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BONDED WAREHOUSE UDF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211" y="1097279"/>
            <a:ext cx="6858001" cy="806272"/>
          </a:xfrm>
        </p:spPr>
        <p:txBody>
          <a:bodyPr anchor="b"/>
          <a:lstStyle/>
          <a:p>
            <a:r>
              <a:rPr lang="en-US" sz="5400" dirty="0" smtClean="0">
                <a:latin typeface="Arial Black" panose="020B0A04020102020204" pitchFamily="34" charset="0"/>
              </a:rPr>
              <a:t>1. JOB ORDER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5211" y="1994262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2. CHECK BY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5211" y="2891245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3</a:t>
            </a:r>
            <a:r>
              <a:rPr lang="en-US" sz="5400" dirty="0" smtClean="0">
                <a:latin typeface="Arial Black" panose="020B0A04020102020204" pitchFamily="34" charset="0"/>
              </a:rPr>
              <a:t>. OWNER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5211" y="3788228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4. DATE RECEIVED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5211" y="4685210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5</a:t>
            </a:r>
            <a:r>
              <a:rPr lang="en-US" sz="5400" dirty="0" smtClean="0">
                <a:latin typeface="Arial Black" panose="020B0A04020102020204" pitchFamily="34" charset="0"/>
              </a:rPr>
              <a:t>. DELIVERY TYPE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7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211" y="1097279"/>
            <a:ext cx="9810206" cy="806272"/>
          </a:xfrm>
        </p:spPr>
        <p:txBody>
          <a:bodyPr anchor="b"/>
          <a:lstStyle/>
          <a:p>
            <a:r>
              <a:rPr lang="en-US" sz="5400" dirty="0">
                <a:latin typeface="Arial Black" panose="020B0A04020102020204" pitchFamily="34" charset="0"/>
              </a:rPr>
              <a:t>6</a:t>
            </a:r>
            <a:r>
              <a:rPr lang="en-US" sz="5400" dirty="0" smtClean="0">
                <a:latin typeface="Arial Black" panose="020B0A04020102020204" pitchFamily="34" charset="0"/>
              </a:rPr>
              <a:t>. MANUAL DOC SERIES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5211" y="1994262"/>
            <a:ext cx="9927772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7. REASON </a:t>
            </a:r>
            <a:r>
              <a:rPr lang="en-US" sz="5400" dirty="0" smtClean="0">
                <a:latin typeface="Arial Black" panose="020B0A04020102020204" pitchFamily="34" charset="0"/>
              </a:rPr>
              <a:t>FOR ITR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5211" y="2891245"/>
            <a:ext cx="9091749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8. MANUAL </a:t>
            </a:r>
            <a:r>
              <a:rPr lang="en-US" sz="5400" smtClean="0">
                <a:latin typeface="Arial Black" panose="020B0A04020102020204" pitchFamily="34" charset="0"/>
              </a:rPr>
              <a:t>JOB </a:t>
            </a:r>
            <a:r>
              <a:rPr lang="en-US" sz="5400" smtClean="0">
                <a:latin typeface="Arial Black" panose="020B0A04020102020204" pitchFamily="34" charset="0"/>
              </a:rPr>
              <a:t>NO.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5211" y="3788228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9. ICD STAFF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5211" y="4685210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10. </a:t>
            </a:r>
            <a:r>
              <a:rPr lang="en-US" sz="5400">
                <a:latin typeface="Arial Black" panose="020B0A04020102020204" pitchFamily="34" charset="0"/>
              </a:rPr>
              <a:t>C</a:t>
            </a:r>
            <a:r>
              <a:rPr lang="en-US" sz="5400" smtClean="0">
                <a:latin typeface="Arial Black" panose="020B0A04020102020204" pitchFamily="34" charset="0"/>
              </a:rPr>
              <a:t>C </a:t>
            </a:r>
            <a:r>
              <a:rPr lang="en-US" sz="5400" dirty="0" smtClean="0">
                <a:latin typeface="Arial Black" panose="020B0A04020102020204" pitchFamily="34" charset="0"/>
              </a:rPr>
              <a:t>MANAGER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676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BONDED WAREHOUSE UDF</vt:lpstr>
      <vt:lpstr>1. JOB ORDER</vt:lpstr>
      <vt:lpstr>6. MANUAL DOC SERIES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13</cp:revision>
  <dcterms:created xsi:type="dcterms:W3CDTF">2024-03-15T08:18:10Z</dcterms:created>
  <dcterms:modified xsi:type="dcterms:W3CDTF">2024-03-23T03:53:10Z</dcterms:modified>
</cp:coreProperties>
</file>