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/>
          <a:lstStyle/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PROCESS FLOW OF INVENTORY TRANSFER REQUEST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155988"/>
            <a:ext cx="10633166" cy="1047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2900" dirty="0" smtClean="0">
                <a:latin typeface="Arial Black" panose="020B0A04020102020204" pitchFamily="34" charset="0"/>
              </a:rPr>
              <a:t>REQUESTOR TO SEND TEMPLATE VIA     	   	</a:t>
            </a:r>
            <a:r>
              <a:rPr lang="en-US" sz="2900" dirty="0">
                <a:latin typeface="Arial Black" panose="020B0A04020102020204" pitchFamily="34" charset="0"/>
              </a:rPr>
              <a:t>  </a:t>
            </a:r>
            <a:r>
              <a:rPr lang="en-US" sz="2900" dirty="0" smtClean="0">
                <a:latin typeface="Arial Black" panose="020B0A04020102020204" pitchFamily="34" charset="0"/>
              </a:rPr>
              <a:t>EMAIL TO JAI (SRP PRICE) </a:t>
            </a:r>
            <a:endParaRPr lang="en-US" sz="2900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211" y="4505825"/>
            <a:ext cx="10633166" cy="458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900" dirty="0" smtClean="0">
                <a:latin typeface="Arial Black" panose="020B0A04020102020204" pitchFamily="34" charset="0"/>
              </a:rPr>
              <a:t>REQUESTOR TO CREATE ITR</a:t>
            </a:r>
            <a:endParaRPr lang="en-US" sz="29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953589"/>
            <a:ext cx="10633166" cy="486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900" dirty="0" smtClean="0">
                <a:latin typeface="Arial Black" panose="020B0A04020102020204" pitchFamily="34" charset="0"/>
              </a:rPr>
              <a:t>REQUESTOR TO FILL-UP TEMPLATE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3337983"/>
            <a:ext cx="10633166" cy="455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900" dirty="0" smtClean="0">
                <a:latin typeface="Arial Black" panose="020B0A04020102020204" pitchFamily="34" charset="0"/>
              </a:rPr>
              <a:t>JAI WILL SEND BACK </a:t>
            </a:r>
            <a:r>
              <a:rPr lang="en-US" sz="2900" dirty="0">
                <a:latin typeface="Arial Black" panose="020B0A04020102020204" pitchFamily="34" charset="0"/>
              </a:rPr>
              <a:t>ITR TEMPLATE</a:t>
            </a:r>
            <a:endParaRPr lang="en-US" sz="2900" dirty="0" smtClean="0"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01291" y="5180804"/>
            <a:ext cx="770708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dirty="0">
                <a:latin typeface="Arial Black" panose="020B0A04020102020204" pitchFamily="34" charset="0"/>
              </a:rPr>
              <a:t>FR:	GR010 (MAIN WHSE)</a:t>
            </a:r>
          </a:p>
          <a:p>
            <a:endParaRPr lang="en-US" sz="2900" dirty="0" smtClean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801291" y="5816595"/>
            <a:ext cx="770708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dirty="0" smtClean="0">
                <a:latin typeface="Arial Black" panose="020B0A04020102020204" pitchFamily="34" charset="0"/>
              </a:rPr>
              <a:t>TO</a:t>
            </a:r>
            <a:r>
              <a:rPr lang="en-US" sz="2900" dirty="0">
                <a:latin typeface="Arial Black" panose="020B0A04020102020204" pitchFamily="34" charset="0"/>
              </a:rPr>
              <a:t>:	BPCODE + IT (TRANSIT)</a:t>
            </a:r>
          </a:p>
          <a:p>
            <a:endParaRPr lang="en-US" sz="2900" dirty="0" smtClean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7725" y="1443751"/>
            <a:ext cx="10633166" cy="447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smtClean="0">
                <a:latin typeface="Arial Black" panose="020B0A04020102020204" pitchFamily="34" charset="0"/>
              </a:rPr>
              <a:t>EX: (TO </a:t>
            </a:r>
            <a:r>
              <a:rPr lang="en-US" sz="2900" dirty="0">
                <a:latin typeface="Arial Black" panose="020B0A04020102020204" pitchFamily="34" charset="0"/>
              </a:rPr>
              <a:t>– SAN PABLO – 23DB - 0900)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70707" y="3797403"/>
            <a:ext cx="10633166" cy="44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dirty="0" smtClean="0">
                <a:latin typeface="Arial Black" panose="020B0A04020102020204" pitchFamily="34" charset="0"/>
              </a:rPr>
              <a:t>     (W</a:t>
            </a:r>
            <a:r>
              <a:rPr lang="en-US" sz="2900" dirty="0">
                <a:latin typeface="Arial Black" panose="020B0A04020102020204" pitchFamily="34" charset="0"/>
              </a:rPr>
              <a:t>/ ITEM CODE | DR PRICE)</a:t>
            </a:r>
          </a:p>
        </p:txBody>
      </p:sp>
    </p:spTree>
    <p:extLst>
      <p:ext uri="{BB962C8B-B14F-4D97-AF65-F5344CB8AC3E}">
        <p14:creationId xmlns:p14="http://schemas.microsoft.com/office/powerpoint/2010/main" val="3055972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  <p:bldP spid="8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1737786"/>
            <a:ext cx="10633166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sz="3200" dirty="0" smtClean="0">
                <a:latin typeface="Arial Black" panose="020B0A04020102020204" pitchFamily="34" charset="0"/>
              </a:rPr>
              <a:t>CHECK DELIVERED ITEMS C/O REQUESTOR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211" y="3842531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en-US" sz="3200" dirty="0" smtClean="0">
                <a:latin typeface="Arial Black" panose="020B0A04020102020204" pitchFamily="34" charset="0"/>
              </a:rPr>
              <a:t>SEND EXCEL FILE TO JGC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3200" dirty="0" smtClean="0">
                <a:latin typeface="Arial Black" panose="020B0A04020102020204" pitchFamily="34" charset="0"/>
              </a:rPr>
              <a:t>JAI TO CREATE DR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2589873"/>
            <a:ext cx="10633166" cy="1015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3200" dirty="0" smtClean="0">
                <a:latin typeface="Arial Black" panose="020B0A04020102020204" pitchFamily="34" charset="0"/>
              </a:rPr>
              <a:t>FOR TO – MANILA BAY, SCAN </a:t>
            </a:r>
            <a:r>
              <a:rPr lang="en-US" sz="3200" smtClean="0">
                <a:latin typeface="Arial Black" panose="020B0A04020102020204" pitchFamily="34" charset="0"/>
              </a:rPr>
              <a:t>ITEMS </a:t>
            </a:r>
            <a:r>
              <a:rPr lang="en-US" sz="3200" smtClean="0">
                <a:latin typeface="Arial Black" panose="020B0A04020102020204" pitchFamily="34" charset="0"/>
              </a:rPr>
              <a:t>RECEIVE </a:t>
            </a:r>
            <a:r>
              <a:rPr lang="en-US" sz="3200" dirty="0" smtClean="0">
                <a:latin typeface="Arial Black" panose="020B0A04020102020204" pitchFamily="34" charset="0"/>
              </a:rPr>
              <a:t>IN EXCEL FILES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4645226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en-US" sz="3200" dirty="0" smtClean="0">
                <a:latin typeface="Arial Black" panose="020B0A04020102020204" pitchFamily="34" charset="0"/>
              </a:rPr>
              <a:t>REQUESTOR </a:t>
            </a:r>
            <a:r>
              <a:rPr lang="en-US" sz="3200" dirty="0" smtClean="0">
                <a:latin typeface="Arial Black" panose="020B0A04020102020204" pitchFamily="34" charset="0"/>
              </a:rPr>
              <a:t>TO </a:t>
            </a:r>
            <a:r>
              <a:rPr lang="en-US" sz="3200" dirty="0" smtClean="0">
                <a:latin typeface="Arial Black" panose="020B0A04020102020204" pitchFamily="34" charset="0"/>
              </a:rPr>
              <a:t>CREATE </a:t>
            </a:r>
            <a:r>
              <a:rPr lang="en-US" sz="3200" dirty="0" smtClean="0">
                <a:latin typeface="Arial Black" panose="020B0A04020102020204" pitchFamily="34" charset="0"/>
              </a:rPr>
              <a:t>BONDED WHSE TRANSACTION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544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84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PROCESS FLOW OF INVENTORY TRANSFER REQUEST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27</cp:revision>
  <dcterms:created xsi:type="dcterms:W3CDTF">2024-03-15T08:18:10Z</dcterms:created>
  <dcterms:modified xsi:type="dcterms:W3CDTF">2024-03-23T03:52:08Z</dcterms:modified>
</cp:coreProperties>
</file>