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9502"/>
            <a:ext cx="12192000" cy="1896291"/>
          </a:xfrm>
        </p:spPr>
        <p:txBody>
          <a:bodyPr anchor="t"/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UDF FOR SALES ORDER</a:t>
            </a:r>
            <a:br>
              <a:rPr lang="en-US" sz="6000" dirty="0">
                <a:latin typeface="Arial Black" panose="020B0A04020102020204" pitchFamily="34" charset="0"/>
              </a:rPr>
            </a:br>
            <a:r>
              <a:rPr lang="en-US" sz="6000" dirty="0">
                <a:latin typeface="Arial Black" panose="020B0A04020102020204" pitchFamily="34" charset="0"/>
              </a:rPr>
              <a:t> / AR </a:t>
            </a:r>
            <a:r>
              <a:rPr lang="en-US" sz="6000" dirty="0" smtClean="0">
                <a:latin typeface="Arial Black" panose="020B0A04020102020204" pitchFamily="34" charset="0"/>
              </a:rPr>
              <a:t>INVOICE ORDER </a:t>
            </a:r>
            <a:r>
              <a:rPr lang="en-US" sz="6000" dirty="0">
                <a:latin typeface="Arial Black" panose="020B0A04020102020204" pitchFamily="34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790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173778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latin typeface="Arial Black" panose="020B0A04020102020204" pitchFamily="34" charset="0"/>
              </a:rPr>
              <a:t>SALES INVOICE </a:t>
            </a:r>
            <a:r>
              <a:rPr lang="en-US" sz="3200" dirty="0" smtClean="0">
                <a:latin typeface="Arial Black" panose="020B0A04020102020204" pitchFamily="34" charset="0"/>
              </a:rPr>
              <a:t>REF. </a:t>
            </a:r>
            <a:r>
              <a:rPr lang="en-US" sz="3200" dirty="0">
                <a:latin typeface="Arial Black" panose="020B0A04020102020204" pitchFamily="34" charset="0"/>
              </a:rPr>
              <a:t>NO. (MANUAL INVOICE)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 Black" panose="020B0A04020102020204" pitchFamily="34" charset="0"/>
              </a:rPr>
              <a:t>JOB ORDER #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2589874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3200" dirty="0" smtClean="0">
                <a:latin typeface="Arial Black" panose="020B0A04020102020204" pitchFamily="34" charset="0"/>
              </a:rPr>
              <a:t>NAME OF TINTER (IF NO-BLACK)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3385522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latin typeface="Arial Black" panose="020B0A04020102020204" pitchFamily="34" charset="0"/>
              </a:rPr>
              <a:t>NAME OF INSTALLER 1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49085" y="3950847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    NAME </a:t>
            </a:r>
            <a:r>
              <a:rPr lang="en-US" sz="3200" dirty="0">
                <a:latin typeface="Arial Black" panose="020B0A04020102020204" pitchFamily="34" charset="0"/>
              </a:rPr>
              <a:t>OF INSTALLER </a:t>
            </a:r>
            <a:r>
              <a:rPr lang="en-US" sz="3200" dirty="0" smtClean="0">
                <a:latin typeface="Arial Black" panose="020B0A04020102020204" pitchFamily="34" charset="0"/>
              </a:rPr>
              <a:t>2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49085" y="4516172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    NAME </a:t>
            </a:r>
            <a:r>
              <a:rPr lang="en-US" sz="3200" dirty="0">
                <a:latin typeface="Arial Black" panose="020B0A04020102020204" pitchFamily="34" charset="0"/>
              </a:rPr>
              <a:t>OF INSTALLER 3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75211" y="5318869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3200" dirty="0" smtClean="0">
                <a:latin typeface="Arial Black" panose="020B0A04020102020204" pitchFamily="34" charset="0"/>
              </a:rPr>
              <a:t>STATUS OF INVOICE (BLANK)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173778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3200" dirty="0" smtClean="0">
                <a:latin typeface="Arial Black" panose="020B0A04020102020204" pitchFamily="34" charset="0"/>
              </a:rPr>
              <a:t>OWNER = PERSON WHO TRANSACTED SO/AR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3200" dirty="0" smtClean="0">
                <a:latin typeface="Arial Black" panose="020B0A04020102020204" pitchFamily="34" charset="0"/>
              </a:rPr>
              <a:t>FOR TAKE OUT → NO / YES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2589874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US" sz="3200" dirty="0" smtClean="0">
                <a:latin typeface="Arial Black" panose="020B0A04020102020204" pitchFamily="34" charset="0"/>
              </a:rPr>
              <a:t>REMERK = REQUIRED IF ITEM CODE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101744" y="3148150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sz="3200" dirty="0" smtClean="0">
                <a:latin typeface="Arial Black" panose="020B0A04020102020204" pitchFamily="34" charset="0"/>
              </a:rPr>
              <a:t>DSUN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101744" y="3653088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 startAt="2"/>
            </a:pPr>
            <a:r>
              <a:rPr lang="en-US" sz="3200" dirty="0" smtClean="0">
                <a:latin typeface="Arial Black" panose="020B0A04020102020204" pitchFamily="34" charset="0"/>
              </a:rPr>
              <a:t>LAUN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75211" y="5501749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en-US" sz="3200" dirty="0" smtClean="0">
                <a:latin typeface="Arial Black" panose="020B0A04020102020204" pitchFamily="34" charset="0"/>
              </a:rPr>
              <a:t>FOR TINT SERVICE? N OR Y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101744" y="4158026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 startAt="3"/>
            </a:pPr>
            <a:r>
              <a:rPr lang="en-US" sz="3200" dirty="0" smtClean="0">
                <a:latin typeface="Arial Black" panose="020B0A04020102020204" pitchFamily="34" charset="0"/>
              </a:rPr>
              <a:t>LAOS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101744" y="4662963"/>
            <a:ext cx="5773780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 startAt="4"/>
            </a:pPr>
            <a:r>
              <a:rPr lang="en-US" sz="3200" dirty="0" smtClean="0">
                <a:latin typeface="Arial Black" panose="020B0A04020102020204" pitchFamily="34" charset="0"/>
              </a:rPr>
              <a:t>NOBC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893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6" grpId="0"/>
      <p:bldP spid="17" grpId="0"/>
      <p:bldP spid="1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077423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en-US" sz="3200" dirty="0" smtClean="0">
                <a:latin typeface="Arial Black" panose="020B0A04020102020204" pitchFamily="34" charset="0"/>
              </a:rPr>
              <a:t> CONSIGNED ITEM Y/N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1162596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0"/>
            </a:pPr>
            <a:r>
              <a:rPr lang="en-US" sz="3200" dirty="0" smtClean="0">
                <a:latin typeface="Arial Black" panose="020B0A04020102020204" pitchFamily="34" charset="0"/>
              </a:rPr>
              <a:t> TRANSACTION TYPE </a:t>
            </a:r>
            <a:r>
              <a:rPr lang="en-US" sz="3200" dirty="0">
                <a:latin typeface="Arial Black" panose="020B0A04020102020204" pitchFamily="34" charset="0"/>
              </a:rPr>
              <a:t>HEAD </a:t>
            </a:r>
            <a:r>
              <a:rPr lang="en-US" sz="3200" dirty="0" smtClean="0">
                <a:latin typeface="Arial Black" panose="020B0A04020102020204" pitchFamily="34" charset="0"/>
              </a:rPr>
              <a:t>OFFICE    	(</a:t>
            </a:r>
            <a:r>
              <a:rPr lang="en-US" sz="3200" dirty="0">
                <a:latin typeface="Arial Black" panose="020B0A04020102020204" pitchFamily="34" charset="0"/>
              </a:rPr>
              <a:t>NONE OF THE ABOVE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2929511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2"/>
            </a:pPr>
            <a:r>
              <a:rPr lang="en-US" sz="3200" dirty="0" smtClean="0">
                <a:latin typeface="Arial Black" panose="020B0A04020102020204" pitchFamily="34" charset="0"/>
              </a:rPr>
              <a:t> DEALER AGENT N/A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3725159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3"/>
            </a:pPr>
            <a:r>
              <a:rPr lang="en-US" sz="3200" dirty="0" smtClean="0">
                <a:latin typeface="Arial Black" panose="020B0A04020102020204" pitchFamily="34" charset="0"/>
              </a:rPr>
              <a:t> POST BILLED = Y (TO12) = 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75211" y="4527856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4"/>
            </a:pPr>
            <a:r>
              <a:rPr lang="en-US" sz="3200" dirty="0" smtClean="0">
                <a:latin typeface="Arial Black" panose="020B0A04020102020204" pitchFamily="34" charset="0"/>
              </a:rPr>
              <a:t> AREA MANAGER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5211" y="5330553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5"/>
            </a:pPr>
            <a:r>
              <a:rPr lang="en-US" sz="3200" dirty="0" smtClean="0">
                <a:latin typeface="Arial Black" panose="020B0A04020102020204" pitchFamily="34" charset="0"/>
              </a:rPr>
              <a:t> ICD STAFF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3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173778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7"/>
            </a:pPr>
            <a:r>
              <a:rPr lang="en-US" sz="3200" dirty="0" smtClean="0">
                <a:latin typeface="Arial Black" panose="020B0A04020102020204" pitchFamily="34" charset="0"/>
              </a:rPr>
              <a:t> MANUAL DOC SERIES = (MANUAL INVOICE)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6"/>
            </a:pPr>
            <a:r>
              <a:rPr lang="en-US" sz="3200" dirty="0" smtClean="0">
                <a:latin typeface="Arial Black" panose="020B0A04020102020204" pitchFamily="34" charset="0"/>
              </a:rPr>
              <a:t> CC MANAGER = VMG INVOICE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2589874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8"/>
            </a:pPr>
            <a:r>
              <a:rPr lang="en-US" sz="3200" dirty="0" smtClean="0">
                <a:latin typeface="Arial Black" panose="020B0A04020102020204" pitchFamily="34" charset="0"/>
              </a:rPr>
              <a:t> CUSTOMER REF NUMBER (HEADER) =    	</a:t>
            </a:r>
            <a:r>
              <a:rPr lang="en-US" sz="3200" dirty="0" smtClean="0">
                <a:latin typeface="Arial Black" panose="020B0A04020102020204" pitchFamily="34" charset="0"/>
              </a:rPr>
              <a:t>(MANUAL INVOICE)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77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127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Ion</vt:lpstr>
      <vt:lpstr>UDF FOR SALES ORDER  / AR INVOICE ORDER TYPE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27</cp:revision>
  <dcterms:created xsi:type="dcterms:W3CDTF">2024-03-15T08:18:10Z</dcterms:created>
  <dcterms:modified xsi:type="dcterms:W3CDTF">2024-03-23T01:05:09Z</dcterms:modified>
</cp:coreProperties>
</file>