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2" r:id="rId4"/>
    <p:sldId id="283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75262"/>
            <a:ext cx="12192000" cy="1896291"/>
          </a:xfrm>
        </p:spPr>
        <p:txBody>
          <a:bodyPr anchor="t"/>
          <a:lstStyle/>
          <a:p>
            <a:pPr algn="ctr"/>
            <a:r>
              <a:rPr lang="en-US" sz="6600" dirty="0" smtClean="0">
                <a:latin typeface="Arial Black" panose="020B0A04020102020204" pitchFamily="34" charset="0"/>
              </a:rPr>
              <a:t>CAR BRAND</a:t>
            </a:r>
            <a:endParaRPr lang="en-US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5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32884" y="3057141"/>
            <a:ext cx="5377084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sz="2800" dirty="0" smtClean="0">
                <a:latin typeface="Arial Black" panose="020B0A04020102020204" pitchFamily="34" charset="0"/>
              </a:rPr>
              <a:t>DA – DAEWOO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32884" y="2142314"/>
            <a:ext cx="5185955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Arial Black" panose="020B0A04020102020204" pitchFamily="34" charset="0"/>
              </a:rPr>
              <a:t>CH – CHEVROLET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32884" y="3909229"/>
            <a:ext cx="5185955" cy="558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>
                <a:latin typeface="Arial Black" panose="020B0A04020102020204" pitchFamily="34" charset="0"/>
              </a:rPr>
              <a:t>FO – FORD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32884" y="4704877"/>
            <a:ext cx="5185955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sz="2800" dirty="0" smtClean="0">
                <a:latin typeface="Arial Black" panose="020B0A04020102020204" pitchFamily="34" charset="0"/>
              </a:rPr>
              <a:t>FT – FOTON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488346" y="3057141"/>
            <a:ext cx="5377084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en-US" sz="2800" dirty="0" smtClean="0">
                <a:latin typeface="Arial Black" panose="020B0A04020102020204" pitchFamily="34" charset="0"/>
              </a:rPr>
              <a:t>HO – HONDA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488346" y="2142314"/>
            <a:ext cx="5185955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sz="2800" dirty="0">
                <a:latin typeface="Arial Black" panose="020B0A04020102020204" pitchFamily="34" charset="0"/>
              </a:rPr>
              <a:t>GE – GEELY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488346" y="3909229"/>
            <a:ext cx="5185955" cy="558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sz="2800" dirty="0" smtClean="0">
                <a:latin typeface="Arial Black" panose="020B0A04020102020204" pitchFamily="34" charset="0"/>
              </a:rPr>
              <a:t>HY – HYUNDAI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488346" y="4704877"/>
            <a:ext cx="5185955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8"/>
            </a:pPr>
            <a:r>
              <a:rPr lang="en-US" sz="2800" dirty="0" smtClean="0">
                <a:latin typeface="Arial Black" panose="020B0A04020102020204" pitchFamily="34" charset="0"/>
              </a:rPr>
              <a:t>IS - ISUZU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618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8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1810" y="3057141"/>
            <a:ext cx="5377084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0"/>
            </a:pPr>
            <a:r>
              <a:rPr lang="en-US" sz="2800" dirty="0" smtClean="0">
                <a:latin typeface="Arial Black" panose="020B0A04020102020204" pitchFamily="34" charset="0"/>
              </a:rPr>
              <a:t> KI – KIA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01810" y="2142314"/>
            <a:ext cx="5185955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9"/>
            </a:pPr>
            <a:r>
              <a:rPr lang="en-US" sz="2800" dirty="0" smtClean="0">
                <a:latin typeface="Arial Black" panose="020B0A04020102020204" pitchFamily="34" charset="0"/>
              </a:rPr>
              <a:t>JE – JEEP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1810" y="3909229"/>
            <a:ext cx="5185955" cy="558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1"/>
            </a:pPr>
            <a:r>
              <a:rPr lang="en-US" sz="2800" dirty="0" smtClean="0">
                <a:latin typeface="Arial Black" panose="020B0A04020102020204" pitchFamily="34" charset="0"/>
              </a:rPr>
              <a:t> MA – MAZDA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1810" y="4704877"/>
            <a:ext cx="6935459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2"/>
            </a:pP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smtClean="0">
                <a:latin typeface="Arial Black" panose="020B0A04020102020204" pitchFamily="34" charset="0"/>
              </a:rPr>
              <a:t>MB</a:t>
            </a:r>
            <a:r>
              <a:rPr lang="en-US" sz="2800" dirty="0" smtClean="0">
                <a:latin typeface="Arial Black" panose="020B0A04020102020204" pitchFamily="34" charset="0"/>
              </a:rPr>
              <a:t> – MERCEDES BENZ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318524" y="3057141"/>
            <a:ext cx="5377084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4"/>
            </a:pP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smtClean="0">
                <a:latin typeface="Arial Black" panose="020B0A04020102020204" pitchFamily="34" charset="0"/>
              </a:rPr>
              <a:t>MI</a:t>
            </a:r>
            <a:r>
              <a:rPr lang="en-US" sz="2800" dirty="0" smtClean="0">
                <a:latin typeface="Arial Black" panose="020B0A04020102020204" pitchFamily="34" charset="0"/>
              </a:rPr>
              <a:t> – MITSUBISHI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318524" y="2142314"/>
            <a:ext cx="6901083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3"/>
            </a:pP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smtClean="0">
                <a:latin typeface="Arial Black" panose="020B0A04020102020204" pitchFamily="34" charset="0"/>
              </a:rPr>
              <a:t>MG </a:t>
            </a:r>
            <a:r>
              <a:rPr lang="en-US" sz="2800" dirty="0">
                <a:latin typeface="Arial Black" panose="020B0A04020102020204" pitchFamily="34" charset="0"/>
              </a:rPr>
              <a:t>– </a:t>
            </a:r>
            <a:r>
              <a:rPr lang="en-US" sz="2800" dirty="0" smtClean="0">
                <a:latin typeface="Arial Black" panose="020B0A04020102020204" pitchFamily="34" charset="0"/>
              </a:rPr>
              <a:t>MORRIS GARAGES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318524" y="3909229"/>
            <a:ext cx="5185955" cy="558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5"/>
            </a:pP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smtClean="0">
                <a:latin typeface="Arial Black" panose="020B0A04020102020204" pitchFamily="34" charset="0"/>
              </a:rPr>
              <a:t>NI</a:t>
            </a:r>
            <a:r>
              <a:rPr lang="en-US" sz="2800" dirty="0" smtClean="0">
                <a:latin typeface="Arial Black" panose="020B0A04020102020204" pitchFamily="34" charset="0"/>
              </a:rPr>
              <a:t> – NISSAN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318524" y="4704877"/>
            <a:ext cx="5185955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6"/>
            </a:pP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smtClean="0">
                <a:latin typeface="Arial Black" panose="020B0A04020102020204" pitchFamily="34" charset="0"/>
              </a:rPr>
              <a:t>OP - OPEL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2878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8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32884" y="3057141"/>
            <a:ext cx="5377084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8"/>
            </a:pPr>
            <a:r>
              <a:rPr lang="en-US" sz="2800" dirty="0" smtClean="0">
                <a:latin typeface="Arial Black" panose="020B0A04020102020204" pitchFamily="34" charset="0"/>
              </a:rPr>
              <a:t> SB – SUBARI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32884" y="2142314"/>
            <a:ext cx="5185955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7"/>
            </a:pP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smtClean="0">
                <a:latin typeface="Arial Black" panose="020B0A04020102020204" pitchFamily="34" charset="0"/>
              </a:rPr>
              <a:t>PU – PEOGEOT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32884" y="3909229"/>
            <a:ext cx="5185955" cy="558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19"/>
            </a:pPr>
            <a:r>
              <a:rPr lang="en-US" sz="2800" dirty="0" smtClean="0">
                <a:latin typeface="Arial Black" panose="020B0A04020102020204" pitchFamily="34" charset="0"/>
              </a:rPr>
              <a:t> SS – SSANGYONG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32884" y="4704877"/>
            <a:ext cx="5185955" cy="5653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20"/>
            </a:pP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smtClean="0">
                <a:latin typeface="Arial Black" panose="020B0A04020102020204" pitchFamily="34" charset="0"/>
              </a:rPr>
              <a:t>SU</a:t>
            </a:r>
            <a:r>
              <a:rPr lang="en-US" sz="2800" dirty="0" smtClean="0">
                <a:latin typeface="Arial Black" panose="020B0A04020102020204" pitchFamily="34" charset="0"/>
              </a:rPr>
              <a:t> – SUZUKI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488346" y="3057141"/>
            <a:ext cx="5377084" cy="614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22"/>
            </a:pP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smtClean="0">
                <a:latin typeface="Arial Black" panose="020B0A04020102020204" pitchFamily="34" charset="0"/>
              </a:rPr>
              <a:t>UNI</a:t>
            </a:r>
            <a:r>
              <a:rPr lang="en-US" sz="2800" dirty="0" smtClean="0">
                <a:latin typeface="Arial Black" panose="020B0A04020102020204" pitchFamily="34" charset="0"/>
              </a:rPr>
              <a:t> – UNIVERSAL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488346" y="2142314"/>
            <a:ext cx="5185955" cy="677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21"/>
            </a:pP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smtClean="0">
                <a:latin typeface="Arial Black" panose="020B0A04020102020204" pitchFamily="34" charset="0"/>
              </a:rPr>
              <a:t>TO </a:t>
            </a:r>
            <a:r>
              <a:rPr lang="en-US" sz="2800" dirty="0">
                <a:latin typeface="Arial Black" panose="020B0A04020102020204" pitchFamily="34" charset="0"/>
              </a:rPr>
              <a:t>– </a:t>
            </a:r>
            <a:r>
              <a:rPr lang="en-US" sz="2800" dirty="0" smtClean="0">
                <a:latin typeface="Arial Black" panose="020B0A04020102020204" pitchFamily="34" charset="0"/>
              </a:rPr>
              <a:t>TOYOTA 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488346" y="3909229"/>
            <a:ext cx="5185955" cy="5582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Font typeface="+mj-lt"/>
              <a:buAutoNum type="arabicPeriod" startAt="23"/>
            </a:pP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 smtClean="0">
                <a:latin typeface="Arial Black" panose="020B0A04020102020204" pitchFamily="34" charset="0"/>
              </a:rPr>
              <a:t>VO</a:t>
            </a:r>
            <a:r>
              <a:rPr lang="en-US" sz="2800" dirty="0" smtClean="0">
                <a:latin typeface="Arial Black" panose="020B0A04020102020204" pitchFamily="34" charset="0"/>
              </a:rPr>
              <a:t> – VOLKSWAGEN 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3988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8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052" y="1841255"/>
            <a:ext cx="7929154" cy="2165417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END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05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464</TotalTime>
  <Words>88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Century Gothic</vt:lpstr>
      <vt:lpstr>Wingdings 3</vt:lpstr>
      <vt:lpstr>Ion</vt:lpstr>
      <vt:lpstr>CAR BRAND</vt:lpstr>
      <vt:lpstr>PowerPoint Presentation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BONDED WAREHOUSE UDF</dc:title>
  <dc:creator>GOLDRICH</dc:creator>
  <cp:lastModifiedBy>GOLDRICH</cp:lastModifiedBy>
  <cp:revision>48</cp:revision>
  <dcterms:created xsi:type="dcterms:W3CDTF">2024-03-15T08:18:10Z</dcterms:created>
  <dcterms:modified xsi:type="dcterms:W3CDTF">2024-03-26T06:21:33Z</dcterms:modified>
</cp:coreProperties>
</file>