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71" r:id="rId3"/>
    <p:sldId id="272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2995"/>
            <a:ext cx="12192000" cy="1030514"/>
          </a:xfrm>
        </p:spPr>
        <p:txBody>
          <a:bodyPr/>
          <a:lstStyle/>
          <a:p>
            <a:pPr algn="ctr"/>
            <a:r>
              <a:rPr lang="en-US" sz="6600" dirty="0" smtClean="0">
                <a:solidFill>
                  <a:srgbClr val="EBEBEB"/>
                </a:solidFill>
                <a:latin typeface="Arial Black" panose="020B0A04020102020204" pitchFamily="34" charset="0"/>
              </a:rPr>
              <a:t>JOB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853509"/>
            <a:ext cx="12192000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>
                <a:latin typeface="Arial Black" panose="020B0A04020102020204" pitchFamily="34" charset="0"/>
              </a:rPr>
              <a:t>ORDERS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884023"/>
            <a:ext cx="12192000" cy="1030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dirty="0" smtClean="0">
                <a:latin typeface="Arial Black" panose="020B0A04020102020204" pitchFamily="34" charset="0"/>
              </a:rPr>
              <a:t>INFO</a:t>
            </a:r>
            <a:endParaRPr lang="en-US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1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812" y="1312101"/>
            <a:ext cx="8544560" cy="806272"/>
          </a:xfrm>
        </p:spPr>
        <p:txBody>
          <a:bodyPr anchor="b"/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Arial Black" panose="020B0A04020102020204" pitchFamily="34" charset="0"/>
              </a:rPr>
              <a:t>DATE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7811" y="2278753"/>
            <a:ext cx="11994598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2"/>
            </a:pPr>
            <a:r>
              <a:rPr lang="en-US" sz="3600" dirty="0" smtClean="0">
                <a:latin typeface="Arial Black" panose="020B0A04020102020204" pitchFamily="34" charset="0"/>
              </a:rPr>
              <a:t>CUSTOMER NAME (WALK IN CUSTOMER)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7812" y="3245405"/>
            <a:ext cx="8544560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3"/>
            </a:pPr>
            <a:r>
              <a:rPr lang="en-US" sz="3600" dirty="0" smtClean="0">
                <a:latin typeface="Arial Black" panose="020B0A04020102020204" pitchFamily="34" charset="0"/>
              </a:rPr>
              <a:t>CAR BRAND / PLATE CSVN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7811" y="4212056"/>
            <a:ext cx="880436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4"/>
            </a:pPr>
            <a:r>
              <a:rPr lang="en-US" sz="3600" dirty="0" smtClean="0">
                <a:latin typeface="Arial Black" panose="020B0A04020102020204" pitchFamily="34" charset="0"/>
              </a:rPr>
              <a:t>BARCODE STICKER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246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812" y="1312101"/>
            <a:ext cx="8544560" cy="806272"/>
          </a:xfrm>
        </p:spPr>
        <p:txBody>
          <a:bodyPr anchor="b"/>
          <a:lstStyle/>
          <a:p>
            <a:pPr marL="742950" indent="-742950">
              <a:buFont typeface="+mj-lt"/>
              <a:buAutoNum type="arabicPeriod" startAt="5"/>
            </a:pPr>
            <a:r>
              <a:rPr lang="en-US" sz="3600" dirty="0" smtClean="0">
                <a:latin typeface="Arial Black" panose="020B0A04020102020204" pitchFamily="34" charset="0"/>
              </a:rPr>
              <a:t>COST ITEM SOLD 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7811" y="2915208"/>
            <a:ext cx="11994598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6"/>
            </a:pPr>
            <a:r>
              <a:rPr lang="en-US" sz="3600" dirty="0" smtClean="0">
                <a:latin typeface="Arial Black" panose="020B0A04020102020204" pitchFamily="34" charset="0"/>
              </a:rPr>
              <a:t>NAME OF INSTALLER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7811" y="3881860"/>
            <a:ext cx="10165799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7"/>
            </a:pPr>
            <a:r>
              <a:rPr lang="en-US" sz="3600" dirty="0" smtClean="0">
                <a:latin typeface="Arial Black" panose="020B0A04020102020204" pitchFamily="34" charset="0"/>
              </a:rPr>
              <a:t>NAME OF SALES COORDINATOR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7811" y="4848511"/>
            <a:ext cx="8804366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 startAt="8"/>
            </a:pPr>
            <a:r>
              <a:rPr lang="en-US" sz="3600" dirty="0" smtClean="0">
                <a:latin typeface="Arial Black" panose="020B0A04020102020204" pitchFamily="34" charset="0"/>
              </a:rPr>
              <a:t>SALES AGENT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7811" y="1978306"/>
            <a:ext cx="8544560" cy="8062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Arial Black" panose="020B0A04020102020204" pitchFamily="34" charset="0"/>
              </a:rPr>
              <a:t> </a:t>
            </a:r>
            <a:r>
              <a:rPr lang="en-US" sz="3600" dirty="0" smtClean="0">
                <a:latin typeface="Arial Black" panose="020B0A04020102020204" pitchFamily="34" charset="0"/>
              </a:rPr>
              <a:t>    COST OF LAUN, NDBC, DSUN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5445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1052" y="1841255"/>
            <a:ext cx="7929154" cy="2165417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END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2056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</TotalTime>
  <Words>39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Century Gothic</vt:lpstr>
      <vt:lpstr>Wingdings 3</vt:lpstr>
      <vt:lpstr>Ion</vt:lpstr>
      <vt:lpstr>JOB</vt:lpstr>
      <vt:lpstr>DATE</vt:lpstr>
      <vt:lpstr>COST ITEM SOLD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BONDED WAREHOUSE UDF</dc:title>
  <dc:creator>GOLDRICH</dc:creator>
  <cp:lastModifiedBy>GOLDRICH</cp:lastModifiedBy>
  <cp:revision>22</cp:revision>
  <dcterms:created xsi:type="dcterms:W3CDTF">2024-03-15T08:18:10Z</dcterms:created>
  <dcterms:modified xsi:type="dcterms:W3CDTF">2024-03-26T06:39:01Z</dcterms:modified>
</cp:coreProperties>
</file>