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7" r:id="rId3"/>
    <p:sldId id="270" r:id="rId4"/>
    <p:sldId id="276" r:id="rId5"/>
    <p:sldId id="278" r:id="rId6"/>
    <p:sldId id="280" r:id="rId7"/>
    <p:sldId id="28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92811"/>
            <a:ext cx="12192000" cy="1030514"/>
          </a:xfrm>
        </p:spPr>
        <p:txBody>
          <a:bodyPr/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USER DEFINED FIELD (UDF)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23325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latin typeface="Arial Black" panose="020B0A04020102020204" pitchFamily="34" charset="0"/>
              </a:rPr>
              <a:t>FOR SALES ORDER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053839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latin typeface="Arial Black" panose="020B0A04020102020204" pitchFamily="34" charset="0"/>
              </a:rPr>
              <a:t>/ AR INVOICE ORDER TYPE</a:t>
            </a:r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173778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latin typeface="Arial Black" panose="020B0A04020102020204" pitchFamily="34" charset="0"/>
              </a:rPr>
              <a:t>SALES INVOICE </a:t>
            </a:r>
            <a:r>
              <a:rPr lang="en-US" sz="3200" dirty="0" smtClean="0">
                <a:latin typeface="Arial Black" panose="020B0A04020102020204" pitchFamily="34" charset="0"/>
              </a:rPr>
              <a:t>REF. </a:t>
            </a:r>
            <a:r>
              <a:rPr lang="en-US" sz="3200" dirty="0">
                <a:latin typeface="Arial Black" panose="020B0A04020102020204" pitchFamily="34" charset="0"/>
              </a:rPr>
              <a:t>NO</a:t>
            </a:r>
            <a:r>
              <a:rPr lang="en-US" sz="3200" dirty="0" smtClean="0">
                <a:latin typeface="Arial Black" panose="020B0A04020102020204" pitchFamily="34" charset="0"/>
              </a:rPr>
              <a:t>.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Arial Black" panose="020B0A04020102020204" pitchFamily="34" charset="0"/>
              </a:rPr>
              <a:t>JOB ORDER </a:t>
            </a:r>
            <a:r>
              <a:rPr lang="en-US" sz="3200" dirty="0" smtClean="0">
                <a:latin typeface="Arial Black" panose="020B0A04020102020204" pitchFamily="34" charset="0"/>
              </a:rPr>
              <a:t>NO.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75211" y="3110574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3200" dirty="0">
                <a:latin typeface="Arial Black" panose="020B0A04020102020204" pitchFamily="34" charset="0"/>
              </a:rPr>
              <a:t>NAME OF </a:t>
            </a:r>
            <a:r>
              <a:rPr lang="en-US" sz="3200" dirty="0" smtClean="0">
                <a:latin typeface="Arial Black" panose="020B0A04020102020204" pitchFamily="34" charset="0"/>
              </a:rPr>
              <a:t>TINTER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4494052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3200" dirty="0" smtClean="0">
                <a:latin typeface="Arial Black" panose="020B0A04020102020204" pitchFamily="34" charset="0"/>
              </a:rPr>
              <a:t>NAME OF INSTALLER 1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49085" y="5059377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    NAME </a:t>
            </a:r>
            <a:r>
              <a:rPr lang="en-US" sz="3200" dirty="0">
                <a:latin typeface="Arial Black" panose="020B0A04020102020204" pitchFamily="34" charset="0"/>
              </a:rPr>
              <a:t>OF INSTALLER </a:t>
            </a:r>
            <a:r>
              <a:rPr lang="en-US" sz="3200" dirty="0" smtClean="0">
                <a:latin typeface="Arial Black" panose="020B0A04020102020204" pitchFamily="34" charset="0"/>
              </a:rPr>
              <a:t>2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49085" y="5624702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    NAME </a:t>
            </a:r>
            <a:r>
              <a:rPr lang="en-US" sz="3200" dirty="0">
                <a:latin typeface="Arial Black" panose="020B0A04020102020204" pitchFamily="34" charset="0"/>
              </a:rPr>
              <a:t>OF INSTALLER 3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9085" y="3698404"/>
            <a:ext cx="10633166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3200" dirty="0">
                <a:solidFill>
                  <a:srgbClr val="EBEBEB"/>
                </a:solidFill>
                <a:latin typeface="Arial Black" panose="020B0A04020102020204" pitchFamily="34" charset="0"/>
                <a:ea typeface="+mn-ea"/>
                <a:cs typeface="+mn-cs"/>
              </a:rPr>
              <a:t>		(IF NO-BLANK)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9085" y="2206201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 (</a:t>
            </a:r>
            <a:r>
              <a:rPr lang="en-US" sz="3200" dirty="0">
                <a:latin typeface="Arial Black" panose="020B0A04020102020204" pitchFamily="34" charset="0"/>
              </a:rPr>
              <a:t>MANUAL INVOICE)</a:t>
            </a:r>
          </a:p>
        </p:txBody>
      </p:sp>
    </p:spTree>
    <p:extLst>
      <p:ext uri="{BB962C8B-B14F-4D97-AF65-F5344CB8AC3E}">
        <p14:creationId xmlns:p14="http://schemas.microsoft.com/office/powerpoint/2010/main" val="20681985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/>
      <p:bldP spid="16" grpId="0"/>
      <p:bldP spid="17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01337" y="715996"/>
            <a:ext cx="8544560" cy="806272"/>
          </a:xfrm>
        </p:spPr>
        <p:txBody>
          <a:bodyPr anchor="b"/>
          <a:lstStyle/>
          <a:p>
            <a:pPr marL="742950" indent="-742950">
              <a:buFont typeface="+mj-lt"/>
              <a:buAutoNum type="arabicPeriod" startAt="5"/>
            </a:pPr>
            <a:r>
              <a:rPr lang="en-US" sz="3200" dirty="0" smtClean="0">
                <a:latin typeface="Arial Black" panose="020B0A04020102020204" pitchFamily="34" charset="0"/>
              </a:rPr>
              <a:t>STATUS OF INVOICE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33451" y="1406155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NC – No Concern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033451" y="2042669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SC – Signatory Concern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033451" y="2679182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IC – </a:t>
            </a:r>
            <a:r>
              <a:rPr lang="en-US" sz="2800" dirty="0" smtClean="0">
                <a:latin typeface="Arial Black" panose="020B0A04020102020204" pitchFamily="34" charset="0"/>
              </a:rPr>
              <a:t>Installation Concern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33451" y="3315696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>
                <a:latin typeface="Arial Black" panose="020B0A04020102020204" pitchFamily="34" charset="0"/>
              </a:rPr>
              <a:t>ItC</a:t>
            </a:r>
            <a:r>
              <a:rPr lang="en-US" sz="2800" dirty="0" smtClean="0">
                <a:latin typeface="Arial Black" panose="020B0A04020102020204" pitchFamily="34" charset="0"/>
              </a:rPr>
              <a:t> – Item Concern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2033451" y="3952209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NP – NO PO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33451" y="4588723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CP – For Cancellation Process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033451" y="5225236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O – Others 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44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22558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3200" dirty="0" smtClean="0">
                <a:latin typeface="Arial Black" panose="020B0A04020102020204" pitchFamily="34" charset="0"/>
              </a:rPr>
              <a:t>OWNER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3200" dirty="0" smtClean="0">
                <a:latin typeface="Arial Black" panose="020B0A04020102020204" pitchFamily="34" charset="0"/>
              </a:rPr>
              <a:t>FOR TAKE OUT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3565473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US" sz="3200" dirty="0" smtClean="0">
                <a:latin typeface="Arial Black" panose="020B0A04020102020204" pitchFamily="34" charset="0"/>
              </a:rPr>
              <a:t>REMARKS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5211" y="135892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(</a:t>
            </a:r>
            <a:r>
              <a:rPr lang="en-US" sz="2800" dirty="0" smtClean="0">
                <a:latin typeface="Arial Black" panose="020B0A04020102020204" pitchFamily="34" charset="0"/>
              </a:rPr>
              <a:t>Choose YES or NO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75211" y="2710756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(</a:t>
            </a:r>
            <a:r>
              <a:rPr lang="en-US" sz="2800" dirty="0" smtClean="0">
                <a:latin typeface="Arial Black" panose="020B0A04020102020204" pitchFamily="34" charset="0"/>
              </a:rPr>
              <a:t>Person Who Transacted S.O./A.R.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75211" y="4003798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(</a:t>
            </a:r>
            <a:r>
              <a:rPr lang="en-US" sz="2800" dirty="0" smtClean="0">
                <a:latin typeface="Arial Black" panose="020B0A04020102020204" pitchFamily="34" charset="0"/>
              </a:rPr>
              <a:t>Required If Item Code)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278051" y="4456558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latin typeface="Arial Black" panose="020B0A04020102020204" pitchFamily="34" charset="0"/>
              </a:rPr>
              <a:t>DSUN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278051" y="4909193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 startAt="2"/>
            </a:pPr>
            <a:r>
              <a:rPr lang="en-US" sz="2800" dirty="0" smtClean="0">
                <a:latin typeface="Arial Black" panose="020B0A04020102020204" pitchFamily="34" charset="0"/>
              </a:rPr>
              <a:t>LAUN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278051" y="5361828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 startAt="3"/>
            </a:pPr>
            <a:r>
              <a:rPr lang="en-US" sz="2800" dirty="0" smtClean="0">
                <a:latin typeface="Arial Black" panose="020B0A04020102020204" pitchFamily="34" charset="0"/>
              </a:rPr>
              <a:t>LAOS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278051" y="5814464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lphaUcPeriod" startAt="4"/>
            </a:pPr>
            <a:r>
              <a:rPr lang="en-US" sz="2800" dirty="0" smtClean="0">
                <a:latin typeface="Arial Black" panose="020B0A04020102020204" pitchFamily="34" charset="0"/>
              </a:rPr>
              <a:t>NOBC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9663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/>
      <p:bldP spid="12" grpId="0"/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en-US" sz="3200" dirty="0" smtClean="0">
                <a:latin typeface="Arial Black" panose="020B0A04020102020204" pitchFamily="34" charset="0"/>
              </a:rPr>
              <a:t>FOR TINT SERVICE?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5211" y="135892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(</a:t>
            </a:r>
            <a:r>
              <a:rPr lang="en-US" sz="2800" dirty="0" smtClean="0">
                <a:latin typeface="Arial Black" panose="020B0A04020102020204" pitchFamily="34" charset="0"/>
              </a:rPr>
              <a:t>Choose YES or NO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875211" y="2169219"/>
            <a:ext cx="8544560" cy="806272"/>
          </a:xfrm>
        </p:spPr>
        <p:txBody>
          <a:bodyPr anchor="b"/>
          <a:lstStyle/>
          <a:p>
            <a:pPr marL="742950" indent="-742950">
              <a:buFont typeface="+mj-lt"/>
              <a:buAutoNum type="arabicPeriod" startAt="10"/>
            </a:pPr>
            <a:r>
              <a:rPr lang="en-US" sz="3200" dirty="0" smtClean="0">
                <a:latin typeface="Arial Black" panose="020B0A04020102020204" pitchFamily="34" charset="0"/>
              </a:rPr>
              <a:t>STATUS OF INVOICE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007325" y="2859378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A – Special Project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007325" y="3495892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B – Instruction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007325" y="4132405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C – Wholesale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007324" y="4768919"/>
            <a:ext cx="994337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D – Seller that are net Credited to Retail or Dealer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007325" y="5405432"/>
            <a:ext cx="741244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E – None of the above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58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  <p:bldP spid="17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222558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2"/>
            </a:pPr>
            <a:r>
              <a:rPr lang="en-US" sz="3200" dirty="0" smtClean="0">
                <a:latin typeface="Arial Black" panose="020B0A04020102020204" pitchFamily="34" charset="0"/>
              </a:rPr>
              <a:t> DEALER AGENT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en-US" sz="3200" dirty="0" smtClean="0">
                <a:latin typeface="Arial Black" panose="020B0A04020102020204" pitchFamily="34" charset="0"/>
              </a:rPr>
              <a:t> CONSIGNED ITEM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3565473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3"/>
            </a:pPr>
            <a:r>
              <a:rPr lang="en-US" sz="3200" dirty="0" smtClean="0">
                <a:latin typeface="Arial Black" panose="020B0A04020102020204" pitchFamily="34" charset="0"/>
              </a:rPr>
              <a:t>POST BILLED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5211" y="135892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(</a:t>
            </a:r>
            <a:r>
              <a:rPr lang="en-US" sz="2800" dirty="0" smtClean="0">
                <a:latin typeface="Arial Black" panose="020B0A04020102020204" pitchFamily="34" charset="0"/>
              </a:rPr>
              <a:t>Choose YES or NO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75211" y="2710756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(</a:t>
            </a:r>
            <a:r>
              <a:rPr lang="en-US" sz="2800" dirty="0" smtClean="0">
                <a:latin typeface="Arial Black" panose="020B0A04020102020204" pitchFamily="34" charset="0"/>
              </a:rPr>
              <a:t>If NO Agent – N/A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75211" y="4003798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(</a:t>
            </a:r>
            <a:r>
              <a:rPr lang="en-US" sz="2800" dirty="0" smtClean="0">
                <a:latin typeface="Arial Black" panose="020B0A04020102020204" pitchFamily="34" charset="0"/>
              </a:rPr>
              <a:t>Choose NO)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75211" y="48742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4"/>
            </a:pPr>
            <a:r>
              <a:rPr lang="en-US" sz="3200" dirty="0" smtClean="0">
                <a:latin typeface="Arial Black" panose="020B0A04020102020204" pitchFamily="34" charset="0"/>
              </a:rPr>
              <a:t> AREA MANAGER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013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/>
      <p:bldP spid="12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75211" y="1641386"/>
            <a:ext cx="11025052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6"/>
            </a:pPr>
            <a:r>
              <a:rPr lang="en-US" sz="3200" dirty="0" smtClean="0">
                <a:latin typeface="Arial Black" panose="020B0A04020102020204" pitchFamily="34" charset="0"/>
              </a:rPr>
              <a:t> DEALER AGENT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75211" y="8229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5"/>
            </a:pPr>
            <a:r>
              <a:rPr lang="en-US" sz="3200" dirty="0" smtClean="0">
                <a:latin typeface="Arial Black" panose="020B0A04020102020204" pitchFamily="34" charset="0"/>
              </a:rPr>
              <a:t> ICT STAFF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75211" y="2981273"/>
            <a:ext cx="10633166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7"/>
            </a:pPr>
            <a:r>
              <a:rPr lang="en-US" sz="3200" dirty="0" smtClean="0">
                <a:latin typeface="Arial Black" panose="020B0A04020102020204" pitchFamily="34" charset="0"/>
              </a:rPr>
              <a:t> MANUAL DOC SERIES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75211" y="2126556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(Choose – VGM)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75211" y="3419598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(Manual Pre – Printed Invoice</a:t>
            </a:r>
            <a:r>
              <a:rPr lang="en-US" sz="28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75211" y="429005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4"/>
            </a:pPr>
            <a:r>
              <a:rPr lang="en-US" sz="3200" dirty="0" smtClean="0">
                <a:latin typeface="Arial Black" panose="020B0A04020102020204" pitchFamily="34" charset="0"/>
              </a:rPr>
              <a:t> CUSTOMER REF NUMBER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75211" y="4826029"/>
            <a:ext cx="10633166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		 (</a:t>
            </a:r>
            <a:r>
              <a:rPr lang="en-US" sz="2800" dirty="0" smtClean="0">
                <a:latin typeface="Arial Black" panose="020B0A04020102020204" pitchFamily="34" charset="0"/>
              </a:rPr>
              <a:t>Header – Pre – Printed Invoice</a:t>
            </a:r>
            <a:r>
              <a:rPr lang="en-US" sz="3200" dirty="0" smtClean="0">
                <a:latin typeface="Arial Black" panose="020B0A04020102020204" pitchFamily="34" charset="0"/>
              </a:rPr>
              <a:t>)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9862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/>
      <p:bldP spid="14" grpId="0"/>
      <p:bldP spid="15" grpId="0"/>
      <p:bldP spid="1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141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</vt:lpstr>
      <vt:lpstr>USER DEFINED FIELD (UDF)</vt:lpstr>
      <vt:lpstr>PowerPoint Presentation</vt:lpstr>
      <vt:lpstr>STATUS OF INVOICE</vt:lpstr>
      <vt:lpstr>PowerPoint Presentation</vt:lpstr>
      <vt:lpstr>STATUS OF INVOICE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34</cp:revision>
  <dcterms:created xsi:type="dcterms:W3CDTF">2024-03-15T08:18:10Z</dcterms:created>
  <dcterms:modified xsi:type="dcterms:W3CDTF">2024-03-23T08:49:59Z</dcterms:modified>
</cp:coreProperties>
</file>