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9" r:id="rId4"/>
    <p:sldId id="26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47800"/>
            <a:ext cx="12192000" cy="3329581"/>
          </a:xfrm>
        </p:spPr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BONDED WAREHOUSE UDF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35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5211" y="1097279"/>
            <a:ext cx="6858001" cy="806272"/>
          </a:xfrm>
        </p:spPr>
        <p:txBody>
          <a:bodyPr anchor="b"/>
          <a:lstStyle/>
          <a:p>
            <a:r>
              <a:rPr lang="en-US" sz="5400" dirty="0" smtClean="0">
                <a:latin typeface="Arial Black" panose="020B0A04020102020204" pitchFamily="34" charset="0"/>
              </a:rPr>
              <a:t>1.) JOB ORDER</a:t>
            </a:r>
            <a:endParaRPr lang="en-US" sz="5400" dirty="0">
              <a:latin typeface="Arial Black" panose="020B0A04020102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75211" y="1994262"/>
            <a:ext cx="6858001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latin typeface="Arial Black" panose="020B0A04020102020204" pitchFamily="34" charset="0"/>
              </a:rPr>
              <a:t>2</a:t>
            </a:r>
            <a:r>
              <a:rPr lang="en-US" sz="5400" dirty="0" smtClean="0">
                <a:latin typeface="Arial Black" panose="020B0A04020102020204" pitchFamily="34" charset="0"/>
              </a:rPr>
              <a:t>.) CHECK BY</a:t>
            </a:r>
            <a:endParaRPr lang="en-US" sz="5400" dirty="0">
              <a:latin typeface="Arial Black" panose="020B0A040201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75211" y="2891245"/>
            <a:ext cx="6858001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latin typeface="Arial Black" panose="020B0A04020102020204" pitchFamily="34" charset="0"/>
              </a:rPr>
              <a:t>3</a:t>
            </a:r>
            <a:r>
              <a:rPr lang="en-US" sz="5400" dirty="0" smtClean="0">
                <a:latin typeface="Arial Black" panose="020B0A04020102020204" pitchFamily="34" charset="0"/>
              </a:rPr>
              <a:t>.) OWNER</a:t>
            </a:r>
            <a:endParaRPr lang="en-US" sz="5400" dirty="0">
              <a:latin typeface="Arial Black" panose="020B0A040201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75211" y="3788228"/>
            <a:ext cx="8804366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latin typeface="Arial Black" panose="020B0A04020102020204" pitchFamily="34" charset="0"/>
              </a:rPr>
              <a:t>4</a:t>
            </a:r>
            <a:r>
              <a:rPr lang="en-US" sz="5400" dirty="0" smtClean="0">
                <a:latin typeface="Arial Black" panose="020B0A04020102020204" pitchFamily="34" charset="0"/>
              </a:rPr>
              <a:t>.) DATE RECEIVED</a:t>
            </a:r>
            <a:endParaRPr lang="en-US" sz="5400" dirty="0">
              <a:latin typeface="Arial Black" panose="020B0A040201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5211" y="4685210"/>
            <a:ext cx="8804366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latin typeface="Arial Black" panose="020B0A04020102020204" pitchFamily="34" charset="0"/>
              </a:rPr>
              <a:t>5</a:t>
            </a:r>
            <a:r>
              <a:rPr lang="en-US" sz="5400" dirty="0" smtClean="0">
                <a:latin typeface="Arial Black" panose="020B0A04020102020204" pitchFamily="34" charset="0"/>
              </a:rPr>
              <a:t>.) DELIVERY TYPE</a:t>
            </a:r>
            <a:endParaRPr lang="en-US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972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5211" y="1097279"/>
            <a:ext cx="9810206" cy="806272"/>
          </a:xfrm>
        </p:spPr>
        <p:txBody>
          <a:bodyPr anchor="b"/>
          <a:lstStyle/>
          <a:p>
            <a:r>
              <a:rPr lang="en-US" sz="5400" dirty="0">
                <a:latin typeface="Arial Black" panose="020B0A04020102020204" pitchFamily="34" charset="0"/>
              </a:rPr>
              <a:t>6</a:t>
            </a:r>
            <a:r>
              <a:rPr lang="en-US" sz="5400" dirty="0" smtClean="0">
                <a:latin typeface="Arial Black" panose="020B0A04020102020204" pitchFamily="34" charset="0"/>
              </a:rPr>
              <a:t>.) MANUAL DOC SERIES</a:t>
            </a:r>
            <a:endParaRPr lang="en-US" sz="5400" dirty="0">
              <a:latin typeface="Arial Black" panose="020B0A04020102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75211" y="1994262"/>
            <a:ext cx="6858001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>
                <a:latin typeface="Arial Black" panose="020B0A04020102020204" pitchFamily="34" charset="0"/>
              </a:rPr>
              <a:t>7.) REASON ITR</a:t>
            </a:r>
            <a:endParaRPr lang="en-US" sz="5400" dirty="0">
              <a:latin typeface="Arial Black" panose="020B0A040201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75211" y="2891245"/>
            <a:ext cx="9091749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>
                <a:latin typeface="Arial Black" panose="020B0A04020102020204" pitchFamily="34" charset="0"/>
              </a:rPr>
              <a:t>8.) MANUAL JOB #</a:t>
            </a:r>
            <a:endParaRPr lang="en-US" sz="5400" dirty="0">
              <a:latin typeface="Arial Black" panose="020B0A040201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75211" y="3788228"/>
            <a:ext cx="8804366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>
                <a:latin typeface="Arial Black" panose="020B0A04020102020204" pitchFamily="34" charset="0"/>
              </a:rPr>
              <a:t>9.) ICD STAFF</a:t>
            </a:r>
            <a:endParaRPr lang="en-US" sz="5400" dirty="0">
              <a:latin typeface="Arial Black" panose="020B0A040201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5211" y="4685210"/>
            <a:ext cx="8804366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>
                <a:latin typeface="Arial Black" panose="020B0A04020102020204" pitchFamily="34" charset="0"/>
              </a:rPr>
              <a:t>10.) OC MANAGER</a:t>
            </a:r>
            <a:endParaRPr lang="en-US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56762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1052" y="1841255"/>
            <a:ext cx="7929154" cy="2165417"/>
          </a:xfrm>
        </p:spPr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END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20562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</TotalTime>
  <Words>45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Century Gothic</vt:lpstr>
      <vt:lpstr>Wingdings 3</vt:lpstr>
      <vt:lpstr>Ion</vt:lpstr>
      <vt:lpstr>BONDED WAREHOUSE UDF</vt:lpstr>
      <vt:lpstr>1.) JOB ORDER</vt:lpstr>
      <vt:lpstr>6.) MANUAL DOC SERIES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BONDED WAREHOUSE UDF</dc:title>
  <dc:creator>GOLDRICH</dc:creator>
  <cp:lastModifiedBy>GOLDRICH</cp:lastModifiedBy>
  <cp:revision>9</cp:revision>
  <dcterms:created xsi:type="dcterms:W3CDTF">2024-03-15T08:18:10Z</dcterms:created>
  <dcterms:modified xsi:type="dcterms:W3CDTF">2024-03-16T06:42:44Z</dcterms:modified>
</cp:coreProperties>
</file>