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/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PROCESS FLOW OF INVENTORY TRANSFER REQUEST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130580"/>
            <a:ext cx="10633166" cy="1047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900" dirty="0" smtClean="0">
                <a:latin typeface="Arial Black" panose="020B0A04020102020204" pitchFamily="34" charset="0"/>
              </a:rPr>
              <a:t>REQUESTOR TO SEND TEMPLATE VIA     	   	</a:t>
            </a:r>
            <a:r>
              <a:rPr lang="en-US" sz="2900" dirty="0">
                <a:latin typeface="Arial Black" panose="020B0A04020102020204" pitchFamily="34" charset="0"/>
              </a:rPr>
              <a:t>  </a:t>
            </a:r>
            <a:r>
              <a:rPr lang="en-US" sz="2900" dirty="0" smtClean="0">
                <a:latin typeface="Arial Black" panose="020B0A04020102020204" pitchFamily="34" charset="0"/>
              </a:rPr>
              <a:t>EMAIL TO JAI (SRP PRICE) 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211" y="4505824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900" dirty="0" smtClean="0">
                <a:latin typeface="Arial Black" panose="020B0A04020102020204" pitchFamily="34" charset="0"/>
              </a:rPr>
              <a:t>REQUESTOR TO CREATE ITR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953589"/>
            <a:ext cx="10633166" cy="1004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900" dirty="0" smtClean="0">
                <a:latin typeface="Arial Black" panose="020B0A04020102020204" pitchFamily="34" charset="0"/>
              </a:rPr>
              <a:t>REQUESTOR TO FO FILL-UP TEMPLATE </a:t>
            </a:r>
          </a:p>
          <a:p>
            <a:r>
              <a:rPr lang="en-US" sz="2900" dirty="0">
                <a:latin typeface="Arial Black" panose="020B0A04020102020204" pitchFamily="34" charset="0"/>
              </a:rPr>
              <a:t>	</a:t>
            </a:r>
            <a:r>
              <a:rPr lang="en-US" sz="2900" dirty="0" smtClean="0">
                <a:latin typeface="Arial Black" panose="020B0A04020102020204" pitchFamily="34" charset="0"/>
              </a:rPr>
              <a:t>(TO SAN PABLO – 23DB - 0900)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3351120"/>
            <a:ext cx="10633166" cy="981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900" dirty="0" smtClean="0">
                <a:latin typeface="Arial Black" panose="020B0A04020102020204" pitchFamily="34" charset="0"/>
              </a:rPr>
              <a:t>JAI WILL SEND BACK ITR TEMPLATE </a:t>
            </a:r>
          </a:p>
          <a:p>
            <a:r>
              <a:rPr lang="en-US" sz="2900" dirty="0">
                <a:latin typeface="Arial Black" panose="020B0A04020102020204" pitchFamily="34" charset="0"/>
              </a:rPr>
              <a:t> </a:t>
            </a:r>
            <a:r>
              <a:rPr lang="en-US" sz="2900" dirty="0" smtClean="0">
                <a:latin typeface="Arial Black" panose="020B0A04020102020204" pitchFamily="34" charset="0"/>
              </a:rPr>
              <a:t>   (W/ ITEM CODE | DR PRICE)</a:t>
            </a:r>
            <a:endParaRPr lang="en-US" sz="2900" dirty="0"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01291" y="5180804"/>
            <a:ext cx="770708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>
                <a:latin typeface="Arial Black" panose="020B0A04020102020204" pitchFamily="34" charset="0"/>
              </a:rPr>
              <a:t>FR:	GR010 (MAIN WHSE)</a:t>
            </a:r>
          </a:p>
          <a:p>
            <a:endParaRPr lang="en-US" sz="2900" dirty="0" smtClean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801291" y="5816595"/>
            <a:ext cx="770708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900" dirty="0" smtClean="0">
                <a:latin typeface="Arial Black" panose="020B0A04020102020204" pitchFamily="34" charset="0"/>
              </a:rPr>
              <a:t>TO</a:t>
            </a:r>
            <a:r>
              <a:rPr lang="en-US" sz="2900" dirty="0">
                <a:latin typeface="Arial Black" panose="020B0A04020102020204" pitchFamily="34" charset="0"/>
              </a:rPr>
              <a:t>:	BPCODE + IT (TRANSIT)</a:t>
            </a:r>
          </a:p>
          <a:p>
            <a:endParaRPr lang="en-US" sz="29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7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260301"/>
            <a:ext cx="10633166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CHECK DELIVERED ITEMS C/O REQUESTOR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5211" y="4365046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US" sz="3200" dirty="0" smtClean="0">
                <a:latin typeface="Arial Black" panose="020B0A04020102020204" pitchFamily="34" charset="0"/>
              </a:rPr>
              <a:t>SEND EXCEL FILE TO JGC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1345474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JAI CREATE DR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3112388"/>
            <a:ext cx="10633166" cy="101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3200" dirty="0" smtClean="0">
                <a:latin typeface="Arial Black" panose="020B0A04020102020204" pitchFamily="34" charset="0"/>
              </a:rPr>
              <a:t>FOR TO MANILA BAY, SCAN ITEMS RECORD IN EXCEL FILES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5167741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sz="3200" dirty="0" smtClean="0">
                <a:latin typeface="Arial Black" panose="020B0A04020102020204" pitchFamily="34" charset="0"/>
              </a:rPr>
              <a:t>REQUESTOR CREATE BONDED WHSE TRANSACTION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44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70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PROCESS FLOW OF INVENTORY TRANSFER REQUEST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21</cp:revision>
  <dcterms:created xsi:type="dcterms:W3CDTF">2024-03-15T08:18:10Z</dcterms:created>
  <dcterms:modified xsi:type="dcterms:W3CDTF">2024-03-16T08:52:30Z</dcterms:modified>
</cp:coreProperties>
</file>