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61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9167E3"/>
    <a:srgbClr val="4CB5D3"/>
    <a:srgbClr val="4BC298"/>
    <a:srgbClr val="A2C84E"/>
    <a:srgbClr val="F4B54B"/>
    <a:srgbClr val="CF7133"/>
    <a:srgbClr val="E9A039"/>
    <a:srgbClr val="E7BF5F"/>
    <a:srgbClr val="DCD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0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1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3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8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3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8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650" y="2466082"/>
            <a:ext cx="11791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UDF FORSALES ORDER / AR INVOICE ORDER TYPE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9106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5311594" y="0"/>
            <a:ext cx="11366695" cy="6858000"/>
            <a:chOff x="392517" y="10554"/>
            <a:chExt cx="11366695" cy="6858000"/>
          </a:xfrm>
        </p:grpSpPr>
        <p:grpSp>
          <p:nvGrpSpPr>
            <p:cNvPr id="39" name="Group 38"/>
            <p:cNvGrpSpPr/>
            <p:nvPr/>
          </p:nvGrpSpPr>
          <p:grpSpPr>
            <a:xfrm>
              <a:off x="392517" y="10554"/>
              <a:ext cx="11366695" cy="6858000"/>
              <a:chOff x="-5506534" y="0"/>
              <a:chExt cx="11366695" cy="68580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-5506534" y="0"/>
                <a:ext cx="11366695" cy="6858000"/>
                <a:chOff x="0" y="0"/>
                <a:chExt cx="11366695" cy="6858000"/>
              </a:xfrm>
              <a:effectLst>
                <a:outerShdw blurRad="50800" dist="38100" sx="60000" sy="60000" algn="l" rotWithShape="0">
                  <a:prstClr val="black">
                    <a:alpha val="60000"/>
                  </a:prstClr>
                </a:outerShdw>
              </a:effectLst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0" y="0"/>
                  <a:ext cx="10635175" cy="6858000"/>
                </a:xfrm>
                <a:prstGeom prst="rect">
                  <a:avLst/>
                </a:prstGeom>
                <a:solidFill>
                  <a:srgbClr val="BFBFA5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 Same Side Corner Rectangle 15"/>
                <p:cNvSpPr/>
                <p:nvPr/>
              </p:nvSpPr>
              <p:spPr>
                <a:xfrm rot="5400000">
                  <a:off x="10600006" y="463615"/>
                  <a:ext cx="801858" cy="731520"/>
                </a:xfrm>
                <a:prstGeom prst="round2SameRect">
                  <a:avLst/>
                </a:prstGeom>
                <a:solidFill>
                  <a:srgbClr val="BFBFA5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5128641" y="452935"/>
                <a:ext cx="73152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en-US" sz="4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944610" y="1206933"/>
              <a:ext cx="70830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JOB ORDER #</a:t>
              </a:r>
              <a:endPara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6429304" y="0"/>
            <a:ext cx="11366695" cy="6858000"/>
            <a:chOff x="-725193" y="10554"/>
            <a:chExt cx="11366695" cy="6858000"/>
          </a:xfrm>
        </p:grpSpPr>
        <p:grpSp>
          <p:nvGrpSpPr>
            <p:cNvPr id="18" name="Group 17"/>
            <p:cNvGrpSpPr/>
            <p:nvPr/>
          </p:nvGrpSpPr>
          <p:grpSpPr>
            <a:xfrm>
              <a:off x="-725193" y="10554"/>
              <a:ext cx="11366695" cy="6858000"/>
              <a:chOff x="0" y="0"/>
              <a:chExt cx="11366695" cy="6858000"/>
            </a:xfrm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9" name="Rectangle 18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solidFill>
                <a:srgbClr val="DCD084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 rot="5400000">
                <a:off x="10600006" y="1557928"/>
                <a:ext cx="801858" cy="731520"/>
              </a:xfrm>
              <a:prstGeom prst="round2SameRect">
                <a:avLst/>
              </a:prstGeom>
              <a:solidFill>
                <a:srgbClr val="DCD084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9892040" y="1547697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75704" y="439000"/>
              <a:ext cx="600361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SALES INVOICE REF. NO (MANUAL INVOICE)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7547014" y="0"/>
            <a:ext cx="11366695" cy="6858000"/>
            <a:chOff x="-1842903" y="10554"/>
            <a:chExt cx="11366695" cy="6858000"/>
          </a:xfrm>
        </p:grpSpPr>
        <p:grpSp>
          <p:nvGrpSpPr>
            <p:cNvPr id="21" name="Group 20"/>
            <p:cNvGrpSpPr/>
            <p:nvPr/>
          </p:nvGrpSpPr>
          <p:grpSpPr>
            <a:xfrm>
              <a:off x="-1842903" y="10554"/>
              <a:ext cx="11366695" cy="6858000"/>
              <a:chOff x="0" y="0"/>
              <a:chExt cx="11366695" cy="6858000"/>
            </a:xfrm>
            <a:solidFill>
              <a:srgbClr val="E7BF5F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2" name="Rectangle 21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 rot="5400000">
                <a:off x="10600006" y="2776513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779442" y="2762698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12506" y="2227803"/>
              <a:ext cx="67089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NAME OF TINTER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(IF NO-BLACK)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8664724" y="10554"/>
            <a:ext cx="11366695" cy="6858000"/>
            <a:chOff x="-3305943" y="0"/>
            <a:chExt cx="11366695" cy="6858000"/>
          </a:xfrm>
        </p:grpSpPr>
        <p:grpSp>
          <p:nvGrpSpPr>
            <p:cNvPr id="24" name="Group 23"/>
            <p:cNvGrpSpPr/>
            <p:nvPr/>
          </p:nvGrpSpPr>
          <p:grpSpPr>
            <a:xfrm>
              <a:off x="-3305943" y="0"/>
              <a:ext cx="11366695" cy="6858000"/>
              <a:chOff x="0" y="0"/>
              <a:chExt cx="11366695" cy="6858000"/>
            </a:xfrm>
            <a:solidFill>
              <a:srgbClr val="E9A039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 rot="5400000">
                <a:off x="10600006" y="4009093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309050" y="3979447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63860" y="1502170"/>
              <a:ext cx="492440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NAME OF INSTALLER 1</a:t>
              </a:r>
            </a:p>
            <a:p>
              <a:pPr algn="ctr"/>
              <a:endPara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NAME OF INSTALLER 2</a:t>
              </a:r>
            </a:p>
            <a:p>
              <a:pPr algn="ctr"/>
              <a:endPara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NAME OF INSTALLER 3</a:t>
              </a:r>
            </a:p>
            <a:p>
              <a:pPr algn="ctr"/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9782434" y="21108"/>
            <a:ext cx="11353865" cy="6858000"/>
            <a:chOff x="-4078323" y="31662"/>
            <a:chExt cx="11353865" cy="6858000"/>
          </a:xfrm>
        </p:grpSpPr>
        <p:grpSp>
          <p:nvGrpSpPr>
            <p:cNvPr id="27" name="Group 26"/>
            <p:cNvGrpSpPr/>
            <p:nvPr/>
          </p:nvGrpSpPr>
          <p:grpSpPr>
            <a:xfrm>
              <a:off x="-4078323" y="31662"/>
              <a:ext cx="11353865" cy="6858000"/>
              <a:chOff x="0" y="0"/>
              <a:chExt cx="11353865" cy="6858000"/>
            </a:xfrm>
            <a:solidFill>
              <a:srgbClr val="CF7133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8" name="Rectangle 27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 Same Side Corner Rectangle 28"/>
              <p:cNvSpPr/>
              <p:nvPr/>
            </p:nvSpPr>
            <p:spPr>
              <a:xfrm rot="5400000">
                <a:off x="10587176" y="5034861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533931" y="5031354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326173" y="1512724"/>
              <a:ext cx="643553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STATUS OF INVOICE (BLANK)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5320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47279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0.47839 -0.003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1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0.48398 -0.003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9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48893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0.49779 -0.006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5311594" y="0"/>
            <a:ext cx="11368379" cy="6858000"/>
            <a:chOff x="392517" y="10554"/>
            <a:chExt cx="11368379" cy="6858000"/>
          </a:xfrm>
        </p:grpSpPr>
        <p:grpSp>
          <p:nvGrpSpPr>
            <p:cNvPr id="39" name="Group 38"/>
            <p:cNvGrpSpPr/>
            <p:nvPr/>
          </p:nvGrpSpPr>
          <p:grpSpPr>
            <a:xfrm>
              <a:off x="392517" y="10554"/>
              <a:ext cx="11368379" cy="6858000"/>
              <a:chOff x="-5506534" y="0"/>
              <a:chExt cx="11368379" cy="68580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-5506534" y="0"/>
                <a:ext cx="11366695" cy="6858000"/>
                <a:chOff x="0" y="0"/>
                <a:chExt cx="11366695" cy="6858000"/>
              </a:xfrm>
              <a:effectLst>
                <a:outerShdw blurRad="50800" dist="38100" sx="60000" sy="60000" algn="l" rotWithShape="0">
                  <a:prstClr val="black">
                    <a:alpha val="60000"/>
                  </a:prstClr>
                </a:outerShdw>
              </a:effectLst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0" y="0"/>
                  <a:ext cx="10635175" cy="6858000"/>
                </a:xfrm>
                <a:prstGeom prst="rect">
                  <a:avLst/>
                </a:prstGeom>
                <a:solidFill>
                  <a:srgbClr val="F4B54B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 Same Side Corner Rectangle 15"/>
                <p:cNvSpPr/>
                <p:nvPr/>
              </p:nvSpPr>
              <p:spPr>
                <a:xfrm rot="5400000">
                  <a:off x="10600006" y="5479368"/>
                  <a:ext cx="801858" cy="731520"/>
                </a:xfrm>
                <a:prstGeom prst="round2SameRect">
                  <a:avLst/>
                </a:prstGeom>
                <a:solidFill>
                  <a:srgbClr val="F4B54B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5130325" y="5458713"/>
                <a:ext cx="73152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867866" y="1529377"/>
              <a:ext cx="708308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FOR TAKE OUT</a:t>
              </a:r>
            </a:p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↓</a:t>
              </a:r>
            </a:p>
            <a:p>
              <a:pPr algn="ctr"/>
              <a:r>
                <a:rPr lang="en-US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YES / NO </a:t>
              </a:r>
              <a:endPara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6429304" y="0"/>
            <a:ext cx="11366695" cy="6858000"/>
            <a:chOff x="-725193" y="10554"/>
            <a:chExt cx="11366695" cy="6858000"/>
          </a:xfrm>
        </p:grpSpPr>
        <p:grpSp>
          <p:nvGrpSpPr>
            <p:cNvPr id="18" name="Group 17"/>
            <p:cNvGrpSpPr/>
            <p:nvPr/>
          </p:nvGrpSpPr>
          <p:grpSpPr>
            <a:xfrm>
              <a:off x="-725193" y="10554"/>
              <a:ext cx="11366695" cy="6858000"/>
              <a:chOff x="0" y="0"/>
              <a:chExt cx="11366695" cy="6858000"/>
            </a:xfrm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9" name="Rectangle 18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solidFill>
                <a:srgbClr val="A2C84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 rot="5400000">
                <a:off x="10600006" y="4677510"/>
                <a:ext cx="801858" cy="731520"/>
              </a:xfrm>
              <a:prstGeom prst="round2SameRect">
                <a:avLst/>
              </a:prstGeom>
              <a:solidFill>
                <a:srgbClr val="A2C84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9897152" y="4669103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7</a:t>
              </a:r>
              <a:endParaRPr 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6900" y="2213289"/>
              <a:ext cx="641788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OWNER = PERSON WHO TRANSACTED SO/AR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7547014" y="28815"/>
            <a:ext cx="11381441" cy="6858000"/>
            <a:chOff x="-1842903" y="39369"/>
            <a:chExt cx="11381441" cy="6858000"/>
          </a:xfrm>
        </p:grpSpPr>
        <p:grpSp>
          <p:nvGrpSpPr>
            <p:cNvPr id="21" name="Group 20"/>
            <p:cNvGrpSpPr/>
            <p:nvPr/>
          </p:nvGrpSpPr>
          <p:grpSpPr>
            <a:xfrm>
              <a:off x="-1842903" y="39369"/>
              <a:ext cx="11366695" cy="6858000"/>
              <a:chOff x="0" y="28815"/>
              <a:chExt cx="11366695" cy="6858000"/>
            </a:xfrm>
            <a:solidFill>
              <a:srgbClr val="E7BF5F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2" name="Rectangle 21"/>
              <p:cNvSpPr/>
              <p:nvPr/>
            </p:nvSpPr>
            <p:spPr>
              <a:xfrm>
                <a:off x="0" y="28815"/>
                <a:ext cx="10635175" cy="6858000"/>
              </a:xfrm>
              <a:prstGeom prst="rect">
                <a:avLst/>
              </a:prstGeom>
              <a:solidFill>
                <a:srgbClr val="4BC298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 rot="5400000">
                <a:off x="10600006" y="3875652"/>
                <a:ext cx="801858" cy="731520"/>
              </a:xfrm>
              <a:prstGeom prst="round2SameRect">
                <a:avLst/>
              </a:prstGeom>
              <a:solidFill>
                <a:srgbClr val="4BC298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807018" y="3861592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8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12506" y="2227803"/>
              <a:ext cx="6523068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REMARK = REQUIRED 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IF THE CODE</a:t>
              </a:r>
            </a:p>
            <a:p>
              <a:pPr algn="ctr"/>
              <a:endPara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 algn="ctr">
                <a:buFont typeface="+mj-lt"/>
                <a:buAutoNum type="alphaUcPeriod"/>
              </a:pPr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DSUN</a:t>
              </a:r>
            </a:p>
            <a:p>
              <a:pPr marL="514350" indent="-514350" algn="ctr">
                <a:buFont typeface="+mj-lt"/>
                <a:buAutoNum type="alphaUcPeriod"/>
              </a:pPr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LAUN</a:t>
              </a:r>
            </a:p>
            <a:p>
              <a:pPr marL="514350" indent="-514350" algn="ctr">
                <a:buFont typeface="+mj-lt"/>
                <a:buAutoNum type="alphaUcPeriod"/>
              </a:pPr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LAOS</a:t>
              </a:r>
            </a:p>
            <a:p>
              <a:pPr marL="514350" indent="-514350" algn="ctr">
                <a:buFont typeface="+mj-lt"/>
                <a:buAutoNum type="alphaUcPeriod"/>
              </a:pPr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NOBC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8664724" y="10554"/>
            <a:ext cx="11366695" cy="6858000"/>
            <a:chOff x="-3305943" y="0"/>
            <a:chExt cx="11366695" cy="6858000"/>
          </a:xfrm>
        </p:grpSpPr>
        <p:grpSp>
          <p:nvGrpSpPr>
            <p:cNvPr id="24" name="Group 23"/>
            <p:cNvGrpSpPr/>
            <p:nvPr/>
          </p:nvGrpSpPr>
          <p:grpSpPr>
            <a:xfrm>
              <a:off x="-3305943" y="0"/>
              <a:ext cx="11366695" cy="6858000"/>
              <a:chOff x="0" y="0"/>
              <a:chExt cx="11366695" cy="6858000"/>
            </a:xfrm>
            <a:solidFill>
              <a:srgbClr val="E9A039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solidFill>
                <a:srgbClr val="4CB5D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 rot="5400000">
                <a:off x="10600006" y="3073794"/>
                <a:ext cx="801858" cy="731520"/>
              </a:xfrm>
              <a:prstGeom prst="round2SameRect">
                <a:avLst/>
              </a:prstGeom>
              <a:solidFill>
                <a:srgbClr val="4CB5D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329232" y="3029718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9</a:t>
              </a:r>
              <a:endParaRPr 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63860" y="1502170"/>
              <a:ext cx="492440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FOR TINT SERVICE?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↓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NO / YES</a:t>
              </a: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9782434" y="21108"/>
            <a:ext cx="11431358" cy="6858000"/>
            <a:chOff x="-4078323" y="31662"/>
            <a:chExt cx="11431358" cy="6858000"/>
          </a:xfrm>
        </p:grpSpPr>
        <p:grpSp>
          <p:nvGrpSpPr>
            <p:cNvPr id="27" name="Group 26"/>
            <p:cNvGrpSpPr/>
            <p:nvPr/>
          </p:nvGrpSpPr>
          <p:grpSpPr>
            <a:xfrm>
              <a:off x="-4078323" y="31662"/>
              <a:ext cx="11366695" cy="6858000"/>
              <a:chOff x="0" y="0"/>
              <a:chExt cx="11366695" cy="6858000"/>
            </a:xfrm>
            <a:solidFill>
              <a:srgbClr val="CF7133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8" name="Rectangle 27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solidFill>
                <a:srgbClr val="9167E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 Same Side Corner Rectangle 28"/>
              <p:cNvSpPr/>
              <p:nvPr/>
            </p:nvSpPr>
            <p:spPr>
              <a:xfrm rot="5400000">
                <a:off x="10600006" y="2271936"/>
                <a:ext cx="801858" cy="731520"/>
              </a:xfrm>
              <a:prstGeom prst="round2SameRect">
                <a:avLst/>
              </a:prstGeom>
              <a:solidFill>
                <a:srgbClr val="9167E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377345" y="2320715"/>
              <a:ext cx="9756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10</a:t>
              </a:r>
              <a:endParaRPr lang="en-US" sz="39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326173" y="1512724"/>
              <a:ext cx="61220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TRANSACTION TYPE HERO OFFICE 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(NONE OF THE ABOVE)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75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47279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0.47839 -0.003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1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0.48398 -0.003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9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48893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0.49778 -0.006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5311594" y="0"/>
            <a:ext cx="11385744" cy="6858000"/>
            <a:chOff x="392517" y="10554"/>
            <a:chExt cx="11385744" cy="6858000"/>
          </a:xfrm>
        </p:grpSpPr>
        <p:grpSp>
          <p:nvGrpSpPr>
            <p:cNvPr id="39" name="Group 38"/>
            <p:cNvGrpSpPr/>
            <p:nvPr/>
          </p:nvGrpSpPr>
          <p:grpSpPr>
            <a:xfrm>
              <a:off x="392517" y="10554"/>
              <a:ext cx="11385744" cy="6858000"/>
              <a:chOff x="-5506534" y="0"/>
              <a:chExt cx="11385744" cy="68580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-5506534" y="0"/>
                <a:ext cx="11366695" cy="6858000"/>
                <a:chOff x="0" y="0"/>
                <a:chExt cx="11366695" cy="6858000"/>
              </a:xfrm>
              <a:effectLst>
                <a:outerShdw blurRad="50800" dist="38100" sx="60000" sy="60000" algn="l" rotWithShape="0">
                  <a:prstClr val="black">
                    <a:alpha val="60000"/>
                  </a:prstClr>
                </a:outerShdw>
              </a:effectLst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0" y="0"/>
                  <a:ext cx="10635175" cy="6858000"/>
                </a:xfrm>
                <a:prstGeom prst="rect">
                  <a:avLst/>
                </a:prstGeom>
                <a:solidFill>
                  <a:srgbClr val="BFBFA5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 Same Side Corner Rectangle 15"/>
                <p:cNvSpPr/>
                <p:nvPr/>
              </p:nvSpPr>
              <p:spPr>
                <a:xfrm rot="5400000">
                  <a:off x="10600006" y="5479368"/>
                  <a:ext cx="801858" cy="731520"/>
                </a:xfrm>
                <a:prstGeom prst="round2SameRect">
                  <a:avLst/>
                </a:prstGeom>
                <a:solidFill>
                  <a:srgbClr val="BFBFA5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4910459" y="5495726"/>
                <a:ext cx="968751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9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en-US" sz="39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867866" y="1529377"/>
              <a:ext cx="70830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CONSIGNED ITEM</a:t>
              </a:r>
              <a:endPara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6429304" y="0"/>
            <a:ext cx="11385745" cy="6858000"/>
            <a:chOff x="-725193" y="10554"/>
            <a:chExt cx="11385745" cy="6858000"/>
          </a:xfrm>
        </p:grpSpPr>
        <p:grpSp>
          <p:nvGrpSpPr>
            <p:cNvPr id="18" name="Group 17"/>
            <p:cNvGrpSpPr/>
            <p:nvPr/>
          </p:nvGrpSpPr>
          <p:grpSpPr>
            <a:xfrm>
              <a:off x="-725193" y="10554"/>
              <a:ext cx="11366695" cy="6858000"/>
              <a:chOff x="0" y="0"/>
              <a:chExt cx="11366695" cy="6858000"/>
            </a:xfrm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9" name="Rectangle 18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solidFill>
                <a:srgbClr val="DCD084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 rot="5400000">
                <a:off x="10600006" y="4677510"/>
                <a:ext cx="801858" cy="731520"/>
              </a:xfrm>
              <a:prstGeom prst="round2SameRect">
                <a:avLst/>
              </a:prstGeom>
              <a:solidFill>
                <a:srgbClr val="DCD084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9704611" y="4702708"/>
              <a:ext cx="95594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12</a:t>
              </a:r>
              <a:endParaRPr lang="en-US" sz="39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6900" y="2213289"/>
              <a:ext cx="64178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DEALERS AGENT N/A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7547014" y="0"/>
            <a:ext cx="11385745" cy="6858000"/>
            <a:chOff x="-1842903" y="10554"/>
            <a:chExt cx="11385745" cy="6858000"/>
          </a:xfrm>
        </p:grpSpPr>
        <p:grpSp>
          <p:nvGrpSpPr>
            <p:cNvPr id="21" name="Group 20"/>
            <p:cNvGrpSpPr/>
            <p:nvPr/>
          </p:nvGrpSpPr>
          <p:grpSpPr>
            <a:xfrm>
              <a:off x="-1842903" y="10554"/>
              <a:ext cx="11366695" cy="6858000"/>
              <a:chOff x="0" y="0"/>
              <a:chExt cx="11366695" cy="6858000"/>
            </a:xfrm>
            <a:solidFill>
              <a:srgbClr val="E7BF5F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2" name="Rectangle 21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 rot="5400000">
                <a:off x="10600006" y="3875652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605951" y="3902676"/>
              <a:ext cx="93689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13</a:t>
              </a:r>
              <a:endParaRPr lang="en-US" sz="39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12506" y="2227803"/>
              <a:ext cx="67089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POST BILLED = Y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(TO12) = N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8664724" y="10554"/>
            <a:ext cx="11385745" cy="6858000"/>
            <a:chOff x="-3305943" y="0"/>
            <a:chExt cx="11385745" cy="6858000"/>
          </a:xfrm>
        </p:grpSpPr>
        <p:grpSp>
          <p:nvGrpSpPr>
            <p:cNvPr id="24" name="Group 23"/>
            <p:cNvGrpSpPr/>
            <p:nvPr/>
          </p:nvGrpSpPr>
          <p:grpSpPr>
            <a:xfrm>
              <a:off x="-3305943" y="0"/>
              <a:ext cx="11366695" cy="6858000"/>
              <a:chOff x="0" y="0"/>
              <a:chExt cx="11366695" cy="6858000"/>
            </a:xfrm>
            <a:solidFill>
              <a:srgbClr val="E9A039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 rot="5400000">
                <a:off x="10600006" y="3073794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168531" y="3081943"/>
              <a:ext cx="91127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14</a:t>
              </a:r>
              <a:endParaRPr lang="en-US" sz="39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63860" y="1502170"/>
              <a:ext cx="4924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AREA MANAGER</a:t>
              </a: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9782434" y="21108"/>
            <a:ext cx="11385745" cy="6858000"/>
            <a:chOff x="-4078323" y="31662"/>
            <a:chExt cx="11385745" cy="6858000"/>
          </a:xfrm>
        </p:grpSpPr>
        <p:grpSp>
          <p:nvGrpSpPr>
            <p:cNvPr id="27" name="Group 26"/>
            <p:cNvGrpSpPr/>
            <p:nvPr/>
          </p:nvGrpSpPr>
          <p:grpSpPr>
            <a:xfrm>
              <a:off x="-4078323" y="31662"/>
              <a:ext cx="11366695" cy="6858000"/>
              <a:chOff x="0" y="0"/>
              <a:chExt cx="11366695" cy="6858000"/>
            </a:xfrm>
            <a:solidFill>
              <a:srgbClr val="CF7133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8" name="Rectangle 27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 Same Side Corner Rectangle 28"/>
              <p:cNvSpPr/>
              <p:nvPr/>
            </p:nvSpPr>
            <p:spPr>
              <a:xfrm rot="5400000">
                <a:off x="10600006" y="2271936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415201" y="2305885"/>
              <a:ext cx="89222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15</a:t>
              </a:r>
              <a:endParaRPr lang="en-US" sz="39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326173" y="1512724"/>
              <a:ext cx="64355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ICD STAFF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53489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0 L 0.47279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47839 -0.003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1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48398 -0.003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9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-3.7037E-7 L 0.48893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49779 -0.006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7273744" y="0"/>
            <a:ext cx="11406478" cy="6858000"/>
            <a:chOff x="392517" y="10554"/>
            <a:chExt cx="11406478" cy="6858000"/>
          </a:xfrm>
        </p:grpSpPr>
        <p:grpSp>
          <p:nvGrpSpPr>
            <p:cNvPr id="39" name="Group 38"/>
            <p:cNvGrpSpPr/>
            <p:nvPr/>
          </p:nvGrpSpPr>
          <p:grpSpPr>
            <a:xfrm>
              <a:off x="392517" y="10554"/>
              <a:ext cx="11406478" cy="6858000"/>
              <a:chOff x="-5506534" y="0"/>
              <a:chExt cx="11406478" cy="68580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-5506534" y="0"/>
                <a:ext cx="11366695" cy="6858000"/>
                <a:chOff x="0" y="0"/>
                <a:chExt cx="11366695" cy="6858000"/>
              </a:xfrm>
              <a:effectLst>
                <a:outerShdw blurRad="50800" dist="38100" sx="60000" sy="60000" algn="l" rotWithShape="0">
                  <a:prstClr val="black">
                    <a:alpha val="60000"/>
                  </a:prstClr>
                </a:outerShdw>
              </a:effectLst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0" y="0"/>
                  <a:ext cx="10635175" cy="6858000"/>
                </a:xfrm>
                <a:prstGeom prst="rect">
                  <a:avLst/>
                </a:prstGeom>
                <a:solidFill>
                  <a:srgbClr val="F4B54B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 Same Side Corner Rectangle 15"/>
                <p:cNvSpPr/>
                <p:nvPr/>
              </p:nvSpPr>
              <p:spPr>
                <a:xfrm rot="5400000">
                  <a:off x="10600006" y="5479368"/>
                  <a:ext cx="801858" cy="731520"/>
                </a:xfrm>
                <a:prstGeom prst="round2SameRect">
                  <a:avLst/>
                </a:prstGeom>
                <a:solidFill>
                  <a:srgbClr val="F4B54B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4891409" y="5496813"/>
                <a:ext cx="1008535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9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16</a:t>
                </a:r>
                <a:endParaRPr lang="en-US" sz="39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867866" y="1529377"/>
              <a:ext cx="624107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CC MANAGER</a:t>
              </a:r>
            </a:p>
            <a:p>
              <a:pPr algn="ctr"/>
              <a:r>
                <a:rPr lang="en-US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= VMG (INVOICE)</a:t>
              </a:r>
            </a:p>
            <a:p>
              <a:pPr algn="ctr"/>
              <a:endPara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8391454" y="0"/>
            <a:ext cx="11372915" cy="6858000"/>
            <a:chOff x="-725193" y="10554"/>
            <a:chExt cx="11372915" cy="6858000"/>
          </a:xfrm>
        </p:grpSpPr>
        <p:grpSp>
          <p:nvGrpSpPr>
            <p:cNvPr id="18" name="Group 17"/>
            <p:cNvGrpSpPr/>
            <p:nvPr/>
          </p:nvGrpSpPr>
          <p:grpSpPr>
            <a:xfrm>
              <a:off x="-725193" y="10554"/>
              <a:ext cx="11366695" cy="6858000"/>
              <a:chOff x="0" y="0"/>
              <a:chExt cx="11366695" cy="6858000"/>
            </a:xfrm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9" name="Rectangle 18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solidFill>
                <a:srgbClr val="A2C84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 rot="5400000">
                <a:off x="10600006" y="4677510"/>
                <a:ext cx="801858" cy="731520"/>
              </a:xfrm>
              <a:prstGeom prst="round2SameRect">
                <a:avLst/>
              </a:prstGeom>
              <a:solidFill>
                <a:srgbClr val="A2C84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9742711" y="4688153"/>
              <a:ext cx="90501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17</a:t>
              </a:r>
              <a:endParaRPr lang="en-US" sz="39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6900" y="2213289"/>
              <a:ext cx="641788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MANUAL DOC SERIES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= (MANUAL INVOICE)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9509164" y="9765"/>
            <a:ext cx="11419541" cy="6858000"/>
            <a:chOff x="-1842903" y="39369"/>
            <a:chExt cx="11419541" cy="6858000"/>
          </a:xfrm>
        </p:grpSpPr>
        <p:grpSp>
          <p:nvGrpSpPr>
            <p:cNvPr id="21" name="Group 20"/>
            <p:cNvGrpSpPr/>
            <p:nvPr/>
          </p:nvGrpSpPr>
          <p:grpSpPr>
            <a:xfrm>
              <a:off x="-1842903" y="39369"/>
              <a:ext cx="11366695" cy="6858000"/>
              <a:chOff x="0" y="28815"/>
              <a:chExt cx="11366695" cy="6858000"/>
            </a:xfrm>
            <a:solidFill>
              <a:srgbClr val="E7BF5F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2" name="Rectangle 21"/>
              <p:cNvSpPr/>
              <p:nvPr/>
            </p:nvSpPr>
            <p:spPr>
              <a:xfrm>
                <a:off x="0" y="28815"/>
                <a:ext cx="10635175" cy="6858000"/>
              </a:xfrm>
              <a:prstGeom prst="rect">
                <a:avLst/>
              </a:prstGeom>
              <a:solidFill>
                <a:srgbClr val="4BC298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 rot="5400000">
                <a:off x="10600006" y="3875652"/>
                <a:ext cx="801858" cy="731520"/>
              </a:xfrm>
              <a:prstGeom prst="round2SameRect">
                <a:avLst/>
              </a:prstGeom>
              <a:solidFill>
                <a:srgbClr val="4BC298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611453" y="3899692"/>
              <a:ext cx="965185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18</a:t>
              </a:r>
              <a:endParaRPr lang="en-US" sz="39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89800" y="2232339"/>
              <a:ext cx="63622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CUSTOMER REF NUMBER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(HEADER) = MANUAL INVOICE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2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0.47279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0 L 0.47839 -0.003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1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0.48399 -0.003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0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650" y="2466082"/>
            <a:ext cx="11791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END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3453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6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23" y="2864542"/>
            <a:ext cx="5305352" cy="30071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407" y="422274"/>
            <a:ext cx="6877050" cy="41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147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GOLDRICH</dc:creator>
  <cp:lastModifiedBy>GOLDRICH</cp:lastModifiedBy>
  <cp:revision>15</cp:revision>
  <dcterms:created xsi:type="dcterms:W3CDTF">2024-03-19T00:40:12Z</dcterms:created>
  <dcterms:modified xsi:type="dcterms:W3CDTF">2024-03-19T05:30:37Z</dcterms:modified>
</cp:coreProperties>
</file>