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EACF97-132F-F47F-9C70-6A2A43CE2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FA1CA0-3ECA-496F-CF8F-5E8F294E8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1C86C0-2966-C127-A39D-3FC849C6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4D61-7363-4230-8A55-A0F30E9781D3}" type="datetimeFigureOut">
              <a:rPr lang="de-CH" smtClean="0"/>
              <a:t>16.08.2022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4061FD-A0A9-B3F4-4F97-CAC50DC4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987CCD-E7F4-77AF-2B45-AD789439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346D-38EF-41E8-93FC-2A23BB06C7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917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1D773-5DFA-62D8-05FA-76CA30067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0CDCCE-C36B-FA89-888E-AB800DA91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CDC038-8FC0-B002-D9C4-B14F22045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4D61-7363-4230-8A55-A0F30E9781D3}" type="datetimeFigureOut">
              <a:rPr lang="de-CH" smtClean="0"/>
              <a:t>16.08.2022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401D09-ED8B-14DA-8CF4-EEC8B58B5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10E697-FAD4-33FC-5C11-78EB594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346D-38EF-41E8-93FC-2A23BB06C7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59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47CB28C-EA89-0CEB-F0D5-A90C22C8A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9715D4-39FF-B8F1-ED5C-60207AFED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C4F46F-3B35-8D93-E528-1CDD8C41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4D61-7363-4230-8A55-A0F30E9781D3}" type="datetimeFigureOut">
              <a:rPr lang="de-CH" smtClean="0"/>
              <a:t>16.08.2022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BA6B99-B5FE-E16B-0C07-53EECF31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BF2F5F-FD2A-48BB-77DA-0AD342F7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346D-38EF-41E8-93FC-2A23BB06C7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009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4B1597-1620-F4F3-3D78-D95C3F83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6F760-0AF1-C884-02A7-63A9C3E61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447840-135B-FC29-8476-0BD856E8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4D61-7363-4230-8A55-A0F30E9781D3}" type="datetimeFigureOut">
              <a:rPr lang="de-CH" smtClean="0"/>
              <a:t>16.08.2022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18235A-FDF1-B98A-EC04-843095B0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52948D-9CC3-1DF0-45ED-B9C32B43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346D-38EF-41E8-93FC-2A23BB06C7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709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FC0AD9-A486-662C-C647-363D431BB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B9A636-9D1A-D4A4-1031-33CDC881F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1D0436-9080-8228-D8E7-433B38BFF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4D61-7363-4230-8A55-A0F30E9781D3}" type="datetimeFigureOut">
              <a:rPr lang="de-CH" smtClean="0"/>
              <a:t>16.08.2022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924CA1-34FC-D108-1483-CF63D7E55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E11E0A-A894-4F90-D0E4-02A987BC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346D-38EF-41E8-93FC-2A23BB06C7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92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3DB571-C758-72FD-8869-B57E1418F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3DAF9F-1F6E-0BB5-3FFB-FDC4BA6DB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DBCBC0-DBB1-99CC-289F-F13C35420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27F618-B7E4-77E7-2359-8162F3AA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4D61-7363-4230-8A55-A0F30E9781D3}" type="datetimeFigureOut">
              <a:rPr lang="de-CH" smtClean="0"/>
              <a:t>16.08.2022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2DF35C-C5B6-4A90-1C1C-6BA668F83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4521F0-C037-BB12-D71D-574D8DC23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346D-38EF-41E8-93FC-2A23BB06C7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478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DA88AB-96D9-8F07-217D-BBA55CFED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E2A985-877E-5E36-C3FE-7606428F1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4D44AE-1071-380A-9435-3243E8742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56E42B-9129-4139-51F2-388386E0F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E30824B-196E-C27A-725D-0AE6CD189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FC5CDFC-E27B-C15A-8509-8F96BA34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4D61-7363-4230-8A55-A0F30E9781D3}" type="datetimeFigureOut">
              <a:rPr lang="de-CH" smtClean="0"/>
              <a:t>16.08.2022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13DB1F-2316-72FB-9470-E47F221F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D368D94-5F28-125D-96CB-2163898C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346D-38EF-41E8-93FC-2A23BB06C7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7279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91B69-4C29-3E4A-E592-D1E147A3C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109359-4F59-F9E0-2F65-6FEE27A8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4D61-7363-4230-8A55-A0F30E9781D3}" type="datetimeFigureOut">
              <a:rPr lang="de-CH" smtClean="0"/>
              <a:t>16.08.2022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62B6C2-3F8A-FC66-B302-884EAADE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23EE3E-8CCD-F153-01FA-44243226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346D-38EF-41E8-93FC-2A23BB06C7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058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6945FE-6E63-5768-8705-FD003682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4D61-7363-4230-8A55-A0F30E9781D3}" type="datetimeFigureOut">
              <a:rPr lang="de-CH" smtClean="0"/>
              <a:t>16.08.2022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BD8555-08EB-3597-9A58-31E56D4C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FD7DBC-8E1D-2694-6C43-B904A3A8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346D-38EF-41E8-93FC-2A23BB06C7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952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BA4FE-ECAE-8A2A-B9E0-ADD46B8A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20503E-27D8-A706-5DEC-9A7680179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BF60F3-79D7-D7CC-CA2F-680D6B294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18CFEC-848D-00A0-F251-8CBC79EC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4D61-7363-4230-8A55-A0F30E9781D3}" type="datetimeFigureOut">
              <a:rPr lang="de-CH" smtClean="0"/>
              <a:t>16.08.2022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078A96-FB06-B566-7063-0BF60B5E1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EF20AC-5079-EC9D-399C-4A40DE38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346D-38EF-41E8-93FC-2A23BB06C7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915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CEA50-D37E-9A75-36C1-E15A0E1BD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E02C3F-E227-1532-1810-40DB70CCA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BEC7A5-6336-6828-6730-AFE7B558E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DC8D2C-E6A8-30D3-E08A-5528E5B24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4D61-7363-4230-8A55-A0F30E9781D3}" type="datetimeFigureOut">
              <a:rPr lang="de-CH" smtClean="0"/>
              <a:t>16.08.2022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D61FEB-5213-1D57-DB87-43DB0E1B7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4F01A2-A561-E023-2EAA-276F1898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346D-38EF-41E8-93FC-2A23BB06C7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143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4553071-49A0-9B34-58C4-1D9B9C806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7A8238-DFFD-97F1-8786-2DAE5B7CB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48FD44-12B4-E303-0A64-FC706F6A1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94D61-7363-4230-8A55-A0F30E9781D3}" type="datetimeFigureOut">
              <a:rPr lang="de-CH" smtClean="0"/>
              <a:t>16.08.2022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C72BCC-486E-5D4C-5277-E5B98FA1F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85BF18-0265-292E-AF04-55C21AD9A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E346D-38EF-41E8-93FC-2A23BB06C7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5297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09733-13E0-52A5-9B73-714E0FAE7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de-DE" sz="5400"/>
              <a:t>Mastermind in Java</a:t>
            </a:r>
            <a:endParaRPr lang="de-CH" sz="54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5D2B9F-EB7E-06C0-D6DD-35C63AE11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de-DE" sz="1100" dirty="0"/>
              <a:t>Projekt Einführungswoche</a:t>
            </a:r>
          </a:p>
          <a:p>
            <a:pPr algn="l"/>
            <a:endParaRPr lang="de-DE" sz="1100" dirty="0"/>
          </a:p>
          <a:p>
            <a:pPr algn="l"/>
            <a:r>
              <a:rPr lang="de-DE" sz="1100" dirty="0"/>
              <a:t>Eric </a:t>
            </a:r>
            <a:r>
              <a:rPr lang="de-DE" sz="1100" dirty="0" err="1"/>
              <a:t>Hösli</a:t>
            </a:r>
            <a:endParaRPr lang="de-DE" sz="1100" dirty="0"/>
          </a:p>
          <a:p>
            <a:pPr algn="l"/>
            <a:r>
              <a:rPr lang="de-DE" sz="1100" dirty="0"/>
              <a:t>Florian Schwarzentruber</a:t>
            </a:r>
            <a:endParaRPr lang="de-CH" sz="1100" dirty="0"/>
          </a:p>
        </p:txBody>
      </p:sp>
      <p:sp>
        <p:nvSpPr>
          <p:cNvPr id="23" name="Freeform: Shape 1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80A2139-1619-FD51-1834-4824D95A32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" r="-1" b="108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1247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C5309A-382B-CF9D-135B-5B409FD6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Ablauf</a:t>
            </a:r>
            <a:endParaRPr lang="de-CH" sz="5400"/>
          </a:p>
        </p:txBody>
      </p:sp>
      <p:sp>
        <p:nvSpPr>
          <p:cNvPr id="1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nhaltsplatzhalter 2">
            <a:extLst>
              <a:ext uri="{FF2B5EF4-FFF2-40B4-BE49-F238E27FC236}">
                <a16:creationId xmlns:a16="http://schemas.microsoft.com/office/drawing/2014/main" id="{D9E94139-BC77-0323-61C7-1B424FDDD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 dirty="0"/>
              <a:t>Aufgabenstellung</a:t>
            </a:r>
          </a:p>
          <a:p>
            <a:r>
              <a:rPr lang="de-DE" sz="2200" dirty="0"/>
              <a:t>Flussdiagram</a:t>
            </a:r>
          </a:p>
          <a:p>
            <a:r>
              <a:rPr lang="de-DE" sz="2200" dirty="0"/>
              <a:t>Interessanter Codeblock</a:t>
            </a:r>
          </a:p>
          <a:p>
            <a:r>
              <a:rPr lang="de-DE" sz="2200" dirty="0"/>
              <a:t>Schwierigkeiten</a:t>
            </a:r>
          </a:p>
          <a:p>
            <a:r>
              <a:rPr lang="de-DE" sz="2200" dirty="0"/>
              <a:t>Demo vom Spiel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77050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78AC69-6C7C-DD25-1385-8FA12108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/>
              <a:t>Aufgabenstellung</a:t>
            </a:r>
            <a:endParaRPr lang="de-CH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9F6152-404E-36B7-E598-4D07C4628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 dirty="0"/>
              <a:t>Spiel „Mastermind“ in Java umsetzen</a:t>
            </a:r>
          </a:p>
          <a:p>
            <a:endParaRPr lang="de-DE" sz="2200" dirty="0"/>
          </a:p>
          <a:p>
            <a:endParaRPr lang="de-CH" sz="2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4161BC-2371-D955-6173-39AC8E22C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206" y="2741798"/>
            <a:ext cx="3098856" cy="307948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3B2C16A-7A13-5BF3-A83A-23A8327F5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434" y="2548043"/>
            <a:ext cx="3098857" cy="3098857"/>
          </a:xfrm>
          <a:prstGeom prst="rect">
            <a:avLst/>
          </a:prstGeom>
        </p:spPr>
      </p:pic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73CEB5C4-3072-6F83-133E-554C6893B1FF}"/>
              </a:ext>
            </a:extLst>
          </p:cNvPr>
          <p:cNvSpPr/>
          <p:nvPr/>
        </p:nvSpPr>
        <p:spPr>
          <a:xfrm>
            <a:off x="5369859" y="3729318"/>
            <a:ext cx="1873623" cy="103094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485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A83669-1D77-28F4-3712-D7BC587AD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Flussdiagram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FA66AF5-6B9C-3940-C49E-1CFEE2C24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33" y="640080"/>
            <a:ext cx="3968541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3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0E465C-FF7E-206E-A2C4-A4B524558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/>
              <a:t>Interessanter Codeblock</a:t>
            </a:r>
            <a:endParaRPr lang="de-CH" sz="540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B5266A-0C1C-B46E-FB84-CF93D5769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de-CH" sz="2200"/>
              <a:t>«for-Schlaufe» für die Erkennung der korrekten Position</a:t>
            </a:r>
          </a:p>
          <a:p>
            <a:r>
              <a:rPr lang="de-CH" sz="2200"/>
              <a:t>Code verkürzt</a:t>
            </a:r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814DEC3E-7D29-E743-A988-F8027C5903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54" r="30064"/>
          <a:stretch/>
        </p:blipFill>
        <p:spPr>
          <a:xfrm>
            <a:off x="5161273" y="4000952"/>
            <a:ext cx="6384020" cy="218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5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581F6C-42FA-5205-C7AE-95973918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e-CH" sz="5400"/>
              <a:t>Schwierigkeiten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2F8ED3-BE9E-1636-B1C2-CDA39C535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e-CH" sz="2200"/>
              <a:t>Richtige Auszählung der korrekten Farben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707D970A-D4A9-CFE4-C14C-D96F34AAB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150" y="2286840"/>
            <a:ext cx="6301572" cy="22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7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60EB40-CD2D-0EA4-FE2C-42534BA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CH" sz="5400"/>
              <a:t>Demo des Spiels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B52BC06-4BB8-D9EF-C40D-1C8380BC0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138" y="2287307"/>
            <a:ext cx="3405683" cy="338439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414244B-C6B3-38D2-BF11-4DFCD6952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179" y="2430077"/>
            <a:ext cx="3098857" cy="309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8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0</TotalTime>
  <Words>49</Words>
  <Application>Microsoft Office PowerPoint</Application>
  <PresentationFormat>Breitbild</PresentationFormat>
  <Paragraphs>20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Mastermind in Java</vt:lpstr>
      <vt:lpstr>Ablauf</vt:lpstr>
      <vt:lpstr>Aufgabenstellung</vt:lpstr>
      <vt:lpstr>Flussdiagram</vt:lpstr>
      <vt:lpstr>Interessanter Codeblock</vt:lpstr>
      <vt:lpstr>Schwierigkeiten</vt:lpstr>
      <vt:lpstr>Demo des Spiels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Mastermind in Java</dc:title>
  <dc:creator>Florian Schwarzentruber</dc:creator>
  <cp:lastModifiedBy>Florian Schwarzentruber</cp:lastModifiedBy>
  <cp:revision>6</cp:revision>
  <dcterms:created xsi:type="dcterms:W3CDTF">2022-08-16T07:28:54Z</dcterms:created>
  <dcterms:modified xsi:type="dcterms:W3CDTF">2022-08-16T11:14:10Z</dcterms:modified>
</cp:coreProperties>
</file>