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desktop la </a:t>
            </a:r>
            <a:r>
              <a:rPr lang="en-US" dirty="0" err="1" smtClean="0"/>
              <a:t>distanta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Coordonator</a:t>
            </a:r>
            <a:r>
              <a:rPr lang="en-US" dirty="0" smtClean="0"/>
              <a:t> </a:t>
            </a:r>
            <a:r>
              <a:rPr lang="en-US" dirty="0" err="1" smtClean="0"/>
              <a:t>stiintific</a:t>
            </a:r>
            <a:r>
              <a:rPr lang="en-US" dirty="0" smtClean="0"/>
              <a:t>,</a:t>
            </a:r>
          </a:p>
          <a:p>
            <a:r>
              <a:rPr lang="en-US" dirty="0" smtClean="0"/>
              <a:t>Lect. Dr. Cosmin-</a:t>
            </a:r>
            <a:r>
              <a:rPr lang="en-US" dirty="0" err="1" smtClean="0"/>
              <a:t>Nicolae</a:t>
            </a:r>
            <a:r>
              <a:rPr lang="en-US" dirty="0" smtClean="0"/>
              <a:t> </a:t>
            </a:r>
            <a:r>
              <a:rPr lang="en-US" dirty="0" err="1" smtClean="0"/>
              <a:t>Varlan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Absolvent,</a:t>
            </a:r>
          </a:p>
          <a:p>
            <a:r>
              <a:rPr lang="en-US" dirty="0" err="1" smtClean="0"/>
              <a:t>Iustin</a:t>
            </a:r>
            <a:r>
              <a:rPr lang="en-US" dirty="0" smtClean="0"/>
              <a:t> </a:t>
            </a:r>
            <a:r>
              <a:rPr lang="en-US" dirty="0" err="1" smtClean="0"/>
              <a:t>Irimia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Afisarea</a:t>
            </a:r>
            <a:r>
              <a:rPr lang="en-US" dirty="0" smtClean="0"/>
              <a:t> </a:t>
            </a:r>
            <a:r>
              <a:rPr lang="en-US" dirty="0" err="1" smtClean="0"/>
              <a:t>imaginilor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1"/>
            <a:ext cx="5574524" cy="1949116"/>
          </a:xfrm>
        </p:spPr>
        <p:txBody>
          <a:bodyPr>
            <a:normAutofit/>
          </a:bodyPr>
          <a:lstStyle/>
          <a:p>
            <a:r>
              <a:rPr lang="en-US" dirty="0" smtClean="0"/>
              <a:t>In final, </a:t>
            </a:r>
            <a:r>
              <a:rPr lang="en-US" dirty="0" err="1" smtClean="0"/>
              <a:t>imaginile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fi </a:t>
            </a:r>
            <a:r>
              <a:rPr lang="en-US" dirty="0" err="1" smtClean="0"/>
              <a:t>primite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client </a:t>
            </a:r>
            <a:r>
              <a:rPr lang="en-US" dirty="0" err="1" smtClean="0"/>
              <a:t>pentru</a:t>
            </a:r>
            <a:r>
              <a:rPr lang="en-US" dirty="0" smtClean="0"/>
              <a:t> a fi </a:t>
            </a:r>
            <a:r>
              <a:rPr lang="en-US" dirty="0" err="1" smtClean="0"/>
              <a:t>desenate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ecran</a:t>
            </a:r>
            <a:r>
              <a:rPr lang="en-US" dirty="0" smtClean="0"/>
              <a:t>. De </a:t>
            </a:r>
            <a:r>
              <a:rPr lang="en-US" dirty="0" err="1" smtClean="0"/>
              <a:t>regula</a:t>
            </a:r>
            <a:r>
              <a:rPr lang="en-US" dirty="0" smtClean="0"/>
              <a:t>, </a:t>
            </a:r>
            <a:r>
              <a:rPr lang="en-US" dirty="0" err="1" smtClean="0"/>
              <a:t>clientul</a:t>
            </a:r>
            <a:r>
              <a:rPr lang="en-US" dirty="0" smtClean="0"/>
              <a:t> nu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primi</a:t>
            </a:r>
            <a:r>
              <a:rPr lang="en-US" dirty="0" smtClean="0"/>
              <a:t> </a:t>
            </a:r>
            <a:r>
              <a:rPr lang="en-US" dirty="0" err="1" smtClean="0"/>
              <a:t>imaginea</a:t>
            </a:r>
            <a:r>
              <a:rPr lang="en-US" dirty="0" smtClean="0"/>
              <a:t> </a:t>
            </a:r>
            <a:r>
              <a:rPr lang="en-US" dirty="0" err="1" smtClean="0"/>
              <a:t>intreaga</a:t>
            </a:r>
            <a:r>
              <a:rPr lang="en-US" dirty="0" smtClean="0"/>
              <a:t>, ci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fisiere</a:t>
            </a:r>
            <a:r>
              <a:rPr lang="en-US" dirty="0" smtClean="0"/>
              <a:t>, </a:t>
            </a:r>
            <a:r>
              <a:rPr lang="en-US" dirty="0" err="1" smtClean="0"/>
              <a:t>impreuna</a:t>
            </a:r>
            <a:r>
              <a:rPr lang="en-US" dirty="0" smtClean="0"/>
              <a:t> cu </a:t>
            </a:r>
            <a:r>
              <a:rPr lang="en-US" dirty="0" err="1" smtClean="0"/>
              <a:t>coordonatele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copiate</a:t>
            </a:r>
            <a:r>
              <a:rPr lang="en-US" dirty="0" smtClean="0"/>
              <a:t> </a:t>
            </a:r>
            <a:r>
              <a:rPr lang="en-US" dirty="0" err="1" smtClean="0"/>
              <a:t>imaginile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ecran</a:t>
            </a:r>
            <a:r>
              <a:rPr lang="en-US" dirty="0" smtClean="0"/>
              <a:t>.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r>
              <a:rPr lang="en-US" dirty="0" smtClean="0"/>
              <a:t> Direct2D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desena</a:t>
            </a:r>
            <a:r>
              <a:rPr lang="en-US" dirty="0" smtClean="0"/>
              <a:t> </a:t>
            </a:r>
            <a:r>
              <a:rPr lang="en-US" dirty="0" err="1" smtClean="0"/>
              <a:t>imaginea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ecran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67962"/>
              </p:ext>
            </p:extLst>
          </p:nvPr>
        </p:nvGraphicFramePr>
        <p:xfrm>
          <a:off x="1146396" y="4235117"/>
          <a:ext cx="334004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023">
                  <a:extLst>
                    <a:ext uri="{9D8B030D-6E8A-4147-A177-3AD203B41FA5}">
                      <a16:colId xmlns:a16="http://schemas.microsoft.com/office/drawing/2014/main" val="1089945328"/>
                    </a:ext>
                  </a:extLst>
                </a:gridCol>
                <a:gridCol w="1670023">
                  <a:extLst>
                    <a:ext uri="{9D8B030D-6E8A-4147-A177-3AD203B41FA5}">
                      <a16:colId xmlns:a16="http://schemas.microsoft.com/office/drawing/2014/main" val="631908095"/>
                    </a:ext>
                  </a:extLst>
                </a:gridCol>
              </a:tblGrid>
              <a:tr h="29089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Metoda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00887"/>
                  </a:ext>
                </a:extLst>
              </a:tr>
              <a:tr h="271111">
                <a:tc>
                  <a:txBody>
                    <a:bodyPr/>
                    <a:lstStyle/>
                    <a:p>
                      <a:r>
                        <a:rPr lang="en-US" dirty="0" smtClean="0"/>
                        <a:t>GDI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51757"/>
                  </a:ext>
                </a:extLst>
              </a:tr>
              <a:tr h="271111">
                <a:tc>
                  <a:txBody>
                    <a:bodyPr/>
                    <a:lstStyle/>
                    <a:p>
                      <a:r>
                        <a:rPr lang="en-US" dirty="0" smtClean="0"/>
                        <a:t>OpenGL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434867"/>
                  </a:ext>
                </a:extLst>
              </a:tr>
              <a:tr h="271111">
                <a:tc>
                  <a:txBody>
                    <a:bodyPr/>
                    <a:lstStyle/>
                    <a:p>
                      <a:r>
                        <a:rPr lang="en-US" dirty="0" smtClean="0"/>
                        <a:t>Direct2D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331633"/>
                  </a:ext>
                </a:extLst>
              </a:tr>
              <a:tr h="271111">
                <a:tc>
                  <a:txBody>
                    <a:bodyPr/>
                    <a:lstStyle/>
                    <a:p>
                      <a:r>
                        <a:rPr lang="en-US" dirty="0" smtClean="0"/>
                        <a:t>Direct3D</a:t>
                      </a:r>
                      <a:r>
                        <a:rPr lang="en-US" baseline="0" dirty="0" smtClean="0"/>
                        <a:t>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69952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95" y="2496257"/>
            <a:ext cx="5040537" cy="31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de </a:t>
            </a:r>
            <a:r>
              <a:rPr lang="en-US" dirty="0" err="1" smtClean="0"/>
              <a:t>intermediere</a:t>
            </a:r>
            <a:r>
              <a:rPr lang="en-US" dirty="0" smtClean="0"/>
              <a:t>/</a:t>
            </a:r>
            <a:r>
              <a:rPr lang="en-US" dirty="0" err="1" smtClean="0"/>
              <a:t>sesiuni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488925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Dintr</a:t>
            </a:r>
            <a:r>
              <a:rPr lang="en-US" dirty="0" smtClean="0"/>
              <a:t>-o </a:t>
            </a:r>
            <a:r>
              <a:rPr lang="en-US" dirty="0" err="1" smtClean="0"/>
              <a:t>perspectiva</a:t>
            </a:r>
            <a:r>
              <a:rPr lang="en-US" dirty="0" smtClean="0"/>
              <a:t> UX,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moduri</a:t>
            </a:r>
            <a:r>
              <a:rPr lang="en-US" dirty="0" smtClean="0"/>
              <a:t> de a ne </a:t>
            </a:r>
            <a:r>
              <a:rPr lang="en-US" dirty="0" err="1" smtClean="0"/>
              <a:t>conecta</a:t>
            </a:r>
            <a:r>
              <a:rPr lang="en-US" dirty="0" smtClean="0"/>
              <a:t> la </a:t>
            </a:r>
            <a:r>
              <a:rPr lang="en-US" dirty="0" err="1" smtClean="0"/>
              <a:t>masina</a:t>
            </a:r>
            <a:r>
              <a:rPr lang="en-US" dirty="0" smtClean="0"/>
              <a:t> </a:t>
            </a:r>
            <a:r>
              <a:rPr lang="en-US" dirty="0" err="1" smtClean="0"/>
              <a:t>gazda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 </a:t>
            </a:r>
            <a:r>
              <a:rPr lang="en-US" dirty="0" err="1" smtClean="0"/>
              <a:t>ajutorul</a:t>
            </a:r>
            <a:r>
              <a:rPr lang="en-US" dirty="0" smtClean="0"/>
              <a:t> </a:t>
            </a:r>
            <a:r>
              <a:rPr lang="en-US" dirty="0" err="1" smtClean="0"/>
              <a:t>ip-ului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Logarea</a:t>
            </a:r>
            <a:r>
              <a:rPr lang="en-US" dirty="0" smtClean="0"/>
              <a:t> cu id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parola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Conectarea</a:t>
            </a:r>
            <a:r>
              <a:rPr lang="en-US" dirty="0" smtClean="0"/>
              <a:t> </a:t>
            </a:r>
            <a:r>
              <a:rPr lang="en-US" dirty="0" err="1" smtClean="0"/>
              <a:t>directa</a:t>
            </a:r>
            <a:r>
              <a:rPr lang="en-US" dirty="0" smtClean="0"/>
              <a:t> cu </a:t>
            </a:r>
            <a:r>
              <a:rPr lang="en-US" dirty="0" err="1" smtClean="0"/>
              <a:t>ajutorul</a:t>
            </a:r>
            <a:r>
              <a:rPr lang="en-US" dirty="0" smtClean="0"/>
              <a:t> </a:t>
            </a:r>
            <a:r>
              <a:rPr lang="en-US" dirty="0" err="1" smtClean="0"/>
              <a:t>ip-ului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programat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ingreuneaza</a:t>
            </a:r>
            <a:r>
              <a:rPr lang="en-US" dirty="0" smtClean="0"/>
              <a:t> </a:t>
            </a:r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r>
              <a:rPr lang="en-US" dirty="0" smtClean="0"/>
              <a:t>, </a:t>
            </a:r>
            <a:r>
              <a:rPr lang="en-US" dirty="0" err="1" smtClean="0"/>
              <a:t>deoarece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nevoie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ne stim </a:t>
            </a:r>
            <a:r>
              <a:rPr lang="en-US" dirty="0" err="1" smtClean="0"/>
              <a:t>ip-ul</a:t>
            </a:r>
            <a:r>
              <a:rPr lang="en-US" dirty="0" smtClean="0"/>
              <a:t> local/public. De </a:t>
            </a:r>
            <a:r>
              <a:rPr lang="en-US" dirty="0" err="1" smtClean="0"/>
              <a:t>asemenea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putin</a:t>
            </a:r>
            <a:r>
              <a:rPr lang="en-US" dirty="0" smtClean="0"/>
              <a:t> </a:t>
            </a:r>
            <a:r>
              <a:rPr lang="en-US" dirty="0" err="1" smtClean="0"/>
              <a:t>sigur</a:t>
            </a:r>
            <a:r>
              <a:rPr lang="en-US" dirty="0"/>
              <a:t> </a:t>
            </a:r>
            <a:r>
              <a:rPr lang="en-US" dirty="0" err="1" smtClean="0"/>
              <a:t>deoarece</a:t>
            </a:r>
            <a:r>
              <a:rPr lang="en-US" dirty="0" smtClean="0"/>
              <a:t>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nevoie</a:t>
            </a:r>
            <a:r>
              <a:rPr lang="en-US" dirty="0" smtClean="0"/>
              <a:t> de o </a:t>
            </a:r>
            <a:r>
              <a:rPr lang="en-US" dirty="0" err="1" smtClean="0"/>
              <a:t>parola</a:t>
            </a:r>
            <a:r>
              <a:rPr lang="en-US" dirty="0" smtClean="0"/>
              <a:t> ca </a:t>
            </a:r>
            <a:r>
              <a:rPr lang="en-US" dirty="0" err="1" smtClean="0"/>
              <a:t>sa</a:t>
            </a:r>
            <a:r>
              <a:rPr lang="en-US" dirty="0" smtClean="0"/>
              <a:t> ne </a:t>
            </a:r>
            <a:r>
              <a:rPr lang="en-US" dirty="0" err="1" smtClean="0"/>
              <a:t>conectam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La </a:t>
            </a:r>
            <a:r>
              <a:rPr lang="en-US" dirty="0" err="1" smtClean="0"/>
              <a:t>fel</a:t>
            </a:r>
            <a:r>
              <a:rPr lang="en-US" dirty="0" smtClean="0"/>
              <a:t> ca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Teamviewer</a:t>
            </a:r>
            <a:r>
              <a:rPr lang="en-US" dirty="0" smtClean="0"/>
              <a:t>,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implementata</a:t>
            </a:r>
            <a:r>
              <a:rPr lang="en-US" dirty="0" smtClean="0"/>
              <a:t> </a:t>
            </a:r>
            <a:r>
              <a:rPr lang="en-US" dirty="0" err="1" smtClean="0"/>
              <a:t>logarea</a:t>
            </a:r>
            <a:r>
              <a:rPr lang="en-US" dirty="0" smtClean="0"/>
              <a:t> cu id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parola</a:t>
            </a:r>
            <a:r>
              <a:rPr lang="en-US" dirty="0" smtClean="0"/>
              <a:t>. </a:t>
            </a:r>
            <a:r>
              <a:rPr lang="en-US" dirty="0" err="1" smtClean="0"/>
              <a:t>Acestea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asociate</a:t>
            </a:r>
            <a:r>
              <a:rPr lang="en-US" dirty="0" smtClean="0"/>
              <a:t> in mod automat </a:t>
            </a:r>
            <a:r>
              <a:rPr lang="en-US" dirty="0" err="1" smtClean="0"/>
              <a:t>utilizatorului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deschidem</a:t>
            </a:r>
            <a:r>
              <a:rPr lang="en-US" dirty="0" smtClean="0"/>
              <a:t> </a:t>
            </a:r>
            <a:r>
              <a:rPr lang="en-US" dirty="0" err="1" smtClean="0"/>
              <a:t>aplicatie</a:t>
            </a:r>
            <a:r>
              <a:rPr lang="en-US" dirty="0" smtClean="0"/>
              <a:t>,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furnizate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serverul</a:t>
            </a:r>
            <a:r>
              <a:rPr lang="en-US" dirty="0" smtClean="0"/>
              <a:t> de </a:t>
            </a:r>
            <a:r>
              <a:rPr lang="en-US" dirty="0" err="1" smtClean="0"/>
              <a:t>intermediere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Serverul</a:t>
            </a:r>
            <a:r>
              <a:rPr lang="en-US" dirty="0" smtClean="0"/>
              <a:t> de </a:t>
            </a:r>
            <a:r>
              <a:rPr lang="en-US" dirty="0" err="1" smtClean="0"/>
              <a:t>intermediere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facilita</a:t>
            </a:r>
            <a:r>
              <a:rPr lang="en-US" dirty="0" smtClean="0"/>
              <a:t> </a:t>
            </a:r>
            <a:r>
              <a:rPr lang="en-US" dirty="0" err="1" smtClean="0"/>
              <a:t>conexiunea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cei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utilizatori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intermedia </a:t>
            </a:r>
            <a:r>
              <a:rPr lang="en-US" dirty="0" err="1" smtClean="0"/>
              <a:t>mesajele</a:t>
            </a:r>
            <a:r>
              <a:rPr lang="en-US" dirty="0" smtClean="0"/>
              <a:t> de chat, </a:t>
            </a:r>
            <a:r>
              <a:rPr lang="en-US" dirty="0" err="1" smtClean="0"/>
              <a:t>deoarece</a:t>
            </a:r>
            <a:r>
              <a:rPr lang="en-US" dirty="0" smtClean="0"/>
              <a:t> </a:t>
            </a:r>
            <a:r>
              <a:rPr lang="en-US" dirty="0" err="1" smtClean="0"/>
              <a:t>acest</a:t>
            </a:r>
            <a:r>
              <a:rPr lang="en-US" dirty="0" smtClean="0"/>
              <a:t> process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costisitor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431" y="2240547"/>
            <a:ext cx="3676037" cy="313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130842"/>
          </a:xfrm>
        </p:spPr>
        <p:txBody>
          <a:bodyPr>
            <a:noAutofit/>
          </a:bodyPr>
          <a:lstStyle/>
          <a:p>
            <a:r>
              <a:rPr lang="en-US" sz="2000" dirty="0" err="1"/>
              <a:t>Lucrarea</a:t>
            </a:r>
            <a:r>
              <a:rPr lang="en-US" sz="2000" dirty="0"/>
              <a:t> ”Control desktop la </a:t>
            </a:r>
            <a:r>
              <a:rPr lang="en-US" sz="2000" dirty="0" err="1" smtClean="0"/>
              <a:t>distanta</a:t>
            </a:r>
            <a:r>
              <a:rPr lang="en-US" sz="2000" dirty="0" smtClean="0"/>
              <a:t> la </a:t>
            </a:r>
            <a:r>
              <a:rPr lang="en-US" sz="2000" dirty="0" err="1"/>
              <a:t>pentru</a:t>
            </a:r>
            <a:r>
              <a:rPr lang="en-US" sz="2000" dirty="0"/>
              <a:t> Windows” </a:t>
            </a:r>
            <a:r>
              <a:rPr lang="en-US" sz="2000" dirty="0" err="1" smtClean="0"/>
              <a:t>abordeaza</a:t>
            </a:r>
            <a:r>
              <a:rPr lang="en-US" sz="2000" dirty="0" smtClean="0"/>
              <a:t> </a:t>
            </a:r>
            <a:r>
              <a:rPr lang="en-US" sz="2000" dirty="0" err="1" smtClean="0"/>
              <a:t>problemele</a:t>
            </a:r>
            <a:r>
              <a:rPr lang="en-US" sz="2000" dirty="0"/>
              <a:t> </a:t>
            </a:r>
            <a:r>
              <a:rPr lang="en-US" sz="2000" dirty="0" err="1" smtClean="0"/>
              <a:t>esentiale</a:t>
            </a:r>
            <a:r>
              <a:rPr lang="en-US" sz="2000" dirty="0" smtClean="0"/>
              <a:t> in </a:t>
            </a:r>
            <a:r>
              <a:rPr lang="en-US" sz="2000" dirty="0" err="1"/>
              <a:t>realizarea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proiect</a:t>
            </a:r>
            <a:r>
              <a:rPr lang="en-US" sz="2000" dirty="0"/>
              <a:t> de </a:t>
            </a:r>
            <a:r>
              <a:rPr lang="en-US" sz="2000" dirty="0" err="1"/>
              <a:t>acest</a:t>
            </a:r>
            <a:r>
              <a:rPr lang="en-US" sz="2000" dirty="0"/>
              <a:t> </a:t>
            </a:r>
            <a:r>
              <a:rPr lang="en-US" sz="2000" dirty="0" smtClean="0"/>
              <a:t>tip (</a:t>
            </a:r>
            <a:r>
              <a:rPr lang="en-US" sz="2000" dirty="0" err="1" smtClean="0"/>
              <a:t>captarea</a:t>
            </a:r>
            <a:r>
              <a:rPr lang="en-US" sz="2000" dirty="0" smtClean="0"/>
              <a:t> </a:t>
            </a:r>
            <a:r>
              <a:rPr lang="en-US" sz="2000" dirty="0" err="1" smtClean="0"/>
              <a:t>imaginilor</a:t>
            </a:r>
            <a:r>
              <a:rPr lang="en-US" sz="2000" dirty="0" smtClean="0"/>
              <a:t>, </a:t>
            </a:r>
            <a:r>
              <a:rPr lang="en-US" sz="2000" dirty="0" err="1" smtClean="0"/>
              <a:t>obtinerea</a:t>
            </a:r>
            <a:r>
              <a:rPr lang="en-US" sz="2000" dirty="0" smtClean="0"/>
              <a:t> </a:t>
            </a:r>
            <a:r>
              <a:rPr lang="en-US" sz="2000" dirty="0" err="1" smtClean="0"/>
              <a:t>zonelor</a:t>
            </a:r>
            <a:r>
              <a:rPr lang="en-US" sz="2000" dirty="0" smtClean="0"/>
              <a:t> </a:t>
            </a:r>
            <a:r>
              <a:rPr lang="en-US" sz="2000" dirty="0" err="1" smtClean="0"/>
              <a:t>schimbate</a:t>
            </a:r>
            <a:r>
              <a:rPr lang="en-US" sz="2000" dirty="0" smtClean="0"/>
              <a:t>, </a:t>
            </a:r>
            <a:r>
              <a:rPr lang="en-US" sz="2000" dirty="0" err="1" smtClean="0"/>
              <a:t>codificarea</a:t>
            </a:r>
            <a:r>
              <a:rPr lang="en-US" sz="2000" dirty="0" smtClean="0"/>
              <a:t> </a:t>
            </a:r>
            <a:r>
              <a:rPr lang="en-US" sz="2000" dirty="0" err="1" smtClean="0"/>
              <a:t>datelor</a:t>
            </a:r>
            <a:r>
              <a:rPr lang="en-US" sz="2000" dirty="0" smtClean="0"/>
              <a:t>, </a:t>
            </a:r>
            <a:r>
              <a:rPr lang="en-US" sz="2000" dirty="0" err="1" smtClean="0"/>
              <a:t>desenarea</a:t>
            </a:r>
            <a:r>
              <a:rPr lang="en-US" sz="2000" dirty="0" smtClean="0"/>
              <a:t> </a:t>
            </a:r>
            <a:r>
              <a:rPr lang="en-US" sz="2000" dirty="0" err="1" smtClean="0"/>
              <a:t>imaginilor</a:t>
            </a:r>
            <a:r>
              <a:rPr lang="en-US" sz="2000" dirty="0" smtClean="0"/>
              <a:t>), </a:t>
            </a:r>
            <a:r>
              <a:rPr lang="en-US" sz="2000" dirty="0" err="1" smtClean="0"/>
              <a:t>resusind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ofere</a:t>
            </a:r>
            <a:r>
              <a:rPr lang="en-US" sz="2000" dirty="0" smtClean="0"/>
              <a:t> o </a:t>
            </a:r>
            <a:r>
              <a:rPr lang="en-US" sz="2000" dirty="0" err="1" smtClean="0"/>
              <a:t>solutie</a:t>
            </a:r>
            <a:r>
              <a:rPr lang="en-US" sz="2000" dirty="0" smtClean="0"/>
              <a:t> </a:t>
            </a:r>
            <a:r>
              <a:rPr lang="en-US" sz="2000" dirty="0" err="1" smtClean="0"/>
              <a:t>simpla</a:t>
            </a:r>
            <a:r>
              <a:rPr lang="en-US" sz="2000" dirty="0" smtClean="0"/>
              <a:t>/</a:t>
            </a:r>
            <a:r>
              <a:rPr lang="en-US" sz="2000" dirty="0" err="1" smtClean="0"/>
              <a:t>minimalista</a:t>
            </a:r>
            <a:r>
              <a:rPr lang="en-US" sz="2000" dirty="0" smtClean="0"/>
              <a:t> </a:t>
            </a:r>
            <a:r>
              <a:rPr lang="en-US" sz="2000" dirty="0" err="1" smtClean="0"/>
              <a:t>ce</a:t>
            </a:r>
            <a:r>
              <a:rPr lang="en-US" sz="2000" dirty="0"/>
              <a:t>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/>
              <a:t>fi </a:t>
            </a:r>
            <a:r>
              <a:rPr lang="en-US" sz="2000" dirty="0" err="1" smtClean="0"/>
              <a:t>folosita</a:t>
            </a:r>
            <a:r>
              <a:rPr lang="en-US" sz="2000" dirty="0" smtClean="0"/>
              <a:t> ca </a:t>
            </a:r>
            <a:r>
              <a:rPr lang="en-US" sz="2000" dirty="0" err="1" smtClean="0"/>
              <a:t>alternativa</a:t>
            </a:r>
            <a:r>
              <a:rPr lang="en-US" sz="2000" dirty="0" smtClean="0"/>
              <a:t> </a:t>
            </a:r>
            <a:r>
              <a:rPr lang="en-US" sz="2000" dirty="0"/>
              <a:t>la </a:t>
            </a:r>
            <a:r>
              <a:rPr lang="en-US" sz="2000" dirty="0" err="1"/>
              <a:t>variantele</a:t>
            </a:r>
            <a:r>
              <a:rPr lang="en-US" sz="2000" dirty="0"/>
              <a:t> </a:t>
            </a:r>
            <a:r>
              <a:rPr lang="en-US" sz="2000" dirty="0" err="1"/>
              <a:t>populare</a:t>
            </a:r>
            <a:r>
              <a:rPr lang="en-US" sz="2000" dirty="0"/>
              <a:t> cum </a:t>
            </a:r>
            <a:r>
              <a:rPr lang="en-US" sz="2000" dirty="0" err="1"/>
              <a:t>ar</a:t>
            </a:r>
            <a:r>
              <a:rPr lang="en-US" sz="2000" dirty="0"/>
              <a:t> fi TeamViewer, </a:t>
            </a:r>
            <a:r>
              <a:rPr lang="en-US" sz="2000" dirty="0" err="1" smtClean="0"/>
              <a:t>UltraVNC</a:t>
            </a:r>
            <a:r>
              <a:rPr lang="en-US" sz="2000" dirty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/>
              <a:t>Remote Desktop Connection (Windows</a:t>
            </a:r>
            <a:r>
              <a:rPr lang="en-US" sz="20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197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de </a:t>
            </a:r>
            <a:r>
              <a:rPr lang="en-US" dirty="0" err="1" smtClean="0"/>
              <a:t>prezentare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Introducere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Captarea</a:t>
            </a:r>
            <a:r>
              <a:rPr lang="en-US" dirty="0" smtClean="0"/>
              <a:t> </a:t>
            </a:r>
            <a:r>
              <a:rPr lang="en-US" dirty="0" err="1" smtClean="0"/>
              <a:t>imaginilor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Obtinerea</a:t>
            </a:r>
            <a:r>
              <a:rPr lang="en-US" dirty="0" smtClean="0"/>
              <a:t> </a:t>
            </a:r>
            <a:r>
              <a:rPr lang="en-US" dirty="0" err="1" smtClean="0"/>
              <a:t>zonelor</a:t>
            </a:r>
            <a:r>
              <a:rPr lang="en-US" dirty="0" smtClean="0"/>
              <a:t> </a:t>
            </a:r>
            <a:r>
              <a:rPr lang="en-US" dirty="0" err="1" smtClean="0"/>
              <a:t>schimbate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Codificarea</a:t>
            </a:r>
            <a:r>
              <a:rPr lang="en-US" dirty="0" smtClean="0"/>
              <a:t> </a:t>
            </a:r>
            <a:r>
              <a:rPr lang="en-US" dirty="0" err="1" smtClean="0"/>
              <a:t>imaginilor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Server de </a:t>
            </a:r>
            <a:r>
              <a:rPr lang="en-US" dirty="0" err="1" smtClean="0"/>
              <a:t>intermediere</a:t>
            </a:r>
            <a:r>
              <a:rPr lang="en-US" dirty="0" smtClean="0"/>
              <a:t>/</a:t>
            </a:r>
            <a:r>
              <a:rPr lang="en-US" dirty="0" err="1" smtClean="0"/>
              <a:t>sesiuni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Concluzii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29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Proiectul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smtClean="0"/>
              <a:t>fata </a:t>
            </a:r>
            <a:r>
              <a:rPr lang="en-US" dirty="0" err="1" smtClean="0"/>
              <a:t>prezinta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 smtClean="0"/>
              <a:t>solutie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/>
              <a:t>de control </a:t>
            </a:r>
            <a:r>
              <a:rPr lang="en-US" dirty="0" smtClean="0"/>
              <a:t>la </a:t>
            </a:r>
            <a:r>
              <a:rPr lang="en-US" dirty="0" err="1" smtClean="0"/>
              <a:t>distanta</a:t>
            </a:r>
            <a:r>
              <a:rPr lang="en-US" dirty="0" smtClean="0"/>
              <a:t>,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platforma</a:t>
            </a:r>
            <a:r>
              <a:rPr lang="en-US" dirty="0" smtClean="0"/>
              <a:t> Windows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Controlul</a:t>
            </a:r>
            <a:r>
              <a:rPr lang="en-US" dirty="0" smtClean="0"/>
              <a:t> </a:t>
            </a:r>
            <a:r>
              <a:rPr lang="en-US" dirty="0" err="1" smtClean="0"/>
              <a:t>calculatoarelor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 smtClean="0"/>
              <a:t>distanta</a:t>
            </a:r>
            <a:r>
              <a:rPr lang="en-US" dirty="0" smtClean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i</a:t>
            </a:r>
            <a:r>
              <a:rPr lang="en-US" dirty="0" smtClean="0"/>
              <a:t>n </a:t>
            </a:r>
            <a:r>
              <a:rPr lang="en-US" dirty="0" err="1" smtClean="0"/>
              <a:t>urmatoarele</a:t>
            </a:r>
            <a:r>
              <a:rPr lang="en-US" dirty="0" smtClean="0"/>
              <a:t> </a:t>
            </a:r>
            <a:r>
              <a:rPr lang="en-US" dirty="0" err="1" smtClean="0"/>
              <a:t>situatii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configurarea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calculator la </a:t>
            </a:r>
            <a:r>
              <a:rPr lang="en-US" dirty="0" err="1" smtClean="0"/>
              <a:t>distanta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 err="1"/>
              <a:t>depanarea</a:t>
            </a:r>
            <a:r>
              <a:rPr lang="es-ES" dirty="0"/>
              <a:t> </a:t>
            </a:r>
            <a:r>
              <a:rPr lang="es-ES" dirty="0" err="1"/>
              <a:t>unor</a:t>
            </a:r>
            <a:r>
              <a:rPr lang="es-ES" dirty="0"/>
              <a:t> </a:t>
            </a:r>
            <a:r>
              <a:rPr lang="es-ES" dirty="0" err="1" smtClean="0"/>
              <a:t>aplicatii</a:t>
            </a:r>
            <a:r>
              <a:rPr lang="es-ES" dirty="0" smtClean="0"/>
              <a:t>, ce </a:t>
            </a:r>
            <a:r>
              <a:rPr lang="es-ES" dirty="0" err="1" smtClean="0"/>
              <a:t>ruleaza</a:t>
            </a:r>
            <a:r>
              <a:rPr lang="es-ES" dirty="0" smtClean="0"/>
              <a:t> </a:t>
            </a:r>
            <a:r>
              <a:rPr lang="es-ES" dirty="0"/>
              <a:t>deja la un </a:t>
            </a:r>
            <a:r>
              <a:rPr lang="es-ES" dirty="0" err="1" smtClean="0"/>
              <a:t>client</a:t>
            </a:r>
            <a:endParaRPr lang="es-E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accesul</a:t>
            </a:r>
            <a:r>
              <a:rPr lang="en-US" dirty="0"/>
              <a:t> </a:t>
            </a:r>
            <a:r>
              <a:rPr lang="en-US" dirty="0" err="1"/>
              <a:t>securizat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err="1" smtClean="0"/>
              <a:t>ntr</a:t>
            </a:r>
            <a:r>
              <a:rPr lang="en-US" dirty="0" smtClean="0"/>
              <a:t>-o </a:t>
            </a:r>
            <a:r>
              <a:rPr lang="en-US" dirty="0" err="1" smtClean="0"/>
              <a:t>retea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calculator din intranet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prezentari </a:t>
            </a:r>
            <a:r>
              <a:rPr lang="it-IT" dirty="0"/>
              <a:t>la </a:t>
            </a:r>
            <a:r>
              <a:rPr lang="it-IT" dirty="0" smtClean="0"/>
              <a:t>distant</a:t>
            </a:r>
            <a:r>
              <a:rPr lang="it-IT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07367"/>
            <a:ext cx="9398483" cy="1016052"/>
          </a:xfrm>
        </p:spPr>
      </p:pic>
      <p:sp>
        <p:nvSpPr>
          <p:cNvPr id="5" name="TextBox 4"/>
          <p:cNvSpPr txBox="1"/>
          <p:nvPr/>
        </p:nvSpPr>
        <p:spPr>
          <a:xfrm>
            <a:off x="939160" y="3245241"/>
            <a:ext cx="9483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utilizam</a:t>
            </a:r>
            <a:r>
              <a:rPr lang="en-US" dirty="0"/>
              <a:t> PC-</a:t>
            </a:r>
            <a:r>
              <a:rPr lang="en-US" dirty="0" err="1"/>
              <a:t>ul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privi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ca </a:t>
            </a:r>
            <a:r>
              <a:rPr lang="en-US" dirty="0" err="1"/>
              <a:t>pe</a:t>
            </a:r>
            <a:r>
              <a:rPr lang="en-US" dirty="0"/>
              <a:t> un film (</a:t>
            </a:r>
            <a:r>
              <a:rPr lang="en-US" dirty="0" err="1"/>
              <a:t>deruland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(</a:t>
            </a:r>
            <a:r>
              <a:rPr lang="en-US" dirty="0" err="1"/>
              <a:t>mediu</a:t>
            </a:r>
            <a:r>
              <a:rPr lang="en-US" dirty="0"/>
              <a:t>) de cadre </a:t>
            </a:r>
            <a:r>
              <a:rPr lang="en-US" dirty="0" err="1"/>
              <a:t>intr</a:t>
            </a:r>
            <a:r>
              <a:rPr lang="en-US" dirty="0"/>
              <a:t>-un interval </a:t>
            </a:r>
            <a:r>
              <a:rPr lang="en-US" dirty="0" err="1"/>
              <a:t>scurt</a:t>
            </a:r>
            <a:r>
              <a:rPr lang="en-US" dirty="0"/>
              <a:t> de </a:t>
            </a:r>
            <a:r>
              <a:rPr lang="en-US" dirty="0" err="1"/>
              <a:t>timp</a:t>
            </a:r>
            <a:r>
              <a:rPr lang="en-US" dirty="0"/>
              <a:t>).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vada</a:t>
            </a:r>
            <a:r>
              <a:rPr lang="en-US" dirty="0"/>
              <a:t> </a:t>
            </a:r>
            <a:r>
              <a:rPr lang="en-US" dirty="0" err="1"/>
              <a:t>operatiile</a:t>
            </a:r>
            <a:r>
              <a:rPr lang="en-US" dirty="0"/>
              <a:t> </a:t>
            </a:r>
            <a:r>
              <a:rPr lang="en-US" dirty="0" err="1"/>
              <a:t>efectuate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masina</a:t>
            </a:r>
            <a:r>
              <a:rPr lang="en-US" dirty="0"/>
              <a:t> </a:t>
            </a:r>
            <a:r>
              <a:rPr lang="en-US" dirty="0" err="1"/>
              <a:t>gazda</a:t>
            </a:r>
            <a:r>
              <a:rPr lang="en-US" dirty="0"/>
              <a:t>, </a:t>
            </a:r>
            <a:r>
              <a:rPr lang="en-US" dirty="0" err="1"/>
              <a:t>cea</a:t>
            </a:r>
            <a:r>
              <a:rPr lang="en-US" dirty="0"/>
              <a:t> din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sa-i</a:t>
            </a:r>
            <a:r>
              <a:rPr lang="en-US" dirty="0"/>
              <a:t> </a:t>
            </a:r>
            <a:r>
              <a:rPr lang="en-US" dirty="0" err="1"/>
              <a:t>trimita</a:t>
            </a:r>
            <a:r>
              <a:rPr lang="en-US" dirty="0"/>
              <a:t> </a:t>
            </a:r>
            <a:r>
              <a:rPr lang="en-US" dirty="0" err="1"/>
              <a:t>imaginile</a:t>
            </a:r>
            <a:r>
              <a:rPr lang="en-US" dirty="0"/>
              <a:t> “</a:t>
            </a:r>
            <a:r>
              <a:rPr lang="en-US" dirty="0" err="1"/>
              <a:t>prinse</a:t>
            </a:r>
            <a:r>
              <a:rPr lang="en-US" dirty="0"/>
              <a:t>” in </a:t>
            </a:r>
            <a:r>
              <a:rPr lang="en-US" dirty="0" err="1"/>
              <a:t>timp</a:t>
            </a:r>
            <a:r>
              <a:rPr lang="en-US" dirty="0"/>
              <a:t> real.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07367"/>
            <a:ext cx="9398483" cy="1016052"/>
          </a:xfrm>
        </p:spPr>
      </p:pic>
      <p:sp>
        <p:nvSpPr>
          <p:cNvPr id="5" name="TextBox 4"/>
          <p:cNvSpPr txBox="1"/>
          <p:nvPr/>
        </p:nvSpPr>
        <p:spPr>
          <a:xfrm>
            <a:off x="939160" y="3245241"/>
            <a:ext cx="9483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utilizam</a:t>
            </a:r>
            <a:r>
              <a:rPr lang="en-US" dirty="0"/>
              <a:t> PC-</a:t>
            </a:r>
            <a:r>
              <a:rPr lang="en-US" dirty="0" err="1"/>
              <a:t>ul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privi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ca </a:t>
            </a:r>
            <a:r>
              <a:rPr lang="en-US" dirty="0" err="1"/>
              <a:t>pe</a:t>
            </a:r>
            <a:r>
              <a:rPr lang="en-US" dirty="0"/>
              <a:t> un film (</a:t>
            </a:r>
            <a:r>
              <a:rPr lang="en-US" dirty="0" err="1"/>
              <a:t>deruland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(</a:t>
            </a:r>
            <a:r>
              <a:rPr lang="en-US" dirty="0" err="1"/>
              <a:t>mediu</a:t>
            </a:r>
            <a:r>
              <a:rPr lang="en-US" dirty="0"/>
              <a:t>) de cadre </a:t>
            </a:r>
            <a:r>
              <a:rPr lang="en-US" dirty="0" err="1"/>
              <a:t>intr</a:t>
            </a:r>
            <a:r>
              <a:rPr lang="en-US" dirty="0"/>
              <a:t>-un interval </a:t>
            </a:r>
            <a:r>
              <a:rPr lang="en-US" dirty="0" err="1"/>
              <a:t>scurt</a:t>
            </a:r>
            <a:r>
              <a:rPr lang="en-US" dirty="0"/>
              <a:t> de </a:t>
            </a:r>
            <a:r>
              <a:rPr lang="en-US" dirty="0" err="1"/>
              <a:t>timp</a:t>
            </a:r>
            <a:r>
              <a:rPr lang="en-US" dirty="0"/>
              <a:t>).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vada</a:t>
            </a:r>
            <a:r>
              <a:rPr lang="en-US" dirty="0"/>
              <a:t> </a:t>
            </a:r>
            <a:r>
              <a:rPr lang="en-US" dirty="0" err="1"/>
              <a:t>operatiile</a:t>
            </a:r>
            <a:r>
              <a:rPr lang="en-US" dirty="0"/>
              <a:t> </a:t>
            </a:r>
            <a:r>
              <a:rPr lang="en-US" dirty="0" err="1"/>
              <a:t>efectuate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masina</a:t>
            </a:r>
            <a:r>
              <a:rPr lang="en-US" dirty="0"/>
              <a:t> </a:t>
            </a:r>
            <a:r>
              <a:rPr lang="en-US" dirty="0" err="1"/>
              <a:t>gazda</a:t>
            </a:r>
            <a:r>
              <a:rPr lang="en-US" dirty="0"/>
              <a:t>, </a:t>
            </a:r>
            <a:r>
              <a:rPr lang="en-US" dirty="0" err="1"/>
              <a:t>cea</a:t>
            </a:r>
            <a:r>
              <a:rPr lang="en-US" dirty="0"/>
              <a:t> din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sa-i</a:t>
            </a:r>
            <a:r>
              <a:rPr lang="en-US" dirty="0"/>
              <a:t> </a:t>
            </a:r>
            <a:r>
              <a:rPr lang="en-US" dirty="0" err="1"/>
              <a:t>trimita</a:t>
            </a:r>
            <a:r>
              <a:rPr lang="en-US" dirty="0"/>
              <a:t> </a:t>
            </a:r>
            <a:r>
              <a:rPr lang="en-US" dirty="0" err="1"/>
              <a:t>imaginile</a:t>
            </a:r>
            <a:r>
              <a:rPr lang="en-US" dirty="0"/>
              <a:t> “</a:t>
            </a:r>
            <a:r>
              <a:rPr lang="en-US" dirty="0" err="1"/>
              <a:t>prinse</a:t>
            </a:r>
            <a:r>
              <a:rPr lang="en-US" dirty="0"/>
              <a:t>” in </a:t>
            </a:r>
            <a:r>
              <a:rPr lang="en-US" dirty="0" err="1"/>
              <a:t>timp</a:t>
            </a:r>
            <a:r>
              <a:rPr lang="en-US" dirty="0"/>
              <a:t> real.</a:t>
            </a:r>
          </a:p>
          <a:p>
            <a:endParaRPr lang="en-US" dirty="0" smtClean="0"/>
          </a:p>
          <a:p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capate</a:t>
            </a:r>
            <a:r>
              <a:rPr lang="en-US" dirty="0" smtClean="0"/>
              <a:t> </a:t>
            </a:r>
            <a:r>
              <a:rPr lang="en-US" dirty="0" err="1" smtClean="0"/>
              <a:t>imaginile</a:t>
            </a:r>
            <a:r>
              <a:rPr lang="en-US" dirty="0" smtClean="0"/>
              <a:t>, </a:t>
            </a:r>
            <a:r>
              <a:rPr lang="en-US" dirty="0" err="1" smtClean="0"/>
              <a:t>acestea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codificate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ocupa</a:t>
            </a:r>
            <a:r>
              <a:rPr lang="en-US" dirty="0" smtClean="0"/>
              <a:t> cat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putin</a:t>
            </a:r>
            <a:r>
              <a:rPr lang="en-US" dirty="0" smtClean="0"/>
              <a:t> </a:t>
            </a:r>
            <a:r>
              <a:rPr lang="en-US" dirty="0" err="1" smtClean="0"/>
              <a:t>spatiu</a:t>
            </a:r>
            <a:r>
              <a:rPr lang="en-US" dirty="0" smtClean="0"/>
              <a:t>, </a:t>
            </a:r>
            <a:r>
              <a:rPr lang="en-US" dirty="0" err="1" smtClean="0"/>
              <a:t>deoarece</a:t>
            </a:r>
            <a:r>
              <a:rPr lang="en-US" dirty="0" smtClean="0"/>
              <a:t> o imagine </a:t>
            </a:r>
            <a:r>
              <a:rPr lang="en-US" dirty="0" err="1" smtClean="0"/>
              <a:t>intreaga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ocupa</a:t>
            </a:r>
            <a:r>
              <a:rPr lang="en-US" dirty="0"/>
              <a:t> </a:t>
            </a:r>
            <a:r>
              <a:rPr lang="en-US" dirty="0" err="1" smtClean="0"/>
              <a:t>zeci</a:t>
            </a:r>
            <a:r>
              <a:rPr lang="en-US" dirty="0" smtClean="0"/>
              <a:t> de MB, </a:t>
            </a:r>
            <a:r>
              <a:rPr lang="en-US" dirty="0" err="1" smtClean="0"/>
              <a:t>ingreunand</a:t>
            </a:r>
            <a:r>
              <a:rPr lang="en-US" dirty="0" smtClean="0"/>
              <a:t> </a:t>
            </a:r>
            <a:r>
              <a:rPr lang="en-US" dirty="0" err="1" smtClean="0"/>
              <a:t>viteza</a:t>
            </a:r>
            <a:r>
              <a:rPr lang="en-US" dirty="0" smtClean="0"/>
              <a:t> de transfer a </a:t>
            </a:r>
            <a:r>
              <a:rPr lang="en-US" dirty="0" err="1" smtClean="0"/>
              <a:t>datelor</a:t>
            </a:r>
            <a:r>
              <a:rPr lang="en-US" dirty="0" smtClean="0"/>
              <a:t> in </a:t>
            </a:r>
            <a:r>
              <a:rPr lang="en-US" dirty="0" err="1" smtClean="0"/>
              <a:t>retea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07367"/>
            <a:ext cx="9398483" cy="1016052"/>
          </a:xfrm>
        </p:spPr>
      </p:pic>
      <p:sp>
        <p:nvSpPr>
          <p:cNvPr id="5" name="TextBox 4"/>
          <p:cNvSpPr txBox="1"/>
          <p:nvPr/>
        </p:nvSpPr>
        <p:spPr>
          <a:xfrm>
            <a:off x="939160" y="3245241"/>
            <a:ext cx="94834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utilizam</a:t>
            </a:r>
            <a:r>
              <a:rPr lang="en-US" dirty="0"/>
              <a:t> PC-</a:t>
            </a:r>
            <a:r>
              <a:rPr lang="en-US" dirty="0" err="1"/>
              <a:t>ul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privi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ca </a:t>
            </a:r>
            <a:r>
              <a:rPr lang="en-US" dirty="0" err="1"/>
              <a:t>pe</a:t>
            </a:r>
            <a:r>
              <a:rPr lang="en-US" dirty="0"/>
              <a:t> un film (</a:t>
            </a:r>
            <a:r>
              <a:rPr lang="en-US" dirty="0" err="1"/>
              <a:t>deruland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(</a:t>
            </a:r>
            <a:r>
              <a:rPr lang="en-US" dirty="0" err="1"/>
              <a:t>mediu</a:t>
            </a:r>
            <a:r>
              <a:rPr lang="en-US" dirty="0"/>
              <a:t>) de cadre </a:t>
            </a:r>
            <a:r>
              <a:rPr lang="en-US" dirty="0" err="1"/>
              <a:t>intr</a:t>
            </a:r>
            <a:r>
              <a:rPr lang="en-US" dirty="0"/>
              <a:t>-un interval </a:t>
            </a:r>
            <a:r>
              <a:rPr lang="en-US" dirty="0" err="1"/>
              <a:t>scurt</a:t>
            </a:r>
            <a:r>
              <a:rPr lang="en-US" dirty="0"/>
              <a:t> de </a:t>
            </a:r>
            <a:r>
              <a:rPr lang="en-US" dirty="0" err="1"/>
              <a:t>timp</a:t>
            </a:r>
            <a:r>
              <a:rPr lang="en-US" dirty="0"/>
              <a:t>).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vada</a:t>
            </a:r>
            <a:r>
              <a:rPr lang="en-US" dirty="0"/>
              <a:t> </a:t>
            </a:r>
            <a:r>
              <a:rPr lang="en-US" dirty="0" err="1"/>
              <a:t>operatiile</a:t>
            </a:r>
            <a:r>
              <a:rPr lang="en-US" dirty="0"/>
              <a:t> </a:t>
            </a:r>
            <a:r>
              <a:rPr lang="en-US" dirty="0" err="1"/>
              <a:t>efectuate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masina</a:t>
            </a:r>
            <a:r>
              <a:rPr lang="en-US" dirty="0"/>
              <a:t> </a:t>
            </a:r>
            <a:r>
              <a:rPr lang="en-US" dirty="0" err="1"/>
              <a:t>gazda</a:t>
            </a:r>
            <a:r>
              <a:rPr lang="en-US" dirty="0"/>
              <a:t>, </a:t>
            </a:r>
            <a:r>
              <a:rPr lang="en-US" dirty="0" err="1"/>
              <a:t>cea</a:t>
            </a:r>
            <a:r>
              <a:rPr lang="en-US" dirty="0"/>
              <a:t> din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sa-i</a:t>
            </a:r>
            <a:r>
              <a:rPr lang="en-US" dirty="0"/>
              <a:t> </a:t>
            </a:r>
            <a:r>
              <a:rPr lang="en-US" dirty="0" err="1"/>
              <a:t>trimita</a:t>
            </a:r>
            <a:r>
              <a:rPr lang="en-US" dirty="0"/>
              <a:t> </a:t>
            </a:r>
            <a:r>
              <a:rPr lang="en-US" dirty="0" err="1"/>
              <a:t>imaginile</a:t>
            </a:r>
            <a:r>
              <a:rPr lang="en-US" dirty="0"/>
              <a:t> “</a:t>
            </a:r>
            <a:r>
              <a:rPr lang="en-US" dirty="0" err="1"/>
              <a:t>prinse</a:t>
            </a:r>
            <a:r>
              <a:rPr lang="en-US" dirty="0"/>
              <a:t>” in </a:t>
            </a:r>
            <a:r>
              <a:rPr lang="en-US" dirty="0" err="1"/>
              <a:t>timp</a:t>
            </a:r>
            <a:r>
              <a:rPr lang="en-US" dirty="0"/>
              <a:t> real.</a:t>
            </a:r>
          </a:p>
          <a:p>
            <a:endParaRPr lang="en-US" dirty="0"/>
          </a:p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capate</a:t>
            </a:r>
            <a:r>
              <a:rPr lang="en-US" dirty="0"/>
              <a:t> </a:t>
            </a:r>
            <a:r>
              <a:rPr lang="en-US" dirty="0" err="1"/>
              <a:t>imaginile</a:t>
            </a:r>
            <a:r>
              <a:rPr lang="en-US" dirty="0"/>
              <a:t>,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codificate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ocupa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o imagine </a:t>
            </a:r>
            <a:r>
              <a:rPr lang="en-US" dirty="0" err="1"/>
              <a:t>intreaga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ocupa</a:t>
            </a:r>
            <a:r>
              <a:rPr lang="en-US" dirty="0"/>
              <a:t> </a:t>
            </a:r>
            <a:r>
              <a:rPr lang="en-US" dirty="0" err="1"/>
              <a:t>zeci</a:t>
            </a:r>
            <a:r>
              <a:rPr lang="en-US" dirty="0"/>
              <a:t> de MB, </a:t>
            </a:r>
            <a:r>
              <a:rPr lang="en-US" dirty="0" err="1"/>
              <a:t>ingreunand</a:t>
            </a:r>
            <a:r>
              <a:rPr lang="en-US" dirty="0"/>
              <a:t> </a:t>
            </a:r>
            <a:r>
              <a:rPr lang="en-US" dirty="0" err="1"/>
              <a:t>viteza</a:t>
            </a:r>
            <a:r>
              <a:rPr lang="en-US" dirty="0"/>
              <a:t> de transfer a </a:t>
            </a:r>
            <a:r>
              <a:rPr lang="en-US" dirty="0" err="1"/>
              <a:t>datelor</a:t>
            </a:r>
            <a:r>
              <a:rPr lang="en-US" dirty="0"/>
              <a:t> in </a:t>
            </a:r>
            <a:r>
              <a:rPr lang="en-US" dirty="0" err="1"/>
              <a:t>retea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 final, </a:t>
            </a:r>
            <a:r>
              <a:rPr lang="en-US" dirty="0" err="1" smtClean="0"/>
              <a:t>imaginile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fi </a:t>
            </a:r>
            <a:r>
              <a:rPr lang="en-US" dirty="0" err="1" smtClean="0"/>
              <a:t>desenate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client.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cadre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secunda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important </a:t>
            </a:r>
            <a:r>
              <a:rPr lang="en-US" dirty="0" err="1" smtClean="0"/>
              <a:t>sa</a:t>
            </a:r>
            <a:r>
              <a:rPr lang="en-US" dirty="0" smtClean="0"/>
              <a:t> ca </a:t>
            </a:r>
            <a:r>
              <a:rPr lang="en-US" dirty="0" err="1" smtClean="0"/>
              <a:t>metodele</a:t>
            </a:r>
            <a:r>
              <a:rPr lang="en-US" dirty="0" smtClean="0"/>
              <a:t> de </a:t>
            </a:r>
            <a:r>
              <a:rPr lang="en-US" dirty="0" err="1" smtClean="0"/>
              <a:t>captare</a:t>
            </a:r>
            <a:r>
              <a:rPr lang="en-US" dirty="0" smtClean="0"/>
              <a:t>/</a:t>
            </a:r>
            <a:r>
              <a:rPr lang="en-US" dirty="0" err="1" smtClean="0"/>
              <a:t>codificare</a:t>
            </a:r>
            <a:r>
              <a:rPr lang="en-US" dirty="0"/>
              <a:t>/</a:t>
            </a:r>
            <a:r>
              <a:rPr lang="en-US" dirty="0" err="1" smtClean="0"/>
              <a:t>afisare</a:t>
            </a:r>
            <a:r>
              <a:rPr lang="en-US" dirty="0" smtClean="0"/>
              <a:t> a </a:t>
            </a:r>
            <a:r>
              <a:rPr lang="en-US" dirty="0" err="1" smtClean="0"/>
              <a:t>imaginilor</a:t>
            </a:r>
            <a:r>
              <a:rPr lang="en-US" dirty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cat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rapide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Captarea</a:t>
            </a:r>
            <a:r>
              <a:rPr lang="en-US" dirty="0" smtClean="0"/>
              <a:t> </a:t>
            </a:r>
            <a:r>
              <a:rPr lang="en-US" dirty="0" err="1" smtClean="0"/>
              <a:t>imaginilor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371283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Au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r>
              <a:rPr lang="en-US" dirty="0" smtClean="0"/>
              <a:t> </a:t>
            </a:r>
            <a:r>
              <a:rPr lang="en-US" dirty="0" err="1" smtClean="0"/>
              <a:t>urmatoarele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, in </a:t>
            </a:r>
            <a:r>
              <a:rPr lang="en-US" dirty="0" err="1" smtClean="0"/>
              <a:t>ordinea</a:t>
            </a:r>
            <a:r>
              <a:rPr lang="en-US" dirty="0" smtClean="0"/>
              <a:t> </a:t>
            </a:r>
            <a:r>
              <a:rPr lang="en-US" dirty="0" err="1" smtClean="0"/>
              <a:t>implementarii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GDI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Direct3D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Desktop Duplication API (DDA)</a:t>
            </a:r>
          </a:p>
          <a:p>
            <a:pPr marL="0" indent="0">
              <a:buNone/>
            </a:pPr>
            <a:r>
              <a:rPr lang="en-US" dirty="0" smtClean="0"/>
              <a:t>GDI are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</a:t>
            </a:r>
            <a:r>
              <a:rPr lang="en-US" dirty="0" err="1" smtClean="0"/>
              <a:t>performante</a:t>
            </a:r>
            <a:r>
              <a:rPr lang="en-US" dirty="0" smtClean="0"/>
              <a:t> </a:t>
            </a:r>
            <a:r>
              <a:rPr lang="en-US" dirty="0" err="1" smtClean="0"/>
              <a:t>deoarece</a:t>
            </a:r>
            <a:r>
              <a:rPr lang="en-US" dirty="0" smtClean="0"/>
              <a:t> </a:t>
            </a:r>
            <a:r>
              <a:rPr lang="en-US" dirty="0" err="1" smtClean="0"/>
              <a:t>imaginile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intermediate </a:t>
            </a:r>
            <a:r>
              <a:rPr lang="en-US" dirty="0" err="1" smtClean="0"/>
              <a:t>si</a:t>
            </a:r>
            <a:r>
              <a:rPr lang="en-US" dirty="0" smtClean="0"/>
              <a:t> nu </a:t>
            </a:r>
            <a:r>
              <a:rPr lang="en-US" dirty="0" err="1" smtClean="0"/>
              <a:t>obtinute</a:t>
            </a:r>
            <a:r>
              <a:rPr lang="en-US" dirty="0" smtClean="0"/>
              <a:t> direct de la GPU.</a:t>
            </a:r>
          </a:p>
          <a:p>
            <a:pPr marL="0" indent="0">
              <a:buNone/>
            </a:pPr>
            <a:r>
              <a:rPr lang="en-US" dirty="0" smtClean="0"/>
              <a:t>Direct3D are </a:t>
            </a:r>
            <a:r>
              <a:rPr lang="en-US" dirty="0" err="1" smtClean="0"/>
              <a:t>performate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ridicate</a:t>
            </a:r>
            <a:r>
              <a:rPr lang="en-US" dirty="0" smtClean="0"/>
              <a:t>, </a:t>
            </a:r>
            <a:r>
              <a:rPr lang="en-US" dirty="0" err="1" smtClean="0"/>
              <a:t>deoarece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accesa</a:t>
            </a:r>
            <a:r>
              <a:rPr lang="en-US" dirty="0" smtClean="0"/>
              <a:t> </a:t>
            </a:r>
            <a:r>
              <a:rPr lang="en-US" dirty="0" err="1" smtClean="0"/>
              <a:t>suprafata</a:t>
            </a:r>
            <a:r>
              <a:rPr lang="en-US" dirty="0" smtClean="0"/>
              <a:t> </a:t>
            </a:r>
            <a:r>
              <a:rPr lang="en-US" dirty="0" err="1" smtClean="0"/>
              <a:t>ecranului</a:t>
            </a:r>
            <a:r>
              <a:rPr lang="en-US" dirty="0" smtClean="0"/>
              <a:t> in mod direct (</a:t>
            </a:r>
            <a:r>
              <a:rPr lang="en-US" dirty="0" err="1" smtClean="0"/>
              <a:t>operatiile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la </a:t>
            </a:r>
            <a:r>
              <a:rPr lang="en-US" dirty="0" err="1" smtClean="0"/>
              <a:t>nivel</a:t>
            </a:r>
            <a:r>
              <a:rPr lang="en-US" dirty="0" smtClean="0"/>
              <a:t> de GPU).</a:t>
            </a:r>
          </a:p>
          <a:p>
            <a:pPr marL="0" indent="0">
              <a:buNone/>
            </a:pPr>
            <a:r>
              <a:rPr lang="en-US" dirty="0" smtClean="0"/>
              <a:t>In final, a </a:t>
            </a:r>
            <a:r>
              <a:rPr lang="en-US" dirty="0" err="1" smtClean="0"/>
              <a:t>fost</a:t>
            </a:r>
            <a:r>
              <a:rPr lang="en-US" dirty="0" smtClean="0"/>
              <a:t> ales DDI, </a:t>
            </a:r>
            <a:r>
              <a:rPr lang="en-US" dirty="0" err="1" smtClean="0"/>
              <a:t>deoarece</a:t>
            </a:r>
            <a:r>
              <a:rPr lang="en-US" dirty="0" smtClean="0"/>
              <a:t> </a:t>
            </a:r>
            <a:r>
              <a:rPr lang="en-US" dirty="0" err="1" smtClean="0"/>
              <a:t>atinge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performante</a:t>
            </a:r>
            <a:r>
              <a:rPr lang="en-US" dirty="0" smtClean="0"/>
              <a:t>, </a:t>
            </a:r>
            <a:r>
              <a:rPr lang="en-US" dirty="0" err="1" smtClean="0"/>
              <a:t>datorita</a:t>
            </a:r>
            <a:r>
              <a:rPr lang="en-US" dirty="0" smtClean="0"/>
              <a:t> </a:t>
            </a:r>
            <a:r>
              <a:rPr lang="en-US" dirty="0" err="1" smtClean="0"/>
              <a:t>driverului</a:t>
            </a:r>
            <a:r>
              <a:rPr lang="en-US" dirty="0" smtClean="0"/>
              <a:t> </a:t>
            </a:r>
            <a:r>
              <a:rPr lang="en-US" dirty="0" err="1" smtClean="0"/>
              <a:t>oglinda</a:t>
            </a:r>
            <a:r>
              <a:rPr lang="en-US" dirty="0" smtClean="0"/>
              <a:t> (</a:t>
            </a:r>
            <a:r>
              <a:rPr lang="en-US" i="1" dirty="0" smtClean="0"/>
              <a:t>mirror driver</a:t>
            </a:r>
            <a:r>
              <a:rPr lang="en-US" dirty="0" smtClean="0"/>
              <a:t>).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924057"/>
              </p:ext>
            </p:extLst>
          </p:nvPr>
        </p:nvGraphicFramePr>
        <p:xfrm>
          <a:off x="7395407" y="2285997"/>
          <a:ext cx="3983794" cy="378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897">
                  <a:extLst>
                    <a:ext uri="{9D8B030D-6E8A-4147-A177-3AD203B41FA5}">
                      <a16:colId xmlns:a16="http://schemas.microsoft.com/office/drawing/2014/main" val="2784556028"/>
                    </a:ext>
                  </a:extLst>
                </a:gridCol>
                <a:gridCol w="1991897">
                  <a:extLst>
                    <a:ext uri="{9D8B030D-6E8A-4147-A177-3AD203B41FA5}">
                      <a16:colId xmlns:a16="http://schemas.microsoft.com/office/drawing/2014/main" val="3474843935"/>
                    </a:ext>
                  </a:extLst>
                </a:gridCol>
              </a:tblGrid>
              <a:tr h="9458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Metoda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captare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602346"/>
                  </a:ext>
                </a:extLst>
              </a:tr>
              <a:tr h="945817">
                <a:tc>
                  <a:txBody>
                    <a:bodyPr/>
                    <a:lstStyle/>
                    <a:p>
                      <a:r>
                        <a:rPr lang="en-US" dirty="0" smtClean="0"/>
                        <a:t>GDI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663932"/>
                  </a:ext>
                </a:extLst>
              </a:tr>
              <a:tr h="945817">
                <a:tc>
                  <a:txBody>
                    <a:bodyPr/>
                    <a:lstStyle/>
                    <a:p>
                      <a:r>
                        <a:rPr lang="en-US" dirty="0" smtClean="0"/>
                        <a:t>Direct3D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36191"/>
                  </a:ext>
                </a:extLst>
              </a:tr>
              <a:tr h="945817">
                <a:tc>
                  <a:txBody>
                    <a:bodyPr/>
                    <a:lstStyle/>
                    <a:p>
                      <a:r>
                        <a:rPr lang="en-US" dirty="0" smtClean="0"/>
                        <a:t>DDI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05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3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Obtinerea</a:t>
            </a:r>
            <a:r>
              <a:rPr lang="en-US" dirty="0" smtClean="0"/>
              <a:t> </a:t>
            </a:r>
            <a:r>
              <a:rPr lang="en-US" dirty="0" err="1" smtClean="0"/>
              <a:t>zonelor</a:t>
            </a:r>
            <a:r>
              <a:rPr lang="en-US" dirty="0" smtClean="0"/>
              <a:t> </a:t>
            </a:r>
            <a:r>
              <a:rPr lang="en-US" dirty="0" err="1" smtClean="0"/>
              <a:t>schimbate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3235570"/>
            <a:ext cx="9720073" cy="326136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Metoda</a:t>
            </a:r>
            <a:r>
              <a:rPr lang="en-US" dirty="0" smtClean="0"/>
              <a:t> 1 – BFS (</a:t>
            </a:r>
            <a:r>
              <a:rPr lang="en-US" i="1" dirty="0" smtClean="0"/>
              <a:t>breadth-first-search</a:t>
            </a:r>
            <a:r>
              <a:rPr lang="en-US" dirty="0" smtClean="0"/>
              <a:t>)</a:t>
            </a:r>
          </a:p>
          <a:p>
            <a:r>
              <a:rPr lang="pt-BR" dirty="0"/>
              <a:t>Atunci </a:t>
            </a:r>
            <a:r>
              <a:rPr lang="pt-BR" dirty="0" smtClean="0"/>
              <a:t>cand capturam </a:t>
            </a:r>
            <a:r>
              <a:rPr lang="pt-BR" dirty="0"/>
              <a:t>o </a:t>
            </a:r>
            <a:r>
              <a:rPr lang="pt-BR" dirty="0" smtClean="0"/>
              <a:t>noua imagine, </a:t>
            </a:r>
            <a:r>
              <a:rPr lang="it-IT" dirty="0" smtClean="0"/>
              <a:t>vor </a:t>
            </a:r>
            <a:r>
              <a:rPr lang="it-IT" dirty="0"/>
              <a:t>exista zone de pixeli </a:t>
            </a:r>
            <a:r>
              <a:rPr lang="it-IT" dirty="0" smtClean="0"/>
              <a:t>neschimbati, si </a:t>
            </a:r>
            <a:r>
              <a:rPr lang="it-IT" dirty="0"/>
              <a:t>zone de pixeli </a:t>
            </a:r>
            <a:r>
              <a:rPr lang="it-IT" dirty="0" smtClean="0"/>
              <a:t>schimbati </a:t>
            </a:r>
            <a:r>
              <a:rPr lang="it-IT" dirty="0"/>
              <a:t>(ex: </a:t>
            </a:r>
            <a:r>
              <a:rPr lang="it-IT" dirty="0" smtClean="0"/>
              <a:t>cursorul, </a:t>
            </a:r>
            <a:r>
              <a:rPr lang="en-US" dirty="0" err="1" smtClean="0"/>
              <a:t>caretul</a:t>
            </a:r>
            <a:r>
              <a:rPr lang="en-US" dirty="0"/>
              <a:t>, </a:t>
            </a:r>
            <a:r>
              <a:rPr lang="en-US" dirty="0" err="1"/>
              <a:t>textul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linia</a:t>
            </a:r>
            <a:r>
              <a:rPr lang="en-US" dirty="0"/>
              <a:t> </a:t>
            </a:r>
            <a:r>
              <a:rPr lang="en-US" dirty="0" err="1" smtClean="0"/>
              <a:t>curenta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).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afla</a:t>
            </a:r>
            <a:r>
              <a:rPr lang="en-US" dirty="0"/>
              <a:t> 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zone,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marca</a:t>
            </a:r>
            <a:r>
              <a:rPr lang="en-US" dirty="0" smtClean="0"/>
              <a:t> </a:t>
            </a:r>
            <a:r>
              <a:rPr lang="en-US" dirty="0" err="1" smtClean="0"/>
              <a:t>pixelii</a:t>
            </a:r>
            <a:r>
              <a:rPr lang="en-US" dirty="0" smtClean="0"/>
              <a:t> </a:t>
            </a:r>
            <a:r>
              <a:rPr lang="en-US" dirty="0" err="1" smtClean="0"/>
              <a:t>schimbati</a:t>
            </a:r>
            <a:r>
              <a:rPr lang="en-US" dirty="0" smtClean="0"/>
              <a:t> cu 1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ceilalti</a:t>
            </a:r>
            <a:r>
              <a:rPr lang="en-US" dirty="0" smtClean="0"/>
              <a:t> cu 0. </a:t>
            </a:r>
            <a:r>
              <a:rPr lang="en-US" dirty="0" err="1" smtClean="0"/>
              <a:t>Vom</a:t>
            </a:r>
            <a:r>
              <a:rPr lang="en-US" dirty="0" smtClean="0"/>
              <a:t> face o </a:t>
            </a:r>
            <a:r>
              <a:rPr lang="en-US" dirty="0" err="1" smtClean="0"/>
              <a:t>parcurgere</a:t>
            </a:r>
            <a:r>
              <a:rPr lang="en-US" dirty="0" smtClean="0"/>
              <a:t> in </a:t>
            </a:r>
            <a:r>
              <a:rPr lang="en-US" dirty="0" err="1" smtClean="0"/>
              <a:t>latime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obtine</a:t>
            </a:r>
            <a:r>
              <a:rPr lang="en-US" dirty="0" smtClean="0"/>
              <a:t> </a:t>
            </a:r>
            <a:r>
              <a:rPr lang="en-US" dirty="0" err="1" smtClean="0"/>
              <a:t>componentele</a:t>
            </a:r>
            <a:r>
              <a:rPr lang="en-US" dirty="0" smtClean="0"/>
              <a:t> </a:t>
            </a:r>
            <a:r>
              <a:rPr lang="en-US" dirty="0" err="1" smtClean="0"/>
              <a:t>conexe</a:t>
            </a:r>
            <a:r>
              <a:rPr lang="en-US" dirty="0" smtClean="0"/>
              <a:t> cu </a:t>
            </a:r>
            <a:r>
              <a:rPr lang="en-US" dirty="0" err="1" smtClean="0"/>
              <a:t>valoare</a:t>
            </a:r>
            <a:r>
              <a:rPr lang="en-US" dirty="0" err="1" smtClean="0"/>
              <a:t>a</a:t>
            </a:r>
            <a:r>
              <a:rPr lang="en-US" dirty="0" smtClean="0"/>
              <a:t> 1.</a:t>
            </a:r>
            <a:endParaRPr lang="en-US" dirty="0" smtClean="0"/>
          </a:p>
          <a:p>
            <a:r>
              <a:rPr lang="en-US" dirty="0" err="1" smtClean="0"/>
              <a:t>Metoda</a:t>
            </a:r>
            <a:r>
              <a:rPr lang="en-US" dirty="0" smtClean="0"/>
              <a:t> 2 – DDI (</a:t>
            </a:r>
            <a:r>
              <a:rPr lang="en-US" i="1" dirty="0" smtClean="0"/>
              <a:t>Desktop Duplication API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folosim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, nu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fi </a:t>
            </a:r>
            <a:r>
              <a:rPr lang="en-US" dirty="0" err="1" smtClean="0"/>
              <a:t>nevoie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dezvoltam</a:t>
            </a:r>
            <a:r>
              <a:rPr lang="en-US" dirty="0" smtClean="0"/>
              <a:t> </a:t>
            </a:r>
            <a:r>
              <a:rPr lang="en-US" dirty="0" err="1" smtClean="0"/>
              <a:t>propriul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/>
              <a:t> </a:t>
            </a:r>
            <a:r>
              <a:rPr lang="en-US" dirty="0" err="1" smtClean="0"/>
              <a:t>deoarece</a:t>
            </a:r>
            <a:r>
              <a:rPr lang="en-US" dirty="0" smtClean="0"/>
              <a:t> </a:t>
            </a:r>
            <a:r>
              <a:rPr lang="en-US" dirty="0" err="1" smtClean="0"/>
              <a:t>biblioteca</a:t>
            </a:r>
            <a:r>
              <a:rPr lang="en-US" dirty="0" smtClean="0"/>
              <a:t> ne </a:t>
            </a:r>
            <a:r>
              <a:rPr lang="en-US" dirty="0" err="1" smtClean="0"/>
              <a:t>pune</a:t>
            </a:r>
            <a:r>
              <a:rPr lang="en-US" dirty="0" smtClean="0"/>
              <a:t> la </a:t>
            </a:r>
            <a:r>
              <a:rPr lang="en-US" dirty="0" err="1" smtClean="0"/>
              <a:t>dispozitie</a:t>
            </a:r>
            <a:r>
              <a:rPr lang="en-US" dirty="0" smtClean="0"/>
              <a:t> o </a:t>
            </a:r>
            <a:r>
              <a:rPr lang="en-US" dirty="0" err="1" smtClean="0"/>
              <a:t>functie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ne </a:t>
            </a:r>
            <a:r>
              <a:rPr lang="en-US" dirty="0" err="1" smtClean="0"/>
              <a:t>va</a:t>
            </a:r>
            <a:r>
              <a:rPr lang="en-US" dirty="0" smtClean="0"/>
              <a:t> da </a:t>
            </a:r>
            <a:r>
              <a:rPr lang="en-US" dirty="0" smtClean="0"/>
              <a:t>o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dreptunghiuri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reprezinta</a:t>
            </a:r>
            <a:r>
              <a:rPr lang="en-US" dirty="0" smtClean="0"/>
              <a:t> </a:t>
            </a:r>
            <a:r>
              <a:rPr lang="en-US" dirty="0" err="1" smtClean="0"/>
              <a:t>zonele</a:t>
            </a:r>
            <a:r>
              <a:rPr lang="en-US" dirty="0" smtClean="0"/>
              <a:t> de </a:t>
            </a:r>
            <a:r>
              <a:rPr lang="en-US" dirty="0" err="1" smtClean="0"/>
              <a:t>ecran</a:t>
            </a:r>
            <a:r>
              <a:rPr lang="en-US" dirty="0" smtClean="0"/>
              <a:t> care s-au </a:t>
            </a:r>
            <a:r>
              <a:rPr lang="en-US" dirty="0" err="1" smtClean="0"/>
              <a:t>schimbat</a:t>
            </a:r>
            <a:r>
              <a:rPr lang="en-US" dirty="0" smtClean="0"/>
              <a:t>. </a:t>
            </a:r>
            <a:r>
              <a:rPr lang="en-US" dirty="0" smtClean="0"/>
              <a:t>Am </a:t>
            </a:r>
            <a:r>
              <a:rPr lang="en-US" dirty="0" err="1" smtClean="0"/>
              <a:t>decis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/>
              <a:t> </a:t>
            </a:r>
            <a:r>
              <a:rPr lang="en-US" dirty="0" err="1" smtClean="0"/>
              <a:t>folosesc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DDI </a:t>
            </a:r>
            <a:r>
              <a:rPr lang="en-US" dirty="0" err="1" smtClean="0"/>
              <a:t>datorita</a:t>
            </a:r>
            <a:r>
              <a:rPr lang="en-US" dirty="0" smtClean="0"/>
              <a:t> </a:t>
            </a:r>
            <a:r>
              <a:rPr lang="en-US" dirty="0" err="1" smtClean="0"/>
              <a:t>vitezei</a:t>
            </a:r>
            <a:r>
              <a:rPr lang="en-US" dirty="0" smtClean="0"/>
              <a:t> </a:t>
            </a:r>
            <a:r>
              <a:rPr lang="en-US" dirty="0" err="1" smtClean="0"/>
              <a:t>ridicate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37" y="1821512"/>
            <a:ext cx="9599863" cy="11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9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CODIFICAREA IMAGINILOR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692167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Motivul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care </a:t>
            </a:r>
            <a:r>
              <a:rPr lang="en-US" dirty="0" err="1" smtClean="0"/>
              <a:t>codificam</a:t>
            </a:r>
            <a:r>
              <a:rPr lang="en-US" dirty="0" smtClean="0"/>
              <a:t> </a:t>
            </a:r>
            <a:r>
              <a:rPr lang="en-US" dirty="0" err="1" smtClean="0"/>
              <a:t>imaginile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transmite</a:t>
            </a:r>
            <a:r>
              <a:rPr lang="en-US" dirty="0" smtClean="0"/>
              <a:t> cat </a:t>
            </a:r>
            <a:r>
              <a:rPr lang="en-US" dirty="0" err="1" smtClean="0"/>
              <a:t>mai</a:t>
            </a:r>
            <a:r>
              <a:rPr lang="en-US" dirty="0" smtClean="0"/>
              <a:t> rapid </a:t>
            </a:r>
            <a:r>
              <a:rPr lang="en-US" dirty="0" err="1" smtClean="0"/>
              <a:t>datele</a:t>
            </a:r>
            <a:r>
              <a:rPr lang="en-US" dirty="0" smtClean="0"/>
              <a:t> in </a:t>
            </a:r>
            <a:r>
              <a:rPr lang="en-US" dirty="0" err="1" smtClean="0"/>
              <a:t>retea</a:t>
            </a:r>
            <a:r>
              <a:rPr lang="en-US" dirty="0" smtClean="0"/>
              <a:t>, </a:t>
            </a:r>
            <a:r>
              <a:rPr lang="en-US" dirty="0" err="1" smtClean="0"/>
              <a:t>debitul</a:t>
            </a:r>
            <a:r>
              <a:rPr lang="en-US" dirty="0" smtClean="0"/>
              <a:t> de date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imaginile</a:t>
            </a:r>
            <a:r>
              <a:rPr lang="en-US" dirty="0" smtClean="0"/>
              <a:t> brute (bitmap)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prea</a:t>
            </a:r>
            <a:r>
              <a:rPr lang="en-US" dirty="0" smtClean="0"/>
              <a:t> mare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majoritatea</a:t>
            </a:r>
            <a:r>
              <a:rPr lang="en-US" dirty="0" smtClean="0"/>
              <a:t> </a:t>
            </a:r>
            <a:r>
              <a:rPr lang="en-US" dirty="0" err="1" smtClean="0"/>
              <a:t>retelelor</a:t>
            </a:r>
            <a:r>
              <a:rPr lang="en-US" dirty="0"/>
              <a:t> </a:t>
            </a:r>
            <a:r>
              <a:rPr lang="en-US" dirty="0" smtClean="0"/>
              <a:t>(un </a:t>
            </a:r>
            <a:r>
              <a:rPr lang="en-US" dirty="0" err="1" smtClean="0"/>
              <a:t>cadru</a:t>
            </a:r>
            <a:r>
              <a:rPr lang="en-US" dirty="0" smtClean="0"/>
              <a:t> </a:t>
            </a:r>
            <a:r>
              <a:rPr lang="en-US" dirty="0" err="1" smtClean="0"/>
              <a:t>ocupa</a:t>
            </a:r>
            <a:r>
              <a:rPr lang="en-US" dirty="0" smtClean="0"/>
              <a:t> 15 MB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Macbook</a:t>
            </a:r>
            <a:r>
              <a:rPr lang="en-US" dirty="0" smtClean="0"/>
              <a:t> Pro 15” 2018). </a:t>
            </a:r>
            <a:endParaRPr lang="en-US" dirty="0"/>
          </a:p>
          <a:p>
            <a:r>
              <a:rPr lang="en-US" dirty="0" err="1" smtClean="0"/>
              <a:t>Exita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modalitati</a:t>
            </a:r>
            <a:r>
              <a:rPr lang="en-US" dirty="0" smtClean="0"/>
              <a:t> de a </a:t>
            </a:r>
            <a:r>
              <a:rPr lang="en-US" dirty="0" err="1" smtClean="0"/>
              <a:t>codifica</a:t>
            </a:r>
            <a:r>
              <a:rPr lang="en-US" dirty="0" smtClean="0"/>
              <a:t> </a:t>
            </a:r>
            <a:r>
              <a:rPr lang="en-US" dirty="0" err="1" smtClean="0"/>
              <a:t>imaginile</a:t>
            </a:r>
            <a:r>
              <a:rPr lang="en-US" dirty="0" smtClean="0"/>
              <a:t>: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pierdere</a:t>
            </a:r>
            <a:r>
              <a:rPr lang="en-US" dirty="0" smtClean="0"/>
              <a:t> (PNG) </a:t>
            </a:r>
            <a:r>
              <a:rPr lang="en-US" dirty="0" err="1" smtClean="0"/>
              <a:t>si</a:t>
            </a:r>
            <a:r>
              <a:rPr lang="en-US" dirty="0" smtClean="0"/>
              <a:t> cu </a:t>
            </a:r>
            <a:r>
              <a:rPr lang="en-US" dirty="0" err="1" smtClean="0"/>
              <a:t>pierdere</a:t>
            </a:r>
            <a:r>
              <a:rPr lang="en-US" dirty="0" smtClean="0"/>
              <a:t> (JPG).</a:t>
            </a:r>
          </a:p>
          <a:p>
            <a:r>
              <a:rPr lang="en-US" dirty="0" err="1" smtClean="0"/>
              <a:t>Avantajul</a:t>
            </a:r>
            <a:r>
              <a:rPr lang="en-US" dirty="0" smtClean="0"/>
              <a:t> </a:t>
            </a:r>
            <a:r>
              <a:rPr lang="en-US" dirty="0" err="1" smtClean="0"/>
              <a:t>codificarii</a:t>
            </a:r>
            <a:r>
              <a:rPr lang="en-US" dirty="0" smtClean="0"/>
              <a:t>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pierdere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ca </a:t>
            </a:r>
            <a:r>
              <a:rPr lang="en-US" dirty="0" err="1" smtClean="0"/>
              <a:t>pastreaza</a:t>
            </a:r>
            <a:r>
              <a:rPr lang="en-US" dirty="0" smtClean="0"/>
              <a:t> </a:t>
            </a:r>
            <a:r>
              <a:rPr lang="en-US" dirty="0" err="1" smtClean="0"/>
              <a:t>continutul</a:t>
            </a:r>
            <a:r>
              <a:rPr lang="en-US" dirty="0" smtClean="0"/>
              <a:t> original al </a:t>
            </a:r>
            <a:r>
              <a:rPr lang="en-US" dirty="0" err="1" smtClean="0"/>
              <a:t>imaginii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Codificarea</a:t>
            </a:r>
            <a:r>
              <a:rPr lang="en-US" dirty="0" smtClean="0"/>
              <a:t> cu </a:t>
            </a:r>
            <a:r>
              <a:rPr lang="en-US" dirty="0" err="1" smtClean="0"/>
              <a:t>pierdere</a:t>
            </a:r>
            <a:r>
              <a:rPr lang="en-US" dirty="0" smtClean="0"/>
              <a:t> nu </a:t>
            </a:r>
            <a:r>
              <a:rPr lang="en-US" dirty="0" err="1" smtClean="0"/>
              <a:t>pastreaza</a:t>
            </a:r>
            <a:r>
              <a:rPr lang="en-US" dirty="0" smtClean="0"/>
              <a:t> </a:t>
            </a:r>
            <a:r>
              <a:rPr lang="en-US" dirty="0" err="1" smtClean="0"/>
              <a:t>continutul</a:t>
            </a:r>
            <a:r>
              <a:rPr lang="en-US" dirty="0" smtClean="0"/>
              <a:t> original,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ofera</a:t>
            </a:r>
            <a:r>
              <a:rPr lang="en-US" dirty="0" smtClean="0"/>
              <a:t> o </a:t>
            </a:r>
            <a:r>
              <a:rPr lang="en-US" dirty="0" err="1" smtClean="0"/>
              <a:t>aproximatie</a:t>
            </a:r>
            <a:r>
              <a:rPr lang="en-US" dirty="0" smtClean="0"/>
              <a:t> </a:t>
            </a:r>
            <a:r>
              <a:rPr lang="en-US" dirty="0" err="1" smtClean="0"/>
              <a:t>buna</a:t>
            </a:r>
            <a:r>
              <a:rPr lang="en-US" dirty="0" smtClean="0"/>
              <a:t>. </a:t>
            </a:r>
            <a:r>
              <a:rPr lang="en-US" dirty="0" err="1" smtClean="0"/>
              <a:t>Principalul</a:t>
            </a:r>
            <a:r>
              <a:rPr lang="en-US" dirty="0" smtClean="0"/>
              <a:t> </a:t>
            </a:r>
            <a:r>
              <a:rPr lang="en-US" dirty="0" err="1" smtClean="0"/>
              <a:t>avantaj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ca </a:t>
            </a:r>
            <a:r>
              <a:rPr lang="en-US" dirty="0" err="1" smtClean="0"/>
              <a:t>algoritmul</a:t>
            </a:r>
            <a:r>
              <a:rPr lang="en-US" dirty="0" smtClean="0"/>
              <a:t> de </a:t>
            </a:r>
            <a:r>
              <a:rPr lang="en-US" dirty="0" err="1" smtClean="0"/>
              <a:t>codificare</a:t>
            </a:r>
            <a:r>
              <a:rPr lang="en-US" dirty="0" smtClean="0"/>
              <a:t> (din </a:t>
            </a:r>
            <a:r>
              <a:rPr lang="en-US" dirty="0" err="1" smtClean="0"/>
              <a:t>libjpeg</a:t>
            </a:r>
            <a:r>
              <a:rPr lang="en-US" dirty="0" smtClean="0"/>
              <a:t>-turbo) </a:t>
            </a:r>
            <a:r>
              <a:rPr lang="en-US" dirty="0" err="1" smtClean="0"/>
              <a:t>poate</a:t>
            </a:r>
            <a:r>
              <a:rPr lang="en-US" dirty="0" smtClean="0"/>
              <a:t> fi de </a:t>
            </a:r>
            <a:r>
              <a:rPr lang="en-US" dirty="0" err="1" smtClean="0"/>
              <a:t>cateva</a:t>
            </a:r>
            <a:r>
              <a:rPr lang="en-US" dirty="0" smtClean="0"/>
              <a:t> </a:t>
            </a:r>
            <a:r>
              <a:rPr lang="en-US" dirty="0" err="1" smtClean="0"/>
              <a:t>ori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 </a:t>
            </a:r>
            <a:r>
              <a:rPr lang="en-US" dirty="0" err="1" smtClean="0"/>
              <a:t>decat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pierdere</a:t>
            </a:r>
            <a:r>
              <a:rPr lang="en-US" dirty="0" smtClean="0"/>
              <a:t>. De </a:t>
            </a:r>
            <a:r>
              <a:rPr lang="en-US" dirty="0" err="1" smtClean="0"/>
              <a:t>aceea</a:t>
            </a:r>
            <a:r>
              <a:rPr lang="en-US" dirty="0" smtClean="0"/>
              <a:t> am </a:t>
            </a:r>
            <a:r>
              <a:rPr lang="en-US" dirty="0" err="1" smtClean="0"/>
              <a:t>decis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folosesc</a:t>
            </a:r>
            <a:r>
              <a:rPr lang="en-US" dirty="0" smtClean="0"/>
              <a:t> </a:t>
            </a:r>
            <a:r>
              <a:rPr lang="en-US" dirty="0" err="1" smtClean="0"/>
              <a:t>codificarea</a:t>
            </a:r>
            <a:r>
              <a:rPr lang="en-US" dirty="0" smtClean="0"/>
              <a:t> JPG.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03758"/>
              </p:ext>
            </p:extLst>
          </p:nvPr>
        </p:nvGraphicFramePr>
        <p:xfrm>
          <a:off x="6855325" y="2328778"/>
          <a:ext cx="5069306" cy="3446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016">
                  <a:extLst>
                    <a:ext uri="{9D8B030D-6E8A-4147-A177-3AD203B41FA5}">
                      <a16:colId xmlns:a16="http://schemas.microsoft.com/office/drawing/2014/main" val="105275785"/>
                    </a:ext>
                  </a:extLst>
                </a:gridCol>
                <a:gridCol w="1428521">
                  <a:extLst>
                    <a:ext uri="{9D8B030D-6E8A-4147-A177-3AD203B41FA5}">
                      <a16:colId xmlns:a16="http://schemas.microsoft.com/office/drawing/2014/main" val="1566905955"/>
                    </a:ext>
                  </a:extLst>
                </a:gridCol>
                <a:gridCol w="1689769">
                  <a:extLst>
                    <a:ext uri="{9D8B030D-6E8A-4147-A177-3AD203B41FA5}">
                      <a16:colId xmlns:a16="http://schemas.microsoft.com/office/drawing/2014/main" val="1866356064"/>
                    </a:ext>
                  </a:extLst>
                </a:gridCol>
              </a:tblGrid>
              <a:tr h="4977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Tip </a:t>
                      </a:r>
                      <a:r>
                        <a:rPr lang="en-US" sz="1800" dirty="0" err="1" smtClean="0"/>
                        <a:t>actiune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Png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libjpeg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-turbo)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68943"/>
                  </a:ext>
                </a:extLst>
              </a:tr>
              <a:tr h="8568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Vizionare</a:t>
                      </a:r>
                      <a:r>
                        <a:rPr lang="en-US" dirty="0" smtClean="0"/>
                        <a:t> clip </a:t>
                      </a:r>
                      <a:r>
                        <a:rPr lang="en-US" dirty="0" err="1" smtClean="0"/>
                        <a:t>natura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490228"/>
                  </a:ext>
                </a:extLst>
              </a:tr>
              <a:tr h="10914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Operarea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obisnuita</a:t>
                      </a:r>
                      <a:r>
                        <a:rPr lang="en-US" dirty="0" smtClean="0"/>
                        <a:t> a PC-</a:t>
                      </a:r>
                      <a:r>
                        <a:rPr lang="en-US" dirty="0" err="1" smtClean="0"/>
                        <a:t>ului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207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879493"/>
                  </a:ext>
                </a:extLst>
              </a:tr>
              <a:tr h="10002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Mutare</a:t>
                      </a:r>
                      <a:r>
                        <a:rPr lang="en-US" dirty="0" smtClean="0"/>
                        <a:t> continua de </a:t>
                      </a:r>
                      <a:r>
                        <a:rPr lang="en-US" dirty="0" err="1" smtClean="0"/>
                        <a:t>ferestre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8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8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268</TotalTime>
  <Words>1008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Tw Cen MT</vt:lpstr>
      <vt:lpstr>Tw Cen MT Condensed</vt:lpstr>
      <vt:lpstr>Wingdings</vt:lpstr>
      <vt:lpstr>Wingdings 3</vt:lpstr>
      <vt:lpstr>Integral</vt:lpstr>
      <vt:lpstr>Control desktop la distanta pentru windows</vt:lpstr>
      <vt:lpstr>Plan de prezentare</vt:lpstr>
      <vt:lpstr>Introducere</vt:lpstr>
      <vt:lpstr>Context</vt:lpstr>
      <vt:lpstr>Context</vt:lpstr>
      <vt:lpstr>Context</vt:lpstr>
      <vt:lpstr>Captarea imaginilor</vt:lpstr>
      <vt:lpstr>Obtinerea zonelor schimbate</vt:lpstr>
      <vt:lpstr>CODIFICAREA IMAGINILOR</vt:lpstr>
      <vt:lpstr>Afisarea imaginilor</vt:lpstr>
      <vt:lpstr>Server de intermediere/sesiuni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desktop la distanta pentru windows</dc:title>
  <dc:creator>Windows User</dc:creator>
  <cp:lastModifiedBy>Windows User</cp:lastModifiedBy>
  <cp:revision>90</cp:revision>
  <dcterms:created xsi:type="dcterms:W3CDTF">2019-02-12T10:19:31Z</dcterms:created>
  <dcterms:modified xsi:type="dcterms:W3CDTF">2019-02-13T05:42:45Z</dcterms:modified>
</cp:coreProperties>
</file>