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AEE-9DD4-4F7B-90B2-EB1A8B4F1C28}" type="datetimeFigureOut">
              <a:rPr lang="ar-SA" smtClean="0"/>
              <a:t>04/05/1442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E736-759C-4ED6-A34C-E6C8847BDC33}" type="slidenum">
              <a:rPr lang="ar-SA" smtClean="0"/>
              <a:t>‹#›</a:t>
            </a:fld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AEE-9DD4-4F7B-90B2-EB1A8B4F1C28}" type="datetimeFigureOut">
              <a:rPr lang="ar-SA" smtClean="0"/>
              <a:t>04/05/1442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E736-759C-4ED6-A34C-E6C8847BDC33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AEE-9DD4-4F7B-90B2-EB1A8B4F1C28}" type="datetimeFigureOut">
              <a:rPr lang="ar-SA" smtClean="0"/>
              <a:t>04/05/1442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E736-759C-4ED6-A34C-E6C8847BDC33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AEE-9DD4-4F7B-90B2-EB1A8B4F1C28}" type="datetimeFigureOut">
              <a:rPr lang="ar-SA" smtClean="0"/>
              <a:t>04/05/1442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E736-759C-4ED6-A34C-E6C8847BDC33}" type="slidenum">
              <a:rPr lang="ar-SA" smtClean="0"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AEE-9DD4-4F7B-90B2-EB1A8B4F1C28}" type="datetimeFigureOut">
              <a:rPr lang="ar-SA" smtClean="0"/>
              <a:t>04/05/1442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E736-759C-4ED6-A34C-E6C8847BDC33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AEE-9DD4-4F7B-90B2-EB1A8B4F1C28}" type="datetimeFigureOut">
              <a:rPr lang="ar-SA" smtClean="0"/>
              <a:t>04/05/1442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E736-759C-4ED6-A34C-E6C8847BDC33}" type="slidenum">
              <a:rPr lang="ar-SA" smtClean="0"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AEE-9DD4-4F7B-90B2-EB1A8B4F1C28}" type="datetimeFigureOut">
              <a:rPr lang="ar-SA" smtClean="0"/>
              <a:t>04/05/1442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E736-759C-4ED6-A34C-E6C8847BDC33}" type="slidenum">
              <a:rPr lang="ar-SA" smtClean="0"/>
              <a:t>‹#›</a:t>
            </a:fld>
            <a:endParaRPr lang="ar-S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AEE-9DD4-4F7B-90B2-EB1A8B4F1C28}" type="datetimeFigureOut">
              <a:rPr lang="ar-SA" smtClean="0"/>
              <a:t>04/05/1442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E736-759C-4ED6-A34C-E6C8847BDC33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AEE-9DD4-4F7B-90B2-EB1A8B4F1C28}" type="datetimeFigureOut">
              <a:rPr lang="ar-SA" smtClean="0"/>
              <a:t>04/05/1442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E736-759C-4ED6-A34C-E6C8847BDC33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AEE-9DD4-4F7B-90B2-EB1A8B4F1C28}" type="datetimeFigureOut">
              <a:rPr lang="ar-SA" smtClean="0"/>
              <a:t>04/05/1442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E736-759C-4ED6-A34C-E6C8847BDC33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AEE-9DD4-4F7B-90B2-EB1A8B4F1C28}" type="datetimeFigureOut">
              <a:rPr lang="ar-SA" smtClean="0"/>
              <a:t>04/05/1442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E736-759C-4ED6-A34C-E6C8847BDC33}" type="slidenum">
              <a:rPr lang="ar-SA" smtClean="0"/>
              <a:t>‹#›</a:t>
            </a:fld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978AEE-9DD4-4F7B-90B2-EB1A8B4F1C28}" type="datetimeFigureOut">
              <a:rPr lang="ar-SA" smtClean="0"/>
              <a:t>04/05/1442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DBCE736-759C-4ED6-A34C-E6C8847BDC33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47664" y="2348880"/>
            <a:ext cx="7056784" cy="882119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        Mohammed Nasser  Abdu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                  120191177</a:t>
            </a:r>
          </a:p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Abdulrahman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Mohammed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Al-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Majayda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                    120190071</a:t>
            </a:r>
          </a:p>
          <a:p>
            <a:endParaRPr lang="ar-SA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395536" y="620688"/>
            <a:ext cx="8352928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Final project of an Introduction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to Databases 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course</a:t>
            </a:r>
            <a:endParaRPr lang="ar-SA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2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UCAS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Charitable Society</a:t>
            </a:r>
            <a:endParaRPr lang="ar-SA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3"/>
          </p:nvPr>
        </p:nvSpPr>
        <p:spPr>
          <a:xfrm>
            <a:off x="899592" y="1988840"/>
            <a:ext cx="6400800" cy="4104456"/>
          </a:xfrm>
        </p:spPr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The project is a charity named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UCAS.</a:t>
            </a:r>
            <a:r>
              <a:rPr lang="ar-SA" sz="28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" indent="0" algn="l"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-It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contains six tables and when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           breaking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 many-to-many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                 relationship results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in the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seventh      table.   </a:t>
            </a:r>
          </a:p>
          <a:p>
            <a:pPr marL="45720" indent="0" algn="l">
              <a:buNone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-Tables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are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</a:rPr>
              <a:t>Departments,Locations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</a:rPr>
              <a:t>Employees,Warehouses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, Needy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         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</a:rPr>
              <a:t>Peoples,Grants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 AND Distribution.</a:t>
            </a:r>
            <a:endParaRPr lang="ar-SA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1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601"/>
            <a:ext cx="9144000" cy="629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1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416824" cy="476672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ERD After broken many-to-many relationship</a:t>
            </a:r>
            <a:endParaRPr lang="ar-SA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8424936" cy="5488293"/>
          </a:xfrm>
        </p:spPr>
      </p:pic>
    </p:spTree>
    <p:extLst>
      <p:ext uri="{BB962C8B-B14F-4D97-AF65-F5344CB8AC3E}">
        <p14:creationId xmlns:p14="http://schemas.microsoft.com/office/powerpoint/2010/main" val="171125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3"/>
          </p:nvPr>
        </p:nvSpPr>
        <p:spPr>
          <a:xfrm>
            <a:off x="1115616" y="1988840"/>
            <a:ext cx="6400800" cy="3744416"/>
          </a:xfrm>
        </p:spPr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US" dirty="0" smtClean="0"/>
              <a:t>* The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Departments</a:t>
            </a:r>
            <a:r>
              <a:rPr lang="en-US" dirty="0" smtClean="0"/>
              <a:t> </a:t>
            </a:r>
            <a:r>
              <a:rPr lang="en-US" dirty="0"/>
              <a:t>table includes the sections </a:t>
            </a:r>
            <a:r>
              <a:rPr lang="en-US" dirty="0" smtClean="0"/>
              <a:t>     that </a:t>
            </a:r>
            <a:r>
              <a:rPr lang="en-US" dirty="0"/>
              <a:t>make up the association</a:t>
            </a:r>
            <a:r>
              <a:rPr lang="en-US" dirty="0" smtClean="0"/>
              <a:t>.</a:t>
            </a:r>
          </a:p>
          <a:p>
            <a:pPr marL="45720" indent="0" algn="l">
              <a:buNone/>
            </a:pPr>
            <a:r>
              <a:rPr lang="en-US" dirty="0" smtClean="0"/>
              <a:t>* Employees </a:t>
            </a:r>
            <a:r>
              <a:rPr lang="en-US" dirty="0"/>
              <a:t>table includes employees and their </a:t>
            </a:r>
            <a:r>
              <a:rPr lang="en-US" dirty="0" smtClean="0"/>
              <a:t>     data.</a:t>
            </a:r>
          </a:p>
          <a:p>
            <a:pPr marL="45720" indent="0" algn="l">
              <a:buNone/>
            </a:pPr>
            <a:r>
              <a:rPr lang="en-US" dirty="0" smtClean="0"/>
              <a:t>* The </a:t>
            </a:r>
            <a:r>
              <a:rPr lang="en-US" dirty="0"/>
              <a:t>needy table includes the needy, their data, </a:t>
            </a:r>
            <a:r>
              <a:rPr lang="en-US" dirty="0" smtClean="0"/>
              <a:t>   and </a:t>
            </a:r>
            <a:r>
              <a:rPr lang="en-US" dirty="0"/>
              <a:t>their socio-economic status</a:t>
            </a:r>
            <a:r>
              <a:rPr lang="en-US" dirty="0" smtClean="0"/>
              <a:t>.</a:t>
            </a:r>
          </a:p>
          <a:p>
            <a:pPr marL="45720" indent="0" algn="l">
              <a:buNone/>
            </a:pPr>
            <a:r>
              <a:rPr lang="en-US" dirty="0" smtClean="0"/>
              <a:t>* The </a:t>
            </a:r>
            <a:r>
              <a:rPr lang="en-US" dirty="0"/>
              <a:t>scholarship table includes grants and their </a:t>
            </a:r>
            <a:r>
              <a:rPr lang="en-US" dirty="0" smtClean="0"/>
              <a:t>     value </a:t>
            </a:r>
            <a:r>
              <a:rPr lang="en-US" dirty="0"/>
              <a:t>that the association provides to the </a:t>
            </a:r>
            <a:r>
              <a:rPr lang="en-US" dirty="0" smtClean="0"/>
              <a:t>          needy.</a:t>
            </a:r>
          </a:p>
        </p:txBody>
      </p:sp>
      <p:sp>
        <p:nvSpPr>
          <p:cNvPr id="4" name="عنوان 1"/>
          <p:cNvSpPr txBox="1">
            <a:spLocks/>
          </p:cNvSpPr>
          <p:nvPr/>
        </p:nvSpPr>
        <p:spPr>
          <a:xfrm>
            <a:off x="755576" y="62068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UCAS Charitable Society</a:t>
            </a:r>
            <a:endParaRPr lang="ar-SA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3"/>
          </p:nvPr>
        </p:nvSpPr>
        <p:spPr>
          <a:xfrm>
            <a:off x="1187624" y="1988840"/>
            <a:ext cx="6400800" cy="3474720"/>
          </a:xfrm>
        </p:spPr>
        <p:txBody>
          <a:bodyPr/>
          <a:lstStyle/>
          <a:p>
            <a:pPr marL="45720" indent="0" algn="l">
              <a:buNone/>
            </a:pPr>
            <a:r>
              <a:rPr lang="en-US" dirty="0" smtClean="0"/>
              <a:t>* Table </a:t>
            </a:r>
            <a:r>
              <a:rPr lang="en-US" dirty="0"/>
              <a:t>of sites includes the governorates of the </a:t>
            </a:r>
            <a:r>
              <a:rPr lang="en-US" dirty="0" smtClean="0"/>
              <a:t>     Gaza </a:t>
            </a:r>
            <a:r>
              <a:rPr lang="en-US" dirty="0"/>
              <a:t>Strip</a:t>
            </a:r>
            <a:r>
              <a:rPr lang="en-US" dirty="0" smtClean="0"/>
              <a:t>.</a:t>
            </a:r>
          </a:p>
          <a:p>
            <a:pPr marL="45720" indent="0" algn="l">
              <a:buNone/>
            </a:pPr>
            <a:r>
              <a:rPr lang="en-US" dirty="0" smtClean="0"/>
              <a:t>* The </a:t>
            </a:r>
            <a:r>
              <a:rPr lang="en-US" dirty="0"/>
              <a:t>warehouse schedule is a special warehouse </a:t>
            </a:r>
            <a:endParaRPr lang="ar-SA" dirty="0" smtClean="0"/>
          </a:p>
          <a:p>
            <a:pPr marL="45720" indent="0" algn="l">
              <a:buNone/>
            </a:pPr>
            <a:r>
              <a:rPr lang="ar-SA" dirty="0" smtClean="0"/>
              <a:t>.</a:t>
            </a:r>
            <a:r>
              <a:rPr lang="en-US" dirty="0" smtClean="0"/>
              <a:t>   for the association in each governorate</a:t>
            </a:r>
          </a:p>
          <a:p>
            <a:pPr marL="45720" indent="0" algn="l">
              <a:buNone/>
            </a:pPr>
            <a:r>
              <a:rPr lang="en-US" dirty="0" smtClean="0"/>
              <a:t>* </a:t>
            </a:r>
            <a:r>
              <a:rPr lang="en-US" dirty="0"/>
              <a:t>When breaking the </a:t>
            </a:r>
            <a:r>
              <a:rPr lang="en-US" dirty="0" smtClean="0"/>
              <a:t>many-to-many </a:t>
            </a:r>
            <a:r>
              <a:rPr lang="en-US" dirty="0"/>
              <a:t>relationship </a:t>
            </a:r>
            <a:r>
              <a:rPr lang="en-US" dirty="0" smtClean="0"/>
              <a:t>     between </a:t>
            </a:r>
            <a:r>
              <a:rPr lang="en-US" dirty="0"/>
              <a:t>the grants and needy table, a </a:t>
            </a:r>
            <a:r>
              <a:rPr lang="en-US" dirty="0" smtClean="0"/>
              <a:t>              distribution </a:t>
            </a:r>
            <a:r>
              <a:rPr lang="en-US" dirty="0"/>
              <a:t>table is produced that includes all </a:t>
            </a:r>
            <a:r>
              <a:rPr lang="en-US" dirty="0" smtClean="0"/>
              <a:t>    the </a:t>
            </a:r>
            <a:r>
              <a:rPr lang="en-US" dirty="0"/>
              <a:t>grant and the needy who have benefited </a:t>
            </a:r>
            <a:r>
              <a:rPr lang="en-US" dirty="0" smtClean="0"/>
              <a:t>     from it.</a:t>
            </a:r>
            <a:endParaRPr lang="ar-SA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755576" y="62068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UCAS Charitable Society</a:t>
            </a:r>
            <a:endParaRPr lang="ar-SA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3"/>
          </p:nvPr>
        </p:nvSpPr>
        <p:spPr>
          <a:xfrm>
            <a:off x="1043608" y="2420888"/>
            <a:ext cx="6400800" cy="3474720"/>
          </a:xfrm>
        </p:spPr>
        <p:txBody>
          <a:bodyPr>
            <a:normAutofit fontScale="92500" lnSpcReduction="20000"/>
          </a:bodyPr>
          <a:lstStyle/>
          <a:p>
            <a:pPr marL="45720" indent="0" algn="l">
              <a:buNone/>
            </a:pPr>
            <a:r>
              <a:rPr lang="en-US" dirty="0" smtClean="0"/>
              <a:t>* Sequence for Grants table</a:t>
            </a:r>
          </a:p>
          <a:p>
            <a:pPr marL="45720" indent="0" algn="l">
              <a:buNone/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create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sequence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gr_id_seq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" indent="0" algn="l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INCREMENT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pPr marL="45720" indent="0" algn="l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start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with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30001</a:t>
            </a:r>
          </a:p>
          <a:p>
            <a:pPr marL="45720" indent="0" algn="l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maxvalue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39999;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" indent="0" algn="l">
              <a:buNone/>
            </a:pPr>
            <a:r>
              <a:rPr lang="en-US" dirty="0"/>
              <a:t>* Sequence for Grants table</a:t>
            </a:r>
          </a:p>
          <a:p>
            <a:pPr marL="45720" indent="0" algn="l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create sequence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emp_id_seq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" indent="0" algn="l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INCREMENT BY 1</a:t>
            </a:r>
          </a:p>
          <a:p>
            <a:pPr marL="45720" indent="0" algn="l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start with 10000</a:t>
            </a:r>
          </a:p>
          <a:p>
            <a:pPr marL="45720" indent="0" algn="l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maxvalue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19999;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755576" y="609789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UCAS Charitable Society</a:t>
            </a:r>
            <a:endParaRPr lang="ar-SA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عنصر نائب للمحتوى 2"/>
          <p:cNvSpPr txBox="1">
            <a:spLocks/>
          </p:cNvSpPr>
          <p:nvPr/>
        </p:nvSpPr>
        <p:spPr>
          <a:xfrm>
            <a:off x="867287" y="1618923"/>
            <a:ext cx="6400800" cy="648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l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endParaRPr lang="ar-SA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2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3"/>
          </p:nvPr>
        </p:nvSpPr>
        <p:spPr>
          <a:xfrm>
            <a:off x="1043608" y="2420888"/>
            <a:ext cx="6400800" cy="3474720"/>
          </a:xfrm>
        </p:spPr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US" dirty="0" smtClean="0"/>
              <a:t>* Sequence for </a:t>
            </a:r>
            <a:r>
              <a:rPr lang="en-US" dirty="0"/>
              <a:t>WAREHOUSES </a:t>
            </a:r>
            <a:r>
              <a:rPr lang="en-US" dirty="0" smtClean="0"/>
              <a:t>table</a:t>
            </a:r>
          </a:p>
          <a:p>
            <a:pPr marL="45720" indent="0" algn="l">
              <a:buNone/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create sequence WH_ID_SEQ  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" indent="0" algn="l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increment by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</a:p>
          <a:p>
            <a:pPr marL="45720" indent="0" algn="l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start with 10  </a:t>
            </a:r>
          </a:p>
          <a:p>
            <a:pPr marL="45720" indent="0" algn="l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maxvalue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100;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" indent="0" algn="l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755576" y="609789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UCAS Charitable Society</a:t>
            </a:r>
            <a:endParaRPr lang="ar-SA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عنصر نائب للمحتوى 2"/>
          <p:cNvSpPr txBox="1">
            <a:spLocks/>
          </p:cNvSpPr>
          <p:nvPr/>
        </p:nvSpPr>
        <p:spPr>
          <a:xfrm>
            <a:off x="867287" y="1618923"/>
            <a:ext cx="6400800" cy="648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l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endParaRPr lang="ar-SA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7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3"/>
          </p:nvPr>
        </p:nvSpPr>
        <p:spPr>
          <a:xfrm>
            <a:off x="1043608" y="2420888"/>
            <a:ext cx="6400800" cy="3474720"/>
          </a:xfrm>
        </p:spPr>
        <p:txBody>
          <a:bodyPr>
            <a:normAutofit fontScale="92500" lnSpcReduction="20000"/>
          </a:bodyPr>
          <a:lstStyle/>
          <a:p>
            <a:pPr marL="45720" indent="0" algn="l">
              <a:buNone/>
            </a:pPr>
            <a:r>
              <a:rPr lang="en-US" dirty="0" smtClean="0"/>
              <a:t>* Sequence for Grants table</a:t>
            </a:r>
          </a:p>
          <a:p>
            <a:pPr marL="45720" indent="0" algn="l">
              <a:buNone/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create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sequence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gr_id_seq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" indent="0" algn="l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INCREMENT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pPr marL="45720" indent="0" algn="l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start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with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30001</a:t>
            </a:r>
          </a:p>
          <a:p>
            <a:pPr marL="45720" indent="0" algn="l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maxvalue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39999;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" indent="0" algn="l">
              <a:buNone/>
            </a:pPr>
            <a:r>
              <a:rPr lang="en-US" dirty="0"/>
              <a:t>* Sequence for Grants table</a:t>
            </a:r>
          </a:p>
          <a:p>
            <a:pPr marL="45720" indent="0" algn="l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create sequence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emp_id_seq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" indent="0" algn="l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INCREMENT BY 1</a:t>
            </a:r>
          </a:p>
          <a:p>
            <a:pPr marL="45720" indent="0" algn="l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start with 10000</a:t>
            </a:r>
          </a:p>
          <a:p>
            <a:pPr marL="45720" indent="0" algn="l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maxvalue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19999;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755576" y="609789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UCAS Charitable Society</a:t>
            </a:r>
            <a:endParaRPr lang="ar-SA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عنصر نائب للمحتوى 2"/>
          <p:cNvSpPr txBox="1">
            <a:spLocks/>
          </p:cNvSpPr>
          <p:nvPr/>
        </p:nvSpPr>
        <p:spPr>
          <a:xfrm>
            <a:off x="867287" y="1618923"/>
            <a:ext cx="6400800" cy="648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l"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View </a:t>
            </a:r>
            <a:endParaRPr lang="ar-SA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743"/>
      </p:ext>
    </p:extLst>
  </p:cSld>
  <p:clrMapOvr>
    <a:masterClrMapping/>
  </p:clrMapOvr>
</p:sld>
</file>

<file path=ppt/theme/theme1.xml><?xml version="1.0" encoding="utf-8"?>
<a:theme xmlns:a="http://schemas.openxmlformats.org/drawingml/2006/main" name="دفق الهواء">
  <a:themeElements>
    <a:clrScheme name="دفق الهواء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دفق الهواء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دفق الهواء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3338</TotalTime>
  <Words>302</Words>
  <Application>Microsoft Office PowerPoint</Application>
  <PresentationFormat>عرض على الشاشة (3:4)‏</PresentationFormat>
  <Paragraphs>51</Paragraphs>
  <Slides>9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0" baseType="lpstr">
      <vt:lpstr>دفق الهواء</vt:lpstr>
      <vt:lpstr>Final project of an Introduction         to Databases course</vt:lpstr>
      <vt:lpstr>UCAS Charitable Society</vt:lpstr>
      <vt:lpstr>عرض تقديمي في PowerPoint</vt:lpstr>
      <vt:lpstr>ERD After broken many-to-many relationship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Ahmed-Under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of an Introduction     to Databases course</dc:title>
  <dc:creator>ucas</dc:creator>
  <cp:lastModifiedBy>ucas</cp:lastModifiedBy>
  <cp:revision>13</cp:revision>
  <dcterms:created xsi:type="dcterms:W3CDTF">2020-12-15T06:12:20Z</dcterms:created>
  <dcterms:modified xsi:type="dcterms:W3CDTF">2020-12-18T21:00:18Z</dcterms:modified>
</cp:coreProperties>
</file>