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2420" y="1515622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06070" y="1709738"/>
            <a:ext cx="1156716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06070" y="4589464"/>
            <a:ext cx="11567160" cy="11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0832" y="1517873"/>
            <a:ext cx="5699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184584" y="1517873"/>
            <a:ext cx="5699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3"/>
          </p:nvPr>
        </p:nvSpPr>
        <p:spPr>
          <a:xfrm>
            <a:off x="312420" y="2363557"/>
            <a:ext cx="5699760" cy="338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4"/>
          </p:nvPr>
        </p:nvSpPr>
        <p:spPr>
          <a:xfrm>
            <a:off x="6179820" y="2364385"/>
            <a:ext cx="5699760" cy="338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26903" y="457200"/>
            <a:ext cx="47580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5453744" y="987425"/>
            <a:ext cx="626468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26903" y="2057400"/>
            <a:ext cx="47580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388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  <a:defRPr sz="3800" b="1" i="0" u="none" strike="noStrike" cap="none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13294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000" y="6161049"/>
            <a:ext cx="1380788" cy="4795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2D8-56D2-0085-FF51-62CBC0EC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70" y="708966"/>
            <a:ext cx="11567160" cy="2852737"/>
          </a:xfrm>
        </p:spPr>
        <p:txBody>
          <a:bodyPr>
            <a:noAutofit/>
          </a:bodyPr>
          <a:lstStyle/>
          <a:p>
            <a:r>
              <a:rPr lang="en-US" sz="4400" dirty="0"/>
              <a:t>Title of your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E64B-9F26-161E-DD8A-D5FBA218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070" y="3494940"/>
            <a:ext cx="11567160" cy="2189868"/>
          </a:xfrm>
        </p:spPr>
        <p:txBody>
          <a:bodyPr>
            <a:normAutofit/>
          </a:bodyPr>
          <a:lstStyle/>
          <a:p>
            <a:r>
              <a:rPr lang="en-US" dirty="0"/>
              <a:t>Farid Saud</a:t>
            </a:r>
          </a:p>
          <a:p>
            <a:r>
              <a:rPr lang="en-US" dirty="0"/>
              <a:t>Johann </a:t>
            </a:r>
            <a:r>
              <a:rPr lang="en-US"/>
              <a:t>J Cardenas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73868-8EA0-4B94-B9C1-DEE4AF0FB9DD}"/>
              </a:ext>
            </a:extLst>
          </p:cNvPr>
          <p:cNvSpPr txBox="1"/>
          <p:nvPr/>
        </p:nvSpPr>
        <p:spPr>
          <a:xfrm>
            <a:off x="0" y="185746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2024 ASHBY PRIZE IN COMPUTATIONAL SCIENCE HACKATHON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37133-F084-69F5-FD20-6E9C59D46A78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22454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#X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9F6E9-B73F-6322-FBC0-597319CBF43C}"/>
              </a:ext>
            </a:extLst>
          </p:cNvPr>
          <p:cNvSpPr txBox="1"/>
          <p:nvPr/>
        </p:nvSpPr>
        <p:spPr>
          <a:xfrm>
            <a:off x="1149531" y="1972491"/>
            <a:ext cx="5306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names, affiliations, and pictures of your team members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39E4A-DA43-10BB-F362-AB21DB953719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36875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</a:t>
            </a:r>
            <a:r>
              <a:rPr lang="en-US" b="1" dirty="0"/>
              <a:t>computational</a:t>
            </a:r>
            <a:r>
              <a:rPr lang="en-US" dirty="0"/>
              <a:t> problem you are addressing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DE69D-49F7-0C0C-444B-720A9E1CD0AF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41088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overall </a:t>
            </a:r>
            <a:r>
              <a:rPr lang="en-US" b="1" dirty="0"/>
              <a:t>LLM-based </a:t>
            </a:r>
            <a:r>
              <a:rPr lang="en-US" dirty="0"/>
              <a:t>approach you are using to solve the computational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37062-6126-9126-68F8-CE127B2A48E1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0263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your implementation</a:t>
            </a:r>
          </a:p>
          <a:p>
            <a:r>
              <a:rPr lang="en-US" dirty="0"/>
              <a:t>Here you can show source code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2F3D4-6DBC-CA72-7BA1-6586CEFD08B7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70823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results you were able to achieve with your implementation</a:t>
            </a:r>
          </a:p>
          <a:p>
            <a:r>
              <a:rPr lang="en-US" dirty="0"/>
              <a:t>Here you can, for example, show a live or recorded demo of working system (from an LLM prompt to the final solution)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8F304-2E56-4312-6D7C-8CC51D7ACAF0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269023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was the biggest challenge you had to overcome and how you did it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15DA4-4BA2-09D7-823B-13D43E599D95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7670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Optional, but if you have some good ideas how to extend or improve the functionality, feel free to include them here.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E39A1-FBDE-3A6B-05B6-481FE228177B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392829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180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Raleway</vt:lpstr>
      <vt:lpstr>Office Theme</vt:lpstr>
      <vt:lpstr>Title of your work</vt:lpstr>
      <vt:lpstr>Team #X</vt:lpstr>
      <vt:lpstr>Problem Description</vt:lpstr>
      <vt:lpstr>Overall Approach</vt:lpstr>
      <vt:lpstr>Implementation Details</vt:lpstr>
      <vt:lpstr>Results</vt:lpstr>
      <vt:lpstr>Challenges and Solutions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and Subhead</dc:title>
  <dc:creator>Kindratenko, Volodymyr</dc:creator>
  <cp:lastModifiedBy>Johann Cárdenas</cp:lastModifiedBy>
  <cp:revision>36</cp:revision>
  <dcterms:modified xsi:type="dcterms:W3CDTF">2024-04-23T00:28:30Z</dcterms:modified>
</cp:coreProperties>
</file>