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7" r:id="rId1"/>
  </p:sldMasterIdLst>
  <p:notesMasterIdLst>
    <p:notesMasterId r:id="rId10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9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07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2420" y="1515622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06070" y="1709738"/>
            <a:ext cx="1156716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6000"/>
              <a:buFont typeface="Georgia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06070" y="4589464"/>
            <a:ext cx="11567160" cy="1179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10832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6184584" y="1517873"/>
            <a:ext cx="5699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3"/>
          </p:nvPr>
        </p:nvSpPr>
        <p:spPr>
          <a:xfrm>
            <a:off x="312420" y="2363557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4"/>
          </p:nvPr>
        </p:nvSpPr>
        <p:spPr>
          <a:xfrm>
            <a:off x="6179820" y="2364385"/>
            <a:ext cx="5699760" cy="3382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312420" y="16634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 txBox="1">
            <a:spLocks noGrp="1"/>
          </p:cNvSpPr>
          <p:nvPr>
            <p:ph type="title"/>
          </p:nvPr>
        </p:nvSpPr>
        <p:spPr>
          <a:xfrm>
            <a:off x="426903" y="457200"/>
            <a:ext cx="475800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200"/>
              <a:buFont typeface="Georgia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1"/>
          </p:nvPr>
        </p:nvSpPr>
        <p:spPr>
          <a:xfrm>
            <a:off x="5453744" y="987425"/>
            <a:ext cx="6264684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2"/>
          </p:nvPr>
        </p:nvSpPr>
        <p:spPr>
          <a:xfrm>
            <a:off x="426903" y="2057400"/>
            <a:ext cx="475800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3883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12420" y="365125"/>
            <a:ext cx="1156716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294B"/>
              </a:buClr>
              <a:buSzPts val="3800"/>
              <a:buFont typeface="Georgia"/>
              <a:buNone/>
              <a:defRPr sz="3800" b="1" i="0" u="none" strike="noStrike" cap="none">
                <a:solidFill>
                  <a:srgbClr val="13294B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13294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911134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81000" y="6161049"/>
            <a:ext cx="1380788" cy="47950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4" r:id="rId4"/>
    <p:sldLayoutId id="2147483655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82D8-56D2-0085-FF51-62CBC0ECA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Title of your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21E64B-9F26-161E-DD8A-D5FBA2189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Team member names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B73868-8EA0-4B94-B9C1-DEE4AF0FB9DD}"/>
              </a:ext>
            </a:extLst>
          </p:cNvPr>
          <p:cNvSpPr txBox="1"/>
          <p:nvPr/>
        </p:nvSpPr>
        <p:spPr>
          <a:xfrm>
            <a:off x="0" y="185746"/>
            <a:ext cx="121919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i="0" dirty="0">
                <a:solidFill>
                  <a:srgbClr val="2B2B2B"/>
                </a:solidFill>
                <a:effectLst/>
                <a:highlight>
                  <a:srgbClr val="FFFFFF"/>
                </a:highlight>
                <a:latin typeface="Raleway" pitchFamily="2" charset="0"/>
              </a:rPr>
              <a:t>2024 ASHBY PRIZE IN COMPUTATIONAL SCIENCE HACKATHON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E37133-F084-69F5-FD20-6E9C59D46A78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2245442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#X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09F6E9-B73F-6322-FBC0-597319CBF43C}"/>
              </a:ext>
            </a:extLst>
          </p:cNvPr>
          <p:cNvSpPr txBox="1"/>
          <p:nvPr/>
        </p:nvSpPr>
        <p:spPr>
          <a:xfrm>
            <a:off x="1149531" y="1972491"/>
            <a:ext cx="53062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Add names, affiliations, and pictures of your team members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239E4A-DA43-10BB-F362-AB21DB953719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368756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</a:t>
            </a:r>
            <a:r>
              <a:rPr lang="en-US" b="1" dirty="0"/>
              <a:t>computational</a:t>
            </a:r>
            <a:r>
              <a:rPr lang="en-US" dirty="0"/>
              <a:t> problem you are addressing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5DE69D-49F7-0C0C-444B-720A9E1CD0AF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4108813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the overall </a:t>
            </a:r>
            <a:r>
              <a:rPr lang="en-US" b="1" dirty="0"/>
              <a:t>LLM-based </a:t>
            </a:r>
            <a:r>
              <a:rPr lang="en-US" dirty="0"/>
              <a:t>approach you are using to solve the computational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37062-6126-9126-68F8-CE127B2A48E1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026385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Details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your implementation</a:t>
            </a:r>
          </a:p>
          <a:p>
            <a:r>
              <a:rPr lang="en-US" dirty="0"/>
              <a:t>Here you can show source code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32F3D4-6DBC-CA72-7BA1-6586CEFD08B7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1708238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results you were able to achieve with your implementation</a:t>
            </a:r>
          </a:p>
          <a:p>
            <a:r>
              <a:rPr lang="en-US" dirty="0"/>
              <a:t>Here you can, for example, show a live or recorded demo of working system (from an LLM prompt to the final solution)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C8F304-2E56-4312-6D7C-8CC51D7ACAF0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269023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Describe what was the biggest challenge you had to overcome and how you did it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A15DA4-4BA2-09D7-823B-13D43E599D95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767083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8AA1C5-EB75-4745-0468-734DBC676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FB23A5-2DD1-9742-A45A-D18040870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Optional, but if you have some good ideas how to extend or improve the functionality, feel free to include them here.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7E39A1-FBDE-3A6B-05B6-481FE228177B}"/>
              </a:ext>
            </a:extLst>
          </p:cNvPr>
          <p:cNvSpPr txBox="1"/>
          <p:nvPr/>
        </p:nvSpPr>
        <p:spPr>
          <a:xfrm>
            <a:off x="7845288" y="6197337"/>
            <a:ext cx="43467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i="0" cap="small" dirty="0">
                <a:solidFill>
                  <a:schemeClr val="bg1"/>
                </a:solidFill>
                <a:effectLst/>
                <a:latin typeface="Raleway" pitchFamily="2" charset="0"/>
              </a:rPr>
              <a:t>Center for AI Innovation</a:t>
            </a:r>
          </a:p>
        </p:txBody>
      </p:sp>
    </p:spTree>
    <p:extLst>
      <p:ext uri="{BB962C8B-B14F-4D97-AF65-F5344CB8AC3E}">
        <p14:creationId xmlns:p14="http://schemas.microsoft.com/office/powerpoint/2010/main" val="392829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3647</TotalTime>
  <Words>178</Words>
  <Application>Microsoft Office PowerPoint</Application>
  <PresentationFormat>Widescreen</PresentationFormat>
  <Paragraphs>27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Georgia</vt:lpstr>
      <vt:lpstr>Raleway</vt:lpstr>
      <vt:lpstr>Office Theme</vt:lpstr>
      <vt:lpstr>Title of your work</vt:lpstr>
      <vt:lpstr>Team #X</vt:lpstr>
      <vt:lpstr>Problem Description</vt:lpstr>
      <vt:lpstr>Overall Approach</vt:lpstr>
      <vt:lpstr>Implementation Details</vt:lpstr>
      <vt:lpstr>Results</vt:lpstr>
      <vt:lpstr>Challenges and Solutions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Headline and Subhead</dc:title>
  <dc:creator>Kindratenko, Volodymyr</dc:creator>
  <cp:lastModifiedBy>Kindratenko, Volodymyr</cp:lastModifiedBy>
  <cp:revision>35</cp:revision>
  <dcterms:modified xsi:type="dcterms:W3CDTF">2024-04-20T18:34:39Z</dcterms:modified>
</cp:coreProperties>
</file>