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FF9"/>
    <a:srgbClr val="4E67C8"/>
    <a:srgbClr val="B4DCFA"/>
    <a:srgbClr val="EF5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E51E-4E8E-4B04-BED9-B1102E29929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17C-9E5D-4CEE-8E7E-2BF0A5FC3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80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E51E-4E8E-4B04-BED9-B1102E29929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17C-9E5D-4CEE-8E7E-2BF0A5FC3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9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E51E-4E8E-4B04-BED9-B1102E29929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17C-9E5D-4CEE-8E7E-2BF0A5FC3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37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E51E-4E8E-4B04-BED9-B1102E29929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17C-9E5D-4CEE-8E7E-2BF0A5FC3F5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050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E51E-4E8E-4B04-BED9-B1102E29929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17C-9E5D-4CEE-8E7E-2BF0A5FC3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607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E51E-4E8E-4B04-BED9-B1102E29929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17C-9E5D-4CEE-8E7E-2BF0A5FC3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285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E51E-4E8E-4B04-BED9-B1102E29929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17C-9E5D-4CEE-8E7E-2BF0A5FC3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533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E51E-4E8E-4B04-BED9-B1102E29929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17C-9E5D-4CEE-8E7E-2BF0A5FC3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477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E51E-4E8E-4B04-BED9-B1102E29929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17C-9E5D-4CEE-8E7E-2BF0A5FC3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86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E51E-4E8E-4B04-BED9-B1102E29929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17C-9E5D-4CEE-8E7E-2BF0A5FC3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18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E51E-4E8E-4B04-BED9-B1102E29929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17C-9E5D-4CEE-8E7E-2BF0A5FC3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67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E51E-4E8E-4B04-BED9-B1102E29929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17C-9E5D-4CEE-8E7E-2BF0A5FC3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67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E51E-4E8E-4B04-BED9-B1102E29929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17C-9E5D-4CEE-8E7E-2BF0A5FC3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2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E51E-4E8E-4B04-BED9-B1102E29929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17C-9E5D-4CEE-8E7E-2BF0A5FC3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61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E51E-4E8E-4B04-BED9-B1102E29929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17C-9E5D-4CEE-8E7E-2BF0A5FC3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98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E51E-4E8E-4B04-BED9-B1102E29929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17C-9E5D-4CEE-8E7E-2BF0A5FC3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24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E51E-4E8E-4B04-BED9-B1102E29929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17C-9E5D-4CEE-8E7E-2BF0A5FC3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06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22E51E-4E8E-4B04-BED9-B1102E29929F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2817C-9E5D-4CEE-8E7E-2BF0A5FC3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865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www.oracle.com/in/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imeanddate.com/time/current-number-time-zones.html" TargetMode="External"/><Relationship Id="rId4" Type="http://schemas.openxmlformats.org/officeDocument/2006/relationships/hyperlink" Target="https://geology.com/world/world-map.s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AD2E-7E2F-4900-BDD0-95AAEC096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4490" y="2080620"/>
            <a:ext cx="8825658" cy="933514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WORLD CLOCK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23CB8-B32B-40C6-BFE9-C4780391A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3811" y="3732146"/>
            <a:ext cx="8825658" cy="2289092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900" b="1" cap="none" dirty="0">
                <a:solidFill>
                  <a:schemeClr val="tx2"/>
                </a:solidFill>
              </a:rPr>
              <a:t>Presented by:</a:t>
            </a:r>
            <a:r>
              <a:rPr lang="en-US" b="1" cap="none" dirty="0">
                <a:solidFill>
                  <a:schemeClr val="tx2"/>
                </a:solidFill>
              </a:rPr>
              <a:t> </a:t>
            </a:r>
          </a:p>
          <a:p>
            <a:r>
              <a:rPr lang="en-US" sz="1700" cap="none" dirty="0">
                <a:solidFill>
                  <a:schemeClr val="tx2"/>
                </a:solidFill>
              </a:rPr>
              <a:t>                           Sukhjot Kaur</a:t>
            </a:r>
          </a:p>
          <a:p>
            <a:r>
              <a:rPr lang="en-US" sz="1700" cap="none" dirty="0">
                <a:solidFill>
                  <a:schemeClr val="tx2"/>
                </a:solidFill>
              </a:rPr>
              <a:t>			    Divya </a:t>
            </a:r>
          </a:p>
          <a:p>
            <a:r>
              <a:rPr lang="en-US" sz="1700" cap="none" dirty="0">
                <a:solidFill>
                  <a:schemeClr val="tx2"/>
                </a:solidFill>
              </a:rPr>
              <a:t>			    Anushka Mahajan</a:t>
            </a:r>
          </a:p>
          <a:p>
            <a:endParaRPr lang="en-IN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2C2CB-DD24-4C59-8819-22A84D953EEC}"/>
              </a:ext>
            </a:extLst>
          </p:cNvPr>
          <p:cNvSpPr txBox="1"/>
          <p:nvPr/>
        </p:nvSpPr>
        <p:spPr>
          <a:xfrm>
            <a:off x="4171424" y="3429000"/>
            <a:ext cx="3165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B4DC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PROJECT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4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41FE81-2951-483D-AEA7-A7FF316C1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15" y="233700"/>
            <a:ext cx="9628052" cy="63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0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5FBB-434E-4F70-8E77-8B49690A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6DD5E-312F-4F2F-AC12-130517B7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https://www.oracle.com/in/java/</a:t>
            </a:r>
            <a:endParaRPr lang="en-IN" dirty="0"/>
          </a:p>
          <a:p>
            <a:r>
              <a:rPr lang="en-IN" dirty="0">
                <a:hlinkClick r:id="rId3"/>
              </a:rPr>
              <a:t>https://www.geeksforgeeks.org/</a:t>
            </a:r>
            <a:endParaRPr lang="en-IN" dirty="0"/>
          </a:p>
          <a:p>
            <a:r>
              <a:rPr lang="en-IN" dirty="0">
                <a:hlinkClick r:id="rId4"/>
              </a:rPr>
              <a:t>https://geology.com/world/world-map.shtml</a:t>
            </a:r>
            <a:endParaRPr lang="en-IN" dirty="0"/>
          </a:p>
          <a:p>
            <a:r>
              <a:rPr lang="en-IN" dirty="0">
                <a:hlinkClick r:id="rId5"/>
              </a:rPr>
              <a:t>https://www.timeanddate.com/time/current-number-time-zones.html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38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EA8F-7C1C-4663-A8CF-F3CFD743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213785"/>
            <a:ext cx="9404723" cy="1400530"/>
          </a:xfrm>
        </p:spPr>
        <p:txBody>
          <a:bodyPr/>
          <a:lstStyle/>
          <a:p>
            <a:pPr algn="ctr"/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57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7AFA-06C9-4BF4-B171-ABD6AB3C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10385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6DE4D-F5F4-44DC-B204-6F4CAB92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DBEFF9"/>
                </a:solidFill>
                <a:effectLst/>
                <a:latin typeface="Söhne"/>
              </a:rPr>
              <a:t>A world clock is a tool that displays the current time in different time zones around the world, making it easier to keep track of time in different regions.</a:t>
            </a:r>
          </a:p>
          <a:p>
            <a:pPr algn="just"/>
            <a:r>
              <a:rPr lang="en-US" b="0" i="0" dirty="0">
                <a:solidFill>
                  <a:srgbClr val="DBEFF9"/>
                </a:solidFill>
                <a:effectLst/>
                <a:latin typeface="Söhne"/>
              </a:rPr>
              <a:t> In this project, we have developed a Java-based world clock that displays the time in different regions based on the location of the mouse pointer on a world map.</a:t>
            </a:r>
          </a:p>
          <a:p>
            <a:pPr algn="just"/>
            <a:r>
              <a:rPr lang="en-US" b="0" i="0" dirty="0">
                <a:solidFill>
                  <a:srgbClr val="DBEFF9"/>
                </a:solidFill>
                <a:effectLst/>
                <a:latin typeface="Söhne"/>
              </a:rPr>
              <a:t>The application allows users to move the mouse cursor over the map image to highlight a specific location and display the current time in that location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2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A6DC-A440-4881-B8F4-0198D5A9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17BC-6768-47E6-A9AF-849367D82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  : </a:t>
            </a:r>
            <a:r>
              <a:rPr lang="en-US" b="0" i="0" dirty="0">
                <a:solidFill>
                  <a:srgbClr val="DBEFF9"/>
                </a:solidFill>
                <a:effectLst/>
                <a:latin typeface="Söhne"/>
              </a:rPr>
              <a:t>Java is a widely used programming language for developing various types of applications. In the case of the World Clock project, Java is used to create a user-friendly interface.</a:t>
            </a:r>
          </a:p>
          <a:p>
            <a:pPr marL="0" indent="0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1" dirty="0">
                <a:solidFill>
                  <a:srgbClr val="D1D5DB"/>
                </a:solidFill>
                <a:latin typeface="Söhne"/>
              </a:rPr>
              <a:t>API USED  :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1D5DB"/>
                </a:solidFill>
                <a:latin typeface="Söhne"/>
              </a:rPr>
              <a:t>      </a:t>
            </a:r>
            <a:r>
              <a:rPr lang="en-US" b="1" dirty="0">
                <a:solidFill>
                  <a:srgbClr val="D1D5DB"/>
                </a:solidFill>
                <a:latin typeface="Söhne"/>
                <a:cs typeface="Times New Roman" panose="02020603050405020304" pitchFamily="18" charset="0"/>
              </a:rPr>
              <a:t>•	</a:t>
            </a:r>
            <a:r>
              <a:rPr lang="en-US" b="1" dirty="0">
                <a:solidFill>
                  <a:srgbClr val="D1D5DB"/>
                </a:solidFill>
                <a:latin typeface="Söhne"/>
              </a:rPr>
              <a:t>Swing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1D5DB"/>
                </a:solidFill>
                <a:latin typeface="Söhne"/>
              </a:rPr>
              <a:t>      </a:t>
            </a:r>
            <a:r>
              <a:rPr lang="en-US" b="1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	</a:t>
            </a:r>
            <a:r>
              <a:rPr lang="en-US" b="1" dirty="0">
                <a:solidFill>
                  <a:srgbClr val="D1D5DB"/>
                </a:solidFill>
                <a:latin typeface="Söhne"/>
              </a:rPr>
              <a:t>Date Time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1D5DB"/>
                </a:solidFill>
                <a:latin typeface="Söhne"/>
              </a:rPr>
              <a:t>      </a:t>
            </a:r>
            <a:r>
              <a:rPr lang="en-US" b="1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	</a:t>
            </a:r>
            <a:r>
              <a:rPr lang="en-US" b="1" dirty="0" err="1">
                <a:solidFill>
                  <a:srgbClr val="D1D5DB"/>
                </a:solidFill>
                <a:latin typeface="Söhne"/>
              </a:rPr>
              <a:t>Awt</a:t>
            </a:r>
            <a:endParaRPr lang="en-US" b="1" dirty="0">
              <a:solidFill>
                <a:srgbClr val="D1D5DB"/>
              </a:solidFill>
              <a:latin typeface="Söhne"/>
            </a:endParaRPr>
          </a:p>
          <a:p>
            <a:pPr marL="0" indent="0">
              <a:buNone/>
            </a:pPr>
            <a:r>
              <a:rPr lang="en-US" b="1" dirty="0"/>
              <a:t>     </a:t>
            </a:r>
          </a:p>
          <a:p>
            <a:pPr marL="0" indent="0">
              <a:buNone/>
            </a:pPr>
            <a:r>
              <a:rPr lang="en-IN" b="1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50834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6DE2-6373-41FE-8A84-F9883A08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Time API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C3C0-4B76-47A9-A00F-15C3D50D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19518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Söhne"/>
              </a:rPr>
              <a:t>The Date-Time APIs, introduced in JDK 8, are a set of packages that model the most important aspects of date and time.</a:t>
            </a:r>
            <a:endParaRPr lang="en-IN" sz="1800" dirty="0"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4F944-2F40-41B3-A997-6DF4BE69C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6" y="2370668"/>
            <a:ext cx="7162800" cy="42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2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857B-B5AD-461E-90C0-3683C75C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AWT API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D5358-31CE-4B2F-89E7-E5EE7D3E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09451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Söhne"/>
              </a:rPr>
              <a:t>AWT stands for Abstract window toolkit is an Application programming interface (API) for creating Graphical User Interface (GUI) in Java. It allows Java programmers to develop window-based applications.</a:t>
            </a:r>
            <a:endParaRPr lang="en-IN" sz="1800" dirty="0">
              <a:latin typeface="Söhn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17F44-F9D9-4A43-8D56-BDDAE3C51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771" y="2509306"/>
            <a:ext cx="4466696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3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18EA-ED2A-4891-870E-B7B4C20B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SWING API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B83A2-7A7D-469C-987D-1B9039F19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1852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Söhne"/>
              </a:rPr>
              <a:t>Swing API is a set of extensible GUI Components to ease the developer's life to create JAVA based Front End/GUI Applications. It is build on top of AWT API and acts as a replacement of AWT API, since it has almost every control corresponding to AWT controls.</a:t>
            </a:r>
            <a:endParaRPr lang="en-IN" sz="1800" dirty="0"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20D07-1AC5-4E3E-8644-CCCEFCCB5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128" y="2962382"/>
            <a:ext cx="66198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6698-0C45-4DD8-903F-F02B39E1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F3885-1A6D-47E2-B97B-B9E05187D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11" y="1244601"/>
            <a:ext cx="8235979" cy="5440082"/>
          </a:xfrm>
        </p:spPr>
      </p:pic>
    </p:spTree>
    <p:extLst>
      <p:ext uri="{BB962C8B-B14F-4D97-AF65-F5344CB8AC3E}">
        <p14:creationId xmlns:p14="http://schemas.microsoft.com/office/powerpoint/2010/main" val="205634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22B691-D1A5-4D94-B823-52D30EF2B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70" y="240107"/>
            <a:ext cx="9860863" cy="650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8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FC1B2B-081B-40E7-8F33-EAB9C462C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74" y="315000"/>
            <a:ext cx="9628052" cy="63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59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335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Century Gothic</vt:lpstr>
      <vt:lpstr>Söhne</vt:lpstr>
      <vt:lpstr>Times New Roman</vt:lpstr>
      <vt:lpstr>Wingdings 3</vt:lpstr>
      <vt:lpstr>Ion</vt:lpstr>
      <vt:lpstr>WORLD CLOCK</vt:lpstr>
      <vt:lpstr>Introduction</vt:lpstr>
      <vt:lpstr>Language Used</vt:lpstr>
      <vt:lpstr>Date Time API</vt:lpstr>
      <vt:lpstr>AWT API</vt:lpstr>
      <vt:lpstr>SWING API</vt:lpstr>
      <vt:lpstr>EXECUTION</vt:lpstr>
      <vt:lpstr>PowerPoint Presentation</vt:lpstr>
      <vt:lpstr>PowerPoint Presentation</vt:lpstr>
      <vt:lpstr>PowerPoint Presentation</vt:lpstr>
      <vt:lpstr>BIBLIOGRAPHY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CLOCK</dc:title>
  <dc:creator>navneet</dc:creator>
  <cp:lastModifiedBy>navneet</cp:lastModifiedBy>
  <cp:revision>2</cp:revision>
  <dcterms:created xsi:type="dcterms:W3CDTF">2023-04-16T16:02:22Z</dcterms:created>
  <dcterms:modified xsi:type="dcterms:W3CDTF">2023-04-16T17:10:33Z</dcterms:modified>
</cp:coreProperties>
</file>