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Ex1.xml" ContentType="application/vnd.ms-office.chartex+xml"/>
  <Override PartName="/ppt/charts/style4.xml" ContentType="application/vnd.ms-office.chartstyle+xml"/>
  <Override PartName="/ppt/charts/colors4.xml" ContentType="application/vnd.ms-office.chartcolorstyle+xml"/>
  <Override PartName="/ppt/charts/chart4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21"/>
  </p:notesMasterIdLst>
  <p:handoutMasterIdLst>
    <p:handoutMasterId r:id="rId22"/>
  </p:handoutMasterIdLst>
  <p:sldIdLst>
    <p:sldId id="283" r:id="rId5"/>
    <p:sldId id="257" r:id="rId6"/>
    <p:sldId id="258" r:id="rId7"/>
    <p:sldId id="259" r:id="rId8"/>
    <p:sldId id="273" r:id="rId9"/>
    <p:sldId id="278" r:id="rId10"/>
    <p:sldId id="287" r:id="rId11"/>
    <p:sldId id="288" r:id="rId12"/>
    <p:sldId id="263" r:id="rId13"/>
    <p:sldId id="289" r:id="rId14"/>
    <p:sldId id="290" r:id="rId15"/>
    <p:sldId id="276" r:id="rId16"/>
    <p:sldId id="292" r:id="rId17"/>
    <p:sldId id="275" r:id="rId18"/>
    <p:sldId id="284" r:id="rId19"/>
    <p:sldId id="267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298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30"/>
    <p:restoredTop sz="94630"/>
  </p:normalViewPr>
  <p:slideViewPr>
    <p:cSldViewPr snapToGrid="0" snapToObjects="1">
      <p:cViewPr varScale="1">
        <p:scale>
          <a:sx n="59" d="100"/>
          <a:sy n="59" d="100"/>
        </p:scale>
        <p:origin x="90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commentAuthors" Target="commentAuthors.xml"/><Relationship Id="rId28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SQL%20Project\Subjective%20question%20analysi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SQL%20Project\Subjective%20question%20analysi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SQL%20Project\Subjective%20question%20analysis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4.xml"/><Relationship Id="rId2" Type="http://schemas.microsoft.com/office/2011/relationships/chartStyle" Target="style4.xml"/><Relationship Id="rId1" Type="http://schemas.openxmlformats.org/officeDocument/2006/relationships/oleObject" Target="file:///D:\SQL%20Project\Subjective%20question%20analysi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Country</a:t>
            </a:r>
            <a:r>
              <a:rPr lang="en-US" baseline="0" dirty="0"/>
              <a:t> Vs. Number of Customers</a:t>
            </a:r>
            <a:endParaRPr lang="en-IN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Num_of_customers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Sheet1!$A$2:$A$25</c:f>
              <c:strCache>
                <c:ptCount val="24"/>
                <c:pt idx="0">
                  <c:v>Argentina</c:v>
                </c:pt>
                <c:pt idx="1">
                  <c:v>Australia</c:v>
                </c:pt>
                <c:pt idx="2">
                  <c:v>Austria</c:v>
                </c:pt>
                <c:pt idx="3">
                  <c:v>Belgium</c:v>
                </c:pt>
                <c:pt idx="4">
                  <c:v>Brazil</c:v>
                </c:pt>
                <c:pt idx="5">
                  <c:v>Canada</c:v>
                </c:pt>
                <c:pt idx="6">
                  <c:v>Chile</c:v>
                </c:pt>
                <c:pt idx="7">
                  <c:v>Czech Republic</c:v>
                </c:pt>
                <c:pt idx="8">
                  <c:v>Denmark</c:v>
                </c:pt>
                <c:pt idx="9">
                  <c:v>Finland</c:v>
                </c:pt>
                <c:pt idx="10">
                  <c:v>France</c:v>
                </c:pt>
                <c:pt idx="11">
                  <c:v>Germany</c:v>
                </c:pt>
                <c:pt idx="12">
                  <c:v>Hungary</c:v>
                </c:pt>
                <c:pt idx="13">
                  <c:v>India</c:v>
                </c:pt>
                <c:pt idx="14">
                  <c:v>Ireland</c:v>
                </c:pt>
                <c:pt idx="15">
                  <c:v>Italy</c:v>
                </c:pt>
                <c:pt idx="16">
                  <c:v>Netherlands</c:v>
                </c:pt>
                <c:pt idx="17">
                  <c:v>Norway</c:v>
                </c:pt>
                <c:pt idx="18">
                  <c:v>Poland</c:v>
                </c:pt>
                <c:pt idx="19">
                  <c:v>Portugal</c:v>
                </c:pt>
                <c:pt idx="20">
                  <c:v>Spain</c:v>
                </c:pt>
                <c:pt idx="21">
                  <c:v>Sweden</c:v>
                </c:pt>
                <c:pt idx="22">
                  <c:v>United Kingdom</c:v>
                </c:pt>
                <c:pt idx="23">
                  <c:v>USA</c:v>
                </c:pt>
              </c:strCache>
            </c:strRef>
          </c:cat>
          <c:val>
            <c:numRef>
              <c:f>Sheet1!$B$2:$B$25</c:f>
              <c:numCache>
                <c:formatCode>General</c:formatCode>
                <c:ptCount val="24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5</c:v>
                </c:pt>
                <c:pt idx="5">
                  <c:v>8</c:v>
                </c:pt>
                <c:pt idx="6">
                  <c:v>1</c:v>
                </c:pt>
                <c:pt idx="7">
                  <c:v>2</c:v>
                </c:pt>
                <c:pt idx="8">
                  <c:v>1</c:v>
                </c:pt>
                <c:pt idx="9">
                  <c:v>1</c:v>
                </c:pt>
                <c:pt idx="10">
                  <c:v>5</c:v>
                </c:pt>
                <c:pt idx="11">
                  <c:v>4</c:v>
                </c:pt>
                <c:pt idx="12">
                  <c:v>1</c:v>
                </c:pt>
                <c:pt idx="13">
                  <c:v>2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2</c:v>
                </c:pt>
                <c:pt idx="20">
                  <c:v>1</c:v>
                </c:pt>
                <c:pt idx="21">
                  <c:v>1</c:v>
                </c:pt>
                <c:pt idx="22">
                  <c:v>3</c:v>
                </c:pt>
                <c:pt idx="23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4B7-46BC-9C4A-8C296F66806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Sheet1!$A$2:$A$25</c:f>
              <c:strCache>
                <c:ptCount val="24"/>
                <c:pt idx="0">
                  <c:v>Argentina</c:v>
                </c:pt>
                <c:pt idx="1">
                  <c:v>Australia</c:v>
                </c:pt>
                <c:pt idx="2">
                  <c:v>Austria</c:v>
                </c:pt>
                <c:pt idx="3">
                  <c:v>Belgium</c:v>
                </c:pt>
                <c:pt idx="4">
                  <c:v>Brazil</c:v>
                </c:pt>
                <c:pt idx="5">
                  <c:v>Canada</c:v>
                </c:pt>
                <c:pt idx="6">
                  <c:v>Chile</c:v>
                </c:pt>
                <c:pt idx="7">
                  <c:v>Czech Republic</c:v>
                </c:pt>
                <c:pt idx="8">
                  <c:v>Denmark</c:v>
                </c:pt>
                <c:pt idx="9">
                  <c:v>Finland</c:v>
                </c:pt>
                <c:pt idx="10">
                  <c:v>France</c:v>
                </c:pt>
                <c:pt idx="11">
                  <c:v>Germany</c:v>
                </c:pt>
                <c:pt idx="12">
                  <c:v>Hungary</c:v>
                </c:pt>
                <c:pt idx="13">
                  <c:v>India</c:v>
                </c:pt>
                <c:pt idx="14">
                  <c:v>Ireland</c:v>
                </c:pt>
                <c:pt idx="15">
                  <c:v>Italy</c:v>
                </c:pt>
                <c:pt idx="16">
                  <c:v>Netherlands</c:v>
                </c:pt>
                <c:pt idx="17">
                  <c:v>Norway</c:v>
                </c:pt>
                <c:pt idx="18">
                  <c:v>Poland</c:v>
                </c:pt>
                <c:pt idx="19">
                  <c:v>Portugal</c:v>
                </c:pt>
                <c:pt idx="20">
                  <c:v>Spain</c:v>
                </c:pt>
                <c:pt idx="21">
                  <c:v>Sweden</c:v>
                </c:pt>
                <c:pt idx="22">
                  <c:v>United Kingdom</c:v>
                </c:pt>
                <c:pt idx="23">
                  <c:v>USA</c:v>
                </c:pt>
              </c:strCache>
            </c:strRef>
          </c:cat>
          <c:val>
            <c:numRef>
              <c:f>Sheet1!$C$2:$C$25</c:f>
              <c:numCache>
                <c:formatCode>General</c:formatCode>
                <c:ptCount val="24"/>
              </c:numCache>
            </c:numRef>
          </c:val>
          <c:extLst>
            <c:ext xmlns:c16="http://schemas.microsoft.com/office/drawing/2014/chart" uri="{C3380CC4-5D6E-409C-BE32-E72D297353CC}">
              <c16:uniqueId val="{00000001-84B7-46BC-9C4A-8C296F66806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Sheet1!$A$2:$A$25</c:f>
              <c:strCache>
                <c:ptCount val="24"/>
                <c:pt idx="0">
                  <c:v>Argentina</c:v>
                </c:pt>
                <c:pt idx="1">
                  <c:v>Australia</c:v>
                </c:pt>
                <c:pt idx="2">
                  <c:v>Austria</c:v>
                </c:pt>
                <c:pt idx="3">
                  <c:v>Belgium</c:v>
                </c:pt>
                <c:pt idx="4">
                  <c:v>Brazil</c:v>
                </c:pt>
                <c:pt idx="5">
                  <c:v>Canada</c:v>
                </c:pt>
                <c:pt idx="6">
                  <c:v>Chile</c:v>
                </c:pt>
                <c:pt idx="7">
                  <c:v>Czech Republic</c:v>
                </c:pt>
                <c:pt idx="8">
                  <c:v>Denmark</c:v>
                </c:pt>
                <c:pt idx="9">
                  <c:v>Finland</c:v>
                </c:pt>
                <c:pt idx="10">
                  <c:v>France</c:v>
                </c:pt>
                <c:pt idx="11">
                  <c:v>Germany</c:v>
                </c:pt>
                <c:pt idx="12">
                  <c:v>Hungary</c:v>
                </c:pt>
                <c:pt idx="13">
                  <c:v>India</c:v>
                </c:pt>
                <c:pt idx="14">
                  <c:v>Ireland</c:v>
                </c:pt>
                <c:pt idx="15">
                  <c:v>Italy</c:v>
                </c:pt>
                <c:pt idx="16">
                  <c:v>Netherlands</c:v>
                </c:pt>
                <c:pt idx="17">
                  <c:v>Norway</c:v>
                </c:pt>
                <c:pt idx="18">
                  <c:v>Poland</c:v>
                </c:pt>
                <c:pt idx="19">
                  <c:v>Portugal</c:v>
                </c:pt>
                <c:pt idx="20">
                  <c:v>Spain</c:v>
                </c:pt>
                <c:pt idx="21">
                  <c:v>Sweden</c:v>
                </c:pt>
                <c:pt idx="22">
                  <c:v>United Kingdom</c:v>
                </c:pt>
                <c:pt idx="23">
                  <c:v>USA</c:v>
                </c:pt>
              </c:strCache>
            </c:strRef>
          </c:cat>
          <c:val>
            <c:numRef>
              <c:f>Sheet1!$D$2:$D$25</c:f>
              <c:numCache>
                <c:formatCode>General</c:formatCode>
                <c:ptCount val="24"/>
              </c:numCache>
            </c:numRef>
          </c:val>
          <c:extLst>
            <c:ext xmlns:c16="http://schemas.microsoft.com/office/drawing/2014/chart" uri="{C3380CC4-5D6E-409C-BE32-E72D297353CC}">
              <c16:uniqueId val="{00000002-84B7-46BC-9C4A-8C296F66806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909258143"/>
        <c:axId val="1908156335"/>
      </c:barChart>
      <c:catAx>
        <c:axId val="19092581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08156335"/>
        <c:crosses val="autoZero"/>
        <c:auto val="1"/>
        <c:lblAlgn val="ctr"/>
        <c:lblOffset val="100"/>
        <c:noMultiLvlLbl val="0"/>
      </c:catAx>
      <c:valAx>
        <c:axId val="19081563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0925814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1"/>
        <c:delete val="1"/>
      </c:legendEntry>
      <c:legendEntry>
        <c:idx val="2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[Subjective question analysis.xlsx]Sheet5!PivotTable1</c:name>
    <c:fmtId val="1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 dirty="0" err="1"/>
              <a:t>Percentage_Contribution</a:t>
            </a:r>
            <a:r>
              <a:rPr lang="en-US" dirty="0"/>
              <a:t> of Genres in USA Sales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Sheet5!$M$3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Sheet5!$L$4:$L$21</c:f>
              <c:strCache>
                <c:ptCount val="17"/>
                <c:pt idx="0">
                  <c:v>Alternative</c:v>
                </c:pt>
                <c:pt idx="1">
                  <c:v>Alternative &amp; Punk</c:v>
                </c:pt>
                <c:pt idx="2">
                  <c:v>Blues</c:v>
                </c:pt>
                <c:pt idx="3">
                  <c:v>Classical</c:v>
                </c:pt>
                <c:pt idx="4">
                  <c:v>Easy Listening</c:v>
                </c:pt>
                <c:pt idx="5">
                  <c:v>Electronica/Dance</c:v>
                </c:pt>
                <c:pt idx="6">
                  <c:v>Heavy Metal</c:v>
                </c:pt>
                <c:pt idx="7">
                  <c:v>Hip Hop/Rap</c:v>
                </c:pt>
                <c:pt idx="8">
                  <c:v>Jazz</c:v>
                </c:pt>
                <c:pt idx="9">
                  <c:v>Latin</c:v>
                </c:pt>
                <c:pt idx="10">
                  <c:v>Metal</c:v>
                </c:pt>
                <c:pt idx="11">
                  <c:v>Pop</c:v>
                </c:pt>
                <c:pt idx="12">
                  <c:v>R&amp;B/Soul</c:v>
                </c:pt>
                <c:pt idx="13">
                  <c:v>Reggae</c:v>
                </c:pt>
                <c:pt idx="14">
                  <c:v>Rock</c:v>
                </c:pt>
                <c:pt idx="15">
                  <c:v>Soundtrack</c:v>
                </c:pt>
                <c:pt idx="16">
                  <c:v>TV Shows</c:v>
                </c:pt>
              </c:strCache>
            </c:strRef>
          </c:cat>
          <c:val>
            <c:numRef>
              <c:f>Sheet5!$M$4:$M$21</c:f>
              <c:numCache>
                <c:formatCode>General</c:formatCode>
                <c:ptCount val="17"/>
                <c:pt idx="0">
                  <c:v>3.3299999999999996</c:v>
                </c:pt>
                <c:pt idx="1">
                  <c:v>12.370000000000003</c:v>
                </c:pt>
                <c:pt idx="2">
                  <c:v>3.4300000000000006</c:v>
                </c:pt>
                <c:pt idx="3">
                  <c:v>0.37999999999999989</c:v>
                </c:pt>
                <c:pt idx="4">
                  <c:v>1.24</c:v>
                </c:pt>
                <c:pt idx="5">
                  <c:v>0.48</c:v>
                </c:pt>
                <c:pt idx="6">
                  <c:v>0.28999999999999998</c:v>
                </c:pt>
                <c:pt idx="7">
                  <c:v>1.9</c:v>
                </c:pt>
                <c:pt idx="8">
                  <c:v>1.33</c:v>
                </c:pt>
                <c:pt idx="9">
                  <c:v>2.0900000000000012</c:v>
                </c:pt>
                <c:pt idx="10">
                  <c:v>11.8</c:v>
                </c:pt>
                <c:pt idx="11">
                  <c:v>2.09</c:v>
                </c:pt>
                <c:pt idx="12">
                  <c:v>5.04</c:v>
                </c:pt>
                <c:pt idx="13">
                  <c:v>0.56999999999999995</c:v>
                </c:pt>
                <c:pt idx="14">
                  <c:v>53.380000000000067</c:v>
                </c:pt>
                <c:pt idx="15">
                  <c:v>0.19</c:v>
                </c:pt>
                <c:pt idx="16">
                  <c:v>0.19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5E9-4FDD-AE76-0922ADEC0CA0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axId val="406584415"/>
        <c:axId val="467166319"/>
      </c:barChart>
      <c:catAx>
        <c:axId val="406584415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7166319"/>
        <c:crosses val="autoZero"/>
        <c:auto val="1"/>
        <c:lblAlgn val="ctr"/>
        <c:lblOffset val="100"/>
        <c:noMultiLvlLbl val="0"/>
      </c:catAx>
      <c:valAx>
        <c:axId val="46716631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658441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IN" dirty="0"/>
              <a:t>Comparison between Short-term &amp; Long-term Customer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bar"/>
        <c:grouping val="clustered"/>
        <c:varyColors val="0"/>
        <c:ser>
          <c:idx val="0"/>
          <c:order val="0"/>
          <c:tx>
            <c:strRef>
              <c:f>Sheet6!$B$1</c:f>
              <c:strCache>
                <c:ptCount val="1"/>
                <c:pt idx="0">
                  <c:v>total_spending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Sheet6!$A$2:$A$3</c:f>
              <c:strCache>
                <c:ptCount val="2"/>
                <c:pt idx="0">
                  <c:v>Long-term Customer</c:v>
                </c:pt>
                <c:pt idx="1">
                  <c:v>Short-term Customer</c:v>
                </c:pt>
              </c:strCache>
            </c:strRef>
          </c:cat>
          <c:val>
            <c:numRef>
              <c:f>Sheet6!$B$2:$B$3</c:f>
              <c:numCache>
                <c:formatCode>General</c:formatCode>
                <c:ptCount val="2"/>
                <c:pt idx="0">
                  <c:v>28034.82</c:v>
                </c:pt>
                <c:pt idx="1">
                  <c:v>19468.349999999999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DC4-4150-AD8F-E8D4F6823522}"/>
            </c:ext>
          </c:extLst>
        </c:ser>
        <c:ser>
          <c:idx val="1"/>
          <c:order val="1"/>
          <c:tx>
            <c:strRef>
              <c:f>Sheet6!$C$1</c:f>
              <c:strCache>
                <c:ptCount val="1"/>
                <c:pt idx="0">
                  <c:v>basket_size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Sheet6!$A$2:$A$3</c:f>
              <c:strCache>
                <c:ptCount val="2"/>
                <c:pt idx="0">
                  <c:v>Long-term Customer</c:v>
                </c:pt>
                <c:pt idx="1">
                  <c:v>Short-term Customer</c:v>
                </c:pt>
              </c:strCache>
            </c:strRef>
          </c:cat>
          <c:val>
            <c:numRef>
              <c:f>Sheet6!$C$2:$C$3</c:f>
              <c:numCache>
                <c:formatCode>General</c:formatCode>
                <c:ptCount val="2"/>
                <c:pt idx="0">
                  <c:v>2762</c:v>
                </c:pt>
                <c:pt idx="1">
                  <c:v>1995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DC4-4150-AD8F-E8D4F6823522}"/>
            </c:ext>
          </c:extLst>
        </c:ser>
        <c:ser>
          <c:idx val="2"/>
          <c:order val="2"/>
          <c:tx>
            <c:strRef>
              <c:f>Sheet6!$D$1</c:f>
              <c:strCache>
                <c:ptCount val="1"/>
                <c:pt idx="0">
                  <c:v>frequency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Sheet6!$A$2:$A$3</c:f>
              <c:strCache>
                <c:ptCount val="2"/>
                <c:pt idx="0">
                  <c:v>Long-term Customer</c:v>
                </c:pt>
                <c:pt idx="1">
                  <c:v>Short-term Customer</c:v>
                </c:pt>
              </c:strCache>
            </c:strRef>
          </c:cat>
          <c:val>
            <c:numRef>
              <c:f>Sheet6!$D$2:$D$3</c:f>
              <c:numCache>
                <c:formatCode>General</c:formatCode>
                <c:ptCount val="2"/>
                <c:pt idx="0">
                  <c:v>32</c:v>
                </c:pt>
                <c:pt idx="1">
                  <c:v>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DC4-4150-AD8F-E8D4F6823522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834873296"/>
        <c:axId val="835775872"/>
        <c:axId val="0"/>
      </c:bar3DChart>
      <c:catAx>
        <c:axId val="83487329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ln>
                  <a:noFill/>
                </a:ln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35775872"/>
        <c:crosses val="autoZero"/>
        <c:auto val="1"/>
        <c:lblAlgn val="ctr"/>
        <c:lblOffset val="100"/>
        <c:noMultiLvlLbl val="0"/>
      </c:catAx>
      <c:valAx>
        <c:axId val="83577587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348732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[Subjective question analysis.xlsx]Sheet4!PivotTable30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/>
              <a:t>Sales per Month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0" i="0" u="none" strike="noStrike" kern="1200" cap="none" spc="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Sheet4!$K$22</c:f>
              <c:strCache>
                <c:ptCount val="1"/>
                <c:pt idx="0">
                  <c:v>Total</c:v>
                </c:pt>
              </c:strCache>
            </c:strRef>
          </c:tx>
          <c:spPr>
            <a:ln w="3810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Sheet4!$J$23:$J$35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Sheet4!$K$23:$K$35</c:f>
              <c:numCache>
                <c:formatCode>General</c:formatCode>
                <c:ptCount val="12"/>
                <c:pt idx="0">
                  <c:v>438.57</c:v>
                </c:pt>
                <c:pt idx="1">
                  <c:v>414.81000000000006</c:v>
                </c:pt>
                <c:pt idx="2">
                  <c:v>456.39</c:v>
                </c:pt>
                <c:pt idx="3">
                  <c:v>442.52999999999992</c:v>
                </c:pt>
                <c:pt idx="4">
                  <c:v>368.28000000000009</c:v>
                </c:pt>
                <c:pt idx="5">
                  <c:v>380.16</c:v>
                </c:pt>
                <c:pt idx="6">
                  <c:v>395.0100000000001</c:v>
                </c:pt>
                <c:pt idx="7">
                  <c:v>426.69000000000011</c:v>
                </c:pt>
                <c:pt idx="8">
                  <c:v>386.09999999999997</c:v>
                </c:pt>
                <c:pt idx="9">
                  <c:v>345.50999999999982</c:v>
                </c:pt>
                <c:pt idx="10">
                  <c:v>291.05999999999995</c:v>
                </c:pt>
                <c:pt idx="11">
                  <c:v>364.32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C14-4522-83BA-6E9C76709E1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39055744"/>
        <c:axId val="653754656"/>
      </c:lineChart>
      <c:catAx>
        <c:axId val="8390557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53754656"/>
        <c:crosses val="autoZero"/>
        <c:auto val="1"/>
        <c:lblAlgn val="ctr"/>
        <c:lblOffset val="100"/>
        <c:noMultiLvlLbl val="0"/>
      </c:catAx>
      <c:valAx>
        <c:axId val="6537546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39055744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>
            <a:solidFill>
              <a:schemeClr val="tx1">
                <a:lumMod val="15000"/>
                <a:lumOff val="85000"/>
              </a:schemeClr>
            </a:solidFill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Sheet7!$A$2:$A$19</cx:f>
        <cx:nf>Sheet7!$A$1</cx:nf>
        <cx:lvl ptCount="14" name="country">
          <cx:pt idx="0">USA</cx:pt>
          <cx:pt idx="1">Canada</cx:pt>
          <cx:pt idx="2">France</cx:pt>
          <cx:pt idx="3">Poland</cx:pt>
          <cx:pt idx="4">India</cx:pt>
          <cx:pt idx="5">Germany</cx:pt>
          <cx:pt idx="6">Portugal</cx:pt>
          <cx:pt idx="7">Finland</cx:pt>
          <cx:pt idx="8">Brazil</cx:pt>
          <cx:pt idx="9">Denmark</cx:pt>
          <cx:pt idx="10">Norway</cx:pt>
          <cx:pt idx="11">Hungary</cx:pt>
          <cx:pt idx="12">Spain</cx:pt>
          <cx:pt idx="13">Chile</cx:pt>
        </cx:lvl>
      </cx:strDim>
      <cx:numDim type="colorVal">
        <cx:f>Sheet7!$B$2:$B$19</cx:f>
        <cx:lvl ptCount="14" formatCode="General">
          <cx:pt idx="0">40</cx:pt>
          <cx:pt idx="1">16.666699999999999</cx:pt>
          <cx:pt idx="2">60</cx:pt>
          <cx:pt idx="3">50</cx:pt>
          <cx:pt idx="4">33.333300000000001</cx:pt>
          <cx:pt idx="5">66.666700000000006</cx:pt>
          <cx:pt idx="6">75</cx:pt>
          <cx:pt idx="7">50</cx:pt>
          <cx:pt idx="8">25</cx:pt>
          <cx:pt idx="9">100</cx:pt>
          <cx:pt idx="10">100</cx:pt>
          <cx:pt idx="11">100</cx:pt>
          <cx:pt idx="12">100</cx:pt>
          <cx:pt idx="13">100</cx:pt>
        </cx:lvl>
      </cx:numDim>
    </cx:data>
  </cx:chartData>
  <cx:chart>
    <cx:title pos="t" align="ctr" overlay="0">
      <cx:tx>
        <cx:txData>
          <cx:v>Countries Churn Rate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r>
            <a:rPr lang="en-US" sz="1400" b="0" i="0" u="none" strike="noStrike" baseline="0">
              <a:solidFill>
                <a:sysClr val="window" lastClr="FFFFFF">
                  <a:lumMod val="95000"/>
                </a:sysClr>
              </a:solidFill>
              <a:latin typeface="Calibri" panose="020F0502020204030204"/>
            </a:rPr>
            <a:t>Countries Churn Rate</a:t>
          </a:r>
        </a:p>
      </cx:txPr>
    </cx:title>
    <cx:plotArea>
      <cx:plotAreaRegion>
        <cx:series layoutId="regionMap" uniqueId="{1905EC1D-F59C-4D34-8B56-D80D4E93F637}">
          <cx:tx>
            <cx:txData>
              <cx:f>Sheet7!$B$1</cx:f>
              <cx:v>Churn Rate</cx:v>
            </cx:txData>
          </cx:tx>
          <cx:dataLabels>
            <cx:visibility seriesName="0" categoryName="0" value="1"/>
          </cx:dataLabels>
          <cx:dataId val="0"/>
          <cx:layoutPr>
            <cx:geography cultureLanguage="en-US" cultureRegion="IN" attribution="Powered by Bing">
              <cx:geoCache provider="{E9337A44-BEBE-4D9F-B70C-5C5E7DAFC167}">
                <cx:binary>7HxZc9xGsu5fcfj5gq59mRhPxBTQzSZFSqJ286WCoijshaUK66+/2aIkk02OaJ/xDZ+HS4fDJtDo
rPoq1y8T/Of1/I/r6uaq/2muK+f/cT3/+nMWQvuPX37x19lNfeWP6vy6b3zzORxdN/UvzefP+fXN
L5/6qyl36S8EYfbLdXbVh5v553/9E74tvWnOmuurkDfuYrjpl1c3fqiC/8G9R2/9dN0MLuwfT+Gb
fv35rcvDzaefXoercON//unGhTwsb5b25tef733y559+Ofy+B7J/qmB5YfgEz1J9xBHlEnHx809V
49Kv1yOtjxBWlGHE9Zcf+U3o86saHvzD6/mymqtPn/ob73/6+t8Hj9/bwoO7uW/iWzTiZr/ot6+/
7PKX+2j/658HF2DfB1fuHMghSE/denAer//9DZD/fwp3dP4B5v9PTyHO8urmrzuHiOIjKTClkshb
rdf3rULiI4qVlJiCudza4K05PLmQx83g62MH6v/16qHax2d/v9qfuE/51bet//eKT8gR5YQjIRj6
8oPv4S31ERVUSKnV7e0D1J9czeOof33sAPWvVw9RP3n+96O+zV115T79dbgLekQY4Cr4V2DJPdwJ
P9IEaczFLewIjuWutv+B9TyO/PcHD7D/fv0Q/e3J349+fOWuPv2FSi/IEZdUK4H4Lbz3wY+0OBJI
YaQ4+X7/LvpPr+dx8L89d4D9t8uH0Mf//vuhf9n0YUivqm/q9997HEh4hCJYSw4Jzd2ERx5puKGk
pl89/0HC80eW8jjuvz95gPzvNw6xf/nmfwP2f63P4eSIYK4pk4+qPdZHmDJGCH3c57xsnlrOf0L/
9rkH2N9efoD8/4Igu+2v3PVfmNYwcCiEKaTJfZ0nR4wrKpn+luxAtnPX0Ty9jsch//bcAeTfLh9C
vn319yv78U1fX7nl2/7/ez/D8REEUK2kQN/rpzvuBqMjqpBCUn0NwAcR9g+s53Hsvz94AP7364fo
J5u/H33TX635X+jkoz28X37QQWzlkPh88S9wLl9+4P5dlX96JY/D/u25A9S/XT4E3fwvUPnkxtVX
fflt/3+Byu+zRiEUvpO33FF5daQ1VkJr+k3kben0B9bxOObfHzwA/fv1Q9STZ3+/qj9v+unqr/Qz
+khDwQpB83dHcgd0MARJlRZa3Qf96WU8jvm35w4g/3b5EPHnL/5+xHeDS6/6vxByJo+wwpIrSBa/
/NyPqpDIQEGLII/8FlbvQ/8H1vM49t8fPAD/+/VD9Hdv/370X7dXufsGwH/vYxg4do0wEvhrlg56
fUfdI3rEOaNCYPx4Fvnkch6H/utjB8B/vXoI++YvoSf/M3X5nc9NrsLV5gsRfIe9/PHdL9sDuu7g
0a8x8NHzuQ2PJ59+/RlryFK+08v7r7gXO+9n6N8fuLny4defCTvCDKhmqHqZBFKHwMFNN/s7GO4Q
hoQmGO5KrOCOg7ov+/Vnzo4UfBJLBFQF8EAYElTfDPtbDPhpROiX9IkpKNzwd/od1rGkjfsOxNff
f3JD/bLJXfAgE/38U3v7sf06JQJzJmpP5kNWxgQREKPa66tXQPHvP/1/kFxxj9IRxdHaruuGrgUK
WxS0i8wwiSwypfR9ZcqWqZfWrmLT54TPx2QgvUrugPbIWvjDpVBgBihniDNO98T83aWMrJs6D/4+
Hqp+2aSVtJuh718tKiXmv5MEfuyuJNl0ZBlaguJ6rvmmT3Uel2VfvBA5QbdZ4y0D/8imHgOYYqKp
wowpSBP2u74DcCXxUvoaoziFYHW8jn6KZ8zaROdTtXHZOCQL64IRZOHGrtO8jZS2v/35/d5dwwGy
Kxt8IcC5xJnM8heUdjqp02F8JWmYn4B2/1UH+kQxExzIZIgVGB/oE1/GerIt6JNal+GskbTBsVBl
RBLHNI5MWs+TP/7x9vbHdShTUsnBHLBCRB1sj0dryXgG2yvgFDMTddG0IVGUxb7x0fOoRMTYLF93
P5ZKHjEdMBotESMCXLMEG717skvaLa4cchzXZGzeKzwMZ2k2rMXGj5Ow24bOlsa9dAQnXPU6YdpW
6KRfejVeLiuqxY6njONNjUTfJY1zKzNrW0SvfVijl06gtH3R9mWZm6Luou4VZX1exj/exGM2pzGR
0PBSDH/xc3f3UJWuGZWiOJasJItpSlvuijkTxKyzLT/8WJiSUGQcnhSDzhqEsD1iWh6c1LIyPTul
dJytwQ1GD3LWJrWZu2CYSWnokLU2GVkVVfGUEnkmeUdGE1repiZfrZAmjRo7xe3ss9LgLLRnOALC
N5lkkJ0ZuKNhN1JJXdL1gWVxsYb5zZL1GBvAvXk7znKu3645y7NYp0OdxwUPThmZsnHcWdt2n0nr
RG44Vu6ly+pyTjh2o+OJzIslWaiKWiNbrsguGm3fJKroxjZBQ+7yl30j2bRrOzVlses7XMWRK9dL
18xtta0LRvh5r4Y+i2VIo9c9H9nHoeZZu7XUrTzxpc1FTLtpSpBt88LoNVLXOEXOGdbhPjJedeoV
ntV43MuBdyZgn3UG/g1DIqIsDBtCpqhM5gGXHwLq9MuB1jYY3bP2LScQb86ncWwueNnx+nhphkaa
ulrlWx3adI55XpEXsvfdbwATT42ayPBJYSqX7cDSvE/q1VbWeJnym4llujITHm0Zj1XlrwVb5Pu8
HsQHisWMTdMW4rTlYb32pFgXU+GGfuClW5/3xZTe4IVMF2PTS9C1zpaXJVWNSnq3rsr4dAkXoZxJ
ltRNy98tXtvGjI1YXhe9a4a4XRv0eo2iNN0o24yvVdmqV6scAahqJMtk5kIFZjyp1l3Lm8oZUtXD
YCakVm0W5YMyrpedNpGWaWMAFHkt3GyL47WM8s+hYDhPChaVZ8x2dTBTVeoxWRckxxc89eS0K/Kp
NTWo/yuImbLaCJITOZhGara+m22KxmMRzUycZq5h7DRXI7HerPU0FseCquKtsz2RsUqZH4wrpnI0
TSP7t54ISY0sNWt3jGnGT9hQi2YrRy8yw1TWB2Pzgg/UuKbLdGYK5nPyfHL1mhqGfWoN67mgm77u
5osUIUdiD5GmMy04MxpjS8Wc1HNTXdOszOfN2hdNYfoMFWCSyxgu2ykfum0URSuKwyj5slv8ysFU
mCy0KYIMbylEsiXWdMlpvIYxNGbN11JuINHxV1VnU3zWMc7M1JaOmXEtpioeNYmep3Vm+Y5k3eRM
L1IxnZdr24vEkZZMx2wc1nmr6jaIpKMWVCGoBSFsCig63DM+cV68bTqJhAnROLDEibXTx0s5q+Xc
ymWKzkk/LMv7WVE9blzb8W7bujDPN9ZnxXySThn8Y6ScxBAvRM7VRwJGxmI9Vf55w1w9vPPCZuML
EkiZvUD9xGcDuVnzjKVL5pPcpgO6aLuIvucoWGVWsTT9sZ2qKEYBtDOL0dDWdeK0t9hAt6kPz0EF
9HvULq04KbpJaiMdL4uYYKvXk3nuQx5HsgANFnauEioz9tphkjEzSMcCuJuevhyJj1KTlahzJuSL
L0zT6WjYibTiy2bECDwIOM2G4/c8otlL2abTR8yHdfxg6zaXwZTO2u6yEaJfQ9xMQ+nQeUbGjnhD
cM/rZ5baTu4akYtRxuMYhGtM23ekxQY5LNmLuoyGhSca+SqtIHHKKcEnNqrRmORpLt5UAx9Go+dV
QhR0nLWGQiyZzslQ1vXxxFpQwoHwqElskQ4qnvAc3nRMqGxXF3huTYXUGOIBvowaJufy/cLRag1e
WtXEURiE2I50SI8bO5f1OfNtSXZ+Cb55PfClbsCOnHhXDmJ8I0anzyLcZ+cQhtbBzCW20qycpc+a
fpi3WSmyRKS0jGfkAdd1bN/6htrXLJvHxqTdyJNpxWIw1Vy7K5tVdjtPHTbL5JZXPmv922xYmrNR
LyERkxrf2WgZwJxTm1gJeTLxYTNF83mVdfPzoqiuGmarynRW9Bs3tWviQ7+a4Kt84zM9bhmZpIls
SpIsRHIyaV9Xb3w+jsjwAaNnS+o3XanKDWo7s07Fb2kh0oTRSiEzZIHvmnrIt1Gv9Ydy0JFZZXox
tozku5qqs1Jre476IDdNFiW5zmrTD46ezjW6tJMWG1JN/VuF2mDapZ92KirGKz4WUQ7OZISIy0YO
WqDSyrBs9Nu8rLJtQO3Oyu59t2YNOJ12Vle+9morm6qG4j0MJ2Vvq9/0TObd1LDxuA7gouaZq2Od
VuA/JF6XTcvma6eb92Vpq13fZJuFduDsSVvGpbJju5V8Ls6L2bUml9Q/K31LUVJge8kmho/rZmq0
GZS0H7GeThyN7K505FpNLS/jqMaXXblGcVhyiNu+KI+HukeZaYoJmdY27+08iffWr+0bCv4thmxS
XUTLSjf12HhD5fC5yFqxiXT2zPvuepa2T8auumgcP9FpUxxHpHgvsXw56WI+rmqIx+Ueq7KqwiYt
GUnWfhl0bFHfG1y58cRmPdrmPDv1OX5DKspi1+A21q7rtlPh5a5glp8uJcmMyzsa59GYmgGygNog
xtAHm9PQJ7ZPl2PsCH1eKMca0y1rkfRkKgfTj6QyY9ldMtdlrx0Zh9woFDqe9HZWZCPT9mUlFrEN
3WhPIGd9A5NS+PmUc4gtpHMvlMCnfa53dUvaWPnmYzaR54W2p6RfIxMK7E9UaNbTJpUvctZMsR78
WUbaNLZSRzF3ewcyZelSJJDonrWjyz5DTqg+ynWNklqvNs6EnmMUsfVZsQov4BvIEqNRFWD3Mo2Z
i2qzNBNEXgicZ9kyWrNUzG5YXZ7MGBIBPtEXQyFv0ADPBLeQHfdFPDbo8+TEFtKx8KKNUIhHp45H
Qn3cRvW1VUWfsFV1pqfsRTal44eZ++iErdlFuXaQU3bFkBpC8ijpqRprI9ZqS73st7WTyaCYAyXq
NoOYuXHDGkM1Q0wehQ2ke/Yk5xNJmkqNm9wtFw3r020m68vUj+o1dfi0VO0UR2g4rjNZGm3VueWV
CbK9YnqEKiXyr6OxOAl6iX2afQjUvlmGZonHrn/WNogkbZZe1QUEMCAcsAmdfV5X0Ubkbbdxvsue
tRjqHwtpzRDwte/W0XRTo2LZYXSclZAPU1spKEfmIq6WOt9oT+DDY8rscVoUdA95Lj40iwwJWpbP
qMrzJHNL4od6jfP+Y1tTboglLvEij5u2rcAml0uGsmGTiWGzRjqcUbWAQ12acwYZ72TAmytTren0
Vs15LjZhifpj19NxTpCYpnhqOjFCPtJHDrRcB0hDdSjXJEBy+CHlKYUvY9nykQzd2po5LOkFYF2o
WJU9OLchWi9yYdPXSz6799kkiDWS5x2gVqe1NoRmqjTjRNCNDBleTSGGvIsxqFoXV7mISqi76+AM
xEqA3lUTTyABEe4EZ54owyO+Dh90J9f8GOW80yftKsPzYlws22LLmpcl6lsbd1bTXY18dkogxEIp
Z0WVm74n8wkqK72LZpmV8boOBWiOd6U0TGf0Y4pFVcUcVT7fFJT2nwHGSkIMcCjx2aI/9YvCo+nt
wCZTdjLNzZqyKdv6KchLPcyMGO8WPp60ROPnHsgcgDFC9k2B6jFNqkySV2rJqyamES6eo7D4MumB
PL/Ck8PrawtkEwGl5j6PGRZlZmCXhd20PelUAqRkmJJVWUhtCV+b1VhGsE9G3aJ3UNu+bus2VbEG
liY3aOqq0hCXFaOB6hX+f2SjxqYdo+xzazEpzeBZOietj9pwnDYd6owYovwE07G5TCldNhO35F3Q
PJBtMUT+/aRl3yfz4gAlSXpnzaRLucatSsVZXtGAkpWMPVzOXA+aPkovoXgb6ndCLvm7PK1BUTFx
8g1WM0QvFUqVm0ykY5Ws1vaXvvUFYLXUq8ltNHRxu0j3Mls6zTbpYDMICWk5g3AZqktZdEqY0eF2
h0m1DCeBsO7GEplf1pMbL7RA06VqWHdSDe1CQbddRzey0vx96C2keZXr1uPS4yZANr3KOW4n4MQM
KbQIcb4O+OOY5fo9sxrcUMXTAtxtGaVrQpdevPVtJCBTB8UcTUWr6RWTXfOpHOsa3FLa2Soe5m45
GxrI+mO29iPUIwPj3UZrz9xx1ODmplcLu0S15W+oqFtvGsJYE+cjb60ple6HRA7RBI5rXqoWTNFN
nwRkCn28Op95E8SIX7FKhovU8jo/9SDkVTVBTmCA+YnGY8ZDCVFyElUcMj9MJqdq/Whr3lwsUdrW
ccfT6p1tSHc9Vmh9UcIsbrO3spaDLqTdm7ogASpbkfEp6YLWRcKjqSJJOvi1MHMjZh+HdU1poi1n
l8JZtcC+SX4deSQFBFpbMwMb8i3wPiH/7PKZXgy0hSKHBel9ApnB+kGtTechukgHBXQYF3fsSVu9
nSFrlwa72n2KhoEV4Ij77tVYzVCAotU1rVHgadNNVTn0qbMtW2O7oEnGnqSCbaa8adbNvCyQcq7r
tIR45ctyltMxmpKWz9Fv1ah6bPAatU3cV8CpmlHNvtzOZTQ3pi4rBSCHBaombvuo3GTTMPdxqBTd
QmkL4SKbilTGlFT8Fa3XQpkIUvi31SIZfK1XA5Rioc2w0YjWYZcJ5LpNRPr2ZBzGJd0uIcUTFHEC
n9R8SfG2zIowb1cRinBcjkQv57wCKtpoQYp3UaNraWTBsgsJeSk2EZ/6ZsPXybdJ16m+NA2tXQoM
w770ifpyvVHUD9mxbqyDJH4co1cqQ7MyyMsqg+DRy3LL2356K6JeNLHUsE3IoF13gdc8LU0+AWO6
U8BV1McopdVFH2bN4nX2yG76MhtzUCwCFPFYhlAYOXlw5xYiN9Rj43at9ZzGUyvUe5vzZoxlAxFq
m1aWDFuPbQkDb9+p/pe3NOM9Bv0Bp6UpUhrKTw7s457kvU8DioaJ1tI6Syo3o1crb4uTGlifGkyn
mTaIomIXgCksNlAZN8/bOUq3w0iiNwXUjec+XTO8/fGKHlCwsCCtCOEwhoE5FQe8ZK65L8syzRJC
l9/GvBggH29ycARpvoH8C7380+IYhxYGJgRIOowPCO4y7XoxzCJPNK/LhNgFJyPQCjuh6GcFY1FP
kL17OO+RvTBIJYB8k5owiRFh9+FmxKUkRzxPwppZf9U1tlfv6tQ1G5Zl0XJJRkdhAkpU9WblQfx5
Jh0oF8iGgT9hkvEDbB2qG+APoXOwgPM2CuKHWYJAx5Fz0xPtkAfHKDlHhAjQEEq02o/t3aVmR1GU
67AXNffLuu1qWia0GGiCg5h2navSJzoVj1DB+00RJCg0nYQ8OEc5+ArxPXNPZA+h3GbzMzB4cMFR
ND9xhg9EKTAZaN5jCpNZRKMDUZROss+yCkSlSsQSQTbjOJQDdMX83ijDV/u87XhdN1CZ5mn29Z2T
77/+6/zbiyxfXov4/fr+rZXff3vR3rjXob+5CedX7eEn903J7x8FcV+blPtW4L1fHnQl/0Pf8fbl
mP9w8481JcHc7hjqg6bk1/dU/t1fffxpU+f93ddn9q2/L4/ftii52M9kUQl8PfRuoPUG3c7bFiUM
c0EjDgwN2iqSMuixfG9REnEErUtoHnKp5b5zAKv52qKE4XYBFC9WDNwi52Dkf6ZFuTfoOwYPMiWw
SBiGhoWEVEge+Fds0SoblJNkqlYRD6XVGyIa94QX2xvuoRRG97atIfWFxtV9a1N0ymnbDyQhiPdx
1Ez0EsJ/s8sCys+wlJHpRtEna8jou2oqmifEH1jEfpOMglQM5gCdX3kgvlrzurFiYckEDdANEGpN
DKUcTWjfqic6dIcdya+yGOcgB4ZOyYEsWlUZIcBMJ1Wnt6xe3+gCKi/dz7G1QNEUDdBL0udmjKBF
E0j+hAt95DwBaA5VPLR5QacOOoT92Ee8qiPYalZYU1sdbdu94DvK/tXs74blA+/5ZZNcwXFicGhc
7Bv4d71nSaiAooXzBEVZfrbMlbuMQK7Bec3OUFkO1z+W90VBDhQIDAcCLxcKIsO+mX9XoG67Bg+T
hKQ0jHOMeahPooLjNF4tafokVJEdYlHWcjuA0/88rfVljhoH5DRu3z6xlj2ED9cCM8UY3nNgQN3c
X4vPF3iTJ0tZUo9ja6CfkCxz/sLWIkntaMHNrkvcWH/OYc0n0P2DEr0Rlyl0ZRIgJ7r4x8t5RLcB
md9Xs0+g7nTAVe1RrllEIY0ndbJyf4WgO3KKGg803I9FPaJbHMoFjTR0RqBuPdh4YGWY0rnfm5HX
J3NXvq5aT25DCnh4mA95RLUe3Q+gArkO+EaIlPf3U8kFDw54twQyXHEK0ZvGsyyyXbna9gktfkrU
gVIxG9QsCkYTJLMsTmUGnYOhPQ+pLzf/A+QgtWIQjYUW7CCxoShdmQfXlEBntd80EnXPJgoM/Y+l
PNwPTKyAdYCDUwjestnfv6MKZTEG1krVJNxSdAINq+VkLKv6xA6D/x+Igp42h3k0GPSGCfv7ojI4
JuuYbJN6qsO7ukij3apq8i71tj//8a4eap2CGMcYhCiqJKTd90WFoSm6XqM2WSbZHmdNPxpR9fMT
J7RXq/tGDUcDCRP5EiMgSNyXsgBfimCaok0gjOMb4Wlx5lehYyQ8Op6IwB8LMtrdj7f28MDuC917
mjsHNsyyq6Wd2kRYrN6pqBtjAd3OAES2Fk8o+0MY90eFOQM15ORLfnJXVtN1M+O98HBiQGRAzded
dizY2/cW/qP1PgwMMKAIb3+B9sEQAozL3d8RTK1UtQVuIHE4wjvqW7mD8o4ZOtUAI4747Wtx/1He
I8fGYfYGXrGRMGoFk8D35fEKaD/a4yFZfUegQbUCW27l3D6btVugiwykqbbQgf7T5yb275TsUzdM
yX7o7C6WsslSqutsSEpNeSxcX59WMHoGwwq4f2KDjwAqYLgZFFOB4yXqANAs68Y5nWGOaUXD+KLh
/fAarblKmnbutjAjoJ4aMXok1EKU5ZByQv4Co2v8YHM+Lf1MOphGKFFBDfTZoE1JBHR6TTVRCc3x
jhRGND2/amGspY7hVatwofHUXeS6U+MTjmYv7cAuIQHe52wK5vvY4RhQHoDKrStoyPCKQjt4DhV2
GxxCuZjMpd0rXyzAoCyzwGtcFLhgTxz1IwoGfhmUWeh9QscP/MLoPMFTBvIHHeyWuqhNqsmHpPL4
aih0dtINU3hizw/cgoB6QGKy93sIZtoOosWkJryG4IeEYCA2/Jg7UzYqipfG3fxYkR8eNohSCkZ4
OOwNHPmBqDZQqBF9PSRAVvdVUktijxWy+qQXAdqAUzcxmGOxxWZdPLTvCBC2J2piw6mspi5Pfrya
R/YNlev+HUagekDfD4LK5Ko1DCTySah7bmQku1e8wtmbjjfFE0HlgVlB4Y+h8oEKaq/m5MDzrk4t
NuJ1SFoELdE+LyQ0sNL5rc3svE2XQX348dYeeF+QRyCqMHhTATJmeWDGAvpOsrfgMfpM6+tyXvFW
hz46+bGULwjdsxYQQ2GCnCEMY7Hk8DiL0dp85RNsqy3tM+w1jLc1ZVMlIcoJPl1Y32/KefCmmGm2
Xbq02Mhyzk+nVoWXdQRsk5mHlJ2tKuSbH6/tMQRg9lSDrsFb8DASd99nClKNkQCiO4EZVXQ6Ugqk
aFNlT2SPe309AAAc8z4FAhEC/srEfSn5YCMY2Fh9spR5m8XZuJZnMDkDUwNtN5BjGqHi3INLTUhj
ox3PtY6eUOIvM5gPlgAkD5zD3m3rA4+RdrjEjR19kmYl2WApbNJZ10CzgvBnQwXTqLlvi8JAkyD7
ADqqX/ppqDeqhMYRWXu8axEvngjLj8LCYcgPiFRIQg89SkoaIks3gGXZJm83rEVQKywTChII3Kzc
oRzZeBpRdbo4tO6mmTfsCaf2wJHChLaAUA11qYDM8ZBZ7CvFoUe3V80Cdy9aQMOIcilPBhgC/Qwz
QjPo6IqfMHP8UCoFng+44z0fti/J7+uDGBAwwk01wdAIfc/6564J58pGiYuYETSKYdj2hIo0nrMF
OuXb0ZUnVH4avU78lBmehrhO19u3Uf54zgIz5woSP3B18DcfgBC6v6ZM4zlDvVgS3tPhrJw8ee5b
3L1cGaQQUbH2L+Qi248/Nr+HDg9UUkOHEXIkiuRhyrJ0bhqUaFDivCyeLZ9Lv2FzW28gtNV/NmQK
8OCUw9g9vDEBbPIB5vXE3KBWaDHzIu8vaF0MG+qce11WPd/ZKldnKxClpz/e3yORbC8V+DLgPCCA
7P+Sxt2cDLPMOugeLkmuAMaMuOI0Xb3fhWqanUGlzXY02H7bwtCpqUhvLys9LM8DadcnvPDDMAYL
AKYXQ4iBOftDriJtBS9Cma8J6geYxICa+ZmVjf9t6ivyhKiHTnX/WrkQ0HveY/0FlDsFRFu0+8xs
XZK54vZT7Wz+zg30tx9D+1AI/BUN4HnAEDmFt74OzrO1iyqWgGA6d8X4Jmoyep07XD6hNQ8VFKRA
KYAQAxIOUr375zfBFPGMM5gBxkNfnQjPYCwuwjk4bl9R+NMmi1Z/OiLtwySMN4p9wFDyUCLM0P9f
7s6kO25b3dp/6MNZBNhPSVYrlSVZkmV7wmU5NkiQYAMSBMhffzed3MSq1HGtZHTXdwY5g8RmEUTz
Nns/aDUa9lkOasLeVT3UjWbyr+x7l0YPu8+ac3kh4AtnJ5JxuEJztMZqJxA7U+H36SJktf3n3wgB
O40DiroUo2dB+6Kn0thymLOaIoCRMCTcaMHtlel24RtBiI/WYAxR/sr5ePuNKu1MKLFFiBaZZYcW
yhI04/L+vYfmUEYd6l4Zu7+vJI+CqrB2v9AVgpvn7fNspYUsfTxPRiU5uoKQOFFe3UBVbe21M/LS
y0GlH65fCTF3dDbNhxpyrWAgOiP5WGSicHbC4d8dR9xj9jRXZvuFWYHkCunEulutB9TbN6M8UkE/
RyN09H2MxGn00HXt9f7Xs+LC+K1rCb42qAxQrDkbv1ZPqFMSX0Nqzb/JvPQQ8bifRuxGu3/zIPQj
kKSiSns+yQmcRC7tXJ1Num/eQ3yMHjFqXrf5oq9sRpdeiTLXDdbDHE3Os4SfRHIqo9zRGWzy3b3b
+u6GhKR7tJ11r3yjcwuKGwZrgfuvZ7G3H2nxCnTQQuTefRfy20l1tUpdCJVsiv0vf3ArPxAb0xR5
kE2xWhrEUp0dd30DMTkUJUMbpyF61xAcoFO+pLNh45g2kEZNiW2UbZ4Mabpv8CkwlsyVnEMYANoq
zH79bf7ekcBrsAARF+YbOjwrdefnk5GoQhQTaacMegRnUxTucNJ2HD/OAMVt/FjGmzDPiUikt5Bb
NpT5HmKH7l9MxXUw4YSDwRXtrrc/Qs/Iamempqz1aL/jDMFu5wR6hxqSf+VRFxbyGuyteKd1Z/fP
Zv08dq0PWfSU9XVfnRrX9fJ05qS7VUyapCvcPriyT118IvoKaJyjZ+6eFw/9BjMJcokp81A7OZRu
oPcq5l6dQOFET27VFfe//qYXtg/P8WBfdBApoXt3vn0sQ4QPPpusiFt4ZOIZkmoWiCsz58JreTix
VvPiev7H67//KboYIQidJ+OhSS06SIJNrY99JdR+cUp1R4ZFX3nepZmKDT/yUYNFXuSfhzOQJomA
taPN+GymhM+93i6cNdtJiPZp7mvyRbpGkAyeKvNQQov9GmnEP1fWPb303mhEBjjpItSe/HX0f3pv
ZwqrQSlr4R3UuZ+4XqFvrVcXd24TTTczK1jaBi08EsI6qSEwljlQAJ1GwnXGadgfIo/LE2+sj8Lu
WGyRsOsrOcSFbXDtPznIItDrBxnh7U+cka84VbuKniA+dJIGXph9LA29h1LCfP3nkw2TG6sX0hfw
o862wdhw4jhSQk9aqHxTtBDI97Avbf/FU7BuIzT3nMA7PxENiaMF3jCLynGX7+tBtMcunoorU2xd
GG+Tc5QHPJiCkXn56K2fjVu50Np0bmyyYZ6b+9rpXQgQXR/puAiN3QVqku97a6HIRzclvlKcWCOI
vz0cUTriC4+50A69/Wi29D1btxhIVCmWw9yV8rbmSqQcSskdNHhDomnnvf56XC/OlBCdUxA34W8/
F570MfOnNm5hSRqrF6UjljpOD/9DvMjNr5+0Lou/vd5PTzp7vQElSuG0eBL8fCprZlGfiqU2V0oZ
l98HPkf0nVfb99lpJpnXoNir8D4+LAcKdiGZlCOk2GFYOx//xRvB9orSBTq9YNe9/WCiyjXcrtiP
KlPR7dw6eODgdFfe6NK4rXVPeNHXcvt54NmHFnu9P9jMM0Zv6FxoGMLt/M/PKCRWfz3l7MioqDP0
1O0wbkjBHnXrTxkctAH8KHF46DiV+to2un6J8/ngrnVWTDwY6c5bF4Z6syM49M3NrE3GvWgSCWkG
c5y4jF6MiunRupH6aDunfmaVT27zUZc3npyj4Mqyv1Ad8KCvgfUd6wCtxOBsbk4BwnDiDSabGWyj
MA6VMAYXL5aGalcEzffJLbMGUvpjOQ5LEtgSSs6ovPIJLn5oVHxixCYRVC1nGYaA3NmxizWZivtu
7090hMlskFeSNLrux+fjjuYUhdwM2nJoUN7O2hAwgTZsMeSD4uHNInn1UCH2fIezcoggIQzGYznw
cCPmqnkl0ShTaHKjjwx1uS/zhLrOlYlwacX+/HvOVqzXVaHxLFy3UR4tiVYYADQluk3LgmtFhEsj
DO5YCLM6Uh5YoN++elUhrEA/w2R0duFtyb05k111Tct36RDBobAWFpEtQmT59ilKwzTjw+eYCcTc
Gs5pWcGKuTaQHjynkg2ygbq7debBcRM3F+01W/mlt0SzhqGUiwAQx8nb56PxysOFQ7/dFrE89pNQ
aVdJ9f7Xm9+lz4YtFlYXJFuQm8Vvn6Lgpmn8HHaCWDf0gNINdNUw9EX382LldOXsuPgwyOCQ7rur
LvPslaZJ8MGgcwG3QSO2S9Q6aQtrxaGImLmyCi+uD5BcUChZYS5Q1b59MQYfkh4jFGOUOxdfaubz
MgsXTZ7mKUaF3jD/1aCyNqd+FdsiAb5D94dlpOTFsMGDnB02mvLKGXApNMAEWTUOIcr07tn791Xv
2GpyDCorDnwu3Jlh9xjD+yWK5D5o/TbxPOk//foLr5ve+UaxBrneWp6i4IK+HQjOdckqiQ16bmGT
LIvhXpNWpDrwP9GRfPj1wy5N2hDDjcYIQnyAWd4+jLUwdTkz1j5a2Ozo9tGYOLBZXxnHS6+EAcTu
x/BPJL5vnzI3hXFQTMKZ0xbji2R+9ZS3I08DXvRHS53p37wV6A4u2hoh9H7rvP4pVZho5YeyxHdz
bbDhYyPvYddWj78euounVxiwtX0IxUF8LoIvvblGqoEWCY8q/hhDo5zKrgC5gkqyYRHcCDJahmND
1Pg5J168Ebk7wKFg6L8ZXug64iCE1wbj+/Z10bKcRAvVVOZywlGUVcWx7wgtNjKo4I2Tjqyef/3u
F6cNqHoB6rPQnvlnh0ffMj2FEOdkxsRx5ruVlxGo7re/fsql7QdvBG2hj9ofasJv36ssFItMSW2W
55K+cwcbH9GcGg8OKAlXtp9Lhwd4IOBmQq6yam/fPqpWXkB8Ws1ZxF3zroIO/zkPx2ZvFScbiVlw
4KQ0HxuWu/9iKFF/dtYaMWIQ72wFdk44oEpNEAG6FtattnNTOJu8K5nppQ+GAg+Kc8gVwaE8W4FL
LYJyql3srkPRwoxqpJsY1sb/5hCETWHtaa4qzPhsKnaIaJqgm222xJZuYhPPu2Du+uzXE+Py2/z1
lLP1zXkb1C7HU5xgpJvIkfWGLrH6F4nhanJBQgNWVHzOZuo55r3yUHDwvdycdJnXxcZoimI3+AZB
pmZJstypzRVt0cV6C3xKgJ4hZILk4mwugtzAR4ciJzDac0ziN314n8PB+IwjINjnk50OA6S3u6UV
052JC2TMS//51yN8cXOLEVWilIXiGWpabxeEt9ChpRZrrzY529Y0nnZT4HRfxJCXu3lpvN8ctrif
GhYPqa2HsUy4GP17XovlSqB66WP//EvODmHADYKuKhYkYkGnb2hTwCQZq/7Kx77wFIj2cQKidoNu
ynn05ncjWC9+i4xomWAHnbi71ImtO3rl6154DtIMJDyIqZDynDfcO0lZJ4cReKRikLdWtKDaoKF2
ZczWKPAshkBznaENiRgCjcj1V/x0AAqgRhpe1DQzfcEedBUWWxDZbFoxcFF0PqvjImyfwvAyp0vV
dc6V518InN48/2yBNrDfKd8taOZFROFoCOavUlbNTkGXtQfQzYcnDjqX3a8n7YXzAvIkFHrhKlil
WmdPVYUqqoJzmsVUO/cSuesmbNT8GBry/V88CXVIRPloumHCvB3fKKYLr6MFUqwhmm96T/ebperJ
owO42JWT6cKEgUIpwgGIozaCWvTto0ojOpOXEUXZs5KJDQOTsrbIs1+/0HrKnE8YJNsQtgQogaEQ
9/YpkYLvUvkezXgfQkEWB0PxEs++P+8m353iW940VXPlzS7oohCi/fTQs1wmqIYiGGO4XHLVq+8O
WEV3k8fGzVLG+ZS2Eu5dVxu58QjwA8kSWbqL88D7AFDBTZSPm7aM+pR7fPj668G4OOSxswocEdcj
YX07GPA0L6JFMTyzLp5bV7Cdgd7UXBlyFv99viKlgOwH+SJUCUhZ3z7HCbWJyYDydEOW0OzDeek/
Li5LPLp8cucmhS1WVTt/AtUpbWxfPLVh11bZQIsYkmudN+84QeMqHdvcJXu10NF/0qUi/A5bUHOy
GvwBZPaTB/d2zyPn2Mu4GJM5slFw4C4T3bZUKuRAwvCy27ZVH3/ObVeqRKq89UEbmv0bSDTsvIeF
/4eNFobfW1kUM3SeMY75BFwY0FKkInO1kznka1mI1a2ATbBQ6zgCZY+MMj5AUDTQILEqGuINNXW5
wG7s1dEmnnN+O/vd8mxaAJMS3ix4vo36WCTR5BmwrgxM5MfKzB3M4vCzNGgWVSTH39KOdQKADGqb
jq4MT2adS5b1cdV+UmrRbN/4btlsB4oSaFp0wg83A8z0ceKReVy2loP1AisukB0JXikPt5MR4a4u
oJ4/shVolnmw54uNKlyub7TbT3GK3tYCnAKEEEAeBWWb1JpUZapQaCBJG4FwmC5BYKsUMD6v/7Aa
f+hOiB5DRauAZVU0LA/MN/PKRbGLC7yBQ/ptoeEAhs+YhjYpS1a+MFSJ4Mlyp/7U9qT76PsDmBCw
KR67GaYL/G0lvNTwoLugJgXwSfr53JMjmRA1JfGggQADUAUMKT7HK4Ysj1ZPvyumm5ppHsIqPgzv
B7/0xowCJNYnfEQnf1frAIwmmefhrQhChaHKF2Z3Q2mdF8almNE1rdx3JbBQILUVOGcOqNgJF3A3
NrA0sEXd3/ZwdrGthKlCZrmr+5vYzaFurIp6KVC3gLMNPK4p7PcT2Dv6joUN+QB+4vRRzZWu0tDQ
Wt9EugleZ0zhL0HUmDtFm+4mkotE398xLEFW5QTbahLmyfFk3AIIpswxbCP4a6BwomNKeTuO4J5Z
aUvMeR4BAzHEZG/KmNtPOopGPxEzc5fEjONE8M9aiqyeHPe7bTwCpojjit1EFPkON7WBNZ3CLbQ1
fYMp7DT1/B5bZh1vlmaRL75sapI0HFWuFOXc4rMQXXRwy1J+awdV3htqJ3GX89B7qcpejEkNVRgD
v6EonCzyXHhq2wiwvETGo9sDaTXUw0GG86AARJjLl2ZyFEAawuTtvQW8q8oijdZbusSl+s0Pi7YF
e6cBLSgPu+nzWBam2/djJKtNKLj/UpDaTDvKgpyl6N+5d1VhYx8dZltsC2iYyGas42UAc2TGKp0a
KfXGq4C72IQqrDkm8xLfVbwmMN7n+CElzMJANeCj1YDJzfQ3hbTqXRO70ytXDiEpM34JnmBUeS8l
vBSg6oXdApZHIUqA+iD+URso1Wh0iEkFmkUZRwjrmpgEbjoMS3nPsLh52nNogdIph9EjjXILPisV
dXOIvdID7KBrXLpRSgOTqAIG835t+3hKGBf18KAJQ+feFiV4ab1TNV1mIiz3U8CI8QGdUHGQRKRQ
Gr9/UjwBhbVQGdKk5iMzzgCYzCTBOZpjhdXJnCKSEN0D+7fHStcq6Vmp6wwdFXh4yiYfIauL3ebB
2sh/JIXp2bavFyWhLggMTRZ4w00m9QCMWQ4F9JwAshLBf6EoeaB+W5mdDRQAMg1IWctRTkNDRSZ7
E0Nxrf0hhDiOWJLT4RUixcaSB4eYJQBJy3FLUj+3toqAbwSvgQ1F+v+aHm7HCMq0bBrK5h2KlvGj
347iyWfgzQDkFA/A5wT1UfS1SEBGKLGxkD5Vfcie54IK/Ot4UM9h3nSYUXVLmiuR2t/kuBFENmj0
QX2FWiaUS2f5KIe0dGps7GXgeT1iuCRUZfmcVMqps3bKER6CLZS5efUbjqkq1YKEaQs5dBJ72Gw6
PTz/OPL/sCzf/x7qXLFM/9IMDR3pn17o/26u/j9omYbk4qfo52+W6dOXuvxfYvcPivP6n/9ukfb+
s8rJ1h4l1LBwIayJ6O8WaUJxvQuEK6ujCBLHNxhnXCe1FnBR0Ee7eLUu40/94ZEGnx6FAQgWV1ID
/gEd+P+6wd98ocuWRFgQ3gStERq2+GUx+qcu/h9W7bPSSUTJyHU1bL3BOkDBCTE0WW2dcvzoGvwy
BUaVippNCfZWlJYoSJhsFdPjPAJDMN75Qd9N713bsfAkAXgUB4fn4/S9gGdpuAlNPm3AAen0YahZ
NRwYQATNlvdBbQ9exLsCPBOnyLedXzf6Q1iRoU+tuxi67xfV0oxaXcQf+7BsMZ3zuWzMY9RTv/ot
MjboeeLCJBVkAJzJ4TeBDeJOuoPqsgK66PI3O7BRpCpQKj6IGcy3O5T1yg02Etqk2gG07aFETlxA
soTaTjYABZw/OSE2jJ1utc3KmTyNJv7axuY0hbmEqbp6yD1yq9zShRuW1AJQF98bo50ENosB4IiL
ModT1MbRB8dRn3XcUX6wHjyLKTpCRbI44TMAsi8e8DRH8CeHZtP5dsGQCngMdzrXINIsnTvRTcPD
ISEF6iofvBbWQ+x5sF5v664b+Q1IRv0xjFDX/uARQZYdUo0hhXxrMh+WSi01sG+tVs2hsq1715Iw
vwXnLhwQnhJ7wF4E3xjECPIwsKAe0qJX9GkYwNhNiwJC8TTSeZQflpbEbZr3HgUvxoPki5a2jURK
28K+CjC57LbNc+vs7Oy5/H4hPbjFNY+HVwZeyjv0h5bwQZml4DLlCghDWc3sE+v1/KUaIvVgStCu
RF2cTO4HYNi6OBmRjQTvYzI9L83IDnNJ3W/wIxXLThQgx4iks0EB6IOFHOurZ7UP4FsxVGLne7PV
p05YgV1wjKePJdTLXYJOldwhZlL1Z1GCcLTLe5qPmRhV523m0fT5+0KK6M6OFJawjE68Cr+VGt6c
b9USBvYRpdLeHGY1xOodeI5AoiZTV7uMpw6tRjnu3CV0ezdpB7pU7n4IW9EtSYj91jl0ji3Z1yAE
6ZCnBKwfsXH0KIuXbvSX8FPozE55Dz9Qrr8hJgdYJ4lwfgLro6a2mXYDeN7tqsXpI6/NgPvjJ72w
HEQ5R2FRbmbUjcSmagdg9uLcaH7wJ9uHjxDqqfLZ5cOAwlcpyrovEjCLBgNPfj8O94MTl/W7MarD
us8Kx6npPqcqohskWr6b+CXKcxOFHFBwOLOmwoV16hAAlnhTiSDaVf6kdswMzTvkF4AyDe6p8KcF
Ri4t5kdwGsPPXdVDGC4o2/LQnz5XTTCkKNRVr9Ig3SkBo+Q4dXWXUpCOUvyyeLtURbMnVSV3oAU2
NZQcYTBAOqjbJhWkY2lu7HLDpqi2SQh89hMKtUAQixmxA5pe+sOstbrBHif2wbgExwa9ySyPzXcB
geg72+VPtaLR+7Za+NGpQ4x7y0FxqjRgRWC8YT0oqMTuJLSWT1HNQigvGuXtHOyERwQ9FdBoOQLX
mUxAAlEbPDu+Wh6Qvg3HmozjLejcU4pIE075OCK7sXYLm6ISMb14EvTSzdQDK4tF2YA0FNV1fugZ
IoZxcKMbJCUsiWvmbgM9ghBYqfF18quveRXTrAlb0I3yJmMNsJYTK70NMjqgLYvImxKvZCTp4B7M
6DibdOygGHGAez2wuiQnPQ33dCwwgHpwtrwxbbr0YL0iAgvWNDKIUsQW9in0O53FYtQ3Vtl4U5vK
JAuVThpM82m2xL76gFDtfb9X78fBlnvilFEKHQvg/xOzW+ZVeUo8Qm+8MhqPM0C5H/lchSsNI0R1
N1Db0GpADmX/WMErtg2AqElMFPDd4luV8FqLdyU4X7eCgNtfkq48TGUwfwJvEwhqmFnIU190rwAX
qW1pjf4I7ap+6Edlwf1r3YT2c40RMTsGUuGN0wi2iaQDciaR0yEAQRX1SGSZFP/xugboiS8S/0nE
lsQPhjKzViPV6sAV9VRbgdjpxvuCBeYAGzM72YJ4kBCw4AY6D8CwVNkdx7y+mZgaMtCv4GleHH8D
OGyzhxV+yHp/QqkbiNijnfz8xFFpgj3LZ3vbterLnE+I2we3PwSdyLOBSb2Pl/E1xCfc+CVjEBlP
Wynr4rbiotkDWeneeEsefaodFHFhrorDrQfWtExh82/TGOba+66pxZNBDfMTK0tbJ3WEwuBY+s2h
DUf3ngKqmBKeR84BvRkNFi03zQev9h9aInBEEoe9J6gzZQRE8C1K1HMG5EL9MIXO46T8cA+rS/BZ
wXOQytK429IZqnQGePsIR4yLIlfoQzGg5oT79iupNfaa0lUgHZAxF3mKtB5ynHr2prTLhfvoVAHI
dZFF/o7wSL8fsZSBKwPmFHtZlKqG6g1I0D0mUEcALYh00isHeT5XLZjIdD3WIYhZsWEir9W2Wdzw
oedBf8sqK4DI4O5wq5FSlwC55sQFax8iqlYDfqy2swEgZdQ7UERqt4NXCu2xgH/UEVeU35fKaKAv
+mHIkdBBYo7wPkxiv6yUASS0BpYWJNqoCMNcLwlo3AW8pPjggGA/QgPABscejA6A7JgqsC3fRQEZ
5Ddo84P8Cwv0XDlJxP3x8wiS36FfegeTt4m3EM+NKRrWn+tegm4bG7EXKCzcRwNuIwiCon6q/KaO
dqRcXGfroAJZbdaUawtRpJCpjmT7HvBfP2sqyHJXJiCSOr+DBkraeetD+QPKBJIt407Qr4dQAMxh
BSLvBOBaOkauOtBSTwdC5vJ2KXwJr41dzURd2H41LEek5bcASVhA6rK8acKt29fPDXSmSYnC4tEt
W7ilQaY+kZCLLx2gU89EdwYp8ejrrarMeKzNUsVp1wHNbSDrfRmGuN3LtpKgIy/+NzHPHgpDJdnx
JfyCqyAQ1vGQPkRTHR8jGYzvQ+ASqgR/IaaN0KE+xKLEPSMeQHyI1xig7VXw2A0RMKUCCsfEn8HA
Z7COJPFowmdw6z/m+Tw+Ngh0eFIWInwY2ORu+3XTgswV0sFO5/W2Ho0/gpo64OoFyxV7NF4ue5xC
dQPIu9u4J/BEi8/Wxo9UFtE9VDhYM4WOQZsuxH0vkBwndhpyICTyru4Tt9EiC1QgP9vJk6cSSuD9
0vrdyZ25TkO/L1EvC+t9W6xy+RCg/6eoDOxtycMxLcjC/AR4gekQCY22o98HW7Msr+AKo7o4oQDi
N17zcQS0Epp84DUTt2oBmV1Yaw04wBQU9nEooyLp69h9AN3G+biW4ZZkoB2g25pPwYuJeu/rAgjp
M47KqQFEAZ0bf9YVCOQF9nDr0oMIBH0q5oidgFXkH8AdEq8VEm707nVrnyfm9HswztazXZpig6Im
O82gNZ8KyCNOksr8WOGviFOPdM7tIpfgqaFjf+PNblmj3FZ5KHMuCGw6fy6e0R/l4HSXdtkuLhkf
J2rYbvQVSibVghJBiuAjHz7zYCr7rGKtZ74Btx29xy99UQTMRYHrHirco9GVlL1GfT/6J9UPar6b
c8fyl75CgnYnNDwL8N4H0WKhKnCNfqISPtITwW0RKCJDQTRkBddDgx0NKY0XJ3UL/ewxlj0OeCi+
iH+ik7MMGy5dp0pl3Vl69LgJm204xVUEHjWUDXvUTUD6By0aOTqApHb1IigqD5Hb40BGopCKoX/B
e3UbbqYBPxsrqkB9Lk8QwHUHqMP7W2LIfGO0/4rbNuxpXvz4Yeg9cSPRBEikBDB1NLhbINA+bESh
Z9OagiQLeQ/PQBe8KXzcbxAWdbcfi1IegpAHB9+Xn0BSedBs6rPaw6EfztOnHGXKtMOqzmxVkx3Q
jcGe4L2/Y4G6jxxbd+qNhn0ajS2eKYrFx9jQfFeGfXDCZhogBvfpsiWuU34Zgr6+sfnkfnE6D/xb
47T2qx2CcNl7KHkXyJ2soYdpRn6Y0TpQ4h3C+uAzNPTOcjQThCCpJ2BhuqOjFvWLLGf7jVMPRx8K
qlG9lzSY+gMw6/hlTReyfT+Z8DOghbLZwCAR51tPlto5OG5ti2xeL0YwHcd4kLJFTrtI2qmNY2bU
setKEEDR86Dt91CPde4mAgVSIxkrMIVD6UT6oAWijCOzvhnu5mju7RcPFGS2KbTOv5aBgjrP9i0K
0YOLoyeJulBGt7qZw+JLOEqPnPIiCuUDCScMHajvYxpX2sV27geFPS5x3JIE9m9boFZT5mEGL6vb
Jz7g9eEDqJ/QeAogNDlKXrjo6ORNqsP9H6j2LKlcSuNvCF7q2xT4TfsOVlUVgHZMFh/oyGUA31zU
kZctBOTPjOC2gNuixfAlKGqGOAeWvm73CyygVSL1rPdE6A9+OdTHHKqLjYvWwLYUsXPXFW257Zfc
27NcqK8O4Gaf9eQWSbjUwQsZxbLpFtrscgKwkWgA+US0HgFhD297kxTS1q/AcnORwMFS7z2nZjeR
beJN7wQf4aSdMPPB8DwWaiBHbpjd+BUguxWBgUg0+GO86dvXiUmJxhLCgq+ynII+YQyFZDnLGmXc
tlZ7Aij5b3O9tEcHbODXDiUV7IE+NPLgfyzedqYdar0otYD43AAKuWy4h6xQOG63I84ybwMURgh4
xC3dMc7GB5nT/GamfNqFJGb3My5O2KDhQrchHz+E7TxvwzqgGyev1A0Q8Fh5S8NuI/DYT7wSoUiG
TkUf41IOm4U546vbEn1TO6rYWnjYU1lF7DfgjdVNgaLNew49L+wX6KBs8zkUwEzjtEEhU9cCnu7G
pjDgIaHHgt/6EnBfvjgRRhjmrRn3bknr5jfGAxgO+XZ1AEoGtwrklRffjiPg6rmf+4/tzKvnkfPq
0AwYECAycn3w8x7X+WhczzDPPUr52uY3hUFPH8K0aj9S8cM73m26qRxPTh1FOS6/6btPohwrdD3I
1Oj4Dtc8NONxRKPJRyDpc3skvtuFdx2uHfF3FRQhMZLkuo3HN9chvilw/VlJPKtI/vfC4pvy4y8L
lf8HS5ArbOFPvOzfKpA7/U01w7f55yrk+id+L0IS9h8o1QG+gYMRWpjVLv9nFRLIxVWbg/9BNuqB
YoE/9cdlcrgxDopGkGlQt/y9DPlnFRL/Cv4paFpwGRMYbewfFSHPdDIg+kE6CcEv1Iu4xh163LPG
OUPqg5s/uE1w60Z8E5C8+kB65IRhSwq0DKWbIZUJ05x34wlXiAxH5SOZbv0y3P40aH/Mnp/hf2f+
qN9/CeQPUHKiwsr+xsoac9mIiDU2EX2F4wiw+WrXycV/1YtxPmitU9SmopMHicSYaLSjd8o3/NM4
rIhA3D3kP3jL4O3HaZJl0ge0fE+6+Z9RFn78SBRioKmCtRsurnN39xTgZDEuhquftNii/udCE3IM
c0T2uEQilVHeXRH2/FB9/CVt+P2RQQCvnIsrsJDHnHXZSS8jdJAAkm/LFET/Yh8CLvOIW4WxPwJH
vOVIUuEu1h/LCneLtIxDHj7CtjpEZYUIfe4SbapyZypf/a4A+EdNh/9POa0eNBX/fcn/wWl9HP8G
aF3/3B8LPwj+AyUmVO6g0kDc+kOb/MclkiH7z8oXg/gGen/clINF98e6D+l/4AxcVSwgFWFp/9l6
wIXELvuxjWBJxrC6/pPWww9e519zan0iEJtQbK5u5xh2jrNVX1PceUQxI75FKMlqwFk7r8P1bQ5O
luWD7+uu+uIR5Q/bpp8HHGQjYi7E3AjMnVeO4lxD0pbZKjwiEZpXYBlp+r2JJTKO2pcdWW+ls373
6ldwM7YZCYIabS+OrYh+C207gz5f2LD+Atdml3/FLtMH73hQ9p2bSFoO+Cle5yt5V1BnhHAF8B1V
dUlrfCkBdkUHOEbML+l8w6TbiO9kmFr8mZ8+6YUNaRUm/TxGsBexVTXpQcGL5pGDL/uzBi2kiFyL
oIi+5bgQQPR7BJC1t6+Rt6twvwx8XKUSZVeX32snL1l+bT/E5v/2+dgJoeRd8xx8qR+Hw8/PX4Qb
DVAwl78JWrmQaIwtlE8gvONCrl5s4XfhIJKoYuQeWv0ergJt7o0HfzgDfmYJ/oeyM9utW8fW9RMJ
UN/cSrNxO+24q9g3gh2n1IsUJap7+vPJzsZZce2doAooGMuZnpIocnBwjL+ZnAvU+NseqXfR0ac9
gXft+Lc/j9EHlvMfg7Qhm+FW2J4PNwbU2lfYYeegBynK1n4MEdnt5AFHOtkXx4HCz5DGpEPMJ3ay
xbQO4HDQQKAZYy0dVi6yU9WrkVu8RGv2tl+JDrGi1zoqA/cMo82ZX3XLJPxT2s18qiCP4msWzCH6
Q2UEyjnIUI2YxODuJMXyGdz+Tz2dDxGf3x9tU6CkboTsJcixr/D4AfOpoMbIhXL+CFMvHhSWJ3cr
sr/ix2CGQBGRERfd+hTYrTGStuPU0Kiz2W/qbNmvjW8N2SFyDD09si4UwzEFpWO1Fw4V+xKDAyOa
cV6Yask/9ZqGzFlhS3R7kgEVQC5YDKnJf7HCLIaiyVyGYhiC3BgSxP5L4Ah5ZJf81+f4ZHSI/iaU
/zvCC14ADDYERmyPvQ7RuK/SHNa0ulgOdcbD2AQi6A5iLYL6ZOfhPFYJcSXP/gaqs39H8n1cElWO
jRnu8H84ir8vO5PaAUDZOXjotcUMGRY064pjtw6Mj1tKV3j7dDLE3KPX6SwMeD2mbfXakF8xSpOa
6+GW/kWYlod0oGp8N4AvHe8UxszV69xQzLkb5rb3T79eW4auBEM512FL9Fl7c3sdmIdsL8IAiMOP
aCmj8c4UDQeLo4e55/pU+eQdf4s4iGb+vuYZbwjqbPKw75HdIcz//vCOZ+AXZ87LA3guH9PGQVeO
pP9ipuXJt1cXA4UuVz760ptGGOcBpbqio6uiHcpOkhTEuFQZQs3XKW5FTtJNYs5+mEVtnk2Y0fi7
KmhF/c6ZflV3jfAb9YpfWj3duCPH3hWpyTbyZNJBmuj1YZq8cDypDvU6EfvQMKwrx1RWtGtbaJZJ
OQ8aDxcB2A2Pj7wdAZsnGYQjFsO4qmkBgGx4pVtu2F3t3vv1sLg072ZLT/ooo4me716AnxvOhzww
GU7OsJTXCGpMRXk+V0tK9RlZMwzkcHxEjLgx5pVau7CLJ+3W6K857mBbyQL8XSyxnwGQwqQXP60k
8+rsDGoNWijCnNbLNGpN82hNFjidzOhxt9jLCojmIy48WWU8RsKc54eZxGm4NlCnNO5MF/+cd8RN
ffWISyVuBbEUAhuXb3jl1dUxLdjbUJtzKQDHYPYcmtCBWvsufLPoa7bvuS0FmnBMlaX7GWnqQyaQ
yKm3MJdAVcoLd7oyvdo/pmjk+SfArTThQKlLu6/zn3mILSqjPIMzUu716gArgcNmqV7m3xzfHHxz
37aulMG5jtIir69ab6b5ty9H2LHjFefurMBbTri4Q915g1KCfoybZ+GBuQLiLpbjChEgqUkUJxxd
sWTtkLhK1Vou5wC40OA+TkUzY/dRRZNLgB0l7dnvnJx9rz9nckwG8m4okbC7aDmXfMmwOIgf39DE
C/gxfP7SKIqaf0P01+VydEPd7m3VUMjHi9JXMrPPrNkwgiBZSq/SwXFuYSBRAnVHg6KZ6UFcGa8y
x2NTeZ3Txae7VHocZrMb+gmTDG5LdEYmulB0sW15XmlEncYbv3QQ4ou7CFpjdwjU4OXVU5ChSbJe
um692cEYC1razTVRu8u9SwMQW1BfWUVXWPVtWU5lmO6nkkCQgdS1HO6dkLXd0jIatWnvzSxfKICa
EvWKcNcOJtjO71QrWq7XlHUUPeqM4icoiCBgZO0QCyt/TCwcuvkS7t+hWNB1SATbOzrpPH2CBUzr
+AfMwrYRc+qh4ofo8XS4b5tgC/nuSE8mwPlyEEwAihy2fxwi1fA5+fmoOR1uhq8rA/7HXtKnXK3O
rZHvsIrt9SAHkNvev8BvbuOMx3O5ScRpQ/EqcEEJc/dn14WR3x1UUYBdSKbQWoIuoZDtaYM3CF5c
Pw0l1OaW8TLyVQDnXV1rvg7LYLvlgjct13ufmcUVHP6pe0sNYCPYLioKOOMFHQJ+VwNQ4XfjaPFR
ttiww0H4DHlULpv8eh5EgJzujXSL2l3i0cfz7ysYLZGTuNBz+HoZ5HDt979mT7r2EV8ZlMb2cPBO
PgZDM2tUYvdBxcuJPMq3/JfTe9U1dVJl3P8aauPz4/8zyJ+f80FZVteBLRtuwGqNfHyrCh+Y8bFo
nYWH7my4q5xBbScrzHvH9DPMDb3PFyXWcWCq9cOiVXbeWuCFaSlgiLP4N1GjBaNENa3mI7aknai2
xjWdhLgyl4zXnTWezS/rIDO7t+hzBIVkBRHXPp8pB8m3YIAlWpB6Z4sOAWvE5uer/ZweflrVjI/v
FvzF3gvq7eFnf8kZisxS22XwavP55YK5V5A/rkbh6gHiH/gDhvdzIq1UJblLHnL7FqtQPX+H6YrD
7OrxaOPPPwfUWCe4TImoHeEGe4NeYVWe00hBP/mYmYizm/up0II1HZUZk1L2E++3GAO7e7N8WuVR
3HsgZXl4TCyZroAmtpsT9rj9cMcM0jCeXOa2HKgPbPff0vLNp0eNw2lWHNos5HvzzrEy56zqF2oc
l87nXCnKPhoCvAU/hjwqR8XtzIVT8SXsAIKLl7Ko2OdHq1t985HMrQxHdD6NoS0SXEdTLu6VCIa3
+APIdDhHsrZz6KlGKtfngci25azZX/ldtWi/DA8YgNrzcuFEfT2Ls8EV6J4kAGjrZozTPjOGc/Sv
NJ/PByAdZkzS6NWnpgMLc1qaKaAgb06Wh50FJ7n6hCZQykFgUiVXR4pLjE/4ac1Gs0+XdZv7E3Kp
HBFmp7OJMKHKax3u64YtttnPBgDy/tzDoW2dn01/Lok3WS1EBTT08zBRDnWuyoPOa5yzfixuD2Xl
TAICwjPH+VgznQhrBqyny5OuT3j14fn42DmQ132UET8efY4ysOo7sMQrfdeoyqbe2/uriVRdMih3
Gz5rltusQSJom+IcQxmIsK9w0wAuYG/POwAl54digvN5moUe/1VgKeK/QGupWqhsSPj5zbUjLays
dv5ibet79HTPvDLhJkO7oFgP7kHD6ElhQaagMPBZnSdyrRh9dKcxzjoPrDD4JGi3/kvTLBXAl6Gu
a9gDDY6zPOngTgVHsKwKB0Kl48NAwrYPh2uGmdP/Nni6cCzG19ag0dtbYL4Zf66Wmqd8nkjPUuNi
ShEAKk6RU25nNoGpIGGlQi5j+OYuNJ/TPV7WtGUO/gQojxKYMCgRxgHgd/8FKL/F47AZRrz8FRPO
Dc3RNtu20cB+YdSUreDC7T5HshwEqbpTmIUzXtDlbdIAt0w9GfeKZLp396vsIv9lc2z3Xwy8bRmB
0jW3Z0hlaxD8V/BRXLEuyFfJrCNMW+WLHy15Z70hOePXJx8E4kKPB7zhYPwbqms5p3t2NKf2YvQV
YRQlYY0YxhPKllM1PJhZV2b4jXoLEJ27KSC36d6jsRg7+7lPw16ZR1UBXI4Sw1776ml1tY1LqmZ3
mHGUtyxBTgnpMNJos3NDZWQnI7+koYOlGHWJeffrST7fZSfLleHBVWXZHusj3NT1uMW/aMm2aEL2
vy3eom+2T8DdYMzS0t5+B6HX4BNLtmwfhAfg8YkRh9zt80DHWcoZ2WJ6WgfaGfuShbqtyggckzj7
NWXJKYlEESRv/om+G0O9hVNYzgoEBrrnlq3M8FbnQTaJeDJblxe9rGlkn4PT31Z5hhAUow9YyeEH
XCEWSbeazG/XNLhZk/fGfVWoALEoPi/kKVDf9x1Txbj/PLG1BXjAKi5bqd1v1WfAqmq9fXMHSYzZ
YNS4Y3OPQDbpBWPCiUlXnHcYPd7rgsaNSX+TGs54UdjZlsbl7sw1Aji5fIf+WHB0KdlH4hTn4y2V
sbci066d5m1OBtAwUI2GNAhedA/8g9V4+BwQ2w+2oAcCfEux3N4yaJfaTh38TZnzS0HnQ8cVrWjK
atRvLWjZvx+u8oFi/FxJ+x62gc9dB1k2sxomQZjtDHdbQfWI9j7sSSgO3PufayXbwfUf9YTt8h/C
tZuQocX1vxxslZ5R1uoD//5XaCwJT9v4eyEr6c+X2krCv10KETdEESjKAHyGVLsd6/9Bn5zCqgtT
Usn/mSMmWFSRdJJe4g1KnNvsjvx8e6kaqzkmiatcXtmv4Pjne/m9hPAhJLZpifHwFEOZ51+OtDSf
7QUkEgIDAfIqLwUsFEJ03wOX3qNL+Pdx/s8Lgs2mcIAasu3zrr+gqiuMmq26MVMUt6DevmA8EA3n
AZg4/+XXyv7zA37hO29PiK0cQg2WjaooOrNfLjjXpZu1Q80h6zNiTPkKmDRefAcC4mF2+3A8lDJd
1Tc9OTQAG91u8dxRhAb07lw2or/c0e8znTviKAWHE/0ICPn/qZG0RKYxBThy39Wfiwq33m2Nzxhx
EdeLcCx4BbmrF1Zm5LA5kFoY+XYjJQ1vHJLHjpM9vU2UMM14JrQsCaG+4+Osj9Q6FQskVmg+athW
jfwMs39+iC91ICRokFAMqU6jK0Di+7UUAvPFsHPlGO++oUYuDDRpmzj00LcA3CrKOi+VB0jx/M/X
/X3sNukbjqGUvGxqUKzZr9eV+MPT+3LC94yzRQ+ZyJR1/z0HZkAvfSoLXdy0OJQCPcxzwenrL+/u
y9Ll8iwDio3I8HiwDL5W3DJvLAwACM47wZ2FmngTwv+vn1v6ZywvDEts8o/dou+r3jRXonaOqe7f
ONC/r6NtRqPEQUYFc9dnNL4u3MEvzE3LKf2RRmvrqaPoZJMueyNtelKFJVRbovvnsf/Ph0e8fBP3
pgNoOqg2/x638iBP63Ix1bvrTzQQDovlrxbGowADmb4otLLHKfBmhM3PvUOYy6iiPQhTU05/mQjW
l2IcAxCxmj96ANBc6Ur+fjdo2ZVeJAfjDepCQJo4D9hzAfaZRd6LRE94AbsJiILFxuEaZyvuyisA
Ht5jRF2CazAs1d5Tym223NUTyr5DZbbt3/48Ztuu9Y9Yj40fyOpNyg0RPovV8mVb0VMaKrNb57f5
czFCJd3WuvmZ4c4KE9t7aVdbzG+HSWw/Cpnp/3awkAsNqBaTrMP2g7P/5TbCDkuXpffFW1t7Bu2h
ksYIifO4IIXtXTqpR0sJqjAV3ab0Wmp9SjYKkVaorVvxvMtp5GxNpWVLt9tircdLl80aJNafh+uj
Xfr7eDFIAUkF5j6ocX7NAmaHZkEEavWth5ZH5lQOvaz1LTkxhLxk6mCh1okRNCP/JsjKqXuF1boY
95OUKcIVqi4z4D6ruVxSbm0pFrcwfGhsaI8S5p3fRCCcOQpHUGDgHZYLFX+StJpvrYqU1OsvAeNL
B59IRdeeAzDCKMjCAzX4sv0wM9tubEf5EnjC2xKvz3NPmuqIfMpagy2vA8byET0/cz79cdaSnCv4
p3kaHHYF9qa/L+gPCtM/RxuBT/qc2GsBfdgCyZdpUc1VjyGFkC+Sk5rq9k5fhe61beXOcun0nOu6
GK58vT41sLSXINa5QvIhIeBP/l0GzgleeOOW65MyNDV7sJlb73F2x6aOjpX2ttcjevD9FVW5gNq+
VFiwPoGF2lo2Jmc43kLB6POCRBttbZXPplSI1jfvDpFOspO4X81sCHfS68H1+IHe3l01bx2VXfdx
+SjMtqJdKChz0lKjL8mdFwYnNFyvJCa6r8DqWhpgIIOt8d51xAoxQVWQh+q6QSJ4g4A381mGZF32
3IZt6j6N5ridtoIwox00dhy2/zuNvG1qoCCFkMSWoNBX+IBc/CMPdNKlzaxI1i9QCpDti2eEUnAP
n0Qp6nOIzROB4s/L62s0QhkZXp3Fvo3HRfQfV+QE1+do80zPzqq3yYgEzBb+fhXeAAtywgaGvhIr
J1sPfXYdEFiYp3++ja1T/ltURGUbJjsbFyK26Ft9zclWZ0RjM/KbJ0QYmsGJB8Hx7afo8o5olFfw
U/cKwfLiduzDrYAkc09Q3AoHexQg5oKp5rxpZ91lzdn7fqZSG4IqnIA73g0hHIwEf4RZXDKJ4GuX
tAoKCdUcfTgWe24yD8WIi5ZznpbVsK38kUz9Bscg4N9ghJVD5+/PT/w1riFEEXIO356ap8Xo8Mtu
Vflp3k5dHzxyRDXpj3tK2QusnXWbt3iouO5Zbk1bU3Umh+NHNnw0zQ2oENuq0CVg83vqbduUxqmL
0/9ZIW1nC5EdbTELRvC49XbxRq9YdenUbO16a6FU96QCq2MZ/fmRfn+HyCBuWbyDdh06gRZGXV8C
G5WXbrBnYzzBMtti2PpRCpO912pc6UPt/kWG7H+7noeU3AbIMhHz/DKCwUw9auNEnH4VPmbU3TDU
EZytoSj1Rfb63z0f6xK8Fc8XQiFGefZLbHSmlOmC6hgFh60OSpl0y8fhBnAywq5+Kxn8+YLbF/7/
YEyHPmKP2ABW4FHgaHztaE9ILBZq9aozBAtU5SVB0wTOi489+3952N0uxasDWYr2Gb0e4FK/505N
ajeLzvzs7DNzhVO1ZR44wDV/zVO/bIB8OwgN1OtsRpFKMGfr36/VmkOelrOMfpglQIVfBys4n1ux
UDnN1lBAWrNtErNxlR2A8q/pA8T1alp9MjjtHDyWk8kx+M+j/Qsi8o8B5wTBEKBhhAoLWX34Ndcw
TYJ6AFP0qACd5v3e9ubtKKNN19bi3/3akg3Dwcvo+ke46mIrD+UQeyCrgWbawErOElFJepJXtktX
zLxtUg/xsLOFqpUnTulcVBaSvqnNfvXcd11DgV4hH9p2+6aGsDgkpsBqstmhj0MT+MqZLeH4t3CG
tmSg8imTOzdp21jdfI35/BgB5dGjX6ARZpZASGAC+0HR7GqjlEyRX6WzwODP8rj6LHhROw6J5v7H
AfuzCF59jOaUNzY7AE2LrUA1jbZBDi2A1dWn1tYMN8U/Xwfo4tVbmdH4rLpJMivemylDay3iqh8a
a41b+CBtsfNlUJcaHNxnM66joJPHv0psH0uIbXlifNcu3MpLQTfC9KLqjW7JXoaCSzZwlKhhIcCR
FlkCqbQnoIE0qcv60aEgGzknfxkiV8K4gJZCm6ofFbnA8tkhiKYF8tgO0mMDIIDeYAD+JS7zIRSw
8LTIJkiAHV4Fnn0bdZEMpn3W+a7XPXhLNK7iASTMth1SnUQG8SSGHnjLQ4FlgZvtmOecRQ656iwL
CROLcui/F5oifXjh+fNkv1jevAzhycVqU35ro6jECKxse8OkR0NAm4dEDTmJ+L4VC+92NyG0AS/M
NOiZjQlFQ8sLk8Vd0umqivpNkZhcdiro80ShIqkqcrM/gggfpjcfycUl36UupeAWPkPbqO8tPUFD
x+hab/v1rxjZkUxn/lXYUFEoD21e+7amvvtRAQSSsVUwMYTY0szPqVF/1CnboIaGdlSwiLSMR5RQ
GosIm4mA27CrCmGRCiWYB040IryX6GrUByxbMi9GHmu6R1DEK3dLMUF7cEfnrDCd9bxR83hGj03c
BahpJMiD5KegGDCs79xRPaRM6jM380Qfs/rytxLfje+ZCc2i1aaJrEWu3ANtGJqddutdhtJ8ERXL
sZ2kf+VPhdwF2NHwdk1DHUrEtfcl7ISbFXaEubc7Z9iHCywHZqzf/MilvgdBLi+Va2SXyGEMe68H
HMEpNjsbhY5wWJjCb4EEMoqjXPFe9F26q3OUQBa3bdHCwUcV4frmgB8uKWQrPWwfqhBNJbeEATbx
lechnYI3NQt95NCUvsMEqY/VbNVrvESld8hRTb+XKLitcU3zEEK7I7JHmLzha220Hk0m3TxMoV3s
TXswL0AnI/0pDMO5cmkgH9TQtz/7Mki/0dYuKHYMTvRuAUKi0m5J6260y7w4yKU1IFQ2w10/urTC
CAW7Hjb4BVIASxV7zRRinBpBu/hejHa0nHN80T962y2tvdDg7ZOsaPIlHrG9+xkOXtCAZDXURRNx
ltm51lB+m0enooLfCMi6g9UlaZiLV7Ps5dWMks5l71vbDE032XY3G6eLmULrtRlUcLYaYVwUlZPb
u5Do925Nk9PG6xqiKTqAd3yeZDf97AwDPH9hra897gCwgVMJrHFde2YufB30YSzopTu5TtV84esM
Pp5pyeK0WAGBmGJ/Mk5O7VwgzVnLCzV36mBLbV/ilw6U2fGe0Er6Yeo0PbkWywfW3wDavzMRHETw
ONh5i3D2kHPak8xd9bzImWqhSW6cIdxfcYBCUKjIPBkb2nFfSWtF7Nh1e4Rhho+q2QzfZqutvvX5
MlRJNQzZY5cv3Xc1y8aOu1njEG8piRMB90e6FtINZuHNcFbcOZxuIxRX6qRdx/K1bKDPAz+CgSiK
jqreaH2LgLecS1uF8K3M9MItWve1DyHIlaulRgAxruaiMIVTjQALnLrsyg8NgZaLVUWvyiDZ2oVU
DktEjfru1p/86kCg9/0kKtYAToPIbznkczCccvVoi1YeR41OWilH/1U56eNEB+dx7Zo1PHbSXQCH
N9nPhQE55kOg9Z4CJcx3FXkpHk4dWMIKdLiZj5CPo0oeOyqkCEwHffQYtUP0hlqG81CiDvY2ruP6
UzPBd2Mg7GuXU8kRciz6W3M33FP5NGIPJbUrQ/XVy4rr+9FBhYqyDkCHEz4ZLnsZClxslEVIp9Kr
/DM0kdNE9lAVK0+rRwpDDvc/2heW2TqH0nf6ZzrG3W3U5urMWurovmnUepn1ZbefA0IuDZqmOLWu
OVwo7U63LeITDwqlnR9ONRIc7G4ZT+7SsHjott5YzgdvPJjOi2l2BB3FEOKP37g7GjcgP2nIReer
odKrlPD2bbXD/DGkqffc4cT5wIafnbHYguvVMgYKIH5xqKPUuwJ7iefW0ET1DjOz1mG+qxbLFEPc
VoBDbrMZs46EY6V5UFPZPctBuxltn3W9UpGrL6lyVPStGvGACGXUELObee8EVXhmgUZLRrm6NyEC
lWBGlPFupDYFLCTUXGTzkqWZycF3GKY3YXhVec4YDHtTqKreJKdkejUZMrul/1efDHdpn/DwfeVv
MiAIhfXUN2Qw8FPL0xyV1G49aRUXkZD2iwYgPyU1Os7X1An0Y2GPY3fMUXZwkyi3gks3FSo8RGbT
RhcwS+UOhKGLHgRITJxwVtyAyxVti7hxkK0TBuehy8XoAsbaR1JbXaHcBATJmpU1nbdu19w4s2t8
C9qokKiKqVzsEZxTd2VWjM0eMOKSXzZFJYqdoVpUChfYZcYxQNRsvVtCZJny45Z6mLuomwW0R0ZN
TFl1UVGuVXViBWQuidfodLymj1f2Cczy7GEKVrEkwqz9K2p9KfKZFini5UBhZoBNRl9CEUcUGhg+
iVPWUpM4Gwc/uPDsGer+w+osqT0iOdaZkb5AZ62DtO6CVTl29YL7Rj72nr6PDChVHN+zOlIxfM+s
rpAgiOb7wuHIHdu5W38Ti4U0yuTT70jMoLPNqykq5zaxFQiT66AmnO6orq07Qc/1orSHIsFlpIK3
tMx9eVMvhh9BOh+b1pybHR3EptpKPNL2mpthcEs8zha/9GuE1DRCr3uBUnWXaGuxkVu09EbgRzDP
j5sWAEKyDjPKVU6zrPcUd8rqrC1cT8D29KbrquA8vStRVDlzMnyEdjgW5gH15VJZ51WmoP1LSJ0L
Sn3z8uAP9nAyvGgOkqZM3T7GrNqhSUw3+cmShnpH7L3cOUou9lGI1HL22Zjb2k5I4XJDJKBGqWNt
VFD/bjFcEZCYacx26oRIOvABYRrFXPwgCHWhv89lLWMv6yy0IfDIs4J8L+1ZeBBfESXVj8AMm/Ss
RKXkNRvHlxW9l8csly9ZJL0y5pjQ3E9TUO6RlFFHk83DJEj4CmBWsF7Wi12f0NPRhzFX0MM7ucLJ
o8YrIbR6zb1qa1SClb/EOixc4us4ND+GLF0PgUBRpsvm9BrsW4ga3txP3W5ls3Fvox5Jv4Dqg9oV
I11I5gMTJqaYNr1bQlbfJAJ04b4PMD/rRSvuddcP2V7P2Zieg2dA289o5ugc9bIO5Y2uPlQdhLm2
MtFjHnKUUFIPS8Vqdi9tCZxOZD2wyohjETS5dHxtoacf1xlGYmwGbMI7Mxq7fi8tX5woPk7DuVRT
Cud5MuekQ+Yhcf0e2YEIkjQFaKqpCCahbzTvF+AX92uqindkyeruWIL82ikWJRIdS6VO7PJs/oVf
1btN6uWdW0jv2HWKg0YVPNGtzJ/KIrNefM+cD8DJo6Mwo+YQyKC8xdRGJWPj599RUHqsS8pIGQe3
QwCt81lM9iDgnQrx7JiputC2k85xquYSHShKuBeptHnozAR7gfBQwiHcuUGDSV+M6Cr+qHIneKnS
zPpeWc50NYIp3HmyE+eQ3pcnYCE28nvROkNXL83u2k9TZBzBnKIH42q0fartkL60zbZrz3b/JsbQ
KPa1XwDRA+Yg/PPWawuRIAw4D6CgVkEbO5hKhGuQr2pj3yhK77qWvf2GPuBQxXbNPSA3hHJKUvG9
CY1Z5kS+SO+88bUd7DjCI/BArlVlF40Uw78kp7Y8qaTjmC9svJOKIyOcxjNjqPzdIEvjrOg8+3FD
tB4sJI8xzFgMeeN5c/mmx1CyPXDyPAidgtMXqedcASpTlzDCrBp/H1Kaq7nX8q2yh7lIehrgI5qS
9fwDjiZrhUXJOU1L+uvvI3iqMQYrNu7bcnQuqOFngPmhx5PMU3P+6VJ/Tg9NkA8Q6jm/xQbpCGbu
aWfACe4aGgbmOnpPQ1/Xz+gbomNMnXlXI5xpnvQUWPfgvsIIvDo5XOwPU14fJ5KqC6JfO+1RTkWs
spsjUk/wxYY4OflkGeggb2W8pTE9uVdypD0JVppJhCxTk5duNR6y0Qfk01RJWZGkIVvEMXZMENrE
oSHxnDZdv7e9bqsbW1hTv+NUkVaEtMgXq0wUmi31Ah3XLpFz9zVSN3FldYXzWlNzNtpkxF65TA9A
uarZvK5y3MuihNP27EI5W/OmR2CBDddbdjnIKjjImlYQ3intuKRNdbmEKSWdpNdzZMnbeqRq5cQz
PaII1Qotu+I79FhXZLuJpQLAB5aQ06p4hOHtD4eMXK0917k2mn/3XT+P3j4HmQ/v3OtAgd2npg0q
6CiB8A8tWucuHt23pZYV78E1APLrMtYadAquiYrH/9kYUWAyjn3ZLrtI5rP3HcUDO7//hBEYcoPC
oDK5Ne1t7FAlKmxQiAADEsepX7AO1+AdOro5+0eaMivrrbP6qHhGjCNHjrMNKcAh01khZuSzRRCO
hyedU1AIrwYSyvlkQvBGiUNnve6q4wruirfFlleK8s1BT3Rsdl496KW9dDSPt8aFAP/bJ8CxnSa9
dwZPFv4eAn1eOBem1t0iQMgXAzkOZ4esO0gZlsRjYxC7Cnz8tQ3NgNRdRkTMJSpIokL3WAxBsywS
fMBIj79IAPvrenL3OM+5Rb2XE1hwKMSqFVguk/qF+9So/ZR6+ZhGUseW20XuHjFgxz2CSGueZKjr
RwPc9xCj2A9T2tWsnT046ObdbCuyLFpnuar2wu+jfDcqENRzvCKYBaPT18tHi+4iKrLxlqLxeAZC
obgSJoJnle3r69JalmYvnQYawRgBUZRGfV9G8xScd6RwARogcnERmps2Ae/BhF8zh3Jq6eyP1btc
4YwTWt0mjX32Ub0bnHW56wtjmkkQjHpPBsoJMS2lB+PUdwc0YZtwfjPWdIZbaWVTZ92FVVF5u6lo
2x/KBFoZ9+XI0aBdjZHTiCrxsiCdUP2Zzr1qfM+Meau4kFHbLfrleXaAPzamxqHR9Poetd1FbZKa
rhB73K76M7Tsg+d6rF0KlgECESKhoFggQr6gsHpqoKzrHdaDevgOKBdAb6wk/I8EtHE3kiBZNoh3
ilunjJN3E7sdefj1DBQMUV+nCvZBhZamkfWCPpj26MzC+pANoGJ7wdw9bL0IsJQx5EeanryYYM6M
2IH1cdYhsYKzCwWztxUoLXMjjb5pwxQ85yoPviXn24WXvXOjNMQ/BNTvTwNYPcXDUmZXBmG4f+Fw
OeXfgrJRW9bl2MUZGYx/odzAK94Ikc5ydEa3vBOTk15D4MneUQti5MNpnSFSpJrKyIr+XixxTHkM
Z0/f4omd8wjQ62gzBY0gmgYQ+OfKi+4syocBkltiOrcoWhTo8mTFvybsGOfEqyAQty6yTN2kvHt0
kMRhsFvzu696K44CGDK5qlfae/26wK31lpMFkqTY2bofQYTULd21qBij8TzzFbyJvl0hKmUIqHG7
Ub2BdjkNJ7INFvsAdgkEoOlAeNxlozMSeg2apWgXSNQAYlTkUI/L2qW/drTUV5ltjeHO9DIZHIDo
yodpDgb4cEPLU4JTDV5claMA05CA33TGlvH22CK2MTn1UsR+lUZ01quuyFEoDUs4AZRLbteGCkC8
+lL6+wrd8GXnmA1Cjd3M32QeRA8AzY3cjY7899Tn7d5O+zmZBm95DogW4+U8tKg+1t0Y3vWoPmgu
h1oZB4KCKlBji2unTtGYyOsqAMCeLk2srDS6NIzcflvqorqYDdnfwiJB3LAI7Vda6rql/xFECzK9
PS5UaBcXy05PS9nHtQqHdK/zIqyJv8qpL0vLXrzD4E/ek5Hmcj5RuaocigGiQTdaNtZzEYHFjRsg
wicB9hlN4MlbOBREaFTHXWp6zb5BW+GhQhBtStg3yeo2acvcUV24jZt/MzkTZWjHFukprBvnewf+
N4tHXT87fSO+qwH94rxoqT3C9UnCKMO0NarVc2ZgWExuNRv/j71z640bSbfsX2mcdxaCZPAGTA8w
yUyl7pIl2ZL9QsgqmfdrkAySv34W7ao+VlotjftpBhigHqrgskIkg8GI79t7bSCEi3nRDWgDFHWX
L1U8GCddxku97dLcu+qHvj7tnZZGcefl59QFvGMjEsAsZ2qrTIPY/dpYi70j1k/djN1sneSq7q0w
G3297tZEiai7osTjKeUfQwOuXEJMDDZOJejQfeVYY3GDizfddhS3th1TXYat7QBKBnF/Vs11gmtF
mw9JNE8PQdSbm0YNAt2Vk+9Kv4i+YXgTW+nI/qPPdn9vysj8WuONfIAiOjsAfrlx9AsfaNj7FxPy
030z9rx1/vCIda6/bgYxRxu/r4XJe7BcBzE0U2aDLPd8Dzowf76yt76HbJq/fa5bq7vPKHZs/YmD
Slun1bKZErP+ZPiFvIX+JcGwUdU/aZoKCPEGD1Bu20/zQPW/2+UN9aDuKx+ovBy39GKRQDxwoq3L
5qaTqpbOVZ8lLas82KpVNd+1+LJRSkxzVrb0GpDC1VdyRuQ97wGhrOIIuxaIgE7EALhyOcFiOPcf
o3TSzhMcqDo/zmBgw7qPZCd68mRHR+qOxStHZ02vDeVuFpipK7ZYQsyFbaMvAEd1udtBLhsAfWMN
ca3JOZKy0v4Xt6pWmVnb5AVYOe05iXC27PNQ0G6NGeY9UmuJ+h+jHNt49P4zHm1eGpecIAc5RNLU
z6I1Zk9tabRiIdmpRs95Qic1jSEdbpsYIrMVMgdb2iBxBsak/TDafs8RJrUn4K2fah+MbLZFIuhz
7kNvkE7ZJbm5ChyW0kB0Ya409qDar0O+jCYUuixu0jnUtWRLtlkaeOrjcYTPOgtCKtbrlUg3FkGx
T+IJhvr9YMQLlK00IjsNeF5N6vF0ZvSKA/NZNquocMMJxq83Hr3dnnvZ7aVr6KHUROAGQ4MmHT2Z
l13D1JnRD8Sp92deN2tDo/wh/S3zoOCBGzVtqXfary+VheuI2LhpVq4CP1q+KyrgZ1UuxTm/Fzhm
n8sfI44/dNW2U3XoMBRIoAEbxCgmA9NvSmyG+nHJv8Vr2D/Xl4/ls/ofLzgr3zHG/6K6/M+7uuSf
N/+Xf8t9ePFz4cP89dut2JQX/7Gr+rSfPwBPmW+e1VD0f6OU1//z//QP//H8/afczc3zP//rqUZ8
v/60mH3vzzQWhFE/zY315//199Y78c//CpMupY/4qP4BCfmx+vOXv/oD6GAK5w8UY4BFAEYjZlqV
oX/xHPgTDoLobk0CN5Bwgoz+i+cAhuMPifYJdVZA793BtvIvpsP6Z+vPAuPC8kN7mJ/49024/tFG
/sHXeZ0nfWBYR1xOEDtwEiKyEP2i+lln/E9qn8Be4hwFPvzmRtmnVgE2EVkvx9JtA6eqToN2oa9a
zZdVayeUPetPRSx9ggrUiDKRQkHZdT6oTiW+QkxqThI3vp5iew5zbd2yaVo7EdWYXAKwmD+2grbG
iDE/pMjKVqGiGnsiI3VRjzr/IWf/rXn7vwZFKbdIH6t/bIbu+XH4R/3tHyuAg0eXPv0ynf8vnIUA
x9+ahR9jph4Kkh8zekWZf/8LP+ae/R1KjmARcSVnHPKX/p57VvCH462RrO53gpDJMvY3QugPy8YH
wNSCOUQajIW+FclAn/zzvwzzj1UvAZQISbrDQijN35l59kESjr/GCCH4MB1+D3wo5mHkly7Ym1lu
cNO23lKddCkaqY2YhwRnIR4LUITdbesivIQgUtDPZD5aF05tEzkyF3XyGbU6PNnS1SJjP0Cdad9b
Q+GECU028M1sBdmtZiYxDKqMFxfCXa3qbYIB8EEUtYNd2c8QD/qxxemSRJ7ojt34ONGX9TN/Y4qk
fJzdEmpPHMulPW9BBaxc2ETgyaamsYzRBzp+vKpY0HWlzCO83EQHhLSDABEnUdNYJobGvp1v9Uwu
1VnMiTtsR1otE12imV9Vk7vthhSX09tOsvnfC+RXlO01IaQbWAJ1spuAJ8b7OO0ROIoRO/0mhcz4
oAfDA686otoK2eMbfphQA/wmsD49tDBRLnPgisBTrGhenSkcCKgiDwjPrQV5PwqPumuP6GlPZIV0
rktnF7ogx3yY19WuVI04xiUL0zqC/PtE57oztnhz45Qg274wj0Yt7C82PbmPpBKQvujHdXfkL1Hr
7eoYUMFGyybbFwKnedj6qgnOgCJ41h5FnEltw4ryJyeCJL4lxG1R96nWOvhsCQMs2VTk+TaLSSna
zslYnJT49Cln9aVzXxGu/ehNa+vMSKqZTUiZmnMopJ7AzFD1zreaQnpEITTbemVFYgxVyfwcoRmW
1JyGkEnJsV3iEPFJDb5uCdSVZpvREYNM63+bGxPn2RIz1bmHqo8QDV1O+bFNW2YiQcJErVYl5kSx
UimbenzsR7D/PJuslcCsSBRmdpnDUV7mtRMiaHajbROMNkUCGlVYs9sZ2cU8OUpsywpR9AaLjSYa
qLIjFCGzSp7NsjIQIMULpDvQKYSdsJVys9DXBhjbIHZAPSut/cuOEyT7uwC32XYysz65qOws/woi
z7yekqEoUagY6Z++6smNGWkeprtRueNdWnrWDSfbSNtbm6Req8EGxhugQhjy+AM2nLna6POcx0Hx
DUMXwmyaGO4ynMRpzOzYgPHI4VIPDjRqon+C/MIocv8J5q9GiStwrrBJq+Y+9M1xvirsxSaNdJk7
58LgyC/CpB7Gh472yQW9w6G4wZmp/JvAGyNvY0WO8il25dWT4Vdmd9TJaCrPYy/NSMFC+VAcVzAw
nJMFwBA1m6z/GkGBuEsAKfbhoiAgg+Ea9cYAGxHQ3zEUjSzPGNLdPBjTsdVYMY7HIUizDSTrS5D4
tJbLvMmO5frl2wNDBRWhlfTWtlHwTTRxfhlg/5wvPAMUzrazLfe2t1L9WdD/YL1qA2pNHTWxT1rk
9IUTUOQy9CRccNXWSKkTjt3Iq5PmfAUCtWtFoiYHgT6Us6MT03x2nNiiiILu6DPHr+x+VbsRh1lM
dhrmnNCRlkbCvQYWzWRz2s4j7qFx4q0KnPxjHCC3ucyajIM7Br7itCMfrKEwx5zF9uJ1MiyMNJ9D
s0nKfG9SqP7W1MjX1LlDz2N0jzzos9Reo0qXN/Sw6OFT79SPVEjqK1zfLiAlL1lgAiyAC7Z+P5QX
Ga1bjmiJYp2zgT1dxT1ofbr5QrdHnCcpHeItVRGaHj8T/OiUDmIlk0x9kCIB09ylch7INosUvXkE
jwoHpiqzY4xS/BwZW9nHarGC8rPy5IjYB6Ws/hr4meyP3D6ZnlrW9gcbx95X+iDmjVsl8ClUIYpd
MFHsvobVK6suVHYXH9fwp6rQLdLgyRG6Yk/jLbk+9bE1DGC1AR8y5TNwsTjoKUQWaHSP4elHiGGj
hrsxTRkn/rwbXXeX5cPyhaoQrwEJWtZC1ZWzx9ZyFwDaMJa8YTfNthEfWQpmxjYqBmrt2gmihbKa
0Z8tQw6RW8EW+dQEFBQ3gvl+aq93YOM4XU3ce2BSNPq+JfitndC/3Xn/P81YBJL41u7oou7qp6f6
5+3R97/xF2vNXDNbMD/g+nbZZyB1/3t/ZJjeH7SHbTJj1903fCGOXX/tkNhVIVPnCIhzBcuc999b
c0v84SFNYUePbPMHie03dubSXSWoPwlBEYEisObsgDoVezJhuS+35v5CraOa40dUHeBHcJhb5WUj
sVeFZcXEYkGuMkm9DcZYs0XviSZ6Q9xGoAyLdytzClSKqVW5gkJ+XA3ztZ56arznuSXclqZLZw+Y
g0XZfYM5vuSw+WEg9HeZpiOfoNKxa0lz1bQmRCQYbbwB9nqLe/0+tuC12hJFIrWDbkss1JTHYVbj
QVP+1irHePDvELHVdMCSgA1TdRHIySJJYViAUN12STYU1+h+AMNw/CkQWtZIUa6RjfIddH1LBI/k
15TZqXQSbwbbMBBpHeCh8sLci/PiKCWWXJzGJCdEm2nsBVKYWXbfosRQZMFIa+xuHbsLmptg0KK/
asBrfTba2vBOPG2p7liUo0DER6IBAiY9IBDTFqqt0q0ypL6xP+HkpokLjF53cFZ6g6XfUVV75BsF
e0aHY/l4RBvFZ40ca9FuUNpk3lEg59w47rvSRsyQ0XgK/bEdKAp2vdPsU6d1jtXq4gt7WBwN29zB
HYkwy41kS4ZW/qD8fL7AKikgQxKW8K0BQD08SbC2CL0IbjHPKPvGd4aCHhDmVKeeiFhU2Z4NSKM/
Nsh1g2jTxOwk8l0q/CV9JKfOlpRU2Xg9Y7tPsodgAgJw5TXEvpyJkZ/Eh6oOUJqMHm1KCvjyA6KU
xj+SmPW+lkB7411fRXmPLk2KG6MmeA21xCitjVH0VrRLUSTnYQNxOd90KxM5TFsTxNNCOskXWr7V
7VIqOEwdzfo7qr+SLy71x4w1NfauaV1PkvaPq+bdTDXH3vJHRbmJ69r6Boq7B7MvxhGZSJ2mtBEq
hx52IrqrzsOxzMJMn8HWO7L/gg4rNrQ/hKgVqsgwQmNBxmHbosKq0tk/MtHzBac9eqgOUkpqqZ1S
BJZd9JUPxHwRvNJszgyTpmBaBfklrPEmPxrNYmaXK5qLxCuj7LR0EIds0G+lJE4qjO0koVcw6/vG
Nb8U/tC6pAaZyzcxNj7iMCV5bSiosd8pVt/gdu5FcVM2mhg4ral678fC4nmLWM7xHtwKiRkFnfBt
SibSTeGhztnQ5AmsTQxypj6iOkUU40RIDZLNPo8QLMACAnzESRi7pbOQDlo5jUeqYeQicYI2OdOT
jhpK2p1oRh5aHcgltOAG2ydQCVFPOrQMeYRWEE1qCzM1i3ZCjwYuJLboAcVN2aYnON6T7kh2i/7Y
ooUt92iv8w/YWRuKlgvKE9wtyBDp07klu0TPrWJw+hOhKUVZGOfEpVBP9/2W/JA2T70MmAJ+/c0A
icYLcVHAc29rz7xj6Y1vJYIMtAv+0Pn0DiIt7/KCr+YelJQuLjG7Dsk2jlbI9AKiDMtcaQp1hNbC
SR46RSBCiOdq5pVbjNxHY1Kaj9xrra+n2pUfsr4XdLG0ZYBZaMfxmAs3dkNV+Y+mbuvmROpyjQ8l
RYCjiC9JRkm7qql2cWpN9tEIbcnb6KFalQ2NmS89Z7Wpwvky1aM6SmmwFEdWTw5FukFysWrLS99q
vlhlXZ1R4ZP29Yrsq8nonEtnI2mGgJxit/64dI7zAX0nq7o1IXPf01JHsCmzuP3mKblCjjLZ3JcD
RLIdJ6nW36ctJs9zGzv5SvtL5mw/DFbwgDSsvgP8wN3KUL9N59Iju2fneuPohV4mjOyozZE478yY
o0+YjhnJGRwChzm51GMjrYusMLzZAIHtWp+GxvMefany4V4RWtEfcV5pG1IG6J7fOtEU0DohODI9
1tgAnBM5uehRUV6jOqimWhAiY6MldioSCU4T2QuBndyzvhJVRDpAkJNmugPbl9tXAuUcxWGaOzVb
7bxMtnL2DIslalksAk/7eQ67gOb0c+XXa/5jmRSkyYaUsIOGUzVZPnilRILP+Ro1A0rNEOdxSr6m
u6TRwFu6zN5kbaw0qgcLEMxgjKcEK8XJmcyXNOUQAXnNO3ey0ui+AnuPYjsMIiIvWRqKTtsc6NEG
3ydo6z2U2Spdnty8Fh+V381ZvYELl0UT9gW8LIomsNV6V108zOg+dVHCG89bgh8xAY/JcTZXKt7y
FSRjOBuzcrgeHd+b4UPNfCu3sgMWTNykaREmxC4lG2caJTl+YNcfejr8xHPspmkyiS82Jme5zBRH
0xPJQXumxSuHeF8PfNtCnD3WB+mnHv1EjsNtTOKbsZh7B6odhhaKMM65bfsJ7fw49vOHvB4XC+lv
nKG+hjhUg2zcJEPCMT4MsjLpn1NsjfWZgkPncd4HalJUR+ir/P7RX8qKbS2p6OgnzDFdO4mqna3q
U1Zkk21tkeS6yZoBaefNCdUZmz17A2ssmtBpIWi4qKbIi3YOqvnxDJwg22OFF83dS6tMeXALoAZJ
4EqJbGwn+eJxymCB8OWOaipdxg19ombIydYUQwX2xQYTOmymoTLH/WzhKuGLMcCgP2HqxqxN1hx4
yQXdOcP90tKfVBejKYhnhQujQdTbRhp1941lN855T7i5dWEhP3XPEtK/8mt6Huz+g1Z7XrGhdbuM
141bGfNdGyHU+NzXYOvJsFzROYjF6Y2ezLgDPT5uKVXTGyfyXFq/nmPWXzCMdulZobRR7aTTFdHn
CDU7jhz4ZXeUzoILbpy3bBdPVl8bbyDkLVzaKRu/aEcVAWWJKJ7PgiZ3Jep1387v0BQl42OO/O7r
ajhujot6LMbzyeU1PokEHo5dhZdOX+dlMxJpwYbXPV7ju5KzOaZLdhohnaqOvbxa+geCRrhSKdK4
u5/wYt928Cg+u1QLUVPRB0UM7s+cBhFGNLTic2ceQz1VI0Zd16IBaI26G05MknuMOxhJtb7RQQ2Y
cYMfMO2OkYvyKaDvZ/JL9a2+SQSL/u7/H4P6+Xt8pXz7GPT452P8qJ4euxcnofUv/TgJObQbAJFA
EvobD//3QUjaf+ChxP5HO8L867TzryaF+QdnJmJUPco2gFdXZ+DfpWLyMGko0PAgc5t+nkMZ+XeO
Qi8OQr4JkYSzM78CW39Ib8FB181viFk0k4TCaEIM5eKz7suYBeans+FfrZGfWfIvO23gM8DZcxZc
uzQWuyK5/vlPnRAwqwJJaoZEzWnPEtHiiR3vB2fa1QF6Wrq/8zt+47V199/nu3VALJWMyEtiQvc5
tKpOSIsxcU4tuEVXXKFrjKhx6fe4Lr+MQmXd45qEtbaaoOq8vKwsjwnxy+YubDETbhEGWXupbHn9
9s1bH8GLa7FM8myF7UAV8BwcowejsM0qEPwrMrEmViaSwfoyPsplep766m7KsqdhQqr59qAvD8jc
QHC1OEW5PmnRRTjsjc58r3qt+PxLpLdbc0Dh5zWzsXOIQUbr5TXvzJC1F/byIm34IoxkCyqidHpf
XqQ3zwJjd9uHhu09eFHtbRmuDmWc9++M9OtD4ywFYcxHO86H6zAxAFJcbWWgctnKkzEzL5LdeUMc
2Nv377VRwMPT8YGWRzX54L0ac5256bqZSLC456fZ3CJm7gOEke8M9MurZdkOllbqCjws5xc+TSaD
MV6SoA+LAncqyQL5PhgpkftRCo8bQds31ffl8dtX98rTokVKEYXSCYvR2s79+X0WHqnS9VAMIYX8
agcCYqKcLA3o9E3wzkQ8vJHoD3nB4ONTLFopBgezH3iXO+jWtkn6iTMk/KuHX1PKePuCDqa7ZbNQ
MN1ZbEkRFrSAX15Q2xYiDqyFID+vyY9zekKhVZyX98TcmO8sTa8MRcQdJS6U+65PzfzlUM4isEBM
DXD/AeTGmgETAFM+LRoLfSrxrO88qteGs/CTMA95rWhKvhyuVVr6LfYcOO/IUnfCr6p0MybkULFl
McwQbLNXvXM3D54Zd9NCWcGaDoBL4rRef6eflnubUjvllpT2tHZRA8ngNm8d9dsXhrqFSU94wlqO
PnxkiRm3ylE4cTyIwCcxXvITRA3ZLiHWdocX769wjX/Ln3/totaFiZ4TxnY+zS8vSvrrcl8aGScF
c3UUNMWuoIr4H1wViqo1Jtu1mfQHhcnKLtK5MQkWphMELRcwzxZQER6ivlSh6HNz9/bEf+Wq+IIx
FXlea277wVV50hgWXuY8XKIyC1k0812BSvSdOf/rKDwithf8s+4D/INRgrkG8ji7edgiiN72o+rw
tXNKf/taDlYlph1zja0GfBs0HMh7Xj6hnvJsikGuCCGs4s3jX3cqhoTe2yRU//5QjsfCyyYNdqA4
HMoCmrdoj/A6yDZhgnL3VpnIOQNrztAU/CvJ5JW902tXxZ3z/PVtekWltKBqBAZahJEb3xHKOJ2N
qTVsmlkPvz0X0KpwLITTJ5h7h7u0SJh9OsRJyZcxhseAn2k1odfef3BBrOrQ1Njjrpf18jEldu1p
nBdl6GaGuliIFzMvrQFt76Wogub07bv3ysxj88Rnng89IpxDGBMt99ZHvwlrolACgHc6Xog69k9+
exSUda5NfIwLOOSwnVAaAgUrr2ioO/LzMrV8lnPxXiDTK5fiu7b9XV0CE885+EalI5rYyGQQg+P3
LoWuSnOw1RdvX8or0+3FKAdPx6Irm0IXKENco8mx3yBgXfp22BWW9m5/dygkWqDsfJo6zLhDQg64
+mmmNYvzRfPppZ3h5KRXOtk9pV7jnSf062WB1GGBs4TpctyyD9bVIAdioCWhlD4BCGe551XnvY7T
R04R8p214dfnJF3aXrZLL4VNizi4gzqyjHquGapmXd05HZW+3MIo8PbN+/W7DpbPZt22IXWDNDmY
DTRTNAkZlJaTuIlHaid1/VDE8JDPRj8moyK3jMJ/Z4H9dUyOH3Sl2E6gbGOlePnm4mkuLV3H9NxN
295Euei2BlSXbYGcJpR291d39d9+cg8YSix3iKtYiUwIFr7JSeRgwJqnYyY1Sg1MSBFWCxu4xd4N
GkWuajD7nwyNvW/vsh526Gv7tc+RNeKzpRr1QE1pdLGJDLGFvn+tX7lBMlzJIaA2YrqIW/eySZVx
RAvQPVukHX95+wn9OuVQhn1XEq4zwRQHv3yXqTg2bT5HeimbCrzNSJUvAaH21SgiFEq/PxqKw8Bc
cVOCW/by2aiOsNWuYZ+nMzTvCC8w4yG4hujQIblN3hntlZmAYED4qGdhQ7KbfTkatBZIISXfP2nj
kpig1We7aixoVU5TNY8b3NHdh7cvcP2RP50Q17mANs5HS8kujDlvvxxSxO6S4EEsQhVQ4x7c53kR
JQ2sZEtMFcFqUt++PeBr18jbi1+EDQtxTwcDAgVSyoCDGKZ6MogGtu+DKb1oizQiNcRJ39kzvzJb
uJmoUj0fRTKr4cvLs/HbeQauJ0K5qAVuEFw3d+Rh5Cf0oe0fyZD/9r16baz1c0h/njoJp/uXY/mN
0+lZF1Xo+GraJRDGYKLE2WlRqmX39k185akBdlzPwJYPkXctjP18FKgSfBJoUXBVBU2zbdvc+2j5
WD7AWJg7Do/ZrsCr/c437NcnBx4U2e0qzYQ3FxysjUBPBhoOgncBMdmFWkqq3oJcXbRJuIZQIBz9
7kWC11o37euRGLjdwZtuWEbcJj5btEFPeu+PNRqoIe2G85VvcJoRUHxNpLazfXvUX58idWNh0Z9w
XP7FOXgHlZyxqw+M2uml2C+Y/LBP41cpeoKO3x7K5ym9fPdYv2zoq2xxkBge3lA7C7xirJoyzKyK
mOxlluV1S1MYD3+1AH1Y8uI2VySBY/odhvqdxebXOUShYeUYcrFrfejgQouU3VDa0Mrxuq6/qIvS
ASFEzXITLDrD/F9kd5EDcv+dYX/5jgNOBFoN9JuFjurbwVPNx3aeq5r6exOUwcnkx8U5LHL/nVv7
2iisoXh6sNIJ73BZA3pizaJNOZ/T/QY214HCR/D3zgz9Za5Q8uJFWO8gEmO+pS9fw76futF02Dua
3Ux7kw0ZoEC8QGmil/9kKKopnBXdQFiHH6JiGToEpQPI1ZL0CcvtcRvimdqJzJj2b0/LV+7dKuDn
KyQly4uz/vlPdQaSCX2PtnEZTo1ByrdgtdlGK8vj92cCs4DyENOfatfhNgRZy5AheeVgpDSCHREl
xReoOsO8fft6fpno61OidMLGh1WZXdbL66HX2Clau2UYoPtpNmSmjQQ2NJhh4EgZJ/DqLYX/cW7+
k+tj3XOBlYAIdA8W6dzOnMyt5jLsUHycdqQ3PTo5xs//aBifUzqHy4CJeHB5BFl1nqvLkAPI4FDg
Tcc6NCiHvTMtDgCE3L1V2iVQdq0qM1w+h9fj5XU9LDwv2W1if965SXxHhAotbac4qQXhKfimiwr1
rt/6w54gbuudl+C1mfnTb+AdrB1BMSlvcE0OhIMBE8Mf3Op+kItz8/aEeW+Ygw+dq+h8Kl6ucLSn
6aIM/I92WY/vlKReH2RdPjy0fOz+Xz42wDyLoaN1r0VGNlJ0EWMbwJ0v3nlsr81+ig+uZG9HnfLw
I1N1KdSIFjKvkyH00XIyb9BlaKpS7PjkhrjD6NxMqvcOGa9enknTwfTY7VFrfnl58+Dgga8ZFt5R
NYTJki33RTzY72xfX1uBISZwMKJIbyJHejmMO5KvFbfs7/C3Eg1Wz4Suez1lFomNev7tjwovM4ka
wVo7522wXw6G7keO2lkhx43uN0udNGlop+iXf/uNZhw2kRzi0Vd998f8vAA7dkOOIM3m0F58EETY
t+M9pt30nf3cr/eOk7tL4CVrIrb5w5OUV0+ysYDJMRPQNmeLIvou8QLQh+/iyNfJ/GKnI9lSWcw+
eodUEeXBnStm8mFcjpJhosvoCN1lu2+6meBb16yPQaWod+pTB2EVrFWrGQiBqskObi3xHaxVmdNg
fDSgwmVovrKrpiic+hFFFxAj9gxd/yFxGnFfeT06whzepvXJy+bBO2HPYDS3by8nv9xnzxfs02ll
UiqhDXLwKnQVDEHQlOBQvNZAbCXKPViL+gP4mvd2lEyTgztNgilsX7rBnsN3VR5umqO2qqI+Sr0Q
mTfRcCHkwjG48mYp1UNlNyIrttCBkHhuFmnISMPY8pflqhsTv99LPh1ZWFCGvWtB8qWP6DLhw6Bd
hSepltq5LDhpIQOhgX4KDQXTf4cuEIZQ59kPEgi0eza1ZVBv2s52sUnjcI4/GnyfvndHsDyskZls
9+yd1UuS45CS1ZhWVxmr4NEEkzXoy7Sm3HcTIfvsM/Kypij6VIoiOFZlAisfqQ6A+a/4zpHt7fhK
+brZiMUjtQ/uxmxn2QbjTmN/jay5RIoLP6usPsxJbhDtV8eGWSjwgF1JBS7oPFWe1RhH6t3Qm6Cw
NrqIbftCpWQt1uACVDLsWlKVvHN8sxDAdpjxS7wzmeNUqyknW4bsz8kxounUA/0ShVllz9OT7cdl
SoUP37UD7G4aU+B8Sk/pthJLmd3bE85EhPrpHLk3yHGD4KSLAKRd14MOvKOWTBV10vOAgXjMdWDu
XJiAgkuXlZ1sdR1k7R4/ghtc5ksxB6FW49ScR3mLs0EvXWF8NOLSUmfR2HfjnQ960dmaqSlOxziB
iUm66FI9tzitnjOM5db5Av5LhWUEluWUBa4QF64ksubE6iqNjQbgU7dTOqjch8xNTIdwOjzRISmT
8Z+STZWPzDXOpYBaKKuYDDooWCvoFQvPvSGTCCUoi3K9GaXs5qdqtunm4xWKkuwLb1sebaPWqYBy
Rxi9Tk2n8b0jRZSc9RlKXprtbNAs7iNwOYHzgXBOqD8ISS0gwDmIrXID13kSN3HSD9FGwjF0r6rc
avWuXFrhnba6Cr51VmA9dzVqpY3wsMgd24OABxm0hCruNC4YoKhNY1wFiMYBoSmoR3f20EUmsaHS
KbfWPDrdc5tG4rNtJ8rbFC6/22axGpzrS5uis+7ySp8L/HdEJFtaLPedMbb9xutWBI+ItNeHZsnm
ZYNuMH2wOgvJMMATR26UEw0tIak4VcKJnLt4V0g4BztcH569TcRkP5ljWVYbJ1jgERF/uWJ2AihZ
zMM6u1J9Zj4JS+UpxAt4NHuostNdEFV+d+KIQatdguVyIssKHMAK63DcbVk0rXNUNcJ6jjMb8xmm
QjhCCwdxMs1MguOOwBv2n+GV2PIinn0GngmkS0IkIK6/qVZB3a7La/Ou0aDztuSvBvrUaxzOXF2S
N/mpH81iPpK6ip90zTFlZ5WWXWErcfsvHpkj/ceUzfAQdtAjOPHmLrsgCsDtrarIO7nw8hiwc6uT
KaH2CpTQ2XRj6+WXDUwcEtsdJFsIdUm43Y7GWEYXSUPOA+FOva9Os3aIJdDVzL5bcmNJ7pfUrXgY
WZaByIBfM8EWMeVHFv7kvgmm6Ia128rhcbhu9tFAOcty47diOdasmd9Q8PWfnRH27hlFg+xzMKq0
PJuFHmDqqNadtuzBIwO5Z14+I+ozPyYjjWo0iLLXaDyt0dhTRG8RyU9R7X4Z6zEVH6a6NNV92czi
RnRGf2XC7CKaw0DsfMY6VF2NizMUJ0bZBPUx9qR8CakFtbdNP+aA9ErD/wZiKqhP5n4a2n2QoUw+
J1pVfDZAKMT7ZkYRC2d0jJ/hepjQqnwV6JMyaB3wP1XWGJuEHSMyc3LAsvM1ktI8lVo4924iwEoa
2BIeMsGBHX2knxgtL/vkp6dzLPyzlUa0nDdDAsdXOXVu7Hwd23UIn1+PCFDnxNUkMCgbmDfx59u8
VcRAinwBpFT6Wg9fI9r57QVcEa/f2EMygocNwKttIrhMU6iMbPlQLJTUvhC2IL4AdI3zj4idchPR
oUFK9iwTlvw2dohGh5QJI8QcciPfs5aM1lGJ+NOCMxwt7io3TWcnVPZUxg8kFeZfm7G17l04vpDl
CKdABrHC1zYi5RvQESClR4hCix23N0CfVHmHhLYL7uO8SeO9V/C6bqaao8imJA75xrYWIUMLTmJ2
BvMFTA2nopLER6EjXJ2t0yXbzs+HaFt1hMhfxaSYFPdI/m1rD4bBx7oZIxj7mPQNYXS6afhKkpwK
0y+nTQjkxM+6HnxnpwH6jpkBUXpmln82iiFxw6wfh1OsK5M+kQsPbxf4qVBkZJLKgcMLRvZxVU5L
/a2j2z9zZhrLR5143jOxiH73NOXaRPo0IiXYpUTbgUNZjJZNQlO6zieWjcLuNkNUiOADq5VSx3Vp
x9Npwztqh+ncZxFFuWlVpwPK7KJ7q3Xb9JbYAmEy2X133qYCCtR+7fOPNzm06OS2JE9UnhDv1DCl
S3+Q5c4fgW/f+WKpMfKoxCfJs1yytL7oEq3zU9V0QXGMrTlAUrf4wL03sLHb7r4yenStYdAD+MGY
stjm+KUP6Oo/OpCF45t0bEr1BMWJsEInjRLnErCu/yzraORjL4LeOU2RbWDsh6+1nMzuCAIwqlmW
MRL3eY5iwPW5w2FVT2n7iZ1RyzRujGr0jie3MOWdzGdhXnUltcR7d8hVfDtxp4f9PLa6uOowYptH
tBeTcZ/F5EGGvj0U91gj5Xwzj4QBbbn8rP1Kt7WPwyCf5XDipBZEUmH4C6jC774CcontU0els3po
koWaHKmDZbdx6MafZWLR/nHlZRTPJzOo2jBTo1luWCTEeNzN4M22pp+azZWaO80S1GieOSzAnhdz
k6A6NkgDzQ29N5M21keGYIRziWPUO+JcWZgXuZlWU0hoeOlu2pH4gSNkKBk4apAm03WsjNz6NLq2
cdn+b/bOZDluJNu2/3LnSEPfTIFoGMEgGWwlagKTSAk94Ogd/vVvQVm3rkjlE63mNSlLy5QqItC4
Hz9n77VJrfJOUK7d4UUE+jRf28nS0G3xCtvo71MT/UhY9bidd4PmCePs1Xnu7/XBDr5qg673T7h8
Z+jfrggAW8pRG7GcWgMdUU3LG1uLoBQtehPCDvT1ryJZZu1z2yBOpu9WLY8/6/b/uhD/B3/gL0eY
30ghp+zb8vWt8pY//7fyFp3segiGlfQvRyHNkb/xIMFf/EuGVnQn6dYHpsPf+V8HIqJcIqjolK4T
aQR1/9bdGsFfHAo5UDvM9H7+1/9Edvv2mAn6AcPT2uOj38HZj396e0DvF/haacfQW04VQu6hl+PW
r7Xs7GEaufc6V55/uS4fqkho6iHGorGAgg7+BDLL9ej3S6sUgx1A7Al7QEI84gbGk7bpTe3bVJPL
8OdPQh765mSH7t9G5YNCGWERxz666G8/i+ZyCQ94oNaGupsY2xKvXarfi8DSLHpVFulYdZQydzOM
bYLDKlfpxq/0AifIrupcNTG/yFKgRwao9DwhyTdTwT6uqU7CpnXT+LZ0LXHtQaqOYo0p/obqtLgf
B9/RMGZLaw1Pd0vrxLyubA/YWOYySvEuYFvXKqN5kchp5c5pZo9psqcY00NnkE0Lhpj+644Vti83
VVGszFDbX8aor/zKvo69scIA7TJv3g6aWIoroHnyZWSKfNllSnhEqcnGvvJV4p0TFvErsXjZC4il
CWqjY1RUWIymF7kBwa9sNyrypB+AMpEU0NyAnI2vGiULi7h2r8Csnw4DV3Djxp1jVeFsLAAencrr
rAiXYjlvjFRzIXooiUT3Yn2oX5IES90zOeGDxVRIY7m+lMtYthuJyJwZPdVOZcB+ayVWHkc2TOJC
G96Gu4aluz1kUJ3iAKiZMvzalvuyqQADEvu8LqObdoR5/blN87m9cvDP1g/+3GAgCevGcYhIz1t9
0p/wwhTouTF2yB58RxZbQUDJ5cxq2NFdb/C+uVIjL5KSh9gSa9c3LRHKW1LyOmUfcQelAvza0LpV
f5tpVeuVG4EOFXUrZUrl60Ak7EUQH5Y6njp7oLtqTClDbnnVjRq9Ub9j3thWn5I8oFW0XUSKkZBa
Ye6/lrXWtAHvm78st/wAxukbkfejUyOutvuuBZ6DN3BcBd0MT0OGD0t758HTqs5Vptk38eBoPeYy
oOGb1ez5qeXAmOzbqV+qnYBbqm24jxj7oThzDsgzjCIblzDIYqMGzvcXU9EtfiQNL052kBC7F5UL
hq6DGHMONbqwkqexq5oOu3FnYs5cZQ1jcqNJ/CHRZMYcrjSuNWzlOq8pKj0fR87YBB6JL/XM0ZUC
y+dlCZzswpoZfW70NpmSsK5864YQhp67aVGbbmoIEdbrbDizOM59RXqN4Za+dSrhuZaXGbQyi/JB
p6MABESl8p7djaIqbtegGwOCAkQT3grz2tUKHTOVJGvc2YJgjMkkdYtCx4QlyO7KEs8V3/WmtIsL
pxmXhIQIwpWj3jS6bz02ZeghTiYP2SBs/Si0bIpFSACNnqhj16LoHLc9bDy0JT65l+O0i+WgudWu
caTjRkMxVdN+JYolmwHaoLHv6YeDWBxFLUML4f+FufSuTfirKACFQhkDc2ymGJdGaqMGSkDbY5qd
Rh3tVu7UF6DCXH2HBUJWACznQN9aII6DcxGIoL8Q2L4eCiMxk6uYF9nfO605GveJtHl8yWwu7fwJ
zLh0L6xBCplGll07bf4sQY+UGpNEYxquXNLmOGlLpWUXS587a2VlYrzQSfh0IytPNXGi3NDTg0a8
fLsHj52+Qn5wFd1phxQJF45Ihqc0Ta4h+ZTWBiOggghVTunOcYUGZsqv20vwNj5eTDU703aqRmfa
mGwDFOtGNsp7nsrZgwPjpPbjrJkSC5sxlAnGSxuy8VQ/I0kUcC06EZD397wEpm3cEWKs/E0NaHhp
vqSAg03z2dDqJOC5nHPeZmx3lUCbZoY23fbG3TaDAl/ymtDu61s/mmzck/03ZZjpZCawTryhkq/S
TPuq/W9VBKBtNSWtRpN/S0h/K4p2X7vm+7/Qaf2vxdH61/7FZ3D/QjTAEM5zwSkgYnUYxvxdHGne
X/icGXQyoEN1xWT638WRa1I4Ie3mX/5sw3vUTf9yJbkG/8nWSb30kEEi7gz+k+rone7LQduIMnCV
DGOQIsN5LcN+rVZynHKGPdakuXpZf9tDaTzYXfIQ+wOoHVoJhwCCHI+WhJRkjNOlCuAB5Pk4HLO8
qHdGR0aEcNN7f/HTvTD6V5+u1knnRb5l6f2gtHpb7vz9ZS2TawVMgoruPWury+B390NgAZtS452B
H/7ajev+g5HOz4TE/5tM/P0xXH0yBaBYr1CNt9dkxqrFOALwlIyN/imuS6KRUFn5D2Ax6WAAmnGT
MA8OpinW6Hp7bO/SiR5wOHi5cRiyrO+3yIGqHaBO/8JyaCuXacmOEQRjnpKUq0a28EX7TiTXcK23
1XCdtx7Mg8UuaFizBtymrsla1SjnXvhxwoAi0Cz8+nEFX7apdOWHzRQPj0sPNYMKrqm+0zDOsVK0
YvoSFBUxNL882P9Q1f7Dg8KFobgFJsIYgXL/7UUZ5lLR9WzNqNXASuQI3+rOKx/7xJuuSflol41j
i2Tfu1meRnHJupwlZqWHPaf1u3IacPTzNhSHYSiuBw2y8LZ2hXmbtTU5KRAEqs1i0yb587c2f39i
qFe8n7KSVZO6vny/Pt421C3FJ9B3oHjtVz5Qu60zd9rObbnXR1fdGvnY76yVWgPi27wpHeYD6MuN
7dwY7B0klInLpluWV2qELghTqebLvtNu8ni+UW6nzRF+oexhGMxJhK0ufEi9M1L4hvO5+mAI+PPr
vn0ykV5gTSMyU/dwjL27CUQp9n7PyxF1VgKSvY7Lg9445suAQJVAksxJj7op4sc1MGwg7wJgnKuS
buehzeT6J62HWdXSlye9tYanuBJMK8e4mLGUx316N4lekjo1MiPr1GKEcplQQCCKhc46WzL/onKI
rSGaSm074KXzw1KjtRMao1H8KEetDOslJ0Mzn2ynDuEUkZ20DEu56bHh3Kp5GACmC0AlnrYUcjN7
6YNXz/Hn0SL2bQKKfjdknvg66nz53FE5zAGw6hc1cZT0Gipfe07Rn14sBMS99iW9ykGWKb+gqTrm
lMoNrtB0a2fmJeIGBjKHm2Awsts/P1M/vYbvbwKqNxfbDZGj/Mq3zxSpBl0X6xh62jrpvjtTTapk
zmWxSpxgkUw6t9jOJqRvrXb9bW0kwc4bR/suJywLoJrGPSG3Y7K76QxBwrO3yNyMh3ZKIHJQF7Y3
CRsJaHtrSB3Y2Ul+FYDxotKA5cJkwhDL1Rg3FyLF3c2sLeNGkb40RYQ60MkxptMS90UawaixVwom
+TItcV5bZFwgQGttfConInp3RdGwivQJzDXA3uC23SK/HzhC+6GkUxhZHFAKBs0Jxh+ZAAOO7Flb
Tl5bhIYAjEeVSLufQoS6Te8J4OrN6pIZU3/ljY3j7szSFNeKchoXypwem3mWvE5yKCnQS7s9pRV/
IBrdzDpnpnuj9b4kkK4e04u2uDXHFkhgoNKdLhbOiSL2PrlwJogohuBx3/myKzdepl1qZjzMUZsA
NSM38MltSygRkGvuTBX4H5lr1jv7/s7j4UUjh3VtNdi+vfMl2nlO/3SVx3I9OC+EN3GGdK9b5Fl7
NROm4zsloSEq1T+Yy7/DTK570ipwRpvNtrd6EN8tZLTV/Bhil0k1Lxq8oUI+5+AvLzvHvOx9CIP2
QL+fw2HFe5cCPNDEhklKeqUFrb0lf4nOe6/Xl39+F8y1wfDuiqAWWE1hiECBza7r7y/NDkPajfTL
xYiCObO2qc28iFNWFzJtBo2WI3mzhOVCl++Au0waFjItKR8ZHq6Hyt4KXWvS9wzVaEcO1Tp1GPbu
YBvkTMbJadaJqYQsb71QQ0Fm6R35wf7grHP299+fb48VkXaNblnv3uWFRisZsOwPsWbnJ8BJi9zG
hrnUF3Fh3Jf0joew1v1sp6qhvRCMXbqIqKVV9K8WUrYIshMha5lBjjtJrDlDEWlfd3bRgBQap2Aj
XGGceNULyHatn7LVGal3BV6Dua9fEUWd2/GdU5byuqozHicduD4rSNh0iXGJPkJBiZwD/zJAmIch
zhTZjt6/uuhguZ1tVBqfzcFP78s4Nz7DkTRlmFHvT5HmKuvOhpOOlNORh5Jve9KH7JGz/vDVI4Bt
Y3Ba2xDSzMo1LSmheH9+NH4yd99dWo/nHkU+zneqqXcSBzLDTGMxMHXCF1LIRlV8odpKbqwgG/eV
MpzQIySCPWaQe3Kgqv08SgcAhgtSiG8Z0uuOt2lFwJjLaGf/52/3U/Pw/tuhV3PQJmApd1ai8a8P
bp9MCwOmdSAxVcWntrV8uPxVuOZg0ZVy3R3TDcBHLgFbTFSSqGvb5xav8RFtQb43CWwLAYOSFadR
7tRouQ7DOLWXdHOIbE3yneFz2GsX5Wx6NXjbxBXLWaRMPAkOc54LNBXXAxFI+4pO10Wntdp/fPlt
B5OChyoUqQv+OevtD9QysOJVS1N/Ngrz3OB0jEjaMA4EEsH6k0Nw6ioCMIymlWwfm5VcQRNv67oT
v2B09BCsFxklHYfVP1/6d5pBljK+2dobZb1ABYaj/+03E34V1zq8jcggb+JsA1beaks3ojqZDoVv
lBdgioJw8D+7YFU4nRyZvQUftE7Xz3hz+zmH0Tr17dUugljs3XufZTm5aJgEIiHmFyez3QuSK+iJ
mon6YIn8/Unjo2AXcJhA17eest7+XNmvJZFeMl2hIXyeKi944ocRE+F5uKwlMdRspmAhBoBX596s
+y+NR2+K5nnSASciomJyHO0SKSZZpF5QGt+KZrwI1JBkYVvaE6qdRUdxUJVqn5NxTOYTTq9875I2
eOs3SLYh5AucFE33tS69oQxBiLVHj36wv7Wt/CPHwz9cWnwx9PptxKW8re8ePM6ak474gS4Ptcem
lvShGeHXJ8Yz6hGIkL2dGlp94IGsg4LPM4CCtW8ahuPVRoyzhZRuTu/JX3U6IrdAOoUx3NGXuAuW
+0x1l/rYNQ9ECfcU2rS9wP1Xfve1tZX/tLrodxPIviE0cMjQY5zG0E0g+GxJhRzDugQ4I+1SRdqU
dfdyaoavZj6q7027eM9J4/qfy7nwLy3N9L7N7EPUusItriAUg8s1hlk/eYgYW6aRxcFQQwmtqi0L
hybQg4sq6bMgkBRBUPPICW8y9iLtm71t5DdWpa84oN7M/n6O/zuP+p+AUuL/33nZf++qr/Xya89l
/Qt/91wMkOEWPiLWGJ/mC0/j/7ZcnL9oHVC34SyHb2k4On/nX/Moh7/EDMtdDUHBT07Mv1sutvcX
bnSPdxf+gsHfd/6Tlstaqf3f0uMh+aOvw6QMLSf6L9gzb9cD5XHssgaVEUYWJx5cb7rJmOxIz8o3
mS2d7grKp3wB0NwffrlE578/41c2zNvy9ecnr+4qH6sOe4Nlv9vzvLkvci3hwNT3FZlPXqrr31p3
iNmeLLGMm2B2g+EwAoT63ldj1Xy08L8tttbPp6XF0RVny1oZ/FwpfykWBxuzoHBzhiOe1+iUh7AE
UajzjjS9DB6HxSi/29ReJl5HZUT0qY1mP/T6R5v/2xXq5/dgX6R+1/kyPB7vVmSgmSWqOPgCea6c
S90q0s+2Nc7HMQVf98GP5lF7d7cZOYIgD5D8YzT4WUD/8psFk3U1aST8FFVso7uLF3/jkIOmXQ0W
GVMbFrCPBpC/P2AWEz26HbQ9KMnfY1d6+svDqOfsKKoEDsaZ3ikOJQFhFeMlnCGdzHRmeqrXv/35
+fqn68qMlfu8bvDIr98+2X3tku0EShBoeNy5dIUQghwtqa3phgmhvH/+tN+fZoSzWERW5TWq9N/u
4pJVo+RcgUWwdC77qn8FlTeMO8VSbU1GsSN2iB2knOv6g/foHy7wygciOgCfCkj1d8+PGAfLXwo2
qkK6zuWUy4KoU0PflEn+WnVGcCjW5+rPv3ZdFd6uGhbHFKo55jqYcN5X01LRrCotPGcC1fY3YGs8
qTkr1Qcf8/stJDeBtdPxKB6x2b1rMNVWDxoBFF40A0jVQ61I16bZqF5VnSIu+fNv+skfePujuHx8
DE0t1l4qwrcPjEfmZd2aTEunnGmORyZoEsHAHPcGc5N+KwUNQ0I2VwNaPlraEtJBGvwI+KG2BYhK
kVqldPQ++Fq/X4NVmE5harBg0RN/t0AX2C6agd5GNKbofC/1uCL6egDweJVlafDBQeSfPgxnObUh
O4JHP/LtJaB0I30N/jah0rNzORCOvncSi6Ci3p7F85+v9+/P0Lq5oRmAFcML85544rIC5bwjTTQz
Mt1bIDWzkBYgJpM/f87vb6ZnsMqDEOLwwW7z7jcNsSFJrFqj+kgRv6LRjWdynjGvq3ZsQljWyYuu
yeoBFeCUf/DZv6+3tCL4SFolrO22824NGjh8MQ7kN6J6YHcbM9LqTBj9SeSayP6vRuA/+gcPzD9c
V1rMQI1YFfzfX5rW8BO3Jnyc9AqF/1SV5RMrr7/581X9bdWB6OKzBDD8wbv2G9mFaG/8MvzisO4M
7ezbeXwVt759LLIxpqj1xb3By/tBNf8T+vTmFWVtXfF3dFjM9VPX6/3L/tWgWNasSY6RXwZpcBlb
iX9RVuTnFj2Z2hcajYVkP8FNm7c1uvEMwKibvMK1qC96HV3/Ide9wgLJmBsfdhh+u+7caPy4dCSx
xPxez1hNEQzLpC2RckSzR2bEYD93Haj+hskp1kP/djnIOj3HVUK+ek4+C+GUCa+xKr5nKE2nyJFO
29CAHbOP3uvfXgISa+gSkvCxrnHM+d5euElm0MutSkWDkfufumGqvtCRNAgppS99q/Ja068yUg2S
iDqRMtBQnTS3izI9FATC+uQQx3Jhjt5EYmMymUdvlcFt7W5k/t6XnVwQWgiWZOgDrtx2Od2HcAxm
m+BiLpbcLKIuXpuOhwkxA/GGO2bow7yb64quq9DW0E9bLByi9ETqV7Mr/e9TZdTyoicthUQ1WBDz
Tpgc1kNzMQNva+pFeUyWYMx2yfpudWgR8pC0WL5EMA53sjOys05G/A7IKXMsfZblC7kyRJvMcwUq
SFZpEtlcE4Sa2iTPTaG0kYEKrRczsYl+mMRERYRs0y+egezK60y35LD982v0/r6wqlPH4/3HfBMY
/O/b+0Iwi4TK2tSRdl1Ou6omuHlrbxp3/GBRAD/y7o0Fgcz/Py0Yl2mBwXj33TqYS/y5AcGUjPQy
N/2KeZ3mj8E8v49MHVtNqLqeXJsaXqjSczFs8sE6xxlBDbEeT7hrhs46gb92rsFQCyIswGqcVa92
ZZGeLGlqIQdrtwhnULwRe1p8p4BJt8RYTiqldQawVdVVuTdnlAxeHKtuNw/ZF4X0XAsrFYsIUwO6
ATEDuZFC/zr3y0Uj2/yz3hH/ToO/mO8ze41XpuDx4V77OpRigTisXwyVb9y2vV2XxGzXNrF9Ecee
OLfK9KcTedl5JPyGNKB80EnwpknJ2p+QznJkPfA2aW2TexRjCFERUZizvo1n37udBRErRZlGZqHp
7m5MNcgncaC1Yq8Vwt2T2it3DChxmDJ0Up8IMIV6JiwSdTi6RTbDMXPTprLs9xpedowU7DzdTiur
6QEbKxhwNfZRLwpSXoYlvzUmQfDhwLdYtkZLo5HGiq8d9Uo1G7IH+ttYX8Qd8YjFvQku/PsK82Uu
kbb4PYzS6Y0oEbncxwiHxkC01poNREyI3vcYTIRBEKrQNOdzTAMBshiKjiTMLEkOidVbY9h5cjzr
WdzeGg4tfATA2akm8v2oDdbO7QJ/12ELuuTi69f1YneRsLV8D+yQCCYI70NHMnFrDxcYFb6n8fKF
XiSim4F22eeOJ+ou1RzBFJBI5bDJGFWXs2E9D3prXNBSVrRD4icHb+650w26TMp8RQNYb6HC+3Po
K81AaswEcEciS0A/0PbMq6Vy88uqcpw7BDYEbKoxcYdwyi2gQprT/ZCL15Coo1Ga7iefseB1GYsX
IkXvsxyd3diZ87KfZKXggatSlaFvGU+Ij+tkHyemuSN6Ur81c5v5uu7IDTG55EOBp+5mDMyjQ5x4
P2UqFIU13nmlGLZlEbRosCqFNiuVdFua3Mdw4PE2sWr1TlSMXMGcqdu217ThaAT+UG1JAojjKMs6
78FI8gdSp4bkyKGlPBSdjp2KXny/NwPh5FvF/PJTL9EHhg3J0awYScI2otkQycpmPFdgtUgpmvXN
aNjqiq6pPHLMpivXZc8TWaRhk3f3sVUO4VAyjxutXaqrJxRQTzknx5CriotFqw+LBB8NQlCgPwyM
0ExnsXG1qtiV7QjNX02B82rmgWojEkUNZqrk39yIpp8IKUih0iNnzKIE8d82K2UbEoXRbXGJ2rdw
Md1HP/WbiPxkCzBs+lhDcj14QXIv2qG9HUlFf02J9DrUTXnKh/4hYIC8cSvgZ53zVUj1tfC6Etdp
XUxfqHReA5uNTWrTN8x89ud8UR7Psm0fpCJdfZqqOxmgpFtWUnxra5/yWN040psjcI/Phnrt6uzR
T4JXMOkyUv5yXPTkigUqCb1x2npDv2+V0W4Ct623srefkySYIpRqN4bWZ9HgiF1eq0fLG2RU6fIy
ceVVncQlO2nziJvP2jtL8WNciAz1zefAEd/0NHsMHIx3rtu4UTUij6Ib+xUfNkasQiwv1HZ30lK4
DQp9p2FAQZCoFaFDvipye4TDIIZOguerTONw6ow7IGqklbHpnjA/kNwmSPiepBvh5kg2WFhvSnvh
7igsnmmenCg9YQyWDS0eUPTY9RbtmrzUOUTlRkMW0gmfoDtHic1mY/qzFVZVY4dprTHbtADQGwFp
PW08h4MlwPYP1oVWF1pIXNZDAlicMkdRHDhEiPCOjFlJioRI7k2mb6FfNzcYEjBEAARwzey7n6b2
gcrN8Tdda9o96UXOKwBtS4RoQuXrUDrDZ2cw6mPMO3ay4fdHdl1gh8v46lILLjQx3RS9oUUTcrZ7
DHarka1+1BcEQqBDtl2wHjASnFymgy9GqAOVxJXqJ0giLeooZZCbPJOVXjIzngxsqEV8BKwU7zNZ
o7u0x+1g0yhaR0uR45CnkXRZuhWT31+XqE48cjBpKxs6N6byHlqltE3dj48YuHaak2AS8skBsCyJ
vnG+LXKSvbAaR6yvRG+3zrAVWvrSm+iZJ5PVsCaUOvS6BOyE1jubwCwSBMfixUy7Y5sW/jEYrCYE
EP8DFAUoj6bKfnA0TCO7jPUtXsr0dYhVfdmVTrUDOlTe285QPpIkx00xCZ+YhKa2BFAiCR0NEtqS
YqcKfU/FvBezuYQ8E9/Nimh5pJqwbfolu8qq2j90YrljAnJhzNN9VYsTYsu7upf5Zynb2yzJkBOk
6FVM4b8YS5lsm7SkqT51Jr2sJd+6GRN8o+226HE6RM4Z8/jcveva6Q55cBoGs9wT+R5qSt5YLZHb
jrAfm4KDhR8kEBuSc16kx1ZzTkpOt2bassiN07VpF9eFJx5iRcAfmD7/opinH2gKmrARyylNDNaN
uj5N5ohuJElXqaz+w+0DpNBMCq3LzEIP6pjzZdHgKWsqk+yLcj75Pfpe4iVCKgzvQNj2LblcibUz
uJCEonDDK9yHydRvPGnvNRacFo1FWlzryczoTicXMKjrR6w+L5xq0tDuINFDhGvGTUfTj2dR2WOY
eMt12y/HoQvU1hqDZxZvJxKZ+hJPSLdCbAGk1rk5NYqWnIzM1K9sCTvbRLzh1O2PpNBoWEw/qtRr
o5lxTkQLo2IIXJLTQiJDWE/xFHaKGOS0WeIIBepuCrJtqxd73GnoVBf+zJDdFSbDZKtOfgTm0K8e
P3KBVP2qZ9rARC4NdkCNQ99Ge1zZaYcSw7qp15zGeY4f3Lo9uSWp4LHpAtsIxNdkNi4nZjo3RVyM
F07CEB2L+byxTF5jvb2ZhJsREbAQ+CDi66aB1MQcaF9WxUEvH2IvuYjnZbNMYmu3xmWmp1demgOx
7diZa2gNc4zuC+pRg/rX2pKb/IpJ6gXp0yFZr3XqqgdHJ8l6UbZ3mB1Sh/qKLBvEbeMOYytuv1T4
aFhcpiLZXpvLfOd05hkkeujo961jxzvZ9nssQ08xJ7g5H6PKMs8G0pFKMKO2C7Ghu/HK/PLYZ82l
0rV9p5uobMYiCHv8CEmx7CbPP9NhftSr+DWv7Z0zOFu6SFub8Lym8e5nB+V6jxJaVcWz16kNsTuP
jZ+xlLPb9kx7bRzJkF+6Ymf55ZlearmT49TgVLXQmVilSz8si6k+uSVYMzbk4fXEQs8U725PggHr
vRXPF/hHUWTX1j51JqKhZ1JA237baZrYodD3eOX4ElWTfNIH3w09qZ9KTb8zE+/armg9odu/NBoY
u6VeDEd3YTxbT3YaNmVySb58vScjh4npoNUoCtzgCwQBaxsXZAKxNTgbGSznZckvlV+fCmJMrqe6
efEWB9fVjK2zASEBDqb7xIT47BGQcINSLL1wzIy3yGcrJ5KmM9FMWxgHHjNOKA9I3b+5o6B15B0m
vb3zXe3BWUHbPc1C6do/Ms+fOJJaHOM874se5F2YuQIzhdca4WipKxLu68hkU6Dcnp5ptX/FRuKF
ceeJrVszQJsNEjoMc9fUTDKlkvnRr6yHIvHv0xRtvLTbW2Y5t14im2umyl2kGvUFTdKxGwSx0S5p
Op3l3RlFTMxMHG+rRJy1Au9xHxOvnbvegXptv+SIiAjYQ36QOuWG/vlNFhMn0zduu2Pyctu0+bei
A4awaOlNI0pKL2RmMvT79odtlLdVb7AX0FJCRS6eeh32R7uI18aabw0E3AfhL9ajhpwlNOfBiUoi
LZCM9PI4zepm8BwsM2ayBsvk2MJbeAQhLhECvMaTWYqrjP3s2Cot3lgcgDZsX5ke0hYsrnjs1KXM
SOSoAeHW1cKyR3UCOsE8eUHWxJvKcNGtpM0L6lt5HPA8Rl6a3bRDfFP32XFG2BeKKg/2ohnYhMik
2Wr2XERGJ+YQwYIZ4fVELm8qyKoWsZ/5mjUa5NUT8aYXni9Z0VhcQp2A1KXS6lPp5OQqE4iixvoR
8/F35bT+WU/69Er32+UISAbXLegorLGGti3dObmyJiJbi/iQzuaeGZH2PNV8sIsrOag8XiBS1/d1
qZ1Jldz5/fKUTMNTE2QskEty8Lxury2Yqkm6DXtpnZqhvyUDpwxN0Z4sFW8DZyFra4Fo4GCiZuqS
3o2B99DkAP0d1Z1b3fm81MFNMFoXY6UbB5iNoPB9xGflOG+xCT3aSnvE/qxftn5zO/vJXWs0d9VI
0jPhOs94n4mL5LVTjn2aykZGTW8ewTkdlZJbvxVXUu84oXCYYefepYNkiWq8nT12exJet7Q0UOMM
eP6Tvr72ncY0ImwKy8nsMA+0U3DIqvjWAJoQTZ4saJ6gwRbVzqrmpwpv+yYpgW4bnG9l4XNoNn4M
Qq6vrjAwbnru1is90PBolsnc7GJT5/iKIAAKWUng3abN59ndaXOH4KJw5uCRs+NwH6ygLaw4Gs4N
TRKyGWp5HpMlB8xaXTsl9fSdiyyDbKAhKPsLp5jSqxaT561MmvZH30ysfVrXU0G2VmZdm2XX0NjK
Bls7kp5F3ZkgU32lqeM8YcyXFxhK5+vBcpNhPzM4f2obp7kRma/HkW5kGtl4zmieY6HF7N3GFLuH
xirL7YAh39/wSvntRu/BMovReGimdDROozN4D64Y0rNJg3kzJsuNMuOHwF9uEcjo3wgZIgnX/8py
J6J8+WZ16mbG4RVmrZkf3WRZGSBpnpc7XdeHZ8kF4gnrIYLgzufwm063YH5Gwo+4nz1nhzy9irXk
QdowH2q+t5TlHXpx6KPj2UyCW3rC8BE6souqwLmRaUkXZGnyK1NqRQyToI+/OWle3KS52DY5eNm8
0aNY5f6G9Lpvbed728qM50PJvJilvZmBF8TKiXSNZzdyOjYZrLtHZeUJUmrZ3DR1d4mz/1OREf/b
t/r40Hnmc+2LJ8/L6IkuLQF9gGbSuKdHUjfFRQ6mhLNIbISMrtRlFhDnl3sEQxVOS0eywytcsaiE
Ze88lYtf4tJOPgObM3n4BMqLgh9na4218coBtMmUE7MeN/Xg00wwOIzCagRWMeERqBJCePrpoFnt
HW6om0E12SaVZnzJyP1bU+TNPskWeZ8KrZpOI1FHXzmvJYT+dP6ZSOR2R2ByeZcIAO0qI5xvGTSH
+cJ8R9OS+Cn/iClKneWE4E3rkoXUKBjoRo6BH8l9ftLrxLnnTf/ad/KcUeXf1EFH1JUfNMUWGov2
SMY1XdiYYc/9MnTqwPaIopoN9gG3eHIqlcrPnjcuR08Fn0gW0I4+/obEyj/Z3JDLxq5JH8Rs+IRl
iieCAm5N5vP1x7LhlD+mBdLddKgeA0VTwc0q595IEn6Ca6RIzy3/IIc22OC0ms8wyNMXcGvuizM5
0xNx4BgIBvupNYAspP+PvTPbkdtKt/SrNM49DW7OBLobaAZjznlQDjdEppTiPG0Om+TT98eUq8rS
OWUfXzbQqEK5bMmZyggGuf/1r/WttCyu6TnjfG5P2SWe45EjBZv1IKWlNmunKfBdttqqhBxCmg8H
MV0EiWCx302UYHeXvC1s1ZR8Y9tdhNJublVbq7cmQZHio7MrCSWhv1nJmZVJtZVtUx7Hqh+OmInK
w5oaO9SNPT6aE80vG+k7zwaeWHqoLWq65CJ2Hjl3YnNTtqOh279FU/I2+jB4YgMaIL9vGCz2xZx/
9Wrs52usNMg02oQdN39sEi3Ml8XdkpuMN23J0S1NTDOENEhDJF/Xqe9jqZdaWBqOvOybBanKxET6
aNm0CK7+yCaIwXGgjswoKQ6MEzbz4kxzlb6ntwHhTCNmmvTDzUz/JPOhUxzh+FRhT3dpEbSS0rdR
b7rD3NhuOJUrCqExCu1YQw26kqXTnNLYIvhVJ3O9qx0z3sxUrN27em5fVtlwodE2GTqkPl6KPk1e
KmJn5L06BWSkcfU3I4FpgtPX/PBg1LIdMKkbHKhFfPPyljmM3XmRBJnsxNdmVZeZk9osrKOBEwmf
DRAmRLgyLrgZvzDBTugAtBjPjUMHCaE9RCMPrk7BvcvS3NsaKxZmusHigjvMUqJQaCjVfH6VTed6
n/lviz7ODtIi1SacrD2wEyeRQDA7EjBJKpRp9NyTwEdvffS9Gvl09hh2A6dcKvlKJY+kxJiQkHkl
8t6M332jSqcLnQwmbYvl0MVbnVXCl67sPzcRDre1ASOyFmSG1+gYsTimbQi+IKCIQRf7to1M+ygm
16kZd5w4vadvwnmPy9i5aRn0Y8z26wpBtnmXHTmGzhYnh6o7DHraeLcEgKPxRFWLa+6ivsvVAVh8
/1TDLMCnSVxSHaaRSCWZ2InNPgKIq1HnZ0w43pN5gOSDw3qyppOSc1Fema013RTzkMkdeCDzgLXW
8TfSTiLmKLRGNGxZzvp72Zb6pix1r/7oDa2zrufRAWGR2aVFN2Zu63EIR0GbdnKqh/aAFF9i2E8c
XduysCzJv3q0GQbu2Pj5yUxBeWwzlNRQakbImL0Xi3Y7WxMqrNe+l667Nw2191VzNwFueK4zJGdf
fNVA+JV1dy3zZjfKjpRS33A78UV7GJGVbxck1tCjYe/Mu/2ScHxNxuHD6/Vlm7tqeemKNKQVGEdz
59WcdtDsmKzQGbazYsLpJ+WEc4bQsg7vyc6qG5eR8pWEjyQy7GisiuJO7JjeqY0ZTbouYvkt9b3D
qKlXEffOVe2MepD7046kbHvNv2LdI5PnD6Y/2F8ovcsOdFW9e73FM5q+7kPLsXo7LkWydlob7qnm
zxpkuevxFiNPbjsJLgM0yuj7QMb1vnZuVUFjeJj5xHHiSTrzvrNGoDAVIVI+Ig7F5BeDq1fvsaVw
COZZOlqntlPlymhZV6w7oYxMHTLIGtHGwrlOCjPpGQCwZTKGMB8OA6pO4a8VObN1ASiHHETbkNTb
JJJE5tbEv+yeq1TriqCujKrcccF4pIzGcdLPbtlp9nU0jDTVGXWquVtLw1YQVYudX4ox1p2zanSz
PvL2prR4j4ax4APt+XO7bsvNEp8Im1ccHIA56rY38luOxlP80BczSXwQbNwKYJbwvzM3IOq59drv
Q7Pp9JiTSnQhLT/qd1Pld8kuIbSlc3fxYrIgoJvMi1Iss3mfm0qKMyiUrjhQOLuog1faedNCgllv
E7TbDuXr6BD+uaGHKysv85ZVTgj9qCMZYjZxtwS+U+rapU/KKz3wlcHCk18pzgJ4ACqmJOdiSUYp
w83nk12XPPLwq19zDRNOkaPZa1sTc4L6MviVvzXl1BDn0ZLuUGqMe3QwNdFNrjfygHdMrXueL23f
Yb+Oms4PJRmgbcwB82qJq/TI/u277y5PPDKZpjhpn1tpztfct/sz5t9zNXrFoUx8B7jzsLo9FLqN
aff70qiXbbIkNfAhWuhF63P2qSx1TDpAKXJduM8Tu6yN7ZDxHrwMLIKfRM9RZdCAjpyWPNPcmagd
HaaqYpqXMjsgPXOIHGU/X1SySTi9pVwLdme254IEfE+Vu+NfUWc9HQyKx5iu/Ax2ATw0MDT5nIVc
yxzRy67qHtZVym7weQhPMoeTU5le9bXV8nk7SPuCdtn8fYrFfKsJ37gFUaXSPY3DkhzGEh8XXb8f
jAqfj62nOywZDoLNWvhqFDRSzq3f7bR4ME4pt4j2NDF57Y2h+ChoWQ1zP2rvDWkwviDEWfwk86KY
8+Srz5t2n7AyeaXfQoVg+jrQUla1KVybBlKdLvtlO6cNx1YqMx8WqVuHpTPTUyWi6cZlJL1xue42
kM6frGoBjst21ngvUAtYlrk9VdaxNT/mLFe/JLlZ3+bCfTYVAo4SJYygaYxuo2hopm3uzTeaaOy9
KbHDuUbVXHpSuoj0vXed06odIdvxPukzoaSk6vLxKP2+2HtO7r8rEvH7ZlT1hVBVd2VG+hC4KJOM
2TbB8GS927XJF6FH5tlthneZGwWIJe8IiGG6mKfWCXli9Fd+D6cHS1HDVkk2b24KqjAUrTFvc1mt
2mhmjvWODaK5Lew2SsO1luR90OjV3mige8S2y0uusFw58xuws0yRA9UM5vssvfFZ1j0n1tw/01HB
Y8LUbzW+0qUJaeJ6MNkGcbaolpPOttgPwXPlV4pTyK6DVvTNIpF/Wy1Jd6PJ4ZQJF31IOMo9oByw
mrMlLLZAZLaVYB5fzBcaFbygn712a9ZzddVZsX6QLrv/gOx8u8DayvJ9meHadzDnQG/Wl+Q1AQ23
0xIAbUHPLpu1a4MZ3fIGzFvNhD6cGD0+M+O8JGiDgjwuegi0PJhEtq6FWWNZWAIS/36QgxnOGCj3
7B99dnhABPdJYTCXuxjsN7Gqlt1i6e1lrI3y3Z0z8yrLx4+Brhsc2+1yZFyJNy7ZozQ0KZI5VmU9
HVsH0czOfZtWcuSqaNHtvdWqlHDhElm3k+GqlwZumB9GYztfrpVId1WsOHRIeqmAJnpXiDReQOLn
MNrLgRmNiA7UN5AO0x0WEO1hhjN3K1mEcWhN6x2XPm4IX6e8GOD6UydspjM9ss1jbHMRBtNUu3dR
ysLfg4lOAHv0D002RAeKgBHhUp82Z70+8Wk95lWyvGCeQ8iOkRd1Yoi3EDy7MOFEz9TaZcBaAL09
K9uIr+w8pS/CNBK0Gse4Nib/S04fEqNhWdK4bIs01GusBLjvErBTfsnY1hmHPIUfGCX5cLPQ3scJ
o4i49BMfglzUfSvz6qPIKkVCZhjexsxwr9raarugof4jcLuB78Maj932tNHZgG88ZSScabLiNLvd
zisEbd7C3lmtdpiiajzaTrwgiNonw1DtBh4qhb31/NJRJQiNbHyES/XV7nGVQJhhqG0sKpn1ixqe
NsmCBXsgrTAch1rijPiAyn6nlevRBipEWM1VAxGkmy5yJu4uWKbkDrW7OtM9fjdyaB69ktasumOI
0AY2kATe/FMN1BQ5aWYajkttToj/tunOH8f4jK2j543gdugDVrnIS3SqYlzuF13V4O182pNVDDBS
wd00dX8bD9aDq2fvJfawHZBaUBoWte9FKh57kR9Q06lm9+fXphPd1uO1+dBqHkWpqVKLQOj8uHiN
AseWKhyCVEjMJYlKLzlpoM6eojIqESXdmdqMVBCetcayg+IYMRMMiodYAAZPOxeAecJ6VNrD1DX9
CbrqfI55MgcyGfID2fEEnX3qrmFIIBq5hSSZWyZnL3dBCeHLvPKKBpkcZXm2PH2Pbsj8wbBFea6J
0c8f9U3Wls1DqsOfybmfbit6BHZUR6udRSfzdtZKN2zQVy5j4SD36iWyX0ptj+hc/9yvvJqE/PKd
HrnzxTIP7aMdMZ+WqJHPGi1386yd6nmgkXzM6voCoXqj9/I1HezyBsqJf4b+kp4AyohDK7XukV5l
cZat7l3Ucdt+gxGkn1Otjc9CVGMQwY/Bnpzp1xi6tGjLrYzFApuxW4VosbF7UDL0Y+qB763HxXqB
qDaZ+XYuKn9nGBpRZSu3+xu449qVl7KZIL4nHhqt8W4iDKaUvKF3kSuals04F/UdAe03z+yqi67g
Sbjr5rE+uA38jtSaYduSh3v3e5b6BR7qgLmOO3NpnJ2JqetyRsq+i1XCMngp41ZsRuTckzYiJ66n
xSfKYMZt1Io8jHR32iOHiBPtRUAdI36CSuK3yhTq5S4vuu7kTJNPJ+w8e6c6ByLFXrt+nbnTTAc+
1f69rPMi3mQNob3E7bqZ5aVWH+aJsHaZFv0WODICkTv34FgnPm2pLeUTOR3CnRJPlAxHfaSzBnVO
P09Ss04xcomxMYfWfbRiQ/+eeLN/6CXHMRKIlv7Y2E53qyxLe6zSwbiUlStPS788Za1XXk5MV7dm
ZstTGTn1nVbOZRI0cWkeHbcdJFK5AYdesQMLzYqMG/zB+RL5vtjazIR6MCLV18fCoVwjcMZYoFHH
crRCrYev4Di9Pmxqu6m+zmYF4ZeKyugxafv8u5lHPmsTjWeB57FN6EHPYYDyx4xLPq31FTGeZg9G
M9tWgAnO8MK0bm2Ov6I7A/KhNYnaUHKs9oLli5FR4fB1xa7rFxcVYcG36aAi5/NQ32gwYryHUnH3
c2aMcKgjpnfdNomb4ZcRUnyxsFFwbsqc+OSBdd4wjDvmwaiQF/SmJCE2JTVrDWsa7TpIxga8I3yP
+EPvM1iIhosrq0nyE9RV8W52qj31VHs0oW1ObCpM6J0+a76YjOBlrTTQjcvynkzoN7bNuju3uY+p
NL3Ic3e6Mic9p6pWg7VMKREDslV/szx17PUmClo/u6zd4SXlIkconFJjk9YJVLHU9hB36KkPo6Yp
QdAXXXVtY5AC3RtL7noctA8i0lqCrCk+mMHM2k1sRPVexNRsB6TAaZ0QDjUUieZZdOe5X1Ho0p1s
q31n22qbDFV3WWQjfUxFrrOhIpGAA9sJALdx/Uvb3yWzLI8G88IGDORX343xNeCd3Jet6J8y8PFH
v47IlBd9Kw+DYbR8gPA+MOdqwdxO8Q2vN7Yh7HdnGB4TVlNVj7uF3M0uT2YE4oU3CTZYA4vKJ6Xu
g3h+GGvGztApFX08lVZdLpZYbjy/MVHeZ8rsKSYVrGFdlsQcnpC6WIFaLHyCkovP206At45dXHE8
59f0bcdNmj1xSdIO6GcUMIvEB5CL1HHauhq3MV6SHcqeBqhSWXeKTeKOxAQ7INfCczXZr0AZbQq6
OAURZ7bdA8NV/7xUqToIsyk4OHiVIs2qNc/mYLOubGrLfZa2hjXQhdR+2Ud2dlb6xJ+D817EXotR
OR70MdRG/YZXm5tzV1MENFT1ckzRVv/SY4lZ8w/uZByWGHMcsviuSUMPlm9+/Y/u5HrorVHWv7vn
F09CiVUlvF4QXRU+HosjAvesdeDs3eg4K69/YyfvsuvtO0kexmcAPigo01yxU4WflbvhdOOzdOQ0
lk1VHiy9ORhhU/SJ9lH2ZA3p06xL9cMu/LdyfA91yX//5/rvfMUnIdM46T/7xv/1d5fpV1l39ff+
T3/X/qO+eis/ul9/009fufvfn78cf9Qr1uinv6GdHvzR7fAh57uPjjHnH63n6+/87/7i//j4/CoP
c/Pxv/7jaz1U/frV8OVUfwztYYn99yG//1PEHzJ9++X3/57xo7cdoj3BCTzpBGwNzLe/Y5U8sEpr
XRoYPvrz1kjfP0N+pvubjv9m/Q9dDSt48p8hP+H9BtxWEMvzqO3RHUCR//ixb35ccrxi/773y/vF
/LtelwQgbHoJGX/XCs6fL03e3IiAdQr3gqNG/gCw2LIuR06S+biCVYyV/A5oSHAVrqbpNtvHPp69
Tbz+uBoPFV/hAr0y/Fl/KWcVmz1oYacZML+MnRmXz3XcT4gcvpXSahToGf9MvmXrw/YWP7mOr2Ld
WSrj1f4BGUtwcRKkmbRPANnySSNzP8lkxSeljCMJEB4kW+hlQG5YRnqL705B4wE467FIMnd+cs84
DC33zM25SZYfMJqT9+j4wspxGdef7DRY1sm3GP9Eu68/6WrWJ2lNfFLXxk8C24IsroViWsls7iel
rf0kts0/8G3WD5ib9QPtFgPwdA6uMTjZF6s2WgBwxegqcQ8acvL2XU6l4GW7AuOKT3ac9cmRaz+Z
csknX453HdYcq0Y25OWqOzMK9fnOqCZocEUioNShDixx0PYsWSEvcfIPrASo3dT48O28ArmbG6Bs
xV5w7gVz6HLK2ENgcJDUf4DyWCI7YPP6HxC9ruWTNWxL+xOw1/7A7WWf7D067aZVuuaeKg0h3/Nc
JJhL2H+X2xaW/cChwqjYi8e7dmUz4GXVhJDdKQYOxYEc/aOa7udGd+Mb0Dea2EWxZvEY8vOpMgJ7
AY0VeiNoxisdZ8AqA0tD7WiSmc0gtwBKlkFHCL86LLmNj0VjLus3paERHlfswptDKdasGTioNt9h
IHEXQs3ZmG/SrvXHcJm7Vp1iuhCuWorttL0+8ETfj9W62lW9Y3u3AjfbvC0Kxrswise2xbhLWHej
2tKGFkLK89FxZuc2hlb/0hDkwE3peMajsyBVbFB4m5uFWk0C1oSxLrRIcvhNTCaSFXPpBn7HYTkY
bI7H4UL6wl8D39WX3gO8eiQuHn/Hc5xV+1m4E4aWKLb0iwgTJuNZxnwd6klXOAcHOGWBp6H0fcCm
jnbtAK1EksgUQFRNZn51spsieZ4yXHrbPsXQtKVRxwNQb9Up+l6luminl1P3FbGcQY+oJ7Qcin21
G2SnvuLgEuMwLSodKW3iYEF5g2icV+GzGQlaB+vUxndIKAYxwFYqU72oHaFr2bxneBzRSLwyAbCP
qZTgD4huRiqODc5bx/d8xketfc89jEeBmQnMjJCwsBgnpYLCGrOsYYHZeRoXUVxld35dDgNFHyki
bz1NyUvB7oO5oV0A6OhTmsborQPQ5QmZOURZMNudJrljBnVUy72tV1G9dalI/gLa3RUbihaqlG1a
sZwrp8PB4rXgvgNDgLFuwUVZejeweFws1jF5YabIsTbi5WoQW502rAeHPcrmFLG6aHrvLfHGklkG
kOaIbI5UwF8sPmtqq2TROQ+YsBjSokZ1xa0323bPedaNqjL0/bEvKR7wiiF6U6Map3W93uMLw2sf
J8m3qeUuwQdrQaNKuobOZazFGovYay9Jc2wBdoHr+xDTX5o/dUXiVQefFkErQEIo5rt0AZ29kxmM
lHNZN10/bZup6dv7PDEhpsoxY7eER28EI37kk8l9mzsFndic2XyjBl/aQcZXp5IvX9ShKzu4PFBR
uHNvo4ot3anxnaj5EmXsjPZeLxL/KhVVX2JOXV8yHAp2lL4rp/Sday8qgJqLNY7I2Mpo2xwn1q/u
E/VsvXFYb7o4+wZPSwEnZNjh4m8lLBgdY9hC5BlYApuBQGPhhQ9dUmqwTZHdXaY8xuvQVOzaSO60
dXPsq8p7Q2M0XkZlaNr9iLrFblkM1q0VOYO6madSvCWLhiOjmkCQ7tuOp8rGzCFOPgtynN0OfXcw
NsoAHsdpXcehlQy2Kq68RpvVnskFPcT3BgmIAtgvBE12MvcOnM+HQhczqREQRu4mQXHn9JlDy9q4
XouVNcdHhtuSM90FtgpCzkWmlXFoCexNQQssi1oBcBoMDkndaKG0QEo1OHFLlOBFPRK6TljC4ihL
yeoWGHQXNfLRGjzqPLYGQYIutAhNYcpALoZLIeyoNY/4t+lhYMmjNyPAtEa82Kk7VaFtMxLwYmu2
tgex5rYkWopW7jtaESCW9zmb6WKoomU1yy5LoJoyqndDpPkY3ipg/0GS1MVdUqSZHdpWKne6paZ4
rwoeHVDGZBwfqsRq2yN1a+IBNqKwUJA107kUnTVYASkWz9ybZrF8B51PpRfNEOKV6xg7q9elQHmr
Mk6IqIwCQTh1S3LZvsKqpIhnPWrFVJMy4NXMr+aRPOc2cj0/wYSaJshQmMV5xXW2QFicSuntEFHq
am+kmYRsXBVJAxvW7Rx3q7O8ZF1H04qd83okuryunN7SNw4GVt4jILv3WID6nqeAJb6zLaHvBLOP
MkP6MKkUroZmspjQYveG+Q0Ld4N1Jt/x6o4PMy4MM7SqtLofM+m8Jq1gC93aDo7LHmwTAZRlLWl2
p0ZE25i8oEEugl/e5tyK7ppK5n1QGGXJbc6T0zvmoMrbGVpk3goCo+YJjq1XbwWHK2c7Gp3bnTle
TfJ6zZZ0MjS4C7Ao9NspfSv8lrl+23si8qIgy5jpHqcMqu0+F3X0dWHkxbueduzkhD+LMw32aXXV
j007fIX4or5bKEP4uxKDkt2iyLUE85lj4wOwWiw4OucZf5PZrQ0Kh7TDHidt74BPNmFvJnGJCTGy
5lw7gPNN3R0tqBwAl4psw7WIzXLcdYVic+vAZsYAq7UdNN7SYAfDa7AxVcUObEjnlB7HusDjlZdq
gCrpOfGbKPFJhxXVmPIQy1pzj71v5S+Nscx0kRSN29wZJfaYey3ROsm6oZbf8YMt7dai95lcnxpm
/ZQrdJJdUxoVn91UKmfLWOBQu+R3RcYyKZv9N9oDVh6BOYv6ZiE+ZKDtatKmjyrvihu24dlwT9yH
sTsNVAk/a8asWDacCBJc1LKpp2Hv1PwYHR9kjfwmMnKvJ1lqr20QsdldIGlm32M2W9hvCaEme2MW
VIyu7vgl0Nq6v2qkTg6pLYhf43cjYIkJEh8AU2HNb1EFT8ZTYkq6ErwmS4sDG3XrkgctrCwOQIyM
Gq7Zp6XI81sOWRF0ntgcRBDFkacfTa4sqhG6GWV0RP1+8XLPk5sJwx8sHqyjHMV9DtGbbmi8tyZK
TNYodW/VGxGTn+KMVWowqRE0Lt1xlNeIGqSiokiMbxxeSMGlSYIjnYLY9tVlmnxwWyIFm2ho49u8
UMZEppGdcuCIcgGOl9XLC7dH2odGP6FIKHPB0UcjdbpBafK67sw0cZ9TVIKB+xOsMY5YCuVmAAP4
3ZyssWEXVpJ9Y0Egv6wKaL+Z0hpz44w6+tKKRn/n/1GvgqeTlUxaKv6MQ2vytKKPy/MOwnabOFzW
6CiMFUQjbwDnStVPNd/XZQ0grcjYoVK/4zISxUpvNq7TyJTWMnYb6NopT/xYrjmABLc5Wvy4CneV
NRb7HBwjfrIhl89zzcl5swKRV0diVRGnSFrrrcf/85Ex6K8SlDtgcMU9TwOPtppiC2wJTuAzeiQ/
FIq/Ndf/94b26+ajuu/lx0d/+db8PzC5I83/2ex++TbItH+rfh7fP/+l38HI1m+eucIMHRcMjoCu
A2vi9wleMKY7ns5TZi17JoX1rwnecH8zGdJNJvjVH/U53P9ORhbWb1w8/GPEAFLy/OXvTPA/h8vZ
sQo0QcwuNm3BINSMX/LbhsNdYBzS19QDMFG4HFOHadL/glbwM/3h92/i+hTJW7oOIOYXkohVlkzq
U/zKSj45VHhrg47b4ElvWN794dX/XaD4I/vnv/xxfKjRJnl0z/yEmv5BKYvtxS/82X8hJpQ3gVD+
eNfTuZyHf/fbwMugwdly4Cbzzv3CDxmQDXCf2s+KkCmEX70cHiYbUN5fvG7+T7rf+rrxbUj++zCc
bNsVv745qUdGtTWf0dWzILMj8yn2sijgsClCP9H6Xe1yaxnLAsDiXDR/8UP+HCH/8d0Bz+jA7tcL
Uf9Fdcy5CgeC9c9mmWHTFyWrE02fOZxQ+sfMwKN2KKA39rad3/35y/tf/dwYYle6BR8bPjM/i0p1
WmuGFMszk1afPU6lxXKQ5vWF9dpgaPqhNyvLCJ2J3N4OwzXgwZqFYfMX19J/vmrh0EAUFMT+cUya
v/wpnHWBvTTGM85aa0sjxkPbaPEmz/G9/vmP+5+/0Upsw2OOGrcCq355mxX349lNzGfknBaHBOlG
zgE0Ik1EcP/8O5mf1N5/Scm8qfSCAkxFqQMLiX74CxegcjSNiza5wv0UFxgSqUUJo2jiw4JNtbzn
GEMWghY7ut9p/otOpGdnjshOSdNhN0PbJGEyskvv6CECZFtH2XvkRniWBumYb6XqKUeKRS9JbFRt
FYUO/SP1djTbcQlo6DOgBMjUI9Cnx4VzNttKJxgSjeuCbik5jLNrF189w7OmbUa83w+sKOOIa4o8
xj9BZWsZVK3panuMX+a6bhbLpUdI6CJdFp7EuLegmKp2YPlYWqZ12Wm0Ad56OKqeTCdfKAdln1Mf
jCzGLQEnhpaRXJjjddM6Q7uzpKLgAMJyzrWOJnDvjDSIbeh37ZttM0es/Niy5/5GL8r6G4/6zMbs
lBXjMbIM+TCPCkmLpzmI6CIvNZde6Lg7NlGT6JtFW/dfLUZkBhd84XR6xRYZV44H03a0p3lkZ06N
15kjLvoBour4ykiYfJPMePi9ZGrkIMkh1EZvQkLveR8cBxbCaGv91Tg4EUboSXrIKIJYFS/sHqtl
0p6wzpmJfm95YNr10OFho5ElcTq2BxiRqo44ZuRKTlU3kZ3mcvVWUjvhF25gRn1PnmVuGonL0Grw
B2lXJLo0KV+adRto3hqLBejyoBM46+4yXQr0noLuvci5p6sTnj7+kVbOgAAGVq/nkgbIVt8JKxsN
VEhUucb2xsCEZWixAAIl3rMXLOKWncFGW3TmBygcKW/+CgJIJhnCUqoL0wodMmTtUzSOzNZBarkD
NeoFfVhWdCQCyFwXDAbiyUMxzcjN5L1K+X2R7GQx5OpO62/GqZdNRGNXXA3zDcGSzEEuJUjMeONk
s03U0sbYR9CSXqWsbkM7AnZvB3VLgDi0TL4VWKE0btojYxIJloH4UnmV+ESrzyNRDn2P2Ut+V3PN
MGqb0rv0Iaw2xxr31pMpR/zAveUUH1lRG/H3ZpKDddXNK6JathGFNaSntOveK9JoP3HXS75QPWC0
G3p0dGPvShxxN1Ftj7c8G+z4Gh+5tgSiragGIVDn7kdJqQI5avapvBjo8PVTYohm2OM/opWlp0HJ
OSAdyzFQNs0zlLXGgha/Kmmfndxg1OJAXaVbHFYEoBnwKiyBzFvNe5zkU79zYnNaQmru1nQylt3V
kD+iLT3T/DfKXe9XZOpm1Y/mg1jGKLpOyQQXmOZN3SZKn9smhqFST775IIedr13amsBsSG4KwiX2
gCPxqa2Fj5Yz8XH3L7PV6kIqES93fzkSfi3I+Os4GElbdohTj6SWJEU7FOS46mE24WaBg6hj8oMa
Ozr7QuvihfcywVpeicy5mb2mqLbI0wMkWDUWt52NbToQZEJJMmNHnwOhjZa+Beng4BUGqXShCoyh
m4b08q1gIr8ZZJaxi5Yd2/i+aNKJh2Nk42u3Uwb/lhd0R6Fu4m2qboSkQKadVkBdCA7tpSJbRCTY
6jYz7Y3pntInnrBpOVGRYkxOdBubxfSlQ9XTN1Nl83GhpJAFf1E6PIa6eM2bMRWMD+AV7cdaowAA
x2BpofrVi1S7MXNS8ORaZBMYroa02kTUMV7GtZu+dLMyNW7z2XQjrMQ2sR4RIdzkHTGFDUwr3Mse
a5Jr5E1u7WJO7S8ANOJXD3dGg41Mi150I6u/DogdnHxUjac7MbKPxFqUQHxMu1dH0/XLprWxHIo+
RSgZBgbXrdK9+QWjbinD1s7chhgpPuHAFbX/avtVSo+QJavzMmOj3tDL2T11qkteZs8u3xNDkeCj
mbd9RwnVpo0D7ePYTFWd7hPHUFfVJJbymGuWPuw8QPpjmJlL+m67pX2Lq614FNpgkkHUyAeM3lwx
Q/dUNgpsIq/JJKzHQdfUV+5QeLAYun0v5DFHwocpEuBDM3rOTs36giK5JO73KZ7QtMD4jEMwtZSu
h40uiQqhIOH7n/tBv1sMNhh8EykBFDqtrW9Sm0GasEoktB0/NPj8kraufl/w4aAfyO1n9k8VeBvW
WsZshVVmEiw141xd6UunzgsHUkKvtmV8H9K8v+i0Ud3jzKtV6PBgrYIqJyd4yUeH9HO2GG1IcD1a
NpVP0pQbbYvMx4CO0XzhKekz53qUNlcNkpIFzAnXz5LHX+fMZcHC2thUgTtr3AtZPlBJLWe6mjDN
ugiP+CnepbI7XDcIc9xp2JW/OR6rI0Zyjhk7k3jiiHnUrTriFTSIhvHSEHvkd5P+xyk+5lsqPIYL
clgjuIq0q/AKalH+zEemEnuFuxhCTtSVkEOKXq3W1sa+M7t0Wnaf56L/P7/+h7A4bf773fNF+vE1
6T+qrv9If9pYf/57P0ZY/zemKYHxwNYhJZocyf8xwdJgyOlcAGVn+0v54Qp5/Z0z+wmT5QivW6yb
DQ6dxj9X0PySbtucQJk3dUe3LffvDLD2z6dnMKeOWK0RDMp8HwvU6c/DwqArrBMSNbgxuKkMztyd
lx7Scp7loYqI5cd2YV4lNkHH3mqnLY8tF+vUnIe6PjgPYJp6YoLWcLnUnbXPF/gZffxO+vzZK1Fe
DLu0NhTCXvs8HcI8IjrY5xccTQON09JT7iifq9MzjjmyYeBlDcflQmZq24DnMgKUdlSduKy/E8Pm
3FCDdZiwlm5SbVgeNTAQ5G0N99isIjE0Trrv4jUS7BWEa9qO+gnkqJDqrhtNq8fA0xUkFzgZpMGy
dI/Wmex8ntn/l73zWLLb6NLtq3TcORQwCTe4k+NQjiUWWSyaCUIUSXjv8fS9QLF/1UmxeK5ydiM6
QgNJlBI4ibR7f3t9Qdik7hvRDOKvS+C/mhnINfhLDtac6Tf+34I//x8pNmwuRi9PG8yHKhQqzyUb
2//w13wR4jcbq0p4gsg24ClvPNC/Ij7C+s3cbC1cHTgzw3ULT/yYLyS2f7MchjJ/7Ns6kW/G+Y+I
D/nS38T3kM/mMGoJy/1XZObv4Za/74Ae0SSLoAU3BQE/l+iCdAdsmw4uW+ZYyAq5teFAYC9XveGt
b4Y10d9YfWTjgI5O+iiMZvxTL3WsvjFFfgu0HaZMSjj5uirLj3m+Wdph4wDHwhckvUYdoT+Ock6c
7vAbqF6HiI+QWNtYQVD0EFZAkJx+3tldNDxOth0+4TyNKJwimPxT3ZbFHbW9UExIFqJLLsBWRK6Y
X/mok1cU8mH9CqHb+mGJXfF2yDMuT1FXHRASvGsivXqvTcTpuZnVqByIyziBjlVFtK8mjwqJKXyf
2FX55+y3ziUTgu+GXOcdSpwEPCMXagO/hE2k81yfFfsF8aZisZGG5sbjWg3tDcENNOQNOYIHajqN
L30Gfc5ZxUqFfz8RYWvCrnmz5tjX7VxrgFKTCx8qoLGSA0zgG76jPg+tHNl4MuJksL+uRTIb5PuE
BqIuRZz6bAD/JHK2BRmk3yDIyxHwcA1WdODfZ78hp1AmbzagACLX+jj5NnwCk5upoyUkldNEvxBd
MrZO+dUDpagHhSYxJ/XcRu7jkZfQf99g3Rht77jRPVApeWpdsG5i9m50YGJaDIdhze/zHApBuLw3
w/HYbYkGKh1/3RHsWf94L3Ylz2MOorWzpP3EbCFLM/Dx2pxJ9axhUd1o2RxecLr56VOwtrKJ99hI
naQhU2td07luzZBBWn3XtkZ7bKxhvPBRv8eopE52YL37JBZdIniWNNUti1uRSBGFuqmHSDDBSBoT
TiOMbpFQhE/xAIkEBWqzvNedVn9qbUcrd4Ojp3+01tp8i3UbgxeeYO2tqAKWlFKjcvCpTfhqUDy1
0e1C47gOaDDxD9GgFYi4Gq+oMD5OofVq8KPhNZW/RUoeIqrfjohgPyDzdW4Wu2i7PbXM5MzMqt01
5TBRqICdZMftLL+e9RHahZHO67VVWs7/5is2KePm5MiJ6tlw35SMPxSKm1Ty//6ft2Qc+/96nXxt
26//9Uf55b9eJc3wNT9XK35v40f6wnY2KSGF+SxwgJsdnVjtj/QFfyTIXzg6yEkbjPZ/9jIOeETH
fZxHPLYyfJOYQj+2MuH8xjHSFdhEbtFO9sF/c/ZjDzybrKy6bJYcS3kIt2YSKWy1z1dewX0uTsqR
ZOlqdVfulLznmaemK+7IoxGXsFZgAVwmKU/oEaPEb0DGEGALPdLJKWVV/MnQLvGVnaKyp0j9EyAa
ZzfoW6bXQyyXFLcwAG/CNqLInyrCKv+ETOebqMV+sd3bwdFuornU2fqoUk/m9MuQmtcQ35485sEW
X+vRWVQf/Hh98sHm7Le/SSM7O3RQq5A9R5+LzkuuEpdjJxe1mb3Q/bwa3dci87Vj6GjzsRk9DS/j
KD8giKDszbrHAvZToptXeFTrB5J9kHJtJBDkcPex6Px9XoL11M1sfbUu63qV5tmrdqZ83rcm3iBJ
v3kzRDORQQWJ7OZDXhefUE1h4Rbe9IPVIQwLb5bRPWEHPR+LPvus260fFKEVHUejhNKxvVbSMUHb
xg4Q0debcuudrxGFsl6vq5cdR6/6NC3OfQx1l1gx3MXQe4wEb4LwjdS745e7pNefCrT7r0VDEEcT
OOrNk9ftTHc4gIH+Es5RCqrnc1tArCsaKIJTPdyLynhPafHBzSYqc5cnTB5A1SHeQ/MTf55W9xoo
Xk11VFtTvJIAfw2de9RWxzRu+2NR5q+RRL1fJ/rJtLcTNappexgeKNijzrbpgKbwezJ/9feTZ1t4
IAl37xl37YwZaA6VvZmaU+F6HzbFB87O4ykfHY2RMuxCIpbwmz66+rijkoKCsxyqmVUln4G8Lbee
lteURpmYI7G93cRVg1G7SyqZ5PaDo2+g+5HogaFZN+xBOUryuH9D2WR/KmfL3EPqn2/ycHlFuT/y
qq4VsMZgIi+oVXagPXYm3ARkZ52JZs1f9uA6+qOtD91juNA7RM0Bc/Vtumcyk23WqcksRXjDcY5K
CEBzc8htIxFWoOUjjmW4dS5u3+/smKGZbzlyNFA3kcPhyqUwarKMvYU5qMHHEkb5aaWE9FDih4dg
5QaR7Js8bV+7Ol+f6pLXhYGvcHoym+zTs9Xr4qmF+e9tuvjNd8LekjVyhswp9UpEsKIDqrWanVvZ
gK+oMU4yiwGV3/36Yca2W/69m/54Ghdgois8lSLN89VmHAyDXE0YBS4SBhx3/KB1h0Cryg/Ue60h
Raf2ROEM9S9J1n248PAtp/iPh7OoIiul8pbfe/7wEq1qRbIrCiqKnS0bAQtQCJI0Mwsc98G/PkTR
Ycme33mcpbXVPf36Fc5PbH/9fEPXWdJZaTdZ+fkbkBClDMM2oiAbx1fCLO6i2LluENAuIj9WYXah
u93tpCX94k3xzvNM3bX5zefPKy2dwC7IPsC3II771gFd8dRmv/c1U74l1YR4w38UFCDuY3t6SoXz
qq8/m9Sy5DaJOm4aOFUiDSpvcXp9IsR5KIbbJh2fvMo7DWZ2ZdXNfQFYd/2i9Xm5b/L+4C41IW/W
o3KwHsoFJe46cTuvkj/SqbvG3+M2bOIjqxHMwPir08zECIf805xzKq8t425puIPw4kBNR+5KBMNC
D+lxHE9/IBJ5RByJEkm32luzXeGKTuKL27Qf0o7InWALCyA9PcQCWGkObCTg0ITF6rI+mVgv4Zf5
lC3eY7zqT6BsGWStd2/aHsRlaiMpJTshAryqOdv+dYr83xjAhaoNpBHPJsg/zlLX5RdJ9rH99z9i
Zu5v5OypkubchPkeyd3/OTY53m/8M/xl3f4+h7Y/+RED2Mo2yMoixdCdzVdms3r6cW7i2ORsQQEP
jzWEzwQJ/s256fzyoSEq4ARG0YY0oXwzAWCWzy6AsRj6DhnThaSQM98/64afLMovNb/N52fii9SF
xzDNpXuMyfm1byBV6dEjdq/Vt1+3vy2zf68Lf7++tAJuCkVvyEKHqkW7Wx9qxPdsL1ZqGxSI6ZRl
CAsI4IVF76Ufsy3Hz35MxzdKp6h0IDNzOCbwZlEPBhzJu7CDnS+qf/8YaTHFlkGvU39xjoNRi1eG
MYni7aSnunO3eNRywH1dwYEWS1O/+XXvvfCDvO0o/ewH1R5yXnd74Jgj+Lyp4oGMseiGODn++gHn
Z/L//CJPUvl4yTrpnB/t45R17kRlpxWa+zrrzPjOzuLUfEWaa8jwN23Kxd3pOZfsExGjsb1wgZe2
6b9fQL5Tg5yhdHOxj0NEKcae+FuAxOYbFPVmgkEZEZPaDeAg7yqq1bPjYEK2gcLMulpc2Lpe6uNt
5D7r4zxCd04yhi7YikCstvrmcqG48PtealyK0FTM1MlbIL1iUux+0Cv4uuE4XDI2fKn17d8/f3Uv
TZzOam10xEnyVac8764kwj38tZe8WDH2UvPS2lBpEzr12EYu0bvjk4EyGvvl1VVbeeQqtDaf0ro2
G/vYkwcFQQ2zvT04NShcxdeXVgMTuIy35CmrQSWGdL+g4he7pmEqHX49eV5Y22SnzsIfJzsdIjco
8q4J37hF0QxPVrP6+k0PN8l9WCJML69//bCXPoa09ph4FZVVV2uQuRfXeU26Nu6fir7Xvim170pL
DThAsjKz7QUrYofjEkFO380cidsLX2Mb8T/ZCGRrcmCGIic7GgaV5q3FaWqNejzm04I4tkli4Ss+
RlpPKPQOvanW3KDvB7O/Kp2q1I8r4SkqYxKCuGrz2pUWDbClsODIVgc1V/bHjHDERoTzH3/9LV7q
K2nVmLLZMybOIoGp4Xubd61r3UWwuZv3me1RiPnrp7wwomQzvhieXua5tRe0GAJca8Wq/+5HyCR2
as1b54tTFVL8Sec4weA2Jka+YG4/OmtVH9Walw4WMMoqd4tXBWPOF+jzqDiKQSOdp9a8tHgMcOCX
fEm9QJDy5hssIIZ3nb7g8KH2AGk+EyqyG3+m932jaMrr2qBiD68kd51eKz3AkSa0ay5WZ6CaCICp
JU+u13Wv5yRCIaPWvDTR3KW1fO6dblBbok+u+tWa/V1MwYauNsUcaYrNyYIBqNm6QdZFtbjuChOt
UTqI9tLe7P18RXKkWUZwI9LxrfeCJlzq9pBGluu+LrR1dG6iPiyy4xxRC/oBsLH1aYCrdMmr8aUz
D+Xc59v2HIVutaKqqHJCIDfUq4QuJ3sYackRI6xUYOzep4RwEjiIxSmb18hFEkKq7C3qKWdQ7GBp
gi6EBF0PWRBG39pwsJLJDTw3ty6MD8lT+z8nu02T//xwYo/9DL+4wWxDX9vquBohl2s7XNf8qvYt
d/k9wsvkWw1TrbjCIbm072c0+eUrE3+s9INHpZZ94VVeWOgcaS57ZYoJG5iioHZD7Imc1f9azzME
J7WZIM3kvEW/u8zI91qtnoKoN8gGUuwYfVFq3pbm8WC0jpdSZBtE9ex9tNnd7jtdK9SWUdkwtEFK
mWqa6wd2zk1mPxgegP0haZfuwih7YZbZ0jqBRnCxTTSuASqp0Lz2RNtCvK4NZlxsxjoBzWQAe2Ou
Th1BS9lCoWr9Jq0fFJPlDKLWCRwvLKDLNyYlQssgkFyqPUBaP8gLZ83gtO5xIMB2xMSFEiKHgJVa
69Ii4YS+XqbNvAbdAImc+kHAIW2dqp0mZQEOAlDyBBxVg5R0CeIZIz1gK2oqDipp6nPrqTwjqdbA
5N64g/D8vgSoqfhdpdlsOHUp5jxaA9xS+lfDUupsz018Mbn+wmqxaUSer1sAjPvaghgZaBTfX+Oc
BLHKgkus9FmFNJuterTrPqP1PjTFfrJcvPQK5IpqrW+T8NmF0CvN1Ruptgu0HhkeTmRUuGWuUBvw
aMDOWk+hpoH879agMSii7PzNB8AWP3R9L942t2nzkwuCXFFRosFdV0ObAvIWX7l2ZuNJ9FldBv3k
/ruSo//sSZvO7nn/WKM7lmkWToHFxH3j91V6NESVXXAmfWHkyKaKfclRaFqdKaiQD1yTZx0OJKYU
lxthnb87rh156K2QCaIuF7dJXriv6jlXfHVpxrJRg2M1rD5oqjQ0oEibHZlXWLBqq5mQJq0NsSrT
VsI8NQjum6yP+ruBikfFSSVNWeKj2gjhEzbvEE3dWwvBcv67vdVVqI18S5q1mZGMTTSaM0fCYd1n
tf1x8ZfypDRpZbdwO9Uyiv3QxjTQXnZWN6BA9P1Lpp8vDEq5IsqqU2GGqTfS89pH3I6sXQnYQu2z
WtIem9UrtkGd8+PVhdlAeBkd1VeXZ6vthYOHUPkIwVLfgTozd516x2wd9mytzPSxDvOO1ufUj/eD
h3sMlYOp4oiRZmssbK/STZ3Whfm1SUR+ipJIMbJlSbM1Q4zqJRGN++tQBLmLd2tMNl3tbLAlO553
zNxbbogHwni0e8BKM5TvnVFTRaU22qW5WuDRWlaWPhzLEWzRFCdfh3S9VJ33wmA3pXnarW1fVzHm
K0UWw0gR9kdt7Ey1T2pKmysYXMDcVHAe3QZYXgdsoRvWTrFxaW9tOn9OOQkPxxQn3Z1DTf/mSOoq
ti7NU9dKtSjR4J2CRDZebd4xr8nR5jdKn1SWIc6DMEtBywEYyApFWEk2/qD1mtepjRk5qWw2ABko
FhuDRQCq3mkW3GywR/2fau8vzVUjQXhSzQU7a9jlN37aGYcuSxe1w7ApTVYMKWqIMPYQ9L71Cfbt
QyesB7UXl2dqt6QFyNk+SGLtnuXx42K6iuE7WTjgJ0nhGqXbB+kUexjY2o+4L1ZqH9SQ5mmZQdIE
roMOI+nRtaTunQs6TW2wG9I8haw31d2MAKvM5y/JYrynHOBWqcO/62Of7RleMkUa+/US0GzXb9rH
GBAuzDu1pVeWxoyRjRuPaPvAR1X+QfSsA5Td41uj9vrShjo0UHvyEKc5lPLrAdzL5zgBiKrWuLSf
hl7SuGPSDjjcUjxaFBShddmlzOsLC/uWtH++J/mlI5JaK/qganv/FW6cxisKVuv3aq8uTVGzN3tU
VgnDMaa4CzuzD66XKH5SaY6uovLTjVAe4KFmbRSXjzlGdGrvLe2lYhIApiza1tLuUQzLK1t0/0rz
/J+b0ncR57ORDto7jPDM6Y96qGl7LQ0p1tYV4wO6NEMNo67dFc/5I9LV36kg/ggdNVdbWnRpI8Wb
YGQ1p0/yuHyoIuwLilhtJd9Uu88HIcXUC2BbqqvxTsbgzLwVttoOKmMb6sXunQqQfuAU0Z1XzUHZ
hmppVl2alsCw53gYeOm6eLeiVUzdJ6XBt/FKn/dG7qdtvWZ8RBGj95z9B2911NYpXZqPQzNm8zI5
fYCzFrUZS28GKSLXg9qLSzPSKqmgTzGUCzoNKYFZQpYP/Q9qbUszMsuTDiYI1kl2wukWm8w/AMao
bWzCl3ZNBnbT5DpbcpwgDrVBCAMYdC/VH/x8iaU07/x7Utrp9sIetWPjgFc/eESxVfoENsp5w3EE
5KiJlz4YqIuDvtgBeWmcR7XGpTk5kX9fljLsjkZcX+Gv5GObm/ZKI0Vs5V3Ph3g7DHqm5TTu5fZr
a6j/hIPfKvbK9hmeLbCIY2HjetgwtIX12qZtrHxV25amJgVa4Ilng7Cxael3gxelN42YHcVekWZn
3IG14jzLQLFXBzvB9F3uxEoHLIjH570y+4OYMp+ZP1sLtcs6OEfs+jgBJUpLCwWw5w+ooUiG5Gr6
IBL1H9o0vif58E5pKMpirdGydHgq9MswRPahgQ+wszzKRNVal6ZnG484l/kzLz7DMKj0m3lsFGeo
zO7B11cXwGy6wMusVzmCw6PnuqZaj3vSDB2iFm3kMPaBXucPW8FACtFArU/k+Wlr5QJVsAuomYTl
CakE1nP6Ta1xaYIuZBQ6r+g7BAbOx6ibbxLXfqvWtDQ/57YPM8/UWhjAQHFzvIhPZYHXqlrr0vys
7Kn0R+Q7SLD19UBdyb1r4ZCh1rg0QQFqdFlsTG1QIX/BynFotVtt1Jc3as1L03MCNaw3YuCLjsuX
jhPc3HmflZqWBU49G09cO1UXZE70Zq7ra70o1MahrG0aQy9z0ly0wToiNMdXxzxoefmn2ntL22ey
YprUzlkX+FQfZWK5L7xLx85tnvwz5UKB1/liOGnEg8ca4+q4GKkRaV0nfdU4NbDb1MRrTu39pUlq
ZyVeBZXdBjhKfcpj8V6rs0e1pqUpChQKVLYbtsz/sbsauxbr6lGoperE91KHZzt0ZMZ2gs8YLy4o
XxopshRa/aT25tIcjeemzlpgmQEQIzDSqzUsAoPxPP531Lv/ub+hHD//tCKOIm/wcobkrD2AWH1M
GrW7uJBxZHlig6fqaTpc/IdeT34PLUcpDSVkzVLuLWEBVr4NrLAAXeSZ/YMRTYmS0lfIek3THXUY
gIzEUF+X3dLili4UBWOU7p53eDGHWj+DnQrKsdZ3OqV4GGKqRYcBzp033rdiGIRPl7M83o6LeZvb
s9ocklVQ/hTlQ9pEbeCGUblz1+WWIha1vJmQlU4YFrYw8zNwvNX42jKau1bvFd9b2kPbhOyEg4FF
0Dne+8RoH/KsUbrECVm5FM6iyCjiaQOHnoFCH027BncVtfVQViP1mAZpaUUFU+7GMGbxSB00/53S
suJI26cOJRAcgN7gWA4BcjcRqDjCR3LUOkaWIqWpjyotXZg3/lLsPVh2b/JEX9W+qCxFGlPbCdHa
UdrltyaOa+KenVQtey5kGdKgQdC254rhAigdOEbpYRMSY7I+ZkoxHDL853MUea7uU1dM30fx5OLR
imwnDEWjlkcQ35k6z7ajJcOmvC3COvC0LoMgOtXFt8F3cVJQGju2tJkahQna3dfqoI2X7oCnNdCa
LrZPaq1L09V159nTR70OhtwxMWRGVw7CVHF9lOss+xwFHrbq4MiFC3PSWM3sj2zBNUmxb6TddE5a
p51m+qaKU2r4+uLdnBtqe56sN8rNaoI6OdDvJe4mS4c3wZRX8ZVSv8t6o9EaraXOpzpIQ3t9r2Md
diVcD8K3WvPSrdRinbTNhc8KOrDpTu4AThjEf+U0ig+QtlWScVlV1iC+KyzhrtvWw/kuV4vNC1ly
5MLDRWPc1oEr+rdQPx+mrH+r1jHSqTcKofXlQDEDt/Q/lRXOmFSIXtLWblPyJ+d2WWjUEDL3gO3U
m3mw98klqXA1ZMWoOGSkqdrrGvxNy64CZipkVKQvO+yV3aNax5jnyySWQOToc1q3xwWzdqO+ycpL
KqbvR9CfdYw0T5sEb8HaM6tgdLIo3JEtxtQRPDuoz6jwo+yqqJfp7VB0wJc7S3OCPo4b+5ESN7d5
Tfyva9/6buFcZeQlq6s0K7EccfOEYHw0N3C8cLhJm/bd1JhY1+lLU2Z/VDEMlT0OCZjwGTax9qNb
Y2V3wF0oX/YOWer5emg0Lw1Md8YBKKzSCZNA3KJtLEMxHDgZVtpBN3Nn2pzypF+xsfBjsPK5uQ4n
cJMwO7uxsMpPM35e4WsIpFr6uTPspgm81fTHoJ35vYe6X+1jqo826ErXxFnQWdxouIqMKvLvHA/I
4F5vVvMt9fnTbjSd9hp8ZbsGeLB7y2kq4BodxlZE9hEDK0EIO49HsY9ATVScZ33wBF6bYHBUVAkG
7F0Tdd0JRIerAzjMomlvW5hUr6tW3LflqIuDwFQDRGnYhuvb3EgrV+0UIqRDTjGLwckGqwocG3QV
i+fOjCxfbb2RlV6WCKGQN3kNnLL4Gorsbegmau8t67xGMjFzbvLe9hAGnZ/fhLahFhyURV72iDLF
IIIUQDKbYVr42c7PMbBXmrKyyqvVIzDMJO2CCKPj3Zw13/DUVDv0WdI6iQ2QP5auXgUDsNZ7CrSS
q8rqC7WlbGMdPg+yx7i6DaXpdEHUZuIOqFKK8n/oP6r1i7RQwjgZx7EeqyDzouGp9ZqVYH7p9Yrd
Lq2UTZn0lIn4VeATVN7ZZnoXr5Fa8ZeQRV46UxjcWV0FS1WHxaGCURjMjZ4o3nJkiBUub8aqWYxI
Jyrs+QgkasA6W7Oz5qDU+bLUqy+aKcTGtApIVH2banFjg+faq7XtnQ+bepjasVncKoh1Hx1Z37kz
IGA/Nb+ptS8daka7Wa1xMOsgb3x8692qscixe6appsWAfHL+A6a6zA3MGzgg6IbYDe6EP3mSKB4Q
ZL1X7YKLXnHHIxrRt3sUZc4eq109UOscac5OOqXSdlJWFLrm+Y1jjdhYO03rXILnbe385IxgSrO2
g5mNkKliGS4H9yaGWPKJO+2iFgqW1V7uXDRr0XFeJZQ1Q5gPh8DVe1dx0EvnG9PKBz/Zdqc0KeBJ
Tw2I5r645F37Us9IGysezvOAoXIVaEtpfYX+tAIwHAo15aeQRV+4NpRpnGZ1YDvuqF1nfmns9XCa
7Au5wxfq6oQs/KLcNAyd3CuDNTes9hFXtrHah1CR68PUVdojBWf3mubn6YFTHIYAkc9l9BRrtl2p
fX1ZH0adrqNDE6uCaWkgiGtFCoCiiEtMjJQmhywQg+u2cmfZVqawN8JbWPbUnS3N0l+yf3lhDBjS
frxu9iHdaJZYthkJPlAYTmJ7lgk8F9R+wfbgZ2EMHEGKtjR5wDKYyJbXAVtD7U+1tqWpnfcYgPnD
WgaASbv9HFnf1t5WfXFpO44aEG9d5hYBZ9tTbmJUbnZqIYDvJZTP+qTQcNbA/5lSFzF2e1jopBqm
9Y1ap0izuo/zNgI+XAbhgJnhgHPrrrATxa1S1olNLq7KJV80SNpZ+1ykk/Vnq7HdKL27LBTrUlFW
ojSKgLPWvTuut3kTXWC5vDDQZZ0YjLtGOC1ugd1sxjdG3no7rOB+mGe/WMz0UuvyBpw5iTdmFqaO
mYdhaool0E3sDmWsdkKRBWPCnysLkFoRuHYJstb3rjJhLGpTVJaMtXUZRaGflIEv4ukOHrDYu306
Pvz6m24ryU/2X1k35k/ZMk4G+3u+ioYjv44RA4YsRlUdHW51pdIZ6zua+fk6A/0jDOu+zYO1dT9z
UX9VuPH7X/+Cn39cbJbOlzAx6qQGKceiQhAvHawshvHrZDVq6AHLl1axhLNyGYdlHvi1FxLd6bxr
WOaD0pSCdn3+8pWZDvPa8vJhFHPHN0wA6NmsthxYsn7Hd1Z3sTuCHcbUG8sBS8y53KdlmY5qN11Z
GugtTug5cG3xdbbwo+Q7pNuKqfvVQeXjCl06YhVa0jWjn7Dk2OZb7C/eRHh2qjUtrcQwQ3pPb3l3
gqb2IWnJ0KyDUSrNWktWB5asMRr8vPho4J/4Zly0+m0Z22pFakDNzodNnpTGoJtdvm2t3kNdWHbQ
J7an1OlgaM9brwka6SGcTzQOBJuqxnvANipR7BhpLR6Wvlywm8eK0YHMhSNs3Xxccyz0FNuXPqs3
TmHNyTYPjBinGC/S9dcV9XxvVAYNOZHzrlnwSym0qdEOkRHN1U2qG/q9iafGcGFCfY+0/HM9xqf8
/AGOsHCucQZWM2fAPqYxjHK4SrKxaU9cxAbzBJPO6XB+wYv3Tlu4FdzVbtoUH03DEqfBMddrV2iA
1P01HKArLFqW/V6UNl7pRdMsyX7FKnX9XIULtMOyZs/dD3aKgUkhxO1Yp/3NksTjyQqHiSZgYMQ7
vUjE+hgb1Lc8ZBun4rFMvLo7cGHD9AhbqGkf48Ia3ad1rK0H/usueWWZYTUqHSQtWRCHrrExt4Lk
YxQa6f3oZ/6diVex2gYLnPS8y/HtsSuio5tnkP7VMZsH34heqw2Xbdd9dpTkrok5qzNlgbWis81N
cW1W3SWQxvZ+Pxsq0sY3DDhZr/hmBU0Nq+O67dZ8OvgLqofDxA0husbkMY+Vomvw+s5/idH4oO9H
Owu0WnOOAhb/aa3z6J1aP5nnrcdLOHBHtLJgrER80ML1fZ+al/pp6+yf9ZO0h2CgnOD3OmSBkw/J
W1TVAjv3aP5jTg3tQmTzpUdIi44e+m5k1k127PC7dQ5x37RNshtbgu3XyURF24VL9QufXFbNIU+I
htHJI5jvfZadBhs/gynV8mNSrJ65R9GtFlX6ywXx2ciNYmInYZvTaaWpIXRz3rMQKZ6pZHS/BnCE
QECZBQbpuN6aTr1lXFigX/gSsojOtdByrtTgHrKocftrPKexvPR88v5ONOa6krpgcxM5m9c2bTs4
amtgOgAJUuseffAbV6201ZJRYN3iN0my4KLnunZ/QnONd2FsqF1WsFk5f/cxIRRpDUYcJMITp3pc
sLPyE6V7nLV5Fj1f8HCrNvLczcODMSY3eoi9QeUo9rk0jXG9y7uqp+l1FcfQByGemEpBTkvW0GHK
WSWdn4WHLDFvXVu7bRy1KJ4la+iQFW7A2gRns3RqbtKu6wPNtt4qLZuyhC603XhcLI3BbkTdEZNJ
sVv8XJzUWpeOgbqftaGta0ngJl19i+r1fRMtanBYfF/OB0rkuJE2mgOA5sXMT4Pfl1d6k6tJUfHq
OW9dW2byKQX45yRNm0Mde3ea23ZHtX6R9t0ZH8Whsyr8CguRzCfTnN7VbZapBRVxGjp/9xhrvyYX
pX8ox+Y+y6sgbSu1TVyW0i3xPEdFxEEq74cEPneJp2puX1h5t5//k21WVtKNqPNXKvyYRB34dlRj
+9qBKKzW59IGuwLp6ca+TqhaKpZ9GdVVg58rlnxq7ctaOr9YqLnIbJ9Cq2o1d14etrfVnCVqdZD4
Xp9/1MEpw9IFX37A/Jac7QMqgAtvbrzQ77KWTjjYk+plFAfGolnjrY7dEQVGESzPR0hJVZDYPp7D
bjMW9tEhujbtmx67QAiZtbOccDDEqmOtjcj8o3BtcwxCz0pcpQg8Pj3nPzv3e2u1PLs7Ju7cnuyw
hymsZWp5NUsW3liTaWEF2XdHa8Iki+r4R0oq5wv9+lK3SgsU/r8GyJB+u+m1fXSdWLo3HOMu68qD
0pCWFYRlkvSYYcXuYW4xoXjfLOlQQuF3DOtPtQdsv+zZEa7tswHb2Ho44o1VHwtPTIfaF0pBcktG
lnHatHH6LYajsSHLJruhyFy4StJwSxYQ1u4ourCn8XEAO513otlVuakmT8R657xfRDxQyD+Uw9FM
jXpvZUa6I773Wa3TpYWqyjxP17F9PmLxXew8TaP2bBa62pYs6wcjZLK60Kz+WCEK2lVZG93nrtU/
Kb37d9e7ZwNGTHVtGU7THzWfhI3I1uiYLLZax8i4MmzRjYoccn8Er2m+xhM8++zoq6t2gpO1g6sd
T00/jN2xLJ18D3QbmI0I1YAt2Aeej5hhakBmuUt3XFxjxXwia/dupnhWEeZ543aGBRLm7ji8FuBa
pn75prexWi2hJZO+tLUumjC3hmNE9czBn+J4z6Kmlry3ZO3XShlEmIwcrNza/NwV1tsiNtXKqy1Z
+hUXxB6rWgzHRG/13Vyb4TEMkdH9eqhvG9BPDiuy+is3ssbMKss7OWFuj6/joUiK0+KYeYuDfc0u
+OvHvLCJyEqwcLRCYaT8CNv0tMNoYqpSzoOaEsySlWB1HGIv5NB6FJXJwUMGhgv18kXt1aWtO0uZ
U+gZ22M918s+KZr00BWh2u4hK8H8Wuh9Ydvtccywfypiz9wBMF7Vtg/Zf3ApuG7g390e+3jNT0aX
vVuN1Fb8pNJ0XeNCrBWxnmPtxe6+yOd0jyRVTfZPVv98MShdHKNcL6yPWqG1+3Sty51VL2rkJiqg
z1sPhchbjNvrI85u8X61i3zvQa5XO9DIGrDBWAg5t5F3StNyfVz1en5K9fISSv6FqSTzvkJrmowB
sfLRbg3qUbZduzaNSzHCl1qX7rrCMAhXL75/Eth0+aP2Z5WXj0oTSVZ/ZYZphPhnuCc4X2G+G1fU
iX08X3K3eunNpXlq5JVVrXrrn+y6KBHgpjhJ3jn4pnlqc1XGfdWdN3AUrv2T3xm71Ddvcl3xOCOL
vwBxNf1i0nQh2P42PUSpJkjE5fB8qOPPgPmb2/indUMfZZMh9iL2pp3aN5Wmaarncb8ulThA4boq
2/o1vt8XdqaXvqc0R/EO48pUFOLgIH9IS+1OlMmD0lv/Q/IFRihurVIcTGcojEDUOXXX8VQM79Ta
ly65ZW00aT5U7gmHwRmEuujEzVaqd4knuE3Gn2zasp4r0bJaYEPsnArMX6/6cByL+87Vo+hInaob
XkfFOsWv+jW8fLl2vitQfvZQ6R7oLmZYjmmTc/ebp3LeG3mSm/Uxy5h1+SkO5yzfNVWBXc2utBr2
9jld2tK9rvLaiYsTF+s0K3b5mo3LdRwuWvjfnH3ZcuQ4luWvtOVzsxokCBAw66oHku5y1x5SSLG8
0GJRcCdBLATBr5/jWTU9ldGVlWNpmS+SQi53EgDvPfcsXyj1oN1NBJTWPqdd2L3PUeSo5bbnsVB3
q6l8zM9blGZLn+t9qKM2J1S2tM61zRQKoZnj1uVMLnP9RelmdDHCKLN2PNO9h91zGdDQZ3UZltXr
og+0255hIefXNmc9In5g8x3azUx5LF3E01wGWMP3p1j1HNb3IzBLO+bQFQwOb9Bk8/SCZHh0Ax0y
cH+MasS3tVvSteSg+9Lc4Qr1xbr6pL3aA6Js9SWgzUxfZoC2mcs3HZPY54izr5tPU5v28ttYOwT9
QMi5z3pEMF3bhY8Xkt5J7SPy+CaYRiHm2bcm7ssMwsnqsGNkkxyipNpMUQmsNFms3CMFt0zWnZGb
WKxcHlvm9hG6sGUOJ6QETEXG1crvOuJaUZKWelo0GV9QhYlRlGKEAW6+LTVfJvA3u7mpSyvRNGcF
EJKtnvHOlklnuUh4Bt3I2l5VaYayEWcJH9017tbctLkWqOxyGUfDWLpxSj4vduSlD/uWfXPtHuhR
aSSN3u86Efy1WZIsu6e2ovR2rxrh6nJA/q9Lj9K7GI4IO8/ccAeFhsD9Um2r8OZqsiMJ+Ejgaoxq
bCTz3p8Cp5v/uoixnZHRvQIMPmdQIMn38ZZtJiDENEWSWC2iiw3k4IbJR1Cx7CBtwUEnc6s7BNzL
eT4nDEBacub9JJq857088r6ZiplvfkQgKguRWS+V5WpuiDP9wWucUfd8rl33ftuSekISRD3NyXll
O02LuW7SBC6xTRhK9DWN+CQsneYbue0AgRpG3KYRRGoB5udSsCxBBWUtpRQ555R27+JeaH6EwQqC
ZqfEx0C1iYW32o4xs11raLdIMNyCyclhskYG9zVBdmA46jVL1XPGxliUTWVY9xW9jxiwacZ0XpEX
y2Zz3ztS8/egZy3jsQsZZEJyJjO73lmU9Ldx4/v9ezsNs4NiRkdzer9g0zaHSTUhOasx7pYPTTQK
kuB465HlmWdjKtU9sbaPv6aIkhUhr2o51lferyu7JrpN54+d54EV8LwnUKPXSP6UsHZmfPhWWV/3
dd4vvfjKKF/UB6jL96bAdAnPLug85nAHVp8R+OU5Sr/NnV7385ioEN73OxJ9C9VgJ33rUizzU90n
+72VBFG7iDvsHoR2GUfMYquap6Vvtv3RQ+CRRJhEwzdAlBcnYn423k7Tjx6Tm+am4wsNV/PcDdXV
kshY37gFCatFl9I0+SR4ksrvse+re0jIo2uMkfZvkLaMeedZXdYwCIrKrd2Fv0aGxLqfYB5EPw6y
TWWpBigd32WhGab7uK7a+Ozn1oVDtDTddpJBE36V8a0nyNGu+uqpWWStChVsBE/EjkgDEc3IzXq9
7obpO0N2S85UcTW8ILijmh8ck1lzJE0/Z6XduhVnp2dCN0fwp2N9t8iVfxvgCTAVFXA3/9BsBAHa
VTNv/sDZbHWN7O2Zrzd9B4PjY1U7JEduUbbW7xthZHoelVI8t1Wk+demkYjIrSfTI0NTIPeXIHso
pdvZDKOxpfUJiUprpiTOp2H36hO1Eu+gZKSOYWe44V20iMLUiEiPzHSYLpY8OQzt9v5+8RCmHZjS
/nNCgueIV6sn+HIiCgLpnCGp3yps4azohiYZCz56Nn8IC2UMBkfjCMuzHJHle3v2FirZ9wH5dLq6
RMhmG877Xfl5RgY5HtM+B+K9mm99bG39tDa7vEEOh8ZToYdljXwa8FKXu6ms0wckLmLceZh8MrIc
AtAJqcUylogpXms6hLyOrdhv/GZqQBcb4qXkiVQBhSLkbE1zNohai/Jdt230zFmvk7JJuYtKQ9ZY
lhkylrtXTXbanVa7e3nlxjmqysUnVbilSPB6JLHp2mdAyUno83YYrDzCOr6217JHG3MfAC6JY9q3
eOjZqmILyN5ps92ONen6Yt51bItU6SyCeEGbqvWQ0O0mfrKkH6HImFJrH9uNZEiExty4u59hd9cu
+RpSpOjAXDxfvJbxOabS2Admlmj6krSbGG75QA0W2tSMQ/OdDmLHchjh22YOcy3a9YhPtnUHNvap
eeH92lTXpm47eoaSlg93TicI3jrgTBp4ibwkWr3t8EuGsblpOnYyc1vXIDhDhoWFImCmdN10NqiT
6kYK4nACIjE5GIXow3y1YUqep0iK63Uc5KtIeqCmsEln1fs0boboB6j2zxfS6wlWKkk42qCzZ9A/
tx+zWYgv4wgPwGLtpv6HgrjmdYQMg504juc4X+XSh1Pspw+9TrsSdsjtE7oaeCTtJEIg4aD3MSvk
lmDpjwSBDfer2tZCGRRrj32CseGxtlFS+q4tE7h6vuPZtPq7YU9CWrZtZ9gzQmRFdGzmSBXNNic5
0iQIlsHoh4I4tpvPukvQlokORiqFRS9411noPh+bFG6KJWhO1Y3HN+72eqjLFrUTsIWkp1vZpTp8
7LWubTFC2hZuYQlIvzRab3na8btm7Ml5NSaiV9DZKnpewMA6yUykz3s8wgymkdj17wkCdkMuk2jF
ehhYkSR47hPZtVOJU8cs93vkBDK75VQ4Ut2qLhpf4Nm7PmQOR3zJhpGW7TJ/20mzIGa7aj8jW6W7
TX2A27k3mCuceq5DiorDbnMoiWbUfljiGvJRFFo7g32hheMgvPp6rIN89lH6PkFWTFK2XsXTN7FS
nPcRtHs3qjOgrHcgDdc3ktpt/QF+jW1ziSnrXpIoWdmNyOy+fc+m0R/r1YK6nDcw6H8Qi+VNsWxR
o941Aw7Dz3Qeq1ybSNGmGPvg4KhSIYV8znudqfp6T2KrS3COrLvyho93fkQx+GOy2SO1+xiXUxfX
Iy5VA0n9IKOlekyUqrYjuLrT9ATOmu2eYZ7AbxvSVuvVuIQQ7jO4N6hSbxjMn1NY5az56BKf5HRb
luajm3RNPrcNXR86miyPSuu9yT0s2M0KJH/f+Lc5bpf42SKQMfpIMQqLPqQcJylsm6xlUNGmA2eh
yFq9JkWtkEB73bS7LpbFZQCNuXNVke1sPQrruu4Kzcmu7jw4MY8SD9tM56sfQbWq2X0ix6kIGRIT
dQVaHs5vl0edq8BTbVyBhOLssHHZnsPYFpWfPo1IFMuzrfVnDx5dN08fwMYLRaBzWiRN2nOYm3jE
JehZDnh8QdAluorApM2Fsh5ShcreKEQBrjK+bScbhbLRDTkxD6JmqDAUTSduEb+MZORh0EveUgbj
CM2nF1S9n3nPHlyMYIbYYoum4ULZHZMN9Sf/WLfybqWymJcYOyOOyVXTI5i+2LsOI5iIpM/x6Jcz
MsZ6ncfdQK/6VMnCQeL6aMggrqMum3RB6vkefYZdr5IhY3zFPSPjcq+apYF8PYYV7FHJbpjv6Kh8
hGcFHBZuJK9p2c2L3Y4sbtP1IZ6IhqEzBvdIpxaTb47rgOilxyVp6EdhEBtUmrQCtiTayPJ75M1X
2ZHozicPGGjS6clYvj+wdBjiKzXMc7Tl5gJfTClOXCguwIEUV2us0JvsUy1vKhyZaitEmtaPAcyq
qNg4du+T2f0Cwf1A48QXsMms+iKTcaseegMMExevHpYDDdBtD0dIIOODqOg0lZpUiSrithniu9Sp
S1IwN5fiWoBN3tSFFCtLEKW9kNjhRaAZn0abHToxwJor30dIY98rKCjpa234fKsnh7K+aOouKuIO
1oNYumJb88xzHBKJg7fGqeZeoajMNoJesLaY5MInQHtkLNE0sucWb4a8czM2ZpEwvpR9aNx01W94
nnxiRPv1mGT9ECMDR8NcL05bKsqQDc03ubI6NzTej0647eM0VU2ClodVnbl3YOvhxNMo6dtr2iqP
2X8VHkS4BO/ueqc3RoieHASSkzaUbyh1S70jBf3VD2tUn3s+MfveDVW8Pk3axQUGXEvyOQyVXwu2
tVGp+uZFbs7lq4reQg8V14ypb663rjk1VsHYJYWuH8UeLfbdSpVnaMgX0H77Z6tJckr6xF9ts5MH
P2b0pgdR+8OAgqrYQve1hpH1QwxI67GJE14jpsA+M79ezzOeDNfC1+F7rLr4dZmYaE5J24CHvndm
l3dLlOhH4uE/DPt7dgfnUJcLHuCi4sh+hbJlea0BOenHNVLQPNgtK1wEykUVsVchJpOHWdxhlgeP
AZWNVOeG1Dc44tZz0CJ5weleH/qk430+jpsF9wZhJwnzUVF7JECUPbYOro/zODOq9tS6rD5gYSAw
jNfheufiuxC1fZcmaXrNSY8FRwddtIS/G5geX+J92B4EV927migDIpUb+n7JN9JKb/Ia/Vs4BuQh
hhNfk/qVx5u6tl0QsuymhRfj7vbtOOmOXQcQctMXH4nsuR48eDhlYqcsOlVjtvohr7BXBIwfQkO+
t7YK9oUxzkO+tuMmQE6OVx/K9uJwcR7CtsMISOg4KGRFL4vBKttaOndlzdc4ul7jFP4CEEp7cq2b
uJL3JtqMPa5wriCvOx8SXsiQrvbGpYrVn9GLjQtCM5IoOalWteltt60D4ovracXRGistXqkbFHlY
qKPqAOORMMFkw/DmPEerHD5F2JkIYWOhZW3phZ9dHgCcVwdpXdYWekDV7fOKRpQOeWDBtd82wehy
u27zun9FzJpHgd9YwfD0HrCRmco7SOC6A3yhquRKi6Ht3m0x0KzDPKV0PNoMB1+JHr3OzsuFUHpY
sjGhD5CJdewGjHAal7HcmDzHEAJuP1o8RccHZ6xQpAiyXptrsxhKOILtAc0s+d4lQ3gHsCdLgOuA
hLzfGDMYnETNlKGGUiO2/nMP+MV/6lkvz+mMySk1o88+xYb20ecRc3cAP9vMEOuJsUpTYHWg8s8r
t/ZIgNFuK9ex1uIDh0uFfRW+IeKjMYtMupJlS4RipZpYtD5zv3dbnUdJklFUOZUeC1nRIbk3u9jC
j7Tq5PBdt9BnHkSHbMynMDSbhIUGm/UjUstZvx2mFX7FV7KNkvmRY3/iDCZUXwoExCNlgL+bCUL9
U0dJ40+0b3oylumuNz3nA+e8RrDBjI4a7Uu3FAFFKgpr1D3Wv+ssSkR/Jfu616+Dieb1OHeRlWdj
pGO4Y7v0ulySYVs/95JBXcebXprP1vfLelQ1GaNC9i6+aZe64sUCfoS9DV2X1rglWQt5q8HcqNBq
XdBhLRwGSa9uh+8zJP9LdTvXyXLlq008LTQJ1uSW7bt6CMMw5BoBtDlkjrWjSMwT3XwMXqB8EehY
/KkjGz8kfE+jvJEuy431KKJz66w377LYZ82PFYk94rD3hDQl9/D0mvPaIDrlVKF7vG3hOIelR+OR
XlcdkoBvVB3mDxJnqC6ptWk85KQFHebVDHsXoe8KJLradizuqyxhcXZt8dDpvnhP2yt0trH8NKPG
z5qCyZq0T8hYa1ALdfHIW5djpTFaCBzWASBFBD3onjVxey86T/ZCY9e/9DEbD0PV8il3rHLXMwEw
dwcYjrJHMW28v/arll8BMH5E9ItNOJKCOJQNM6KPkqcpqavPsGlBq1GPOCvbTvd31hIJ6QN8c/x5
yERTqD0gRweyFnJqM02Hu8VSM9zpypkbp9TcfUHuuX2Llt6YcnMR7mW6Za+9u/QVfS+mp2FL/StH
WWPLel/QfYKuZ7d88Nl4hAZf8rxTvkaFggn8igxHsWEMgePQALa03b2HygbBouICYMLPQL/2fs/y
hEFYccaESJpbuogleqQZuKngumVTvZ5XXtd2wE1xgRgYFVRde9gIFd2lduDtu3ppJT/EUO8sPza0
P2sRNQBkP8OCBLnLmgmTHiY0fwnWZ5s86xYd9lWYOpMnHU5Rla9OI5yxTlzzTbDRJK/Uu2Ytwmhi
9O9ZOqxb3q1iiD61bVx9FZeK6CQ2mCe8BK7ebD/Y9EwAdcR1sYxp704SUTeikFyPbzPDvs0FkmgK
pN2Q9DDIVPyKafd0x0UI4gDb1ipFcy4IPW5J5rOPqo4kZPWtrAB4R3KE4ZdRcN4oUQaN/prxef42
DBuNcdilTTe9woBQdqi8G09PnU3DdyBC9X6jh6R6G5thlwyx9mFNbsfGp8tLVBHO3mIkwbDvQEwa
AH5dzW7lrHscIKQJRVLHi3/UssoUFHQYmaY1r8ljG3GOIQ0qG3LDPHxyj3LVPCk3uxN6WPmKZmQY
3fYMq+84/aC0XN9FUWo+iCqLX8ALsvvVXEEEdYpm4D3bMG7rgacCPtV7t6oPuOb9zRT3YGvyDrny
sO5J5/PcSLkUTKFxy1VU9R8hQN/yhUG8plTq+Y3eVPSYcb/dcbk34jhXcBQ5DCxsVwvSUq5iNZBz
ivRvHHwTNa8NupjwoOoZovh1hY1Vzha0rM/ewbn4M3xxADeY4NPmIyYeFL3RGnAdEt91OBYkjemM
QgQdESBR+9JsHGUpBUKGCqslHYvgeoxsiVJD3cEOTNSAA71LZsTvZHpvrxJF1CtSBbr+KREzvA02
BIs8tXgjOW0v9XmBsztYn2tAvvQB1WCWFlTh7bzMc+XnY7dUXVMkaab81wuF+zxPwzjebFm2D/gb
fWSe0C/74YHWmb9BednSoxAqmk9gBmf+HSYs0wHHxDQdNWOdKZNmHWKwQJF3fJg9wSEC25dr3Aug
bJViswKA5MHFX0OwTyZqurWYmIuH6yhax/0Krnr794ghDSwfkHh6U+/zhu1TCVyO3pNDL1OHNtP6
azrHqGObdroJqmFPIOUvEL7AthTwHfxHaJpVH6MdKomjgPArvAA+3VY8jQyJv1uh6yRDtFO/A/Ay
g1PTecLgrf3c7IsZC9wp+DiIvkEvgBNzWMeiWSoFW354csk7OP8JwDWeK3fe5nQRVxnS5pH4W61c
tHnE4OZ59JJeNmHUrXWN9n1B84bDpy+73Uh/ttAayTyZNztgG2OM++bwAK3OSltSlyuM4gkIxmOS
xq9zijKtXL3UTZGlK4eEzfLQv7Yc7kslAajRfhwA0aX5OLmmeSHbjtOjjiIeX/MsHlkxymRIyhkg
71rM0wrENm942Oqyg7iSPKRq0eIdcm7aNQ8wN1cHFyqGfjjZU5QxUsX2W6QRFpIzKJjkO0Q0rdlV
E5TPvnF8KP/BoErlt8zEQ1akQ9Ynj0PtCbzAFXqNpjXj+BTgS9Efk86QMeQMHhIrcPlm2us8HSxc
Y7Cot/qIIUlWLYhwl6a6a2bS7uc4Jdt0JxXGDzlX1CMGQDX6jTDaNvfJXk3grFWkn07IY4iSR+hG
M449penuMdacgjoiltTrI1iQaiwwLGTu6+RHEyH3c7fiHA0ACD+SYbzcIY6+qoy1VB06e3R7470D
LN4XkA1Z43JYDMXJDeEJQ0/LbDSdIoQkN18n1cutrDiv7JXHee1LzZTqDwOlYikTBC3ZPl/0GJoj
2owB/XIKV0FwiodL6h1CAOeya1q5XVeWZKKA/KmWrITBCMGGaqsRNA1M+Of6mq8b3QuAxSo9hSmd
QUJZUODlGC/EfQ7B7N6VC5bBcEw3Fy9vWcv6IUIDEaeWIsYZ3jw/VD8OkCn2GPxaPExHFItpEQ1a
XvFEJWE797Gg4tVpBBTdeqAMm8IHb9MuRQ2y0fmBZe2wfYjwaSRqJkAhszteTNrR/a5iX9N7d2nc
b6po7jdUYKCBwzctVHX9EMbYoGPRjnJs8LQHCpsVGCEyb3NiRjl9awOaevA+QzaSN23XaEExkDF0
TbOFinxFCNOsr42cnXhgODxq1Iui27/3DYZsn7vOz/0xrdMpAkq0KDohYpzr9l2Kmh97OZFZyo4K
pdHy1qiUeZHbWMKE3GepE+9jIM4tUo0w1rJfJVyK+1cVuTl6nGvMMd+tslsMjDiCGJIiWxfYdUMN
qvRwbkaMc7FIUkWPOkP3ww+IB3XLDYStNfPFjtHoPMJ8UGdtVhLGrbjxCgPSW5TYgt+iLErN8zR0
vb7Oaurnc+SGevxMCQF4xS8129HNY+TyIUt8dDsTmK69i5xxLc44xG0WEuXxdAhuFPq+NRb6rZGR
bH2/D6C7FoIYzC5bOkxwTtJ1ZL8JblT1ngI5LZIJsR3dul9HO1LpUbLCrnM4e1XTgHoKye1FnG3W
ncI8SXrSGB75q6HnO3mNG8vYddtjwF0oMoLXcoCemmggHxPmV5hqmY1Fx0UniSsoH7sox56748pc
gNqJwfXlSGIoBpZjG8UYY/IJk8uQD0gOFHlYNsVK3WQsPdnNyf2k0i0iE5wKE+9k3tMaEYCAJuLu
lsXamFdmEBbwltWpG29R2LbZcWCNk8/eY+JYDjXAb4huwbN8bKdp4DdVPUz9sxe4MDchEb25Jg5J
UYDxILy46k3Y2WPnsrG+3jot+xd0e8BYgaejWl6At4kRg5gU1oMtKRw2s4oKWNrwoEqMtzMhjz1Y
rhdn7uwTjDmJiQsp4es6HkZMOI07owDTuLA265R+xHN6wigFHDNMiFG7yfBMcdmhGZSs6fcXDAUB
+67YyUe579ktAxwR3SRRBXw95wSmjMllOi2SK9Jxrq76LlvY7T7MUJ7HSZjtJ986CWC7d3DEOdpa
baHJY48JBUb3CbiEZDFiLTgQDvN5XFORPM5wEzHJ8eJgHAPY2NgqgDDscu0KOXrfl2HUl6BEa/g9
01U6nVN4JvjTMilHy3oNarpNDOyX8q3qSXxOd8XobWTiODpi6G7bchC1RNepFqNQG9GxpV+2rHPp
TbXX3faEcUtqMUdqKr1/pxOj9VfVz2Q4Ewrt7pm0Pix38EvQ9v0Aj3VUNRNLt9s4jUz4ERbWqdt2
dWN22B0TQAYlCpEcE2yHYWELw0deLTa9c2Q0vrABSbhnjbfQlW5Pkr6A2IODBJKmF9L1Ko4SfPf7
YUXU9QvxfW3utN3j6TpDjuN+uc9ZBfGOtGEtWpOl3VdAihFwWSYiZYCdo5MpzIR1Ph5QU/d4NOII
vXT5Xiv/ICO90iJEUayxTcSiof9R7HLtpAKIhRpCM/lgsnWIYLTQZu13d3kyfs8cUGj4dbD6vMwy
xJiqoJx6plon1qHWxlxL525I4VDiKYLPMgwKSEkTFoEuRuuluk+azPojzk94e67D1K5vttvUdjvv
2cg+6M3xFF3L0rnrAKR++yCyUa0PF09SejKjq/IR5k1LjjK03sqJYnKFhy0G8o8iBJldmwbKmXvM
/EZ4iqAo3gFsLT0wK4Yg1pTZL85Fi8ghlEs8wH7VA87TS/ME2k+MUmhFyPhTB6YuHojIjIEXqVxF
JV8zRSTkBxPBfBb4b6WX2eYt9KtpPgvwYmgBLod2b4CRaoDFgGuI/QKsYm+jnFvUrV3OcLzaPa+H
GeqlHKELaDiPG+TOCLuatpQ3n+AYgJFN7jxCmZarcbWs7Qq/wA8fBSjhG4tLTRtQk8r/NNrCbjpi
4gpDV2oLAoYb0E0BwKuA8Td9ofjt6Gb1Ta3OsvkVZkbfvWEkMcEH9WFOjD4AJtgdmPdRFZ3/s3Ib
2YJJhxOM57etJLwDhLaHhj1g9jq5klcwM/hzjLyfnbJ4SKdxnsxwIPJjl77n659TXPyquvonTQQb
6Lqh6B4OtH0SQCta9iclYT+HKM5wH5VVm2VHPB8JICS5kjuDY9r8gSb9dwzYMKL4LQUSQFhiwbDE
YCTC9luaubU3o49meHoasM0AU68dYi4yuSSPmwFwi86qi0iBaQnu07+nBF5Ycv+KPfcTUbLegH23
kc6OM9J5h7KF0ukOZNilQKGGSTqm4OIPnDN+jxz4E29SLwZLDRz5IwwuluzZhrlypapbNOkejyS4
7cJhZ0A5uoXpD67w71A1f3bb6sB3xGMkYUcukDFjYaN0WIA0/8EH+r1X/4lNqZBQabJGMjChxq+9
jl+9UNWfI5mSn+jOqM+XUdUVO2L8jE5Bh3PrBvonX/wnxqSNYzvNjrMjEOgDiMgYe8SAHP/9gvq9
q/IT3bnaMFtksuXHmkQGD/O1yuMGj/0/9+qXv/pPuz3pFQXbDdcl2Ud4TVuJ1NR9fv73L/47K/Rn
qy2uMUBVW4fl0mQy+W4AJvmC8JAgJ0sko8qVg7rgBOUbU38qbpL+7M/UiNpnsMViR8T7sg/pos19
FwNX/fcf6NfD9V/s7p/dmbIuUOBBdXochWwAPcspeIxW8N9biC1/TVFy4ztTGk/8qlXd+25v38dY
aexUmdY1aFLq5oC00e/bShuV5DZDLfb3d/dfv3F9M3/7b3z9bVbo8uvG/vTl397PI/7/78vv/M+/
+e1v/O3qbb7/Mr6Zn//Rb34Hr/uPv1t+sV9+88UBBbkN79ybDk9vxg3219ev3+bLv/z//eF/vP36
Ku+DevvrL98wa7GXV4PT3fTLP350/v7XX+KL895//fPr/+OHlw/w118KPX+x7Zf/9RtvX4zFL8u/
pGmWcJlSyUHduyjv/duvP6F/SYUUEpw8RuNUXsRiExJ8m7/+kvK/MOTFCJnFjGU8vvg6mNn9+qPk
LymhMcbeXGQgHOJH//edPf59jfz9ZuBK/OPr/5jc+DiDnWDwwr95TmQkobEgeCFOwSuSyc9WP46l
i3NTCzVvAgLRzKOpFJP+I73Br7qr/7dg//5nOImhKkOJkiEA/bf7fMAMeZ2rtAYFJHZPHLzM14WT
iOQt9sjTstn26ZJOdrfTaQCv207AvQPGTR3qSNgIdhhYRUW7Z+RDY0KN2nlaBUHjrfmcQ0QW3bCJ
j++bPgzjTc84xsRA09i99GuDsm0aQOie3dbNB5qsECUA/Yg+jVUcP8NxvnvFgGFzV8Fn0Fw1o5XP
7cwzksMLnpQVeuAbcIBAUcBTTTwIR6X7g9Pvtw/rX6+OFFwmgKbiNI2Tn07BUPUTG+a4K/YKI5lJ
3me7eE6nl5ph0f3PuvwXd1v+77v9mz/0023Y0UXE3uAPLbX7ENR8vwzi0kXl0tNDDL6I2LZruAb+
wef77QH8f5g7j+XIkWXb/tDDsUAAATF5AwCZFEVRLJaewEpCaxXA17+F6mPPmkka0+qOrvXoWJ8m
kIEQHu57L2di0TuACoznK8+UyvWYzP/e5ZMsm2arFnEwrKh35sZfDgmSlMMUu/HRntmJyRuc846a
e6jzrzn356kSuJDnSstx/VPvbiccO/YXHQe0F0Nm48/ZoSjdOlzWSr7tioqy4OCSKFkQ8UboNRsE
aQh+0J54Z+hBf3yZT14FHbVk/UuTFe2LU4rZAA9sSSptBPQ5Vm0000/+Vlm0NiDHojsryBox13RS
t/07j/yojmxkrbddlqvsEoqOXyFEn8SNqcwxJt3fr59gdcbv7K6YyOpwi7tue0SJ4VzAg6BP20qP
djufyGVCjoYBMHo05ONWUs5h2jfqowZcsFCfzlF1m52rvu/bDdrRyjQpJ/S2sx76Jl/ftcls1lxr
B8q23aIMMAd5emgaNfgBF0uhD74a8q8dyopzPqJ9Kp4OmaNISXuu8vD671/3X5EBkGRS+Svk96r1
yGl4TvdxjY31e6vludZ8f3wsp89ylfI8k9yp8k+P1WpsByfJuedN+LjC1h89J0T0NN5YRpu9zUdB
ncR1jHBwpbgzCgNzf9n1Dypvtst+pgISGosx3Sgrba5XVFGHxsrzSBdo7c6c/Cc7Bf46MsCcGR59
hH0K9yehnucWulibIQlXMpYXVe5Tchw2I4saCjvv0KstzeH1LeMPNvpkcGypbOF7UjgmqdynH8Jb
ajpC2DO87VzE94pq7q9YVvX8dW17WqaRpNPoXkVaXlar5YtgcYrYO2RqmL7thLEPI9FHEs5GvF51
W4Y1Z6mLQqG1q+YPyCRgMMyQ8v+u5QFbjrKo5aOSFo4FceBZKzCyD+tm80mXNn9ssfFzAMz7018f
nWc7m+KPS8dD7e0IW/3Zg/41S9e5KRxyaDE/p86+rEZqHNHwfxubtn5AWbSEHg6eM77Ak/vln9/G
wvDY2FxboGs4mQQqcS1DTjT+EGI1aUEcr1t+gTdJNSEX/vaL3aKCDuq+XJZoICUHrih1e7quIGQ7
E1qfhA/7MCtX2GKPRpSpnvWEX+eN+GKXmluJRZrEontLNp0jhp6gVv75xa60HV8RsGDt28+1fw1z
pUqbdFxrBMU2i6vSKRr8YFTKw9SKXfTpiW1/nRddXiEDRP9SeLpiL6zSH23TZnfYFUjeTF6sg8RN
5V+F+v99N4I41+PzC+GdnKlrMxVWao3k4PAoRmoSxhXRTvL3T3FMIR0lTUJFjrSnI9AmeGM6n0xf
kpvjW5emWQHFF+vT69N5v+KerHWWuGTVCNYMYoCnT3G90TE3CtqBaWGlM5wB1uFoVpdxh/+IokJy
admTDBGfx2cu3SeRyT6RCEEp/XvCR0Bx6pQmSzCrfGQi2bQd9jgQU1Ys8814yO3Vj2gu2dwKB3Wx
uy5LxqpO8ofXf/vJperPh9xpn4pyCjUE3uPpjx+STky2t584S2bhFqnLqM9tbJVer+4rmqztxdbk
Ypismc4Gyr6mtU9L8cvREQC8EYj2st4qiF0ct8N2Dq/6ws7PCmOY6FlBFfaU7INRDYRK5iUhYC3z
vgBZ+pAMBBNhiX/uxivR1x1fH5CXJgOH4b6xEcA9O2t0jRqwtigNs89WQVehZbPJZn1Hv1uGpmkN
Ee2QrNt18NbPrz/5hV3VcfYrjjQFOv9TzAXGO1GpxkpQd3YEZL3FhGyXGQG43SPqGZz4gIwyfv/X
T2UCepwVLiEqpoSn3x9fXT+XekrgKXe/PXqhfV0p7syHsRGUctFJT1moZ9yOrz/2D8zkZNF56Lsd
FjcXPu6CT5/rCDl3XtMl4YiDVTPnmuFyMDppXjhO3V1j9IvVIXEEqsWReOy6nXJrvraqyfi9juT/
A5q6b8llNwvxO5NxnlzSv9ND20t/twrYbJK3Ueav2/cMQSJWi6kb4kAlM9UFt7Qx2nIz25ajWXre
ey+xcYkOmujn0rQntV4NsqI3r8Y9gWPTAl/7ZgANRiKryapLSNT+ChvXcz5IT1sI8A3p3uXLZK8X
sh9wLUx17kykGaZ6xaZUkvxydeH3+ClyJ798fSTNF9YIV2ILpSXRtkLy9XQkLd8oJyU2VrAvR6p1
y3KwtWlgmF2S+IgQFVUc9pMom8vlBrfjemO7mbz1/ZzqeNE1Vx5dmK7y1PLvulHI+9lauGW+/pIv
nJjs3i6tMEyWlTzdyFeQJAOSiiSUonZ+5uxm1HC6+QwO8oXt1HP5+zv7yHGZ1E9HwvZ7yiVJTtyV
ttw3Ki/Ftrs4SYccDI0Nyo71hhyY5UTe6Gn4Pe7fddD4s5t6rs+dz1S+5Fg8udMi05yydXWoneSG
+ZmC4hAi/E7OEEde+uTcpyhNu7ZkqzplS3GLqwSX5yRUeW3d9MmuCo1t0DJqmlOMP61/BWtYXijZ
Z0dk8dlbiZ6c1m+FROuNcfxjSpdY/I6bCH0ztZNgzdElvP7Nn++krG+bzAfJGjaW044Cqy8K8LEc
qxiiOB1qa/e3ivxT2yzJ3Ya692pN8k96FM6ZU/VPyeHp3oK439zjdp4svdOaR2pbdK5ThA0l1cCL
UibqvnGW5QJFVnLZbE0epMns/ibtQ3ExSYZrhJvNjbP46I1bp/47KtI+KXgdm7sLo0FgflohUa65
ZlndESsZ3hxVzTIgIEbE+fpw/+EqnP5qhwud5THoNjvr09mfDhKpEUX8QKdyPFjFAr+7XyEkpIOo
L/Zy8pWxLu8WLv1fNlPELaW/JQ+StlqjIRMNDU6EVR9sU/hUYHNF2hj/w3fpgs+qu4yqe2Wfayf+
/L5rAyvdb58S+xPr9uk7L0VWNeNIimBZGnzNDfhqE1MNMfWKxO/1AXp+vtqk+8R+n5OOJU6bICTY
sw1zZXw2DMn309aXGe5W60O3CudD1lQEFWp1vr/+0BfnorfvBbbH1uI+i68qUm+9FvQr7FIBq1bN
ViAL9Bm0KGo+oz9TG9ovfFkGNyokVBvaAwuFQRoWOtsLgU57hmz7/LzYczKStCcpBpbIyclbWw2W
Di5TgW4GcTQWnEukhOwitPvdK79k+hx9Ve6f8WRq2mSBbCnJCLEznwQZFjo60fsMvawN69206BX5
6bStLpLHpRkvkMinGqmKnW1hIw2riOjX7C+XSRarOqzo6FmGaenhUxNS6TLypA0vFpuA/uyXSTuE
pZOO+b3f1X52xBCIDW5VTmqeOWpf2NHQqZCWIWEifX7R09laGYnpFhM/w53N5WHO8/yy8VYfauDc
XzS9Xd7KeMpDCun2OYrg87zevoOQ+/iTTWcQT55NURsyx+rSE9Ca0ncZ7vRfKAYhlY15BWlNGHNm
PIyAqG96lMXql7CW7X3R4+sLEmV1hzPT+qUvSm6ftC3JTfRgJ5vNqopYtxhmgglwzPuly1VEqteP
g2kz5s9t2WEQL8w1/9Atgw5z5ROgxW0qzhA/X8gKkH/gU9AjYc/qnwIis7XF1JygAx4Sc/syLWPu
HIdGmrfZbAzbBWFQjO/dKew35QDvjq6NKA+vm0LSouT1IXke4th81z2dbXsOLNSTZUU9D++fmyWk
s7HEMEHqSK/JuevJCxumI7msepRICDRONzGU/OvoNWwnIBYS2CwdumTau7hVYADSOPOTXnwYxxcJ
CHcH759ElnXl+KPtKTRxDazdDKXIt7GuPi9Smx//evBIejJqaPU4uE/b36AAy5SZ7CsLBclVWk/z
oRBldiYj/dIRiepUKpNUom0+g5LT1Rev/bRvfYAGgr7dlo/bmJXbVULt6RtytlReocv1o7U0y2hL
zLwNEiP5iZIOfcs8lt+8ySS9Bk7kN23YOiwruE3wHezQnLmRuENWV5SPfz84pD/AyfHGpnVKPCPT
qLzVQqxeas8EqgYoABeFfWZze+FYIGlI+lBK0yEhcBK6ouwlC5LwFKOenHBgR73I5GB+sJrUvSGu
HY6v/6o/u+XJoeCQQ+MzUByz7dP7bpcimyc43mcXUusCSfsX/O4d7uZhoncrYpKsivWNwFpIxmsc
r4DTO4ex0FseZIslcW0ifJ7IQYIb8qpLZ/CSY+f1MvC5MuOus25sgN/DTT4O/ZkI/IXF7tiK9W4y
YX1uX09PAone3mzd2AgablBcU/vs0ljFemaXffEpZABZ8NRQgRg9fUo69sakSu66Ddv9dQ8qMXDB
BJ95ykurXJm4JgkIWOSnp9qWFJmNaNIIhib2scMjHw9aH3kfxBUz+x9sKR7RKZOM2h8gl6c/ScNQ
qrA0GkELevOGphX9VTOQX7KbxD9zDXhp9FjnroWNR3BGnHwjfIXdUgNvCDZFe17gLMMVzQLtMwm0
F6JKx6OGQlKaDB5Vm6c/CEW12yM3N3CbutA/fLc/NttIZXl4B/oqyufs3Nn7/HdRtGHNeCb5cK5/
J7NCUZZqsZRiXuCWGxS2bu8R2eszM/z5rFDK30knPpEyN9mTvCANgUwyHhxnM9gQtF1ujLVzM92D
6abJxetbwUu/yCd3yNbPZsAl6ekYTrnZpwaKi5CLlIggdHRB0g3bmQ3uhSiUrB6OFnKuTHZ5isLG
i75m8CCSMJ4H40dfOjrAFgtdwumWyym3UeHkZf8OJ3N+Z6BDDUpK1NCiNrBCqscqnq/TZQ7d5VgA
MIrMfvqxM2weNcKKW1sCl+GiFZ9rPfnCh3Do4E0BAPYRGdqTwK+cGyurfCbYMKb7FRKDCpKhxadk
G8svr3+I55OZZIKUjo0Kg4vz6ZaM3YKUiUkCZRBuG1g1xcDVcKqwtjB8cRL2ySO2jfEcDvOFSsfT
5578Rn9ExNk0TGkjIcupeutb3uIU41U22h/k3kW9iA8zMnlzJ7Y49/5cfKsKf8N9YxTNcR4rxBHF
0nx7fTj+yUI+PaN4Mao9JNeoZFPUeTozK2el7OxvGYr1tGsf0LobxgfRbjQpJuui8setnmWJeS8x
f3sDKzPss9jJI7cf8/ZBtTPwiL43xF0NQUod8xTOVUCO13ukCOjYl3z4ktv1YouP+8bbBEtsQUED
d+Rgb299dcBk06xhIzZTBhkFAlzrbQyhAeJBSmA9+H1xPSN1V5EYN2gMrmfpJsDWa+bRqAtLhGTA
xK9yG5x3JM258wICnB7IYeVITpK+/jGDMRnejJOCYEm5yS6CWFtahbzlThMDC9TclPTp2Th199ru
2Mh6943k6yfLAQ918HsTo3oSA9ljnGT7htQioHbpe+hqiq1YfmjZsaY9xCg9/6GvbqCuJSqqclJT
geH66UfXBUEXDFMHuMTB0P+x65faw/LYYrsgZqPqlQkErIelBkqHhs00v4+GWX/3SV7WxGspDVoL
xgT0jE4NRA+4IN9TKE6IZeYecIG3uLvHS8sJBVnSUtCvpfXF7Wr75zC0OL/Q7dvXSTyDdQTWjFi6
rQFTmQLJPdnDvsBb7RZuEA/j9gMzf/vJIVFhb4zwgvV8d3B1zQNddKc56Bdr8EOszrh06dUJol3m
/Yj1DJUB/ikz9kjDUBQKep22y0XmpTYm2ixNrYu0z8p3FXzVzwM6js96rR7gPeZXfeb0O/ij6n8B
LTB/0KsNq6BvbG+3Mm+KcM1H9dNbtLZC9NVJ89YWdQtA3EZtG1lVmqJlWGvXhPOzrjoaAEpQRMdr
996cJ3fEMjOYH8mMWNt1DpLZOpRuPptRlbpFG6m6Wi886ZTLEd7ekkYSlTako7mVb13W7oPAkIKg
w/SMT2O2ej+watC0rfaS9BEnx2qGq4Zesnd+tukbvrV4Pk3y5cFQG+JD2eXVLW69EvaPhPR3KDBy
VteT7dIdzgUxYfLF+sQJZuXEj+tSShmUEPpuFsdpSthmYryb6fX3vcir5Q4H44iQdW3yK9gD+VVX
EhFumIOYnKY5PDZ5nprYzLJMBeRqV7B4ljbfrE3TuwflTLIMWqtp0yNACgHWzsJicfCRqaGixziJ
QsufUnr1jhk+96Vr42+23gwOx8pGi7LRuQ74+eyDOqra9EIbunAC3KnqUcEiGUkHOy1OY28aksjW
Xl9eaC/RP2vLQFHS7SDKraUfc9iYNUAjXYztx7LK6yYquwFGjEEN8/uE4zTZHWE9YI/E9rYQt47t
XGiKRFXQLn7dYxHI1upNJjo2lc43t+rSoK/avghX61PRA/0KKnO13vC+EjWULOffhenW6Ca5e+Iz
VMsUuuOAgJ8isBttdPRIg3ypsl+Nb+JNcIURf3bqpLmpV1z1aKli/6vAN/nZbryS77aRDEc5qxeX
7kw43Fm/wlQhvovqHoTlnvEiT/leWNb2edqTFVPvYJ9J6f7rh+soy5QGZ9v4UXSLVeNtUcP9ZqoV
9tKm5BcXs8vbjC17ClM0nu9IEWwP/opViVlnc0PKug3EIOoF2qXHFsSO6w67bcsn7zFxp7QEu6+H
pvwxDmY6gwzDB6na3HaiJDOWBxhy6ns3l8O9WJo+DVr6v35fuql0IwOamSB13gHtGDimQq/Pit8T
dJpPa06TWCKyIXlA7oUHwkAQ4oSsY8UQt57YgqbZkIpLajbvQCSQczT1DNs7xwpzrdsNypXd2dNt
OY2xE2Ek7RYcglOFrQEc2ntMb9hoyXjZ700JTy9wMGi8E16XAqF0yLLHse19k+T5P2ERHB9tOevt
UriWxPzisroDJFfjJ5HW8Z8NqGJLz7u73nWgxiSp2JgflhH/brRaP4147IpHh+Ynn9m5fe9G2Fyb
cau2zY8RR3566WJJ0VCqVtB8LN8PXtlt1bETHFYBVNH5EYIn7TW4vFJy6dYpMd4Y3Rq7BxTIgLW9
xQKbOUAD0CzNZl2DFu7FTQbK7AZwaXoLx0t8G8xBAwtYyvXnWmhYq3lLSvrKV1DR8C/XzhbYfup/
pV9C1QXIP/o3+KDW8lrNFW5D3EhOJGtL3mEP4dwalTWYl5KWsuwctHG7p7Id07PA9dGQ+V1jj7h+
XSdHa8ReGuVyXZqoweJLqG2ssoEvJAdqLJnrf+MB9B4bnWJIj6k3ms0ByEP6YfG2Xl7EA+yVPIaJ
aiXpdQKGkmClp+BZxHk1sANkraSsjpMpapiC62Xibcbd4AAyDAdlJz82G3N+tNmLvDPj3jQP1Lca
dNsKjYCR1ssPG8bRQpbNqnYiCaRIIDe99g5xYthLmGESrAO3tWM8pPHkfXcw6n4sndbvb/yk2Q5F
BWAvEF2Vft7wo7ZgfWz8M2BMxQMcXvLUGwzR9AJoKqVLNofEubIB9X3NYOinAcbpGVQNNtC32jQp
02oR8/eMGgRX0MSuuOlb3cBWEkZzn4A4zMJMK3B7cu2X5HIyZ/9zl2BpCDc8ZtfT6jhsMF2vb9ma
RR/EJIPju5JG4FElxwqr5s6ICQZV2/d6afBFVX6Lni9BLteEWPw3yGvFNsEbNRWuSmyPXXzsbCPL
d2zLbB6SwSunG8ww/k/Vu8sXspo2SB1cU4++Bw0hKHvIEAG+keobMSGS3GrxByb4bOPDNdVifVsB
KKAmJOYDklSBMgocd49Kc8Nj540nX7bkQXN55wyTf2/k4/iujdP0ztm65D5NTXe9rgdWr1yR/BIO
mPpdX/egJzQmmSL0ZnSPYb4O61eCP24grYLPFMViAScmzKyYg7bTqwiJVYaHZC3ll6ITtIJMtrWw
o2Jy3LtyZ4/69rRQ805FNLWd/xsDjPEN7/h6I3ZjFFrJzspQRtHmOKCpU32U2YI5yLJW81Ll/TIe
Umkgg+llJo8uFezuXWHG8xK2rVTbA+sjbUM9JnETNqzDMigSw/uyQM4qr1u4/OWb0rbnOfBAr+Zv
3CrtUbSUouyjIcW+e1UogZ8QKxVgWbebVGiYZNMCiQ6hv1VTF3ccd1VRHWhA61tRN3X1eCENsDSw
YOqsvdZeXhAniLxPjrA1VH4BFsNGHkXj38A3Jv2h7I38scmkrw89VYcSNJJhw9FN6v6DaGBuhDbo
PZOYpYBq0Y1+gp9U5cUaTbR+/YR2ypaQpRrxUVVu8l41upLX0tXpdaNpzxKpogVnU/grYTZT5W3v
FoRYVuzll75pLfm1R1eh25oMGvdIjeAgQNsx1dGyYS0JZu2W02FwBiBFrg2yFQDhpi/rAtdgZPma
eb0qw70ptDCrg1sOlXsDgt/3AuKqifAlhVcCuXrw35mVuwDgWOf45zyPiXvcdJmUcKOUrC/lpNA9
140HnsfNY96NYOW2rFdxp2K5N+za5Q5RunjyB6en/shiUjq0kJQ/7HQHMiZt9bY10xTogoz7L6L1
63u03EV8qMTSXTTLXKBukNUeVrfmrEEqjM4BvzdknM4r0zvbnkbuzq1Yq5t+m0CObSI2afgx6vYS
CAE0DHshKAjEquSGJ3J1h2PvVAUsBtRr4AzcqcjpE5SYU5RX9K86tDGE9J7cHGDkAuI0PMIl3T4i
sO/uTK47+kCEQrJf+HYDDAPJGMWIJS3agyfKeKbX1twBuzG7CvN1atnrpbJW/sr/SbYev/SE+geQ
tpEEhIpdmIz460MqMnh8X79fvnS1pzDuYhJ2d9HmSe5oRXtV91WfUHiU6UVrFMMvt6jjMKvtJD1T
/Xye3uUm65m7zAvlEtaMpzdZZcVEtdbI8dOB5k1nf4iWIR9+1wZQcSkqeebu/IKwDMjartpCyrQr
aU/SVFaH1qC1SerYTgG3YJxrUIvG5o+0vdM/47Ra3jsK7og0q+5DYXjtfbf69mFSkvuTwQIPFt1B
risNrS8gkFCAfn30X0p2OOjNSa6iGDFPdTOIKEXjDC2q4oS31DPUnsDX8Ja32TPeji3aiKlu1jPf
fP+mJxkFbvYorYTPY6l9P/0ObsKpxEzmqVYzvTG0CV0BujPQu8bfjoPrkPb2rGkLO4gQZzJgz59N
dm1XkrpwP3wqCk+fLROftrU1z+63fKUItniXw1wNXwZZfyMajd/qigv6YBjnrBAvVMF5suu5u+sG
wddpK96ihN4yy4XZt6oWkf74c0pt0hprioLQM2OWvaeugF8031GwFtepmIfrstXxL8fR6ZnU5vMP
Ty9UVCGU0KiCUz58Ogw4RX2rWRTGDGOBrr9y17RgWR02EqIpPQvKz1TP8zPf/fn6QyqLZIfSLUJW
0z9JcRm96ZfbhtTTSnLrGusL14WNaAhcVXrDvygvXp/dL6w/xttnwPHjeRZ5l6e/0hDZpLsW6SSU
uebYjHl5SOwYFocm5uRkc2IzcjV01oCyLVnLwpg4WJB+pu980dXHDVHvtYmtHXVqtuODJQ7/M0vw
hUHhMGRiIFmhInAqAlyAfLWp1AmhCMzzpSB5jhAnza2j6MyfZwbkeckavba9rzsUMqiK9yz0v+TU
iwG9Rtcubqy5aW6UlgJ/jAZWHFpLNnuhBUNDhqNvJ58gTxrJhZXSnDYQkDS9w5l32b/2012AD0P+
HnQVcn1sOk/fBU2egqFJvTMDjDXe1GBiEkK1Td4tpeWqKB499+gBLrWwhc2GHa2WJMzCmOH9NAzh
n/O5vpCB9eCOU07w+PO7KvPpC2UW9AWQDKT7814eunKzEbcTbrRb4T1UaUO6u0rbi6SBQZB32xqV
k9UdYXjNl32ez19mMoOHqR3i6PWRej5D9veiLIWECjvMqTa7l9q31pEZkpdVGeltEJjpVpxUNJy4
LLfunFDx+RaJFJZaBHYTZLFUXZ+Ow2jMomNCUlSvF+8TnCcgl+MIDmP09wtCshJr53vfP5qvyr/r
87MLxfiFbEhUXtguKcY9fTg7TzPQIwOoXdeU0TiX7gGe1TlvywtDytRjLeCosR3vmS7PcfLN3DWK
KRfI9wXS67e93MzjUG/DlVc66zn7zvMwh3OOIhkrBWUzocDTn1WQtEDmxEE7dX1yryrhweuuYWDB
jjwzXV54lEsdDpPo7oATp+38Zsg85rjbdtJy2iJcvvlBo6oJti7W5zbY/Zg4WcM4UR2faJfiNT/s
6c9KXJxqcyoIHXRavXGmuv2U2lXZUm+svdt0TjTYVmMZbirfEJfLJn/LOWsiJJkibEfyyZPbNNeg
ooFeTcZ2IH8THx2wslg5CsgZJYLZM+/84vBIC6w8xz+min32/2sLnIG6lknCaiKTlf+qtbEch3VS
D5nYtqvXF+7zHYWCNd/aR5HIEia+PXkWDrui9OqUAM4Q1X0/gXaJxqbTP/O0h03sOXP5pXbMvL/O
tZ1QXwJ9PH+DvV2Mh37ru4peFCjHIotihnxoQQj6Z+KhP8qJJ58QPYXHLrxXeJA1nhY5LWhDcSmg
zW6UDNdPSaYT2NTYPnx6xWSkyekevpYXjlmny8Wopb9+QG80oC0u3DjSrhI6RC3RowNhjz92LWwZ
Ui4deWuPtRwH1ISMOyfvKNfpZU0amgP0Mg4gPWH/1HQ0Wq4rZfW3NIaEZzSWiT4MiUg1ZKtYUJIw
kGvfDdQs5JmF8ue0O/npmIr2ujgjYMNIf/p54rji8trExIIEmxeL0RkA2oVXfCUTATBv86YqP5BN
dAsg3nbZHjlayYQhJ1xvMQShIu8yEF5I2h33cZjc3PpaUn54tOix9MN1c1KJub+zaJ2RTx8QhU1f
86rhxwuQ8CWs3ywdqDNm6ePrE2/foU9/GPuoz5rkH+obT38YXFywWzZ9BAzBhc/vATe1/bqcEVE+
D6/QFXBrsxTBPNGkczK9GSkPNikNU8Dwtzd5Nfn6YqhpURCVld1f0J3G2D6sfVyT+M7q6hIl3jCF
2dQ20dxS6yRjp3zaPoM2NN6Q94jlYfZ0vp2RPD0fDcxySGupYEpfqVNVj0Pi29QU+ELXzPVFMg1b
ILh2Hv52zFnobIMebrB9JZ1MJjIkKmexklJKIUUaCAFFOG951p6Ztc+2XNT90sVXzQ7m7teop9/W
2F3WA4DfkB7CaaQyxwxi8iZ0mIIFcpEn2nkz77WjcND2cN2rrFDH13/ps/iAN2A8MXSjkhLPhD+L
gA3dbbyBTaOk42CLnU9IRnV0dUL/CGvUB9ug75KkbPj29Uc/O7d5tI9eitsbKlqq809/vKYIP4nM
oNK6dFu44Fa5peIYv2PTMR8gh1Xh6897Yersd2N3t11BSfBOBjtmlaO7JfUytjQv0aX9E66Vd+aL
us+fslu+uRHtns49MH/6q2Lu52O5gkrLHDBae0+u4pj6Nrn9nqghPeQDrGzKlSkOnUxM9XzY1nu6
02DCXcg0dW9Iq833TTZMPwwY0iMUR+rG7mQ30yW81fKT5Tr6e2ykE/tAM5BtH+SyvUPoJmlq7Y7u
US6Zu3doaKwhmHnTr7o1feMwFcVsRxtrymHxGEscdsAXuSIpt5num7U1+qBEOUn1vzaMxwyxYPzL
K+mxfIndxkmO1aIt/0CZNq6CBTlxGRUGcoFotKtxO5CGpvsiIHC4Jhz0mmsYJ9UnGWPKjnryrA82
labmfcPteH2jZbGhT9fz2B10hRs8HAdd0mmiHStYdXMyfN6QbJkR2CxFN5o0BWKaOVMjL8Zi84ko
NpCUhgEgLJrXgTLWwGIBzF/1WCB0Gb/PAat9G1oHmKAQ+TJ8aSlHXym3paULd8Kt/2fL+C+35O0/
O/IJIOXkf/7f2+xH3wzN7/GUhvIEoHLf/qofx/7Xr/H2W3v6//xfyE3Zkxv/H0+xY1meYFOOtHX7
Vv/8NzZl/w/+oaZY5n9wjWESIP4nISX3gOQfaooUoFE8B+E+Ymvw/orr/H+pKa74D5sv4QuxPMev
uyuE/ktNUf5/SHIgE0b3JFnH7Bl/QU051aALEgkKBRvqehIYCNBOzrzJJomawm+jQYOrPmZ10gFC
HOxhpDC857E23XPmUYkHg0WWOqW5IzWGAJdR8ykhTjh3WXvphUgrWbue0PMtaZ3kOJZEenJ0XCMy
u5mk1ZY6xrskYRMmZdEt31Y5gXfJR1RVYdx6NdQUZaGaEDHyITGSaPzXl/zvlP43Vual99lTXAiz
yS4hoTk5B9tB/2HmG7Q/UuN30xhB/WXzQnOcljtAfpwokH6li7nX0VDAcERQkwB8qDrbaaMEGbd9
Zgs/OS8F2lhyyxYGS04rNJ4nW7joDdooWYOK0ppif9Q1Gxof6SzWRvchh+pHSZGzoQGg57GZFY15
AECejGduHSdnJm8h98yzjUaS8wSH3tMtfujlYHm0P4rGce4+2Vzph7DGmjDR0mgFv7LQnfDRMVSa
Heke6f5l1pPHk3wmyMcTyPp45gocMWOSWN6sqB50Aia7Uwtdeqnay0hMjuSmthU6NGjbSNctynvF
mSPuNPmJf50TFNHrPxCLZwfp4rP3auFScWWQvoHRt9HxeVPTB34/Lp/B6aLgqDNaFIeuo9DRxJPb
vp+3ZdzL8f7wZc6EfQ6V92yu8lb7DZAZz+h4fJanX0XpxI0XX4sDhRH5uRBNLwmrRseKgApbdZR0
a/ddt6mVAUHZ5wfKmPJ2MP1hCLSL3uHM4sGJdTpRLGbrPmEJ7bg2Oqde5K1HKD4OrRf1tcGRTBXY
xJ+oxCJuIId78wP7QGLSJMVKHjT1pEeauAo6yuxGvtBry+S7tdBAliYcgsKuQn1nB5QRlRlqasxf
07WmYVDWdIb5yO4Er3SeZLJdJ2uOnMaZRvOjB2cpjvJ8osfsQgOTJXJKl1vONEFspw4NEhmvkW98
0UtV/BazCdMXSUY1XKVsvlApVOs10bDDUKPZKHxK9ZkDnAH/+lJ+cip6AUW536HfW9xmnG8RadAR
yPE6ZbJ72kCo02UT4BLpetdeLgXsmmBMsq6jqrzg+kg6a6GlUza5j5XfQzSmLxH1OnQy5Opqa7Wg
N8e7yG+m9Ul18FT8M/dj/2FzbUo/VpnWOhBImYxPJp5lHUpvyX/T2xSxiT1ke90r8Xj10XbG5EhY
sb4t27h5nABad1EDP3d/fbn332vmmLsvxhAZZitA8iDb5qG+qOjykR6nUYLsGcrM3MKRAH3vkVmS
8RiSpR+jbQLwfOnTV+SbNqi2XnR9U8PKZfMowriYp+JNTENJxJCp0wzRDIptDSxMcW91Jwt1kRrW
Ko9y6gmshmmWU5SS8qXJptwzP+iQCjssN9N+D6c6y0idpqOOdGV4/4+589qRXEmv7gv9HNAHeUuT
tjLL2xuiuqub3gRN0Dy9VgoDSBpAEnT3Y+Zm5nTXqcoiIz6z99roIvmnBs7gckK1z3b7IWnQWYXS
Xew/cE6JCZm3EcWmRR6mu9S/t8W0T5aEPfyja/2pSdxceyC5t4s7TO0qsgWQ/cCwu0USTAiEkHTo
xqc629K+e6jqFdtxkWyJGdjdaAI7Kswsw3hnLzQQA6JBEgR5YFo1zsdp6oz1Dqzq740v/smQq5cx
+rSBab0BdD5poWfjAXtKTPSZgYvtCcy2uZjjc2Wj0R4b9zp5REJuWvG5mQMwMVGm2FZ8hwe4n1z9
KdMGkkSCVkzON946Xntig3hT9PQPEREkiqUW1FuQ0veLN651RAarN+AD8PQULLqlRFSkjKvcFti7
n9YHtaG+8afhpQPzj3qjEkmc22wwcZe+mOUytCAUpFx2GaE80IUqazePi2Uds7UF/eRzkx7aPrnd
Q4W1F1vH3QN/XtyTGdqdCCHRLhyXHqq3rN5rjnqtCEsKkHF0x87JR379vjKY3JtNep2N0UQmVCIF
G4z3Wi825+Ro9lLuF6NpkC5U5oHXYK/PZFqqhrA0RiNhNelvqZFdIKlv35xy9SPDyuFbz4mQxa0I
kp+8ym6LKgjhT2qx0ZQ5qedCptJwuenrwSI7Zr/WM2BwYhYC/sSlLZtoRPN5W8wHm+44tRXoZcW5
0OQU/m6qEd9tFHylClEQBjk2zV09TgPey/Qo5PqR+KPW7iB06clhIGx82crPNlkAf5pM7BiXBX5V
H6S57tdhHg9Q7w9J1p1VTohmcpTJpBPLTDaRrSA2HVEiaRzwy/BgEgR9zpfyJnlw9BVIuLqJW805
mvO61i7YaMqBYViRv3aTofFRi36JN03Wz1DqI3QZIzuIRgPbW6trgifPiFE/PZIKPmDWNEkYsoX6
Kvza+hap6b5ClV6OlXRJNLSPSJ2Pub89cDrcwUHnYGP8XJKMsQ71+i4rRHLp7azIKuObm2mfFZx4
OljvkISMXZpkhHRl7sGpl5WRDg7SWpDOVf/2NWjeWP4/zKzYrnDA0fLpvW3z49p6oJZXAgeR0iyJ
N94Y79OD8CePR9RL95qPaGqFlmc7+WnukuRA1ph3ahGHDbSFQWGsR88fw2yG42bljlXEq9G25t3Q
+k7yXrvKecCBiroD4ehqnjevRjmhq/adRBT7GdF3v70YXSeupLo3v61Z+26SJb2XksPAKUwzv4we
TJ+fSkuM5szS0s+uQgfa+0Eqwiyi1Gy5Az3VlUZUaKb2xOCjg7w1pba7Y4JmVaHlLqYV2mtZ5PtB
d8s/fM7TncFDQOarKperNJSpdkiNVxFhgVbvPgEH9V7wgTO4BG4fb8oQu4YEAi5Alb2miNDOqiWB
Pepy8gEDEh9G1mHJXOzQveQDcafzdrBGMiFJVdKty+zW9d86mdw6KnRrjrTOBcBmD2v3rTczg8Ql
RaTCnt2Ji9rrdp22jMnJTTsdb4Wbk0flqebJ0awFCPqakaIustoBKj61f91JNBzHW7a+auOEPkrP
1OztXR6/h2zMF3dnVR2S3rpX3RUnScVCrx2pa9hi7Xo1YJIh2YEUUQXv4Nh52/QxbQZhtmyPMOoA
qS7O0Jt80O3DyAZwIj/mFlkwDGcMyU76jY1zzBAOZjNiLYbRkcQJdJn8kgg3L/OYTvhj7u+IHDLH
w3wDmwRcmihetWECxR80hGZ4wS2xtr22lpF8bNgszHCRiNMxFVLhRc7oGGSgj011HYrSTaKV+jBo
pd3/FL1tjUHZT+9tftPdjqX12CMNDLMtR/pYGLI/j4ap6ZKXgiBKLkHiZMoySlYaHqtyN8hsY34b
7zIjwl6jsll7GFBIDzt70PUU4clcxrJ3iz9FYaIlzuQUIXtm96lNW7NbR4crcD5ss0uNRTK1D2mi
JtoUXRP4d1MTeJLtI4f3ypOP2k4nxunYV/VDKm6XMptf1Fmb8HdG15QHxETjHaIOchgLLe8U0OYE
//ejI7Rul4nb/aQRFBIp0HS7JS3cK7yfO1N+VZPZ7Ishq19HIl/OKNRiEoag5OVaEhMiey7sYTeQ
Q4+VXrw0Kv32p7LhcfLDuTZ2puseLKO9x9XWxdWs7qbFYb3WlLtl257wkhPom8HZQoMKlD+dzKdy
Iy+098o91p5v1ypUH5HGpFVnXjDzalqF/g5bhCwRUmL0+lh1dmoc9YEkSuUMenaSYyFQQptlwcED
slxsGDbI3KJCnT1IT+klr8jJfsocRusPOvG4/o/vNKWfxolBKN1fg4JNvyddVFfvRqIBsS2qLZG7
JZulY0H0rjdv1w/EsaCo1dw+tlaPfAP8dLoudvzQq/zQU0qaW1mZWeVOGzQ1LdfGlpJ9BpGrvBqp
zSpoa5oWe8JEeOITw/IC9nwlCG8SeW66yHLRpJZaVj0ltvjgeoMMxFPw5hdZ+t4uC8JF5L93bpHq
u0maw70zl8VLN7BrJ+sl4YTKF7SASbkjSq8NZeXK+2Feup9kJgyaTOZfcjTrn6Ujho4RFN07aaxH
Vwn/ESGTf/HHzsZz37GAJd02AB6ZRtDoee6zZImhRngn1vbTn3VqkauyWYg1VGcLr+wyvhMyYVAo
eO2zT/B4uLFjzwsgCxoTCoiqjsP7mQ6H2USeQtCDSJ/1eTHfkC75hymbFapAsezpGauzqsf5viJg
JSaSIoOwuuTM/WxjPxObttt0/c6yN/2eE9p5dKgqIj1zyg8flfT9NLmIjzG0akALzeXRdTTEFn7/
hkEVd9FSq3gY3O6g8y1HxqC3R9FY47lo+iFCjG/e97OSsd5Yh65MCcDDH/SJhvXKcbBytIA4D/Wc
piRai5KuJ8F78M7pel5GQmEqHRmyZ3d5Tek7/poW0tAHhiQFuU8xSZjeLjN9GaDc3cJuLb+7pntF
xmmfubOuEtAelZo+szhwvKfCa5Bc3n4h2JXEvmCHPIWDm78nhC4zJr0tXAsi4NvsyXJnEYP+eeE+
ynaoD9LHbumQDghRYimzh+9Kb5Y4gUiyR3JS/nil3ZyyDBcT2yea8S3ROQZQKS5zd7Kl15yJZNci
vtBKaIrX/2nn8eYknepXUpmW/eRPD2U7G1dvyNzvpUFvNOFuuh8yq/pF3fV3Ksy4tXOON2LkrcX3
IlKrhnNGyohT5WKf23b7mbbZq2MQRZRPxaVKGxL8xsF+rhnE0jyuabzSirWhTtwB6kPPO2d0yXf2
psqgaNP1ohcYWwxzOqOqnndg53qKfyPMhRsT07DdIYD9ZRR21AIBmXO9fumb6aX3ZPvge+34ki0W
/7+T5KfGsL5Ne46mJa8uVpbfq65bdn1fyjvOwupAnZMEq2B9BwzzuFo66X54aLKbJnbiVao7HApu
zp7E/tjS1MS5Yr2SQB06ZnvBZJW/N5V9wCxtRpDd2jtp2J9AiW9h0H16adKsisS6UHl1wzvvzxgz
aGFanFB+6f2KUbsZScxFkM7HIn5u8QxBb3XvclFRBVsZ4L8XerPN9j3l0yxyOiVHyxwGchUUN4tQ
QQP0jNXZZ1fzX9omg1/MqnHnd3ry4BqUwe68HGuIAM9mlbyZ/lAfHNXcBHIL+vqJuM1VJlXsTStD
eAb6GAEpVnz08LHqy/G+0duLU49Y4DY73UEokuet/2vx07ez+HI146f065dpQlkD5+BUtRoLOVUY
oUa9hSJwS2JTreorE3MeO4b9g3MpbPzkig2hP6IZJzHOsxtILTJSJlHWRXPa1iny5PaIj+xgNWU0
Vc4x91hTOJM57dIeFEeKeexcAlyKsJIc7GbCKIO5Rw8mjczYWuubB38miTnJG/cVcK0MwUP3e5XI
s+enMh64S51dW2NUS2XaV5dNVfuehRl8s0EEpGLgE5d18nf1lvpQWayn1wyftVTd2e4Js7Vy6Z+9
fHtkbtccqyEPRmN0wnHK0wfTJW17RAOC/ZeXwg9Z3/DP2aSFi15d9LW936blHh3jo2R4EHhe3p+W
utr2eZlZJ2uVddBkPI+m1J8Gf0Et3m5fW+u+zYk4pKJ5WTN17+q44ZJmbQP0GgerxxXpuJt3b2R1
TEDaX3NbH8pujQdCpUnsxsO4TfvFpRJdhiNNxR3prhQabI8fPdMIcUadSnJGQjZZj6Rc9ml1HZdD
JavXtV0umexjyCC7zv5jrdo3sa70fAO1tXaR9CF9V9+zKjz2C6YtDbk1uqxiMGJ/giSHoylu53yf
NIj91TL+EHf4CU4tZO1KC0mDq5w5JoNaK7aL6pghcVBpT5KpICACsan0SuZ5mv0ALLSS+16WjvbC
8ARncacRNRU6Fcl7BG7XdcaJU3rFjiwwZ73rPGewj4OdWeaBMW2+HPhgRiRYWkJ0eDAz62x2SVIU
VREsfe27L7Jb8QPRFk1YB4MBnkSKEXTtCJK222q8dEVm4/NpMYiZAR6a1faC1Raa/HBWR3bvRIG1
yX06d735kSSLqF/1tEy4FTWn5IlVM9gDpoDLOB4MMl2vKSyJNCIjJhuPY82OnD+JPL+jiUi1/E+e
0PKNYvqyU2lGmhzebGf64SkIbzX0ss2vIGtGzFlJHeHKJtLI1/gM4E7VR4YyBrUjFUW0uMXy3YEK
0vW52zMkmcioVFNcO2PyF2zwECV1gh8PUG8WDBn8nbruH0d3dXfEH2NEIwOYrKwxSmTlXxAGzPe8
2eahXNyKqEcWuMrViBrSm+/KSJsXn1DgJpSEjEUMxFLwi9qrrXn2l0npU+i/tjxbONqzZ0yedpzK
JYtBBfPaefn4BVD5qegmuwq5876MjiX04JMFabiPOJWcV28mo9cUxVExZtREcxhzuzaCsvju5kFE
deqZu5VY98AvjYdks2QVFWP31+/Ky0xp+IRIrkCLZg/mS+/6xwm12K5pcydcb7DXcd7koRXWyLQr
j/MCF01hT+kprco5AuVSHnJvolWFfy2lxrjZ9Mg/C24EUtwc4lSNk3bCo0KJlf7WeMhYLdAyF+5D
jnIb33xPVg8U1SRAmO2fC9f70KfyCHWu5wYhJNgwPlk3ln6Q5v0SWFtRnrGtYuCxmofB6bojX5At
ULEiyB+H6Uw2IO5Aw3twTCt/dm82jUWr39OJWsdaQQjlJQPTqdJ2qMcfOq1Krraa5B3eC4SKzYFj
3X9InYXfg8XsIjAKjSDfatginyaRYaQmj6nbqwCXQrLLmiwPZWLmH3Lr9YPpjS82bFPiMZfpuGkj
whbSXGl1l70BWyQwhN6jicHgJIAGoUofYT1Wvt9fb8jj78wzSZUAlh2B7Aem1ypMs7bEqVwWjkEw
GoPUxOeS90tnDeSavxeqVpFqHIFPVExWbI7mVyug79kO3bJcyeQVzlMFoJzGzdEirGbixaI6IcpZ
o4Uf7ea1IgPjwKvFmbypJy1TnH45eoQs8+yDPnqRqUFTYaS7njtKrsjPNS0kHgX7WtbOlzaBYuk4
REm22aeV1t7dQsDpgYHnENp0HbgrFfU78fYnt1Dtflh1BPuSaKve2eQ1YSa5L9NKu+M5NCiXQRSH
0kyX134Vz6NvYNBC907Fs1Xf+WA+jn6/q1kRRkMx43HW59o7TCKbDuZifzm0nLNOtqsNRv9c+VXx
PowjvajKr0nTzSet0Bh+CvtQlV15h4xM+zQI894hM/ysREbcKhm4zXSfMY4Lp86Z9yhJz8RmMOZP
yfLqzPrZmU3r2tVag96OT82wYXKODXX9St5zxC6gCRLgTcCaqk8x185JTXjLeh+JTuIwwlHQIrGe
HfKNdgbuA0MhlaQHxx+um978kea47AQ3LYN+kruwyl0Bbv/yEFIfE7K6AlrxO9d2bP4X5tTKoxlh
NlSebwP6cO3cb2cFt0uTcW7y/Ipt+YAdqIvxut3W9j4stI7d1t1W9ruNRQjjyTTIvOZS4zLcKXtW
u6ZuDPohWtp189/l2t/Pvf9Gfi1AqLJP8jMipLxFkJPuZQbHaGEBs28K+5srR74mvnoHtpcGnq41
AaXOA+l7ORPKtUoPxCICV0tSFdeasMJad38rRE6BPiXVL73PsEj4uhu5pqdiQAmA+7r2topJjHgi
q3hLymJvA946uAxUL/W0+fGAUXRdyRW0utreI3I8jm5Bqh0YppuVNDuoefTjpJtfbVN+Zp54MVsb
U7vI6PSL7XFVZGPbjbXnhaUAwke+191ZnmpXHOBaOB9dqRUPY9uOUTdXezltX6RK+nHdlT9ug/cN
o+l+sQ1Iz43PhbDAHFQo4bD/ZntmafpVEmYQLEwxIoI2xIfRk8PHWlxgUhVG3FkiXIdO7N1N8998
eqvI3JD9WI2tP+DeOTNTuF+0zQjNUbl45PWeXJyUD6/yTxkJHEVqVPFcT8w5kuRtgoBHQm+ip6+t
cu4HRkuxnPJ5b1iJfPX6vjjJbGFX6KTAxAiyqHaY4uY94pQxdLzCixvIQ+GU9FYMHWJ8HGuzgUOj
/vQKt39T5Hk4WbhuZEd9hDVPvhRwPSgmzL+lBFWBj3jFBnZjVljgFcZGP9d9/tp68qQ09TAlyV3X
zhZrFA8po+v9kfCIz50tXs2MbMG6P/E7iJykG481Cv7noRr/WkZ+6GhRaVYmOxo6h50ariSKhXye
AghOX0RNdgG5tiCG2XsHieMsQTuu2cVM1bBb4BycyFxsjrjoxHVOZmxL+RMwyyEeUdrhOFM5ufKS
4pLNEchIApQxVLJq2nfN4J9g0ZYHH2soHnY+hRlmXofJb1gj0SoOM6voUp5a6xVLvvVAGWy/2RO2
3oXBBZLcYY4sqppzjypGRraj+bGj6NpZ8cjzLSqPOQ5j09rJ7kqdY8FYp+q1IGoIhTgFrMdJ2Xnz
k7GYyIU0qw8IdVDRMmJ7w3gPnRMqr39gVHSiMyl326IYYvILjTFzlGC3QLxMy3bbU3ju1exolWYr
iYdF10NnWrNo1PpiZ1ZUS36vl2fc4uLo9FyMOkVJhDWaKM62gmXMNI6hzDNZ4Okf1SvMbFAAQnup
qDjNtPmBbCTOYh1ePaBFodFWzMurDjjlTSyhg8UIDK29lsySIyoyBmiYOO95bdInC5OG0nRxwM1r
nWat3OvlkD64NsKjuaOjAVJKAjuBS3pEMtzFaHV5WhilUos5j9M2VVGl2Y8QYSllKDxRK/UnxEwk
2Bbfo7HeG2Jhc4GrdnF6KnhaaUK5fth/OmFeZWdbX5nOzY1FD8Z+Yu9Y/m8xmiqciPXVU+5esZYi
NAsSUVO8wEeBAjMuXG3mESC2EKD21n9XqZPsleVeWq+7pG7rHmhw2tdaslTloPpdmRqCM2+a6NTn
8rL6zZOXcKU3c/XYpHV2zumnd9mimce+TyOjJIuR2f6HanriMfN0JSm8lI8MqPsr0Ohhv05lG1RE
leDzH8WFg4x3B/JHBH+IpaKAVjCVGh2old7UAMt09eiSrgJ8ouC7PqqkgMiOnTSyLe8v4H8RqkYm
AdC6jGobz61WjfM+c3J53BIniyzNM34X6CoyjAskK9dbcmiVXt63dk0iTmUNL+ZExZap4pXKxApn
hRXPwNOxA2PFTq8lGIepXRNqPsJxLM7N/QSWJeLghyVc+t2dZuPH7zmFAvgaI6mgotkTW2sdYDCS
yNYMlnE3FDX0krSd7tQ2lJiK3XpgK92SENsrIo4ZK8yI4323YlTQDs78p2WQw+kAI/+uHGiPoWxa
0zOymYkCEgMpueBIO4xTra+2Fg/r6D9shYuXuS5GtlqM0NTzKOr8uVBFV1E33iacDsZSBiJa5b4U
SUb3VVjTQMQJqng9NOyUeRcBqWlOR8nu7Habtx8brJDfuqb5X0h55LvnUpkEfDHfu0nbHUHERkM5
xcQBfHCjW29U7dBbiHIGwW1MHkrkopQDJYWeqAs+SPpp4UzCixjQ9dXPwLxivieItvqR9BUdZbxs
st3siUo/D32JB0gDy0LUPcEbBkOihH0ihrXmUaAfUTRMpnNw1iLXdxJNMUOpIc+Jx0bl9Mk0RzH3
wdNbBOuqzec6YQOMEgbwGqzFtX9b4FGMUetkWXquCoTuTH67rI3NbDZAgYvly6/7ZaPxJoz8prNa
kWqammFBjmXGfnaXtfy0KCvbQy2l94vEYBSJ+pa275NSxHQODI9/unLSf6etMmBAj67t85K4hR/6
jehP/drT6K/D9mOz+OJ5gePwpzFy65HFWfVVaRlPpRBERe1K7IrF0cJGvIaylKYVUe91v9Nx4uCq
095jTJP3Zg2AxyvbMEnLmxRMb6EM6Zzsf5U2i+rkylHpu3QbvYNOg2APxrVz6mfIKPaezJD6uKTD
7WjtyvHBLyhco40B4rdhIqxgFT9ZTKn70oG0kjIMjreGWeqZPPcFe7m7bh95VgCIwQyleceMNZ64
EQSW1zmb/fXAsoKAYpElKHrINSIsxXGEYnvUTTwvfKby2ZH2aIcNYFXAN6snp6PfVPALtgr5UJfd
mCPMPWePWa2APjswkVjiEW41SIQebUVkl4v5ikuGqb0B84I8WbLVmyOgJEo30dvtFkijTjAa10uZ
hNUgwh6/0BcSBQ/aQOYrsij8Gk1DihL0V1oVE/CnpmaZYQw2o4lUej4jkpWc7xVX01OTV7RKpGC2
Y2hWbj/iMlxk8YSkrOSbJVz8CqPK9o6ayZjXMuE+4X7oFrTitdVlAXwiLAFZVrpPyMx5vfRqHq7g
p3ryz4D4fJZzr94zwVJcV8Qbw+/OC07ozFmo1LBWQoRCpDqxKLXHk62nRgm4J0NikEw09dEmsqwK
Z6KB3zopjc8mp4cJfKRA6W6TZfu363KrREg0b5+OhciR97+2HmvP4tzhD4twBm710uPSG0kRE+SH
AUeqBlrn5PbEMpADFlHn+fuyNca4q/pRlruCJ+LFWHp1FuDtUHvNjjXEdibbPnKFdOm/UyH8O3be
OYsY5ITbBXBSbSKFyRFWOENvPDd0TNfStzFOFLXvraHSW9TJEIG8H2NEiw6nawLN041Fz3E5T/++
u9TyASFMNtjhVq76UZGekEYdc3O26zkwI24Px/jVTwVhAQ3CZwaQSCkVBKFimuj+5wzHfTJSBzfa
AObD0NsBP07C805I9TT/zj01mHHX46+ItqU24GKZG+tkzS1nJsMGWrvIHwgD4FFlgMszYHisbyqG
ZVjxC9/n5G3MF4YmmqAqda37lo/FZx5V4hOfEVwvBDIolk9qKckG3uRg/zR0EacCy06kpg18E9+g
5YZjVxmnku5KBJkzs2niqw0FF0pVkVBkDa4VGs4q33KlDJ2u2a/8YJFiZdMJP/4z75MpjxbQfdse
ysv0ZNtF8WuQYnmXjCyGwMm9eoPxOfrURRtFKvvFaprizWit77bUB9KfEtyPrt6iyN5G0o05hcpa
8DlWTEhLQhs8XrjC/cxSSrLdkBY6L0Hv83e8iX1l1pTGBwNc+EA+3bgbQ6iCT0t3zm7lhoLLyc8l
1ywiA5o6eWklTD4t6Ysv0n42JnqFye8edQnPIqS+7T4bVpdfo+H1LzAcqzLC+sq/wTUmVnVDxySz
zZXxqKWaqE9Jk3jVTsvGFs4VABwVCPzTxhHPHLN2AQ/JjxmA6RPP0i2Lp0Ycl7FDyGxBO5s4Gyt0
rESRqKf6y5A+xDUb5z5ANCJNQGKQH0SoDfDcngidAUQ0u0/GERW/9SHqvJGDMKn88pcH7YElb6HI
zIBEsgYJchznZCOGRnRnNmz+feg9/YGfbi1jtxOFcyg1N310C0fbsJ3QN8XsSUV9WPh9PhdEUSWR
VxjMBAvZVFbw/2Rqrt2w+itrrzJ5wyuAzm0U9pLtqJG6jcW9rj51r25v/C/0I3xyhvV79hZ+WGFY
Gr9806bTcNVgdf+Lt+RfYdacyAbuDoIyUFqz0/P/RZI5N92aQNtF9dWYK4IGzW9aRHu2S0EKFISN
igYhqx9LgpNR5tzaDZx3I023yF7/ZynzvyqH+Vb4LlB729iG0IfenIT/ySkIUFdUbJT7OEEj4Ye6
NZYVW0UpzFBv5E1g2G+GHzROPzqsUlvAeMpMrX8qqv9PLoH/Uf//X5wC/62f4P9Dl8BNi/3fuwRu
erzmJ//PLoHbX/inS0D/Bwgz/ovVlYQiYSGo/qdLwP+HDqsVWDA2d7TC7n+4BDTzH2Qe8DfIFjJv
xqWbTPmfNgHN/gcTNstgXq/b/Mcxxf/FJ4AfiqfjPzx4HGfi5kiwEeWb/NtIAfmvTw83Ua7pVve2
YhB9HKQTY4Hl3Ndy/bQM3oHL3j5lLizJ2YBON39a3p4cCHR8C9JRXm3nWVnPi8WWF3XNuLKFMvM1
vPlYZvSmrFfG7blbl53e16e2PssR4dnENeXi33y30pNlPhnadzW6B3SosdW7dCWT0t5a46cDajhu
Z2keGspKZ/iloZ+Ztro8NgD8I2H0MmTMP+56mpLMGGPhFSwikogAnj9JD14O5RD0vjwsPaulybvB
OHufsjm9J02Co5JlckUcm187oVtcF69/cran3AIb3rnpc4ZxKVXzCcPCyWaDRF8ROkqyZC6BQ9Tj
CO2IJaZu4MDvC53rWu2TXh6QPu2pbCMxVHR3+llyZyfqSwlUKek8bLRnGjrY9KetsVePxWW2L61u
hiwqLdC9faoDTUSqFm7WdBoU3/8wcc84odGk8H/moCtEmGnabkZ8NQ2orMyVadBfjSGpV/+dMivG
zUnKwavn/2ToY7fbrmne/CdlG9fRwIk/kOS7J1c6xCB/IY/2dVv+XXOD2HDRYXMzlwh8JnAOY1gG
Mn+ygUxa6Gy1M8MXE8VbMYMUYOrfNMXBWz2yQNYOEZIp5EXPKZHyIj1p7P7sbyqrDxflYeCb2udW
/yr8hXUKO5L2qObSiq2O64Yl/K8EBdO+goVxBq87XCc2WFbjvEEfCxLXgdzOL9kBjemgp0od/UXO
biTS5M0gB83IHTPOnHc33/btMF/rSbHissVwWp3tAXAEhHTv3NzclZp/rFItwl3tnBd7MZB1VtaF
kU68MriwZztajCXONnluaWrTYvrD4ponumV36jax3nZHi4dUZv1fgwWP79V7mxQWKpOdIRGJdjby
MO5+svxoqaBMXdyqOM1oP2SXRNBU2TiVvbZHNh/WtkBMja7LUNxW7OnHxgPVp8f8lpFcdTGRbdHC
fiabNLT0RbSVj5NPEHlG77hslHneutc6LyZk4z4RRSxKtaspFyDksvV8tnPq8342w7Qnom64eLZ1
1Gf8ep5zMFPASkI75cqmwGPCk++a4ffQvgwizvS3hJQP016OK1v7lpzaB9wEzRHjSlhaW0iDeu48
I5joDJsJGx50teYRLu3RzBhONXq8zm53b9X9bcW8HhZ9fkLEtTe29v6msHDYd6HY628Ee6oM/WnG
65Oz0UJKXlROZCPh9/N62OnLtRh7/gQFM68Sglp2vn+17T3XP8wZNXKXyEcE/lHXokbTJ1Qc2l2z
HEfniRkXlNLannbj9GgUEzvoemeOp8WenydZHLfhseXlzxU6d7do7go28Dny9UTcmyqNczcJ8RyE
EjwvxOJfo0iQZrkqRCCJ/72Le9ZWtxGP1fUBg+yHtvx0M/NvwkiiYk0wqZclyT8Sh7fB20iYMH41
bJPQJ9ygpVFPu7suv2B2wSot4zrjTXMQSEukFYn5Ws+MgXnNOx3lkyTeZ/uTaH8bJlKqcsLOeVIu
fsHisSgSjoircnL/vFnGh5NXPNpElhrpL+qmCZbaa+s6bSSFHjtaeccuNtiKU0brskiUz/2anTx7
fkCrgoqBzN1xbm/MQmqorDgom6ihlWQ7AhGRhiccgNtt4MliE/2+LB/H7d33vsG4BTPjYmiVO0Sw
Mc+dH6e62ksslXzzBIGhqqN/FbX6K/rthOWaXupZz47ZuNdJNXy0re5lGHNckf0nE+t9lmqHG8gu
aOvGPVZoNOEEpv525xk9VE47u+IZHq8jq64gkxBlByd7AJAFR9GXD6L2vxRvbd6MjzrDogDD0efA
XdM35fLVzzfgZ+Mbd2k5xGg791CGIHSyxQCZnN3XtfNo9i4lk2Ov/GA50+Xyiodh/fIL5ATSOCb1
cJk390Ybd3cYL9W1bdksGsTGnUrUI//G3HksV25k6/qJcAIJZMJMt6Wvopc0QRRLErxP2Ke/X3Kz
u0XWOWT07GpSURLFjQ0gM9f6129aDIPOWimGPbnnDPrj/g73Rsx1KQmhcfvFecs4jdaqH9UVffX8
TDBBfyS5sHt0K7FlrKO3pEv2f41QAJ4FAPQZttPIXlHxbQHi89+6iumvLJuLCG+DXVxFOzpcuR/7
Pjr2DC02fMEDGO8ZLIefZSPiS6vv4nOkic02m8KULnUYLorRHx4jbPd3QUf6LWageD2latzhpcIL
PwbPCZ6uaTL52DSmTz2JWEpw+If+dAvnhBWZXLezeIxgdqL/ifEthTmyCcRTSF8wdfKOmWd8zLv1
+7gG03mxOvCO5XMF6MWs1Jmbw6wv47j5G0gp2PhQrV5E2/iMKiKarMCDfApHIiNtSPD3vLZj1lMi
Hh0VXSBAuWQkdzaH67PumGyv80+CzIId30DilIiETHnnod+cCx2kkPp5wP5Q7toq3QN651tGtxrb
gwLmVDLsdJs8w4H+rVbOc+M0+ziHug6r5Dwp2+8l+ZVW3T9D5cP5uUuYSczdzhE2ZOmKWX78bdbl
jrn8sffxHMQuFZ9LXirVTslWWtYZHp6bJNPcTLgUZys6DTC3Sz17wd9lEHaXgPn9zq519dREVnBY
lggav+rdvRhgJ2/phRfOVZ26CC+8numR5TY79ATyGyy9aD3kKVDyzsag/aGSdbKXWRr/4ck2oeqv
ug7/xkTC4ulhA6PVASmmCcBAeWHTblJ/2ikwKqRVjfO9gmO29dKsv64YE8FXWuRt0BEABjM/GZ4I
XmNi6mnZ3EaINBf4KxmH/zK66RmApt5itY8NXJt3G6cAgWELDZICcCaCbRhZNTMfHIyw+hymsNgM
fV5e5C3raFMmln/Jqu6/5WHg/y4XnMhhkukriBfzwBbWqz8qO6n9XRGs6Quqzu7gwW/4reZlQCGm
tU1OeiTiw4DfKJbdnK+YO+riSg7Sp1bM9Tl7otpL5FKHHKiw3GjHNwbty7G08vVSu3F8C7s02TLX
qK4tTcuey59d+IDNy6WivHgaKthWWk7NYWGEwGzec69cJvP3Vp/Mv0uu/sZLOJCmLGK+k4X+HmcR
77Zel+Aai9L6lkuJzsHE7nxjcFhmDEmqrHvKFxGeZyF4lSoHQqm4gPXnMKFuK4R/3kSqgGQQRN85
jO0DNEmY/bMbUQ/al3njWjcEsFYvVWoTGIhZzZWatMfSy5zNsAR8XrViW0Vo21DinrV3ZZY8EoE0
XaUNjE5BiGno7nPMng+Z6+N8ppgp2lUFjVrlj3HRPS/Cio4oTj2WJBK8jPGYygQK2bWGtOKke/j2
y4O15vWPkj71KZU9VG+M6856m0q5EAnsn2GJDs4SeI9+FSag0jVpn5ibYaLEVIrHRW0FLTo5oLW/
xQ1YEW07RNeya4dLrAOyO1l4P9M6uugq/TyN6SENbkGbwGoe0MuiJInG/DpPmvMpS2tKOOGfRWrC
qy5KvsGFz/eM4B/SIIrxFO8H1miYXMlZPlhaQ/Ow22srmmiAogB3DDznKjRpf7UTTQOKT3vj5j7c
9vm+q1GEmYKE2vDMz7m5jej6qzSmYC/Sn9BPULBk3m9i8J+y0VbbbtaHMVPf4d30F94or7L874Jn
iRV+ehdlvf5uG9/5CJfkXZda+T6L12dlOc+VCVAj4yGDPQ3A62iApjG8KwLEf3Z8SdoBLAV3gqFs
P1ej/q5d3Hkh69AdIHOJRQWbv+0fl1H+Xpu+xaFJif38QjgtrIvF2noek7LRm2lDMCJH5WVchY0v
SO2FF0HvF/dsphTFnVgPNcZn+A8M6tBZzlOczt11mUrnXAM6ZOh0sNpZeW//wpIeVDGJIuZMFq5Y
wgquZwQO6QHdbnvOIavIc8Jo+8Ci769z8LmbPE2z48DAoN6UbZ2zMjARTucWaWvnD/2uLoDoijYu
2U+TcdxCuxD7ErkifVRQOpApSDrgnvTdn+OEVdK2aGp7V/J+76auTl563XK33eSiWay+v8KuC0kS
zp0DnjjdGfYQ0XCAX6bSSw8TYbliMtqsv1n2CsHFGo/eIv7K7ObI2NYnqrzWm0Z4v9MUZ+Ap84+Y
ULntZP0rFee/QlT+T5zkHZryKe7y/yOiAob1fyMq2x/Vjz9/vANU+PkToGIp53881Nk2+ioFzO4a
ZfIJUbGAqP/ttBC4/yOMnY7E857qEl37vyEUKf7HI9cQyysPFjSC9/8GQHl1RPsPfkLGC+JRVjvw
TgCVV72aN/0DfQvwHrVqSGf3Plbb6/LSJ3DX5A6B7djqxzJQA42o38JWIBSsHkRTfc/iJGzZEjPY
2tOBHUJRyDEPz1AGlOCukzyXRJn59lF7q5sBjuR1nx7XdEKWRKCK7GLnzLWxPunPJ9zviWRwY2MX
ug1W3yqcWw98P723F8HgGvdja2nW+6hicR6ibsB2jQDkMMA/MyPvlL/FeJrkuCOdLotREarnA2ql
zjWDfyvsuvtgsRwERHM7GLs7RgaZvWy6Kuyl4WQRkpH5+2wNViE3VlrZXfRFeKBnvGX+cZsxEcKm
QQjYV24Id+ejfQRBuGlTySB+FsyNpxCzw3707L3tgNHC6q7aGLDGGqaofbFmtc5ymyYOXNxD3jRD
+jSmHocN0mb43WimSxFV5W7QTlTVhhc6Zcv5iAUE5umdu6pSkkI8UJMBHEUuNxuLYxJjKLuc1qdk
KsrJbbZxTLE6QyMZ2jYGn5kKrisGseO6YmtykvDI+MCFIBjC8HbGi3KOmrzeG1DZv0X+Hgc+Jqti
9P/s6lzUj5L7yNWRs2F+IUnWNh89k38L8XmhSOXHlSpj7Zxh+I0TOuGbft/v/DbStqD7W6vBP+YU
WFJBYw1VU17HVZM1f+LtL+iMV1q7GV2wHCIYUm0UjPz+tk2tkXx2FNHchJyin78R75rxaa2SSF6O
bSOMBrRDHSytYzGnApNlb7DN9adQ8vnaSeao9uUfi/5/seh4j2tL4xslPMegp1KQJvXRBhlVgAI5
mbqn1e1wQDh3lYzW6QLHm9FT4C+1p5M9pgD5Mp3XA34Z672lc8jjZwxMlfffeVNwOWDr+K85lD7G
njlkQ/knzJ6qRONQPkePPfYuvBpzZsdzskNvuUBERwplbtU4mSiRW8shKX28mtOhAg34/LYIM1p4
txQw6QvwqSB9y+XuvFoz/GPHoYlKMybW/qNf57Uqb8aOvSY70sCnnrwNeSCRt4nRQxXQ9DAjYli3
IcBb8GqR9yKn5RBxUPMHFL4QrkkJG1OLbz7THNf6hsPQGLxgPz3E+fVcR25+jdIYUvTn3+K9QxZ3
07NDgYxDYWlBVuLHtCaFKVyr6TgeZ4dcTDqScXW5jXKY4N4cqW5bIuRDi9wPIpI+/2iSyj7eQR/8
3CWqi13FsYlif/8oy07IIVnd+NErPUrSByqP3G8PuvdaniGsVfPhfjqaNSDrrsyYpDBbDdvralV9
BUfVYZBKN4cTPiuVYWWCvmToa2Hei9hKQJQ6EgSy8Fs9lMyPjlhOmu1kGpOa3wkzd/Epx8TqswvX
4zqGv0dlns3NXUM4BKtYJl1RlZtQDZYMEc3yXsMeaDJ4dAeSLZRZuH1fcJnLvMAt2YZug2sAECY1
Srwve1gEIVsxqkWYLtYMj2Jnh7xOpF4xpdU9Gqcg6cCX2sGsbdeBnoCa6PRbxtYzv9rWWcr3mmVv
NhaUUyX/MqhIouLrzShHJpRCIeuedOKWD5c144XkJ+Nd9FaXvWmK4DN4ld2+sIlW3OGqX9mpcZXv
E9IXogLjk51oSOfhAOzCMmOwr0VAvtT5Ek/4nd1m5KPwSKrGj8foFmpKRTpCfdogCz8moeRhbnUx
N7+PeJPxqzGH534/23mgM4F+y6nz/CyLnDrDLnulxTMb7DpqfpQ0ZXPVgcRunXctw2fsXmLLzwMq
T9fZWulk3VdNb87RWvkxo3ak4x0S1aWY7J5IAmb4itmaHQ29vec4d9sXL9MWj+ntV8U61Yv3TZ12
VIIY6vmuLO1+2reAT0BPIHazdh6GujUPN8WzLyue9YiPSw7SDqMCmCOpzHs2waf0hkvHhtOa3FYR
lIT2i7nm+2WpGABh9aKMj5wHosdu935lDJMY+7icimsehsW7GZDjSTFgCytt88sRr3c2jKrEM/Ir
Q90PJjfmozkYsXp2pUT/xPTr/UdDJI9n6NrWVVL25tXCoKIU3j7I2qbTG6zYubXkX4oe4HKBA9Nt
hwCbN/7GGIVLlRHDgAeBGLLsvtgx3p9E5tJ87oXCWBSzKFd9PIm8fsVe0o/sK7K3zUeBoybsWTwO
NE+NPzrtC7LSfL5N3d6smNJj5uxsVWKbuuqL3cs8gv9s/+ZiiHk04cUYkxuDbPMI/7H9d545oKTT
XWEYIFd3+3ZPwqQY7TtIL60cdoPQvv0Dc01zNAm3q8SPdoDeGDOXJtKXyKqY9OoMiV6RuM4XDpMf
Dijqm9CElrO1Y4wGBuN/uEI7sgvYhKu8gg8TrMmzy+S5yfG6yKV1H7QMQwkPpr4tcYGwEQjv8TEN
qY+w4Jqs8Gb2ZWm4LnEJNGmqDqrVzVQgrqNm9qHB/oFwzUWAwdOiuAKNjMh5/Pwuv7c34isIrp+U
NMdnOUiC6N/fZOa5owAe8K//tc+JDnH2xnSKZscOEHc/Bcyc8mvqDupqsZaKW/35Raj35xRX4TDo
tZnQejZG38FHD02t7HGiflyus64uuugwtn0ddNfhGKKxjOfZwshFWws78y2WgmZzf6tXU4/ykqiX
dorkjfYVs7ljg4cC7KlIx/mPxBKxzNyN14vRtlBlqpldFrytYkPEV4idcIJ0zH2v+0SzLWJAwW9P
slnynNpynsxWa/umLXk7eeoYx0MforhuWKihh282VDXOJPP/pY05h3glav4YJg7fCREWBCM4LqhV
MattA9yEoY7b1Ngr7zSDLSyZG8ssJ68g6uQ+DkL897fs1aS47sEWcBmqYLViUYyBUw6u5x/tsbWa
mG+QDEN5zN1a8YLEGGWwGgvsfBJ77+NJQkweqQu91hddm5CUuF/DhZHX50/v1aH5nwvVw3SdfYP2
LVS42X+s03zUP6CES3oNPz3jUGlOX7/wCn9KLiiLsDXhaJ8KdFOqm803hV+oeQIYrUBnRazzWmXA
8zJ/A4yAlbhZpTYntYNVHNDN6WuXazrXj/bsxPa0g9npRXTX/+6//5dS/APdhTfR96iZ2AGxhSOI
4eN6IJiwMS4l3RUmUo2qftJuMRY4yBJ8+eXtWH1bqWtlmQXL6cy5f9q2k9Gv+VqfX9OrK/V/7i8l
pO/hsoqrgE1XSB33oYpLvMju1zXQT/VAIg/Tq3UN2wqf4tfyHK7AzGd6Y76yEqYqE/xRV615c99+
xE3THrsuNyu1dRs6gekr3drpeKn15HfT/YjWg1wvNErm5QoT5/Uxws3yjqrM4h4/s9ztUB5lYlZp
DHMVFKxW95oBgl7v7Dnr47tpztTsXbWIOGEKwJJuWn+4xFvE9Hqnx1gjTOADTn8Rrm0ecH0qzBgM
mxY9CzLTXig5WqwLlZYjJUuHFLS3iPxBC0AmQ9WPtU6e3xozBA0L39iKG3wstq0V2lNL3ORSsVm8
PSmsvWIoAOwEsW0fyL4cHP8qHoKu/2kra6LGFJqIl/HKFSs+ZDvo6m3vXahcxhEinVIQ1Xgslahc
D7ULjjJMGBtrRSPy+ZP+8PaBrmDz7/rswq7rYj0pPzxpxEcu5bPK732PNWQfymhcOFidijrK2b6h
GJGEJZ9utYnAQussIOapS2zWJhqItW7t9CvHxg/nHJcFtAQEFYY2S+JXTGJNSdhKl7R7VJokIxtr
Hhy27X3Rt1EfXutmVM0dKzioaS2wL5+nn8xw/AZJE15uifUTvZ4NdhMy23C9ozOB0QYMgzk8yz3x
F7hjgFNHmfSvLYSd8ryL8c9Iv3Cd/tBNBsIxfos+5oTEKFCAfbi3s5osRj6tcy8WEu/g8BJDCGMX
OZsnqPxwt1Ote+5Yk0bS2y0UcM7D54/3/VkLguawjoXxvMTqhMVs/vs/CpqV0ZRCDTvdx1Qovnqe
7HlWy8EKRckrn/tuDs0wganMsxaBNE/X90t3mb/YUH69DhJmlMcFIPEjJeDDnYCjznbWts1981rG
O6o3vQMrnw71oCMbueueQNPQLAhWPYUwzmEGovn8dpjq6B/bGrgmwdeBg/yNq5HOx5cdQo7umCn1
PBDiYKhl6SotF9fjeqic4G9Q57LPMdCZfT/+AmX75Q7wwZS6vokCMHfhQ/W/LnUHC3xt7knl9QAq
2Sx8NqmR7Fr+eNt83GogsfUcyva4PEURZVL9xR0A5fl4DzgwFauKnA0H0OXjPZiKoGYqGDb3dUIO
sbhxTwsM0wae3lmhNdv5EdlAx3J767fLckEpepXUUTbZG0J7QE4P4nTy5jDc8ut0SKlMEhgD7Iuy
Ua/f6fSLXTCPBDC1WKIeW8IEHVMAq6Cx9PyAKLceMuZHJdrrve3nXuicBzKRuXcJ09X0xFRZXvui
rMD0uJ2/1BZiZEeirL5DeG/eYtQjAzlOgHnFCP/DisBHiJi2HS6F2bqpjpDflvxheZMp3d62/2zk
7Xvpu9X04304tVl/NarZTaNjLmxzaAgnjaF4mXQhFR6csV/rx2peGZtcimrldH47AWt8QEx9ptoc
of9lXjFSoUmtFaggGnmDaNLmMcUXz5ZSRX5TRbUW83VE4BnHkc5ivuNBuRr4jbjIktjVjV6iCLu3
KIiikRJd5s2IBC+o6OMIVRi8BXEBMq7mkftSc9JCBOdhH6hNcy4Bv24ItIf61F5PkOnpC9JV+8my
ZcNP+W+ro02JOcHT4dY042qqyXRYJRdWBIpoLOgMXcIvU1iR8SPOCVW1WF385Nv/IFjWvCgVZy41
KfCCucEEzcb8aoCqlPoRagY176ilwbztDA1IedYQykmxUE2UC8AmzYycfOuc3qi+ovABSMaYgPO0
aDjh7T0zQ7bQPQWBOavFzPgL/GhOnA49cMq9Sg5uWS2xyjdVKfNi/G32nXyJL4ehTvWAHCPzo3af
DjX1iK1Js88PPWr66e828l+BJqGJGkRiVNcZzMYsj2z6PyZ/4H5WXPGOe2Q6YK/pn5bGyvyA/Umv
udtoe0OQG3FpV9iudqmXo8ddWhueh5UROVgCXWGyjAWOG/a3stDr7F90qAd5ClklEVSflUFFUAaZ
jWPK3vFkSXvFy8PCgCYzrpC4OKLvm3vXHg5RX8brpVfTmzY3ZbTM4XLPilnrtd2VEWyy5GgXeMmB
tDiyXdOdBQNFGS+J1/Vk+9qUwWXclBBRstGt+Z6UaQR27RbUH3yQH3cG03oD4t6et/ASUx5Vp3JK
norpt1PZGiyzc4f+YnFLTmjP5xv3L7snlFzHxvYPyq6jEL+8P8faohUTicjJ3en8ANymQnf5Rhim
TbNpQaRH9iFEyhN8UL8CB59fwy+HR+CbY4O2GyNpnFTNNf7jLG1Tv8b7zBpvbWco5tuE2DykkBW4
1xPGu8ByBwbvBcfa5x/7+t3eHVp8GHEPijotNG7oH/rlzCsZrYS6u0vSCAX1UZRhimbCiZ1mtvaT
nKekvxZw20ibECJp/XrPWiRh7jLMI72ujyGymyE+m5qVp70vsTTDelAQn2CFZz1pBDxrjEkFVR+7
GhIOYkiLdryL0R0xX2sxFMmmo9PILhdQedCGgNSBSorimLJ1NfAbXTp3+wuYQKoPBxXEe9zVmf2x
vbo+yNX7+y28dpqwICTUulo90f2gQSZG+2cKvYDn7dZYICQbEUyQkI/GNtqM2Wq5CgxLWG/BA3FZ
kn/HwMGAqobltT41wIP8QN2Qx53t7AUnT4JJMKGg/shOv1haSUYYjx7ELKd9aHXMAjceBimwVlGH
IZzcJzqmfjnHO2qhfCnHvuVma9LLzNbkWnkq/2p9jHPVpVhRMT/EGFYlhL6mTAOmi7khIbbY21be
4TwjJk6hCP6QI+YGm9iIZPD0dm5cZkxngNHhaB18Tl/hYI4UDiLAzIbz5mTpt5in3Ohoff3uOhXo
+ZB2Enj8+Tv4sZClASQ4Bbs5GFcO6tcPxUvWz2kYLUN4C690HJvfAJ9B5OD4xEB1pmZh906yUXE3
ZoitXM3nn/9x6TG0s3kF6EVNGf1L+Vi37LVLXga3zEJBh9RprS9u4fMKOKBzfCIFPHvCf/25rgn9
AE8JJVqCD99b4R0BhLHKW1tafK5sejNynJza7I/9DJX6AHpjkLLPP1e8R6coUc1ElogDNKBmHv+x
bi+StJq7aV1vR8Grz3fUwHIpNL3XcpUNKnFqKP9gvdZ+oRtv1PcWbVAJ+yNLyMumxZWZj9lVMrdi
2RDVPRWGvxrAJP2itH9VMfxzf3oFtnksBmPmYj/uTyGmj0Mq3YTwlWCgSwzyxLwIsvP64A9qgCwO
d05WRt1jNvbGn7OKlzn7Sf83UOu+tSIYXYS4iiWpRhC1c93Gaqdd1/jmRn9+b98DztxaEBZIO64J
kMCQ42Mh3hNYH8xVqb6rZZnZSLwUYS2WB3ga87cT4pxObZjtlIPz1XK0u9Tgk7njYtH3xcX88mI7
pPcEHl2i+cf/iH6bMkHXjIVvK6LnWUvQdU1x5aoeHGvXBysHXF9NUOM+vwmv4Z7vH5okE4pFBbhu
Yzj/YXMNST+jOZTsNH4L0F51o5kUVtUMkoxjhzKTrrVGTRKY2jOp89u3mgvHOnNg6LCPKAemAM9n
TMtEunLZb8Ojsmm9ZQAmwGCRqm5c4iG9EXGy6nXnz6WBqwArc5X+/fmXek1xevel3IBhmnm2wtQL
H5drKJeEMOtsvH0bHoZNHXrfBtEuQbJP/dXDTB4/1RXGeJWj24jPUpKpdbP17MKwRuJ+IqJsozvE
vNZmpG8pat5j4Ko7kGg/srYMED0X32dDBHNg2c+hkx+wTbexrCffG4Owcx/X+Nw9Sm1R/OK5TH6Q
BenfFAvOpMxsJcWLkz/eANxuoBmGZ7cGHgqM1e/Jb9r7i90U7hHJo1Sw5oGOxwp/rQSp0cXQjsDG
KDALqV/eHse6jAaRWofFPLi+R8xK+yJFjX2CFxeiwCPnNEIFYSt5m9/GnsWccATuEBeUNSmXVjMv
y1XhQlEDIgVoXqYjfR7CT2hZOR5/FsbudkNeOTJvqmGMLUSafDUS+uW0gTnEpIoZJBOZX99NTyXx
ivO5vh0r16zQtWZI+ILm1uTSMrU099AXRaTPe/z4vtx8f/14sygYDhDixXkefFga1FppxkS6uX2D
MqVT2ZwveFx6fD6sT6ayUuUGNy5ibP6/TID45QLQG+JKpwxLgznUx7WZaJS3Ym3H77EXm64qK6jf
wEhROGfDFu/+dQ4JuYeQNFy2QA48QPxTzHgB7WdNU/HWm1kOMmh7P7Ah8y/fAP/qNL5+K+eXGov1
+6hXnY0DOvatA7Q79fqpb29WKQszju/iQZfqbPHHCkvS0NZD5u2g0cI2RqCK6SlGYUVaJaX1xQ75
y3YNZz50XQATwygTH0uPufByB+/q4fvbFkU7Is3g4cSrcmlX25d8SdjDPK9yeVsWj3QHZCsdzf0X
+8uHglR6fsD7ALuByZV0Pg4dIjEXKl6K+aGstBXjcjCXZjpJ9DpbNX4U+vzzz/sFm2VWy7fxlTSE
jhAI730FPFnKi+toiB8SGaUu+m0bIgnmjwvoFSVjjUPBj0n6ZbTRvY4wEyjY6wrcrmwwim6TNHAL
vlqcv5DyGA5wC0w9yGzg1yOLvC2NN0yZPMREH7CTLG7uctzn0D0of08F2gSfYb5tSG/U5+VsmwJp
fT1nONZkfq2SZTInLxgFt9FbFd11nzJ0crDrMBtlGbvl+uRnvZM1R9IKHOeOcRtMKSxKSsMMOhWg
LbUzq7D3FqrRNwrG25gYI3ZeiUKEVB6bpB8h56PtglOyaXw78q/asNL2gg+QT9IXCRRmabd+OtC/
VkNa0sWNmEvzy9H2m3pWQJPn8tCpm2YTExCz6j5/3B9rARY942UmQSTrkcVpf+gvB42FfMic4P6t
syw7X4+HOrXH6EBrusCIVXgNf/m54MHvXmycS9nmqLCxi2PnsfEKef+e2VNd8LaPzgFz99VCKJLF
lWToQ75TyxxG0/q0QKVp6KFdJ5IgivfwR5P6G6kb5tjxXHotrOH8TlgvYgBpAFl9nXS+zXXe2DVj
Te9DPKCvSzQeEFVYtltC1eruuov9Cf+uEocKYmIA7w1pCHuhAcJ8AVxT3BQTukroIDRNC9Kq0+i6
QGbBiS0xxWYjCpO8I1BgMJyclzdgq0b60ZIzg0WkGI8NmBCazyTDhvG6FrD8CNQgycX5AZmrqOv9
QkqF/5TjGcRh7EsLBcU+GleIoWhlozWxj+tAL3QzoQstcdQoEsxZEDPhLJcdC4yRomthTgjaA4XY
t9vl0diEy83S9RCAKJvSlfcHOHON87NlhFy24JXOGpl37oRKL9/nOD+xrFTfB7P1vCzgX/W2dztY
cAgiMOd9kBOSdeZuddgtxQHVDkUREkxF3s9+WgKsHfA7RS6Mzg7BErSASbNPladRZ2Rbof8TvCjJ
jjE+4i12EXnFIt51ZLigElpPpKe3MfekZmx7cLdfKGF349xjzbTV7oJ+d0tJn2TueQnuNnQPmGWs
RLrbbUjTe7vWWYapkZ3Vvo2qSQ1N/mNI5sl+Qb3vBJiwdIKcnXyOCpwiG6y+OOjemFL6dZNIg2Tg
gXS4bi35FW5MBv87wa5v9LHwxL2yeKTsPKdx6IjFGG+kxiiRmzgOHFQ9dc2khnIDsNSNf54mgXFW
AUomPt7caGIXYPtuN7n1yBwmC6zsq3L7FGX+n9pUcZLDyZOM2cBxFMzoD6ubpV15nmjU+VgnKQYB
RRPGdfYg/MiHg1RWSXSGxJ0xMW4GdVWEXYP1oINX8FRAOzO62TS/ZJxPXD3Zu97VNOkGLHcQ8QM2
HLCbQ1nG07Xjl7jRJLP0Lsh9pUjY+I6ScX4RtHNd1DnGnbq3d0PHf0uOpZNb9bcshx19YTXAtkcM
UhqEgvhi/Ij6fMkOrkqncl84osN3rkf60QJ3FttuDShMm9pzpnOvwbDoULsRKSJtFPt6m+rZj+UO
9/BZXIZh1dxYPqUDKSYx79tQEig1BbFa0a8GzQ6+D7qlWI19ADW68q9oLqpwPwGbBHxZzPSKahDX
QydHbIJW1/mDOOr0ophVTyw5mbs3+P4OqD5T8TSXKEhz3f3wkqR9soST3xSSdDkMSYx8aMMYP8Jk
vsL/NgiuWo4rB/dzJVcMaTO3K3v7CgzO+jMcY/fIgA4n+ShZ9w0Sv62vEO3zXQXYDU02/I21fvAA
XzY9tvsgzSgo9RqhiCQZYXm0C7keoAxh9W9Mcr6Nadt8j1C0Xsd5jKRs0epOB5Z7xB213tdZY0Zx
SlWXFFPV0ZbJshNrUxgIyr+GQB6fNUzkH+xGqd8XJ0geo153twu0masY/BwDa6N/HHCIQaJXC4C7
iTTtOZMcfeQOnduuRuqTpfO32sHWeZ26bJ9n0gF3Hxsj6BbLn9j15fctDNbvpbT1BSh7cjP5don8
vMvafVF266WNEcE9sHFxIeJIfQ8wqZabDObcBjeh4NLGwu2xUEP3GDKXwf81tbaj6qIz1Q0Np0mF
aYuwSkvC8cKrVY5edd/oCYsPcGcGGMto/YidtL4K64ZIAOHoe5F7zm5qOvdIXJhz7bhozKd1XP/C
1rN+ib0UDG8xkQIjsrh+jcSLYARw5tdLfkZazfJtdSx97cV9cxSM1s6TKdOox9cFXWCKr0Ha1fI7
rFD8o+CUVnyKiPYW+MBl0yBSzYKg8w9BkUd/B/n8FHr18CI43o7lkoWbnIZwQ2IK+2Ga2w+SDXhv
zXnwTeFqdOauKU6guO84u7j01ENA30mJPXnC3tVBXf0gXxrNDhVUfcWriaFI2KArV5hX4k0csmSC
HCktQNSPOZXWRet0hDjSP54rtpPbGuc4xMRJ9QQWtW7qdcx+YKOT4vLkVPP3ViFIj7AhpfhhloHc
dnT1Fg5i9cKGin+awx+4SUTcQciWjrtZHHywF/TzB7U22XmOzzR7RmK08dmibycOG2gyJJwNqBU2
ASb9996Uon+KylrkZL2kYzLEROM183jABbL/Xfi6ukmYD+6tCdbZLhp9jHDifIr3wBtPExZ7mGDV
zwkDqXPUAz+xlHnyihKN/5DPB2sgJWENnfaQe35jITZt8/AqlFF5xhcrXJSHU0P+Q5mEh4LeaISk
43AkJ1ZGWk0QoXYlCQJ9giMy+wfUpnmLhTSqF9lYv2N76eAZ1RHWteGqij+9tVJnWWLJSzSF7R9h
WVsXeaZHFpecr2PpThdD2mdQsTxV7uiA298nzo5LseDzwJylvS2j1pa7ivT2g4dO/8kRfYl4NiI2
zdfKRxlBEfgXOb6o4auhIWagc9CDYLDQp4h93QHwK0Lv1eQKqW/oh2RV/QZpL9g6fYdvVcUdvoBU
TWojsQ/nyer1dzVTiP3gZCRHjiq07+IcasmmCsqIL1Szl8ACuKNst24FQ4y/andh+wlT9wo+RIZa
y9H2xYSsZR+4Q/kA0K8287wGPyKU2485XKN+UxvuGIJ32dyLMFOHbBYw4NOoK44xtmp/SKr/M99a
khfZwx/ENMsHOUGdO3irg5017koszWIqD0yo2ovUQY8HGM94Qea4oqZN+mfQIMQr5iC47URN8E0v
4zO0qPOWbAq9B6eNL8t1bC7bdLnhwn9muGL+xEGgAuFgzFXnLnt36+p9h4CV/0s14UUudXiT+jhj
L6nqDm47xeUGd6xmh1eSupLN7BFUb/8BBicv53z2t2HCJlQOhD6jP8OKMe2a4rdVOgk8a7IxIcXp
8KyRY/fggVUyccnz9AYHKQKTsr6+q7p5PCMZEUtYdrPjhNL4TPLZ+MqORKclwTgqqFKhVRzmLE/R
8sZBkv2FXBN8ue0jj0HEmgZ0lPkqDLaQ4j8F0OblHo1Ts1KopfjVZaZXckKSpIZvbYKO8F8daNOO
NMRv8MRbL9RPhjh4RyiemfHkbCgwY04tWqDzhF4nISOnmvaa8RUmM3MRT2v6hFDQYEMZeht+RJ2w
b4or0yr5rzj8Cq6EKbeN8BULDqGZQT7NqY7b50jhmzduTtM6pJRjQGKGH+AMgfNJJX+yNg3eOFua
WfYWGTL9wDKM43oNTyTuzrrIshpQ7LhBl82q86obsuU13jZxqDAZIyg+T/Zo7l1UtFZlRnDEKAR/
2cw4owvkAaK8dGROiWehJZkOrS+b6lZObZT9plVc6waYAw9aXFvmSCDfbvLCsS8BaGflHcGk4jbd
DHAiYOtMiBUW8uqqxLuaBx9Pw3XBEozZPJF4JszDi1UPvDYzfihOzS5S4wovU0Gls4Otxn8OXycm
GFs2WBXSgpT6/3F2Xrt1I1uYfiICzOF2JyVLTt3qPr4hrD4+zDnz6edbrPKg7Qbcg7kyJGtvksUK
K/zhG4iZAvVj3MMG77/fm1V2G9LYdKjmPc402rdTGDTtXVzETlWeka7f/a9LmcWo5ru7WcAwsor6
g2ZAVLsl7QkTU/D9VWXIEcjUkBwkZRgDRNKH/9HsF5i1uS2SLqxeJUU1zMwaoCAqNM5MnNvp5yhU
UFUsLsI5oewCH3WrSeOoohjOsH+NHQ6//oVYiim8kGiR01tlKdV0Z7J35FX30MBQ9I5OQMs1s9kh
XTd2Wo0P5YEbKTBfos59hP3okwlxBhiygOOZ54LdpMNEPaDqppIfILDI7+i4CmpJE22aBWa5fZ+a
i3QF0X3nEiqPaNdakNqC81i/VxS7rKYigFnp3voBqi1HWRarNZmTEOxsRlHdTeGEvLxalf4HUjq+
XKXn42zJ1/YJrgulbD7haj2kwezNBrpH0PWpkgUMTXNH9r319nucUHo8wDF77PMn8mKUj04z4s5m
+7gn0J3ms21y+FfXCSAl61Txg2qwhgPQknQND0JFE7QsRoqGcqsxxT/eFF59Bng2MAaNjZuYV1jQ
fCrXk+FpOmw1oJmlSzI9JBnYktdpcKU/45shA1IoYiK+UylllcQmOxiveJkUFmZYa4IWUxCHCOIy
e/x8fx0ngeUjbjem4QPJOr3yUwM7a4BJtuwUaO6spp9wVNRj1WFzjLduHxizTfuMajtvTFF6Ztve
U/eb0RQpii61Q0xkXvNu3Hgx0ZIc06fupXRUN61/vBFFEFCvSfcAE3cJ6bxXcbNDXJvTSF4o+ox7
6UEFd9tyPFUZnavmFDgVQ5D7ndSPyCykZ+ivqbXmd9UCConYJy56kXWlfcytwKUuGWOrDjc+jTsl
ZV9IfTL1OiSVu7dNdTrR+R0DfJCYtQkOHkvbub/TMpT+8kgzx0zPWU7m8Lxi0BBONHhTeaZpG+Wx
MUCSto/fzTM5yupGqYkkIP2X9XWlfzC8NZsJ5/KpiTK2/9KvhJ432AHs6xOOmR2WKSgPSp0KWQQr
v+uc3jd+z9kWzN9MICgtu3OU5tVtggs5fyFry77WApNBAqmPrOKTmZYTmJnV6cFvDX2Xu6/pnuTl
OyR6OOZ78jH/o9pLRr+XPjP+OZwwY1IZ2VfDm3eeYh4xsPpozCZlBrXoYJzImE+dK721uQQ7ZaMB
j2K1h27FyEahm7fFCGWKqPegoEA6ZkrW7SQMEAAyVOBQBqh8ineKENCzar0vS0Bj6a8mJZR+Kzyc
NsDG2BCIvO+L9oCkqSoQQicep53flanUCFrXHj9VWxNXX5HoqBAaAP++IkCwuSCCEBc69iNdssyP
H8DgyO2UBlV1HE7DaDvHQe225INH/RfPV7oTaoj6omir7uTF4SZuLqSP659BVjO01tAkjJSrwI37
0U5WNUp1YhdR4DFSaFvLaW+HIDOzM84hDr9cYnGvA2ctNBi1R+tjfgtyyqxRsTnfBq9xl+psQixD
oJ18nc/Xqk49uwnDam+BIGJLEBw2kjawHrzf1FYGsiZnTegqaBmatBsHVUCRNqoxvl8UKaga0Yji
XOsWCrYxBMnubbJbWUjUveQWrXWTldrOdKGm90geyX7ZVzQ7mlO8EgQg3dQSxQIlVoXgIpO/aLpW
Hl5haYDsyvGzL6Tr7F+1vTbNQz7bFY5weiP2TWNjHeyeJegxyDyDVB/nOOPmIugGvC41X0YXlmN2
l2cLmsN3DkTn/dWfN8CYD+tWQ+qEDQG9oCKeb4rcD66lV21sJ92aw+R6mP1SdgJKgxLzJKXJ3oeP
kMnT1Jw+Tcc512Ts9JqUpPq13/EYWyw90TkC25fflhBNCKisx+IJoObI61Ev2wfes6PJB5gYFcA+
ke3GX2I5nlHpElBT0AQS4Qkicv0Ih+/AGtEMRCuENBgHswv7F9FHf5xx7l7MU3+PbdbgTNcUfl5Z
PlL+DLv+zhpgFtcf6shHg/7O9Csm/x1V/gKJPAsiAQwUtFRnUCUzEATgd5MLThPbzsIpM0hN0LkF
TKPpQY7byyqHsCCzFeFXJ21x3C3b8a+htBpK2U7vVi5K4+a8BcvNsjZpFZi0kBkZ5yA4NHMkQHPY
hNLxppuD7jBu44SPH/3jyDHK4Ti/jyJ/QgLKzVUHAQL3CYEH6AYEXUsZQIQtJALATZXjChdtj9ep
u+rq8OL3PtLJDhVcPqybe3Oz1wEqhDRrm/aeIj9Np8cGBBC3tpcx78cdzd1wkJauSvQRZ4OU8rIs
HXzXF0DdpKaXxEnXoLhoYC8tO1EDiMIgMuzf8zHcy+g2q5Wsp7Fa0HU6j078jL7suqfnDgBD030Z
LGhA1wY2w7xdOvhHPIWOdBz1/rMKJ5LxDcj+Mb2OhkuSNA1Tu4hmIUz5wZAxVqbby66bAowlMFt9
d2YptHgbQ6lTUbjZxYK41gNY9MgS97QZMa8jVZl6WaGoxIPqOGUrTXTv0iq0wBCG0jXvjZyWDR3r
IY/JU/qU6ZIeYJzJjfC5+tgntWwOaDfIQdVzlPKNFRrI/GTXrnxHNvsrX6wbQ8YAPgEupMJEkOvL
IsANj/zh5rj4X6Ufi6LrBuelIehDiKDOoSxxmnIE87mkqfYcpaS8nCjRr4Bq+erZRIgeHlxFDtU8
1P6W4B1Rj0RHdHVWW+yB9qL0DSrO9b5UUHqPMFo36eseIF34MBtOFuCYpjtfEI95L5ai8nYELdyY
4q+pE3GOYHV6T4ZH/ce7jCFgHjh1QyXd9Q0ySwvWfHMLu/9aFJ6AYXS4SxGm5wXS20qnh6bfEMB+
0XOmb21p9C6Alvklnl7AP+/CKKbHgG0jsL/ndHZqwjGiMlk2qx2zDsLSlEWmxxWIoKyUCAIHN7LG
o6xec2E78ZCECnxcLtYeIG91VmcbpXQB0m0UI5dr4Jh73VxyjGDBT+g5ozMP0KpHAoIU2vSgt/1M
tc01rRNgtMld6TQJh+MR05S6zHr6HyojTRrgfZzUeToyZuqQ12sa7r16dnLi/NapxtxmBfAnTjNM
47m4NVjhTQ96wzbKRaCuPHwGrloztXGDTJkHU06NYbsLFFYp3BzZdXXLz93gpdBWVEebajHXYyNH
jt6yc7W3T2Y68ct8Xo7YIc9RA7yo/nOGsj02bcvuLNZDe0TfeCHtXMRoHag/T2lmsfNdpw44DZZ8
RxChplxEZMgYqV/ZcyHxTcAQcACYlZyd398mRsCMVNIP8vJNd6XehM2JpFL7YMhu6kyE90RSSBt6
G1W8yfBP2x7htH1CFh4DB2Q0I6rOLSUnJNP0XFfvwRlDeemmN3DK92Eitx4cTVUdcuuDPCJ34lJR
scpZrH+ifCCvSEMOSAjlgLZQEQxh8oQuCqOUV49F0Q1QGvPbdyhhOsrZX6yzTNd6XSWKSRU/tAd1
KREztRaup6kj+pbHVky7+7qRMNNJ+3R/TWNgfYKkoslHCHWEQMB0Zaqrc8BXBQ1qlAcpbd8hANwG
p5OxNzfU1kVMxhVuAKmdTFpTpaSC0GW8cSSXTEwLBsxWIHWUaFvQfHvae7Q1gGFQ3gBqNE+rvIxN
cfwbKthcSIMWqzAQhItOenevlMxMY3KnqZX1iWNux3dKuib3csQwOlqcowUk5EXAPw2UaTwKB7jd
qgRBrko0DiNCNv/xiNhU0SZxQiqYZ4/qYJCcAo4b3g3J6FEbUjO5Mpi2JElH/35ZbelHqmBXH93o
oBBluopY2aUQoAjDFBJXISU7qhpMGP8ojdgH9JY2gQR5Kooa3IVtqVKRfuK2gqzL1U4BJXNuqY0S
3sSIlioemo15WvE8JVD2ZPNWWDnHO6plaq7rsTNSZ+XCqtyiV5yKNdfsALdvCrSqucfOiPZaRdVf
wqc4RsLgDaMaUv6AjUxeryp3mVl7lMnUGarxwmZb4G9znovB2AeACelUvAQ4cOzLuTPXCEObI51p
8l5QDirUpqcwMHk0JdXZw3a7gac28XAF6CEnYYAkJmeYZZfSKNb1Oc/Jj3URW4JhPm6Wg3wT/FcC
qejViXLZvDUEgsKN7O8qFQjVLq+HGrjVUcLA7IG3HviDYGmCNU7t9TmknOi7Z1+phVg2sbx3oWa3
csa5KhPfbbNhLuoNCEi0xCWq/qUSIGMFOPAMScPyqBFPztJgz3HsbdVgi8yBTn9/AGXbWXUsOpPe
EPK88ShDNDgFzGgEHSe0GesrcENJB76LAKiUnlxMYn2d4IvkAn+i32yh5ClYpmSJajroEibSGVuP
JiC2AsOt6pEG+ahLLm2Sj4ENhHk1b6lvyJDShTugKsdEVqAzmIgjg1ervUrRdIkTPYB9Dgpod2ql
9Mg5DM8V23fzkbS92t6XHQjQ8OSuDrMM8KVwpIDRBywKfToqQoMGUg9wQNkMso40xbr6KT5N86PV
VsQqNyDa/Qylw0gGJqne94KlkfNgDSs59TrXlLCn91uJcNojRksgQrP/6XoKzuFgLm5zP8tS1amS
4y8SNjSKyaA3q6COhaDXx6Ukp5iwSOTWeKGg5tOKek/zYAOJ5CeIZU6IkOoCra0lyjyEewq7Eyqf
5YXpuILHjwtqTPpuB7gMJJj+aggjks6yPFAiTvL9HRjg0Nou1OgEf4dSo8O6BBnHD74k/wwfi0Qm
6VEcDxvSgTdnNyyeikUs2PzlKByqWp4G1RbHIgpySv8kpZ0rYUZv+hIcI+Ah3xpUNe2dy7gYLf90
HVsZB/WwSJCsFSGol+48rrdjnEnqqQKTWRXYdxVJaWA4kePxnSbQIaqQKqzRKh8GKi0BHbERIyfz
7NC1oZCw+1SZ7hdvDAgddS7p0BbmVlR8YB0p/jRZODRd085yx+Iz1WUJzMFmyRQIEbfn4ayNxgjF
UARbcFJLqVl1wAGOokWKq0HHH44HptEFZspzq5y5cd2jQlZAo2xOGQgbXrZGWulFESQVJaCImi6r
z4XcycCAUZXYb3A7SW17hKkDVmaBpwpxlSpAqANAE3WidUhwrw1HpHnpOx2hqC45m6p4LKx5XmGq
Bjdcg5omBkQISQbqPZM8VMuTLJOTuOa5Wephm18RWHZWMsqwtqz1cbegfxAz+VU57c8trJfVexmj
JBoiqZXucVum39beJIa6BUVt559GxApL/y61/dkLoVRZyYRaXAD0iti93zFBy/1x677Bv2lm9NYh
PRYvpNpWefFbqnDTHwMMCje8QJhLc6pB++4E1zamOHS3z0GLTyTVKOt5wHe+e5o7QFHpXVSSiX/A
E3pyHtAebsrXmmn0P8+grfta+lM03/x82EXlttrQCU2ATj02Szf9abZdjzMaPonVXYwdxQSKyhlw
9bwr7NDYPHyybfeOml86fcCEJ7FvlR1v5h0qjsv+ZO/5fCnEOeUcNzjynr2E7Re4iRshPjsiv4BL
/LKC/3KGdHnsvdlvqNSQ31nv6r2ul0sLuMu/jbT1JmTo96XBUrvccXt0h2gcqQGGEPiym1suBizQ
rDGmZwP0MALSYWlj9HHKaAGuxsmrYyTrIeqZNVZRNoZ7Pt3DvV82oE5hPuArTwu7d1cklGEEIS6O
PCCOMin7g38xWQYOShe4OryLifBtEdou5iB6tPosG/2Tg+vNul9melbL+7Lxq/5r49WgWqI59ZYn
HEmm5ra5m11DpSzN+wytmzNzr5/ft8gWtQ8oZBruc1QOjfHkNfPU/hWyKbd/tabv59Q4DcQjvlQ7
eKfiCrMW47TTMEEOpDKMDMmbXy70nAAq/pHyJpL45Kk6dov7LCHc7khrw+PgRmqdxYk27jIFTvPF
w9aKE6JH4R0xKFVyVoXDAFtm9NgnqtsfAMkwMqfejbbGAcdeEM4ACSZnyLbKc+8TWi8YvtLXFFkV
tS0bgFhYqq06KHSgrEJ8+9iKUIMN5z9CKu0kBypEapJYKmn5UWG1FQVL4TcjO6IGvKJeUzzTCSSE
Ul+Sq/4lu5/E5upbLOsQ54J7RTtC9zLyyllCVhjrIN4u60Gr0weOKnmqFmns2N2xNzugzc5AqGXh
Tw2l7OwcoKsEocTed+/3eO56M3y/untthNditAg3syyQFGm3QPp9G2CT4eaH2DD/839zNgmOVqtj
dxvCpml+G9swrt+Qvfbj/y6o8U0Pqzmb1cexHF0EXwbRpFJPu+m60/ErpHbIgLNtyURbvzRH8UAf
ylfYTcV2baguTuENvmiyOiLnKgd1ofpe2RGVJDykDYYDHbCsfudNeRvebesINDM2bSij7ztrSsrt
Dm21EdbMhAsRLlxQ4hb0XPFJLt77Th3vf04EHkhL+gAp53NRFNQLrs5YIN741S7t3DIwdCgzDOk+
BQNfH3T3QH2saH5KqV75s4Hn7ZY2kelcsgwhYvfctTNmSGtleu116ru+OwGasg1UqOHTv7RrhHEj
SRBK5fPihcUtIyy6eeOSlnfRuAFPAuQdRDdUyezPhWl05stAo/ACcwwbs6Es/1OMmfc6hm1x39jh
9BeHz9hegt2kARt58XgBechFMT0enygigozt53b5NmfU4O7J65pPCDT7LxUw6ccwn+frtEQsxJH6
svvfFvmN+jLArO7v0rlc/+pdIGUYCNhLdl6GqX3rkhbxpw0M0CWgmPK598L+aTFz9x2EFaTa9wV2
1c32qu7F99b8bYN5/Z7dreQt43R8y6rK+T1te+M+QMgbVj9+p/d2aWHskZNkm1/gfLGroaA7/kEY
kjwOvHwcOuJmcgLxz/YebKrf/6UGvT4il52C+sAvEauUNGXwinaw32hBFN6zTZpXg2Vecuuc0tDu
Tn2fUSG3MGq+SwIivVNGW8t/wOQa5XkKyAk2W/QS3/a6AoGU2Hisnlz6d+AoStSBNjtzRcS4ewZi
Tbe4Dkq7uOQkSPTtuuYBC0nnklvO8i6PE+vP0GyCL9NiZX9laTE9gnx03i+rxSyL/PgWtbYJfgl7
G3sZivA80kDF8sKM+0c0cJr/cLZxMogF5n8MnKhvacK6I9X7far89M+YfAg5lSX/UJtRdRvtMbrD
oGK9Oc5qfrErO32NM88/e1GR3RZjjz+lOdidYLFLOrGTveI/4HcvteuwpWYGdhcg7KruzkG0+L9r
Y1ifhxA98Wsxm/1fYF/R7QTZSAHQTY0ZfekiYWeJW2s9d/0S4z3YbXSqjaJ9Cce1H67mZFfVZY5q
JN5HE2OawA+Wr3lELnapk8E82248AwxZ3ac89oxnjzP+CY9fcIPp5n22MI66TXmMSF+1Rg9eXSVg
IsdliR/Abk7JlX2p+RxOW/Ku6aBrXFsiuI9Yry//tdsxoQE9h3Tknbwd+gsP4nx2hLb/wVyhL9GJ
zkPz3CZr/MxlsWhMkK+HMVT9VRrO5v2WhzOSNXziFkp/4H8ZZ+ZXZFHrGBfI2Z9+jzbATN5zuKxB
gE1lZe6R/5uHczNCtkg1zoDo7/DgANCL0gMNVKM5G1NqT1QxmthyrjtujASz+Vit7/cC60loT8Dw
H4DntNYDdbTCetu2MVrzcxgtofeazCA6plNgsdrYW2xKxkR26L9U703TrpBiAzFam2t1KTbDj3bn
xEWrIX+fFXsBkmiURteePaI8wPle9ttyqep4Cp5XM8ejdmhg3r1btoTWbj0jknJnb9n+oRl7bBfM
whs+ZHnkYnOOnmWKSO1aA0k75ciGQ3eBq9ac25JeES4dHPB37Lud+cA0KJ0P+VR6+7/Snn/E4iO2
hOegQ3khAKSCZstPWPzO7zbLA8l171gws990gjhywv0bnUW+6W+IZJF3cj1whrBaALQAbfkR9W8j
nwXqulk/bIaJl/Q3WnhDV74iilQV/6Zx5QhV5W8Xs0E82ywDB/6MDdngZ0Kri41z2ECl+5A2dJm6
U4HiCRtQ6rUte7KXuvOKc6o92hDvCs8EGoJthYV+f+xN8k9bxg1/qFuKjtmvxmclNDBbziZ/d2hM
ejF6w96ZxiDSyrA7MKL44tuTw+9y2EVkYMiQSH9oGl2QdU8uJFRA6+PCzmJfJloj/CWUuJ3bCKmj
GJ8tFpBUt3Kcs17Z7/J9vc452EhwlIbbO/EpUzdqUAsWC4zVlg/HCT4kLylQHaZ+tfQeX9/uuymP
RwKz4te5OkPENZU2ZY2gESp0Xp9EUfl7rQZiIV5Ytz/YJcLAPdvWOJnOe8RF52x7rIC/+djvRICX
O+xnB3Q1PybInPAAtUtzxL36fZEyZtlQSUqfRgQJ9cnqZtBx95uZS143w9v1q3sk6jAORWGKHCNh
IZhmmYG4owxrX1I77qbiXdItHS9sF1EP8yGF/rfHH/Dky6z81sxuGe9nelyi2JKWC2IgH2MiIf9L
XIZyKxluU+g2FcgjwOvQ74DlO8hXti6x0yddvMJO2UcMpS6WIW2vVMd3x3kBxh+2GP+R8aLL7RQW
onJ3Rp/I/e2ocyAVbUWAC+MHSbd55cYqj4xcx0ICNpiImziXdCikFAzFS0AzjdegP6qmkAFDkhdj
11Y0Gdd4JA2oLg2iWH16bRu3YxBdq8Vf4n6YSqfCPCemfVRftHAR2aNlxo+ZaTrBeo9qHkpOl2Qy
giF5NmcbUVc0+RPgtXfFls0Yubdmt67pb7RmKzo1tl94XL1FnoXRaIOJluUD6mHMzAccJCQkLUOy
GzzJnS1yz2PWjta7QUmxIUoLVfJ5HfPOuzfw/0quie0OfvY+BxfIPU6Z1/LRX1OVeOE/r+cAqhKr
GtE6OGrI8vy4eXB1lJSxKf4wwwB0e3rxtoPXJU6VSYf1TN2sUEad0aeoflZCtlQtBDsTKm3rLZ0s
r0KjBNt7uI22j5lu8Gqg7Bsmf2J0L7UE0GxGBAtcKaUUtIr8uw70eRWfwa7U2LfCbDZwU+I4IgR7
WNvBZHRnhKjojSFzLNfT2uHgcGhSrl5MeRLMgQiP70rt3OMr+LsU9oHvnixABFZ3TV2Qwliy2DMq
sgkGGqh3UfwltAXq3TqQdsJ4k4ytMmaRcSnHQfRstKJcl9cl6m8nMHURcxnviTYOrqimLe34VFqW
U0XfP7jZZWeA6B6ZsRUh0xzgVAaFx+UfYtYxrMhXgqX+Q/dSEqedK2x9HK+a4QMZzHpEiJWWY2rD
KwCEcUgTaelIiDWiXUmhKu7f722B0Deg6AKHzd/qPOootoKwOSQUmyHNMBEkIl6b9Lz5m5BGNXd0
2JPYwHzGqCYpu7B3Vnjy+D48LmZnG80jokGaN6oFdXNvcPfuAz0vz+ruoeiIapLdYTtDx95snT6+
eDNKFqAzELHh41oXOFak1a4GkmS9aEUpzR+zW2iSNOZoWActfZ4YYXMiMDy0/zNg5dHWV3vwSO4e
6gLiYiCEAqm9RUy5zUHW3kBI7/HXK+FHri7aEKaDTQLXQUYvsOx/KMYKI7TAOuslgT1G6bI9hGcU
/lC3H7Q+hgZ9/PryP7JjubxNKYnpSnkn8qgV/rQMZ/rLTeWG64vuo2vAlSbJqi5/klVSDYR/JItK
lx7/X0QFbLna3w95FiRyc57luA70ezSOf9wUkGAJpOGY89rcaQNrNDJJiUkzdgPTOE8VZkbLdW4b
DKev0SKsNC1fqtESerYi/YTh3oeUcEL8+PgcyzWiO8O6U6UH2IIiNDXRIsq+Tk2YVPMnreypJb8y
DmC/uiZs3ETvvx51hE9+elIOI7RQ2M+RUUOm5mdmrktzGqLtmLyvkwYtsyvhSFg3N0IRpv11UFLG
FDvkpAF36kNfVFt41KRtFYIA5gSrHuywK3CDbM1pmt6N5Ar1DTvGnDXFcllxfXBm4Maqoan7Aar7
M5UgJrwLjQy5gsK2Bi6K2ahyRpX8TqMmrDiX7h0JJ02W82BAGd6uFK/k8A+nXr7En1oUCU7FkFog
x+2RmkzlVoX0EDg8KO3WqkmZI3KAcB0q/BaLChiS9FKx8JHmprGYgg/R0E7optSfcpMt/j3bo+3h
ZYkowvbOBgxDVTs0jJ4DvJzLQxN+TZwNEDgpSzad6P3Cp75pXJlqP5tLirLDRwcAVPEZBikwLMX5
XSt6C/RIRCZTpnbh9PttApPbVNdIeXkU4wEwROV2WAi6eA3tkyIp68IXBEdpPYRV72fN47xw3uEg
OFdUsxqjCNNlPeE1lu7TU7Ijmk2JO0eTtj8rRL5rtgdeqwS7CxBDwQk0trHv6P4U94NVJoBSNfJ0
XG1pJquGft64ZXRfR/Sqt8dc9bn1DQedJXCXsQ9Fy3TYQtnGSQSlN1baQxy4p6ouy14aUc0W41tH
Hm7YmGBTN5jee2aNucVdSPGitG92l7r07ZbClZYNfIiE+9rU4E01ZZTgY5EVazKdQX9smYG9G2UZ
ZJWaQOC4I2hqVmCeUE1JPmbz0ib9gw3aAYtBrDwI7FrK4lxAw3hMw835NCd+Rzy4RfQa3uaWtUwy
lZmJQfdN96V0FBM6c01zcAvimhuzGg5V+14Ppm2gwNOjo2y1+3hjSw/Z4PvdkBBQf9w2p4EOqsN/
utkZLkLS4NjZIzAYKSCkE/jSytGtsXEVQaHzOoLa+rRl1Ur9WIEedKOLQ5Ippn/QPSa0DeStj+4K
cEoD4LVqVoENU2LeW3a4YzwJ0rZtU6p7aOV8blFOKYihPbvHQiP2bdFRbAzyeufJw0QKQ0+NwNaL
0czqYA5ObZdYRnvR6N9EvTBavjLJVAcnahEBo/c3lVQjsIlTc20Cj/uwbPlQhfAfpJW0URFIjmhE
Rwml6vGrquVcmmxIN1R9MtzFB+i88Wdol9ZiPnZ2TafhSg9sQUNaP7G39C3G9CsulVONLWMtLUqY
/8VIbdefpvqtPLaRhWXJfsDZ367Q0LI9oDMO2jnZ4xDSHVHLehekCdY3p8ys0uKxtQ23wymtMXHh
ehlJQpmTI5UBtqE89DuQVYtSAzE2wAosb4+5iAaD6k+r4rA57lAF07MW5ppn8wBVIfZBKKHxBxxc
EhNYbChoitVRJ9X1bZmkj6gRdkU/CabVKPAeohPPM3ITevT20Rh45KTtzOlhb4fwA3qQXgINQfEe
FJ57OeLMKm7lk0BxJsySU7o9NgrgVglUCUOLeAaFWBm9WFgOKFzn7Wc4szsfKIgzaHkX05QE0yOQ
AYGIiBQM9x3T0mFFFnEvQBOtRKWb6k5dWhs1SH+Nvrow4Ytn1y6An55Gf+uS+ZQPA2xjhHzS2Z/z
s15mi7HEAmzMln6HP3da8z6zyg+Uv1L0B8DbHGt5DoF/Vs9ZU8gMdvxB8LGZIiXgN2HiEtHbpG7m
dwHoYEfJzy6ofqeCoW3nSEBYWEpzEt2CDG2DBAX0A67VeRNy1lArBUFUwPxgK0h4WrYQ1enoM4gR
xZNPHA4qJ47AvAYfO6sFXw2sPpL/0+G4q0A9BnX2uTojqJ2X4euG2TxMOQXe0PejgTcKmrLGhts6
n/T7mhRa3YLHSl5MGcCQDVvrs1f5Prnjjc4eIiDPWrKWHmkn26TSsZ3bVCboUtNUdD41ETxOjzY+
EtrfEgGdvsWZKJWB0wPOvR46JanCmIMnlT1mUHhPtudjkNn6aWiHOWX65V1V0RLL79uVPNe8zoEP
X+PsDeCNljusEWXRtQp7n4hF1VtJPQCqQrQ3YYxi9UEz0w+o8YiOApXRE5DGuoIN6S1GQbs0uEQf
l7EC1Xl25DL6eseupkWgOOYhjAiZSAKQTlEsQFaagjLwkbmuP8wKaj4rWwlac5KwlKr1oYk6kzog
NagBirXELxoSlWERwCKgqy34MF0x6IpWCjtePQs6IfHGA9Hjg1tjmYPA56k09Y1OljSPC7UD7odQ
TH/gijUqaHehTzPrgmDD0qSbaDKFN9sIBSPgKb6RjuZzOxFCATVegMr2ckhQVgqvpjksJdIQHPuB
XwqcWtNxFNY7W+Mh9h4Gdk1zfbTRGkU9Uz+3nkR6ML7DZUAby8tRgGfdCtePrzfhKGAZOqeRQMzP
sUJHtIkwxkI6HcdCGznbBxtnPkpMiwr+6snbObg3z86r5mkdWyMo33k9dC/auF4XL9+Q3mGzvJQx
yBuXzApziS8uvySWVTW0bo4dZ7gWPX2lAHMCT6pbCZE/n6KqLaW0MLSkfsG8CPlYPMmrsZOQwtDg
hLTyTnvVg3o4zWGwcBFmdU+xwm3ieoye4RXnUr8Ctcc39l4p/0RuhpQugjduvH51ZtoNXxYErnkw
DdOjiswtIkvG7Y7ORIINQplI0z75uV20v0PxkDqd04dSpxswZ+eeVNmIAGLgB10oSlQZsO1bWZRT
Ri/LACYTCxfg1/nEz9kEuBKEVxAXImkimzuyjb8pi6Zl30PVaJyXJeOYaVgQwZrT6zq6sK6ad4O9
7E2G5u+cO/mTmne/vot/5JLIO2I/YPvUv3grP6vABGZq+K4x2M/hwZTSS6dImQ0AVI+8Nl9niUA0
XLFStLhURUa/vpmfJGlsC3E+NIZA1lgYWKE+82MqmcfN2A1ePD+n3irEsHUmymKHOeComhsC+gB1
gbtfX/gf78KjX285RPmUxS1qXD9e2B5D7L0id3r21IEbQM9GE1xLt01uh46hjgXmbMKG4lui4vZf
38aP4qek8sh++Yi3+xGOfGTVP7UBZrB3fUD98l2wG3QqSBjjykkuxnqQaP6/hjwwgY15DiX6QPzD
DpWgv81CClF0lXOveqertHqFdGr+Y2yXsRjpT6CX8y/59M9FFExYYE5GIR0N6hn/mP/F3IkK1tK+
y9I84C1XHG7+l+/XLwNUNz9ggirlzNhCROjfRNH/cX2H2ByAg1QuXNovMhn/9uR1uaXjhh3TkxZA
XsBuyZn1gzZ7ZXkCPu0U0+zXb/sfN8BrBmnlI1zInoqmxY834JOe+XjsDY/IEsoJBZZEZrsGmyVA
jNhzoFtVYLY8AFPBH7++/s+rLQTe4ko7CFuc6J+WPMW6uBhOJNtTjr3L/lsYTkixpIMfE0Rx070x
3HwbS5B/kQ61f3Se9GyWF042EbJuLDfm3E/PXXjO7OxV0z+hH55200vgts32GlV9vj/oDkWNe6Pz
x4gLMAcD60aOE90Uy2I7l/yyyycOhiFA9XA/I4hNSH3r7UqiSd0CoWh0pOxJXTGHgHULgnt2AF7R
mAdh1fxOqVraTL8e1p93VLRGmdgudjyEQ+I29ONrjWkir1BysRiOZvjbeAbZWRGc8Knriw6ebzF7
gOSVwru3UYZ4m5DKn+HLgjuY/H95yT9vKSFjzWsO5a6oF/68vy8lqDfa+fmTwvhkB1NAcZBUmP3r
h//n5di5qI6BaAhMB1OtHx8+zzyPwvDuPSYilvb2neBVztgujAol+C8X/Mk0hDEmkKedyUoOPRPz
2J8uOQzxKtTk7lEjxBWBc03g/MB6XqSWJcZuc/mUbuBMLGCKPooWL/YEiqa8YYUSm/0TNOWCVEVn
A1o23UsAtn+n5KwHI0whuuGSgojCyhD99g/ePo0lJCi+lUKRJzRh9O/jTUpEreI9eUpuVlN505ja
CFLrB2pI4fM1ft+bZoFhBlkl3YkxpZTtXUKNoqoXibBz5BdJfZoYsZSPmTqFQK8jwjDMlYi1VzMo
8tfAyqTjyYSSFZH2c7abAHs6SmhnvNZotWaqsDXXhlAm9qCWPhky4QKA7lHA5yIaodwktUfYP7eT
PBLrhyurcRhyX/JxIC8SqWpSMgAyQbFrHNd4kMdLOVffNtRwhlvYG24ynpbe6Df/bqiQN8envdux
lVHBj2kuUORhGy0waW5egpHOBzVYusaqt+NcOYnowFQn4w3qNPurLsyTNxwcyiOmUrkXwavkYYeg
p1l75pbfxXgAbNZZ6Q/qUnloRzKYQTcLilnXGiHbiulkdiRxagTUhzT83K3dzP1YQrWZIY+TQbhw
3UgT2v9REA/zE1TqfP2q0Gc0TspsPCUMNyrtFdJqObnHUXqNa0sw7Yai+tB06etby7KK/MfKbpfo
CfmrYfotx7QQwX/yd2+PLkoJLRI9zPqG3NVQUW/EBChxIH27LoE4olTVV7rJWXAeKWj43XU2W4HS
a4UARU6HqW4kKBOjcjmffAsNN+falAX65id+RYYwFrnp3Wl6X02cFoE3sdA9/3NXVQP4dKPzPin8
pdwuOsnVXRF4aZLY6TQvntB4fINaCXPxhNx54b70JjIIECL3qdh/VzhupwPb/a2CKYF/Y5rvqfeq
+G3UrqfpLyJEy32l6DxP7/FrrVr7hoqIsb0G7g4V5z2KEcL58mCzUWUsvGUf0IbMd2soL4Oqs+oM
HA8hIaEhNSgcSM3dDcgHmaxox/oW3nlt3lAtCajr7TddbGc3FHTkXiGUOH8MwmI0qO2oDFYzTTT7
UQdw0ea72R9A/qz8o5rWk7+yZItj4c4Ig3RoDM6hPTRXKIUyDVUzIDaoJ9y3hg1T9TyrdqkK0Qus
H5iYio6R23bumQhb4l61X1p4nuTgWuBCK474OUpM/RVykzeRIpWgUwHv9PH8EhROstA91+KY9Zpy
2OonVVMs3HzIJxqurXgNWpVDLfUijELjD8S/ZudKZ10AoLq2pgHtauH8H+bOrDduZNvSf+Winjuq
OQ8Xt84DmcxJ82DJ9gshyTJnBufp1/dHZdZp2we36h70SwMFAy7JyhSTjNix91rf6j684MpH8+B8
mf60d6UQCjF7nXxYp64ER6kVQXHCKJzM6md1ugGKlbWHfNVIeZo6qgvcJIg4eFmksnX3UBUakiap
m0PBEfnURDh1gCxnWu9G/Hq4TXZnesEyAa2m+8+VcaPNqUt1dsCcRexnIolLg4DlcNVe1K/n5Nmz
e6BheMwCD8kPmekJBaDE6trEqNXYjK/MRFoLRobTQpmUocMiWkzS5L7LZKxkiJZcQcCW5woDW1t9
8tKOp5/34Rxv9Hl2PhFazafrhVgT8YIRjKIiojsfVE4fzZ/39seq13IVWOTPdorTSql9KI5Up1ln
vGyy6y5wBvWc2uN/mkk+DEhnS1AEVnB5Gnpr/e7zLnHuZZ8M3ufl4XRyO9suz56Bs+ujYUzIfVmC
P8rzCBZPkixPbi3AkKIkiBviW0rRrGZ69eSGPCmLoQ0ZVOnkGaHSCmLnI4nwzyCLDwXyP282DCDx
ZpzRG8J1xQ3J9+vU+PzEc9urpLvB+z+Z084fkHLyI2kwPpfkPkVSzyzuvM0ZdkdNMzrL2nI6J1dm
8gPc2Z6YF/NJ0Y31gQbLlU6ZQTPobErqTutKhRSdo3W/dnhFgNDDVCRThG7tJVKn0zD7XJ1MYdhE
5rVMOP1NPXmmp9Orn2o35nXrweE8680olbiPMhbUdTPuS24+Aj7WgZ19Qp1z4izUq1Q4s3JZo2On
lVUhdv7agKqPnyOat3BUCXkU73mKyP6Up5KfnD/npl/FbJ8N8dwnODksT4iCMgUBR2C3NnDH6ieW
vUsHTMDUJ9WAqNQwcstM3woLYYVEd/lhsmqND1qDUY1rV5CDuJE7PiSkMCo3FiEPfRv0ikLkXtCd
KMCn29bVP9KGzpXAebsnwZcV4JDUWo+8guDypXT9qEZZGfv4zXSxbHN0ltwIJ3PKeUE+F47nG/0k
41azeR0ynvufUCMwjJ1PiGdcxHlS5QqiiwDHnDA35xq3PxVV5xmqpunrOA+r+OrKIsBhXXVO0BGz
1EwKLULl13UW/WTPDYO9KZ4eOvq7HSiyEwG9OSl/Qo3TnPRSFc4PIVgfNoLzbOcMRjXOP5H6kJ8I
bmb1nRcn29p59nriUWDEWPXzClsB76qlB8yzcNqPTrJ+8YF2iU+r06l4ak7l4RkIce6sRqc+9gl5
deqsnm/Pk1/n5EO1TgXpSdbfnipbxFwWce5DjKsJCQsTP64ki7zJmCGFFcCDnghnzf473c1nK2h6
eubSVTW2clcGHcFM0zKbtQ9OV9YyQWseWsZrcfqw5QcWokvJPiKvKGaGf6dbytpK14coaofHMBpK
UwJ4XmN9csdex60cAdaG/mliJtJkBUGbp5YvHZoiZ1CPbVkDn2NQTaOp+8CpzK0JXW+bhMD0MbKc
oEsMDdaiOj0NpVXKCz7/usX2K2+VMdFVpronb6N1QqOcLtL5GUOLuDT9xnGSJbcO52aFiMYuU/0I
O0FseXU6fMT9sktmuBsGFiO03QqNUrrgJ9GAnpvrrJ7XwRHr2XOUA0k6v+k/zZOTWO9FlS2ZO+d8
kc95DuzQsjb8dZwbT9ftaUQHChiWQsAhZJLVxsA11qZf/vp492uPwnU0G8w1rUDTIbXu15iRxbQm
mURlfizyCsXbmXp3tvrPp/bg2cD/b72wjr4DnSztSGKy6Aj+2orLM72rHbnExzSPa+d15qRgo5ys
yFkjb6oWU1EGJdZVlvm/fuGPts8PehoCijnQOgbNSJiQkLl/4b8L4egNPz3el+NcOcaBWNjOio4u
SXLo4hgh9Lazw93VqMyplj5u89I3klkns85iT220y+wDYdQp5ItlNzhB+7G6/es3+avoB6UPmA+V
4wOGcuVfgw1npkm2XQ36n8P407h/OofCNinAOU9xpioXW1TqVWynoIAc23mYuqGqqp3MJ8QCnoaP
VDw0MhEy8hlKI+DyCm4DvQiMU3B8HRd5juY8yUWJ9MdsYEV6MZWqHgcFFFA0RaenxfzINP74Nf/3
2/Sf0bu8PV319h//xd/fZIWJPoq7X/76j927vH4p3tv/Wv/VP7/r53/zj0dZ8N9ffstV8tbIFtbb
r9/108/l1c/vbvPSvfz0l6Bcg+3v+vdmvn9Hctp9vAd+j/U7/6df/I/3j5/yOFfvf/z2RsBlt/60
KJHlb+cvHb798ZtD4/mfacbrjz9/bb0Qf/y2ZUL+9v7r97+/tN0fv7m/M9NwDZfnxnVpLeh0v8Cq
8hVh/k7Dj2Mz3RocWnTbiT8qZdPFf/xmqr8T60w3Tvlox1prS7CVkN3/+M1Qf+cxWMMzLZ1GLV3x
3/78vX/6/P7v5/kfZV/cyqTs2j9++2U5odlpOPSl1h67YtLr/6U3hz84bMKqVDwrxrG6n1aDmJGZ
7rEEAn2ZZVQaf9MN/JdXNJHFqXBKEcIrXJq1CfxDl1kpRNW1sgX9XTYl6kXTJhVhHHH+yqlpqq0J
W+7uh0/j/Ev/+Ev+ks3E72WyaqkGYafu+p+95kz98Jqy5nwRKlkP94dJm5eu1ZTXTmEKxVdbbH+K
KhtQEKy3IGfR/twbEjDzHBnfJ73JX0cEsNKP8N08ux3+vO1fv71f2t68Oxc4FyYOMmGxPDhre/iH
d6fL3iIyXW846VCbe0NJS2oTUvPcmIgTANPmo7NhO577zV+/sLr+3j+srNw8msE9pBow39cO5S/j
FYRyNtnmjNpmGg7Sl4qjQ8PXlwalXNwrh0QiKfIYFDY3fVQ1KtBZ6Ax+brSCrmFUE/E406LJ702V
Q773N+/ul9bp+u5oG6tkf/CQ8HT80sc0JkMWoyXpGYZy0jzByOa2MVr0vhSfRHzVRWLvQQQ5OCes
tXPGsVZ+l7QRFD8rRPu1N7vkrqDBLK4o7aFlzyipq799m+7PwzLaGdYq9ERIadNx1RnW/fwBFohC
8B9wMVKTeTaadeyFusZ4MsNBayvNN5mnS4CXuHmKo9F4rcs0ajwjt7ubhsTLyzmNzC8WvJsE1fLQ
3onJpkc155mGbbiprUM9ROZnPRE1NJIkBgZAvaG+wKQi/hSuU+7DvsviXR25EHMnB97K7Ti7VHWG
m6ivC7WXsa+0sEf7UPVwcG6XVEOOL1yp63epWyxaoDednhB2D7hJ87QEu2PtdREY3y1K7QUVKnzr
CUtdSVcujDKj3XQsbhRxNEbt7sFuzErlg5qcV1v0CsPmpMbo3Oei2zL4hybONkeCAgpvG7ySalcw
7PGp+mLpZHOAid5qNwRBhPNhQXcQeghkROvlDf5C37IH0bDgj9NLBIATLXjp8jBYsWokl1CFKR71
JcsCFhx+4lLNCpWcMhj0Aeh13DU49Dc5jZDCT4GBXRE1ajRXZYIlCjPexJ9iyrUIpZMVjT4kkSwD
f2pwKYn8COtd7SJxBSquyYZecpJOO6xCymtaOP1VOoSvHSqI1I/MovfzvGowQY5RfazwBxpbyDdx
/ji0XXuBCwNEOs28dL7BwYLgVZUYjZhVtM4GJ77zLZ8XG/czYnK/UPtp8gt3sV8VQjNy8MypkyMr
yKdby+hYqpdQgak1dFOBUTrWwJ5QhIc8uI7yRmBtlm0BmIVXTkQcrjVXMyqraNANiEOls2mlu/gL
I/UhmMglOxjYR7gNNVzzYzeVCw2UPr5bEO99S+Q4Cm9OLJq1HOw8BLjqHUVQ1xxDTkodcjbTnR57
Y5AYPHTSeLZF7FCJu2V9a0ZTiYJE68pnweIy7GnBWw8VAS7TwRQDp5SUuIY7J6Ne8wb0mKqnNm5i
okQYGDKaFEYi69SjnjsvUJegoYMmy15IMRDaW2WFzbalN/QNjYVZk2ucsVrRByKawIRlAjew7C/m
xbrAcLB8U/OeHmDftTs90YY3E8vFldKkyqNNYbj4WLaxhg/L1O27sdGBipEWG1l9+wyxH39yF0ZE
O6k4YiYj9uO2k1uzG/j9Z9Jf+OAdLCdtXBceWRLD1iXMIiUQxeD2NapO3U5Fh1uxdVKW8rFV35bI
WeONGd49o38MoW4gKQPjPqTNviEopAdrqztbvHHvVheljyI13O+1gOfhd/x7d/UJU4JViq56sPAS
DP6T8OfMsTdGqVcwOdrqITUE2IC6K9Nn8lGyTdI4QxSM9AhYafi4Na9Ctq8ECjhpD9clS9hCf+ho
z735YCyp+ZoAiLxpQMH4Vl2HsOhL+1Annbyk22Th1lFMeVGZGgsLYlJ98CXNcJDvaYnhOe+NajvX
qniX9GKvantagh5V6LRaJOPjSE6d7jmyz74TIYGmI9Rp85FhRdBzhsYNTEPkuLvJlrBek2a5J8mD
BKLUMS4yzlU+9bKIr+ZO9O4F7pGMtliuDljaJgtomdIE1Zi0rl8qbF6KstxkriAGquq68XOl29ys
oRXpV2RC2tsWUOctoAxcGFmmkPKA1ifgSKcBBqYtyZXR93brGL7RS/OpJlAP+vhMQhpDTFooa66x
6iWaJrd9nTqQ8yNo/f1oJEeC6ICS1bnZXcooNw56qcANiKWGtZhOsI8XrX9g889fMZTpV4ifh21R
TGF416kL3TrkAs3g1YtW3xdQSJu9QGJ8N+tWrPgKwJULcwBkdjF0ZRwM87TcCqKxPZND9OI5Ss5y
Fre1z128fNWj1ui9EoT9dqEvxgYUScO5y3pZiLuCO706QCpd3D17sggPUMjxmo7tFG9r7liebaYR
LWnS/orbCgaa/AykYkFuRtpvRGu2R4LBbgdnPBi680grl3PXMM9Yk7udlmm72lbf8KbeV4r73qrV
PeS5gFQzZmDRTbOMW8JHbhPRGQezaesbELEqjq8WVrDeR6ypsfqQV9ZVpxIH3gIbdTQk9KkbS35w
qXtGOKoB5OXlE4PIaVuDEd2WlZvuhxm2Hqdq/cA+Z29ElKTvuJrjwBBRveP2swMGM93rwDD2AjpG
gh2Wmxt8PpfQcPT6CXRVqGyYO+zjeZnardIgrfLIKS8TSCBzP/tN7lYXNHXx6DZKXvmNpGUAEqZ/
YYq3VadSSa6sIuvHjSpICAZb3AAq4FqG0YswJ1gqDorWhyqJoi1LcxwdktTSKbQYl5v7EBelczXi
d3fQ+8bto1RYT8kEQ+Y6Zkgsl7oP78taXzZGRDonZi/yDhG3hNGxKFuNSrczL2ELL1u7S6Z2R6Ex
+m4zmcw4knG6zsbUxZLm9mNzqc/VBJtcgaeANR4qilsPNWZv1Rj29MTNa6QvFO+zblS2TwAaOmOc
46CDUR0v92nINWcFpINAO7Mwv9Q9dOwArHbsL7WyqF6aR9oAV0yxPvG41pe4BOeRxjbmCoaspbVJ
56K6XVh7tqku0P8ObZR/c6JOX6+RHcwNIpaNjuzX8OhrpY82lT1hlSNoNH+m166h9hfGnS2SEJyq
m30ns0Z8qnF39EFGNt+BVltEqifSYD+zbRKDokz7NFm68znWjKI/1tKtSj/tEgMta8Is3KsHAiAZ
0tR7oxzKzTQQ5VpCpLqRhD7FezaS/MYR7vQFDXp1b6Rmc5wLxbkb+PIVE4TnwSFZyM4M7UrqefSk
zWMBVl/r1K8mh8ALZpTuPgpz9Xva6vanqMdd3zDee+PKml86NQTJ3yUr2qJgy9uglSUwLMnN5tmq
pQpNYlr0YBZ9DnW1gY4ip4ChTepnel/tWw2cN8yEYtrw2FMA5IbQxz3gDPVrBWfCQ4UBHobExMpz
Bt5nBuKh3Ga0G3jkYYMspOfyeU/T0SraYQf2OMMnIIeA4VrynNrUfbBnnKNSRDWJmNXEJ9nTjd4a
wuwprdRsvBws/SKJ0uFIh8zygDvxhzLar7NCirZDflLQh/0h1NNoZzgAkgKWrfFaqvoF3Bt5j8N8
XPwZculhnPB21qJybmFDqY+08MqLolPra0QAkIOqwug4MJXuNoMDFoSrU2VRpoOgNfaVg2mMrHhc
ydC1gA/liDCwC2O5WVtKnlKldCFNnfMQJ8b6WwnA4LJQB/UCSln7CSe6ugdUWh8L2JTY+WV0Wyto
tNP2xl7C8rKaVwEO5f8xssWhTJvssxXK8cUMewnSIRp3eW7dAfHaUb/NnhLLdmeQBEy4wZBfNr3Z
+pVStF6MOmoLfaW/Aq5lb8xFS9nL8nEr88KkX+92QaoIjot1UT3qIyd06ej5bi7nyicQiXDOJFPJ
3Kgu7bxSA6Qg/bWb2aU/WkV8odk5/o3acTyVWNEbPcvCw2j1kBT6cb6Y26o7VsMoHqm2VNSmpbgY
kAvHnsvHzedeN+mmjmN7MzeG9jRHdb5z9Gq5GFcIEmra1xg1BCVIXwejS8RUkUGGILfhvQY0426Z
YuO8CY3wohbAi2Li2mEcztqNAEf+qMZteQXkgIw3I0rsgFkrhfQsJtp62Uj8H7yTGfWvPyH/32e2
AMIr+hlZcdk+ks7zHZJC+40o3mwTDZMrvRiVrWcn9NKTfgx3kO3yHRwaiNHgsdyNVcpLJOzfGBaC
UNHj8gIBGiRADcpIp9f610wPSUesqoh1p22vYZEJb5W4cE9ZIDmZEHtWSdERLpzTB4uA+DzJdkAa
l7ve6bRH24jT/VQP5ZYZFyorQvjcKxJSiPzqm8Vv05r7QAfBq7DuvrkUhe92Q6JMT0YFmoUQ03wb
iitUotlubg3nE4NnTk5dl48XIq/gWg/5EyF6rLmmWXhhXq7RSVrzrMoOJFeYHkEmOCQe6RYHK3Vg
14e/Rz42o5dL0QzmWhAD2K6n5RJUi7qF6ffAZzIRLwHoJIzDdtu745MTEuzEfC4HGK7ctsjkAl2w
P6uyZPRY2Lt4TspAT+AKo3jnFoGPNW8UTWV5KeaBCMOE5SjjBKOytzwmSaLvBVXUwaG04DhX6m+A
vgsSZ8Z7HUzNzF7gxs9KIm7zKFm2ZOW9W4qpHfm01cBhazm4SbJzEeAETd1dE0c6XrAWcHAbRQHY
xFj2mdHlaL419tIpudTW+SLeOMMpSHS0+8CtV3KQgA2iuGzvEY83Ygg33FIXfymYlO5cy9WfC8yL
V/U8UFRJBgtmufRbnCysI5n7Stzpg4aly8eDQUZmpfa+CgsdleC8FzxAXjka+iUpWOk3TGrj81g4
XIIpmqaDMzYeAUTlbZ7mIIZHm3y3cK6q7dDZRe9ZBfwvip5wDzftc0Ig5bY19J5zmNnPHhtYEdRD
lfuL7lj9wZmsiZFJ34OTwTjHR1gvsSTLjAOTUXM6gJRG8aEQeBV28jmfJucbNJf0gn9Y3CCdia0D
eAPzyoiqtKSb3Bifo14aR2uQw7XIzfklE2pzO+Jjaj3AkRCSTPPFqBSr8y2nqa4GxLsvuaFUtxbM
kCP4WOOKEEr91mgxXCqkmXpQI5Q7zpLmMXRIdiOVtToy6akKJD8xSJQm748ClPRVlzSYDpGDX9eJ
y18B+Hh9L/QHWCqCxoYxfsWerb4WY1dsgNH3zc5EK2Pj3czmvZsxUvVa+l0HE/Y3f3AIaPV6DGrK
uk8VFKVvGF0WpBjO/A33dLsbTWfaNrYcVQ/bVn5BlglhjaKvdlPO+SfAc0vKF61UFR42snEI6dNE
4ljTwjmyNZ0wedQGFJ1L5z7LJVdXCJdivg+i7Tu/D+v6rq3y9AkQDyi9lFyAu5CQqOPUEAYIC6J5
I7XW3WdY4j9LOUq0guY3keTl0Zjd1heWbj9SsT8wd04u65TDrGfpy90I0OQ5tihl42rq94qixK+Z
4WTvzBNY3zSLMqvpmCwo7XEoFveya0pqJEIhH52hdu6Y35RByk2zd1NSLcc0gztTpYNf9p22k3Mk
7rWxvJtA9m4Ms7/rEXG+5e0UwayX4xX+kS8kD+Q6G5bSKQSgiOrVVYxB2bEigZYArtqRoShM4It4
PfZFL6rPU2PWm1Fm4iJCc9OtFxwbmBJdESxrQ7wXZU24dGoddZRUMG6KgjYOVayBQjTnfu+mPvJX
88C+m5s5vIdKs6oZAGSJ7dJM067SZuvdHq0lqNUxBXUoHwhDmuRb3E3GkHuDBu/uLipsiM+SjsbN
kOVmGIxmPar+yrA4qiC9qM77RXMCpiujEURQjOKnmt4TQ1lyHl9VAlbmLSag/qtL4ZWBD63dXdj1
grvQXrQLi3b03ZA1NJecuaBzNhsGinEvqjTDgjc8p1my10Hixlv6d1THxZxbzoWJmWQEdpXNzp4w
CZdI+oVeyyUpHTTSpAgHDXQJZhU8LarYwNPngKWOebRj55sTT45uf8tyWmYvdYeNwmsRQqXeetOa
n7EPt7AEsiG3vtN/yyqiXecB9C8XnAAs0xM58vatXlByk+fXVOqNYeUhkVX90BJCRNXyDcxM8ahx
IMD8m/f3hEBM4YVtjPlTVzT5E6enOqe0K4yvS5NZ/S4pHXO5VojkSXYgOICrmKNx3fOUcTJHchhv
6ilOigBG3HIVSTx+h4JO4kzTImxvGy0My6ONMLX2iMBINsIoi0uSFcTskby7lpvMzcpd6cR4prHL
3sVmaIOj6ukQc2slUwUUqcq/AxGJmo2qAtz9xLixy3cygd7PnQssC1QIdhNKJ7Wrg3aEQOV1wtDl
tYr0BbmyjSXaW2hLZnu9hpjoNZrG95cLBJlVrcn0ZGnr6XZYVlKmFeFPvY8BMmk3U0vqnQe7IC6R
fLX5Y1hxe27VQZmXVQk7NkG2dGrn46w2Bt8OGzp48dBQTHTEiPItkFm3klwJ8CGamK4A09iLH0Fp
fGbcMe6HLM7NewsAhpfjm68BfcNqZN/gsXowS925oiqPr6KI8YOv9xOMRZkwePJbbgjFx5RWE6xO
CmHm272RLp6KiEPxsMvRQx9cAFJwN7Kl3+DyTyrQNjaMc5mM9t2iJwbJfE6YWAd9SHT6GZU+3qLd
FFyZsiZwyFqYvVtpp6w5iDT7PfaW6TGNDZsqebEICLUweKxKgWSyDks5AraDBcOawfT8G+wRtYB8
ObVfsDXFt62ul986O++fLG106YBX7Y3RKiphptLOE/iiU+ilZTGNu14PgT1C2FXbQ5xbk0N6AOkP
SC/h161IvvYSxJPqxZRVt2hRZtPvhzJ/ylsBhQ44WVGjEqxcnc1Ump+QxK5Rr+5ksy/3sf2C0crd
Cnrk7NBT6cAhRXRYPCddGVLMF62dfCfzgGa9Gts9znfCvmePznNZbOm+tC4Uod7cuWYTVx7wqXna
8q71F0xFJhwSQcCDB186CfrJ5s7TMw3i6LQknzUioh9BkHXXapNFO3oM3C6KA9lq01E7gv5bIawX
y5wpoy+rKHE2EkFMvkmMgsc4hUuk7Uj1oagSZMLemrVd6BczUSVo0S1Ty6FGJmXvi6EGtERSxBRu
bPrws48exb2AYkyTHrMyi1qXtbmfk91KEGSnF0fIwWYZcE7jxgY2BArHMnvla2KuJSfe5vHB6ADS
+rHseSIUDu08b30hDnM7sMyPuU05MYdcSpkQbw1XKrGCNrYYibvh1BT7BU/edet0rnYDcUPRaEao
lFVgB0iEE7bBr0BixTL4VoVtBKvdeq8rAGLfJ+RmVmBwxLvGp6Dpm2pgvum0KhP2qW/k19Yc9dar
R0uFhNx2+QNtXOclgcv5FclTPO2AFuZPGgVnxYOa6U+LQh/A60vwVUDrSIWtumm4cXj0Uo4D9vSs
zlmLMsGlsXIgdaHkUP1xa9lgKK0glnmH+CXCt+sR4qpcG01pvoYD/eaiq3k4+6jjoyOTS4l39mgS
45kMlNy8oluIjW4ghw7MWa+2mSOpXNNaFJdML+cKW6BhXBtuza8Ggl3ZjV0jmGwirw8UW48AWNaV
QIYzqOjdFU1rx12JsWTaKQBj2C2amLkKcdxGHkjEyq2PJHGUQc6vQ1jCvOR20CN6vildl/WODbjf
0OOYwi2Hm6K87NNxvAR443BGRBq4fLaMQr7Ntm22G7Zwbb6AC4Ldt43LiNK0GLXahwECqq5xZP1p
XPHCfl1IxhuzANF3/zG/mgu1KA7Kkhi6VzL+ggY3utdD6jTztp00Z41e1CLmtW4VPWRkJGl7OP5W
YPGw2fBve/cpM2Y74SzqdPduQs/k4DRE7QaJG71DHyNiSkbUczIx3EMMFoTlvnO6J9MMl2nT9I1O
pmyGWMqXNducV9bGeBnWmlttq7Z0dyaSrNjraO6Xe9S97AqxlUcSUG95GapaGV4gAS6sb4jU4/k2
dbs6um6QpkC/LQBEXSrTUPME0iTRLtoMMdxeDiujlLOznh9MtwuXTd2QBMkHVDTfG0lgK4MzkT2R
GqHMF+OUaeEXbbGW2vU0ssQPeqs23YuSKMi3tHCtDBx1tJ3AzAbXDhz6E/WDgUgWiqKaBZXaub1v
SSc2NnR/EiJnAEN6Q1jzDDE7SeKDy1XiaDmSgwvxDU03CadLnCyLN41NAVI5bdP2DmOW9mnpof8G
LULOaavINsL+imjYvOmFyKnkomTjDMpFhqT/vo/KbNvQFny282x5ixCpXZmLVDn6mubFaot+NkyZ
UF237b0dLXJfzQ7uishiiNNZzp7QmOwGO1Gz0SpVqeAzLPYlhRyvpIGT2TCPtR8M3ereMsKSuH3c
xN4pcVzfMsHO39WqGb5DdZoSnqo5JMd+qO+TtErdi7GHHWFBLiBZMyOMwBea6/pjFM7PtjIle9Jv
g46cwGQDyM7+OsHR+9Ji8voELyHa2B23Aqkq9WZNJHgvVp4tSTO2djXMKUyNoVRuYix49j5GtaAd
R9hPOYnnVQMlKO32LAbmniNVAyx5SeVrFVcWC3g/immLjK1kH6rjF30x0r3IJ07/zuheWLoxHfEu
t76lCvc4IxTyoimzr4kD1AJr7jrHn4olzDYGtDzgfGyQuwJZ70OcgApgfFUqhofqOb5yFmPa53QH
X7SujcnEcrMbnqBKbGxgfqlnx23/NupuTs+QCRTj7iG97Ax8dX5GC6VmIJ2Urhdxyt0Obu1mgbSL
+Gah1xpBrG4ZqkKMKj2wREPk4aIoHkiuiL8zxWaxUwdOa3GByNWnnVzpflPEmh8PcYcD1MhA+iVp
eRwhkLWbOktWk04v+VjVzE+HJDzM7pivcdX9FwvO9aav++YSHHJ0UGXOTEwNn9G4lew9ZihS31al
NIMlHZvneVS/O4mRXlf98Mk21ZmtUGbBTDfrkrHpfIPVJ4OrajTJPSH0IPcbp8cAhE8Zd09rHgkJ
Y9qii/4xng3nZc5HeakirrilkcqNT7gKVhSzIVnIrLk3iJrQgOKheAFDkaOud6UWHnJcsbofDmLc
rsAWuXELpY5fwZmLI/M23xmaCjJsmsDvXca2Qxkh+o3hjKnljZyMCY4xHxQoL5doSACAK4pje6yn
xl7jmjGk5pB/iz991Wybo7wC/u4eOBznT0wbik2XATGdRAkNlwS/RPeN0XUv0rKXX6dkxfSOcyw/
jZVjXyegqL64Va0FrsNsKaU5/1yqYqSb27GlJrKhWaFn4C22/UgTCzBejoeKnXwuNSvaRorWbMgX
+C5sbdibZdXlm1Uc5P+veFRnPuow9Rbh0hOFNqEFXHZ79s2koV6LQnkkvCs/tFoaQbkfy+Cv5Sc/
q3IQdWC8tzgLrH7M1dux6ph+UOU0rJcK0W+suWnNSu3oOok2YT+8jabGmE0p7JsU1G78N5qcn+VR
Hy+LcNLCg4t1zyKB6ueXLftkMpe5Y45dCmIyinw2wg3EKUYf0Gw4GNikCP/Na0Jr+0kIxKu6OAZR
ltrMdBT7X1yKSIXdjmSAnk2IFARvSAHQHBKFxctDO9Q123ga+8cpJLiCKFYyTwcC4/fM+jntDRnW
jSCeLeV1zluy2juRKBxcYWlXzyYhnuJgCbrlnAstRHwv8DmG8q0yjfR7keXgaOWA6nQPqon6YE7V
7s12JeOf3rTIJtClW0LmzGV5l9LSgLGdL/r1oFb9J4cT7ugXHWXtnWwssIgQkKpuH8P77oMuJXU6
yMDo1huSphjNpRyKyGuYjVU7IqqMVZSHjjYZztxHN+kZnNZpJw5KOGcgDjCKVICghuVg6qV1P+np
Sg/nnPA6TiN7HVm0a66gsLY6cTsE1UeGbqw50QtloSjClv4bCNgNCheleJ7bcj5YZCe63mSa9DwQ
9lRHOD010xJO1c/IFGvCwE28BkVJ9CwhmKCHd8ypki9WjoZ9l6SD0wVGqM5vuTMlii+aqYchO0wt
dKBhQglQE4S+Id4zW4+XOMQ9QU9MIGnX+/qQF12VcY4B1AeHvWku3CVjg3HAeeeohsjw8CJbztkG
ax3Wl1iQy010PSI5aekIUMl76AdaDHFOM0DNXBZupDKmN+d9czTUXHG39TQvBzIklGn38TT+W8LT
/xdN6U9S1f9Owfr/ofCUBtoPy9a/KE/3fRm9NPOP0tOPf3HSnmra7w7a6VWZrGF3Bmnxp/ZUtX6n
mcj/h9eIGJOF5p/SU8P5nd1PQ2mNuocvqLyB9iw9NX+3dfCOrqaukkFIHf+O9BTI58/4VMhHOvpW
23IxwK2nVGddg39YY6VMofS7bJmtI76G006t84c4XLp9SyzrXseVRLuyULZOOzFMCGGaxgjqioWt
0471rS1V089KSU81Kz6FNP5ozS9G0NucrMQ4Kl5YSp2E+YUdSUXsUelat69M64Xwr/QWo3F1BDhA
u0dKB0ST9WUezW+DvSv68KVpNQ5BlQPwTobLLeSE+uiAeqE7VzJFA5QeVEnLgCNyJveo4Su9JSh6
8okB13ZLGh66agL5opq3pnC/pnOJl6RaLpm3Xwp1QmOidYJzgqiClQezHYhuvALCogfkATQ1MZGL
BHMV2ts8J9IkVtrsfrIiZfJ7N3Ueo1jWgdK1WVAzaX6ChxHukZQZ6oZY8AFDKWoSbWMlvfKIPZKB
QifFY+XoSUGPs0Yfr/0f6s5jSXLkzLpPBBrg0NsAQqvMSJ0bWGZVNrRyCAfw9P+J5qa7Z4Zjs/w3
pJHW1RUC4f6Je8+Nx7ecExpNU0RZlfq2ufMG6fF23JgdRTvo/JIBFT4P/BP3j5OQ9zWSAXM96DBu
0Pqz80SbrqIjcHkjbKkmqRR1NsouJpZwnlNVksGBBIoerKrf/WTcVm6t0f/OzecCS2+jGXiWmD5a
WscsyM2frJgEw5VWL3eTk1eKA/iD2F9rvFEqgSjVTqbls4EYgfMH7pLSGvR8dVbq5DomVHbowUCu
RbpqPIZHM3boN1Qx5F0nYCYrmc47Pap+mQQFY9dj0bA466K25j+KAgFUnmhDG9RZ1p7VshyN5tGI
d9xHZTiBp6T34/xP8r5aRQPjRGrgYX6fWVkeJzTWX6gej7B82YVPfRCnnbldWnYy3mw9AeJDdjDa
v9oWPZumfZAfuhdu9A2T7prLZcskYUeTe5O+yxtAqrhuyb99GJDF/jAEsVayXiRaE749h0lhOPWg
nr3CCEWcN2tis48CdeB2YErzYDFA88ifmGy5nqMdDc9wihuz3HqG1iIjlt+m4+6WytS/JsyUaYAC
OF7IrPExCY16tQcA718cYs8nLFlifp0F6qiVqefaBolccWKghlE2Z6fRInXxKASf57Yr2RMMDmh5
m8Uy++Ndb+XjxZduuYK3YUIgdZOgcpKZzo9VzcTE2pViP7FFX2ci1dfswaYX2cZ3FW2fnoaGWYNs
9WjvdEW8R2HmvbOtM884yTUMmUMzBnrfvGSV/HAHHxhf0zlx0DNW4T513JAtMsUC3WpmZe+NKvHS
y9bY+plJmpHlAki065dxke1Fr+J4P8D3Jn0kLpCwCfD3JqsWvO6/uNwmNH6S13XvlwOwThwVsLS9
oCaRFcEunX8q6e6Ke8Z5beihIFfnHKVdfCttTZ3sTtN3xItXJyBCzocnrCeWMy5E/uwpTaoDSZj6
KobjgASx8jg/xuSmClsPXaOp9lCcrzUzhjrhXef9vIpycsz682ImNK0MCI/eoNpzOdFX+U+1LP11
xoyRdoTxqpX/YSP1XQlNVSFuan1DtgBQyFY/Dbpytrqwpr25uO4Nz5WBAsjzDg1nP8+gFTMsKN1z
i+sOBTjnLIPducrXSjV0Wd7OqcXZRzHXehVL75oTwhlZ55pntiD7rFO/hOXTO/j2Zr7Tx0EmLxEa
vzEkYfhkN4+JRsfgd3K9DLSHODaR4Xu5c4qkTbyJ8dMi46Ff8A+MmUqStVVMrn3RvMgqbld659zK
pkwfiUBCEmHkBXpbb9kg46l/2xNJEkWTqwe7TLOdPlbNs40eMK2mMGUfAvzBhCVQvs4WSleJdI/l
+aEai/VSGR8zIrI9O9NjX2j3zSWVmLA6fz/Zhr4CmpM+Q3tgVlZVFLmtXR4mBlB2lXlroXRkV3mF
+c31rDkUo/syVRX/ei/V1rQ/fAe4JoN66BI+/wrtIXMFROLRzrIXJzDn3/Cb1ZYitmS420671Fze
xnEQ3A52jHO3Hd5sn8wNs2ZzP7I/4CH2x4dMll92PMSbue4bKsE+XWP8DeSopkMSsVBzi/I+HStX
/SIu82zsejPWHoy5mx+iNs1xsVXXcvGeGGMdc6PmhSEWZWD9oEXNB6EA6brpk3kNMCx9J2Xl7j4q
eZOcPiw6EZ24JbXgwMNjdv14dTR60gRyt7XUa9j75sURjrmdlbmc/cyYXse47XdFsbAEz/KtnWTM
hQamNaDbhoOZ6GtqyVU+nGavcxjpgz9jVN8YYCnYoCVthyOAKzjO6l2CUw4JcfM+djMOgb55AiXv
HarZXZhscW+iYEfeAitoy+A54gyXKiyy6rHqWOsadn+IzWpbEv+zY5+gH/p5sZ574wIxUYXDMhJe
U9ybGysDWYnt64Sfb/EqnAR6hDMLSyByBQ2J3syzJXvtDWhaEvIQGju31f2HAdQ9x0Pf7LkjrF3B
ERIQOelvaC3TJOAtOFugHlFLLa+zt9HijD+NuBEDZ7jYA+sbvppBui9mlm6ZY61bq6MrNNAZ18mV
AObfUrgh1knujST6VfBZ4BnoP+jx+WezSQU6F82GIK3ovdVGdYs9Lj6iZezAKWdju/jJdOr1BvXT
6LSfSS3HaFWCSV+7FGLpOuO4CRcv3ZUL3IxENWrlI0Pi/B42HOtvqu03c29soeUeSYNA6/Aekwoz
Ze9+X5AOVFzbuVtbU721AV2sZGLeHIM0EvNtquenKrMf4/wbU/SKWdIGhuVnKbXQyM9+lIauuc/r
4V0MXK4j6Uh9fbUGc9eWY9gw8OJJmLw1uBLORbO/qWiC1oqAMDYmVg6u3DtZ/Gbp2himunNrmR7t
EkW750nzoWaJXY31WhuBI/Tj2K3TZmuy1amd4mCl73NL/wknZqvK6ouUtqvegQBsxBMk/vdGTw62
NVy63rrKun3oeWAWWtFVL/067MylW7MCkujj2DYZur1nA67TN89pGAHTWtmGEV8gTOyWRjRhp/Ed
eSOJ8WX1iRAepEfqfTJzFOuu43Hxeq6HsUavxbammVa57pYbbjKCg/IuWkdmbMOKccROIarIK/1j
aZEv+rYBBGqKHlqEkDsLkVIIJXxZtZP1NADqDHJ9HtaumbY3fD1E1LZN/CvV5GeSjNlaiIIbW+b2
0R7qausPPSqqaiZvEsBgKpMzURo/ie+eJajUjaNVodnK33MCSFG0Kx9gDwq5Td5TgrUoDs1UdoF5
f1luK98p2Ph36MiqQKJ7VEzalMzvhdHzPWZj+c6Ddrc0NG9Fri6E4f6qBv2ppI25aHrxQ3XWHGpm
pu+mNB9LvedVFWKlkL052hNu/kdv7HiUxBhdjU7d2sS4DVG1lRwGHVl+95UXowWWxjN/EaKJuP6a
xzh78ot4Qir0g+wlEKW3iea+Oi9wXjaycILB6uZPHd3R2Rux5Uha5GuJdIPfStne+E09eGXxWxnZ
ukY9TSJBqe9HYu7Wju0yjB4FowEJ8PFkEgjCNMuy16SBHplr06oXlvtEqhmLVzuf5xcvbdzvu8uU
bZnKWTRkBG7GXPDt7CL2bD1687HiMK/bITTUxBbSJYOJeqpaMXdNA6T5V5Y1hIXlMSVGnOzZvzdI
9nNxoVNiNlLnH0MU3bD7ph+RTE4uN30PnBYlCVU4lIH2iB6DgAUPlSycGBbDNa6UWg3Wl1k3Yocx
C0JNJLR9DYoXUQLuXVZaI/8nFtRjTN+gCYt73zGs8ij8YjwCzc3WhluXdFD2QGpjI5+mZOmuIzvk
lY5Y6RnoUB46bluCASr5OCoXEBK3ZXvUpR9vUtfFHzJr/tpEFYaEK/c/PUTTG9JH66DjTN8uyqoD
uCZdwDk5rmJV12Hu18Ohwdi3ai3xZcAL+j3z+xhXJFzdKvRw66zN8BPgA1kpPflIvD+ZDDFbItur
DmU9oFuGQSz31NbGi5XEejhYFYBK0nV+CTL2Nnk3gyyIZbEC1Oa/yIF7eAT4HVh67x7MRbB3Rwi3
9hC3rtxynIOBV/WqMfyvA9Xa7nVKOJKEMlxkjZ21GxwkwmNjRNqOJKEIV878RhqaEcZuYxV8qsVw
zfxm3sX59JEsZQGT0Peynt3U3J7t2YmuBG0K9CvuvJ05KdegTZdzPpBqaSxNi5pwMT99VYvN4PTq
YGQUA4FncRLDCNVRh8cpwyNUEaOjQlxM42aADnLofF87+CNdseiWF9fI9Tc1CiOw8VS/LpTbr9Mc
G4FaBgZYmV1uDY/xnRuzVa5JJ7npkz0uOCtb/YjgrAMrXU1r6UbdGWhVHk6I6K+tLwBiu5n8YzR7
UqT9XJyl2W9hTt0m/62oEgDvffnqunX9ZSRltAYwpnGTR2InNMJ9kB/88tk3ooGNUVFEM5r4Jk6a
LZsbE8W5HQVOZ1gPaYpA3dfsl3o0ZDAtiD16fmdvs2hobGyH7R1rym1ElN0qdjT7zELnOZP2uJLK
slnMuSVPa/nRoxon2HRCE4t+2inQ/ouOUn6WOvzx+y9yytlBGk3+OJgEuOltboSNlT5gyfijwlwW
KpPtae3a05nuHFL4aED3GKr30e6iLWiO5NSMeR9W0E85jmJ1dHXu7UxF2V1ha0cof5bshVTqBSpt
pnPPUut3hMdtuUGWxJ9YGgjrogwZvbOxaHd3XgEy/8je+DVXjq5cd+fSGAaumxgr5fgrx/b6g2bw
Xghm7A8j26p9xKz30Yz9ecfWONr6Ws5wsSIm6l20/vxYG5m4UajZ3ybTxMukDyl7icVU15YznZMo
sX5rZIU7ZjnuiXBpQVtE5WPp/EraHcyth7Y3fsWIO8p2L9pbUveB5+zwWXyTjCIP5YLs0q+bcue7
Xbvx3fY+glSZdvJbW3ssBMQfiP7jK7s8pEIwgn7xRE4MEkgiLHE+nbQhDS0tw6cARfSdDz47Tqab
/1gReaqzJu2tl/vFMyoGDlaSs1dYFp4xr9EuFNH0mpSG/16pnr6FzfXHNOImmBGtI0ccIBCQX8Cx
M8qJ5Yxb1rt5MMiUJV1+HNrid+1nPAi9bSGHiRXxzQHLkQEuelK7RB965pJ8lCYrHPRh/bEnn52d
nafpxraXLM0D7LDabaKovctmZPxuWTGep5Kk0I94aktUm1gZbxWS5oec97gtaspGcmzn/IRZQ7mQ
oVvjilAVW69ZMrefPda7NOdk8IqpMd9YqpUXjJAT1YOBWA3+rpXIAFmOehqmSi3sSFFqrjF6XXTY
6K9aY1j70tCWGwYpOlMDufleml5NcG7SRs+Jgli8UjgLHqwlt3+iIZnCgpKYS8yrs4BMRAe7s525
KMjsdItpBgU7QdPYIcE3ftsFuTY6VHJirAkW4FzC1tZqZjgTnEqzUNMyZT77KDQqhyTWkLnq7gyl
1kH7rwW08P43mTQPJav6lzqntyiBKx0Fm7rjRGu14prz0RzC/HdYcXoN6oiZrtogTnvL1vzLTur9
SJpmoA9IXpAmloHFIOCQDPoYmGxrz2zSMDIO42HKaJgy7Vgl5rOUmF9aQRpB3N6TKw5ggKLHIXKb
nUXtFRAL1UFCkXTuy7SafCnD2Vu20jo3pZ5j7OCGjMQj72LP7uXdQsSQzhZKTS8JB6dFu4A9Bf+a
M763asTTyhbXV+hMncBLPRYXl5jS9TZ7bhfaCNbtbPFXqZ0HOdd63ZrEOqYFV4xKKxHqSUWkORx8
fXrNsSc08xKKUm3S2Xu2dLT6LSGOatqp4gcNi4NYS62c1LnhL6yf6QzHLbmbTCMq+EW6o4LRs3tr
NZhsZVnjLkcncZyDP+ROgKqThIX4l0KTY7LdO1lpvrNnWwUYu+tgFvO4Sq3ilekFihoGi6ssIpDF
9+atPbGKsD3/WOnop8uE7BTT/uUBA952Y0o0i+X5VPDwHO+tp8Wd8MhWHg91pf/MguLbrdPyxg28
xiQyBQay+52rvBV4F+YdgollYgnUssW1vB94dnF3KvvZHHqVYa0c524Itr0vs8FCmYkN07116UtC
1JZ8RQYi5keELFMThUNOox3bNyjsYcYIpVRJwCTot5jc6+IZZ582PkWrjDfMPJKidxWpMzxJ2sAN
D+lXLZG43J/J2kDXptvzpY5n+hMCIS195smosiA1YWE8asgILdWg04x1Kl9vWhdmvWYC/4RgYu0l
GTeQfZz8+NP1drj2cV8hNXb950W7z8e8o4HK0R9EmJdUs25zXPD+EEDoQXW2b61m4PcjL1z12tUU
5naopy89yc9xxrvuBcQRF0nVPH06aYkBeN5MBW6wpLxk0UkmaEe6NDqoQt6oVi85giVcE062hpz0
0aa2Cpf5fq7Ht5HN+sojiQzruNgT6QDV1ovCVNk98aFLeLfpVBmr5FwaLK1oYzD/t9aem/+V6NA7
388L2X+dMr25kWsdF2Jv0PvTJ4Y1u/IVTZ4fpGw5UOphE0dCxBMJUnh0D4xrrBVZjBxBEjSKVuW7
Pu4Pjl9XDA8jm4qpDkwEAiwPg9mrd8qtTpgUdrP5wPSR0l9NGzwMIdbDe3ZGVQF/Fwy7uS0LlI+d
0zWIgnCrFKqadnJuVnOjM8XC1IUvwX1QXrEBfs/vzQZAiWIQoi8h31m7H2PEkZq6Laa+dVotjJ0v
pTyaPRlxofu/Ub1uzbt6ukDsLSOG9tbSn1mg6nez+4hIo+F4bYEiTpkXQxIWVlhbIt2BTmPr6SCp
phf6KsTATyfhCa+1M+auLXG6GSawMZTxOloYsw3VIUGoQN7eB2k1hNIhCvWvui8CpPkbt7WaYET9
vOD3N4DJW09RevLvssMRc7Nic+00B18ZoWrfGuPHS40vCnRyDIxWrjVSQ/LKjPaxPR3rouVH3w7L
kcjw0I30B6Rw58xm7MpB/0204ZUuhAhJ9dZN8qTPb77o8Dz63Jd3uZHqKAs6M3/L0myb0Ko4DV8K
63sQr/KQ4vpGCqO9aOKcag17jSmQ+nCEaYhecwmXrAiE3odQv+e82mupt6vkEh9JnwomZ9yV8Uy6
41aTJ4spFSWQdfD8ahsVL0wdVnn00qrLCB9Oc5cnQwzM+ftN6m/Jd0Aa6FKAonxgxDLpbhCV3pmF
CnFex6x9u/t/qDhWTCBWEf4gV95S6tHJUrAq5kAs5gOKZTjUgSE+7Pk7715YttDq0QxyG3Qogepl
Oso+qNxm03nvHQFjPYYUg2kHAk4ASNWl15i4DeQmV5xodJNvk9YZgVcXx0UfCNlJse931myGA+yD
NVrlOiiE9zzCf99Uk7hZ7jCf207ShYgIvkL/Y03uoczrtSWGa0GDt/FTmR+shk0D1Uuo4f+Hx6ue
m6a7tJm2l216f56hB1iJX9Iy9jif3Xo5WdgZl7suMRuQQuk0oYK9uT57j9lioeAD9dnwHujuZic+
CmP4rGwzxb0lB/dslv2zDnBv5/X2fGKYZRWPZtH/cAEx+3CpY8jnPTkciqssv5/j0M2vETL2rep8
pJw5Yw8OXvYZ71EcE3lcLt2j0l9crbrk2CoLjJCEAZnONV18Zw8uiQHu8GTlzIZJC3XblotjWoxw
ieL3vrfmE2LNDZU127rxvWnQqONAwdBbn4R4QMC6lmRfpnhUOjX5G7j7am1MLsY1LhrfPJLTe22a
V4XhW+/K5xwvQTf2oegLb1XhS1CZtVEl+7Vq+XNkKub4kKpYoY7wog2D8GxXLTGKn6RzLpaOpjrv
m3OqI1PqmjDRk1vDGJchCyE4fuU/lksBgVdhXKkWCjGNebtuNmR2l0yUMIgFNQ0S2cB3bkFHnTX7
WXGOoyOy/WFXjHNMFxK1O3+o5aPhu+9ZGqf7jlygkEQT/1q5EWmgGOETPoXAdhv37LdIXNP6muAp
N0t2pYb3XfPHVmiP9a2+FKQ9CnWrpFutSZ4sblOU6NvGJaHWy9dm4qF2tXHmw9IG7VFlYV1be8Sq
+7Ed1g3YuaCxulcm2c89hO+7VGF51SgJcVoZRTD5Ix4dj2pJ9WudSsMb+ktMFf08o9rl7s4oTN3y
NmX+V6msrSHGk3K8FA1G9TYX2oXZwktu5zss2zuj8R4XEOr4wgdGWP7IuN8+LIn3aFLnDaRyRsWA
NQaqyrps+5eyhdEkoBObwCuYBhMjWeatOhsdwibbUuNajNMfCTX1akHZulvq/DuZI0pGm8sLbh3O
Wz39yrwvd2kfXTvNmUHwC9PnMwjzF4/WUWMev01NyqgYq9KG5n7fFq29LyfhBxkfTyCb9ilSGvQC
11uKQ9fn5dbvEuQk7PYShgcG12KsPy1egvGEvXwNFyAga9Rj1I3Ynzh1NyJvNM5PmmsCn6kUS4US
rRhOsezAzI1glXrEV9dGTugXaMQRxWzrZQkg0PLPzHXgOIMCLNRqJAIu+ktcegYaUucy6qTbA9mG
T0nLMiYRZqwKBQu5dXaQevcdXPvItQtzoUGx6w8tMaiV+mkGZhaDk9VBlJvGZulgscic8NJ4tuUl
L4gKzlS/56UB/yZIdN/LpjzErckRhG0qjAaILWZnujvH6D+jZIFZERsivJsOwBqUm4mkdH6PDzJl
dsNgK6HUEsYasxfL3oXRGGSp6d0B0sSPaVa0brI9qkLPfjv4DfYe0ujDUsdU+uNgMdKbBUl9qRba
uW6v02VIN9JJ1L6d7G6vOV7Gb7PMcU/Je62XGSuRZUjyFx8Y7TR1sDOQP5CPxggphXEiY/03KcRv
WkmBB2Zue0+GCISpCqj/Whr2XvMes0N6EPQfocd06uZNVrVmjpQFoi20UIFTPyMlZYFRj3pYZhN5
MH72NA/yGcbpB9gUbWMBnj1RJzYr9A28MLkMgd9VdCu6c67piFMPQZEWa3IPcz97qZfRO3VDY4P2
YcBN2AYjZ6yj4r5chjJ/rQmB26Z+X+PpsIbdJKR+EgCMvmGgam/ka03vqV4tW6seZgahiCfdsv00
iLSn91kujZNc50TctFHcp7S8ANiE9dPUmgB0wAeVmUnxN7Uy9A3/d96Qe+yP1doVsg2YS1MJpbmP
ZoH6oaQ4R9+dcYxAWkVGIJRzI3hLhKXbvJC0XoSZ8JAbEGe/7sDN7mLwQ8+En6c7Ly+7F6F1uNf0
9JOtitxNMcQbQ5Lk6vAZ1ma2HTEO7N00InxbZuehuiMd3HRcmU25YSq1ZjFnrsu+KvcJZqxQmird
1wl50hHWAsZgZ9D28qrU8BXZXbFGC8GJ1i2iC1RCJTE0XRf6jTz4+mmO9a+ecUKiGRutA2BkYlSQ
il9PAvwbnNRggsrw7adO74ZtXRT1TjSpefy/i7WuzU/11Mufn/781fx/QPgzfDSR/zPi7wEu3xB/
FX9TWt3/yL+VVhp6Kk846Kkcx7U83XJQTamfPzF/pvEvQdAELSi5Lpar/0VqJf5lwNSEGWkIoYPh
g/zW/VtqZer/IrUZ0QWONEsQi+L9X6RW/OV/5bwBCuTV6UjAfPJlyLr/B6AMEkKxWHrmBjH2ggus
9/Rx7KJ2w0wsZSiSstFtLIQ3bZWnZ31wkqe/fFb/DYDvTyrpX0BzjmkZHrYy37F1iIfiTxDdX4Re
NKoER9Lmc+MbVOEdsLh+EBZ/azXtR1m2cKtmJvIWEN+LXWqwKCbCUdd0pR6zTU2jL7Cd5pUoxo8I
/XjDIstUz3C3xmWrNYU9bmTloklyun8LD/8GvPwbO/DvGjW+HfKgYI/y1RpgBI1/5gG1zsxcVtSs
mZx5ovlj9OUAoGloY+ZZuKwK8WFtfG4J3lO0CH675mSQ4jkRTxr858/x76A5XosjMAuilDMEw2XX
+Yc4WMv9jikYYDAkpLjLmaobDkIMnKNBU+cW5u8KzjaYd3zT+BJ0Gtj//AKMuyLv718kLD4olg4a
Yfa79j8Ue+08dxgKTexlpOXgoR7JlFshqM31zWQk2XdGLb5xDQvMVZSXS72punGMdtIve307odhI
WN5RIWyEZoNWKDSCWdcFvDR/a6VdynROR3f7v+mb7xzDv71qnDM+P0uTvdr90+N3+1ed4bhkOZd7
xi4BRz1hByMpP0E5gTnIzWJE5AzzJUsOemSN2kOJ6ZoVy8jMI+5XQ+1Et1wUqlv3VoGPyjSIs1hp
GRSs1//lw/1vXiaPm8MdCK3S/C84Rs9PHRww3Kz8kvJpVQE/etJlnW8aAFbgYAXz8UAKfNi7bNFE
cmmWKcm20CvRMAp9YcvTLdIw4VqwJFyhQVPi30f7//hzMP/LzwEWKTtL5KHISvks/wEM5TEXM3ij
mkG8Hctr0Zp4EbIEzMRqmHFdh3Yz15tyJKBu7c6lhx3CK0ZYMKjPd1j+x4Hpd+ZREUXDd5eodmM1
U66OrV18s4aDveJMubzVNogSFgX2qIVVq2lsTwno1MFw+DECTycrxyutS0TuBrrX6GUaOvUC+r+g
YcFm1YUO/p34f3uO7sTJvz1HruFijPXx9PNyhX7/Av9yjLlLASNuQKPHwpjyCW4lZCp8KhF0A4y2
dBxRW4hAKStbq1ngzvdG8yR7hInhWDtVFLQiQ6/xn58bNLj/eF0klTnM0nl4WHzfze9/f12t36sB
xRFjRVkXLjYX1e7ZGE4ZiHVCdr8zUUpCOiLMnUdU4PsqHepsnSkzWs2994CDmQ2SMU5q7zbFFIyj
tukyBj6IctTzbPrvPm33nrgfhc+2HNB59iXE1E7K6eT3FXO1Cj2iK6pralgDik52Jgfplf3WhLC3
9mASPtdj9buqIpCvbvFSxItzmZkwggaY52ytRXUR2LqCzYH1Z2ZOUhsWSRWuqdh3zX8QjdZS6FSf
ky4RqIuybo5Kk+gfSoD0OyGTIhSuLI/Sk7wSLC+bqu3vOxY/Tn7nUsOoBsZK3h9VbHCdPqEX0NLW
Pvt4Fjbsylm+usNwmKfptui+vY1N3UKgMTVPhhM/dQt9GRHebCFQE5/Jf2yZWxLTvAF61GybyfG+
NCzFeKnN5BwBFQ9ZMzifHKWHzpRMtFBi72ZcFbhcRHWYWhgyZILfiQu94RpBYcdjGcLGst9aJ54g
U2lPS4adr8v6ak+gbbw1sBFsQJ7KsEWUGLgYFG5NLV78qM2vonFb2CrSwOjTAiQr5Rb5PvWg5r5L
sBmf8r5F5FnNWuySWb/oBxuMm33wgSb+YCNof5fINUh6XXtmB8KmmIoH8nqmdethzmqS/jMVcNWY
CP6Y058AgHaKPZSxHaG5s+4sjwBCsm9dkk/NKpXM4qBhPfkH5Ev3d8vy8MG3BucNOZbHyHKp+oBt
AXk6faJdrMwB3d+dqTvuBK694y7VLoGEscIUciQyw98zpa8wyPM9rC0LD++CndUPM8J58ZnH6aPq
e7UHCx/tzbos663KankZ8YiylaINWy3+uHVGOmKz87BkzE21ZbOdvJpztI2rxTyiG1Vr31fWIUYH
7K0UoRHbgdz5PTyVYrfM94mvZo/1S4MqdMxjiZHKruQXcX7yWygT4Qsep2XjpaJ6sns/C3tR2Diy
qGxyIFp18uWTLbcd7kLOtMdE53VN/6YRHgZrpEzvLFKDe8cTGvngd5bQA0Q2vQ/uQn4wPQWdtpNb
Q8YvKa+6TT45aJySbkq3RPTSApfpewx47cnrUW9p49x+c7DmO2UJdF2qLh7aUanA0yPakxmwGx86
A6wydYKcA/a5zWKxmmbXyQkRsfBOg52SqNRz8WLfFeWohDnLnYmfrJ8b0Z7QFzaLeQu24U7qG2xW
VyJJzwXglBWBkAS6245+NEfAU+mkW9tWDd+NvgwvBlLbfBV3Yjqo1MEg6EFzhPNRHIi5eSjV+NFD
E91Muif3/uwldoBNCoeeMNRHTTrvI0ntERTCHK2PspJb3I3aXpB2dZ+ZovQpXZ8JWyKfp9bWO7q4
HOebrz/wv9LXTK8yJBYjS/xq1Nx9nJrxc+G60/eoOdl7PxeRCKoOeCfdX32ZR2PZATfmP6YEeYeM
ZvnbqAncpDPLqo8+n0e8yoKlUTrOO0QAEnRUQdbCyoRo85IvRCugyrtOmjN/Y9LvA8A736SA/Pgt
JLVVg3noaEINfCplm18GkY1/wJbRqX3NrD4RDAZXJNOSXectzo6BMF+fmStPhdGkqgBLVflSdstv
mabDu6X19Q0hOUD+wvQO6LmmIFnuH8LE5/irzNSyd8syQf1FuxK6lVGup4w5TmxHLN0sac3b2Eji
O6vY3BlCSyFvjakCiwFE9FXknnnNYRHRYpfTyaw7Z2ewFjqIqPky+mh8rPopO9hdAxeDYICNQxLO
RU54Sxuiq4Khkt0rhMDoVCi037OXza9TNPYPbdHl1w42If5FTA7r0UxXeTkysBmnee2Sh7ONOyZ4
VGDqLc2r/pLLcrS3TlxLGwxL5yybOU/bq0cMzyqVqofUa8fxj542hHc3ZAChe0ovTkcjoZweRwE1
FP/tb6al+PGFM57JBqggxjryYUCFhtvU81jhZNkqbudX0t6BTNd9xIpmct4tkz9pRfyegbAxsEZL
pRAgYbPSVvlsGzRW42N8jx63xyS5GUrIfVZHDJyNsmDXafljuncnW3/FzWadolpzTnXLrZdECdtI
/mqBphqhFpJ/d2dA1vkFKugnxR66j1LhHaj4Z1i4eBu41TnRVpGhGHVUyJ27mT4AbxnS2w7j3iQ9
8dxMbOlBjiG/6Ez/5CUlvDcLN9c1RVw8p80q05rhpSsrY2uPuvPc1LbY9FNDuHtei0/XL1kuuA0f
C9nyPyQa8vjPghByK5ZbitDpYxoapjKRMVxSNAcr9Fndnh1Mg+SwyVE/Fs10NP8fdWeWHLeWreep
1ARwjL55BZDInsleFF8QlCih73s8eRoegsfhmXgk/kAdV5EpFhmyw457qyJ0KDEzd2Lvtbu1/oYM
2qmtUY/q20qFZS4B3IsWacCsD+566IL9bFk7AXBySVV/Kg6lr4oddXoYA2aU7ClbD1DzIdjX8YA6
Uq5Qmxl7cBB+WgD6lOUfpa4ONwBdUw9SSM1AZAgMAhS91chLBWCiU309jLLkwcgubpjZVEGqmnpE
jaQG9XMEN1RfAScoQCSaCk24p7ggXgBeM76OSmZsgsqXopXi+5Yz+aO65Ga5CFVSb96KflFjTSUq
D8IwssobSjz8kLiYXuo5mgh2AwgeLGyLOgOz+Unu1Ru0w1H9YxMCfWbd+MlYP3Z9GtwgYqD+xOo4
+QGCKbyKIj/x9FbQNxS9ycb6DcWipATU40io0Gx1vUVKpAyfW30Ot5Dyar6hGKMEaJVugRo06D7G
TAbAMSEwz16VRGW0iZHaph7AFFEmsbopoqLhZqFyugCurKxjihuO0o+wFZF4Ca5kuS7QddGS6Fki
d7FHPwJweZkL2vdSjOYbX+lbddVCZr8f+lK4CksO+PAfswFpcGvCDw9rMJSOsuSmV7TqC/qdk0av
mM+hrImma0Jgp2oIt9xGMnW61Iqy4aqdlcpuUlLzJEQJz47ULVA5JlbqWhaz3uvGKTxkfYJOpJCI
iL2K0zM6vXmEetRUy54WVcZXORgWZVep4E+Of+YdNHBDtCPFin2XYCUHrNVIF1uITIOaH+LYvNcK
hDBB2lH7IDegMdsH1VItFu0aeILHdZwUuV9N/ALDl8q66qNymvAUII0dbiq4TICnQK3oG19PgdoX
hBjl0SkYPBC7uuUOItxwDwwAC04gU2Lumta6kyCwPstKW27wLul+BpXOYbWj8nMcuzm4zFDkoUjb
UTnHIHbqWHeszqeephcxEiH5EdEZZDtD8p5QFABB4g7LkScwqq/svCDJDEnciBHkcwdhPHWpK6g+
Yn0NQmtEiKqvfSEqFwHEMjzElkSmvo7JXCct5xuyxUPxNasCYwTLmft3em02nSeaM4KxOcyXwe1n
ySD2cfQEKWH16XM7KOZdWjXCBVoRfDD4M73nMwvhyWfbSh2OmAW0H4hntzh6+0/ibKIhOilCBmw3
HSlHmpV5N0TJkK+7JjW+5pitN3DUlbZdS9ZkoZrAsbxGERl1Hitu0UhNKQEN+qMeCUthz2gh5yBG
kVwIHcgqDslarpEflkPT04e6ADsQL2cSELqZLaLRm1OyxjiD4qgcHtKiFy56zOhSZ9muUwe1qmHY
JX5u3kmVMmrrOQFQuhe6rhQc3Pes+DFXOkgefZrD2ReFDvRiP3Uz1XutANdFM51DoaBO99So2tip
qO9DLkJo+D5CoE22i0xE6ysNBOJVzg0TFS6xAiwKnlxAujknAW4rnFuivQIV/Z4iURu7wsiIrsyy
05AOoECMHf2QgeHCRhy991FMjSu1lKKLaRjSlW5h3eimFCrQ20mQXNTkKj8K3Wh+DdESH6mMmMoK
QJl+TY15F4DkuYSPJe9KORaeZCSBGptKKx0Wp3EjOEMJJLgIEU7sAaXeYCzC1pDpIEmkWrW+lNjl
kaTXq2xVjFO977pAeRpZvC+KtOx/olKJhAvtkpEO0Qq6ilBrauB2ZNw5u1oeynUC/7hFIHyOBXs2
u0nz+OqK7o0qvnmO0AjwMspQyz7zZ17SsG+u/YamGFwqkKmBGEsmd0mvvrr2V0nYNz3gPttAFIq6
VYj8WRTULUunVa4tKiamnaJTgL5IF+tPfQxuw2mBv0xs0WiEOEYKsuQEjVRQV5KpBZmtSLPWIjon
h2xoUdt97eQRmDmw/2wvTgHaym3YI42JvFlB5RqyqOz06IgDqkG/d83SYoEmVoCToSNLbciuWswo
l/PCUi3L0ib+zObiPDllAAY3VJKOUIk1CDtnLiVVHhmFyB3axsgz+I51dJZjudkUP6bBCK74KtAY
lBJlvbDjwM+GDuAA+Y3WabVEOqb6FJ+kNALQpUTqePFxBkQ6z0rx5SCnwUwjcYbFy/mXEyGLtWXF
qa/Jqvgu8CUufujKWDERCF/kMAQmiEh1FCOYUbFWrI20Qn1dUCvuZh9/lyUH+zpHhJuPLBumpRp8
HdLGZ7lGBP7kMO57YFETgkxVX+8zqxtXga60Hm632icyFWcmKWTgYFGbPLKsUD9ANOJtbKq5BYkM
gS1AJupTK4zlfas3MyRG3Xr6+MHebQmdH1GXUPPgWvq2pSwoBFCHE8XuCCe3aLKg22SIhODqrW5f
mvr/xvb/D0jkV+jOf19espmoT3XEiPx4saNaPKeWd/zN4zf/0sldK5aisLyrSzHo7+ISDH9y8NzG
JFkl+Dkk/YvHr/4FuVxTiA8ELOCXMKH/Li5hIUXqnhS+RA6XWQ3F/w8spKjfvAl5QyZ7oyiWxHek
IVVUzyJDRWhy6Px+QB4piE94QcuuJmiAcEz0L9cGEmoA6JrWZOkkdw0fErNSf1EnR2E6Epv4i25W
urTqS43bohr5jTOR58gRCcygPsT4KD4ASEaJRqsLLt4STNbGMflnY5G6IRcN7K4mR4SbN5A5BAVc
lmcVMUGTrQqNacm86gR4OLY0ojpj+zVWSjaHlWCCchtIz5XE6GCGON7DE/cPVHFoFt/xxF+IPoa4
NYAiA9TyfywGkRiCBgAvjaQKPVTEvvRZ5omGdsKj7RSC1xVmH0CDeYT1dYDuaSNf4w594vl95wBf
XsnBuELmcBFt3ZBBBKgpbXgdQlIc1FYpt0Lop8EMhhyLgcvREpVvmnwPtYyUhRjKR9AhLjpWaA7X
K9PQN41YIvZpXPgCAtxmvC8r6w5EwtVkLuI/cbuaJd7Z4SwjBOWqgeQgjSZwX/bVpgB/xh/QzdED
gWQpkpID14E6/oz4s+CUtYUQqvKALog3UaBuTaukslwBbKQOzulxAu4ITq3C5OMliSqN2T1C716b
1FeRXnyD6GHY3AOdYEjzbbmUA9KMbB52A8mtOlde1Kkc5LPwqplFr02ROyv7q8Wule59qPX7mMRY
IXzlZObFTbEjK+WmlJ+SVj8K/gK0J0OBIiUaSEPwYFY4wmhAkNA7Fm9CaM3hdNfLKKpGIWm+BWDc
lW5KcR0P+c4rEzAAet55BVBK1CpXKJRSBOoB9FbyvpjibTapl9zz0ZFHdomKRoFVQ4qaeAECWhfT
vYFmbByhX2hYHT23GCgJmVOhSBEZw0Fpdo0mrUrEbOZ4MYj2JB3DnczgqeU7HLX2TauuMW1Srlvh
US+MY1Fi45RU32tzwPxLtwMoexGjFhnNZYM/9Vhr1/GY/+zwUUcZ815F7FTFCcY1F9SnkJK4KU8Q
kdymQAtLhqcZ67CW0HybMMBIx4uITJUim9cmGsJCp7GDXwMIcpImDw64uV5avZjchUNdkQoMwU6m
Gz1BmYk7h22I5UoWhZ3uR9XXujp2IlcdTNQ0GxmZe4GXyQIH/8nvThn2smMKHs5Ub9MMUIloxqcA
CJM865y9A7fOJ3HTIxcNKLlqVHDSM8dECNKY2nhSFO21CrRhh84s7DQSIkBydQobWphvEBA/km9y
JZNTlxiZoLIqJmt0THxpI5bpLiRrbQ+tfokVwbZuE4DAbFq6L8JxnTBhrLB8GJILfwpJGgqbUdd+
ol7nmoDeeyJEFtAaHMhPoz8t60N1SoTWulRmbMea7tDD95ZkaCey7PZTeMMRx+DaUF5FIH+Uzl+E
xwZxI3D7hw32QwdughU1LCpg05i/o4yDLKCQfJ1EktJ1F9uxOoEv0fEZbjo8Y1BsCEmoz2j0SyR8
izrC4qNc54t2HQreqaWeSJ1xOJRduWCQkOOSSBTZXbPw8arkJpb0m6wl/nzytqCQ/aRepz6PbgY7
Q8o2sUZ5RoA+rKBdQuIxvxyz4ALnmCPWTQeRk8oo4G5RkZTWEUOUSqdRl/QpiiQJR/1BIVOGEkDZ
SWA5058YWroCilG62W6klqWd6qWUXaHRlZOEmkmmFOEDMmh7rpgnGQKZDv/HAqhXS+LexJer0FBJ
V2OclhBinxJ9U3MPjeCNmrbZTm6eiqtEoWioiEjKmoX2ba6hAIQmj2SJGHzq9VGE/znG0c4QpKMo
VTuFarMDq6dO9PJLqWA4gc+KJy8omUY5kBZ5BBzpUopGalhzKnW+EYP2GKqBoxvKaNeUX5RhN/UF
4ZRXeP6gMKDiOTDVV2Kq/JxNnJ/QiEWmth83k66cmka0x8ZcAcL7YiTkELKiBzg6HIxO3yrgirnj
NZAnYVdJPBuq8VyxjV1rdFeFWh2W5QigI4CwCkEM9Qe2pk6P9JqtGM9jA9grB/wUXWrIRFKpytFL
QR2Mcg86+6gDCj9HH430cafOxqYz40OsTCEzpt5ifwegc7yA0+j1cpacRn96lBvua3OYAemMLuGO
AtDrhlUxX0flQ1aV43cjHDdkxkwSq4MV7f1ERANCyPBZXSStLCmbzJ0xoi3lkGzl9Ex2mGWPalRv
cc/0wXONevsQch7/ItdGl28A0qEvIg2KtWTCSQW1RcPWAt6ifq4tpb4fZyv9IqL9BqgT3cPLsYfk
bs+KaTxCKWi+1FOm4TdL0zYYXKhdedzkB02JYT7AOGQ2LlfjE1LR7T15ZnAYKSZW3AVC2bqbMKGQ
qC4YuCr4adh8Q5JEuFE6bImX/LdIFnuC7Rb7tVysQgBoEYDgOOydqLSGg5qAGliNo5j8aFRjaBy5
BH2OoK8P16Tp6ISe+iV05ZIZfihSNfthSPLw3SCjH14A69GFx2KqUC+08rZfV+KAESC1vbJbU2RJ
K8/A58UEShxI5EOnpEWAswUUvR+bSXlo9Zan5YQk23PlaxVWY6qhocYBOs41hj4rDmnWxdE2EVHs
3BatkZhHKc80J0cHWLpCl6vjFJTgdOcgnYYEZWgAPabmm0zCRhGCQDoANo2WjGjLbV5isUXrt7VE
/2LG4EzHakbkyjoGcei7go73hNO0gKftQkK52W5hiHMQMxficZ2UQkexwRczZ6lmCfCVxim7Zewi
i4kbDRujn+UCJdwBArVikcY89NjiQo6UMtgkvUTZ+mKgMAs6WSp1bJvNtm3WBtrj/gk+UK0/JJGG
p4PCoZYSBDs4eLwXqkTZSy20Nw0gtpM1WiQeyxF9FMSjdOQZ8XXPH6q4QJeni6oGdoMhqOzDgdHA
+oPSGK7mCHkI3HM4O5IdLDjjpJ0AcBpP1wkyl4w+xwb6/BjD6u18EDZFj0hsnc2x6DJ/xMEbZmv+
CZAIP4XBFOdgw+AvUkiKqQ44b7QNOdVOEXYCpafuVFqdcucXukAitqzL3CvLXGevRbNqgEIMYQDB
HJ8ZAwMwCratH3EQmHK07NZVY2rhV5xgktD2MYZAtmUaOxJ85uIMgbByfknMzuXOl4QJwRdfLXat
WVsC1OACMwPdbNpyr8xT/EXlhjogehIoNTYTcv3FqtMevvkARRfKNny5INUV1lklVhF1ope9CXI9
BFtMi/dlWagx6U+dedmIJOWdFiAXageW2CHJnMwG8kc6dGC7FRL1sc4XQhTYc8whgfrWlpvmGIwp
ca/vuxEBdnvAgPEwMDFjV8R5pLO5VKi9DQc1Sdy5H0kOB3I9c4DphKqFxLbQO3CBZs9VMiXnsk0S
ffQUc0Bdh/ofhD51VvoCNKvSPILbQGrUKv1h4IQRG3BLEbdAJ0iNJXXlqxNHnF5HfNoldCBu6L4+
YrtYVEa9CtK5eM6aqv/Wke2LnKrr9Jwd1NcOkdWVPxr4rTnvJlqcKO99WK9B5TaSfFNBpVxJWQgr
QoxD8SbRFEYpTNNs06E5pYD25Jw0B/BaVDULTFtu8WmSmhghCeQlv+GUyN2e2nQ0uCUOGjsqz80+
7TnzrcCT5CniJRlOKKYKA3aSszny+qAIvmrGfUCEOGGmds9t1PXahRZG3VXS14riykHKqcrUA+u7
ChSVBNPcTqdpEoAAhN0g38cszr6dxga7s5AitmnTwfoN3HPlu1K0AMhlKFqwh8Sh/G7mJjI+flUX
yjoDgrOAYXwqYYZkituwGklHZNgfPkyiQF6LgxLrrdVKOt7SpvJT8wflWTUCA8MaQH2PlNK1GKyV
YXYuS3MPRysJB1Y9quMgJDBW+BkgQ0J9tewhwVmalnBcnws8g0qrNTgkaBXiCNStjOuiUUfJRuaw
+T42eafbOLcwfC355xZEu8ggAbljSxJJGq8UeUKTxUQNA5n59Bq5qCrD2g0CkU1yv6hIsWOlaiOd
z8Zb4eDQIRRBYd0Fp05erJ4lddeXyoQ+VF6Am69MPIum0jAjR+99EqqDUlRXISpmyBt0cfhY6bX1
LOGDw1yIDTBc2mTWAxgSLABsBXhE7JVyOF6noppfcX/unuDDJKAmmciLOnwL3INbYGiswtAvtkVa
Qx2ZfTTFwWXIAGHIZ5KGW/QG2A2VhorWjIuZimiVhPQ8OLf8hPeWRglBV+B2ptkCyLEsLVJ/JcX+
KKHzb/2+32gz/mfDDaOuuGD2PkruHJ/Sp+npH/uujtL/+V//W5Msf1vX09Pz0z/+yz82T9+K7Cn6
x7ZJn/Ln5nUG6J+f/SsNJKn6X6DuFtilZmm/4MK/MMakfv5CIxWFRcMwSBQZpI7+dhJXlb8A3Woy
sDVVEjG4IDnzv9NAyl8KFtyiuZiQw5411T9JA73FGBtAlXUJ0IBFgli35N8wxpOV1KDjxPpOxzJX
Q98hU3W3bHSuX53Lm70kK9dxMZ1edeXlr8TqG3zuC3jzXwnXXw1bZJ9kUwWVYMpn4DdEYsFFtkp7
VyJRVXMDbVX1LkJTTFiy4CIQB2EgIzDN/bEKIElEPWIpSMgDEVA0SvHaesgTt1GbnTrqnhxmj1TV
VmFUbnK5v47rRZqucwOx3A5VeTkU36RMW09kv/VAu0IDBhPWb6HZeFQ2Dmoxr5pMv42n/mjpFVwO
jfPeWGypoqCiMcLa1L8abRbammrdii3JERTcof8P8bdQLddik15YmK1NavSEsE8HNhqtxwyLkrr8
KovKnaoaW6Vq3TSKnkPcOZIwuNLr8brXIfjlPeyZuOZKnBq3UT1dLx8JCGDbD3wVhIa2SW2eBuAz
ZL/80EOv2xX8RU6Qzkpw+tI1FDiEXQxdtJV1dLbn5AA28Dvgp3qbD/kmF+LnMOxiL0kgSBlD+WD5
/qpU5scRLwhO3ELoiaPgyTN8Jl25E9XiErYJCmRKDTFR1S86UEh2XieuhNwHGC7MZyrdNdJmV5Y6
m3F2kEwB6X6o9tG0SvXuE7Ck9TaN/RIuC9Ze14CwEqvn+fmqqbIOOER9J5qNixzJPtQaz6qmFcTk
K5IX8bLynuQ4uu2hHIZWusKeAeo8atcQY9uwvIHS6VUTbiNz1DwE6Xifcmxvi3IdogQmY2ISz/4q
lHqXdRS1Uvlqbst15FtbxJBgSxXpRa5XlwWCEpi7kZ5k2GOEgbT6QeLkoEDM7oJxX+XUtAbErZbR
mYli1FJdXNHgsUndtagtAU59LgoAyKfcV9JUWyeh7nIrh/MNzS/VDlWDPkAvZI/cFZysYzOXjM5F
ZeEr5pG7uU8uDFnbdEpwZenZZSYbB0QYT4EynsqqurFAraapsK8S9S6Mig0OyXd9HXgSZ/DJzy4N
pskYqhdsNZ6hjseespChunqWXaKL4NaY3qQ48VUSESK1nkLiz8y7HQF64J6w+2QdONewXhYginOI
6C80C0XXzgovmC1hQTHozV0tWrelbt3GYroyU9ODyPRQI7jmDNJ4Ql4bMbv42EIsLSn8+v26UEmT
aOMpnqp1XcWHCDEBsQi8Mi5wEZCPpQYrOy8vsdG4XbSjo9Q4lHO17RQdSzUkANBz3XNY2GpUglWD
BMmILgik8dYYVgvGz2cl5PqMX6C6zplvsTHto6R30HaHQ4yPNkBdBfCkH6aHoQc6JpIRgNt2X5ux
W3YK32hcoWCw0puO+yEJhqlYKwGLFUCISUQesOsdnCkcYVy6vrzs+3wzoR5XWj2yBDpzGHN0VqGi
5VZVNsdA6U+Z0rkxTq6ZMe45VaND0qDqPBwzS16jez47LQqqVS2jdrrwLK2LsEKaoT9Bud8UybNl
Gvas5Yh3gaowv9dYUimysGMQdl2D66hWXGJzjBh4AXNWYeX3hcuPR/xFgf1s4afCAWOE7cbiWr3M
9Fdl2djQM51LQHNHXx87En1SAG4XM59GzTdVNZ2sQduYfnCVGv5laQD6ist1i1S+AO0vITjKvPiq
xtkKrHrJmRx3iRlvZKX2alJeQPgcrqoXZta5Y9F9acx8KyvKXeVH35dZIjNvA5b9GiwDwoRbvTAv
aq6PHz/k22rir9VKEdnU4RTJis4W/eYZ1VSuQGTO7V0YG7g70eYAaX+qQQ6OfvzJ2ii9tzYuGHKF
SaQiGnY+hYRaQTOIrVRFUUXLCs+wDVdpkUEP9m2l3fnGsAexcqjrwhlBvYgordtSD7PS8D/T39eX
xl4Pr6Ixi03YN+gwYnhgnlXdFS0JgH/3w91AHQN4BhdLABHLporK36E3dacsOWUA060NddOX5WZo
AR1rmpcxn8QEkfdCv4hbrNxTdtTRR7fFINlWPSDKeRnnwb5iRZX7fFtY3VHui0uw9ZeRVn9Rof73
FVmUSL7LhP5ab3lMgP9fSLZcKMJ4X6eg+ivdC+LgOcsqAA8aGXjUGlO0S5PoBxqUt7I+npqYRjgC
gS28SSYO58j6wqM2SEFj+3Qv8Rq7QmIzyBRqHvxKSFnnZeG2EfUD19B9mWbDJ4O8RMzbbtVlwFui
ApxYona4RNyrWYOkmIoQE92K1vSmZhdXUn/1ErT/D077//ZO8B+wgkvV+9Xc/U2K/fp//PcOplz+
+gD/8pZfh3eNEzoEQTAkUPBwUFcp1P86vPMbGYg/eC9xYXC8sLr+PrwLsviXCeeEY7UiA4GD8/XP
07sgS38xKTjcU9plmkAA+ZPju7Ick/8VF6gOc72AtwgPUkUSlC30bVzIJqi1uEGPIce3RrgwBkSU
SPHmjYBiiYiOgTItqjBqlsU+KlcWN2gU14VhL7FaQmPI9bkCdGjFEPKgIJPLncEmbCm5wv/tqzZO
d50UQeNIjAajALWMMtusSGlw4TRTAy0LUS9tPNHkS/j/SEp2oUWtUpUmPDjIENbPgQrcxwF3rlz7
DZQu9KgQuXaa1GKKRUPXbNRgUDqnV8qHptOL7wt46pua18Xzn8f3f7Z7qsK97wP8Qf00R2/Ircvr
/+a2yuZfy1GZEAP7seAPWIl/hS4k/78s1hLyn2zA+kJi+efFk6jWuaWi1MUpXgRc+yp0FeUvOK8S
l0SDqIffavxJ6L7dtbQlZBfcAWQwkDcal8C3kVuopYjhGZVsUSZH6cH9F41d1+UkPmNB7LvNq555
58b5e3PLZsTOpFmyIsnG2UTxkfwy0ppCkZjUlf+IedSkPurILrbPSP/oVfjJEeDtgr08nsr+xxpg
SFxZtHPKJVT/pJ5SbEIqQcyvW1T6bqtIj9cfP9XLuv+v+a/B6uNatOy5EqNMXvusF1URnmYcSlfu
g3vrre2Vs9q4nzSxYJH+bRO6eE5D9vHXpPQkXR3dx9stDTg3HzdwTk58+ww0sHyBV3tbUzVliH7h
lWd73sP2+trb2s7BoSFnsz+6e8f5hA35cafRIJPmdYNtQ86jXRp0rx6+nQL7ZK++Xjii/UnPvSy+
H/Xc2cEsi+sG/jY9550et96t5zE+T85m59x80hJonU8Gafn9qz7UdRjaEo+0356808alKdvbHz3P
db2jw9+PLn+6rmNv+Mk97unjLa85HvnrznX53cbd8bvVjh95tbfdntwNvz3y5i0vdZwtn0aI8ZF8
/PISr+D921vvtN3yaTYfZ6+WX3tbz3nkJXwF21n+hZ/5y8q2nY2zoV1eyyderk98/N51+ahH/mW7
slcrPvHBPdrb7a1NrPGe1WoJOcdZXrbi/Xze8mHOgR+OPAnf6Hppfr1xdver3fLS1W5LR184Lj/z
1Jt1wcM7fDtvtSGuvO2RgXj5bmveee088akbXrq7uNlsbpZuoqOWd7vHY2Yvzd44/PPHUc9S+smQ
LSvWqyFrIP/5fUR0XO29/dJZ3vHl//z39OjR7yf64fh49B6Pp8pmUI6PjwSRfVjzpbfX6+16vV6t
1wf7gm+/c/Ybuurr4fDyqAfbudgQaIwqXe46V3vHZuxXuytnv+fJdptPllfpZaX5KNjPTqhJbxh9
QbDvGSgG63Ra+nlrv6xJtlfZJ4bt2zLCPMhx+Q0vPHrX3vUyFsQW48NP17xha18QBh4/LevZdru+
4L+bG57R3TlXL+F8oqeWicRAXTiet30Jks1ut2MY3T09yHQ7ecuDhvaGnqQP6EfPpaf2fBa98nAk
vt3NyeU9H4/spwO78H5fDayJyZlg0BM0yTPy7ez10SXS6AqbR/gVW84n8aSdbXC/raLLSfFVq3h3
Tzl1RYLp8RSsmBBMNMbgJayu+R/t02nLfApsxn/3c0Nqxf7pbjabn4N9dfPJIqssjkMf7htnW9Ns
TOjqLKvsA8N7vNk4y6Dwg3tynf12y+TdPBLgzF0WABaN9WpVMds8b8MQH93Nsii4D97a8x7d7elE
ePAwp+vAtr/waB6jStysdkycBybxzn5Zybfr7Wl7/WMb2D+ulw/9dnt6jOzb2f4W2FuWeraX0zV/
/fGDLmJ52jgXN6zH/Pdqc7O62fwk0FgE7FsWldG2A3vN7PpyuLj4crHbrO62u83zzZWzWjtXrA7O
anXj2k+HJaKI+xtmlb3a7Q6s77sNw++yuDH/mA1b7yf/Za2lRZaazZFl+rh3NqsLIvPlhfc3/PMy
j2/c/dXDg+veOM8fx+VLKu2DGfoCx34VIUkhYDbGgsOafrQf6J1+6dKva49Zt0y/FSPCl90vM+iK
tZdv//E34KL6cUxIZ1s9ECclzpaYOG2Zn87PzTayGeFlJrIknHhqJj5/ZT7zh82OxOzmtyfv1r3d
Xh/dh4KvvLYf9t+WCU54n9b2+vayX74868g1UeTcrFgGVqW9uniK7R2BxwYn2+4VS+ijZd+tLpaF
x7U37oqntHfLcvXJEqC+eUwdKINqmVwPdaoqBlnr5feverqfZyuAc90stODenVpcbygAtauPu/Pt
BvJ3KyQEjAWwjjzL2QZS+A3uKQoIED+PATsClsV+cEw526I1hVCS8Ale//en0kQO//g0UzJarq5v
nypFv1ezcJyD2IHGYGQipBmm+LB8/FTvtQI62kDwg6sLIOi3rUgdJl/1QneO1VD+IkaIz7UlIqEf
t/J733EDp8pMio4KGkTkt63UFb4/LSVhe0zUEAanRbIQuVJN6+yCPC1312oIbz9u8+0KvYyXBhBc
k01qd9yjrLNjp5UrVflS1EXcQd5hGKa5PQ5ZSPdAbv/jprj5oXsDGIGd4Tw0ZCSJi6xLKIGnEKl6
/Ha8EhCt08RZ+kkK/52eBJMOfR+1ZxIl6llUaGB+TDSWa7uPmnjbRTHaNlrcUlRTLFCPhfHJSeOd
XkTJBNEmkSusyU9vRy7xuxLc1FTZgwbBUU7CQyNEkFhxc/rkcvVOJCKXjqKLTDByoztrScpQKWs6
WJcAFICyFDVIUCP5TB3o3ed51crZaQFl0XmKCmBiVlpREPKhu09uIgvToxL01Sed93b9fQlBnXyR
YjC1pEVU523n9bNR1gBcKhu/ZvQcjQDp9Km6n0wpOYxpLj3ijPvw56H4usmzY0A2Ky20ZLECMW/M
Kx8Ligu9RvBlKLvg/64p82zpKLVYEVsFSVu9iHCG6OWaYk4TrKZR+fHxQ70XGhTOQQJy9UZEehnU
Vws8QqRhPQuweZFh7bAJRlZGwEXrkyr5u62wBDK7dBL7xtnz+KDAKvxaKureWWQrI7KnEYI0/wdh
ThaGfBCOksukevssVgRnsacOB76kRUocB4aw2YbQPJpPgu/dx8HxhTXipVRxNp+mFq0/OLM1uxRm
Fljn+SV4Q9Bbn7Tz3opEXpbNF34NuVHz7QNhxxfVlKcrGy0yBXV1K02g3mf+zwxm8y2mJrjNfhwO
781hYoEFl5QviI6zYw1CD2kNI74CxGDo67TvvpLw+iZXsrH6uKH3uhAfaVFe9kayv2djRVo5DAaN
xQIHW9ByWWO6Kh48n2zBL9/3XyfFZZkgX4D0FrJzmBnz49seREkl6haZFLvCrgdBT6gbGuq1q7Is
g3U+FAh/69ra95NkrWjtINgVkuD2jNPOJwepM5jIr2+ioAP2QpeDO3G2u4xNYIbSiEpAGKFYAWa8
96qqVFBTqY+Ye4y7ukEzoU4KyVYIWeDewOfomlZqrW2Hqs4nZ6DfY4sqgASlnay+ZCBP9rZncpy+
k8ZoyYcHFgxbcyJ7njTxGvBk/K1FYNP7eMB/X7BpTwYlBFOS7P65cNcENmSGjcNut0ATOpTSUQj3
hXVG8n6yvhbxp7Jrv4fY2xbPxh7GyYhWFPvrqBSmUxeI6s8K5NCPn+vdVhjW5RwJc/18XFWNmRsI
Iw6DAlhflMsog1vj3wC2f6t7tsz0t3HMs6B5p6vkV5c/347WMNG80NNKKZoDfJ/AynSwmgPS1YMY
yFDM4ak8DthrXDUdaPxP5tF7g/eyqIqipovyy5X91S6hAwipKrgCNiZh9T7G1Whbht18jDsBJjX0
UHwHY+mTJeKzRs9WWRTQxxnHvQplBAMToL4yhb3sI0RnmllDwXRCkhZmONJhH4/oezNjOWuKFCnJ
S8tncTOWJvYkNaChJJK0Bwr2Y7eSrT4Gp2WJFOpzof3ycYu/r7rQ89FRgubNuRqhzrejCwBmyDXc
OmwIzTCNKmRjlSwGepyPnx063wlXjQhi/dEo91FMedtUoiIZPCwC/NPQpSsRvow3ttqfH6UXuB+q
o5xtZdB/Z12YT4iOq/JUokiPB5CSqBlcdeMK4yHNTmvxk6XlnclBXRNAIoPGNWshob4+w6htHqUh
wsl22osN/Ct0G4o8E3dFppmr0tD723EQBAwTyOIMfx4stEgJiRhcbslnE9NIEORNWjbMGZrWjQxy
+7mUtWqLIfwcYwCAj8MfxwocaC6utMUgUrp687CcNHROhgMHX9BayDeh3l9KwLQisRc+WdremYCQ
2n8dsPXlcvm2KbNspkYNSo4fIGn2eld120xptV3EQrVpfQMxd9hz3Sc9+s5oknIgD8C2zT3zvNU6
rOS5bWlV6XQ5wB8aP4cBZZidVijdxaiiMpKbVoMDRP/ZzP9tcrzU8VTksxdXcsRy3z4wUPAc4Blz
PIjNEj20XPE4BPbHj0fw3VbIq7yEK8Rl+W0rQyDriDixZnNibFtgnCDkXB8M1PSnocLjQMnG3lxE
mwCfgbcNYSeADnTLvIhy3UfHrUuurUZqXDkOk6s/fybWFQ6F4AVo76ypRI1UyKttiZtETu296oT5
sUeWzPgkJJeQe7MPLo/EqZvQICPAbH/7SNEcl+aAQS3Rn0xuU07qXkw7DHPHrvlkVXmvKYN5Jipc
mNn2zppCRigv0PKjqQqTcNIdqHv8L87ObDluXIm2X8QIzsMryarSaEuyLEt+YXjkPIAAx6+/i33u
g1Sqqwrfhz7RcdzdKJAEkMjcude6vGS0c178+8MjKGKpoTRCSXy0f4naz/LZxNu8tzGI6DUiUGxM
xJmv4d26ok+GA4bDmIdHQ/jRK/LTulwmWHLhqPs3/jpTr3YlauV5xLBf0AO++hd1/3+tFP6fgcuJ
p4g8fcvrMSampUdzWwwMKZB10F3jjEQvhm5iv+IX94lI15d/fox4ozA/zh6KycfqsYZGt4S2oi4M
3PHJ9xrMY2jU/fev4s0g2+J+FQl5Zi0yDep5aIshoc0c5y76Q7GyN4IzdYdT74s0JRMiqcBsjq5i
hppF3Rr0JTm5A7TZpScDDttwbw71inQcL8kgxeQgbKd5Pnz8JN9fVvhWNlNwxDg2Jg7HCaNVQEOf
BGNj/8cshZHFiNawOWv74ReBHyjAeSQdkTvBgSPP+Ix1H42hI9GLdJpuj0Nz+fDxbzqxa6IOcNHV
0rZjEMC8ffCZTknIn/mQSi/77g2athOZO55JAZ4aBDNHdn7SZWQcj9aIKyY01R3cpjnvgTxADndV
jL9V557Zx7Zfe7SPWV5A9RtjaLaX47RLYkPKtRY+o6ZoZkxhLQikk7bHKeGiUdpyZrRT0/KpnCOK
hdZmHQcpwyzduR7bjjZZJ7ku8ea87Nhk439/Q75HjocojBN0k6u9WRqV11tLyoZZyLq/aQc4VzO0
nH9/RTw2LltsmJuScNtwXi3AsmnxPcvZxvD9yT5VU2BHBm2I/5qwQhaEByUZMVpUiGGPvjZ/HTWl
bQugBFYIbng24w67rTNb8vv0xDYMbs7oIFEi/U8M8Woytbu2DvZZbVgMkKtaCWHHTacry1oh/7TT
3Tg0N52mJ3zrXnJNGvzKDRCafvze3oV5/AgD+0ECPFIk5IffPtFV6EOgUrqfV3cELFIm8CAui7Su
9U/OME1WNE9BlV+i/TfPXWtPLAOuCUi00BY7Pkvu7dBamzloeIFiLwAzIPXo7hJPXX4D6dEGUZjw
vx/P9cRK4CzCq8gn8EIydvSNDqY31ys+iZgHZBDCJGJrj8TumZXw/tAztpsjaS04gCjMjkbBsi+d
e/CwtP4Ci6p8r71cmtW7xMojO/MJvX+CDAWqiUXNiMQqb58ge6Wr9w5PsC0doC4LIDNsKVA5fcVs
wPmdTfWUnJnd9lLe7l1IQLYWB9tm+7K9o5eWlcKZ4de0OC/WWmwHwnkSw7T+FDiTx4bRmD9Jl8zX
XWa1BBSm/P7xK3z/ueJNT5wAt8InWHKOzkUYmno6TuRa9KpPacj0fle9991pSIgI0DXhYJ8LOt9/
NNuI3GYpsm2p0aNnjMFVkZuGAOiimdxm6b69YKmcE5xvH8XRY90ayDjh+D45e45GMVGKO+jeMU8t
tB7voibPn8W61FjPY0N6J8oRO4vSzxRuB1UFLfnjx3rim3Wo73KJBlRA1vTo7tOvkLcbhC9owCFz
0LeJLS9E2eyxlT3Izo8HO7HxUVInfPeoPfBYj1cIrRqlPSnMSBZX3pH5Kh+NhF6d0e4rI7Zl5nwp
Lcy9aDKYpNqbSZJ4oYaxzldc+YBvffxrTjx5ahIGKTSi7y3R/nYNmRU9aquY2OxFxnIdB/Vzcgn3
of5BoYULfSv9J0Ok2T8fZTwEquuk1NBxOs723b3a/fU6qBzRbVnDxa5wkUoTaz0Eo4El68cTPPVu
uZdhuGVZJjv90Y2zbpoiQZCK9Ysckq/jUlgY8hhBcq1ye/DOBI+nBqNHl7wB2R/y3tufv5qVsjGg
0xRewyuC76vOaIdPU+Oh4nbb6fHjeW0v5mjJuAwRkDMjrOHDfTvUTBc9bnr1ZjNlL18KZQCvV954
KJuquuBm3P3+eLwTUyODjxiZOtlW/D6aGs6HeN0s7cbt83wwg9yq+x4EA2C1cwfViaF8KtEE/0yN
z/Jol8vdukulogMsWOwe2fs8DPRnr411iRM9YfbHEzuxp9K9ysTY5WjL+K+37dU7w9LJrdJBaxC6
41ectBmdq3TDT0T8vjR/K3pH9IPgrDlzxzk1LnlIhrQ2jclxeWZQk1FhfMm4EwXqcB5y+5O5YOHR
N3n2dWrt9sYfM+1McHfq2XL/pVRN8OVxXXz72YzeaNdKS/lsMCKJk4ZV3pWihT0u3TNby4kvFA+0
zRaSZDKVFuvtULDHsX2Y+ELpGFijaljNA54C/gVOq0U8Nal28/GLPDU1uqm3MgstmMHWiP168Qm8
MMUMG5RCq+1emhp2ZXXqtA+rj8/tx0Ntu9PR4iNisyxE9KjsCULeDmXjr6vSBbSunubVJxsvYJDD
Trb//xiFc9cxHUp4CPnfjqLXXUmXHbuJKKqN1w7Rnibf6UxK7uRjc0lQIMMgXb01qb9+bDKjMOcu
HaNUzuxFKNSr5cIuqLrFi+Pr4swWeeqrIIG13WMIKlh1b4fT9dXtoedtH6D6Mqr1vm4FWGviqdAT
hTjzok6NRgy6KatIVNPG93a0rpGFa3UsbpzP06sm7y2wv6l3qc8z3OVpHc7M7sSHwY7sbvsyDYTv
SrulZ3bYj+Mohgl3RzE1080xTlsD35qPv40Tb40htrwZqWJ8BLYf8mrXmjtI2ypnHZPC8moctYIh
9srWz/EdT/ovHw924inyEClhUh6n3f94sGQ25kalPvjiIHOamLKq+NX0tpOECa1SNrUHO/v33ZET
G5dM+lsMsk5Hn8kKMBxre7MhUZzjV4lvnW1S7ZKDo+0waYLoOBvn2vNOPVMCEu4uBOkkCo+eqduh
4epdptkNKh8v2UBVtcMZauyivMQ2KP74qZ4cjpB3S7yT5foP3PbqFWYK4/9aI3fkyerKpCS9q2oL
qgFk3zM78Ymjhu2Xu/wWm3Dd3N7vq5FqhW9bJo2GhOeqDuviaHerm8BgdKTYaXOwXHkiT759PL2T
g26Uqm05oCw7GrSvgU/nPt48cmJWOfqNryDkvma40O11V1j7SWb2mTFPXM/oWCOqpsFy0xkc72X+
Sh4BY72QmxLQoKy5Crq5+rYkWfGrra36u1PrPQapen9pTnN9Zk2+j6W34hR+H0TUtGMd6zowXPBm
q8KRbfBm436AV4U7QJ/+0BIx3K6+luwA/8lbrZNnTr73u86WJWWlUBUgoXBc7FjMoMTSAAj6RPnt
XkugyfhLOzx9/ELfT29TnPn4n3DiUXE8eriZqjFn7znP4SBjV4/1HGChYYWj1FMD2TsWtu5ek+oj
fOCkOAeSe78HMTqt0UhxOXmpeb79hkHZDDmG8KSLkiH7nq7ZCGKzlW0DDGRuv6vBSX98PN/365M0
JR8SpxR3fSKKtyO6guqbbbIdmHNpXfLXjxLy4MHMfH//8UinnizyMINcENchwqW3I41aC9nQJuDV
uw5HVjzqAhy4HAzdscuscnw6mmTFhGrWO6BCQjP+fDz+iZkSbHNe/U+T6R+9We4OJqhVTskmCbwG
YA0UQsJSqZydOzpLdmbje79K8Q/kGsFEnYDFehQ9yULDc1dJjhOzEr85QOJyoqXUwEV0p1TTHtJ6
ES/d5GFdsFj2mc/4/WJhdFLpPsE3PuFbb+TrzVANLtgtyejIvYpr3O700Cka85+X5DYKsBid4s/W
Rfh2FL5RoCnBRIQ4acFVsdifRn/WLj9+byenslnC24xFJ+e2Zl7t67iDuhpSMh4kpnN3aNWThVq4
Pp4TcJ1YeyS3IWRjZYTp+bE6OCBurKdmaMJUt504EHRA4giZXiLSm698X2n/HJIiXtO3Ygf+2Bat
l0fzSs2lFdsr0rTC2lWjX32C0Tbt6nS27z5+hKe+RfSf+v8SlmRC3g5V43HMfWvhEMZi8hJEm41R
KGZn5jJVl53sMVqn7H8Pn6R7ob+xO7MU3h+SW6TIfYV8vmu+00Fj2DaiCSH4TuZUM0NBRvHOpiXb
x2isFNj6jTV21HaOd8GZiZ8aGRMCSoYW2W/3+J222tpRba7AIq2t/sKLyF2ciViI0ZCllUSbWJYP
iLucc5vdic2GKz0SB14wyej/miBffbQqz7HsG7kALAZeDBq/8HL01+wZe5zyTNx6NEdyLJxVMHxR
QepEA+/ORUOauTanWwGvHVZccMriO/P0vU/Nklb+VwnuqMAZe1rOZcGPVuY28latQxNHkhhJyPbn
ryaZAK+rAxsHUR1TxdjwK3nAt7L4t3Pjf6MwQ6bHTYB277ej2J0+KWJLfErx3wlnx+sPgxLzwXca
O86aNYtciYLWQSa3+3jZHCcx3w19dDjipF/ruWXlcUFNRmFYGY/pqu1avdAi4Ur9E0XU5qq0tLtk
Tua9oNh7nwzq3PI9+pj++xmbiT4aD1JgeMC8fQI92CT8JIc89tN0uHKEu+z0dBj3LU5jZ5bqqVf6
eqijV+qulofz8JjHQxCAsgCKFJuzbM+80qOtdpsQuylOilwKuPkcS5ychlt/jjskJuZ0SGBCaOO6
i5ekU1kVvS0cIhWHciOkcyZ4PTE9j6N22wsR4lH7e/skrcUWvdMGaYxOIr1Vs0admy/4zCinprdl
TdhvuEq+a+DvnNpK7MkkdFOTZ/8k4Zs1BwXbywS1Jpv1ulskhrQff6zvpkY1n2VAVRatP6fl0bfa
j8qztaSxI0eo9EKHIxhhLv6PLSBI1BmBmIKEF1cPMgBvH2AGu8tMtM6MlhLn1GpafcySTdCqw9rH
H0/o3VeP4RIZbRLaqIE4IY/eVUfbU1+agRElRMG4fzYrxqnKictA9P/6whiKyzA+SFgBEfgfDTVU
OWJ/wBFRCjsLlIRVtZ8LMQc7vEGoB5lAsf59bnTrsHO6ZOzJE719jICRQPoWtRUZepsZd6bTjQIu
kzI1O5TYBqszJbWjAGB7bVz5qajzFzBx/ygchE4tjBnfVSgZenudgUg84DZcRxjqpw8cv5ipTEMR
FfVs3UyWM52Z7rsFsQ1PJYQYDt2OfTxdUwsCQl5Mqvk0/YO2KjO03Z48tK5ZhAOtfv/x430/Hg+V
kjNnLxcOtJtvH2+Jn4cmSiuJKK3DpIdTEVUztqtGBkJttJwzmYf3S+/NcMc3m24DeRSJjQt/BQm0
rJoRr79MnflIT42CZofLNwE3We2jb2Ya0fK3rqFFizknX3yD4pkJ4v7fSlZ8KWxa7I3sX1tt5zhw
qdqlylz+72hhL34JdMAIFA+6M4mv93PZMr0E85vSb8t/vX1BxVoNSTqDsO08WFViSNUBunFxpgPi
5ChbaoaQk3zFcXeNbK0p63ytiJdp1Q9p66s9Xufn3v77fYo9Ht0SMmiaNJHtvp0LGfJksQRGetq4
tLgt6jScTkZxMSfUyD/+rk8OhZuqw06/tXQchUL9ylxTwYSKPBMUTVF5S9htIdD06czX9i6qNDZz
HWoaXE/I2r0bqt3aa/Mcd0Wp0l9rOdSPjpOKvSicOZZ+q12lpEnPLKRT83PZDm2cFkmCbESh1wEl
5VJhj9ifxwHIzG9rYjiXre9ol0RZyZmh3n8blPsJRLZ+B7JpGwvp9VCw7POlG/wy7oBgHgJZ/e0t
91zF//1DRIGCZINyDUeLe7wxSAv8p02fadzZ3vJ1aNc1Vl0z30ykmG71rKtum1UDH/HxV3JqaozH
9KhKccYcbRSJCwbcxgU6toxxBc+M2izrav+fv0VqichskLfRe0U08PYBtp4OzFXhI6kPazIc2qmT
JhSavqwvRG0qdfnxpLZP+1Uxin2J4dCDEA7Qf/6fu9nr9+XMSw5FmlBc84f8ri4H7Oq9uYlquzOv
jaxI6jCfEuvCzlRyJkV26nmy5ri/0rlOQ/TRAp9X2WnaDD+pcN05dgezvCnBPcYfT/DkKKSu2Q6N
rZ64/fmry5RTDKTOEgcShzmOe6try70hcMj8eJT3JyP3CLQnVA5pJ+e++HaUMW1sIVa7iJNVQAaC
rn3fOHm1AUopUNEnH5w5T94vaURLlLf/S1cTzR2tMwUwXDfEWMQpicG90xQrgOGBJGpLY865XvIT
6+3NYEezyzBm1kZvAr7kEWIoZVCX8rTWv+A+ovYj0vKb0ZOy3v3zQ2VDdvEG2xy0kLm9fagBKFkv
SEURS6VSiB3ICyxQL4hwotwNZHZR2pirnlnlp+ZKLpzc25ZnIFJ+O2ibeEmGMVge17Ne4LdcdEO+
Rt4qJwNy7+zNQaR8bBgP6SAQ9n484xNv1aXNHIUEmQfeqvl2cNubJimHocZP2QZQJezk0Z2UdbFa
7fjr46FOrAuqR/9JaOmO04/vNbrRpcjrFDQcujd2WaPrcTMF65nd7Mwox/3LavAaZWdjHSPg96LR
GJ2oWoPfH0/l3VPjXVFZ5MZLoZbU7NFTm7m3UVCEvOCUmrivSIDHuuynQ7YY7rePh3q3XVLB3iQX
ASUapAnHT63pmz5tqlrERetYjwlqrOQSODad0nGb4F8cc5ZPAGHtiRTc92IayIV//Asom76bL9sY
8kiC4+2nUM54+5VQqy5pzyzFbnH0kg50bbUqs7obq1WmZeTWtkTo7ub1WgUhYAJZQGjya90tI4Ny
XSKAoOKubnxZa4hDP/IS/YV9OVV+pz1lXuN1GB8vZdEUF542Su13Uxda4kdaricaZOpybMpip08p
rIgoW5pR6LEaKfEWBxUUvfUIDzzQ2gj48bT989kqrBfhZbX6ayi9m76twMSsTz3OkPVvLKoVNIZh
yY1dobU5JrEFQNz6augAQ+le4YJG9opxeZ6zRlEU5/aqA6jn8E2GaDHKcQpCqmr+RpNazDIurKzy
n0iwmPY1DUJS/x1I2q6+lvyLVgGRLmsNMKcAuFOQekixqrgLkjq4zoTDfZvyaTN9MRaYOSJsVZEk
cU1hHCbbooL+62xj9/y5hy5uXVRBkJCeYy6t8yKqZbDWmDoJFfWLLp/o/N5RwLBq0gWYtAj9os8w
cj+ouih4ORU/wItpWMlzL6oDEdQhTJdEj9sMiPkDCUej+V3BljHzg8I08JuQXNrHuOrbDhxzDy7m
k8oD/MrFYMicFM8o+akuapJnY0h12pORQjfrl87t0LEGqe3j+S1hcUUDUMTiXm6WNHWsWdoQfHOS
xZPfu6GvMlCHQCuGL7ItSLaCHC+qPuM+mwQGgDMgJw9ujrE5V5h0HbBurApAQ0VYmf2wfnMxWEy/
5o4/Cm2Pd8E0VpfVMA7ZvZcNHe0yXkaa5X6avLaa4Kql0wKSh+YoAvx8cef2W+9xyyVj1YAEeVoX
PNVnuiOcVbv3pZVWv2zObxNWkKb5qYzXqS9Mnyq/7gxfWpdWhz/mutqgMxpTikyPsnT0Cpin/tgb
wCkH0fYqToN2ShmehYzXeLLU6NSHzvXXw5I6TfOizNoowVrz3U6cp9XgTd/ZxUZTD9Vgl+udGHyk
jwdNBou0QrNoeieNylRZAyh7fzUTfIQb0+FTTlxJq4K2LIb+7EOqkXSx2/Paj1FaaGJ56bJgNa4m
s7PXr/idDukX+EqqeaR7ca5iZ2PkRORXQNX5ukqaeAS8rt/W+IvRmU8Sfn2qNBQjtPMOLoP3k9iM
klvRPxHX5ea+9TMS9RFSO5npWJm3RqpdiKWi3glVCIzQC8b9LNR9rS8uqGqvhICEXLfQml4HMmfW
gAnWBHjTdGhwyfeqSAfhpvnhapbUAK4Hjf7RIDLGelh/OxmQbh/+pET5ExotzDx7jyyo8YGvGNq6
GGGhr830gqpSK2D6rMzjxjRTDWUqlj9IkcOl9dPyhyP6uctxr9ZX/cElypY+7ToLJrXhqpDFDCEb
rDP8qoulgLGumWnQD9GmtpASWh7XHfWpbHWn6gEJVhnUrn6mT1hGIzcSD7yF5YIAaoA61AM2RnnW
ZJfAl4YCXbQR0I1nYWfjRKataR2ktGECSHq5WjXb19ekcpZheGhKS5QBe0jgTcbXPmmRKxGh++DN
tjqk5t3SQTjP1z5CIWnuunS1p3AKlsHYSbkgkowDKAH9XV3gQHohcBLJC1SEqi03+IQ5Bb/92qTW
sVfF4v5VbCnetaGXUv/u5aZsH2sPTwCUfgiUEBvSw9r+hh+jJ6E5Ei1E0wz14Fp3cRh8XLidD0+6
avvqUFWpa14ThKCV1edM+wnUAq+jHLbAZZ+s1WFy4E+FYoJsFtJSkd66iZl9Bg1V702oAJ+ppXXU
eWovkM6jnzt1uSPn1M9mSPm5zT673QgPiv5aYWvPpiWX7hdzyq3nzaUYxS4NSMGBn0XhwcjKYYnU
3FTWAYk1WE4JKsuJ3YmgPYLRbYpnazB9TQ813Lq7G80pg+rBLPNK3BicwMmdsPN5uWG/657XzXH4
KW0Ckfzy1tyv74tS8717JeBJP6P/Ee1etjgLx5nRjcuB2HVR4Tg3CEV3QquTPy1Nnv0dUtW83s9p
Pgc/+WRbvrnEQOJy37tm0/wOErtw6TXseQ7g98be+pPbGC2j+2wx08dbvZv0+b60Z6f5VldFWXxp
llWsVxlaW1kiSE2q8ilJfaU3F/YkXentdQd2oXExc9lL5mid/KL/O/rLpP8ZSxueQJgpwx40GG6a
bf40+xkiGe30zeyuMV0ZoL0gprVpCrM2yHKH/ow225SofWZBcYrcpRHNH2+odR2Aii8kjbpZaqrg
h7ALvXsCJFXnHEotH3oWogZbXTMq28UCEzAYQw18IEv9uT/4/ljRkB4YgbjNNQc/BcQxgw0lbmY/
R+4gh5caLSgNd+6cD2yNRmlEJeoLdJVGCz7JmdscKZFe5rb/NKcUS5/AmNa/06aD/C3saizJeXfG
k6GRr4ssvkUrgrLX17/ksPoPiLqGJg5qPZvv3WaaL1LWV3JTZhbQCnYf8ewbFHuBJo3li0TI81At
bfHbhT9XX3TtbN130+Te04uaqv+OBQC19PrShSjdq2YS2fCFSMEn8Z45QX0AT1VMB1xxErXTvcQG
MNkGvXOxSh0xCRLf+qk1PF7WsmqXfb/oRkzGMtPDrMP+IEJ8hzeBI6qq2Beuk9zozoY07epq/QFM
Kgd9rExh7+ChTRdFoVS964VR7l1/Mey9rTfpgZsPphTdUnY6QrZEZHFXN60ejQjF457CxXCYON5e
LPSXVSQSzpjIKUdeSr5UeBKNKFlVBHdgKC9lPkJDtkcfZRoxSZDiXTRPY5wvmpyvUgxMlrAoGu+i
rHs14y0z+UasaxxDobENFQGBLtF5GODdot6AghdbswmoSw5p9sB2Z36TVtuAYl0C+dUuvPSrk87J
34ym9Xujx12DJ6Jp+h4oCQIc3et11kNbBFMY+LiBh7gPAb3oknou79t2beTBtGXRXc4tfTn7wVLm
/LWkyV3EtvCAl8JEhQZUtnyargxqaHCLr7dRwb/zeXsPpMOXEqSnShLTjIhRWg+yHLEIWsQF+Co/
EUAAIGHzB8iJ+jq1sMWIUTPnzEGflXXItVXQ0L7mxfeWV5NDzay0vZVL7Ksa7BP25C67Bu1dXZoR
N6p6X9gVf0sOmBg8Lf0mC63CSJ/6sigSfM6TyQw9IhVkF4UftFFgVN3nEjpatvfMApebQA4uzJVW
6rQjQUCD2bjKllTTiJo31BwjgwaJSYOzW4e6e5g8WTtf6jItjGhyoUaH9ex1Mizht823DvA/uq9T
aNlRk06eAdRJc7pPYtXNizYFnX3ZWhVEnHqGrBhX3mCsgI0C3iFENjYzueZ2tW/qUftsIuCCodSW
oKN99sxQuPOQxlkq+M9apQfXBnN5Ij7Xy50UdXjjXQfg0eyDX7GHE7oHTfmnXK15+uNiofNcVx3n
SZHluRU3Mgj6vVqhP9elIZuIaMmuwmaigAVmpXeeTGeR/hUUFhiBmTWmD6uXNnrYoba/nseE4HKc
JoK8ce0CE4KEDQ0WE58AB8Zszu8WYZrfpR1kN3nV1naodCtVbIZBkUdNAtswnMDAfe1NffmutWUS
hNpo58aDOSjcEhykDfVz2YuRTFkp1dB8YlkukEmbmZMPsrKu3WXEtY/roNldrLdmft0azhBELSbg
ayjLtkzjNM1864JX5Yz7dcjAkgJEDR5GWkyKXTLnKglTqsTZRT5pUCpgRIELGWld8vaJgnQTr1oC
giprZ+PZnrRNBEUHZ7EnAyp3gTWiNU3mLDms5qjjdeOkaX3QiKe7b1lhTWHne/C5ZTqwd1ET9kqw
wLRF1hc9Pa53ZOJMmMCrGo1L4YH5w7ecOwvry8218YBKaS4uGtvvu2tiFW5tJa+luCDJwH9HLwZH
xnK2wS3TtJJ9o7BeQ11f099Z106/8YLJfkxpWd00DgpA1BRad7cWQ/nYJFo1xzof1PNgNbo86KXV
PPalprNn1sZq7b3ZBc/h6kmgxQ4BhXVwjdkoL62qlo9JTvC9Rtz3axWtqrEeevrqlh1dR12cJYXL
WaBxakVoaTGySirbzwkGGy6oY2W5d9ZS4Iux0sAE28BUer/XvN6bvxZN4JeXyi4Jh9Woe7u1GjmH
Qpk3ltp1QZ3CToYW/VKk9LWHNP3p9WMxLJOMx1ok1oGtuL31qFjT1mutkFC8IXBDey2wDkBSEfzV
e3P+qyst+Ctth5vtWCRiiQZ9cCjN+nKDMGlNBYjZqM0ddEa/Q++yAQHBroof0zTR3ZJmVl2GMlit
X3T9cQdSgVESImv9Vz/x2p91s2jWlUVb+oGaKTxDaty9wAaEnPCebpWyiwonQX+RZcJ4GttkZLm0
a/rdbbrpk7vayY9ALdr9YJnDfaCB3z50RDyINJVDJ7FXU/Ha5UUh9pNdy3wXGLMPGWvIl9tJVLMO
f3maf8KYKcrQ0Rb1q7BEW+Mv04BgSmbTO1Q6HTIkbtL1h9TtEUJ05zfzxVhK6+c02YNHH8/S/ujY
PNadByb51ixM/S+9/NOnUQPmureEdH+MaVU8Zg7GGbQxwiQb3JQQyaG8MoYLaonxokJ4u8Riyuu/
s9C1n42cC5P9bVm+5K3CEUa2a5V9LnJhUzutx+aPUcl+iSYAeeVu0eyKTMFcDddaPXdQHptF/E0h
635frC69HzjC79wqUy+Zcvw6HHlqvzyh+uu5FgaxfsM7D9H6zEZUlRpxYFVlW6uuLUki6rDEZ6qo
2fAp6LmGh8VcKm5VS7ZdE3wnvzNM2FT7Ts8d8vMG9kb7US7jEBbAz7wDmg/jxVWl425oMw1TAYfl
btJq6ZGo4g4PHW5mJdve7HErpfDuU3/SlmA3WTNtG+U8t1crhV97P5lc7HemUAhGlK3UwSt41vhf
1sqN2sEc0nCQHh9ZMtr250T42RN50OoRuhF5IC5+gwTwGQg9TDBhcAHJ+vNDWaXOn7ENqttJ5jK9
4t5h2bvAJ4jZ93Ptq6gctnKOnhjppSG8Su3nOQgeOdPbPB6dvLmGtD6qy76t3O/taGm3c6Gtzt7w
s+xbSsA6XHlpHzxkQbLM9DuW9BVIiK9JtGRC7Hxj9soLYdhNATa7s3/7wpqR4TRJdW2v/fpkT0On
ot6R0Iv/g6OEC2/mUFNtBS4/ZuszZdVlvmG3cOp9YJbmrrZ9NUUChQHhbJdyuUuYPE9nCZZn0n7W
o1Na6Zeyp7k3zBXZpTDViAFis1z0v1Ve1Ne0+G1bONkrd9+POYxVOmfUnadANYW8QoMHsE5uhOmu
/hkHNmum4LQCsB19zRW7lLDdibTK1i+dcWKaAY0PuFDWk+eFrGf7FzXN5Kve2fKbjYT+OzWK5Tqt
hgJpYFYF3/xpbH+TCazu+qGrfxbOal22TLOPKL5x/Z2pGWGTgc4fFdoUJJdWIyufcYeFL0pL1LRL
dGs0Q8NOBE+WPYM8iOnIhwonES77JtIIdk9P3I3cUqcQT9/CQKWjOd/HRTq3nlv0P6q8tL9ZkJ0z
bDoq9bOUuQckC4CxFcm6dbGFcwpI8f0g/R9JOhEkQ5hJb1ZHzDCZeIi3yVDqOe1U83CDpShBim4M
RrwkXtXSyiU0F4pUm79okHRfoGbb/G6zow0E9UZ7sDtwwuEy9jNXIFpJufxDlRaHpNam28Q34Ba7
FGdVCA3cS8HDt/6wI2pamsiGZvOMND+5Mwd3AsnG/QhmbrpFbVRc24vGxaUwHDvXa6MUTs5y5fdL
/wMLNvvRXQObvVtbm/u2Uf43J7WM5TIo0/IRzl37SyGrvqUzol32uZsHc9jifPHMnb1WockJTMN/
LoyHamw4ApIMj0u2WNe7nxvd+zZYHVc5lMP2UzaOHB1Tu9Dp4/blXF0pvbCuK7xYOcIaqwVd2Bja
c+63WMZxZ0i4kPo2PlKSqOWmXhslww7m+RiyxN2fGtzmFOL6VF1YBTfiqErL8nMDQSglD0QV/VCJ
pLjpV8wRDokWGJe+LL0/aW03V2jmiWKqkRDDUP78SGbZEzHS42SKZl/zs9h3NnpfRUIMX0t65W9z
ik+/pkoBIlWqNfeOOxLRN6pYYRn3vXzRxRTcucjrUL032JCEpVNXfRTgCHlNYbN1Qoqn+RdcfOCh
daoxq30uR2IvH88qK1RWWn8ZAs2bonoCiAns0phvbD9dNvq5yh988IJeWHcqB6XkD8aed9ytRG60
N9em1F6QUNHiTqO7KWOncuRNRUfcdFFSonr0tKnPriDzcDiCRRqzkL1IuwgyfR4Petp5Xtw7Pp3p
TsomY5MsA/9drZ+lqkSwW+esvF6apXe4gDkLRG9tkZ/zyd2wZl5KURNSfHORexSKdmvpZM9O0q0/
RDDrIuYdljewhk0jDibJx12VSf0NpHf3MwC+lkYuEcovigzLbeFNKou5Mzef1Lxo1Z2O/YJKH4KO
JDAQPUv1CzjBvH8xrKUm7MgHe/hkJ2bqxkCkxfKzXDVdAkBXrALNV7wFnVCdm6G0Susw5oFHW3Pe
B78A//XNTvRynV6mZDC++BQSL5ZRB1xYr+Pw3NZT8Kse2ir7P5ydWW+cyPf3X1FJFBTbLXS393iJ
49i5QXbisEOxF7z659P/52bSY8Wan0YajTSToYGi6pzvdg6BbJonctTV96kVRR8vjqhfrJxTN7Lo
uL9toggz2pCwPcjeY5WG3rRUezFMYbA3U6Lz8x6se4jsRsntOq1CapaNtvirpwbgRUZckQbgAGBX
u1yXgYnIvG3NPgiKtgTmcOqvpSEsgST1rRGR6TPzMjLLSuxsXzb+vq74Mbt27ri0CTqfsaTbam4o
njt62bVau7gG0cv3OPJr5DhwQgyCnr0g/VltR0hhtbruPihEEOztALlLvCzdusRb7jYgU/40WrFY
zdZyqOhexy0M92979Zk7q3kPuX3uhov+0SUT2aeJP3VODMZMW7P6zgTSI7xWXw7KFhVBoQ6DjzAB
sB31vc7quNk2924qlvJ6tsSCb2NcaIXSzfPor0xPpnzWj3o52DY1BvKb1KG11HUPMI6hj/G6k23x
n8/tF8koeK5QbFZ92EB9Vew1uceEXTQEkVknDeJW1v4XEvEcPxq1N/1CU2SmCDDE0jvkrIyAr3uR
AVjpML2bV8JwIoCS0jqb0c0uO9eQtRq7dRj0LB1b3VRJMjyEiu49Hte2kcftu3rNjZrYpuHn+eM5
1XQkEjk/2psKb3VtRsO81q64G5pU2juXXIj7MSTNkdjtkQD4xlts6CqZTVQC1mBLcZhCIKOnOivS
bbcV6Szjtm3y7aZUJa2ayzHIKDTMQ2avN0Gopqi2pbrK+0Ce91qPc6TRcDxmrKoRLVF1HO6KMztl
M2bIb5Tjl2D+WjuUNKKem55NqRNsO1KENVRmUoxpFJANnsTelJhX1VSjdZbRpV6AqTq3rb94vzMn
VBP7Vjqu8cAC8iO3qjbrUG5pue36xJ4fF1fUIpIyXwfyMFTFZMgs9+tY1xrZ99oVxgRIMJwNYe0t
Utjyy0KsGjMUl3DpqPaX4AaSqP+WIC62EAAAhUR5v2ygfnKECMiXbkM7lwzILWXO2VRJVb2JLN8A
JVVYPiaoEvS+9kW4xgxcDe5CU1A5ebbTZ5FlDRs481qVF4ljI5UYDbRMxKRYrKI+lWsfT3B8DLNP
NkY0+0YxOM4ttPoa9pK+WuJ8fIDykUAYnZwohCbmKY9lACe1+qO+m3JK3h2jxcqLusyoMeZUzN1u
XrL5zU5Wq6LeW/R1UdaVvLBHJsX2m3Lukf1udeSOSQjCajV9v69h+2621gUAy1J3/PZ/JEMUzqF+
t6fe3IomGZ9E0nbVPmQY7bvrlBynejbb27KK/tZZm+yd+e/eQHPgJLd6bTy2oKS1n+ZKka47gz6d
+3Zr/0wmtjxulTUGL7ox+Nc0/Q+/EQDz2zaTsjUFWYUNmfgW0tQKd885p25h0IYHWtVNx4ygXp+R
LIgfDcwEB1mYmSGqJimKG+JL4ZPSsZu/6jXI1jPf2ZiCoG2/f+8tclqo1r13QYakFdOMBl9seylA
enszfGNOLZV1Nk7WTVUcdxrDAPv7huNzjJdRzleQIzhuUfv6IkryQXo3xt2UBzVTV/dGrtS7XLK5
tY3wSDucOe8Cf2az6jEmPnRBU3RXQ+LbBoKpnt1d6lfAlORdB/b51CnisVxSVdzdKJv1N0/ouFlR
apaxBk59kksGWFpOdFuRq4A90sVbmZNsRgmuXScQ4fZWt/flMV3gEDb2es225zAlmtyhNfIC0f5O
RK1U3JisoxWenfahMOGwxPDlOeOmVUPQi21yed9Tglixh1LrbqD879kOggzyCfPGhBveWCTPZ6lx
D3lS6zkq2euwJM25v14ovHnvgVsUKqrlpOqYRbI+z1MhHlNZ9DlUcN+/NmUCWjsT4V9Gk5n1nUcy
6s+ek+cWpFneERzc2ncdypQEyK4umcRxZIhN0cj+ewLyZ50Vzjrd1ZYc6qvEG7ct6vi8vAO2QPi/
Qhzjqw0c+b4eBmp5J8jDHHUPwxRi1LzZW1OCzWLV7GloRV+W0ES6zO5sHLDTvh/nfp8mAxS/UaXD
811tioq+srz7Ev6UtP8tpVZobbt9s0qI6X0zsBXHa2FYsUFr+b9Hx1ofmMw8D1c68DhyVhwvMvZn
17yCg/sM8kWJfOaRg5td5AoN+fGYMwyA1q1D+dem4HZEz9gMttz87bkws3xZyyqQ0WyX4gqje/vu
+QvAM5HdZL0WUMDfp8qffYQENRy+m/rdRT0I/s91P3eUtMqv3LgrA/c3vIcL24GK4EgW1/isGjXQ
ZpHwbv0EOwEWb9jU5riEPrSv1762vlVCQfyLdHPzeMlh+cGRE8h4PwP/3ZEf1z6Ui7O+GYTIL9wQ
A1toNqpm769F6MWqm4fxbCGE/xLAx1qiliX0lWqpQUrmJMKK22ATztkqR+fFcpv8CYls9mMCm30h
4VNmZ/DU9VNX5O57v7WZiSh6LDB/uLk33XbqxoRBt/R7dw7lT9TjeovspMD4z7QNVV5YZbV8bxgk
5V7aTKnvdyNqEBYyyc2/+R5NB3rYwRPnc7VS4qG86fZeKTK9H/pcXR3HyEM3mUa9J04NEiDbINll
/eItBz/f0Bbmk2sJOoZWDOlN6hY19wwzIGLDel0P7TQ5VVzz7i4b2VpwyZgw30u9jPe62ShqRTIk
brwCVzt7t3FNEWurcqyrjXHcSUQYkfsibAMj1KSBPR4KGtgHvxRSx6ErxHqRM6b0kaEwpAFYMqM2
8FtyW9pRgs6kxzogSpNE31aNoys296X5KnroMU7pglTiTWr/3hq8OT0sYqx/+JrqKM4bwOqoEqnL
eWZX+nHsjPsL9Tz4TFNOrR/1I24Y9axIL5Q3zrra23XZq1xETpmANjGF2L9F0K3LXcA5vO2yMejY
lIQ7YaubSYQ4pMxyqZg53vnFlc32AfKcdaPcq7DPH4syXYF73EXkDJt3HexbmQ2srEdvi+11Qk8s
y618ciw6h6gmwyLlj/fbzmvsbYw4IuE4Jk6a94H8XrWD8ZGX3lInJd630Lv0ykAYAP3FfM14lE96
2zA2myLM21iU7H3xnNkZacdN2+kDkFB6N2THTI5q8eSTsLLpO64WPr9mShCgrLU2wy5TwaDiVGik
GCoJ7Iuh4Pt7RSfABqn8BqLLdthsS8osPs7G7nUkcyAGAk0QuJKVONDE5l43Miaols5ZNZLfxGng
J3tlaCIiVa7hoZlHUVy7BLh6UWAsk0fpTBpRXDUAqufB6rnv2u2y7w1bSsZD8KeLVlIS7ZjzXKqH
raym61VZbX5NdeZdL9rymzN3buY8dt0aUQ2VA2iNlLPsd4yLEQAwW8riyVy3fZnXiRvpnDy9r2m6
vht6AnwwoiXUYAt08q0MUr3iotx8ZEAcHcUeqre/0poy5VCDqZdxpdd+wjLr9F/ktLQ/RSXc/Mpg
xz7HcT399GZMXZadTd0XoHs4rxEz5Mqm1Hm/w7nOf61wq+8V6OuT0h7SiUST4hM7ZUr1NnaU5rt8
1up2RO6BQgwOluykeTVQDrMqcUWQSU7Q5tK/+kXLJjhloOWcJKPfx0WZD7yKxWfpj4FuVNRkg3oK
kR69ZpU0T1bnB1NU2415bcinlrsim8U99cT2NBYdP94P6m9KTf1TaVorjNirZYFRCN0JyjHVU7Ss
qc7xk3vNRu+2DWOUE/oC1ECcPDCX9vsgkpNRr64c1TesSNO9EjSo0RDMw0/bShvqEZogvUugNS9q
bpCSLpmcq5yS1IsrwldbNCtEZhPw6ZCCO2tEFnz6NUPnB5G9+WpxR5Kt180h26nLvZ1CCZPvEh6g
jNEE+3yrCesgzm0nR8RMThj8uUawFR33ZPwxvGAV9UyYum4C4E4YuVI/EW9T/SrN3Lf4Drbqtqmo
PPfrnGpoLejdehcWszIHU0Brd8aru3j1S8WdJTgl91vCAQM3HpgfurTKVxoCvNt5LbZHW67WFAWi
Wx5VuhYP9jozIcSWCywcx0erY/QaMNNVMLa385h0X2plO9/6hk7/HtjJUXGH8urHis71JW3X+uvg
lZTY6MELNGF54jxl7triul9z54uA5s7O2ybtXrO5PSoQ6UHKaCG6bTybrKYU0TyFnBdinQroJMjE
R89D1FJkaH6jpWvG9xm3xw+PFjSl3nD4Ph2KhBQEUm5rlAVGob0Ky8mL7Wxw73N/c+mfalKoo2my
5b1xFnNfM5tMA1eq4hUVHY3HOs6/jONziGfDceUOg8rb802XzXMLCcwiDiuTxwIwwIrgC7IwAmgC
ftq8MrvJsBT4ca/snrN34Q8dukxNGWMjMgDxyhJrda7qBLHQkJrxPh0SZBXFUWofKbVkKxq0STzT
j1e3jgu8zdMuxK3ux/QO4w4huYls1IUtR3Df/ihL4iNzXYIgy3YKdj5A2hNAon6xUoI59r5VgcXO
fS6/oJNsvBh3CWAVPZoHE11If43ZWxFsUG419+vE/Jad6BxecjZCH+9Y9nhZUlR6zyJztNk52Wqd
LwLKnX07Na+BdpNHl8qF5+SJ6U06G8w+SZ05M2Cku9KciyV7kknuJpdEry63TUcyzIHlz2aGHI/z
sXURcsO6zl1Kte70YEy19jge1ra/For9JPLHdCx3Y6W6LRLemtzaoT0/zHYwvs1qVP25JJ3jqqmg
36nW2gQqUrmvYHcLW57fp+etg5Me/DVvz6ylQ81jlNBX3OqAnMG3syxeEe6+596CpEUkhswmq/Z+
a5VV3l70c/N63BLozOA5GHxA9XDhJ6YmvhCO9KULFonjIXPShlNJBEAy4BJfqh57AZIYL/my+RUD
/TbAN/QH2dbOuzBpU00ZpPLLzW1ArXWCHh/QAsXHoRNr+aUMWw7MuqsXm+XTO5elC89Eto3VVvRN
Xvlgjab4ubSb/yNDA44IM3Os78PW0Qi5Fek6ymQobFLbwlyYTlZCKe7NzndWYXGNHP+nSYaqi51G
U+H5OTW5vwU2yY9NZZ0XtkbDZDaITTbposv2RUCZHs2C7jMqoOgQGIWLfYEQJwv2JNph+/Ya4bw2
CODYoRyO3qKZrfNs6PgkAPvDu8HWzp0GdW52yeIsL53NScniU8ub3TALKEL45F3NA3qvqAnb/GlZ
ocjAoRb3BufzwgpHUJntJ8R8PRlQWtHB+yXMhddL65IX16PPKI14LEOTIl47ig5bl1FVZ3M352yy
SfPSY499Xpyh/dJYuXHOi0pbh0aYUZ2xoXZl7I/tmCmUEsCADAUCQ6jmy7KB85RH9hAdXRDhwHfm
cxO6NRxDnXtD3AsbgJcJLZgdiMyH0p6dku+Jl5D0aJdG14PsmIObcsmtCtwUSPwGFxuIQWNKz2cy
UI8mFygChIKzIhv3s/Yr58AEGmDsYnL657awl3fsV5lH8hYs864Y1+4rPlpRXSPuza8Kdos69pdj
JwWvzI9AIpOnkU+99UzeqLjC4w117W9L8aoytbzD63HVvhzKcAdWVQW3vaoBgRlwuNEDkHML09oE
bv8d4512rzK3zb8hNBhHiqxZT8hkcoFOxGBBKuNeo7o6T4HRhmuMwsPNjLh8igMgru2cAYk6z27h
V439iKpie6PYmtHAG18lw9OYlthB9j1RW/6FgL5/Jc17eTapY6YzePig3YV0wugqJkEKJD01gHbq
b+IlJPqMeK7AC79kUxlmKMCygIK6bb8OUPeIqazcehNIIprdlpduskcQEiKHoh2td2pAFwS7ffwA
1LQSSmg3wdzFQS8Gj6raR11mryJ8HNsuuN8mZ7EgKDduE+91d4a6drnZ5mEDctvYGXaQIdNDilB6
ghOSZQeOGZRPeQs1tZvatidzB+UfhWVZr+DDg8uW08uSRj9ADCKRiY3jiBZFZCW0gmDZwNkS11jq
zU/OO/DknPgjitq4tWxoQmi3xjuQ96XTfUFkWnAArS85mxwbOk4hHSelqWc6Rdz0sw1R5Yj0KwXj
Mu8zbKGXhMZIUBWrEYKGeGD5LsYiy6Ar6jWJypXtHe4QkOeC9G8aaEQmPnqurZCvbmmXGIcb4jJJ
VZ1Ls6udWf3KtoY9UOSMo4mEU4PLhgW632his37oq676hhjR0Xs6efM0p1mdXQiKbfiMXDv3fmqT
pGWkZkWOXjNKmEIpbxYKmteumIOvxAKHCI4Yk5Tsq3DDQ7o59vilD3L7R9bavrsrCmNdbG7a6ts+
bPv7ZW1cC71GgGq9PZbzdeKUfaysCSUYVbjAct14w/cmq+htC+I/2eQRbiY70HB1z3YAb4TLDBmu
01RCIHgT0x3b1DbHTlGia9SFGA9L93/ngBrDOWqtdrxha4QbRjuUPOO+qM5X5a5mh8gBShBpT/ey
4pAbdh0it+6SMS3W79Q0gXNmCXC9GGhAcpRYXrHu2FxEsJeLQ8tJwPj4q07tYaGILtMnsnTn+zXr
Z04Y7aWvWZdvv2UCW3Io+7B8Czmk+73HhwX70BVBR9RM4aMFXSkzY1Y8BLfKBN8NzgWKPdrt8ie4
fPPaaj9fIkkE/BPMLbjMMozrTdsu4SveKxQ8sMRuB/K/FciUHRH8qop6e8vpp7grWaFjm2p/VnGR
F+54pPDcObZyv/qRk+HKiCC5ESSgQOdgOvOjj2OYQwSiTbvVCE4si5efQtVdDstqj5Hl22jricQS
GcqiIu33gQ6RWnO2MFMpSNWWxpCw3RfmnVnrzrc869pNG4YK5HKp2jNqxvJ717IrU8QhN5pszdaP
yLH+icS0uMO9O6ItzO1a7FGBJ3cj+1MWU9pLWrO8nb7a6MO/afiaR5dhlK+K0/G6bivnoagc1dx3
xTIRqRPm83puB7P5OmTDQNzp1jvE/ehqTM7W1ikeJu0MoE3LilFltTYQRmoXwlE3OyiDPZ2R8Pa5
amkRzdB5/c4e+Wr26Zgb9sdw6ZuLRhl7wnS8qCAET3XZH1xn5F9nWHh+6nzTIibVrCWroZBr8Ra0
iCXOMKnNyc1MX4OIiynyDwat3LuiHeBVS2thkFMKvp6oDAnZiuplidbRqt6W3iSPCdX9L8KfjtDq
ahbFRkANuMd+47zgAUHdUWMJeulyw0HejzI866qlhFnFFVSfGzSdD/QnmrnGhT0gmXcxBC1y62Q8
VFgfo9K2qwpVCcDILkmwxlBH+v4deDTVposT4KrokdztcgZaBhAGE8cTghrnyV67/M0EqHnjqvKp
cnE59l3cWUFy1xQKbVG7lBS5UK1ZeWid2vsqahvxzoRt724QctziLkgmLJeBh4JJ+1b7aOd+/wOp
2SYOxl/7swxr8LYL0i65ZEmpal/2NZVpJZzmXgZj8MBkxfYlcDpXHGaEBO+TzM3bnEE3AbIU6suw
ifJhWBee08J6eNWQ64Z+c+kuekxX816S8z7G/C7rUW2hPjeiSBDEAJ7+Gso8fVl1Wvyox9X5VtP0
/po6U+fQsay5yHZqsUYpumzAJJekjmhAB/+9qmBnZFknYLj1vEHI+4E+Q2vf2TE9UtpyGsLDUTIj
zo8mh5S0fdqP/pexcIVhA6+kCwpYFM+9LvPHMCnDOwhEsJclSTZxhLpMGwWewORickUTsLLfvVJK
0IDY6C0jRrjyHrFYJW9eBmhxGMKuULsVVUSI4mtcL9Xm1URfWMdzp7C6Kt+rOQOgrdB2OHtZB/7t
sQN12Wqm7WJoh7SPk4mhOjsSnOzrYd7Ut7Rkb4sI0swZT0Szcgh6TZFDdHP/eyEV5jrv6tHezb0F
c54H+AsiIozMHLtjl1bRvK3imaw63rxZCUQP8k0+OsYnr6VDgWnz/ijcoqVsbSw4ZRPej2WyuRFt
e0YpkUjJZ2LZ4tuSO9u3JJ8niTT8iDgzG2F6VcXgdPG2gMjEG/MnkmOO4Qr1Bnp0V/NWBUJaGuxo
dXx5g3Gs/xKEKdJjX9bU+6kidnsHY7QY9n+IentYIX03Uy7JAcmoSs8rOYT3oslIuQhDuPsrZ17g
NSDGh10yruuA2YIK4MIuVCiiYWTA8tj0gg51hIDf08I2BYbEom3v7VUiEEA9NmCnSVhO0CTztO9M
tupdbxmp4mDDGh0ba5peZ2cRy36Zelkcwiws+dKy0KP+Qoq6IaRL02InAQfzXyYFotlPm5BzXLf4
8CnX1hLxRdjZ+SXpY2F9s8x5cOfmZdXtnHmrMGy1qO1uMf9Ab084FngYnVP/kmUjh8OabYnZrQbw
6pBmlMs7yVPsdxtbOxVHAV/Fg620kOBDdvKQdz4VRsfgC4Hkc6Y0WfmE36vGMGU9xwHy0I4riTYd
QwBuGIcwPqOeVdCR7eDddC4MdOxsq0ZkHOiCfESVSDS47Ge07HbxMMrCo2gGU0WTtyDQ3lU4iX61
iV6/tZUsbhX6dOsoHQRFBpf1aU9b/TtIZlpCEF5QQ3BE6rDChboZ/cr6QR24jDGNS0NhOvfBrdRO
J88SFWw/UrFYN8SHzNYVtjLn1+JK5wjTVAg1ye5IL4CIsw2m1GpusRk4EjW/M2UQ7ow3iJED8UX5
prDuM0YelHGrLF7YbFnu4zT0EMzd5EH0ltYQXqwiHZezhff9deNcN+cKjOOi6DOYcGcGTSJrbLpG
GsHZ2aJD+ULNwCFSWUM7R9sAtHEW5F2P/CLM2vSxnkJoJwT2NsqppgzuvbpFFsshlN52FZriaOYp
f0erPt8e2z9EOVaFM0yIdrjDMZn8LDVYcjw7hr5DmaBCMMJAlZcwI2EtSnW2+ii1KkCMuiDndn+M
F/xZAbuRC2vr7DFTzUg/bIXdC/5xrwJua6qfqex69BBJCbgUhgDyqNMb/ShbtADstCgxlEvicZQP
TCrf8RWvP8LV22aqewdVyAJo66LHoZhEMa2qB5Xjaojho7w3N+j9e06mwTm0SQrjzdLt99aY9hT+
vXZ0fNyd14NdAPnsCzMCaLvBhkQyC+rboxp13WWmMzfUM83gnadw2+s+I6GgI+KtEzfDzFl6Xrat
cxGAlBDFSrw8jX1rtLwdsAX+6hNru/XyoBqjBYnFdK7aLcivAp03Eng+Hf3rbfQq/USHIJ5ECCwK
CaQt1PleQb07Llq+VM0Goiap64ufYVrMIqIRQ6GYSCxTZ7pDM/7dZ3BpCOESNi4bgwNIhso2BYJH
/pOv39CWzkzYCDEuHRyNkydqp5WZsX93O58GLGHmJuyT6AbcWLYii+9Pq3MlVzfskP1AByv7B4Ni
k2gqu+nMLxdzJ0R1HGGQpLyucdpV5STP/n75U7v38fKMbcWMHxAd651ObMHB2o+IVuoI4xWNUYWQ
eTq30Ag6eDv1LQxFGG2uSq96UyEK/vvF5anP+/+ublsWnCNOc8868XkrqamuoI+jspoLQnlHuI8J
prnH67WvxsUlIyxYz5qGXtteUoTXK809ao0wSlvF3gjBuCtRlsQgqMEnv+7DH8ckQZsIAUkq9Ekm
RGfYCSdFQ9rUKWAnbrUUKUUFFlgOrdfuPnkWNi/6nzklx2fhMwaZD4PgVyWP//4fMR6NBc4JidlE
ZULJse9lwkZSMzNxX9Jr5Qi8wBZTPOooCXL6TNyy+7JBd0NtB/TfeePz33/RaeLH//9BIcuCVFPb
Ph3EohfVLPDcDfuwG7yp3HeQyGGZ8qPcuOYtocT4JBzio8XoQwp4Ltmwx+SPk0eA5qktB7h4LIH2
nYfUhLJXoscdLXOBgi480w3+7dbxPhn78O8LKw+1sXdch3Db4cmzXz2BWURrzICNtRzDTdebFQ7t
Co2Eg367G3dd0HUPoVulh78/5H8vsj+vfHLLQYv/EfUNZCMJfBi+AKJz/a1WvT1fgElBrP/9eqdx
FXzonkscjWuRwk1g7fH3/GOVDavbylyx3TAZybpM0bdy5Or2k8ydfy8drsKEQJYNrgz+6c+rcOnc
CTvWsrPI8dI9yt+CWl5CzC9ffTTXn6ybjx4iidvHSDBIQeKf/rwcA1WTsBas1H7kHBuBimMQyO8Y
bOT5f398bNfKYo4pkb+n2+XCmAQFtQl0ThDEEhfLOgax9oe5+WRdfPQEAyawW5jfcSWcBkDhG+t7
k3MUJZ3dXVAkYfzCq5zHqEmxQPfgyJ9knn12xZNYJklr39UT253OxPIzWUHYwrE4Qph9Vt6RCvlZ
DtSHF1TIQLjDYxb0ycm3+Khoy4xbHOHvEbBnw3ZJuMWE1X9xv6C0mD4JE/xo7TPriDwtSXgowbN/
LpN88haKFy64dX6HwHoMETqZ7n94cyHJugyCQLnEbvLnVby2d9M14CpOkoLjzWF2sTQkLcQmTX2x
nypqmk8+6uMx+efRgb7aZqMm2u342R2f9D8+ahJP0qI5rsrELqVBOF0OxRkS9LA74HAhPgDDIbaa
TE5FuP/7B/HhpR2fj8HjgSr35NJtOFVU37ifgX7kj2MbOoKuxwX/9XkwNMeJzGKcn/7zRQmjYumw
bFxiIU+WaoJg3YyMrgLxn61nbEIlLESZ5LesIflGvYNIc8GCmHzy9R9v5uQ5EwIL380EBba200iq
2c7bLOjYZ4ZkCl5srN8F9YqczxmRNh1SHNqfPN0PVuyxKGQgjCM5EP+1Wy/hiMqvgllDoLpzCdg8
TML5j0PSj3N/OQm4EBPmGU14umK3JNgcF91vREwEJl3pJ2fDCpzu1MWhq5IAkMlRZ8pBw/rJwv1g
4/a5s+Pl2bwxSf+5cHu87z5WU+6v1OayGyc/RrnnIstX0yc5TR8sVEYCOowTIcyULNOTI76rLHtb
3Jo1gwlwJ3o0ZsbtceDmsEr3Gr3ycynDz0ZPfHCD4TEYnuFBLjOcT4ck4JwmDnnm0eZ8gTurR5eE
xyU5Sy3sCn//KD5YK+Exh5YRG8y8YYDVn8+ywH0OnMQNJiQD7cIRQdPSuZ/FwP37KsR2EZdECFXI
OXg6V82aA0Z4dExlESQJ3JZLibAvK+ZP6rEPrnKMzOMvtlCCqE76ggnjSt24Icesj1hUy8ZFtpP9
1+DjgIEg1AskY3MgMGfh+PL+sW0aK5sNnQbTKlGP1Lc9KTvtru3FmH2yb3xwO+x3kih7iy2SiVV/
XgiaSaWNywCJbSEfNa/tPka5+ElS7783p2MeJemeBIn4gXJPNkUbx8ZiGjBO23LLS/awfN3nA6IQ
bbD/77Fa6/Xlvy45onkJUmZKBIYz7u3P+4LennwfAAQGXwzQZ0zdRApYbYk4/A8XYiQkonheF2vv
zwsxpJ5ZIxVVsuNoWqMs0Ae9GrP7+1U+eIJMcKHisjjKmHd5cjtTi4+1LTrOstkfYvw5RA35ZkBj
WcLboP1//vv1PlgWXM87DpbkMGHOwZ931Xp2MpfHcTwCCVqEhkMeBnbf/X++CpE8oGGuwz5kBSf1
CJB7KUZNcQDLFtwTQkFOBOaAs79f5fhb/zwa+X7YxzkZidym8vnzXhIvI23qmKXpMM0OoTahLJhm
lq8Urt01htM5Vn1+9NMUc/rJLJF/7+yMh6AgPzIsnGCn09DLASOHZXDETMswn5eFewS30Ez9qAR8
4bWwad/vKBl09cl6+eD9BeRSE6vLfmu7p9nYzJ0sMpuAwWjORvGlcFUdDVovn1Stx7V9+mSZlgSj
yndG7vHJGdlqg68+QJAVVkFzhscwGSHTJ8/aKxRB8ydf2kfvkeA/8LjjE5WnKMTkMJIKzSj9YWDy
M/A8XJJ56a1x6tv2Hd2juPdcrzs4FLmPf19CHz3OY/3KtI+A8VTOyefg56DHqeeixEdkdCfJX9q3
5Bt+0it+8JFzHlMkU567/P3kaCF/STuEpaMS9ko/GhAS/HAMqaJoYTtoLG84//tdffT6ji0tEbTs
lMFp7v1GtEmLXQ+rTZ256BRVClfoQZuiwSK16pMi4MO7o+U+FgHHqvyk8SYqCp0mkQlEqiSI+hnP
C28xtKGpzsvatYaHDStO+N8vepxWwuWOT/RfGfGbjW5YbxhfVsamQRXhqVrZNFuCZhgV/slH98Hz
pH5jDh3nDVXxaWNcLyW2V3Ju8CiNuH3ifDNd9YwZy+8Mlu11sT/rrv41zIOFwggRzz6WxpI6/OQL
NHWYpR4MQRTy7dX7fB6tm8UQ6RXmY3OeBDA4Mu8GaFcoaaSzsERRuvrwcjWhdZ+s3w++kpAkkoDw
ZB6Bf4p1ZAuySUY0tQhf+nTPNFv0dan9WePx8T3/4zLH1/CP2qjwxmq2EsbQJNtmvKifjmlXzGtU
blw74XjLahYX1gLNFVTk1+qKMCBizAPG4xTWJxv8B4uaWz42CMfMd0udlO4t6W6Jr7jlFDE350g4
vA/Ij24nuNfzeaDj/fsn+9EjBo/mQOFluyDcf9678jZmK5CTGPmu0xGEhqXHX+vlk7v6aCH7TPOm
LUBNRT7tn1dBtqsqM1GvU9Hl703mZXsXnQ3Wy2X9JEr5owfooxIDVYaW/VfvM+dW3nVM8YpaT6XP
eGTd520K1XCoWnKtIq9Ef3v4H54h7dYxIt2C1Th5ZyQmIxSQVB09w8N3SY9CELom++TGPnxTGEvY
63BMUIz++QzxNiXaZlwq44HTPDgQVaSmHU0WLui/385HL4vTkCMdKuB4ePx5oZ7aN8DYyoXEaB0E
6vSd387+vcY1/PV/uRTjGuivODVOQfB6MMMY/j/mzmy5cSTbsr9Slu/Ii9EBtN2qB4CkRGoeQ9IL
TFNgnmd8fS8o83aJULTYUU9dWVZWkQrKCcDhfvycfdaWmBfF0BQXltcElEcsZL2oi/ro7j8YDB9R
DkAyOSRzMQlB2gTgqYngO0oPm7ZtMLxEMb7qmiT9D2YEcSH3Dg77fC/3byGaJl3UKckTTTPSK3AW
1rmwOuvA8jj/lkW0NIOSzTlBw6ZkLUbJkk6M4cS8y2p0lE6LdnTLetzfB6Q0NkVLx8/v30GSfUgW
8ZYk8F3EExrpNT8VFNBgamVuNNEiV0UYhOH/FBx4WF+vjRSfzqRgryWJsby2nsA7qdFYzx3ViHy8
8iq3qh1UOnEsV2F34MJ+MZo1u0ZpzHeVg+viwvpWk3AZp7Bu9JLY+akt3UY2XRlkEadLMH3egTj3
67sMxVrBIojQhWB66bkRygIBv5TT2E51/bGY2yJSTe2vv39cvxwFd0NeY7IYjLQ/CyWpE8MEoQmF
GxRWvfOrcySdhyjnv7h3c/hFoYVDyZwM3h+FLDodUhY6+6wbu0tF8WaxBJ2/Oz3txQ+19JKfv31Z
TEGVyhWJDM6ui8vSRFKFfsBRBMoYh4RUfQsz8ze9qckTcg7BxIkFfa6JLvdFVQI4kU0dZ7xcg6Rb
w48hu6tnLiIMmtRkntmBt/nr05pzyoZJWgOe4Je1sOwKunA6G31fUran5hR5Z3LbQ376/u59Xd1p
sSBYxjiV1Z1Eyf7jslKUPkg/YugYTb5O4/R9mkVmlYgOuWB9uSBMSjiGm1SPFBUPvMVhHNpvJbUy
zYhKOYaPaS4V67gJDuXHfzXK/NIKnW1JwxNi/3oSzjdzyy2qoSpBoxJWWnCqh0Z6YPf9clbkYija
44BFjETJejEM+lNE5ibDVHT8lk6cWVB3+rGPtbOuLVAJRrWNSo+WfNYYoJrl75fj2E5mNzE2ZnZm
fbl9ySDiW33O4NEaZq1srX/PEB0fOMH94m7qVBlk6vPkhRCi7t/NiLz+IAIGUdveO6EjBtWM5HsH
TD3noHJv42JBn21KiM+ImUBR749ShVldNbV4aulGLuZTdnicyuYmV1SHjCJhFO1luGEcmPlfcifz
qLQ4kTfWQRMt1w20inCBB/E0tDs7sE7Tbq3mnpuIaDVND9+/ZMs1keS0rAqI8JxcOL59cS0FETOK
ckLWxcz8AVfFc9s+7U4kyO5rX/eC9ffjLV/q5XiLKL7Kc9zDjFkVGHi9A/nIumZ7Yf8aGu/Ai/DL
obACwh6FKjTR6P6zo9TtAx4e4VbSXMVYtjTneuE1uXSwHxKKLKfjx3V9Gmz++aeTmT8qpgUej3ZU
jLxOg4wG2qnTkgN37xejzDlxeuzmvN4Xkx5DeJ45ldw9GiB7uiZS7wiCy+/GhFwLxxEDawwdDb5Y
1rfaVgmQ+oOARINiHPXU3amnTebm+5nw9VrIF9B2QSWGNBrhzP4do8VhigxBN6QXFgUn8zpYo3n8
3aX9IyvxaZTFc+HEA3hg6CAhIGJ2gHM9yrHy+P2VfJ1opFjgv1qwY3iFxCImGxKpUf0JXlted+JN
GYBGJHQBz/AK85AZlDLvRZ9XJCIYBiPtQSUGHw51sSv2gBj0saNClk7WuLN9mWZ49ur6FMZ7eond
auASzhUnEGZVdwgjdQuKN/nNxZczKzsyLoQy2UhZXZ6S07LN6jQwH+yQloMSlqM7CLLx39/WLxNk
HkTncPcReX65rSlsGVjF/mM8lqm91krN2GWZPtpH3w/zkTz9dEfR3PAf7iVRvKDauawDyZOhVmYk
YX+p9soK3Z9yCnOtPTda3zgKOFrSEzUYtDDS+dTHWI7QVtz6W9sHjSXj//1778UsAZpfO5XIx7Iw
/1yukJmV9UUx9M6EGPm0GmKYSLXWHMhzLG7uX6MQ0VMjUhljWSTSPDOMMwJ5iuZ0twnRiVWbSMqB
JfhXoxC4cRAjGtFZtPbf8TRtO4oaAaSFDFYOzRfjSTpWxfX3T3Dx/n1cC68dreLMFCLSRZgdWpkK
og8UBe0QdBXD4T0XZdyvQvroDsQD8xfenyvEGtRY0WZyYJaXJS96Jei3tQDey0pla+8pNNd4l9WU
Ki/7El+mTRxOqXoN4S18nULY0gfkQEtt5se1oq4g6FEwdNSXZRVdB+1vjjy3IKpuWxqZQINpR5MX
H4NkPjby6qkN+6dWwR5I924yo30YKKyPRLRlE2/h7h/KwfziESPCZIdV57QvIsn9R1wqoxqM9LTS
7y2kbcxTOiX+bW++f8SHRlmsemnX9ggWaIor88Z0NCXX1jGo+99/9bgWe05mEg2xGuxfS0X3rJcl
TNd28oONag/SplDBWP0H1zKn31jC9a/aYhsDhwSqG48wj6Inmq/rc6mTxIGX4hczlZ2bU+FHWt60
FncMCYdfdCnN23GoIDtKi8CkxUTxCer85lQuAEaobVHstC7q7r6/wF8NTdJARtU1J+b1xZSggztT
+pSHpZHzOxsUo3/GckHa0lFuXKYA66CyCXGJ8PiQ5PDrNEGJzzEOKgnRMySC/Qco9VSqpCoCDWLp
5VkUZ/lxYNeHikdfr8+ioEk5jLItF7hc1QK57IRcpKND99+1LIznTrduvUnsOuAw4GCbY1Ovfk8o
w3s/l/2AEpC9nVPGixiDhqae03w20uAKE+HBLmCOHxeKFgoXem0RrBQrbOGS9J4pvX//OBdHhI+h
SfCjlaGQpInlcQ45TmDbMUNbAoWzNnjROi+Cco2NEt0TTXUoobE4/fw9ns6t5WxH7mn+Pp9Caajp
atjaoHa8uU9CAaz3I/F9b4PIPKKH0iyOs9wKj7+/yK97yFzdROZNMYOk67KahBF2RP816EZYSZIb
y7m0gt7ebPypbw+sMr8aSqBumU8l1I+XalUYcBPGkPBrgBL2Kmu3HMtrzw6zdKNEkyIOXNmXdwIR
Jyp08g2z9yv1wMXtHGjRtgxaOowBRIhUgc4qYjzZfvP+zZJ8hpgrC8zOpc5JS2jvs3AucGnvLFaK
Hr9HptKs0jLpDoz05Xo+xP8Gw+D3wvI2//zT9AimMZBBH8EMHct2C58kden8yVbfX8+XSc8ommD2
4TmNCG8Z09semrwJXBdMwdSq12MfRNkqEYHxRvOcBTauiPQD8+LrhZEugTDAI2I35f/uXxjA0i4y
S5qh7bg21mXQ0SzqielAuLt8uwgbeKuQBeikTnjHFm8XrV4KdlIoglrPk/E0AswpiCCw02O9tm3t
WlLNA1HglyHJ6857HRaZlAu1pZ4wwUtw0Goah8K6UlYDaHTDtfNGulSANl3YVjOj8MZm/f0TVBcn
Jd5mQTRI5fvjpaa4sX8/B1EHdN9hMqUeISlwcNZYK+cAWFa4kbjGmiKYc1I5O2D2zvjj+7GXhdov
Yy9CUqK3VpTz2MXq6T5b4fXhvO0unw+MMv+Wz9Ho8goX250WVooezaOcleuX2L19N46e728OOT8u
cmBfrmXxwiVD33ZyzCjYbTut26/zI+1MXR3KDH30VH13NfO6+enFbiytsIOIcboVUS3PK1z/mJzX
u/PAuaxXz0RlDiTFA6vJh7Lku1EX70NaZ7UJ0bJ2yjVQJ5d0hIv1jWutxOr56LFe3YG/ObC2KPNz
+W7M+YX5dKXoipNRCT/GRH7qAidw7qFvXuD3egfQc3tgmhwabrGwaAAn1GQebnRfpo18hKPTut4E
5+HWc5Kj9kB4u8xQfJkviwNsrNMFSIPc/BwDN+Uf3YFY6QIXO3Aff7GufH7B7cXOZplRbWXz9LeM
h9Y7DiHwFnhpGlkM7OJQCfPQ9LQXy0lkSaoB0uqvy0ouoP+vzA3OYu5duApXP2ngZkGRnZ8H7+dy
K1q85cviWO+nEOpLBtZu1F19n5+XO+3FuyS/VI1O8TzeZrvwQrs0bg9Mm0O3d7G6+M0Qinx+jpAi
V3TxM2u6YzZE13NMt1hna39luZZ7SP/75Yi7vN7FejOqWZzU83SlpLUJj5XVbepOzrvnFNzefKM6
h1aeZUC2HHCx8OgSlkwB1VtHyUCcdx6dIHnV7rrYPPgsD6zYy9jWxk2W/ZeheveFmeS8Zs7up3tz
//2jm1/ob9aXpVAbsEmUSPMo0wZnJRfsqpu5h96+Q4MsVpUhyYAEZQyiX3lHJayVe7pKdt6BXfzQ
arIMzMnYJno1X4t0rLu9S7+V82qembtDh7pfvt/UGZEhzk14Ql0synVspZk8zwL8jdcKS5e2stnw
dNc+SV3cAa/qS2DZR9WRfmofWqF/NS0+j724l2BrxsToGbtZ9Wtxn2yCTb8ZV/Gm3qrHh1Liv3qv
qSJonF4p+VD42d99IhjYEUm42qkAy2PmDqG6w7Duvc2qVTRdfT8Vl+8WYfIsQ1cp7NM2gA5xfzDR
hKoXJPrkSlqjbcAwAWxWqhD7tnE6sB3M68LnWc9QCFXRD3DIsUzOj/tDJZYqBrXDlMuj7f0kt7MM
JZWWHNjelndvHoWkjc4BhCZcstP7o+gYYGM1CVWpof34Ap6luau6BFPTUU0voiJN7+hRUi5/+y6i
AtIpBZJ4oCi+uLQc8kJVF9hA4mVZrEG+skzpTXoFCT85NBeX2w0XyBlOoSj4cUJYJvQw+qkm25RG
18y6zHaBadR3MOZANVVGrsW3idI1sGRTEyQuSeRackAwppdJNHr3RpM1uVPBkeq2ZSrUK0QqJfZF
VVhYTiFjyfT9ffkSZ1NklTnbKqSaKPAxfRZPA3+OrDFNTCNVMzaKlVoFduRWswvoaqixkIUwbXRD
tME8tXuuAKC9+rXtWyuFcuC0iQpNHGqfX66L81fimxic7Wdh0LJ6JsGCCnG5H1zcG2IYxprq4HOR
PtZaCOmgLzprNxYqEVHYDQcWy68vm8ZDQ/Vmz+8b9cH9uwEkVupH+k3cqrGeSjQhdw2MowvAnof0
rr8YSaUIKchjkFXg5L8/kl/Pbnq2OkHtm6ElAd1Tq3yMgJJSnXr//iF/fa/p/lbteU1GS4B9zGIs
Ux7SHGKWa8LWWTfV8Mai5R84o36d9YglyF9QqiCBaMiL13qcut7PSya2BaFZrP3ck270WEblZzdw
bbZAicGy/PaFzQ2p9FKRz6cUugiUc1A21Jjwk596kMKlVIfHYdWMq+9H+bKDMiFpA6VSaM3Pim1m
cf+on2nR1HauJwWeM2DD6kSprzmJP6a7sJ3ytZl4yVqVI/0MYULybqSjcuBL/OIZ2si055wXCWEy
K4vv0HdqFoxRBzcGq1DQSgCM8ek+MMrXWanLmklZfO54QdG4eIjxqMVmg97EDfsiO0v0WsG5XBHb
tB1+t0o3t1gx2JxoRgFNFnj/gtRRrhMcbqHOT6G/i3Jp2no4vbjfP7uva4mFjod2CIordJB9PNpP
B0X6eOllGa3axXU2W8kyLJ0EVNAxhSlpbaVGD3t2qLutJ9V/i7z+63X4X/57fvnXxln/67/582sO
OGoWoi3++K+L4j27aar39+bsufjv+aP/56/uf/BfZ+Frldf5z2b5t/Y+xO//e/zVc/O894d11oTN
eNW+V+P1e90mzccAfNP5b/6//vAf7x+/5XYs3v/5x2veZs382/wwz/74+0fbt3/+wZ389BTm3//3
D8+fUz53HvrvVfj85RPvz3XDh/U/545u+jjmbktiReKD/n3+icoPLP4t+TsWYBTkhDpZXjUBH9L+
tGaRLQlLugA1S+U513k7/0j/kzIiLbZIjOhD4RVR//ifK997Rv9+Zv/I2vQyD3E/++cfyACYd/8O
guath0Qb+gDGow+BOGh/XppJrepRy7m+i8JiOBoxT00cTQX3tgUtOs5dw34WsgpAHjtrGxNOqNYk
Vb2lxm3N9FUB/Q7Ie3VrtllYr4q49/sLOzcCYMtG+NFEgR2btSuwQsGlA/mjmuR8Ipa1lVIXKInK
VJbCTQw1OTo2Rz0y3EKOcnGmZ3UvuyMeDIQIIRYvTtpIo4L8nTuFF0mER+QgKci55+IcYLskx6Go
rRGu6UYgPU1SCHO6bHvYbigexjOdnfwpjkItcrV0bmbLwD7z+1IdaZEOODBBou1TL9BpHgVfEvcp
/mmeit+U1kd2tRrFAMojmG3InCacqSJaJ3KxFnJYYDFQ0mF1rEPqQ5wfq+fAbnNlDSfKv6gmTMwD
0uoPud9Yb4Wn2pULxQPadlDVHcpIRDTigcb/Pv1Br12DGRyOpOnZiJd9uus7yDogKlXPXGFMoVtb
PcnG/Eab6PCAwDn1dIaak817D29vWsuIpUh94fRyT9uSptwYedBOZwZmWKe28Cyo2gSC6MVDzMp3
2OCV9UUNFzyB19ay3BdCjU+oLA0YPtX98JD5ntVuSpt2DQ6hQ+bd53QLY8JpS0F6XOPRoDm+AHS2
LsO6fKnGDKOvCVXhK3A+L3C9sfJr10NlDaFaleCxRYO5rvFnNODPm8YrpPicw0Qf9jWwQKlVXSCb
0LqgAKcyjES/OokMQwIMKvjMxtK8csDqxsCQRx5FB0u3TTXTHRS+15FRi6FzqrKtj5tckt4g+YMU
HfowPFG8OrjGgaf+CVvirgn9glik5jjiJtgCQGDFYuQG84Is5A7F5SbBG0DDKKGqJEdMqvaDdqhY
cYC9UM3Dys+4bjGMUPHEbWVAoAGOe06XCJB3uDXVWBwM6fAwZGxz7oAG5lVtpLACPN4gKp6EMV2V
iTD4bthepRtVm+nbSdZNsUvwUb0Hauq9wurJLujcV17CGdu5we7XJ9XRomN36oFXxzET0+yOioGe
0zErPUyyQID88GQPpGyIoRpWCEM2QQ41iosO3heotXI2kYy7HMS/XHkGxktBmYOWUMMo36lNpcHt
ltWcmolRo9OVvX6UHRVI4fSQxL73mvaI94+KNFezE8NqfTSq9BjWN3ZZjuVaAxX3s2vU+LKcy8o7
6JDyW1mCX9v4oRjor+wi6yEyfHHViMYGcm8CR+gKxQy3kE2bfBv0SQqaLcd3PU1UDxvs0IzwRmks
/516CkRaoyotoMhJP6luXVq41RtaPqOdhiG56wMfRr6mBlN7hwmH/9jC5itovYywSJEquRKrGJBu
tCor33g0+xEmfK+U3kOgWVji6YpfntlWlN7JKiOuPTMa76ex14KLLq0rwSwUbXxdDXrlrbDlE7TG
WJN/rGMu0h/NzeoNUEsxJGsj6rHmbUtcvldlEVlYD0aTmDAkluLIseHb4oDeEu+hQsEKc4Ujop6u
shy/m02Y+UELICuer9AOpXwlwWfl9J104VktgZtxiFVQVSuzQ8fKqjRPbEZT6h4l2cwfUwx+gB32
ErhAetn8fkV+TsNdsbVg5Cct6ToHtp64SOi8famtBjePwUeU5tsGrn7xWAzFqiZOvPbscVLWnJVB
n/dTIJR1MeCnt+rwE6pWBa/b3A0y4ZXm6Vhju6Owon5tmvSiXHiBHGyrGKgpZDTTB4mYdrhxeVO7
ydSSJbnU2XyskfSTk/plnZ5RF8/ykwbZCk6EY+S3a50tCBb1hAvPBqO5xl4LL82eQqtkYrQh/GIX
I0PzuvYApztGIWCVJw3bHfN5CB9D+qZaF2siAJ40wYe3ui4wQpw8Ld95qarU69jH5Go23PUah8VU
lh22DGjvY4lCCaRaisPdoCRSucIQKKwdmOjpfUi1COu3RjYUp+R/Rpfu5eIeuIhNBq2NmYB0bGUA
YrPUwG05iH3Y2l3crvzBbHZT7Mlz05ipvw12CCOMrT56tAwP4N5W72uj7+89kcpq5YigUt6wk83O
2wmWuINbubnFcSXtjrxQjX9Gg5qcG1D871QpnB6TVq1eaWIM8CfJc/SFdSth0JbL8j3EYRuCLezj
nzouQEfDZOYnCaYfT6Gitme2p2AQGng5Ou+ijPD7KKGjxm5Y5sr12EzKDwECmYSMmWMc2/PpB6/U
+hyMkjpdx6E0/aRJvdvB7gkBvIc6FlHYr7Vu0Jn2ha6mIUILmc4Rp6vUEm5sGcBrRDivbI3WZM60
fUzPMmRncBHAcTuwzGEnbnGAkWMX4qqJ5s7Tm5LTuV+0cO6rnrZtI5bPgqQMXusB4LqDSRC+IPgL
jtaVDw49ceuQKv45bMvCdyXf6keomQCCbYUtvgu159iWm4APTpx+T3rVT4fLaUoNaKqq6Fvr1LeV
Lj4VGPJF7CvD5GW3IoE9ueqtSGcOxObgHbcxC0vv2D4IbQCWRiJfVWOJ8YqpV0m6ogcUC4JYaMWZ
hd4+OckaRLNQ8SPl1bT8vn9TsJMsT3OOVvh25iHq0yGx23CFEt/T5k+Ok4s6WXvxEynqsQMdUxzV
FKy94Zq1oeetpqGRvW3d4qT0Q0ygANe1BGn7Fp9m9MuJF8nRsReieSHJwfKuuClerdq53agjj32q
O++p1fVaW8s9PlDHeZtb2KF2doJexcEw0C6zTWUYnfxexoCCMNPQVPkIorSEF1SHCKXBzs7CcPqU
llpv/Nng7xqf1ywQ1abRUqs6C7Gpr84QMET2FnirMhnrlNBi6FeTnMmkMfuiNU/8ONJQikAL9k9V
pKv+CziPygaMP8g8pohcgotajS+Km5DXHw9eq+MamsLt198w0WuTHcDKMb5EmSdPbkU0LR1lddnI
O9iocPZlzErN46SEK78pZbyTXKZprkFbRbFyX8uTGh75WFhhrRWGxnBndVFmOZlh4GSMW3RZmhgA
KMrD4EmDepRarfdTbmnhOMowkxhZJeJRBfguyxHmckzmFdD/ttlYECma4yyp4nHLPcelYJS7kCNh
FZXNBb6kcnISYEb9LhFFn1mDZ2KmONI+oACuDTdKVdfqkWZ19rjuszBTMdxWvMnNDeEbKP3N0OKm
YXRaWDW2Y2OryAD7wSr6pxIXhgcPUFZUOUTaw9zQWb6wJoTtxuhqi6muyCE+V1rfWReNOTeUAlnV
8rVO0FEetWzy2sr01LJdC2HJP0tNjgngUaEQfsdTqa1Fq5Yq5s9B7K2EYqKsDEcaEI+IDGBBlqhJ
gJ3aBk2dBfvmnW6HuODwqpa3uU4wvWlHszHcqu/12k09ZRBrUPDRdVGNwc9MFREOU52YAQqDPp40
hQeuvZ6FKqs8M3X8+6q6xRKmFDhqVTZ27jslmI0gKhNGKG5gZuG2wo9lt9GqCFtZowUU3pWkbC61
tvLbbYbNBA4aGMHmJ3pPOzQsM5yH52RLlB3bPWR6F0uOSZ/lvHF2hqu3CJw8sUr1BOOUMeHmYQ67
7loT060oV3ppJck8BUz1RGysZ/5p4Mb8smQlk3GGsaVjggELdsxaqHD1aK5wHOhhiNR2/9pJE5jZ
CRvvd4ylEntdelkZvRRYTo/VqvQlzhZjHRY4vgqlzuGJ52ZntVhqNrhnw0dq2qEE+mkWSrfh1AH1
cGUavmqQSRw0yVuPo9aoblrCv78TbKLeJo61UL4OqtEzrlBxaQlscFMaZHx/iP3123zAEIsAoSpS
+OUfZ+bfSh/8X5MCe4mEb5MM/z+mDyzSSv/1P4f0r+mD9/4fT+/PyXP2tpdCmD/1VwpBok/0T8iy
EJtmiRsYQdIBf+UQYGz+SV4JAYBFPwGnAPJof+cQJNX+EzEl2QKaM8CpqCQx/s4hSAa5B4NWOfTi
po1m3tB+J4mwKMDCjyKPTuPYrHGce6uX1YYwQWQL4r15lA2CAjcA46+71AWUm6EMe94yNkDoQpre
PHal3uNLBpi2dE3PNNgBzVK8YcRcUA2MjOI+qsfhLcMM9lCL70K3P39NQf6DDinaO2bwwiLVgZGr
PtGrrz+S+1STlW609o+5uejEw0vrnlbdWSkc0H0OuBRPPEXqQegbnfSYC6UbnUGLDvV7iv0EJL0y
fBPIM2SFlFnYu9TuY0eY+Czo6suYSyiI/Tg3f452pHNkA49UY6ZBH41baYN9aWXpHNGOivyDVE38
HJij9+QT1DSOGWnFuUTS2IfwoEwY1VjCGI6z2AzxSxwn88wbkjimhco3bz3VS3ZegurOkUjUk8iQ
Bfs2MMXgoZ9aw1/5PkfO9Win+QNZqOxcx172fCSPhft1lMn8Shwu4UTEwgpwJlW6i7QfjIvBK6K7
URmDc6WvrK1kSoB/Q8x72DcSEV9ifU0+oDKqrY8ry0vT9tK7ijHnGSd6D7EVxsM3CtipKyuUo0ti
sczfKPhei1OrqMD1+iRffuRwy6sVG9uE6YUM+Hmr23r3mPUaCQuSudc5LnnESTVOEetpbCvUWjAZ
1M2nV/TvPNrnvNn88nxKm80PjvQH0mEeICwdhGP7abNAaSwOXJL8ItOqeGXFGoF+OY6Qtik2otSs
SuQWUd+Np1OoKZeTEWMHqlUWxBqpQiA418CqcxPznKtxlDBE6IOQeE2usAAJYqPk7K/lDccqCww4
z8pU3aJTq53W0y1gitY4H8eu35a4gL9/f2kLsRErhqBiybXRqEurB11j+5fWDEOnqiDoHsntVMg4
Ityz8MOS8icsnogHw6wabnoiktdQsLO5fYybIwmJbHgyaAC8ErlPpyPehs3RgW+2n6vkmyF2pOpB
Bp0iMVluVsjPMihMxPJ2wBbvaSjT4i6PWsCNNpHsQ9Jhqu2AzzRzMnt+fjXRQHYtl1isuhPHLcsp
LR1MvQ9q5BBfeqEDmL8V9V0SqDQC8F+oevvfyhSMKmlW9tQnQjknZWHXDv2CNiYhMWmeRm8FPkSe
MZtCCSl86jjPngdWlz83SlN7q0iX1Hv+zPfjHK/fJxXusE5COP6aGllykYQyx19ZT+DGH7ihc7Xz
38nfj68+owHoD6MkwSI0z/JP5YJUZacgLiufrEKSnjOk4teBIfLnuvOj2LFSOvh1bTJeWkPU2uyj
nrYOp/4ScaRixfqhr7Nf9Pn4OlDU1BkaxcOFi7P/dWh/wb241GtKkXZxU9j4Czpjhn2ik1vldKdo
ceGvvC4hE4zsGcccQn2mQJVbw1sewr50YrM3TttYtRO3oJ4pH/iGH1vE/g2jX0Co3C+2D7L6i7IU
fp9aEIxe/6TbWXEVKUr8I60kOdyEas+B1lLxA93IkjStWqiEudOQH9+xCol7eKTerheT+TrhukAi
BcwkLJDKrG9wXTUvWozHHjttTm3RKu+dmG03JG6F6eZPU5K7gaNRLd0Nbdk9RrVp9iu5iYZTv7W6
DfZi8YWvCwixoislMn8NT2uscRNbd0MR/LSzVLrQva6+j7V0vPY6yBqH3s2vz26G0tkGx1hgO/C/
9p9dr8hUsWN5evIGP4gdHAD6ezsy8gsaeIMXq6+8WwwVlSd1aH3LsZD3blMZ6zun4RAzvzC1d1PS
sVWRV3g5MM2/fDeQg6xmdK7RJ0fPpbr/3ZK6Va1M970nMj8V1upKQhp7JhGSiGtkNsacXN9torbD
eRI10j1KkN5w+5aTJwASo7nAhm56wRZQvEOSHw7pUBbxE/OeWjV1ZNlCYMOxe0ksLIVXkE73s2dP
1OO2TWulJTEwpZdFEfnXaj21L6y89CFLGEleNL0SPnmyb//Ilbo/x2ZoPGMph13SRpXMAeD2+9v3
F2jg86ynYMkiMRN6iVaI9BY7gtnT2FSbif486RmNWxLVaW+DiEJFrqn51YM91l5zak+pVNF6SAl0
kwERTNxhKFpja+EfX6+lIpKno8IrcDDqIp2+eEGoUJyEMr6IGzmVMZcLsXvKKRa09cSbUzc3Krqa
98IK6WW34hS0LFYiD2laRLdJUITeDnDH8NrFxhwvWdhnbqdOn8KNhmDD3jSF2eA42yIe7wwZJ1Gp
wh2FbH10TS0sxrwlF/2JneVxcoohrrIr2BZRc9ly3a4npaKLedA4EV1FAwaGTlPgHqiOWr6dRJ+/
sZTn1gPmqlFGarRROIDGDT7BBYdhUF6hLx/rAzmNFa7b6QmlsYI1vE8xKQ3USdqyqmIPhfOMOrtF
Cs93gTpX+FiXI3Iumso4SQdIoFy0B+2dEGMtzwV3yzphUyE7JuwiKs8ssyrHE3AHXn9apWzXRyq1
Dx3bjcBIj3Qp5oBXq2375nuJfUXnr0V2reztY99PyTKNoTn6bp/1zPOS/NJVZDfKbTMgH3LKrsSV
faAtxQNWnhbXuJdV1yMvUHMaCJFfYy9Z3Zd4SD8QXk1UgXpDOVfSyteJdnwWQ+z/IkDHxHYy4UNS
bkmxqDHZT1V7jrBc89d9HyTvbaqWHMdJ20PO0opsJ+med8PKYBDycHx9oIIhyJ8FrWg2jWqFWz8Q
0z0zgXwsRiuWctTJmXVZ+0b6oJiS8oj8z48A9ZnZC4Wr4bVt0/kYjxf7U+WX8Y3sUUF0WizzAvLZ
Y4rzU0Cri2vit4YVqQ9E7rhMc8XCGtWfjWka0R5rVtjoZ03j6xeZQu4UEmuH98sQltlVDw38TR3w
R3Vo4FbGxygrmRBFX/Qs4XJglMDQWfsIebMfFUt26E5y673phOanOj0Np9qU5T4M4zl5YZGmqfAX
tOle0qgL/jQzz8dlPE1zdl9M3mdPIit76cFOnUGQFzXGvp7euR1/Dxt4S7noErs4G6LQMB0LspHn
qlET7Oqmtb1VSm0yeMTys7Z3rYm51UYlQYkWWfetH03VZzh+Z7b5I2xr6Sqg6wWbWaXILqVMrc8N
uZuUm5TMCu+y4C0nR0+x8aEXw3g9m9FeVmplP5LCzE+roLSwfuqHsSPry+mRckVQ+TSNmHNxNTC0
p14f4/csl+LBIburp27Xy9lxZZaNv6NuadLAbYbBkzqVrbWNbLLbF0antOFGHhBzz0WwRLupFd9/
KLIBzz8qOcxw25iAyZEkl4SDh3N5kiShzto6Jfd9Rj2DhCa5SfKvGZ0zzI+Q1fNcwVo0WuO1O95I
I+ZtRBVh+DI2EmCUBjLUbTFE1c4g4EaYFgiSz7FR47OGruPRAst1JRu+9NziC/iojNRrARR49QXL
YEPfCP1PT1KZF9eJMCdS2woo0yiESup4OGYWLlAVhXtr8ZhHo6ueNSXyXyqW9JMqVVCpK1mmnqZp
SB6N7gN+ual61onZR9M9FMV4dloZUomXSC2P8Y7O3sYqMMVxAQ2zd2W74It6tqc+lo0lYw6aE8av
kjYsLtQGtzgXGVVApyzpIBsfaV+PVzGusTe+rieXZdlD6GX7RIZjSTV6Z7WQu5MhEf5D1XZq7MiR
hzeWlkvKcEowjjzII3PMTlCU1jkt9EXjZhTGnnFlDF8wMUrLlTGbPrp+OdamG0yGQi1cV4DaN8rU
/MBeTgnXfdWHABnhX15VcPd/ZJonnfteBGUCMRkpKY4d9Za1FWKsGbeNILhWrR/w/vJ7WZTyqVUH
5rkBJhzfwbpMnqNQlsr1pGGO7aCE8NliMBo9w+Edf7DK9PgSPjzCM06//nXDYw1cLEQxS4lGe8CU
dLAFNSIIuZab6o24VKk5kuJEzvPGhGp2si8b7z0FpzstpYDvjF5mPltmbd9jQ0TJz2v/N3tnkiS3
ka3rrZTdcUGGvpkGgIjIyL7P5ARGppJoHI2jd2A7d/QGbxW1sfeBqnpiUnVJq/mVmSST0pgRABzu
5/znb7zqgWM0eCVUcXwy58y9k9B4P3UZhW+cpnh17N180f3bUdadztOcp5eKIXlJVp2L77hbMYNj
xeULYEQhOEg7UNy71CjU66pnwXXLAUaIbBNYr1PnFGRQli67tdG6pPbhnNaF+WjZpNS5/fBkJUG/
HHK9qx9TxfwhIviMTcvX6/Sr3tigfd1mO92m5vgwmEXFcU7oJyTgRa9ObWDVddzZ9l0r7CHMqjTf
m2tXnQypg8V6emq+BYWOk9Xm+XvtgpN/nXv54qj+ZBWMBTjuxBxX8DQug97lc0jorC8EEQtfChyp
njloO3Wk6dHr2GJq/hmPr/S+gYym49/peGdM+pnE2YxZ9w06UztkRrkCSuQmYIao1wBnFQyF3217
dUrQlK67DqaU/sXDGG+M07mWUxz0Bm0aY/b7ZkFVPdXV5MYkB+KLoffeXT4L77rg6RahNzAEjuEQ
m/edVVEddrTjd/rUuA9cdrlGpOP2FLPNWj+Rcg7XImjts3FpZ/3Kzyon29NXEydPbkUelewvedQl
Lb2+wwYXIkJmm3GKhHs30TYe9THLbz17Gq2Y9za4X43ZRg5nFf1JiFVVYbcmI6cmneIFnpbECKce
e1qrpd7Fks3+w1i72/RiFctTEpQYvau10x/c2nFfVpO8VG1uBGZm0GzJp8+skRRoo/bTZ2/E0u92
63TtGzUPuUUKWiY1Rl2KsGPeaWLhd/7kOlmom4n7UBUNc2iGFNteps8rXu8aYbC3jtGUx6H1guoC
r+PmVC6yAM/QlWefETRL3pGaKynj3muAlTqdie6Dna8Wl7bCFJjcnVo6N3m2urKZLnMKULqrmV+4
cVP0KcyMtf9M7E5AtJdudWRyt4PMz2RlT9bXYWwX50kUorfDwZPDc5CBkp53Y+YZMBD6YCUusCJf
EUyzLK6Xrq46zqhUOrHfJeaVhQO1/abwSzkbHWu6dMq5M08jdFC82CnHOwDCsbNjV4r0umd7Nc/I
XjNB1CfzaVJrQzpgAMdYjgaZVvmWvk4yoeG9suMJsp5Z8cVxMNXSRGmdWeo4V1l61/tFgxlqUAjO
FoSdjGBV1mz3tpnufSj4yalZmZGwxoH6zySLw46RYMPtLjmnLwon5bb6qezr80AMsjwbiAM3I+AG
7RNrQkKoKl0o4cwqyLwJRm6A2RW1Oky1acmDRXKSFfbp0OkH5NTzWaFZpX0QfeLcrDVDtKjF6nI8
oiziTrf5ks7nfd94hH8PAEbbhL1LzzVnhKY5DpN2P0IIXuMcqSa2xZldpfsOYsIWOucQzEhYWtAe
PZR06VlLgWvHCWeNcyhAHPoQE7ISnoVckheGo8vn0vcL3Je7rtCxywVSta6yohX5YRBkv55gg8j8
VjRGKveJQSt+Du7cXjdDsYBLGhVhUGmb0iD5+euSZ0O+Q2YgzisS31+8ZjBitqkliBfIXy0791yA
pCay2kLX1/EIlA20WsCCGUPbEf4zfH73HnREuy7SKs8jcuisr3YwiNckswpr5xr2eBrIfbzBxbKm
MQvIRw4HsvDOpaiyY6ORHYs3txDeoVr04Sno0/mlh20BsyvrxoX6XjEm1+dxJs2t4XwJpQY9bwZt
5HidYXeBx7rPPYi5YCaOeAfffrd+dfJRGXeF20/lJbM234xYP+3bmjndF3rMVu4b3VjvEmtRRfz3
vsBnGpLv9Am4UYkwMNq6IsTPHOfd30VLbrDuNtMnbajSkyarrxjAcH97rbv5u5SizmTvgAq6GVmD
KrGSuJ8bFUQruYe/ACXNj3RraBnMN4hrAmSDHuBg0fWxhQ8sgunbbgg+6SSnHq0xyC+MQC3HbiBP
zZWmdoLka+/kuNr7znMQ4/eefLSTrj8aQGnHssx0gjQSkwG2VHtayjRuyU++7NnGOMX7/tzUpBfX
qbFAGe/aSDfqbt9vye1a2frPC+mwv0CTzA3P+rOv3i4KVy4MTgn6cGGS/+gEugYTWCEn8Oe1IGPU
XAuM4RhUrs+Ef1fdLk3b8VMzpOlTOvX5E4yU9sWxNn7mnC39Z2Mq3CO7z/jFlcF800EPf5uSDRBD
1Fhw6vjjWwfnkquloX78OSjwzW3rh++O6gMbU8YW8EZ/hA6LacBXQnj159bjQyAglNMYysxKzghM
R9OC8oaBjq7jV6CCBBh26WDa2CKo7gTmIp99vfJu8cLAAY0o7emuqbz1kqCqpNz5hSJCTUzOeDaZ
8/Qs7SGlLepghe7SpIYTtipTi8W6ZdW2ZrCgFdUa8wS0OMNSw0n4CelHvXJeymDYUexOj0E+0xMM
vrt+0haO4x1npXueiVw+dfTiuOOrDpZQ0M3NDcHndHZYCPZPUKP6OsSDnRDxqoY6wSwXzfGtO3uz
GbrQK2CiQQG98vMlcWN/nkoyXOuVOL8CumaoGJfcDElgfNanBH9SXLCsaUdCp3nhUUA88Cpjzq2X
Zvs25/546UyZc73i4yzCzbH7crMlwVbNXIZLqB/d74lXDi9dlyeXalyY6BewPvto8ByjPHirP71r
vUvTBYQC5QKvvIHxfV2hwi5q58JzerIhk0kbHrMRLsOugd13hFQYvOVpH+wtKaZnH+7jlWsuDIY6
yLufuxXqazgJXiRvJF6lHOcV4pjhrMMvZirGR5iO12GzPbVx42aaaKAB237+HRo9mLWsh3GqPvs8
2N8rNWSvOLHX99Y4mm804hkhZoOfXfelTw9Kyru+B1WZrtnK17uSLv22SjzjYs7xNY1+vty/Ofl8
v9xNBg7AWlvsC+R6ohQ/fjdqZy1xRWJ/9oc6beKGy39MIIOmexLVSTz1+to9tLyXr7ItrVsgC/NI
fDBlXmM443EekvFcLikmHt1qmxy8ZuAfNCRB1+3IyGDX2LI/Aw9wXxXG+NCcMmsAkWynB42U44PT
uszdoDJSrrGzaQ02EwGRwDO0zVNXl8vNBkcdQNc7L5og4fqkEefqlZAySghB6M7VosuuD7MU1mPX
p9SqsGmgPQ60wG24TE5t7AiQmq6CLDefTBvmRlh4U/fgZfpYRqtlMxDoxv4KhmR73WUpnKbOp6Im
coE6g0jJXFwtlD0I3biYs1W3VY8BxjBYIV7vBlRUwxluJf2ZoBll6zjCoHGemhkGys8f1jdHjw8P
CyEVEwSGkxtB/i+Wd5bT6nKAzPa7rjf6F6HPxgFbpjk2vFGelWnfHn00hld2IWSYEUD61IpggMdU
dXBGhHkoJq/OIJKvJduWrUVZP877dVhUrBeVulj1zo1R7jWEq/pGs58nBOSARg5tkdFEvHzjVrWX
EGXwExv6rI3UmFNUSaY9DjSkE7uCjJkQ2NEsHfP488v/y1lJQAUnJcpU3FUQFlg/jMlWD6ufqrWS
L6JIAytOxjS96XvmBfuCGJJ3uEXdC+wB58VaPBtK9dzCSKmN0rijA9GQbQf2dJlUdNbQWgls3idC
19twWIz2Vm89aDMNOUHXhEJntwXL90KrK/FVww3uy1Dqww0yAP20nQ39HqjL/MWkwfkWlfLh8doc
mmiCGLzxN7SqH95FMxjXwlbEnAczflijnZ04Z7s1csALn+cW0cJkQCAIoVIJJ8LPKbdiKpPyAiUi
XNUUbtGDxVs4HVc1zS2UPqFuqsLwXx3+9IMxOMnG9qIe29fLaD+OeSAeXbsRpxEcjboev7LHxgIq
gQM+LHdO2oxHxyrgbJBVs899YuTkmJr4zBBBfxyCchxi3S31t4FCT0VkNrfWAwhHRbKflPMNRaxf
xLDzgweIFMq49LVVddDMA716G7nMd1tV1ldtJlklnEbHm8PSU/PRBM1WIdnsvdyJwJxgBWqVe95M
Rn7j9LlTxqupshusvKzLts+MFxJMhnN0PfWdbIPlygErAnLCif29KUApdQhSbGCKk0inbrzMsTW6
6RZpnwvP7Bnykub3POMMTFsC9nCR11ZNvYxz2Huukul3AKT6dVwsw91pPROu3SJ7yviJzvsc5/ji
3Vo7f92PxEQb8ZrBEA5TrIm7fVebi3eol4qS21LQuR/oDuZ1tyjZpSEwgJNcOMIZryeRzNZGJrMe
1ipxAEW8fDCvky2r/RbO7+Ym9y17ap/SAPRpKPrBqw8jjHiZ7oKG9LtjUjrBu1l1Mzoso+FdLgtN
f2WRcNTClphOthjVoUlUoRjTw96PcbytrrEyLx56rxqXUPWiu/UghT7mmSpupKd0A1kKtwMOpjGU
exhcTh/aZdLhDKJms4APNhjivByS6WrFKmzrGSYaRfYX1R5qo/HLAzuR4R9G+Ab2jjvmv86Bg40v
abprQSaK3+BmAMG/jJhWTddsce65p4Ebn0xIePYpa2qzfK7soC13xpjh/C8Lg6TuMjMmZ0d0BGZV
qC/768xJJUqXJh8BmIMm/9KbPqhkPo8LQvZyzq6Ad4I3uK/ZBZpY77iSUGTt4Xj4lzIgveMgCjsT
BxvNEIYBaeAdxyFNbsgBAKCc7CGBTWq3fXLmSBnoh2TJtD5s/aSY4oXI7yVWTQdJYkwlPFY78dyU
CY3r5wSFB+0XgCnxoK+TCwW+AyQTwwI8YSa5jZcDMMsjS2tVx0KksIeklZbnw7SgYc2qhqpNc6tk
P/czKdesfwYb3SpWdPKc1RdwV31xLmdaSHfwzHsmHeTTW5piutq3wT3p683VOhmDG7lW6j9sRrAg
WEZq3rlkNJNJ3ucT6IAYblPVdve+kXkno986tbGBML3LBzdYd72P3CZMVUckPUB1dqXTFYJVlSbs
dpFZFMeGddL12Rv2E1tExPccT+mwzvDobWXesoNNWAfk9vRiiqxxAPH5NqpkaLO9UetFJlOpAGYE
zhPKaqqrlUlSekjcCbXM2M3lVTmt3n2WDeZlXihh3XsoYs9BwlY9zhYgPPB2lc+bZZl8DtQ6r3FJ
HXDerk6DTgKj4N8RXE1zXLqTr8LBbFFWDeU6XxsqZ4ICa+lUwlbIQ68p9fyYqGT+nNazd1WYg4vV
IgPiaMAvkC3WbvI5TpNNEC7SABH4Bpe+Qz8ZzroigPtltc3nTMnqKTEGzl3yknsfdKnsushUaxDs
mNcUD+nm0xlS2SDUHFT2Niq32qtU4PBOXz1fQu4kRKcMauZ/WaEOBFBr7y5lVR5XQYftnTL84hNO
YNWT19iO3EKjUtpj2Yn6NpdOmzCOS6rbySjHl6FrhjgjJPxuyaFE4SE/pE/LqprLugWPiVSXIBnz
WwCyWBfaUp8Zo9e+e6yqMcrQkRYQTDMjeGZPz62ruS0q/VAlzBwQ2iH7uLE11CPhMDA63Sc+mpzL
ccpcLSy1JGHzFKbZQBXFoXef1fNsgvdqsjxacH4cjlvXVBu5qbmfhFTm62xkamAs1gZzBmN+8Yq9
hZzriizl0t70HONdOyxbroU3zLd9VbMwUelb9zp8hnlvWlmrscyNcjpZEH0v2zTxPjNMyC+aHhR3
lycUGTEDUOQjaFvcKmwzjUA4YKr+1Bk0LTtpDAVIjR1sbFpDVrcmIbLJO4w78IOefXDcL2vu1Wec
Hmv+hZE/Pv2Q34pHx6psweZeT/OxTYUyIyFm+9M4eiq/Tj1RPkhTL5uoarsyi7S1L766RW8HV92s
2biSGUyv9jRyUBrmsZZXziRM+0UWQjy1MBaLvTsUmL9lMG7LcMCrXw97qbmQyBIkO+WgQ8miHJvd
R5CHFqkstOvlchazYV5VXqeJs5SCeokM3pscgLfiliZ+n2AXa2W4XbeW/4jQVlF4jO7e4qUA1Syc
Kd2hakzHvfKTUWNk0DnMpOxGOhhsjvUD3Pn23siX9a6HIwxUm3qtEQOAJeKkkRmP8MlXEJpx0xIb
kphrENyHuXzzPOj8OxxkzZtA5M6rVQcWLw3mkxLXfpP5TgOggzptSiqJ0N4J7mbfZDjm96u8Jx+h
ubPYo2kTam95cuelus89BHphW1uWiKQvXC/W+1yceET6RaOXuoMJ78ygOjWn2tqPW8kc+oir3OfJ
S1LQioYm1i7X8pgN83CS+Zqb8eRkefYsEz2wD2S1juuOzVzKZ0nn/Fhs1L3Qa3mb46RYZxHB8pY3
IMjd79gycILNwmF8x2Q1exknP39k80O2YBpZYVwakggia+mNW4fkI+RDg21/TUU+oM4QWnkqtCp/
0/VMoKqBmsUjoNDdocUhlW6Bgs8eOQ/sG5YlUT8uOQcr5rCWCMm+CPZBbrYzMmkPW1AAxfaTO+AH
gXgK1xNcnxtQobWe0PzVgdbu2LrTR29UxavUS+MR+0L3aUDaNJwLCJKXlqYl5cGZtaXfkU3v5rHD
lGYI7UC0+kbpG67KQbZWlCL5ugoYxT+VTsuYpy80tHksBxlbmZE5+xz8SNtTaEynbM0MemFToM+s
6xVvb2MuisegcvxDzqRGiwPEA3FP4NmFBVDzxNpgss2jbC6ltiB/CdwKbwn85rMHv5nH+1TPlktH
eTnSJ08rFMzyzr5d63l5Ukv9jPnsHAX+YnAE1v5s7yx9lLDV52C+09Ts3HU1BtQM8ejHdkU3NZdD
NRBUldgdt5lZAP+biXP+oEMOOuQ9qrWokcny3jtV5e6rubT9e9JWuhyTUDFFXdGIq7ocrXOM5LI1
Nkdr4FmDaO1XS6a/19bi/jM95H8J6P9lbh3g/0xAv//Hfzd/e2iqf/yfv8FB/9tN94//W7/lEoT2
D3X8JoH/9iv+YKN7v0GA29LXXdImPEAbSIV/kNFdfgJtLwB5tnST3gSe1b8E7b9tzEiCk7ekD5hE
24/+RUbXf8NVEh8N/oKODvsI0ul/REffqGZ/9oebpB1PDpIpTN+gTyQ/6mN/OBHr0bXtuHMWmzcN
O7Tg2FtFc8i7pZvCeSiQgnrlmJx5FdakO2vNrNOUYSMbVcJD86nS9sZJvNTAsmdZPy3tpEVp4DcP
puWrsyTJNSgBpfkLiOmby/GHr73RqwjIgdjKP//CLRQ2EpLOe51A9E1QOsO4yfJ0KcKBGHiEbOhF
IYnWt7aVGPCuuiS9Ln23/Yp7kHVplZZ9snpTPc0d0aIxBBHjXImZsh5BKMTCStZ8fUu34woEPR70
3L0wuIGc+3mpvaEBnt/1fJJ3M0ycvTNa05fCRmdKQooXTyAVLrOXurhYGnMP0gsGsGXg1KG3Csha
frr2X6E4+6HMG+fCKjUnBO0ApvpuYd78cTO+p11vKNuftwg3WgbYrDkyalzyi0iN//hkaS99tM7c
Ig8XAj244lDP0QU2dsyeCuva6Mw/MPr/3RX+y+W9/Z83hei9rrA3+n4P2P7APz0tnN8YwqBWcLfY
D/yzeE5/bAH+b4hKzO39w1KbPcKHKvjPLcDxfiPOjZ8BoyLC4F//fwtw7N/4ddscxCWW095cmf4l
l/nnovjDaOTfe1psi+DPRbL5CROBA1prQVtxIX3+wFZsaqFBfVrncG6wJQjaII8Sjth4YWz6C6jt
407z7aN8ViOfsm1h+HR8XI+Cwmm1x16FpsV8mo8z9/nSiwvlTfVFpqfyMEMOeCxk5x9kPmVn3z2S
f/M6fEua+OFSwcAcC0X55giyqX++R8xH8GYk5OumhhRQigwz82NT+WQoFtYEMqPhYkWZk87j5VIY
3XtquC2Mmyw17j1r8t4gzCc37OSAxlDAYNIUSA8CyNWd14L6aZUBq6Oo6oNnFPPXdkYSGdVuRnxn
63NbOw14OSymZosX6Nr6q0oaBOSVWXgGup7BuEd2VqVwitrkCwSF6XmaHPNR77X6MpgWgjJm3PN/
MZkih+OvCwBKPvYpNikdGJD/sEssUk86F2+pcM4Dom+Y25ufa/YMHFMl9caO5FX7mZmL8bnsXRN1
im/gDyEbCffahSD0+1rNpoluJHH2WlambtRjFPHWG0p6ADOySrAMLXwPQ6TUKQ5lNVpvhjId45A6
YnhIBrg9UVaU5RdnzNpyr00+XBZ/kM2LQiUKdu8mgIZthUyv8zM17pSrFSUFVje8FeOiHnrh9VWs
cRXzlYGa92pSfYuXp02Q2nWWwJ2BMetV/ZneOkzxKdjIba0CCS1NIenpYjEHLqMGnNi7KKty5cF0
q4fP1PKV2NXuYjTIhE3PvVz9xtOivrf8T4i/fXFsPDS4cTZ1xga/KM+jTwpyL6rXcbh3HRss2WKm
aIZJ62efvQ6lxtFsUBEcZk9VE1pWD9+LvoeaQiZaYiHxRABMKbtCXAyzDpJ4RD/m2xh/rY67g6Vv
M5Wiixnh8EyK/gUgRFgXk5YE3nmfJH2Lr4Bb3uUuOvnYU1ptRObImo5snwPzmBsqMN+4YNc5XxLg
xBAqeAobIPG9+TIBN0j2K5gsJP2C5n5fsiowaNRBy84SyypLJAUC9sYgQS+vCyzVGcdU4BiRgw2F
FZW8OdemW69NZJVwocPZYdizc+DTJ1+YN2f53h6wucCRpl9WWoTWbaN1DuwMZXgAgUyvK5/yWUBZ
je2xnPcarEM4jIuv/yrt8d9tSEjbSHwkiham9ib4+G6ERt+5iEkfhzBtvODgZoaNhUPfXgvDnNat
6wE3mLRmP+mFBDZBt/zzHWmD3n/YkICAmXXoOIi5jIU/fv5gaGle+li4Q1yvmaM39rnZj/nJtCvj
0BhB8YtUmh+o89924C1710MatGlwEDJ+uGC3zYxGwrbYWMxwtHF2CDtVd+c5opDPIxLdY2KudjQ4
qogo5PSzspXWF/hX8FDUAk5dQVTfr45mnVtakXp/lA/oUf/9WfSD5nD7frZuEjQCI5F6+C/iILPS
A4WJwhC2WoLJVrA4ALyFHc+6mFDSqtzA9k9lx3oiKH3XKNMIrcFe902lDYd+1PRfnFjbifDxAXFe
E2CEHSVnN5aeH+9XjR8AE7MRDGTzBwmnYma07i0Ion++EP7NJuxQIyC+swMPY0Hnh03YkMKZdX/R
GbDN041TDlqPgnnS3iu79941OOaYShWOq+/0Dn8LctZyTmtELIC4xjgXmJl2y/zSOqtl7Jlmt3rk
aXZ5qDTogdHYVODrP//Kf127Dn5z1JemxY2hDvl4a8iEdcBMtm88rfKLYTX9AViz2oNaZff5qtmH
n3/eNznTn88Cxtk2x3JNWFAm0hne148fqHn4LKaaqYeTVtpPmJkELiGPLiQj6mkrctu5zg6VgX1U
EYBmzXNngYi0/X+WYkPpQvGiIy0moMTRSQ/+4aWFgCsNaRRtaPvafAvTytwxuV4efnG5H5feHx9D
B4jueJO88mZ8vFz0XhyMiMdCDZLQ3dJWJQYUmH7ewXBdmHLJZD/03fq49LZ2vvQENoYIKIAfKWKE
2GdENFUx/53dIWst737+7T5unNuXo1+lcrRNJooUUz/sI9IvzJ7wwhb/gQoKi+MjLiuNDEOH6TEd
RRH79mRESSuyc32Z+vv//NONTT/l0FW7yAk/3pq8M/sUmaCknUJJEg8QRJGT4KeCBUHaM1NqtEsB
F6aK4NeOceet86eff4OPNdMf1w/BATdEi32b9urjNwC3gRuJbxQiAnCYEHsFY94NRatuGonucONd
H82ln+Kff+wP++P2udiVudT+Dpsk3I8f1h7Qv2t2CCVCu7CaPE6ADoD6WiqjyUrFJaWaF2t9Y1w7
lYsxHIGJswIKw2Q2aphmyD1RlZmKfv6tPu4E374URr1b+xIgy/oLgMAa0WmoYaivCbZrmEsMZ6Ou
xicbX+LzKev8559/3rbyv98IuAnYNuL1862M/ybi//7UttSKJEhwiBm1FURC05xYGIJkss4f7ivp
+TFs52XPSPtX3ul/fSe//2T4Ah8fO+Y4NSxEixiDgkoxBXzG7Ard4c+v74dT+tsNJZjOZpPDAhky
0g+IDHNMF1QT8IXgoeqYlvCXrA68tR2N+mEsvW476r6MveHtyTLXttCe9DEYUv3SXozg1FeNOCsA
Nj47k+P/4t2zNwfGH28/TBOoEqAubkAK1cebMDaj2S+B2zIXmG9S8PxbwHYm6hjSjPiacWO8Ug44
uQwT9Rsxf1UciCpyCu3gZwLapFsU4pyRJvPIlC5RB1juON6sNXHbnVEO7ltlNkMektKOi5dMC8uL
MmFkKKecoIjLnuqZsUGJ50y33tgo+4pUTy88jowkFpqfWTQxuXeTlZyjO6re8asDDe3F1hQaIYZK
OZZ/jmTaXSHQqPe1kssbtM42iwew/7N5dCoVrdUwqSgRZhJ1NUZOse8v8tWGoX6tSQPdTJUhHwXg
5cPPxeSvBDFgfORF+pDk16aGN8mul4Z5pjcy6M8omaHtbwFUDMKEdO7nJpi3MFjkG7vOTsw0rCFE
azucj6aaur2yukOdI3k+LYsa9lXeGJgwZLn/1W81DV8a5bZPrjEG86bB46WGpKRQhg5t944nODxj
y6mcNZKllp/qoqeYTrV6jYCjhgeF+9tLmeT9u59a7Roqp6odyDZd8Z4ZdABnrE1MjKwephN5ymr+
QtWGGG+lIHpAslCpvbsGZXfkxZ8hT+mJSPeFbybazmiM5boeS+N99JX6wtA3u6I3nqyHIHPz59zz
FjqAvLcvR82A3d8heGWanjfNTC1qWiRaaPBVd8lQEXlpKn0Qses18K1kyh62m+XKN+NkQC5TSivH
hG41rrwZYCHU+8WqcWjIBJBjMkJLRXQZHFbXq/OwYboeKaPGFypBXnxWd6XHlIVpEr+UXu73Bdu1
J9R0pr5jbpicqZbBJObSy2CEQuLHELaOFvAQy7548ptl/AytM7BDaL/6K0oWCFTjsLQRvL/1qyu8
9CUT2YCLla4MdbaUi2PtMq22HpiSta/NOOu3DXTRW63EPy3SF6s4VQ20evQY3PgQhXOgwA9WdTXA
fehDTcJAOuO6vDeosmWwCyqPObPZ2NYJmrWbHOhb6OC7Boee2JROOp2n9kSLqLm9bx7w+0rTfVbM
hQefE4OeqCC27noahJh2i5M3dKBCqbPCzxi7lfgscC2jr+cnyxWILXPc2FilSYuEZU2gLISG27Sf
3Urg0+t4iZxDoAFsKJWENR1OUrVf7VJlCA8s2YWOWkc/XHLhT6CqMAB26QQexe0cOxGLPh1x7u5c
uwxbIbSzieBDksKyEvu9gRP/C1wrqJTk87ryxOVLdYUTRmocRLZQgo0WsQNRh+xMj4bESIzdtFo0
8bBHy6I/MNiuCKBwHEk6y+DafTQm+lIzXGGx7ATEVGtfkkXIEh8a84XOHRontGfrinw/rP86nTnu
0XQnfYi6oXBlnKx6glqg9lnY42Z556UiuGp4UH5EQw3/kGmzI3mM+XDRao3oo9Stof61he3zC6vU
fElzH2i4dQLZ0lQV7tPcl+YUuSgyNiO8pHjBVahhOKn5I+GPqMQ/SYKdkmha+ur3cvHaW21q+yYc
tcVzD1quBTx4pFTnHQmLVQwO4901bgf1FZI5L1U5WMGrif3C1yEIkhcME1ZGHeW43Ve1vYBW0D8s
y2ryvVfJtNFQOL4w6U85a3oimF+RaFB4Mf0LKHMyx7pJjXyt9hyIznBEFmxeovmUfuwifvZjR5ZI
zyQTYbink32Hq5JyIq9juBo1dHrZzhTjfC8XDho8mIx+ie0Fc1AIn07HAlmn6iKHCSn32GpjhVUE
jX5u6e16M6m8vIcUQm6eLC1o0GLoHPAcnFqaY1DghhwiqLBU7DsSBvxQT1nYKxwnMMe21B44KD0a
67bya2rn36FCpUi2hNJPOSsiiKqyM+xLY7FpsIKhCkb8dyZN2/uDS8nVl0wRU7D8W20263d9tYpn
foP9tdcw4osK1davPpSpAGMKgeIhT/A25LTLSRJcfLtBn+um0FcwdofGU3b5nZEH7noOjm9GI44e
9TVxuEMSNi0J4qHeBe6dStrlCf3J5IX09+p5KhslTwsy1fZo9+MiYrSQEK99eF1+xMS7LI/KWHG8
dWwbLawxz+tX9lDjKkCCCJTU+xC04VGkeQSjfuh2o9Tds3FWHqVV1yZIAfWmxHpy7lE/wdzG/tW8
HtlpSeDO3P6mzJLejVaE4VPYF2WPzqpT8HpkLatPNQ5rmBnhq2q7YYcDIjuC0dlo6Nq0si6RTmBw
ZhQQ6aI0tz0ttsx1gp2XOTBo/Eki72vg1DD7lYhIw4UwsxNvjmshyXUnxCvOuDdE7j615qLdrQ1a
SCyYK3FpKvzAkI1jpRkWkKHHg7aKuJwb7WIeE5kf7US0Rdh3d3nicly0sHLDte0vq6Du36uylM9G
i0BggvtIdXOSafX/2DuT5UiRaNv+y5tzjb6ZAtFIob5JSTnBpFTK6cHp4evfouqavVRIlmE1fzWs
zCoiCHA/fs7ea0N2PVHifT1AQQYAZ40bgFxXjqqfi6i84vVMmnwMGEtrOUVJBWxxJDZkTZtuYMVY
aW/jQ06XazSLcFEmYHLgWvsa6ymP1Ei71mbFBIdqunx8J+5/NsDOkG5JBcgiJL+kDNBKpIlPyybv
T9T835xEOIqvH512rwpj6+g0LidUK/mEP8qTKhFGrpHu6rnwvLBH2/KuOvLeTCwEGbGWNWd0l9Rf
tWVOD4kx0TbGgW6cYrlz1S+FKf0IkzbBP3Qvzkqf72kXc2goMxh2nseqfD6ozfoGjJXxCo2GFqxX
g9ALc11JfhA9LJIALZN0A21M0h+Fupr60GAOtyAO1MUfhUrjlBfZxsCc0YG9Bgwd/7Z0Oy5CFFlD
43uxS0JUlOrDvF4SzJyjKPH72Nko96J4NMtA73XeB2HU+ZtskFif4xWX8PMtR9n3Kr+XP2iK0vnD
MEf3faENFWOYWTxEPO6vrRpNRtiJ3vigXau+5IswMXp4EqpfVkZlFaijWU1hi7sCBHLKfoaunCdu
v4yOlhxsNCCPyNr7OIgjo3mJGSXdG1pWWJgzBtnQpE7KXe4KtCpG1zlyY9JlVw5GlZqog0VvoV+y
M4GoZs4+kjaVtl8n1AL+SFFhhbgTUNjBwbYvVKZeP92hWV6HdE7zTVORKeQ7racqYSks3Jq4Lods
TX9IEXXPaE8CCqBqa5VFYfqFWkVIGXr51HuNJoB2O7URFB3NWTwgXv5TKL1gLbGqfENM2KDtXKfN
PmB5RuY+B4+17SgfWYqQO6BQ5NrQMZCrA8KwZ3gksB5rnwZRfsEWBu5fomBqwymLRQphHfM/laql
BRHWesUfvbg6lUn89Yhs2+uQHWs87USOyZ8fzUZobq+2EfkMjVtttbmowyg12AtKbD/Yl0/F2K/t
ws9HZLoStFFX5QFejH/ajX80tgvKHGvEbwDOorQOHhjtp2rsCEA1gT6faNp+XcosJmpcg7al7nzp
2faV4iV5VHVBprX5hm+KcShdoPdipDzQ3C43Ojr3MEtT9couu1Nssa+3lnM4Y1VaDwxLzWP5vgby
XY1ocwZE08xXSxzVO2VuzNDue3Vr20l6oiX8zfHXoN3B2g0lB+f70SoDy9kds5byopykeHbr2YRH
0OMao2B5BEIxUhlG+e2J/WJdTj//oKxqzOYsVYcaBJrv8wPEgKiBpmu3K9q6vsgx+D6lrTqcz55F
YxhbXzBGbRoqAF6Zn5bMTxT8x7FXNycS0r/5+vATPbQbjKqA8Kwtkj+eLKVMXPoRMR+kShXa4shX
vXEc9gNuX5AgWh2oc6ae/f3r/5OhcvT1eZzB2/HqoHo5HtRk5gC1vRzawMjb4b3kaTADbWjYbsYE
F9S2U7osDYDFV9GuhC9j4ZmJ51cEvZFBs6Yj3WOp9aYEgbWIrdRAdwVR3veXnl7aAAOchgOKOWKZ
3ma1pryoRkuJrNf5wzLXQFji1Ax63OGbDFoATlFiT0KCkYBVoHms7MBqB1xIRulOoN0LEyNBqZfk
9zHKnuCtY3YLBdPEdgcXrmU0pyJPHFVMABvy1qNTiaLftKmweiCNcUDL8koetY4ZHjiEgGVjUBSF
/qGCH4HV26b4L/7+s3zTiHNWXZNLL1glVPeoE6Rw5S6tCdhJOg2tK4UtRwoN4HlfVbeRyQkzoKJH
Bqo3uBD+fu2vr73NC4FzibmAa9vOUf2xCE+37ClmgqrH2s6zJkTTZoqiBt3duQIw50TB8831kFqh
jyLtGbTT8SRIhSy2QMrpgkh4yxU7ugS6UU7RNRDsKQkKBjSnDK9ff0aGguSS2QbjMFicR5uG01f8
+7pbKz2jCeLORaLA84zV/e+38usCTi/HWWsnbdV/aEfX0fqqRb7IAu7MbXLDO59ugY6RP6k1ynNf
0PGwqMnPaFYOG6NQ0pu/X/6bvWpNtOb7YVpAQHD0S6rI/XGjoMoYps7d9r3h3Wg9+V4FdrTnv1/q
mx/RolG9Ite4n1/6t6rbipwVmm/qAK6J8RxFuDqdauN6HH+sOGt//PcLruYrvhyjK1Q7n1dL3kRV
aSqtC9zMSrcu05J9RCPhQTr2fCHtMT1xPX3dfT4vlDZKI6BoDHnXSeLRK1mVs93aKs9Mg1mfthUq
5Y4AwgLLMf6wnQbBY9llWFceaigaiGylZ/4gXAGRq+VINQ3sLI3rrZfb/VVMl1cJgW6aZHBYU3+X
doqVhiqcHIwVlVdjERetdmrI8c3juKYmIo6kpiDA/eieFX3cajPw25UPPZ83/ZRdw/KhJSAtcDow
mcX5NALsBtVuENc0LdaJ9+HrFseiZqKIgea4GmuPZrGC1lpfgokPHKJagsYtjN2kzvVHF2U2nQSB
n1dFovH3J+Wbl52VVEdij74GTefRml17Dhy3xuuI+uGhXBhnnePLWC7/+1VWPaBm866vA4bPzyMy
h04jIqcL7MpZbhuKpQDZSH34+1X+IYsePYWAkolHsqlZ0HkdvdK8Vw79lQJ/nW78pL/cHOpW0hnn
2HGW1J0MDE1xbmgK00Xv5LxJk1hfcTLzNgNtArt2yJtTMMov82NUoitv2SMojcEltern7z4sDViJ
bOqRqSrRtWuW9Z5oj+pHp9VzH9jqiCEdTDo5ymmSvvAQAJwDBnfq5L9e5ujeMNxhhsfejMbGOfqh
y04YcQLfPvB6iSGjZsb6SDiFfi/xO6M6d0hrYgiAuS1Qq2n67TYA7G/yJNZ+UUfr6OYyl5CVv/9i
3zzyLoNmbR0rArT1ju5NC9K+cIwWXYgSvcJ+nM+M1sZ0BZ1lA9MfrwhCiBN34mv1sApQGCDRy2OU
Z67H+T8qSTdX3Bx9O4yQkgBAEYk81AAe+PSJgV2zGWwgPKgX8TC0v/7zt8Xazb5qUMbzCY5WGDGx
KKeeh7i5ytQbPB+MdHQicQQtlf1sNd0bx9Tq9e8X/Sfg9vMPj/jQ0fim7rrRHb97RFSItV/Gu2dX
jRtAfsHNQGGTkBvDBhv5LUREcOCE2rS0zTi3b1K1XbQLqZfdkzPpKWfm2gTDNqux3mxpN7omoq4+
n3w63WNKa7PWrtCikQOXuebvGGMuMbtaRINGWJO1XaRZKD4B0La9i8dEn9j82vmyWKL2xEb7dU9H
9sCuDkzd4F0/bsUoOW430jBAcPaDtWvMLN9QWcHBjZLq7O/39cul/jl6ImAEC4oUdpXQ/vkYQWQp
0rhyl6DQu4dFKtMuagBO1XFs/dcHlm2c4ew6z2aOAof085USt5gLbaTlRXc/CUcCkM5K+j7QNGAy
Ta0WhdKo2ztDx8n99+94xHrgojysLkGsTIMNKEv//Pkf7wq9AgMIHNm7Hrbo+1KLCZ2b6Y03rl3t
FzgIN3mJLFBZGPAxVDGu2rStbrVYkvjTCecsS2V71Vbr8vH3T/Zl27L5ZPTReYdXRbJ9tKGoXoE5
udXIfZvs6BLHiX2wRGacSA/V/znffnp5KPHRSa9CZZC5kMQ/33sr6/VCVri3pwoh4DbRiFILgFXl
+sZhaPvcOXn1rE7WKtWypgaRYpmODFCNSpAcT/tvhl2ptHngxbRpAADGzU9vyty3Kl3N1bgGS/cS
MEZUbsZMVe8VRcJpd1vCcyz46sKnRJJLSLhdFdFCVM0q0ECixGQPSX1lDsGBChT0zUyf6ELFm6nF
gbfVht699FKyKGjR0vH28efQXJxN7KKwHhtOp9htaRwmWf/SahpaUL1o0DiZGKcbnyHj8rsnrcYO
qhgkz6GJe7M6h8q5Yvqavh0456pqe0YQEAwwG/TafFZ7SsT4jrVeCevRINatZ1jq3BXuTP7WIngg
Pgycc48eft13y4XBto+LIl1RmkaN+LDBXOaz/tTGlpMrw7MGoXIZFsPQvUV5pP9kqtQS16SIgtqy
n+jRWxDFbzAxRQwRSGFDAe0o4rflCGAzrSoThge2NH8l0tQrf+5k/5JVkfnBGFo/QKdBQqo0WU1S
1RorHRRzXl4yDNLS8yXNAEKBlVfR9ZDVcc8Q0IqpQWEfBToOELx8qF6AxdpzbqAdbTkeOYlN4TqN
hsPVzbq5Ly0BpauuUCOH1gD5bDtCnfkBQEV9rDrThYs+rRKEhYfB9Znw0ElFeiqjsG/HGlj0NP5y
9XJSN6XXzD+7hSApX8q6eFR6aVubOOtcJSC2BP5bxpmOdDVPVyOkcRD6sIg1Trx3Fi3Ldr0uyr2K
LKnZ0z1w820ma00NTRx+BBMok4fUQcbIFGQ2TxXFZ6d/mAl03yBqSk7abMiYTydUDg3bgAbgsrQy
6FajXl0i1Ss8n9wlhp9FQbAkHu9yHR3g4qzPJOgEsUHWNs6oh/reDKO4VIE7RsIxdnEOR5rEtdi4
iPUIKHdvt+amnxuZXlSKPTg+WXDNc8Mqd1MBdayCPJb9JTIk7G6x1B96ZvbVpgVs1Yc9EW/CH0Gb
3nmFHj9AMPRW8H0dvamMFt9a0oB1etKe/QyVxrVJDtMW1PQoTlHxJOPsAaCX0Apcxo+xP5FUFjYa
LWDkp4r+aFiMX5tmkb84AfRnRWYYZOQV85CFcdx7v+iuAkRqB9ltS3g+SAEskxsztB3a8WZ0XIkB
tqR3Y85KlQclrUWE6i4aab+Eq8qQvpDeu1XZ8jlfaH0TuWWY6Ft0rT5oc+f9BlgqWAvseOCFbu0Y
d17v4qCCVhgzaobhqYQGOqky7FxrULetQMJ9yKk+r6j/SU1r4C/pAX1ioBf/dT1ms0AiiaAYiY6z
us3+3A1J2SryZKTxawo5hBnP9g4S2nJqP/pSu9F3wZuykriQfqJE+3yZLkJcxQSTgTEZZNhIeVx+
EoymkYamuOc8S+2NnrvDoTbreZdDUH1BfMAzA5EnIJcAqdgCe3Va8bM6opwdU+WXmvDJx4qf4VRi
+He7pwN4C58LOHq0tUf1XkvjbWDSS5YR+NZyK/TSeQSKx/AiZeR2YAiYgja3p+mOhSe6k4yaz0po
ebfQfbP+sKqhbL/qteaJkUjan9hCvylgOOWqDp1NxoHs85/vJTVoXuIUGQO9SI23jjF9UJHl+lJV
8YkS9OsRiJ+NghcxM8judQD5+VIoKioc8+0YxIx+Qz1CyU/V6aa/aYvY1z3RBruqn92AyZG4jJOp
OgxMe0+cDteS4PNW7tA/ozWxljJYH48eUasGgTlKRp80J5XdOEc6ZIDpxbA682pgenjiaPPt5RiF
MJjQeGKPvzPEmqp2HZqh2PKMK6EWxdtkLtkZDgU8T15yKrn625vM4MVGy040CDK5zzc5GXL00hMN
LHsa3T063fqh0kxGUZEtQlb4bg9cGJxTtLh3sDWdDQSZ5lQP47tvzRGXcgk0Fjd5rdv+KBgrV8xQ
P1arVdQML0azOK9Wmv5GDG4960ukPf192fn6DANWpyyjYWPqKG2OvrOr5ZkD5obLwQE6y0tHQVVX
2OQTx/cnrvTNpTQN5yLiT85v+jFJDxaWEpvMXwPmW8QmJuhYJiAepv2Cv9rpD7CZ2xf6DrnYkY1M
l5a04eRiiSJ2dl5s866ORf+UKClAE0UgEMKFsvS7waq1R1vRIgmk3LrCEhXdqgzdV2L3lOcbmRFz
S4Fdq29LaZgQghEe7uA3dY9l7cWvkaqDKio5Jh8AXHmXSzK48VY3BwttVZcWN/BcABHYU1s6Ya3J
ZTdZXk74LNQMdyPh373OjhZD31CM+s1qqW9XmIHJec1ELNMpKRaURCHhMhhVBZKCY4jhg97zOPsr
Y5V52+g14nJAzCNvhyJGFVDqZKKFNM+K+kTP9pvHCzwgmT6ORtYBcdGfHy+GDh2IRkKFUb++4EnX
L6aC74V3Fj0WMo/yxBr5zfVYLGhpcsJb47uOVnDoXQl8v4rKxdOgkc5mBFIhceoiUFjSwik21VNr
5TfPGdQ5wsP4gmuUztEyhYvLUjTeIUS4y3I1sZP5ojaqK+Qy7WtFPuk2rlotXAH2W5phDaJjtOdO
Zj/XnjrvEa+5myEltRu8QtqcWNS+/XDs8BrHXu6Le3Q/FDm6XmlyHJIAZp4MsiH9tBvABtS2vZw4
YH/pDXHyWpM2AA3SGIKx9/m37vpijBUDPq/0yPNcwUgXcEPVA6JTOJCyincRcusTX/CIyraeeLnq
OmZcvQ+Q6Y5WlL5KSXiy+IZDTKBmQM6DHR1K4KnmtoZFZlOZR1C0nTHXn+CxYKb0olr1tQ5JZBgn
yTBf8C6yv80pnSy/EUX2q3YjI2cEmMondFrdvUXzjbzL1pTTdimke83/03Q2dOT6zWClmdyRKFJ9
oBRmOtgrQ+eeqNa+qmg40ZPK4WICWwlt1tF7NPDKThGtvcC1++ZHQitqS+sWckatlUDOowZasGko
gRiQrwHYQS1AZKyJ08ZuLxrpNfu/r65fj/Pr5wGotMbcqeqxt6XR6shDS41Uq6yBMXYukxmfoZE4
caDHonxcBKz+Looe5j24n4/Hdw1uVEDQI7h9MSf7XlMBCMHAE7ezU46ab5coOZl7pfHrQuuH8BE2
U9BpfSFe0wkVAxBfIz5LMOLXvlnZxZ1KUeGcS5Kb0NzxYsqgd+YJ6pg5PWHZV5tgScZJ+GYbKwmq
q5gMkYjx4iET2WIGQIKqd4682u9MnxxO4apV3mHoTS+c2YtvMsA3xAUpBFBtXVVFsp2OkXzSlhrx
VuYgZgvQEtkfeSTzZTvHUvBqAG4+NRL8p3P+qXhC2scQkn2dGZaJd/zzyyg6x00j8EsBumbgibaC
S1Yhm3lEF7MMyA8d7YmunH7nKpbXhahkp+IcMrP5I7Ei4xYKfilugUu15pa81aq/UKKpeAXbhwe3
hkGIqJhP32+cVnrVveOk0tmwlybNv07E/w8K+D/4Uv54577mV1bN+Dr/CQr45z/4lxRgaP+D5Qtr
ukEfEzv+Gpj1LykAyz/H97WfioCI6n01CP4vKcDR/md170PvsFUDF+Earve/sBAgAiyhHkMGzP1I
VZit/gdSgPb5pcWdadjIT0ARc4hY6y8u9GdRSWuuLgUrJ80+xfsRS9V6Kntga3QbzJ4s8HzllpoO
QvghdpjtgMMayY8qWntChOhU73/cuJt/n/o/8RZHTcF/Pw9pnBTaEOAs9unPnwcm7xDXuitCaGJa
GupyAU7F9BPttaXX8X2cNj2+XdOsEW2jSPtFKkLcgPsVhurbc1MRtU2cO6m/MSbvQMRO9ZqAO6Fl
kiATDk983PX2/L93d53k03mln2HR1GdL+9I/Tru57motoatGEBDdB8v+aSGevW3IA7ghDFfzEOka
ONSdfKZzH2utck0+tHkz5xo0wkLmZLud+FBfflNGnHwu1nokzvS3j35TgKyN1rgWXvNlWYatVlbD
j74bVpajnJO3voAAFxZGVLQB7caGGBKXdBgbxGeMzl5vTvymDAfW2uXP24SjEnMJ26EBA9ZlCf78
q+pau9BWWiehLh2TjbVE+hTWs5rcusXUO0GDj6LZRZbaWbDPqJ53a0JG6+tJpLOyw8O3ty4JQR8W
iGqALiMZASFmEJplWUxA6bmoFWbGfVpbBn990YyNVo7qK4gm7w4rXX4lOmsk2ahV0zzo9SHOAeDC
dArMHsZpuLSl9Ty09BIvk65zcIXUJbJi34lsM35WFHTptjnxJM6e1NTtkNFCuqKlakxnFnJsY4vL
QLxOUakhnp3oIu1zdVgt9nO+0BMRVqH7eTsTU2NaSMDvLYTt9Z5ekfLbmyzYAobSzu05ySHFoyVt
gr7d2mOncwAmBihVjew8k1lfBabpDO9uW+i/ir4f4Vc52eSwidnRI1uItu8bpwR+7VkoMDuieIC2
RdIpfS9ryo6wD5KGzm3k+TCvyS0LNTVNyxAB9mj7IH0NLayHBCkqiZey2DnrIxEYqwPnUiotoY5p
3PUPxIdEdFxINTrX3SaeNoSWeb9VQ1dIrhtMV+wm+ALNXmpkpvgk4FGQ1boqEJkadpltp4o2a1A2
UlwsgGyxO2CPJrgJEmqmvLZdsRG5CVJB8W4meD/hUlX5NjLUfS2NgyyX92rQS79HFOxOTRti2YoD
x5qy7Tw3OyWeso0yop/XG2M2fOigWzXFdS/LdjhzJu/csX95vbEOi8n3jiI+U6/uy6qtzifXE2RD
THTHPfecnhNAOO1ng/hxZIXf6vWvSkcuxvMa9xMT7pKMpCQ1k3MVLC2pZD2MNIswbOJ5OG/6IifM
KK2G6S7jn52udvnOtufhbTaz+HWUJe1s76cj9eJn4UbYoMwJ52mIRJvFionwWwKSaDukRfNite11
YtbKhZLV+Q/mzfp1lSzOXa4YRCyOqWG96WQOijN6y9GlUyGo6wpF60KA4lJszKFRbkZYfDfGgN3I
YKSyAGtlUtGDeF2paNlWFAyWtKF2A1BuFxTy+oNVimSjpcVLWduvxgjvMun1m7xvn8pSu4iWodn1
VZ5sq2YwEVAQIHZA0Wgc1oH8NEb520Ca5bXde+omQyfDVD6H75f2rwpJwzcw8xUSNRWUKcKGN4pw
QbghQrvqZ5LEK9ObeIvtQEGTXtEDTscdJDXjNyyK4qfZK3IGPj+vYaxROkUHE/k8TsOC3myYcG5v
/diRiheIbhqGs8pVcm/Xdm3WBvMkZm+vwNWlLaDWItvaadVb+3q0hLetJrsHmIzu7Z22eiyEX8dN
dSlNbMhhg02ovO2k6nysbNPqrE40gWUVL5fPYyKfXQOZ6s6u8qm40CQHrF23FMI9wKLV9L1NT7xV
UNcTsXg9u5ORHKJFGaKNdAkBeVe9WimedRD7dUv0Xd04pB0qRhFy2JTZdrDdzOl2ttV4zpsNrt59
E7SudYiMEfNhdxMJVuYn0dGk3+tDU1sXo7X0yn2UIPNFF5Ho6n7W1tm0U1lzQy5rC5sDh10cTZoC
KyxitO/TTyStlzxbb3iijmzTZwUgYg0IsLZn+9FQXLP/Aa/dznaL47Txq5h5fvzOWNzlXdGGQVr+
hJFb7qs5E5q9tZbSrTZWadFFilyvGiABL6zZOynHcQpp4GvTD82tIpvwjUobr6h7GqAVQ180e2aE
sf4ExKfNDwqNNYNPS/5IUDlyGO8aoxpjQNMs5WnJSLqZySWYMn285CfSOt6WYjLekH0wyvHViX3v
riPUzrkits0gvCmiaf878Ra9ZHCQltG07xIekqDMsGYe2lJDlMpRpPfKXdrJrjgj2TF+ljgv84uo
Ll3tvKVNLq7SUdYmvsl+iHzyCCv10U2VxvOFYjbl1QCDTH9QRshdIYkxinXOkmWZT+hGnfgcZPBc
+ek0YU7wmScq5U/yzNYIFVnPhvtWWi6GkTglwHTHqC3m95zwUYQGJ4L2Gosq0he/7iXdJxtKsLeR
sShBFy1oCeYgIs4pykJMVdT+4YDbcgHYaJjMWFMiA+cakDMCGtovwh2jPfl9XXyFNWqof5sGBdRl
P85Dfj4aLCdXGGVnDrMuL7T0KQAbXd/w/hrphwEOVDQh4a1JdxbTGl870XZxNehT1+0bBrw4B1D8
1geXlG+ObDT44MwpQ91gzJN1FV3PegWhMdBQ8eEFLevRI/8xjU22+xrDVsfIFS3VJYheh3zYgmM9
czGD/RjrQoN96CGykyJnMattl90pV0ZSTbvJ6+vdlHnptM/IytP3lWu15llWTdZ8YauVl25rW8tj
2J0urwKozLwMyiGCFCvJX1Qe3GUwomsl9kT87jrLIK5qlaOcb8pK3Du9rf2gz3GpGofFmYilgZVs
0eUrIpAWU/TSVON7UeAHM1cvTTlsJkJ7A6OHDVqKwK2HzUCbx0yys5oEF19hIjpb7Uaw4aqSHGnx
RusMlF2zsSM4fYW8GririYl71NB2ss+unMXS7yx2hECSPqJG6RnKUkpO2p8ka4fkMewgSmyAetx4
hfmh4yDMzcglz7UjEBLsyjIwCU+6CRpRPFxXsXyA/rr3iva5zurnDjLyLTinO+wnyhnvFL3TqDbO
CX5bdipr4LnRZOdqqp6NS/TsyOyCgK6nGdq3S3rCZFVWQI8EkyIJjNOynNlme46N5hkCD+kLnbix
2tkKLMDXupdVZ1mm3Trd4h3GaO62JoPegz56OxKEWF/v0rH4gXm52A9Sjz6aynnPx46aWskjn9i4
ncjMNr8klQDwbE6niR6ekDDl60OR681OVpTEXlLaj3HLx8mVprzpYB4S8LaA2JA8MXhtMmI8pRaO
lgFMFmfPJl99RFuIFwdcMWcp2AUIqPsM9CrU2lBbqvNRV3HvNyES5ZL3yRj9vBiaM9KoruWCXlo1
rrtklHSOxfhzHhbghGOdMUlOwX8wIQshL58T6kwKp1dgpzLf69H56fTycnA+GH/Jg8HbvLWLTqWz
JS9TPMrXkVFUmyVDhF1UhbFtoUXjwocPovQN64k76TtNEviE+xOT6yjYsyN5r9gjtuVUe54WJbqJ
ZjPfjlNG5GspHk0g97NWzKFIvWQzdOWtTVOa53hkiBpzc9oSU26cO24QE37WTEOoJC159Gbkz4r3
3hSJ7ZvklxBThs2Y5RT3ALFQzPGB/5tq/+TOQJ/SuMAZ7aniUlK/BVgyX6IqrS+sptBDZ7JI12rS
J5R0lwmJUYtnPJZ6qvMDm8+dnYS9yIJlXB2cfbxtyXYOksT40abxucz0hUdlJAmt1/N9S/eGGQG5
0Tjsr1dv6SVe37DSjLX2Ss+TySgDq9E68kU0Im+68aEigfiBShCTnonNvHgbB2O5kPAfmSQwB0EK
QaQNuGi9P7gOr4xSSaCxCy1J+kzxRd6TTtsKdSZQrtaqgNxWsYlsC642HbP7WJd8jzy/7KDA+HEV
PyZ6UROWWTuYlnvs5DxkS5Z6oeYuzFmTPiTdYKPY4oNxNeUUFoXruUQEoMaj/QpZR7vq3fFGqfVp
R8lcPJrDpPhK1LS/ozKbIVx3TK1JSj2gjaHw1Q2AbZkWuqw8vgbwG2WDoO71rOy9Vyu5i/FFY/SC
k1Y4ThZ0bj+HJRDj24nA0y3H4YcmMbgbMr3TYjbNFYmwUQjxU/P8aXBaApptfXB2adFBFS16sVWV
zLujywHRAE0Imaf1Vd625qGnPx+kbk5ScNmeiarbZa56lky05CrXwMELCH3To8UiV7y6aZsi5ciq
Ri2fGG1NHdnbaNDjJwn9zfQzg/DPMELEzN6tYB+WznjlCFt5EZaRn2EiNjYmKDy/6nD36WMJba0b
W0Y7oj/Ek0ugsTV1YRYncm+BcEOH3CZEC9bEorgam5E+3cYFioUi7eHSWLlsrskTy55NocXApmvr
VjcX9XpWoUU7BXnkUtF2Zjkl93oLX9+ivNs0ijHCjo8Lfox03hWxTvqiLiGz6pH+I55ALPETsjem
btnuF+olX6g9XcmU7EI0FlcRjT9+kureVBsddQQf+WnR2mFaAwGTDf67eBdP1fA7wa9+DiBmtbYw
C3f6QYSERjDq8lAXxetvUxGJeylxHN6aLusuOOkNKYwvecOLhfuqfI/G7g0TEJ5aW8j3OrflNfOS
KnCSKNvqdjJBf1u9zC3Ut84d04cI1P41ATLqViWc4QKGasZa2IsnvXJ+mCDYer8oo+cMwetdV+Qk
PiaJjvkwd3KilueRTC9gbHN3N5OPw8MjzBxwBc8XPkOTUnFH6NpAPLkYYyPbLgJg/+rrK0eq7pJW
rrNdllLR/SKPrGYjW3vMKTqLxd2OSdsWZ1iL1BeWF7mvE9nXQS3bKX+XxKPuGegdCEAhwbWE7siy
0T4vE2ve4uSbZHTIcmgHzeJw1A/baOqfRkvOYTLJjNFVv2yG3tuS0Kf4eWoXBDBVPNPtmN9WU0UZ
BMEvnTVIu8Im+RepJ+uorKarEpBHwqqoEwyeWhuSG1y/Qe7UDy19D6cztwMGJOC0nqttG2JJ2C9F
GlClu35fJ8/EnMS8EY3iC5v7CADC3FY9uYFgIJo3jzi8i6mEY6NVFX7YmY4RGPwSCmabX7Vw7eOh
yDBDmyBpICCOu5rWOvZXO9sqJocaQ+VwRuhy78d2AX+jdRYRqibTTYRb1ibKp+Um6cTFNC/owwxz
vgTAf6GXMaVvvUunsuO96DL+CCmZwmDL8YfGGBFECTe3fDsdnd2c6/Y9/XbypT28oWC+jC1K1uaS
kARiSpcyNc/1lkQ4bIbpS2rpryYyuHPwUfJtKlve+7Z9Z3AQUPg/TpmIMIRqAzMFKODLWY2g7CEm
iozuR1Va2sagnO8fGAzCFEDJUDUH1FfOJs2pnX1Fi3lUqIV6dTPaNA1ssfZHcsvYmpxZdmWK0mq0
/mnHTC/cDS2wPen6nvdaFe5GyWZlLbb5XTJxuSDNDfOSdhUxJX7jsco0E7I2hAsrMz0OGMT8gO77
plXKvHMXF20fVdKG8d+aatiz1DE0ZTTcho3jnRfZ8IHp/ZJpXnIxmd4NxoJno+JTc2a4r2NaPaK/
ieW4p8UGllirceE7DlpDLwqIiLkYTHFIau8F0e49Ia2/hCIecFd1u2VhPSQLaw8S2QdhQVScC7Cn
rSrO/Gm/ZUxDIUwmZpkr7LiTElZF9qKMRugVEquyeu307HZZ1DG90cV+wDNMhtYCjL+/WaBmZaL4
GHOgyXO2dVhkWlLrBqP11dl+0LTit2Dg3nVMugHOgxrRY6y+AluwQTVjzONZLHRC5O1zDdsmg8Bi
TybNG/Og8ygrbiwaLjHpeU4vPnLV4wcRt52tXOnttJ2SeS8sJUi04ZYEyes+r4h4czT0SuZZVaZh
nv3Olf5BzPWr1d/3g3fXSPfSgiztt12MQdzNzqd+uswaed/MgvAA6iNU3UBVIfDnks2LQB08OSJZ
d5Ne+RiExWoQdwN56Ng8GrnTKY34Q5t0nIDY9gGcngR1gsSuLA+JNg/XsoV0g89zxpc9u5xBgspt
cvwMliSlQdfAPwStK7zf3oJxxa/KNZB4IFXnOqH/AK6DXWlBiKnU+bnT6unBVtGePqmDK/8vZeex
I7mSZulXGdQ6WUMtgOkGmqR7aJURkSE2REhKI43SSHv6+VhV3bg3Z3GnNgmkjnCnm/3inO/8YtTa
k5igxuHO1P0G05owHf953Gwmm57uHCOt56nk/dE1o5CF6dMJHA67PHFc4T+Y1L1k2QQDo64OjkeV
KImGmmI1YF0gM2xQSYNqkmo3BNHyakgT0r1oQ/9lIgfUAZCxtYw9l6J+pzEb94Z2XoND06zuIza/
9QG1NQfeaow2zQdBsjg8u9p7JkiQwmHp3ZpJhUOPcuMvpjpnrF1ihi/FIM+Zgpr3DZODJYFYOF41
xSTuRnZm85EeZBUoqTHQYyRdw+sVKPiOMPLM/tKf+uZnzXqgSCEy2fZ1OFZBfx52w+Cd9ZZoXqNu
A6Xj4+nfe9WlELd1juLzVOVlwO03iPG04O68j4hleo/KvF5OpDYnfXRIml4uzTaarhm3tc9yD6Sn
3+urF6eGvnM9ZohFryqisMVj61LiLptnyKtscj2SG8CbHMYpp0MpGwRtaUmkRYaXnLeQSxb9ZzwQ
pXc3NbXWpNjAZaWn4oCnfBf6LlxdplbjaJTtuV9N1gvzx0x8h2URXXrCwZRv1rvuhNa9rXk423E7
omts8tM+VD6CvbYk9Syz0MakxIPoN8BdJVCKzp3qdFlzDdRFhQRH5Z6qvxYEUqxWZjrnmDRW/9GE
oDvHnWET9mFlQ37D5CD/tJyNitTvDIoqRSh6PIOgxUsMZXe6iFqqYagXbC/PVFQbZcoJXJJr6XW0
bxlN1BHTlmgTy1ldEFhr1Iy0bEHwGLmDAW2qGRwn1iSghDGBYt11Swr3WzRPpnnSVK5F0FPR9jKe
x77k4AwbcUYhMnVpEM4FaywxU6uKepfUGCXR7FM/BBJQkJN9MIA3vBgU8srzUgfPdru4PxnfZEnJ
9mEjkatdaVwnw62TzSCbmrXCsHwVwMDuQtCBjzmDCJDEQpGB5Gz46+JyXMV7P+myT1iFi/Y4KcWO
zWNc/FgGK2fpYk8wVfCGCGeNgS0X7MPDbdYZ3VhQXcBZ6p4QMqBFDYcK8oS5Ql+GcAygqcoL77XH
ywooP3M8spDJNy7v2GxI4NUNu4bzZsl8ebRMQ8kYReDyolq+x4MTFOp1xfPx4U6KSHV2zty7sBc4
oQkE1CnxiPqhZeZCUsli5kzPslCmtSOYULpKep81hxPOns1RD0o7m3VhmELCvoU9ASPD7IPsa871
BrslGFzNItrxGp6cbjifpiIABMOGRNBTQnZBCLx6XHr8sowRBjvjwcmDyqa/G+cnzrl8wyrehbeM
9REjdbkg0qtlNprOsAqsRLdudGxbzISJpFX+OXeWddebU3Sjw0AG37pDEHni6Ll4n8i+HSiEHfPZ
KgueowHctDhUVgmDGhiZRjaQc/ooMXnlCYrWfrkE5cRJiyqoIg5XdgijUXXlMyZsdM4MxQrqIMYu
yOfhiJPPERnDmzBdTQFVVVjIKWdH5uDKFrf5qnBXLBX5vLEZKusqZ3p2V3h938YhCnkjrWzVXDlF
1z3hknRgDUUTiDOx6VxdGZ1ZPIIsbBFitzT57ejBo7aql7ytu/dg7crbxkLOfNzkwmBkb3Ohs9QB
2a608hFm9i5fn3wsWLx+dJRlMvBa8070/FjBAahiMy/h0daEa137ZccNQXLgXehMhpPkpoMHIkcN
OqZVWyxPTVP72alf5dZrrVX/IDMHy1vpeXtAAWKsNbYJ3aaN4bH9hZLNHi7HaXMfTTAez4sFGjsu
I7v7EnoxP6WtoXOPCMofIaRHLx3vw1Vd+zgHDai3OgFkl0/czUU98LaTcorWtSyfLTOq6cv6ML9f
0EZ/6RbBfUy4hV7jpnaC25FYhbtiXVzIDrnFzA1goS4OUoFCBUJnN08cz/SnniXh8bqWZ79bbc9c
2wsXtt61PbNpsNqC2dpcG/a9El33iGXX/4ymYPtiS0FfWGKmzUEDhIT9TuS7giLz6WlQ64XjehK6
BTF/+Ld0wD4jd/RxcexeXhhSuTfEw7lIkyyJiyzoZXATgiJ9atZOnPBfQ9AmOxeQuCdldieRYqdq
dDpxIAdg+vJq7eukI8IKGlq9hVVauX1Dpu6MXj2GhT8+c+mE3gkNSH3TZFP9rS0S35NSrjN1zVr0
+Fwckr8oAtqGKV80e4DzSbg52fLKv+aE6hDqMGeqYg29HPxYgQlk8xbvzihBMCRD1pH6W0/eI8z3
ldomLCHg2IIRV7IE9vJWGmDqQX354Z0RLeHXUjE+SEEpTDpleySMQ2Mpir9oDpafvscwJi1W13tY
R2W+ktDHRIAAJkwd1rKG/rErJ45SK8y9MK0WlT3qqskftqqeGWngg9holuaxPdojs6e0YIjN90Z6
ISdKKNvD4gKSxbdDSvoxAHDB6q2dovkw4h9+kSGEzoSkPtiIPmSce8FmU6R13pcsDkMzBUmvnwmV
DfhyHcLWCLb3m1uVgTKOO/L2wlit3uJfGVshAu4M2tYkYzu4pObKIuMnvv3CuhwHW42H0CeVlPNe
ddeyLio/AbpU+ScNRpGbAWaeOqwMJT4y7S0Ks8yo/bPJNhhzA4hflnjtS788lc5QAIF0CRFCCyXr
N4P3A4vEEnWPE4SLK2GrjD8cMEWMHTZzfdrD0hhOLGh4c6xC2Vvw+CD8HcbOLV8MsrbaxDDr9qFx
wMD/Un4wfkeswO4niGj3bU+kUypVHn5HlahvIB0sFzV9SHksZtsJiNwKjTdYZuYzBDQBpT4YstvK
pUGwx2qu0wBg410g2cTFs1e174zxg58s1gPA+KvYrTYVOWhA/dstvBHgEVLdm0V1GGZbGrdoU3V+
sn+CtlN6DfuD2NFOn1dbMyE425zyi2A4+1Nt/TTG5Rwx3a8j6b7y4FAvVZCfrAMADDmnjvCqd3cR
3ZKumc1sW9i0bzEr9fKhmgOcDLOfUX1sauB+MjCBXleFs0jGxNV2HUFJI6pb5zmwPo0OgRYBaiTb
hsAjpa0mrkZ6m2rAdSp55hDy9RJKr+SCMHNu6WhT+3jWnEaZqEkzeBPFsLKQaVZEn8KZka8skixo
NYK6ZMowk61J5LPNGr7xZiZIq+vXe5ICPgNtZc5P4nlNbtdqdp5rseA7XceO0WQkI/KvC7ciJ8yB
pNbesljFK0BnIL7zyVlp4LvcP6cU9u5YZ236dIUU18Ur6EZeAgigBO94ciNrco76s81TlnWwmw7L
jrm24mqapvaetCvodxGsXtancrZguqll+cJQU1HG96G+NyymtDEAYaxonVuPLw3AeAgr3DZvA4/5
q8ErnF+Yi+SoUJ7XXk56nglA2O1wjGBWC4xkOzE6inQ+XZnlJmFL0NQTXIA4sIs7O8s/I0140UFb
c/lhS9k9qkJRIrCRcuQB4aB0YrbS4ZlhYmw8ZSM0EEbQbA3nRuNSkuEkQvhamBigSJ9npMZHel10
wk2iHokH5FDAthnaxBtLDj4n6ML7yWRzzLXKOi2WCkgfVaduSC+0anUXcmQ8d+ZSvlFy2TLFxdzc
eyG7N7LBFi9El0SGCc6qjamk2iyGc5XrGE9A6hE6EWCnjkOY7bdb6DAdaPnIwsEcSnCtxuRZj0ME
DYpQY65Ip8+819mloDup9siDGYbYQzmIAmKuuUaM7YuZXaNfmgvxc8aCt7VSMsW4tJeoTNqvCLK2
EVMow6AOaisbpQOHw3koGUAl7rpOQTJq3X+u9rpeFrmY60Pu7Fho+M1Fuq7Z+Mk417sd+kJzGGBI
vuHoiK6FygmNY6rTvI2hzoxzp3dAh7lUXXdLLsb32UJrQmyonb0YzUjdHtTeNsW+227X2eKBuRRm
Zfy0p3XoLiVTVy4T0zHO+3VlPrQ4vXyudeFe+W3Q3totml/IysP+OfDVrXSn7Ya7lEjwQJfi3tt3
iADfWKfTafTyQwB/ArFvlPUNCbaRmc71wABi6ktQwn4TeEj4OWj8qxozXxnn1Th5p2aTgRrzh357
ZVs7PMAma7IzRk+Ol/bR0jznNGVOIjm5b3H0uSfR1tLude68Xsz1P06RwoemN1Z2h08A5mcStT0o
tbIKlvupCmvUrBvqg7MabyEa5y2rCX/Dr2wlODY+6aKgNQ2L59+69LwlAE+fdxdNkvZStHXaSr2s
bCBXlgWkXSq/9dNlDzAcTDlV1VEYjX72h01cKd93yoTyMQgSFzz6SO5mqNorJn3zT95f9ndgAFV7
CAF+3a6GjfAoVPbCAzQXxYttbz6JqU1p3kVjJuV57wmu8sZa8M+WeaOfSmHY2UmZBSjO7LnVW9rB
8M8PeQTQlbVSND32IpfEK3ZwdRP8rEQmi81dr0agfEZsb/PwWdQzvZ4GlDDyQaY2aOtJPrAGhiEK
sd5WKQKBFsYu2d99zBGlXPpdhA4n+D6qe8OJ8meYFKx0wy3Hk0igF5TYkCc+5klqfnFkEjNpow37
ntgFX2KT5YalZywLBqF7XarJlzH2YeR6jTGAcQygElivdMYmVYzMJuMKEzNwlkAFTnbkHGajhXZM
ppu51U9eh7si5cSQ57MgLzwtvBIWBSd/hyvXHHoVm8XoUxZFUsDwHUP508+m3uF/6DdsjgT7XpW5
sWJKt0TlXZtOtpqn5kAIazwXjvEYMS7CKuv2tn1a1JG44MIf3uSWS5WOato7PFJP/MMATaM9+LNL
xVKa/ojac2xFdxog4NtuUaQZVQL1VlZx4NFs074WwWeLB7iPQTPlHwZEDyLii/A7l576pRCpwv1u
wwiT6shlf9AZqrazgcTIIi79NX8oym17RQbhPJeezJ9yyJ08QyJjtOwgirnxQz09VT3hQft0C3+N
52do5oRXoIvasm7FpeB501s7KHqpfvLh5SuYpIAMvQZUPoawOSMaYbeGelswkdjMfoarHILAvW/t
1+WiyK88stljsbShy2M0Fbkktm42oZmKTq1KO6fbyCaypjGnGdR6X3mEw3khVuNtHZz1aqladzzt
i6V85FUr32yznq8zd97cWC7VBI87BGebcn2WD005DrdhhKUa049hHXg0qqcwo6BlEGaAH2V2VJtX
vqtUd8Y4gKBmm/GRndTEw54inZv71DGz9jmjyv2uG7RU5LZrqIdLJqcXo+arSPIgsFouJ0rmE2+u
Rw91UVk7B/R29XPg4XBK5saZ9bnMGyKFg7CsPofZcK4GFCufVqudZxZNCAQnwCSvU4ueJu62Ynie
WkP9FFtQoLgwy0cCpxeSL52J2WTluO5LV0XmncTfVxzxOgIO3ugz7zPLLOmWsLhM8Vq0WOAQVfW/
2iIrbhnAtTgCLYPVFU2Wf7TNSH1nWTE0B5zqfL4MtbvK+fBXLsUqQSkjcrLraNgjtqRgvuvOmeIE
ZK5AWJdFQb2R6fGhcrgBAsnOw+Yj7EdnkcNmy5apeKfCRDZghLxGvoz8t5KtzUsTbUwYPDJXnuex
4WskR7u5hKWMEML0JtkiAhMUYjW7hDreJ2tjaq1MEucgKlog2tPAd2es/rOrBhUduHiqx8zuVHZZ
m1Bboc8OIIc3vzsaQZN3KXFFbLe0XZmcIfYMIRQbO57kDtUshc3sFU+Lw2UFxCQqj7JpkZEYoeBh
raP6s8l2gkoHIvUyaNeaeXKP8yTBRZ/7KD0N/bLMQ/ZgAxZ49aNxJcADDtL7wNpCnJWK60HUVeCn
AQpYlSC+6NFwjH1hHja58h5aU9CfiQlD0FVk5M0vqeb6pqx9wyQp1mba0U/WmFGMNwxAt1JuE7uv
tbxbZ/J84hVXA4NqUWInb1w1f/SZ2Wg+9LinD6ZqzDAFD0o5sVUawcC8ZuvjnE0bATaBF3yPJo7G
pCZWG1mVooGo/Kb7pb22cA7zas1PQxlyLgJyZbFQCW+ak9kp84/FsK2bQvvkpkcujHy4AZ1yk66u
A1Yem8fYiDU4XEy7K6qZmXVV3dShNwTHmhqoTchfMUJSRZr1zrDmvS0yJKWhhemU7f9E+XqwW+0P
vAVC3U6skkoKAQZ6pyuJEVcj0rcu6UUdjRflNrA1XNcNrs1cLsvBRFE6Ps/54n1Uo+08OSHpuSll
ZPVZolN7nLIdD7u6WwQW3Nyz1CRkQReYBZRSqPljs4+2myVl1r0/qHOLnN2Q/ghi2lcRcQcskxa4
zHPEBNQucS9naJ5UrOkdZcIkffrmYlo/tnkdiAIvJ/nMAwi0toqG1U8wk68PtKhM98toLS5lI9ab
DowLEWeuVdbJYpZUYAYHK8O3goo4LowgfF30OigElTm7UD17Jtxw7HvgKjY30Fc9Hgg+7sDmiQGb
pRnFsAH8ywES7xzDLw5vXBWubO03ByvOaIrm2LMyXi7mYCJizHFhhKGQabzr1mq2T+Ev1UkxrfWb
i0PyadyNwIwuO2ZZ9soWHuDqSqRg1inrw2d8jFjB0JjQOf2a98nbZIM/zK3ujNZEE0PYJ8unDnsh
cww738fhoVZnBJb35qnvFdUzkfbsU9kUoFeTgY1FZpQ2IjyppYcnh0zDf+z9AWowrYJcbVB15JqD
LM1GSpdrExnfVW5VE2+Jdr3lgNKzLg5Ubkhh0G+TF800ZH3GlT2VZ45Y7e5ck7BSpQWPS0Gr5s1R
nNGXbSCMNK/FXC0s0jxDBU0ikCm9btrwWE7hUtqSKkIRkhAx5d6YkHmiBMH1HJ3ymdLPeAJMMy5o
BH7mhIB/Vdrtnwe9oGuZ3FrvqR5eHR2HruKscv25vXeCxeWJ1CuQTV8t1jWzDXROPbq9X5WHwSIJ
5z54sgaWbE1W05IFzFFj+ijkGg0iohaukyvKwyiInQTOyRz1whxrFNaZ4xJi7SxkJPO6YmtOCjU5
xskG0XTjqqari027oGgqGc28l3beE0gt5g4Gz8Bnjd5bWMRrsN1EN1pvzme/hsV2ioTY6sDsggRG
j6G5lsAku0AmFiCpcQXc5mYofL0ky7aKF0pi+VoiaiautawsdTfxSoexHSKzSDATlKx2inauk3qU
7leWA3y6hI3hvzozktaYYWn03VcUjtymLPgfDXfDkFJHa/WoXTnf5Qux9HRolKQsMfPgGwSIbUFo
ap03Vzoh5P8RzS3ixNaPMCgYPPaF0T/V/dS8Vxkj+nTuO+Em5DEAWBcZk63YAf10pSQN16lm81Hz
pmcBWs/FAF1AU9JZSWB29rs9kyDEG8npHausiua0jlwFF2Pi5NhlA2TrxLTQwa9hms0v6btYLRVj
ghvMNurBEGCHLgt6fc3JIjYEKB2i0aSpahR9VBYQ3OYov+HOipxkIgLpYjexYYlj9M1w0+w8+2DZ
QZclm7Phe0RCSa7VvJVEqYC3ZVgluSiBgIVYbw/Twu18XKeOqQla3G0+x54zX1XNJgQ0Qnu7RX+i
DeTya0+hH6GeTT2UA81JpjlOCUKc93yADOx0yS251v2BvchOKBkWv0pWVn7NISi02OJ8kNtPmCnO
IzF8qPnhunKXoC1v8iPaDvPAPZOf1Si3YONYJesczhDGBq4RUobqzubFa7oKTKEe2N47ahbFARYA
zMx+7/PY5ZPelPCc06l3AMg2Wpd6gou8SJ7iZTbDp41X3z1rUe9mCU4i52fPaQVoCFNEkM7mAmZ/
aHtiWbctQLlgloN6ZFnWf3izx6yhkiR5xBM2XSNep8H6tY8qCN/ApXFEz1jI1HVLCsMomJiOD9yN
3onOKjdPGoQWzM2WQbAEHxpgSXaxGG/S9rn+WElzwle5H5wTOlXb171pBO3pWJjzK4nnzCMGLAkk
cFFloPITZnjrd7ZhvjGuxCDWDOjiFxjprBScoOLzxpRApavlOsWlF6DoINaMYzqO7Kql3MUxUnA7
gdKNyY9sitto08WvgcJ/JDB0CN6Z5JjgnbW/UOWVczcho83ROAW1vYrT0iGUJMH14bwzuqCX6awd
RV7U2/hBngDKFj67LXUW3WiO2GEuljTcRy7nvTbR8y77qiUVntcxnQ+AmSdrvrg1ctpaLzGsAObF
dUXznJZjaOF4sb3+Ox8M171a8zXMjs3WEl4fsRnFi7YWRY9YyiH/yCQX49wZCVFAF+Hlbrys/HjH
mm5+y+sOb3u3wIBMcldqbi/pLE+l8uEp70dgn26RwLxTT5VXHNqezMZkdfocPZI12MWFvSj8C2s5
k0adjV52XQ3WcBuMCtlOVZpRcWzYg9G6dbrMkID1Ag+GJrEkqaoauCzZjtDIvWXLvzct6Ius2gNn
UNUuG8thUSXxLeago0uQRVZ+QVfAUYoRIhdnGxSdDxKKLAtdjM0IMRu58VKQ3Q4eHpEF3KWR3s0y
LJipVWmh5jiAFjYwpiv94L4LvOlmmgFZH7jprJduWNdvq/eqL23k5isrmmiOmb2JC4iBUQYUa3Vu
GB2IX2xcR24NE3vTYctzk8Nj6vw6Vfw9fXAtJBEx0VSBTubVcL8sut/tSAHD5wPIIrzBnlTWOsn4
dXFgvFfyQVIlAyf2wIDhScnY4qoNbOvnJgbPOQxI+Kokl1B5E8QoZcUyc8VJEpa57TKQqTcflScB
Vvu1rn4ximFkEzpZb7/X7Ia8i6yMXMBdkxNZTxXiU8K9rIzF3mibukjylVHxz6nvM/ElECipBGUT
2l9DOw6X7zIF31VWw/SIhsjlmWMseL4hE0Zs0TTuA7CAIIiDdrck86tsl7bSM/PD3C1Zlob0BAaq
F4w9yY+lXN0QyhQJccqiZ8duCptk3Draqx+YGtjRrgB50UjOtMvuivKiDWXQJz9YbZdku0k6u3zO
XsLBD/uEKfB2tTAeuVuWujHiHxQjvmIwANtR9Oo9p6p99x3hP7X+UFz8MFDs2JbcL9xmaMcUphjr
l5xRGe7Crb79EVRhZKAfc5JG1UwfIqPhmDCCCjl/qWTzTE9S6uMkAY8kPxoFCV0HksuybwxaQ9+l
6ZpKx/5gWsKECg2zpG3vF4vsdW+xIGNYtl0d4O7L66npLRbdTQEOhvCy0Ul/jDNOPIPziNncxEDY
rJvBRXWEFJZzJ4/uIDm6IOZqd9Cpkc+KqEPP2HIy9qRgIStc650qPRqPG0rkt8zNuvCigf2YpT82
e2z49yf0eLnS1alV22hjhBrQLjbeNkK6UkF08QNU5FQjYtpSoF4w3ruJm4gCp2EIJkUYPv4YMvwK
3jBDDDOimkn79llM1ERQjtZWHn4siqM9m5f60GaFP2GQYJtJBbpHgqDREUelBiS1PzqTIBi6NlKF
nCx6HcMq4KQ33ep9jqbhrWhdpE49J3jyg+lMSafk1ocyyPdiam3Re3dGgybIADyS0LFqWt86Olhb
tl6aUZ+/hUs/+6k9zOMrAdLBs8/uZnf4O4YFMd0px7hVJFMlxbo2RzTFNKVjgR4yCTtJguJYlPk5
wcLRuxEx2UQqLW4Gp+rwD7a2eEPKziacQT8NhVNt7QUZ36sgv1kW46nPfJiwC+wRp204Ft9MycCV
2ABkjjby0bMlWp2IB0halgwxPCLIMjZKsd7oX3B3ROdm7dGY9SFZM+VcshOBM0+yWrP0zsMPFKSj
4bE/OkAZdJrYXPrmVo/l/Nz2WXEv0QKUcWblxvNUaPe5cYfmlnVy/Rj27vL9g8DZggKMyKNgQ1ef
MDOjfAi4BZb0R45qou43Jzos9rZebQDnEOtlmcVDajrTWW70064+cOsUXopp8pVO44VnMGpM6jBA
e+3tG77cByUVmzQqVfyjR74whyRkHMdWof0L2CYPCXGG3dcPxyH0xEKjdHQAr7EbBn9HW7wFebN7
xUoG9qPw7mcGg0SEy7Z7IE9iaP/CIv0b3gBHN+puBsiBBZ0KxoHzG/UjqDcOgHzdEEQ6w5rU7chh
WggDXBxxDga5l8ISWap62VwsiDZ+5jZe092QpMkLyc36QziEdh+IfnEul3pATNL0Zl4getyVzGVt
9s9UTd6DEZrRvaVojuNlaty/gBRZ+9f5Jw8zCaABYQUkzQNA/Ycl/49OedlNky0UY2Zitoh4R3kH
09F0x/CrxGciYzih9YZ/ydmxr2s/3JLr54OoI9T25t81eEPzAFxq+zssn+/qN5M8reosObrWdPPR
BqZDr9kczwWaE1bJLhlHG2a2iAhziEVYy6o1OhIXp5ipd42ZJ35L5ZP8xdf0uxM+4msKLAeqjEsZ
4P8Ou17sLgqVyhUzCnTd7DwF17AUgbrjHLa/5sAV90uIP/4wDEoWp8u8mzcp0twrxuVIRYmltsO/
Qs78P8bzMICqsSe0mM7O//7NCl/0mXaMxVApS9pl/SRDwL43mIh+8qDNX2oK6LNIqCdJfRonHEs5
IpcmGWhXyEgMtuG9lRu8dNhq+Alc2yT7a0SfJpqAZKzWBW2NOt1j/h4Vau8wprK53ZivBsjPLMB4
qtDbdsPVVv3cMtFc7mRVzCK6Hi4z28LOUIbW8Osv3or97f/tSQ1NyBCeZwbEOAW/PR6inITtdrmb
WiD/9WW01JrJnVhJIhKDELsVsu5F4tNA1EmOLRT/3hggVOqZpmA9dvB4w1r4LAyj+wuo2G90nP00
gCAOasJzAViQ8/sbgsnUBtoBw2HgM4imP5bDjGbWl2Z3V9RmwMd+q6ssNoOmYp7VusqmVRzMLQWq
UH0b0ggeGA0K8W8jE9hNcD4h7KFOg52wP0d/YKsB4bFF2Os5bdYVz6fdFBa0hMJYF5ANlmbo5Hjs
ADKH2o09+SAoAxCSoZEbqaMo4bZ/fkX/FkzlRn6199Pw9TVdvcn/s//Vj44tO+K/6T///NPxnz8n
kX2Hk/zpJ4eWXLztbv4atp9fexXy37SQ/U/+//7m//r6x7/ysMmv//jbRze3+GR+fuVl1/6ResKL
9r//+K//629dvwn+1n+1ede8/fbH/4lIsd2/m4he4EIRCEOjt0cvq69x+o+/Wdbf/WCnA3sQfPkz
OxTrX4gUw/2743o7SIoJM1llSLL+h5FiWOHfTY4i0CqmH+6/5fw7kBT/z2guUqmBDMI2cvgaOUa4
xP/8dHSFObHzCI6oESfzhAqLRXYsUMnMzUnI5XQr2FHfk7RB8F1FlX22JywaVJfR9pkbPszsFqHp
G3c/B8NMpivjuELdIKAyXqcSfm5qI1N4GtAiu8k4VeranQCyXjTzNOwRtIuPNV8MxsfiGujaIoyG
8PEELuakNwKPdg7xi0wa5jT3FakOSN/s0CRyz2U+e1i41JyTTHFVPJml0QYx6gj3gQ8/ejRQBBny
YzPfFU4CqbfVzCpCiNqUv7at6rtDaZT8D6RtVQ+B16ogiQw6aebZTYO6LJvnKmXfwYR7JbDUTTzH
7nqsrb25JCUurl8Yr/L1XNK2isM4QkXGb8k0hi0pxsL8yqiH5iQw24XUM7WFUtNMGXZF4yidqv3+
wyN3+88z8I94GfdPJyNvJGg1n299p06Dqoz23//Dx1xJqVlW+2ckNwY3nDfqCYZgJP/iLvz9cQH2
w+HGieKyznKAqf75f4kaPJAL+wm1gLFFXuH24hQwzcill+uy/Ctu32/gLUpBJC4OTyX/IRL+CCLQ
n74rTE51lpXzu++zK0PUUTfPbRSItzKKRlDipdEV50zObcYWo2+TYOcXEYJ/nDvqUIDFuUAQSmii
ngr1Ug3oFNOCN60fv5ppRnX/nANMaE8kU4Jb9k8dg8V8Cs2TcMKLdIHod1KxP47Yh2wfJkucr9Hg
sKVyGnyQNP5YhFcECFx/SEtbhuVXuOiN6daZrO4pdLcSCsQyOejbuDMOmkQ8XBpGv5I7qJW3I/xL
K3zIlCNZMQ2uIw460M6Az0wOKf7wcU+nRb52iiRcbedB6YOENqRwrKMH2eHTFEXwvPFs1dg9MdPH
7eYuxenI5vt01sMmT/vSM8ITz2u8ryksvHPlSdhZik5Zsxw0yiWacJQxH6dz6+UqEfRBAqnapCos
72YINvrtQSOtIlZQi/e6Z1ZAxzGxCx1XH6GN68g1OIlM4d2uLel358j2sAk7mpcAqEpdv0853tMj
xO8ypOMKajMF7pP1zIo70TMPcew3Mp82WoVabHiPjKF0Y7hnmWA6VbcYtDXjb8L4ikDxcnTz9eiI
0UPBLojYMtFInjNDQqZUNHMdXSBvCW3Mte78VDj77pUllmQthpMjOGdijZbc49N/qVWBcr4ajPlh
aIiMjY0c7clRI6p90ouNoiZjcIToogr96VCIkbVY7SKO5LsKwd2sY6+m88kIeSl8L1rvsUVA9Cly
iSneRK3vxsQ7h+sJs0OQKWqpMqL8wh55ZonrJjh3UKVcdhNOABYlzmqcYSqrijTXssRm1vuFTIK2
MMsEBoOJY9TCKhb3XWn9wrfRf7FOqb8KAhWwJBkMiPg0ar9nGz6Is8E2Zo/Oal/icPTpU3RcwWUY
lYzy9YCSbtTeNdbjtj2X5VBZEIiq+lz3qwuQftMeiz29PmJAkOfCVNNBrpP6AjQ3PyGsDfAyY/KQ
iee7ZZfmyqkRHGgxCxRBrjseCAUebkF6gOZlANDCqG+3yo6tOVygMNleSAqVdj98XuP/S92ZNUdq
bFv4F+EggSThtYqaVJqnlvRCdLck5nnm19+Ptm+cVtlHCr/dG+GHDrstVBRk7tx7rW99i3VV3Mow
qOc960odr41aJOSnLuHiuzmoQ+gdVdeSf7ZgQXBiRbR+9aggbrc28uFu0psMTIbpZPSckgkleBQg
v/X1jsMipqMowZCgnENrz9V7yipDh7GgjeRVrawfZkcDp5+bRn0vwmR8o6HGCG8w7eYgAYcEJHWp
WmJ2ztI3vspEedC4BvqlCUOyjTP1heXBevRvijQ04z0wLlR1bjZr8BYmfIScaCMGIJwgnB8O43GE
s9Mojt1cOu+hEVlXVmoPbyF6lBqvsSlzj6MgLSmwCMhL0iHNZyADZvIQzl19ocp5fO8yVj5m9Jn/
VGY9k0+ekcjxAlGyVs2CQ4CLUPZ2Kif+Gm+SSYEH7HzymG+rK86cACzSYGBcnLZKy7co+4KfOW3c
byZdZ46eam6Tda2Ru+PNDl7iteyRSeCkzKI9lq5eEHRbuLe+k9MyzhVEGp7tESsw0zLUC7mvVw8+
eySdrcTy3+xZ2mjJDBMnZ+GmuGustHfOW8MEnv0zH5e5klZVcbbyeWb5O0OTOVDd7eJGxwOPurPi
xLl3YRV0JrrF2Sp2ZpFjiD/66KFQ/nWkaa5mXWr9WYVmErueZlSQBxYm4Yo1gjYjQHXQiSljxtVs
1eWNgbmEUQFrAe303IiuZiWR3WDoCS7GGDPdpnTBnSWBnjnwdNL8LcI0KXFOhtNDXWm+vRKOlkOF
d+po3+YEHuKFS0AcFUFsOCQ5NGZ56U497S67ySPU9vU0iV2aBEBghwp96VloUhBAtU+w0g5+RCHe
hY7+ODSteKvp9L7KTHJX2ykIr8DJaU/IAVFJwpKN3uNgIsHOt9OKGdNyLl6X3EjM4fCzIvx4iwNI
mD2uXIPixmINIANwM9shCu5AdylEEsKcg01qVQ1MgyiiKQW8YW7Qd1cMN0RqWxC4fNtHnu/ShV1F
05zfh2Wg/SSLxnp257a94uepb/jL9J+570MidsOmpPYxZ2fiRXXyyEsbMWAqrPVeeiXalmnlcOMb
zGZ+/C0mf9ZanI0y8qwe8DXO3NhnJMXAodpElmX+wKBrGNDxpoFCbsJVVWk6fAgW4XwdpHjxcB3H
ln6UWSEfA72N7loe+BpxoUxu6sRg9S/J27wyLKy5K3zEEuNZGPE9MQQenkuEDDDTtDksvAnCdehZ
WZmdyZHXC4dpaAVoO/Lkeoibjq1ncmF+REnYXhPFTVXpglehg5OX2GMolt6rvsufEoaAr06ipw1G
jMB5cpiVpfgrEJbBgcqweDBPtF/TUDbUkiOBnHAs2tzYpMlo3891an/H8ho8k06hRys6Ski99KQh
HUDCIkGYh2NtXEeaBn0iclwqmr7P+ycM6PYTR5tZbl30cQpDD23OMT0mw1AOi/YiKCgScHO8ZwJ0
M1tZY1yOvGYvRanMn1Ih1F6F7Lrw/OwZIlScmVXiZUhJ+/PSUWnNzj6E9XXjuPETwQ4kEpRREu/z
HNfgOYEYzO5Vjwl8PRKM0GwZXJKj4yYOEuOGyTrtSh/a0tqn7d2tMGqSFSRp3KsdKgkN29zclOU3
YIcIXEey4ftbZFakHgXDkN9JzfSNy0Gj+7SvtZmE2NUCFK45cxSzb8HdlVaLZbK0a0k322fWhNfH
CCaZox+QKOwJ1CW+ttsRpm1MFdJv2OAlv4YezN8SRl7pWUU7fPLZ152AjIo8GECUdTm+nmGVJfUc
/YhkGFp7FJakQReFj/uYVqxtYKfPDHLnqB17P7vWMFGUE8ZwknkYGONnRFiVIpkHIU/titHITiND
u55mlPXn2BY12K4QAefw1ahlqm2z3IqJG6tDab9yWuXzOH4eRdYmnVgaD8gxdMK+RDgmOhJLQC7G
GgB5gbwKwCHjugo57YoIaHyi6wSysNrRAamiB+jtSA49+sNx9ziTD1M8RBgGjW3aJLp/36FBMrFG
mXNkbylIQG0FLinK3UpmtWPc0I61DbUS6Cbt22jmCBIgoSEnIVwc+myjWs5vS0wxfgEkNr5dNA8T
Y3l3aZDbEKDMQAMfL/TAai7gYIf5eV4xrLtoVIV7cVVqQMBQ448cfw++VVf6VVctQKyMzsZwU5a9
b8CcKB37IqsD2r2M5PtHRGI6r1/iW/YqmTKKHEbx2VowKDa/DeE4vTeipqGlJ3WPRjqqwKfkgTk8
NYy7/I0c3f5Y2VOE1RKOBEWKWbMd0n7X7jUq7JEOiD7bGxxEMVMA2RrBeYzuW2ehnGYdpF4y7DJh
mKih0Q0/hfi7UPA1nSXQUlrpvCGwRpYHV4aucSZw5ejrKiT4daNMbj7Pl49Ut2xVw9HVmmZCXbKx
6K4QT5DK06LTTTakmpSjh9DYKhlpY8reoKIN3gs6gzBrHMR9i3m6vtVlFs37qYHIuLF8nQJ/Eml7
PTomv1lxjPssgKOgK0T2FO4Rh4UBZeia5n9metKx0tsBNelPI3bN15nTb/CkkYXzlJZ1cBMUuZ+g
Ye4TlOtmQ7N7xnH3aujI6K4RfrNgAylGgsQj3k189KLbZIyDeU15tN9qHgmQhNoY7Z0acOcqAeLJ
kUKfUs7fjqzHAwzW7mG0zPZRsg3Gq2muUEHgSrBJmYsa3AZF0TDmHIG+7sLGpAOJro0bNui5vBKx
ShxPd4PgXsfZ8TxTL9krlx2CZJ24NBdFFnOUTRoG84+ZgR3wuzHEGlEQCM7qoY+RdcAr4CDyA+sM
cAspclziMEIGn8AxTV3845sozpTPKyLGdvvr+P6vmmIX0c8aBM97+7ED9qvv9J/22P+31pkhPiUM
35Xfow+ttl9//8/uGX0wQwgwILTeFUbHJWzkz+7Z0gYTSv+VkAJ7m9k4nYG/2meW+YeiOcxczmUy
Q+eA//QXYdhQf9j4N21HAaOniyzsf9M8+xU1+59uNGBcuryk3S5NF4ZUtKU/dicGp6uDsMK6L9M+
A6AUaMO8p6i2oU+Wmc35JWn0tYv1hbYVOrHOG+2eTiy1jF9v2s6HD4MrjH9j+NKtN1aa4QDossip
N2w2CtUnIVgs6boigt2FbO/cft41WpqG/JIfPgR9dIGslmwEg4kL/cQPLRZQtWDy0v69k8Lpb7ho
X64bd0DrM7Yu0kCVzYAj7GmaN5qocMO17rBnRUFM5hpp8OyDGjExYGLr4pA94wYIVIVDozFyZIfJ
NCdr0Ztm972jdYXUvxJYuwCYLjnUpWIl6bF82VsRzUZ9V2qw72IrNaFWqUAQZQp5q0cva8lmN/fk
eaHlo/+2MmwsrHCMMqBzLhIyuYFQ07NKzkz4I1FW1xrMcU4HBiNST6/iGjyQHo9wn2OfNClQb9pD
CLaSQjJjSrwj+yh/N/Nm0evZRlxdRiKqnh0jscWxpfTboeZGjGuz3yLeackGWvd+zKrWddHcbaJG
Gdjh0NEYG37IOagAi5oOxdHtsAhhMSeW07NmFHrAbLKHXTnTK0y2aBBd+2yiXzhRAcbRfSTwngWU
CMMuzCnzYUZhc/JqDcmh17SU5y/839Q/XTkicQvdwtZu3Gosuy14eQ5qeljot3FWCXnRo5+atmaL
sMbr50VEVzV+9dzqwiDrsG9yfxVOff1aZaGv7rCtgmfVpSznvYN+a6TxMA7PMo/SdBs6E+ickgTM
+bozBdBOp9J+GZMFgqkZB0C0pgILzxDeoZjpcqVIr6FTdqvmqo88P474FG1slM9FV4XuIRl842YQ
DqLkgqnAWUkQ3YJz7cNxO7mwRtfUcGN1iRi0XFyJjTV5tHmrbGNSxVaHlFzKAoddNp+haaXRlump
g+odCRAVseWnnsnx6VuYK3+RbyMn3UhAUc1BA2ELqwbqZPU8RFn8XpQhWoWCHFHxWrAVXSsG4PG6
6wv2K/gR1ndRoXM/I0Jy8NErtZkDF2qKJnq+XcxuzzsVbtAKBuFDKZPhh1HEHYRHqLi8SemMgyZK
8DWsyUTsjKu5JlbpLBgFP4z+CfIjzoaAyjdVpNUwCio+GHe3n0mQKMaKBaRCXiy2AMPGa6h9Or0L
hWXhDlOfYx0cjSArrxXQHEE/ZPzQjm0/9ATtyesRr8RE3/3Xq9i2dU9XAcQeP6KUeTO+jAXsxX2o
TXNMEYG/ChlZaxZh9molJsr1FdbhEfaxlkRFsXg+Q9d9HMPCHi0P8wsXnqGFPDtkgRpXKTYjf/vn
40peli+fOoGs0Ms0hvbrPx+6cqDTtutq1QLwbegNnYdw/ng77JQ+QNw435XFocxDGV3x0MOdeTJq
p7APzMtoIQUTmNRSxs0N94Q2WxRO1rNG0vG5TFV7ZYtBgwEKWvPHqA3ofnO/eAVrqO9pP8THkISK
Td8Y8tA1Ba9yXrapFzhGvw+y/D1AUu7NuWGDI9Qy8JMpRT0+Pj0Kt+g3usWo3kKPoNMwYMfx9W9j
LyiO0wTg6BxPzyOnJOTFev6ADZwGYc5g9gWbgHtMJ0B+ADVADdLk7FAH5NBIauDPj7pfuodKDsUF
Rh7m//SQ42tzaJEsTbFjorhidsTRUwFGGOWdE47gCwoSQ4K1pfdte+MYQ9d5Lj/BRhbOGIf70yjU
vHkX0UylK+IZBQ4br6E7Oa8Tl6noagLI4JVCoSEtai30DNiT17YArCWcku/ApCnaQdPg4NbIs0mN
QC9rB3kYTSbpoWuMaDDRMOMeOtPVnHfVOb6nZONIMbEctw/4D+PLyZjedXItv9FpLySSVNy2a5t1
VjtgTPa/jUl8R5c6OLQYGuEo4ScGrtQ9jy5akKiP/EPiDkza067YgZUiO7EtTUJrOL+fISWxEKyG
NL200RHrovzF2XId3txY9NUAQJLYUV2m4XtXTNkdK3ZG0UeKHx3Asql2FIscrUuFH21wKzfZDBX4
Bxk0hO9BHJxhzLMnGOu4yuJz2smLVDxsup9OmCK3m5kaaR68Ef97gb10D/nEeAHry2nI0lT1I4o0
W9/4vj7dVUNl7/QImQ6SKcPFIz619K1waKE1DGz7cuZ4eKCP6exYSbrzbEjUGgZYcGZYTrUnnmp+
6aechPHO6DIK2RJUA/LB4gdbYwwmnm78Pi7idp/RR6R/vLj+W4fz8RntP6n2KTmEoJU6vjGUtkn/
qhWjtdiX3319ri8C4kC9lmrqYbJcRHJ6ol5QHw90ZZqShLcBgWU8Rf661n1844HqBQCkRnIpGg1H
jBmxe9QRGd1a1oR0Tzhj5NXuUL5NOMDfnbiprlnhK5SHvHuXKCzanwJrzh1i1g79mIC/VYCOOO/I
PyyxPy2ALN9wbkpjUt+zeqpuYs2OblkwGbNFy3ldDPLIOINWJBnYFw7koJ/YbcS3joprazRNeyMV
IwMMPS6WANSvmU2v57n1I4BfpXLr5pKkx/l+XiZxIMucpRxr6rLfJ0gPgHNQVNI7S7U43MSJAGwn
otqpV3qMFSKE5/yMk42XnRATd8VROCfQBAFnvYaHlr477WBhdUbf/ojikL2f5cBJgb3MHFdIbUXf
G7UGlCKc7DhyLDbjeOAhWuV2biqgfiCTt+wGybfEbnt72yZzf6Rz3RPFpbvpDskjsvtK9TQ3iqpo
9RsM2s2+bTP5lsVQL+eQxX0lGSpgiRE2PNsQgUvI9GWKso1LMWZ1QCNE6zz0rkD/6+QdJuQVNiiW
uSCWzpNR8UvTlpDMfTM52tbep4kGILbpw4aGPo8xp75lnxF56XqFn2tvhupCfcswNgLtk+IBWks6
sR6ytRaW05IHHJY9Xuh6WkYkQlNuv5A8yDCvGrc7x43SRdAcOT17TWXY2u2gItF4Re+qYOOwbzYr
zpSpeCkiS7x0JnLW686ddFxRllXuZEQpxB5APAFH274KNzhDyu7aplKKzgVsaU7aPoLeM2hmTJkN
lvPk3I3d5imarPKGHdnpzyyAFRh/qDpiRIIRO9dUl+VrNwE02kGDco1dgnGu2KoRy6BHiIi5N8H3
BrhGW/gqIQH1635m1LgaBmkjWzKxU9O2jW1xk1YWvJjI7ftrOSimX0koyl1nMrZi5u46G4MCr/E6
Ah7203LuYDGJ7OPkl1Kn8zjGexNn9q3RjeyrVglei+Lo0qY3QWu0wdoDTa4ZIXVD+eoXOsIivw1w
GW0JzomPQ1KYxwxZobXTO9pz6zRoEutYZCPPv0ZjCaKCNtT03KkznhUDLWdlQb65TNhDF1xucWPR
LUBi2iHSRhamU3SMvQlgFOHLMg7APWKumfzwsqe6BfsxaCjWZ8qA7wi627s0ntmW4bglF7Xo7LdA
KGSnWgjOW1JtbUZQRJdJmpUvrghcTkchaRN4h6BRr+jXLbOztkfKmYAUwF+IpsRY+TSsplXYMI6i
GVl0aGf7yHRoWw1EMoD/q8DVqcCAbzNLDY5Z7FQeLi9NnHHwaemd48F7dFHSyzUcSedpoL/kRdKa
EG0yW3msTD3M+KVZe9at7ZYH/MHmmVEisEXzzFRsXduEd+FPL4xHp4zzc5e5BkF6Zkv7SnWxOrf7
5XwH9NR6MNukeLbSst9xkopfrMikmBdpMb4arahunKqg6eBXoW8dOs02D7lhNsNBT3U6qxJZ4Yvf
YHhdDb8OAWEqRuN8SpLHGNmyv6nduYK+A0XY2bfOgO/P0qxQ46jiD8wghf9uyiE66qiiD+z/zgHZ
W3u+hGcseou0K70sNGdgHK5Gx47qryFpBUfMt1DU82Mnps7aCLub71Rfq2aDRN48pjKJXg3Tx9oA
s8C5HhyesFWeMuvWl8VCito0CAntm31tBPUd5TcIMV5/KGADiBd/ORCGDE5W3PjkwsXueWD8W29K
ADYHGkev0sYsqM/ReOClGxihO8HSQmI4A2dMs/fhQm5lWBneMGmN32oLHHjXS+02c6P6BSOgexdM
frBR7K+eoTR8IzKfHTrEda6ubV7fNx9RbwguSTef2i74FbIzh6aXR0Na7ap6Us+iBtXDNAcoJEKv
CEyAgLlsF041XfUG5EviBdotPUz8jm6K4Be4hobjIjd7RptWfja10bhjsyThmzOlkyrVrn2aoqA9
9fEa0EZDNEz9LVIqeBCaYR+NeiFlMh/f0xTcU71NV5ZWGU+M8MsZi8cQHkXRzOaG4qQGkW/Ah9DM
umbCQGmzG62xO4wTrfhwEv3DmApa7QEFfKWT6sJE6KppDSZMfmO653OqXgtGnjPESzRBq5kh0ZER
TrwnAYJ3xA+6JAYxbjhnUTEaB3aft3AIgldbq/o93ihzQyt7zD2sJPa5jo4MkCYpKxjzZOyKdYuG
/JZVMr3InC7bDGWETiMteTrZ6128HiZCpe0wxfZTEdFZ7kgh9sxSUNrSD15nHPww3/X1dRZFTBLM
ob8Y5vRNoljd9lOrHWrbTI8Wgct7xlbIc7rM2lQ4st+AtpoIwIGGuAi6Zyq8opbbuM56uVuClS+t
omlumGAlO1UK7azWAlTEjYtHSOtUqDCUBOjm6rZaLPnubG5TLaO+9htwLbFTxGc6KRU3RpN/n4MS
OZAiMxVvRQ0zW+kYKhzrysgaCGG4JKvNyMSQvZmN/tsQj9MulD6ySWG07bpmQD9siS/jWeL5PIBh
icw9onX3h5VHxW0OUIkv32REU9Zh2h7FkPqQgqNKdzetEffvKWClSyWoalgnyTxa1YxodgMjiR9q
sNKrpizL7kzasr9ulMZLFOL/wms2x/WrPmJXZ9TUzhSzrfmNQBDarXUn8h30jPEHwQEAo2OqDt7e
KSi0VaZxQOExnqnJMZssPfGou7OcTDtQjDfxOtSlvzbLoCDOlmPTpjRzerA0x/tt5RvPVlWJYx7D
CyD4m/kWPkjsc5r2oo+62hk9eeigwsYjKc3BYeT8gaFIKzfUKOytNQmSKycBP1wx0aO53ObTvlam
eBhbFUE40WyZbOyW33mE9vGtdHK/XZOaMNKOchNIdUX1IoPcTjmdN8X9NPr34GJbaCq2qg9DjRh/
S7BDF9/XeQ+QT7md3q478L7XkdVrxDrI3ln3de8+5npaw7vSh93UkM+3HYOBcQTlwOQxTQUKTaN9
K5AWQLAQssZek9ffuySo6ZhV/c9xaBfmmzlvpkhLd32WWjsqT5AgjjtYZ2NfldhPe1IqyqH60Qkt
uQ5hD4AmQ1m2tufBuGBmmhU7jW7hAXfNcCg4JN1kfQ8DLHVmTwVT+mPGLT2t2XrdgwDVnZiMaUXt
h3thZSwU3RzuFajmp4FiHVkfNve3etCJjpCKQ5sHDA5NSY88p92Nug3lau67p0pO077ojKa9nupk
2kJGfmE7zu5AfY9QVbL0OpvCQ8en3XVax4vuENL0Zg04bs7muJ31s0A5zYDtcNRe5lpWT07WXpaI
VjcF/Vt8Yyp6QtOh39Z1nK3lnBg00PTo2cXQusfOQr9QaXcFQ0C8epg899TM7kQbA8Pjr7En8AU7
OwcalRw4TuY7s/btFy2LBLJAM7yI+ZZabKGx19o+xPEQ6+SBXg+GhcaYDl1oabfoYvkMuit5Fcxb
oTrG7nOHCYRtalszxr7wAfGcF5HSwg2qBGgibmMqmAiOmCgBZBdd6rUrnv2Oym5oitrfANsrjvCX
R3pzZf6iQpMaLp3eRTYOW8ZU0aMB3oLCyifZ0pUxLPuwhh8925eGSh9wTC9xHvmrKhz9XjYNb1AD
6+QqdQcAlmPz2BIDFZ1rTt4+NpYEKJQ77TOqDR8HlZkUxnVMHTG+kMIS0IRVjKmJSOvizuM8ZNPu
QtyIA6nMLD4jrb68uo6wnpIhm7LzeKFeNfcKXhmYq5rjC/lhdIJ8K9Jh7ZtY4VeVGVClum2ha6sl
0/JhqqzOqwjBw+kR9tYRAzt/gYO9fT1ZQ3YfzmHdb23kErSyhgL9OiYi2gM9h5HMEyVzsGMLp3Ph
0lNUMfvCUcwIT4zlOZUJuWkVgmq5GS3FoYvv1KH5FIKY/kJS/U8dc7kks9uWzrTCPtHMVoXFpNB0
33AwTGdO1ulyj9EyBJlaBHA/i85H9erX06VKtPLp84b9IrD82K23l5xZm1B0G88GA4wP3XrH7ptK
FDM+2Sa/gKTb7YKJMMGZpqsXiarbF2T13GqYvbJ13Gn6n2Mq9NcIrP9BZfr3kQdK5SXp1jKXjQs5
+cfrh0qiHLfpJM+6CMNNhtqUBqIbRdNPH7tAf186ltBZ+V2+glHT9R8xlP9mWyu6m5uh7ujPUPNX
MWkw0ZgcfCR26RFIm2/sZGjgR7MQO4zXxSwcRDZTbGp/Znn+94/wUSnL1Ia6AyMHUyXUWwhlTwYe
WmjjzRYWUY/CT+xdWIf0wRle43nBEEiADU42gXA3SJjphLnDMCZIxTKqwen/aDVJlu3mGv08AXRL
Va9Vmp1+oXwV//BLOgxw0ewzxRX8nh/vM7CiTiriWVd2Wcf9zjc1uzhmfcDvxcZ9g541enOTlllN
nMzc5F9TJBfURb0xqsCwNyE4Zto9qsbxPMLgdr94CZYp3ocnkVxrNO2GIx1hoGt3TgTHNLbD0q+A
RLVd6iLW+PXSNUYTjztR0qO6ZN2QzRY1qOw9VdSTfQhG4HGX8JHxzhGM0BLN1aAXwFJZYSfjzyZP
il+NYjpmUWXCOGmH1nYuPn+FzI8iZolsfpHVo5y3DanjbDmxbZWxJPszJF0JJgdPrwmo13lJg4rM
Ivy+pvud6EoBJY6BcXIRGEaAKqIwwvgyAHwTHiVZ5nKfpqXPHMsIIxL8cs5k5Oo0cICB77Boxss0
iE4AITN40IxHKX0bdTvqHhI+G4zKW0x7/Qg/laMGtXTl7DSnyAp+YKa9c2KKb9Hr02uNQKEZ6xGh
4vcyHJzhZkBMcY8REHiU2bZl8cXbcZJkvdwcS/ECWODsXf4kT17wmcFEpiq6Xz1fU3ipoTEK17DU
ZxjR1EzFJpeFZV40dcuBqiboYjrOrh0kZzCQ+LPFoe2K7n8T7dycES3eVWmV4LdUEh91m/C5bWbr
El4330zjkfzI6MbJAv5Xg7SSiAop193Bc+oudr5DO07mA12X+IkGvz7df/4kfFxMlaEjmGcZsZaH
QWdZOnmEw0FMBBb6oN1hwi0VdIBgZkwPGaTnMztC+RnoBazK1mqNDTlAWfPFS2R8fM35DbjJNsp9
3US1b8OI/fiaI+WSE5lr9JPDqFmSGYRFETmjFV3/OdLhNivr4PpW+ITYvR1Bo9fLyioC4ycEMYTN
KeBNC8Mqdsu1kdKr3EJFh3UQswly+vT9AymUPvoM17UWkBbMtorDLsoMOWtkOGRAMDcSIki2+/zu
Gqe3lwm7KRwHk4ptLtYo4+OHk6Ed6L7dvnIyqS7otOQpiDwgIys6BO4Fp8gOhjOuwjNfkRpZ6jnt
RLIdEn+jO2SfbwY3b8Wq0G2X9BUIof0Ux3cGqMaJmZKQdyhNSAUAupde6r7EMcL0Jq+XRDhxAStD
rWkJ0zZ3JsTNXpmDsqCXRwYZrLv61vI5DH3hjlhEB7+tiVjrOYvCQDKUxZ9Jgz1ZWVJi71JZpK+w
1pmrmUw9OEMUgCXWPaoEaGa0nvotz1hxkfbBGO1kQd+VmpxjDTQ8Akc//wpOhvvLL+Qgc8XUyXgf
ja06KRcyEBoUEYBP2oHt/FB0pXYXk+WlYJGhwfdGwIoPPVZzEC9t6kebQU6Of+7C/iWctmtRhw4M
qlGEBtJ9x+oDyz/OdPtSmahgtvj9s/c6gmh3lGWVXXR9XqV3OjQkzlfLgJOFpnw2ykbey45+/Woi
jZzT7vJvtV6WNOv1XlPrKeij3gtQgKXbxkfbjIEcgqzeA61YyaZITPjQGcUiiMiFKcsYG4LkbEbR
LsN2yBPd53TrUorykB85EA+YsYq0Ty7AMX+FzZ4+rpGhDd3naOH2mDzRvDP25yApfXRgAE6DgjEn
OL6NCVCq8HKVudBNpngZtWtGco4NSaChm/hJsuDsA1ejVumqz9yLVC9tsc4Nkbobs80oX2Wa2kzL
uLsaKqyOcdOvL/ZfyYXui4x/PtUK/VdF0QfH3f8Ni53Fs/nfPXZr9tG33y12y1//UyUEE+gPdnFk
QhhC2ev/VyGku39YmO5Y3e1F6iP5H/5SCGlC/cF/YVFa/Lw2bwlL118SIU3af/CXXf6jLhEz8nr8
G43Qx1rD1ln/cOqRvANByOUPJwYmU6VmrIlxPmIi0tFsD741dS/M4wvxEAbM8H67Kf9Qn39ccpe8
c4tJDig3xZZGfNLJfmJNZVbNaG7P5u3VlbveXVJ0eJ9f4tfP+M8R5O/XWH6H35xmvhGSrUyj4AzB
JIqXnUK0kM9kqBmwbZmBEd/nuc7eVXcCybHOFqON+DcaejJoEk3rLGHCCpPji9/ri49unKy91aRj
VEj5tbLVS7i+b1eXxir/aoFfzgaffPZfRIDfPjs02L/ub7O5ebq4v46963n9rK+SLwqDrz7MydaJ
c8Aq6V9xj1dPL/fB6txfnX3xNX7cq/72NZ7qviJ4PpkfcL/U6ipY3X47v7y7+epjnJIFTp/HX/XP
b/erAiIxyYnPcSQs3rsPPT5I5n31tXysolirleHgH9F5ydjlODZ9fCKZU82w1VW7K5Q1bOKxcg5V
oKnrz+/Yyav86yr4qG0LWSGHX/3kVUaaZoypW7U7c1aIFMiDfRzYY1ZtUulffP3LtvzbY4YyHL+A
sqkMEb/aSp18/Wh24jmxiQOtGtFsZ32wV7InhhM3RH6G2Dz6olQzT+/gcsHlLto6R076WKfvtBZX
Rm0YXDBjIsDgwd5Y8GbWOGlJcB+cCU1VJ3dtHMJeaCt1lBJXIu4OZ1GUVFvYYMP3stTrkrpVQKwj
QthLYZKyeUYj2JnRj2+B/CKzlmyYCg4dLt+o2AMyc3Yo2VoUdL06IPXMjtCaqg1+UJz0XVVt4yGR
lzblxnpSGUgVmrHbz7/Zv316vtTlrCMXuymnw5OOQNFmKssAwW2hjehbF/vvltCL/t9ehT4pdxnj
EEc3S50+P6TlmD4U1Qp/fWasqTt6Wodd/cVVTp9Sg12Gz2KQP8IZjpPcx3eBxkRiyCmztm3r1o90
vbWzFH3RXWcrsf/8tv3DpYSDPZcX0GE7VSevnZH4GTBF39riZsy9hCs/TFnbMaq3utt/fym2cuCE
rsSFoE4+VZFNnA3BYGxnCtFNVcvYs+Y83IaIPL9Y4//2MOAyNjmUUkwwF0Dt8fEGYoqcS5+e5JY2
EqIlBygb/pTwizd8OUb//oYv4ywM95KSACSDcXrM9hvMve3gdnvk+MY7FCyIWnVqRe+p77KGzQTo
3BFp6abe5zdyuVG/X5dCiUuDI0D/wgDeXb7T3xZkeJR61Vq9vwtQp1ngH9P6iQHukGxzPYq+tfgd
nyNqKoZzokFK+fnVT9c1FjZKLrC5lGosOafrWobopuxJMoYjpVcBSMFCyD1RDmrAEpbotwYBBuJf
3unlcI/a26TSo6hD6/zxEzvZWGcgn+1dj3d2z4IbPJX2kHHoUkRbO3OxAQbRfvFqnH69luSdMCDZ
wHEwkJyePkSYcBQqnHIPAZ3oD7/tVbjVe3QhGy2oOSyg4yDCtQL6+i8f3+XKru1aAlD80qJbvoLf
vmCZ+eRsSafYZznHPiZwxUWFXvCLHtrpq//rKq5pcahf3v7TzwdvJJh49Yt91TbZEcgR2QupbLfw
3rQvPtDfL4UtzwWnAuhGWIAOPn6gziEXkWjVcQ/IHKGYNMOjY+JyzLshvfz88Tx99fmyWGKkw3sp
bWZaJ9/a3Gltgetq2tNLqS8l8vwdeOTxi8rrn64CMNimx2ZJABwnHwgqoB4QFzAxZp003MlRvdeq
/Me//iggciRED86ywEVO1uZh7gY4osmwbyOiXUmRmXB4StG+fn6Zvz/nXINjBiqnpQu8nKN+f9oK
ZxwrS6TDXuMtvGpGJ95o2BG3lR7FtyDFsP5N4/Tz84suP/TDGkY7XC2dFpZNGs+nTQ0hweuR9jHu
bTTbNzZD4Y0wEdzGWUb8DzM+ry1p2DmxT6SQGRVffH//8EBiRlnmCAs4hXf842dO8Kyo0OiHfSMj
beOXUETQCem05iq7f/j8o/7Ds6KIjxJYTTAY8U5/vBaHmizN6c7sgxyt0gq7lIGgS6dn+vl1/ukz
mTTFdUw1UudqH6/jlw2AbdOd9uNk5d+5o6rZOyRFi13BxYrD51c76ZNRbPFMui7QjqVjxiH75OkE
OteCLE41qCH0pbYhGczOta4FxSMeGu2SuOOs+R/OzmtJblxJwy+0jKA3t2VZ3a2WbbkbhkaG3juQ
T78ftBfbxWYUo3Um4lyMYoQCCCQSmb/5luSe+4ld7H4ogN64R7hzdARKug3JRjT72zW72lFk2lwQ
zJyGBqmTcT39UNiJmYyq6oesA+SSWAzeGdlYJzvpeK80NBYnCoexTmZ6YGuoGmLrNs0XMLyVc04D
0RWnzHIUTEkBU2SHKOmUz1oYT+90URjJ4dXrx8sAzhP3GhcqjaLr3wtCIelzA5OoBOWyX0WgqCOQ
F3iPumWFb0Y9TE5e7rZvgBHVDyLoovdlPCIeaTpbFcYXAeDvG8U2qV/zIdVlyHS6Hs2HvJ78CYse
yBKeudeA350Rsmq+BgOuvgXLsLF/1gaVdVZyaYorf+WRnkedtm4qFIXZrR6NdQg4ORQsEMq9jznk
eCwdHS1mYdI/vr3sLw4Jc30+7GKXwNfthF4ok9/qCT11VLMFThdtCcAXq8L5tfeeHI3qN/oOHjvS
WlwTqAoJZJ+tyS+ojV4QE22x52lrB5yZrm4dgNWpkV3bQOCQnVrm18C3otlpxeTP+Mjv6hkplbNO
FfudEbuYDyRq4WfTcKoqJ/2ihmP1Fh7mMSwM8G0RijhA3eI3Gm+NbK9kYadvZFMv0kaWgmSDVo2M
TRS3rre7AqwiG2G/+5OJEgjg5ulT1kO2Q9+ya+7B1249N9Y2GCmUCuuVhwAkpOsBAyeJXXXMVd/K
7GyfQmp9Uxtt+VSZNQq1jWGey9FW7m9vr9VBXSS/SHMgKS6vbDUzBlTw9dmvEf6wIR6bzdEC+/Ax
9yblXTR005+kKpHZuj3syqen1kDdhK9PvcZd7GpRy7ZBF6t+jI+SuU8jr8WyMBjcXzbf9svtwVbm
yAtY0i9pHUObXNxnivACBAWcCQ8fVWETdRk+lDhqPI4Reqb8Dgwfqr59bV6HIhaIBVNHBE+XNMfr
z2kPRomgtD37KlU1hGM0kGd7FdZ6eLw9vRfX9d+BbMooGjI2MPyvB3IjePMgcmc/T1Sc2E0j9TOh
9htfbG0UOpc6kyLV0LzFKOjDOkLrSs3v5gZ/P0lrUw/csvmmdqD89ot70eD9wsYwZYq3fDsBjkOd
IFU0+FO9g3CsVuCNCondk5IOMNIPTj7GTyXyMu5hnLuYlkejt2gfR40T7TvIT85OhRMX+9hmWs0/
rANvAwplBjkXN/f1agdeUFRxXml+gk03HIQklXgDM5q3SgJrR+T5QIvrlvdlFkyAUX0LXDfQF1wi
VfjjGG5rTU1R//Ymkj97sehUo1SUZWmdcrcvzkhdd30JTo3go9AaCyMc8zC+1i+tEPnHHHIXBul6
Ax3YgEVxe2g5keXQshttgnIwOJ+LvGwKRrAQSPr4mKIVnyx37tR9U3viA9cCTjIorqgPGHZPd4Zn
0UwdMkgSt3/Byt6WyCpyQ0Av5LyLpXZ02KEeIGsfUgNGr+y3dryL+7byNoAOKwM5OhkoBSVelUS/
681TYJOVoj3k+DhWmgfQHOLQTl3++puLtwpVOAIsvSBrEVxbox87TwSOD71BAkDyEe03BOrznwQi
EGMYu5tfb6/gymbFXJJqOJe5abvqIpXX0zKq6ihz/BJ/lQOUQMymp0nFlboNNl5C2kI+Uiby8ooE
kEZ4JUlRF5EVQp8FwSKx/Vzt0l864O8vqeBSPnVaV79X0PqwHzW1MYqza2HNd457D3x6KnTrZxca
nooJUYe1xcSb0ToiECd5DGi1HloiaXmJkWppUMtuIvc4JEhDFAWqqhCpoDIewsFMsr1azMHHks7r
F5Th80c1Qpbtq4EIreF7qSbe5raDsJPbUig5DJRGwHuFVVBhjJmg2THpijneRzDokKYzGxMNe/RS
EIhzc+1X0wzdn6xT6hI5KgtJr2zU08+1gsAzH7JznGOM9ckHqx9MDJxavOV3FSqQw7GE0/VzQDN4
2sdq0OFJBby5OY0gSL72EEYE0ncCxG+KSKZ7Av3rjbCxE9Hs89QI3tLIGMoPCUKzwcExBm/eKVRx
rJOR1C1a+TyL8KKr8ZM8oiIrvmsdioNvk7hv3gyjdDGwI6v5Ds/A4Rc7mvKjDUrVvUx5PE7Q8qzp
M6ix/lPVobG5M9pZ+2TEifJ7anTzJ2JKCd65mTK/t72swrBNimfs5kD3JgTkeeuQZ2Ov9B5WGRyZ
YdKD902sKhPknND+AE0JTXANk7KfUdEJB5Z1wKtDDQYHGkE5PJV9bwVvbQgW4Q5ZMBQ1IErkj32B
WfY+p8wjUAYYJVDQKvLvo8qVdDZaN3sSo6WlR5xt+l/QXqfQ7/k7sLnQWlxZrEC1frqhNjKfGpzH
fZR3KnY4s6gjNEtSyvm22aNIHvT8IFCyoYs8b8E77b0KU6ZHtKTWdGqhou2RGcSZ7oL3+jTsO6AE
SKwYQ4rUfx7pfiqdhM+CfR4gk5i3xiGsR5TOBHKYPyGAoyYKdlDq7jjNkN+5SpX9EHkvfpJKzZcJ
jRJkIuEJlmha1Y1xalwR/Be6avkfwic5dMamz9S9E6hKcSwnV/mqhHgYHlK83N5Dvc24TXuVn8E+
gxGndqO6QxkJQTpFFbSHxkzAegi5LP78D46PgICT2uAaaeVfDSPBg0AdV9nGQ2UlO+fFAC+SXgCG
esuiLu8UfA1wT6Z31HXf8zQs3hleAO8YzkZV7JrSafqNB+DKFcnVYMjnEdkkfIXr4J0YlYcIW2v6
sMDBcKBoWKdH/Lmirw0O9D3uRE2BThQm9rtgQEXncDvELtuaMuyB2yIB4zUCRG6pvW0hPzhpWmj6
uT7XzgnJRB0GGqZp7xotqu8RZao+hHXY/zE7A86ajT7C+3IAErLxQ1YuMUTspPwIAAcJrL1eh9xQ
AqiCle53oMseGwqBCHaBoro93ZWknUYSnTGmK5s9iwq6mHo0AYxc9zEQGEoMZaaM299V+xzzJW5R
JNSMzPkvcpAc/HN76LW9heA6MDmJN9aXtVJ4liHpgqP7U5Zg7lfE1nSGUDl/sCDbn0Vrf7s93sup
Aj6kH0N27VEQWra0ggoeqxaNlj8HeZfusBVCUaMeNVvBNMtEM0lprVmcIrxett77L4emxg2AxeXZ
CbLW1a+/JTQvBEcUkVyqFJrSftC0Kd8lPapXh7x0iv7YA/gYd3oUeVsvz5X9TA2OLMWiq83TbHmE
cUmwzclO8osdoxHoDzamZPsiLsoa1S7S7GOH7yI6FUrcGv7k9sZ4L7rZEDtTLaAl3v4GLxMYEiad
BJj6Kh3ZZeEDUdraEFmcXmqEu1yIFI13P7WadYc1tPvj9lgv9xdjSZltw2SPIRd0vehVaNVFqUK/
L1yjh1YWo2Gg6f2byBy9EyY40cbcVj6y7CrKSiPV6xfttzHHyyigPebjQhljj9UE/hiM/REFMHHG
EEQ7x2261QFbWVAYOqrKkrK1X4goG6oANgHS3OeuAn6d4x0/T/Z8DHtV3Zjfy4CEDhKzYzvYlGqW
sHXkkGzMOFvPx1tGPylmn951ybTV4175avzVus4KsueRUL/+alow80yoejBGOGdzaQbKxzYah2M8
qiNnU4s26ge6PHvX7yIHOBhHkIVCMcGR037WVEP43BgF7zXqw4hpUPNyCXpUMoz6Xoy18b7E4dO+
QONCaQ6SbYCFcKRFb9uxcd7FilkCcUYvDvu5oFE+BZMDWlxDxDh7k0AMtXASBLh4biure5+o3RA8
Oug4o1YweU9zSPJ3ur3p1/aDR5fLpbDIM3N5wHqrRdw/SF1fr4zGg3prmujA8nB+V89Qlo+vHs3l
dQC62aHtbBjG9drFk07qbnWBL1RdQAQFdhodwcohyzqFFuynfxjOkfscOxPUyhfDKchTVjNATr+q
ewhurvSnO1Kcbj6hrgVp8fZoK/vdJQWh30ldif7JYmPUKHspTqQFfpe3pO/hYH/r7bx59w+jsNsl
8IhDtSz3ew0jZNkU+AgcRCR7qZH0Tyq0RndjoJd5lWT3YMDjyn4rZefrb5Ui/lXbZhX4yJs484Hn
iE527bZ7NBmgQEKcG4+VK6IH5GDzreLDyrZkR9JItG0OGeWP68GlkgKaVHrgYwAUf6LC0Olf08Qo
nnSlMatPt5d0bTAQECCdgEGAA118OLSkw9GDoO1DZ1R26ChLFcW6Vi8DSlYb520lXCF8I0k84MLp
e8nf8ix6zGIuUlObFD/MvPyQDWgfqaE+npBr/W/ieGzE4JU7hta1CegU9Tt06RbDWWoHyzXXFN8E
HfNWV+vmgP1g9tDiZr0rqgGutJbbGzvnZeUIpBpdevIIUBZwSK7n2KHEI0gSFGIK/I5dmKsR1k7Y
IFrH3m5FdLDzEcsgIy7GH4oeuGe9bSfz1RV0aAYyH3QdIPhEgOsfkRbCzi27V3wKpLnmI9QCaAwN
qVGyqodJRa0qDNu9G0zNx9vbaS0O8BTgbqfao5vLmh1HES2bNlf8rJ7t+zyZFfSJR31jfmujkAvT
pQSDyFjy+D7bSK1SzRZqWHxZlLodHMVQ3TgUvdc6GwOt7VjAI7RAMBYyX9R97QHnaSuImI5D1QpH
XoQu4uGXGVLbbUJUlW+v3tphBEMCIELa5FrOIgvr8CbMKliHYFZa82AaZXsUDlZaUzL8w+GQXXsy
bCBrHPzFUK5FSx0SSuD3aQd0rEcL9z3qHmZ9wHkqBzFsVkwvwfL59UGAdBYkBgmt45pLutxcsvW7
mTliEd75tG2xTddm+ymT1q4UdYvjq9dUVuwRpqQXQTNiEeCsjOK9yx/7mWZJrRtIolPkGhQ52y0W
08q29P5GGuBs/COR+c+3JeCBwtCy2vNh1sWPmV5Ed730uL49obVHCpk6r26JzwELuLjZ0axFDx/B
Bx/qIVrVORLy+b7XIxPePKaYyimC1F1fRF2YwwXhGRTPIwz7oGJj/pJt/JqVLQtqDzwZmBf6psuH
aQg0Yixpzvthmol7KH3dMYQ19xs18y2buRW0BOkMxVyOiAfUZtmFUQxMnJMm8XxXUas7k2raSUx6
gh6al1f3WRdAAgt7oITtgDIEiJkvjTGHZyfBqff2N1jJD0is+MQaOCwH+v31l86oYOUN8tJ+2VYp
jVE8D88l7sR3IQVTRMkRzogbm0SXm7U+3B57bcXp80hpVw4ud9v12BAhW6dHoNunudQkDyMahBnp
nQlq2FaE2CJ5rw/ncZ2Y9A3tv+S2Z7E2NuKqLwyLtFVB8SeyheFiSGyP78ZqssKNALgg08o6Om1t
UOV0Cej48KmvJ5eMZmsmrhn4bTLile1Rc6nvUjxLv5hpOmDLqo7IDDZlQ5E5yhKUflA4qtSLjVfX
16hypfZOn9moKwhMwInRGiRltesdLFd17Fj6YKyDjQizcknIVwQZFKcRmt+i+IRevodgFttydsCn
a0IoKCOjshQAltm16B5uLNLaeI7qkGYDN1EpR12vUYEDiMB4NvC9pGl+V54Rf1NTtJSA6GXToUgG
S9/Yci+3Oxgz4OAuxALC6N+v9mwPOBwtK9KwgKBmS7kJKlH8KbCCWj2gmtRVB17WVXEEAmR+nNvW
0zcm/DKugjb5P4AllzFDXE84Aqjbd6Hr+HUYwg+OsuLSd8hcvPZcMQrwbVrJvNupsV2P0iKxYKdl
yygIJp60eTAPeQO0GoSi2AiaqxOSvXEyJWjXtvzzZ+sZTWWPYBVDZQE4Fg84v1/paOD9w4QcVZLB
qOGp7iJIgUxV53ayHT9ysPxsPQ2llEE1Lg4eBf+ydmRk5Jwa1AF7EZN0iOCxqEa6G1xAe7Q1pmPl
Yc8wTzjY/8OsKPHCz3Z5Ry9zvyIn56UA7Phwhr9oKFCAmx7bM44K40aQf3nOYL5JuDSJn1R2Waxf
jOBvOtvCAdJVdpdYK9yTmqfjXniFDnfL2CoQrIwHY82Ujna8PQ1n8XRAak8vwBVxykpbvStVhOZr
vCix5WmHvWaPr48jroSByGXUXXhDi49WIKTM7dm5Pp0+9V1Pl/s9T6m6fQiQhPqpBmWibzyOXt4l
jAgAltuLb0RMud73Id6zaa9ULkq76CvGaJvsaN47B0x6qo2QtTYUJXoeYmR/QHKX/fMOL1cFtKQ/
I3B2F1lde6DrJQ6FWQwbQ62cZsqGMDJkMsDDb3GaU69GyZO7xzcGyrRd06YH0Sjjxr5f2x3PR5ET
fhYzDC0BzDu1rg/dGgSmp0+0Oafh0+TGnS9y2371rYaoCq1sKOuUtLmYr8cbSWSQZ234VuVc7Myi
9N5PtkAVU5TFyTQTTFlefbAZUNo9crVB2VxMUHEHhyIfen3OICXqUMI82UDxaOyJLfLHy0c6HTPO
mWxecXEvwZq9lbTkBQVriWb1vqtojCFwRUMHmz2cRAzVr1wa7ii0awcrafRft2e6dEhlMRkfepLt
8JiTFJTrte1KNHkNm7UdnQRRiFgL098e1qQmIkA4zOxz3W7Ld1OdNuPZbXQc3BG6aD/mtt7eVXQM
aLCPUZIfbv+slVseli4vC5l7kR0vvnjRTEnfIDNFKciasDW3S+1N0gTOj76v23FPp91DIdUY+j9a
bdH1vj26nPN1aZmET4Ks2AQw75YGnDn4aLtGhNS3G6U9iIy2ABxf5XJ7lLWwQJ4m4Wkyy1zWKaPQ
MUWszGyytJ4em75IjkjZugcMiH7eHmnlmebCMbJd3tfcwRR8Fx/ZMK2Zmovrg/IY3o5448x7zQpd
pLyKzP5mFm2CHZEXommJs8qTp400uDuUEm//jpV1hQwt0XEA5aiaLn5Gb8QGrJTJ8wv8kB77tBp2
iCi/Gp9vM1lqlaR/fDoQPteTbWwz1UcE3f2gSOLgb8Fi3EeT22UbUUJegottglwJTQikt+T9v4jr
EbYvQElC2kWRWgYYaykGyvNZk37OMtxK7kZEC94YWqdu1dNX4i8NZvosvIRA3kqb2ufxF1E3nvcI
iPsotGvYtrn6nXCi8A2Sk92+mFx7I0dc3T8aNxeoPlYVY/XrAR2UdjIt1ShcmMbwDWnm6o3dRrgx
Sr26aAzE0YrJUSGmeuc2TfLTqGFYd3vzrE2a4inlER2tKGhO179BmJgRtDFtrL6x0m8iKVvvbDt5
4u2qAjuNI/9iTjcunpUjSgpOuRZhAnkhLBaat/9o4O3n+m6Hqy4uuvHOKL0Kpcqp3BhqJeKBHAVm
x+1tUCCSZ+fZnYpAiijQ+XB8jJ5Vc6+QGH/r56y9CGAcBQp4ofYOyImL8w54XeHfXty1iT4fXf75
s9ENa0KbHpMfPwLG8ZTFnvm75WqwdlGOquHGuVkLA7wYwaaAxqUGvzigOs1HE/g0Ln76WD7GZjo+
ANbXN1LmtSnxhqK0J3kkhL3rKakp6i5VPxFeJwsbFwOhYDHZ5jGqq+AfJkQzjRcwwU2jMHQ9lImB
0axmZF1I9dWXFPFjHAyN8h9GkboY6t9O7v/h/p59o65LRtUsUqR1szw6z2leHuYYGcrbO2GFdyPZ
NrJcD+KdzvTinFFTFtVs57Zf1lkF605rP0yG4iH+b4ZcgynazMEUnSsdRfm2whtQAQ38AF6OPqLZ
KwdVGbWd49TNo9Q9Rwk6sTa+7FrcRZcJuT1Z4aAifr3cwYAGoB3BUvUSNJnUEnds7XBU8WU9Cnbb
xrKvBr/nwy3OBozRPFbD0ParYdB+BJ1p/ILEl8DgE06t7nuQmGcS1/mrY9SZdT+69EMOokTjdqMD
sLajeaOzz2Tflmfg9bxLU0frwh5sXxkTZHQiDTkghOXeIl0abeyCtSNK4uXSOSI/ocBzPRRfPpI2
Eg4ET8zxEoT8D2EEzPP2XlsL6Xit6xRRQeNSRbweBQT1GLvEND+KJucSta5+wOpNUOYoi3c1rskb
C7iycQyaQRQ7+B5k3YuNA/Ot6iovsEnr5/4+GBBOaOZceeSmFXthWQWosXYrsK98NWDbrCVYBdlB
XTxt9dQLQhfrPR9penzKiko/jKNi+XpvxRv46dWhgGBQ/KOL8kIEM1NRchySxPGxuAXJEuv6I0pX
yM2LOtm4MFY+HUyH/x9qsRejCHXLtI7YIHHl7Xm0xYehKsNzhO/MHtJgd7i9VVanJkWDaLLBOlqW
fivhZD0QY0DNFba0ISjft2OtjE+lHWyMtDYzdgmJHe8iG1Th9abEiaGtAXWFl7GMkbmPx/rYtG53
P48uNiZAYDaSK5lDLLJIg8sD0AyvLw724hAMUDZQd+/Ci9EgDHxBt7p4SgpNw9m6NMbvri287CgJ
3yHqVoZ+j1lIcrm9uCunXZaVsGWTcCRA49dT7vB35P51w0tftdrRqnj8cQfVG6ddbonlRKH6w3sm
IaUjvahNW8jnZjUCtGQ0XfWArMfwxnZn543T2PZDGHSld2CFunDndF744fYM18ZGo4KXD8kAJMXF
Ivdgz43K8mj3IxEQIYmkOKegj6J3yJN1dx52hehWt+rRmXL3eHvotZ0LdFBShulOUQG9XtzAKYPM
7YTiq9h2H7x+1s8B7h2HtBTjxnf8+7RZLjFXlSSN2ezEZT8Gn+gwV0SBQr9T4hQkkGpFZ73JXfOh
b0ew41pdUgUVFW9m1GvaKLiTNnnYCit5JQVye/PcCBtlbClCMe+wJXV6tMpdNz1YLqaT+1mTEHRn
NOstjsTaOaCGSrsZjgtJ9+ITORw6NS/m+FL0mOWea0AYWCM1VdZ9twND/+4OhvZNKCagkDgy3YdU
4wX09vXfitAphQZ41b3gihmZ1zUmHqAXV8P4wnORhJ6c8Gc7RfNGlPlbwl98KpOSrgR3EmOo/lxv
i9TFOqF0LT5V0+HtVYepFt9HXQvbDp+vGHlmQw89DArwrTj3qjMrKAWOFuBp2uXJBeuMLPlSm3gt
76bGaMb7oBj6RyRobRTVjaHCIX1OnAl4rt1Pd3riVM2HmGTM/q1wyDp8HTCO288VGnuvT8/AKFA9
0wEPyJByPbMkTULVRDXdp0nX2/jqhJC/4l5p8JrJeeDtBtvrxmNcj32yEWJWYjdJOK9EHmuSFry4
lXTMUg1jaBXfoDTfv8kHN6l3zVBSzij5sw+tGWGL9eo9Q1QzaWvw1JAPuOvpiijWKy9JFR/U91NW
d8WTmuVPeecOG5tzJXtBPghLS9IyislLMHLmWL2i6WWAzG0jop2q5LwKIaje1SPOH3iFu14BRqPM
t8oNKxHMZERAiXxOC+rh9QwnVev6LhvpMGMY4R7SCpHwHY2XxNg5onl9P1sSfMnO5JvbAMBzPVqq
DBGhwA3AY+iKXEfKe9pYoSXRkleIh57/vPRNF/+3Sz1juvf59vdciUPET9vjooedCsb0enxqkaU2
NUl0SbCpH35BT+miu5INNxxmfYRHAso9KWCTpKhy9bAaqp3moVu6ESD+1piXAYKnJD0K8lITENP1
7ygLaaGlOIrf1Gh7v8G9IVRPMAKwrkbJHd1Qp5SWTb3SoogQ2WrefvHyMBF7LLYz54Q8e5OcHbiR
eKcrSn8/Ksr0KHoaOhvnfW17uDJ/cFA/58GwSHBB6NVTWoGzUkQb3mdun+zcrIcj5oT5P5w1V2pF
kwOS4y6pe7gHVarXhIrvxmNvIViYht+VYcCYMkgbpJNu74S1aCKL/3QcQMtCtr3+AnkaIKeVgkeM
CptHl1WX1s50o9m4hBho/IjRdJpOt4eUR2nx0WWpghSMKEYsWVyC1LGQM0BL5GJOWn5qK6c8zaOt
H18/CjctGBmTeAgr8Xpitqa06mjY8UVzguoS13a1x7rklcq7EkDhAgZHhkJimhAxWKSVo6mJlGgd
Xyo9aYOLAelNUC0A27Grp8kL3/SJWjV7PUA9Zd8jr1Wecsts9ZPZ1Nl3vU6Q7r498ZWtKqXKaEtQ
OwVCsJh4Xevu0NhufMkdzBtU8tF3eKtUZycutG+3h1r7kqR9UKFlQ449e73Gc540cTMzeT0MxVkA
SNhrUB43JrRyJ7BLqIOQ0kpxhMWEMrVOVQp38aXrwTorDguHDQvd/LKCo1aZevcm1KJq48myOjcW
koKllDH+21N6VonK5sEo6o5digx7mO+8yVQSPO7dbGMNVw4goqlS+IkwLHun12sY1nMlzBSpEmy/
eJfggLCv87p6LBDW9ouui/zb32x1PETmgEEAVQVEcz0eegdhRUkxuuRWl5xmoKq+OVfGIZ6i6Ysq
ki3RgJWrBgAyqupQM4D9L0N8gOZ2aYdZciHUNPopClOj2MUYl3b72NGNapenRSDOXuDG1SPNheEJ
WZfk9VBoqNZSoZNaGnDopUA2kD0HeH4d8iva6phFCaZkSVycUVESvloXW/fFyiozHoFHwndIaBZ7
NukcxSSNCS+OOTf9cWgDo8HbykUmmlRYOD8KzFu4W29/25WjTwdZl5rEFmQed/EMc3AuyOhbhBfM
lQGDdFl1moi1J+iyW9SU9aGoB5MU6lT/FhkEiX0yYmXABAsao3Mjyre1WmmXClmxyz/MCpwGg1EL
BWBwvWNnkeBSp/OuHUbYtXPSZvdBHbp3St6PG4SbtVnxNAITIinsL0JNCtcGkMbg+WNthfsQDppP
/y27I9vdkpdbK7nSDP9btQf3oi9rMIpJd58epSeBsvpj3NQmuVc5Hgc9LPd5jcnJmLfiWAdxfKib
CDtmJNUOt5dWfqXFVYwcHFVw+k0y15Dr8SzIta2Ln5XayDZiNfwpSzHcofZgHgKkNPcTlpQfXCv/
HST18OX2wCvRlYuTAWHB0ZRfwkXmyCoRaaV/mWJu7CNyYb9zxLiln7G+xnQvJXkU25WlAMvkRmXZ
ksP4SHSg6161ihkcENCVau250XwD1ZF8yYWhoZ8VAju6KHOENQsevzTAbs94dakpN+OeqQF9XEq0
OL2SkVwCI21EpYdnr3OiCCPCwe38MrGaEg1h1/4dOVn4scAqfHr9q5F0H+UX2eK0kQC9/tL4irQR
zW9AzA1eh7ETzn9sL5zRE8LUrMLo8+urp8sjDmVktJNIm5cVoWh0QmCLtIvGhtaFZ/9xtPht1Nhv
6tD+0mjGj1IK598ecyVRkC8qzq70KSI0Xc+xxZm7aFIBMDQ0ym9tgFue6iLIFwqHSudc/VJT23x9
xABZQv4s5U1Ba+rXY9pGHnWUF6AQeMk3ijXdvkW1CTmaudk4qysXKfU1Uk2ZAoHoWszObiwbVWST
3jA2cPFe6XTKKK2dVGJX1zC1d6Xd4XhTRlr9X9jMbYBHaKO8HlGG/hvvBIBe8lAtpls2mTLENbtY
qxQ93zkplgytYwXQXeyuLjc27Uo4JjbxPpRjwuJbXDJDrGBWgbm7H7dJca575RvuuONp0tJx43Ru
jbS4Y6xWzINp8vwf4z4DNlKGnxsrSvaxMdQbS7iSGjjkXWBiNJ5AL2JSjqKEnuD94Pc4z/FsiNQH
UoTo5E4lniGiNTcS2dWpAYkh/sGvg8h3vUMrw6Bok9WBb6gpUm5IGqv9UW+7/LehzfoWyHHtDFJI
4SjQW+BYLNLZuFBrte1sIq5ttdh/iDhPHj0ugvSgT1NFHSHRtWiHZEW81dVdmyiAecAbZMkUchYh
zjOEPUZonfg4rA5H6ZDwiAuHujdKsz7ejjRrQ4Gc06jkgpOikHu9pjgG29wtsHnqMpxPPa3KPb7p
qq/1mB6+figK6/TWyHyoS8mf8uyK7qJBrQTdZz8tRzwNVS3k7E0OxpYVN9rtsVbuKAk4R/6JFixv
9MW0QjNV5jHHub2McJC/6HVQ9KeZx/lvNQuDPzjAD+0hHDPjCwlCtoVIW1tUSS9D7sGW6KbF6HiQ
AgAkyPpOPuVvu9wWp8ptUaAHBf3l9kRXh+LdKvMP9NKW8qZOWUexRcsSB8khODWJMePkEqd3aqv/
A8rY8SRKSw4kSzrX38/QJzCfCkO1njs/VLaBvAswrX1UJ2I3pM3Wflm5JmiLgn+jvAgPeQnnQTrB
CgDcgTKOdasFvWTNTzU4vIZiexl+swu9jfaOnid/KB6Ud17QT79uL668iBZJJWEGJUHIySzxMl+f
wq6ZjRLoi15Zzr5pcSsfEGw/3h5l5RNScqHTxiS5j8xFoDFcNPz0CMBxL1y862szAgevY3TcpPbG
sViJ2ADgeYCQttHIWNKgp2aYk15+QqoMyn4ck+qiGAliSDhZYRJZ2K+/9hiP6jfFYVhXS0eRmIQi
sEYodNaoOu9LrAnuOqzkD4Pq/X79IpKbIXhFtgQQYnGddwOaF4huhpfIMlOs5fFJDfdaGrrtSY8T
3ERvDydP8HJnyGxcpz8pn6eLrslU0/0l1il+D1LixEs2/GRNot0liNoeEtM0D0Djxo1B1zYKbw2Q
/iSjnPfFRqntpm6RPqF3MYzthY8XPKKjZL+FjNlt7MnV+fEYpjEjxXz/etw9i9WtI8xpxFTL12cg
/YcUg7WMfm8T27uk62f1bd0iG3ZIIlA0/u2l/QsOWK6tFDogxIBnggt8HWfyuHGMDvVfv+GCnT72
OFB9p5/hVDsT511xoOCPOU6vB0V2P8dK8hB2VLURekntr6VWWAMWtwDr94HrROMBDSub9osFBAJ6
hGIm7+PQ9oo97i0Ovs1R3zzVWZG6+7HtVMSgulTJsdyb4h90XJPP5ACFgiGWqt3hj5LhdoUewn0T
BlhD3p732tclvsrCANkGW/h62nCFc2DylMpwKQyfwEoWeyou7udc0duNY7nWrSCF4gkHdpGOprdI
MDQrrXUL8PilnNFjPoPtRudJuF75q406/T4V9G5O/VwHxgFM+4TvEIwx++QUUfHoGs1Qva/73nno
baMyj7aVxI8YfJvR51evCOgDWeyCDk8WtNgIgrCioLqqIFKSP6Wp4Z2ryUYqVxXGxp5bCfTkleDo
6DhqvEsW6Xk3JLoH453jnHYZguQ5Om9lFW8tu/yEi50tDUnlCKRcL0rsZVWZXoMbsN/EpnioSwNd
AUuKH3vYrO+TwjT/qyAzH4Wdfh2HKEZfRtuIkys3AD9BkiXoDQJKXn553JOLwlOIIdCpfcVMs3FX
xtV8BNahnbS0CDf6oCvbmphMh96B6isbGNfbup3tdMxapBtSwMi7IhiyvekpMVbWgXu4vV9WvyJp
LDEZOS9AK9dD1bMwEqs3FN/CTcVHh2nyR6+xNmBpaysoyYpEJ2mK9kL2kp7xIKEb2ISHxYcYr+nH
1hLxD90M0k+5mYstDdm1abH/Jd4HvU2KlNfTiosaz48xUPw2xJWvbcBN6x0Qz9uLtxLxUYwhZUVh
hmr1EjQuvDHHpCWm4pqKyJ9g/+3xS0qOJFyI8XqiPxsGfYPXDyrbpVJYmFttCauoaVjkZjjSIYxC
1LBVJbgzNGyZMwQlUbYv6g96X3en24Ou5JWSLkK2BSwKIMBimzRtHdtCoAERRnH1GQ9m4xh2NeAx
3BAPQmnyewGReB8JLnDcL/8BGY/yHi0LiAiwYpeEBxU5HymaxQmkZfOm6KrioHnV78ClfCXJkBtL
/HL3EOmlzJOs3fOFF7sn0Tqt0vU28KPZ0T85xhRJGuK0ccpfvLcoBKB/xQjI5NEllL/iWb4w6XVX
d+OAfnzVuu+boanegrRtD33WO491bjiQoyrAYoAvXp0+MzSVOUoQJA1UBhcTxHUqSND6730xRL26
m+2o/t4G8zzhg2sFW4zilYnKh5b+d7/ywFyMliSdrYZJMTBaga5oCoQ5P4aM/yVBLemrq9a9eQpb
wxl3U2R5Wzf3yvAUBsmJ6ENRq1vWkfo5MoaR7q9PlmTsy476wK6b7XZXpPHw0BYgv6osc+70Pt94
aK6NjDwtBXYEeNA4kmHx2Rf2cJEZUOMaCa5Bg25Bld2rhVkjYJcX41mbQ/e+aer+AKg1uNw+sH93
z9W9iRgNLjlUnEmMeBIuTizySfggeNboJ7Mz3KVNZ6aHqUDWTx+i+Sy0Vnmokt745k39QMMhbk+J
agS72m5nuPToryAMFv3sg2JLkuRlWV7+MqnDzqYnZbUWKXk4ueYMFRb3lmEghNR9qWRIhCZz+HZw
RG0ftIrFxFa3SqddrVWZvsv0sZh3/F1JsoG3eBHCpWYPvR7+DxIeNKfrT1QaEFajRB/8flTsz26B
WlBRzc4ZbPj8qfEi46k3s/Hp9sd5cR0CHCNQ0XfBnxgUzuLb4NxuaaCke39MepR7lcBLLpM6JZ+E
WYzGETfutti4ql6ENIaES8Wri//xDpLr8Gwr4mbHkofV4HtF1QGqj6ejSsXzeHti66MAfJWiTHiN
LUJa63RaXLotJ93LvP8Mj9S30+dw4zL6+2hb7G1yCdnX4fqjn7KYTFXH8Br/l7Pz2o0b6dr1FRFg
Dqcku1uUZMuyLacTYmyPmauY09X/D/VtbLiphhqaozHGmKlmxRXeAG/6xpwc9zToMmlDEdvah9Jw
+KOTT73qT52w3q+ZlB9wF5RuSMRmwHIse3MK3/7VVK4Avm7qAsDyzue2MUtXtFkx3rSTa526cZb4
t3jXyuGX5tbb1BSBHG7v/26ndkuNkyH6wDeilkpQi9wOFrd1rsTbL7YmpRvq7bhAbk4vkJfOv0U6
cKsdrVk30nih+4boYYT1pSpT3/akrpDxzG8uGW1j0hhzNt4bEkm7LA47+XTsQG7eKASiHwaz795X
dTxd2ZsXv4z9T51j4/3sBQZw8rOsMTNXQhhUVKWJC14+ZM1H+pD6SctS7xrF+sXtT2MXbSKATtx1
FKl2z14yIweNgMNys5ZmfvDAod47os0/zUZa+1ipOyddk81N0mfJW9tS28hbtsSDx7TuExY7o8NA
g169UZSmPpqVkT2aCwVq21P6N6MOtrF4XQEVE2dzwZxvGDJb1+lrZb0Bl2ke2thb7vvWTj9NrYkH
9usH7eXTwWAbmpibhT7mi50y03ZyehuzkqlUmq/GpKd3xKNudqymdvT80UQgye87q/81JZ753h29
+SHPZ6+78mq8OIvU5p7R0/yQTXxud88pSg6O2RyNG6EUaWim9OfNobvG03iRBm6jwCR+5oGhdrM7
F1s1CXwQWtoYoDaBvpRTMBlz/SkbTHElXHh5OGhkkHLSQAVmBenlfBV5GY0ZNqRBg3goTsvauYe+
qrLQXFLv1ugt782HcZOJ2GrEaCxvKgTn4/EooEs9pOaNbpe95UuZo/uY1El2yEucXX0gX+qVHPTS
bMLEInQgpNdoFJ8PKQeJO0iFejaAqzQEVTIGpUZLSiqGeuVB2H792ftERrjVVAHFkVbDJj4fanI8
Uawq1KHaHJwPDarN0RCb6mPpSVH50lm0dzDGugjhyen7BE/kmkDoxR/gbdh7HmKWdPetFkKMWZ1C
k5r0rP0HVWOnuYWlCLDWqCuJuiaa2tapbCt8najIRgK40q/Xz+ozpebFJLBxAAciIApd43wS0sod
pDV43s04qLyN1pRt2K+ecPUnRhGT95XIjnJGOQxl+2+i9Nb9OpvZe62OjfrLaiI8fzDH2pneT2jz
z8epb5byizKNThsV/eJomBfIpHpXaWn1SdZUGPy8bdf39tgNSrBMbbHej7WmfpoBd7cHBWfM4bQu
8fLby2sUlrO4042jPi1NOCAGIIJp4amLZInV6wY/1ihnETqmt8sU+y3hzDfNmZb5UUGTK/ebPsV+
Oe2qUQtF1pWftLXDXLhDxnMM9c6TfzpzKNG4qDvCrbwSOu4mdtb/o8hGj/HHGGjiu02XfrQLd5n9
2i4404lnZdndVg75ZZSxovnqkBPJoAbeTAetqi1i4No13+fekhdfMUcx1CvnchcO0/ShBwdqlLoJ
pSfervNFg34LuiLr62gdCiXshnGJcLkZDpM0qxClQs7n3BtXTubuNt0G3aBQQNJxgQGKvD8uuUxw
hRhlNCWqcTTiQfrePL0RGfs8ClCCrarG6aeQcf5pBhKk1L9iEaVaafpFVten2tAR91CU8cosXvog
6hT2xpfekNzbVfRXsD1XaTKs2sJQ4yx+NfrUw+hBc+BKrHZxGDo3zBhMTzSnzocZ5g5ZjbSSUdF0
7WMyFU6EgZZy5TK7cG+SP6qAW54Dp32XKNanrqwzgQRUrCn+4Dn4DxaxdnDd/M1KXdyb5IRAXMAE
kCFtH/zXvC18jNATiNnoVqYnOGV2uFJPuLI6F946pox3FZQk7oF70LbR4lk1UuclLmsc7ggLMYfa
GkLg//UJMwuMNV+/Ci+sEztugyWg+EsNdHeoHK5+QUuvjKghufdWjIZxb6bX8uoLo6CAwoVPwXhr
U+7u27IdcNLsyhJWRyHeY3/Yhqt0r9EML1wQOr5tG4EenjZM4/MlcsymKGq6G5GpicEvh0I7oOHw
0xm1lV7TgvqJn/D8XZnB3Xu2nd0NiA0qYKuL0wY8H3Xoew0iWFtGk5WJz5jBdLdjjHcoYrS59HxZ
NBuRdcgAFCP6YnwoXBqY/+U3IDK8nQSYUPsMWjHMZTbNuYyQ9HU/UtibH7BYcvwmifPAztb2naJ4
jW8vefWtNNv66fVNdGni0cYGacbkI3u1uyTrkjdolK2MeO+QWlwm43vs2I3f12Mf6Iou3uG5RDjz
5lGxjd8uaJrsoJZ2y71O7dx5SyOjFUrSY9Kr+qmx5+5Lp87uu7wu/s3AUHx7fcwLGxkOKyGDg9AE
VbNdRqFJUfZrO4rIk43x0Eil8VNFLW9eH+XClqKMvZlcUoYCMLG7o9EKAvXVKCICZOD+cJs8Lw5T
MxX1jQCbmISVngiJlVCS234hPQQ26i5us8fXf8Xuct02NjAwmnLUgTYcw25+p971BpyFZSTiuPsW
m+OvRSyWr2SD/vn1kS7NKsPxsVg9AmXYHaFUq1es8ngsmjjuj16ZWEesNIrT66Nc/B5gHzwVYOpf
QKjTLktbs11F1OUk2XSaW18asUNOplyLcXfp9fPUbYxujiPMAmNPnegsS+YC95vIcWb9y2SUEPcG
hbP7DmFWq4syXY52lORpjmQmHlXXWkx7XbH//QAs42g7o/REnff8UoLPEHdWoorI6rO+8TsVv647
XESqD+VE/eZYg3K+7xqsB8I2Xt3xTocOqxxw85yL4zRrcxpUbX2VBnBhoSmKbcncRnx6QcvxMLJK
lG5tkSS2jc+KJadbzRv0K7HHvga3fT0JBpBUcioVZMzuUaOqPmFBX7VRopjqk6e08UPdqs5JabUu
qAuTEhUWYQHm8/0RnyYv0Iu5+WwpVXElF7+w5VDYABtGqgUEYA8mz+ah1fs0aSO6/+I93rXiK0WI
Bu20ZLyyuy9N7dYF5gTBEmDTna94XmfrrOV2Ew10TA6jQEWAoOuNDT5uAngqJG3UNplj3HjPR4Hz
GCuksUWkOgLNxpJ7ma+ZvLHzM64sdTPN6D4kejy90Uj0eWTuXSIV2mzARXcBZSmo0uUNbB2qYclH
o4fnCFttuMKm3HP4n4fhOac0xuWL4ucuUolr0elO2uWRqBdjJrdQebcWM6loP83g/Q5qFS9R3crV
8VM3934ZPLuxD/ZCze/iNNs6F31R+GqL+54/20b3XVsgMhyxT0o/d21dCAQ6iuwawvzF8rMw0How
OdyeJ/qC5wsTe20vXK3Io852Bl9AEvPF0lyL6l+erG0Y8CVouAA1odh1PkxVJhnhTJxFydgQzS8V
gG/faiuvfj8W1RQ/6Wm/qrfTpHfGcVTHDOBwZQnlQCF6LVwf/YBcj954r/ObCHm22IPKCX88/03m
MIoUQ5UiQhVhvsttkUWzLLHhKyvvSjb44jxvQxH9m8/S/CD5z4dSPFqQlbcWkYEI9c3apbo/y8K5
ydby6e0f9Xx9U+gGYLu3kUwqWedj0ucctMr2e6PtozKeDSjPpXJ4fai9l8/znkewArQdtWCw37uj
NaJTmuAbVES87/pvadKFgeFjeE8KxJcFj9Oy+tEwMT/yXC3yWxsSnOtreCV9hwvUlkHTDqZBr6xQ
hndWPVqPPXUz5eCUmSODWXfFTzWOTc0fu9n4Il1MJ329rCgyTImxXPuaS0u0dY6RsaDChWH4+RLp
DeBjGnh55Ez4EoG7pCCitk0wUra/EoBeOnO8sBsdC+gVqO3zofDVSwVYzzwyM7z+1mHJ7oEAXeso
XRoFxiwOyjQkAR/v9hx1mN4rHSeP7NxzQeghAyKzxQ5f3wSXRtkKgiARCY1gmZ1/S4cmE0okQxZZ
1WKFwA+Mo2u6b/RF2HYa9VtYVSTTF6opGRD7VGJcF6HdnnyYXbR4cSeprlziF76FUTYBDGr+/HM3
Y4tiT8IYEkZRl/YAS6M4og5tXIkyLmw0alGbUNFz8rEfpVU8ueRknBFs3MU5OJvvvR/Prit8lO/c
/Pj6Am2b6a+S5fPUUfrausGYnSAwc75ARZUivNaveUS7ebkZRpdqrVZCJPLwQ/06aylSwGpu/KOW
+bVodvtf74fmwiNsRvsdKtg2E3+VPkrafgYS9kWUqmN1MuaOK2jjnX/stVx8Sos8028bs3tjpXr7
YkpUBDPUmzdsze5et2OrEKL1imgUlVyOBHtuCy6xHNzI9ooiwSqsaR87wFTDYVlWwzguFDiuodYv
LDNwWUJpVplO4D6UR4Z4QnPSwghwsowFEKpoLD9D0BdUKTXktz8wkFaBLVK+5ZXZd8fwsu+c1BIi
kjjT6b6GBe/Hxm2S37Ox2NdCqgvrejbYdo7+WtfCjBvLamOylKGo7hQ3T0LUsVW/y5+UXP0mY0te
2cTbydvtJLK7LXQkhsO0YLekQ9ZPjVebRWSh0zr6RZlPnzuBxidWt5nqbhoj1fzu9YPzMhdiHxGB
b6JsYHHRNzr/TNkhojdiLR1VbrM+oq6coIozLzdoL+FWa4vpOGKWGs65reFmJ8cgT5r2AFCw/dkt
4hpk/0Vuv/0a+i6UqEDnIQJx/mu61LG3ilAeSa81wtZIGgXmk0Z7a8b19p2WztMXARzwDwLAzu9G
tX6/Ph2XFp0XixgebQ10Lna5Ebs3mzvdJbCwciZcHYfb2XPr+yFJ8zAmbzoOGGYvb38qKU9tuQk5
CoCf3VNpqWohbEUWEebP62MvATs1quL+fP3bLm0vVOPItQCvUf/bXVStvmId3RPIrKmrHAV+uEeA
zs2nlt72xwI/6PD18S7dDRTsN4lazivyK+drafdEuZ2nMJcGNb5xneXBSgaMKezqmiT3xaEA7m9G
mWy9vVGEOtszcvlVEdmtbvlWM/+sTW0NFjxUrrxr2wbcn1HeTO67rXsMi+X8o/IuU5QSOHyUDrm4
Vx1luo2pZ9y8PnUXnjPjGRsPAo0r/oXOj9p2gzORr+DevY4PIu6S2Z+9bG0OGVrcLb6riaGHXjw3
zq1IZfrn9fGfE6LdZ5qEu5tb5iZrv4fMr2bnON1KKF8IF/25UU2XSOIq64SlmfaPHAdlwfR68Oo7
Q8uc8qtoJMauLjXNyc+UBflpv/cc+bRkOYqjuIu3XbBauSkOAnc7++jVnnbNgufC2vCjNw3GbXmQ
LTxfGwCtwkhbjlHXkeAUZVbdUee4coouDcLSU77CWJEAercBXKE5CrCQJHLxRT3FaTH4fWYkV0oj
F87q1gzY2MkEM+zo809xQLLhGz8mkSJlE/YZwnz9nCzvXGX9btDkP1xZ763itV9vKuP6xlwCe63u
KmJUtzLQQehsqHHrRB4GMjdiNsyH0UYqwvLm9Q+CT6rtZ3ifvS8NJLdC9BLtx9d/xoVjTJcFEiFK
H2Rb+xtD6sJ0EyuHqLGYy2FyMRHZRNPCuO+WK5fTpQlGEwp4J1IqVCF3z16JbdhEdw7lw1lTToPd
x5+abhQ/nAEpuKxQ9GuC7JcHhMfP1Ut3f4/TiJkts0rwGpy0wQkTabxPNJPsy+zG23VV6ivfd2mb
kudBqN9IYgT65xtorQp1GFXYAbGqdmFmWElYY1Bx5Z66NArALNCQPNl0TXcRC+wgZENdJD46o+wD
UymqkyORZ3l9W1x4lDeNpv8/yu5c4xJXruaM2pihmHVQJ5P+0xob7a6rWvSfl46Av+muhfUXP406
HkU1VotM5nwCbXud03E7EUnZtn7BET3RUbhmUnfhoife49Shw0QIsJfxKrN0LpFQT6LYMZDHLzTl
ALU0O4Iy0G8ru01PiVuqYVIu2RUM+6X9+Jw4AIMieN/7/Q1qr0Oz4KwN85LBs0iKE47zmu8VfO40
VtaVh/OZ+rK7YmguoKD13CAGcnY+oXWMQ8ckxzTqq0Y+Gvaamj4gjtQKQQ+JT9oUj/KdG6s2KBF+
7s00rCP9FHNabu1l1a2jMRRuHgpEYq1/8rwyKtBVebqEdl+Nhq8uRRIHfS5mMxhmXQOYrBlpcrC9
zChoI7gGRVi4c4ovqlxTAskXo5m7Ce8cS7WSR8/Jlfa2iV2j99u5zI2wyp22eEomTzrHVptlduWM
XtjXz5qi1Iw3p9c9lMoD10rK6iDpZC7Ko9lp7rGgSHpcEiyoUIgogd4s14h3FwelI0uezF3E9Xm+
DD29sDK33DSaND0+FNM6BkObWhGCG044Squ/8ahi+q+f4AsXO9E0JSeKsMDv9hK3Tmc3saJ0sIh4
P9/Xhd0TyjvDF2X0jON/GAooChqPhAGE8Offhw6HPbrb+yyyzD0Odlz6lVIl791m/P0fRqLIvwF7
N9jtbkPnwqusqka1ybWaZgi0rDRrP2tk9b3CPu8aCPbCTQGrhZgARjo9hr10QVI3TiNL5HMzrWFr
FmmP41CqPFRzMzKsJt0AzR9u4nho/0N0AL6H3HADx72UvljmJK37Ik2jrh+Ge9NViqODOzYu5W5i
f+omJMAOVrWuVWDGnfkD//Lmvlmr6lrj7sKdtQVFZEkgjk1yxPO1hUUgJmtGpbkrBhicufO7MvQO
lZrCIle0nf+wa+nxUjznAUBbarfApZxMPZab5/NW/wvlPGSw0vr0Zw8695pa3oX3hheAhvJz2K3t
C2azXPF+kLVyk1XTFMALa2+XQlWjt+9Z+n/P1kVgm/eZ5lI19mCVkEznOuvG0AJDc7MUkIr8kSj2
++uDXbpqIEmAMYbAzd7Z/v6vCko6qbaUOny3sYVn7CdSJKdW9nPQxdoSaWTYYTLA5LmybJeGBWJM
uwdGtwVB8nzY2nRmUCCwuUlsjOYWYJUTVeOQ/uNIrUFDoW48K7DKylGvPHGXlpAWCMUb9ABJe3ff
29QKT305JFGe5RyFyvQAq9vXRrn0eXgHEQ1RowDZtbvgYjguZCWkBq1QBtrkNpa1pxYa19Edjf6u
p1+BVbCRWqfXV/PCHY4aJ6AHYIZItexX05sog6VCZYNauXabpjI7FMbk+DHJw5UV3Pt8bMXNjfVF
r45yH3XFbab/2jnoaK2Ll49ZNKY4g5/0Ku6bsBJlvAbDpLfKl3iyGvtoVHqV3QjbUpogFh24BX2N
AS6ouep+Ul2AnkdkC+VNMVTjU1l1uX3MrdhSr4RSl2bm71+7/f1fv7ZVlrzsuwoIKghIgNcjylxT
r/vALN5oR/2/iYF3BEt806/ZV0DLLmcD0s2mUrSOn9V5lYEUNJkNpWse5FCbYdf3w5WV3+65XeRG
hRA08nNqSKBy/n1od7eNbAkZHOHlj/2kLb6taGkwYN8auHaphJRmzO8sjxqOg1ddyQov3PqcZq7f
rSpq8BvOhx9lavdTnqSRrQtDhElb0l12rb7ST8mMcL+/qM5wLT+88NxuAmgkNVs8Cb7nfNAKtSVg
cqite4qe3WmD7I7Ywhf+qpQam4hisIZFGECu9I0UkOclprrAkNzTIO13Adqc1Hmhg5CLlDq2H6Sj
1rQGUy3Q89a5srCXZpbDZZO4cTNx3M4/0llskFTV1jXJ4y3JaQztVNmFfrJrapyJ2qxXTsqlWaW6
ShqwoSNIvM8HzIcqN8Bv5VGajMnXqStqkMNNfmgtbXFus27wpM+V6R0J9ZXqyuDPn7PfxzgZav9P
0HR/g1mDFtP/bpjZIc0H6JQKNu6loLh1a3SohR+SXI50RsckDY2+7+WBHqaq+63higcl7aanpFUA
LRaJ3okHiJitRTaqxbcOBZHiMY6z/rGpS/G1abtV9evarddj61pSXDkRFx4aqlzU5tgnm7jmtq5/
XThzmzYm2o5p1NT5/IAJoZb4AxY1x9dv/EvDIOJGTY1XlNOwreZfw0C/KVByK9NIjMpy7w5g74Xp
pFdGuXB7kvpACGQLotCxp1TanbUO9mRXUW2Z4xoaSe0h26vUQL1NCsg/Xv+mCzsQFARPJywrrs99
Ya3JSr2dvQbo1+gVhi94fuzQqIZcO/ZJOt1Cm5kVPx+V/CR1vD0Prw//3GDf7cENpsPnbqINL9yT
RzxvkIunqxQbnZsc467GiZxx9E9ZZU5DYKe1SHxOSc8p1CbPDBOIpRGuvSOMCd3K1yOzmJXhki/D
bwM9rzUwZ70tbxzp8N/PlYKBwuC5cXeSazI/TvBxpgdTTZPpU2/bSRGYAkn+YGjiRLlFoLThvRyH
8s5MBvGIzdravH2BMazYirKIF8NR2h16hD+qwRmMKhq1vGzpC8bVTZzMZQsgtjOvxg5beLef4U0B
gEQFiCFd+/Ndu5aiH/EeY4azUXMDeBilFgyV2la+sPC9p7qnFvTyVuyJfTtxMjUAaNi5vjK22kDz
wEDnblqr+o2G9NvFTtDGnQ6vACroviQnVK1a5xEAtshd1lyth6MyL51vleUbtQOfh9okSJARB+8N
SOZ8DnpTpilODGWE8KR2hKbT/4qrWASDvoo/r+/oC8eXTgV8MKCpxNr7ynGytd5rdE4itZfucSkM
O+wpJgd2IT6/PtKlo8uraAAZpNrm7fPtKS6GYu2qMqIk9qOsMvfgoebnq1SmH01vGgP0WItw0ur8
++sDX7gHN605RkS0DBj5bjbjHqxoZTGbUvb1wVgW590CwOvtzW0CLAIOIDPAc9xdFFl2Zim6tmN7
4CB1sxZKfUhnLIiUQbumcn0hhWAowinKjps+5+5EZr0aV5qa80Fukt6m1SSC1iYdzIZF481T0qCs
Vfn0+ixe2CgesRQdLT4RGNUuLYt7+jbWCJciW9oOpFYX3+UaHlLSya4gXPZk0237s17ozm9xDW2N
3YL1me61mqYBPlnTXI3MdcWlchxc9ZtX5LWE/TUvddAYM9D/NZfz/H4EE2t/ShJXj68khZdymU1q
hlYO7xtpwrYYf72i/dJWaiJV2B2qmf2KFeqLWN2m+WfNLkvAx45dfYY9TXGsyYe8/agsNSyMloDb
9gfLzB70Hovh0wgr5g4wGiab9ZQkpl/GY/VGIbT/TZwDOhiEMG3HfdSbOeY45AVtP1wR4lOlz7Yv
1WK9kZaxBmVFehFn83iF83zhXBPubqq05C4klrsL263lpMbOWESDUxrf0c00Py/JsoaobPSnuLTa
u4peHO+bakWvb8lLI6NoQSa1bUpn/1SkWrMIfCaLSHeWVPqLXNRIwyrAC0uEtZuQ+7wsyagGFPXG
1B3aK3vj0pHYqv4UxTeWxr7HwI4sR45oGVWJozg+Jq/6tywxG/04xq1yzTD2wjW28UDIHknjucns
841IXl+lsub9AZbohN3QoYSIrFz4+pxe+iaq2QChNjoTN/X5KAkxCuXCgVFKzXkEeGL4qbqIQ8Kz
eHh9qO0H71561KIR4aDOC/Rvj8rDKaxolN6G0WTFxamrKicLjDl1vs7FlBr0bAbx9PqILz9uI4/T
TwN8RKVu7wMGMxi6updXkQDuLII5VegkwPGkUdESV14Z7cLVQalXB9JAigbfba9CI0xKkErM1eGO
LiLNg8w3aV4xpQ8JCOr5ZFad2wQ9hLH60ZNTmvhx7AFtX1pLWU427/DiZ86wxoep9mR+sBtzEodG
6H3sV5bRmG9eEGoSmwgsHVwayfuTrHcoaAh0NiMLZNYh82br1ipqjFpdvXjovX69Mt6F5YA3wDVP
TxXa375AC9avptIj8yhucyMg6miD3EWZXxijc/P6yl9ARHA/kbZuGFAi+Bf7um9wWdL6MmICli5U
CK71gN6SONUtSLXAG9Sq8OOya+RpddqMUD5pe1AbsixQZBRNXcA9rlL7LkVDqPCrhlZ3qCfTlITU
++0pHPOJN/jKz95S+PMzstUIUXVG2ZKnfg/kmFG0nNqap7BSczCRU8xtCNtPX+2gjS3zX7JTD85w
5XHpFI6Zf6qKolrubVFuMrfkwNdKAC8PLRooHCBwOlT3sDo9vx+YwgFLKn7QpMn6s5Yptm9MnncY
IWQ/1cP89fUJuDAcgAIoNVtURZt61zLIFHWayjErIU+N0ylF9/n9kK/gqzybypG55tcyvJdvCqeV
/IMWJf0ItA/Pvy83e2EohQUUKeuzj1MKRFwrljiEVuUd8ho33NVusidUo/MrYc/L+x2cNdc6Ymvb
7b6/LSBnSGjfxRjVhdocVrcrg1bozpU3kxR5e5B3e2prV5PKcQUC99/NqV1lsToWpRd1SWukRxtm
TfJeLI518LRFSf1qwmY5mLBL+a71k+wOqTV3Togmxrj4lauMv/HPIPmCyW1/62creajjElyJ1XTY
/rVaNTb3dKH6LpjEvEhwBW2agC3SEwA3S4zYWJP08/ihm0QJJGXFHjyYi7jEB5VD2CIc7nj/tGqp
fDMbq/pQFb2dUDDU429ukqSrb5dEUCFQTOXPirLYEop1lO+1Kun/WZa5rO69dZ5/Wdo45jBVrFEE
RgFlI+BT0tJHYw6VPEBs3ZfWm9XUnynAWsemt9IlWD1nKT6gFFZ+VkVVfHNyXX7T5jVvT6ledl9S
lwr6QcvWdfXLdpr6yh/iovgXUZRURgNVKMV3vTKd/NrCXfLTFIseHwY4coV5miabdo2nDEv9T5IZ
VCOXpbE+Kqp0f2aT11iHDIWg6aTjmlWgk1H07X2h0JO9r6BwJeFgzWVxN1TKot4BZDeMn2Pp4eYI
42daf41qXaAv1ZQ6EHptFXGQeUtJzcFWaPS1XCIfShE3nypLiZMR8s7sqb/XufEEXunNZLzLDUkZ
F7vOWdW5kh1FkOJjuQtY97fupoMdAAgTM6GtYf2mhyHsO5L15VQsa9MFA2hQ52amtjXelO5Y/k5j
ffhGZ5oIpQLp8TSoaELcUDZIRx/k6STCvF/02UdT0MHzBR5AjV1XOjUB0KnkjytqwwyQCMhXfxBV
+UMuyQTJt0om2iON635EUVgrgaZV6Ve0t+sG2ltbfu9RKy0D3e0IvxeD/ALcHWDCAx4OVeMDMtBW
v1pL3v2yFV7hWzCnf8cJgmOBpgG5gSKQLEkIds4rQwKl+QuO5Np7Wsj9d7ANvTikdVe0h7FMppao
wR0H30a2vQxcD2XfoLXW7g9NGCscwdM8Lp0nMj9bevteEYML/M+h2VlJrdACGjVFkMe1PQSjl2aP
Stci8mshZDz40L2HuyJ3S4nhnWy/JE1R3uUWz5UiqvrnYtiVd9KLRavDDj5ZGXhoDj9mvbRzXxH6
OAds/yLH0ZMKtd+ulvOvNhrxtxXLsFuZz9l8gOmDUZFQS6MMe3WNjfu0aXQIL0Vt3qZUxqWv1lN3
N2RoX/mFk8SP2qpm37yBLBCdjyz5JIs4/6xazfojVfJuDaws1ZYg1+PkFyY2KUaj+lhmQYFUQuIr
eCItYVw4wr2ptX7+YuiN8cGrgaP5mUyKL3OxWk9eYg5TsDaL/X6oQLuGaeZOv6SpLLo/jJJKaeu6
MoWcNRhQwLs6RznbwUU9TOW4DL4n11Hh3w/c1kT8MYL9Mn8A/JZofFnmNHk4dNJqQmPpsuUXVEKO
cudlVhrK1TXLG6VvzPuK5tzDGqdeWMFURqoGf9TFB/9orgH6u6MMJbWUyq9Qqwuqsps+Kobd4oo2
uOaDOhf5d3Tp4zz0SlE2+Dn2seKP2KR+cxqn+IPKM7FestHqsKJJnJ5dKHAlXzC9DqwlG76mSdkl
QTMn1epjI8EBGdu5RwfaEs3PwsKvyI+5zKqwaygVHvvUtr/Yaj796Wy3/GKIoZgPvT32VuB1dvrB
QsEsOYGxh5y0iGZIwrRsra2URnweEuh7GsFNEnf+lCj6yeyKKjkaknaVPyZd+24udLXgpqump1jX
qXkJUzJt0smNX5maJelhaZulOxbF4lLRoc/z3VhFnoYuFTJ8JGFFP3VKGg9BldnWV2p5bX/IlaSV
PlzR9Y8iermxCmd39VdNWb7iXyzawEuU6qY1yZ+DqSk0RAdQIi1Cmz3j+ZpSiw9QDvNvIDlA4o1d
P86+56n9jySJGzxohFT/sanEfi0BdUBl7/TiR2ktdnNIEI6zfW/q0V10MsYK8izboOow4Cw/j7P6
z5QB3wpby86rwzjOjhM0rlo+6FAkHjX4InPQz2naB3aeGl+Q5KP0qGaDWz/FvWr34AJH8c+6IVk4
jprSHtZE4K6mO1i+mVrVqyGi1n0boPo9f6lhDnUhr6xiYZojcJQtCM/RxUBWR/PXVke4EsYRqra2
WFfn4CqTA9jHUYBMAJhFNtQ0awC+amzFp07WGwHTMTMmRZ/pLQRWUehKgO6hVh3ySdG/UAmQjQ+A
DJjkIKXxu6s87x2MKNifzgLvxm8qOQhM/srl0ZjH+t4q0s7xzaQFWMYTWTwsers8mbJYn2TZsFcT
vDn+uDHB3EGuRNHcHYV+O+cFKqdlm7jN0ZxR6Pa9eugX0F7IcfpKXpnlvdGMZpQlNPgTybWAQVya
FsGSj81TZxppccxHuAIjDQV5i7bS2tBoMrtoxk/8H5zQkHofa/4PA8rjGdf8oCYH0TrTn3pcDeSi
NRMCuqg6rkG1k947iB9xEi7D4pw0XXRNYMSWLQI0N/t/LUG9wl9rNU2P+dI7Facs8f7QdWhxO+Y2
UfxV8loGOFqvKX6TGZ6IdLurP0NmjyuxRSopQcvSJGoExdAHWtImpa9NwntIkxTxDHWx5mAp8Qjy
TaPJv43lkP4ra30aw9ip3IVitmI/JoYqOf+WYgp6W6VFgIGqKEgoHtaiYZ19cxDdw+rqQxcs9Oo+
Yj4xLMeOuz8a7Dn2wrmKiZBrXiKdEuEyuOC6M9Q9oQ/y6tp23H7VTamvkFOS4nO7rFjBCwkuz8f/
x32okegZQ2eO2ZNS7+fupoBB968hFPGhUIRR+Rby0VOQuG5dBFPujXO4FNutRcdieZwTmdk3+f9x
dG7dcepKEP5FrAXi/grMjO92fEkcv7Cy45irQCBAgl9/Pp/XnR2HGYtWd1V1lWibe3zIsFLSJK2F
+RDO21NHdMN+2Ueces5UCfcpIcDZ0hR4+2lcpUofcNdrf2C11NanOZhiWQzhjqZud76FGdw3OxX5
qHp1chtsJTNVuVw7BF/VMcYovdvcOU4FTrjMY69ywwII9+NmFa8o1f7fcCzt06F37M+8oCY8E5us
Q1wdy2A/U2+tLjoawpT3ZbGvY7SPt/XuL6+uK7kGMdhvTTZMeiqzUVBhc4IcpMlk4HL5O12HXUYS
o3CIZhP97pOWN8w9Zv+mbGWy8AkAPLNypijnXm/UkAVOvY1ZJcbonoGusVmMgawqgtZf3dPRjUIA
U0zUxdm3YVggiUa61ON1IHhF0uQR4RGRGHFZl13mmL0cOH61c6fxcZKZQhPNHzZb+jj2IHjcM7F0
stKkxly2BXYSpq6n8WrJCPinRLg2uAXQxCJllWQ19lpwVsp97T4JArUldrC19yKlqt6ccE3fY6wX
EAb11PS1taF7MXVdzuf5WCQWNUizZoBp5Yz5rG3kcOAHB+YkGsb3LXU3lfdwAlcEcNbDVW8b/1XO
a+8zf3iNn6lZIJ5M19kbzu7kBOhMQ9QgBfb/C3eFGcrHIDlim9UBnDSzboi5IxNWP2dqF7U51zA0
CyZzzvTd7cbumuH+2v23iuGYr4agdp6ldDGr0Uj037xvKUoezrjjZW2EqjVDhyGuBiLv4erwGCXB
yZr1JW3U5OYdCdwf2vWquzrmtSNK3u+nKyzsvTZnzYObxGHY6WgPZfAwB+XQZl1SezdmdzxzkYjs
dNYnZn3FLiPkqd2wJy9pj9yPTrXtjYlK0+VDjD1nvkzK/pqQ6C1Z7enIkIjqW5vX67wtGc5RpSKf
2HT1yVtpxPN0YLIpOKrekMMgzX/rLthwrUmbuM24ZRz33nOQnNwyHMR9JlpBs+tvQj5PTTPqDAsY
8RcXgJAWJB0wi44nJU+mHThkAQkpJnPTYXqq0E6OGW4I5X/+6i0/DyVnW1iaj4Hv6XsSmPFSm4tt
774NOhLbzVkJQYnOZ5qaF90e6SOyBu7/I9pnc9ZHIoOsndLq7zL55R8oTk/mYTK5Wx6VgeKfxTj3
YYQ++pyDkA67dqNniRvknA3O3D1UylWk1Q+h/YPDHV7oqWdFkgej0qbY03X4j93w+de305RzNvQj
787hrV/MyN+ojwXJpUjLfck6upc/st/4eELvW5v3yJMfStbYzVk4ffOXEc1+9aqvNdh/zxENpJo7
poltMllbBxTh0oY8sDEePmc9M4bU4ndZ+ss92okwyLtB9X8JAZr/BlXKrdEHGH1lU62PplhaJ3gP
VmazHMm8eWegpZBRsBCJJpTnu66SQZPvXrPVBW2e+v5+JBz4cvT7R2ijSWXk5jBbhuLwP9i3o/Nx
mm2xRRem0Ld7uo3vTdmYz3CViEZayeiUIYNxHunYQ8bXderLyzZJz2Trulh+zX04NSdiqTXCVbSd
C7ei3X/LBjOybIln18m54NubkuwTqs3c7f85pmpuR2F1+2PwEB2Njox+1iyvd2dl9pSVkFGl/i0G
5I0qEi2rS1IiMizoOxVSGW/f1EVuOC9kdt79ij67HAcELmJlcpaB4LWWts/dMvoGimXFNU4Qy/yP
fJCky8x+NMyA1TL1p+9L++NwArtkESKkrqBGlw928puvKFqCtgi10z9vwm2G4vtQ344kp8y0/ZE7
5Wx3iDsfHTlom17Q6Rm6x5dkj6AStDHWzRGfOFx/Trd+duWBFjJ1DqK8GXLt1dCmk5fRWs1vVbIn
No9bzCUyZ56dPz2Xxn+ljcaPzq+ONDN9ulL7wzFkIo7ourzAegnlTzlp3vZK/9r7OGyy2bFzfObe
319ad2z+IMiZfuDDIz/m6PDii928aclh1xiUdLQrbgw5rGNeHzKm/EvEv5lkwmE47urgz7rOy4Pf
8O9mDWkXn1Z1smfqPkyJt0Hrc9VwV4e5O1nz1PNnz33jpM4lkt7+u5QyfS63pU2L0kHixZswzdzM
AcB9hiiLjqtGwnC9teVR506/+gjPkiMUhTFD89bR+15SmaQf5ogC6ng6tCH1Dpt4tDdl+g/jvqnL
aAbn+ZTOZdCf8WpI2txPagrqXhr5i67RuzM4hq9ZoEKPASz2tD6P7pT8sWW7fwRGLDeh9+1VRgLm
/km55qwkS8g/mMp1oEqiTawyDwjgc9nD5HGNj+nI/aht/qM/SoNsT5zhhn2VJQalWBEagAdM5XWt
DnAkPbmHubSpaYHq3ZbbIzrmOGWg9eWlZTK3VzOmlw6L+qHjnWrd63sUMvueN0vSjFxMExAUyaP8
9vHkn/tMi6HnOvN3k9w6yrhvaz2vj2zO0gwdgazvaJoZ1/aaQA8UEXqT2b4JALvmcHz6QjSFfVYr
/O9PMhTVD5ekjKtBiPHZHFo7xDcQqZKVXmLHwpR1rDIcksyAaUWSNHld77wdK+sswGWb2E9JUPf/
HZuXfrjOMrfkp6Ue3Ot0pGu2Jbsg3TUBG8/XVfmvvruNH+2SWhIc58SYrLZaudfMjauhYzVzk5NS
5np5DbpcZWFi1UsVKOaNaJvqB9dJmZbp6GrnzLIkLAe7meFzW0feUPSCiB+O1YS5Z+BF+M+0sR0/
o35bdFZt8cFdnyb6Z9fa8tlYvyTwCeLin+bTPHSpYLEx9vrkh20WyzPK9ntDW8QfJeIvmXUtQ1mm
S5DtLJjT6s+CrV+Vy3FS3DBVnUwnpRz/n/BNUhcYZ49cK8vmH1mofFZVx1SkD6UvuVMnABp99naV
9DfLMW2PTt/KGuXhkj6paF4p0I57AGzEs78UDmjrcDrC0eEwkPPpZa48xM24jlHAA5fRO9Y6LNlA
NcofTuDV9wRiwOsmsx1/xfuqg9yNGvtqWlHxfVV7dOPMoxPfsJqYeBBKa2VxMK7i6IYsbPul8Ogi
dgGl3pcKdmCZKnAxcJZhSuGcl379HLakY3wrpb6nM9vXi/xecszSBownt4OyjzNt7MeQRiu2QfDu
byk5bTUDuW5HfAHX5EMNaf+6kW3AVWHxvUVxmTCLdce4PaUwWTWT9ii8UyAPGbHYFrsvEIHOfD3g
2TVlaSmihz4s/ZuYF1dkyVatH7YK5X90cOLLlzuEQE0cK6lwysejR5UxJM2yHN58KYfGvWWZVc1I
uMvRFomp1J/GX/cE6iytNMYSaaRPy1HNPzewNkHzXnXqRC8AtAjd1uislvX01bvkaUH9lPLvNleU
zx7MNilMMjq8eYeVT7rz6i+EOczYYlq318PT9nEPavOb8+E/s4Yc/EdOregyq9GhYpFYTh8SD4v7
qhorcTm6rfqz0zEm+dzuYEJpzDCWHZ0Yf1VmG34fnee+b4OnXmasm94dqefoYlAqPuJhEP9pmqpU
J6X3ri0mELihOBx4RSRoriAZU4t/B3rz3xp/ovd+sNLmuBgxuNKpik+5g/MXuFtFnLmVl2RN/A6v
WdfrXqOgxHG2EyVakoD7381SfLfTbJd9Oueha629pDMIC23LuPyEsBY/2jgdX9awHm+9qYm7q0W6
bl10+JUEueEysdlS+y4pJMI7dLaboHotnWmvMhuL9pdJa4eyaY3rn8ZxDv8NTrwDp8L7vB/NivNi
3TcqANruXHWC+DE3KjI2RuAQLz+9StQTRa3y48uAP3iScS4RV/PpsF/YV/eOQkR5a8qxhHFV3vaF
aJGq4u41hsYwTKNz5vv6Jvk45q+7ii3zwsKUc+0ra0LEBfCHmUo7m2S0HtvHxJLCkJHdk4DFtfSy
WQ8rMGSTagKCRRYqTCaRejdQJisHy69E/08DMIBney6yz1n7wzlARujlwbL6jM/13AInIGCrssnp
GYkPhdNLFg4KT2QWL/iu+rLvn9ZuIvm3NjIauXPHNM2rdppvjMByjkdst7aQ5EDf95NMo5x4Ivdn
aefoS0NfvAzVRo+xdJzPFT/iGZwwHAPKk3bSwu+Rv4rFYJRqm7h521Z/898IUgmeJxRkajgnCrL7
F1y1/rdOwqHG62Ql4fKiuevCCw746r4TsKm5P8n5zmvQblyxg7XJ076N5cdK7bimM7Ty3Ko47PM+
WsbPoCnb4zSWfTLj4xkBPRNslzI6j9v6NmlTg7JSs+vLFi/rfbosLKUTpr191ZP5ntgYEH+Ee6ee
9saLB9wXZt/Q/Lfy3ihPPHWbdZvTxCZYkyWj3r9aGfm3Yx3vryHk6i/JKQ1xvJ3M0279+c/YTtHP
AYIdBK2JGDcHv13feoTd411Mbs3MRNQbxspJ0Dxv0muBhLYtZJagkDbTgwJdnb2rfkz8rQOECffQ
B9p393EhUB7duowAC2ZdnWAFhpgup93p3F0kyN2pnr2SmcvzmxtF2h//eSAiLHMS67nFTH19a53O
f0pATmk3UN38M64Qv9ZOO+8zz+Jlg5uWO7yQ9lgNZVr/jBef1VvBiAzTPZr2ZgHTUkWt1TcOSJV5
wGC0H1lBE2Y6tSWPA6thoxuWMIbg7NZ+6n32HkuUWdDO63JOonKjk0lpKHEJY6KnOKA+W+I1K6Om
fAht4Np822X6MpjJTlcCy9b9skncPr/BBVddCcMQdwqFtNup94fq1+CgiQW+mIF0+sPUUe5i/9kW
9V4fy60bVW15sv4Rp8UwRMmSNRqT8mL8NvKnLVmGZ3ZD9jab8SBE9B0bvogunc0LQMSo8zbt3eSz
dvsQVjCpZ/dGr94RZjG3Z51r5dOeLUnZd7xMtOkXiKHjSuiVwWGK1CSLScppBz9lSeTke4PLANig
4wBa2hF2nPEvt94Taxgbik3uuF9iL5MEH53wW4asAl+6J2JE7M8tXpeUpMJ4YY88gsrKyJ4xxyO/
vknkSwTjVixbom65tOX7Nhv/Km376W/HDVZfbbobunNidtmeo2lKH+WmZVfwsgAhtCL+3pBqoy49
jR5rqVmzhjSIDQC7On9fj951ZZoxvm8ZFP6WfYAxwLT5v8el3sei7b1hyCyONWOe9mzFYAJ4eF/h
ENDZZMBhS3TxYiWWpz1s1uMd0MPq+wMIPDoFtDE1+glT/WOFsdovHtSdvJWE/DASrHUsf44sRYmz
N+FiUAAKBtO1XwVtdd7iuR4fgl2VNqvMEQ/XBjh9ZhINCFzmvaAJBo1u9hvpB9p7p2wx0aSKfYcm
a8y8RlnfcAc/WLdvwicnxYzFz5x0t8uJLdX+la6qjK4FMH71GE0bg12XhLsopDsen2MDFPhn/d4S
vSwctIVX3oW4qxvXO/mUvPbUVIh1820heZqqO0jvjPhjZTbl/EClegZjuQYL2YX/cyyDGxyyouUW
fbIY30jKSOzftndWzRtM8ck6xke+L91o+9AHyUppG912xrO19/372NqouWHalV3ucjHSiRlTI3Uv
ufGjv2MUqvQClC+rvE80/EgdVul2gptIf9Z76iD7mw7x198DbZ/7MtLraTRdl8KqDou+N8HGOnWd
BpN76WshvHs82R3v4rQNpJ4zU3rP1Lnpy/rO7JLvW2JYscCFnvvDM5+qasFBunK3huYl9b42fvh2
BwQ3dWcfEHN5w/ts6LOOLAB7V4ft5ueKNQiaW1yJ/JwPPW3vWBatdx4OFfMnF0licpimwXtyyinx
8zpRqfMU0LCps78e6/aQliaBkuR9Nz+8cZ3NPdh0HLx7OJHEJ211ALMy7sLctHtilnvOvLfkTJUK
r9CFF6AIxiQW2bbp0P3rwWvPRdIAxV/7pu/VNTAung5o67k0ljARmjrF5XA1h4uqizBqjL6IFdlQ
RmLNLl574CCdyc64gDku0Hk+7aMd7odYU/t75lZdmHlAh27xz5FZjwNwnyGMcG9db2sBmRp/3nOh
gnRhFMKk9SYFaPs81A6nzHKiXk4MqqV/rqYSN0JWCMx2N6QT5wZK+7DFQqszvrT4AgjupgZrHrva
1SlG0gw6HnMt2/SEBiCyeTku24foji3IWa4JjowDtkRXVR+3y1l3R8TUkJIzfhLDNiz5HBBNW2gy
+PZTieOIKOolmPZfXSKFCzkZrNFrqJUX36RwqQyFeCvmvjPw4CTNLW/zZEuRKyISxnzzfB5AE6J8
FE2/bUTbLvuy2JtvP+e9sEfQtCf2dQQfKzrY1Kmd2YwPqRnCZ344F+LIh/upF6O94ljWFFMRePxP
JidNuL2o9quZl/1n1OATnRFtkbh3bm1dc1apoZMIDf0lDJ1DW1dHlVQ3bbVwD3a1c0QFio8Dthtd
s9pzYNPJvyGlJ3gJGGdR2bULJnsZ4GQ3MCaU6/ETeekkM7RDSQmdMBjxOKZrWZ5dJK/qDeJB84vZ
WlndAlzA+utmWcCU4bOiU29rj3e41xrquuq97Sewe12dD1tiHIpdWjQVKmE5+aYOk8U+DGvs3IfI
KZJr4INIZY5yG+82BOt44zYqt2IBV6C+gyG9CL4FkLigC4gAigcoOrdbkzWvhJ7MzRJXkczahrHx
Rh0hhsTE73nPQLDMEmJPWWDRkcPaJb+D9qMOvPEoRnM0ZS6jQxFlPo1BU7QDQp3fSkpaXB8eqs1i
H3L7ah4b7T6mHWuZZ7nJxL13SeyiVG9gA5CXECK0N0j//fCEYWqLZyY0V39K7MCi2jprtoXqtgfN
9ZDzOg9+ibz8R/htgPKrW+q6hvXdoGVPqi0ZcAPU1OGLihp3K9YNd+PPdimTCVaAgtnTiAPUgMK6
nHDcxcrpEsxgkw+H8NqmcFC2+qclNOlyNVSBXs8pcuX6ZZ3tTN+AJGs4W4eUDdVv+3hljF5eJfLF
23luk7kQzXJAHyLoKPzaC4e72G9Hdc11JsuryDZgIc2iYQTnxt/ITfEb+Q6wVUZ5MyVlnSVluH7J
Y4kaLAf6NbhW1Ywj1Maqx6dSnn40sFzveMLY/wMkLoj/suz+GUzYEddVI7zhha9tgdLSQTwVQrVO
mYUHva/FgRl2CxmBfx4GrNZe8c5Ahh4Ts/evXbU9bgaqnzk5pkmQe1DrMD5X8DOG90w8I7QYRzeX
HTj3v7E3fXvBDKST+QxhHRdiiKPtPAXw8WyqWWedxiwmjJmAbdfdNnVfOduw4ZUMFnOHqLXZzlE7
Th+cUXo5bFAs2x04ipLn4lVEnWtxCBiQ7Zh/MTDI7XEO0/qOFeW5utTzvvnnERwYIGDroGZ1engD
SprBLwslui7KZuzbEfBEM7ifntwgzkJW3GRmHd/cN9Dy6aUx1I/c07CCeSit2K/ENDOwrY5u1vPQ
TeqyoKeqcr9ny+BOwIvJolxZP75K8OVCYLsP3V6wR72qfBS7dxRLFY5rDo3ApcxN3vhQ18F35E0Y
V/eWuCicxweTAN6lXf2wINVELFSvIR+s8Y5T1HiLf9nTYf7dDnP1sLECjdyl4bk9LJjl+WBU+lnX
U/Sw89xDnpYE+QBbNuMvY3vxB2+F7jkIe/VRlZ5EXLEdwfH0La5J7j1/A1dFnqRxCwLXVjn403hk
BuPaD78TcXeee8KAehdN4eWwzvDPa3iXz70tl+FMil4YXnj/luQk6njrz3hAIIBaxn1XF+FEnb1E
qAV0rpsqDs/s+OjydVsZhIs5CL6L/7C4v/hh3ny30Ix6f0hQTcPLODqeKMbaHPVZJZFOz3tLYMXz
Wm7NW9AGvK3NOJe/O1KZQCds4H9A5aDRaufOvCw7YODJVib8mCuWQrKJ4Q0emIaEt5xa9FODp9V5
Wc/TF35QriwaeJ8H0L4OyUy0xE+4DMwIF5Jwa88w53YHGahLN3P9sUFLNK7ugDliFYF6S3d4q0eb
vrV7pL4QAgf9fbC7DYJkyQKD2MZe5vFYg5+FLuFn7ODxZC9LOI31FbIskvrsBir9usbfhARd9Poj
MtP+n4fORmKumTCPJuQQfUK+tc0dEX9c7mUU6eDW3xet3w1ayPhcdkIHl7mmpNzswzg1l26QRO1O
2t/QwwgjWWQtGVpa4CJ7vTbx8oIVMGfTcSL1IVlP+8+gpv7hpDhH50OFUw2IMNnIV63FdKCIYqPM
m18NG9opf232q3on0+nibJN93qyB7QHIx1lmgX1PC5Hs8EKV07MTn9TNthdKMboi1DC7vkKktJqC
v+o+4VkPEjaykoihKbNsfUYpLf+NW2IhnvYYonlC6jDdHkIsYx4R3PYs1+X4LMvNTteI+vgiaBxU
pomCkOek24dWZ0Bju/wJi406QifdzEucjHDVGesdI07MSuj6tAKttvfd2DY/a9P1XTGNGLGchnhK
xve+9+t3lgwGdGtzlLboA+Xq5XvpldRyLCyWK9dbAoN5k3T/W0qDPgetfXignDLbf3pxDuwZpmZd
MKVoyRmIw5AErcQQvlLEogsf3biezWdPpGqQrT4sXG5czUpyPzj1mE+gL825Dr4l3Cm2LxgD+kr9
NAKT7fNsZoJqqUudf+r8fkdTdLhpn+vI42jrSS6k85aRWu76wVsjBJwCmcBgx8rjtAtCWt3UiW68
oRrtPfXru+3E7ROPjDhE9VGxpw5CWrklsiJYlOF6IA1tKrYhqQBHFzHXxeSJSOJbpL8jaFUCxLeP
6YQSGDgIPSFu1mG2Kva/4OYhcAu71RA9qCVdZAwUYMIpK3uI4lj7eL5qoMf/HLoBAItBfzc6s6qj
g2jq6XXbmnS7trX1/kW6jsrTDIL9oz00MiHuwPoaNjWOvglGuZ6Qr0csg9g6KGAEw9cJQUx0Yhmh
/IfDIeoa1u+9pyMSsr2sTRnF1zW5nKh4fe0LbgA1MdOGh4sKiIm8Plc0gskl5Hf65cYTy1tVu8TN
pUdq3P/RM/77Gb0ErDJbF4O4Ativbtiid9brQIRp961kOVQeScuELgARp+cxAg/PxJAA0+k28ewt
1bE1eZiq5JR8L3plC5yAdxViRysvjDo1a3pVV/c3aI87i6wy1Cyxx2BlZ07z0N17SEQl7xk4xYnl
/vJmmPf5vl6ikm4xWt0X6K/tmeWN9GNGQzF/E3n16IIwu3WQ2cO4X82cOl22QE3WBVSO55+71EJP
gKP3aLosUPY6NfNzbALXFOSfWHYx10El2YL0zSA91kacwM07aDuvESjAQdmb244gL96+2VsqqHiQ
qfd48EfnrvHV2hTpBJGbB26H7Z+ohXP8QHUBdrZMZRoVpnfD+x4VV/28jzxxSxK01GuOrqS57xfr
DY/+YWZoOr3X6cV3muY7mkB7zy4LlLh+OY2wP6Z0rEwWuWr5Z8elNbcWFHd8pNfYv/0PkpJGd3BH
9wJ5SrcRRMsknsCWRpAAFAkEaAk73Y3adEHml5jgvh4guPRJXQW6W9IoOL+8aXK2u504ugG1V+qE
DwBY/XbG6j8M3pyxP/wCYZYF/I0aP/meOwwrGMiO6kLTsTZZZ9rF4WtS6VPLyAUADbXpXiFJTn/7
6Lfb87IGnJs07S1iRN/f/65bunPTdRPkcYUWhkNVLtWXw3LK9lz5DmxbUnbSfwrqZEcHCtxjng5/
3T6QxHYzolS0d9m0HZG8BAtyJlLiU0cX/rFrnY823p6OtRUbHWo5/l7ocyrWSEbnN+G2dIF9KPBy
SH25mVcCL9LlbwSsixg8MAv7LeOh7MuBW5f7tAD5IHoQaxBMV43ZuIYqNG0/RLwHAUhGmP4avN79
M6Vz/NNHa79+T27Tb1n1bfoiyhb5N0stbXpnXFX1T/bwvzGnpEmmi6h8dr1BddC+KQFd++NowIbu
5nma0jtPxTAEwbJ1LyH7odGDs6yivdDglOIkOqgQMmfSzQGpcsqZWTWqGnvXhiBKJ7NG29+UC3XL
da0UVViP7kB46cTwXnqeBr3HPe+xRVUos6hRKwKKgdn2aQcCGgtswYYyo5+QyzlQR79lCFtnnD0J
FwN9t9/OBwxUG72JOsjqnZcE8d0SHOWSx/M+AmaNYvXziu8dw6t1MiM9RJSonH21+btDZaOzGAlX
1EDzqCBvSl7BNN8bUMi8m2Qy0qWoacgxd+YJk1S589dhW1/U3wrndT+xxRSK3APY/t10pjcZG7S+
OK1xHQf3Gt+mqgg0ltT3eGAgglapUPq1B2U9zjvJJ9+nMQVWY7ei7fMj0kN/DhCb7IgpGVtaXD9Q
NfmAAdT9KHz3FFBRTiPryUvnaDXfmq1rXr1ZSZ1vut2dYrXobOFUfVTHAQj040E8hnMmfk76p0FV
lbox3tTWt0GiNvpRf0NlyVdDlzk0Zn8YsDjAGGzqR3vRth1bpkk9aDrrdL9ho6Pt31lVjq+wIlyf
J7J9WwB5pf6YMO6/YBOTVzJvALVXUSKgP8RxzxZi99izsvxkhpFsSgvXgEZz3cVzT7sLaw1h/Rxs
XEKwktgl0QGZecnLXiBgdle9nc2g/fQOoNGLizWp9Qdvw2QLyVAPue0ZsiJGes3fMtk21h32GUHb
XoXJV2VTUZ3aRnc2R9qm1VVaT/6XdBConqIeWQQTIulpuPBOrYpglDv734qI/5fV3BHfrHSkz8Ex
de6jt1Pnc4gIMV/7zVoely6o/N/onFhjELtMXj3SeudHhcxuAYSKPQNykpTj45rsFGmdbDjebTYJ
/9RN18YXwAv4rrHSzY0f7ylrCVh591dc6gvi0bhyT3EYz/KEKhX5m+5n7/ZQBxxDi3dpfSNxxvwx
Lnq8KocRSZKYSj7U3phyOZWjG9wksaTK+vOof2/SEe45rlvqOwM5RZaHZAbqmj6a/nhcKG+2jvSc
11jp+Cc3rP3kSja08Sf2mQKF1mQI8ZEqqzFmc0WhDWsjI//aPll/7bszrTdO7BqiSqsteFZeqPYg
K+UqPqs4hh8LBgGYbzAf+70dAhxvwhHaOR+ULzxxSbZiqxaLsfOxhgxZYLC2lmfPsV7DKoJZn2rH
GT5x6WDc3V13/hibvh3PSK7QHbfbBkQ/khMe0osP7i+isHT9yj6NeWMaYUHOJnta7Ae3J+oH32VL
ZuY23mnL/yO6zlgWE1fKGdHOyKxcP0HGLJkjH1q0k2/YUEKbBVM9/WWXoFuypMPAOfZH8p+TcgWr
0UfX3IJscIow1LQ6T4jG+iDyuv25N0kTZxrio87mHblG1sjm2LKgrxv0VN8k4F1CpI89eaVGYxEv
HorvDSJyyo3vCAASveMXtmCE8RocsoJ/QO/wN17ZVr6ON3P01517RPM5Fgi+89K1/nTxadbKb34+
bfINQuI0OTU9GO7849+G17G+WQbWzwAJhegLx/iU2dUZA9AoPlB7JyXUBIr8CY0IykCE8INYt+PU
68TRJ5VW9gGvJRP9d/BN4o1C3+jeqjiQbDu1q9jOdZOu/iky/t5d9bENJr6vkErRH/3/SDuTJjeR
qF3/l7v+iAASMmErCUmo5nJ53BB2uc08z/z6++DNdcmKUvi7veiNu50CMk+e4R06mDtDNMU7Shi0
+TcT6STbQWemQbO9Kr+h1gV5i08h4h0zzhU4VOnuD70CQbUBAZ7F94veZrWnSQeMFnmJZfFyrYII
XdRD0O8bSC/t0dFonjOSXUC/Np3BnmvBsLY7+J6lC3JmBqobV4ImlxuiX+OhFm4CUYm6+5RK7U6p
rg13KupCdSvFbPwQE9KoTEiH0TrQN5rmQxu7Y/U9bVVrbuMBrPtpRX1VOwMIZXWgg+cMO6mFsLVI
MBzn2BpjktwttVG+UgjPz0S1ND7AiInvtFb2uHFOYWzfAPZ2XxC0il/V2IHsbxlQj3ekqXFE2Y4a
+CZXA1czuKgi9qYI4OgWugCEIgawId2jkmJwj7oaHrZ1LLiagdLZy2FMhs56hBplxPvA7JJb9F2X
zmtJddP7lgpjX/QCjS5XqxuiJWZ2v7AGspIT0MHhi2sF8b05MNrbtbndv4Lwdb9FClTCrdYn43DK
JxDO37O8y1uwA04tIW664JKVCQVkR0k4uFxR2aR8jLaK/wh7xsfJQC2YYV0RWFuu+SXdcPf1iI9S
LLWo+BqFddDG3tJ28AyKZ5rR8a9SG7TXCghesaF+AbvVRH3+XcsLckNkA+rlyLxHxp4dZSmJUzJF
Hu6Y67jKETHgIvLY24aOQbGrdSC2G8cSqeWlhtJsOvCL+lFMEYM3Y4DlQ95Sp8tuKmCIepmKwQIO
iLWJo9RAfxySfjG/qh401M4AVJ0ddKmCHxJ75eemD3rYzMzSHmB8AJPqJyAtq4ANOJwuL+bOt+lj
71M5TzVoBfZPDpmtaD5HyaCZRyCI6BQ2wh6nQ007syYQ5M53SMDiCWiE+YN4PsgVB5WGe/qHdfTB
iPS+ApfP7dw9RelYMo0BIRp4ST7NIxePHadHwwxNMmw5U1ZS3BflTqPV/aWsI6s/iJkii3lUWOZ3
kYmPBLy8oOwf9ciu2t1Qz8NtOqQFWFGAjRRNgineHaSJUgfSGi8M7nNRYaRsdXE/HTWDjvWGpqlx
NKtM6mC0Jpg5EC7aZIeGT3FjJ0VtPeChETV7qa1tlnZw40d+UPENjDDvZ7Mw4yJTm42IPgFuudUH
EUwMMNA57oDooosPo2Us5/aUqNLNPWTU1LcUrhw4evSPnQNxTR+OWgT4FGCD2xIR6X+/AC6fyZzt
2gzvwqYvuvvRXZaeHoViF8I3DSmEGoy3D20PPf6QN0GgnvlRBS1ZaDfBdgx08TEoGcpuKyOm0FVR
5AYA6QoCsBsB95v1Ht74wOj/NjA1W+0LCAs3acqmf1I6xklHKnTA9VRXAOBkbWjBlyydehqdRTn+
sgERLD4FVzMdNEa04gTUnRRTFqnYA1PP2EhJnN71pTGCLAXf/mKtB2K7FMSiJ9JO9xW4YgrnV4V9
vYWOZVKrdmUYvcg6Cr+DEVLzvkL106aGwOsPtpWlzH2d/y440dMTnDva6K/mWDXjBixscjcstC1P
OEfkw3bK0/bXZEY0rlNFW5KYvuIZtLrga8ek7Mtet/tqOZUc5RAXhDh+jMM8gV2hOMqfuJELcPxM
9cO7CKSzcwIUHotdn0IlBejICHYXzF19k2ciCbZ06JzPNWo56QHeHzlMn6NM46vGSKOTYcbluKVp
n0GuYVyExmZIv28TBsyst01mtdXnsUw5ZaaZIH2JFileCnahd51HG9vJHgDZ4hEgpxlmyWxW4QMu
fCU37ZBNHn19K/DyZKR3XWnC+ViEYJN4UuzS7zhkwCPWMu6DHlpGf8wWh2wlUA4hQtqQjCREXWfX
Gi3XvSuqUt72k4IyoGgAEHaNUd2NqVy+xI0N1q2l2+5ucxEwQXNTnWrGTIb5MWcd3gosg5gDXFGD
0GEu4q3O6N/2BE4eo5cLOH1eYViaTmLZl8SdBpQUsgqmlR6A0qTO3oyd3DpMGoNPZLSK5qA7MdDY
up1FfLRkEFv7IY7Eiv2yk4euG4MSfFoqq4clb+LiifNbSj8wtHHyIUHQDs6s/iFSsGC3ZRUNgD15
iWThKE6ZemX0dwj5TM7JrZriPsSSPvDdGaUQoCvpQvUQzw7IlSD5tcBSbXxGlRRONKPcWH/MNdup
NkihpRa7LVmyXd5FdrlrGIn+aHPG8J5qtbLZ1oruEWnVEj61YPqn73UncM+IydJSLwDYIQ/VwADr
WA2NIltExPKX4HKEn6Ewftrp0kyKw9Bbw/jYGWUqIeZl8yc14oTAEjJ3IBuI5sYpp1A/6B2Y1U2/
hMwd0GwgsBchXEM6UDU3T54CY9lMqTT4oUHCQIO2XAbUWNfkTzdSYcOQcIrirdPMteHl6F77k0v4
3IKURAzVJkNuuL+mpv3YDuEiN2OLW1RJomRBrwr7+WObBs5TyOzGIF0Ajr/TrQ5fZgNQEVjlMoKy
XCD3DCMjs9txYweq/s6MgxG8W7iC6tWKgAnycmK6FeSC6REguJF6plALTRrZWzGDLQjBHpI3odob
Dc19fwYGQ7uqADpK2pXqLW1AoHG7Wo2xtk3SlrstQB/S8qcFMPjRnnLnJzMFiFRaABHAE1M9CW8p
8/kjp5gJIUTKeeMYc2kcRIFiLWIIg/VSgx0sb0t3nLtTWNvDJw746vg39KGXu2X5U3Ri/gXUNob9
VWszeC6HhJnWtglRGrLonms2jz3dLTum1xDi3IM2tUuzncIgWLwGe92nku3+WIJv+sVA3N2B31t5
RLSbmy/LPCwJP06S/46UGNBChrB+YPpUkxJO4FV8svXRIRdvGmdTBgtRT7jIM2yhzRSlh/WIDXZl
LXJ2U4R2/IZEdv48uHb3QdRG+3XK1XzMkBaKT3WbmTcKm/iVgDpCnMlwYwGDq/BNoJsVJLc1+LUv
ZtQ4BelkaVRAqAncbHlVTx7SUwG9TDxb1NEZNSfdzSKC1uOOlnOIHIALhwqQHnIMWu2ALnDC4hH7
tfororjRczyn2lejLxjc5Irb5BYJq0x4tCgHewto3blVyQQJBAcfCxCTjkmgSBVghzwwx+M612Rm
B2B+3KBvLu5aa6p+6BgBj14/WYgIIIYA31s5ZSgPE5YALvMU4ELP3Sxdijrung0FkvupBUcXw3kJ
erlz4Ya+2CCRkwP9g+mFvLD+LK0UGy1hlNH3jqg3eVmuqx+1BlprA0A4nA5I1+vf2RLoi1Ka6NRC
apweEIewVpG7xbawJmjS1Gvdvm0fi7prAESLxXiVNRfmBhI+SN5Sob69CxdVfYjxsRFeXfXhY4zs
008ucyV3Wp/BiacwRScB2lb2o2ASNwEfrxW1zDJaIOREysiqGUqgQIuYAaFX8E3BtTqpfVQmBdk2
AjNP28hEqZlBLdoSW9OIGFNYU+iiLxEjQdQB3uoPaVgOAdf8KL+g0DnCTRG5/RCqkPrHSFzxZQiU
yUS/VNNTEmdhdiMBofySaoi/tFrFWc45W7+bo0u/Q6QuV1vkjKJPqiyT4VjHC1wLFSr3qLnCHO/h
duFbNrhTDxbSjMV8ciSIUZLHgT5ImeKJukm7SX6dx4nJ/9S7XXBIe6oWA8JdvK/wn9FJjdq1YQyZ
0Tos2jLf9nU39r4Jfc7dyZRCFbbg6KobpqBtziGs+RVaX9KChmOZpMw40YPY2UaXVPdFGCBPwe7V
P6ZEi+IA3ArvKE2kc/ucyj55TNt5eTVgKviTASOSqVs/QyUcyjrE+Xu2F4hFDq1qN5CuubUqsgC/
kLWlAyvRkIaz4igNDza6CszZbasMd5NFfnmgFx8Z36Z2Gl9Ka9DaPYREebd0Yd4cJHIOX+OeyoLG
apU/A8Ysxs1o8+LYBm5Bj5H4n0H2kMtzmfX2vKF5MIO8bTSHrMSQIFN6babHRIU/h8eQ7qRn6lPM
9o1zwyJxGeqfnelQJHSgBbpNN8rJotpZgqe8z4W2F4D/X3XGbNK3RlP81y+VndNOkfpjsKQ5cPnS
6b+sltQtWK+mIlWwCtc+LYAkYy9B8eOhQG/KgqQfsrVWQZOH2gV+781Yri57OOMFgFdIMRsby7Lv
Izx4OueO3X53ZR5pfk+P7UMNzSDZwGyO7zvAwMnOEJX1aNAPZ8PNgoGAOZdxcAeNMIaumTbuQ2tk
2XSAXom1sbmOZcDH1B80o6M7pRemG3l2l9WcJK3p+gd3DKfQm8cMl7IWqfjySKQi+XJzA5tkdmaG
McnkpBlbSyEJEhcgQ6KQERlBqXPEoTItGz7k7wZRvhI8aW1wY21naNo3djkNbL4ccBI5VMQ4BimW
HoSfweDqR9pE7kPCTYfIC3fKNwlLqznFURCanjYp2g/0I0bhKaRC4h0MWvVsBosBcl1UUY69RaMe
u6gm4Lc9+Z6W15BcUbapCOUoG7qMBvCmF7slDSqabGal9jrDKaBLRSTsbc8AhiakrpfP5GvkdGOp
GzDWWiLWYbHF/JAZhNPNMDNLG+0kXrPphqbzMsiExlgZR9t4As67GQKsWm5EpWftyiohq/xBeaMU
wh62+cB75lqxbR0HMmbF85OFrtbnoKxbNBQiAZx+iQkm+0l3u+akU8w8h6OCXmrZVQwACF7UsCkT
UOV39B7og4Vla30KnDR47MIluNMZ1wQ3VikXtUU6Qxs91x2NfLPMhpxvqtBC/mzq9PwXxorVVy3q
g08zGNDFX9W1fjEBiTFIK0A7bJxuGZARryNaY0bg5rdts7LKhDVEP5AlitQB2yB8IOc5myUVLuoG
vqaq+iGIaoM2vKQG8+yGeR+fISqgI9kyEEelgYWHVg+PbOc0dbNGOWluOghGJ6vIwa7i3mbjpRQz
tAAGkwQ7a1EOwDRQy5iIpFlfPMNf6B/npB+eRF62hG3A6S3I+mj63FhrvQIXZDihqwAyzElzNd4Q
8wL9A1sSUoScRTEAR0Oa0wsDB70G1YBN21CornL9ejfeBM4EDtLWbEQuGePlW+mEhh5uUkyr/qsZ
o694NFjDG9r3w9fecEBzU7c0z1FXAb9H2eamBAhle8HMMA4NphBuWSDC+GdY98a0A/6NjMuqf2Fu
FiAewd6mD9NB/hfuZzswo08IvJcf0inm9MRW0R1nWeo6A5nIuoFsE5qbhJ2DYQD5T+LZqUAhYo51
91C6ibhlPtsVGJ3T8H4o+gzwDS1r+6VznaHdVL1oOA3gfALaCyE3qEU62d4vQVy7mxDhKXvbGsXK
yA7JczwtNJIvsk3qZV8zcukf+anTc8NlhZw/vSm6qNIWnbdAHQAryV0meV02s87cWtpPyDcxB8oy
p3pt3UE1GyOUDldH1sPCALQBRsRqOq3bhKulwjYRQR4fGn2qmBf0DdYfdIdEe28ubvxC01/a9+zG
DKlPU/aBZ9Q2dxxjAIboYQ9ymsalXYeeno6ou/C/DrWHgjEaBIlaGv7UpcGx5d3Cn6KdRPMVmQaV
7Jph7JJ9ays3ouCKhnvTHPRVEMCJ7pZFaM6HMLDml3w9kbQrEqreqnTli97QzAQiVaU3YeNkArUc
t/0yMP6cDjl8+fucCwLHpgLz3ZABVMlV0Y/fOi0Z/0P9wLq1tNxCpkg5gbMNLQDRJ1hpOiLMVTn5
KA3Zp6bB0nEDSSXstguZFvuVut/+ZtAU/WyAviSNAmNEUxPIpPogzUxU3tAMEtUaLuhtC2HIR1Ri
qA/8WZRu2nFiUJCZstJ3ApYQSBSrn79laqS7vQyRG+5MKuL8G41Zx4Ouu7Z4BMiDI+WeJo5gBvvT
IAb6SppT25xgZbvfmaOZGYR6I1ovCQSe4T5ko3hBVU3/MLVm9qqxT762+VTeRVY4rxSQgDBqB3Px
CuleX9nGBu0zF1W6/6Jcwy+LSYycNjOX2I3LTp9vMivPHrU0Se3tAuY32dgK0MEXVC5CmGtYs8I0
Q2GZ3v1C5chlw9h5103V+DwlydI9lwzu4EC5Tfcpp0cJ+tO27C9gLUbnAFxM1KB+CsIlQqXK3tQ1
hehx1Eut/caIXC+25hjX1S19jvJUkm8thwbsi+lFeqhBTwCyheBOPkVPq3r3NyMMyEaLBQAJeOwO
sNuiJ3WHNA5+EZuaCVNJg1lUyWFZ3Bl2WJGRTFdSd9lzUWGRNhMAp/3sAu3Z9kY0d49uYaX3EGOa
5HasMttLlZ4DskpDUYAETqzQs+kqV6SUwzoRrQNlPaFoBg3dNmKn8AHLSLEFhxV8R00rTB6r3m6S
PQYaZuE1pjuCu3TM+h5P27reGLHOr4Y0Y5on0wHaDQLbyQ6ZkWfRiYZpSR6HvREg+KKd9S+dU2k/
qc4L3u5YqqdZ5hboyjlp5AYFyD7+UIdLuxfhNPdeZk50ABZzaMG4iqDcg6JLHg1Ui5B9KstquY/r
WmBrC20G9z4AtmF+/z9AAKXWxd3oS2eITkhsVupuMOPA3Sxqnozd/5iBaCxwr7m/BAP2WkZeVAXy
OVaReSNivtMehLle8lctwBPKpJqPVTMXyst6rq2558NBgkjHKwqdF8RApVSowSKlaxqWONOXZgw6
M+ypel8bFn1r2KUAIQJE16TuvKLba1xQ1UTwQ8d5YRU7haj3f95oOicTYsSwc3q/R/JgFyBg5MXS
dO5nhF62dIzUNy1YqC9ckkGm20CeS7JzSH2JuKIafkn0UQkMDRgNKUwaztSlNbY07TO991u1dPse
gctT1MbD4X0VzfVvOVd8REyeh8V/Be36M8FwLaStO1OW+H3QfOADhp9FRO2oC0fz6SdQVNUZ5Or3
F738lq31+hISjXnr7NkK6IxjQBPSH4fBeATQ4Bz4r7WtpTL2WKChQgTSxstbueyqEc5xpxZ3W43l
NdPfS1tL/fFDVs3PPyS8UU5qVCN5yUOeo6QH4MpxjPgG6udwxff14ucEUIcNNiKp0GjfrqTkJDNl
Nb0vmSEfBFvvXlaL8/z+m734OWku80gCPzV1dlREF0qQUlPvV1CPfTwfQs9hjvMZvavilDTgGMnG
hv/NTv1j0TOZ7wF4TG+0gtoZY1taZJZ9LMfG9t5/tAufCv1yZ5We1pWhi7NVXLJcGo9W7yu0DT1m
9919n44BQmxQ+N5f6sK3QmcejwkJcMk1rTM97R7hJJAhSe/juGfChWXAuQcxyQD9X9cxdaE7EvFh
w7DU+TGICsI5cBZ2X9KK+3IxwYMuU3hlT/wtlMsqMBQE/k74h4kzXV6EFwGA2+y8AOnEvVPW5sfA
nbTptMSJ6dMXDMwr1vN/K+XiYqWj27x+KeAfZyuaWJQotIVanxSh/xTZlBlakqXeVMiw3zSrRH8q
S5TcAtO8ImL7W635bUBjbiIcXijEU50d8/acIQMkIHnFi98NmjT8NCigyDBqcKmCq8Is/UGBQPSb
nnzsyJRA1pQphn3qe2gI+1R3a4qrAH4wc3o0WOxMzfkW1kNgHwuosQAJcjQ9mbw6bnjKlc0kvmqR
dsug1+ceJlIdKqLol4AZxNv2RTWLqK6Ez7+3J0rVHG8L7Axa/mL98z+CluFmZRzH5gymNZUviD6B
ZVgi/en9zfn3eVtXwRYDVWxUps9vwibVUosZx8zoCsmASBu7rTZEpj9WS3vlErr4QC6tStdabZTP
HRJ1aKeLEyqWGgKm3Bad2hVEeOVUX3ogV7dtl9sUbKU4v3S0xm0a15r9Ffu0nVsbGYOFog6Owr8b
FSKspxtc3NA/MZo8i1V0N5O8t+rJp2eh0dLLmZ+WI4A5yv6butaTnRRldeWGuXDqHMOgyWXgzCyd
c28MoNUFREhn8kOqsnKT5SMCU/24aiKhgGhGt+i0Rt9Htwf1a2baHF2JZhfer2MgBoIHkumgf3u2
LaugihPVNbOfaHF2iuSYearpR08gYfPvn9JBG54IY+mmZZ4bxoQyQQg+ZW8m1vQF4G4PgYvZLyEw
v7LS3xcqX/L/rXSuMt7VGnIwfT77HUnoM/gteV+45QwVxhz8GsUSZrSO3P/z0XM42Cbuzat/xLn5
NnA1U8g4Y+BmyhqVhlzbRaBm9jjJ/G+ejxNONAF2YpCLvY0lsOuo1R24Ii24kR8C5MVrXlEnRXHS
PXWdY3yeGfr++PfncygDQeW5hql+uyP8EcDQkaZEHavJHy0EvkerhmwUD//10+heuYkufD6sRxza
gwQx/jnLuurZKovBkKOftEP3iCKo2M/9Un5k1FvfOkEIkDHWX99/uotrWqYLuUxHMP63UdgfTxfP
tBWNdVw6ABDOmQK32U2GZvwunhBBgu+vI+Uzgyu3ju8v/PdFL4y1WsDHAgwPKdLbbwkerkjROKq5
9OwIajTD98wasp9l3pf/CQRHwiuH4++4zYKC/N2Bhopi0llEbTh4YwSTFF16raVmRBcuT+P2yje8
uAruOqbO5EP95fljtAVKjVNX+3k5ASdxAfA/uYk0rzzM3+GLhyE7d0i9TYkh5du3Z9A6tYaga/xm
RJsMNE+7HCT9xHEXoUT86/1PdWGx1cGIpJlQidPfWZ7OtGtWdRx1PuI52k2HaeE+moL8ftara55J
f18LQq6eolKCJMJe9kzT3x1tm6lC0PqSHtqMLIg+oeWO0CDY6YFB5HAqkOZ8xHQoo8o1uObff9QL
nw8xI3yHkE4kq/5dC/5xHFByXIKUdqpvB1F/q3c90BcoR5/eX+XSC+V8E6y5A6HcrGfjj1WceCkx
hyp7P8rNaB8s+XeIubmnLDDH76904ZRxrgkoLKfblnOW3DJdGCNjUo0vk0U/9JMTJvSvEXVm/jz0
B6RTu3+3q6Ye5JbTpW7wHc/dhKoSUwSB5ICvN9r0SHhGHUgu7o0J73b//tMZ63Z4mz8LuveKddgu
nLmziAmrLwITg7iRBc8zP61+cw3Tc0g6G7gV1qm1m/I/+K/jd0wFTI8YqL+YyHVfiWUXvicbRreJ
Y4IU99yUBWTzZNbmimEA0/uCBi0jSyduteOcA7J//5kvfFGXW1qQTOs8uSXe7h2l8kz2cdz7MUiv
G22s7I9B3ecw+lr6Jsg5YvGy+9clLWDk7COLf7uci7dLgtopiixOWh+rCBQabOkxh213OvLl22KE
kP7+cn+fQZaTZPHIIwNaMs5u+WWkMRl1TuNHRtT7CFnA6ORZr6zy9zdjFYX7JYwUjGDPV8nAFVvB
GDR+3LnLPbI5ziELXcDVq2TL+w90vhRfii4yGxXIk6Q5uD7wH8ddqy0U+HuNYTriqqe2FC2oVVXu
Qzv+Vyuv30uRrQiHfgr/PgvVDF9AlDWZ7uMIUhxJWL5AHxxXblZ45f2df6Xzlc72oTELN027EqOJ
qBr3Yx/InaUhy/H+q1sP8J8HfF2FOwfCLQ2Ov5sbQzIbBpA+wzfIRFBOteUnWq/KJ19XHroJiYe6
o3uH90nrTWgVXjts5/cR61OXIwWm8wtMV569T2BNIm5VJDC6DsN5P1VNbD7ZPSZXNwgDIxCDbFN/
Y+pK/1mgbgA3DhkQAKlt+oLEnf7iWtxX2yZPaqCRyOMX0RZIsIJUhNYWRP22M5pdEnTOJ9CLzDON
yCx+LdTLH4aKmm8fIJ+o3SAFGbzKjP74RrOj8CPdxzK/dUDcOpukV6aBMwa6T1tnCORr1qe2OOAn
k74qmyE+HEzN/g8lV/HaIOz2gO6m86ODu4WjTbRqb6SDWSGMV6v2ELlVr17oXyKGkgJNGJ7bKUuK
mxR6/9NS2GO6D4Zq+YnCXoN7agkBfDePbDVoGrX5MjJxZW+jdlxuiRiFsZ/GFKUQLCVHsQmZP79m
aRANXjknHWgUXG/vUjwd9C2MVNAGmp1OA4TPzv2RQoZ5Aj/RRP+YoP3+opR+bCkpXTK0t4cxxS8b
bynUPE0wNadCc/pjvPJH3t+351F6XcWgfCe8OJzCcwsydNakFXNZ+EVqIy2QQzCO9WXE4id2tzZO
Pf9ourSuB82EiGZi1Ob+9kr6I8T0i0ZyG2i6z5xXH7bg/pMvTaOQCnz/uS6EMkzU1+KLhRhSn536
ATDXrBXShJbUA+kPkLtD/qqjLw95Cl2KK8tdCDI0yExj9atdi6+zyGmXNbQAKCV0QWzYZXWS3OKM
p6604X7PZM6iDIEZyXoOKt6E59bAZicTeiOALAkDrfspLouIfpVVti91pQHxczDci2mRhdG+sNoZ
Y5LaNMmgFgRMgScP5lbDBSXad06v4n3o6s2RcGW024YcN6BNGnFye25KVAUYzz6VTdFpO7SP5OMC
FItOXKYJay/HNHa/opk9t9+iyhyA10MUMZlx4kFzmgLUcNB1WoghGCjpUAMA9M5XUqpLH9jhVLB5
dVc5+vrnf2ykKTSRCEJQ1o90J/EXiKSbRMtK2jQc8vf30oUzQhfcFhI/O0unBfV2qSRBgASp/8XX
p2j4rDAX8uEZjrve6qv/pnn4R8ttjoigtUxWagLsE9ZZWuE0Y18sOsvhnIgE1BLmv7D7dD6GmIhs
0SU2H9Bkwf47x0rm/Qc11lNxtr/IDsnaaJxzi5xHgzwLk7auQdPRqg/tm6qw4i/AW9znQXPs1f3W
QW4w6sMH5vD1y4hW/wnahnypg9L8PHZD/jDQAfbe/1UXvjTDCdoN9P2o7M57z/lkGGGcWgtVXWsf
MQlsT+i1lB8BSCZXXsDlpQi5pEEcs/Nb1LUW5Cc0yZfudOQ8ywYElh0Xd6UGaOh/8VQmGbJpK1JW
52xT5YNZJ7gG6riL1tDR0C/vdpkWRc9ICXSP768lLj4XTWBqYuodxGLe7mAZ8kw6LHW/1CazgiAe
W98bFzMGv1O10xwwDVXOHsOcNPbGJo2gKNcg2cFJTfaXEe5z8QCAPDVReI5hJgSlNTq7CuMkbObg
CKf7FuqmfizrIfmYo1O0ql0Eq183MLIWaLyJijig2uVjghogIIPZlgDBgJ9Y37oQTuUWkkH3unTL
AvXbYca/Aw5fv8xjolBKdeoJmG2PKtUNAhgCE4/3X895a4kDt+pJkMq666kz1rf3RyhxUfuDiJBP
vgXvN4JrrBsawMgc5zl091Ikm6NluU3aOfn+/sIXAosw2GikwXTOuePfLlzP1PZJ6yw+MJwl/RTa
Sv84gdm56zPktV5Nc9au5YkXDrihLJ0Gr0AR/ryFHml5HBppsfjGWClELVBhBWyKOVIfMu7Iwmse
7hdeLbcwA2kip03L9mzjtYNWqTrtZj+NQnM3mdCMhwrUIiioHIB2+Kq7Qv5jkbvGT6aLuI9Kigve
7du36kbAp/PQ5mIsVPkMBgsCNcj7Qzlm8f/nUmfXflcCEwmRyfEXdnjsFfh1POUpELyNlunmfGWf
XqgxKNkFXUjGjQ7dtLcPhgJAXzg1L3NG3vcELGjeWwVTs3hR/ZaBSf5pZa8cw6WqPnFYzQ/v79ZL
QcRUVLowO4nH58nHCoWtRppdvg3r735CnfPQUWYc1j7KlSzxQjUjTFhYBi0eRDr0syuwQ7830eaC
pUDlbutcAfpzZ3Rxp8I9WpPR/xyiFihNI8viStp9bemzTk3SNqg7FO6EOIfJQDIs6yO0ZAN6dIqQ
30hqjJ1duCkA319Z+Xclf377Cq58jp0k3rpnjd/argYQL+nsu0PTlORaXTCAI57jYYfGduJs4z6w
6t2YA9BEYxvY3gZFOsfY6PBuoq1TWCGq8MgRdMg/WPYnGxFwDMl7G2oo5BTjI5qLbnjXjwhref++
N5hPcT2bhDHGHm+3Zh7lgTEjIejXmZPtR1dTO1Q7MvJ73blyCi4FTXttXpFpo6h03nnVB/TRrXFZ
/KGp531YRu0Rr6lyp4fzcosyz3x4/9EuhbB15I4jLgvSnzx7NDpbYYhysj+4gWvurV70d4DJgvBx
EKXp+HmwCroYads9v7/whZ1ocRlZNJfl71PwduEKD5Bo6LTRBy3a/uC4q+/Q79KfDOohz0cCeT9w
lgbK5G000OZ6f/U1dJ1tRouWLwoPbEcL2+i3q6MAKYYAOX8/zHHBQMGZp9/Azo2u3b4XvictIObt
lu0KMoGzGNqEDB2mhsecLRWQGhiA5TtOwN7WpunDoLtXXuuFMIYwHYJhFtNA4ChnsWUZk1bqNgNV
E512/DVkPLsenkdi8AbTNq+Mby89nYW2MjkXgYyo/fY1WmggzTVsNr/ulh5pqQ5lVSvWzGmnugW5
GIkC/JWzeGnf2DqMJJMSk07o2ZJOGYWdiOoFGBg6pXddunK0ZZRKcKb5d5RH71ShxLQtnC64Ercv
PS0wEcxEHEsqMva3TzslRSuRMJgogwlPW7TeM5pCaTR+g36QZPu27+N6//5GvXArWriSCN1QzMm5
m96uicxdobcUrj4ZaH0k6GRe3oHEbBwr8bEBto4Sr7Fd0STasqmGurnyhS/tJ+lK4AHkcHR8z56Z
I5STths8c1c8Ofg/+bhU/FiwzrkSiH5DDc6PJLUCJSjBj8nFWSRKixoyTV3PNBUhKUNoxIDzGZqJ
VuwQZmL0hWiXQxcPj57iW93WxREgnvNJzwsB0hQ26w8y3VqeYrBJnQ97IaiuNCh+N/XPfyK3AK1O
RrTgaM5yL8008GJEfdM3uAKyQzDkfXUD6D089TgtQRsfxkbAcjKSG4WlKapbYbF8pZNe4vM6pbCL
oC8UB13FUC6UaoyfrQ6uHo1qU2AXs5iq26LsphUHdJNg+VARYpoW5DOMm8R1E/VDai1ywYhr6+YN
5Vw2H522xr4at/d0RCk2V+gvV91c7eI4rbAy6Aiet8M8Jz8m2oxPVhyGv8xK5t0uGFfD2IGtDjQW
fCv8gWFoTiLEH3aXa3Iu8BoazZPQ27z4+v6uvhB+gfbTSrLMdfTsnh1iEF2dcvNp8a0I5rPZd2jg
t3D431/FXv+as++FMiHwSep9pYCWvz08RJAkKDOa4wwF0ubQDbB3EDHpscGllarPyIxK837BO++D
m0QIgpaWM3+G5I6TCTCEAO6l4wTSC5fFcWA8V3hQoQo3QgwZuzbaVEs9xZvZHRtjB8q5arx2ROJw
2+IMJg9OWk6rWsAC8y0UgfErd1FXgrAUzgqLxUp9MCrcwjYLGP37oDfsX6kytGhvT1BqfUHf9qUM
cWPbDLg0sLnb/oM7Aqzau3SsoLd0toZzfTMjsjoorElgs8jUR0gDqq3NxM2XSJOOv8oI4obPQArH
KZSN7GLXQKQKtgY61xPmLTnk4v/L2XntSK204fqKLDmH07a7pz3DRGAGOLEIC7ucc7r6/Zi9tUV7
rLb41xESS1RXucIX3uCGVWQaO9flH3jqavn/wOnYPKw/B+Zy+VE5LWhZ26Y/IHAvuRCYjQcN7J/u
6pXqfOqEGv8mb8ZQVamcqTwshwMntHrITUhtlBkPgxla5Qmko1TcYBExKJizhnFy6u0OPhMCZrXt
hY5Z1k9D1qqdpyyGHU85kiPS4zTPNCJIwhfKOV11OD30fwbXmk3bRysYM4AyTrSflNc79ef1nads
7LzlgbCW3Hfpw67i7BTFaaRZQoOqDtP8qetOOfzXISr2hppD1DzJeqNr91UWOeMZShHy0t2I+nBO
rTpyKe5Ovy14KJl3/WdtXObAOTkQIBUcAHqr+8tW0MxNK0X3tQJizSE0lM9UnvQnrErHnXRq461k
qAXVRS5Of3R1wmWnzoeiNLDilegwohvZVuh2xRaW5GELVf2Fbma0UwjaiGUp7dFT4MoiqlyDVsNZ
qAKnEA0Bmsw0zzzHjjgNKpZVX8zBLiFhCUwLCRbC8df1hd0ceQkLKJMDY1sXyKNmAs4wK5qfaShI
aHCkbmoT8xA8G7I3yCLDKZPL5+tjbgRCtgLZgPgVlhp32eXpsqny9W0e6WBoLNDuCKypjTvY2fBU
c5rQ+u+pooZzcocAQ7hHr9i4wG0DbDCQap5BwCKXg5OkofiBUysYeLT+YVci24cjw96Dy7+yukBY
TUodtB7pq6xRUYPAdQnRXtNPOmPA1dZKvThS4p17auNUgD+kUEmlHQz8unwYt4YT6MTp/ohxhueg
IYhJYysdtQKswvVvthz79YTocICToCFFDLEs61+1OAsZLNShG5PMv5icEwIMTn+SEOQTj02tO9KB
C8w6KyYSgkgCWOiToUsYB3uh1rI11j/DYbOytA587HWbCu4R6gVYzPt1b6GwYWbGB91uxVFIxny2
JouHUc/aL3rXa14k2bE3a7228203LogFZccp5WVYQH2XS2HCu0JRL7Z8A6rlWxobLSYNSnAq7MF4
mxocLHaigT8HYjVr9iu3kQFMRaMTcDmi3aQ8FFDll1Qs/yTnBhTBOYem7hilRw8d39EJe69kGFGa
DsWAuexs7dzAm7Mm6/xzDcsk3pe/IZnkaYxS2UKY2NFPCcoELm5f6PQBpfIKzYr3qi4bBxUAFRgL
SrG6Zq/rCYh/pGYcdJYPzzO2EUlykmOFppzX2lgzWaXeubSvxQtgLxq/tty4jkVTbDLi+tDTF/Fo
pNs3Ah2u1+tHYePK5Mxxurm70F5aU5UMhNsyIQvTlxMlPPJMfrOdVn0bB/17j/z4bTO02s5B31qL
v4dc5cZKgYvHIEsGl5atvxCHYGHa9eHOkmtb35j8m3yJwgZAvdUri9UGJAebt7+ss046lJbU1aci
H0vsnHA0P7TYUMFNTInyHvMmauBnlois3atxl2sfErntvyJVPZ1x6Qr6ryKVdPxr1BwRsgm1KISS
QKciMItOQejWw5C8BOaAG1ui9qbLg7Eohkjp+EqjU8LBNQwbA3dRo7G8oCIc9jRcyyFY40iC21Ud
K4GHqZIRvNjBCAyz0Jb6bgjzKPSaAWmbQ2Ma+h5qZePKpduo0hXQgPTy/S+PgSM6ZfGIMv2Z5tcx
NkPMFGMVK0Ank3dO3MYzyVBUtjjy+J5Yy9f668pNjAQiI+Vmvw9F9CuBRXmwcdQ8ZmE93UOtHc8d
yie3RHLGzoWztd2AKxNb8k46AERXI2dV5cTTbPrNjMRkbqi9q49ir327tZRwIGgRy8AcAIhejoLU
65QIZu8P84i1aqhk3COx9oYo9ufrJ3ZrJEcl8aWKRZttXaDHawdHKS3jNYYge0gSUXxfiqb3ogW0
dX2orcuBS4vSOPBdCgKr8ELK0TEtS/ZHNlrabWhI1Sczy9QPggrTB3XEwMEy6514anN6dMnA19Ew
e3dThvGoJbFgIS0t7KyjBC0qo63Xl0cUneKv1ye4PZgOepBSONip5e//2pV67VQZZl+GL3JtOYzF
4oigxGdE5fSdA/B+KAX0Fm0N4g0a339Slb+Gmgh6MW3nonXUdL4jX0QaPzDmj+Uc7RWv3+94hgKW
wqFeXlpztRdRmEm4wlTDN5DzQH+BJzVDWvV0fe3eMUHBbNAoX5q25Bb0fVe3h2hlGc+ORPPhh4ng
e7lUIQ9yFXFZYX2u6Pd9qQ3AQJIYq9TIdFJU+qn1IsePcCmKH3bp1Duv2Ub1CgixDH1MYepLN//y
g44YNiQt2CK/LuJns0xmZGhiBPMwqR7re3uy2qMSoVrEpf4ffQ7Hi/QoRhFL0+j9SImnxu34aWed
lgvmMuABaa/jgreEeQQ8qxBrzgr0TtNC9fV06hKkbLCe/iByNGIAqjnhG5mw7pzHXOjyoUGRP3Yz
R56lW6hibXqbsa7xSRcZ9qc7P+z9C0nTFHahYstEw7BVLhcL4z6gz1OBmlpUFD2ieUEZH9NpqJz7
yZG777PkJNOhbxK7cFEblVsXGzCM1A46FnWvataO8llCikzzSD3TEpWStv0OvGB6LIXS/7r+azc2
NakHoRogf5iJ9mq3GfjG4rZbazSVM/ljghnu6E4aOqM7q7J8jdXXUilWkcCSH5DZrcKGvoMXaEey
5stD7nxN+xDTEHDFjxpRBNJLGCRlaI8P6GONTYomF495ruw00N/fu1iwLW/l8pgAGFjNVUKKABWr
igPMHz7y620EjDMVCRysDELUlifnnILU3QmZtpZ42Q0aKQm93/VtKEpExpp2ploy9yruzll8C1dM
3TmjGxchEQeJF7UokgBjdRyCFGEJeEu6T38ETxpqgc7PzinDZx3Qfrx3SW0sJTkrXB74PHCy1nwl
uRFxHcDq8bUB9w+Pg27mH4ekrLs7O5dGKExj5GRuOpbdpx5h4wYZORmheCAFov0awSkdvFZCou5M
bwX9QBn+ZnVXxYOlHSdpQLRMQV92rz+88SX41QQTRK8UiNRVfkKc2I85IvN+UWaGP3HPPc9tHO40
FTZHoasBkp0SEXTHy/NfDXYeo0Wt+YRO4W1AEnxgL1YP1w/u1hfgPFFlhgQB8Hv1vfO5tQJtqAau
P6p/zzmaRyNqJ6qZeHB0dJRlG26P+5x29M7IG/cbvU2LzJpnkBtjmf9fT24+m6NtFdXoR5JV3di4
GSLAmccfVCkP/anA3PL6TP/EQ6u7Y8k3QHZB4wKqv1rQRsPJXYxa7/cJ9j/3mVqBUcTrgm4YMLL6
ifXB8w333XbRZQ7pXCOkZxxDo4nKxXUBittQRljxiCyLFS9EqDR8HJEC+DyIGbhQp6fpvZVWOUYg
SVQqn6KQd/0wQoTHhjzhofiuYUSUfC0pYnyX2kgpzgkXXXNqEAuxTkOaoL+cEUKGL6ndZ+YhKvY5
zhsHHDNALhD4XpQA19SyCLukUnPi1kdoFZIlajK4gIz5FH5FR79RH68v+sb2Im8lALGpX2CusWyC
vz6yFYF+06u29eNYmz4GEhr8AsR2BTimVU8jzx7ORko1vFwfdmtvAWemHUh/lzxydUVHeYUKow7x
RIH5+JSGmBcY2JG68NTtZ4AF7c6z9D5/UshiKd7Tg6RPvw7Foex3xKQwQMQYGc9DrjQ/Ud+LXKRO
UA+u2/mnyb5apJnznV29cUsspHzg2zD4YL2tYmSjVJsywGbH73SsA2gZtDdGaIw319fzz0W8OjvU
F+HTLJeRKq8v6mq246EqTYilokNnqDUCuTmbsaL6Zkn/geNRJDNtH1uSvBTtsPnOaNgTHztcgJND
32lB+2tMFbM4dTgA10+BWqtghwpp+KziB6/v/N6NbWdwO1O2Q9kGYOVqVXAHwjy8jmnIwnAB02eW
T1Oa4p3Rt1rSHUQdpH4xtqnjXV+nrXFtSOJUnGFtUtq43O5lrKH2hEeHLxVWeU67VjzrdYEpd58o
jwQTDarKtXi9PujGZqeDgmUJdxsYDGMVKPb9iBXCQvrV7LlE5lTGiM3u7ePYFa8BRnD+9eE2dhx3
Nn1CohBQ/OumRZ0nst7jJes3TYdej9U7uKjoZboHCtnKYABB0UXmheC/9dM0GxVdZFxlfQPE++wN
oSa+WxVEJGQgdKM9jVGt+woi3D2ggkR8lKVIV296vTI+IO2lT9+vz3vj21pkL5ir8Fwp2PBeftsx
yCVEoeXGJwetxltbbyoKgiod004t7hK0AdWjkkbFv9culmsMQgEEWrrq2iramJNEFlT2oQH3qPkH
Aa6maRI2554o5Hh9ihvR9UKctYAIE9uSqF1OcXImgLyibPxijhTXCE3lUNWy48qxYLm1MrhRArk9
Cc7SKcLq8tP14beeJk0nrKIfSNldW23kEeoQGqnQ3EZ81z3TAVZ+0IkCa6/pi1re2ccbpW5gsCDc
F5DoEoOu4oF4hi8h1LL10fCZA0+1OlTLctxMnoqA8+2WVhaIU2XxRh01keoUJWMlfJMjxMJ33o+N
I0ysDbASVibx3loXJ6tasPhtAylzKED9tVF3JhntDg4WWB4+F/lOkXfjvaKxSXuTtiuohzUkCWRG
iSJp3ULM7Fq3kxS8Lgyl8LtYkU7WiPD2SDnmuUJUbeeGfD8ypSrYoACeKfqiUXW5xcx4clT+avLR
RC/1j4ugh/Mbw7QuukH3HpxDlNWQTIwezW9XB7tT7PyA98d4+QGAn8n3ZfKOVdWsCiNM+ixp8oPQ
zuRPMB3U6j6kUn1DoT1+ACHSPE4Qg79c39vvvzB1JR5OOgxU6pz13hYNrYM50WZktLkhZAu9WBlX
wMOADs5pGngkr4/3/izROFuwe+D9lzrC6iiniRVVyzJADWryo0CU/mjU8n9t3w3u9ZE2FvTvkdbN
k1FVc4ERiey3+NIf29HpcNPq8TUoUiziI5ycjHGqbq4P+v4RYnrL4eUi5rZYN0baeEJSIGJ6agDa
aRCafduPSb1zRWyMwsotrWObShoghcvNWhX9PMFJx7OmyuPzohRyN8t5t7MjNy6iRaCHj8HLYnD5
rr5Vm1sxCBaDYcx5RGWzFk/dVCdf8czBl1VTW0WjzZTS/EgaXly1roqbpu2GndlulOdIAgnytCWS
eA+LtJPSEHEqbAikIqwA5UT2Sc9U/Ttm9OZHnM61b6VhpPd1qdX3QoT2qQlVczhYtRF9C/t8DI5Y
F9rWAVV0Zef13Tg/5Kj0KOAlU9Zc9wkkU6j22EmwaYOgcktDLU+j44x3uVxPd3KfGzu7euPTo4nB
hawQ4pAtrr6JmZaZWWjYFWExuRiuKsndlKnhzj28/CuXYfWfRgH3IZJT3PvL2forPeoA+rdOwAaT
Ug3QBZT/YMTuY9AecoynX+sqyu90MOEfUIUMPyIXHPy8fo42Dq8DVo9sEB0Xk6LG5Q9oQ6zF2pJP
HvPQP9cWLrGHVtfScxAt2K1cmM6nqQi61+vDbtxODMubi8mtisLJKqahHhSrbc2weF20XoPPEW65
wGtGzHzO14fa2jiExegPEI+jCbL8lL+WWIZiJY+dyhKTBhwCTIN56iTlgBS286AAGN85zZtT+0Od
o8JAaLF6X+ywrKgC6pZv9ROWJKFZ3dq9XrwUDuK316e2tUc5CbQG4anBcllNDbq1mqikfT6gf0Bu
6aA8GP0wvVwf5f0WWUJCjV4zhSywxKtLMJhMteqV0faNRpLv4jiUcESMLFaxLc+UWgp3UNm11wd9
v4rwHynML8hEkoA1H8uc7UwkPbmLissLgnEozxMbG8A2e2VnFbeHAmywEAn0dyUKTAaqQB5q2y8m
3LPRqtMOkW5MN1kcRKfrs/ojIHd53pdpkRlyxfJ6rYHK8Dgbq64620cwrb0HKWzRr8a987lRJX6b
GzSTRGAgt2p1KNoCsYJMTnLNT3JJG+CfyKGC06o5fwfJCg8ekGSoHZoiVooD5KM2Q899zlGwJlpO
j3YS17dlS6fdxcdL3FfUofD8Sbr6q9lzGWF3ENld74Eir+QjWGHnp620iD7g1qY9OBmOMweg5VLh
wjnGFlKbc3TP0C12di6h9/uYu4BR6B2AygdfdHlE8WYSEcaxtl9FIHMrQH73pZ5WO6Wo9xcBoxD0
EuyD+QdReTmKhVPQ1PUczDQzevkIaCtMDxqEOzSkYhuRmWmRMrz+wbf2loNSi0JpdSkWr+652oxw
PdFix1dHPENwO4wbxbVwfncNYVQ7BeP3j8nC7ly6mDS0qAes7nIJjHMFU8jw27ktviHkEUbnAYNt
wDsDsDBvHDUbf+gR19EJTabAU/pSyXa2+Ma3BDeELBHiIUtdd/Ut09mSShBEOtGgMh9FrGSA1BGX
v76udJb4WquTRLKEZOlyQTDeamXzbBpamkELOivOh1etx0/i29xV6fjdQms7u5P1SB1uoP5bCPmL
Gi+fAE8ZLJlS9MuPeqM6lU9FIaG/Bl8gPpTm1M6exCOf3BRFNhsHTWnL6pBiv7uIU5dlfBc7Ke3g
0EzKDm1LyK8eYOeu8hu2a/9ECWBW8dqy+1+lHqA8E4mqxeclCmYJqy1FyQ/tYk57wrgiT25CfKJ7
aMyT1j1JkUWBCPZWNH4CBCt9NkWM1nyYhl14Z/Q2ds1OMIS/8VtPLE8vsYDwqk6AatHNqDnMA0re
7hznIr6RZbN8AC0l0uPSHptRJBTmow4yIELGr81/FtRvTroRKM82rLqnmh98pw6OEnlhFMo8kfVQ
N94805TA7yaOqw+IBBmIbuCp9Kq0ip24Ee6+I1Nq1YehVeb4SzNzfg+ogrSojAST5ZC5ZnX5zY47
u/7RpkUAQLtPnejOQIl7ephlKX5tpykKvKpqhuKEhYBz06u51v50tF58RIg/S25ME/eVs40lbvEk
F+QvP3P8umrmK5Uhhudmg89ZO6sf8cpCgbcZujg9ljSLiqe4QhvAlUfDFt/Vhv7ubWPXQNolFkZz
laxWUQk38t45c80FwodUgkHUjJ0dykxli7lTUivTbV/R8XRhPLXSY9r25gBNOcekzcZTL/hqlrF5
27YqDrkIgyBtotGv/iIZddMfUlNJxk/pXKqOZ0Nz1R4DEevlEWZhlrgWpij26xBa3fBhrrrBfDXx
uCm+h0lCbKJadXvWapXthyGLNR70GNX9D1IbYKzD+eXqnoFD6Xf1LPT4HGZFTamzgd59wGlDUjyw
i6Y4GKiiNCcEyEHbp3aN/okcG1r51jfCGt6Ighr1kKIO8T2stKi5K0SOt17YRAiEjiTD8nmqpG50
MTphQKfVikeKruSstGct+YTlm4xAutn1z2MGadrjQ+S114IlEBg6mIoeH9s6wHknbuf0Vi6ybHZn
IvdvmFYHuFRgTQ0RKm2nZ6xpca22AXr+cPBC0fijOd4XWTLBZ0FDonMTgFI/gqA2K3zjs7i8y21n
/OU0lsiO1D757DSrRu2ujCxD8q0WJuIhjUUkTrNJseOY4rtm8poZGF1DCVBTt+ntVnE1bEF/1AaA
tyOqN6DHApznZDcj+s28UK1l4eWjJLKzknVKBjY7wA5LlE78WoxFd2filIzrlx2kz7IBZfVoxxCe
bgEF99Nt6SiiOVmzFfgkxMnwSEQg7vHyk4ubdDDb2s2mnIPFewCUZoymLPwgK+2gndNUHj6miIr+
RFCqxT85RdDfnQ2zi7xh6BdzylKKUVE36y4haEB0/wY/r/l+qu3qjlVj0cFrIeNTIb+THSZbzpXj
HDvYpwN0NLvXUW5r65cmy515tJsOC12S9KCm3KdSCJmMfLGjJmmBr0394Fde9qbyc1Tl/nUUbf6k
pKry2YB/G96IKBX+MDaZ4k0FdsF3VVfV9Q3/hOb3NkXRQ1EbgE5Qw9xrLm286KT+hO06+Mj3/IFg
bnFMglwPQQafDCOdh5M8YG8HN2Q81ji+PF1/dTbeNipW9Fqo31D5XjMDMrkee30YLD+h8fswYwLs
Akiwd3LCjXgbmRE02mBQ4RK+Fv1xUm3xjEA3ikvd+YrDd+jgMqi43QxIyBa9csbopv8fIhXKRRRy
kARAYVZepy3cmmkNDcRPR9wIRCnRg51C7K2cyN4JuDc+26JkC0pumR0is5eBGCVQsBu57ABkGArn
MEhJ8lvSpPEBTpHsl51t7AA2Ngos1G7+qJotLFZKj5cjjmHFImpZ4POgQn7GafIX4BntjSPvfBrB
xHh50nKF6NDGcOyqvsQTfvA7kdEfcvwqZLFAmGkL08fUkFi5/BUxGovh7FQSAUdj/IwMO+c0Skg/
9ApudodkoPx+sOxG/k+WrOQphmmGSYsziUcZM73vqjIb86csSuLgYAJ2iAgnjXl8KERWZHgdTXHj
gggXi4Vz3+I0EEpCObWtYgX4j8Qyfhhd6HDRYJ48H3voEh8a0PuIeHQp+qKNmeJ3E5mTjVkwNvLJ
hz7lnT/0aGYZ5zIMlU/AcZzhrEgx3PE07LWXZmiCNwj44qWt81T1EoFk/JFQJmpvJpgWzzNCExiG
DIvDbUuuNx/SqdKxVUwWB81e6ONHM4Gr6CalLo/YAnfKIwrqJvY7Rpa+9HmUmR6ugPmnvossHMzs
kqeoDSQcWAwBLsWtx6wGGFG1VuNlvVNmboutknloQwX3JIOY7KWTlR5lsTLCaifqxopYqhjzZ6OI
cCBBWxxzXDtPR/Upj9ESAHOmYQgYJ/Z0m5tt9TszWhUrbBBi5eSE8XEIu+wbqlyJcxh5ThpXhrD2
AzaL9qnORPaD+m7wtavD+qedoiV+G3fx/BkkLyZPNlOtkRLp7A+QNWAQxJaUnrC/gd0VLFxKnOEW
QmIKCl3/nEmWGe3U+DauMMAPSHSj76wtHaXLPYhToJ1KdeT4YdNnRw0ph5NSFPnOCd9Iezjd4JTQ
DYXf9KfQ+FfNpZXnIMua2vKRaOs+JUNM9K1qzXggTK3Cf8+xuCqXOghIR67n1XUy4JTt1MIx/Dyn
zd8mqcAGScCRm6tU3dP4W9ZndYap3oN/tbimbE7y5frFmJW1oQylRyLWdTtnnL7085LF2yC1n3Sq
pRXcW0v+ILR2Vy9o4+OBFzUXJAVdUaSlLwfX5D7UEhNuRmWpjRdOZuK2k7FXpNgahaI6WZyKfQnU
l8tRsj4LAM/Etm93TXqcklE78xruwRs3tgifjF7fkrLSill+xV9bpHDkwAxH6rkC3Qh3bC0uCOoL
j3E1DTsP6uaEFqgR5VPmtAZ/i9HKC2D7tm+mTXRM9Lj3aKWOO3CmzQn9NcqqYEwWGle6nrBsqpjB
zZXZKRyD/lOMzdzOIV6+wHoTUj+iXAv0SyaQvly7KYkUbTZC25+kOrnnmq6I45Wm/+FUYEDg3nfe
9cBno7KwoB2BFlDLADy0ujUgvhcI9BXhbWGWVuFlVjzczfE0IkqCVMNrRJvEwREuSiLXUfMQWUQl
L8XOOd84eghwLEq9SxseDtrlrHUDvdxodCTsombhj6Aengq8Id1eTPVZRNDASGIadhEuitenv7He
jLxcmFjEgXlffVoryqDPI4Tpt4o8TwdHlrIJOK00/c7ngJMRmVGxUxL78w1X3/iPmgDRLXgkurSX
s5VbQeVD1iXfmHXqNfSiD51plDeJgqWsnDT38yTjDqiEr05Dwme1KPApfSy5QR08A6v6Fhjxv4Pk
qWBRikF5nWwWOdrL3zR1dqMpXSfBjBVvXSPQL5aMVD7qei52Qu2N0wSIBkI0tR3WfI1Sq3B/BrKt
cpqqunumZCM9WP1c+gLz2+P1r7txPaACYhoUkriNkG+4nFUy0n3DUc/2W9Ldc4Lt6cMU4x7276NA
0FyK2vQ7CHwvRyE4C2NKJZCqJ3QiJKvv71MVhtn1UTZ2qk1gCfaIhoADweByFBMvr7wYLBuHKUX6
UmaafE+nBZ/SxcIs8sbCLvqdIbe+FGcDkB1dOR78VVRrR4NSCYshh0aZvaTPRk/vhp+aPCQ71972
SPRUFrXz5UtdTk6Cu5WnuUxPQG9SN0Em4oZ8XLgt5Ljz9XXc2hM0Qf//UKudrptSapoRX8vCFnzx
/cRdtgz+vYnNA8sh5l2CAQX++XJCXV7ZCc6GDglAZxwbisi/GsmKf1yfy8aygdvjrCxoC1ocq/2t
Bj146paHCchP4EEhBaHX9CNyUDieXx9q44qGhoybAIkkkN41tiI0c+5ndaLETulWcjHspEAXJHaM
Oihk/vyY86phNIA154NCG+P5+vAbu5+4COC6SueLp361FSMN8aBsplOFPXV2kCYJj88hKnVYbeX0
CS2BcGebbKTqfDiatJBHSWTXFfc5pQwfUxL2I1gk8qEzzFo/hmObP0op4CyQ4fJD09fB/xA8EQPq
1PpJSakRrKLQGYEd0S2FCHB/8+0yafu0WD49UnDW1Z0DvnEWqEbA6QArA9xizQ1sOGfBbBUW4KDQ
PNaakz3YmZrujPJ+l6LZxwou1Xy+3Dqm6bUOq8SmCXyHYuuZumpz6JqoeBytXTePjbeV+oaC/hNr
hx7T+kQQ5SjUyKLAzyt6Zh7p+hR5SwdOED1o9mdCmHpwsYE1B69ps2Z0iwxPc0COeo7J7ZB2lThU
JUKYnhRV0ZtszHioXt/L77fW8ht5/kCH05Nc8zCsrJASsxKSnw3jBI4mtsheqxLklBvLTau76hTW
guJJrYnj9aHfn2KG1pHVtWHyUNFdXRijXeCiISuBL7rOyFyssKce1Rwg4gcpbIq7fpC1t0LV0sCj
OLX7Um7NfMHDLE8Y+ce6g6Qi5zb1McWaCCIKAi5274m20b0+1iVvlkT4SS/HPUrHRomI+G4hgqHU
wJzX613XVQUooQh8WcMpvdfbTD5A7DVvpg4X005p5aOhxIqrlvbwhDMxxpH6UL5cX/mtQwC2FDNO
jjfqf6tzzVfpm8apJT8aB82dnBEJ87TNj2puGTvn7f2pXuJZcjygA+Aw1ngaK2nMsBgKic4kBhR6
TCxvqZn2P2wlXgL2MZ1XztHqycZfsyvz3F5WNZ5OspJi0Njm8XFMUHDpMEbx0mTQPGGh7np9Kbd2
EWVMciRUyBZnw8u3NeoANASzHvhIjZrkJqbjdig13YTpOONoIHFFQzDaq0VsrSpMVXYtNWn28CpH
iZFryfC9dTAKErZyLCJkzc+5XHXNzsuzIdOsI8BJ3AAyGCjBer/iIKcrhtE6/oyExVIvyxL1G1pX
YfVi9LOZnfKsy9+sttU+zzWm2y4HtRDHGaXv6DiLLPR7yEvPWtHke9iNDV0ffpsGfpgyL5CiNbDW
SOw5lesSUFFqJNmpH5Lko2zGqn0wO6161eqoGE5YBuTfZMkJ9QOa7PmzJiy19obOime3kkol2dnw
73NYknN06Sg5G2Swa7GhJlkUBmrL8mMhv0xd9qEAxHMjnMa4nUIlPeZR+auz1dkL0yr98s+bkaQJ
CNICs4IPs9oWZq5GSLNS0g8V877LEy+JapcGTPqQFhHtvt6ZdvbHxk2CioFu8GADXqOac7n9iw41
qDCpHMr5xujR0kLZ0HDCH/E06Dth+caeZ6gFms7lCXhwFSt35QQFBW0qX1gZgixS3XmwUNqdz7c5
IaQi/t/DsFYpS4RG7ZDSt097MqTTayUY06sFZs2DRjZw/XttDQZ3kgyXIpuJCNvl6qHrourBSPYZ
muTW9NxzD5kJ42CqwV7GtvXwAAkGfrS8tYT4q72hh0LYjcRBrjK5y5Bf41cdghFThgPuVWPhyqZQ
AvaIHX5sp878D5vt8G1yuvjz9Um/j565MWyy6qVoC0pgVXGgimsT5vFDZFuaPRtJtuOstZVXWH3q
wqjZkzLe2jcIqgKPWU4GeNPLRYaKpyrTkqt2jTHcL3BBhN3FHlJka1amDeAHsDfAcnV1EKZeom1H
ZuSHk2OKWyNUio+Z0Lj55dIKuiOFwX+HXkM8AioHvp63FeWWy4kN+EU2asgjYA3af6rc1B/KbA7u
6YWke7yzrY2KyxFpJNULYvTVKzdJWecM7FZ/LOXh2KvIsNd0hVw5Qlzr+vbYGAqwF2hoRLQWZt1q
e8gz4CxtMjU/sgB1H+eBRiVNC0P6XUZNkh2vj7ZB/qEVuTQRqH9B9F7HJ73AdlCiSeonPPK6G2Rh
+hWX1NRAhCSui2etHmYkxcMaKYjeGeTeSxK1jt2ygWR3pMyRmTuXwsZ+tRdG4aIMt+CkV/ccxjdV
koXwr1Ndqt9mOXwbjVx6uT7vjUEoOvBuEovygK7FM+Uo0BQcpk1fKdUQoZpC+NKEPNn1Ud4figVG
DTcSDA9VrzWBuQkqpdMT8vTOLspnyeycCQ8wYR6Uao6/iynUd9ZuSRkuq5kMiLA+1WpaBdr6FCZI
2lmNgo4V9KLguTX1DM5D3LyBx6CQGfVfkHfMXSc2mp3a/+ZM0ZdZim5LB2AJE/9qMzRK0Gqx3IPG
Bd9wA8CzpOmrma4KDRDEgLbHaH///f6UyYl6CDUWSZ3L8abEMUFqVkDog368KcZAOdf9YP3z604R
djGMUGVmxU65HKVTUdHTaDv5dUiZfZK18ENezz8ctS/+ff2Yy6LXwaaHIrV82L/WT7e6PlEH0NNI
QKsPaueACGkbRFRrSTnNMmDD6zvzfdi+FElRO6POAK5jbchXW30cmbFGZWMRD45NUR9H6PZuLwXj
LTxhB4GQNv4flhPFWrJsDIwpzq5eIgC2jjo3JdiH2jE9UWCBAG6hPC5eFJ+vz29jfyyesHw+zh7c
xtVQYCM7emFjcB5NET33zVD7dqkMe5ZOywZYnTeG4W2FakXLa50dTFprliZyqufC1qXSlRSl8JBC
pDEkq8leAX1zMLJJ4O60oyi/Xe4R9H51bsYsOE+ymd40XUm1z6yCc6RUe6yMPwDpi4lpmCgCoFYA
UlC/WXNCFbzT7Myso1tpssEKR6gTWEe5S9CwqSe9/Tll5TB6BSYe5kGuU1T6O6PNv+ezE+fH0DJy
vETGsXrLjSL7b8hJ4k7d3E0F9Y20+BERBFFrAUcbuLrRWamLZRTchFGzJetRC/lm6iEMsb49pHOs
W4fFFCZ1i7xASTNTkUHy5i4JA48m7vSmVUH13zAlMaKt4GDxZ8hoBXKxT2iYLmR7V8OHjb+c84HS
aEcPxy2HoHo0pJn6WjaHCK03s5a98T/gjTbXef97jsP6DD7cULwodxRM34cuBesmz8nLONsgAP9x
wy4LDgOXYwGkmGTu8uNWFFoxkFJCbKcby23F7Jz7Ktpr0b7bQgC/OYHUIRYRYnptl6PAeGqMOh0l
H6lO6YVXDywIOcVrQtti5yl6dwL/DGUxzKJkyRN4OZQdQU43jAGQYN2Io9bX6t2cZ+PpX5eNCZF9
0aKF2EVsdjnKnHadieoArbIhdW4QrJSOOdDdnbm8uy2RrPi/sfNCy0e+6HKUcnbquLeNwKc1px4D
q01BvEqLiHBOmT221dirRmd+vT63jY/FToBbT5mdG2zNEqaB1Zgznse3GIUjB9nI1k1A/H2Ion43
O3r3fjNDyht0L2hhEHut1rFQJrWKZJq+gTpFEUPUQ+C2VWg+jyW3xFGkXTqA7J4HjkpktrfY1YUv
sRqPL2o+yh9HQ2sj3NBGqTsUhRrbRw5u/gPUT73XzdlcFg4JxnYL12jN7cDWtA0lS5P8wZS6ZwnY
0JdIRvO6HkV1vP4F/uTUl9cguRrkKYRt6YWh/XD54ZUwkdLKdACW2pIABBWFg8PDrJFgTDVY4XPS
j/Z8aAKB/OGEvY90DgFNtWdVae3vmXC06FnLQ6lHw7w3vmCxAmI0QutHOyd5Uk8HWnitdRxkbtC7
HumSxDUio46eleD/cHYevXEj3Rr+RQSYw5bsoG7JcpA9Y3tDOH3MORZ//X3Km+umiCY8mI1hA1NN
surUCW+YMwsdi8JOkWjUe+tMXtWVBKt0wngkWtwXzxRdesQwuzOOljM0zSk2UBajza6CclP1BbCT
HmXt+OP+S9k42Lgk0rvFjhWGxzqGKFaqWVEjQozLzJgw24irETag6O8vs/WZJScUcT+WeqWrNnb6
ZJVDGV4aUyl/DJYRv6m1fDZ9Oxntv0Zlsv0dmCgERkBbIMhX33lEdECd8vCSp2MG1nrRfUvPiyew
ruPOnnrdiJBrGRT/ErllO+s+jjfPY9JRgFxcxML9yYaIXmS5exTqMj51KOCflRJXr8UFYTvZuQeU
fthLN2X6s97XtCB4YtrwyHvJcPBHulm2Bf7j2Uwvifot8WuRWQ9JwW2Ab2cT4GwwHnU714Jxsq2n
btw1ltnaQxSVBDYahC7f93b9SVvw2R4672KVYXydYnsJYKXvcWS2wjZTO7oOEgeK5v7tKhmcgLjV
Q+9CQpB/mhv80HMrzr9I7u2Dokzf2snpdq6KrW0L6QkuK21QOsbrxLPy4gXf7vBiTYtxrltDPc/g
SyGJ1eX5708Ich28Pt2SO2kVnDpzRJxNbtrQbbOnkgTisWwG59TW415dufG92K5Q+bH/IHVfp9NC
NumQZoiu6PR2/zRGJLHuxbijvPaqepWSa9QlSKPSj6AMuv1edhXFYjYR4TJGN/tfpI/Tecwd/I0M
pzOgYmiF4fiGVcbnIqvD0/23ufWIoDXJrKVcA7HtdnEnU1y3Z/Z2rXFxOkM3MiaUAyBHHu6vs3X+
Se+QEqX7AJZjbS1i4yUUdT1PWZVdNx61xunqIEo6Iw8aZ4Kz4hVaYp01WGN90InGyuEClsUHM2vL
YifIblz73PgyuQFqKNFetw/t9UtWMsaIrgu04CPkxYelGI9e0s8PuIXseYZvfF9iqyQjS9ocqeHt
asIQianHUXKNjbo55rnjnepB2HjI2Okno9Gbi+4W7eceFt3OUdmIBDR64O7KUQnT79XKc1Z5qBm2
yTW3wXrP2mid+zzPPkK1Nx7zpf0fPKVwp/mzuabLfkIIDYrBWoSz8UptmHJ4TrSXmRkVi9ZrfqF7
k+V3RVTb50ngvxjMadMaO3tZPs4qvGMFiKY7Fyhj/nXuvXRKgthvEV9TZ8j7cz5mEdjrLjKtD1XW
tW80056+K3pmvSWVHPQnBC2ZCe3sc5kUr3+EZEdyqFFHZcZ8+7XxTZf9+CK5mk03KP/klgHPNwfj
h4pz1U6ePyAjuQQKlrffMX+xPg19jbgm+6dDCKBxxhfIPKXhYyNTXe7/tt/N/vVvYx8wJ6I3AJBL
frs/7r/FSGreG+mu57azuCZIaGh+ZVdO74M3LNtHQHMw33BQsrT3Vl2ZSmBknEe/s+QYV6dCLPxM
TwslEGk2v4TRYgLtB1o0+/Og9tdB68zhMCEPVfk6pifFyRuok4M0KvM2iGbhvknigWpa2LW6QHbL
kh9Zbw5sxMX+XgyL8cGqxATWsIcW5atdnKTHTJ9d+xANitUdutxNqqM2NLZ+mEYO9wlOxPxP1RqF
ybUtooeqsqbeLxJN/drUSfirqEP7WbMFHi5YhNkf8e0xvjMowRKlL73aewxLKFR+PdVdeBLZMn5p
l7hQ/KxJALPlkZJOx2JAyfLJiepI+NUEKOLgYR3waY57JTst6P5dRJarP92wdCZfMdv+e9GMoggq
2ggRjAi4iT77NdHepGYz/6O1aOufXGa41mFKhZHs7MGtc0DqjvmJ3ID48N1+ZnMARkKfIrrq2BUd
5Aj2mNYifM5zhsZhYWOOqZTlIZnn9pAxPv/7TJmBHRmIbAETB1bRNRRjNbVeEV1Ls218VxHWU0ii
//H+Zt7IOJA4BtTDLIkrep1LCZfSFJA8q0SUwCDB4Kmyymlqlr0wur2UVC5HCwbz4lWaTPOyc0Iv
47rIdO/YD7P53ki16QCvcK/02l4KY2AeixxnPXGpo4H8Ko2ia1pMPf5RqnkoymXxh3HYm1hv3cio
M3H/0cnDGG+N5mynPC4r7P8ueZnZj3CBy6MSGtZHQym75zmpkG9SS0p+BBVP/awhJWCE+T/3v+Lr
YT5DCDYpjAD69kwoV+Gywb8riTVSrEETzhdGsEnk101bv+3UPIVdilVmcZ4zk+q8z7g+3ghtqpZD
FRnTl8rUFM/XbSzmd07Q1iWGHgzdB6kCzEu6PUFqViwOUTq6EkXH73E9ztCb8kj95IR994gCIX5K
+jTZO3nJb12hVYAmF6SpSueDMdhaaw+nxRGdDCW5Mg1qCnT2vP57BVfpWzUL9UupD82HUTh5+UFP
xwo2aaMOqg9TI4XznLcKxhF973yYLTf9tKBxmvuFsyjfsOIby6BcBu2jUXsAvJOyaUZfNSbFDGAW
a8PBtUFFHRKlbk9jZeoIJHhd7zcEReQehtR5QZWd4ZjRANIG9NhiFRovcfeVuUqZPxZ4DP6EzjJ+
Bbnn1Ed8137Tl5ZmCGBlx1CZRJ5+gPbW/FTSpJqCCm4YpCk4qBZs6Tg1jhksChhmQlTfOlerND/x
RINHV2oU7zwQs9XnzrWqxyn0OuMlWubsWJjd0j023Zz+aJjc/UqiePp5f3tuHMeb77FKoIj3rsgM
dudkZd/0MXGOonWaoDSz5eGvV5LJErMrG6sCBlm3O24QFHNTn6RXYQIFtEbcgsppdA5lMlvv7i8l
4+9qkzGxlr10ObcCGXy7VNk1COMqfXIdK6967BfUVeyq3RNC23h1tFwZHVMUAj9Yj3YccMG2MOb0
Sq9++NcMs+S59BC8K3HL2Ek5f+vXrZ+IK4fXR4UhdXFun0gUNgxHJ8+vsJfq8Ai8QkFqz62izncm
d5iPjUV7D4CYM+rncIbLci0g08GYG+Po37xJ09kXaLf+gMSvW/5oJmV9BPmCQ5buDZafdxWnwRip
0/zOVKKzpsw49rVea7lU8Jb6tu5ENz6C7uyWxy5uw94nqXL1IEG5+6dbCDRRFC8BFDW0ul9XXvLc
pIjA2Us4fQ4jdfpfEqlYk0YNTAE/RiX5B0jn/EuJB050tLtBjZ8tS3Rf+8wyP/QIAj87FGwUh4tq
iwBTgebj/U3yekIumRE0s8FZA2Kl+L19p3AWkJS1ovQ6KV7zTcXW8SsCmMtnq3KWd0PdT2+nti6+
ac2Y1A+JGk941UzGUB8naK5f7/+YjXBMLoN9l0S9MbeWOfcfeWtsQfQbmwR8hWm1z26/wLXHcIPc
z3aOVpXqnz0rt3eOydYGhogiI7GKlOCasjxhCNmXyRJfRV/oV6io6ERGYX1dtMU4/IfnkwNXJoEk
nuu8HO2JYYl4wGuaJHQUpTT3S6SVDn/Mk/AL8A5QhSY9R2PnwtkKBdRqQBgRfIfztSoIenXUet3h
xZa4if1StOkN4xhnJx98DSZkK0k3UaYv9FB4wtvPJzC37h0a7FfdEMaLGzlSH8vMkafuQxNdjzrK
3ykw4n80ZThfurHO0RLpcJY9TsXUBH2vptqpWcbmP3xhCQQm+WGXs9Vvf1ekQydph5hSVdey50lx
pvMUut5TtmR7E9ONFw3oiVDIsQEGvA7vFd5Nbo7e2nXWveKb0+rGqUoHZYckuHFOkCNmUkozV6IB
V2cWxHjjLZ4ZXRudeDUbywE/70CoqQjCjBptwAxyZ+tunBL8JfmP7q6U2F9BhKaZnQNOlDTcyvOD
aUfq2damzLdR1vr7KxLpDyazuCLgQ7fWIyOxj/H/HpLrZDv1+yVJFRHkuan1p2VBziu4fyblplzd
KWASpC4uHSuagKsHy3q8N7Qi5Wg0ZfW+oYJ56RxXPGLVqV5jqthHy+5cJcjCWtuDyG+9VNrlkiIL
XJw21WpjqpXoncaOr3XaeEfP5atNqUdzTLj/ZWOyBBQ1zicX4GrLiAwE2SjPZoXs7Ftbdb+pIEp2
YB5bu182OMFJI0xAUL59HixfJmPhrr1qXVo+zoiVxsfYMFv1fP+bbe1/qXxGP5MO8avOd6fjh5hG
E6esNCYfjdflquD8WCMRoNaBl/VjEsAMbv7DGaB0oV6QAgyWtno8u8TSFCs14ohihu/aeioCV8O3
BQ/RPStobetVkuTAZ2KMzYFbXYXQgYwusuv8Cjd0Dk/60DXp25wJnTg6cx+ZB4NWMu1i2+x+eTrC
TwwI4/ZTB/LrhxpFw0uZ98gHFaWF+s/k1c5eDfP6B6K3KDXKVcbfdLpWe1dLErMThcivNcmQXw2h
dsSut945nVurUC6yYw0g6kTW2x3legM1ghOR8U1lckiRBTuKJquP9/fT63Mokw2HcRxSXzQzVx+2
HmJaPH2DutBi5yd2d35uW62+ZC3UnftLbT0QlGuYIZIiQpPh9oGa1k31bprSK41/61DnXX1sq2JP
pO71AYGFx+3jAhKX1fZq1FCIfiiiPk2vao98ma/3zdIHhWHnb4Y+Mqil61lrjyMQoj1ozUa3AYye
rPUhzwHBWDdn267tUVAo06vmVlZ+SLLY/JG2dqj5Ai5S5queQIcUdfvvY5fTLJUuQD/0qMFT+f6b
3vqokm7tSAQt489VxIMnAKzU0JNrXfbpOcfB+6hXdRZUTubtxL2t1y092yXqmZe+7rDUoYgnxZiT
64zSlQ9w1/7OOAO4szO2L1CCtMCdu7+GJIMNoH1JNKIpJmFgtztpHHrNaOheXvVF1x46Ad9IrTzN
B7mrHKpq3ot+ry9KyQEguwHFR4hff9gmjTOlC8fkqtZpGQZjKKKPNPfzx05MxZPdq83F1NtBPVC4
7Q3otr4lL5dtxSPLBOT2WVsgYUKfWLvMcw/m2oh6WDiZSJPlys622TqgLnUAZ4fdAXntdqlMaUjC
C75liJLbcXbL+qHyin4n4sjNd5t1cN2DtAbgISFEa13gXBhLki92dtUV2sd5UZxDBhq+2iAGZe+K
SpgbDyWlOCQ3nRVhUt0+lE1jCOWypLgCwjQYUIlOd4NRH9r5UOM/A8hHW0xv8uOcJBwgnJc9ov+H
TXhkj8tPh13/vUSDbiQ9GWCbL5TFZjBh/f2jKXrN9JUmirBFxrYievKqJIZoACfnFwXv/NZCpM8O
4LuZb00vTj40mo3CaKN7beG7VWHMh6XXcpwUe87NEUE8A/5OHOniDJihFAHvCS19KxzdHJmezmyR
IdKKPnBbKWaad4WZBFWtmv8sRoUm0OhZwBvSStDRMvPWxQHK4q/vx5bfPPv192Mf0/lm/KXCxr99
oRFueIoFPeYa6YNuQkXWbKizpfMuKSczP8nl54MVdRCy3ZF+mN82mfI0FgDG2iTJg1IZmurBMorC
DZzKax5TNSp29Kr0jVNDb14m0ZKmyj1w+yPniFcMuoJrLUIT67yAbALkZCQJrkM9QpdPWm5E6rEZ
6uFtFM5mH7B7xuqYDHX+URNL/itrk15/tNWkugD/7qVYY2tiHpukztFOhJceVCD2EFtzta4uOR1E
5epB9BgD15V2R6G7ZPOxCO0uuyppOu7BEbb2NfkslTT1JsDsVXpg07dIxMBn0Eov/2gWpucbqCPu
SL5u3Wl0rgEWwl5m1rJuEQg7xhIF5cNL2826b8ZqcSjyJLmAwVWfvS6tGPP15ZtC6YdDT/0SOM6w
Z2f9uxe93nI2TtaSN0ENvxaeRSPdKLJJuBfUoQzz6EVjXB+atGvaZzupvMFXaNRmj5nnTem56Ln9
kPJUsuShS+fW8vvem7wzeKxQnAxjQmyzcNCwypDutnyLfrf7xCxCDL9UjY8e6IVNL7lgIvdJHawu
f+jcJUYbM2qh8czKqFYf6sEd61PVZ9P3InfQPkXgUaveuO7ivbEXYZuHNrbbd6mlpJ/dWrGIMrmZ
oTGWzx2/vC+ECJTOmVJfQdXpC7LElvOwxGYxfYDPzBxSoPpYXkcBPmjqkgGHUPbZfMg9ob1VjQVT
LMfjAty5ADZOjbRIQa2fy5WKcHWvmmHozHlUyoMq+ierGPqP0j/4ottj9nA/jGwuBUWXnFOSNNZT
IEQaadUMmXKpmbv+spzuG8PPLGGCn+U7EWvjwmFODwhfkrLl5OE2FmCBo5pVWiAh3FEoBDYQ5sOk
QehUsq45kEwq7+8/20ZjkZAgqf5w8aUH4OpshpXEGLcKqgZoOfipDeBkyorqkNQDc66hygO36EBh
dsR1lTnmI4J+7dnohL6TnW0kLkDB6CgCxQKXtk650cUsUoYi/BD4cIepyZZnRZ/7IxvAeu4HdUaD
tHBOlrXXztz4vCxMfYo4AJP4tQSjQ6vXM2p5YlWvPIVdqgbU+eZJCnCdd9725lqevIngyjInWWW7
rSUc4NxjeNFZ9Q1KOviepC6wcb8zFqbDdpEt79NkRCDVaVRmnJDXhuTjMCnLV8TB44h7KpzEJyOE
nuVzn9oCVQKR7AkSbERsriQI1eSQ1I22fI4/WrxixrhkkspxrtLmxywplqsxT8Xl/uvYSMglzJcZ
Gs1IqNur69kxrKIQ5HbgfXMUemddVP+DVNNKwMHgXechc1w/teJkL3v8nbitojQpnYEII3Nkyo7V
OaPROGloD3CkF+IYaFJGx1aKUiNyt4X5tKB1+j7XmZ3VlaY+zmGktz7wUCuADmY+0/1BUlYZlbee
MSunxR3Ul0h00wOQGuWzYXbzOc6VPUWc3/jP9Y9mNitxBNTADKVvP0qa43vu4WB4ca10/NBXhVkd
bUTkM2Z2nsXMxJ0cE2ZEXyOdb43i+2wl8y9uhf4DKuLMjstMaBjdxkbvHW0ttBpSG0wFDqFTj/8K
EH7MKp1UOfXC0S9cSnH04NYiGnbi6UaQQ6GTe5r0naRg3U8bvMXpvBjsNNElv6RLEZ+n2ix+pfOc
fUwKRftwf5ttHDoaLBR8sm0AQmH13uKsgRzTsx48sPxHDlWmCapxaN9F9BP2KBSbi0nZTyYjCFqs
F+ux0sAXzFYuYh7SA70XlLYTPX1AztM63X+ujUPKOrJjTssQEZVVuVWhIVopNc/F4HkOtEUfDpWw
9qYhm18LMCJbxCYyrxUCXUsFjBPLizYHqlI3S3406Y2cI2A0h7jS9/B5Wy+QmaHs8TJxh9J0u8sV
ODUtEs/hZS7s4WCByzkqo06N01X6zm27udQfF/sq/iCtrcVzlLIREYE5MRHqgxDe8KcoTP7ad4J6
zkNMkngKqZ0B7O1TOYw9J121w0uKAHnsD8JoA71J5gfER8ad87URVmkqwSqlXy3HKfKx/wjeStvr
KWgN71JkQ3TszCV9josxPTjW8rUZ4l9mp007F9vGm7xZcnWvTeViZbO1eBfNTmCElbY+v1TIGo9k
qN3ecF7u61UchOAJchvhZLTI1mOyRiP7V/GpudSuXT4r6HE/Zk1nPhZaCtQMigyEK+WjMxbi3xmh
oZ08ZetRgTjhZCNLDcQ/bt8uf7n03RC6uD6q2dWOB/p01aKfIhzed/bnxtGTHrZQoz2wcNDRbpcS
OEpqXU9uVo1Kf1hQwz1MRh8G8NaSgFpuz2Jmaz1Qd1iQI5X02oQYYnA4jCXiDtkwpqekn5afU2d9
MRG9vyb26O0UbBtvEgQjYnyoLwCJXV//iZaUSt5KOEcc50/EU/xw0Rs/o+i75wu0uRTCXb+vHMrs
9UmvEjiLNfkU8Wp6MkpLPNMWsN8NrrGnXbGBoYL0zGdDD0Ce9fVjWXaO2YMdEpbJPE7IpEPNSbLs
PDOmPyuaI8joF0i1kNOeW6Pu/ymmrAx0rVYeo4gezP1LYuvJmV1B3CLBos+7enKjEYVSMXq4LIhN
HwXktwf47soxoi+5A/zYiDtSfgZEKzcFVcwqxo0tqakzwuvDAkI81V0VPWiJop7aJcqPbWe9m5Uq
/Xr/8TbuQNb0GHCQUZNGrm4LtStydH+Fckm7Mjp6osze0yJrd3o0my/xj1VWL7FWi8oeXbQwRztN
qM51WmepJ3XBkhF80P1H2upjMKihV+wCQXqN9RjCfDF7XC8uGrChb+iRpMfGWbyDiQmpCHqvzo+O
lixvtSYznSBZDIBaTfjX5HYgPLK6pi0v4QhrNxujpaJPDRKZWqj5tbed/OpF3p7Y7OablccfuAWa
KOuWp6KmTpQWdXTFFgyb1bzBDsKK+2fPK/7DTIfXySFg3GLQpF6lgRN4vbRpgKi6cwzAUffKh3ws
Xu5/vM0zQNbCuZdSfWs6DPoDXuuG0sId/0BfOKI9WnaGt0qK8PiYJ10wZPG3+2tuvUMGSTrQYqjG
zCFvrwmwKtrsIEl+NUXUHaZRr/x64W1mIVzh/7AUQwyd0EYRu4aRVUTOHJ00ShDod4EQWRHknVpc
QrTiTveX2ugHoA9ItxD9EVrwa9AndVBbqQ0lGkKq+XkYcAtwpiE7TUhLHIphSr9Qd1mf+mj+D+3K
30gjqYLoSDr07fucZnoUyPMTwOPaO1eIbR2cZBA76JCtyMUAX/b5Jah1PTPNolibLJdTDqwXBZBW
US+Zru/hJrb2BsH4d7pEMb/WS9f1JZ4hl8K1HlVxXdw2/+GVunG0nVn7D1uf5AGsNLNA+kmr16YJ
tWWunyuXqCrcg0So+ImtDue6L8dTluGPV1RVusPW2jpvDLuAYcssgnvg9ltJVdy4VUHyKOE0otyo
YZ+DBvcxs5T3tiuA1UMj+g+HAOEDWboStUAGr9akWRHrmANfHS0yX7KqTQJcBNofwlm+/PUZoFkE
dAjFXaqhdbuoSBet7lIQREqJxhAkCLN9NJJIe4Yj52FNY0XFi92b9XKGXzntlBEbGxSSuZSOkW1W
d90jcdK+mXCPiq7WDEjU11oVMBzi/urO69xch/4Pw2iJJlpLQJpVaMdNZ8Ewb7ManIg1OacJZ+jv
f/8uKSnh8tIBADywqpbjAimGxRxpqeVWc2VGihyUKBKfMWV4xTKjD7wInl2S13tl5tYD8nQccso/
ypXVHtVrRdhdOIWXdijGD9BwGmgR7d719jssrcoiyZrnEMBLB+i7WsYZNKZ8HiKISmstkY8MXUNz
3jFj65gOURJK8K3+gbPL/K5dtLk+tJ0Y23ORL5bs8s7YzDAP6r0Dbw9Yuq6VWnKyQ8IzBJ5C3xuu
brWeiUhodbk61Ap33fEN0dB3RCO1P2OpAFu03dAdNCVmEyi1WGj9TWXtHIvUK0IfzseE6HsYTwxM
FmNwAqMtjXonhd36VOABifn4RlM5y3//o3Su3Dmy0gqqfWGq4rlTvBmo/byXk2+VCBxQjRKBYQl1
5CpUVn0U5V1uexe0QOqgWawymPW2vrrlXB0iGwKFkSs6AMEiemYePPtePIwXtfcaLJrSPbGvzQ9B
AgZGEflZIC+rgDZZgzISatxLriBgcihi8AKwvq2kOZS2cOwHlIcG5BvVBl89nRrlWKPN0p4M5vqu
nyn2lF7uH9aNa0uGO94PjBgAVqvvQOgtWmFl4SUTSX5qGRk/GemsnWiY9//hk0svUBaRHP91q7tY
qhBJsYTT6ajx0eqb9KjMzR69R37R9eF0SJgkQgrR6nVbcBZlaHQNdkB2xkw/buroYVS1DKxLGx7q
Jf3x9++P5rakE8kEZl3vetTRVV5JLzJ7NgO1RQyiLkcMnsYs//sbGDNVyne+FY67a9gurYkGSapI
QbosCc+d0aWKb9pt/TR2i2WQicaa4WdWvCdMsnHzE8ThtRKw0Ntca+xXaK/2eFhTJRF7z+2gtFfX
EdFjmLqYDaF4cJ07Yy9m/SaXrb+jzAqlfpSKiPXq5MY1tHYN+vCVtkZqnLqKXnyQxAg00n4vKceg
oQ7XARdDw0+NuP0xtC5Oq04DbGM00pD0RM2QNobi4YiHHtB+5g/wjaugaVsxHN04n96LxVPAJbTZ
PPlaMswpAI+hrDE4SkIsFwvwtace2aPPGORmUdCOdvtF7SF2vOu8ccSMExzXQ1q3rhOMBLIouL+5
5EWyfgcyLaGrQIqMlNZtkHSI0ElT13RolbjC5md2sqdG1N6pcVIatRoz7XPf5ua32aqT8/21twI0
HVvm/MjzESBWa+cWfO1Sa1AO1/XkODRGfy6ScA9GvXVa6dYyFvx9L607GVXBpF2duLGVJs0fLLVV
wTPicxfWFq5SlZHt9BS3Sn5yg/9fcBXv2jrOhxjTvEvnVLicJl0RGNUSvY1moHD8yfNNgXFZDmbP
10P0vZyEwcL9V7v50DIB4z5i/rym7WCmiIoKtC9ClIPfOinpWTq/Bupodm8iryp3YvzrAwxulrVI
o8miAVndbqMqBRLipeQrkPqWoMK58c1SLFPgoW8UME0zntWlGj/cf8jXF8vtoqurDtIacC5myJe4
1qaAwwytE+ZOMA55drq/lEwob48JS3nyGuNuwTdg1TSy3RCAQsc3jZU2ej+HXhLgItufshbxMD+3
u+p9FtH585QOvTZ72tN42XpUySbl/kSn95W+OG8XjEc/AFtfWuslnpfyyR2aern0Y5apO7fo5mKQ
11DVc5DNWGsUWfoE5QpRjGtde/XVWazqQXHC+R0dAn1n32wtpcuLFCwGjZw19G82I2GmbQ6M0/bq
Q5+6+LpB0Tp2mfnX0sDU5SyCj7zrMsxbq9aqbVmrUQ/xFKdl5VFoSv6zM8b+4Ahj/nh/t7w+fXCZ
Ze5Oc4FO/9oiCwtcRTDzAPVHyax0XBeWMUWnLJyyg6e7y/H+chs5H+vJY05hh9yJK9/yH5lu26Ui
iSZEctG1dT+ObRn68xKCu1UK7TgOg4DubxsnbCDEAW/B7KnGOTCYM83Y6YO8vk3QfAWhDtyAjtIr
yoOdT/GI4ShIzqlP33mV5QWGTUltpIoTmLOw/KTB1bQpR+v9zjuQEWZ9Qv9cWkaoP94BCke5NQ4i
uzaLqnbAXbq6t46qlWVvFhdtPr/Gcnf0mcfDzy201rgOlF31dchD9dRxM/e8vcbY0xbbuA1+20Bx
luC4o2O6uuRmBN26kbbCFWdf3CrLzj73ypKc0nGmSi3y+tEYu/TQj6PLR2vjc1pN6s4lv3XKSOt4
NtrryOfL6PbHu+lMDY8M9sg16y0nCMtW/aINQx/YGErufIetrY98G7cf5aDOprxdalSjhvISfk1W
L/+iVFCqgYvwy0HpauelpAGyE6s23y8JDCuhMw0BZjU0MGJzbMgc42uYDvlJjzUK30QUhj9ooX2o
jNA8Wm2fPla6Fr+1Gpq2GPe0/v3dt/XUZDISj0ACS055+9RI1LtlF00JQqep+1Vte/vtKLLyhChP
92iSwe3Ji20uSHMOswKQNbzn2wUdLU3D3CNuai5byyrU/INQ8E53JiUG7OLaO6na1v3OUI8bUFbS
r5ShqnjIjNqFslUMCEE404R7Wwlmzi+HVFDbjuGhTU1j54LffEpOoQSB0udfd0HiiNQ/HZH3ab1x
/jLXce+XSpw+T1bIoBaFo9P9z7h1y3tUqEQuoNtgc27fqt60hdqXbnyFIYbh6YTSjVaMX4QdWhcv
xIMcnHUWYP3c+mUuft5ffGsny3NDfxckjWqtPUSssZJCrXj1hcyoMHSNNMQtNQ2W9Vnp7eVUYDZ1
1VvdOUV4Ur9hdmB8KMcldnbuZHlEV5FUOtRJjU303cHS3b4Fu7HmOJ+H6JrT8/Bz9AteMLZXd9Lk
zVWQ4QDay6WM2sjtKi5v2M1dhkUiaYyf0Eg/NeVs/nv/nf6mEq6fBSgXot+abEiubUwMGh/NUCYU
tAldMt9u0+V7PXnZV82TVMpkSfo3g1rXNNdoFlxVN3Y+c4bzDEfbmWkgBJTWpPXd80GUOFxaX3hs
Sx+XRBLNxZ6xnc0gc/eHoRylsW+FDfze9S633auHAPOk0+4kPViDynM5408KjYewzcYLlClentI5
7txz1RfpfGrbZQoPua33n7uhbpyDoo7poxZm9beoH8Inu8rd4kBWUO0ZhmwcUDSsKTJ+Nwte5VQT
BPe8tBTQWEo0neamN06xmMKfel6p7+dy2VPN39o0iKnBguMiBT672ppsGkcZkXm+6nCWr5YemqU/
QLF8d3/bbKgegM3jTpFqIWQy66oYYR0lpiEWXYs8zV0fBkf8LQ5t81O36E3mK0WIlCE8q+ibPjja
/EYRRvGAOFA7BktDc+jZEFXmHPVC1kAQAucvsWODEzD00o0ODWg//KKt3G3R8BnFZySWnO/tmPbq
WZuJAAfbTRuMhZeieKncEE9nvx+F2z9MKCt4x2qocOS1oCq6/qLCAD1Ns2m1D6J3xeILs6oeAcd5
kT+NWvYShk2vXLUUSmjfFfoXNU6HmjbtELVnHQTFV4f/Xfa/PobLDHK1jZxjV5M8HaFZNNHLzpvd
2MrSL89kuCSxout7S1+yahE9fE5VGFe18eznqevKh/urbNxWjBTZHjKOwZ+S2/aPfGf0kgqyOIOk
Oq3Ux7aemke7TLprvmTFMyyZT14Vap/vr7mRY0ExBDEBM4x7eX0j92Pd6Vh/gRVMMbeeC7O4NIyH
Dwh57XGYt04dqu6IUEEMk2I2t48HfjDNmwUokWiqH7Xnjm/UOBMv+H54b8PIK4ed9HFjPQTNfpcY
oN4Y4N6uJ0I3AmpSgB4IDaH7miFqDMVKd6Jz1XqQHqAFqemn++9za1GAiozeoRsTYOT7/uMbYpme
N2IAXd0ninZcJv27Ey+db4sascZ62QPrb3w+KQok5bIRirTWOhiNk3TwWphfDG01kYlHMprTN7TM
oEqM9Hj/4TbimClngHw7pKjI424fLjKNOlIbiQqpGtQEVDz6gBQaO1esPEyrewPCtiFBEpDQGCPe
rmKY0Hhrm3lxqzJkOc0degL/OLWZPXqjasboJdr9o/DapTrWbRXZh/sPufFK4aMCxZdeXmjzr254
rFitDqUV5dJMZnPQnS49D140+dMSFX+/FCpbJtRTFPoNJOZunzTvRBqjGwaqpRmrk0OJ+ybPyJ+C
qRTJTgjTNz4eaDAwYXT/wYathdUhZdqKvhj51UGOuTyOoQZB0l5Ua/Qta2xtP6HU/NEOTvI1KYqh
QF5knDPGbrn5K8vS5g2xt14ORgvX7lhnOtLPcxRLH8ikrXxI17SRIXiDVPDgeOvc9333XRt19afh
RnYG0S6dXlzctvZ8mrcejPk0Bg4k+ARPWWL/ceTMeaCNMCvZtU68FiV8UR9CbEZ2gvPWKkjMsh8Z
mtGvkP/+5ypcT9YcUahb5pI/1JO7BJ4hlsP9zbe1CthcuhFksdzj8mz8sQrGYFHiGmN+BSrYPyXQ
uIKu6ue/P8fAVv9/lVUkHhqWmfQuvyYWMAljtuOTbjfqziobB4kwAXqMTBYFgDV0FMg75Eu4G9e6
UJVgMmgqMaWrTibo1b8OGeAgmKAxc0Yl+/84O48duY12DV8RAeawJdlhOEHBo2BvCEn+Vcw5X/15
qLNRc4gmZC0swAZczYpfeAO1pNtpo+M8te2SpIESirjxSDmaU2jm9scBu3Dha6NhndEFvmpWGh1k
8m+/kmGRU11VAXR4s5t94RAymvKkp8FS6AV2T7HsavowB5HUzwcZztuLcR0KKVMcC1bQzmaoCAG4
gtQ8C7QITtwlapO2PzfWZAsvK+CT/1CtAYqtnmth0E0zFM77m3N3fMQVKBFSr0Nm4XaW4yYdaVoz
y11lFI/6MoqXsO1k126N6JpHU/KS1458hrvVHoy8O8moytBiW4/gNrDtVKuDXrqOvMjK4lV4IXyH
b2cI11aro3379gySRvMCkU8TrfBW3n5mMVZZ3yLzH8Rk2y4syOgJAY3+cn8y3wZ7MPkozkOJBov/
BnKSaMVIN7iAcousXYGC3mTkPrT8tnSHsOZyraMufDapzhx1lnbqrgy97lgEgH8JAd9+YCOLom+1
NA9KWNOfwrKZnrMsMeVTjsTUj6gzhg9dW1g+yvv9Y6rh6+elRVZmrmnjNfYflnZNV3Cetdf6xebG
E0CuE2jgGQXQ6rWOcushMiLVRwc2ev3zGafuRFCBUQaMss32BYasdr0Z5QHQ9QzhNUf+MEN6dp2s
al8bLCzOFljJg9b0TnlkbezTBFlJ4AS/m9epHWoKvLnIg2Ioq/NsCiQXFGN6P9o4qvSW+u9c984l
bTqEETMcqymMHHWM9zY0FDOKfBRXVsfj2/WOpTGEGm+lQUMV/dLXtuYlAH9P96d390tXBRrcP8k+
wU3cDiPptlDk0EiDyWmyD9iuDo4rq5OTuJlSRcp5msf5CdxJdLLNOC/dojLHTwsOh0fo5bcxOE8b
NSBmHNll8u3bHxKqY6f3EGMDDFfSxa00a/xepRAs3RoN3FOhpEeHeW+GqWmi44VfNXJbm/eHSrVS
G22SBXYpLS/6WJsBrsbNQZF69+D+PsxmLzU9/kE94Uega5n2LiHHD9Aa1L5N6Hs+Os3Y/GvzrD+O
LaAELx1Ds3b7NB5Sr1EHiN3313v3m2GXU+Qkdn2zsScqqyKvQ5a7dYwigLwVoj8ai97x7w+0u5w0
Z4khADu+AXVG8sj16fDshbpanw3tX92Iv+MMpnqFg2L8/cF2rmVoJ/YaS66I8y21pu/kSViplgTp
qKrJayoN0POqDlL/U2pa4QXbhPJBlvvpen/cnY+EQ4eUyHpZoJS0/vffAr9On3X62wbC7G0PeHpY
yBm8MKFkFqtp+6gW/XBQLdo7rzzkjEU0QQduezORpw9V3FCmNouRwrw71qNaP9lSJ7WnHEPDj4us
DtpZVItAnz4XshW0SB9153wUnf56//t/4Rlusz4YpURvCPGsBpPbVnVb6x24uzYJ6qGwPkylnvyQ
HA2eOyCi4UqaEhuXLJLiZ+pzVX11Ois+kRL3vjm18Wu7RPSm0Cc5iO72loW+IOR0Lm+oCOsh+G1Z
0C1RU+YlDmyQ3s9QdEu/UpsBEGApniKrPxRFWo/wm2mAIQAWATI8eKbNgNzhtHzQr7G1HtOvKKz8
IZ71p4Y++qWxzNqvoxRhk1ltPRPvWw9338dUEsrfRKJ/zuIDZkn3DxrBuixbVD/a+b2uU5YKyigd
DD/rdSk/G60zf64bO/aHXm8fnEoR/cHVshNogudCOgi5DuSDnM11KkasIdKcbpwQYe7rS5H5jX1W
8pOB583T0DnvtcQ6cmRfZ3Y781SLAF3iD0v5ZpOMg4CqbGtwaAHKIZolVWe9OEt5xG/biWSJ3sm/
qRCxn7b1tshRc4fcDmFPQ1rBGKI5L8oc+nOOC+/9I7U3FLBWSu+QdEDJbCKrAqAOyqzoaznLCKer
7pplQHLKAb+VDxhi3h9t76TwRattCeB78rDbjVtLkI3bSEqCXJ5wnouFikxnYl+dJf6+gBfz/8Nw
v/pNGJHhXbDdIslS6nGjJoHa5vUD7XvbL0YN7Y02S09JaLQH4freZLJw6KLS0sMxYXMuC2RSelVi
vGFsoyAaw+XUISXjlyB5DwKp3aFW8hqRy8ql2WzETJlmKUZdPZBy4qhqKdRTOrXKlw53qYNZfLvn
aUrw3lDw4n6DyXq7aG0rHCeppjRAzJ6QmGT5pHZQPO+v1c5LwzA69qTge9c6l3Y7DIwIk42vMkyD
agGuuemFDEw/VY6wkSnQ7PeIutUXCwVPV1Im3Tf1pjl42Ncg9/Z4r78BBjSBv7MWJG5/w5R0+FHM
BMGG0bNhuMWv0yDNTwnr7Y2VMxku93npYmCGQcOcWAen8e2dto5PcxaWFIDz7fmQO2GisGcTLqGr
krim2TymdtucBH1LrwfR5A7VMn/orDQ+OJm7iwwSl7KfhrDJtj7WKW2POnvO7OdRd1pQW7+0ha79
8a5dy/orcZdtSwS87urfXkpwskVcp6g3TZEUAqVTZG9sFMsXbSP9h6lceW30eQk7gRbfDsWHovLf
VQwVduV1tKzu3BlT5Vry4kAIm+Qz6NDxbHQtzm/3t/Lbs8lXwuCjAAik7s0uEtowFJJmEB4Ks55B
fiXhxwWRs9aXmgbU8f3R9laOigc9w1X2AAeb2w+dRJVZuEwnQYjJlOZiZmK/1nbXHgkg7u1NwKzI
YPw/53MzTmzRuF/iMqEg0DcDmmRV+ske1GVAHsOeHmnXkvbz8zLhZroWHqQ1e3PKi0txlTbNW8q3
YcVhXhZpEjSymgd5Ok1+ZxvZtVu0own95fu8vQUI5IAqKCs+Y1uTtPQhqzonT4JlWer0o5p3E142
mliEr6yShF9YB6m/muGgDAHcE4xnxmRUZ18DeafBR0HJzI1tvYrATOIAMBPJq6fJaO32mi1L+7Wb
1Arfkb4aEFqcQ5PAeZ7iqywPWugusx5pB/faDpEDW2aSeoSJKW4whbebBFs3pW6HIQkiAFnvalHV
Z7xJRk8q5OhcSXnkIWfTeDFKD8+2MSKwBJPmf3YXAe9T0J7/8y1Ltx/1bGgMlOHU21+TdHEvDAPV
UkCL3cu0DJJn5bl1cNnsHYz1EgXYuoYb2xIdmrdR0dkgH/K0Hh4Mq5GuSJHZR4WEvZ0JW8pEvc8h
YNsiSpfBHkrFRAq5ahTTj+TY9NoO/qeTCeuA3v02fKLaDzEM0S1wH/AzbueNm3KE5oJQcbRU3TMa
7Aq275Q2Jzaiv2j2/F/eZJrZ/OFZZio3UUafTqj8ofBHd1mTvyMpNA+nzioG/TFTrAIXUYrmtZvh
C5W5TpGWCBb2hf1OTjtYUff3zN4002tblUKJQt6C+btYSPaMYngE5ci39SYMosSxzgk2dwefvTsU
dCf6e4yIRN7tNOsAUSCcgREuIYIPvpLJrfI8orzlYbRCq/j+h+0tKjh2Sm6gYHg4NochwsZEttAw
CkS30qvARz2KBLiCE4f6DxCdR1jh3UCLT6N2vSYZSOzffp5aodlNaQ6XmnBUMxe3kuxR63S9uqLj
uaTeWFJQQGpJvM5FlNSnKmzENZ0q7ahmszPPoNEM9rFDv8Dc3rOtaZujhmwWZZRl8nJlwf0FFEJy
HYqx/vP3g0r9Wkun1ofI0mYnq1nPUuMbE4CVVq+mkzQnx4KilypQWu4v6M69Q0+YJABShgGqcDOU
GBs9gqrI9ikX+ZLnbXUO5fCI3LID/4JOhEKIzbFcZY82y6jNE9Rl2BiBiS6o7mIlNv3AA0r5B2yU
/aIpRYkPxBiqxWNfDhVyiVqtTt/MhVNzQg68+lQ2ppl+GqtkTCEi5eqA0Kg6VtcE9OPgJiS6jYtd
Rrqif2zrpM8V9qr3p2pvB6BPs9ZEV4rGVukYy3KuO3ScA8nUMPOtbcVFxDm9pmZmHBzqnWOGdBsz
RXTP9t6uSj7E2qCOcRaUyFk/K1Lf2R7F0OrvuJems6aHs3JwsHc/jsyahgXlT9KJ23MWdQuCHznB
rmrI83Pf6vallkQHzaJ3DqL3ndhs1cnHyoaYE+zF5mGo5nIZoAfSJ7JF/F4qnORhaVKzvKxZ6jPU
O6pyS1KfK5iaR/jgve1OXxPhWiBJFNM3Y6NLBc4jZ+wYKZATPlv2qTPi7uAL9yZztZXhMeeiBHpx
O5mlNihht/bbnDqvTRcMlIH6sJT8NBc9udzflXtbheQE9ArcMZNo6XYsBWlZVNW7DDc1MznFalQ9
TpL4WKlD6ReWPR7IC+0Np5Pv0oVYuQVbJdYR/aJqBIsXFGDn/JZ35rPoKxVHwCG95Jpx1OLam0ry
bKIvVB0oYm9KPjR6eIeQ2QtEZH1cwrZ/4N98ctTySD9vb2esxZ6VxI5uxBYGS06GIguArkAOh/BR
qYb6lIj8qOG8+zlkijRVKMhx2G5XC4x23+s2NaVuFpaHXTSSSZWjuwuOip/ub4x1k20Sg7VXBFaB
xwLY7ubKTYcSIFWVpYHddMtZ4lakRxbZ7wppyS9t26YPWR3KB83B3Vl0eLso/XNLbs92AdivrkXK
NVITIhuCnENuqn/vf9neHgQWzRNJy2DVbLydxAnCV6NCvA00MQDTqRoXFen5LOah9iWlOJjHg9G2
TUC9LlqALegsD2VsPFVZ/i2p0/R9x8HzKnQiT/c/bm+HUE+hjb1KFZED3X6co86QMwqRBvMAWaEH
kuBJERxWUXaKf3+o3S/DsASAkYoH1PbOxzd3QR+ZzahLknOONTW7qq3ovDiJ5VMTTcP5/nh7mwNm
PvVDkKAUwzfrpqmLYxU2VQ78Y7MzOk1VEK4izfdH2ZtAytG8UwggrZ7AtxNY6W2ZO32Jipw9OCcD
Lu9ppix4Fb3a/Ie1oqtBvZF/Km8yDpv6bDaaXIYiUeNzGcaR5kvTMp3Qkh7yg8H2VgvZHrYF0Eg4
upuLvhSL1QgtzwIpkgca0NHoxRYa0fJC684q2yOEyt79QYUGCAOWZIQh6zz/Vv4ClQJ9peARm528
+NTkXeuiXxuf46qVP8kYdp7UWDpCuO4MSpi4omlpuK+ds9tB2Yd5k65FaYorbVBm6Be7WWd23mx2
wjOlHCe4vmm/3t8yu6PSh1r1paiBbcmPkqViQ2ItSdAW2BHGZM6XjH7MGc8Z6xEJkAL3pVL5830K
+Ac2BJUb/myfgmpwlqFKGgad2/SlL5boY6LEqZ+rk34AJts5EuT7vASkibw9v7rwvy2lakW6M4T4
3E1WpNjn0MzqdyLlED2UJinNQUqxs1G5TxDNgnoGU2LLJp8wNMm0KCQPTzPrnzqqw8vQ1+3FiEep
dem3jgePzt7ykWmTmiF4iBbo5lFlEpdiGLBhhFsneXGMnYqqI7OrRepwLkDSe7qMj+D9PbMGHpvn
lXiUCspq2EfHeTOoWtv9YGKrHtSFUr23lOmF9NU8xxbemVZUx5dZFNNlwgbq9f7Ae4u53qGrOh9B
5rZvoxRNnwJMobiIPFjiYUFBPz8foUINphn+h7VEhx2TY8hYREXrLPy2c4AJhJFJmSjoLZH357kX
+sdKqyJqYCW0rPcRyGb74FnaeSZoTAN+RDr9l57L7ZjYwuLWY9tQ6ta+hukU2bMtDgF4e6PALVkV
AUFE00m4HSUxa6hVHXXvOjcqP53XcmM1FAeX9g7ABRobJSBktLDO4os2w4hsrJB/ToNBa0vH7VAO
+e7UlfS+4RQmXor0ReG2+K8h8dDHui+EbkT+EoM5kS2tOygs7P8c9KfxUiC0oCp3+3O4eMscgCPR
hQbqQwxl7hUYnj8pS2F+qZSy+lqgEo4lipRfM3pcfp/W3bOYUJ28v4v3irwwNEijKXhSSdqGp5Ez
ZRxchWw6S40G9/Q8v3bhYHrLWGolE5U5gUjn5dPQjOI6l8b8DsVk+Tlq5tjG/Kb7c8LsWtGyCMpp
+BJZbqITLHzNpSip8zZp9CNDvYa8LWldlFvVy5hI9cH98avksb1A1l4PpSTuSUCgt0vR8s6XImMD
yrgFTKdFWDR8zMXM89NSl9hTDHEWjcGkpaUC1XE0PyZGF8EaNqjle5NVKV8URaCwbtvjT3mMMqwM
WnXoPAzb2+e0CkUGNRQ5ZLfBGs+6DMskPsTK1Om4zXfVY1imi+yWXSIS2CNt+VVvSmW+ELlhwEB/
rftGUbqOzpTUm8/4LMa6W9A7ifw5c2L7WhjmHPu5Isr3TZ7DzZsj5Ha/UIQjlIR+vpyWrtfFdapL
oXxR1W5+xUSxPWqC7h1j9jKgVsI9Or+bVUPxCVyPYRKdK8ny0bDq9F0ExOLgGty5c9ERwWqVUi79
j62oFmIo5ixmDZVLMx5PrWb/mNuoO5N1VAdP9c6zQnVsFcGzcMB7A1ARaTlYSFnAPc0zhGr0qEym
h9xusxcZsYvKbaO8AKxT40cyK0msHYToe8Ov7TnA2IhDEmnebkqx2FWbUfgJJOrXdK7BCSV1W54V
jDOuKOWZlwY3hZMagZ29fyHsTTGqGutNwOnDr+l25F4IZZ6znHaBnM6nxJJsP7LC9FI2XXlwKa97
YnPyQHtTNoBRiFbYNn9EWieT43YUQbq0XSDLXXNt7Tz38lZMr9BoCja6Pl+sCEdHl+7wn5M1KWVQ
3OWaoZhF0Hn7qZhhjJiVyzBuh/QEMWg5L90CvalrY5+VPZjYneiI7iDCPmsySZq3GQ2P9xJVzCZ8
KBIHfSzJGJ5sfEG8Rm5mP6XhfIpGWbzeX82dfbRqnyEdSU0KsYPNalJoSTEVT6AXIiryssRLewFt
V5wzqUr+l1R0Y3CMirj0FHGwuDufS22AohtFHJKWrY5kFCp1U4x0uNQqKoNGQetOnaL+A6UPlDYG
0aCtmh4B7Hd2FEH8r0mm3/OGsFNnWPL0DmzKvBfVyVky2U8R3f5Sq1p2jpesukyiGLzWAvE1TGX/
9/3Z3jk7xKEWepJQoVbdj9sNVVpDkkIjxTXWSmVC0AJXsEWsJtvj0f20c98C6pRphnI5kaRthqry
abadOV2bbEMpXNxiB7/MiumgzLg/DHUVdixP41asI2kXm+gD0KAxLkXu5rPIvxVReeQrsf7azU3A
13CkaThDIdtCaMQqe8OrhE9i5BjPlV07l7jVVLc1HcMvx+WoW7/7Wb/WCWgC1dN1IX8Lp7URCyqn
IJwuOqkKErvL/pqy4ajbsj8Kn0RCS810K7RVC7mXUywXgrY1cCgQs2zAxqBB8+evIv0Je5W+WJUx
t19jJXDhAQBFgTbqnXAHpSTzKq0W1vMoAYe/v8n3vgow+hoygZID0Xg7d1GpqEleA1XLilxymwqc
dtQcChfuXVyrDBq4bDoE1hY/ZnY9xH2AP4EuNOmFM2X5CWJxT4udtm5rTZbPtVJ4ijL9uWg3vWtK
C8DG8DjjgN1+3yI5sMpS0JrKQgtzLuXMSxap/wC/8Ov9mdy7LgyyHk7XWu/YyhezFbSJmC0OMNkd
/i6NoubL4vZ1Ajx9sGh7B4zbgrPFS8tuXBf1tw2fOINmxx22wTii0o9onKBTs8wzi+VzF3Vf7n/X
7mCUVLDqJNXmYb8dDL6+LWmpHgVjL7pnx4gjN+9l+1zhAH2amIuH++Pt7Mg1YqFwSjEft5j1Vfjt
4+JFV7NRK1G8yZP5DPJxflignfr3R9lZLSYPEgbXFGyirfFI3GXjNCtTFPQq8vRTixeNSVfwqW/H
I/DkzuZHmNikqs4Jg7Wv3n6QKePcg6lKFOh55uhBIqdZ4ptL31xLW3IMt6TYeWnYpJ+dejEPrvy9
72QvcuroWkDn3mTKhVYqkYXLTzCNWZP64Zgrf4XJmFS+HKnz+f6k7iXCZA1wmOh20s/fFjakTISF
WZtFkLG+J2XWQj+Vp8xNrE46D5YaXmPFeV2Vj13JKByvpuDq2316cBR3tiyrSvq11jrYQpsti3Z9
HTbJkAeZWoqHAmEdbwIifjZyhwRqSI4ClZ0VBi+JoCiM97WIvNmyqlxKek2AEIzaJDe+ZcfRV3mS
1Na3lHAmfInNd20axf6sQuS6P+c7x2XF/K0JNpEhOqq3u6u2Rx7zUM+DNgfxxwKHxnuCwu5Ikmkn
AoQOZyF6BbKZB3D7jfnSGRJ8ziAbB4Hc8QCJFnD8qWjB/NUIm3tt0+bX//BxhENk8zykhEa3HyeS
Cnm1RikCPZTbx1xv8odmTOqD7HDv01b9Q65tuG+8ULejAP/Uq1Sai4AekfGjHRb1GipW+rdTrTWT
QaAM5fdjegQV31s5JIyJLUFWMfzmaMK7BmIYRgX18bQ/pY0Vo+GpjgeAsZ0LAMQmQftaVKW4uZnC
kBI4fKSsDGStKmUXII/2d5O05YD3paDGeX/Bdk4CIj6cPKrURBTaOtW/Xd51R4Q2SGER2OGgCt8a
tAgvUNkcvraOEhW+pYFt9DB17RXwkfNUGpf7P2Dncx1iT3Q8wFJp5KG3P0BtgU4j5Ek/R6B/Kgt7
Pltapl9J5OSDofZuO3YMgj2ApoH5bPEkeqik7FCbsZYJ/snS66nsgkprvrWRk+BhVxvVch24otDa
SNJu5VaodkIhuxOKK0H8Dg+mf+fiA0dl8Jwh1Qa+enPxSSDmTUo3GTFcXfkGmqRPuBP2GJKtXuWQ
sg8unx02FrZB8INXugOVzzcXvpEJ+McgP3on7F7axDTeE/PX9hn71pkYIVKnxaUW6tjnFuloM9Ay
s/nLrGo07MfOUpOH2an1RyDvqGL++U4AgQ0MG4oef292Qq4WVmGWThaYpV2coklCpFVB6iRrJ+lA
F3Jv06GqgmvR2jiHI3e76STVzibiDBQMtPinEerOk930w1mjIPjpzz+KQvMvlA038fbOmCDohLFq
ZAGFgNKf5Tgmq0KnLldn6yAP2QMJgn+BB4Ev28qn36QGiTQYcxTXedBlYfLPWDTLh27MltAdUyd9
UEZHv5hNnZuunuQI9dilcRo7SqoHe/rt5JI2wH9Hs4Enjnf9dnITpZCcpNTyoNaUUfeKOOtTH5Tb
Cmeb1eZIbXRvOIXT/CvNW1U+b4cr036w5Qjkt7Vel2U6Z59n0/y2FJH2x48bum1c+8ShqyXiNtEb
+A1FiIh9oGLCxSUZLg91mR2RutfpuU3GGQWLr7VXAvBty5cEeDlqgx3Tm0DG9xP7RL6WSDD8g36E
Ljw5MvvTIKNVf7Bqb28iGvi0gegpgVgBsnU7jSlvdVInmN7Hslm/LFaRvBvbsn0xZ70Wl0GLFfV8
/2i8fU4Z0SRzptZJH39rmmGVDYmZoVOuiYXhUxPIfamylINLf286IUBBuFxL49SUb79LK7nsWhr2
QVtn4tqUpXKa895+ibFnO1Ma7f5aVUH//CjSuGej/Er4mNLNUYxiEhRlIYuNk0J105Cjtzg9psso
EfzVIJD7c6Rf+qD0TXZGy1C4Fdzu4mBJf0ksbLcS4TTKCDpxBH3h229fAa/gUFnTJI2zxkuhdT/V
+ZjP7qLVLQ3aVOC0JCxEf84Jp+cVL7JcfG9EGQEZV9svg4kvvNx1eeN3Zj1oF9tqxZqVd4vpLlGp
Ky6ibxotkYka29nuHOOE80bVXiRUDE9Va+vZVURI7JyVaQGv4ShxaaFgVSW6KxCIlQ5We29PcbGT
PP1qX20ZRJWtj2wDuleUvPNLGDnhI3HaUcVnDZ2387qCsXmvmUHyptt5BdQyK7hmJEElSXN/mWPd
uUrEDq9CTUznrHaDLEPNj7KPoI3j3lMx7nr/54cHSWwqy6oGCXRbzkbmUHS5GkGUCAfxoGmS4o/I
DB+8k3uXwsohgM66Mtu2zbmeSe47HIkC1RaLN+dT/z5tVJTkhfieZCB87n/U3lVOfWQt1/2S7F3P
8m/BaIG0DSkxXAlZ4T6XGk3DhiiyHzpTMQ/Oxt61ABpwPRe8zW/oLECnNU6cBY49yiq/dwzw9Ki4
LqfYMqNVn7oT16WY+8/3v3Cn38sHsj+hthCAUeC6/cR+lqpRLqktCKOeQs8GXeRNUyg/CVC+P428
behc6rNyMej6Oi5psR6e6mWx32FXJtGHKYT94/5v2jsza0KzVs5JOLZNihzFSLuZhyhox1j7ngq7
eK8PkXUw4TtrCwGGNBRcKQrB28dTsiVoKU0cBbbRhYE1ok3jqMP8bDbykdnAzgeh5LViIhGoWoEp
t3OMYDUBngRyYiqdV6XPzOcMUfeDHHTve0CTkgfCxKYRoN4OIrRM7dJOiwO4RJ1PCEgDQF3qR2MY
5YOHcucUKige2DRzCFVJFm6HUqO0musV6qKPsoIe/TK+Gzs1eraWRf1WyAD/72+I/fHIrteVoj6/
fvpvx3CwClVaLB5mKUNGMY7NrwU8gutAqfId6r/2wWO5t1yIllHMJqeDRrtZLqlyBvQxIvTrGrmn
Ua5MJ5Es3cEoe+sFm3wtLq0GH1uUZy0WpS1hXQbTnCFG25uVX0qq4sEEqw4y+Lc5NWwFvoWiKH9T
XbudvxLFRhxMaMZHjTH/SFGj9HreuuvUZ71XSXbyZOE19Z6e4JFP185HQvpm1yPavOo7bG4XY7YX
CNBolmH7N2juBGAAfT6nSl90UThH52xnn9Dlo8izFg6JLzbXtdloM8LMK4tAnuMzJhBl5/U68I0i
baXGbQpdPVDt2NkqKkVZUjb6e6s98+3Mppq2FFNc5cESSaVnDoV2WR1rTvf3/94scn/AWVvnEObC
7SimZEBCXOI8aFqdgraICIpRrfAA6B8JYuwNBXCOUBHdLhqJmylEEKt38CnNAwS6lm+DPIvQo/9m
fo0h5f17/7N2njzVAKFrIGa3Fuc2MelAYKYnBn6rpTpmz8o0zo0X5q36VxyqceFOqlKiqFpml/8y
LHE+jCHQl9vEol+5ydUMgLaxp6J3ey6Wyh2izCDF1yXDa1CaDma0gI48BvfmlktllYpanfm29JMZ
8sbwiz00Tr3px5gqvhYaxqn5JKsf73/j3lCQD9cy+ko/3BYkpdRQpzS3eAy6wkDXBXl616r07JSP
Gsij+4PtXS+UWHnY4PytYM/b7Tl2CN7mJm4e8miYX9psUlTsoFrrwcwa4yFZKu2qQBp6TopEP2IB
730o5uirTgaFBup1t2PrQGZnvSOjMGzYLmWtLye5jutzHNvi4Kzv3S6/DbVtQWb9mIlqUmgS23ly
LhK7PY+8Hz8XLcaxqI7CP++sUgld2UPAUlBR3dbiNKmtq7jAw6BXxp+xPoRPWRsfJSj835iiTfKw
CqmQjIKl4rLeLB9yIzFdBRA+YRUZ+msO9nwpXQjsEkTcXpXP2RK3lhuGatp5SNYYPQZCjhKIOswS
19CKIvcspZfmi1nbZuXNwpA/tEOrfbHaXFgulJqkwY0gnwxf1rPWfD8vafMzhZmU4MHYOK8iNYri
6piIOlw0uwZ70kZF2boSct5Bpij4wTt5GspeVEzjT1MubPxbSlv+qpiFo/oCfOSHYRjDj+lgLu1p
pHJX+aY6KaXrJGJ4kian7c61k2hf7UKaBl9Pe1F7RaYtuZ8h1OP4rVEPvYsHryThrrosL5OqVeZD
NfaA3EcJrL3nwGv9YbQkVx9DaHTcGaGZKhe1alqFQtJCFXdAi86b4zLNvC6UrMmdjY4O/AJWEV/F
OS/aF5hGGBXXmZ3hHNSU0/ccJUJUsCn0gEYpxPR5ElP6iVvKWt61jkUbygXknxn/okI5IQTRKtHf
bVLH40Ne6c4lHyCLPEhYEokTEa2SeFoq29kplLPUPMm50PGg0IWqca/FmuSVWhK/LMADMh9TqvZ/
3B6T+ahmU6yehCQ10lM6JsXwKZkJ9P3F1vPi/VLW7V9VUpvP6O6J3F3McWrez2YVVW7WmMtX20id
H6O5zGdnAkPn9jGg/qukmI11KeQ6R/pwHIaXPi3U9Hlsx2F0IZyCUCa3GkntcyMV/pIPQ4uEwKgv
VxlrPeEKmVfvhLS/lfnK3OuNV40mxogVJan2msqDkrsiq2rdbzonfizmse1dSKDOV8qBo+11U2F8
qh2jLdw1cLafVWkcA6NSxgzNYUpAnsxDM12HqJxrt1DsXI8xR2lzxe0obNYwfKqx8zMwUfWDkkZm
7VU8FrVrD6L7t9bR/3PDTEL8btBoMHst/vPyI+Bs43MvhRFYTCMpvKwvUFs0U1rS7oy3n3g/kFBh
AWqbtfS5mBrV9AR86kCq2uUvLUEY/32Bt/DiErUlA5vSmYeHKa6bT8PcGp2rV532parVRTmjwGqW
P3G0VHNPxYrjsG705n6l9m2qNg0RXizMtTaho2pKZomcIi2mJEtGf83rH+fGab8vemH/z4x0tpSc
26nqFlRuv0uVzYMWopgUPs56peH9Jwls6/qhBjUph4VMf2MkCL3/Au3+SnQvSbFg9VMyvH0FkNSs
wzrqkb7E0zPg7lEepERWPMDU2Z+nWTzgKJoCoQPFti3oTMnULtlYowFdO+WHKZrmB0UNR3Kt5shT
7c1XwSpaew8EssSXkGNvvwoKdSEcGdJeOPaFnxdical/GWdVCo98qXbiWKYPKzOK9AjebOmccbSU
bW8XdGTrsf53tef6ofQ0mv5wmVaaFCeNjiXiZ6Rytx8kYkTPEgH1cdIGTlqzTInj2XZifFulYJc/
D0u0Vap+VUDDp2I7mt5V2uwUZD0pbPonJ9bGywD0fbqY2kSkWTvx9KAPhXIqZWU6Ojh7a0cKSR2I
hASF0M25KWrgcaAqksBo8YrMO72RXZVxHwqp6/5c2db55cOx+mfR09lq8xdmLHfRQvlPVeDlpyq3
it1NlxbPkYM53QnZ11rJWieiRUuD9HYFq3QSqdXAyDL6XHsPGj98dWrH/pFTr/qrbpV/m6maD8Z8
M5UrE0ujQ8psWpQ4NyFem9qjVUMlwpxrjr12hcFXsZScZsn4fn9/vimjctjYK0BsOHi0czeJf5mp
cjdPdh5EIht4CSYn/8DtZYI5dJLuazVUzqVP25KneJ4+Z9kwa/79X/AmFuMXgMWwaQevbO7tnsVj
dNYxWOUXhE3h4V3P09Uuo+ZnlfNtEJZ2su0p88KwOCJrvYlu14sGvhSlCKDTzPjtypZKHI2i5gqd
5XA6SVqRn7KqGi5Gai1PamzMR0WdXwWpm7hzHZFuPh05WmVvAFRY5szAcy06keoSDq46QiXHGXo0
hK9rXcMDGdZ26RK6rLzKuqizYJyT5h81TcoPMl5Qr6oR67O/zDAXr0OPnLZbxEYbXTWntj7lbWuO
uEZU6T+gBLK/MzUEszRPPBSnQS2V5TTW2vKjmCS0NashBNSgxoOS4cDXNOpnTlLfuQBep+FDE1G0
O1kttFK6bDDsXeIfk/oa6Ly/ayGMySUvsGIPo9LEcTkDQ+eKEquYFzqw6V8N8kyhq8z2+OX+dnlz
bTOFCEOAV1+LpXTobhctlKUaf1Tk9SvAX55OKHK1kWA82JS7o6wE19XSATXvzQGUrQQTLTnLAznr
VG7PWHpu8vpIRPItGIKPoTWDOAuFN+NNlTRGZdjMwJIGixXGlywLxxOBj+xPcdKz/kroRZmqv4vi
Lsaszlj+iRpLe/d/nJ3HcttI27aPCFXIYQuApEhJlnPQBmW/tpFzxtH/V2vx/SaEIkoz5cXUTM00
O6D7CXdAMmtPuufVJSd+CEUJQkAUvF4BoswxEEqGoDLiVJ8POBnxhEgtvWlZm/zUljiTXLk7ccXW
l0+VDoYFf2AQrm7WcpadRYBAKIaExZ/QyIdzIoW25ZJoWsdAL/VnKGLJY4Bs9x6leOOGFSvOpLlz
uHxWx4ijVfGRVcXF7OfxvpGzAZxZgMPa4Aw7baLNoQB0o6LDaPQkr09sIlXkfQKyhGi0Ta1TCuFX
IBcwpYt9vP1xbGwjAaGMfh6PFaQDcaz/qRqTToTajFLPZW6d8jTraXWpUss8KPQbvaqOynvZCoqd
QTfmBxpL5dzQUgFBpF4P2mi1SYi+5BcksbtnDWPLU9z0UPdidbH2EHUv0KvVFYreB+G5aIaBil5d
2lTQSCUGDk1D/ug2g6GczabJXa4ENIvjWcZLpkgOTdrbf0f6Zn4Vg7VLTbm9SyC2naRiMc6Uwzoh
Drm4QS3v6RhtPKk21VjCPp5umpOr/R7QDFKmiWclNiygTFHf4uGt5nNyjzVa+RnnoPb7Am74OKWo
Q6G3kc13t4/BxsOG4yTul3xTMDHWwVFtA3dpyLkvi5qa93JvvMfCAiHMMYffgwfKTrSyNZygLPB2
U0blFb8+AJVZFwtt5/xS2Yr0xS5bpAeMHKHPasgOizV3086Ar1E2wvlOwKqFVYeQdLsesR2qwsny
DqxqYFbvwBGFh7yrInSXjDT5gX3ReMzqrrI8rXDmz0GXDGf4h+X/bi/z1sFnkwl5ERaH/7x6JNRJ
yppcB2STm218n8NIRCZ3qN1OyuOd92hziQUjjXojCcsavJ5n8lLb6ZhfbPyZDlYYOycUU7I7pwqt
+25prB9vnxpFfkAL+IKwzKvrUY2mahzNHkpsGLXPjGQssGET/YsxDBAsbw+2NTlRiwA0JaQA18dV
eFaH+F2RxS55fUqVdDkptVqfSiAyXm9N0X+YnIAngL0T+LM1RylTitQKFrwUKr6U0xIUHwdnmg6x
bupfb89s64T8O9JqGUGVKOFCOHTp6Lj6wMJSCmAU4LCh3aucbg6FmBR+2eLbWGtkqBBsIkch0Zzb
qnTLaCwfs7bDeGqKoy//YVY6koKURSnpr0sPM60hPH1BRyVy0V1ii4/dL+10ojasUhu5PdhGJPYi
z0r7gCSM43j9qafUzGTKRcmlj8LeG21tvo8qe9kJRbZWD6wviwfFS5gRXo8ytmasd0BTkYVetC/J
EqWHqTOWY7W0e7nda/gnlxfvFmUbUleu6NWMgh5JxiICbas7nRoeEjUwJ6qjiX4cEhjlQITsHMq1
BNHXLQun6U9lmaNQm6b4duKSlOcu7eH+TPD05pqI+GkidBC3OMUv8aX+Ez8MmUOSW9NNbMMMzaTI
qi+gbPbQdRtxH4cUlhvpJpn7WlcIj3EzmWrM0iB4o0Qrt5Gr23N7NgYzOkQ2NeS4HtoTZkl71+jW
NgvYPwhC+NNc2tfzy80MBBQPLpJhSQyHRJ7vILqkXjal5fHt5xYBZfBBMAB4pFZL2ZoTFllilwn9
4Q/PHUqfg7UHvNx8CcleBdwfHrG8VjGm0xxNrYUPWBw4/SFpk4Vqrhx9mrUlOVLipF2BelN30NKF
8sHYt3gyW+UOX2ZrQ2nWEOyQw7Crq+e4GcKkCFS6AQVw6fvRrOlmmJb0Po/LX2MwyT8dxNqeB3oP
Oy/H1uWA2JwIOgQCa23ooAa2KWlOlV0meTAfrW6Mvwke8M7juzU98S7x3FCReaW+j/eDWqRVDqbX
bPrPdRg8LfQREEBsZdQflOUEpmZynSndM4rfOq4Cw6thfSO6Yqt17XSMduwOUScjN+THXJnzyg0c
q9NdMErqr9sHVhzIdWANC+fFeplUcG10bTatvcg5g/FjoNNq8VidyGoCYuQm0k9FABp/Z/s2h0Qm
Bwcn6hXY915/jlGVhShxct3QVNI/1or0O50y5y8+XRHpbz80O+3MreOCIfH/jbcK2JooUAdHtMG7
TBkyt1C7+ZezqP+heADUFao5SHoO55q7RgkdRmOkgQApS+lRqqEok6q9PYiBqMHrCyJJcBdWc5Gt
tOFzJkLDOfhZM1Ksfu3e9AA8lm9/G3EQo0zByRc6ler1LsmB3mhJh6xj3+fl1660qREVJRy8bDb/
wzuMNAD4IzxzbYYSO/jvA0RPXeszyl42WgSfKis1nqKkCnxrGqy72+d96+pkLHzgRMVDoKCvx0LT
X6b5i57jEKnDcIdME2W4WUpM34wzU/El04wV1yh6U3WjpmsKN8bwKfNz3Nz2evpblSBEGEQ9UtRA
qW5d/xgMNwrJbJFUM1q9h3Yyq/3fPK3KX41cVw9TogRHJWtryPsYrB3Aiw1nVSt6xR1B4O3cdxvX
jkMCC1CEGrQIzK9/y9w2lS0pxMeqGYXf+mZWPGMsm0uWhfPh9ibsDbU6xSV2yMPiAJaKcDr1yr6v
fRSr8neSlu8ljRu1ESgDFtITpNmAb1bb3WqYBrciFo9SBdySBTVhipL47ExdeqoBrd3N0R5+4vWF
A3oJ9Lcor9MTWQcBkxrXXVI01LanAHu2IDQ+kzLKe3LAYkOur26GAddJCsU3w2N4vWGpTsNljoBk
mVKX/O6Sug88q5ONkx1M1JcRwTwbBuX72Mad8M13OGMjnSQakYQh65KTFoWWsTiUMIfBng9xGGuP
7SgVfiAV5kPctnu6Ba/fDIEKo8UEWQHfqDWzRU3rUuPNpboSVYrbVkrwqI5R+k7VBhP8FPY4t0/o
1haC0xI+q8ggwRa9XtvCnJyuraHFtsFgfeolJX3XyUq9M8rr7wCsLJJxor8qEvzVHRvrlBBMNBgu
IxnH/5DqDY5pH02PmpzuKNRtjkRZG1oHyQ75x/V89CCK8lkt2C+jk9+H6pxCOJvnY1pHezibraVD
QOf/hlpNCtgIXGYNDF+JV9K5nSblIZ6qPejq1oGALCNaZcLkbQ0qTXpiXmJ+FI7nqvOKUbISFzuJ
8D42+/bU8t98uH0iXl8klHtMAJDIYRN8rjFtZqspwQg/8tIo9eSakQXEBsmEu6BLm8i1OoF2qFpn
7/56mcj6K9eFOggMNnqDa5PkicytJ0/JL2Myd+BCLCInt8MtXPGGKSo+V3WqcHvKoFC0oL+kUy89
gFrHKgqHyG9Qqc2f6KqmDU2+PMlRVAqGnbP1GlkP/xaaD0kdEaQIf64Pl62mBs5+Os0ZcCAfUZBK
j2MzBJ+REhseMJJe7oB3YW2dFaVb57bsItOseeHQ2o9ZaUU7H9WL6sF6xfgdaFJTB31dmDRkkFBx
N0Axh7tfuL2ZB8i7pZp+GfPRbtw+MorYx/0wn4/SWFalb0/IfrqxomW2B6RJz107aEzbg76NHfWI
dVTwNC5K1Hilak6za+ULuKs4sinqT12jyjtTELfLegZcc4BFcQUWmtrXCxrVdlTGjplfHKoEB526
0bFHUcizert5VAPUfOjV/BwiVELgcu3p1258WgZ1ANpBAhsLbPV6dIx5HUzUVYjJQyM9jfLQHRUj
M05NOdN6s+09iccX0s5qugaJOXVzGgn0FFbnh+9KKsIQo5oCC7tzTk3wEIT6A8Kgh4kCyclJ7eUe
bnZ97OdlvC9aW8GZaIBm6cm1mrzvK7n5FAX2HnD91TZQZAa3CyZI8HxecXDKwsROno7mGb/Z73Wj
5++hvpui9WrcNVWTP2lLAyRMXjIBzjLOb7xwqB5Q+6JLDrZVgL2vt6EqBxOjkMk8OxKksBIQ2RP9
o+GRZZyOuYodKQXUPVb0S3J5tRdUmamRwD0QkufAEa5HnWxnsRM5cc6OjvDgA7c8bLV2TPX0Xjcm
5yui0/ZFW7I+ds3Grt8PLL7pYm6fRH6K3N4T50qW7gJnpnu4BGn4qeA0v5NN1FEXvV3uecrVvTj6
1YnlR6P4/ULvAcO4ZpdTrJ6mrJTs81BH3xI83U66FabHlsvK61q93glfN4aj/AkMlzSCpv5akBsf
vjaIgE2f0WucPgZW23p0iXEJn0Ppl103n996EGBLUbUWmmIUy9e9b9sK5UHHEfZcaoVGUysN+gdt
UL9LWaC/z9GuvAMW2p1uD/oqYECQAECRCLcAHSOHvDoHeVUPwiDiDIxpPtt6bXv6jC7eOCLLd3so
cZBXR44EiCsHaUMo1GvJv6EvpzBoJ46ciQKdb6P6GN7poDN+3x7n9bbpRORAjHnChSLcKgYaDL4m
6lXWuR4z208AEZytHuBQsMTxsatqZeeYvL4+BKNecMKpCgAiWt2jnTrada629tnow+aDk5bdXQ2o
4i40qvKiTM7gSlZZvrMnFM9nLd8rob8KWPCKIvfgOqDfQaordvifpLrWM0deOsU655ocPCG1kP2g
ddkzqlEYz0jy8Uo7Vh36t1f59cF5UQahOwenjSqo+Fn/DNs3HdrxEC7OkSUtJ7ykAFEDMTmSSyQ7
B2djQ6FrUzKQBZ0WTMH1UGEeogaqDRKfvfwFtLZ6HmPZOhJEFf5QTdnX2zPbGI6SAd+80IsFN7Ra
UFRE85K+GZ+E2Yy5C/ur/THaafxuKnPk+Mf5zUgltk2nyANQCesh4s7r+c0tfDpKAs7ZHgv7k1RX
spugxfodDDodHqX5e3t+GwcGWQb0nEmVwSysn+EeK2CSVsU5ByK9GiGfvpvTXnnSJKt2G0fpz4us
9cfbg75KYsUcud44KIKxvU4k4aQAUVka59zluhOeQnzOKtfJBfRjAWmUnks0KJ6NrFB+lnnT7ZkD
v757GF6UYNCbIpU2xb//57SiItqPpslV3jDp42xr6V3AJHdqaVujCNFCAaYF9aOvTo6daFofdLZz
rpta/1ajfnkp43CvALnx5Ym+EjcoOCk6OetRGl0PqcIjdTY77aF2KtB8gSa7JOd7D+7GhK6GEp/K
P8uWh+0UOhLEVSsuqPpLrXroq3Qvkt8cRefsk3exO+sSZFhy7PUQLVirW2pf6Wf1rPV24N8+gZuj
CO4JTFLkddbl6CmqnFFSkM5E9nY5K1MKcD5c9jwFtzYHwKoMolREKOselBIqSl43CD1qSfF16YLs
lDdK7NWWOe4kDzwxrP71g0rkrnJrQOimLfxaf6oe1SnGpbgdbevJKuvw+6BJ5pOyyFHi9lqKulBc
xPrkjmWOwBrYEDX7WgwGHPNg6M1LOUcRiGF9jO8Q9cB3Qac6+RRJWfI3VUMIIXzSAIkFrSx9jE2U
w/wo6eX/yWVk9i68DfWj1VnANwvqexHArkF/jOw8m91cp47qpoS0+CZLuHxY4Hljz+niQT1mSler
n7l4czos6PAMB1TILQLNLJcTv6zxCPTwWqVNOlul+d5c0kJ250qysoM06rxsTq/Yv3U7lSuoDCHv
TdpM+nt77pHRbsPFWdxorJf5HUGucW+0DWqRw2TLP8vJSf5GkWZ9gPEbBmR8GNW4Jv4nf/QmKz5m
GXJzp4Lb/wnNoqD0R9MCgyn3Uqp5A94v3xKpKJ/boc8dbzSM3PazoQpGd5mt6HNqQ7PxO7h4By2w
x/4u6CfzEYf4YvhgLrb2qTKcicy8DbTvSQcrg7qzJsA7USodxl6bQtdEiFE6pkpcP+TT2MbemErp
c4xiVXxXoPs1uVarNM4RP+qo8GxHqgGS4kFqwIiZ0BvrVaN+wuJMqf1g6tQKBGVe6+elDfPfCw7x
30o04mtMGCNIL1K89LVrtJ1tumYaDZIPx8zqvaTkL9eWjOoJq2Ep9esAArFvErvJ7JQpUZfoeIXf
zQ1gKH+0Zu3eyq2peZTAQbUf2lCT/xTlomheWiNm6w51vdTv1SBNT4lZYrQRAv6SXEAvzf8qNnvw
xiUNEq9uC1gkuj2VHxZrGi3XSJy6uZNUtf4LPz+Lzg1Dsh8q9BrXiO3EeW8mlSo/DYNJsYbspH3g
wkVYAEhcBYbVyqyf+KREKbSpIU8+BjBNyx0Fh1dfIc8ZLmNEfjwwuDqtwr9Aj/Ih0vHRkTK7RVdd
CT60Qd9/fOPt9TKKCH4Aj3Pnr25iR2sWyUxtvvVerXwJial3Zp4Mv984ChcWEQgRuiBXv3LUMONa
kaHOxZe5C8d7RWsDfOOLZifj3bojiTvwB1GxfOAZu35VZh6vCfMVpFv6MfbhLi00sPvEb4Jxzwlo
aygHCUDsKiEtINByPRSOg4iCxhky44uEyRGpFMiPOD2R1rU7nPSNoQA30YBAaUx0IFZ9FVlty9FI
aukcJJ3mJXWTH6vaDB+0bnD24EBit1c3P8dAlAqh3sK/XUXEnWFi9QZOG+cKvT+Ys5wejNLIfkp5
mD2Mij42OyH4q0NOJA+PgByYEYFxicn/Ewhk0HrVciiC82K1k5/jI+HXXBl7FcbNYYDOgzQUgrHr
8n8HADrDy5UAitDQz+re8TDgbTwbMQvXHFX9f8bQpHfmnGt+bobl/VDPv7BryfxwMYu7sVJ7r2vK
4e72Z7ERMfO+0lsm5eH7WwfoQsdMi9C5PrdmhSZ+6ESA72sZBR+7fNZn0zgRYO5BTDbOE8kOgIQX
cXMumOslD7hclwys9LmnKuwHsVIfhyWka99L1s4V9vo4cZJEm5RuFiu/poDNi92UmJOoZyUMs96N
wimIvzYyNOexiNr4ZzkGewoOr2dHGxXOJHV9FIhRxLqeXVjAm53aQTnH02j7DZKWh0AFkp4U9eDf
3r3Xh4qoEgoI8aXAZK1nF9igV3UsKM6kX8aPIQy6r8T+e6O8WkMmgo0BYCAcugRg5XpCJlqnfSHU
ShAZB5IcyslwsA0qDnFd6K7DW7XzSb5aQV4EGtt0PUX2DZbzesBRjnBT7WC4hQnM0k6StXskxhYv
hGmzk9dszE3UwIAicELYrtXVZg2BBPcDM5c8rPO7Oi3SQ5N13aku5cqDj7tbnRT319X9JuYm6sTQ
xQVpSL2eG00Fw+ziMb3oXZzNfo2kj+SnaNx/yKVkaf6oalX/saWp/zzPCdxuo5isu94S/oO3z87W
IoNloy7GLwHXt3qqhr42+qpAnkI3Sux/6/l3Zs2FX8Tanh0fplWvJi22U6BlxMZCKryedIUe+GzX
dAkTfbDrA6bj5lGVw8D0uggZEHeeKutvWnQKEWLWJbYr67llH7UyqBIPqxbri0qDNvSpIMeBP434
KLlkDRNxWmmVbqqpbe1HvZUKM+NSfYoRbJiw5i5JE9CX1tOj1I7Ge6fBs/qUtmgQ+BYE4AfDmUP1
5NDvcc5yiE3Mg8ajqns5sAaCMWdSf5tdY7RHzEPG71apTPNdhc6SdQgoJf8o8JCKYcFn7XLstCw7
Lso40NttSsM6Cw2C6qg4yWz75kDz4F7qW8Lc0Bob3Tf0LHY8WRp7ZE/aTg4OUTmBN1dIL55zKOgl
BiF5nbh01TTDj22pU91Gd5pPbQt9njDVBteBQqSleGXQU53CU0BDHc0a6OVJU1cGruSYs+rqWZgq
P6a8NEuYFG3GB4yrxC8jbuLAI4JM/xfS7NSPRew43+EEQ4RywiK7bxUnaE4NUXLpZbrZRsce9YZf
aa4E2RF6e/dRSas+wecjLie3gC+ZuaXWaw/jsozLvVY5UfjopJI9eAFgje/GGJskQpGFdnnupMt9
JM9j5tvIA3XeIDea5Op9UP7usDPGFbJEZ9JX4iCVYP1r1YPtZOngIVg0624yhdqfJcvz57TrtHt8
ZcrxoGbh1LqWlYT1XZK28h3OrXLn9k4OGGYspN+qiX6mrTTG8zw60l06qNmvvmnr703Rdg4Emo9o
MZV9EOt3WaA5n/ql6uPDOCkzMqK81/DgiUsLN1qS4Q+bXj8mWr8o7+VsMc2DrQ599gETNZxwB4i5
jV+r0vx5iCcoa3k2DCcpmWPtoAd5h8pHFTtPCGdJNWoGY2x5nbl0h9xWk+hc9FpQemDrqucsg2Lv
6nFjdMfWWeT0zjID/U85VU7tUxaSQNRGrZ76Wb9Af5xSIzjWclgVngoGL/aLtg85ArI0NbM7KlP7
MUAUQljHl1r9IIdknm5XtIblj3KgpS6ulUgYTIvU3ZlDtjh3dLtQ/5xwEX6qpUjnazDHj0sZOI9t
qcuf5ohe/F0Vdlns5oOZfaGrm83sph42h7qz7fDUWlr7DDcKdmAF03b4GarLqPi5Uyukruls1Kco
hl2Sx22TuktXl5EXKXY1+nY15HdTrFSNT5igfuyUyFjeOdLU/mhK0/llYWYh3U/LIHf3URSSn0ph
XN6PkRnZh7BLRnBPk5YpLoya7qlJtQyaLaIE0mmW0CiDnRo4X/Dum8ZPCBOylGrCCef7JAx5Kgly
u0/KRC77YVGLNvT6DMH1C7uiwstYum8B2m/GSS+W6nNVNvWy87S/Rlsj0EIpk9cP2hCkGPFy/ROX
DoNllGUV4B3ZWfV0yovYdFytlp3qYFVBEbgaFUXrQ4Oj0R+7q5TU7xzqIniRBRAqs9SGettFpuWG
imTssdDEhX39ivHjSHAFeBe6+9r+oEP6F+1UNHCxPTUOcCbplI21edK4F08dRbwvCFguXjpGJyXa
8154/WaLfAdDY55rKGNrF09LGzHVqkDt1pJRfsGYVXLDROrcINfS1EUCX35r/sNW0DPGao1gRKDf
r7dCT8alRdQuRc8Ypt1QUL2A8CG5GEXvdZK3FpY4hDudRQUcvYpHOlAQMpqpgEJK9MzCHoKMAy0L
0x/V/laWpvmFN3s4V3EIQ02Swr2U/3VUQJuF00Z9jywMc/HrqSK+4mitYRKehIlyqRZTP1ETkk4l
VnM7Acir1INVpWnOHzjFyKqtggKURmaKJUwVC8jpaOdK9s4skBwbR7qQbhRQiCrbZa8ruDUqx5am
C8QnoSB7PUFM3uRA6gBPToYRfB2iUPKwMAjctBvzx75KFhFHVDsFza1V/WfQtRwRrEnLkhO86Bc0
ZE8Gwq33Yy0ofvWuZO2rlEBcG3QIoTXSitTX0oIg6urehnJ1GSaVAIOM/kkO0uatwPmXURAwoBgA
kHftgahFPQS2gAlRtVQ/YkKYH9vBKDzUTXTFLafcPCXR+F1SWudwO2zdmh/sBCFUh3AzFYLr/asi
ikV4uaUXLKXTdwm6489WbPynUWjpsC2oQ7+yQ82HVAosqlKXgWo9BKumJ0x2srcm36zii4I7xUZq
OGvDAzsHwAIVHYheHXtTMGWotvf6IYsb1HyW1jwM5ZuJtmJIPnBWEMYMXLLr5bNKEEWgDuHj5eN4
7GLMtKq2iXzANM3ZWqzYH/Rk3jn+W3tG3Yi15MkAYbWq6RRV+eJagXrA1AZfezXVP1D83VMU3PrI
ABjQCeOOhKSzbo4rWrw0yBRfsqnOPSBUiodoT/2x18vhdPsQilt4/fyREXNHCyVBxrteRbJtAK34
LFxIHRCfGPsKS7Qmhd+ALFPgdtjegYQus2OqxeH322NvXWCYjiL+wLmkyrjawTKm19f2AK7x2LS8
tuosmvD6dMisjmR5ilPJI9iXn2+PurG4MB1e3luhOiOLX/VPNJLnEQpdI2+uVMX2Qyaht1BbUvKM
Uvpe139rKLJSlGCoOEJxXz2BkWR35Lws7rLoqTfMWHEoWl74PZ5VO9n/xsHkRAqik3jueNqvZ6XZ
QatPGS5YaqE8xdTf7hukmnZKf5vz4UVFD9zURCX9ehAMGTlDhsogqf0XC4XoM1lYe4K6Wbz9PqGA
CWYQ0B2ouzXyqZKMOMxUCXP4oG8eIzxMPQrrpJ9p8CdVcaeyJDs4v/1ggOsBTIQTt4zS1vXsghQ/
mhQa2iXo1ORxnjLjQ5Av4+R26TTGO4Whjf3i+hLVWlrEdLzFUv9zClE70JxwRN5ZNVPZG7UoPmpK
s0fz29gwlZYkUTcXCcyR1VmfzXQp6dQmeKdLz2lb5P4k5eoZ4eXx4+3FE/fE6h5RaUuIzi1e3wDW
rucDVrCkJzGHl7Yy+z8hhZOFx7NRQA6owINd0YUKPzuEnq2PDtwy+WSE5h5ba2tVqX4DChHWrDBL
rn+FMmg1DO0ixGzcnFHoi8KjLpV7FMaNUbBLEtglDjud3dXedUs5UWakX5EghHDvjFNkeFZS2Xux
1uY40MFEmUl0YlZrCuhj6ky09CBlxwpms1n4lMFX3XnSxLFe7RyYSopa9CkIJtfMBcVOTXXMJems
9nnh0QZ28A9XFqoKtfrOrhLVi9Bxfx8CTtsJvTZOJ28L6QjYSsio69BLNSJ5iJFTvsRhgDSeIQUH
VMJsvw+XaCfv2VhKASjg2mLLkDtZ1SpDbRhVgnP8ZNFHeN+MlvLTAJu8M8rGgwYCCtgCcsfo2L4Y
EfzzUS9xHfdSH4SX0sau8qDUofrHSE0HUaEpa+wjZeJqOpchhea338yA/AW6jQIwN/Pq+s+KoSlt
FbhJN1JPcaK08eN5qfypkKK3X5PwME0DtgRXNEpA19/YqLRxBlQO6fYqxlKVcm4BDDKMj9gnqf9h
WmwW4vTCuguS7fVY6ZBiqxBYIeqJYY+BSxaZdzNUV5rWcTHucSG3ziP5KnArREPEpXk92tgYTiPF
bXxJa5I3Cxkof6wDw7djaa9ZtXUeSY4BheCcJsyYroeyVaWzM3WhEVEE4SMFqPkkaePf23fya3qd
UMelIA6/TmzU+gMrncYYTcotiKZG1SHR0uYDwlSYvDejdpiSrvbJDTA5TSTzEMSjgRLo/GasDb9B
6C8gucU7p62L81Fs9YkcUJwf5bw+Z1qtnLQR/fY6bOed07K1qCQE4jYjYuCquF5UqAGOnBSIt6ZZ
1N3ZUzKfptSOdxism6uKGp1AOaIWxuG8HoZ0hC4urIWLXCmqH5WqdSyXfHEtGO1eL/eZPyIA6ZVo
3bjN3Ocf6kB/M1lJrKpGmU5IgOvIxl//hniehyyUqxjaLqYiMd0nMJ3l6IKryXZWdeurIHqlOYfG
P8Cv1SsUYRFd9W2D2/kU4hDWzxZSY1PzPLe77bnNoUS+D0hXtJZWs6otLdINqOwX+PPJQUV8zdem
GKp1rO0hY1+zPdHn4NERhmtUT7R1wFwg/6A5mZJfcDNb/CKdInfK5cKrtWL0rWLSKJwasmvRlngX
xD0EUPqKJ3NBheX2VyqOy+r9pTMI8JHLlGtu7TthG2EodRpCOpFmR24bzOVFbRLpxCNsf8qNcPZv
j7exyIxHKQAYCXnfuuYoS30SqjLj9dWSY/Bmq92DRpX1PXixYOfsiA1bzw3IDWAYgVynLXl9TAe9
GiFNCPIlQIDENwgFfaQQnAKFhDTnH+hpckJu1/p0e44bMQ2YZ3hHGCmQSK9LR7JRahVStvCKqy45
REEU+IkmZ0/agF5AoSQtjY1efiqyfHx7TCOa5VwCWH+DNFq9IVOeS/AjDHQYunHyjTCKfIwZs8OU
75oTb11E1CCA6gvdRqAYq9VtzRk5sQxfc7qDeu1asTkdKlWZjklhmsgHaCokHbO0LqoE6Msvp7o3
72tH67/dXu2Ne5eCMlbFpIaiuLz6bMt00ebKpFAX5arziDaF/thVSXz4D6MIpyEVgAv3kTjX/wRX
mHgO1kRr59JNlek7ypL5lgzL9vYoG18HQfD/H2V1uRdhVvNc0UVXqfB8VuR+PKrhLERfdsVaNz58
qhBiPoI5yYNyPSFVm4dGpqJ50dO8OCCTZVHliQJPcPPdmJF3Us6Nj+JqvNU2gayNqlbUi9NxzH/C
3Q2/qNCGThWByFlPijhxO8UoaPeZffHl9rJuXbcwdyF80MQAer0WLCrrpJ1bCYEpAKBhRC84zM5J
l9rfaA3hCDj2SFu5LdgiX56DkF/iZNqDEZbLI8SYfA8HsrXLtCRwt6D8BNZ4dZYSfSFXwJ7vwvuM
gL9Fc+wRJeqmcnVt7D/fnvvWPgMRIlOkQ4AF2+oBpd8xaQ7daXR8queCMtoxSpBuhv0Y+5kyvRmS
hG4DiiXcuRR7mdzqBiLFrgGozogqx051iXS99RJLl/woNI0dSNLWiQK4Bzdboe/Nd706wVEdjJGG
o67W0CQHMRpEH0apREg96kEtjFYI7KOJzWDygTSlO2dqY12JKSnUUL+EsbRGcdNWnicDacGLHC8m
aIv6jzwje2OoVf8hsZJs5/PZODNIxhLG8pS93EHXk1VGzZ4zEMiXoRm696g06X/rcKx/VIPU7yH5
NseiJ8iFiugWghvXY9nGkkZY86CSYhnTQxGYxhk4k3HuDSSkb5/OraF0i6MCiYZ6+rqmVwSis6Vw
4UXdEL1bpHE5mmE+fE6kWj3dHmrjnSAQ5azwwVHXW8vbpMVoymWA0kQ2Gcn7CWzwHX37/7BPxI6W
wCYhx/SKEKgE1JVrWxYg3Dr6Mbdd7XXgLh6HvtV2JvTaWRDEEYJliEsAAuRbW33aEnJySYD0wmW0
F0sCv1xZzQFfdN05TiAlYk9r8qT34JwBl8HY1fwVFDpiv0mjyc/dgjkz+UM5Aww1lPRzm0/8J1E3
mjimSEOLpm8W8vedMRvQOkeCVSvP7eSg8fQ7vmy1ieU5kSPFPhZEHPiwzLU/eFqPyVE2ghb5z84G
gHF7Fzfa+XBSYSQi1cbJ5INYHc7Z0Jp4RPdbL6v0O22yzHDHeFkA9KPSe4DdA3UoaVJ4fJ0jjW5M
MPo1aNvyXY1Xguq2nALVa4cs2gsRNs6ygKKRVL/gs9bbAV6oB7wP1wK11/oA6Ww+OOhiPkXt+P72
ImzcfGCQqAEKsRgq7qtLVrLToG3QckcrRkWAmQz/ZE9mesJTosRPMs89rQ8nV26xrbs98satRzOU
e0EhpVd4S69Xv7e6JsjVktUfkvyQsB5unabjKenCzs0LeU86d+OjparE56rzWIKuW1fOomDGZAoc
eG/q4aEsg+U7uH/n0+1Zbe0cOFNeEUx1uNJXs8LCMVpAyMWXYIFCmAzq+FEakd1DH3gvN9gaikSL
9AeeG/36VRgkUWck5ZIpSDRm6ddx2ByhsWRuisDAzl5tnRKRfajUo7mJ1lk6ppjjLKsBbjJ6Io0n
s9OAaPV9+63W5e6Q1jNUmHxK8g/QYatw5zvdnCcnBSQ4ASaA8OuDUo+KtYSJzeAR+DOENacfeTC9
6wOr/vj2zQN5Tc9EYCDQVL8eid4CyGDDQP9AChPEFEPdQxlV92al3PvCt04/j/7LaNQ+1prR3fiC
CJhjxIrm3DPh9P7Mgkz2DCecH6yaKsztqb28tKsMVljXgXSH9y3wyddzwwDNBEKIZJE1RsZ3bS7U
bzXgzA8y4MlvRpVHn6esxlEotppoQDU+UP+WoF8/4UBXyJ7cW9LsEY9hrmkNdXGeHPoxrt1i8zfi
XNod+8Qafg5Ga1eAnuoJOtZk1LnfqKVxry+F/mYZBV4sKoGCB0P1CD/G6/lAox90JImSS9HbA0gA
Kf9dqVX8q7SSZvD0RbcpIjXq5C9EJ1+00W6XnUdz60LB/BKgAHqFort3/Qtaw56sprZQIFiM8ptm
0twu03Da6YeK/8t634BWCCjCi+/Hap7wmLrBEFQcqZkL8HBxe5ri/IvjTPUdmNTGc5z/x9l57Mht
tGv4iggwhy3JTjPK+WhDSLbFnIuprv481ErNIZrQvzJgG1NdxQpfeEOqXx9vlr0TB50djiRcfYpy
m0tMOprZRyYNxNFRfsKK0l43eZZc9UIMB3WVvWPA5YUyxNqzf7GGMqaOQUAInUmqyndXMbUfRl/k
Mapwsn419dWRUtveTUaTnu/F5oF5tJla4uFYYluru3jSNW85EkvgpRhkNYpr+moziS9GryynomDv
Pl7Ulx9yVcBYkyeqglxm66L/kfb3Boyduua6Ft5UnHCLnsDmuvPJxRM2mAdsONvSSv569zAoCr5U
PcmkvK0UHG09DNBGnnevtVv03XIzKGSs48xUWG8ttY9DT42xHHo81ZfaPcQuGFbSjIMuRHVyczTi
Fp080kIyGitzvoCVrGLfQlQ9Ci1trP5T6kKdsYLIs0+SQOOHA8Ad70K6/mkg9JJIjw5fWRy8Iy/P
Kz8KPgEEEBJLnrL7D6DVc60UA/G0Wg7iaoyI5NodzMTHc3+5o6lqoF6KUsEq2Lgl0uCzDuCqJqzx
otJ6sgzZfKuGMn435QYd+MH0yiP7mpdbmhGBfTEYaR0Ul/t5DVqZuoPCTZgnqfJcFhR7PbWYT+SU
6qVUjeU8xLX5bCL/cxAWvLwn1pFXWhgRNKdpczdBIIADOdCVBx8IuHsEI9W1vBaKhibT42Xdm6RO
xQ1uDbVI1GTuJ9kafVbCqSSuipPylgDnT4Mq8hQzdAulwiluidwvbdQ3z5lExfVg6+x9VGoQfFP2
zer0dD96nMV2ZjZYCbbG0gdLkebvndhJfFlP2cXU8+TyeLa/VTzub30o90hd8GA7SOZs7cDBFS9p
W68ezqORvU51MdVQgptKAJvvUISHLlF2fFxw8oGs3QYjObqLP5zc692TonV68YPO3PKtmBPv2U1a
0XyVhguXNpnS6c1oSOF+HdNJEadmooh2tfM0+hY7QOwCBP/gu5HvWcq1s/M5umBQnOZrQV/zwsTE
I+88t15vnMoRVhASr1HV+5QuBsOXYmxfT/aYCdypIht5MF2Lnst8BEFeu9L+SgvZjX01aauVBVGb
r6NmSNQAJtHYICkg6g+Fk6KaOc2KUZ+8ui3TUyeBvftO0VFDi3mHcLswi3HFNBsIko1UxxRmn9Zw
KcDNYfI1LMYcWIs9/rTgKenhZM0ObcluLDjxqbs4QdVL/GZ1S3QQ7HqFRonEIRyw/Tzmtt9Ia9TD
oo9s96wPaaL5RaOW89MI3L55UjJs088DQvntlbjJ+FxWjTq8LkHxN2E7j+o7lbZ86g+RPSahFJNm
fHi8O/aO3epxQrOHqP9Fe3dA84GXgh75ksVGSJkH60LCsUs7CXHwaO0ORaILqxFEBbpR9xtf0Jpo
U7ugR+7J8jwqXNPosETPfa1+ejypvSNGCXm1DaRzTf/ofiQLUrss05FmJBIThj90dvaBoN++iNkV
P61WPcK0rX9we8QwJVh9ldeqxzbYF44cp7ptYR+XTmX5ShS32D4qnKmDq2tvZjy+UCtx6eUob2am
2oNNWwH7balmXTDRQw0HrRU+sqkjwfQyH1xWe98MFOS6iJT/8R26X8k5MtHxdnHYMVTZXLBaasM6
H/sPAw3J0+OPtjsUnRJyJqTE6N7cDxXz4oxqlWRPtjqMzzGK809aY/SnZbHN8H8Yaq2DoejCOm5x
WdUCaaHIZlaxqsyT0uem38ZJd0pM+I9/P9RKrCYtW+OEbetL2PZsJA1Ky0s5o9enTHN2RV4sish3
0M5/PNjOw7byYNeOAgETben7JUxNDTSiutrsGW4eGNJzBx8iw+ArArYGZCMjEMhMvyGvPkI0rH96
cwIArNLxglawythu3tSmqNEGVQkcytlMf9JWaU+5qbWu31kzJtxU+yP6FzboY5h9nv05VgbvKA9+
KdO3ahBx8JEZ5oV9wZl31I57mfflCeC1Q52kapU3ijehLdskbfEKkRa3/BCzgh3i8yAeg4WSI48H
ahZvdWHlb1vDjfVTL4b6e6mI5KAzsLPDAR4SQFOLA8C2vZZmrdRHO63Zdi46LrifYfiTdPnJFtER
+3OntYQYAjEODd+1YK5uAjmvnUBAOkQZiZ7pvli8+doO0vWzJnHC3Grzq+3UzdmMZXzKpcwo0w4R
Pww/wcd7cudqpBdCbwvZZhBg266zNlpqWrokSVlRDFcnstL3XmlG58ej7LR9ecJsb620rB5M27Xt
aNz1IPjx/nDFeB4U9DNdD7oXlhzWcz+61c2YxtGnQNmdcyG/mBSlDwKtvc9LnLWKDoOEIby8P31o
3dW1g5DC07zMcbi6fPmtlcsAO+6jCszOMwCujU30+xKDoXU/1NzgeqY3LGretCATAS4EC1/8TUa0
8a8dO+Onx8u7Nx779ndSQKRgbU53qdVSKG1KeUJJ4wQBAwdWb0S29+9Yqf2HcnSbg22z+0FJrK3V
BZHawRZRV/ZplJbg65/MqDVGX61714LGqHf/Eik2b6FOZJ/rdLCuTqfMn6WMjVuxOEdKo+tCbq41
7m1gE7hR8t5uBdxm3WausuGbWr0CaTIpxmf6XcM7e0iHCylw94U8fz56oHaGpfBrWITrK3p423+K
haAmRg3zplUzdoW1dBMcdFE8PXcUJKoAijLCQn3jIuz4+EvvjAz+h2IzqQLF2W2Q1jhxb48i926m
JZyz3lTVzZuc+aKYcC8zBICwnqn+WkaLZwNgyCo+AuAHA8X77WwgdeIkFYOmODycAa8UJ3uksvB4
ajvnE13pFYuBcMtLiBosKZfOIYrPGYjTUGmzOOxM49zDjT3YvDt3HjeRgxMsdjomvdj7+cRSJiAM
azzLQUj4s9Hp70Sc6Qej7MwHeDJXO/uTIoG9Hto/ikAIvUZOpIr4KSJVO9cwwD9PuWP5iSOPdP52
nhNgmWQHdPWo4sFBuB+LeLoAHAYe2q7wIK28SC6Badn6V5t/W/p0ZZW3mea15ICNjD6WZoawqZs4
0at4IMs8iHN2Lgd+DnEGiHK8CejD3P8ctx2TceDKf4L1HuHxVKdB14Ei8Gm4Rcgt9Nq5T5ol0FN9
Cct01n09Mu3//nY/8SO4GChsEo6Djbj/EUtbWw0+tMptUBsZxvweZJtcO2iR1zrYursTRmyZHh7m
R2Tymx3V1KWZjLGl3HIwnlwFcZsZflobmLUWABmuELV1cakTVcl8Jxqt5AxIrntqOxfNpcfT3t0L
QDy5mHhmUYzbhBYM5+XCsmJ6RX0CzLlu7I8Z0mtvyrgZ/8kUI73SZTE/LEW33IYaKeoTnp2m4Vcy
QTHr8a95GXcCVPzjx+j3H6HRVF5ACcVCr9TqQ8JzAsNUW5xXbdZMQbFoLiJDcKU9N37XoNJ1cAZ3
PwzpM3DJVdKQS/N+/LZvjGFEjO4pIwUMqePlaL2DJP6JsULZE3M33ptlrKMz8nqr5pziPbEWSnV6
vAwvbxyMHcGHUvsmeQLefP8zMpPNGNtD/JRbjriWlr0ogSzSfjgY52UgwDhgllYkH10Ed72T/rhz
auF4iTJpsC/MGVq2k4FUtOrhLC078ZEoU94/ntf69+7fX8YDtkCNl9YB4Pr78RLI2tL0Zu64slHC
fm7mSyfHwV9ywzvgKewNReuT9tlvbP32qa/cMa7ciTsls5TUj+lfhbEr0cyrkDs4uMB2x2Id+WBg
FRESu5+Wk1lVWVV5/CSypPetAk6X1aszMC/rqLO0OxQ9cYp/a2t+G0pUOTnpnNhI0BZq8h55DvNz
aU/jG6zbvG+PP9beJrRWOVRmRBq2VcPsIwWrdTuLn1pznE5mEylnJy/K8+NRXkYoJGjrYwSSFZkd
Y53wn1swMyYCHzQ3U09ngGH+WHVF/R2Alx1I2lu+NS1LcvDBfldltxsRQRHwU3CbXCAO96MaZWzV
0bRENy8d5vTspDSrXy/JgqmCsLTha9rlhRaUjqS7Ozat+JFCr8kuaDZVeZDUXm0FvEpLCobPyz6V
y9xn53i0aRS1YlH/nTtebb+J5rpH46VLc4xgRGFeOuIIGY5yoVLZJ3b8KzUzAHk8gNjSJEY6Z0Hd
Fc4Yil5BIkE6VpoEeJS4vyqkiPSQ+3t+h03ZHPmUvYr5bRvVnCEVXUwRTJ5e6YGWdY5zjV21NYMx
SewqyBANO0OrLVs09Aa7C0cxz96JQkY+YtIAlui1qkv3c6blc/kKS1+BYDXKmKfFzLBc7DHNuhZO
VQLCcJoku8rcNr7bBS4BflQNcXTK57GUF6eYlP6kiRrlzkZtCvcVgf1yjWM0O/1VwuONodRAk5dJ
Gb50blFGt8Toun9VtfSSk6I2+Wu9FS1iOVOJ/gkMfDGcBFBu5HsAp6MIjOhT7fd0pj7SNoJimsSp
3vm9ju2bX1XaggZQ31EMTBWz/kHRP80OXqedw4ckEtEBiBiU6q21YPPHXo1S9qOOjMktM6fimX2F
s28Rg6uQVJcP9yh/bLNFMQVET5ugcwXCbGKEqOtqI646+nN2nJ5oJMw+uuEyLCW4CqRtwqosEC10
kqOBd06kzslYKy+ADvnn/SwHvR6MznGTJ1PN8y8ZngxfJ23K0GPXXXGby5wAQDSxfXAmd55+MhVu
Ua6DlXS4WVzXSKKhzU1K10ndvwV87l1Rn387mXgxZJ75j7tYyqWbRwrv9dAevBY7gC9YCUz7N3SA
tGK9DP/4tB4Ge2YphvQJDmflIZM0NheMmii2DQKiYN+ZY/2EDKXe+3COy++AeYZ3g+GROiLbmuNS
3xmXNBmm6+PrcWfLAa1hw1H5+S0Scf+7nDIuZdqpQJNqXCt5r8kWs2EOZ7phB7t777tTH/PWBBmt
hm3sk6KipcusSxAbSG14n3IICq/8TzXi2s8GzzsBeDvqfO9Nj4bt2rbD8wjVyvvpJdlSFpMLmxBd
HP3MBaLdIrSlXmWKdiT8vTcUcGFksddcnMz0fqhcgPEiqmNba/RZLXo94dhpI/bY1XJ5/NHWE7I5
ulBNObuwT8i6t/lMNHku4A+TlzNbIsOvCy9+NQ31KMAMZuKSwt9SD07PzpBrPEUyvUr+sY3vZxdj
34KDnBtjO9YkJ7wGrE/0m+Kzl6BtlVuzcnBgdjbLynVZE5gVlrwt0BUgsx179sgg03YIulG33ypL
NQXT3BcBUsgimJvmr40VV+FEDMBZ29WbayuHIZOpq/sWmtbSTBECg9Q48R1zk+hIMGlvNVcnChNV
Q8rX2x6rFve1jcaXcjPwivZpmCSBkdVuuCpzXeq0UE6PN8xOqAXRdKXTrGB2cKf3Xy/KozJzxKzc
urxrvjtuNQRubh19s50TsBbUAWDQTiDN3ewRJR1l5uSuciv6Sr9My1AFtazcoK876+9PwDoZwE+E
dYBLNm9IBr7XpldKMp14qZ8klnZZjEqEVlLoJ5BRf20Px874c7zNAi7z4g2Fx9RMPa5fTwo8k9Lw
vmVZ657w+fx7yUvowYSNvFMsI4pf999LGEm/ONHs3RZTTj4yMPUTWqVmMIyKOEDh7n004BswXFcs
BdXT+6GWBkaF1pnerV/ydenq5mo2M7MaYF8/3oW/6UWbe4tiEK8+dWiKtdu0s+/sJs6dBBO1Sq+u
NsLfA/38bLrNlZPVAa5+xtsp77z8hINz9m9nDt3kT6sJsw9nEiFI01hceRWVgbZ2QfJsf1RTT4pP
Tj+b4mRi7aIGOp2lNixrqVrvMDXTL26VW18zU9RTYIGReU6Kyv7o1NL6irYkYbRty8J4I1rFic68
uPW/TWGUyBSOrngdkQvFP11iwMWHgoH7VjqDoQpmXUtQjQROrvqTErme35ig1X2U94X7E6V3oZ5g
fcbfU/xDFr+wJtW8uV2lTkGUquO3XM+m4QIr1fpCVY73gmQB4XojQSrGVLQ490enX2j7L072q5wi
nabU44+xftfNt6D1Rka05q885puARNp2ZqcNKs6JntvPxZRH4aKhe44ouU0eQNKsANL4r4ASe3B2
d3YcfRfYBXTaeZe39ji9Riyj4pKLRYVVnyeQeWGR9NR7Fmv+8HiSe/UWSPZQpxlupTUb97tbNIqw
q9pQbgrmeteF3BammJIvhLrsQKVYFJ/0bwq6xDbfmpXxAxW79q+LEvir0F/EugCkIXWw+99QYh04
WBXou1I0XmCDWA2izpGfDJHLg1fz5T0PSnp9pbkTAWVt+X1laVZObNMKnxDEuBJoKtcib4dfj1d1
bxTAbDwlFI+I3zf3vCWBzzQVkTQuiNqrepnMG7qg+hHu6ndMfL9FV3VcoAtAhlfg4rqR/oiZKzos
wI9I3WP4rj9GamWlX1NPyi+RMUw/bFSBm0AB4hD7Xjf2H8FR0LMDNiJ+2KSS4pWI0QSYzX40gd2Q
YYez9PSfDTAa/HhdWAA+6lZyPiexKqjhKHWb++1o9J+w0ku/ul05Jb5Bg/C66HNWhFkcaWu6W8/f
AUW1BqlhByeloafqhYYtkczuFQ21qbKckV7UYquxYKyoxg9BzZ1CX1FbnT9yW/yapzpxfYFsuk3p
ecnaQB9nN6LuWKcf20R6hzXwlyHHKimjr7vDBli7dasXc4tEI8AxIIju8F6j6fcjH2dpB0gKF2MA
NLvHfc5BG5MsXXzGOEFelhTWbSo1+wfc2PSfbOq8n0pny+dUqhWGOqr9+fHO2mnJE3aBYERVasWp
qpumKAjKQnerKXlCAbx/qil8LbhSJOWvUXHjK+kSEtM6lMdXSxWP5POl/FTKfDo1meKE1uio59EZ
7LdjYsvb45/28tai54QwG7SrtdVmbH5ZMsh0xvcGJXq3Hy9YKnZXK8K+p7K1Ivz7oSCVQyZDsGYN
dO/3vau4NPMKNF2EMqihWgzYSVRtdCqM/EhCaWdWXP3eKsRGzAsl+H4ohV5T3icIkZRuOgb6LKuT
DkT5/WzUR9igl/n3SjFE7J5AQ+Py35zmwSssI/JIxWSVfdcGI7lIxRKBWxpdqLu9+s4D+R/iEK/6
aSWOGPvrmm3uElQlSSd++yLhmnY/UQ0MgzsUVIY7I1fDsvNECEW3DWLPw3kXDgSQwvZIy2ZvypBW
uCOhd3Ihb1Y3npwyV1BcfprVzD11NGBuwu51JTCHKfpQRdEC4CUqo0vS1OT47dAp+sEz//t12U6c
Cg9dTLJuuEGbtBRtmWnxIj1CSFjkXEdeUd7oA0XerwW7Bu0fj6LP4I90Pm6C+yO94oLEqyhpYCun
rjJ14MOZ+0WXlfXLnOqpDEGN60gnq6V5erzvd64oC9kY6s6rMI7z+zH/474vE6MVWpYRGCjANkJL
8ZIPc0xJJ6iXusNOZ6mcL4+H3PtCa+S7FoUIh7ZHzWtNkGlOF91KjGvaoHHByCE1nBJ3Nqi1275I
U92BGiPn7trYcaJ+1tLedA++0s6LyoEnNqYnAzN2m85UqUo2lnfM3PCWAJml4p1ZieavGQ84Hlj0
Hqm8IQW0LYbEBUEmcufRzchx4gw7pbEvfTku3gnkj/fRpa3++fHy7lwvwFuoGcD6Qc5p2/PstQj8
dx9HNxhb71qi6pMwKLnPRV4e1LG8l/EsVZ61VY8OFsCyLUrbylsg/IsgQ5tL7SNV5tSCs40bQpA2
8/yTry/RYgfdBICrqcrllmda+nOijlKFStV0P5A9N1ofepn3X2Qj1+ibiq29tnKU4jEFmSe/19pM
C6Smzmjtloran7tRqaynRW+oYDk91ez/tF6tnUCPp5l3K2pi79pYc/cB+xf8RfVljpqLyPXms5X2
FDjBziQlDiqkrqdxbEea/9EgftJvQVtInxXz06gBoUH4zaveKbRKbx61JTIWoZjehxWY8YyhmKaF
5mja9Wuu71m8p+4KwtkdslKGkVYAvB7NVr43ibmVwK28HEpsWSndNc0rpMHdqtWSUNE7E2M1nA4v
CeLc84eyjjTk5usFiYjO9WYrUI3GEUE66OqAPXUzvG1V0ZVUMh26p0mhfh4gpX4c0EHqfCVRxtdp
0TaxL0uu5EDOwCfr0nM/GgYZFaDp0XljgC774mp97QJZQeMxTGunNc8JXRzA5jKb0ZSRcm79shvp
dmE4GXeQNGZl9GWMQZLfVlHihm5iI/oiy6gYQjxosiGEkqAWaJRIz4ILVhcwQPRYQYgmb6r/g66A
TRIqztnBXbKTbKwaNJhGO1RYINxssvY+Kywh9Bh73UXMlKpIKT9khAsgb6c4VfzS0liWUQx5gVBh
0zZI17ule1pUqt0HneaX7x0sKovODRSztZa1ee/GTlgunUjrplJlPglFT78VGFuc1XJE3Xi25jPy
80eByw75ZrUipfFFVmnx1mwil0SQWllWZ98WdLvQODJbE5Uqs14sOqQodfi20cX/xW5RzSfI0Uv+
cUL36pdljtVXPemW4tnNUOs/+DAvb6H7X7VZC34mW0bBiVnLyzisMC481Xarn2b10HtvZ9lhTxBk
awbsWDDy92GGY5cc90k3bxqPVwDgX30arDop8bmU3llyfF8LA5Gwv71myWzX0Gotu0Fp2yw73DiR
DuVo3EYu80tkq22I+AG0jelIbnZnKdd6AX3A3+HE1lIzFTZOLxluNgOQ9bAVVvZBqIn63A5W8u3x
pF5EA6s43m8PwxXW5m4p8nT70mbUY+/W6MoHybI+aVP/yetTpAClER89VXvDrZU2mKrM8AXdQKvM
2tZWn2iyPPskE2EGEhvFwMsiIzBLeWTU+WIlmR44efiVhMJA2TbfDEuIxIpUCWYvcsrP0SgiLMAV
zFCbSipHAhUvwpx1MDJp0GXgfCmZ3m9LcwAMVBAS3Kw8TaNrBbzJCopKL0+tbvdDIJd2jv0RG4aY
uzsp3vaDrA403/YWeOWqAmEgAiGfv/8NUqdhgQGqc3NpbL+OF9MpLmOv6S0ZR1E9N1zsnx7voJdN
N6YNBZD2JgrQcMjXn/RHQGnyppTgjbxbkrt2f221vpChQZcNZ684arXQGLKuDQZvqIyQTpFnB4s7
ig6Fyzz+3KTJBNqi6fMeYnshjipwL4I+fh3QXyAkqHvxZTY7QHElb6GCU2wLmvGTjqb+f85o/LV8
7ToKcR8FVxCgiNrcr4Gnw19DYxtD2Kqdvzclfu9OtND8j5Ey+vx4wfdmRNiOQA+P31ocuh+rNjza
Jnh43pBBmU9Ey8Nz2qR6+HiUvZPD+eSyWxHrJMj3oxBqliWZE5s5m/Igx+vkQrW38SOPCu/jofbO
DZBaKswA9lb82v1Q9tTjxoh74K3XKjX2HWs0vjUEEe+HoYy+FsAVEuxs4o44OprBE9o0cZaD3GDv
3PCGr/Q/+PNQWu9/g4ZhESZIi3tbQCuufqHUtmCF9WNGWblS1BtupUfzXud1lzQ66LsihgYrBIkH
Wkf3Yy54iZAn6PaNZMcNq6psrwZS1bfHq/s74dgOs4ZMbAlqwS9gomanuUqmrnZztMmaDDxct/QX
oPDZxxImvzhlUATcUOvbXmANZCPAiadS0b0zHRdsjUytug1QP1es7x3GN++GCBF0n+poHAeqJsXy
xkMvJ3kTOUn9TdSWUJ7lgGJWsHhO/O9omiUBv1LJM2K5Xh+oFvZPZqRgojRg/YWZUa8Zxa2Z6uiL
oEPxrzvk+Udssg03RPJnca+6iQ9MMHXt+F11FsAnWL+4mBNmaY3M9uD8dV8Ih9O1I0otQQdKaW0O
8zB7EJmryrsVpYa6vFYk4YgL/FOTtUfX9bqtNt9mjV/AWHNpc842QVNVLElnK3h1L4T/AVgRz+/N
JAs1BSyOpZdkcaiMnR7viJf1PyYIXNWh/wphwdrW6ykr542FuOENBR/lTIusIkOhNfexBm38lBJQ
xkFFn/H1PLbWW9nn5WuFGstbYefZzR69RfqCd+C7h6Rucn3843YOhcVP4rLm8bK4Su8PBa+WJbOG
WoGu2PU/kWLJ90s8t+fHo+yuO/IcAGZ1WmRbKcvM6B2Rtq53U2ok5TJEemro6YnZvXJgNgy3TOnr
f9osRxX8fxiYE48RClq3XDX304tqL0IOZ4xuoye8UM5eFCx2Vp2mrFafxFyAz9Cr+OvjQX9X/bbb
DP9wCh/AzFZ8+v2ojfAWN6qK6GauJFZfWECdwkRkeBRVjtrDrs4b8V8mp4TFzp3/a63EfAbkMGmI
/Upjvgoait+jyOR5rsw0fjdDEG4OlmbnGbConxH1QlqjXro5C7gKLzmeQh5RrzXc+M1poGRFeS26
oUGISytedV45nPph0s9NYekHXZ294UniePMo1PIObaK3RbOzQmtTQlPX7b6QeBpvLaNW2RYOIoda
X4WtVvQ++fYUzI56hCbfeW/JLSDWrNAdKOjb4bsc5+uRSLVKu/b7rGcOkIVsoRgwGfEUPt4QO4eM
ahEwfarSq2DMZqmdeJ6VLibq18HW0q8V1i97Vof/ezzKzptKMA/8mSwN8MC2JVclWqEqSu3e4lza
V/SutM/JIsRZjUxFDUT716w2DjSa2DCw1jiU2/t+l+eG6JqpS7zblFfRpUf+Ozs55dCVl8fz2vlU
wFeQggfMtZIdNquHK6KDV2DrYjfYLWe01KP3OqbAp1YFzvJ4qL2r+m6szcmVOhpmUUZsBPRTLf3F
K+MPQzEAI6ThGr+tKPF/x7xDqT960TL+7HUTpVzK1OKHXqQmdlmeSdXdqdLmKXOadDw4sy+rMaz5
mmesETYgiq0rCxrETlc3qnubzWi4TAmQqBQysu/UXnMtOc0BxA/D5+pA+SOZqZkNVZEfbOfdD+Lw
A2iugHDeYpx5l2WuND0xPur9r01bgZTW1dETurpHXj57Q1HYBVGJLhFc9vW//5HsVIPsFqtkj9Wm
iH/1YhxOGJmLL45df3r86XfOKERR9EVWwjxaPet//2MkzaKwlwKru/VWb57KKK4/yD5xDlSAd84o
B5TPh+4nqek2Z5UuvT+rI+5FBUp+UXkTrhN2H+9SljoOcm+wfz6e1s41S5zDJb8qmq44zftpiawU
TqxW7q3uQTD7q2fg957W9PIt0UrP8c3aS37Irhg+zAVs5GBEXvVo1+79BuBTkNrx7OKy2PwGVJVx
Iq0m54Ym6PTdaMxi9t3RqDI/IvxPfPh8laRN0XXPoBXk0+JiuXVwstdLYvMk88rBn+D7UpfY+iAs
MqKlNajWzUuow8aDa/iaNeWnTEtgRzWFeL8MUgmsPqoPHrqXXCHaZDQIKVuS7hASbO4UBxs/Z4pb
++Y6jSNP5tyb5xb/S9fXR90YX6F82VBdBvRzmSar+poIJ/qUeY58s/R5dHR418XeLgQIS1JnUhP0
9Da3aUR6lRRFZN30suuxoOPT+BMUjNBObe+sNV1zcstO/ni8DXdOF6TGFfeFwgZP4WYLkAqCnG9L
+1YO9vdWEtjDikgOijE7lwW4UR4ImxO8KjTd73VSykIte6YmUszMSnVu0fRehuWn1CK7PT2e0e5g
dNjQQAKHQ4B/P1iUxau/90ItOivrW4V+y9Nq/hl6/WReHw+1t3jcgL+79GCbthuoU0s7KuzZulHB
AdpQNuK8qFZ+cEJ29ymY4tUzkMjoRbNpVktjipbMuklzbvOTq1YlkWpZZB+oKmUiaKWWvRrSOssD
egXJGwSSEXep5gm320otkWl+PO29FSaA5vaiJAIzbHNuPKfu+2LJ2al6nTyPFJVqf4IBmIfq6JpD
+Hi0vUVeyUEwDB1ipy1NgfKkOUu3t28KuX0gaGqtHq/FQSK0Oycqv2RBIKcg6t/vGhN/oLGqGYX2
LbRBw5qC3GyXM9CV4X9ZPkSYQTeD0IKudj8U+oGN1VQMBUkg9wvciG5eNnthFHfawVB7a4fCAryn
FUltbgnTSdopstFt+6Y6Svk0Mh6Yy/nITHMn+FmF7YD8Evdw4rb6Gh5lEhdKOEcuLb1/BTbJURBJ
ISZf2gv6xxqg1X+JjmyEjkpZYMRcV3lomBMFrceb5eUzzi9ZrzKA6vBft+7tfUwf3U016+aAQHo9
5jlqS5Ow4xEDYKd8pS9CP8oh9obkwjZR1wFxQn31/nPaYGfTmODwpsOZu0JmWrVv4GGdY6won2Zj
OKrkvtyq8GdA4/NR19LMljRH3XwsDTd1brAKxjAruxjt4Ng6VR3YxsfLuTsUKwZuEts/nsj7uRmz
aoDVtOxbgfElLG4V71B0Qs9tn6kHLcSXsQizQgeMOJpiK34M90MRe9HxxtjzZjSdc1KjeTwvYvyh
pbN5yjOHcmjiRuhntZgnLNkh/G9vD6/kQMzQVj9YDsv9+GpmKAk4JOc24ykEMiLuPuJ1pT2rY4QH
YKtNF2l09eDneCalvlEl0xsEeppP/8OCEwiBl1gh9NtfMcKfyywzdm5qr5VnHcZFAAq5uGo6wIHH
Q+2kVFAeVksayrzrhtpc40i6uQ7sc/sG/BvVUlTA9H+KLFlIV1zlUwGU4qJYpfex62b7Ns8VVuYD
hNFXslCn58412suQjtkHZ8jnX49/Gr0iVvs+GFrhuqtKAeoLQJk2G69UdFWO+M6g9JAoPxp0JiJE
K1PUFW3ZGQWE+kHNA1GN4xhgyapKP+/7/lUbGSp18Qqlt9MSA8JGvhVrrdsA9vqH3iOw4mfEmZlv
xurYhp06DUsYjUaNEHOrej8Wo5Ow9VfCclg4eYwdkKmLr2Y8KvPXqWr1PGjMyvo2qrnJA6GkOZ55
srGRCYtQ0wakJDP860rgVbITTetDhYzSEMxGqpxy3RPRE38lks+NyW3hp1GsdWHS0N/NkVya3LcR
Fb/lQ986bnpSxrJxL3NbJO+6Rl3M751mzAYK4zqCdZrItHh1qreg6iUC+82waDzUDlRQrNGlFgqG
SvB4uyfP6+tVzWyVMX+TldowXykk6TCv0mom1G1LxQ5UVURDaKYGmiZupirahad8zsNRiS37nHqz
VoV1MVYDDDq7ra/t7CTiHOt61rwZbQ2GFdCWNvvsoDqg+C4SPukzKPZ29Qs3G9igmKyhmW6ABfps
prr6Vs4ALoLMFsYQNEMm4b8YaPr5dk+VjXO3qO/m0h2L13TRrY/S8kDsJx4Y5hO2yRjHal5cY5aG
Al/s0/GyzGsz1vLHPEvtSwTl0jx1ZdPErxTN6SufHCPHr66sSwhvaZl2F/oo7bvBM2vpQxUrPb/A
u2/9HxHEOOloAANSJeBI/CVSpEsOFjfKSYxdKgIHAnHqj4OV9UHVeP17xXBLrM4LhfhPES1rEOT1
YnyqGrsYYr/07ElgSTkU7ZsyStvuVya76qutpjYIF8tc3OdUc+NXqLngJZJlTT4gX6FHCCTkTYoe
uuIiBKIWdf//nJ3ZctxIlm1/JS3fUY15aOusBwARZHAmNVDUC4yiKMxwAO6O6evvClXd20mKJt7u
SrMyUypJxAC4Hz9n77Uv2tmW3ulq+BzOEO63n6OuGXw0PbbHc0CH5H6atX/W9+Qvn8jVqpDat/l6
phpvFHFfetl0QoSlRV69HzZfdIkyGCzF5BYxMZrOB+310YPOiurDEg32ec5h0Eh04bXNRR8ypYxH
0RnRKX4Jfdm4K3rRud6C6hRuocwSWVOs7VVT2XPcMgMWKeEkuo95VE2MsIMdXtUFZlNmwR3Ocjnk
XU90bdlehYD2b8NocsbYG93MTN28LWaenq13d4htTU6GeY5iCa+KtSU22igPkoaY7rTZufWF2UA3
Q/G8Zvdu224tUMSw/IIJKWgSv/G2jxEFyo9pG8xtR8D58rHell6fGFgQFCg85/g7K+Jr9/U4+Xf5
po4iHjNQ8JU7r7vqp2YQHEE953szDZtxuc6R/jB3YHZIZI8Mc9eE5VCj7FqD4CQLddnEsgUZuhd0
Gp6Nxu9XRE+LO8eT0zotjEdvvQODMHRJwWpvx8QH6/YQ9d14Uso2ihIFBQ6PyhrlJp4wjNbnS8mg
AFu0WfKVaYXOZ4u0I+LCcEiJrvssik3DH+p9LxsHbzeJXHy1hrd35kJTZ1rZcq7tSVcJJeDSImzu
aSsEQs0fp3IMOWxGtvxYjSKwU1o7vp9YnigPnAEaHW8ws7/kMnftE2/IlzSrph53OBLOIlG5NA/1
6CzTrh1HQyf1Spf9sNg5cEhryqobqN/+19bWxfjOAeyNbeKIHcHRb4HLoxZ6uWlP03EyVdTWoQ1a
91AblZ5TZdZIf5yVoiHOzSw/lyBVLyodWMM7Jcsb1RE7tQc3+mhs+WU+hunSbLKcq0dNtO6WMC9v
PFG1ce9X73EF3rgUNAZc2mCGKWxfj0vIqmgbQ5XuAfDrnOZLnSVBlsnTVfX/Y1rHkWhBdADzZ8s7
7r0vP1PhmLkoZvBvnXS8XQafeJ+ziNz+fot/o2o+Uog41rL5H1tgr66iWm1qMXuHFsAEO6en+8/L
PBUfnGwe9z74rqffX/BfxeovNQUTxqMvm/HC65rCrULKKRwth6zOo+lRRDS8bmevsYzEMZxg2Lub
Dxo1gIZqX2AfVvjAVmNd4yO61dovhR6DPu68AahYWSPP92/Z7DrZX3i169U39A9luRtafn08jYtg
jwjq4QcGjlA8r52v8v1g4c+5UGZX2RdDhEjso8dmmMfaW+bwjPUsRwu9mmJ7KJpIdokvXYC0hhet
hOvhPKkeGWwPczo5q3ZOjMBprVMVWspJoj7z3YQgEZ39CAjdbKfYXqC8Jty7eXUpp3mENQ58Z0kn
wmk44rpCPzZ+UdV7NfsI1IsW4m2SG16xJl2oW5Xih0TjIOHkr9dFZU8IAYxIsrSN1XCm13LO2Du7
cInJC4KMC0zSvglLgSJjlAOsvrperTaxnVLSz8L8FaJpXqZvoycmPyntQhepOWh+ciyz4iawxaDP
6nKwslPkMqa9I9MWV5rMo1l+rrXT2n4aMGwPHrd5tPJ958og2/UOtjUevnIlgwqH0Nbcoz0NSf+r
Sqs7nytvFfuxoc34bRbtYiaY9/wp6RbbFbuy0+A1BeEo463Z9EYDNHxbv46D17kpPtbmgyLuxvhG
Bri4ykXtmCnMoM6bD3KTVq9i7eeme9msgzaTwXWWi6MJG6nopLxvgba97MbyZS73oHOHe88fpjol
JwBlvKUK9N5wY2wzhjMLvh+cmTmdkFOHDGiNZP5JAeb14s5elot2AAtx4vfcP3egPtpHNBPBELvz
XBcxyDnry5rZhrzGFr5Y8Wh1yrlAOOJceZO/zcA23eq79vy8/1zkTbOeMLqeL1QIuelmoxAvdmXu
2VVcTfUqmYr6yxmpeFO2nzcxfQYxZ0fUsMZ8Z2Wed26atfE5WvmH9IF15WBfBm2i1yJ7EPSKvdgc
s3pKZ7VuAJ8iq0OYoMug2BJcreKxRROWJ67bOzcjM5Pp3AcRCCp55T3GTqudNemdgSTOgkPLp2Du
1KOSobbTqK2QQpiokfV5nY2tc0IB7ujTctLdc2AFLIyd6upvbaTrIa4jb3Tinvb2flN++Viilv3a
Bpbhxb7ZQCDNjTn6VMqC6DafAbeO80kvt0Zv0GCiCCtlTJWDX1oPfmntXWwr0R6AMkF2BnOgdMky
RFvFFFg0jsu2O6iKwe1p7bR9xot0y8tqXLPvag6tIbWsfvmk89UvUsY24Y0PfrebUn9cnOB2sbLW
TZwy094elR5uzNHtqa6tXlvmvSPhEh+axs/F+YjhMzOS0VfBmjoAWvAQFB468q4/ui1GN6AunGUR
ZRC/Zo92knYc4y5w+zY4p/hWn1qFcOgxXOumildJpXdpjZXlf16qtT6lA4ZbsBSFxJ82NMuszpc6
d7LrwC7L8bLy+kAksKujc8/n/LHLjWi97CNz+TZVGyM/YELVhGNtcG/7olbmzRZEhIxNI8w5ltLG
fbJQU9QJZIxoOXNC6U4nKJvkxcJ0wY8bs0PBLTgQcjLCXKVuShTLB5VNAwHJGx7YOHOsCV39WHX3
M9HN+Dldvc0UO4wibzSFz5UhMiSHU9bX004zoMq56drVg55birtedBZuu5VPbPC24YMcajF/tgqd
Nbuc9eWauqoKcPMa5le/D4drx6iUGztSmhYUGaHgZzDlWmNyKrYgDpUKbgKQsi52ZjfQF1YPROwW
xI/6so0Gz4eTh+Pl6HNv7ws2BKwwYx0mpo8NOSHXY1gT3yFuM+08HqR78i7rdZ87iPXPxWaVJM7l
SynuC0Mq68SFhfOh0LhS9ny3YXRFB2HViV/403WfiXxJcDzM82W/Bgjtpd0GKnXKcashYQFQjpty
lW3sDmbRUPVRx+6b2vbzfd/Ro2OPs3Szc2yibehyWGLvtWSaJmU+oW2fatt70u6irLjTdkOUC63h
mLkgN+9KTmgcrI24W1DQfrMMXT4HwejcNC0gfXhHXfW9lOP83awDv0r7KZcBLlg8fSmHb/cDI/gK
E4y1mXiAuf/u2ZFlm0ZarA+RNWQfJn+R52Lp1h/UwQsytGbVnyaa+awT3aJUTBjycD/bW9OcGdQS
456isPsUOLJ/6DOr/MDkuCBar276HeBwi+itcgq/ejVzYQLvu7JOO/iEP/wQwcFZZhaTOFi6E0VK
OWJei9CohwMxWOXVpsPZT4iazrNYTZFfJFSkxSciNPqATid3dVKZQdsfFOaWKkVI568XSvjefYG0
OCPrSQdmTBzH8mMOEVhA6CQNM+SYcjmadBg5+3gEGTS+l1+4TdfXMabdgsSVVY10KSTrmVcHG5Nl
zvt8ZZgfbttFdgimVM5p2uiq8mnrs83d0akktdBVrvw65cLq7xe0/5+RKc0GTmsBc7DzClZaMhyN
4KDXvjiEeZEJ1g0n+jpPa//kkpfHKZq1w3xYp2Xw9tmYWUQvFavp7tTQd1d20I4PDsBgdvnZVpfa
GO0vDCnUlnjoQJfYmY5tDmHz+056sZZ+OsgF+Wysmq0PzwKoLA7WdzmNcT02JQAqMLnEk/iiu523
fPGYpLeNTjJpZgf6U8EXnw5ynTC3yz6GHYj8JFwHOd7Ql7LZX5qyhw8SVZFIV8PYnrpgMr1YaOLc
0hH3Lw3pwF+ds0XZYZVCBVqt3WI0i3lio2w7lZYKvNQQ1VRcNHaw3Y2TGNwT9Nvc48inl880XxyV
aGUHOinCiKYCViC6+DUoj6Ok2SMdl4KhvyK5dVtPwZSy/dZ5tn1SecG7jHAN4XYpZytx/Rnq9LI6
rVGAHMk2/3un4IHc/77ufevkcCSrHdVEGM9eg2ImdxTt3ESo9SkWdtak7Iu5C6BPNvV7mO03TmME
R6Diw+CJguk183OZMLfb+NW4n4Q17DYiCHZZv2bdqcoMeQK6NSQmT80dC15vFe8FJf16pMBSinDq
OJpC+e2+mqu0taQ/KARuAZW7+8Ass3O7wXjhRpOZ0k5f3zl8HjvCL88TUAbpK9CwRiuFgvXlEaax
sL1DinEO27HoYSIsU3vKo/fatMeX/ctl0JXj9KAFj7Tk5WWsoGMZGSr3gDhWV/HsSXkddRXcUlXP
3TMd1O56lZ13UheGZcWRX/X+0dNqw3J0qoff302/fsX4fGBqmPxDj9o83m1/E2OEGxnQAVXLgXgh
cRFl7CiGbeszSvXglqq8AuwY6Th02/rk91d+69s94qv5AGDx0Bl+eWXVDNIOpHQOcrTD20UvFqvC
2u5dHXZXs5UZ8e+v9+Y7PcrYyRJiIwtevVO3ALc494NzOJ5fYxEpgRXVKfdNJr5mUet/YVFrOV6M
0/73F/71gYVqg/ATcSQPEr6kl2/UqCZMknisDn6Tb+CxPJ0udh1Sh5rrO5c6zt1f31rYFRADIdt3
mGy+vBTFSF1VHnBqVA9b2rQyv1R00q7zY/RJ7TD5nPzAf2dE98Zjg4yUaRnGNbomrx/TyV+l0Ftl
HpQ7DIdIZ0/ear6X1/DG3YJshIeS8TwC5tfKln4qREmYgHlYLOUPSajn9huWUXUJzT4adjIsvXfs
rm98bXDVXZoztBBQEr36LEtfSyLtnO2w1rTvTK8ozxavK6G9h+07wpXjrf7qa8PLg1gpwvzFmv5K
TkH2oT0JT1sHwlC23Tb69rcjduwEN5t7NkI1SFD2jxj4NfsyPNd3VqQ3Ptsjt4pnglkZhd6rBlFZ
1E3Q0GE5TBDiduM0sf35VcZkZKsSPbv/iweCiEmkoD9NHkh1Xt6lbc1ArFXmdpjs0Uz6rRYnzHin
g+dNzTsqsDc8PBh3aH0x0LUQTzrHm/dv69vo+XPnad88kM3Fk20agXw8AvqH2JqL8SlqyM2J88rp
cFNWkVEl9LEWhXN1tK60GmrcjoE5EaG8RN3t79eFNz524EygIDioQb16fUu7g5K+pv0PK7X07kay
lL9Z01LV6Rz27lNvUeq886S+sTwcYQIMCVn0Q9xxLz+MocHf5wc1vgxEF4fJlEu6bg5hiF6vz47B
g4nGRvv7d/nGHNZmWsMTBIkH9tvr7Q4np+1OeAIP1NnBUfY/0kNqxnC7x/GKomCYRy9LJTvvvi8X
8EyWatu07mTwXmLHG0/0URkFMBYvTEAr9OXbNxSae6sd2HjXrd5nVN4H25TezhrkewqKNy7F1Jnl
gytxm7+OkesCpcr2eI50h/4qK0N1VVsKcERn2Lvff75vrL4hMi+0jrylAA3KyzdlSSWFBJhxsDnA
DKmReRzcPdFa76xRv74jzpSUY/axGGMDfXUdEXWL5W2bc/AyoXbW3NHOm2nwRIAf37ll3rhUSEcX
riTrPJqIV8vhEfpbZg2VgdV5GY3NWTcn9aD9dVdrABTvPBS/foAwdl1uwOP+BdL0+Jj+bYWAlE/U
nxHah23CFMGpzb/clOu98/H9+ughSkQqB0MSixv8kpdXqVzTG5ohN+FlmeXl6DEuK+3Wv/BWbOqT
afbJ6jTW4//03viphPzpOkFA4x/f+t/eGqzQLHBL0zwg4WvPpTvUBxHp4J3C6q23hlYOnw/OvRDQ
0surhDiibJfkzQPptOG1jWqF9qaSN3Wdux+HITKzeC24of4Xlw1hOMGRYsdEUPzysootpNxKbR4s
pzdvjbIC3tN45X6i/egmVt0BMRZRNQ3vXPfX++VfF2UpgULGnOrlde2laMqW6JqDt1TiAtl/l66T
bb7zDBxf/auSgGIA0yCGCUqy10UjA5rO8HrXPPgLGwF+mrGCBbpWlb2HPGwPcRna9MKW2hc5Ptiu
fu9b/emVev0KyKyiUD56fjkdvHyfGDVcnfurRVnHITOWsJTxh9Qdc2eahU0fe+Y6mzGidPuO3S2C
RzE47hPUuuhL5PfOk1kv85eMzPQNSo3RXumBU3ayFEfA+UzD8WtYjK17NVcFBne/nXuAEZaWd9FI
+z02NVkMBwf6wrXD6eixLkLvwcjhke2gZmwQmGWgv45etZ07slYGZD28H2m/oiB45xt/Y6Om8ETM
jIWGAehrV75XhULWLMIHh9gF+uYL6HQjp23L0DfBcaZPf//Yvl7/KG8RaGF15g6AV/S6ZqnQh1oS
n8FhWvzhLsKledKs/NESwfLOW/uFqXhktePSZKnFGIQC7dXqB6GrDRHJLOzOFQ07mVnyqjGCxb7a
ang3STQu6hwCA1EKRl4WD6bjGyL2psi9pnQJL5aNmVWMqwz2n6KDbSfVLEbxpXKzNbgakAknI3rl
R/KnovL76DXRhTkrSYhqOBS+j5Bh9sAtTp5Vp1A2vOJaFotH03vstUiWlYSxJG/8LMd1HpgP2xpt
xBzCOFX7pTHhuNr9MC6pIf1GJsbR6xSTtobl2tzGIT/Vi7nce4ZdoKRtfd6gasMwT4tq7rubeZ7l
3lvUtF65WctIXYJyj07dOSqdm8HOK9bofKoBslCx9gckJ2V+IpjU+6fM2VayC0NkSJ9+/+W/Xk35
QiDWonlkO2dXfw2igf/SGDwj+lCGfXiYukXSxiJIcriQJPcMe1Qw9pdIFEv+nlP4l0qNS/90gNBU
QjcH1fnlE0/Ai+0ahj8dnHDMawJVeqKkilnkX01RB1NSkG9inPkKFPXBUob1OYSHucYGiV7mO+Fl
b3wKx1uSQxHDayz/r15KoCuU8qjBDqDjx6RCOBSLWtrPkctAwu/bPnEDmb+zR/+iy+YDIIQIox46
uggYxvHB/Nt+iasRCUov9GFGO8e1ndy5AtEJZV7Rmm+TzJ/rx2LNhHnZLjkewyEflJ8aVS+ZuFl5
9R7D8PVKwLGFsg7m7tFHi6vk1QsqurIqQWuuB7cT0XWujeoQmrOTboOs31kJXm9rXIoP++hW4HRw
rFpfvveGdYKD8LzR69PVqatabMFMz09+f3e/dZVjEcSQmvWN48DLq7R1tGWGPZmHrdFtWmz1eGKN
zXsWlDfuZFQVAPCJDzp2t15bjDyAVHNYs2KX2CKPRHIT7l4od8GgrdSuj5HxeG9EOZxHxuBfWV33
Hhj91xuYV8D16STCrUPj//KNilkydXNX86DnJjtlYF6eDjhz92WQBYfaGddE+Pn2TtHwy2n3+CVi
Mj6qlznlBa+l9c4EjK+ZgReC0GC6ZmcB8bUGZudir7vFPEx9PbhI6NAdWfaKeHJyTT6DyvcICWBh
f5g8R/2YAuAp77y0n26Xv5cTP18aB4gjlZG+/mtGWZNHADwKtR0aq7HPRTX7R2ljOHwLNhJ1mEhN
7QLIDhlhKo8SOgZ60dYdzGl0iwQRdt4laDqgVwHX7spYBrK1T0dF3ZEYitjQ2IdHNiaOotRNsmL2
7x1H+ks89rZjpdoe5I3PeXtJTCYwD2QQyx4G+DAh50Nh9jjz7F8vbVGNcXYsbOJRDW0Xm7k5/yD9
oqQtqoKqjD2FbC1uUN7fuMDvH0yt+mr3+4fkde13/KhoxnIA4ltCCWW/vHdcv8/KSMntMHpWdmV6
XXDRVjnhG+5WR987Ruo/iDrW4z4Qo//x99d+Yw08Uj7p+dOQAC/yuhcV0T+QPD7bgZNZKXbBans/
6hxyRezWLfUHk9Lseqh01SSyRUCaHkuI+0YtRD5YrqJx/vsX9Lo3xodhY1qibXsshwDsvPwwSH6C
bDco8xB43mwg9lurCXIXoW2WA+Q6VkWNUtFiXNumq+uU1Jam4bxzkHpjHWatwq2CuJrT1Ou48MU1
ujxbx/nQi7FCsmWuO9Oosw+Ugf07K+QbCwdtThh09PlpVv8s2P62B7kyy6j7t+WwoRW8HlSN8Lkd
+mTOe/OsY+FP27pq/vUh/8fT8p/5s7j513Mo//lf/PlJ9OtIbKJ69cd/XvfP3Qc1Pj+ry8f+v44/
+v/+05c/+M/L8onpl/ihXv9XL36I3//v66eP6vHFH3adKtV6q5/H9e5Z6kb9vACv9Phf/v/+5R/P
P3/Lx7V//uvPJ6E7dfxteSm6P//9V4fvf/15rJ/+4++//t9/d/XY8mN3z73+1pRPf4gff6ji+Y9E
MFB6/ePPj1L99acV/gOjFrZv/sf/057484/5+effWP+AP0CdwvyEYvpnDd2JURV//en8AyWczzJm
UVfQfTxK9mmGH//K8P7B+Q6iKPR0OA3MJP78vy/zxff139/fH51ubwSDHvnXnxw8eQ7+e30lJYhC
AdUiEnpsBtw5r0oFoBLUvmO/9/11ScnEWPPLyF4d52I5mgCRMRkmknSQF81ujrZiOVvsZfxSuLqU
aBaQaqGrMEKoVeu8VumcaU0i1eY1GPsmcu9SXa3oH2qmtR/WlqMxg85qELtaruVnu9FzlBA1s6w7
YTPhTZ26yH50Xm2O+9XS7kcZUNjGugg0ADORiWQzwS+c6qOT9STgfDEhulHoZqtgAwqwRPnyeSiD
qD3oSVrrfRiMw3pmAWgkH8gQOXPnktwf6BZNnqCB88sEhi8qfXsbs68unYE+RSWL6rfqW1B/2zaK
hqh3weK9oCJp46LzysvIWFHO+bbGFrpZyJviSRsIjphIfjV9TvXJ4ngE91RATD5vFGNfhlF3SDqW
iI5e2PUEK0eN9UMolVnxivppTpCg+4cZrQ3Sl1I0N4WwQrFzeluEidPndrnbXEOsu3ymI4invMyI
fN/C/iPimHHkLZWrm/oO6rrYRR7/YS5L30w6WmH7bfaE2M0jbwYFEhaenbOUOjwxe43MmDiar7JE
QcvIsAuQJPnjFaEbdsmMfsNIsOgRtEUj56Mc3ezx0JOPXj2O0TjeUYyUaywBtAmOtcgF0oCD3UXn
TBuc+W3KCQ+wys5OrSJkD3W6aLT2oxkM7Yk9+Bbym9CvqrtlnJR/t7XDXKLiMid5WLUR9Aepq6HE
60NM0C7XW7SmGAKEtWujMUPu30+dlUhIWWPij4Y3JtNkL/2J55fuuvNytRkYV0pTXdTMItVF6VdG
u+f02C+p5Y8mDEeb9OUzWdvGl6EJjOpbiKNI7gpeB5HlRvSzteAP1m6w6qk4pd8/VCnZ0XmYdIOz
iV2jBkuRyeCY+mKtishOZAnKMx6WZkVl0o/wW412Fus+mNCWxVOPpSGMNzXkxkchZt8jcq+vyRZZ
DVmdjfVs3Jd0wYCDl4HnxmTC5+VF2ZMwd0dYlNSfvMbGCrz0ap0f2rLiRFM0kyo/NkYxV5dwHuTZ
MgdTe16Wyp6u8gVf4fWoIjUjXFpkeExG1WgFde1kXyiDavcHr9sQJ9FahlYquYG8PQda5DGB4FSD
immChgPS3C73xbAu5W5ZZ2aRfZGr8mBVYd/iBgBUTeDuOjRX3tgG4XXTjWi9im4xnDNny0V07DCb
1kkRrd6PwOvUnLp12dU7TklmQ3FVSQdUcduI/TD5hbWrvbktThdHmdVJ5DRgBcOtXcbLPCN/PWky
3bdX9pKzcuGdUfZ3UXUAUlsTkulNZJXECGmsSsUelW4FiZKuAkFfeCcQ2svGVAcBor/YIbXkb21H
1OWpg6K2vbSbWWL5N0cprmgrFcHpwmJRHKScm/4UHBuAV5v7KDsbi2kKT7qtR8NRSY9gskBbI8Ge
pdUaKVqjwkqFdJcxbgQSow9uBd4J74W7eGQEruFnEip5OXz7/FAXyPAsWzrMSEUoqofaDsYfw5p5
P9Z6sfq0k6u4N6lgPWJ1Hf6FgYpkZSqSmQ6PGD4XVHcZisOhNPlbGiosN0Wpar4Jd4h2QxY2DY6k
RV3bnrKmONr64KqYNvN778KzOm0h3oys31UxxmIOymcQecFVvfK5xo2tEZ/5YvzB9M3MTqXrjj/W
xfB+VLZFrFQ9gEwHfIpIOWmLRtyHlgxtpglSfM+Eze3TeD0PadeZi0Q5149V7Gxe6cX9hrhrNrsp
LgTquITnd3Hhk+Zw70ugPOBsHQ1zzdbm7KJc88byMIZhRZZjly2fZ9MthgurLeuPvRJFfYLWcSZE
ED6+SNgwjD51Mtf5ggqqdozTHMmtE6AythjYIcISF3qtjyKkbtFb4lbcbEkBqvRTy7D1uZyBA6V+
pNe7CQ8+Bf5i0srMM21+JPrFO/iZ7Q24O42M5o8ls8vJdp3vo27mJqajtFbxaClMRyqrFtxlrhYi
Fk6jLmykYF1iRWvb7QsZiis9a9uKPW91PoocI0wyObYirusoA8F50o4XiElLkaB9Xm+RPbjuiSoj
HcUB+GHWohX5aGothC6fDxk+N0w8pv1x4PI1HVIUXvtNr/Z5liPNiTsfmmWic3RvGEVA2ffg1m5D
5If3lYEaO3atMjzPom4q48zqza/uNm/9rlmn7dvxEoCh6PcgzWyFXpMgGtDG+o5qPm7mWF/4aK6r
vTFW44Mip/5yjmar2ztNVl8N69Dd96qd77vGsL8YJrPROHPt9kb7g8wTXwAqjRFMZcFuIlQBRGM5
tp8swDhO7Fi1wx6DwUqmdWYUh7GqxGCcuKthGm4CQwp9oh0MJHxOvU2Trd8A36YMpG3CbjmvfLez
Tpj7Zfan2yno5EcMlkxvKYCQ6cN4w69RhTjvKALUeGpKpHp45Qa2N9LZUVc3ppWZHH91cKUXgVGq
XcrxTtmZ+FYDqyC3z19CNmbHGeokguqOCh2cMaevKlgwLFmlde+SMvzUdMev0h3d8obMXqM+yZWQ
bTKJcrkL6IB8s/O1/AQauyzTDjuRk/RHReUuRPrqnDCvFleicfhk5VDIFIs/XrZs8MavGH2ib5v2
mo+kBXnnFjbWzwLTTp26SyO+MwUkNoZ0vYLYGLGgfbX5xcPejxphxM3oufcD6/AA8i5nQFf7lnUq
RnPE+BXaKDFhsesCVe8kn+BpShIcF4FxCLFutJDvCw3n1A2xyu8UcQqQqU21fDDKprcTp2mrKTXo
wdEehX/HEazPnz3EeOsZt1Xx0OWz5qQMn23CBGjUFIJYh8rUg1tfYhsLiyc5oZZDM2m4N2peTG79
XHRzTB+mrvcQucIKi5ELBMHMG1ntFpqL2KPYjM5EbxhdvMz9BtOPjiRz2z5zT7Mmqm5Er+x53ww8
sol53E5js/P6Jdmwjj6UXuOf68p2ONVHRrkk40Ya0Mk4Dy4BIIGoln3dToRWOlk+BHuIeDZmdq9v
Lo28E/XecsV850Zd0OzWus5uIH0WEhvflrtxKHyJHJxKBf21VeZfDCN3fpCIt7SpaVZHW5ZR8XKW
3Gg/UfjN19AQFUkfKPsvI45qbqxWIl7o1Ti0NdZicNoEm1zX7GVfYhco2hUPST/O3WPZ6KE9uNqZ
h3RqZMjsHDv5V3I83c+VqLSRmkXVNXHFJ4rGCCLJLio60UArbWp8H0pGBAZYy/pcKT1f0RZDrdr4
CBgFEt0np4k6Fa9imb4AhGD7gAbb2sAOy+PY3mupU0vfhqe94O8UaSD99maURvmEOMx7sMJqAXJO
zeCmNQssdXZuVv1uyY6zTm5/l64PteZt3hLRGM/ELFVH+zGzusYZ/NscBNCDvU4TRZfpF9/NAth9
OlTT9skyC/EJitqMhYOBTxGbhUQFamZj/70uA2TOFFFsQtEk0G/i7AQ5U+GnmRiS1evXqg2aLi5C
EL3sbVhbdh6BuHe5ZlvDUGZOLt0ks75aOJFXXLwYAOX4RbPF4dpS0Gd5jhxj8fCKY4GcvqhBOow0
K6t/mtWYjfE81MhJ6UUh3hnZ4Kx4MzQOUTmEYZGsS992RPbgFUBoYRr3GJEy/056svgG9236um5z
fhOqtd5uPV/i8+m2efYBxgi+UW1GmnLdU93tittYpE2J1JLdbYzMBNZcdkEuROfENhqXMwYyE+k2
3TIafLTbqFOaTPkttDTPi+dcNFVizXP1BNLefC7sFepbFC0+TmOkuRfEhbCuyPoIn89WZ75U0DWa
ve/U8kPlr+VT2VkcStasmT/7/ajvF6savtnTYhgYkVzWKD3aQ0JHrP4gRYMMIerYKmIHk8x9tXUc
iOiUY1fUFKq3bhfZVysewIe2RhCeoByxvBNbhdNDgNdvjgGRNXm6MXUa4mmgcBmGbWGM0zvFt0hw
ZkD3rD0nyVeAn/HkueqxlWX5zcAO/k0SE/slrzF/Y3GyMIfowKsurDHnRMi/7u7asO6/crwhu4Yc
Zn3t/R/2zmNJciNb068yNnvQoMUWCISOFJG6NrBMJgtaOoTDn36+YPeMkZx7m9b3bmYxG5JVxazI
jAAc5/xysMV7UBQVTG6DMWV6n+Y8RYtusb4BCWKEpCW2Ll9KGbgvetNqXzr21i7yRe68K9OHD6xS
k8t+lT6e8dTOpuvQlrfuV8YdDKZ1/VMtUr7JOVVfHj2EScxGL37DjdsvWy6s+ug16N8xaszFSERe
ghE8FVgwogV1zHvVB+0PeCPHIxSGogui+7LJ3/pGTWsRxBqMbC153MaqbNyX0bSG5S4oPBfzS0f3
3HGCLxebdWEUXWCY0ljPNeObPayrIgKx7eIxU7kG2dXOzu0Aq+ctyVnMg9Rt8hvN4qesnmZl3Mms
gQzxUFC+oSlnWu+MJEhjQRXnr6KcjWFni6y8Zyg2TURUCe9xMuW6FSfl2Kone2GbCoN07HFnuePA
FQIWbW5Mju0mGnLFjZuBgQqebp4xnXiounHSK1L6c8xaHbJNBsW4NlWbXMCISWHry9H2r6Rli9v/
BH32Ic2xYJbSxKQZc5SOVaUIWvXbJLaIwTXfckfmD2nnA2/y5pXjPyV9/xai9p/iZH/C1v4l7vb/
IKJ2Q2D/c0QtbEexfDbgq/+A524Y3O0r/gGimcEvGF592k1hkxD23Bo9/gmiBb8E0J10n4KkEelr
8if/BNFw9P+CNNEk4hpBBErMGxv4v1E00/2FXhrET3wRCDAtrf8OjEZ/HIjcH3A01GG3aFYDnSlY
H0T8X8n3xaf1axhr5A2DkvNmsAZRcqaUPAPtm0IcmX+Zio2XEMFGp6jeumigHJTcDwgYmPScHhZ6
00IGVpv0RvFf8lqDWyZ7Lk22MyEheJdqELNzyugeHPVRVH7oy1mMLx5nCyoDNaRv+WRIsXfVOnKN
L2n1qS+KarBmzhDSYOXzPy2rriG7g+khkb796RVWFiNZL99zr3W2LsHF3BZZ+UE5gtNsnAS9bLDk
kZI5eIlXFXdaGuTviQS4AvL8iWXS2NtTlm3dufF+5qJqYrufqgdsHE2EoImCRJ125dBehyq0hiJ7
8NdbL/jKx8rg4mpkuvluScu1RwHQNFE/AojT3w+1ltQb/Pbp4yRT/1QHubNTrpJ3HjXGkVDFyMgy
CS82shm+FXUAJpBeut96Lz4IYzYiT2cwwUZsPDAEeIykS9JuW5u2qTUpWMbsqZc7BVQ+E76ZGEfd
mRixOrf173GU5l+kbxth4lXPxDRlhwbu/DlIu64KtZ5aMMtdKNEANXkBsuLrhpq50/GTn4PffdRI
qiMC6yiS7IrpKIjxiZZVzqGVBc4B0LXa1WlXvrjWstWWdpO1NnZPkBJj22JeYplonG2LQe40dnm9
40PTNgr/2UsJ4nSfJcaFVMmX/FZrM67+EGww+aavah2SU52Othm2yVx/DzN1kRqm171hsa6Emqiy
i8sxPoWmO7SRV3hVmPG91QRXu929ELM8CuqjmIaUwhXVBdlhShgLIA61p8CdsygQhg1jU5SAJ5Q0
Blmmtn02kWdP5NkxqcyRPWpet3DicTXnAa8n7lxsSYwWWR5KjDGp1xkHAQ2zIVfiAlKkEVsdrOcA
TtXpG+ukZ8kcFtQkAtYM5g4tenpJzKV7bkiBvUNIWHyrm0n7Zl2sD9WYzztprXmcAAe8uk2lX1UD
98GYy+Ig6n4jlFXsmoY0lxHE5w7okQtQM08Db9sDZK84QAt6pJOo/tisZY5coj7jcej2TQpKaWO4
oKdm6bKwMMs06inT4UOosd7CvosQb/EUu8PKuMiI/0yZm3HttcXcFUXa78x8fTHzIA1tDo9bWDuB
hpXf8GR1jJPSMtAd0/ixWHZxGGsrvRJvuqxhStlx1HYuut6qk/d+I7PYYkZBQzTTohDoO+QT9T3i
1GbLtmldMDIm94Wt5jvLI5ZD5Tom0K4O7O82ta1o1QVu5V7mpz7PvC1xKO8G7umY9kGGM29tLgTJ
EGpiua8pyaLyRBwuIPkSFKO/lXzqxxSCLA+Dfu0OZOo8Nwm5JGGQDd6WviX5PvJcpeByjWtqHcD+
0GL+8KVZRUnBl41DM3DZyJFy3pTbSiLcIc383mfjCfMyw7M7mClDcyP8UBtudNmALhUFT/W2uJN1
7BfDPpVSKyNDlNaxNZJY94Zvcy6/cqPzHvp1yrZksucgwquTIjxrxSvsolp3xFeqIYj4PPfa0qSU
mo6ltkxfwiiz+XZvOZg6yLsg8NHJm8zeiNQx9gFA42dpr2lUjXYQ4bxxLwlJE/qmqHSLsB0c6ldP
BGQBdLxrQxmXmIDPykk5akxL2CJMaz61RylS8nWM2wxpLUa7aWaKeNqJMPFsL1q925tDh7G3vNfU
VIWkhhR7IABjR0YAYOL62qXzsTfMyOU1zno+x0HifeGbPhZ2tu08e1uMuonrfN3rVXaXmnUCmIBj
3SJOVDJOt1W/0XtojCrbCUPfUuzKr1vESKipvPVXO3/SEw41hHIkCEbsX1tjmHftbF58c9g2BY7e
qo6tOg/bwj916JtquzoRPnZKZLtrKaBN1LBTWX9Yi26XiebOH8zQwzbazUFcp9a2SdT9aq1xs0wR
QUycFaArdNSFAGTk0VCqHelCHDXHQWBvdXlYasnVKiQngbkvefJMTXJeqhYQYX2AzAnlqMMOVehD
Qwa1JOSxBW64mFRaew1FQ2Cx7vpo1QtRu1NHrVWdPfZLQ+GV39z30FttWjyVdUkiwLAbtGLY9LVu
7h29su+qysm+NbSp6piXi/FoYNw9ZFopgGMS9wWF1xDEpVG+IILMSONmZSuI62huIXdjNHNybocl
r7dYGIkKKrsyGlLPiZ0x+Gk2MB8Et+mRaoxzY6e/di7nB/EKKpyzxI7mVU2HQC5fiSzGS5LpIoJ/
sZDZZcm9K1tCtz0LJNVqj9IPGmSR4xSbmPC26CSOnIFZ6C69GeadWDb60G2MFt6iC+5bD+3INCJE
LCl63PRW2sVt4vUx8zn37jh/J6q9kLJ28Pxy+lJUkwxoh2pLmXua3wc2k/bJ0ZMnR6tFxLTyORZs
r3Rk9SE4CZCXa0UcmNus6reYSe+I1FGXysNhWFTLI/1YRxSJViQbjg8aEd+KeU43cvYIkBDHNBGP
emqd+8XkRJyrvT+xK/uDXr8t4D4bRoZlj62iufRE63wuqL+PVdA3u2S8ZXmxjeZbqyefZhkn4yMD
VCF7haUUXn+KPXJ0wnru/J/C6Ezileo6dvq8fM8mXftYPHXhsQEYioEsCAmkt3/DIX10G908jMRS
xJx6S9Q4BvZm1/6RzKYfp/pkxM6iV0s4gRLgTvU/DKRdwELJEy5LCEmMedBxul2GgBPdph3whS42
QQvQhi0y1XFbWDyF8k69YSOD/xuqe0CrsJsd7ceoBKeeNYR89ueZUrJjJQacm9qHkedbX6ecPvMF
XnJ2oUJYj46qTYAZFNQTZubaNGC+CsVJYWo/CYqxL6larkovr5MDl7d08CtGdxord6tN7UZmQfmz
QHYVaUpzNwlu4zDN1a6gqnFfzrO3yZhLwUlocbHgksIRC9qLyPs2LCumrm7ViHUyrA+Wyp9Ogta4
Jzpuv3bdyfUoHwa0eXMLqIt0brtwKLwZEqAm3aUrrXxz0xLxM2GHvgBJVUdFtD004vJsmsxLbm1/
Jr5Btghs5KG8NbJ5cx9ps3EFOr/HtmZFNG8b63nIPPEgsJxvyxECiRGYqqhEc3elX7bfKQxvFQEJ
reBCY7DAGCbppyOwT85+ZZH+lUKshI22nltJn13LOxYGud3rCKH0V5Na9NDx0dAVioKEVZv59bSQ
AbU3yqBuQy21y30iHG0z3pbNOOcz1cOqn+niqlwM/n1NCMENqHPbsCCr/JEFtPphaykvaCoS34py
uIwIRnG2yOQudaV6GLsKtrsmtXaJusptLmI1+x+6JC8zZMA94DGaeBrJ+dBn0PSrCfCXALacNSJl
wsFUXNueVlq72u/6LVO2d5Re8U7kNNi+aShjJ2bbOAkjtd/FCn5VkC+BqxxagygLEftZ/qAyA+Gu
lF9ymYx9WcCqPaTjqHe03g/+/GpI2lR2HV3DHNqauxzVMAhJbFzR3g3rtJ4mw9AcNwQ/1Oc0Ei1U
166Q5Bp8S0eJvRbkmbwYo6G7BC7418TO62Uf5NVab+xJDi+ZT0BQCJJlfM5Bn71WeBRRFVfSOXce
vcxEZM/jsqu9NB2+La103XApNT781TCzKm5WiJ2jPgFHXNq2bQg2toxB23GM59pGg4McYYRalgnC
DEYwjXm81TLrq56Mu8G18QeY0D+4x3O3D94a2fviWmUDH0kmB6ldpUA/AQEU2MiHCXTPJ252lzhj
mQrNO6opR3lbyg7dQUe2APpvJ8FdPmWN+CHpshahV5NEtymJsMuQTyllPsy2AvaqFX7eic2JhSzs
lVtMeKmprOGGpRI0SkrH+bL1pH7uTW2YD0g45vmpn+vEvGOz5DENHVIuZxKWKdgKvLXsZx6zw/wJ
9dVopGhMdv6Y1UHdHS1q49uDGpDwkrpXAUWucy6P5YxMnahPZmtrqPm5kKqEalj7OrTSES99o7G1
FG1OrtGcHqzRKL+qrAmQaJrzY6KNzsEn8eghI5oxwu2Zb/l8NBoyhY/d30V+pxETtPGllj1Ic66e
89QncDGLuCwRI2pqU2bKDdGJ65vS014gju5Jt9iapeEeEkt4+770NlYh2nseG10Y0NYT1tnwXlR+
F5PE0MdtzdVDbvvWI1f0OkGLQ760wV25zPV72/qfiRD+niig1wZOJKo1b9jQLWA8mEmfPSW6+1TV
fJ9DBw4/ZW1cJ2NUJv2R4gFiHqblgTSuzdJ1BiSXdjLKIeHbtZ6FCStMZkJI+9fr4nbdds1lGWM6
NSK9tR/X1voY6uDISkD0A/a3UOvanVmOvxEUEct2fV2W4A5NzVtCOgYRaxMQH4jlKx/1x9hn6EMc
djut/6wQco3lAU7910Jv97DwZwX3tZ8L8eESFu3LIKK+c2NnXjS7oMxp1x+KvuMYyrRXisKvvdC3
2WzcT6gzULo3xyRYftMD7ONUiUKDa+LJrhQ8sF4/pPZyLVV/MXpTRoLM50h180Um4oQM/GGUGvIV
ffwZmCAhfXksE7meKRxjCp0Z31sZ55rJYNzPj6qt3tfA/8EqvuytMjm4PUEUAI+k95DWp3e720Ow
yfd1/7NI4Bjd5KHyeZRZFrqLacvhO0eL7v6oRnVCsyOhNeZNoghv15Jip1gw0sr/GlfeD2c9oPX4
WIMMWdKSf6yZkFGy5LRbJR+VX/xqAzqeDL35AeBB91CPt5PgKzgUFZtt/SpTU4+nW0yN7n1qSVZt
NKXf4P582c461PRqtfuBp2CXjnckXc4SKlt9jjaXY94UfN9zHZETSCSChGGFqYgmV1noA/iWTf4m
UzQfqMfacGVLDX2/+h5ybduOGQl2HOiRSYQjxoWz72mbogPFJc/Zb8LaQIiqW9fFK16a0nkUxbzr
HWd4zGeT9d7nXfbdgxfkOBbNva/o3OP3y872dv5YPXWa2IPusr80OwxtTzqjuy7Tu6KUr7JfkhfU
1jHdT8RtqTsrKF8sfd50o3/MZv0Ar7bL1bD36DIZBnoZBzGFErIrXUSz083lRLvgnhjToz+NLPLl
CyB5RNxkbNgpeezNk+l3UJdLdTSGfAN7l5+JGT+OHaGjWCAtob3AZaCQIElG2nQ+lL2ydro9HpO1
ieEor9ZK9F22coPznO9JBrZvSh2CnYAjqnV48JXm35NTeg9ocgCfeS9E/p0wGKrf8eCxTO5yy56w
lpAmxFP8g4Qz6xQQirqna3QzZJwYBSKjDVkny6agIBrzB6TxXBBA2+nCjdmjXqU06Gq0TDvMF6JS
rWSsHymypw3X7E75wON3GKs1LPXqHlvKE8Rf7BdwH664+HnyTAoYCq0guE5pBkihURaydijIjB5Q
I9hRsBl5QDpH1dlHw6OdZi5jG+fSHjSH6q/KjDHSPo2K6xZekmdbuum1/qR6396WK+ARGMdjYk1H
kCz2biDJ/a3dVyZaTKfmHk6r2fW6tzWXGlls63wpO3sXWnCktxaGzOdGyT1iSsqG6lwrGvTggCER
+4YgjNP1jl6lKCQIGGq6Q+HT1+RXe1vq2kUb7oa2J6u0L29BP2E5wrTbhk8wSxA1dvLdQNHonR9a
nfSZJsZNQWXL65B2Gxoh30RrccWKneCRTQcG7IX9wHkdNj06FYfUFvy+ce1Z2sV0ymuSBNuqceN1
vFaddxh6/0U3sUiq+mryhttkOU8m21rDjG4wkprl1vWmCb+PDjB46xmbE8dmN1fLlhWcIPuy//Qz
Fadr+jwsrOJ5VbjEwGtTSGl2Fwm938+t+VtTa3tlqJ8+sg249hzRn1txTye3F4D7G+X8nHvzJYUP
akTPBF251wwGF6rGj8nrAADUR4x5Xv89981xKZcfZZFdqiXZjobcuJV6G7rqwwjKyEk6hpXOBYpB
hjFpy4OfWnHjjKe16S8LM4cHj04Y8KtUyRiWRv5W1OU91Ard7+LU9PYdIUnexak5O5wEEGMo3Yak
wzR2V+cDVvm+dFD/4VUL8byQ86dXI6FChF655WvX+lu9ZRSf2g/As4N06x0ETUUUdkqYYrKc9UAQ
f0eg7e+yCjZX8yWFexxRvLPMjQSslfJC1g+RWU3+5Ov1h1/awSaX+lYsYg2NHBE+mfvH0WmMrWGm
1q7o68/KqIlhnZEOyWnyD0aGlJtB5MOGE4toe4bBt8G0m5xVcJ274djVNm9L1sCilvnXxEewyYPF
2y3UcTIPfpSCviUjG2K36vGQt8TPziJ4rIvqpUmmYHkPWKMYZdERBmrckii1VD1/a94m7kYKr+fD
3Pt1qlX6Uy1IJjLwdHUS0WLk5Tjyo2nOGmQJfm125PnBJ24XzUiuIsM0t819BJ4nu0BVsquSwn5R
hKyyXSSu48X24hrP1J3Q0I39os9Y4druY2BWr7Y5JyyloFwZ362XLPO2LCmqQvnrXVs1L9de98sS
CFIj+08yPXmh8DvOiLSyJ+DMTlMidpHMfdCgZZBgPaxayyblNzzp6qW8U8WiXfvF6d4d5XgLis62
7yNzzdZ3El5uqUUiW/NtmQLDR0XGORHltp+/mDIhqo1UbYsqNWshKSSVjUr2Zd/zMQayaLgikJkN
/a7JlCcO5DK5dIiRKi/jqRQT6H3jazu5tvUP/KPj4+IP6t4gdC6L6NN2jeh3bun/s2z/k9SKf0Wz
vTT5+Nv3/zgRgPTd1n8k237/wn9K1n/xXIqcSJ3BSMdtbqAJ/wfbpt3E7MyiUF3ureUB5+D/odtc
/RdqXUyPZAorwO9g41AQ/9Cs2wF/ZCFpv7VPUPHn/Dtc25+JNmJNff4Kk/q0m7EMqwmE3x/NdkSq
A/2NXD7VsGl1fe8O6d/4aP/DVyBt3oLNs/Fv3P78D1YKIUrU2sifQjR/g/L2elr8N1/hL6L7oJsW
4iF5hbqP8NnvvVH8V14BOhTJFNp+Eh7+/DMYKhWonR2CHyGzCUXvi7+LXP49gOMPzgFkFbYOJeug
hby5W/4a0JF2KF6sIlnCamxtecmmTn9Sovbf8pRI8pM+kAzHTwanYCJ5v1CTmMRm55HkTkkFKjPS
mN1tL6f6TfYYJSKBxli9D8as1/se+6axSxBvy7OuUeCzMaoSJdkfrv1/uiH+6H64uUH/9BNw9WCk
gLol74BEgL94F/u2lL3be4x+yjjr4zc5bke71eP2b8ut/mwEImmYV6KGDwuQjZCJ//jzx6EhD810
FCWhuXbPiT8Up9lTj01W/52V7z9+IRplaLck2fivaVU0HrnE+Wcm3CZwSo6xbWlfefa9/7vvnGdi
1rCxKfLZ/183oXQrGoeN1SShr9pYs94S5e5/yMaFYCn/5rX+7Gy6vXcebks4f/6BreOv5ayoyEZb
x6UAPisPTbHtscvKjqB2cYLH+tc/l3H7yP98SRDzwqIVELjFv/9a0cg0JGxfwiXI2kJl8qpbm9TD
7dmGNOx683VIj8Q4Wah6/+aFg5sR6K8vTUykA4Zsulwhf70aFzrGUnLfUaWYzvTsGXNBd5OnSlSg
pAyemyWQVtSuFUrWSquO6dioq7XMbTwK2dsbe8hyOB17ze+L1sZQX7qw1lHWJoCFrjNp791S033u
dMxYpqk1p8KYupc1MLlanKkYn0F5jA/25+BHgisDr6SPgSxE40xzhUGDQR9q9ZQ2cQ7zvZLM3yEN
LXBhn4tOIagnHAns0l3mrwqrpbv1UnN5cTtfetHQG25cgUldnalexDUdPRtPQY9fjRYwJOyntFt0
OC0vuKRIheyQLHsw7sXV1FHvPEH2KnrYqzWlv80TIRphz7RBrLsMWB/SdezUBtGZ8dRXK8oxskZ9
fzf5nekeA5n2T+CnAxUgnYOtiJ33m4zo8YGatfZQm1mzBzqsYqzLML1ZsWbtRnRETO3mybUulBOB
cPd1wEqWeX6rU4zXaja9CXittrI1uq8i12AP1KTokkaOV8v7TuG36xIqNS71sM4A2FN7wvRtbYxE
aQ8dKakPxmC2mxZX2NlXCW7bGS1olNZTUaAh1dt7M0DatZ1BIyeyUSsi9Iue6DtGaNHKi9CQNJxS
FwQmjQyyaCl/EFRL7ARx2mivSogXcLF2eaLviClKIGn8CFRwxHxV7p1WJtvMH6zH2RbB09Jwku8M
dCZAXR5KPPxMBQ/0V3QKyZlarx6PCxzvucvLZjnykZpbqkkkWtFkPk5tuqKbHVLJdtcVzfPCvROj
y3XltsEwap+noCQKyzQzzzmP6VLtACW0185UN8RumkQ8A23aXNvukD2Uq+5F9Ar1/tYtXBw4Y94O
F4QZKhaaVqB3sDABmF2StddpXPVuK5M1mE41b+V9kPn9YUkCHiENUa3rM2gjmAGWDsJaUTrU5TQC
yjt+8EwycxVPZqpOw0gQpYQmIadTtFzRROyw6qRkZ+Q0NADxiFH3KhjomQXd6eelQl+Rg6jcL2h6
il9n0i2MGEkMS/kK67c8oZwsPkVLLtvJkji3q0ZRdCWDtnKjtQ6cZ5dAlPw8Wg30Z5DjjNv07lBQ
vDcW3QjuLYhunnm274ir7GVEqEFFXoYxeNqhGXQXiLk1hremDAZ7m5twfRasDUnoa/CUITfcOqvN
vuTq5q33FJrYRlm619ZleJAEGMCQ2d1P06AIr9Brc8tS6O8LunQ+/V5fsE7lLGNSglpB2VfBsMnz
flqQ0SXzXlD++CIgeYiOXWrdQzY8Zd/tFPhXNDPLObUKSNkuM829bVbIpS0LP4QHk/EZEB5PfUai
N1tvmZ2jMDvivSWn8HYWyfjuWpn/yQ0MlerJiVx7dxwfKKrgO4LXV6E59PUxdwdD+0R/bhm7RlCn
MxE/TXSvDXe06bAEabFr6xnoPIfevCtVJc62Wt9Y8rLPeqibswGj/WuBoNffoa4M2pihFoKGolh9
2UkNf1U0YLd4WfMhtcJaaMMOFTMOQlok7TzWgUF/LmMPjtFZS3AlAHNwd8ClFZHo2OXN+8zLhXET
uefrhn16VGeHOCUz7CF79Kh26FTZayQy6yF5+RKY3F76C5mZ1fRaT86SQPLCQ/f5Zsw7e6NTgJyF
E0f2FneOjpoaC+Yz3zeWg2SgEEuNs2O9j9Cc0XQLD4sad8nc7TgXq3ayCq+x99TudDoKJeDBpqfC
ykwW4CXPK9pvt7UBp7zCHI51D4QJN6+p2KvgvkKi3rRrRpQxzWJBk7+opHZemkk68QracwwIb003
7ZSCOCFEfvU7y1Vnaob1i7YqOT33g16aUZ43DaR9ke0mst6+oJF8yNaAS2TrlgpyXm8z33qp/DEn
jj/tTtWQDt6+RZsJ8JAYyxBTo6NICsoVLv6nBuuHOlZ6Tu43zn7TfvBGW9TvY9IvlDfk5pQ/Elta
x3pNgMNE+6Pxg4ZgmotIe+zth4WB8twb1fyYFouy9wasc7I3lzTbpOQz3xl2416bbqJlUFHYYka+
kdBeAi+Grj/GAuemn0gxAEo8mxjuUF8WmqiKXCXVfTC7uupC+rSa8+Au8uQNc7pvRRekl3U2LKKX
knk4EKLfPtWoI+iRWMa8OqXO5MwbX2+DhypdzCCW5gots8oaDQ6PRcxExpiS44gaS/Sgpjyw9TDA
peNeiaerSgyrbXKdA+6R/VzS877n2TDsHSna+m4I6PDK9dR5q1Mzw+iC2ReYy5jHvVqM+o0IfPWu
OAA8aP682QoNIyTkQgGxWLkG94aL7DwszczYIXOcHkZFMDumpIz0VXteUa2VQoKat2tgXe1RNbyd
ctl1gnsupexTRxme5E9IwnUWg8SKseUkMTna9XqzSlU7ry5ACI1CMpQgrHVJTMhuiI+njHaXKZVj
McFZehj02TDOZeAi9wuNNmmudmtDt5bTDBSTOVqzE1heslCgdPfuHGtNr5jtOXHwf4C0ZNmVY9oo
Nm4NZ7FHq9O4bzpco3mpNXTulET1d32n2f45T4VO2RUCkek02rKhYkIruBpGkhTWELPTysMUGzfl
DYUWQb3pO0PUfAWyLAKvxqr+oUmQo505+zeGAAMtbKSVox80SsrsLLQF4xcMDn7WRcF+pgSS7W0H
EPFcJ/RV7HMfOnNzC+annalPA60LNeRXw0NmOGKhQ/qzMRl3mJeW4vWWaE4ngd2acj+5BKhfh98V
InhNQTh1OibjItH5K4ZZoTwPdOpAfaxHu5kcbiq5tKE09qnAYXhIFU5FbLFlgWZ6GdGd1aJMKX1Q
9AyiqyoJUlX1sKmJN9jS7qKYoLr12ReNmJ/wDESIFIqjnwLU4ltMSa+39j1JqHcZSRQ71CTZFmV1
H9Epk25TbvkaekvH36ek3Et0CNQoIaPd4Nf2zyWl6eJnr9E6Ys54ZpQWvDlpYbDZ1HJnFLqubVfi
tkdgTFwQj/MNb45RaZTBfqLJ/S4LGv2jpu0SgVY7dbGm5vXUmyrbt95sTluAC7lugQbt6h2xpgc9
09ZwVKJdjbM5CmzgZm7PZ30dW/OCYZb0cDkF1ReqP5sBQQtgM0q3LIgaWtwTFjv3oUhU/SBXFGWf
S0krwWuATWpjCoXniLHS+0jSZNhmVqfiql0WhgpN/9AkrYQRoIt4pEGFvPS6Fu7JxIwIBOEXbZw0
tBLstESYLyYuaXz5VFZF2ZoR+8Aa5Q/Q8Aved1tpyVd9EyoatdloH2xWN39jjk7jyWsyYowbhXsv
TIap+ILvW+Smz7w6u5geor4vY2gN8mo99McbvcqH+skpM06VEc4wmoYgY/yStbdpS/QeGyfvghgH
7UoK2CyzSJrCep7WmgWi7vT1iLM5oaEyb4GA7QRtAk+OOUK5haLEs/v+J71dDNWNjwWnKEnNLU8T
IHazNpYdN4TrYz5Qg3YoYcFJLsnSfREUyb3M9eq5E9uR6V4AGYV5QBdAqOMYru+VgxiYuyxYFXrL
SakNytqEPYSSssfFLHorXJTw7ygCamLWD+du0leWK5uIFFwX1Qt3ob/zutI/CdigreYL7aeRcrNF
HNHrYdGDZDmmovOWgwJtZRPpCngbngbpr65No1ivgFtfJqu0ZFi0fmJGbWE0sKvWgLoOlSQRqkbh
zK8dCRAsaUHhh6Ucq3hwMIKjpxPDZnCc7lm3CoJi0LljdR/71twlA5q+Q67UmtLGSZ0FesiatgD6
BKFDq3kpkBcvnolBkl61s1+5LXUBXMXv+eA1VQRR2i3xqJAAnEsEyqc2M631wHmZHdi5EswVgvLE
2CiW9VceE0UTlYq2Ipgj3Tym/W0ty/ErGqIZEX1Xs7cv0nGJEDKCrndoGJarL20P7Mw1i4e1qPqv
3hPzxQI6pG6vpOCWNEkZmqTk4sDV8uVdn0fQZY+mYupdyB4YNYSgo/TiRVVFjz4myLzjmODRfB4b
bDIYyxk1NtPMhw171AxlxGgyX+VcWY8aB/sPH6GjjDPpqhNSifE0O/+LtPNqbhtL0/AfWlQhh1sE
BpEKVJZvULJkI+eMX78PPDU7Fqkiq2e7NLJ7rPYhDk74whtS9X3MgO45gZqJ+TVcKRAzMlzP8F7R
IvYEIFQlt5VOmHZCH0yDVwFcv0mMNt+owaCN616AKEPrWteA1/X1R5lH3W0nzyS/Gn2JNzVAm5c2
kkv3wipX8yT5ybVWhfObJhG5u3Jb4zipRDTfAHbEL3ErwXfEOS1Lnb4Ow9SGwAd5t+07/h52ueUK
eg2KrAAI21fydK+mAzZNlSgBpBYnoLLr2CLYbxuNaAJTHXdKYUO2ltWvoqTHhHqM0/sSYJonipXh
QZvjCYdcNNcW7ok/kPzWHgO15jwHniY+1xLZbA5M7BYcpODBCG6wqaDp8QZC1aCCJ1U7E07uDZZ0
DDaWAb6Oajj0Lwg3Rr+huQNjlEdrXFtqON3o/UTi3ur1iGcJ16Wb61F7OxV4x2ElKzVPmFZOV2ED
Rn2WTHlesfU00LaqqjvZoH/ojSxcJ3C4Yjuj4XUgRC3eul4CWBvxyMBjQH/TePWDjuMigCyO2xJJ
aIkvD9KlqrbW+7HZJzh+7FnTkjsUarzio1cHhEukR+zIH/w8v/dztSW8ynUCQD82LNHtR2165cCR
roBiW+rK18NhOxHQoyqL2etLg3FmuOZvUzEyVJLSzWqDxkxfKB+maCTwnapiO6BtCm4QIKZET5Dk
BFFV6w0SkrApxpIiljA2EGppc3OLLKCm0cOBqSwJ9IrGrTgRngUhsejLJsGrHrYqJubjHD2EUac8
ilXVr8MoE+GKB3qCjqk5vgl1kN3rFX6gmhCMu1SY0v1Q+wWLDqXfm8LUsw2S8sl97bcGrWtTcyCn
FrdtE1kbEPiAwkzSenx1alTW9FYffnTdomJnyGgXxiOvy2UNaLDvAe7VKy4pYgNuF8EeoIeQmVS5
/1TBgwZ9IQPqxyfkt08P+qBXcrwLo2beBOEYb+sRuXdUVpXWHebO2kAr1Z8tbYJLhipyhswnHSUP
9Sz0VbIFBQRpWHmAWK+v574Zgb3qPZwvyNnJppB9ahmFWgED7Bodkw9pWEmDwP1jTJgA2fzfuG2h
SwAfshYnAx6GFZPAg5VYSHbSeBBkMySBruq92vWta5YoK/h0utbawMGmQXWDfy4v/1FjZdlzOkEC
WCecH3QstTRYKeVkuQMTYQJfkft9Lll14/SIWv0KmqTwuPvzH53WOG1k4tXeSEp/XULUdpew+gkT
JuMBkFLWEdBiovsxm1b5MtUCAupYjorpHdPB7hnLfjKA0RWl03Zmyvc5E27pjukw/ZbaIRB1GOhr
VS6wuIjID6Y97AXtvYhUidOYuqlbK+QZqygS6sEmspU9EQEEy0UgErpgiF0XVI6e+6it+g/s4TrP
UvU7VYLFAKqexMqWhKHfdz07xxAAnfdsqTt62OYvHUrTLWH0oDitHM6vVu6rrxgzDPeUx0gtLdj2
OzOVsJYrzKZb2vgJKXXYyUrtzjR0vAFZ3gffggRZK5Hh4RfmR6uSjhPmKCmLwKtheygg1sOKHn4k
GXutN3BqM5U6OEC+wC+mpA1FXMzKA0djj/0DuHS7fBb2xPlxtkYZQ9w2BR0uOqe53TX4hS7Gqpnw
2U6dj94s+fkvv9MF+rl+JtF7HFAQ8et5N9RGAW0ASehwA4m/eTfUTF2LRqG6cEyjCQNGiaEHWC1s
bLGvD7JQSrdjyouzErHzAIkCyM4iiJ2Z1Po3ahFZyN9UKpgYMW9m7Rqnscei7N4Ns+6vZ3M57nsr
2s+TOnPIAvmpr7R1eEhYfpvJb5fGvEqkvjZqrXudo9wwrsQ2GzlsCyzPqdlPnmUVpFMYcIZbSI5q
TmZV6c+6aA5Xg5kPngxpt98EKG19loSZrY3PeOb2qJWRowxgS03qVu7sS9hCh3rSP7dExj/TAj6G
PY+DzNIWs6RwZyTAQadZ3TBe52aRWwCC4ohErhxh5OLCZu3DweTwLXUR724Z8KIstqggxfOUP1mZ
hFRKRLH8dgyBHNt1B59/XWHbjA6TVfXGjaIgDGP2rdE4sK9xdctLbfgpd4gcrdPG6LYgPRtr7ZMG
vCddrKMI2CfvAuYapWsMsnTlzzEgAxKMaVhHlXXLBj0kISWFEAU5WB+j5m+tulPB0TcRtO+c8Nla
GYRG12XSyrB//dICeRXUr2XUq04NUxhhFyvzX2rSIsuRO3MY7YKX96xTqDXoKQHMvlcKw8CyCdcW
3Km5kcUB6Ri3jk0iKKWXGxSNQh/mV5uqFA+VQa+v/WAyPyl6/irk7OCHCQz1ZjTl20mLCmk1h8Ni
UmZgSai0areOajn6reAXVhIx+ErqmUKm0jcoSgSdkN7K0CVKYOMimREsZXMw+G6gF9N7UJpo5JIR
jc+qb2Bs4JtJvJMUqILUEpIUXpWM6ey6g5QOsW5o6sxTMx1KYqdC1faQ7arjVSyEU+IhzU8ns4WZ
5D+OINVb14iCGSIw7sWTTevQvzYDCypkE5VJs07yVNkL6BMpgK6CydpgOTmPNxDRLHhPtYZWQGNC
HEeCBmpeImTRPlbzSkNDJZiMDdoQsbCmc62/4w0lAbojhiL1DdIOc6l8Tg6BVJmPJYLevdOxxved
0fE5jDIQk60FOHjB4FJ9AWEbwhO4A+kiLFy0oqM9wJTBHWqq4T0LmwFejVJV79DEo/mzJQlL73pC
4G3OaThuckMW4OuXsnyQggKqlp9gLCcsge8mUBWp2ViF4jtofUOKFITstvb15qEDokZtnTDu1xwp
4WrMpRGGHUAs6vSjUnYYw4XxPmXeV7hQ61SpYe0glxFdg3T253UqBPWhCeRuMxQaIhHw/+bb1hej
O6K64SZXGnh6hjSWFB1Eg5/SR8BWuDTXjhCjhAPeVAtw28xjoloRWyh1p6AWDemw8Z9zxRTdOkEE
5trggwFGbKnU33cy1jdOxCJ+zua8z+xgDgWCBCnATgwZHUT2YX2G3twLA9XKgMqq3QlB/AyyuSHt
oOIPgDT13VlXm32AlAGkM4SDuIFNekXF+N6jwgSnSzCrB2gI9VOalWD7U+6uX6B7wFDCKXBzzop2
jeOh6aX64tKameBvdgV1RCw658VTGndOeR9pnfU7bUll0Xvo8LkOgfkOa0WcAbBYBrR19J5Lk3C+
tdLNmCdN4hR4mW/zLEHhrEa8bp0ESfWWaZN27XdCuRXR0HoQFTHmnk17OE+/LGxfD5nQ4IVmfUaG
jaJALbm0RNXUGYlEQbHmItoqeiKJvxppsCoHow6o5nkOJ26XhFn4EvthWXsRhpgKPRTWM91n64ly
4W0fpo++pHG8KviBY8tMvslbRCyibcdum0llvMvCqYVDphvXqtFMHTAwiiV70VctbFE1s4ypIFI7
23ZxDshH5VXfqG2V917eYdVI/TDp5YUnIAQ70VDpJWb53O5VvOrzFW8caCh99yS9FXOkbcqc5pHb
BXHo8yHDgNL9RGcL6aa63Ih0F++r5foNWpOVp1uL4pPJ7v5BSxA/qCaX6wghFUzpIsRECDXzWX5s
sji/RY6HmDChNslUkcetRoqmyRpyKvdCXpkkakNUT/GVJPXGq5TI0U4Ysma6rXFiRDcJ3Lbs5CEM
RSseIhe9tUq2E3oWPxOpwnqnRgd7eClL+hpghIcwWtelwrVbQ3n2rLoHs0rhvHivKnLg0IrH5JDT
wuPJYHWnd1KrmYcoktv8Ko2nQsCOwxAQFinFWzEI5spGMmraaQkMMi8HT0h6J+syIY+lj9dZORsv
yMNRIw+QHJM9JU91gHKtvyKiElfW1HY5PnSS+pPYkxnSNKmsN/TDnopmsR2VUqUFyJU1xryWUSEH
JRmA1X2sCMokR8YtB0EmWGOM1wmjQ3NpUTkUdXOydXNhkKd6LzwX/lhtYoMrFV2GdPrJi4NCbDRx
8iMpBzyCswiC74AcOm2XHtA9xT1DeRhaE0IQ1p+ILqFwlTpaXA84GnZNv20zK0g2c1CW9TpotPkx
1lARdFPEKp4WbRo09WF0TdSxD/Tb4x95W9UbREeyemtkbZlswjpXfkqjJnvo81HHzBBpqz0V+Z6H
XJoqE55SUswuNQqaWjHGAvSDoY66JT6r/UMLey1wMjOdyZV7U5pwANPLdJXWjUXJMQ9S0UtaQ/8t
AJJJt+1QtjRzMk5JNEPSZhsuOi4/S5o805Og51J43/gZ0YqOedOix6dS8dfMenjq+ziLXH+M8qdm
GC1i5sak3k43HgGTPKLAvpp7SwgPrd+WNMmipHlTgiDblhBwN/jFgupW43R+jhpF/T02Y/IQlWYn
b2VqdTeyoi9g004WKxuxw7FGXXgoxX07BFJ0k2hCKN6HQJzJIVlguLdyb2+zDM2gq5h2NBlqyCuA
uyJ376qOYYyUAIwnq7T0QyRzGDtD1WbgRI3mQSH1VxE87svoym/18hAE0tjtB1nO8QAtgjedaKix
kTSiGBmLkQKgWZE+u7qHfdoFiEQ6Qc0N48hc3uNOmIOocwBzj41bjF10pwQQqbap5leorgAmvEkj
He38HKmxl1wEsGCLUtM+tppeP066odAv1kuBrkBUXJkzm8+dLUFGh1LpAHFPiwG2k8G1prhUAmCk
zJce+OyC5Kqq1KofydTVuz7X6jtJJzqR1Wp+LqspvC402XRRYIH+OKf9FcTZWuRt0mLQ0WcQpmA9
6RDNQe2nZp2jnIJE130ct7RIDbGWDzHupp+qWFqhG0YKOMsUPbu3iECQiiiSLKlNZ9LYNGyaLcpC
3Z6WnPFDKjtzhwGldqNLtYhVbY4623qoxQjVEz1SVjJkogOY4R5KuA4hN0Oy88lvUo7ZvuNUMqAb
hhtg4KAiYaNJG7lTybmi3GpxURwCC8phOf/m3pLcdi5r0/W1OH1vurq+TjN658WYoGkz+AIcAp16
IFxjITaQfNPasruv5Eq+a6IONXFkq27QmJBfJVC5e7xCNK8q+aswLUfbCSCtlnnQ+3I3hXW/wqht
YpUgRGf3EC56T+mF2LyiRzS+UDfKV4TP4mxnU9nuaiUMrg2tNJ7FDpvXsZa7m3Igx48CuMzIEMnI
K05SQKU/ncacwBSEALQtwff6srHu4rqjWpX6fKBAV1ZBJom3StTFlHXS1lwYGcpLJxLhgzWevNrX
TLTV/FDOfqO3hDoGAu5+cRWgWEYxJ+VQ3hCpp4mDOqa4BTmbPcRSM/xANAsaOIVSWJkQ3WvlDr56
2WyA/eVXcavqmxFvP6De6ViwotHJu58AQtDsjKv4lyj785vcaLRQRCuO6g3ly+mpmsVWvA7pDzIX
Kop920HpVB/d3Ej5hfhWu/YRXqpdpY3rFqZhkt4HgUkRoi1L6X5oma7MaoQZbIEQogwo0BS1MsQP
8FpWzKds9gvN0/sO0m4TI3rj9lnWubA+0Tv3rUAI3awzSmFFWFHWTkoHcZNjHZg+YrI72lQvh71M
cGfZU8Ihtyq413bABDtpnc5ZfqeZRDqTLykmlVgJPT5erU/wsry4ld8QWd9S9jSDH/1cyWyUWlu6
YHQY3CDrg+suaoQc3alRVZ4hbgorK5iaEWU6QSP+kGeVKrRZsXqRbCOnFGZInpySgtM0uoywG6yE
tO3BoZdrzosEdRJ8M66SoE3uwy6na8+r2GmaMT/RjA+aG3Qu/ZhqohJs6I4Gj6WACoQ8dPFNgKIx
xSEDVuO+I1iPV0aOCAZCGbj52jMT1jnIrdXuOAvViPAShm51nwwZCoRt/0OLNQ4tyF/ZXVO01ugm
NMJSh0J44Zn0KvJ7bE3pck55tvM5xm7IY/RbQOb1QYqmCDcaMaeP0WfNyvIFkhazTXpn7kprCexT
6PpFoxpeKGvZJgtVCylKTSvu6bBRB0apEH5ooKn+duKu6a9aXe9uh6oHDplWtRKsas1c9DkoNKCb
AO4abV2UJe+UWJWvR1h9yg4oXjFuFR3dNwcKdXEn4IZO46dnq4ADiEg4qvo2qFWNvTHk65ggZyf5
4fzu18nwULfgLu1u1oZ9bXVAxsss8C1HM4iyVqUFJtSWyhS3D5hczzrh94sgR0h1oGxDG0KtpPeu
8OeUWhkWmXcjJQBP1ZIebYVxUqE3RLX1gj5lvceOZ4RoHJrqAMkjoe1Rt0IJjaeLaYvhgX0b950J
C6JMJJNSU97oiEeYen6gKxFOD+AM0vqV2KduQKZV4Uarw+R3I4pAyTNL6cO7Gn1XaE+ZGfxErs1C
+lMtTEgjdHo1u9JNKHU9SJ17DoAEcJNYcHNMZbau51Z+QkNqpI84FB5zLb6BAYTN12vcfLJLIkO8
z509kMPO6EjCtu1TDuSsj336RQ1tX6sQTU8ZWwH9yZabP6Hit48jWd0nIocIssZB+YQQovqMC54B
vVEOP02Zj7Kp1bGEVtkVZkyyKFGi4hOP4W4ym/HFAhGoryJLr0VvAJsXOAmQ7PLZMmvzM5hmOdnm
Q0E9CRhjnXvE76ifaWUhXU+oJlPnNofptc3V+CcYBeW9MvtGAC+Wmz9CwE+to1RlBl1ED8zPkD6G
xeFOJ4Za6mBAuwZ8zaEl1DSMwji7jdspKDwoR9QTIZiWMwRh0zpQywQeIgdm9NBntVjeJD4gCTYg
1vH2pA5lf5up4XwVYlz4IXKj/lKKKkT+NZE5cQpLXlZ4bI6vMqzZh6kSpJRGfISh+xKXGXQPqTGt
KGzrkz3IuRTvgavlsu0vVuNuJCPihoaav4thO9Xboul9g2ZRjb153NNvdodMXs7ooKd4kLUBFf9S
rbCuQb9Vg6M5+xTBk0BonpVuVH+GOfG9o6ShzzXCpdpeRT4kzS3t9fGAkkhXrP+nHVHHzAmUKHEg
VAo5SRIe4axR5g4pRd8nXW6uJb2L99MYDO9y3FYUY0Xx7TyM9BT+i+sLCFZLwhkXsPERorkYJKw8
ugldv+Z+isA0sGUt/ArPj/INIpeuJNLxCsJZpqoeORGLZewLUxvTsJfx2BDuI2iV8ETp7Zbq3fmh
vmLx/4B/LRXbD8D4miZisP0VOA1wq8QFntLuTM1QFP3HpPAP54f4Zs4QzNMp8ig8j2geYbPZO8LY
JQyhlIfSeMxnj2r++SFOgeamiDeTAvBMgwWxiJT9zSjAOQS4TFhBELQGyHnE1claBE87h8oFHLF5
AiI2RU2VuMcxCJDwkvw6Ul4ZioW8LHCTpbpKVW+IRJKDjT5+ZOZVhODu+Sc7ssxZXhBTJsv46JmL
88ex/0+BDWstBhNamCjl9dQOYXDmqMpb13F0HQReT+NXv4DSPn1jCz5ahdiAkJKO+9DXh5QDWpoW
oDm76O/lotv0ebtSOu/8k/3BlX+FguNtBn6H1yVBeFFRo/v7pY2GUAx4CVBedBFB9fR172IYZgs2
zCWvcAgvXcuh7OjQnHVab3QGFytqm5DQRh7WpQ/hGS48/wukhdMdwcdaXNyBiRu6erxcSzPtolrn
Y0nW7dg9t+YFNyvlFIfOAMysLEvwe+BGfH1uIcW7RjAtVGK95bl7F4ayg7A9z01o+n/PbTgoLbmj
A3TG/ddTA8J0Atd3KKU65YUd9Mev5cvbWFD5kH8MXcTi5g+76O+3IQ1l6psZ5ENz2kI5lNAegHKK
B8VDs5JufFT2d7rd8QaeQvvh89Kkyyc7+Gj4Zd/9xQnqxbhHy5nhF9kEsAsH03Dy7Y9bZMbtgIJq
bkdbf1VuPoC22Ki82zeT/XuwYye+8PqPvJrYcOxrDiqYKzChdE76r5+koepujOhL2GrTOZUkovX0
Emu6U0+AAmQoeUIp2Er/LjfPDeUUKtLbKDYumFyfHDOwWKD8cMfIuinJ8jG9qMigDVgzJU9Fuy1Q
MOvE9n6C0ezAc7yTcUmgFXXB2+0P9+LrEmBQrKB0SdTwNtOPNqSeWmB5Q4nWSmzd1NVLCdvabtTh
0AgYamIsSxf5hoYulW1kWV1YYneIGTuNkuxRUNk0QXBdBuP9+WPiu/fBp1Iw9cTjka7a0dleNxNd
T2hitt/+LEp1JxK0a7GK+GxxbeodVEj0zPLuyZLTW7Ta6CwpP2VVukCS+faFWCIVHotrWTaPXogh
0+0NRtDYVQaCFxUay0oRGA5cKmObhMIdeLKP809+EgUsa+CvIY+2hFxP4D9yhqxZ+GhR+MgYoEOA
ZNGwKcILR/7JqXc02NG7H3EHBV3CYD3wKuI8GuEG+ef5Jzq5VxiEnWVomKApmNkd3Svga6e4yxUD
bI3m0Wpalwmg7VS5cJadniVwIA1okJzflmnpRzs4MIS2FVr0rQLNvJty8TfWehTTsuZpno3i+Z8+
k6WKxGoEBLq6GEN9PS7KTKlQYcHwSojApxJjB0r/zCq+EKedrj+GsRQsrhRFhxW2PPNf52PRBnLf
zpZvG9JzG68ysBY5CBPQ7t2rUWoXDsHTpUf8KUHSWihhsMOOHmoQ+rBFIoDyK6PaatRte7/3kjE7
YBTo9fl8Ybxv3hgxlcqSkER+Pd5dUWRSGpZk31aLn70u3aRje59Pqa3mwe786zoZiQOeNcFDWUyi
deI1vvQ281g37LAxDvxksQn6mr5trJhuiBP4+dGWXfPlROWSl1HWJS6FtAsF8utbExFU7gB0soU7
p1EfJCSeYRjlIj1jw8v6V7RSvPMjLm/mZETVYIlYXOLa8RbrUMFKAiypUBJUHS2qvU775U+XTCm/
GYWsRGO9s5XhQh49F3XJSQYZr9j1eDOWb9riypJcuAK/eVOMYfKuVIJfUT0692l/lqYaGMTywt6k
6qPWKGG8TN3z+Qn749p3NGM8CH1FIlB0N7WjZKtvlcnE+pD0pBGkvSKCmaqMakRDT4l3U6f99hUE
CKuA4iR+SJtkgs5XD23pybE/XlidJ/sO42xJp7iOzSnbQV9O6b92+dBUqTUakoYKKjUbA4D52kRq
4VFR+3Q7I2SPammXXwhI2V+niwb23kJjBovNOj2a6gqgX69U0CFd19257rW7u+Z3q+VrtbJX261t
88v1arXid/bWXrf2dr2279d8+/c/OkyLn/a9veaPt/x6z8/xs97y53xzli+Hf9zlm+PYrnM4uBu+
dhvGcpdv/M/ha/mR5UeXf3E/d8+H593nrnRL/m234+tzt/wnfM7dhd16uuJw/4BFrxkWjCSKOl9n
H5Fl2EWtBGYFCb6k/pDFeeUne19/PL/kTt+yoiqLFRzMWzC5x2TlYNKqGVcCoHSsuh7B/DbSdhnA
pRK3NOv3+cG+eyg2qSrquEgz7tFDZQpyTJJFMS1JyztI0qiKpABoh30vC5vzQ50uI0XlSJVFHgyZ
NGV57r9WbwIzrZ+D3MADJXEL/7mpMFtqaDFh+YV4Fj318+OdnkIKBtkQejWdLiwb5+t4IY41pRKH
hj33ar1Dpy11aboj3Clk/YVj9fQgZyjL0hBHJ2whKvs6VNTogao1mLnHvZlsJSrndtQjoDdOegGc
R4yQjDGmfgew5NkAV3IhcFr2/dczStFYKctxaCA2dLxixn5KwPh0BnmHRX8RNmh1dX4uT+sMhNh/
D3E0maVkdgaqtLy8SMo3RS9MrjZhuVyDnnSqCegCCqyfiYA25JCnt0onVs75j/DNSl12HhmIKRMF
/EkR/1o+Wer7oYoYpi3RYHGyXtrjb0iYM72mRvXPtzocVA2HDWpspFdHISJ4e9yUZ8LdtA1dSbgS
ressI9xo/p/jLLWAv56pRkq6GPF35nIBwSpd+4BCIrT5qvTCbfndCkFrX1MWb/Kldvh1oMpPk6CT
ADJUhXRAsucjRsjs/Pv5ZrvBZ+W+l0iLJc7Hr0MMIeZ3KBcSzIDqtBuldzQZuzFsMi6sdmmZ/aPl
/mWko7U4whw3w4JZ61SIbUhksvDCX62gAgfOHKGmzte9N2C4deHS0N+cYQyNwYBBcZffHD1kjGVS
CyqNxFtCK/GWxrkqbqrmDq1xkbY0EmpFfyWO6xL+Z30f1nuwMp21QiZ+Lt7Pz/efWuLpNPznsxxN
A2ZLkR8ti4fPMhXYWN0U4g9koGxF28Pu1bV1ND6k/s6Pe+AFnp6skOI7/xm+WVaERjp2C5zrmnJ8
JUq9rhR6zXSUNZriSldyYQFBOj/INxtfl1RuDORtKLscFzs60NYID9ADgVn2Gwu5FUD4XxBSvcVs
7B8PtYjkYFpDSVUnv/66hqtgqFREcXW8sOqXPpoOZaPtgEt++OhwXhjrdL8QIutEdKqqUbo97hUg
T19VCOiwihXUUCvzA8V+yPzW2z99JIYhI8RNnXMMVObXR8LeCxs/jWGMtt+H2FtB7/AijExJwy9U
iP585K8rcjlakO4RAXgYsLG/jmWpQlOVfWhy403i+xC1wzPEZhQT8zS7UnGR0uFwpuM2kBVhwHy6
rOKVEtOR9Og4mS8qiukx7fPF9VSIkmFyqGxHWwNt39uUF+PfYB01/EpFUOp7eD1wTQy9wBqtyDQy
gBbl4nBFbzr9PfkwCV19jjTkagfzUJtKdMUyGluC9KF/LFE77pD303PqeGWerlVl8fyC11M/Gfoc
PGKpGkMoKtstvpbdL9+I2y2EIFzOz7+d0w1EMK9YYCwMA2ahePR2ZK3uGy1O8Bos3hR1F+v/xd9P
Mkt1jNdJbHIU3pUW5NQA1XjQPMXPRXV4Hozn849wuj3R1v1riKOXLsRCD++FIUSoV/SokYHH6qhD
de7SjvkTIR6tL1lcqinkrsqSqH9dX70W5uKYZrSy7cL+8a96uHIL2tmePCKudb9CZMLNnF/DCqYg
xkUP8NTXww4MvP1cuqL9+9N0gpXhTleXbr9vXiR9Ckp/ynL1KfLRxTBDsoiNBnnETsHAVkb4R7n0
+N9M9Jchlj//K1hokZgboBniOoPwnZslY+DEhThsZlQnPIwMxsfzL/abC4bOtywR2bI4DTpnXwdE
q3nGWhFRdpCUtq6UVyXydpQBEUsB34TGFCirR7Q57tV4dMwQ4lKBVCQsLgNKjCTHh/Of5zQv0mlC
IjoAm4Gyk3YUlFn1HKeRIfhQxdR7VQ0gN9doFzSbeA5fzVm6kD6cXvV/+niyhZqaRFB9NN1amU5K
FQGDzKqfESiR2PysMN2eq5s43hryhQDt9OGWChem48w0V8+f+Puvl0u+qQAObKlVm/NGUfwDIBVb
6vprlcBTmf1/HEyrSDrxbungUcszjzatqCOLIS2+gmEj2WHnafjgGDNKNvk/HIiCBW5MBIRLS1Tk
rPu6hsSI58VQt3JGM3sxy7bfyJFZe8aga4c69MX1+TVyfKn+GU7lyUQ243IJfR0uDPrIrCwIlWI8
sxdxLPB8SQbN0NKZOT/U8XZchiKhXRJ1bVHGOhoqSoPeCsW6cuAlrheoR9732zEyYNM1/zDM+jPU
sg0llSY5L+frU3XDYPRNw1Bm3ML1H9ehcSkT+W7iNJwhWYEiqfJxxuOHggh6PK8clG7wyQ6aTwPR
EkxHjV/np+0kk1wehso7c0ZPXuLS+/owlQaipqyHCqX33FHFboeli2f1PnhdYy229U0iV1dSUq4k
3/y8MPZx5rCMbVDJI1OmV4MK0NexJSgmFARmRDV9fFL92UN3fiuBeNer+hoPk60FLyMTFDfLtHU+
hZeu++Nd/md8CeYJxymV+uOeNib0rVIppMZ5sLCoS+BvyrC4hNehp+JqbUMXkbzzD/3dm2Xh/HvM
4wJmh1UC+rdS5YSha3XGDxGt0BxHpwvh7HfbAXtcaqQaiTPH9NepzYw+xXwDI8kostbiMH5UkrbR
0KemOLM6/0QnCeAyjbTZ6L5zXOIhd7z1aitVZw21+AKCUM4FpfaqG6AiJUWtm9AHM7sKKNgzpW4w
EcH6/PDHxZ7j0Y+e1EReK0BLDEpmB0U+w2SYvG9YDWCY9mEkELX2yu3kl8jXtMChzg/+7fahA035
notJRyD06zxHKb1OC+AZhIv4TtdiSI/1CNKxekcP8Cr2lXWXJPsuxO+KY+PH+dG/e8mU3Gn/c2cQ
iB3t3dysJ8hOANFIIjBAHu/LYEbfRXyt5kt5y3fL9q+hji/EaSrNJOcwd1Sw024B2hM4oh7iG6L6
F+Z0uez+Div/vFALyVX6bhTwxKPlJE+tqQQNQ9EY8cDfvQ2q9nF+4v5AjI7HIKMENsPpKp+oC2Yt
AlpU6UrHMreoBYoIhE+fXbJJU0xPmtew1Xd68IQ3jz8+VNJnbEEnxsi4XGXzBnV4dXK02SuDtVau
BuVCpHP6VkE1aCZJooSxLAHP1yXV0N1Viz4qHalycSWxuyxwJvkjtu7PT8K34+iEHKg7UiNVjpbu
iPFqDw26xBHLt7UJ1MrQwby/UnP9H9/NPBGPxGGPhKykHJ3zoVDWuAvA0Z6wTWjne0N9ndAsyd7P
P9DpwgGjQ3BomsiKYmBwNIw1aipwd8TI2wFhORq9uuP7oBTPj/LdtLETKBRI1NZk42h5Np2AfEjY
opFdjukOJRvhuqhl3ZWH8BmdjOZCJHq68cislt4g/U8KIceRAC7rgCl97PtqutZj2621zgCZbVw4
Rb+buyWIp66s6PQ+j+YuhA6UpHlTOqOxyXw0NV/Pz9px+E6/iruempGlUQM76dYYWMtNOq5ToLtd
dLH9pX4b7qgw2ZCB1e7X+dG+f5r/jLb8+V/huyT5ESRgRosGzZvFYK+nhnt+iNNrZ8l4idFIRiCx
HO/SykJLa0a5An1I5UZITU8q3iws6+VneUawR+t+Rj6cmv/PoMSGX58Lfg5yK+1QgivaNB2E4jUK
esKYrSM9crqOntSlhOGb5ScrFlgGBC4lsv2jwwjUdGz1sHCdsqkgcSPBgPWMemHxnaS2rA5EeiV6
/OpSWjxGcfnjUExBR7iboq+hFyNeHYJDTIbaevwCkOqxL541suzEP1AF/kDmcgfYCSNDt5LTC3N8
0mI+/jDy10luhtA3sZGvsOY7CDPHfOsFQeTCKTft1nzBLWjXJ5VnzWjCDNfjOF04xr6ZchqbBka+
1IhEdv3X8eURI8O4GDHfCcxH8rUANn3fOEmTXorclqPq6y0IhBsNZtA3lglo9egGKEqUyQQVEaAC
6S6nFzB6KmfxrjKCDw2eRYKb0IWWubxM3vGQBPw0r1QVjMzxOYMUCEbhRotn317+gTe8G3kfbwjF
AiIFTr6i9GjnXrd5GigqHS7Vk6VvTiE2rLzAZXRipuNIVTUFOPhDVzsIeja1HdzkdzPDupoXXKM9
9KygurUOb7LHTWILq/N797t1BWYbrXgqv5yEx/dtAO9cUIqmduTrco9yx5W5TZyX4rXYJivf+28G
UxR2rLykdscY6/8l7bp2I9eV7RcJUA6vVOrodjvbL4LHnlHOWV9/l3xw96jZQhP7nAEMDGDApSKL
xWKFtQZpZrNqsM7cI5IkG3AeuZiG3U52ZuabiHFHrau2kEb52yDRQIJgQLXSRml1x5HglAAllain
d3mfsZ5tK0E3DsZC3HyCFu5dM5ISs89QbjxXyCCTkgxAprU0F1BhjNv+qqER3uBC1hwOLGSpQoSj
2kJWv2vtX8M+dtu38k1FWzPnDCdW7LfmCS/EUdEFhpdAezGr1ry19vip7TvS7XK8zNFE6z+Cgu35
nLLO5HxrUGfyQib1gspkSQcRK2Tq53QTWGgYtUYzOBjEAchuaYGy2hnc98Dmncx9Ydjp7MyuZGMY
QMNtij5AupkF5JBcPVaQLXwZ3/Gn4x0BKUlaBxfrtMu3zO1ccXnKPHzw//IoS1XClkftCPLkI973
JwAkoCe5eStN3wX4LiCMrcZMjrqZMa64lXDhQi5lsk0PIA2uhNzWLBw9Ir8eFJdHuZRlruv6ARIb
eVnk5GkPlwhiEQhGBw+3E932d3qUrABt+qlpmJXdfYbbz2AHYISUdWnO63a9j3/lUjZkZBJG7qK+
Mqu3+BMpDZ94h+pXZYNA184S8nxm9aCvClSApgUODRm7Sd2SSgOMDnE2nJ6bDqrG75usZDjRq97/
n7O/kEEZSwfYIRWodvAzpmwah9o+CdvRPD28eZbnDBbqXXfi9hg+/wZ6x3tvBcR33GAfWvKd8fSs
M7Z2tpCrFTbAzIBWWcSbdKKuDwHLF4koZQj5UzE+gGZ1ZFnPytMG6T5Ee6iAzZQmVLA3KXqMGW0F
07Iy0MwzkB4BUM47+h3rKlwVJM4lajy9r/seOaA/5nEmVyZaR8ZduAFO3rtMlDMqyHlP0Cpw4Ilm
Tfctz1jE1asDISae18Afw9AAdQ4DuWzLegT0y+B0+qa49xF22OoJ3G08Q8lVHReS5t8vLo6QR2tO
OkBSaQMhKTeB8WUwtFkVgYo/koko86r0GQBMSgf8eOxX2T2DUIN4AJYNtzorclkVg5kwPD/RLKbR
sUSVIVHdjbA8nzuo2YNYbibwxWeb21eBuHYNIY2F0wysIlTiqQWL0TtZe5qKq+8LM4kmeuBczfaJ
utUPAIMEzssuIHeYctp4R23LKvisnS68O9BCwiMlZIiU6RtjUAylBovU9PZ+VPVN22DWk8l8sq7k
XzkS9YJLJyEt2wFyxp2IkXXJLETCmcBuT8gDhmTtScGEpA0tUbXEvIwx2iLa5BjeWpwDe9qXoNCE
+TS0CCEmpZxnm4Vox8thOOqx/tQffDy6DqGtW+OX5lSb4BMEwNJHZftP/CYxiy9gBHX/jenixSHO
fXo6JmcuT0cM2FExGPEF6bTth7MGRB9VsXXAXdy2qlXbXcihXPiYlvqYB5DjpZITgC8MFvYMEPQM
4NyMstDaFY+UwD8qUa4ljBUp0luIAjTCEVQRTq8AIaHMTVEAjZ/6lVQFAPwYwdtqfLqUSp0aDLNL
U1dB6gR8iwpALOLvEVxNJd6LYPKTt3lgo4bRNMBtB8ZKbd9e3pVbWIMZSehp4XFf0OnvCjF/FmUe
DAmIieCCBe3Zv99A1LoxbyYgNYBSFWUoKcpOeDeBWBWYNGRUyaS9R8ljyGIKWltHpL949FTjYsBs
HbV7BQikJQGoDSb6xgSnOMkYYFOO/Hdjd3ZhAgyaNQW7dhVdSKR2ThPH1gDAeI2pQsxzm+J9f2+A
1A9ruKlYg7Br+7TUjnpWAP67BWIFZIUliBAB+olk4m1LWHGgF9pQAaDY1ROIDSGhMLZKnRCuBnGt
dVvGSqUJlbrFJlFeOi0GdUbcrk3eVc+B1dqA5U/s3nocXe2bIWvlOkKHvSCge2QuXtOt2BhASvgq
x0yl8IVd4YCUQXARgfrYVY/TO0OYeO2QEdXpEq5yvNjRInbpDodQRReoktSm6Bon3p72nmOAkZBE
nxGJXAQRt+WtmsNCHGV6JTqxeyXNajPpJAvIryZoSG9LWEu1XGhEWVzsydkkiWltohu4P8tukBNA
maJd2NWt1iCNLZ3nJ0lB8kP4R3liSGcpSFkjQAVKdcogvTXzObV096tzQBF+r1v8Y/5dmcHv2wJX
nl0X2lKGiZF5fgDBGwY+jXsQ6QDcT5QAUeWRTGJ09a1JQoengcZyUQb94Kz5IqyUhgHeHm02IM7Z
Vw2q5kiBfucgR/EY8djVjDFeP8Dn/SuJskmRE8uJEyFJPUaANN6prmKf7k98QYrNQHw3ITswngEb
BvBMDGeyetCXsikDnapKExvQdJj5Gcj1xDC9U+x29h801ZcMPWdToGKhCzUpQy1jUGz1QVGb8kd2
CE7NBlS9ZxYBIWvXKHts2hS9jDn0MXCLAQEbXL1SadUz4PPAWLu14A4KYYyNxygWKjmUQo3WiKEQ
l7NCkwOUZVBiE5nE9rCtNu+Bk78ZR/EpeBj3QCHcxb/ikeFc1nJYFx9AKRuU6AQzenyAju5nQMSW
+R1av8f8C4DZWYrq3Jcsf031HSrHklKRWnwBAPLt8yiu7+rfRaAOZJVO7WDw8yIco+14Vl1hr7vD
Xt3y3+m2I5UdOB0BoI0j7CoSOpqbmYE7nAzyom1V+/bHrDmjxYaoVMxfplXLg8cJeVgDCDvqWc5P
twX8ZHWubBgzcRhqxfMMg+iXTiGuwnIK+RllG2kJhDAu0EbvAsQwc/efK29Cq91M97zLOjtriV9N
XQimtjrjBEUD1Q1US8xpC7ZjmzcBpAkQCPj4sCCBe1vT+dzfUpTaVo7Ps7hKIa8RRECAIt3kERFw
3pnB2LP5D90QpFF7pnNA14517Bk/AjvWrL29DIhBFMhRHFdkRwq+bismrBrJ35Wk67xo8YoAqgDN
PvxdXZLfuEFwaicTQS86ZVuis/wES8M5JFlcJHnOCcDKh4ZttAEbSyWj7uOkYKvhSJH+AeTPbQXn
2+LWglJxPAbrYkVpZksBCTgPJLxffnN/W8RqRL2wRo26G4GUDMIwATKiA2+iTfwp2XMfEVHvpP+i
LLq0expzpW6kWm4ELF7TmsrwkmIImjXEdgXw8HP/LiyCugMTVW78/6yYAxxWU9xlVuqij6iBRcTb
2qlIvxFf5Yfbi/iTzbneKMC8YAwRyCp0i6hSJjHYHKGa8ajutL30aiB7XJP7DrkYmfBOYb7Cc5oJ
Urv8hreE9/8i3YS1/fsB1C72JUYQQPKGwBsEseUBAIiB5A4R44CvnjeUADGqjDZLiR5HrJtc4ybk
As0h4sEZB5hNmWHxq09KOGSkUiVZwBggZfKBMSR8q0MR1UVdzIy+QT0q3IX3nJXY6IPf+tbtrVuP
mhYCqZVrIx34yTPZAthAAHfek9d3kDQ8jpt8w5oCWjeThaz5vC/cR10ilVd5kAXUe88GKrcdE94c
iLxtULEn4AELyL13/1U8+HaD4lV8kDA/wljilU0EBA5QzFAHAAH2T7Zt8RFxXHlJOfMQAdS3ISi7
Wh0o3hjxzEoogUHOGUgKDTK4Y6ltlLUYNJQGGDV8MHhxqlvFb2jFnQD6XbSnIGNs4ppK6MhCQV5H
R+5Ve1GZyOpUgbfTVBN+elSb8nnEljIKtivOGC1Mf4VQ1zboQ7M8x5wmuIsqAmgl4CrKeK6om9sG
ubJyBo+U8dzFPLcXU7d1GXlCBAB93NJI9jllp4E6NjYwep7lp7ICRaYnl+VTCAZShuCVuw0NbTMg
D04fhmEo42y6wGuB/F+BTnzr63Zr3IOTUoiOZfxRN2Ycn2/ruRLdX4ijPLXsQ30wYEDPEQcBQMtc
YUdlhRScJWAnbwtbMZAZzw79YNrcuPETfS9s3pcNoP/OFb6p3HZpbCYJqwNmJci6kECpoyWJUgQA
8DSrQsB0R2zW0YOcHvN6YNj62rotVaHC1qCH24wjCFL5cw1Sv8wv7KncCyBHA18gw1ewtKJsvlCr
ccB8DiqwwDk9pUEMWGGu9M/FZJz5rBEZuq0cMRywufMa3ODzJXPpH8e0lTHoB3Gdcc7SbRV+M3Po
a8uH5Cu8hAzHhG7YSxFdCYiXUZxQ683vQYvRg9oAzD7jY5cxYoK1UGSuFvwjiVq7wQuEZCogaXQ9
N/0zOc3+14S6hWYrD/Kjf1+4so/E2G1DX/MeS6HUCnoiGKLge9GWEG1A4hHx91oHrHVrDB6CjvGC
WjtUf2UhB3e5lDrw/8F/DVnN8Bj2O51VSl57E6NHfI4C0JzKGz+P9uWpBXW5BwQEnNpTrpu8nR5B
rotYTsGDAncjyHCIYSHGLxn1gTUzXMoVLxUbgZ6NnCnkhn6FcQYQLCQWzzGErAUe0A6VafTCAM6G
Rpjpm6CckB+DxwDi3WABoxKsKgQcamLzBhY/fThkxXligWWs6/aPVPqNlk6gawAHEgwk/wbd8KtY
iTZYN99umyFLCtUk1+eJUYATBI0GfuXGBYLwJN9JOmticc3aMX8896SjIx0DOZcbBerarvZlKKPx
f/JkA/qIKY9JV2FEFAv567ZOa69NMJH+lUa5eDEAYnwcQhomSNSPAMO9GhnELPkecODuG8FXTAVk
3AdtaMYtJoNqmweruzkkHagColS1+qrR7SYuvm9/2Fp9FH35OoaVdUQOqGlfLkOYS9mYqiPOSSza
XfPa4sndBqIVRYbTl1/ARiVl14IVAINefHcEHJBMgPDv1O37pN8nQQVyTXmHWhFI+zyrACvR7Q9c
dYXLD6QO1FDlAHMy8IHqcXCi+971N5j+dEEJ5W3kx3Sb7QL4KhctwLcFr3mopVwqCu0DTSy9CJWA
PH5tZEDZbm7//TX7W/79Wf7CQc3sfbEswwOCFJJI6BRsOksLdmCa8TrwEjFqpWuHaimNsnZwnnKR
iHEkYJV8jOAcEKUXxXi5rdHahb+UQdm42upTXxZYMS5xohioTI4UW+ARuy1lLemAuQaAIWCCDbio
9HvZB9MLaKmhyiS+9D5YVcttJTTgvtoC8kGtdzKaCEpWqmNNt6VQardqQyp1T4EV9t1zEj8pCd7I
R5X1Flm9tXBbKeAHBxQg2twvjUJGB0s4TgL8uoWDN1kn8GZrNnbLLo6erSPT1xP5gVWsXDMODcE7
ymCYzENv16XUUGu7VNSxomA8Ae8C6m519zJlKqOSsmbxSzHUSQYOusfHJewDFEpTbuFMk26azFIb
CQ+OHVlixBjrlrLQizrCIMKqe/7HIMcGlNiYk1OiA95Hh1SKwMbJA8lbCk55khOwvDGCKdaaUgYj
Bp7kg+4JfRD8OWzf49atBgYo0Vo4ulxPylhALAOu7xjGEg7JQ6eLAFoG/bhWPVVBZ6N/iLF9q3fY
Uh51vtEW0OheAnnSoyXvEkd7k0CmCwDcyRy3qCo6oJO7fdbnRaJSY4BW4OcxBR3jqvQdjXKYEtYe
JKoJ93uM+l9ZIjNErKXyL2RQWuWTwMcGB6vk3fpBN3u72wsoW2RE3ngHELhZvMXv0f/EcGOr9gE8
ORmYnzOAK3Xmet8DU7iEKAcj9q+hl26EXD3qgcJSb7bx6yX8K4c6dIKS62WVQE6Qhs91+Ry2xlYd
E6sWgSk/voKDwhW7FmQGve33NSma0NTH5Pn2Pq4piwmEeWITISu6jy4djBSCXrAHZYApp/d9fJdo
TzzPWM/VfVzKmL3P4j6V8DiruwwyNNEc9hihfuDM0Fa3IEmZzkDo3KVO4g7vwrfHOBeryuloyQGa
APrYaOU6PfH1OEVop0y143XAPsvrAmxSHiOHdH3c0WQ8I9mg6Rd8szQ2Z4x6d8CXOdqlDVJ3v/h+
64EwQgSDCN+Q2/u1spizLDyf8LpAVZqe7IuneJgCD7L8IXKT9nuS1X0jfiI/bqo9KILV3kRzeQ6O
89+NGlrAdjsaSm1NFbq8I93hkvvBj58YHzW/CS9N+fKjqJMq11jTji8bQJuATDqubQ5d1uN2DMFQ
9zaVG52/k1qGUHlNJgDX0LkK2KurMT2+MkC2IiKHler8OU7VR3A1MRb7+lqEWgsRlFpSEHPDWFYN
MJIluwLLmODyscUV/nbkdkHGglG5NtdLcdRZrFuj4QJwZJoSoPl7jOyBupRMAIy+vVur1rrQijqO
vQqQ/NbDwoF9cOPXTh6hdAHWO27AAMn2tqxVlYBAgfYhEcNGdOeQ33dB1BUwDAGFPKUEphHw8DX7
tpCVaAL4hjMkPwo1QOGTqIVTsypphhQaVcKfAF08SAMixA09k1M6koK/WCWiuLktdM38DHQbYgwV
GXcwK1w6NW0a1FJXsFlFiinbSrpL+orhvmbzok/VUoR4KYIrAVACYJcGnMaRyWGOKEJaUAUbxfNt
VdYMYimHCsbCMsaqFpCTgYhVr0944k5oeQ9yu+EY9sASNa/q4ioowa4e1zJExWJmAY6rqMBhBdLV
5pCEX7e1Elk7NNvmQlaVxeqY8g2Wb9OOpBGJfmy2sg1G3hNmJs3USkhsCvbk7vRT8PAcmc8+WBlu
f8SaB1kuLeVB0O7Qt3wzW2abgULT7qfcAecZUYQ951sc931bHGt5qYNQAlBjBIl2Y2Lo54kTJ+QL
Mc2oRwgEo9hWtNC9LW/VQucuCzQH4izQoDYC0g0S17aNKZfOJIHkBWy+nxPLaFYXcSGFcliGESYp
5j5nklm317sNxykguNoPdWoX+r3fOreVWun2gjtZyKOyrVlZFprXQat8JPofzSfpm2TxZ+lVAblt
Rwrf5F7QibAR70qnwZiW/3j7A9acJlwlsl+YZ0DjEmW4naRwQzBCXy7qwDYUmqFsqjUjUbl6OhZC
KMv0RzXgfhbVQ8ccL76GYJ25rYYw+6cr/zVD9iAdgKcr3a88xUAEGTysY8adyvw+898r39WGr1D+
rrqTGu3U4uhzbsw/3Ra8un4LubPqi4PvASkiDuaDX0++JdQBUTQERunDbSmzFdzSjtolrurSbvIg
pczA2f5bHg8iMl0oHvpFRjChbOfqv8Y4gV0u9KK2bMiL0kC6CHZR74zoPeyOfv2usK7slTM9N94C
BgPtxYhoqdugw7McgN2QUnicGWmSk6AcFeunTggZl8FKTgUiFqKojQKbn9hrWY8MAPoaH4WOTJvw
OLncUb6vKpJuAfaxN94FRm/MijuZYZ5n5h4dhZyfXoWFeRQ110p+D0KzpjjqoGxRK2tqAyKDLrf3
7TZn5AJWrPFCHKVkI/WJ1oN+HuMth5R7EKKNwDFMcaXD+Ae5+h+VKFsc1KLXSx4yKuWhrwE0C4yh
YwtU6SwzvdAWuj+N7FT6ngfgZLdXMpB9nmrfauHYAsbqroy1z9+iY2nxfAZlBvUtQs0r3NTH0Nfy
76RTi53NP2XzITx0h2YTPLROyhFvA+qVO5XsgueaRYSzcglefAB1TDKPQwUkxgcMnuMNTgGqVuO9
M+6KQDNvuwCmrtR9W5V8mIQKREm+VUYbXsGwp/wdOL/jw1fkRK+5YIVb/x48qwewtT4V7ier+YSl
LHU36iB01EoDO9+mVi9bMlDCQHgb+h9S9HJbWZYk6lZMtHxsMhW6AvGn8/ZlshuTh3p89ELWxTGf
CMqzLjeQbhIF1KIkRxUkVeKhkj+amBFXr9ToMLsno6cLoAugxaEn3Gq5ED1ZThpzHE6Kd8KoyZA4
peRM2X4cLCgn+YE5yQrjQryiKwACGWa7cSgAZ49hXfrNEPh1XSQD6iNGI1kV/NswAA4QNJsGEXs7
0YE7FJu+oW7SYu93Ry7YA4ZtVPaqdNcrb2p/RjMYEUcffsqNPSvKO3uqSc/v48npQS044QEkgUZx
G+nevvVGEuqDDRhXs8nApjq8dEGB8adPsXWTVDW1dCRFvB+rk9bwzhCYBt5NvkgAHf2vLQeUYeh9
AWaPPKMxX97HSJigw3JSEAfAA6JRNTeOcWwavF0qlXVb1IpvvxBFOdu8lyfQ4s6iwkOoWnVgSsgy
hZyl+5ZaMPRaFYahQRQ88A/De5d6+VPfJqkEYQnA7Yd0cnhOJY3wxvWHvL2Lisa5rdzKzTwL+kce
5djaegTsmAB5MffCY5ZEEp/8WnUmFsEdSy/KqwmAfClqddZL8Uhap44ufuWKK02BW2j6VgeF623F
VgSCSU/T55o5zgfdVsaJge6BTgyU4YBN9YttOH2MzZHLylMo2P9+shu5CBGDbUgKInlNX/9ppgES
zgflrqh45lg8jx46i1WnzxjWsXLvX8ihTLEQpECugZpoZqDji4+J8BR2DJe84igvRFAGKE0SCKRL
rFvjyaYo9aYqM0K0VSXAIIE8I9wVivGXJi5OkupnARZLDtrXJpusrggesogRM6zqsZAy28ciIusE
nVNDHlKAq0ckNKDm+ea2hbH0oC6viAsMEd1N4MVLfxelDdpeS0C29H8SQg80ywoop3FAUJIHqn6j
bHtdhudllIsZa0VXJ/QUvYNyDk34VjkFnWhhjM66rcdajhmTfv/s+g8YxGI/qiouGzBetJhsn46h
elDG2Oxz4NWNklWE2QHU4yQLejzGeWDYaXYpZOYQCFbQZUTpedfrH5uYVaOct4iKCi4+irpFMrQl
NQaH1U3bZz1/LMc7398n9R4M40Jsd+359iKsONsLcfM+LNYg8vgui8TZJsPe7UIDuO+vieh6MaMU
ytpP6gy3naHXhTGf4Ti6b6tyn2ZPtzVhSaCujbz0DX3gIaGX37zMFRuBYfdr+deLtaK8BPjEJ8yi
YK0ShX/Soygi6DcAyLEx3oPv3TZi3RnCnDT1g+GzGL2YwinnEfgTOvd7DweCf0q9CpjRZtme0um+
VndDZAAUZZ9xIkPlVWNE1gtXP0oPV8WHutLBq8MFnZnCY3mZHcoRem9MbQBs5Kf6wDe/b+/hmjVK
Euo+SDejDUmmVlgf5LoYDMhrje5PWuVPA3JhrZBZvMRcUHHloC1lUQvaN4AeKOMQk7AHNK9VPnry
ik/t6D0+iw/VV87IQ610EWGgeKEa5Zp1T04iIYO47ou/C1+0x/hu/F0apNhrqIPalrJ9Uc7M+YCV
itVSKo09XGhiAjoGSMXr1O7/oINdOcpbgGsEBPwM/9Pm0fDwulDkfDZA1liFVgbE8Skz4+hBZ2EH
rl1yi5VU5o1duKxAiTCvEkFOKqGSnMj7oA/NfmQliFhiKEfcCkElpc0sRuFNvd9FyK6xkvcrAyMX
VqHMTm2hy6iP2tjOQjjgz+lu9RY9ZQfBAor/m/wIwreQ4YZX77zl4lF+GKAyfBfPm1RnL/6nRtSP
BvBfnA3uBhOtqdzvYi8+oQfROCeMKI61npR/ht9MqrCCZEn66vUXUapJyT/fNkGmepQDAQ+XwPGz
bahHCf15oKho9uFOyay2h0r527Qb7mNLKYjo6qznNsOhKJRDwa2tBkMJ2SiPo4VJOMkmJqdVzLv7
9jtPMldjxEgr/TDgIgTc3wx/+4MRdWk93piGRgEaAVMuQrztT2myiyMbfK2YwrfC6HEsj5m3aVu3
HC0OtAmxy1juufp3GazMH4BGcfSJoz5Nv2imYfKNJJMxOdZXJO7QFgmq05EHmxYBVBVoGsZAtSfP
TgubIVmbV/OWaOrk5Lqvh+gbAEqmukcPXlOlAPLZxP02jI+ccUrzQ1W+5ZJbaS+GQjoxJBwo0vjf
gvCp4o2iEH6Iz8YMn+LzttTYYX/US28zdbGpFU/IkojcW5pXllFEpJ45AKuPIeDNpjn5gDSWi40k
BqhTbjsZc3lIX9SHeopRqPnQgRLKNbI5jI4gghrDLtKtUu5yLrPLfptxrhdt1WwiDToudVcd3ap7
jIejJ50UPyN+5Ftp9u2Hez8FmiKiihSNatN9Ep0y0VJFBx2ABabxs1OUbqPR4RvEq9lLig5zbxNp
G914yYuz1CAjkO2T8ZyMRBNiS682WvmoN04aS6ToDoq6i/yzmh844Ehprwbq/tMhrva5lGBgZ6vl
D2nsZvWn1z+hbpIZj1q3yVWijW4snTKcH74DTlP4VcvopTv1k9Npoh0Chz194+v3XAtNlEQIgqJY
PQa6KQvPWfTI5Z/SWFsGZsQRsDSqj+UCzlop72rwNYdfoJYyZf+dH+/S6MSBbLFFIUXsMAugOzA/
kK08eyWwip2p+dOAKME48N4JaayuftbjX33Vk6A8dIDgbbI9wLozYzBjMNLIds3XW64tDw0ojRXx
BEYiwueg7ozfAHPjpKGdGqy600p1DZBjaKPEEBno2ACjdXk2U8X3KiVoUaMErPdW21ZOA/SSkCSH
GtOwhL+XjtpzZcPCHjEkx2JyXhOPUU5BBkIPeqrRHHQpvkyUvK1EiI8OiSWavRmb2akC/CB5fVQP
oG7ZfaFw9FrbrPGDlTFBVB0WkqmDqeajqlW41H66hDxb3JVkevVLAkpk3nzQbO1Y2PVh3ARbDZyh
kcsNhLd8i3UTrPiHi8+g1j/oanAy9/gMcUYEgWjPUl044x5wCM8ZwQ1naYeYvBnftz3TdQh7qT51
zXVFrI+8hnrZ4FtB+lGIdl0UpJVY+s3fT/m/C/2om46PQcamKahfpSS9k01pHzgx9Cytzm1sb19v
WpOVUlopZF3qRt1waQBU+UbHmqYvJQm2mVPKwFVA/tH6bI53iauYPSNsZmlJRc2JVAGifDZjzdhJ
iusNdxKLFXXtFl2sJMYXL49KAJRnNa4gI1L9X7yymfhsW0Q1qftPVJwsIxk+m14kADSPiadjIkoA
5UPYneOY9cK8LrSA0AZZ/3l8bD61PHVqtdZL1JTLelP/8EdS4kHuZA7XAUcH1BoAMD6NAHfgthFg
Hf4AMvuj2HEHFrTvfD4vDGv+BgyKAH8LfKpXXN9VUtR6LkXor0sOsvBHZyG1ryu5EEBZEUrofeo3
YY/JKxVdbTkpZZA78fpD1qIdpy0MFPZQs6gSEo0y3toB8QZk8/tg4xegtZIUIqoekMnLU1/021iX
iNBXj7rS4U3DhSxP+gNCeLEeaPz9689QSL00D8NIxMKY2yQQoJ+NgEhOto2s+M6zfsXuYE0PiDQI
Sl+kdnTSmb3TmL21UyLy+C8dC/ZFFnnASM8Yz2DiuvyOngvGhBc9hLZj5YgYMi1x4dXakTnfcHXm
ZgOYwZYx3YBrlc73G8mUFCoIVZAMBVKhmmFVbUl0bmtzfeooKZSfFDsJbIFo+jWrkOiYeULMDE50
N9t4j/lWMrOB5CgospCPWbpRXjPD6IbmlzBuLj830VOhOL1g3tbs6uKhFKPMG1lkruZbKMZFPL9N
4jJ9NZRIPwlpEatkyMf8qLVR8odro4GRYL66e35EY04YWwe8WPoFHkfoX+om8MNJvssDDJDHfEq1
F6W32xpe5zIoOdQLfJJFkJWgG940EHBbwuCorr8T3znD9A/6Y/ZQ7JVjvFXMmtWpev1eniUDoQou
EqRwYJK6PAS+Nhm9AWZKM9ni6G01nrxihsOW3Hob2QifWZjDTIHUbrZ+2YZVC4HqsTmESNm7hqmc
tY8eANnBTr9j5omuMjaUhtSNxylj1msYzzNL8KwCJLAD2g2pEEI7mVmz0BSuOyoupf1kHRf5hzZL
8m7kIW2whJPudl95QmogkJrzw3ly1VONiDUwm09Y07hhBRSrpxGPtJlkfYYNoFzaKOR5Jk5pj443
tBx3m35OLyoq+W/MVQI+NkYMQeJCV3fURtcKA8uKKLj907q8qdrcodwVv7x7zQap23SX3vtO0zMc
wbrtLG5z6ubANFrrqzrkouL3JZ8FK3E8K/klPk2mYpan9hdDz6sExLyZC3nUsVQ4EWzZQQ4gXREt
Rk1D0B9shm6NAZIegEJ4ljNW9jrWnyUurnLKWLsY8NG8OLtTdat+9J8TyVUneCw2DyCg3uhfqTP1
VrSTdoMpqNZgjtbjv26DufwEmvld4uShShS4W8DKlvwH1571EBxPr2BYY2i7GhjNmH9zqgMvOsr3
RJ1ShlGNszKh4JVNxd0wsNgT1z0r5lQEHXwV83z1pX8bMg1v1Pn0AzNJAWjcXXvnKHsJ0C7vDfGf
lB34ANAo6VSM63j15ljIpR5tkVfFUthArhGKW7mYDihVmz5IigMW7NX6Kv7VkDrzXTQqU+NDkm68
huGLHNq3T8Ha9YtWF/S9oIMAURJ16LS6CPzeL2GSvuLWyHx49yDp6TNXyJK7lNXzsabNUhp15FK1
mII6gbTReG19J29YjU8sAZRBqFqoDMIsQNUfZeEb9J23l2s22ovoFsfnB0kcMS66dTTqBAviKElq
V/Vmp/3Ca0PqrDp0MNli+CxvuKrJjFn+H0k69czKB+DwajEkhRLfgTwvQNo5jo6p/+17seOLEjpM
k8bKOuO1DzNAB2XNC99hskHR8zsvqRkWf922C80BFQN2mJlvE73dl0dt9OVS6jJ8T/wHmCeG1aCz
qCb54Q6dSsiKNDzjKbt2xIDOiAE0wG+jjYZyH3KIjQjKujd9D4gW2qGQUkza2Hlt3d5Rep2BvQPr
B2cInBSYDOjEkx8XKjqeeY6Uaugdolr700/NxEh20ze3gDkwQDABgwRUITx6ny8Xr8saLwf9Kgfi
x88wx2BSoDmgunm6rQptnD9S5khWRycLuNOpLQL0ghQOYeCDikr4aorM9YrxaeAwmAyLzTBso7u3
Ba6pBYCdeVAQNNd4A1+qNbXZ2HFC7Jta/pQVzV0Qari4WFByV14eLWJozAPqL6Z4kLmnp0oTcajS
nENctX9Lycyc8UDcr1fTNs8Mm7t6Zc3NaGhMn3FdQX4AWZcKBYA79pTMAJacW1lHx3HdQ42BENNi
nO6flVn6EVrQbJWLQLKXxCEeQy/AKxkoWQDzr/ATIdJCutmSoOT8g1QV2b+9WUfDPp4csh1mxd37
L5kcZNDOKHZhK/YXuZeBeCcjenl17Udzc/7+3rOqv/RhpD+XuoVEPYj9yse6cFoXmSHg8d0M9Utb
9OMHTekFRqXmyq6QNgBa2VyrAaK5dnWt93LbRGoemlUkAhhOyeMNAH1DDLxiJvy2CYv0AwJsHiC5
4CENY66oLlKqBRHehV0tgK/BdyYBfOwZb2fTi5d0mzp+aZPBivxDp3H7IOlQagD6+dM4uGoaOUXM
I01+V3m/NW2r9FvGh105pvnDdAxJoFyk4P+ULU7V2MelDNq6KRP0meMgAtm1kdVSTnxBTY/xmIeq
qapVjJlkTm2bTZ6Lyn2QiJzN4xHmbdJQ94MdqBcxsA+KbslS4lI89+gv7ayqGwveEbiB2+t8mMmm
ECcNB4LaHqA7ZVpKb60WGr4TyWXUWrdVW9le0AHi0S0CjQS7S12i4gzB1zcDuofqg1KhuAiKMS5k
HLGV5VNBPw2uVMwrAF2K8k1lDGQLKetRnmrbjcJxBF6TEQys6AEVcEHNjh1hPbVD7eS3UlJBj8nr
XoKAd2pVuOMTFiXcvBzXvgJ0H4gGwN9JzzEmHqc1qLUFJoJMInlv7ZTacd1vAOC7kXAgVAUM2Cpz
En1NO3CF4+ijDUME//WliyqHJmsjhCCoWBmW0O4QhhJNZyEGXHkWTGgupVAR4WhMwtRFkNIBXaIC
6Xk7mM3IESQzGCd9VR+cI0CCY68U2uoKPhVGvQgTU1PjLWcMljxF/0falfW4jTPbXySAErW+SrLd
drv3LekXIemeaN83Sr/+HvZcTGRaMJF8QAbIoJEuFVksFms5Zxt0suE3MaCGP0EiEH0BqPNqOlDv
TpeNNmgi77oo8wK9oS6mdz1Q2B4mh4/3YSEx9er3/a/LB+r84ufX1m8L4d+0uE2YigbzUYWFJD07
2E2xJbV1sMca3Ivddsz/tMoAkzAcTO7C8FGyo1/Q0gtxVa8VIH2KYmSke0DxEgw2TeN1pSmS/NzZ
jtmgvCTAV+ejwriMBQvUAwMgmtwmEjt1Ddr4PTmmf8q7CmVOhAgGmFfNNGU1iJpZDGehos+4bzNP
x7wMhhh3WfArYs3T5e06mzSATPsr3kSowdl+BRtBNnBMp57FMI34IRq1rQ5yENaQD1UNH1jK7xny
pqpI9Ye1H+sygt4zc8Ep4KQ2cI/Ajznzv32Plv4hwgjoSIba7Ubrwyks40dNexXgxuj+yOpierms
8/qxsECCDuREin61UxPtgiaYQgvHwomnTTwc83FfqQ8NuMhpfp/KzvqKV6EwT5x0glcSguFTaVmg
DQwQIYlXzTk91rU9+9UYgIp2HsiVGocyHM9VeSDrhLGCk/TsskmbeVBbswYdUZQdtO57GGvbEMdQ
l0BKnJ0I+BPsGgIVOBeQJAl6xaDs1UAhAr2m+haG8tEF9S5U7OfLm7WmDi5OuBQHHGTAsD1dPkQU
c4SoLvGy5F01Podha9LPKvr2N1LAp6bjCNIz7KQ4JmrUx1rihWTfzZ+cFDhk9/HweVnM2pqBBQIo
TRTPL/iSU2WSrMMFGjixl8Bp7ZTYyA95rYN704mTUvLOO6MWgPenoIYDuzawOM6jSWRranRzpODl
jUbyynLLGdATnagPbCIFcsJKXYASQtHIzxZ5623RTf1LFoczzkNCrPuGZVXuDTMecTuUGkntWqQN
PtugYc9zFGYfltUaV5ZdtBiCHGzru56U6o8/Xy8wmQErWMMwhCXOWdU9Ir6RBGgn0Sc/iDC65pRX
TuBIgsA1G1uKERxCoQUpZp0hJovK7cSuwo54mM/z5+D1sj6rgnAVGyZI488pbYFLjB5/HfFln1sE
PUhM199UJGIf6RzQj9mMEGJflnju3zElyxMlGGN1vm6XU5NrDOBmTQWmmZLmCkUmX8XcGIgVCuzs
1gLEQd1XrgOGBRkc2YqpQ+7XCBuGyUATdyp3rqOvMUdMi+E+oanhl+gUCi11c1m/NSsHDRzonmwC
Bk0McZ3KMVvmGDmQFLwBUFxhFaEL/sGxX/Rmk86bho85xJs6OKCsBlpqJfOY/dQQLxp+VNW1Xm5s
fcN6sNtLLEqH1JM4GatufDFT4dFIzxjTzHSokdiuUi8td4HuoMwtA7o+6yrH8T4RwT9hEfn0rIZT
biGi+kh0Ty889K8Ph+nb+JN9zyS+fuWW5v1QsB8NRC94nZzKQsGe1VkJWTYc49Qfx/au03RgFflt
KhG1ZjdfgEjwXtxxCf4+BGBpGDs1HjJhddUFsx+mxt4uZdyS62KQZIbtYJBEvL3mUG+pzSAmLGfP
7JGqRIXXlqHIrawbZ6820UOGQa6zALx1Ego3yhLUHNJhU5BBuYHr/MmKtsMgJQHaRjjWkoTFio8B
SbiGPBXGY9CRIRw8JbABy6LbYHgb6TFB+jlHQnGy86tgzCVBsUyUYBb2TBMsoZPAyl8rO0LbTeGZ
5bdIhrO2slknKgkxakxIZ9ACckqQ0mBEdWN18VU/6xJfuSYGkxJIuSEjgGBUiGgISFn0Rg34yoH2
Sm1ug7LCmKasYLPiG9Db56DOb/MGXEsQQwcQlSV9i5av5G00G7wmni77xBU9UJTlrKnIj/MK7elp
rYIqjcyyTz0zGn/FXb5FT5CbBDIWzhXjNpAP+mpr4VD7gqERo7UjxQyR1cjK44y23Lglh774NNrU
jeNJsjkr0kwg3SGq5S8+zOieKpUg2DBLmmYetc1rgnRXPli+2UO/2gVW/faPlxDScG2B7tKx0Il5
Kq0O7DHXjDzzwtk+EAyZqrax0VpJiLZyfkz+6AJOGpLKZ0hpvTGmiqMUmUdKc8ffy0mOLscc5ZVi
/HO3eiKKf8ritoh1tLQ4JkTRxnkGuSXN3MqYJ79BS9L75bVbsW+Igk7A88e9LFYx4qGMoTREGbWy
x5TE3aTKqtcyEYI2kxENYRVARIOZo8c5bBI8+8Pw8bIi69vzWxHhoEZgllVnB1LsEYyCcN361pof
qSK7yldNm9emQT6C7tszQO7GInMxVRngHPWnYbDcwUE3uxZt6im9oYote3OvvX+5l/t/eSIU92TT
KAuDEu/fqmVu20SlVw6hhcn6+nsQ2NswDsEAmG4vr+aqVICa8NQhXsNiPWPMQqMN4xrUU2V2cACs
lf2jqcyt9Pucql5vS8StxUe8veE/eUJ8pI2F1So15IWDhpbECSSXhqvqxAunp9G4A6Csa0wbR0ZV
c1ac5Em3pVzBUelqBYaJCHLVYN7RaKvXDxN9HvVdB22ncle2kzfHxbZv96YsGl61pIXOwrkwAyXv
wxyyUSWD5Zh8VEK5nzIMoBqjOxu5ZCZp5aY50VU4ITpz4K1Krqt2DNXcrdtoawLO4LLlrJ7DhVbc
sha+a66SsAdpWoZKvbNhRvc+tr0Li03cSk4tuyrMAkMucGH4BS2olHVZOAD/LcNIlQJKtL5xq9r6
KHipJQ6ek6uydwGkVKD1kZI9MXZR8iMwTW8Ivw2lxP+sri7Q1eETkJnAM/5U70FTO6uvOrxZ4vaf
3AalWY82sswOJXfDqsoLOYLVULtGXcKByoqmguNQ85ROQ8T6Hv9VIQSmh5QRMmEgkxYCubBGZFqx
HvapTI5LSwezBU4piRTWlo3nphw0VCG3LmY0kYtjOYnGDOl7BeAQ6Y2aGNd9Z7/+uVUif+hwzk1s
zleD1cIqrWpQIrUfMgxKmsWzSaZs3wRhf4wwa/Vq5OnbZXFrD3k09QLJEaYA/gbxYRQNMfLD8ZR5
mZL6Q7dHsqocvptI7k+HXsnc2rrJRr8NtpflnlV84M6QreKxF/YM3TmnRliOhTn0IcHlpMRHu6v0
XdpiTIyURntvg+U9e2V92bhW+eOyXNEoNdQJKAf8RdYU+TiROrUrpr5kXVZ5ymyioQSNcX7V0Q2e
7Jfl8O9fvtRFOcIhm5JGoS1HyAyn9tYCi0Nd7GgFHHobPR4ykAdxMbkwA3ksGwuqI2khCIu6udEy
5NW8vm1Br0Qx2oYRJPZaFhjgJHrxiazqtCubIXkhTZ//Ybj5JR1pfpPDnOLyF6SjyhmjT18pEdRW
YCuem+7e6Fpk9cEe4c0z6yXy1pYWbtvAJBYsyBLjmrkLhlBPoW0NHJ+hf3XaAyrBangTd5Ijf3bZ
c9UWosSQZi5z3UBxovJ0xoN1A5PMZfTN6EzAeAZvad/sgXzzMVXafiKy62lVuIPnogknYKNAKaQs
mrorp5q/FSmhwT6baL7V+/CblYf7pGaZSygSNLMxvpaOcyD1VEmOqBhZicoLj5WiNcKBhFjnJE/u
B5RqQkO9U0pQWg2I8mcLAaUhq4etHU/YEdTltxM6fE7dgp3UdjUSbsn4YwKaN3hR49Sfwp+Xj+eq
bgs52qmcwKjbIaGQA3pa/6bwyyL0nPpeSQH5I/EEq6IwO4H+Q0zlgkf8VJSl9GlPjaLySoTiIdAL
EBKjQto16pWhX9uZJE+zKg6lAFTR8VJCSeBUXGBUuaECMdHrSRhf1bOpekqdZO6Ul9OtkzvoOY6D
myobZZ3j/JiLHg89ZhwTlRgorQgendZagHukroALfAdH4arZFal3f7FtCxlc+cXlmKQFDQgIPUDY
aP3shvQ6iJH0toMnxOt7KwJpiWL5fy4SRHwoFAAYFU0qQmwBRHyU1vqoQmfes6J4Tvjdmvft+JyP
GIWhEmFrjnwpTHhclD0aR6wkrjwL9ZVo+NSBKJKDLZrQH5mCqafxOjb+MNbmpxwtgbgOeaobyB6n
S1pF8UASLlJR5y1TOzRBxNt+NCXO5Oz98iVHQ2s4yi6op4sQcHNfT21tJpWngc3HpE9Adx3sbTRt
dcPXwg+agnH2H8X2jZxJvPjaogIgG5lmcLTwOvuphglJEJNXOOsEqHOKjdne+IVYr715CK1H9BNi
yOj5ss2seTEbRTIHUJAoLerCGTT7MExaBWuqRtpTX6qHPtc2kcG8plAkj5jVW2IhS8TzsFk06EWK
ddXTz2hC81aAHioAgL00YbyJi3Kvdax2SeXc2SR8vazn2k2M2rqOIU+0RgIJ53Rlix4ztT3B9ehk
Azzpo4PAoyCZ6yihV1QSxyYTJpyNeQatZ6JC2EA/HEyBd5mfJW91vWH0j3EY+ZlY6CVENM3cglXU
4qLUVy37EcqY4Piniq4SVwGot1B91k3xZg9JF9qVg9/fOvmTGg0/tVxGJbYuAm2/BI9NFdWi060B
wwx18IKG20r9DBN7pIokx+qsrfDrRCPj8v8ivn6+cMYF2o1IliLEte7Qx1gd2T7dTff1N31rPpnu
j+oXIOw25abd2DtldOn+su2tXTdozUHpCPB5KOQLfgsAxAOgbHGtWqQDTxngFhx0il9dFrJ2mS6F
CGFCM2TURl8xQjDnpbb2OQbnZ9vDQfBydpd/XBa2umULjYTTVLJgqo0CwjQ8MFXk0XRZHmd1zdAt
glYqA89kMf2soKfJ0pqqQiOoarqgZo29MHtRk3ZzWZN1OXjWwSmgVCDuTT62OKw9YhDbBlgawTtg
kw4oBasqMiyXRa3uEDosURHGgw5ando5oF3SrDXg/hzSbDpgWMS+0f1jVCAiLp5p8HhZ2toWwdWh
PAEELETkgjRnjiJaWDD5anrr2sxVeknOZG3lfgsA/d2pOlM923lmQ4A5/rCgBJrcItmVIZMhnJzI
1Mu2QEnAm8ytkzxQ4xaB9uV1WrsAl2oI56YiPan6FiLG4Rglnt7uq97XW8neyxQRDoxR4EnaU0hp
aLsFctd2Ap5s3jWby8qsXTwOpkuBOMkLu+L71lIAcTByJ6AB9d52I+clHcFlbX4Uf0xmiXtnKYkv
68KjJk4/IbSGpCroXLMOvNzcZa0k4DubAOB+eylFiIfAlZ1OmHrG7RbPD4atAL8N1zZQDE09fRnU
DqjRGFgfJi8GkCxgZdHeU8bbLEtum5rJPka2uEJEn5GsLXTKnysH5c55mh4GX3VTHc2xrrMj++Bq
8otN8mK/2RITXQ2clssgnOVJN8A3lWCxGRByxia/i0FRgbZATHpEB3TQoJs62s2jBsyOZHfZotac
1kK0OPgU4Y3b6xqUDmP0r/5ECpqOG+AQT4M/q09/LAtvFzxecEVitER8Dw52ENGy6SCrjHA4PkZQ
z46DZ4w7fTgkMt+ytqoQx3kPkOXmbeOnJoy5tMQxE7zeUcS9RdHC040OiRk00irooR3GT47/NJHW
RWLz6rKmK+7gRLRwekAo1rXgw6m8XL1Jqk1WvwLq6rKIFWuFCM41jyQ+hocF7QqzCmKmtEiJ1A+Y
GVD0DShJg+G6o3+KoYuOaTQeoYUb8zhIhwiujaOWGeBAxBk1r7TpEJWvyfj8F7osRPC7buFsMl5j
D2KIKOJN0t/UoFtSGPhvrhwZbt7KbXCijLBqczM6LK2wMV0KaKXDVL2z8GFIfl7Wh59XIahGPwzC
abxGUO8UH7JZrgytls64czJXBV2pV/ygm/6oubIZ9bWnLO/jQAMcZn7RPip4jjQ2zayMuG3fTIfw
cbqNd9OHsg/3OaT1fzqwBXe9lCaC61qlU5FIAWZUdox2ybE6Rtv4xj6Sbbibd8au2XXfLy/kSpCD
HDlgPpChR6eCGORYadFEswX1AFLhDikIqkfJMVo7qb8loNfj1PRSLXaY2kMCUe4HdrTbfR74l5VY
36T/tDBFkBZbma0xGCBjepj96TYrXPOz2Uzb4C16V7Z/8dziAOWYT+CjVijfnGoEhjxtmGldeejh
D5CYTiZ0+7Qy/t+1g7SQIqajraqnpBoRv/f6N+DJ5dp1kbx185/fTktdxBysHuS9EsXQJXFcQPm5
JbvOkq2SABPutpgfLu/TmiloGHtElh3jiIZ4luzeavK0bkD5NoERKxpMwPrPVbSxZlvKQrDiIJBJ
B6oEJFmY5jzdI8C9Yai9hhtiIQpac3c9Eecvlg6lJTzrMUWM4QPBDAw7AmttgFd3VFMEcQxESuVO
Q0YrKZ0HPfppg1T58vqt3Ugc0R1NmxgiQRnvVKkOAfAY8qdWDaSkDrMOmvJoZCF6EBQ3NiSvE5kw
Iayvad33mcoj4WJT9kDJZocWE0aTuumt7WW9+EqJ3nypl3ABlkpl22kAUQO7JROwI7TSDZJNnqMU
2XlRc68gFL8scs0UlyKFC7EZ0wHcU4iLi6I8pIXzrTO1G6pHkUTOSvSHy4Mn5zkQIOjDTrdsmPFE
CRWcYtaprpa+1sCjBIG5tVfjqyCSBNjr6/ifMDFJU3b5VFoahFVhdDVmxTGa+iunC/axXriKNf+j
mYButhUigylY81ULLUUC54gko5lgQhHNlQDErl9YCAiSGOijsrrDOWINLsilJMEq+6BLsoGrOGrV
j0jVG5eA+aNMp6NVsU1OqJ+Q6I7Z34kZ+KX9grt0l7Sa25njnVY9h0xHqSl2ST9I7qBVg0JZHQVZ
xIpoGjjd6IIqGa0snE1mhlctgDHzuPtVz43E6ayeSuRfbbRNoi9XzOqAdyjqqAIXapLnNnjq6F1T
7ObPcHr7i/PBYxEVPODgAxdczQhCaqWe4T9T1B0nPAsdtOC308/LUla1QdChWhiawRyVIKXO2jyq
dUghZvqAb/HSLHkMWOrnWXnoVNmlcNb/wMMreyFPsJ65nGe4MoTBeNxqbkM+5+i9ZDlYBvQtqkE3
szo9B+TFajnjcy15hK4ekoVwwculTBmyNAThqUaya9t4yknwlEaYoMDKXl7WVVtcSBKcW0XVGXSe
WFYMmmfmbkree+vhsohVZTAYhNAY+TFMiJ6ae8VGIN8WUCaOPhvq28U2bndKJCUC5hZwdjX8liNG
QSGOuzZm2DGM2anbcNOC5+aF3BvBJgOKUyXDZlhduYU4wSCrNM6NJoVaBA3Ic1V6DL3vslEhmRDB
Cp3OAR5xwx9j41M9XmXtYxLuL2+PTIRga0oJTug4gR7o2fNyDCRpkWda7p8LcQBViT5QPipoCzYQ
5mkf0BJCyvqYcyitY/TnpLc4saisweGhCxh9UtwOFw/XuELVwWIEQZb90U/PYWS5zEC5VL/t4ZdY
4mrJE9hCJJrxAyJa3VIq91sLqXjgTo4VQSqq+GUHxDBAnVxeu5XzwxvR0fTAKQjP2rZrdA/AF8CP
60x7weQYzJqGP3tmoKemKyXCVtwsoP90wPvAoSNgFax6nMzZBD0rL/t+qgQt7xMmxovJt43WpcnH
Zc1WTO9EmHa6dhYLVQwLQhjgyHsGbEzLHUdJeXB19RYKCeadVfNMgXJReTM6kWbtRcsegSDgRjKm
2ZWA6kQXwZGOrULaCn+8WGMvPSD5rG66yp3ab2znZgKqbzgWGzORmZ9sCfnPF+ZnzpozjDnfL9RY
TfRz5OXdJKuprdj4iW7CybLtPlSrBrqFSrnP7dodO1nzlkwP4Rj1sV6yLIQeCaPXQ8dc1jpQJJNc
dysx9okm/OeL5YoKcKRbDGJma2d2aDDcsgYEbxQPoy73ys/L9r2+bhYHhUUogQ7UU2ldruaG08J7
V1Pp0/a6BgP3ZQnnuHqYuVbV/0SIl15WKW3BFIgwtvQK4GIbwMm7xbXyckvuxu/hkXraM9pfbqpd
sEmBvP8z/5XKPmItVjr5CMFpGG1jF8BKQWYocnvQJ6hHZnh26VlAhGWpi9l6VEZNmdh1V/VbdcF7
RM6gdGoJqVltuC19yPPvFTsOEcMstcSJSDZSHCagLE5bdC0jlOa44NPOVmTRy7r7+K0M/4KFYZbK
UFatwyXgQWuPLgs3Y7LLUz5k6ifqbiwkuTbZ6gmOI0YVkc05BM41Bo/9eb7nIBB97I9UMqCzfrR/
qyZ4j7Fw8iYnkNSSHYY57VZ1C1WWDeWpQeEaPjFBwX/UOmYc+5hHYxNaeH0zfmuK907V3YG8F4k/
ae7AdpfPnswoBF+CQTVNJzr0ouprH7xLU5WydRO8h1oPmOlj+P2dE/1QpvGK5MVbByDiy2qslWaW
SydWnTqzioaZG3cV6q5ib+3kCjP2GQURSXRjFn6hgRZFJlSyeGKcETcmy3sTjhiGbu/jDQEh9VVx
He/hP3QNmKfKM3xI0fmXleW2dmYmGobEVIz6ruWwEfkEGsTaY+jHOdlT5MMs5cMCxNplSasK/ifp
LJfdqDHJQQSPPDOYQ8ymdKv2b87VQoLgdUsLYxSE32UNMGKs4cMIt6FsVmz1vlzIEH2sXbdJQ7lt
5N9r52kOb9EZwAC+aFG0OUuWbNUlaWiHtdCKz1GpT32gqoxWbdYjzrD2QFVUa2yftcc+vqsUydFd
PVoLSYJLIk7S96nOvUX7SAzfIBunknmkdQP4rY3gkWioxeU8QptRQcA0bBRQxxTaRq06t1a9EpDs
ue2GFN2Or2n+vQQefC85ZLIvEBzUVNWIrTto2ZafJv0oZGBmq3fWYhUFBzVnzhzkjGtYvIbjo6Nu
WuU+6HFw/bxNNijt/W8GIiL4GnMR6EUEhcLkCiVtD0SlY/gRAiZpkJWiJLYoJs/MsdHmHoyYHkF+
UuH79S2evg3pwZCV1WSShCNGU0DBWi2XhLFPqlzHSgS8StdkH0zW27Dq/TBYg3ZlG/1xYsdKPU9d
HfAMCbHfMHTlhubPzrhvZd3Yq6drIUY8XVqctSFPCM7WD9PB3hzNQJK+XjXthQjhcHX2oPYWfzmO
9lPU/QLD82XvLVNBODpGUpsU6Ku8opG4JA190u9o8Ot/EyKcn0mv7XHg66QNpl8A5BWIbDT89j8J
EW/3vGmSDnkCvEtxDyXaZlYMFzA97v8mRbiLmgEzJy3PlqrWS6S/Y6I3Y5LWh3M2EP7U+b3nIioI
sFjrLOWaWKrrXI0gKLx71+6TO/teva395I3sAVgKOFC/Pb6EnVvUbn2tSFzq6mFdfAM9vaJqGw3A
No/5GCgMjOE1HmqvKY9pfFQdJlnTtVL1icL8ECzeBEqsRakFwBwvrH4EGhCJutGfq18Be06jZksS
6vcj2XSO49d1vjXM/PvlTZWuuHAhR0FZqLgpEYFu1aO6DZDn3Gogh8y9ZPTN/bwrj8F1syleyfYh
/NkeXi/LXw0+Fost+JGuU81s5s/ncHzXqxeFzldDY24zVUVJ07RdwAzFkjXnv/IsPlyIFPxKGQ3B
aPN4p6vcGpMVTrAZcFiUQXKTSfyLLfgXyywalXHVtGlvMz8f35Q/RTFBAePEegTv0jWzTnD9w1Sd
rcUei+yndMjgC7bmwnKJF/JErap0ZqiRHFuv3KmPsYuGtXvEow2QdG4MQOV61Zu2DR6TN/ONuOOV
dtt7jv9Cd7mfyxICkkUV7+y6wJhvH35t3nPW3zvtoy5jxVwXgdkNXljHM0Kwjw6EcDXhJ2IC7H6U
XKXBiybr5lj3Mb9lCLbRm1rAVBsy4mx6ifPOjZm+TUGSV1Xl90KXtaisnjL0pgAVEWBHSFWdepm6
MRotp4g/LAwU1WbpOv12AC9rXR2iZE9kFY31ZBEnokSjNMavxIGf3CzanOUTkr6P7St6pWEi8REj
doab3+u3UuKS1RO9ECeEV00wp85kQb2YfNeng13vgT+R25J4QZWJES4GG4BB9lhCK+XKfpg25CY+
0NLP3qr3xlVBw5Uc0nvDCzaXPeSqOS6UE24II81QcwOWh9cBe6naEPYWKRLNuJs4O+KY38PMOQe3
EB9lY5NpZh6ivpFhnBYIkummBSiXxvwWOH0Wc2fZ5PmqTguBgtdvek1JqQKdMnvSjiaiYy/oDZQm
yTRIvP1KFAmcLJStAbeH6rU4b6MGudJQtc29fmCDSxKz3XVV2UoCF5lCgs+Y7SpN2IwGxN5JH+Yi
8uLQus6YZPp51QAXyyZ4DQ0Oog17SDGznU0PI3BOyK0hG3w5J/bjt8pCjHirmEGZMod3U86ghmy9
jDQAYL6tqw0rX4fSs+NrjNHFnGrzcQISn7F1/urxbvGZS6CBojImrCeofyJ9NHnFDaUwyo7G9G7K
fPCq1S9kCKtJ0YKjGyh68ARBRP08/2l1P7p5owaftb6pZYP6q5u3ECesaqsAArIJoJKufzOmD1V7
Np1raaZvxdzB22FimtMCTBzmy049vT2B6rPge9dOzBvqn1EgscFVS18IEFZt1IGsW1kQ0HS7FFij
9B8QbV32eGu3FfJRQN3iFySO7qkOGP9XIjuEO6dTCfqwqDs4BvrM5j4B4w3G5m5Doqc7TW/zq8uC
17YI7a/glwBzEhp3uO6LYFxjBTOcgsEtmY+W9YC2R6Zdp7KUzdoKgrQPSBSmjmq22AM2ap1S1RHl
x0vzg5jsQ2P2lYLuLiuzYglorOQA8YBJsFFTPlWmhTtUYtsAEhim3T0SBcTNqloWgX6Ndi/vDvRu
ItEAIFANIBTYNMHgagcJh5j2hhu2DmA/5846KhH7prRU26RA6wfTKxIRyTC/dWM1+R1ncWzT+DGk
9H1Uw1cM2aW3ijnNuxTDyG4YgovgzxYCXwikUuCHYSQBrQkiLmOGoi3GeAg4JehzV72NxbfLv180
V/H3858vrKbI20jP0XvmluouVV4t7ZllD1m+M2y/CmX5U9F4RGGCF9GTQp8rAAG7QeaTMHIzGm7R
Gia5zs6epVwMwkQ+hICq5pkb0dpu4Lw1uovUoKtbr0b6TumLAh7G2jim2ks9XrfDlgQ3WirruTmb
UYJsPGqwT8CY/QKCFtbTGsqspkAv0dTvIKvOAgDRDBtL/2UZXtRvGpDmGMa4ccaXIG23gXMjxdj8
6tUVjBqfQMFqw9t5wZdy+gmKWZo2G2DU1lQhm+unARIN8aHTN5GGcVflro9Sd0jQj2p6DJneotwy
pF36DcpSuJU1uN/oqgaM3BS4qQZu02Q3WM8Fexobn5IIve+pVxvRdgR32BQEmEJ/0purqQBvO9gv
wbStF6GfKjdd9Z7r/7TNk2Pf6c4umcguBB0NoJWz/Km3DkUhA3o8qxT9u/q/VResOY6tYC4yqF6H
qR+ZmcsAwwj62Ui/Y72PZ7M/JY9GL3vXrRyikxUX7DphTFGyEWKHCQgEQIvHOj6B5wDGFh5BYyC5
YsS7X9BSHKxAzj61EUoZbjkhzzBNLskOKWPoovY0PJHM6ZPYlX/ZT6wc3aWKYndjjDS9qRSD4Rpg
ug2rGe3auRvPsp7Ys4zOv7qhhRI4api/FellgmkKzLSHnGlmoN3O3SZ4KrJ/HOOg9g+Wpbip48+p
jzHWsUl9U91q9BN9fV9ci1o+ugrAhSt6M7JdS5AWUarN5XU462cQP5DfXAuHGeShbpQqFp9T3Hf2
AbBBbqHnEIczb4H4459sAstlpm2s8H6O38vqOi1y8KSjTskcb4ox0u489BSDZPWdDer5xrrVWvPH
5c88C4O/PlPHxAA4BCw+/Hn6mUAAJdPUYh1D3NOK5TnpSxzta7AngSQocUJftx5twFwDQ9yp33rQ
erNPvbQlq7VqNYuvEM6jVgfMSgN8BeksV0doykvrfS7JVa05fAzM/FZWOH/ELsFCG4yGOzYOfSxm
lXDWC+OaGXPjVY7TuX05A5gs0ADOWuTRpu+D3k36ZNy0NLYlqf+zp/bX2vP+eHT6YXJRF9eeIIQt
VLS/ZfVDrm2jZk/1zI1AuWo5fu98s8rvBPsPtEn898Ng5YY438cG/BnPl63gLP0lfomw/iUQYilt
8SXtMLtJfdW3OpKS9bWtHZwAuHaNr6KDSdHueJkRg1nzLZtedCXwUb/qAQadJJOr9YeG90vbm9wA
sXhMXaZ3bp59s9B7PpXV7vI3n6Vf/v1mTMOh7xw0fl+bvThgSpqNljNOhhu13wJtZ1nfFRq5Tavv
GKiQgmH2OlAkWWjakbW4rFortswiJiLPMwzs0B7MEqPFhttnY+n2XVv6mM371DvApF9WUozV/9Xx
tyRhX0I7CHTaQBKg3oD9l3tKtO0Mtjd7GWOsTJJwNLQcmxakkBRS4ge4uVGidGl2r8seBl/MMmdh
x+/VE28lvahta4rgBeM68G3dnTX8NTtU/ezn8UOvJBsNrjJU0ed4q5KdRg9hfK07iIpeM+cbrV4t
e8b/vI/TDZDA3aa/Q18O5lU3pfaKyHdyHi7vwbqL5Ki8mD8A+vTXMV4YmkmzAJQN+GBTCW5ZhJaB
xnoIVQtQl4xuU03fMjIDBs/yc8d5T4OPpgE8DAZpd7Mz+GU3SJzluuUvPkjwG3Oko5Mf05tuYc5b
nqpTSYep/WMbaZ6joFoZX7fkfuxM1Mf+/HoH8jsejvy6wASDYCY5cFzGOIejKLoIGLDKTTBkG6AN
StrU1lSEHAssTwjRMd0tvOuUNkXqxsKFwAwlAa9pNLrJFFV+PnXg1QtaZYt/G+yCgENNN7hh8xRJ
tWKwM4nCa4E6EuRANwewKe/IFr4ko8GURDncTNK0P1hI/dJRX2ln+horPac0noJw3NskPTqg+Mz1
6MEc1btY17fGkEqyEmurAiPkmNd4NOAFzw/xwhLLBOjQVYZDmqRae6clEwLssvugTtXj2Zuhx67O
41dgMxXX0TTHnjKSOzvqM0lc+bX6whG2EJaSr+AL9QPBAC0gPgV6pBpux6p8E9loDtZoQ45qgBH8
wQj5WOU4erqTPEVZngPrYwZLYmxo2DrkXNG59Cg5ozy3L3zRyS4J0VafOhkKHbDLnkOwGrsBwIXm
TTkDZCG8o6BmJPnBMo59LnEOK1fBiVz+88WOBDVtnQKMMW7cJfvMGrfxjMnBLpdYIf/8M/U0boZw
nCDGEBY8Ay69GnP10uRgqkDy6yQtWGumZRgLCcJNow76FJMCiuTObWi9MbpH4ikd3yh7AIMwqAp1
7TiWErXW3mEnUgV3AvqYMNJt6GVYL+r8FijBLiMHpbhv4l9ZB6If0C/JmF1WtwypKXAlA1kJKPWn
W2Z0SC+YEzTVTXiMQL/K0QNbFo4ku8AX7GzLFmKEBW1IE00WF8PC3KvGXZRugmJD2WNJTVCBSNI/
a0cSXEW/tRJWEs8hnnGDa0jLezXHMPMNKOTi8J8scpAS2uQFYgavLD4xYODm4+7y8bu8pJg8Pl3S
LMkztctwIdE22owOuRtoeTNk9t8ctv90BALkqZg5SwHwy91fZTy23V1ifptljmT1oC1EaKciyphE
pGfYtXRWXAAxeoMicVWytRLuEzRJEQM8avBUUbSjGLViLDw4pQyhiluxaH4gTgN6GCAjwIosWHlY
MyXnk+KAqaebuE7cwL5R6w4sP9eKKUNDWns/nFxMghsMdbsy2gQ7U6uHYfpl/B9pV7bctq5sv4hV
nAG+cpJkWbYVD7H9wooTh/M8gOTX3wWfWycSxCtWcpPs7OxK1W6i0Wg0ulevjtRt0W3rcnRMEDxG
1r08918N3A0BpxTZyKTd0PHR6re98cvS72TtV0l+gW1SVx+srnDbsnR1tpfID2qCjhUIr+sGu6Cd
s+8VtIPUG969Jb43qpEaUc1OxqunH3ZpjokIGDdT2WjCW5tSzY+gsCVnQgWPEOYqjTsJQvPZK5Ba
Y8VkN3HhYWKW0yc6ODCfKRoNrq90ybHDy3FuHGT51Itp5+hG0QpzhCEYrLHbmySjsGn0N7j0LiP3
xdT81s38W2OulVuXHtungkW8VjhoWQYt89ftU8/eFPV3aMluRZ/KZtclmBY7Hyuyr/vR7o0V37tw
xs7iE0HTkdq3SGxCtGnkTj68MQynHYqVg/zV4H2xnydRkOByQRFUDwH4rOwEHn1I2008vZTTDOfu
avRHQ20lKmzkTkkJDJfszGnkzgDhldNjlXRuGvtl96payKBm9jy//tO282kVoKfDXCjBV7ag2cur
CSFa2T+P0z7TdlrmD5i/Oc7bcPrVBvtcd9Jid13sUloOmv8jVj33nyl61CSrwIuOWUgypl6KgDDO
Yq/D8N6mdalCnTL4MSQbBVy2ZQbmdQL2XpAbAmcnfctVVyVOkDkJ0pMd3bdr38c3/mLLON+hirc7
r7qef16JWbh1JEErps7cZIrtlHd59w8B2bXp2zSvmMhF5z7e73yM4H/lCYYolWFWxi3UkcTjFskU
JUbDnuJX1S6TbuLqeaCPhnEA/Uw09khJHiYCaGP4mYxurBzNaq3HbvlMnnyPYLJoicyVIeHbY7wW
/bxrstlX4PL6+FmVnLR/mXQQ/GRP9YQv8q7bxlKwd6oMscMLZUJjVEBji2xrhyv8Ngsq3wwOAQpi
OZ5L1S8r+pms0Wz8H1ItGUk2Po/oyz+eROgSLqGGdJphz9mblcm2UbyGaWaT+tmku3psHUIeJV1a
WaxoaCiwmrh3dT5CEIQ24iyFQWYY3StRzIaRdwa4chjmfBi36K9phm9lueLuLt6onO6OjykECAk1
8YuBF3xs4oCu0Mh59T/83efDT+/uMXTXqnIX1szFUH6XYAgN0AoiwAqUHlofzXnsvBj2wfdt+xaj
7G3H264Es5aYjOKCMAIJT3ww+aGwy6O0kz1TAzUr1bCKHffgHvzXw39++P7BP9gQi1/44f3vP/jD
xt7Z+OV//fOfv/Rsr7Bvbx13ezxufx+37v74cnz59bJdMWrxUsenaphHTfisQuDARPa5vO4MPSh7
zOF1Wsf3/dj5+rFd41T54jE5dV1fgjSMpcUUIAyTF5l3ZFbmaT5B+e7edX3Xx6I9eyXduLTDmLCA
FDmGrQNbIb6NQKmb53Vcx05q7/cve/fw7m++/9Tt797KFl+EJV/LOZEkeEa5CJXAiiBpfzhg2xxv
bSlLG4MCK3gBMc9NBzTg3Ibi0iqTNkYSZH9w3deD/2lvYA7OduUJ+8WIJ+7LqRxhIcqQl1FaQs7h
/f3j6ekptGf7abS/zTa6tPFn/BdEe7ees338XTmPvx+ZzX/+nmzUG/m/Vl5JX4xSl18EAj+LgjIW
XvV85Q2gJUXUKrAUflx29zuo13ZcrH3rOCvL//qfXRMmpKQYKeTRqLkwF9Zv+982OJmQ5G7dFVFf
9CsXonQAZggmRmDInBDSyGMbgv+05aIO/AT4O37suSPA8rA+l/+6fryXdXkiU4hnQisd+7YGu6Ob
25qN38Dijt9fsNrUiZ3PzffNw+3D7a23sokXSWd+PgAK+u9ihWdiXw9qJKcQDA9Y2r7/tHlz7tac
yuJ5P5Win5sKAW0BZuPw5bkHpMrgQR82sNTnNTO5CDzE5Qg2acZZo8hfgl5df7ex79YkfOVhL6zD
RJcaqsFoUheLaVpSFlIKlA7fqT2xXwe/91x/8/Cz8n5+uUpny8/AytW7fPxPxArHP9WCPJ8ViOX2
kdqvvfP60noM18HkdG7rDa5LcCps3JS63eFnhj9+B+DA6TwUrm3TLvAT+l+5mL4Q69f0IYR6tIiA
vNL/s7X8GnUPX7/h4PDDw29UXKP8sPLf8Dt+3OLfX4cJxwk/XH6Mr58nk5+XK18lkvlLdVD38tlX
fX2b7/7n9uZfwb8Fv3Aj8B9rX6Bxkxa/AKSWwP1ggD3iGEEvZYlMsd4A4MIFI6L4+gEX+c3+jtXf
OTfcTbpHfy2ouYhpkJsDdQKwfhi1AVyccAK0po20gULu0E+N3ZsomFq9baWGp2Xhyrvji8HwbJGC
MMErd0khJRHVcPmV9n1ohzaewc5gf+JPsw1aAfxE5OZhvTaWvbl9cL7tvm12nofl//59/AW17Hx+
kF6O++3RPb687I/b3v4dusz+tdZyJSZjeHzMlYJAykAdXBwfa6QsL1BqStGiJgcNGAXTsvZA5gRQ
bj0GPdnMZI53YVNkK052YUtM9BBiVgcGZZELPhoaSPU06yALQJeCbuMV17uo/wO3agDkjr4W+7rx
c1cgbAqwimgJVoG0wPQFYVOsVNPSZsA6tQ75F0Dd9Q2jDkGKgjQesVaKRRfxD/Lbp9KE+Ke0itQw
GhmLmx8YWtGtO9O8HYtNDKBXd4Py6vXFXUAksYtn8gRHWGNoYtJLkFdY9vwa/AbLznb+yD7CXblL
vlV2s0mfJpd9GCsuhZ8bUauazGeYG5iQh8HA+PuTt4Kp1VkTlBbGeVfHmP0IE5Ql19KFKzK+3pgn
Mno1VXI2QEadBoCopMA6bBkKPddVuGSOJysRX6oqCvvMrCElz7QnlYHbt3PlgaW2oq1E3xc+EGhW
SoEWJUA28pF/5zqDY8gqa8oL3vzjTEl/N4b6ytlaFoG5M4D+AjQrAnPVEvUPHcMenHoKd1WL2Zbg
tPj5lwrDMngDMDE4XTUYzM6XEUY9BuYG4EObjQ86Ipv41iDRLbMVMRe7z8WAgBQDZjFlB5eGIKZP
UmaZDbSl78vaOuQ6ccFJuOId1qQI58diA9OUGFKaCuSGcXObGPqvvPjb0eOcSJLPXIPeeHZW5D7u
YiOxygFiQvM1Lj7GLMDwUXeV5PDyfXcmBzfeudIqsyuNhEFOVrSuVG/m8V0rb+ZItSMztQ3rDrMP
i9rJ1qi4L5ysIFcwbRXZ1HAIuFy988Bu4xSDZSPp7Q0jML7aN7mQVjzfxbGlMiY+KQaoKUGCjPfm
+UqLMYi7sQNCGDBfJxxLlIKZHWgvwRp3z5ogfuROvJCJfnpFmyCo1QCMJbGm7jBprtxPTfWeYjbY
yroWNGkBUg6vahAgPsSZo70EqjtFg5Noq/QF0/fcLux7G9QtdiIXBy0ndgB+k78+0ThpGN6EtgTc
uV9xzckSU6JgfFXSF44G9CgbBnuIXAtlkqBeidsXThtPmfFBXWgdwFSwc13GA2sAQ4LrMCTrhuYF
0LCYMlxqZO2JtbRpqL+BRx3tKjrSgueCrEmu4MKxoilFJlx9Gqyjlnlxo61obnFBJ3IE44hkCeXs
eIAvDMgmBkRAJbmbtrN/fYMu6szwHyCE/7Me/h0nOzQGQCLQHOsBgNpN0xmDHfyWeObkVOaNktoj
xjDVktsCi9LP+1hbAQYtLhNgP1gIwSx7sdGtwMgnzoJXOLjkPUVKPXXSPUUt1wJorOIsqOCr/CNG
rF0Feq9kUgYxYRQ5evDOtPpRl0u3U5VtWa0Z40UAzKXxixggUAXMokIIE48o1jI6Y1EwC7kq97L+
EcefmKfsRtlaYXjhYoYw4JjwaDV0XTRIRWpljIbE0rS4eJBy7ZbUP67byOIenUgQTLGWpybMLUgg
yeAU4WDjffwN80xXTHFxIUCPgGgaqZILKvIuLqYceXb4JxoeZTI+avFKmLRs7BZqOEi4qpi6LBxe
oAEMNS8NGPsYfAvKGXNinkg+u3pl08ei8NThSPQD+ZQRzRd5t7muxyXXoWH+Kz4AIQ6GJZ8ftUJv
68CYMPEuocA6NGBO/Rn3XgCs4XU5S45e4wBwLBPD7cXG2MbImaLGCuRo5IAmT3csTTuYUtuyss1A
FRuAv5Vj/IWZFA8Y8uVgWYZiiSZG7dnMioLpeoHpKdp3PQSiNc77d5Jp+6ozDkXfms6sR09mQ77F
bGS2kUbKrtGZfBPk9Q4PeM2vujoHTFR7vq6Ni3cTDiMqZAgp0U9rAFl8rvWmMhQWT0HuNEwBnsUB
X39Y+xjdGBiAMVtPfbRix0vbjB4GDRgNE2MJxOdviDaU2ASE0SnU0A76D0L8opqdOF3Z5sWFncgR
AkwMK48kWgJDHAzP3fgwFDsA5tzc2FbWQan8iv3DFYs0LWpu/PQAfXeuSKB7DSlgEV4AFAOyGLDL
GJLXNmsPzyVvcyqGq/fkQtI7ADUUCvWZ1gMjpd2hnZdaT9eNYumI8KeGiXcGOsJE/B2N2zy3+rhw
lPEuiA55g+FJZGvJfld40fQvijsRJmxUJDdlm2cJvI4u23W9V+NNi4kL11e0dOecrki4c9I2bFsJ
PhSsbr5EeqcAFUlU3nYoBA//YuB/1qMLT4EB9B0sCyEqVN4quh3TY6M+1dXu+oIWj9GJFMFbmhZL
x9aAFIvuLMDAq/tBsoc1pNviIcJLE3aA0Bg0AoK1hdmQxDli8FALXav/lJHQgzTSghYPaEUUihw6
rcUHSybOmZlRxEa3IhEn9MZJqeZorSgcBFeeldWAIoNrkByvK/AygwPPB5A78gEg0QDjo6DBNCtR
s8YgZ6euW9uINJuZum0ODeiMx2SnloFvML2xpbq3DeB3lOJnbhQHNNH7AzDoQ83QNvnbqNdIuJZU
jncMUS0D0YpqCH4EF3/AkgiZhKIjLlgN4PN/p1W7KZXnYnak8lCtoW2X9E0MTUf5Hhkl3ATnm1wR
qcMYgAynHXNutrWcASmjReOh1DLTva70RVHQO56NFgbriFVdHZ4lKCwsrmzmg4VGSjbKTyZhj9fF
XCIEIIN8QREQKpl4YZ0vCYhHM5f5c3wGOJqk0fPQxYd2+JyCXxoDfj3qItvoZcfQ2aMSj56BKZqu
pMpAc/eredAlb3pqz0KA2Cmg2JUs2LOE3prnPjWGahu0QFB7g0GmRx2sMYGPTufCsJHE73O3Uqzh
ByyTuZOlhCB4oUMGuEqkKOU3qkrdy9grcWJLQWsRt5Ya+LQpYuXeakrykU+z9W0wm6xCwkGhj0mQ
WMfRBJHvkAftW43/S2InaEJ4zWo6brqoDFM/lPShs1VMgO1tBSwD0bGwMt7yMAUtht0kNYbMqZqc
+joQT5XXm2D02rYNqR6qoJ7R8ZhkTWb3VUccMhqVX4OUOQ87EDG1elmg/BP1lWVPNavvrKZTZts0
x+KX1JP4deJlPzsmtRzbIDLFW2rUZwTSbY0+az2pVPMmHYgGpFQoP7J6GJNDr0/mgxLl1uiBJZGF
HhnV7B5TqHpXrbTQRF8ryDT0TAHXVC3JwYs+0LS/Ubs2D72EaeReafJmF4UN8cdkQEwQ0BDnvW5p
LrvWlJBnltQh2uP6IdsoTVf6OSCfhZ9YaH5y1BhYzSFsxx+BHCW9w0a0U0aGWq01Yyz5+FPDEay4
mdncDJiRjsFQpd0Gd33wjSCjRNOV6/4CNMRfuWj5B3wLKVJA7gVBbSLz9gYcy2m8L8otKP4T2Z/q
Z4zssatkD7iYJm2vH9ElT3AqUohjRjq0pJCQbmki4MXVGo0UUXVEB+3bdTmLOrQwDx1wKExNFiNv
q63nocggpxubLYv0TVknz0Awfqt6tuLcltX4R5aYNx+ngsUKzzPP5lahH/J07PTYmegPvfLm2WvT
Y9KszctdeFoga4UXLjiF+W1BxWtM7sMmbjHmMrMOYf1QskMz/gyjH1PpJIY/tT6Jn3C6bRAAqRWQ
/6obp69d9nFdzZe31vlXqOcOlykNDboIXzGkIOQJHpspdQGVcILIZdX3KHbiduW1emlAkAg+D8Lf
9cjtC+suDJDzxFFXOKj7OFUt+XpMdyxYE7OQ2YUc3MbA33NcozjQLGCDiR6kEoEWMx91azjGQ9Rs
u8i6MbW4tHM1ZU6k4WnXxc0uLjG/HDh0umJal+ErWDhAL4KkGuUDbvjfn0T9M02tKuZp3rhtD4hX
ok2Q097tJkALQdaBVC8w6CteYUnBBITLQNNyaN8XFOBEZjVYlRXLWYnU+ZjZTZ61TlizwOsr5fO6
8SwcHK5joPk4QgoNcEIEEihjlisplpfXL7H1mUaTrTWwGelNyn8M0x34pKb5b9takQo9E6qf61TO
gyxsdJgs2qG3iWK+dlHvl42+ktZYXhyvpCBVT9DGKCxO1mo1KDFIB+3lmPKQ3zXWU46wOb+nraM3
Xt4e8mANBn/p9bA2gGmgTuAXkdo7XxtmJ/dW3+BwtPln06JhubwLgskupJWdW7KRUznCsQ8sq5wy
grU17U2ZfXS5p7DjdePg23CeOjlfiqC+BkOUDSXHUrrmOMulPWJ43HUJa8oSDIGqLTGiAotIK3RD
SPkujemRYH6T2q/V/hfd5Mm+cH2enKm8ogkqRVhMQe8ldIC0pj2P4DIP7EC5ZUpgt91aMXdpdThR
OMUAHKAIyj/pRKSloeWAUWSw1U7H6OP7Kb4rhtjX1mhel0zhRI4Id2ZRq01yBDmRUuxNpcDw9syd
s9C9vllrYkTLHrNB72WI6cHtaTHqRXnjVvka99tCLpT34cIpGSgcgmFIkMNAZx7LFFndKmYzakEs
0P16CNFYYPRUAYtek8ReimmNfkVr6S6W48HTmql4pywf9mpbaKDUbKY1btklAyJockKjE/DPyJOe
76ZUYMSaJeVoxU204VWeZnS5BEwhoM1odfqjNKf23ohD1jkS6gmI5OB0vX/YgRPNCGeeaI2ORwo0
Q4PhsQyUXy3RXVKuPOGWFnqqf+HYK0U7V1OAfSbsuwVSV6VUnKA+ztpdJM8IgV/H+V/WRZHuwqub
B3GCROCv0ypSkWCPYxr4SS0bN6U2pCjgZmtD6pZ8Ggb8aSDwwoWOoPt8F7s268KSi+p77RZwjoe4
MJ3ru7R47aDkx63YoqomJnajIE26WUaVpUavRdiAd22ryttu8EFnr1gPqomWk36F4mPJ10B9gBch
tYJQVFChJFkY7TkitW6MoU2UzsnmaZfrumcW3cpuXT6qQXyKIoEBzDOkiRERSa26mWO1QNk0t2fJ
nYfQVsy3Rj0U7KZonq9rc3FhJ9KEHCXJWTfnOaRFSFrTYqPJYCAoW7tc46m9RI4iKsF9jYjeQrRp
GoK7luYmawu+rsmQMbyr84FRd+O+tbtWchKiuGz6brHMmerxEGTED9Bt8fdrxQcgiQ1oKbeec+PM
87IKR4brMNLBxJX/7Gnk5nINRtl4ZQ+XzjgIRRCkoP4NTIFgLvFs0iKPJQ6auR8o8+XMtroHg95q
yY6NsU1Is3LVL1kNKj8gsdVxV6Egc742aoaj0mYxZv7RHzP4a6WHvNXtFu1XZHTDdm2WyELYDkXi
ccI3FJU7QZVqXVZgcKiRMuhpva8nHbxIUgNyh1HH7aEhFbLpOtoGK6tccC8gOtOQQzRMHSlOQa/m
OJRjyZ8kRmJspJn6VbyGllgUwekhkPUBqZspKHIwQUBBJoLjN4e7WkV2CNXbv7ZDhZNumKBqwy18
ETf3E3gIewM3cJ5v1TrENPvbJlZtK1pj41043egDR90Ts1bBgHehrzLJwEhmwvMnDAzpITgvbozy
GKor9r74liTg70Lzkgz+IzGoMOIBBphCayVnm9EYkAuPtWWPxbsx3cfpfaXfm+Zmrjv/uir5bogx
NLr/uMXDKcvibimU9HrIsMBO+iHpmDKO1FURrjzIF5KuaLrlI9NRT0QPioigMZsgV40ch4uoICaa
NmX5MCZHM0eac8Pau9bcq6o/x7rDEH4qb0i1XV/lxTbysMhEUxgfV6kAfHJ+uJu+JM0wj+h9ld51
JJSk0tPl2lHW2LsuUy5cEK5uJMoAyYAHOxcUsljWAi5IaZCyNZ1eHZ0YmJoZrHaaH0mvYfDcFv5Y
fFfJBsieEk3oo0fNtZflxSEUvoMr5CS071CLkHuM0kXXeWBTNfAzMMaDjJuhYn+oqR0UtwRIfcWr
i8Gm8a0lrYBuL9yp8AFCHNPOUpVNKj5AV6IQIz0wjU8Gk5mBvEghp14eBl6jGiun6MKpCkKFuzjQ
qh5QOwjtxshLqptmzO0s8qVhK41v1y1qURT6e3n2A65OLCO0gdUDYQcIs4UZlFK4qVQvA8O6OrhB
8LdVUL4qAOtMWQfmEuC6872kaUn0sAER22jdz90uH77Pa6QnF17gS4TGTwjCQoSG5yKQ5B2KWkVv
eDTVyPS6k/I7W5tachm/CEKE10HURMHcYPgoCJiJ3ILcTm4xQSnsX/PByjyTJvo2TGf5sRizxM+q
imEAx5SXHkHEcZNmsfHXXkn4IOEyrCN1rmIdQO1IdYmMdDNoVqlrBHsyPAbR0Yp3teXHveWa5BAb
TrM64Y4LOHO+Xx/wBwcvqF3tUn0mOT6AJK3TKU4ueZq+M+WDgdELAFmUkms1eOaAdPSnbuyuW/Dl
M0CQLuyHNOmTMdUw4VLeRN3dTAJbjT8ooOnsu0z9rPHbZkXly3b2Z8GCxlGZroeCQ/G14D1Lv00V
IMS/ry9r8WCe9BZwz3ji+cpanjHYFCLAJCk3P2l8k9P7YQYh61/jlAX9Cb5ez0uZZiXvYkimu7J/
xxPHV6Ni5epacqTI7yLS0fH4RMLufD3g7NQbKwINHWgxw8bPQak1vfZxD66IPQs215W3tD+nwgTl
KZmBCBFgQocFzDPDY6JPbjN8XBeydBmfChH0FsDucBdDCIGzUYdDjvkvoB2WgzUDX1wNqryaoQHf
d0HRRrsinKcWjrMyTLv8OQ7MnozcNRSvqVWPRo8YiOgqJTqB8Nxu3Em7j8YfTb/yGYvL/fMVX+3M
JwYJ3t8hlip8RZHc5uzHaNxo2WOwNvJjSQr6rtE2BCp4vJcEM7EseE4zLcHEN9/pqWvRO2l06Rq9
zZJGEdRwwghQTQITcG6MZjVELcvbzGnD0R6st1bKbJaspAouO2lxsDgpO4jr+HAosUFsYkoiW1yK
IoPyrs/qTAcBY0m3qVqDZhKnLkW1as4aL0xpf6B0xpyMhE3lYTRJi3wGzWj9ySS0RIO1uQwt1ZmT
qHdpmKmfcpthxkAThGBwBqBRrv12Aienp9O8626HQRvlTZYbI+6DRq90F8X38F/CUYwP0TkpPDQp
1k+yQlWkPu4yp1ZUtwi8XMGzj9r9tAIuXIoCEXFzWCh/Rov9GlWlaLVEoMi6CXu/SsjvrDL0v31S
8t3ivQaAU1DtAh0f9Hok6QpFqFm2+xgc5WERrVwbS8ZNURIGQTfAgaA4FcxuiPp6nuPMiTs1dcfx
vVEwomI0JncEGv+6d1rSGcBTeBtbGEdhiAC3APQC9TTBO6VTbtPyOGQP/yAAjbmA6wBzD6zL+WKo
NRhSlmExBuc873dJ9/NfBHCgoYXSNkLGcwFWmIyhpUeZMzPyC0QfDgUB28qmX75XsesWEpX4ibcO
CsznQkoMGKqbJMmcsQ02SuxZKt4RuSuZrma8hJglVku3BZVtS1qRvLg/J4L535+406EKh6nJ0swh
dfFjGIijh+rKsVkyt9O1CRcU0kAAe0RYW6i+IRXmaqMnURTMjZXblntLMfwD2T7q1CjHIbwXNgrE
kYQmM3g7G6IETlT/HBs8ldh3IDserDE0Hb3IbuV0rU9wcXnIISoyPA8H0p1rMAfLSBcMEDsNJuZS
1pqbJuQjK7WXQvp13RQX7wsNYF7N4MMYRAdUR7paTi0cnVRbdyxWHYVpt12YetfFLK0I3e7/FSO8
+7JW78vOhJ+bAm2wNTY6OfCvMQgvkz7b/v9kCVegnoKNVBogayjeaLYv0kNW3fVrQyYWg3PeGYtW
KaToL8jKwjyeWg13lYNm0s++TRzMKLMx0hj90rqdR81DWmRuWX/wPrnrC1w+2rjbgX83QbEi8oXI
6OMvzLLGCis+4v2WlPeTeRfFO1X7LOutYRwl9YmsjSFaituBIkWkBsyGjpfuuVXqcTkhkINVmk30
oKKKVfyqQUlP043O/OsrXHQhJlA/SC7rADgJB6DUh4jUKkTVHRqQW6XZBmGyRg27JkQ9X08ikwK2
DyGYwf7CAhntEmsiFlWGu0pXNR5fijgXaSLWOEu4SSap/6zDeFcxTErXrS1l73WzBl5eeohYJ9KE
BWkynlYM+VCnV2YE0jIaMGY00LMfNJK+B4N1pxjfr+/TZdqQXzLAGGOXwJeFwuK5DlEjk1AEgMgS
ADA2545Sxc+Eli+FPNkMI1GMQnG7oqrQZfiqWZOr9rrb08ojGM59/VuWdf3nUwQXEwzJlGU1rh3L
YGjrgnO562qvNzovWyvkLiga+V+0XHB6YwW/n6+6xZjiOv+icx4xUqbdJMSNjK2JLraQvkts5biv
SRO2Ne5pN8x5gXOHjm5zfq7D1zFEKj3FkwlApmJ7XY8Lrprg9YCFgbwGgYPgPtuqMWaV9bi+DbJB
tqWXfhndNzrX7nU5C3crQRSHB4SJh4Qmlmz1sZHiJh8wwgD8bs2TybaGdFPoWyVr7UbF67laydIt
6VFBhk7l43PQhy0sDJ2AGGIQwGtm88NYO1Ex7lVv1wPJ27WH62tbsEXC7UMjwG6oWOK5gcgSmmTk
Crdq29P9iLjCHnsMbzFydM2k5MEEsvC6wIVrHAIJ2pM0Ex1KYrFqDssxSCVcRglTN71E7Q6JZIZz
dl3Mkm2ciBFHjzatWhkdFxPgWZS0h6p1gkrFqJ0V/790wxHMGgLbhgxWOgxOO1dgbRl9V80olc5V
A6L4UMpSuyvUej9l+lEa2/hI40n7GdRm509FmfpRYvaRrUcmGrWvr3npokclC3V43o3O6dPOvwWj
z9S8owq+JbmtKNoNANCYAx67owzkSzIcGrLY1lpr4qK5nojl19dJGA0q9HwcIhXx+ygdgeF2+8h8
KSO6kaz5oSYJOFnXOK6XjuTpSgWty1KukIlBZDy+x/I7U/1s5lMLbgzZCa3WjtcaotbWKLi2uQ3q
uDQhsJwkcDl+r+fnPAhttUwclr8r0YpruwQGqXihnuiUH6MTnRrojdSA7smcSv0cMT1xwNC6XWjd
EmtH9Hure+5zvzYy9IwAjbryRF70CUD6gtEAM7w0kfSpBwqhDEuYUSejHNpuO6L5A8UwuNBGgW3F
ZrlNCg8XZNM0lJAJhasTb6g0HIMBo6wzRzMrGewtMXie2ARu01zP7V4JfuohRpemEVNvVFl5lAJF
cxnpTAcUJRYu8SjfXf+ipdUD0aJz7kHAUkVggsWqOjEKHZoPqEeMaq9jPGvrUynd1Pm8uS7sgtoV
9Xp0sf9XmpjRA3dq2FUxRu0pxX2PbjGpbmrQ7R/hvJyo1F2WJ24BuEkd+ZXiqg5BT+dTldzCSUv5
N5nYycPoSq6SrHzYQsiJ7+LVR6TPKEjQz+1P0loJKTVoYUQ1Kq2re1wNK4pectHAGKNvGvkFtMkK
Jm6lQdRIHfdWaUxSdxowttzGLN6d2sx17Mej1T1e1/aSRGAkwF2I0WxIyQheY6hRp6AFmHDBBJLc
92GLPJk8p4d6UGI3CLt2JdBbkodeJ4zTQn6DkwafKxGd1FY/1rhcqwL8PUoovc/ZfBMr6n0WraEx
Fp3/qTr5x5x4DL3vUhVhNWJqK3HK+sfQP5uzxxRUir+P6iGPEM+/XdfnopHAP8AQcFZ0S9jBXJbC
NGmwgxmz7CBvb1mwRjq9pEK0HeAdx1EFoM88X5USKOkMGqvMYe2tnO0xqVxSN9Ya+nfxzGOPON0I
0Bki3pGWWoPR1vzMh8VDqkk3dVQ/TjT2QM5xhwaelYByUW9oFMF0aw0NcSI+SAbOs8tBuu9ofd3u
W7O0bs2ZvlzfHK580bHidP1XiGAPVYJcQDRAiIGGZCutbSlJ3Vr9cV3KstkBz8gxgOjqES8LjH9W
iiQ18cLX8yO6u4E/r3Yxi7ZSgJk5qb5FS9aeGZ/E+qdwB1lPTpsB49MuADUg5LSC2EL832tuF78p
EnqyGtUfosAZ+3yTG++sHDfgRF1xjkuqRR4FzHPAIGJUluAckTYxJBARI9nWSm7Q72bcRNHnimK5
MxL371QIN6LT8zzOrcwiCBkkC+CdKnHGUPIyA0tNmF0O42ZGhrTgbXfEiu05/vX//ADhdJeou0lZ
jg8IpdzXiw2Z38LgTp82XRt6fXNU5Seq/Uah8rrcpcNxum7Bbtum02iuwUkbSelL2oaao3tdwlIs
p4FVCC4LjOV4ZZ1rtgmVUGvbCccP2FhN8ZThOZE2urTt08TJMGLtujj+weJGIhGFVmNOlY080bk4
Yw7g4CK4MEUBCgHQrw5jbJP3UloDOi5p7lSQEKO2lVGEgENkjl4Vj/1cPGnFvLKWJctH9ZOzXCEu
QFPz+VpiPcg0OiBai7pXinpD/VD8SxLhVARf5YndG3KX1flXaM+ecXsRjGzE+9XpQ6erH2plxX8t
bs7JggQjt1JLruMAmzOlN0ozOBKpbEYTe1wLqNYECWY9SonaDyk0lwQ3Cn0eskPTos9yJaZa2h+U
EVAjw3QSPl3rXHljMtPZDCjObEZLe5DeqqresrA4XjfpJUszAb4GbBL8XKCGPRcTRLIx6wSugaaJ
vpcDBdjvTkmer0tZytmhKwJIBWC9VRNA9nMxcpeQomfIJ8W99N7X2kaVNMxakYFaxqCPMbpl7YfG
qFujNdnqQy/EkaJV6GQ9XbH7xWc+xVhEThsDGhMROqFVJkN+PYfLnztMcYyH0U5H1H71EqMnSodJ
FvB3NSZKxjZGtjjlvDZKcAnyhIK8gusGkSSULigj4qRbCUWiIcdKG4y8YBiajQ5pu8d440za6Vqq
2phCfhNi5EqgKo5B13DN3DGKnuxUCcLRNK06y0nB83sIJYreT8m+GHwAPewwl72+LPE+dK7bwNKx
ORUprNoAS0FYhcAiWM3ox91HG29Kprlz93FdzpJ6YWt/Nlg4n0ZhTTHBJDjYFjDhxVjYFSOuSZqb
sAsTG7TuLuk+tDndMFZ4iRpjfvZaP92qlQnHV08HlYLDB9m4PLAzFeWK3Nbp52z8rM2PKTp0Y++k
+qbt/yHhSHW89QE05UACQctUm6IU4AS4dSXZhsSyrTK4VZPHjrqJ+ZEM7nVl/w9p17Ekt64sv4gR
dKDZgq7NeKeRNgxpRkMLOhB0X/+S8yLu6WbzNePcpzihxVmoGmChUKjKylxLt0/NLfa6LpGpSWhI
gghs+lGMtdfpBqQqUU2d646K/XXd3KoPYWx5RnnrSO6Xl1abpLbFK9RvheWOtVtWd5MMRewtlebV
ZeEhq81jBjOtxnm4ipOpFHoCOzV7ng9FVweDAt6c+tbaKpusmvpm0UDbFTSJiwBcNSw2mrRGOJIV
R452muSy0h/D34m2ATFYS5bm9h0oegDtNpcYhmS0hhbcysheWq8l0Hx+7LJ72egdU7nh7cZpn/1s
GWBOjS0ezApmo6LYhLGi40XQgT+CSpbe7jEA12744JapRRIIkr1aZwpMaf2dOX7k0gMqARs21hwP
PK3IMlUFSsTL2pYyEz2UKRyiEjXNROmg7UwrVcL8yYal1dWcWFqkfhDCsSe7hKWohRqZBjXI8K7r
fl4/R2vh/3Q5C/9O6w5sfQWMED2B/N0TrxOqkEBRXthYUz7cYyr9usXVDTwpoCziIS6bSBQjCihD
fKeXfiXvk/xFTTe8bsXFcbNCGBWEnChjLV18qADSqeab1dS/VNPrMOlJ9h2oVGXzo9tE160c3bn9
CKQ3CkIyiDfOo4TKh5JPc5bOSAdBcskHXcaLbgw7oL+PLDK2iGH0yzM15wtg4547rkB+ntublGYQ
moY9BKjP6w3LQ9n6+ldacb4ZYocaLh7heIkvvlLBeT42GvpjsfSriu4YxlHTfKMmvWVjERn0PJFN
VsPGPIpaWKBmlW4Ua/Cvr2TF385Wsvg2fZIRLargCU1aUtDU5fU+0Z4VyKf/f+yA9GrxTaIOdagJ
qwFYnpbyPQARIq1A5bXh2WTt4+Odjuo6/rIvZrRUdBlrzAtj2xqA4ahoxgqjpphScsGGkIAG1irj
0mOitkGBKOv7GLSA+wEwBshDa8VOB2Id4DXDRMpnqTHk1SQeTHGc+rAm/mL6AnQ6DQg5HqzWDpmX
NSmKdMkwRSZlYwbgb4tTZ+4EOhnAjpVc87K8UimRpuFH2E/yzzTi0Y2dVOOvIcrN8LHoQX5D9TSd
nnrZjAIL9DqfYZJND2auQslMwrB0UFVV0QO0F/WpMw2NCIMmbM3uxm4yqfY1nilx0AjTerMhE/ZD
ampNc4qyjH9Wo6UkVIpCsKdYrdrt0BMs/D7F+P9GQF6LKUCyAZmJhzLgeYsLeqpwIzAFFcWwaN2W
BA0yuUrfDfVNpXvMerruT2un49TaIvxHqUjGVIU1E3xhosJQEpinLNQarptZOx6nZhahhGcTPGeE
GUX7VNhjFj514qPe6u2tZcHQQTZR2kO6BtrIebUnFYAmJLGtYR7a4fVHBUomFmj6fRanjlYdpTQA
hsiuHwxj4027aXZe/YnZvo0xd2+iYNppnx1Eskv2lPMMXG0eIWCb0e+55EH5Q9oCdX8Pci2yHtA5
og9iIzrDXRbrtUCLJgFHxxwQVX3o5a+pG3wgo6IOLF78YESjZyE3jjKyHzBakZFHPA73U1weRs0M
rn/hlcvp7Kcs9qBtrBwtGfwUvVcMqpXElUgF3HIbOaLMQFe3xQq3klNg4bicZsSvbC6ph0MjLBKd
gccyL43nMi89y6oyhzDQUEnlF8rvOz7y50q3Pq8v9FKkZwa2a8B1YEwS6JEl56AZEZMPtoCM9vhK
KtmPFfZm9wVA3vmzzYE8BuA9B/mDwhtITg4PCbqfLUmeW/VZF+ltqLwMZuVI2tYozeUXQKqImT/N
BtgaNOGLi44QEGL2pgwaN6UKQP4FwnCMvBl+EjMq5cPGiV61puK04bkyq5kuwhTacmmcNRilb4fS
HQsTeh3AI42lq0ZAcG6d7O8qybmnIxW2gB4n6MABbLK4XycGihorgXa5nz6z24reObvj49H9st1d
v3HFriH/Tz1ryTZNQPXTSxASc7py2ocY+lYii5mYTdXbW9nooBFcFVl6TCdulocslsKjbOYJlGQq
Hn+FoyZLTpsZCpoLrHuQ1THdpcxSSqpLWa5CjjRsf8YZGd66CEAEmupxfYj7jhxGWc4f5BTJVhGV
G4+xtRiFDBwNL4D0CLQCF6EijSbext0A9JrUdU6IiQXZ4gRhX/8J8bnMa5rsBRWwB5JjvjfTqDKI
r+sH5+IOmMXyAJ7HH1xuSJvPo2Q4RRMzY1OiMQqzYeTbPTQ2B7fW99ftXGQu33Z0BESkEgAkzp57
Eo3RM+exmsBOU73kGoiDq1/XDcw/9MwXFwYWB83I2nFi5WxgeIZfKMrjpjjn1hoW7t6SUUuzFias
OPKJCClIWzfcfMPEEudUKimC57xNPDaoHr3J9sZ3WN8mYDPACwZ6Mn1xI4SDanSQyMQaUk7N3m+a
J9X49+kLsGdA685YRWDCFnkFsOuTpCUywwOC/dC0OLC5+WYoWxjXC9eFGhL4bFDARbUOPflFsJv6
dDBIjYgw9qCGRJ8Qo5EiDhjgWNdda+VymYvjmAkCfg8UocuxCa706DJbI3Nq9eeAAo3+3pVuo7hs
OnTyqy78UNA43mn1QHNMP8nafZ6AKHIna46K/3f911x8QWT5oJ4FSo3gHOFWOT9Jcp5OEmISUniI
IpXxToxg8du6SFbCLb4cEg+AeaA3jEbwuRUpt/Hui6d81ke8h2Ljy8ssWgjlq+eRQrdz9++Vv0Ax
QDDLjFEkhMRlHBJxZ2oDEFBOBOAX4BsD+aWqb8PWNPPF+UKacGpm4f54VWk1L2GGgd+m1+9Ge4us
a+UKhgWUA4yZZeaCpYfkY6IwAgulJrxRBv2uCzx+kE9euCXUvLYYcN/j6QHdjPk4n38jw5hCuAJy
nsxO24e2SIDYaBnb8LeVS2oekzTQYoX6wkxnc24GCBtNb+SaOVFhRygUtaqTmNM9mio0LGOvmqAL
P/4ZOubnHMBI8nzd31cgCef2F98sjSTSGW3D0DAEi3Ld0XqUQPWnxHdT+NXwxB8lHYOaeOYPW6Xm
tY+JVi9SWeRTuJ8XO1yCqEqbCo6sEg2apLtVIReCh0s4HKdsqxd7Gc6wzH9sLaFjCRhm9Rgc6o42
tQDSQwN8OEKtwdoqIqyuCWOv6CtigkRdls+z2EALxpipdlFbVMCNZ+a+GO/y9lchBRufbg7BZ5cy
jhvOwn9sLaLI0OlcZCZsoaaE9/JfWcF7eWeEpaObfyb0YRLdL4FGHF6uG15ZIyokM4PVPPqDH3Du
smBrScAvBvrNnn1FhUTVAkkV5ojTg2mn3n9hC9U/uAfIo/Hn3JbUN6xIBVRybJWjtR2oaiBXxIm5
oO2/xx5g3gHYblgBxT5wVOe2qnas1WgE+6TNA0O5nTIbdVqFTmJj/1ZateeGFmeu0sbGyAcYEuyY
xbdTFQzap2p5A2r5pqBdcURrUFbfynJvcU9kj9f3dD5XC78BsTja3rh1ZQy2z9/3JFssCASq8FAE
uz/pAYwEA0ICqaMZOmA+F7wCq/RntjVyt3L+zmwu7lUN0VRlM+PmpOe+nfoKC3emdiDtVvN5a3GL
oFLVLUmrAcNZmpZSywCS0BypyD4UErqt3jmJ7CfWz+sbOv/4Kxu6lBdALjFaoKwEhaSJUvih5e6k
/5q4jgKcM6TN/t9bO330Lj7fOMgdBhXxDLVKEFZhlD9rbiQU4LN68GsBIqtqi9AY0p0XK5zfonhJ
oSwKAQBt8fmmrI0nRSixI1WF0gddXoXvU8TF4BtlY1p+P+a8o0Ul2VIwZrl9bKSIl27WxMqbAj1v
IIIrfZ/LoZncTX1kfRWlov4RjRQepMSI9mM+gvebgRfZinoguHmZN8/TNA2BWdTVgyxZxtEYVf29
6OsmKO1Kh4JbW4WhU5JR/pUMbfLLUFJQ6/SVZPxABb8IXUsvVJmqw1B3LsjRm5HWidVpgdFL+nOf
pcK+z+yiTN12StuCTuYwhG6kdVW3tyNmKD7LUusdPGFS4ZYogDaeyCFX6Bshs/9WZYjZljYiUemF
oaRrIGaXlSFoMjk1nZGjdA7iEo72d9HVVe1HNRvIXjL1znpS7ZgnNEyUYdjrITNNJ+k4yw4yUCLY
PhHVgDJrQ5DGut3eh0ketXsjr6NdaxsjTNgD+xljDv++n7JKd5KSm8QvLLABT6o1hm5lSWi5s2oE
xwOxQqDupyjPnJzlgxkwTQ+9UG0gK1X0kXmTlrVZOqh3oG4NeDlSfYKLBfw6uT5+gq6QoLleGZjB
rTqQOT3Efai0+zGVW1AaFabd0EQa8+cS+oT3qloNiTdgcONWHaVwgIRDPig++HqkjhqJXvzsNJKA
HsiuegLlx0nxAS3T/qCGZliPud0DmtLGYMd3COetp0/Ao/lpDoUl2mZxdW9OeiFeJjCpCYfZVVF7
tslsvm+rVv4jK2IM5DAuEkrGNEIRu0nN/tikjfUz1iMTjLth1AfyxEe0gDG49IpuT1I7KSvbx66v
tAbSq8CL260J3VVTlYqPviL9Zxcb9Xs59vKtjpLHriaReRRSxjDZEHWm6fZ2ZzEay8a0t/NKesls
zp7soasFeAET09VYXB91EaURTXJTfa5y1vhhrY6T145QKKS8j7K3Umnqh6aEvAMN7Z7vrLTDEDfH
QDf4b6cu/A0Wr+GjrCVuQV6ETwEAJDIIy0zMWrnpYBuYiUvNGspnDCPNljQWv9mUZjsjlbS3WhE2
cXMrLP+iXsx1B4wERge2RDaBbaE3f0egyoeOmhKWj0lDqqCxiFp7Smya97VdqCNF72JKaZfYqOkI
OTIjr2B5jzqnFqa/LUlRBXoIcE14NyJ6Zoii93sSz6AfJSluc9aGszZH3rd0kiN0DA08E26lIRtl
v8CR/WOMShbRjHXKlszMRXBG6QLElxpeWXjF4lV3ftuFvdp3QigSoEeOxB0lhsqMoTqpfGuljyiX
Xg/OF6+G2Rq0AwF2RZS8yP/ihBQ8D2FNsn9D2sDp9Y1KzHemenbZLCwssr4w1sFemKIvDla6j2SX
7/1p91cLpEP1ljh/Ogo+CCq7KFL68cb428XV+l0E+qeaNV8SJ3lDhzCT1DnKJwVGXdAj7do7Xr6l
Ywp010AZ31X9VsVmy+Ti4+WsR5lQRUElGn/lQNvIBS1xIHLMd/zuLOLYW9w1c4633N3Tit1id1Ux
tV2BfikdhjtL9TWoPCjJVuI+/+oLI9CWRJUR7M8XiWZvxIZkdDBivKrBe+dmb/m+7wMlyPZFwHf1
7rpPXpLjzR/uxN4i36wL6Kqo0JShna88K+/du+o8ZU7IXfXhpr9Rb0xXDkx3w+hFyrAwukhT9HbK
YgBjUQuLMjeqQePVuJN97IST6iY1zPtYamgtEppxV95S7Fk7hjOxIkDEYCACu/e5qypRZmRmgxWb
4W0907pvdNgv0tnvxf3z7y/yoajrulQw/PvSCLYIrfNGi8rTbb5FGbG1jvl8nBy52tAiMs7uWELL
hSm7UN5CEf0fzvGfpSxJwhtdSODXhAkUvczI/ZU8Tjfd7gPToPFXccyp4TO/eq03NnDT7OJhl4R2
Mg09zIIkaHx6ZF+yg5QF6fmx//ljdNn+1YYy3Fa1ZTWe4DDMQ6i4EpbPSbCUSzL67RKdbFofyIca
jIF1W3+17ssDmAjG+xhnIXIbmr7KR2PjLXtZa5m95sT6IoDWNgeOKsSRGAmdYq98a2nb0CH0pED9
EW9FmdnHL6KMTb4LckC9LXGKJUsU5IhYa3pTf9VvqoO+4dHYK8HwVL4Ph4YCe3fMZLrls6vLnOc9
zJnGAqdw8Y4Gtcow9QOWOUCC1SAYpadRegdhUW3cV8RNw7t6CyNyqRyGrTWB6tUBsEYbZFmT4FnY
iUrCYhnzhCd7haB1UBzJE3iybkbf8u3HfoeM2tvCQ61FglPDi9hq8LqtOyTuNAMxgUxH5UUH3rom
GzF8LRCcmlkENHxLJJ8qzMjqTxOC7Eb393q8Xs0rTi0sQppkhqEaAqdOUZauqXqofP2hpTS64ZFr
UIu+8l0RPIJr/2HrXKxsIebVgK7R0dIGFn+xNhWacmRqMCpc81cFTe3aHfX9YL9dX+DKzQ4ruAxm
OBlY1BYBR0vnIbJmQpzTvQJNyLjJAPHZopde+U6oIEETBiN4CgDoi4Ath42piWLAobNfbfNRjjdG
gPX5Z56dapSjCXrQkAoAte8Fo2+n1IQjcY+dI2jmnGhn32vUClIXUlm09ZNj5rVH9ggZcG9wMND+
9tAH5M5AVlhQ9sDvEWuOoaff3U0BKI/3Ko3c19z5lzu9+InzHp1cWrGVtBIGESBbLN1l/TEzPC38
t8cBJvAN0fKHfJRsL0XrugiTiU1fxHjJYNLxSdc2/v2L2Dn/+yjJQ0kaxMmA6p0vQerkKGF9GTut
9qU0z3176GM8VNw42TB04fsLQ4u9iuwQ5yKCYrUKbd8+PCTmLz335C1u8O/p2aXbfOdCMwc5MLaL
M5ZPqBFrpcCCXONtoKZX3WSedvercgE+c6KgvUkOncP2MU3vyGP+ZO+ZiwwgkF5Kbwu1cXFGMGoD
fSwgv2eZxwt2PAi6y6wpelBgqV9t4opuC8W5sqlnBhahjLWQDhoxVukQ834KfUy9V0CxbwG8VnwE
LVj4HkGPCECNxVHPQry0STtbqW/zkNNChZRD6Vg52mvuvz5Rp6aMBQRSGexSUwaYGqYHvQwEP3TW
RkK2thq8XDVUhWfeluWlnZex3otWw0fRP3SISxfHkGMMFpiebMPl1z7/qaX5652Eh0I1UFQyYKkk
ABAVQINsMSNezqfAw05NLLzdBgGeXFY69ss3VZpwqnqoink8CkaVSoib0+f1D3RJQbGwuHC5yAYO
NB9gsZH85E2yqe7UTnGMbmqkWvoHsZytAYrLLsLC5ML/WmnCFaHDpDgUEiRIYfCv7QyO/J4wh4xU
ASugOwbXF3pxi+og9wEHDlpPCIvo/px/vLbvu0znJHYYqinZq254abOB2/nurC5iFWxgYhL83jPX
6cKGJhnQBxxAkYey7R1ES6h1MO/Z00BR3fXTL8ONaOm0NLsp7r40r6d3gAZT647R3z2N/lxf73cT
8tqPWXir1TBO2tKMndFBWRJKB64+0tadbnQn/tN6oV9QsA6Vbuio1ChpuHHfr4Sys71YeDKAxKHV
htiLXPtr6RSlM1qnTyXfgqVfQhK+P+w/m75w4DQr1ZpPMDR6GmWU3zU+mNVfSoc9tTtlNwWvnaP7
OdU83W3v7MA+iB06Zf+WAXL+FSBXghwtrl1k9OfuZVm9XZqVjT6D5KaakyL1tO6nLaqJlQgE6ABI
JtDKUDXMNp9bEYmmJsYkEoe0wIa9JOx1w2lWgumZgfkHnIS4JgIiK2lhoP3gCHI2zffJEYLJ+/jP
dCffkyByWOx59n6LJuQbLrB019OlXZydpFbrDpa5V+a0e9e/RDDdcxpjxPFW+lXf8AT3+lYGv7Wh
i0PSqaKImQKrVeZz9tBWX9c39PIUAMMHnCe8A7CPi3QviXtb400EZH6qtjs7bO/mpojfhRVEFqTW
8q+bmzfpfBNRMZ5BxnBAsGh85+Ann69jaWNbNWZ3wuJhAsKkfhRbhc2VuAIb0P1AJg+OTrzPz13E
bGup6r55Jn8N9xigqIPORwrf7aLAtB10ED0PWsM0dZi71c5bt423EEClOkb7l48Uy2gGJbFQwc12
qaDDc+GDksHpPY5JdUdyatf+OxnOdBv5w0T5UWy8D1acFGv/x/6y5CSnSaXpA+wLJ3wESU+D29Jy
MQgc9N5+cvrYVZzn65/0skCAevypzcXzLxlQsIN6EnLakqZ7VB0P5rtU0j+ZA/pXLN6NvcELf1S3
WwWClWQEbQAENPBD6SDXW9YiK7UUlTVGIJJPfpihI0PdoNsNUUCgzVFKDx3YieqWFoaMSujGbX35
qMeqcVtDdhsZDy7shZfJYJpNpQmUxOmN5qZ75vWe7eECQ0GdakH6Fb2Yt2CrGqnpDh/CEVuCnit3
+fkPWESGxDZAT2HiBzAKUrXdhCG4G+urvXn/tPzxAIGn43DEIJmHcRsIlByzFx3wYEc+3LWTU4cU
WJ2NEuBqKDnZkcWFijffMNkpuDvr0TOgHG02foKMPZI2nPzyCgBkHhwvCFtIptE7Pz/fPJ9EKESY
gXTtXok5xjP8vnoQKver/vd1374oauIjI05BChcvYg0aduemspoAUK3DlFUK+zGDxu9jn/PjNGbN
rux44qhj/0eDhPgxQw/xuu3LyI8YArJQUEpCFQq0uee2+0gbpMbCdoJb2wnNwuNbpBNz4rEMxlAG
gxGCqUOMIZxbiNLayAtj5iIlwjMlpGBme8yq5Edrjk4HNJeJju9/sSi074DfQgKKpZ2bTDWRxKB5
BJVC/ZBaFW23JkdWzyW+2n8sLI5Fnk9VBiFzRCMNcRcjqNi91u1/Q0bRhWIrqL38lL5lL6hJR86n
DEzHxhLXfAYgLiRB8w1woSSsW9CBwPgOmngJstk5ndbvo4eeblahVx3kxNBipbWe5rmawBB5zm8A
MZgoWBiqY7Jnzg/1Q/UtkGFtHL3V++V0cYuzl7FiItyATYyRvcgH2dF/CuznX+s+cRraU/Zni7t5
bTtRygCrJfC1QPsvPKYzVQYhQAzpk5pgIM8rYnewHzCMJKeAjvTo6bvXXfTywWkB/Y2vh9sbhXay
rD6gAwwmSQYdu2L0B/2+n9NM1LynDnLfVBa3NlhgrC+raSjuJFch9YYDzSs6O5azfdQhZyEma1Y+
PT8joVRoUj/XO5h66DGJVT/G0efGGtWrNrTl5OdokpAYDWxwW39UQR7LhO4M8kdKshs7VXdaUvxq
o/FnKgBCFMq+yra6YxfB52yV0LU8XyUQ1ZDMtfALyplVY4AYML+r4vZotINLAM0Yky3A4+qHRe6J
8WpQk6p4n5ybrHMtE5OiQ9yqiiYjkEjfvIspQoFJHvv2KSZd9VjLEmG+SmYaiJCYUXSjRHq2M6uy
03yR6/IBJA791tz8xdWJzdCxByjS43kOAPv5L4O4h86hRwENQyYfFflDrusdHzAslBLJ+y8+PSpr
4BgB6RvQbgtb4K5B+cbM4F7WXdi/Qg+cyjFIhDOHlfdS+WqIoyAH1r3GxsaLe+2Tn1pePIS7Qm2S
uIHGujzemvWtUuwhGuIQ7c6MX5Vpt7HOi3I+9pSYOrDf6L1gim3hYLi4IzbKZelUtn6jl+rT2L3Y
XeVFESb4U/QHtf5WlrMbS7IOXAl/Xje/tlaCpsvMVgFa9u/U9eShk4iWiBp4LcgD2m8jiUHRqgGd
aTlxI79D2PHYRvpW4FpdMSQPka0A/IAu7LkXScOoxWGEFQ8ZeRlU+SCNijsoLYQ/jOjGUEBxntkH
GRT4JPxkKDBdX/Jl2Qw7bmCvgR37X4DAuX0tjBWzayG8WPKb+W7newto29rCW6vfWbZnobYB2T7N
ZSCRI35Wbn3yuVi7jJwzFmluLmgEoybnP6Cxk5ALGSKafbpXGHDMEBzTpa84QQFJ2uUjIIG3GLi7
vuy1L/1NUWuA0XO+9M+NgsMzquM5kKGFmt5kAPzTAQDKW5vZz6iE3Jlp+LvL7HaDK2ctZKA+DnuY
TEbNf7FWRWsKtC1bINJrjeqioKYBVc2hp7ISbZSO5hUsthWctibg29/EPMsHdVhhjMIs5dLpyIfN
RYBE2W1LDvqQZr9NS3/Z5MalN4On0YCCUYxJnW+oyJHdZzZUv3HFPg8oYYNOGoJumadYddDzh86W
nU6EfqSkGzfvyp6eWV58Sqk00rqf9cZ5+NADK9kWDdLHyNfMzSRj5QKGKYDnQIcB0MSyKSCNE5Bu
DPGhnbSDnoDZqSpvYilytarxMgZBjCr2S+sJdcPj1BsBl7cGflYXCy0dPDE0zKMtOfSKCfWsuMBi
J+lXS265xGnVPvF0K4FbOR9IUoEdUIHfw/zXIoETFgs5ziTSKUUcGgtj7JhmNWrlQyrancSGfR4O
wfUjeVmSmF3IwoUKgBKKW0tkol6ZZgFscelkyZ6Uu4QclCho8h3k4QtrF08uM38QqPnYvpq+SgXK
ziDTN+/FloTZ6toxPA32YnSUMe63cGXNHmIARksnhao0ZD+0F5PcWk3oZPHRzol/fdmrX/Qfa2TR
y+qGsU7SGvG/KDuQZv+oOXLlQQeD2EbIWwsIKoZUsLE6sohlwz/M8ewVYoKiCUBTlZSAbFU8FUp1
jLXsabCbx+vruqzz4HMi+KAnAsYaQM4WsY7Lg5xg6gJYanukkVLRivsZCod6dVswB7zcYfIUFm+J
laAG9HLduL4S/E5tzwf55CLPul6RGwb1FqWIwGKf3ihxu+GuKwm/ClVwjK9CqlQH9c+5iY5XVWyF
VolBf8uzUuEQeUQWmOyvr2Ttfga9EKi+Z3aHuRNwbocIHfhzIKMd3thlAF0zHZPALHpkVmS7HRny
IBblLQDMMK5FLh/1lMYR1E1ZRF5Bjt5iBIONG1nLii/hw2IKEH/h4y6Pal5xnY2YeXLKjAvDQbId
3lhxNhWurQKYT81Gy45ECtOtLt+82sWtBjJUpGjQi8Ic4rJUaiTAUpcKRoWayFObu96oXRW1WRNj
Orn1m3G37bY+wErQPzO5+NCJKOy+m6eTTAuj6tWr3ciOPDAPs/wPptbQMp75UjSCcVwVkn22DdFK
daMb/Z0YLNaNc4T/gNRD7Wf5oGYjkrRU4DA1WkK7XKE94OE1+ey09qhj+DnMcOHpv+3EoBVpAl00
GEovdgl7aCxjl5EW4xUo9BrJMYTIcwy49FBtMhCunTpU3IDjhRw6nuKLVLbjIo1GG6euQA21Tw8i
e4fqs6m5IY9eU73a68m7wjWqGv0LZI/8NG1oI6sbcW7tYOI4opwPwtxLnB8OAKjgJiQ+iSa1TqIr
ww7UgBiA4s3G02jdEtpLwPSBHmmJnlRMXudifpqmurqzoOPAO+gH51vVsbUbwoS4HWZCoZaGmfDz
CDDImpSShlWOFYMBju+S7DMpS1/fnL1d8fQZtwGEMCrzl0zmxZiQtE3rCgzwAL95MabqfSI3LRI3
qXvtrNH8gaEnZcdis7rhJkfp2oAYsV5UnVMrdrRxg6yddZDfoSg46/RcXCBlWynGlHWFY8Q/jPzB
Cr/UYQ+Jhyl/iNnzJuJvZZtR+/vH3OLOSNtElZPZXBzeWmBUK72pedM3i3Erzx3kVDNWDVUqZBeL
zKqEBKtGQlEhnmOA5CYsP4X0pbaeqb8TNaiLIN8K1pfV1bkgdWJyXvnJbZikouzMDCZHR3GbH9Dl
ePoDTne8oqk4xrSgD4f4r/QgHNNlG4FrZVPPTM8XyYnpMa4abqdd5aTFzxqkOGpOm/G+17YaKysX
0pmdOac7sROyUC65gB1JzX2pljClPjhQ0NmLsqKaFG/cf2sp4umOLo5kr8XJkPTY0bx9n5qBTtVz
nzzJkluG4PS1/Y0cgKydTLwbNaiuYyQeA4fny5tSlFMLDUkilE9NDHs1w9AEvOYYh0UMMg5Nq9aa
F6Ea64+sbd5k6Ak9SMQetUNrMtS0+0rBbGKmzSDP0RwjX5/G8VEdS9nECLim5Q8I53VQ9YVu7pIw
G35nylAawM1EmhdPEe6VCIMLR17bGHTDtJyOYQWjw0T+QKTmkMul5CVzHNAKNZQciFApn3Yr853K
+2x0ZWZLidvFaWE6fAitOyJBKIVCnbR60CJdfqlVJX8nMgNxkqRYQDjYXI5QqE6UENDUsk33gvUa
Hl7gUHAVM27wGyxx15mhRmgOLYnfGF4D2ZRqNM9arfWVO4q6xwxYK/+CgBWCpy4nRolmQhQbPolr
9RCB35/RturReGUc01kBZxKgcQhkE9WVXHczPsk7u1YxxtPmQp3A0DzYKO8NRY1Yj2bioc9iWzh1
lFqfpQLSsVGY9lcWVcqeaXYSoMw1unYexsYBDdESJMBjh30rsck04pgUcmtTCEfOWiN0hKyzv3U1
ilsDdJyYzMrSUPhJKGJBmyYlXwyN/t9K0o6Wk0W8+RBcKZ7LpJxCSuoRjRJLsr9ygu19MkszumuU
QU6daISiJtgngNBpJ7DlNlm6x+2JS7q3raArQnVw0N3Zs1akhwn8xHsx1upebgfrdz1UfYJ59hj8
sA2Hh0nNoBUHzPdq7LYgpeVBgjLBfEAuiqNWduEt5mqkZjcWCkYnMmgA3DIB36VjqZbvajOGoP0B
q6XuNONUY6rTJHb5WA1pfDSaUQNGrJrqCQTKdZ1REwNWxBsy0N+kMbSDJDIpz3ozJGiZ1JCKo6pW
qspDRbqi8kSviOhWahvtZuhV7mlCs/909lgHaBQWBHQAqsE2Eo3VF46NUuAsIg4n+n7QngSdpmnh
PazC/S8bTqgGcX2r9j+z5E7LaJHutPKrmaDmfWNYW/QNa6bxLEeRclYHBqxtEVfLrrVrDs0WzKqT
G951dyT6zFRGSVYFKsyNfeeXan+sGTjF8xJCaeVGUFoJgUCsKoB2o0eM6vwiBBYYHAGPMHhphaRQ
1QnIjeh1nErZAbnThq2V6I4JVHRTTaKCNGVZI1WknHCllVAjFdQw7ipmOAnfjeFLqG1JzK0tC9U5
ANZV9Kkv+EeqsUfYrKMK42A66rG1Xh4UeRA5TaaagFBbToQ7RUqG+Whh9FvEYyvXJar7yoxBQZHw
oiyJ8nPXpBOm9fNkfE9yyBlLzW0ryeA92OKE3zK1uDFBT6cCWQhT9VDvrBpkffiW7ZA50b9mgUaB
FY1V9MQhiIWX2yLj0YbRbqwRchlpV3ghAyegKpXP0tB7qck8kAZ6w1BupOYrT5Ezm/PqT46mGaVG
3KWwmYMBoGg0vEKer1/KK8n/abq4BA2FlZ3o36wRFSbCwUeOoc+GhtbGeOuKO55aWb53izgV3dQL
8EQIG/e39JZgruZ/SLuyJUl1JPtFmAECAa9ssWRERu5LvWC1gsS+L18/h+rpW6SSCezWmE2/THWn
h4TL5XI/fg7LKLQmEt8ItV0XbvGorCwMAxugD8S51gBmED5XQ8aagZMAN6bOnVpukdMEh4Qp/z4z
xGQIZJOAKkBJSqylNmirmEVUIDMEOXil7zHcj+Ttydgqe609nQEsmMVTtDkNFgPVSIeCFCErnAzn
9a0cYkCg6TiBpKXpEgmKHTTEr4h4PILYq8c8mj0i3/mCAaquBMNWCFxtqBg3Ud1Z+yikkWchMbpR
q5544GjtUICtIVnqxk2f3w0JNTEsVHVRvHHZrDr04nUiZIBMR4mbzI5QGSin9RxVnjgiG99kJc5+
8Lb5RyxODXSBRqW3YEQDW4867JX2R6Xd6+w71b3rp2c1+mDgEEUcFLVAe//RUsvbxlByPLY6VKpA
nuAStgd7tRW8XLezen4WdoQV8dpq0SHBish8XsB7YkIosFe4D1KOdz3QjkUcb+C111oh8GsUqECa
Mwc8wabVsUyX26pwQBNhgyjEjpLMS6YvETQflOgL+ErVxE01xb2+1LVzuzQrnNu4zlIV7A6F0+q9
V6RPZBx3SbthZP7tQh0KamrQBQN+DqJd4uu1SYCb6mSUCDp0R0MSXeKw3di/LRNC6FbyCmlACBNp
Cu3fMYju1YZtXA8re4XANgvdgPJm7nt+dL+qlI0uqRuUVOTiIaulr2GQ+GlQ/EUFY2lGKCm0LKlo
Y8IMsLNFcsnBTRWxMwf+2fJI95rS3XUXWDu/MqbhfvMUgiNVcIG0RM8q1VELbcbIzfPmwifDawbt
qDaBa6Sj/xfmTPxNA5VYtMUEc3yiJW0VPLoD9PiUKfH0krpqUaFLH50L6XDd2tpRBsLmH2uCX5Qd
FGL5CGuVdJl6zLCoP+r43OgQxQVcdOvaWCs+gSQAcj04wZj/ETxEi5k6Rf0Ea/SnZoBYZTf0vxL+
ZPWBW7Y/Bm0LQLT27YCtgxAQoLGonooGyYBubRiXDmODp+dBgcFTbQBVE3fGCNC+lrbfrm/o2iEA
sMaaeRDnR4zw+dJoyOfpAnT+cwinDPQShvpOxZPWvm5nbWV404FvDoH+M+jWHEeD4ayBDqr2uumm
DirbGryowotua9Jt3dQ/7QExKSMB6udTgqTWqN5yWbZz9jzSyC6C/bjVJZzd7UMknNnsFjBmIX8u
GmA0GAGMWTWGw6B44LyG0u7DtIUy+gyAEgwJDy2UJZUgm2CoOJEflT+9pUftQM4Vxm88zQdNWbu/
/r0+1ws/WhSTTt7UQCnCFx15dLQv+X5w+WU8hw/dHqQL58HB7IST3YM47FkBUvpY7K7b/9wIFuwL
RyHjSoBiDexHB+liPYagAylfuIt65dMYetPewPPaKZ/UW0wvXzf96UgIloWArSRNPzQKkrfJBNND
/Bplhd9sJdifQotgRMh9qoD1fCY5ciYFoluArEFv/KG2Bjtv5JdQaey06u26tzYyyM8UE4Ld+eJd
ZHcD1hUHs8fKu+4k8z0oHxz2c7RsPJHUS+8OR/UGxAAuefqLTZ0HQxHXoCIitoWKvgZbkoZNDRKI
XvNdlb8E/5pPb14bKIYB/sQD87MwShl2UjfbKC3a7Xvd+gnp10sjjcUeoN+Ne2/VS/4YE89HZ5EY
E5swFpGfU3qQQPuobZ2BT22CjwsSu+dGpINNgsCGJp0Cze3oiRsdWKaIX6lAvnlT8V2V3q5/qNWQ
tliX4P0Rn6xRCWDTYmqGoh4/692ogckBxV0oem4peW1to3AOUjnIcOdx+CO5j4K7soNMwAbeasuE
4PKRxaPJCBm+lPnN1GzQq9pGuBEu188VQAAyuJpnUZT5RyzOFdQMda3XsQ7dOkuKM5XnXLMbDBKR
fZAcdPZkSKETyjYJ/VK/aAlk0Wy12chofzcbP91Hi18hpEdWRgroX+NXDNVBRo81GvAO9Yz4azRc
0lbHML07v127rcmtVadZ2J2v5MXqI/SXlaKG3ZE/qtRR4/1UMBfEcdd98/OrCgcCZizQu4IeF8MP
H+3UUwtl9QB2JA0kSRrWodBqHwSQGwggGhTNhNmy4ko1OUbVxpPkU1rx2zY4K+dWL+aWhCsYIp/6
qKiwHZfmEZwgbgIITT+QLzQ3DuHW/bv6KTHa97/m0O3/uNTBMMt8VGMwFGJQxvhZDIobosZUPxQm
COSyyo1yP836AwbDrm/y2rdcGhYuXsrkelRDGM547ZaEHkJWYWIcUi3hVlL4uYI97+lc6ZybWkgL
Bb9J2npoMwZbJnjh7I5g1KNF6V9P3JF2tl4M3vz/r2pyGyszBkxxJ3ODwG19oxe/QcjhwA7aZEmP
3yAB7/kEfqz+JqUZRm0nYLEyuVDcXgqnXTiY47FganVJ0XZrMJW7gdX8PzYDGlj/YcsTU3ElSlKw
Q+CHyBSEz43btXtufJcaP9b9ULNzyBj32CR074at8DWHQDFugHjNwEMHPOIoPn90tpJwRomcI0SG
4y2RSogsbfW8V90KcFcdQ8CaCSTDRxPqaFkpkDrYZvbFjHcx+WHNYtQb+c1arIcGmwUedGDOdFGr
jEsDkfKimtMM/djSfB+10Dkdv10/IqvpOOAlCEIGqIJRBPm4GCMpmGJyZFFqhxCLZttLZkhovDQo
LEVNS19GAL3xIu6/DUX+VtfGPTiuLEdJyXPQaFu19dWwiMcVKqjA3eIVJxwjVDBxKVXQeYnr1AtI
8AC29D0afQ6mUdw4YPdam3o64EphspEtrKbpwGJh3gVuOzPdf9wJNU77jkgYQYiLu4oOO1Zp35Ix
ttPmYVIaVwmjnyYYr8D800HnoyveGxTlvb5SD7UeI0dDGdZ6v/515gMrOjO+iYl6L8X/WcLHGYHI
KYGVm6cM+THu7lOCGpgO6vhguM0hNxvgfX3d4ppvLy0KOVPRWck4TrBY8Km0CVK1Wk7eGSbp9U0J
nDUPX9oSEiZFaqZB7WErRiJtoTNrFC9Fv5HOrN11SyNCylTpUlQrFoyMCL+clzYLd5J1DNDp77zr
e7f2EFqaEhwoT5o2yiNINtVg+a8zD711A4X3OHRVPPHGsLWLdiPkr5sEQA0aG4hEoogQ7wtAfChW
JwclLHGnitXDaMl2S63bgNa2nl5iabpcXyhZy+ZBGI0BWMymzbSrH48KwPEUwBTEJm3HXjXMF+MF
e8rPBJxzN5I3OsHBOg2uhplHKBu5kx08vZUOSL+O7Cl4K39oG994LeYDeYRUCniSuXX98edIaaWP
kYKAjLFzG/jOWxZu5murzoqeH0hRCMYCRIalPEsnCFOAODm41x4UPz+GXme5gwM+5V3ox27R284W
09aa784fFdJv83y3CJPJixnjUWN0JqPGWNylY9dDQwFRU3dZAkA1Dxv9oa7B22xf/8Bri8Xknw6r
AFgDOvdxQ6siRSohdwDdjpeY+E0WId/+i0iDyQPcoZYGvLEowAFARp+hDRQ7bftVmm7D6JlZz/Tf
cz2omG8A6RFaGCbyAiGCgvR7THCV4oCY7LFtuxdeAd3aT971DVvNeMAJDICHCQ/By+njjkHxMQjl
Ac2fxDrrkUfjmz7zx2pXtXey7uWKR/BIoiele7puePVLLewK8ToalDbqo2mOoaB5ABaGlA95KvnX
razdQ8vVCQeMh2wK0x67GBkaSsjE+Dkb3aNlnDlqkRk+K1rFLbPs37aLkVTjPOOVBCpZ3MnCQ0Xv
s5LUYJp1JnAesdS86QzqjpN0wXyqnSmST+mv6ytdCyULiyLXf9CkrCPQ8nRIHjomv7XaLRmK1RRn
aUJwFbzutJKGMGGaAdSQcbK8KLwL+9eCOiAZU7MaKfPGgV67J37LA82zYfqneyLQC72eMFfrxB0Y
GPX3HuMgQ9y7BCTPrBqOjZae5H48XN/MDaviZgKgNcRQj8RKh8tUXHh7p0YvlXRXa/uqdMot7uy1
s7BYpNhywIRRG0OEEBqBHPKJmAMB60T0FydhaUM4b/lQ5TRUYUOLa1vSbF2LbExOYdrlODYeGO+v
7+DWkoSDN6ZmPJYyzBnR1wQyOtngVe3GV1p7AlAcsZk0E+kvynAfYxeJw6askUg47ZgkzFfULnwH
noh+Z9BI8a0csLwhN+NbY2iqyRmrULqA4w9cUgDt96eoTJKbRjf7ceOCWFk7rnNoraE5C0iFiJIy
M0jhNni+owJ1CMJjbQy22QUbB2PtNIJrE1xrFGAsZNizDy/qPVUygZZ/xjf0famfJLNU78JUv4lL
4OxjuT2Ondq7yOHOYJgZ7Yjn018sU8ecGPI3BUFOrL5WBoY90gRv5cB8NLW73NwrW82/zxpsgAMu
bQghB5oXU2ahXA54HXcg9+5pTW7HCWhytHEfQEFIhaxz1FGbKdAbIdA5TqHymil2zAegH0GgQlQb
0FMD9cDrDk6xvcIL58MvE86TacRlUM9FUwzAWOSlb3GGjuEWUc5KVIdzow1J59YnXtMfPzJFcxzT
KHhVqtWvuHqKque/WMWcY0A7deZcEvKlWpfrYKyRD6eWV4KoFWzeY+ma2RbrzNqR0DEoCY+dB8vF
ccle5TimMV4YJDiq0s+ygyb0xotiy8S8lYvzIOtjyfsBJlrzEdAPcOi68rhRH9qyMf/7wkYeV52p
mXi1mPmvMvbi/DIUD3/zRf7s1Ox3CxOVApngoscyChJhsOjVzL8EqdNXW5nyqmctvojw5ZmiAkOl
w07WHnXyzLuNDGjt7wOXCvikCg53VBg/rgM6GiBRMOC5E07gDDpEKnl9p1YjIFGsmdV4JhoRk/1w
KoNGD7EEwMCsZj/U3jwFaLxrkQyZROAEUCvcAGZ9ngJEQFranBPO5eeJMH/bWRkc+dFS7HEH7Lyt
vec763bCoP5LfbJcbaOjsOZ0GPAzLIiaQbpNRHcklKRADc+FAOmUgHgD5QDIkV/fy5WEB9wDf2x8
8joZDP7NvKzSVUDrE7pTeg7Ys2zYsWq3W4+b1biONiEmKTGkjukw4ebmQWQo9YCHbwsyTfl5wCyd
jeaaA7UCn53MiwyKOemm8ZPdFrJ3dTcJWPsAKZ5rD4Lf11DZoS3GLxymHLXoWAxfTLZRZVjNSzDZ
+48NwUnyLAalQIgnN+QrbLbHhOR7cGp9axfZ9CF0lY2uyPqSIL06V0ONT3PSaamxKJqwJFNBvvG9
T89js2HiPxh68b6bKzUzCAeFBBGH0/ChGmMmcYzZsvIZY+P6N12OuxfNTIt9WwTql6TOrEPAuHRr
ZLw58lRJPQ4wyj7I5egQ8qp514ZA/lryPNiDZ2HyuQR8mY1SAdnlXRj4Q6i2RwgWdRitNbLpPR4b
zaHhgPu+GzS5sKXSrNx05O25YQl8pKYFAOiteq5HQ7pUZTA0tmyO065UyvCrypXkTNO2uA+Kejhp
nDV3iVS1qHdGQA1D1ccafNaCRz6U1W/mFLcgSNJqDLqoSOCe2pYx5Bsdu80B/U3dIQvngW3wN1R2
Fhm1aU/5WL80NNZ22Lj+AclKeACjkeJZAV6Zdtua2j4qhnnyaSqrEyNk/mUBP3SYJnDVss0ye9Qi
7mZW3vsl1StfxjRIiv9SOviAassnaHqx0JGniDyHyWQee1oD3iwPGWFeoCVjYWuprJ3UQg72YW9B
2Kio5bq2W2yi36egC9HBLf8+KDSV9l2bMKc19M7yOe3YLp0s+pY2EYAssiw9cSRPX6bADC64gTRP
UiLSQvhCIwDdg9RMc0kSapAUkWPllUyq5SZ6Ox6NsiFvbVKpP7WcyXe9kXAvh7oSqhWQ1ktcEAkk
r0AQ9qUTWnnyIwv04ciJlL5wpesOeaZMTtWP6Rn/8/YcmeDxaRKDnAPwr/xEJhEdzEHlZ5XppVvl
EytsDEXmrxgHovd9FlrcttqKYKpdM5PeD9IwTHZtEamHXK2b+5iT0geazWocTsh4BAF8/8XoItmD
NSjj6SzIdj20VsH1yHQMN0KC8DYJSl5gfGxOoK0hfAzB3PWQZxPmljig0phlK8v3UKORZVdNEL3z
PKKDrbRQh7thSmE9c0ij+HxKimPQyuQpawsSHLQ+Zvs2Vqd7pScZRNxG3ZECybjXjTI4NAqSsV2n
ARjilW0ZKDbN0PVzNOChu11S18N9UnRjZw+JFZx6XUqhqCm1+4AVmPswhjL/1mTcuJcDZlZw8EB/
DBW9ztwMCMunnGvDoxo2yhersDCLlIB7wOYFz54y0pVf9QQ1bcwXASRpR3FUvnZ9WT/qrc4siOcR
smslLb0x+wGon7Yb/CSvMTlcjmplh1KV/xq6fvAUwGieVMog3JiYgCrYmPsfCi9lVvRIYsz+p0yP
wISMysiTOqqSnwctchw5lxNIXwVD/0KqsD8E0CGD1Z7Sm75Qg9uQNDjAuYy5bjJBgCFKi+6m72P5
fQT5uK3GpYafDjm51B2hBHebViip2qBAHw5lwCSEDlrF444VU3XUKsyKj3wCp6MFrfdDbGCoCSpE
oOHWp6hC/VsfoFnI4x+gVu+fC8NqD6mZWKAQRAvqkqFAlkGJM3KLKq++hmYQ3SIatq5UpeM3I1VL
f9KIhOJENkR2bRTgT8V4X3jDOoa6gTXSYAfiufQRGss46rxWOxuGwgOEA0sf1cD4rBU5f5CCMdrT
iOg4DnGBg0SjxgtJNtxA5w/zRBON36EvJ9naGLVeCiGefQ8g7WDTUO/cqhoNtJ0UFdSORguwgzYa
5qXTMIbHeKZ5eRfr/a6gtLIcM9XAYAUZ7Nqy+5yVjatGdRKhIlYBE6WDCUS1O41kXmuwhkCHx4g9
qsTJk8kJivRZPUiYcdL0anSmWgNK05Lr+FdEZ83gIS+blzK3Am8kVfFuaEGz76Ik9kctqd9JKDX7
EiRQgJG2GDwwqsIl86ZbilY8mPKEIapei03bANvWPRCAxilsrPrGMM3poMATn9tUAmfq9Txo7Spd
vlOEm1sqEUMDDblWmXol2EFr/UUxX/5/NoSHO49VAp1KpK1NfeTta2U9xsH9dRNryfdiGb8z50WW
agUZKGUqmIAyZZSUeAv9ezwP8g1r5qBEPQVf6WMaPMotFPJS5G+pcgRMVsJ0mxxs5dpzEiimHEsj
wsfoSNIbcgMj9D79Csb122kvOdRt/b6zW6f4Ku+v79pqcr80KHyZOAH1rTqvqncUhKC7aX/X3QB3
dUd2UH2ST1u56LxLnxYI14XWGngagMz9uIsy5DAxxovEbcRoZtXfmdJ9q59DMIvTjWrFlqXZYRYO
USJ4RBmUZZxR3mnRPqxMW6P3UwzJ0o2XxOqrDL010E5ouJ3RhPloiiepTrsUpoJ7fjEUTwde4gj+
B9UjP4KNx/Lqcf1jS/RzVSmCMuOw1Smuqd1Omt/1f3OUoJyD7hlKjZie+7icaqBqogRoroOUDEOy
dpNurGG1kPTHgMg7lGRNTs1oLvF0z1CnBGNVHuzolnDM6k4BMQXheE3Bf+Z/XziAIbOsrNv5gWfs
+hCT+TFo5TacTF1byvKNoH40QrRkqPoYbwTM+Z4AkHxrDpfeC02H7vgddQ0ngurVW3OktrUrfmUO
rotnTbH3Pcp33sZZnusL4tla/hbhbEVQf43JrDHbkYeJ+TIwTYrxrlqvMmCpOF8YOItHX+v863bX
Ii/4tOEpIK0CKEUwW4FwHgPoqMpK9a7EWHtSbUnmzA73aWELC8JRDttCDa0ZkGq145dC+ZEAS2lB
cpUS9FXZdysBhUAzbNyLq6cakzpQTwPmRlfEWkvNa1Ir/PenVZ0EuDAUIfYmSAKd8MK+Xd/DTWNC
4C9rg7eDBGPxLFoDErLOb3HDmLrPov3AXgPtBy9/bRidnVPc1+UKhYOeVxwtphRGI2aTffUjPaJ5
4WjfZZd7wy573jA3r+GzOTw8dExRoZss3KAaSErDQJrhS/cVONCTwzfmhOfGNlLIiah3gV8f0Ooy
b8PLVk90zYEALvzHsrC7VjVFIZQ7ULmGXOkh+RWe5O/VC98ZG8XSzwOfqJUtDQk7mlkxCyDnjJYT
yLEf8xd/2kFKEQzvmk1/pGf9AaoTTnUbZja9rZ7NjWi0BouicxsWxUfwSKMcgy+wCHm1IVWqVuCD
nvOH5mLeaVAP2pWoQDuWEzr8S3433vQHCjnH17/5tgvLQhzUrSi3otmVmjdTty9IkZUddYlh59/N
CBTa0KZ26xv2jYP2wdmU2lh15IV1IQQxiUi47GG9fOnxPttfFMNOXnq3OEo75m+JJqxlFjPPFLSZ
gB9ARe3jLrM6SlQ6Y9Xz4JaB34T6TQGeyXOw1cBcu8GWhoS4143VaHUzhFyqntrqjYSHVt5wmbXg
vTQhXJK8hLuyObROxmFIAY9RyF/kzQBzoGsJZnwTpBEfdysH1a2mzmBbq7/px51heZa+US5eu4QX
LTNx9Eqp01pWOjSmpMk89WZybBiYWnLmEK661x19zRSlkEacYQ7WJ/hSXkxmFPbAjkQQr04BJsKc
bZJ7yib39JpLLw0J316WeKWlzWwI82sn1O3iY4a6kWc0dX0HPd3AqboWIiWUfhlkpXbppPsJZcRp
NbZ1Fa45PLpxs6YBpi3N31FvEVaShkz5pOKRYMS+DM4WJXoI5ZsGCh6DslFIXvPHpSkhjmSFWiKO
w9Q8sMPIfR9tYZnWLYDLDKjmmfdXuIVIkqQGn6vhTb0r8lvSbWTPqx6CDvV//75412SWqVQD/n6Z
/eAtd8MMBSnL8Ag4gq774tqwHNoJyLgAEwFKRZRogiMCs1HBlNlRF1M7SBQkXw9BtY+yYDMZwHIb
thoyL4zzEwaSbkezP0x1i+JjZ3NIHZBJtllv7Vvltg0gy5pt7MXavbv8gYITg5O+ndp5L1rp1aR3
4CKC1lKUO2VzLIs92UJYrm79Yj+EYIayLu4hhiZEDMBHzRqbFiPUHPchanDXt34tMi8XNv+SxYnI
LPCsJyMWxjERQZ4b6VaWvesmVv0U3I0GMiV0wUQ/7aVMRxsJgEKunqJYQdN9E920vl9/TAiuOtJc
Q50Z+9ViusSJUqe9zfzQM7zSpZf2ILnZL/bUPpob4Xq16AC2sH+WJlwJ3WREUjF/J8iFsNvmbqaE
PHL7h3xSoZOn4JG0xV28GsH+WLSEsRaWJVYOeCYgfwxMcPVTbfhZ8pbUJyndGi1bbfQtVifCGIM+
aEDNBd9IDtOJ3BAXZdBbyyk8dqi/y99V2ziNex2Z2cO00bLacBlLCJ6gt6r6UoXLRKzY55ydqJbs
r3vluuP/8+nE3Kcm6jjwABtp0XaXkx4F4sxOjGTD+be+lxA4yi6uNCXAHo7Q75UxOZd1dhm7WvfY
88T9/y1pXvLiLI+FrEKbCbumNppL8+eUQtPZ3Ni33zBr8fGz9AohYmDqVqtllOWd+MU6afeDa/kB
Rqn79+YGFPfH7mG0t9xhPfr++VbCTRfICjOsGt8q5HsZ8ztVfR77c0lReKNupuws4l/fyXWDgNUj
MYLkshiylJayQU9aJJNv/S3ASaf4bjoSh71eN7MG4EVqBJFqEPiABFmECBV8jHtNgx2DnVh6DIZL
guk0VXml/b5FN12zNcUBVM4GwOhvAv+M30d/jEAFT3CWbJhi9JBgOqqPGTR8ZTTjIr7bWOCq+y+s
CM7ScSPWQb+E6QQoqE+PkKj32bF4BdlcSJ3qZjyUj6Ah722g2w/XTa+e74VlwWc6LRslOt86IOjj
xg6Sm5gX/ZswtbAhXDtlxiZ90mFjSEPA5RH8/zVVDJ7hmMb65ysJF0zYFwWTJFjAZ7QDkLd1WxNf
vyfHP51nAAOgS2igki2OVaSBpU7ZzFkGTp8de0hc3S+daU9ffLCcO92ZvjE/wqVm+vXpebTr/cbD
bW30F2v88wMEHxl0ZgLeih8wuOfAtb6zm+rwMz7RA78lENalmX3MN6Ly6vlemBScIwf+m+YpxgAy
kz9x5EB2mvb1aYrA1mmQEWC6ZHxAN/krxhE2/HJzuYLTQCZ0aGgJ2/QcdZikdq0L9+mO3Wev+hma
sBIYL23FY76xcT2sRhsDSjuQwJ0VGD5N4MZ9zc35SzN9pj4nmPN/6usSncXi1NWGkw3yfTV8m5oX
zMiCmjvZCDnzhxQ9DQM8KGJDEgGYU6HcAPKtXq0UrDzl4OX0ZWOU91on6T+spAAvhZkrz9djwFoa
gQlg0DFjmsXEq+/jhUitKaOlhQVDj8aWhlOX/7huYC3IzNRbaC8A4ImH0kcDsaqVg0zwtjWCaTcD
8gpJ9kMUzf+9GdiggFspFJeSYAYsuUoTdViHFdlKXABdcJnCcePrrIXqpRHhGML2wAoNRiLynRmA
CewT5HZt9VS3L9eXs+oHi+UIp28YyjHsWuxaMUCLsQeAgE+OCugBad6vW1r7Pss1CWcNaR1N0N7H
E9n6GobgPHk0DO+6ibX5Z7zzUVbHzKw1T/t89AENfftamsNXacwKzh5105P0Uz/2T+CF3l03tha3
ACZGnxOYXyRhgi1VLcua9RhNyYKvBvNjAxCqAqAa2e6tr0Tyyy2p6vUN/MegOExhJi1GMmsYhIiT
RwegC2njp8DxXF/Xemj6szARcRoPIOgZy9nOseqcp5q76o/KdDpACMPGVrhb+dctrvvgn4WpH79a
ketKpWazD8Y+zTxNc7PkkWgbIXctAC2+l9gk1jM1T9sSVkj1lqJiXGw8QLf+/vzvi4zfgOL0EKYy
ikyDw5sQlIZbaeKqx83pKYCeEEESO5wdrxOwXCpI4IzHqoFe+fBSyRoQOAAPHdiIjtyWUOZqHMKE
HqbQoaVtiTW6EMLoQHHAoqWcWAAKAe5nYW/3rYJKyIYXrO7fwpbgBSp4U3W9wv5FYAuSAFUgL9fd
bLVCMM/r/3c1wp2XmWMGumVYAKvbyI9F9ZiHD5XmZOWuBaoK1RAOhR6/Bw5MwSTWlgTR+sFCm0o1
QU4GJjbh6gj6lCptAA+UIgXagqnRjc8ak4DSqriZQ0cyAH0kGcqHxKDpBXxRkMebgXtncICBnhwA
p785ecs7cz6ZC5+VSWJidhQ7AoEmu1WBUE79lj9qf8HD8ZsW8793s3DLKLnSdy2AoU4Af2Vo58YA
oigYKd/CZ6wdkeWChEuGmQFtCwjjOrkqY1D/K3pVWvLYaJfWcLOc7WvzLxoRAG+BBmqmWNbFrMNQ
QyD8AoJv2j1y1av7Y2Nt3GqrcX9hQvhIJAXrN0s0PAq4cRtDYy3I+G0Ggbfrx2Nt65YrEb4RrufO
ZBPMQPSjudGNPscjRznygVG31vnRtBJMuvHwRivzrcrnaiK+NC58t74qlFE1sI0PiWXrF+AI32u7
yfbyDblP3cpTH3D97LdqGavhbbGzwhXeNy2D2ua8ZJLbsupX8WMe7fIIA2cbWeNqcPtj6XfRfXHQ
OK87M6xgKWp0u9LAv69uhM8NLxFDtUFyAyp4sJBoeF0Xvgp4s5ZuzAZtLUOI0dagFADr4jN1yoth
wsbjdR9c/SAm6G0puEgwiiJEyIzzbNBLjlcRGjWy7qRg6kvOUnCHKbTrllZnC/BQR8UFNwIm3IWl
xInCEzITJ0C73Q7ITdf9SgI757dSBanm3OvJ3kjfx+Bc6HeYiduwvrZQtLzmQQOU0qiYPGZaHE0s
R0eqv7d8bZc/TPs8trVD451G1wDsxz5VTls70gaWYN0u+vimBvp5UAp8DPgBlTIuBQU+IK+/VhHm
p4cvwPBfBv2JxPVG4FqLKDMjLRJxzPmjn/TRWJ6j0mXO8xTg23eG6Sbl3wZi2nruRNlNF7t18/P6
tq4a1Eww84CGCX9bMCgVSPIKFMqBd8lvxvq9hv6nOdxGZg/NtPBpgmxYCIqM60bnPyq+pJF2QVoP
rPAWFVvRBip3RqaAKiHWMHUTH9TuZuy2Ur9VI1SfsVCY0/2kRGWZQ4v2IqqulVb7dTAdykje1eGm
eOoa2gtAD2gFgn0HvUwB61H1akxjYy4LsOQ8VpdpRAunqm+h5eZhesqPyugOPPUPI68dK/n6FzsJ
jDREICByT8SOe9G3llxBKcMJ4+M4vcl0r1Qb03Rr+whOaYxozpraqhglJcJRqZZQA7U4d4wB/IOI
yFstsLUouTQihBYaT5D9zWAkpeadTNt7K3u4vlNbFsjHk0UIFDPHFD5X6h2Ybi96spHWrOaqAN/p
MzeHAo8TrsZYHlnYV3hJ1+arnIMF4WZUH6X2mUf3ChSlztIZVfBp6+05pzLiWVpYFV84ETKsRJ/r
Hn08YRz6pakMuzDdbIuxdE4nrtkR3Dys5H7IZNhRSprtmDred8NrNVl3dPqegqnENuJv17/YquP9
2c/fgkiLBIBmMcnjHIlprGOosk4d0j7EpXfdyNb2CW6RqrUaVgGW1Vm7CbTHE7VLwybRxkt3y8zs
nYu15Ebdg9wZZgq81JJhtFP6DdKlhbwFXJ8bqNc+07ypC0PaqCSGCjgCBMlBODl+nQJ8sHNQPFTQ
TQnjwlF1Fff3X4A50G4iCnikwfEKSfSPZi0eYqJkDoJJJx+bzLjt2qfrH2rteM0dLYgLoxyKcCfe
w3reDxhugwmjvC3n53Qx2Sxq7ZQTTPmWKCMdDZK5vf42hG9qsUWSt/IJgSUBHTgmYUG+I/Lz0a5V
UhCC402Bbnmf7zjmG+QvOttdX+eK138wM/+MxQdEhwNKmgbMNA0mrJrh0mjlryaT3etmVo7zBzPC
bjbtVHZsZolJan7WwJJnYCjxfjCsc5UH0GDYesmv5BnGLKgDqh9Q7n9CUXBFkksOLWSH0/JFU3Mv
an9B83wn9Y9wKQzsfLNYv7GVq2tc2Jz/fbGVkib1etmoc8hyq+mxiu9tmxTM5s0GWGr1myE7RDZD
IZVsCZtZ1FUastlQP+a71ox8SFMdy2lLznvLjLAeMlSh0cswMzS7kt7x2k+i/XW3mH+pED4g0aPr
6HKoOMwikqkJyiKLTYpw2GMKBdpDFao9mICFSNpWc3V1NZjRB0sjCh1oDXz8OtC1xpGaTQ1R77Z0
T4bWSbZeyetGdGjmEkhIgp33o5E6JZhB1E3UGmYdIPV5BCOAHm7c/Gt+psgAVqJHg20TSVfCcFCl
sJUANubKLojQEeBa7JYadN86CxOlAwqOLN/4UmsrUzDCbiJ/RkwSE3feUzyHijBBMgbBPKtKS9ew
ut5nZNpY3lrgW1oSItI0GRRTf1heBNG2otVOWWcdwixycdMcrrvf2qJUwJFA1IF+xKfnD5gsg8SK
UTwtBur1MnjCOfXGytq4jde8XKV4fcDXKXJ34baC4J6V5AwPfwsaXmzcadhF84Ya9sj96wta27ul
JeHej6R0AncVFpRJPogbbWpAkc7ryON1M/Of+R/SvmtHchzY8osEyFDuVSZteV/1IlS1kXcUKff1
96jv7kwWU5vE9GKAxqCrUSEGg8FgmHPEY3sqZtHriafTFB1MiUuauzLnW3twt3Xd+JdFrK/ExmMN
R8k8GxooysJGSRR5jLL6PQH8yn21eTiYf2MAQAL+v1IEF5fmmtEmS26QN3c1309AnJRxzK+NCtlA
KsV7fmGUNQ1BWc3Yl7m64HqVGOUrfjZX6cN0eFL84jjuzA09pnv7gHruLYD5bzCudLxfECFkjfpr
ln76EcKhSsvS5cPyEWy6Gc0XhYMBvZNsmUyG4PzoOFDcuJDhkA2J3wYNENmyhr4134eCPCgQF9Jn
4KR9t7yx0HNgVeNOSrP5qymTq94oj7mRbYqi8M3W8cCJ3HmXTXEtllh62JecDCCIxEjMxLzMwGKs
K+0bQIbcZLg22rL2Ohr7FnggdRSSJKpc8xinIoXt6hu9iBsVHqMt7Rt0xPn6UP7oGy0sXWfT26XE
uctWKOwcoeiMjixodapBLcnI+Bk1SrcH09hb3avvqhvXYZS6NyX6kSXKXd/Qf5UrnEAF47Vj0UC5
s62NW7VB0gSQl31Q2srnWEfvaq1dJ6YsrbzmXZDv0pdOLgBQiBAf8VzqU6MsHnk44vFijLk3pz6N
fl+2nLVqN/p4wSNtLcMWaI/7bq4EWAUj8IFw9nXrWs0tfyos8NW721bJjmX+zpxybwJqwIynXWzy
H5fFr1rR0meB7B0g4wzju3Sr73sKYBo8IeofLC9hOOlGj3tcrJ8Y2ZFs5KpKT4QJV49hqmkE6Gmk
hgDe3lgv+Zzv3S7emMrfxPb4df8sS1CqiWH7zKJY1gT+Ply7R7uyEZ3aOz7Wt2DfDWjCPGeWjmbI
Vrj8/OTWA8MaoPoHyE2yZgdoXT8zOWhwMYzhFtfjNPlo176LMeekZ+ou4uyxbKxbOx2Yp7Bi2+bc
00Ah8BdbbKkAZ12AaoCv+/2bAJhR0IEvxwdZ0yLZuHFgkQBgUd70dVnS6kE9kSSsfrApUAYTrJ6M
H8TwymJXoAKAXoNomWrrJaa7fLcYYQDt6p91CR6pngBqZCzrSoEQqU5vESqfWiyzWZkUwfkkQ24q
ZrFYkol5iBDgDh5iQskWrTrXk6UsPz8xG4OZPNGmZYs4ezNcdpVwK+ijF0xghcRKwzT5rDArcnm3
1irpmLT+R4GW0Pmegfi6bRap6MzdGGm6ByWCr4ENtbfZDjE8UvtZAFixh743NmjLD534E5zWd0Wy
v/wlEh1bwruLtYoVYcJsKSzrAUl0kC+k20ZhkhtzLSQ1LAPPE6DSg5FHEGMXXWO6OV5esW1uhsza
AZNm+zcr+VeE/n0jMXGTjrECD9f18SGzE7TZJy/RPEvErLqZk5UIXrs2WO2AcBsHbYr3tGuutf5B
q4DvP8r4eNcqbGhjJYDvxMw/uqQEpRGXdYqRuIgKAXw+glPefCiAR2682ORtnDc8ujVBZUuAQcHD
TjblKJUu6DNBvNwRioXqyHDV5N5KDonjDw2ITsOCfwF0BecRNIa9jp63Iby8mavu7GTpgpY7e2g5
XV7qdQoE6MyfrW0MnuW4fK5cj8hAIdfmvL9pWrgd4zhpkhJvTT+Zb8w+bNCMb/bbOaWIqx4M5aHQ
gzGTlIJXDWlpUl4OBLj2lpN54ngUtxhUt4bMJkr2Fe3BLtaFlaNsOZZ4WZurkcYCmAwMH4KcqWBI
/WSWU6TjzW4mPXrstFDhZFvghTGTN1xbEpeytrBliMhVQV4I9HNB2lTHxFRIjYDfsDuP5sVP1rq9
r8dW6s26+Xx5bauZYBMthECAsU1dFZNUce06nWpCHDr5yLbLmyvWtXVgsnjcA3DW2nLL+MHStvNG
h9eBMTox6P/mx9JqZJxja84UTh01cXB2nxOO6CUzRkRZhZ8V7oFwAPa39nUhfWWtmCvqb8ujeKl8
A0hDuLNYFvegFuiRykwfnOqz6e9r0MFMvY+uq6QKO0VZyhaX9Xy+q5CJBB16rg1wd4t9OoqjJ2kd
QWZW+lr3uGB71da+HmRwwjI5y89PjoWt8ywG9hwufdtn/HGqNvZ8S8nr/99qlhNzIqXJBtC1OViN
CQiJxMHQsPZIVFRlny7LObeIRWswzwVcEpQHgh9r0wQUfmxZTfE49PeVetvKiOHOD/d3EYLvSsxm
dt1FxGh/xfZeo0Fco5T+e5bVIs7vcMw8qjq4NMHsCshhQWcMmGTKtDRuj819TN0H1eGSzPmqBAfv
IWT7cJDFpg5Dy5IojVAW4NRn2Ssx/rPLxQqQHwUjIF6WSAB/33WeNFM3/ikB2M+dsTEiQDhHtxVG
Ui/v+poNn8oRAld9rNDvNiABZ5VBXBRebAMzESUpIlnPmr5QAEMJCtkr4M4KnpYzBG6NhfwYdW/1
+lcx6JKw7U/263ugj6cckiuYyAZwBdouv2vMUuxGHXuE4M0V5jr2H3rs2UEbRh/ddgpLT/VervWD
sTFDTM3N3muJTuf+EAd44Hl4wqJH8zMKY1S7QbqzvazjFVQNfBo2caFdWrLEwv1JMeNVTRUiV242
Xjc+qTzyEoCWoIXdo/W16/4mVnbPDL7Js3u173aoAD1x3QhUjQLLs4b7amUvlpWzCP5ycGQYuI7g
KwV1UV5EHbCtEU1bxTGa+ZGm2tZozc2EYznNsvLumjjQaOJUIkkKixZUUNcAPR9s2Bnt5uZ9siOg
1JWzY+t+XRRd4WUTcOz8jLfmrlJKTN4R0tvePNrDIQY/ZujyuXA8gCXUFegJnQXPM+u75wj5rTuz
7okZXN6zte9FIcmykG9F74jYnRbNfYREO9Qz4anjRbkaKPN4cNL6alTYzyqVQYKsXZQmSjAgAiU4
JahIfzffyU7sMXaWGFahoAjs1GAw+BUGcgN7ngLausgwlcCgGrZoLZTtzlnxHSMNfy5pDVlJWINw
S6dq0ikc/GMIKovRSwsGChggJztp+itP0BxkJ00AR1WFuO7ioLUH+vuyus8uH3wAfgGGowCNiuMr
msc06k3B8AFa28ce/jHShNPwFSmdjLfpLFz/IwnZc1TjEWSKoExLIi1DZZr6Loleq6LvfRfApSFD
dmA00ZaHriQPJO7Tf7UnQazgZzOkQyNDg9gWbS4AhE3tgOSFl1SRF/9nPC1BlrCbFaXo4VWgzLQD
ik2FDW12f7Nd/yhRbHFtKJK6GeT4qXMDnE1vGI5U1kVzdjN9X4XYvuVw1Z0jBo3FABGgCjomdA8k
47es7SVVtUUf326ORRIKkrg0NB0eWojjVCtNzIh02JvsMAAiubGu0JfqTZo/LhAXzSZh5eayAs/c
iyBy+flJUKcmQGlEUhxQtb0eNLUGMDf+mFdtoJoKOlJlN9CqLk9WKFhfyoHB77gQV5gTeN72Vn/f
dpNvyHrVVuXoUCJiF8w8EGFZ6CKotGlCSOQUxbWbJIHZl6HSYBy+krXVrmrwRJSwJMzYu73ZM3iM
DtOkn9a4S/MRKcXKp5YswbAuC+8JVF0RYoiPGK47Q1NWMEXT4I431Z92UhxaXU8CPOR2lEgblhdn
f2aRywPmfwX+oWQ7MQ/TVnjVqzjBaCveqw05WGl37GJ1X/E3lrS36B71kEK9AluLD9uWGOeqM17y
4gBbQl+U6CLbsaijAkkNwJY3QdaCgXD+isxI4hFXbeVEirCBNZCOOcsgZQApgN23V2qSbTg4FwtT
xqR8frkux81AWgGxp2mfvQgdYHPTuIQshYV6X4BWDc00RaDHACUmnhMHI7BRiGzaeVWPQDxC3Wa5
1MVbVedWWxbDAL8yAafdGhpPM7LAUpik0XvVf/0rR+yknBJliEqlp36du35hfICNcKhAWokBfMxx
mfSH6ZLwsv9aNufMQE9ECtHK6OiVqRgQWWDDXJzz3OtLv2s/Mq3yVEvSyCGTJuT3ZqfBvJoDRRKQ
vUePsfJgudcJeUQCIZY9VGTKFOLiwaosUqmQZfVtOCsBXvVsRljwUvUYZ9aCHC+Fy7qUSVyeTieH
PQcWORo+IFFDFwcDGHXmxuEwgzeZF3tkvJ+LdLzFqNPPy2KXX3tpC4WQS6u0tHdqiI0xBFG2RZAA
cvCyiHMkm+XcIahb6JJRuBTrhnqFVj47nRAnKFdJ/0LbN9YdDbA56DvAfNNqV5LNPBdelN07Koge
MDpgHm2+N8A7F6eSF+LqcTz5GEHPFCDr/VRgwb31UPIpbPIjciESIataPREiaLUw0BsxtFhxnh8M
OobtJKMdWfWbmCtc8qOApRWH621sVcH6Gb4MKtT6nx2JFoAbp5Ul9Vf1dSJo+ZBTuyRG1GQtBA0N
8+oeCPjGi2ZJfNe5ENAkoAEXUxxgAVLFKI8Wml6g/QuOBM8/BfwKNScbQP795235LkbwIIqdxkZu
YO+BlNUjda0CYD1lMiCg8635LkXwHQrGQVnPsBhn1oMye6Eg4Wijr8H8uHyu1uUgvYnhEEQJYtOy
MzZmVliIfQiztn1kHma84DxjYNvB0nuJ6s7dExa1jC7B2DRYtuDqdSefm5GMGFGCGSTTo5H5jh0k
Cx1eFuIVgFMrcRvnZ+i7RGGzysSw8rhQcZ9Z843dUY+58f1lDa6a3VLi+99khCvYdm+PmIWdsCjF
KL6qaiCvObGjbZSD6OGypPPYEVUTtF2jvRZ4GJhF+X6KigZ5A20iqPHn9UFPdj0zbkine+07ElSX
RZ1PVmLSC0DDS3MRRmrOJl7ApaHnTmkhbJx87W2jPo6efl/7zRGtIrnXBsNb7PMvTTbJ8SfZ+f0q
+S5X2DCtS3NnAhOLb3tPzqG4mu+6cL7tN/caWHJtj3vVluOvbRA/e09mOPr9a7dVQicwQxqyXfai
+ZanBq5fX9UBC4dX4+dlzejLF1z6QuFkOnVNwSeyfOFtsk2emlc7THwncEN8wbEJB6QB54Pj6Q8A
vUm2hieF+zkPYb6rSLh8ZhVI4nzEB4BCidJXzXrSsj0p7yYDN4XEuFfC3e/ChEsoVfW4VmYI04tA
I9eGGcbg9FDR8EU3UfNIo3BuJC5p1cxPTE84UNPQZ1WawvSWKoXBUT6zwYtbe320s2U34JouDUsD
rRLKcguR5fcjhYbRqK8VG0eq9kbF8DBd4U09wJPiPuD0KOt4PO+9wrE6lSeYd5WCBzfDxK1f5c+M
eIV6UzYfeP35bn2tTCh3bxzudzJSgDW/i6wcunzxcgBUrOA4xmZUkryIYDHjLeiPFNDKFHGogT8n
R9OQ+uzIiqFrPpEsRVDkAFE3E8kx3RR4IxPgfH2Wbwb6YdcvYyQ5h+eVeqjyRIaYOGpNvdEZVXBz
Ufo4V3MAPug+Tz8ICNropN1pDTk2ZhGozoBJgTjM51c070pc8nkdVvgKwYCyIk3wGVjpMDR+Y361
UXVfjvVGw/RIqr/MQ4ynzJWipFvacyShC0nxaO2wnGpBMKi81szSraAFCz3VLYBkZvI6a1dmdmeP
Eqi0NSs6FSU4vrrqm9busFQVeUfaANvaDgz+0+g2CLbzbmfL0GtXnc+pRMHT1aaR2d0Mifn0lLXb
sfTjuvRQnQlY/9zZcQimQar+95znd8MSXN6I+WYyL1JH+7kGkBeRxVwyRQoOzik1s+saCOiqOfFi
DN4rQ+91VYrG4To0jOilAk31XJkPl6+uNWd3qk7BDShd1DRgVYezsyIghR9JDrx7ZvtN8ivL9ul/
z8osekSOxEarB0DgBXuZGYadChWmGZe/B9YjGeNVQHuXIYSt+5p/xQhGordRr9nLCWBztou66Zow
Eqp6K3ldrAXKp6sRrMJMWax2BsSo3UM1LJeSsaka30ZX1+Vd+n+4lH8XJJiH0UZTFiuQRJPGHwsW
mumrNQe6vQXFBJC1lye86c9JYJiylpnV+2kZ4nKAJagBU1JwZ87YafVM4s4fCnP4VeZk3C5zyfuq
scE2wcuof1Aa0r2C3q4NesrrAzGbIaSZlDp+1bFpOiaK0EGKStJizCdPRqOweGrTpPPLngRJ9tRg
tBevBEJCO5Uk7f80y4shHTmRtRzYE1nRaPZp3mHVNuUBwLkgE8Lm7LlFdzR130tjCrDMIzPzbatb
7zZIwVQ0EvXjcKX2vxWn3MD894X6w9USH8NxW2NUtlkaPbQ0AzY5aFHd/zwmhIvHwg7DTpYngdiZ
AiExZv4Z5umRT0LLVqpanhH3EmOU7YJwhpWkydG/CM0o6q+x2g900yjHulQ9VfbikEkSjrELeqYs
KSHJcWO/tsOqearVt7hNwhq4E5eP2KoDPtlv4SzHSJMRcBQi219sGMV8uo9BNaB/Nl5ppr7CX7X0
5bLE9avsRKRwqBEjKfZs4VCb9jYz9woPMfGpZJYfUSCj37sTsljckwhddueSXQsO3wUBH2c2dGo0
9zaHzZrHonstZi3sAFhVUebxJTF5PzkedQ/g45HIX3XNgDs0Aa3nqmfAGq0xRXbH0s43tStcq/5g
cQ/0V3N2A2fS0A8n7jBX+aCNvjU8De7BUjFQJeOU09ct69+vEFRP8ok3g46vsG9vrXd0xG9pkO3R
o6d6xGeIEb0hUPe1/6PxEu83yoPqJg+UTRG6wfx+WSOrN/CJQoQN0dq5p/BrnT8qAHbWhw+kSkB3
U00BV9u9Sbpg5Kash231xUpOpAqutIhjN+k0SEUDgFdtksT79eHepF70M8FjFX2sUADw6T2MDmE0
Yq/sRtmzXmYIgoNNQaFeF0DD93PqYbjNH5KgbmTMEMYS656b+z8b7Qrt5TXS7FlhQgowTsqQ73Tw
3Vj7L1DWfpme8XPy47B5jRTPCdJ9dehD5o3+8G48/ND8dFPvC38I8kB+CCWLF7NevGOG0y+f1fAc
raFm0U4+pvLmXZQnmj83YJEEYaie32kYmx18e0jYoeMpRsayMuW/iJYRkOBFk/sF3IHs2Heae62y
0mFeXLlkup/HiL3Xfd5eaX0XYfLDNrsHMEnxzZRk6JDWh9yFuku0ycStOoMGLGmjOASxZnuIM5Pt
gChnHGuwoHpqq2j3o8qtRyQ5UuSEQXe8i5LGeS27ITrkNJ5iD92PPMCZQmLdGOabynaLbUZtc+u0
cxq2ioLZM4dXVyXGXwLksNEDVFL2TBUTD07LjdND4RD3tsaE1yc4bZzrks8NB1+no6P7PylRc2KN
3b4ayZhvzMhWgwrdhh74JAjyx53xnrKc39Ww6DIAPWyDIvdcBTMrkycl6y2vSErnjhX9BPJsdKog
HTNFxpY1jokpGDZZP1Ro7Ji0ccWQfuRqjLJhoxpe6ybjDs1g0R58CjbABDNQQ3DXpS/O3E9PwPJp
75xxTG47FUgzaKPU9q0Khr1i6NXfaaujH7Wm6nvPdHffVwl+Y+TQctNMNjZ8njS2p6h0HeKcqKCJ
HWIjQOnLee7Vnl0n7WQ1Qduq1c9oBnltlFg8WsYGjJ0Ghmf0nMUFJQeO3ibL0xPmVhvkyQj3aBSZ
JSpZOR891Jr0yXMyHUA7Yxffk0gHqWrdFNFNB3bzO2QBEsOzWqf8sGkcdYCtigEF0NlUQT9Ua7s7
lVTkTo1ydkhKQ7l2LVaAclkFlDC1oum30RDXV/JpMLaX/eKf3Pyloys8Y8mMNGSu4ozo1+kDAs2P
LLjLD1HwA7PJW/223qfB63C099Mm8UAdJ5F+3rOEl8q/DlLs9yuTrnb7xUE62y+OjN0uecSo/Hxf
efr7HDphdo8BKvvKvo3ArQ13KRsgXY1HXMzjgdQTFV6xtjUVOMckzrF6VhOPTe21RWYnjPjwWWbO
j5zyK7vCppn1tL+89PORHCGMFC7Hkbn5YNU9lq78YBwN1FcJnrxOtDDYgmbO8Kj9iMYxNQv15CNu
R8Bw2ZKS7CJC3PvTSFa4FEcjKYoswSfYbRmoibnJycNExjvKZcnM5fUiSkICzNTgXzBcL+IFpK1h
l824ECRr3SYygItVO+4nCJfJhho9bj9LQfiuIMGtFm3qKRpScnVdSVI2a+s9/QpB5TajtaMuNM2o
7t1Eyrglyn4G6Xg2BJc3dzXwOVmuoNge7ZMKypSdz1vOPWMqPpsx/22qyjtPHa+XwjCtBrnoTjWW
zjvg3YuvR6XIXXMkwPhiw9HApTo5AcxHs0PGYrwRg368zmTgzWuLxITvAjuB8Bq5Buz5yduNsEnn
xYIrptKvykYoY75a1PQc/mrKWpLW14eUpqWDZR7dx8JrKE7Ah9tRKNRSn+IRE7pHE0OWCg8c9N/Z
ZJO2QarJqDTXwgeA6GoYDTbQbiJWfXo3jZueVZ2PW84zeXZMWBo2yHNcNpZVMRhWA647IAzOoOJi
PpVtH+GtUM87muOiVq519vuyjOUNJ54/80SG8MZDEgEMqTpkxDYItzXK+n2bx1F4Wcra+TqVsqz0
xCKiaTJ4q0FKP2BUK2+9ARMPgx7QMZa8I9cNwkB2C70HqKGKrb2pVTWZokCUOdBwHvCSwH2JMMhv
u3oP3B3Lq5CwTKgTkMaQXVtrO4aua/xH4NCIiHuXYUqtMpc6UK1cgZ4+j66rWHI9rG3YiQhbiKhj
XrU15xDRVhPazJtgQEP/5d1au/vgMf5RoeANZ83NeTvgLZ4rVzjMAaD439Cc/5wpxYcWwYkUxGuY
rJS6vnPEWiqb+lLkXD7rxEjMHA8uDLwhKKe7yPBybdsDUVP3Z9235tFr0UdWyqBy1zYMjU4gAcYI
LIqqgj8mfFIwIoGlusaDCXssJ7DGSnZsVQY6C9Ftju5rdEN8X9dYtrNbN1hXYcXHVt/qfbNrml+X
92w1TQj6vX+kCAc5Yw4t2AApKSbQNLxf6jp/aMF90xHHB1dS75eUgiFpCAZqPrm0UoLLX7Dq9U8+
YFHDyfZFjWZpdYmIjeXTmzUiTzqnPxSj2angIaRMlkNYdSkn4gQjNUutH/oI662SLetf0vGVpS89
lyTbVnqckGHGlC1mI13UCW3BKKMyKbWaIw6cef5zVp2fQIQITTv3jC6+6smPvgV1KSBTPG6kB6KX
nlPmqQdm6cFzrSTzmvFn42jXKYhACZOFLWu5i5OPcwRfAEp7lsYRVD7MXpseZ2fLwS5jdn6mAttf
hqewbseA88Xcle1g4O/7BuuYAo7iRRWAX/eaSguoUu9JVUmy+qveZ0EN/j9iBEMeiTaASAZisv6V
Nbd8zoKJbJzCAeoIprWR3peh28oWJljuxLSoTXpIVMvZZ05ceA66w2s2yhyrTJBgs3FiNUTrFg3a
z7l5MwKAvwFK4OVzuKo/dMEuExBo0hbvIEy1NOlCeQqKTDwk89chu4mnLOiiTwzi4QL0OjxrL4tc
PYuAXnY0oL2iMCAEfEXDuRXpNXyPuXFaB2S3YNu5nri2uSxnVX9oWzaBxAVaEBHVJ0dgOQN7E3c7
2ttnsk+QNgXAWXhZyqojO5Ei7FLpLDg3MxTYms1V1U3FJmbKu82c2dN1fl/HAP+6LHFtXad3uqC/
UosGpVjCBjNTMadcB/F0TJJfl4Ws3q8AggPM4cJLfBYqq7FWpIoDKUWevOP/txp1dtRuwiyaryvT
QHvZfQVAb2Rrakk55/x2QoeZjnE04mD6B83SwgpBi4YRpBmD32PvBnRQd4rqbmwVrAimuVG48Tyn
AwbCQY2gP/VNfHd56YvL+BbkLtLRTrl8AYhrRGSmCuMMMxi5MGQbfw0JGoE6WTfl2QmABLRWLOBw
eIbgIHz3jUUfj63RR8C0ikKS7FvtOFYhr94ur+N8CwUxQk4GpIoKqrdQo/rS6GH8bHyp71MAzCAS
e9P2srAzoxRkCe5+rBKNmTFk9fYecbqXtreuIzH8846RP0IWpmy06qGDePmIk6Cho3M60w5wgQib
Nzl4cTxkxjXfZtq0RR4k9ypzyIOiztHEn7HxBpxUyKbihjh0Jb/v2TxJvujs8C8fZAI1DMME+FME
TTTSaCDAAS98qv8GtJxXOjeRqtxxdwB43Sjxm6vHAueBqAvCBMJeQcdG3wHndEGXaDREvCBrunIj
A81rbd2+96mVbTC0fcvi2b7RDfU6cxQ7yOZccjrWbJdgNA8DoxagQkXY8wHJ2SYd0SZecNfryT5t
PjLnzbIlzntNs8uohAOIKZwVEeBlqKnBQdtT+MQZQn0swDOfB0mHjivjPR6J/9+t91SacFLmXu+z
jEIaQ6t9q+thYd+1oyRU+WOeomOB6eJ5rqFVF3Dn3803Mp1k7KMERNeNNeCZ2ZeGipRVSZ442v23
KR+7TzClVckRaOhwDWmWI4uJ5vx5b9sZfRqNnM8eU2zy6fTIPueKMSPjR8r8oLZTlaBDSgGDZMes
7okmWhdihJS2aFJhUxjPVvmsW8wMCau1J5UR5XdEa3tXcFN9NqOo3RVsKoMsIfNVkpISaH5RhOYW
VBnueEz/e0UJRwfhhoGi4gKlK7689SQfY9tNoYxy+DGM1njn2P0z5jH/6jYhjuuizg54ybOkVgYM
YjoswB51NICA5qubAA18nF0PGSCHhLp96EFM2cjCj7PIalng8rTHlBiQ6MTIyiHMjiw06PsWe575
49igVgPebC9XnlW602QwB+ddJ5CHpksVyS1c20AE/W5dvOZNCRhwnBj2DB7i0fDVPIjSkOWenb0Z
BWY7dpp14zTby2dn7bo8lSsUJzM9qZTBwTqdjm1Te9wNk4wFYc0ZLPAKUCYmR85gmCgbmF5U2EFw
zzbdvh12U1suJEJoCpfEw2v32KkowRPkdYzXDCbUfSdm/hBbO8csPLUs/sK9nYoRXHmcgWiNJhAT
aciOjHdj/uaWtR9NPxNp/fzs3bcYBqAvEMgBBgMliu+GsQCFddXAcNKMne0+uJnrueY9jR452uot
GUaYvmYPFib7EXAbKIiIE4Naq+CVayyXNIDomea5zaM+Y+dCpb3vohdQwSrkmsefU+2Xzs7If3fN
DTJTAH3bOv1RJT+p0npl81jMu8oK0qp8uGyva8Z0+n2CvVptZ+RmDC+M7msE0P20ofa90X2xVHJT
ntfEoHj0+oNYFalmVCuEMM+gTqclJjRB9QQ41NtiAhCa1yYYYsjvW2sKEg2JK1aFRU09Xnw0KOJG
ftH+MI1DPr5UzuhZo69a9/K852Jf4lV0+mmCmXMdDfDjooS2PE5qCeWHyLEiw2+4T1m5sZDqz3e1
EhRxGVQyyqI1g1xenEAbAiwL5i6+G2Q+oudY7yucMR0cqLp9V5k/GFBQcw1qcIzNKKMIXY2cCMGc
Pyomy/SFIBFFZTJwG8cNo16uc4+ps4q/VvZT0n9y9z4FhByC4k7WEbXmS9D6hlnrP614Is7FUOiT
aRfAGkNDwG7UIiA55LcWJZK4Yk2M5WJZwM9GOlR8r7Qt4GdQzC7QUaj6QLHyIpTZVYlfXLvNToUs
YeFJ6J13jVuBmA5r0d4Z80y2tcuNkTwN5q6MbnVZenctyjwVJ2xY205mnE4QZ5kYMbI8YtyM4Opy
ZS+xNWcAZBMk7SxgcKEK8H1ZSOjiBNe4vIy8B8/ans4PSZuHRPssZANhK1aP6OMPrwTQzs9KDSBU
RDcIgag0e7RiChpANGDXt7Hm5QamdSUR7cp+fZMm7NeQ6XGhjJCWZ/u5rcFNmgA1gXiW7pXkwwDb
IagqLzvWFTv8JlLYswwElpXZQ6ROjVBlPBjqa1VmGCsb9k2I4L3nIcsiukTq8VB6bXEA9CPU6jlo
wpM1DOurO4bzhGoFQJfQA/3dOMoqIwWZFh0Wj+m4H9IbVhloVgnMOCTVU5oRP8HMZfUzta6ieWcb
NBgImjjVZQYE4Jgs3tAIUzc8BL8SGoG5l/QbBGg58erkdpCN6q+q5uRzBdXguuGVnuL3UzQ7uOgF
0+jWbr8GxQntn5e3+jzRDb4DjGn+o5rF/E7cAXXA2TQvQV/UftVm0CmvKYCpXOblyV6dQppuGuPK
1UK9vmPWoZwqv9UfXPOtKJNtI7vR1/ICJ1+Dosn3r+nUIhpUFV/jQs2AuIyvTcy656rX9Xurir1o
eON03JrmXVUGw/gX2G8QD/IsTPcDzUgsRSl4qXeo2yzKuBvdJ1C5g6r3MCaSeGL1fP0rRpyXUeZI
cbsUYqruLaVDEDe7qq3+5hCfCBEcokmUBAOeiyqVj86NPZ6GGA65bD1rvmlByF54dmywqAjnSuPj
gKTiAltpfRXRfi6CAZikdhGM+bGuX8eXy+LW9IYCAZ6Af+ri4vaoTAXfQzzh3E2h4uxM53GWRTQS
EeLWNPoA3LkGImh7XcTvrRUq1eZvVmG5oDhXkWsSU01TbczMUAZcH/NuIq9qdkVl7RGrq0BS0lpy
8+g9F/Yl6XWNzjZW0Y+PYMWY8ivgX15exVpOEkzd/8oQnNRkam3cIUsOB/U2fxBAjKE13fylpx+8
vy9wLZq8lMhcX9ZSIHKXB7mYNWwbxkkNSGugX+zj+HeKFIjxeXlZazcFgP/+ESHcthHqDyWQxwq/
i8JB2eFNYwZZdTO7od5JkuOy1Qib5E5xkRAOUa4DhD5tN6QfoMu4vJy1m+R0OcIm5XwaOk2FjDad
gADmEftlckrP1Y6GDKpv0YzwEIE9/Ks54SLR7JZGWgNRQ/1DUw5F97tBT2+8vbygteQIQn8NdQyb
IEgW38BzNqAhiMPsJkR3QK/H9I/mRbw/2i06+HWKh3FzA1So7WRG14kd3yetZCh2zemdfoFgIg34
CMAFiy8wnH0//bL6J90AWOgBdPG1s0lV2YoXRy0oFkxjKKMA0dFBCsr4fif27pyMg2biyUNTH6MD
Rfps12ERHUYyY0r21UAGmeEpLrk//njTM7kgxcQZR2MGOjO+y7VLZaJRbQFGxOte+GcZGl9GkPys
0fnrpXuae/FPdBu8smvnOElkrxwNcOGAwQUNXmBY/fMePwlKcsrayMY9srhIxwlKtu3H8LIhrewi
Jj00TMOpNrjRVcFcm9JuxjZV8C5pUxR/MTi5RUcugA49Mw0Q5GWy7OXK+TgV+MefnqzJ0iuqNWME
syGZV2QYD033M7/KDAns35ruThb25wV9IqdX49ghpYs3uRKjqRop4BEDjX+xQadCdME2Gm5WFUJi
PwExlxsBrup1oJJm1BXfBQJTZJQXkGFYwvLzk4XkljKXRg77AwLlVVdz32gxwTWkYb1wCfaZRG8r
nv+bOMFVgsXdiBUVNlfoP3O0nKa65hVK2DoHB7qUMRTKpAnmR02OQKeCNN0KaPYJPH6P0N2YB6Z+
n/P/Ie27eiPXtWZ/kQBJVOKrQge73c5h/CJ4gpVz1q+/pcF39qhpQsTMBc4+LwO4mtTi4uIKVZ/b
ts55/2ioUsLrIa7FC4itV5h6Sis0fibONWhU9/0ufSr201V9RGHhiDby58jRboMThMLO0jtolb1y
H59cOBy78QJB7eureV7+FGabZdk38s6UoN3aVEiKXbVaj8683faCv541gIBDRUZBgjM7qc8Zqs4j
1quChFTr3ApECZn5YErHbZyvTgQ4CwMZOD7RusK+K+M5KOQyAo6ifCamh2zUXL2qeWz3xn1mDk6o
C14OXwdrML24RmS2D/nfWPF9IJLb98ghb433iHnhfec9/aD2/BY9/MgaL3LQcRmhV8/W3OhU2ulV
8RjsZo94yNDtRcXcr+f08icxppzKQ6FM2bLZvgfyp55eNe03qru5iCGCk/xbI6F379IjgFW5HPLF
jPW61Y5GlssHlLaindn6wQ1Y2OJdRDMdz9K6+KmFRvAQKla4NzqaPG1/96+cLBefAZISl79EnpRg
GAz8ksGpkZIB7Qj12u+pbN9NbglOlghH51o6mILDw91qtJiioxuzVeBivIT1a1qTTI4gyFDdNBAF
SdV7y/w26m5VC7wh17JXSMsJWznfDB0pdW4CKRlAEovIHkRUMiQgCu0QDq+9dq+1gnCYe2ZXiIy7
tzQfarEEiMTcF4M3qyY4OG798h+K77AipJBRuMUrHwHV5dK0MczHKQWQbDqRgYFITD6CnhaJ1rr7
9LUHOXoa6RnKNds2w/92/8FqjPH6gRwHRr6sT3FBz2/X0p1BvZx68vDXaeSLBbJNN0pQQ564AJKk
eeiKH+Y7ZXrbXgzn9XeJwQQAiiSVGGMNIXay6FcXXobCazs3HvUjKFc897EtTcdepCfMvTz+fDq2
61+OTLmfFKysV2cX/IiwkHd/jv46uLlcm3ZpID7NM71cDCQi12H82IFiIJkET1mutePaoBCgQr6a
5VQt66zwZwqMClQMc2xbEIWAiHCILOj2l+Ka3QqIuTASmrc+2PrQgYXSlSb9CKobSry5tisRWQfH
ZRjoPEQDp6pgeIrlHpf8LqWzGSBoHzw9v+0jtzUf++KMdha0tpnZ31u5AeYyEHmjMIe6HOMv4hAj
9lYSIYkWn0zlLtXfsr+PQFH1XEEwexehczweJtTWkvyuVe/q/rkqMD54q3aCa51Tar1EYnzSWCGN
Uyw9FPVb8qE5dW6ndv+CcchdcCJnuxoczQ4/rhAD3zZXJLY/P+X3VGApv3kKLh98S5EXbhFxE3po
2PTKBKYza+zQA6UoIHuytb11JX9UqZ28FPv0Og+d+Wr8HJudKjhvHBO9wGXumqpDcdXsgWv5d6n8
GFeOZTkaCUAff9g+DDy3dQHFGA3Y5y2zNLDPVvrZSm/Gr3DAVOZkN92NUr0o8U3gi6aOOSf9ApIx
olTStNyKsTrUbQblbZb3NT3loh6V5a9sfTvGgPopaebJwsKo8nPqP4jk+vShCh/S6OCrgpPHXZEF
Tm0kMJdiJZOQkLuhCYcBJT0NGfkexVZ0ogfpiYia8DneHrIPf3AYP5wMvUqSFjjBfKvqrl8+9aLY
dfkT7LbB4OFBlvq+zgbweWuFhepDMAdtzOAh/ySifDIfwJKhYi0ja82mGYiFbJE5Q3w0UAio09TH
WciDzIVAGnnpqIGuAasxgMl1fcCiFy/1sygfDGh1bZ8a3vde8tT/A2Du+rBV1HHOM6Rds3sZ95Sa
3JrpQygK73mfew3DmFUdVz2iFqwjbI5z/mJWduwLzj/P06whGIsKgybAJDtWYhUvUvQNegSWhErX
lNipiMmc+1XAYmdZaA1G9zSzGivRBqWR0aigRximKp0mE00ViBCYxSQIXIti6YZrcSUgL1jqgoic
+0FWS1j+ffUGqNsSxTKK7g4pfI60JzKNTjwIvggXA42Di8QcqmtsOjfw57xKRnRWFOOtJLlWcSLZ
57b58uISNFT8B7GY92oZaR00iVYCopzOrWV31NXQS1zeVNKhKysXpAmC88LzxaqFbnc0CaBaxN6j
aFpRUL1A5S2cdpXRuGqBJ/jkSsYJ/rkSMk1zjXoFx6yv1WloDkvN1KpPg3KIzBeTuFN9ABPy9kby
v9WfdTGX59BbVR/NAOrGdyPeV6hXaAKT464FHTCLUNzS4cZcY1ZFM0hZofJNyqehfI7CoxagDfwx
jgURlwCIHaesuqHLsgqOX54OffaEF0xaOj26a42/HebFOKj6Z0XsUHSgWmhqR7+3Y4SvUgp67Dry
qGj2h+uhKYpiUKqHNhZrcTL0cmKoT8PEQXiPWi+mXOUOCqKCCJHrcVYwjKUpbRwrYQAYVb6XpLdK
NErIDc8wDYBPbKHAh8D+8qgWsRHn/tLgWM0Z6EvCaytOXBKpB/CxXMvDecxz9MCqeQX6ukZQKuP0
HmAUVEeBz1xiYEjbXYLHOYlMq53his7KdbZHCcCVJRsdUqAQs0GuGtujAPJ3NZkNP9aQiydZuSZ4
ig7MfIBU9/kxenjKj6BhUl6pU7nlJzJJ+/Cs3CvvxJEwdGdLP7fPM89qwIBKqG6glIZn9SV6SzJK
5hyHbbRuC4zN6/FhkNDKd9yG4bkN9I8u8QMy9eB7uIQJ257MjYUTUCh71f/VT7cTqDu2MXipQbzG
/gPRmewKBng7aKEDpCsdtP664LLxzW+auae6A07eOX+I6b5JBYebdyDWqEwaMJgIuqMW1Ca/jjDq
Wmqv2+vifiITBwFnG4N9bK6qVkENMZc4EC1oqjpHwxDkHlReauVUZmK0jg49nczdxuS5RjS6LzwH
Os4hG7K2aHQlrTHiKYG+G7M9Y/Cgt57Q6d77teCz8Uzjd587CscKWumWf1/ZvwHinIhkAxoeIXqa
gL2w6hBeqi/bC+KhkD+byGbe0PnVJNayiVXxkZnHyvrWdbttCL7nWmEwllBhJrkqZ2AoxhEMXzaG
rdGEe5e2dzNKEI3vFhKYML1tVF5kQ5A+UjBfh/EaNsYcyQw6ZRADOX6rgRUAAzYxyEtLqXLMqLX2
+qBChqgpoxup9ZGVnzJlv/0DuKYCV41avIHXINv/m6aSRboUP0BDbJgSr4IX8WlqS+mLmgsiRe5R
WErgKGGhjCUztiJnpOsp7ZBeqiN3jiESIrWVHaYqAl8hURvXZFZgy49ZGeZc5Kk/VmhmkMu7SXPb
4TmxBCbD3TsKYuZF7wG1OcYtSqAwSfMUtq9UOdTfJdu0PpApwDAERCFDXXDSuKbyB40lZKuMqkX3
LBY0RVBYsb7N9VtA53uUUK7l3ELwg5E7TTTtwb/fVqjMqahzq9LSeTnft3LoBA+L2grySWfqzefI
iY7BE92DvxzcBG7o+efiKHq6ch306geol98xDSpJDRT8gAwzDEsc3ovS+pw2CYQNKwjmFjUlOZPG
GDs77pSd/hg+QSCrd7Wral9eQ99xDh3zygm+yW+1jRHYfzIi6A5jZBHPDTbVn2WYIzdCgGvxJ5kl
ex5sots0f9ZFFCd8c/2DxOwkauNj2CwnopMxg9mAPc4h0X3fo3ni27ZT4bT4QFZmmX76v1uBOXxR
CA0UtcZHkw7+TfEhQTj5Qau95DS4Omjf7EzUirz8QTYMA4UrSFyRQFkS2JdWUsg65IGUCW918yMm
nyMGWir/thEJHvG2EMPImJTDhKnyZVi4a7ohqENcrIF06oKjrJ7T4Vot7jtD0KHEjYbWSMzHktHC
1oXtcoUr5X6u6XXcoqOX5MSlatm5So/py6Laq5jEHJvmZ6m/bX9C7oZihehvROYLjuVyQ7vamueW
Lhtagw9D0tyg8lq4tuBzG4fnprUVDhM/W5KUoptGxo5a17F+rcU7qRFEQ78nSr4YxwqD8dOZMs3o
oUOMLt8b98ox7KG+0fxCNqc9GI+t6UrPfmDPTuQie/EP9/tqeaxgXDIaJQkjbOPYv04UJZvxEI+T
HZDPCVVvdTrL5B8uWUznofVZBg0hFKouP5xpTeqg+NjQDBV0EPEaymc4uYEqUm3iHgWUbSy046O3
TWdwsinq1FiHgSaguIo/yuhJGrymvNVFeXGuJS5JGKwHITTrINMuaEDcoOIkpNLRqD8t2v+gaQSK
skrQriRCYs5cnfrR5NdAGtR7au207JU0poNRG4FRcC8cbbUk5sJBpgfN/L6CJVXWzdwXNoFAR5/H
z2WjPdRJd4pkkPCET2oJNurwTse1LkWzN1jfNOQfphL0WEYEhj8olfThcftAijZhuY9XcVOX6pWh
VfhtSuU21Cu1GznE0/VhG2U51l+OJKRClo5IA88UxnqCig6q0qMj0hrf0+4Taq/gRZerq6l0hp/b
UNyiGMpi/2ExnzXM8GzB2xlPPC9/wzP9FpMfoGh0g9ZF9AI2RsePneK7SDmYF7hoGL1EOoKgw54t
pmpTrAxWshyQ8bZQbiF9bm8vjPulVgDMl0qIVE4JRCGdykjdmJygaJZWZNf/S1Z/vZDFha8swlSL
PjM64OjRe5TNto6EhkhUlutNVmtZ1rrCgK42hgIWjKnL7Dh5G8vASUD/HncPlqgxhrtvmALUDLTG
augxu8Qagh55hglYNTiqAdWAft4ZRY0OXAtfoTAXW1g3A4pJ8PwhjqwRe61vo+e3k+8sf6dZT9um
wHsbgK3xvyUxNxz4bAeiLC3VkXzjY8SowZTTjipPIQRT6kMVfduGE+wgm6rJETGr+vQ7OHjriv2I
LBd5CmR3G4V/byOLsfSIL1JdzKq0ciJzSJZ7O7s2d/2b7AVQFwfRrj3d5XZzp++Nx879AEuvs43M
DUr+ALOpZaUski4vANxI1n5WErcy2hu/NY/bMFwPsYJhnKAeobLox4AJwbMWhSDIfd0G4OY0wM76
vx00GddXEQLVCSi0g4nvU+tku6oPA33RtAe1eg3RHSspV5ZIXVX02VjHN4a9bGgJQPUStxkyvYjG
3SQKbeSqXGL+7MA1FeYPnYGEEf02RuEiElDI+VMPYosK2lGxNjxvbwTXYFf7wLhKCbzUehngJ/Xx
gFf6Y1li9u+hlvbbMLwPikF79DqjVxfdaYzBZmWb9UVrINenutEE3r55Flgm92W1gvhy9PQosArk
HZzgnHgjRCpsfxc9z/tul/zEqGEielgJARkjNYpADuSlzTk+dZ/50b/qrzGtOtb2/CnbkMqTdtt7
yPtU6wUyJkuDxKizyMIe9q+j7I7mvWK+6cM/3J1rFCYC82OYA6mwqin9NYJWKkjsdnxv6ef2YniO
BPV8fRnPBOsJ68GMoWhidAYtOq4OBEJtHbKqf08bB9e4AmG9laWWcqjWAKkwfJsFj7RyKXRba7uJ
r5sidkuwQW8vi3e3rREZm4CMHcVAPRCNaqdBulDFGVftKT8NP6GVLgAT7CHrwyza9eo0AEwqnpLO
HftnIrjOeL3Ai4AmGnJRhMWIB2MNbStp9dQhCarXzZMJVorDOKk7s5rfaKEkdjJA9Wxs6smNgl69
soz0bSgqJPBjj0Y/QBJ10rNhR8a5FZRreVERSo9ICxlQI0DR+TJSoWqnhfIyymb1EpJ7EQiKfGRm
P2LDbkXUz7xtXmMx565GH7wEIV4UIKsBUgUgb61/aKK+Vt7hXoMwG42QKLCmZWAuB83pEChukfbn
TErs+Z/adn7zwuIpjBlaNtmMsM8Km2DE1ae4+pjYYf6xfQi4H2chnv0/gGWtq5BVjq2AmhkAAgX9
4xggW9QV/f6l0DwlF7Hd8m4WMI2ZkB0EbTX5/cZZgXWWNsnRqC1NFu/l8KMadtuL4X399d9nFlOF
nWYGPsGLFNnOgDRuaD61kIjbRuFt2Rpl+ffVKnIUjv0Mg/xOER97fe/LIHfondTCC/dxG4m7HnCM
YHwQtzEKb5dI6ZAVlrVMvk1aDP7oHen8nWoK/Ab3o/wB+R19rZej+73ayADxMfptmfsQWszby+Cd
FxNTAkSFKaOqzSwjrzGZMca4pkh1mEF1nNv5+BD/S4fbCuUrGa2OBLuKdajBLlM+R1CNbS/jqzAC
rigTDH+GhXc4ZrSYdXRgvQ6KCQgGSmm5dkRuwehuo3GfyK7lH8v6FSc0afdlEKHD0tXxytz+BfyN
/O8HGExxGbziYPhecgCLplht2b7xXDRvY3/chuGb3R8YxmEHcqQUSoN1KkpoW7gb0kcqCl24hwgC
XirSChRNictvWFmdP5EGDHlI0OTqi14/6tFRzo9F48Wi3CXvljdXQKxPUIspiEOkw5BFVIebYXie
pIPWvtXZQROVBr/KKi0WsgJjXINW0K6mFcCgmzHvzEdqR/YUQ8rHvjvZr6+zY3snzzPsAxGVRbin
eIXMPNSHIs7TyQRyjLLnDOKvMhJc49ze8PXiGPOPsyGmwQgIcttlbvMgOdJZcqp9cGN6lVsdS8ez
Ry94HNz8WTsFrug9y32SrX4Aa/65VRvhLMFmrHflMTgXL4qL0bL48ReIJe6U+6vOre36RkSOKzAg
ljeyUEetmSygqlkIPmOUSE9Wd6paV0veU0PQDsYDsxauPSR1MFfOcrXPAdXSbnHGY1LsIlV1OlM/
dnN9gMIT6MVGu61LQfMP161ZZCG9Rxe1irr25VEkrR9FforQtIgcn8jQR7AJicAKeetDgMyyI/8X
YmU7rs6JejITtx332/6G+8Bf/4LFuFfOQLJqSO30+AVBcVZHdw5cfdiV6U0Y3NSwr/jBx4P3XzCR
N1sKYCqo5ZhVo1mxbaOO4lGDacFBQ2H2LirvpPo6NEBdbYAKqEgW+TMB7PJn2ZQx2spwe2CQHXxU
jIdILSvPcgOwNCfSTyhYNiil0OG6G6XsmDfLzAHatPcVpsLBNB4TPEjUAY9Ua5bxy9BM0XfDv/RT
LsVAmaiYcEa72+X2dzFIrWs1yCA8+NCQ17Qm+OZ/zZe/pL5WIExkrubz1GZ+mDkapNnDK8O6RbgU
D4L95bnBNQrzVdNpNntJxlLwzrDNitimqHWbdwevERhb9WUlk3MFCHpyP2TIGgID8kihqJ7PuyAp
WHkh0L0cTDbYSCy5qEqIqDpSUL/EJr2rFelMjPEarBP7Rm0P24bJ3bg/cKxvTbIo1mc/ypxe7/aj
Mt7PcDzbELywgi5sRlB+xIgsS6ZgKL7eBxkgmvIHAU1EEnpD8G0bg9fpAQZsTFujagjOP5YJKDPS
upcrcHlCF3dHT5oTXAW/6kP4GtyX35HyIQ9Waas/QS+3VEtzp8iPyev2b+BYyMVPYK7izmgCvZLK
DLLAkw9+tDIp78NCIt9VvMk7exj1QTRLyt1azJLizsDrw2QfChWS5jmdQSIh+cSe/HNlfZbo+dhe
F9dE/oCwD4URBWBtoOBasJrOqTUZvR6C08shAYOTUCzIxIMNA7bPeKIiGPwg97GOMLKrzM4+pdvo
erwud/k1nqbRyfQGXPSzZ5zDK5F5cpsV0FQO4mDQ7GKymYlvFKS5rKrByS5Cp6c2wotTclMNj8kx
ceM9GgK3t5N7wP84RDbNqifgpg1aHIcJFJ5F8KMDSWlCf+blnXCImmsef6DYdKuiTdYQRVjZGKRu
FM+naAxddRwElWdeltVSII6BDlHQRqKf7PIikUnqE6hAw8dnsR1LuMH0k4+Gp85EU6VTzgk0uMKD
kt6Rut3FrYhRkhM8XcAzV4zcq3FiJDUcjLaTUJ8CGXPvUkzUEPlWlgThMC9ouUBjrpoGo81JEgGN
kIcWOYe59cAkb5vhS0dwuyMLd/Lbf7jfLkCZ20efoArYqtjhsLwtId8xC9+YvDfMBQTzMguIVWRS
inVJ0r2v7xrLI2HgavKN7r8lkhflkl3/JBD3jkMvjF7DuFvmFZDacUy0bkfXA9Q0g29T9WT1Ihkv
/p4buorDudgY2xqPqfysAlV8hu7qlwycWP2HPu+G0tpn9ZM2uzA+TO6InCuv9A4xLRPlkKXCDgWJ
S7MmkQ6lWgubPl3Jv7RvFaZ2DpWrO8mT7nTXkPz0BhmN+dvugffawVseslCmiZ46lU39hbHU5pKK
a2TcTZ764b+r3gxujazYBb/ys7HLbiks+xjfi7wwx1sAGMMPxATlkc46YXnS/ErB5L7jj3ZMXozi
Jm5324vj+L7fvFmYS0Je02SppFJJJiMxwcvWqGRvjj/UdDdBMm3M92O834bi3MYXUMyJqdCYaxkF
oELFTSWMoxxovp9E4gKcu/EChTk0oHBqKS73zLGS/ajeNpZosID7UfAi/N+OLctcPZGgmVuoZQSA
GGpkwXPU70KR5j3vAkR7/1KFWfpIvwyhhmEt1VGPwUczkj1M8tqW4mXJ98SHhOGJYEA52aURlHxl
0dgQ71xfIDMhk0RSsEeTZeSyuu9QG4foZ/wdGcIZxYrSrVGpE+W4uJCgCUB3J1p3kGFdTHS1oQqN
/ZT0qJYgVZM2TwWIWzpQ6bfQWu2gstyBNwKPCHfbGDlfESNYf0DZdUI2d0qWCYB8viuMO1n5NMYf
2xCcS/ACgoliaj+YSTUCIrAwUwatVuhdByfLhqD7NtDv5knmKbtGYit2Td/qgyIDiZTDk95VV7E/
2THGChsMsictcVvyWadvhvIoF3ZlnLIx9BQLzTeWLSdgmtDDY9QbOyhBu4HxrPqyk6k/ItCtoJPS
7vX8bhz02xiMSdu/m+MQLn42G6REfajoDX52j6SGWuwG5YWiaTL3tmG43wF0tmgspGjpZROcgRb6
UOTESM5kzNpLRGn2HsAMwdKskRDRrA7P3uYGWHtkMJf+fawO0dVFQRez0pb8hUAWmowZCIoitG2l
j4V8naeC1X01ZPx9c9Es1MHqiWVenp6sL6Paj/H3G1RraRVA8S3ZUfltew85LYaAQfcu0iUo1gHr
Embp+tALHZP3afRQQz0h2clkPwauEQSYZbnVZ7fqbZOeWqd60iGT7DiqrZe7WeQaecuFdBXmxrBk
MMExNtOGpRJPKpZbFb+KxDi1k7SfOlXULv31Wlw0cAwDvBdQXQUTwOVy2zRXqrStkImbbP1J3veu
/JJd+SfzRq+d1jZvsp+5k12nVyI+J07QB2QTUiYGuNkoyseXyLMsd1IpwwGjugDK4zBr67upUPtF
9rjF6FVbzT2UHUlzX4wp2BbmTKmJq0RRcacgNXWL3q0mAoMFbQyXDL7qDU3do0Pe6LLcltQ0KOy2
SsIn3+yap2Eu8NmInFgH1Y///ipeelJxT2I8Zzl3rGn6BRjtw8XHmsaOaj44qQTTdrzPtEZg7uKp
Qh2/TIAwFvc9dF+GRzm+pkljU/K4fQC+OhGshS7qj3iVKvi/y8/S+X0NroYBWf35jKZruTr4oZcP
tm45obCfdwljL/35BdiX0RxcHXW+zKjUlZupN8O0zyrPSjwlOBjabiRu0dxmkVv4B4v8tdw5Il2U
BnEXgxUQYTZjf1WXpYYW10hgaAESaqXZeSlNIcQlWZZdqdlpqlM8qVIwMSAuFvWgcnQ1AI/3KjRN
MMDyZdRQ8VMMB9Rw1vFRffc/iF2eJBQWqKMdMTH31qOucBgGO7evslvtHP76+3ahC/zfwcoqGJGU
kdYyBX6RfgbGtR/te/9Vz/bb1sT1Yn9W+Tv+W6HoSdnH+jICbjUPSeIqNTgJledtDO7ZAM0EJmfA
XI5XE2OxDSZDS9Ivg07lndrpNyEle8OfEVIVtiX5goDqa9wNm8XEn4VJaQt6KMzTrKmIFCgdloQR
LxBAq7YafmwviMNZeXksGKfsS5mFteJYVOfmXh5t6Zk6kzfsf6Y3unvThnbomvtX5WAHR0jOYKCl
dCY7dyxn8KDzLDoovG+48giUzXFoGIqtFo8gV6caFU16CMLd9ooXp7LlB5g9LUPq+8oyLNelbjce
QdeFexbqYjHdSZbTFIdtOE79adlgXO/ImsLNsVmjMU8SLUcXqROUu6a9k+c3NT5Yze2EibX2l0WO
qfZeSgM6sxKnkD8aXZC24tkQzj3iGHS44y3AXBh+ZQRxR7DeDPyCGKK2e1Vw8LgI5tIArIKdE3Mm
l4dCnssyUY2lRZZgrD67kSMhSfLy3dmPBgkQXOE4CRgSYG6KupLkyk8wMAPFcd+4zqYHhR6k5CZo
vcJwA5rYFTTqK/xPUD7kXVErYPbWSMw+aPsewBhWo9JeId/j9qxMz015pfx9Dz9O+p9FUuYoxhMu
yXJZZBkUu2b6KGf1SgojgU8RrYg9YlWeGtMyzBWC0dqYb9P8Go8Q3/gutwc0OgvQeAd6vSbmtHVo
22sSeVkTeq/M96a9iodv2yeM55Mxsy8vFEAmmtAZ2yhLHfomLSaWLV9Dy0od/Yp6VbKHAuqV4RjM
HngaRXR/vE1cMnQosKLr3WJJu0cpJBFdGvGy5LFtocvlSPJzodgTvRpELKicLVQWHbLfrCOLUPbl
8QJ3vVJIBrBaipyvqhlPZWvMu9QE1/z2Ti5/iTllCqitUP/Dm25hz7lECmQfb15QaTlRHtnKFJ2D
4g7DTGdJKa9Kcg5lsrN0hMfbqJyyCObg/sB+yd+PHS4/Hf4jGukBI+E2HU03iF7IpB4kybhqyqc6
CK/7sHER8IJDTMMV1Wh2POdosXzW4vCgdZqjKT+2f9gXw0KqHzWn//SQmcu+IL6KbvccjgWNaUX3
rYK0UiNHx7wLrpCLP26jfTEpBm3591X4ghAgNroKaH11lJTnuL7Sh/B+hm5JgWEKYon0D0WrYz52
ns19HNXAS5txl5nkrjQacBukXtTG57FQU8Fn/pKYuFwf28BmQZHQNCOoS/dKi9zrU918VubPUTS0
9jXNx+AwXrS1/Cguc+C0VH1vkji06ziXrsEkfFKzDCyq42h4kIorQDqQZV6r9p9SWyYCvydaLeNl
mwga58qy2lraqZZbole3w4zRaFIBEPczUjS2UBMpWpBWX5oNVY1MpRM+Y1jeZNVuTO5xh9hG/RqK
WgO4BrpC0i6RBsmk+TwCiaovKG4p4y5HG1gOCbrEsoNB5Iy4OwjJO6ToIXmKFMklnAbpljbql+9Y
ASlS3Ayep53VGwPj3NtHTwS1/Pvq6MV1UsolAVRpKo+WOnyLdWRHB+NY6yLSsi/OfLHO1aoYn9LE
Up6rLTZRC+i9Rg005XffNasRrIh/ClY4jDeJNRSah7BsMBnrkdnNoYurhqWbwzaq9AlD4hkoUzAq
LophRFvJeJXEDMeuqLGVFUHCSqWFndYdmvMLd8ghDLr93b6Wrn7vJli6oTuONhI2gVZlRSlTBWh6
PP5KS8VBJ9etNQbHNove/DxDBrTpPmMdknE0P4WWjEaWxo0r30UnxauGgd7tH7Ss7uICvfw9bJtJ
L5l5OXS/dz23FaiFWqDdT0PD04udZLgpRnWbQeAAeDsO9Q7UM5BbQDzCWJRUpDoZ8xpfWi4GG1NA
HsR73LmsXVwpgtTQ17ICFrgGY8wq7aXC6kfE2ll1TSA+ajhadBoytzCfIyjb09cQBY3tPf2aJWUw
GZPKqrnFLCMwNeUqj26zFhtZum38mCB+7VytuAnkQxJ7TW377c1kHZThKmwfzAiB33UUiFpReSd4
tQUszZEkTSQkKX5OowfvQ9L8NNRkD8WRv322/V41WiTRU77QmjLuT8EbgEQFYGITHUtG/g2JyPvt
neVdHUgh/gfBuD0aEMPHWBA2Nm7sRrtucPnP0p2SvPjyx/8fFGOkBm0Xfj4cjBqkTWF230jVrjSv
dSnHi1uwc/wP9GdZjI22TehnKVpdHDgiRx7dQEKX4V9riP7+PItKNVJqKEMwC0pGakWNhFOXIBBF
kOFkgX9dklzwiXh3LqjL/4Nh1lJHaeFXc9M4c34z1k+G1Lw1+blIWwjpjHaoUeFLewmPWBe2RmRO
20y0XI5bIHb56ITFgf7C4sh5Ku2rSAIrt9P1IqU2rh2qoMajIIXBS4AJYVrEoW03Yi/loD3F6ESS
zMFL2zNmo1siYL78mo5ZPtwKjIliyjTIAz3C+qKSeCM458MMXd5l7fjlrg8UW+kx7/JS0HuM4YLc
EWTxqYgsg3s5r38Dc7aDfE6REcWCoatF/fdRewDDf9Z6moQbrPT8obYt7bYxv20fQiEuc+BL0wSF
aQPcGr1KqIbI/X0BuhN1V1YJRtYyuzRA3aS5CiKDbWjumVztOnNc8qyX4nwCconMt9xfzca470Uv
muXTfTFddRm3QOCEssJi2qswThpmuZCCrnHUWXZB5YBXU9u9bS/kdzy9BcIE9gOtW5OObeMoFKoZ
CHFeKd3X0inTzn0E1c5Xqu6b9mwVP1oq2ESuM1itjzknUpVoUk8BTdLW6XQZ0lZPSESUdi07Bj2U
kimqHPDiGYOo0DVAfxAadRhnoJd5LAczEKXyaepvWmqb0c4vBzslld21B/Fc+jLj82V7/yCyt2tv
qWkz5UDszX2rekZxNyUzJvYKNw8XaiUMzJYo2v31GM3iFTQVOkboDYHoHeMV5jrLZlTraydVXsox
tGna20PUHTv/Gxnem2o+bJsRd2NXeIwHqFCjj4ceZU+dznsyj3t1kL2ygNYw7W+DytjLC9tAqghi
Ka4FrWAZB5CN/UjkBVal0ovkf+/TKrRbMu0K8q70mTeopeghwj35qCrjmoSSuML2QnUhRNLaGTsb
qdNOVcdnZS5vIvBlWdZ8jpXnSJkOxUB/JZNUIn5DDzOVXuWE2lbj7wtDNEPJ9RHakkhGFxDFtNul
j9DQ5tvFulU7czXuU7V7GENy3P623OvsPwiDlU/qSzx05hAQEHcY9DOC4jjZWxpmjwWBDjfyXwGx
/q7TzQypMlxdhu9EaGfrUK7BzMUhF1ZP+V/xf9sGPvLLbcMYeRHJy1fs20Nv3FvDa6uInA3/cbFa
D+PfcqOd5anFekwoz/UKsQc0nCbpVeSjOpN7mKZWAzyrGtHshhCYOf1oye7KUAFwL7ceZL8w6QxO
pUOPcZV6tCfjQKpzZQpCO9GWMi7A6ovEiiWA5qprYl7AD/Zm0wteyFwQjCJDJgb/oR3x8ruRPM1G
a/luOboRxqjca5PhgaNGcDNxTX4Fw/iVSjUmKzYAg7yy3ZXfawwXBQU6tOKd748CMK7Zr8CYWEKh
rVnUE8CqKben9Fz2mjMFH00hql2IgBZvuoonjECpEXsDKMrv4mGvYFGmBWZPQYlJ9I0Yl6SX8P9J
DEOQTbyrg+wxlKcdSNMft90SHwZNxRhKxRwUy+ZVlUWYNTPcEtS/7IFMyI8+jqCX+f9DYRxFnpR1
gJR67YytflBo+DRV0T7OqUAbhXuRYeb6f4thXEUXmWnQWRQ+Fu/JOdxrfu7p0aHFM6WCOqDoVSTa
O8ZBWLU/aF0BOEzwQTqqVHs7jkS1b9GamLOKJEBIjRFbl6FDy61VGsZ2NGcfUWrNXouewgZDIwPx
SDp3T9tfjf8ywFUlI1+MWI+toWmdFLbDACb7uvX0+nruPPBT26Q4l8UVbd3YtLuqtoP/R9p17cat
bNkvIlAs5lem7larlSXLfiEsB+bMYvr6WdTMPWZXc7pwfB8MGRCgxUq7du2wFhrArwNvXsd/cD/7
nVZHrAjneupTjHmWqZ2huDIYRQ7Ipke5guBuyamXuiyTAWEWqIPEKCpjr8PQokcqHVNwmfn65Gfh
vy5RXDzKFSx3EIyiQMFZjy2jScZhrNjb3GS765O3uStXENwh0PSYtaTFolnlqckLFLC9GEJhs01P
dQXCbX0wPprSBFZMB6FNCJsd2qVvlCp2iwXTx6cuvZml/fVxiTYFdxCygeQFo4AsApQnGdlNUBbf
rkNsmvbVqLgLS1cC5KJM2NwaVUJFcyqCcsf0Uwx2kL8BggAiQhsLCwW3RokeDYGqSA045dHblSeh
Q8ED3Y+FXZoiFvvNWxic3f/B4paqgc5Gp1vYD7l2xNtplBtX6Vwlcoj8N4FukHb8A8UtUZuhTaqo
ACUr7FYJJydRn8YcWWPCwo++yQ4K8u5DFYg0zLa3/B9cbt1Uko59kmI6KWw8A7kWmgXCcRCEuTct
8Wp0nIehpNYQKMvoTHCSZ08VSH1k1H90ml81liesSNrejH8GtXzOygjOrGeWnGNQWej1SBP01U5p
v6k6+y/3IudoyNkiLUMwLFp39rg8/eoYqYn0mZUilef/50L5z5hk/hFUmFIexCawLIgaDYcI9Klp
AQ49Z4acZJY+z9bvkbyUqqjR97Kv6NPu/gHmzD30GzJ9zgEct1BnSX63gRX65kjsDg4J+N93efXc
95Nt9aY7xJVd9SCdgYovVcBc3htPo1o/TDkR5f2ubynUc5yvcdEZKspFsMZd8tr1R8187MroJsne
dP1b2uiCld422qBZkCnyXxBfPUdT5Kmqmgx3XgOt3BiKO+Vox0prF/JhLL5DldW2IucvDN1nExm0
5NAAzVmEMQ0ojSGc6yB8gy5BD+LErfKrFpF7b8ffVjicBZDYlCRtgKEZoOQoDjlEmKUfWbPP+8dJ
3skUd+3Phr3W2SMavdzrY9xcxBU2ZxdUs6advtzpYPrJdBRNpW8tMpvM9FmI1itRN+SmXVjBcXZB
r1o5kTvAhfmvOr5TK6c27wtNMKjN23aFwlmF1kp0tCcBpU/ng6axnzL710qGy5n8BwLprPPtmJHE
qooYEHHduBHsmqQsurxZ7V9fn83bwVzC+zJRVYtyexCk07RLcnTa0bE8Sapy0nPypjfG03WYbeO2
wuH2IPolUhYosDHK8AUpEkgOJrGvyHanhR5pXIntQQEXgcpTgLsc24vg6AqX2390ktqWzcBFRZvd
9PVNMCs2Ho9uUIx2kTZeZH1vi+hHlXR2VRt2wdpbwwCL2/Xv2NyXq8/g9qUCMTll6BZblrGbSq2O
LYqFcqhWU0lECbXp0qyguM2ZW1o14PXVOCz/qWHjNAked6ijHb6Ap3T/Xw3rgga+TYMClac4bo0f
RjF0ZVxrcogqcD03jchyIECyBVYYXlBXVUc9MQZs0nraqe0vVIBUaAiMiat1rw1pBad78yZYoXFr
ZTEj7YwRa0WGb7R51fsjtd6GIEL7yLGo/KkTSfSIALkVS9tAUstyGV6R2KHuFNJJRuF6U97liqfp
niIKB23arz8j5Ct0tSiCyBKNcOhNFUXU1u2cdC/Xd8Z2CcIKg3MqghZlJMWIQZGMPFrxYNltVvZo
5KS9K2fjHdQG70nX/miUYXYMdX5tg/kgmQHih/F93Cx0Zk2WeGWmBE7Rg09lmEpQaFuBJLiFLzkK
8JXor4Ky39JSc1GYmgVSR3IDSrGZgnRxG+7Q4ITGkrLa0wQdiHV6E/XdTq1SUEjCUiXDYeysvwkC
rT+Cs48q4oFIpeIj5PJxgEySjoRmXojCc5tmeA3DmUO1yyVQJ2PlcXE1pt+2t/Pwpku6E2fvbfJK
yr1WH+pZYP23L5l/zi/fohCgh06LauyFhMw3EvJEWaXehXUq0h0V4XA+nGGSpEoMnFyEbfdKUHq1
gep6VRR13zZH4PAxCNJ8Os+tgr6kEvVRGI6hv/b6bLe5yzp0HU4eWHKILmr03ly0pSMZGjBg/ETd
9rkvEA7GGKQqFi1LncyY7JLd5kgmQkhhjE5DsbdQ7CpB463QBEdj006sgJffr15ZYWxBFxKZf2cy
6p00DrtBpKu4eS+uEDj3I4tyDb4TpnI0EVSY/UoP3NTYl6ohuIA3b0Ww4aGfxLJQGs3NIYizrLEc
sDWK6EmrvRiZewI3VPXQ/CuA2tyFKyhu1oKR9qQoFqj6UZUHW28J6IsT/7qBFaFwM5eHEfRZlme9
FN9ayDDHKBsU0rNu3kyokgVLr6GgvJ0DiQYUHSktlkcGXXAY304QlCCgTGrvrcxLIKlWK4Kr/pKz
+NMao2eFoBRTgybR+Z6rsj7NUwOQXWGnJ+1petBf2jv6EPjEXZSq0MDeH8Lf8OKuz+fWof7slflf
XN6VoU1aJPJn1Gk+mIanoQIzeaDhkcnulAjyWJfdheeD5BMLcaGnPTxfXI47yw49I7RDW3VmW3/I
b3Koc1mz/YXY2Wvthy4ICFDBLwmyAVvnYT1cej7NyBorsa5i+8yjz5LjNCEM9WI2ri5/vz6vm5nC
NRJ38rTcKugQAokmR5hkNjFXIUdNQ4mCsm90v851pxZ1rF02SHAzzB1C0+xD2kuY4dYuTzP8enTk
2mMIkRk7+tK9Bk/HTrHRPuF+D7xQlM5WRJuJOzd0TmPSJ7DYoIHzgxf9IfnSuoYXe0i77UIs6GPi
mq7qNAftqXalbx0oGXbte4XdDT3uPfwkC2SZyWGvfG18KNoeY9HDaMu0L936hm5R6GvwXZnoZ5rT
JE9wh413QTyCk0B0bW0ZqLWrwa17U+RdRiZcHkVga6AOkfJdIKx434xtrFG4dW4yLVbn5YrKYdCh
wGZkJ9AoqNFPhaF2IpOgFuLV5HUmu8HytYl413f31v21hufeClI1orY2B7xaSzfpbByH7Df4SL+0
k0gSVzSdnF1selIWBai/HWN60OTXqX/ugt/XByOA4J8FCctYYYQYDE1nh8YU3J+zP2eFex1m059Z
TRrftDebVqSxYZk0sHLhRY67mJmHht73mjfIPxP5WMou0fPDdVzR8DiTF0ZjL5MIsKH23iBv1suP
Gv1yHWP74P/zluBdNc1Er3NeYZXiAYV7PeiYBundNIdjo9GPxHxuzXh/HXH7IP9B5A7AZKVNpgZA
bOpTQOAF5tCZENyNmxjyQlC6MONcFCQV0EiWh+WQURbdldaA8IilluzH9ZFszp2sWiaUmKmp8XNH
UAEE9YUFpdbdSbInaP5AnJ5KCnRq7kNk6/47PG7m8nCeUpDT4C1UPzXqfZD66XSbmF/z4HEEK8t1
sM3Ntxrc8vuVK22QOEmJDrCpn1GEfGjSFq3ggkrdTWu0All+vwJJw35AyhsgwVB7IDhySGzh/W3e
o9BDsO1Ei8U9JPWwSGhKAAVqRMVCyYrXzR/T+KzQo9QJckubcwfJPw1M2mh65EPzRtdOVRbgLjdA
AzwNN7LpxrWo6XzbJ1uhcNuhUGklZcvT2DxF981+3iN7dchPFeSLEhuJ29KOXeVQONIp90luZyfT
o4L1o8udyEcrjdU3cLukYypIJ1Icgf7HPSRwwjfU9P18f6EaZN1qt3e0neHMzvTF9Jij3Mya0/mq
4Bs2G4TW38BtIsRGx7wNMQ8MpAVuPjja03hsd/0++ah/RI8KiBs9pMFk7/oB2fbYVmPndlRW0Elv
a+BCKcmUbDT+Hbs9/Rn8ZIqN3BLxqV1/IEt6X6FI2fByUdHD5uFZ4S87fnV4AlVNUysGvvZ8ssDT
8CW4HRIPa098KHE9sWPwRO9AWxF+XB+4CJe72BO9rTS9wJqD0TpGCEE9zZInVHgVoHx66avRGSlq
v0cFo4ubjyQ4QjEghSL3XAueb8vHXtnAn1f/CoZqbaAk1jKJ4BbNIuOXAjcb2gQ2UX7PEYHnTxC3
FVXMbhqjP0v3GeFboarF3ET9BFRW/ZQC1c1SsOJkIDh70RE3jFv/+opdciMtj4sVHufahlVuSWyJ
n04O9I9AT+YY7/iBZkHjTmvtzvtKPjqHPEm3xa5Ds7WTPUq30+76Vwis4mfXxmrQnQKy40rCvqmh
0zIOsl+qjq6I4iYiFM4ilWCH76Nl39RNAcaD2iHsF0Pn+PWxiBZw2b2rsWRNsZQpAIUkP1rZa5lb
Rz+01IMOpJ2IeLQvX2cgTUSXOsgsQaoP9mluTE2Y9KVRgGDBLCHKK7EQEV6tJNTJrDh5A+3c/NW0
MusQK2zYJ+qUug1DqZdd0S51wm4O7HpOoy9FU5GHIqBJ4JKh07J90KZMtcth7G6KURljG9Igimug
ifQnS/pwgCuTjz+zIlF/RUET+606TiP2p04/jL7RDsUwpccpNNkIKupmfmJWI4O4gKRfg7aGJHkT
tXgtx21+KxXMOqWkL/+12AA4pTRVg7qnaqBkjpuZkBG1zxedD2OS4p2kz2gnqK0DMuPNQVGQc5lM
M7CnUu1vrm+Ay3cc1gS1PgsPOHoyLxpR4rwCcYQBFnz6yHDr5Z5CQaNDDvNN6eM5TF7a/XXEC5+W
A+ReAyCRA13xJ+1++6iAGdsQqURcWFwOgDMSnRp2poR9hHofD/SF5VKrHxNU/bjXB3JxQhccNAqg
4VvHf/g6RKnuaxYv9POmXnuMpXcFiuhZ3whKbi/9AuAg/QZhZBDzgOGPS+hUapDA6cfFAXrfwQMB
9768VRKnOgb7kNrWTqvsYgcVDsGLamsa17DcOmVJJ6tRBVi5vQHjnKT8nMpThjai67N4WQSD4ckU
ROnyMjiT57hFL0/f1ZEKGYa+KYgTRVF/wjEffsdMavdEZWZo62k1fpiFyu6KcajglvTwhQIWSDcl
OqwesrRE9X0nzflrE6vpQ51J7KOypFlwSje2LoiHwTmysA/jOcZ5SugMq5MhHcB5bA5uLME8iRKE
y184u8ZByg9JI3AOQmRKsQzODgyRrA59gz1FJ6eRPVp4PaN2W/R2IyyE31hgMIZoOrjdLQt8ttw5
6YmKmO8nw3tp98W3ZrzvSsSWBXO2tb5nMJx73w9DPSYTuOqnnfUcZjZ1yifjmN0HD7HT/QZPQoqC
Jh+JFLcWeJaX7sIym3i6QFkEomomr6ahKmkXpCk47OVn7Vm9UT3JSz7Uxw/trg/t3kkP4AZm+ym3
nfigONM+2Q0iwpiNLXP2CdwpSjUrpua00OgXX3XzlIiKDi5jOtwYuVVMSNxrS7rI0X4sSjEBZI56
W3VjapPIYx+66JVy4TFweNxyRnEGVbIIOzQ6sFOp46US3M47FewaN+h3eQQZ5xeQ9jpvykv3VWAp
RHPJHQ5JypRMpRhq854cikNsuv0XFeIwtrxsJKd7Sv1/f1edrR7nHkWIGfTZwtZvogiWSF44imIh
ojFxJiUhid7ly5gKmh70Ptkj+3192raP+Z9DsCzoysWrqyir5wljqIvQtxSEuccvOriVRZ3CmziI
HoEfFnof8PLOcbRerqIeLSFODlkIbbRD8zs6oi10ZF8fz8a1q6FW4B8cbgPqYPec8LDJnVB6QJ8n
ymskJtppy5V6YYZXGNxOS/WAtmMPjDl8SgJIueZeYaBEZNh384k2j3FxINZ3tCddH5poCrntpqNY
UYrNxVio6JlFHBM8U3VwUkRLJZpCftNF5dRZDMMLzGetum9C6P6KSIVEGNy2m8o5yGkHjCZ8mk20
TTrQHhX5DpunBxS5JlxXKK3y1GbMpHGotpiw2oJqrOZa8R7E1ws/qUFekVpT47cme24DvKDwVmPZ
iyRyAi+zbIs9XOjVEJ9FD8VnZGl1vMq2hshpiW3Pal8xHvvchySRP9ZOkCN2ArE+Mt5mpX99o2z5
hJpFF6Y17FLUEHIr2GmR3kwxfNzGHV3oHX7MuY0nm+VkdnivOdWJPI2SLaQ3Wc4wfy7WsNyiJpKS
YBagDqbvoJ++H/3Qtpvj6LD3+rk+GoJU6dZxWKNxARpDT+epkQ0kC/N9pZ5QWWe2btMLDt3yzVfG
xPPgNFZuRt2CojXvReWq88nsKztFAnP0g/z9+sJtuiSrMfG80rJUj3NNgdba4Q58H1iy5N64gwuU
2MjTQRDpPXQrN3p6Vm5QZJ+4A4pdRf0+lyE/bNr1V3BeSTmyqgsibJ/5/luMbP+8ByfXs+X9oofW
D+xmV6Fl/ngcBXZ1yyYsesgqaGIMFF5zu3au5LQ0CVzBrHGbpgEhHliFn67P8NaDFmP7A8Lt0WGW
zbSZMLbO711tz+4gn/I9vx3cwO53wx6UHQLArctiDchtU9bIFm1lANKdnPnBbnwJH8v3cXZk3YYY
yV9cfxY0mWS47p/9x+fXLIrxVKte/L24gPN82yX7QfTi3FwmBS8CEJohUMOLxJZDkwzxCJO2aAdF
iwAiKN57wTi2TLf1B4Sn2BvNyEjmGSBd9RJAyCYWElkLhsFTbAx4w01JjhtIqisbshk6uwlEq7Hs
2AvjoUI7FUzxn/T+56uRTwbupQHScJ18C/oe1n/tDV9JD9PwJthlm6NRQRoKdgKoA34+s1b3DFMS
I5wCnB3mjD86mIjcNnyYfJs+x4fZqR5HR0jMtrlGK0zuKJlgf+v1EHtt9NXf6XHwTHfelbfZXX3o
nNDXDqIWy+WoXE7nn0FyRynTukaHaiDYXnbhU/4a36aH0asQ0L0+mZsm/8+4+E5OrYojlHkCpvcN
FOHYra9hOL3A2olQuLhNUkSTrNTL7P2Y3fAxuKUlHrmikhfBlH1eOKt9YYY06LIBKMktOCicCPUu
vRf7ort4089BYdh/9h/v5zBZ7cJkBI76KOPq746Nh4Dke7YbHq8vjmCjf2rfrgY0UyNXUQ8GH4Ps
58ANm0NAX69DbD2a4TSBoBmSxwvTALfPWNmBPWGG4Jucfa2kGwR93bL3Jv0pMHzT2qX0t0H80hCk
Uzf8GaAqII9azu9Fy4cWsUCHsg7cbqtHmUcHac99jehzKYh7/D/DM9AiTS1IjxBu58kZy1qap9B0
0plXomI1ML+U5B3S3xDhlD2ogUE+V4J2Jdjwwjn9uD67G1Zj8Uj/QafnNrFPUyKZkAeDiC06Pcw7
WRTX2ZxHHVEd2EKEinnDnhl920H3AcODe51Kv8fxSYpOkci139iIAPgDw42ji5QOTWKAUcLbMLnt
o70W+H8xVSuIxd8+2+uSWYdpDmExCl53lKtW4ct1BNEglsVaIUhN2CDoj0Eg72KX1m9U1EOWRZB8
3PK5dAh86iC3VMDf/vlcWaHMrZlKFQVKEqp2hU7FJQtYKHZR3CGkC7xRc+cWpEGvI3sNRCV1Gybw
DH3ZLyv0VFL6RCLYcHmf7FrLeCZ9fZyMwgZpoAcpCTcZc2zEdnd9ajfu/jNYzpuNsyREXBWDnpWn
NrjNtNMof1Wab8oscJUu1xAhYUMldOkTg5wDZ63ydqhRymwkaJonkZ2y+i7XJTsjkcA+Xc7jwvoP
/iyUuyMcfBHB6VjdFZMOercC7MrsVI3PQz05g3Ig3a43HgqRSuXWwKA+C8ERHGMCuc/zhRsrMJtW
lYHieqiNyK9p9CS1X68vkgCCL63TmF5YQQmICmK6jfquMN1tJ/c6yCVRn/qpXKaAjgs+LZT6zgcS
gOcFwS8zBTUElFLNysl/WzZ6zRS7a2zjm3TSn1NXVDhzaWfPQbltDw4qYxhGgNagIESFkzuIfPSN
1yogTBVJSUWGogefeqpBcRXFEDNwaq946X1QyPvJrjhYt9mh1e3SKfZK8WbsKudxsK3bZGfdiqRg
L239+RdwRjhXJb0gMb7A6O1KOmjU65Uer5G36yu4AQPWoSWLhza35VSfLyCOV95bLMYA2atmHZXR
N8gLkwUH+bI3SzVBTLeQG1EC5pLPd/nKUpGWWnWe5Yg12PlT+ib3qEFPZAcBezu+iXeBm9kKBLxO
vRf6+bNQiuzTDp/71+f43IGrs5m2FlwQh93MPkQYffWrfIdyXVS8m6efxu77z+vTunExnAHynjYj
YKtLTAAG30BsPBAnfeuPsm152omNvvw7sQdbAHlplpEohW4WnsgwmhovEZqQSWo09O0gNCY9Jw/1
Xf+cGK5+u9BF2vPO+iY7qVsHjqIJ3xVbuwi6zyYEw6CBA0G2812kSZMup0GIXZQFGWp8gqeMsLth
ltqDTAIR9cjWQNdoy9esNlNqaMksKVLqFDEoMdXq+1hkLzT8as50P3W/r0/rhh01UXiD+lD4rYss
5TlYklRRUNdYSKsMnZF8HyHNqFfP10E2LBokXWFpdPRFyxqf/RzlsSsNC+oYI6SpNRs+uvEIF9AU
7MotGBTk4E41kL9XLpYpNnM0qw0IniKFC/2XyhSFBTZuUvDgUlyh6CW/fF9MkZXL9aJoaQR+Or9H
zQAOpgNorkvZh1wz0q2iSmEIy2AFuLMNS428MXTjKOwM5/RHs5RbUVgsGpBmO9tEDSYnD0jwAHlX
7A8jQm7BjrQKNVNmz1xriAYUE5oIvSAZAMFrCWkoVIYPEnKg8dwOh2GQ1Lc8aOHFo6mi2ieVks5u
r8ARIbneRTs2ZIrs9nBKbttmYLdI7zd3tTyF7FgZsfqgzzos9jzNPu2m6KjTnHyjU2kex9hsDwwb
GFwlcg6fRp1VGa2XyNWC4jW09N85KUd/Vs3pI5Ym7bFsA1CNQZ3lS5Wa7Kha6ehrwHisTGh0VaCp
j9x8tPobNdP1976O6h1NpwiXsRajl7Pta+lUxpCgnknWhs7UkP47/NWk9Wkolwemz/B4msHIH4ai
6eYjlIOG4MGCNu59Avbk3hnAxQkekiIqD4YWTW8VayLfiHsrtEu5oy7KAvRdFCsziBbMsprcENwP
0ISmkXSf0YK8p/UcPJZdG0MTxECr50Iy66p5I0MyJIE2ARJ0UYEu57S8wTIqIMK30ukXrSl6b+ch
zV9iRiskFDRC/KJt498txAmpD06+AmFxw2ApEhAhew+TpP6gxlz97iMz+ZDDRvGakKmjDbES5RbN
jEgzdnogCczuln0w8NzEm1oBfSYfnoqtGPtn0QPCTLrUeLNylFmL6B82QVAMA1cRWNCYOTdCqpHF
aLFHSYpkPvatnzFXU9zrJmjDhCOw+geC8zcsaHXqAVgmEP3/lmq6mzCI3hYDyl/+deMxivrXSJxF
JSUrq0HCYNppLzc3LZxtkfLPxg0B+jwVNxK0hqCqxc1X3E+0h++9KP8Ufg5e/3ynP0dz7qmBvLs+
b5fBLuRkCZGRioNEIpjaz5cmBkwk1SWC4PnsqCPyGFK3mxOyi7vKCfr8VyKJAu+fkSDe4mlwpiA3
BJFkjPAcs8/rOgoXMSXpGRmb4va9dIzZzk/qy0t41x9jR3/W7lKvdtlD/hF50JHAcbdF/Ytbtwky
gBqoa9DhimL586/QgtBQl5YrR0l9HYqJbBSma7Y25RqCu+mh4jmWZgcIK/DRH0lPk/OBxKph0wer
cJXH+hDfNrZ1EMVJRUNb9tfKw6iKzCi7AbihgtBlNtlDcbi+bUQIXIS5m2SmTp8XJcxrG9+N9PE6
wJYHCk8M7phsQHYCLLrnY+jQA10W3QSXu6TSN6M3jK9FFCKrVpsgcbWtuc38HLxLuIRyHS0iXRTE
1O1Smv9sQiXB/o3bYxUPfS2wNFtDX3sh3PnPwmAcwkXMcGCvEl4CeiQoHNzaNWuA5QNWq2c2XVrS
GgpZ9UDfUlrsagvl4VN1U1ABksjOcEZzLEkOSmQkNYMq3g/hociQHOjcjpyiaH99PUVQ3KyNshH2
aYAMdDkGbqfH7oSq8/JNJbVbgE3hOtiWUVsktRBzgQywzFfI1WHZs9aC/RwqUHTFdoWWG3VvNYqt
jYchEd0IWwu2huMWrJVTdSokwE05yrh6dyK/g97us7fro9rI/pqmiTQSCgcQd0Fzz/nG6C2tiYYK
Im3MY56xt55/oTjoB0wn+tdQjKfsyH44gqP9fbBcUYZn6wqHj4+oLVXpZdGszkamZRqwI6mzUdpt
ogBQnkvv+hAFKPyzcypCooM8G0mRqLDN6EFXn3QReczWaq1GwsdG8rmZ63TCSDS0kewGJW1Q+SGf
ZnkhV8qD5Pn6kERw3BmLJ7XO2gxwivIjM34UcPQr0GhHyZfrOFsxAqgT/rNCfKInqXNTlpZHWPzd
eiEINdrzLWJmuARuDQ+VCr1t3pl+/CGAXXi1+MvcxPWJ6xxlrxBrP9+UDUxIEzAZOTncBLnmWNoT
o88yCNrC2I1Kv5vEJWtb53upq4aiOXgowad/jmlFcjSEpYo5LYsK1VbKsWTsmQ1V7snNXY/qIckS
lMNu2S+LogVQg0dkoPb2HBIO/aAYA4XPApZeT1IeNNBz2WZckENl1u8QZhYVSW0iIo2/1Eihx1Pn
BqmzTm3rFH5mOWUGCr3keN6nQyx/o2kgRU6t1kG2y0eWC5ICG/cbGLRBXoG2UryO+IsXS1yk+oCE
dRFph5KdjKDeXd8zG6fckglSeKABRgGGyo1MQtrTVBmyeCRNc0+bSQRFzXZEtb/x6zrSRvZz6Y6w
UHCB7gRZ5QO8cd5PkLWcUGTa7QYPqi/frd4t7ATqwqJHzsYBPMdaLMHq3pbAD0CjBligKM3v8pP5
M/J1l/nUp/cONI5P5IMI1mojgH2OyW1LuawnOuCwOaUXQe2+tPF6c1MndpRTdNfZN6jBF8zo5eKd
I3Ken0RksKOyGZV6KB3+Qd7S0Ons6TDZEM70gmfZyW7YwXCvo16ehXNQzhkcWlpCcGwZpvU8S0ew
FA66o3TIDoFg5TrUhuN5hsXzmpR5r+ndCCypsFuPYGCO4ajPxTFxH4zH9jkUjG1zQg0cOGTpkRPl
tZuh3lYgvUMKp2GTM8PCJOpLPYrW7cJk4i+DyFxeNOIh46gvX7HanEYxIOo4swISQJndBG4UPbUT
FBBKJ9V+RL1I7uDi1vuEW3oidJ2aaIM5h5tC6HxRA4KASYiMV39XLfQB8aOW/uun8gKkUUNfghdI
23FP5TnAW5nkAGozqL2fpMxvEOcqLK+G7NL1nbE5hSso7iYvqtEyRgVQk3RLUmrTHDpD2U1IMYfp
rfavK8y5kXFWUomViFjNMoWk9tMoOIbDsL8+okuPksPgPNc8tvJYZcAYre+1AnJTdKePtjnddMlN
M/vp4IBkMqv2qFaTIFepx6+D9aR3D0g2ohDhRfA1ywSeuRLc13B7NKGsLImKr2l6hzVHVQNFmMXs
Hj1ClX4E6bRNiV+3x6jwmJD/ZtkoF+CIK5sQUUeFCV/gKel1GprglUVtNf2awhek9XAnscg25XQ3
QWMSKqTu2HwrLDDbVkEuWopNfBN8ZSgyoUjncsuNeM80xBLsKpN1tA6icUhCKp69Eh1ZplzZS6jC
7vPgOwQl31Ui8G4u7xFMPSgxEAaCv0HpZ2XKyjyUCuv1zMTo++HLUOhuQBu0LuboSq7fAosejNLw
KjDzm9PohVr6PgyFF+jdbZOXIhqcLdOx/hTumGkBpCazDhNRIBUbRh6xfim4O+vwb2Z8DcTNeGfm
BPEBANVGBaa4N8XcUVLZbfmiI84u4d3dt3ZSPSgQhRLs9Aun+XO6F/9noehEfOPcPFqkS/sairqf
ARqlAmflT4U85rKXjJqXJvfRdJdT7zro9rz+wVzM22qJZxUni0HOxKnjcq49Gk9K5upJPuyaLB6/
9lY1PF1HXP4if6Qw0H9Gyd3a0RxXeb84J5r6M5GOaWVLQWlHo6OQU5KJOqou7tGzOQXv/vn4Arme
ElotjklR3kAVeV+1AezHr+tjuvBEOBTuvunnhmXqMqZpZA50E/cyM05F/AzSLgcpE4FvsEG1uZxL
NF0TosAdV7kpzMCmWDIC50CLTDuaHUIeNTWDvMSLqX8kg5OVkx2r72VwzwrB+djeL/9A84rp7Shp
qTkBuoM28kD9nDE3B8dGLNKev3TSlzlF+YqJRUPamc9BGM0ozQ0FUl6+RYHfTA4NT8jk2LJyg0p6
Y3bmXjC4y1I7DpM7DcYMmia5BKaeojTH8DOiOlJwaya+pB31ejcHni65sZDcbTEqF2diNVZuQePe
lFgmAxdNqU5jHZruTtNh3J1uuM0ZetU6N8h8vJvRPhqAKvP67t1cUwQJkDtVkGznM6hym0yplasF
9k3zyobkMR4GZ4jeMkl0n26exhXS8iUra9ONfUbGAUhlkLlVFLlKH/uVVPyFUVvekqBkA/UughDn
MKXcj1JMZQwIGsUOSCtD2wxhRwtV/ZbKTNBEuTV9CL4pYDDFP5XfqGbd5LJEoCcrUbhMAYg6Ooiy
SvVjoDLn+kptzd8aitufCrKcoRICKpLyxk2VTrMzyF+5la7triNdvltxFNZQ3BwaWhH1fQ6osgDL
9jdqPejVHatvo+oH8sbK/I3Ib3Kwp/2XMn2SR7QGCr5gy6auPoCP+hUjyuTQ+g/Xp/yZ5zfEvJVB
AWLShzwWVZks08YfvzUUb77rQG2tMCyddjZ+p9Fbird6qfduhSyXWUV+r/57AR3MrrXsTlTWQmKe
Q5QSXUrbPsBCFtrBatkrZODcug/+5iCsYDivSTGjLJahUOXAizx2perPgIhHbd/kVFBuuDGH6GRA
9z8KUCG3yAdQpTj7v+VSJQ3u2VSXHtR0QBgfGg9JJ4FkvIG6JYp9G4E/sbxGuMXTQEOiIQYNfJ2X
fygqpkd5HpVICcXSk0Ity2WQ1fCvn4dlu/MoKiJ9qEAyEAPj9UjnGjzIuYKHcV6/QfqbgMQVjMXB
N9OaoGeb27KobecyHwreECQr0ICnoR0FYc1zI1aXEGRpalI6sVnZClrcM9bbbDagG4V46qDtLTp7
MYUGtCYdFKgFG0boaV286+bEbsLhLi7QJaUP3qwbL6SUbdPMdpmV+omVulVhOSkVdYluWEJ8sgUj
CHqxpebn/JOnccjqsZJRSdi2bhXAG0nsLPmZd4/XF2Nrr6ESHskOkEyg5H8xHatrxOgLKU57tYTU
206jCBFGh3B4oSneRN3ewDn+7+A4q1vKzUyMeYELX0srsmXrLunvo+C1GHo7/5tngIY0DgTRkFFR
ZD4ok1d1PLZELx1Q3WSm3SCCnqSy29K32LRb7TCXp/J/SLuSHrlxZvmLBEiUKIlXLbV19e7efBHs
tq193/XrX7DxYaaKJRTheTMHHww4i1QymcyMjAj+PgUAxh/4OgxRGBbUW853NCQ9naJsLN2h8Tod
Vd7sdzF/G1WZetNKUD+zIwSkMGejWWs4RtTeDewAFWoKAUptcbNKiqFaSap4ZAXRHSic8N4QvTGc
msaIYcvSHibjQZlcggc0iV3OMk7ZxtK8sto0gIsl+tYefl93mrX8Fc4J0ybmiUGWLThpblqJmc/T
l5N26mdaf7co9H52FbgEKWBA/TabJOdiLRSemhQcNeqCqWhNfEWzBSPxwp5zXTaQufoBT1YlpAWR
qc8jHWBCqaNjTZuNEtaboYlvaZq9DdEsIzTijifG3ZMliYhvYmZtZXfYRasefzXRvQVZoSwK71ED
O1R6/6yE9oahUNkZ760tS4zXHlqn31CkWGUlg64jw2qjdp/Wfp2AZ6p6UvpfQfhqR8eyetZsv9G/
gYdf4j2rzvvvPjPhoMQKIcVsw3JTJ54Cmaali47UTO4bs3xpq2wzj0+zHm2VcPDS5HnWX7Uhk70z
ZZvPf+RJnE11cy7HCpuf1r+y4LGvRw/S4nlyD0bWbNgXC95ib60Mbrl2i2AwjQGdagCDJF618xyq
U2HAaqR5RfdstQ/BuEkKSdqwdoecWDGEwkCaBH2pUFihBu70HrfrZtF2hH4nHDv47frnXMkeTBUg
T2QfFFNI4oM9tubC0MAz5jL7RSnSrVm9zkx5btTCUUrzmFBgtmkkGRyTGBWf6gY1NWXsYBQS5uXw
QoObBA9KiGsS9Qh+YseUMRLzgCqcVVAmcLZ5GwVL8ECduwvaGCwkDTIWcIZUHXFIs5+lsgAr3nFm
RDgYNDfzoNNhZJkeOrzSMwY5G+RgMtEG2WIE348VWyutituxfwLxC1wfGrutc90vVqKpqYKvjb9R
QXghunpRY7I9tZAwoaFrZK+s9CG4OtMEBUbZx1ndN93Qcb2jmIKX8fnHYQRjF6UKU1Vwvwy/6/HZ
Cp+pjGN25VRhQf9a4TfUScRYUnSUMgVWFAuFUggb2L4Z+HX/Eeq1O8pU0dbuWIATNcxgmoiVkFc4
N9fYaCkRbs7KwXvyc8RwJNBRJn20lp02+mO/VWR+sfbJ0FyyQLOFlv+FAgYtbdvIeDKI8WYvBgk9
s/wyvGvsY23EkgC8doIxtI+jBHQpn0I4X57dRiUJbNgq88gp0z3TXqLy3YbeFe0+oRTeIAJfd8g1
L4F7AMuKhAn4R2FD59qEHu0Ii0B/QwwFgglGeNQwuEuyv8ZHYTDgxJT4vkfPIaV1yk0pI9fD3Snk
TYecwVLasj7G+qrwhGJAdaInKKRiLaaqqymkpTt3TfarCMLyp11pyvtI2uq5tUhA/bnMwpuRRtkx
WxbraM4k77YaZKT3kLm1UnC/DJb+CKS/1vvxEtWDp+oQ/ru++2unB8mOxvi4HtpNwu5XdJrafrZK
ZKgZHHljtg8UrI0ZGBv0MnLG5uO6vTVfBnQFeA6CnB+oi3P/Cs2+GqoW9qKudtISKPWPCem4qT7Y
cSTx5dW1oe0LFgpUrS+aGyBkLnudr22pG+1tItHsE6u6bcIKs7JLdZdmZbzD4mVYiJWmCpSCMcTH
MKDFUGw5X2NQgRJsTAFbrsoPYtwSlnnUfKzIIyGTF02H1vDRv7u+rytrPbPJ/fEkChrW0gyG3VYu
dH+cJVu8fP7BC3Y0y5wOwNsOve/rFtdadWcmBRef5jGcLIObbHwVXJ/GNl+2vGGpWbtKw3B6tWfh
rcG8rt4U1WPFXq//gPUlg/VRg/Y0cmbBdXHPg34w68HuoN5Wpdd2TzZI9HVI8aKoHc6SMLVWHLE0
HY1Z9GWBYBCxnFGm1zHKuhVofszg1S7U+ckKDe15iSeiufqQdR+jqac7YuT0T0179oNN0eC3A5g3
nAmdvL1RtPQdcRy/DZxt9pOdpDTdKqUxjp5ZD1HkN4OZvtFImbzc1FsvURrtT7joqGJpWqj9l+cq
vuA/OyimaynGvqpAg6MmKoCpZFeyu3nY97WrYMKwx8xzYL5WIFFAQ8T8NTUyofm1u/TMvnDZgHoT
3EkhvmC47JPUNeK3KnFD1Z3jl0jfTfS9kiqVr+RYZyaF+DPGyP4JdxpCHqPht7rcGf2f637J/U7I
Sc9MCGlPNQzZMqnY1SgCpzDwGaq2ocC/s3yXL17DndW/bnElqIKbEkReOqhkQYUq7KMyamxc9KVy
F3aYIQQ82A5rfsbB1pJ+szVTqNpogDSDtQYV5fM4w5ocY2Eh4MyT8r0sPLoApZH6OsmdaZFBalbu
UEyhYZQGWarGLipERgcaP9DoVW6Xo+NXHJHp+0nyOdS769u35oeYcML7D+GaD9UIkUwbVDMYMq1y
jZ4ChF5YRp85RmZE3th25eLMrUoiZ2JqcTQVuxu9PMHomleHU/63QHj0WE9/CY95J2EcmuaGOugq
0OLR9Ngun2X83qHnOKfouiwyNrbV/QUVlPXFRnvBCwzcetgkPZadLW3pBBa47UyteC+Z9a5kgCJc
3+W1k6eB4ogA00KNiwnpIYwCGyg5HIu6uCtDsACB3yGwLYmZFQfFejQujsRvBvHRoRqq3WlLWqGf
ii0LHJU8o3/K0p+6jGdm7ZyDmUsHvxXetUTEOQ8FhvkM0F+7NvhRitdqhuBAewCjb65M27yM9oj+
17dwrVnMuXbB/cJUzC2JRA620jQVSONxB6l/1HSLbN3R+tgBhcQwQQSFfZTla6i/JoWESO+roSjG
tBPDllC6mKo+VTsdhg1lcOseXByKl7AHGvwgEIWsx00cHFi9pcsOuiWt8dBY73H4sZR3rcxpV9OO
058iBLupm/OhN/FTFCiTUZzLUQNGKveo+iOxWldvdiQ/hotXzE6oAFvvcr3g699hzZVRUjEwFoTU
42IsztIDPTT0Gv+0zfyE3kcRiNrKj+tG1qISXmI4MjoKHJiKE0ItsTqSg7cfguZotIybjPwI8q3N
HbnZJPOhSQbXBPb1utWLpQHcweVU+VMMgHYxvi8VM8G+gxGSpAQfBCjdQc5Aaokff6Gdz9wJVsBg
YIJaCK8jnKHzMIchjjDKdZCTYqJ29o3byCN73Stu5k0GdbUFmimRN7mYOHWhOF5svR8H1/Zldd6L
8yv8CKFwEFsVbQwVg13zFsToIBP4yW4Cr72N9+We3dpO/Sv9fSROel959tP1Xeb/9LX1869wEua1
xY6atMH6qTk7k6o7ugxR+bWF10zw4H9iQq8be7A1rA7Td5B7NL5/Tzbmxyc92Pcga3TMx+4Yf88f
y2/d3fIT8u6h4Wp+8OP6Oi+CsbDFwsVqLZDuUnX8iAYDQslDom40fZfnxxKx8rqly7AgmBJuzjBT
C9A9wZTlZB8YVzcnp/qZvxyHV+WPvTOeutS3JI/81a9oIN/C5CqSLrHbkxYT6uUzRpYjLXSsnrlV
9Hl9VWR1A09MiF8xjtVCwcy5W2aedl87cb7tPMWx7r8llvOpOtEf89tb4yjMbfx8W3tjhWklp8d0
jXnX3ySyIe2LjAGbDNgJCgaEazqI1aF0TKxKr9CsM7QDGQ+F4c/2nxKtJcmyL48mJ8MFjppTcOB/
IfTRLO/nmM8dt3NZbuo+XXbFwJrFsQpqhp7FIvs2VvPoLmRRX3pNmdd345hlz/Gix4csJ3m5DRpN
SZy6hlIsMYPsmYAq60iSaZodYkz1bsLrtUY/pWJbTC9UrdOOI4B6SZkosW/G8UxAhBDT54wpCYhU
W2Luk7atsdmZpshKpasLtnSM16jAMgD6e35agzkNgwZcYZgBpqo/j0XgGm2r7MeOG6w7VC7IaGzp
3AMlOdS2JGm6jPrYaeBtITyLKw3Equfmc/AAxWkFLs2YkHrTWWn4bs9g+i6Cpthc/7arpjDXA9QX
xCFwA5ybmliiJUUCUk1gC2bH0op4H1Umes7DJMPYXHorl6fm6iNAMQOEIXhRUulKOWYtmObnqr3R
zSZ+ZCmzIVxezod5nExJPFhhO+KlPlTXsZVA036d5pOYO8VdP7ZVjVvLLb6x+3I3eVTz8JaInTZx
0mPng83jGG5tj/qZj7j0Vmxl0+Qr+3v2G4Q4qKUQvAlH/IYhOVL6GlkfKJBLzqfMhrCxc6qGfWnD
xlLcB/09mCyS+Pm6m1zG1rOtFIdfmmlpIccBE8YybzQt20Ekyvt7E0AeGgzQEUZVEe1iARRYGwFM
KIm1iU0L1B2pZBVrMzzmqQ0hfg8o/hadAhu1n0V+8pC/2Ed1T0JfO7AtkvfKWWQfZ23nTk0KZ7mN
rQhMDjCZLRjpz6HmICk1Xj4GgNI7tSC4WAhxWvQxYaE5Ws+RSxrIaNEnPB6dfDN6oA917XvrULiq
rOLI/+HznObcsOB3eJTGqKk1hWs/Zg+Dh1lP+4PeEOiA2HvLz2CevWqvw20gnalbtYx+j4lGKi4k
kaPBpEPXxRDScs0ydoziW/IOSjgMcXsmiHKmn9cdc+UyMHHNMlwD4KBiIrwM4YVlfdMBB6ndz8Pg
aFPoqSBNMj072M6BuZViZNYONLbWxrscDw3UOM+Dcp9EJavKAXVTZILqdMiTH33rXl/VSjTGqv61
wf32JDg2eqOgJwAbGGeL/wztmxp6SSQ7cBe1d05pjRoO3k0YuL/oOba0441iqGwEL+qheja5W5BN
bUMxev7bZrdgSlhQNJJgahQUm3N6owB2lkfPJiDjEXM0E6qxbr1IXuErO4ijhblXyjHjqG2c7yCm
3pmJcnLuVtV9rYO51MAs27w1KuXvPxXY5TAzh3K3qRNVOGchMWurSAfwd4NPfo5Bt7bEdxFIAluj
frruFSvR6tTU1yP4xCuCyijVpYOp2aydqS3u5776uG5ixbnhEQQlexBbsYsnbW3kyOsqmBiH0MsD
/SHF8ECUylT91mI92sFcdgkNYopVnX+eHiI6Y5jNoPMcN/3yFGc3SvIakj01PDuGPFF9s0zumNxV
GfSlvl1f4xfWVQiNKJPiW6GHRzkn8blxs6MWRvMM6D49QqobsoJHe++n23SLOdzZmTfsUcGzFoRS
vfOibGX4mbWvyJEz0CTHk/4ChakqijXEKQUdch6CARFHQgaGXfuIwMAC6AHEuw3s7fn6aE/LwMRL
w42rV1oeFvIoTRdXnpBMBesaSsBA8l+WdQDcm81cM/FUpTfp6DGn2AzO9BjfLo9ojtbK5gfZyWrP
ZO1Qg/gIIAm0QwH1FQ71UtGyozUWlmNkuj+8t34HBGvsYKi5d3LnfvDIlt1VO/0u2DWzb+9zF1yW
1AlBOC77MZdjmAZ24OTHkPNdTpe8qbIWPwYkQRpzkgHqAyEoPLqHZIPXpfpuPcVuiEdS7N79kngw
/7cvPPjEtngH2UWspQVsD+/pn/ngaaFfO8ZD//Fp/1q2EwQmut14NC0nebS2JddskpYWV53s5Cdw
Nz8JRn1tJFXDv0Xps2f9HYVNjK/TLZzOnXzl9pE8VhII+2WRD9yoCEl4VsO1eSlZMInLfgwbjIxo
3XaO3Nlvb1EGu29bP32YJMZWlscf7WiacEZWS6TnncO0bJamQiBMd2quOAuqtRjzvv4dV0IBmDCA
L+KDKagQCJ/RpmUdV7YGF8IQb4/WkCGDw3zVVQRPAWoYIqA4qGhSiLRdQVBEbVFaoO++a7fRmzE6
oMbHyNLzQ/oe+WGyQ31CBptaOxpnRoVMnihRXtg5jAKXtQ13wLYj/921H9WbdUt25B4IqmYT3eY3
GqKfJNP4qndcrBixHaUBsEIi/zv3EostEyZ9MQaLoaxtfZvs7QN4sqef5AFp4WPxGnt0H3+kb/Fz
su0k1+dKgDIpwTAcV6KAaaH0n9dao0dBhNywuA2iu7i+tdifkez+2m0gfgRUFSIvaj7iLIedxkWX
FimezvWrZryb2d/7PmoNHGvOO6UXZYei7bs5NYrCrXoAtlKPFPd6L8nP+FcQvhLeB4CiobiBmQ2x
O0OywDBB84XHnrbV8m+jvS2tN8Pcq/QpoJmD2Qrn+qZdHGhMocAMkDscyIcvdO4WqgrBW6RmYNrp
UkebvUorHCve/v+MCK+9ugI3dTDBCA0g+oa5Wb3YtrLPcxE1+DyNgcwFjw+Q8YmpraqhGjNNKdoO
wMJGujcCZ3F9GRdu/GUBNsA7gWFVsXTZ9VUVDwT8s1PNvKL2bPakAcip/rxuZuWTIO5hDpASjVNM
8r8/uUKCsqmQPVeoXNadg9EUZ5zfwr9OhkCeYQAJBngvuGQAWD43orRlRBsLVE5FpD9iYt6jhbYl
oeSdv7aUUytCMjBnY9An6Iu7BfRoMDG71eL+XrdkLPirZnTsFwrLBgqQQmwbJpQjzQUsc0NGj92k
31pg6galxd+7MYZ3EMk4P72Kis/5ns2LQsyGAvTaNrqDMG7VugP23utf/6JMgA8DmhGcfZAJAfwl
XhJlXaCWaUJ6hNLNyGK/XGZIgnL2qwR6aiPYTmT1vougI5gUYkBiV7U1dUAtgEDDLVU/rn6EQeel
ELE2QM/dbGksuY34v3gW5lArQ+kWly9oqi1ATs530lpKs6KcTNK2W6QSSMhGEAek1dZc7KfhPxBS
cHucRE8jnIdRvBqiQO+DPuc8hyCA6jO/MsFwuy0Tt7ReUnCga49R9M5CSXtwbZUApRoGHnK4MkQa
DtwlY5w3KDHpzSGMwBbI6SVv2ok5pQxJtxKa0OLgg1AGgXQvE72mSLOlLmEKV/8+14Njn6U93ot/
eiYbY1szxWe8VJDx48oQ36hGUbaYpYG3UHNQnVar+ls7mrtj1daK04Xzf4hU0JzGKBJAPODkFm+o
kditFmCixm2I6YP617Ghggnu9OvHbu1bQY2Ha42hjHuR2DIwHcN70D0ptdTyUiu0AIEsHmMtAwCr
KDdzUbz/F4tQatChtW6gVXV+BmqrGbKmBoukPdDf2TxtiVE7S9iAp8NON60p4yJZX+G/9oSXSTsB
h2RFsFfl8R816ty2mA4TuNFapX40Gxn31EpMtiA09M/yhCM+I7uusxQbahcjhuW/AdGzKWP/+h6u
GkHOB2Y30D5fEM0U5cxskHDiRk7JHqQ/3UB90N9LfGPV40+sCDsX5n2TJhzQMEVkozbBe9/Vt/ry
GcaNpP2zth60mTh3P5IZdJ3OfUJf5iRZkhmReHjKRgZ5WcWJZMF35YZBTQ7NZvyHXqF49RuJMTeB
wsm5VM2L1Dc1fgvQWyqC9rGOf+TW4/VvtGrOgpODFR5TlLqwpnmKwKXNNdzbpTpY6THTfzVj7Zu/
K7C0DvrzdWsrWaCFWWckAUhssItCXtOoY6+2gE+6KWOfSmb7ehFL3gFr7oD0TEehG2maJfbscYhU
g7SItXi87tW+8Ppx/o5KLtD2VHJPrvkD8ifMbmN0A5Mb/O9PUsFYA5N9YaF3n4AiVdeht7NrSSZ5
AlwWrXA7nloRLg8TCLSC1VhQlxn5L2Wh5iGY9OahJMP8oimLtUNNudqidZ+hJGm1N0mFDqFTNAm7
J2wcns3cJ+Ow//sviS1meLGCbgCKD+dr7zPw32QRiDE1FjzocfUw1S/XLax+SGiy6wgg4KsT4dgk
pAWbG24BKOb4MKi5lmwnXasjTDIBl9ZFg6w+tGYS5QaAv20UN+BC54vCDJgetBRBOM7y91F9W1L9
seLUIigub66vbs130IxBcQS3GYgjhfvFqgeMjED3BGOQNHUqavxhXX5AkbuWhMe1I4cWOfbPQsMa
4zHna4o7vSgXrsoHxMVHWWPUHBMTksVcFrkEHxWMsHimQWTiJCj1LsjGLUTlzMUNaeSYiVfWumtE
W+lM51roAk4FeQdGoTHhIgQTTQkba6HAqlRNt49Nfb/E/THIpt2MuBw0/SE1Gu/6V5OZFBxkKM05
KEKYbJoa48GmM9mfHTR5wsAHjq6I/0NwxmMZow/8xYzK+Pm3G+Z5MEIuANAV8ba31PdCrQ5lhbaa
RW67OfaU3PKvr3DtCAD2yFWO0CzEgOm5yaheJppAs8y10EMxFnUz58WNUaJUblNJNeUS7Mq9xkID
FEOsKPeJTUliYTyi7HEGoE8JefHRMZArWOEmST8ny1H0uzp4tsjGsCQhde3soXKJZJwTplwMpEUA
QC6pwUFOreVoRf4AHvRNAJjt9a3kTi8+o07MiMNoLQYJQYEAM2oT+mH3qqDuXJebCCQfQyK5itY+
GyXIwPGiwZiX+MYOqaIlJOMJ8gRC8Dawf7F6tFylmyJnZun2+spWz/tpoBS8JGSDDdwNvpbZ63dx
81TaVolhr3Gb0XBDluxjWuh7k98npkyBbnWhFGTrIEhmKn7DuX8mGFoZAbjgGH6IDWTEKROIzRjE
yU3J+3B1kXjro8SDk4cJa8GUXSrzMi4AMpldZ2uH2cxGcBR3NVEdMNwxqLkMSWs75kjSO4wyRE8k
Iv2NDd0XSZ3mcs14zuEw4pdwxSAxpaH6SMcKWYCL+q0/ms4clF4ImqZCNr9+6bEwBNJW9OH4O0s0
pA8j7XWG+mbQHgvz+5SDIKbY4akKHI3kcFyewXNTfM0nuRPVWKVPBkxpc+O0zGcl0ihZCiEzIlxL
A6VtrXEAUB74YfuTKQOIbSSJ0JoNIDgQSFAvMRHKzhcCyaBGnUKABFKIN5nZsMutbKMrMtbOFTPA
n+ISgHQYsgax9DxruGGrLza31voBVNzWCnDkwiqUBBKJHXEOQFcQ4kYdA2HgGXGiStm0yuQHVCYG
s2oGc2k8/uKmEblhFAa27LY2sWtzMLiqXWKgyQTBZ9cHf3+MNUBFMMGB4goGRcUXTlg3OMMZSBNj
6Lvlto+BlDS5tcvYs5vvJpi4bAhLLTIg7WWmwJsceMmhiAv8u8jUYsZtlAQxrELa7lvVNK+kwsWm
ojOvQkiKQpMtD5l/PSyvxAmujGYyrNJEFVJMF/QwyfolLqEfpW4G/Wc2j9sF6clMx811S/xfOr/a
4Ij/WhK9JIjLsJ0mWOrsF8jS4NbxFQw8L9N3SnCb+7WsfSAzKFw4WVcGwM/CYNTWfFbCsO6ScWOS
t9iy/VZ5t2TCHqt7SYAowcgYUAnihdpjQoxObVq6GgD8c/Q4kdlTA2eQqWav+QlgYP+zc8El2pSV
WgUmFpZoOmq6bwZb3CBxFfqeszdbkbFlX547QDgAskDrwrIuEbM0rnqbodPppk33gtIMdHhJ4hV6
NUoy5dXbE5oJvBnDcSMi+DKhWpTZNRJJVFQOug26xDSs/aCNvgfD+Gth5BUDIi4piwcNlbXr7nn5
5gF9A6pOOPj8LhMhF9YSjVEIIhS3Nm/IDKazMJRYuNxHjU/sIN1CF4C/4M6j/lRnKDT0iF8VxuGc
WR0TP+1y5oDgV0Y8ubYY1I7BBPkVTcSXNjpqmQKGc8A9w8qh9EH6evtKRIXTDKUXQKgQJznRHl/s
yV3cN1BHaALEqom2BRin6Y2V026jzKAHVpX7vDXoISDjUVOUg203e4WUL3W93FYkDMFejFjTRg/o
IRlI/4ZDSbpdoCAjC1V9kMSdS/IkJCWgvcJFC80ypIFCiBubAdChNAKFkWJuKi3fqRFwf6bqVQNz
4wliFUngqtNnuFAv0UKXDTK2sZUvDwlrguoS2LvxcBciUVsF6EDOnMNSO4SD5YTNE9GIJMFeNwIF
S1B9odEsRh8IwNZ5NYcIdzg8QatuTciSGTLe3S+MtfDhQZlM+JQt7oyL2kCbGUtCGIIPtBI3yt1P
TKX/AFORZ7t162znz+btiUN9i5tjet842euz8i06VN8tTwqtu0B18gYMnpt4k1kA1otpfZ/Uhaan
WHA5pT64yK2Zz4J00w7MDl7T9N4cNE9a1dgObWWhanWz8VDj1pHDiWwOSLtrPaawbSTsxzx1LugG
b7JIBu5cOcdY4r9m+I1zcspo0YDTrYeZuESnKTPvuij+uB73Vm5J3pzE+x3TO5SInCR2XS1pruB7
ms2TEdwNxbsOaNf0ZLfvhrHrA0muuPKA187s8cvtZEnd3NnBHCecf8Mrm7sUDNEow2vg3jgYyncG
bevxRZESKq9tJPoJYBbmMBIoMZxbTYeK1VWTgfhqBwVB+1H1S5d84D1keoaX74dt+vnr+r6uecip
RWGd0Ows8wrgKjRn1PtZLw8knG416+/RHnwkCnVkIH85xEoILWbNgDDNcs7cNPtNN+/rpvUwPyOr
uxBskHjsIdCBcw+oJZgM+HJPPxsb08meSny2++g4bYZ9C8Sh9r08Gp+YcJZh+mXWBL8HhVmAMjms
dRtMtu3MbbzVbpqb5Q7k4hNQkNc/1ZpzgC2UYxwBM7roMIyJHdVI6HHKoAult7/xeL1u4BKcxulo
Tyzw9Z7snoWp0l7NYQFEKNm+eycuJgTQW3VMzUuPw2Fxf6CA/PcNO0BacOVgCh1PdBTLzq2SBCOl
g9kiSKnfNHrQiT9mMr9YyUWBbkL/HTO7fF5GOFgBbUjQTCOoVvfJvX37zfxF9uxuOaiQpndBE+ph
HMhVZIRUa4cLmCquoAdQFWLX+coCqPCWQAAgaIHNpmhMJ9RR4pCWqFcSeg7d+scMd5yTzwbBNytq
Kk6Xdw8m+8FDSli69jfACtOtdVsem1dzV9+w/SKJHV9FWvG0nRoWThutMEFQ5Vgf2X6fYHi5L44j
wtZGf0bN7Hd1rCGkBCreDhhDtM7flIPf9272Y/Zmh+6lCOC1O+L05wjH0QRNdKia+Dld69Od9dy6
ww3Ivn3yzCl2NpPPPGNXH+P79M1NZTy0q8aBAkNnE16GJ+T5RwhNu2QoE+J0mjc9NMVaDL2Oj2nk
FcHvBqwbpeTxv+LRgJtxYUZwRaAFJ+x9NoCtlXGiJj1WISM1OWR87MqH2AalQhID8S25EVd8GVK6
HOMB3nZMI/D1nziZMg+0RjkI5JbFAKFQ+xOkGAgU5K9HwHD1oXEEEBp/F6CEfW6n0LUqiGIQCXZ2
oxyWkXToSdNJ0jq6RKXCDEAdnDEYQQ+I33MzSWSFZj7OOJov9nfr2HkWJKqgeh07kBubXLBEHIjm
KLf2JpThIdbC7Jlt4bzWSTPXEBHBsXHbP/lrc8we9Ju8dmw4KQMRjgtevupFfbse3VeujzOrgsPY
aQ2HyWC1zW+m4bWUMd6sHACoyqMUBaEqzHKIIEXSW2kJPA64DBu/UtFUSYEn+aa1xyj1SbidZTNZ
K91jfMITg8JtVaUp66qKG7wxt91RO1o3yw3zld+tN0N0wlFv2t31LVxdIkeWoHQCpXoRJQFQIR07
Fb5pldOhZ9MWHTPHZH906ycemk6gWVvVkunLrn43cHWATwN8bBe8zONQ1GOKdylyeM7WPd7l4Lq5
vq5Vj8SywIwEJCMXmzk/DUavRyXF/26IujiE77N4H6u3HYo1vdsML2R27OWB4EUY/8j67YDkSpb6
rq3y9BcIHzOl0zDVBegNSbAoB93qyb1R08/r67yMmQTgPwRocPehO63zH3ESw3IFetVTC9a3Pn0G
l6yZHLrppjPuFfVgGL+v2+IZxfndeG5LOG7ALChlzuPz3P+wjG2BwZPpqMW3LJF8PNmihFuPl4B7
o4ShDhNi9l0SvLAAo1pPZXGciOTSWSl9oSmNZjvKzQxFAoP/mJMdZCrGtFIARd0otvdl9AbqQjfJ
IWpmgQaloNt5+lTD7DlgMhddu35O/UOI142eajgD8NAkVX0Ff7ZDt7di2S2+kkp9QV4wAweQKJLF
8/XNTJ3jifHbB4/lrrJdbUo9Lb6vQeVw3T/WFsTBNf+z9LXTJztJmyWOoxxcrJm+7EBMBgakxF9G
8+m6mbUFgQwHYAJ02tFXFPYtS7U66dFVc0P0LC0W/pxAPq6iwoR5LkmGoK3YAjCJQdMA8xZI6YXN
A6FxnukhbJGkuun78GGZTdC45Q6qNJs07Xaq/qBh9DiricOmO6I9m2ZzDFvq1PrPJk0lS197w5/+
HnGLuxrF/LbH71lo8FYOmm802oFWxSFJo4cW/ZIMcwcWqjJAKYAirfjraINcCVMhKFYQTjcnvDnG
gczp2GEYoGiZk2v7SXPB1ZOBUT9XULv4uP6hV/zJRj7DAecA5GIK8NxzFzNs5ryKYQ20dh1OYvZj
GSQMbzIbQpCmQZlmLIgqt4kLZwm2xRx6EAxzrq9k1Y1OViK4bFhXk6q1WIkBlrDuQ8H4buZFif//
syLcBVHFoA3cYy3mDMZNgAP3KLMS+9t1K+s7hkoEOAc5rlI4Era2JBbcEDR1GhgTIJ+O6ciZSULJ
+ob9Y0SkwoymflSXhn965bYw7nNrl8zu1EvQh5f3DNwZdXrMB4NoBdDhcwerCytIJgsbprQ68vJu
X+n1sTeqDCLtxB21YEtGWQtpbft4owOjT3gMgOPw3GaWWGnDclw3tp2gn8qOal5sWae9XP9K/Fuf
39V4ryFk8ZAPQyJKv07rRJsrsJUhu72dF4xoBj+vW7jMBng1D3kjCMpA6iL2TKOx7Umj4/Vk2XHu
jQOU2dNozP0yW541La6eNCvMJfHv0i34XQ0QI/pi4HIWGV2o2dJ+wQPdBRHTflLYTc30x6Qxb8HW
KmtLXa6PQHUTdT2gKwAvFKECC1KrjhnIxbvYG9iHoftBfxiN773q/u1GwhBq+nxODcFVvGPiQNP7
tkQ2XPXvk/kRNPuwf23IYZFx/Vz6xJkh8fJoy9Si2Yj7WWveMZ7uTNP2+kr40T93OggwQUeYF/M4
tST3/ZMEoDWGpew6ExnNdLN0D2axVaK3JtzV401FbsJWUqxc+0Kn5ri3nJgrwyLpG3APQjpmdmd1
v8zNNoi/KxN0aWXA3lVbmKbHhAFgykDbnNsaFq7RBIC8u6ivnZ3sDLo8lnrjK03vABsjyTsugwRn
4+MgfJsR/Ml/zcnKqNIlYclvpXHMoeq0Ge2XoPKvf6y1s8TnI0Fsgj8MUc+9TAYb2h5g5uzL33R+
qpNjNAOqKClTrvkcpq9AXYEklBNznq9E0+q80C1uRXs0gxg9hsfry7iM4XiUIIDjFfkVhYSt6tW6
KqoaPKagvzWrFxJ8hsa9nuzzOXVSWV13zQtOjQlvBdSRo77PcC3ZiwHByz21HimtHEvdt7JawJoL
WKhNYXYV6efFJHo32mNBI2xcXYOAoNmyFECUSJaYrFrRuW4C5mT5jXH+eaKmpGgJZ5XLlMeZVQ5h
T4ql/nX2g090YkTYNbseFURaGFlwOMt9G38u2kHVUomZ1Y8D/AByU9SNL1gsiwpE9mkMM3ZKb3KQ
YOxQwWgdI5y+W715S8IglxyhVYugeAbQC1gQzFUJu0eh3acGuI6C/Be/zlvLrZW9MlZeV26vu/na
aUUR8X+mgNE4NzUYRdcmJWhW63nXpvsazIKMIoWUmFn1hxMzwnE1A1r3/QgzQeabw0cfPVXx6/WV
rG4aejJQfkDT4gImzZLIaIDY/6L8HpJNRw8qCwAMhYq4JDSsLgbBR8U4E6KDOPwbgS5n1HMsZmyh
MTrrboJBgcmYJff36qc5McP//iRYZ/kIlTtuJu1zFKrdKfZnzXS68j+EUqQ9/yyHb+yJHVCiQfY3
hZ2GRpD7s1+LJfwvn//EhHBSUagOCzR3wHEbPtH4Pv4/0r6rOW5d6fYXsYo5vIJhgkbSKFjBLyxL
tpkzCYZf/y3o1t2ewbAGZZ+HU+fBu9QDotFodK9ey7lfJkG9ZX37/6yCOzOd7gyNwRy5U7Igjm6G
bNNE4ATUK0KFz3fmrnxCcvLJ+GcEGBzHrtFhbChj8IONbB5wgSLMd3Owvd4qfLroXmMOKfh16TZb
nP/te/JZAwTgQtpEsI/wOqjPVN+Enai7IPByQz13CxA+J5ldw0beOp4V38u9QywRAFjg4/x4T2NW
oyKrMKJEntP71A4MdW+JCkirvoHhYgDRUHGx+ekXTZ7jWJlgZaw/w5I0s0/zhzyMXAuUudej0Ep9
GJfSiS3O1WNlTCaLwpa6UYJhn9xVd5BVC6attRBweSB5OA5b66/fzswoJrHwsXBB8byisW51qEHW
CK/yswYOwuKXJYrg7HdfuPyJCZaQnUSJNMp7zQ6xLrOEKsbHpPzIHJfaT/YI5QNd4N8r9ajzBTHn
PLEWxn2u5A0WVIMBKCHqe3nTEutW2iSes9F+Xt+zdff48/W4QGtRiKmMOt60rQSK5mSAeMvkIv8e
jY/KeLlu65LBC0+/061iP+ZkZVk/dUYXw5g8bwtfdpMX3Y18647u2y10mL5JxPGp3++ljbZpHxOv
FqVmoo3kHLSLIio34MN149bYAsBAp1cDEGFFe1frW6r+w4vjdLlcWAbWMGsjHdbUUv/IrRnicKoe
zK2yu/5dRR7zhXI7+a4YVKqBXsR37SO/DZ+N0rMAe1rS7TR4lbmtEtyh8TaURWNEbAFXzgWPMl2U
KTZqRt8ettkLddKdMz0bIbOJ2X4nBeFT6jatIAMR7KHGxeYqXLo4ymB0AEl8Ab6qZnRBlqB272NR
kWIUlGdXr4I/Z5+HnWBOqslkFl7KAYNEYNVo+/oxlyzBqkSfkgsxqtQbCy1gRq4+jdSt+701hKgB
buPRnR3Sid4PomVxQSbKa0jwaLAXzpjouauqZ7V5uu6W7Cdf8w4utNAmr1FKgollfJrmD02oYnoJ
mTwLJxcQZDuMzJTCgD31L8ssPSpOSmolfgBFoT+bxk1S3tc5ZgULU3TiRKa5QNLaaiOnCUybevWi
FcMhhdCZZc37XE/2rSO7S12SSjF9Y5IF98O6/yPLh8Y5Rta/gsHJYS9BFDJoPS6jVNLdXP6U03gT
F0vA9OSKNr0Fd4mgJrTqK0ggMBeFRzP4Sc7DtoZRwSlP2YkzRt9sRr9UdBBM/UtxEJwr/5nhDrY+
2K2TzvimfUKDwrbddkzuaaJ6hfYrdkScPCttKHjPSZeXW5WJl1+iF2iIht+lmDChAHPX3LbbCNQ8
O9xAe8jSKu/pToQOWN2/E7vcMs221yjoLZD29Qrpi8x1hk0Pgnd5IWr1CrXt66dw9YI/Maedb55u
pAvEHNHMDqsXCeBh+7WroG0SQLHruqG1CHZaR+aOBAjjy0ou4ZeTmm3iyBurh2HZotLiOxKJoBM1
YVTwusm1tZ2aZD/p5CjoRVQ3eYJaQZf/Luwbafg99d/AEerGkuZdN7W2a+zBy6SnMEvO60+1A+0n
aGohmGWBFYL04rtqH8K5ClTVsyNDYG29gX5ijnOSorK0euhgrkGWYum7PIZwpP1gA2W0OAe78uvi
12CaArNrL5LTRfK+Eue9VTMJnAmIpmlDK2TsAKyYIia8tYByaofdHCf7plWYe+5RW3Kr8Xsmu3J8
zETMxexP8JcPq5mrNqiEGSPeuQm0T4bIbBCzKru6o3X4iDtccAmITHD3W1lJtV31La7sOjwADOE3
nejxtvqh2CgqOG8ZiQzn4Cj0NEnJJA81UCQo8XsnTyQVkU2uHtz/jFwMYKE4ldjdhIBkzfP3pX9O
IM+ZoAg7fXTSU5ooDzY4C6+fptVPByQq2p2Wg1kWbndKgA3ssMPuZPP31jnqf09jgZ7Wyd/ntmaS
y5lKLGlLTHNrO8l9nKGXHlWSH86iesTqoUGjE917YBE1Xm3YjGkygggFewT6B2Kp3XEeh22rJ5sm
FrW11v3hP1u8vPZgTbkKfVfmcsj069f/NzMsiKqCBfHXPRRYByvBAxQgfAzS58QG987wLREJaa9g
K7FJoAPGTgF1AhaE8yOKdrBqUyCS3fkBNBnhgzd9VnuQjIdBsStfo820Lzezl+1Cku9FIODVcH5i
m4uvpdT1s61hjTObqIny2I2LBMNlUwKBQcjqZPl2xCPmutevXFdgNMSENMjNgcy/ANmURhpjxg2g
69xPqKdT0HeRtvIkkWzo2oMQIHaQAAGBy6gluPOVgQ3MLEwHYEBj8PW52Ej5EoQQvM3bZdvrv9Ax
vzNQ10pnJpMuggCsrRNYIsCNGRsD/v98Y81FHssxBaBGH6CjpuVq6Stj5pAhq3oX56j05Bi0kdc/
7srRgFIdtlRFpwIxn/OmEtJ7PaDG8For3pUReFBKFDOGvx8fVc/McI4D8cB5qSykHEBZtmpB9CEi
o2jC7lJ+Ajw1p4vhLuIlc5YoYhexcV/c5fd94JDEP5YBGPoW6DCxQlr3QW9BwWKIyBZXQjOG+zBo
AZgDJju/anwnd7NaDuUcKuj95SFUXZzlY5zBmHN9r1YwuZAtgCwrurBMIofvItDF6MxiQCPOnPVj
QYH9grX+BsqR5V6aZ1QPJumIspt1oyCVc9Ul/QFyD6DETJqRJIIaU/r3ZIjsJ2EuAExLIJrg++z1
rMrFpGHd1Pg0mqcsyjzIBcF7Z0jEOoL7b81ZT41x99OALrdcmzAGhSbgoyRjdlWzNYgUzx/XP/XK
5Y5loVGMhxu+Mx9zyga1GKeDv7Yzzdw8xusmTxLJU2Zp18yJEbS5oxCQ7/3qp+r5uu2VIHvmxczV
TlyppGZjJqxTYMxHRXVV+tB3j2p2iNtdKWrkiGxxES+njbJMHWxF03goB5O0aefqtPNpGh9T6kDi
jwo2cSXMgdsAdWdggkDSbXHLow5YSQcT3ETYvmMNzvG4yQMAd546QBpMSzQPsOIzAF2DkgtodrAp
WFxMQFU41+2J8RINsV+13afWT64pyYKO2KoZiLLgJCCKXuC3WLcUBwGURDSt30oqQXuyPTrCy38l
zKDYyQAMTPAAps59w0rMwtBjsNhAMdXw7SYDeWyevY39CCV40FYXIcTLU/O1wiVN6GLehlGhEblf
IKERNs4u6wxRHry2n1/Dxvi4BthruUNZGLWSLA2YAagGxU3AArLlzuhdJQMXq+BkrKRYyBTRqGUv
SRmN+vPVlygdxV2WQuZkHJTbdIhCSHj2I6hgsnAE94zUixDLl8Jd7NWKCTNArQ3onnxpf58cRsDa
yjiNIBGStKTxLYLyjUXo+1u1KQimE35WGwud9tyFOx8Wd2/8nLeiOvXanlvgaGJgZszm8lk/mJYr
RdfwE9oFSKlBTUk6pK/XY86a+57a4DYxgjAt1Q3YCO2l3QAjpuzULv6wik5UQFpzF+jsmIzaEzha
PrJSqjYdZe7igBd/dKChXPYmZEzLVnExAAKOPvOfTLIHLep+OJ586S+erAhT4kXhTlPgDHuMK+J/
32cwjtSiltdaBQKTzX9scYmOnpg0NXXYmtErLGKIE6ZgB3ahJt4vnqY9zCgOtJJ/ffcupUIYR/aJ
VS7ImWAErLoJYr9jkbHXx2Slt6pSdd/D0J5v7T7R7pXQNH6F42TXQdQPoGvITTncRbJCIQuTl96y
qAoGCqVJ3jkKbSnYsDvIF9faoIBBQnKUz7iLTH9MIqj/9WOKdD9XtXobZkn0LS71GarXUh9D7pca
368v7+IAoFiFxB8+A+wRGLWYS52cQagag8QqqrA6WXu15u6hQzj/exMquKPA/AlNXZNHucnTOEzg
CsZlVA8mJsQwFydFIqWIC9fHOnTsEviI8eQFU+v5OtrEqmrAf6GFk8vEHp+1sgfV4aOka+6iCYrP
X28VrpLDBHeYdrkGdmye0weUs9TQBsAZtAAF73CneHhYkMn/VDxozAXDQ+Rre1ChSVDBskm6T3eY
IfWLLRKd3XQz++VmIIP/pB6ap9IVPelW0o7TH8fTAGlKNUoSw1osBoYptafB2eFHxvpmtG5LKoBW
r8W2ky/B1yBBsm44EvsS0AdTVTJKrfxLGRv7cZCS/P26H13cUNhizFdiSB5koHhRca6ahAV1ZtCt
uqP9ZIa/JcUrluMwvfy9FczmIYNSQXEKwppzRwItE2BETPJIjqaHVPvQq+m2Lm3ARxbRk4NFjjM3
YoViyD0D/AmwKSBt56YaHYOcpQVTbdd407CnGk781qm2kn6jGO60+KaJ4avxPbVuCtHtu/Y1UeXA
NWHAh8H3dW7cGSDaAAZV6AWWYDSxNpa9Y0zhCYpS1z/o2svqzCG5sF0Xi2UWzCHNhzb2lRvVtyFW
CGZHUIQH5V3oy97v6yZFXsmtbcYiqiZj5zN67PVdrWxCEcH1Cj8PTv6fGMCn2roBPv5uhA3r6S3x
lx31su+qG98fFPe4bI8hhOmIfkgCzY+C66sTflDORY3FgcOoMD38tp6XN3r/gbbQBo2U/bHYTOC8
E+zg+ufEwwJjnDh2fGxVaw2FgQFpRW78nsoj+BSF02urJsBnzpipLGT43NkenCpNxha5t2zMYE2W
CaoAflaLeHdXqIqwaxhogOOjDgSiqHOvV/MhU4cvz0gqMs/6R1R+FkN+UDtE5Dn/2SqWq+ipaxTZ
dsGASJQlR8HuMRNnpx75xGlOz+1elsu90mrMOQH+9TEm8ipDwi4wwAqNZDcFGZ2hP8mtnRNZTm4m
I5HeLbBIF8pg+ngi/7XqIPs5KIgh1kE5Aw+58y8ig2s+01jen2q/esUfwTDbLFtzcK8v+yLccGa4
IABNk2ZUapjJqrsw9erwdkixA4Zgzmt9gzECCcIsyA1BK/J8OcOYZ0nXZIUbZVYaUOCVUic9pPP8
7AyvcZnftvngNuBvH0wpKPNlZ6hv11d6qVnFlnryE9gFfZpSKWkcFTp+ghV58bNdkzQm+e/Zb/x7
VSKvoxc9KTPpds6OjiQVXMgXeRAzzm4vsCZB6JkfZ6FRV+CxgRy514FVfoGzkanatMnPYhS8ykWW
WGZ5skzwJ2DSjWXjbW94TvYm4+h0VrVPhnFXh6NgYy/yVLYupj2GOiCwc/y6pGimmEJCFo550YkU
2TR77aCLJC3WwpDOLmRwyaAydXEY5kTHlHyJr9d4afZtQqtBXjyBf6wANTCIIWPkyAYJBhj+zz9c
s/SW3kgozkBddqz20/wy2EG7HGx00oCPVizPCh8FNteSwlOb7HiebFaUhJgAcGBTxTO3wmAwwkz9
g2p3Whg0qreY93HjzohC0lujuuDUJZXs9cXOrHYOGECv/5rVuxNFTVb/Y4VA/pA6ZccGv5gkXnUT
OcTQf4XTA5B1UkhGFbkdKsq+gjmP9t7IbrTKC20SN/th8OvxPYe8Tyq4UdeCk47nA7I97PpF7deZ
KpR88gHqefKvpXurTQtNGNvVFRE6TV+1BM0wnfVazIuWgOWEUdyasNT5uVdt9Q1Sh0Dx8gNVCd0a
wdtIlMC6T4hzJ5FuM1ACzI77HvuaW4DtZ7pR/GxX3tmAMpBt/zYjwaAvyyYkD7UX3sb+y/WdWjsP
eFFhboTxw1w83Yas6yZDH5G64eUKz1mSo/0PDUTc+8iBGYcDMlLuAuoSuxqSBs5QzqC+MSB0Vylb
SekEgXGl6gwZKpw3MPViPo5nNBqzvIpy0PljSqAEV8oyKvI9RU9o38pN4WltLz/QQR32xdzLpjsX
cfl6/VuudVBMA4NYeG/jR6DCeH4G5aUL22rGL6jjjSrvaevHzm0puUWziXLPbvJNK+/NGszL+mdo
+7H+jqp0OBwTEdBurc159ku4CJSlURKlE7wwewGz4OK1H40Hul3317DJAOrYxQfjGPu2P2zNOxEK
Yu0EoETFsGIWk+vltttoFvDa2LAtodegGFsQHCXRi7MI6hprnouEBq07VtZTLkLMmDezApQpCKyU
TTspgd3F/hxqvmBT14I5RvgUsJljOuiC4yQyTNqNX+qes5NTvxhj47dE2yEDIbiahoGTDCEIVpv+
MUdh1ULEkxKdlIqliQAGq+UxzJbiDLHh2Yv6NZI4qUXFGF92C/zYAKFKaJcbbSAF0P7WBGns2vc9
rd1y+ZyS9oMVMrFqyC472veyAN2aqLG5dmmd2uCS9Uwe6iZeWFiOvAXlYQh+5mizVQHIw6EscX0n
1xZkQHKHEctDDodHbmJ8MVnMAadTanYRfZfDTSGK/mvrOTXBJYZNrc1oO8BEg7ehFB4W008WD/hv
DNLa6LoLfHN1RSfxhjtpWpNpnd0yc1R19cK5jSfDn5NFkFusrurEDOcJQ9OYTd9gl9ARBY7PaltS
Sq9m9+xIu1qkhLGa358GUc4n1ChRF32ENZQp+/xtgehYXHxDeh/Xr73tVxWqf7/kZgc4gSBrWct3
T8v47N9PUigwSFhSVOIuzJ+76s7s76flVk7vk6frfrj2OU/NcE5S2GPT1TIWGGZPUacTUGp2uocp
x0XfILEXLGrtVkQjFiAhFVgu3WHR+mRROp1KNaITkvg3UFzaMVHf0334OEck/AdvRGcdgV9F+nMx
/t4avYkhEliSjRs73eQqBNT+4Y15YoIffFdnrW3Ghu3Q+LqMP1XwdLZu0W6ub9DaS+TUCnes1ETN
tGHEQnqQ7ahDR2YqeCGsHVwUBkFZB2IHVjM/3xSIOqKRY0DMudQOxlSSYvFMTbCKtY3/ahTjWYYH
FT+i5EzA6nSqiUR0Rrdms2BQs4gHAkJ8MtWbvsy8dBR4wOoFdWqTS4DMMlNMXJgIsRGGr8pDH7Wk
pzdyEYyz20V3AK20o8DB2bfiqi2g/QNPrAHVNpBZcrsl9VHaxiX6AqqKyUOg4ZziVzpPZGk/tHB7
3TO+eqSXxr7kMsEwhafE+cYleRYNSRuiQeXqLn0adVIUZIby8Uty0++0oAAPafno5GSCsP3R2Tmb
oSSOZ5LU1ztXVApYqxNi7f/9HJPlLieH26zCrGwlrL082BvTLZ8jP7sNt+AGjG+0ffIkP15fv9Ag
97GjcW7qKsX6E5PYuwS0gNEDmN9ganoJ3XxXb34KLLJwf+WLm+r5EpexCDWaweIIiD6RSOZO+zQ4
Lui/lBj5EynNrr1czz4pd/3EwzjaRQN7vdcftMNCXYdkpCLlve7KP6q7iLyarXeHLY5By4hwGggW
vBJ9zn4Ad4ZKjPKDcPbrB3S3nRrAx8zgM9q/otEUWkAjgLxXRKC54tfouKCcxmShEJJ4ZIQR5UNp
UUATB4PhV0PPtCmZM59aJga7f9opus3GW42qlgPRVl0J0O0jGdgF0+W2QKF16Lb6dHCsp17emfZj
NJQg1Mg9qwsKEZ/C5XlnPxXKp6BUQEefj51y4sz1UuCn5p2fjI9K8Y4qC5VRTJh+Xd+Ki50AfokR
a+B9ARKPi8Jp50iL2cUQWR0qUKw1i94TKMqK6Dsu7gJmxTFYrxE350X8grBybZYJsC9gI1v2XdV9
mxwVs82l+e3vl4OumgpgN6gVUJg5P0lU60NA/PBgkuPoR4Gi86JGgvv5IrXBWhgAHigBgJOgYnxu
AgpRWo7SJJqF9fusPfULkJfoXID0t0xeDFNw3ax9OfQlUNUBs60KXY1za1pZz9litGg7J+2LoUQH
O25fnKgWlEEv3rNoSAIzCENslBlgz3MzRd7bDgJQj3zttzn7TvJsdvtc1PO5dDZYQfaEewyFA8BV
zq0YVmc78Zz20JuINV+vzcjT50T0yVbXcmKFywbBHwj5xjzrwdNte8Vgb1Sm0iSxboggjl26AlsP
ZKXBH4Tck3eFKi8STaGwhDIgSrqMrTMsfvTo2Tv3UixisxZZY/9+chEuYEsD4jOHiEDb3wAh8yu3
gGysqdIHwLXMUAszE1I4jugBu/49/6ySc8Ehg6ilE2GV7fxUFwpJBkj2Lch9NcHJusjmWFecEYQD
IItWjsWdLN2iA9QIAXko7ZCYvYV3ENjaVMnPEJNReAK9puOOWr69HjPWvisqHwyh+nWyOd9vEj3K
lBa+3093SDPi9ilSdlHxEdczwI6WYJGX+ePXKv+Y4+6+quxVKlOYg5ysnxl3VpmiTL0NtaMxfkuS
oBhc5K3/2xK5g0drNAryHDaj/mvqqWyRvRl3ZuTL1oMtelt8tVLP8pmvJQKCKENSDsS5nLlpAsWS
bQCT7iTfDBktwk0n7TJw9abaQVEROQEzsT0LIfP6Mi9Lgpxh/uiPTWhCZqx3aVge5PZ7av+o6m+N
1LnA6aM4ifOhSbu5z8gAXVsHSU5lgE+30DZdXBHHGYKwTj251AITaJPrP+4ykjPv/vNROO/umw50
JRK8e8HzQA0fS/MtFdFqX+QNbP3gIweKjYGI+Hph27Zm2M6wIcV9iyHnEuX3eKSEmvngz0N5hyeU
qIN22SnkjHJxiRbWApm6undnq/qWTuMG8kVeXY4kSTDFBzQpRYcrbd5rNIJT47eWLbe68i2XJaJZ
1CuN2dO15dCG5eb6B193w5OvwQUu2YyGCUlT72oTytHSqzpsKd3k86cOTFE5+lF9axV7Ouyu213d
aNCNQoIXyCp0iM7jdJk2U5wq7HtM5dawQL5vR1sgxUXLuyjafn13oAwQ3UGHxdOcOKgpotOIQ03b
2Q2hfL0Y4HgA2BRUgOC6VJ/1uPKolT3MSyywvXaRM5m2/2+ai2H6CPY0h8WwwaT7pGl2miG6DNa/
4h8TXAwpIX051Bk2z+mnYGp1hBCIGevKP4WMk6VwIWM0S1lNZyylwTPey7ZoV/1OtuhnHNptuS1t
96g+QUFwJEiRt7PgrSlaJOcqddlHYw6Asptkk9eBgDg3O3+cCwFfxurFerJG7oRaYTdYHbtY7WRn
LIFdPTq4erJDOmA6ejtkD/9yAP5sHX/uekdDiwifNFe8brw1zYM5/bxuQuCAfFEgTcPRqRXkQlL1
PGn3whxy9e/jScSAmMDr8W9FrQP5jb2wJZT3ffvUOP+Sc0BlDE0X0CaChvo8RpgFray8Q4zo5eww
ZibRlPTJqJ9Nvd62Zn5Dp+7j+hdjf/HiTj6xyPlAU5hy46iwaM7oh7uzdGykrVH9DHuBs6369Ikh
bvdHR4ac0QxDsX0/dAZm1Ugy/T1QlgEoAZIFwTSAlPxFl42LlOpagwA04nor8mknz3lFYvlNnhu3
X2TBfq3lwMBZMXSRDIpLXtdIH6owrIqWLWrb6a+24plO0FPBzcH24GKPbGh7wCHAVHuh8YGKSGSb
+HSRmXttD1xN3uDu7kBktUXNhEiiMehVp/hj0OFqazHYLpJihMGm2tjqXdv6ffVLhmqEiNdDZIiv
qUl2E00NW5nUILX3oMybZR+q4jqLAGLz9VTlPyKoNNDoB5MwagCc/xXWHEVz3CPlK0nsohe9NyFC
B6nNZJsQqPTujNsxuEv378fQc9zh7am7Gbz8xtg0QUnwyV3UkAVH4nJGBFf1yW/ix4treWxbzQTt
5nL/JvnRXtv2N9VD/qrd1lCrSl+T3eI/ZDIxjs1N5KFvMYlmcC6rmuwnsOEbIGIht8JTCmVtXWqF
M3TujNrWXttMXuyBl5G6vY+BnKNG1I1IUPuyzsjZVM+j3JyHtDVt2PyIFlc5TK/ycT7Kb433XrpQ
+nMxpOvFe/0GX30rEk++pCHhjHPPutHRUscpKRa8ZxCVChPqbraR3DEYj8YGz9hDfmcHtiDLX32C
nH5nLjWK8LwN6wxm0evyGt8g1T7LiON2n4fmWb+3ieSZt5Yne+pGNHv9hb24cP2TPeZypn5uRnkG
P7OLYY5gIS/W/RR8PJpkgKYOSEyP8r3jahsd6k/Z69MQIEMXcc6uPgZOl8+lU7Ts29EM8RPUW02B
i/X+40KmQHK/jl4ZFG/1xtprkIK6fr2tf3dQBbABW4x+8dkwhpPmLqL47hZJ4Vqdj0EoQt80KMNZ
QeLWN+kMFFLauEUQok0jSCPX8gUI0/xnnd/1LsfQog3roaoTnfqqM/+DBch/4gxjxAUTvpw711Ke
wJ2nzs3B2glQr5sKq/IsMvLuowO/ZKn4fFCh4dxHKfMxTWSY6FqieM0WQbr/gOfcfJYvNfkV7aJn
CHfvoKHwYos+4NoFe2qb8xu9U7RFCWHbyagbjW5UejFKB5Kok7bqJ4C8QSIe8CkMDHDf0YRuV9Zg
otXVBrJ8ggCMjYL/gISwazzkxGjdxKVu9Y4CyUjmjTAqrWVHp+Y5RxmbJCnMiX1jSLB9Tm/ZbdoS
zEtFlKDn72Y/NDw0ivufgtOx9lYEIy9WDGoQtGS5fDPtaRo2o4bPq7xYYJ7IfpnWgWbPmfqSgpk3
21MRCefqnXdqkks4rUQbY5rCZJuQ7IFuMcF3X3rlTb3LtiMUNTWi3IF8hbopYZ211AcFT/wN/Yfr
S19xagNvY8yHoUSL9yqXeYRtV8QTJG/dyfxWQaKvuK/1DWqKNmACQ3NvizLTlQ1GYfuLfgUzfhYv
maCqs12aStO6AOTRzeQA66OHKcVDKBcBPleCjg3JbQ1Samz4lAf7gNo7obrctS4ax4Fdzz8WXRZk
U6urOTHBbWKZUKTaBkwoXQOS4MXrx3sqkuhdOfug4WdtIWTXbJbnPE0wmyHVkhpGFnBnVVHmD1hO
FhTh+3VXWCu9whAKY6CaQj2bf9VFSqF10tC3UMvYT0gPwb8AllstJJEEMNvOzm/r+Om6zbU9skGM
D8oHjIRgauN8bRGID9KMDq3b2UVQhvUORfvguom1OheW9ccGl2YtRmyWeQYbWQ2kiOzj+Q2C+Zr0
WtD23jKTaPHiHvzFAnbkNecA1BUi0oCC4sHChdLaKevEsYF30Oa7MPyVTE/V8Pv62lZdA8x1CvbM
wEgAZwJ6hzMYh6C03dfPDfgUIu3TylPcsC/X7awv5Y8dLizHZYKWXg87IDrItDt9uFN697qJS9AX
9sgGeBdlcShvQ4v33BUkcP9Mocy8r6geljRkk7HVS7toAxDberSdo2UBeLYuD5US71pHe3cwd+uB
OFukTHIJ4P76KaA7UNFmwU3PfVZFL7VQyabWpfkU5aRzrO5lrOLoaOVT/Tnr5aS66VhbBQHFVObR
rrTv4izG3OsgZY2LgFZu8cerTZmBOYk0yEsOk92NFmkdM6pIsizHyMF4bCLV0waq1M2hjqP+GwRF
TKh9jzVmo+TISI7NGHUPsWRmT7az9H4/q/1OnmbrJXEwaOPFejI8JGGmwItbMqlT6sa9mt5XEJaH
6HQ920RtaBJU2Vz9HmMJLycoW8p+BNz6USkbPJ8bZVD36jBAl/P6fn5Burl0CWOHANwDca9bNo+T
GaV+me12bt3SlFy7+obv7FdTESzOsu1shWiztkdC9REZv+Wmf7JnlcRq+opbwysMQCsAnyzb7xmT
X+9GIIgVtNSooK+74teApIMIATViJvfO+VwOJITcGNhotU9uRsAsKignTtbr9U+xcseeWWGn+KQz
mSx2ORgyrDhdPd7p4MyPSWwDuElkM1l2ctllj5nsbCILkI96Go/Xza8ECQdsN7jkmbwP/O7cvK4o
qVxKiH19KpNqpq4+Pmm2P3cCOytFjDM73KmRQlubpwJXu92CXHkJIDiLoXivGZ8oFTEwrmwcggXE
NFAMki/TVAwzVJFsIyABtXHIFTAuSOUhjKJ/uN/hvhg0w+gCDgWXFxpTVJh1urRuPFj3tUw94L9j
jLIIaUlWElDnaxoZ5Kq2dTElvDTKSC0QErlTSqPAUpowoLMJwD4QOU9thGx4iSCJqubKSEy7K311
KKPn/81PuCBfAhVA+6zFNy0SAvlQAs2avAC7oKDcs+qPCjBrJqIjGsvcnT9ETq+pHfxE62MPSi+t
cVvrNrEUQVFyzR+BowBpDbRq2KPi3O/jcKrzlB27tkINVHtKa0i+OgEdv03RHPz9tzu1xZ+xMMYD
e4Ytydk77caI+1sZqm2WtPsHO2ia4ZWCGijQQudrgs6PYS4R/CSJVfsBSPOeGFKn/HZMsEQvplF+
u25vJT9zFDw8oXyOCQuZZ+UqpyxZMIeH0FVgjk0bH4tRVP1bOcpnJrjoSHu9cWYH98QIytFUUwIH
soc97f4h1IMCAyOTSMUwCst9uSixlWpmR1lvP1pMxE/hUyr9uv61FBbiLu68EyOcGxRRbHQAnrZu
Y301k+QM6gNvpbxTlG9avjFsUPxRd+zvBmcD5Px16yvlcXxIPOTAdQ88MX+uFrAalQCn4Z1gdlCN
2I4dEJPRXYYKb+x1VESmtnargSkW+DsURHDDs38/udUKCraSuWUuX4+7MNU3yjR9B1DkporoQdfB
ObDoO0MbX66vcs0jGR0VhCsBx0OoPDdbh5GUmR1WmU7dplerO0zp/n3UZ4Nq/5ngAmFO00IzmasY
cvJA5eIxBRl6jymO6ytZc3zsloLohCTT4HkoUZDLFmso8XiE2MdSLYFaLzunmAVmrDW/wLMO2Y0B
nWaMgZ9/scZCmVnVq9YdYqWpSO5gw0gLqiBPLrLWCGhsmIFNm+nJHmp6V+d55uVqE+I/kvAjSSIn
/QxdrLhTIRLcNxbpJ7BHykYrzW4bp9nRkHLtVkJV1x+rPLxX+zSeSCjL0yGk1rLXgRZ+nRY1xdS5
EzavfegUvh0roLvAvEByGLt2eXD0sX7uUmfZU/BgebSvF5ugGGRhlHWBhBqqQHWaguxUKwwSoWLz
qRl5RH2I7YFLo1QcL5ri8AhpjAb3pGqNQa5PpWvUOt1ozQSGdhWDMugTxceWakkg447dSWW4yypJ
3VmS4S+WUoGe2g69ZawdQO+c+R6kHgsmMiT9YDR4QpI4H6rCH5TGXkg3lvZnMenadl665WVuTaUg
o5XWR21B05/kU9yDSj8tc982Yvo85ZOyGZoie5eiRIHwcmICSIW0KRSk3msPeYDEkFAg0GHUlX9V
q47UlbmFjE8G/+khCZv6bhjbfgfGFf0FcL0wJW05TF4tTfadYg9pSaZ0Fsmxrt/zqCmhZIEYwc98
NnROm75mDzoUlujwuwVzk274U/j7+jkS2eGCbluVRa1hIslV1DxwzAacyOFLmtv70Vli93+zxZ2l
qGjmLrdQizGc8MPEO4pEQBJ1bW6TsbIerxtbC3Wn28gtLEcXrx4NbCMWcpgy6zErh811E2tBnE2h
oIYFeXUwYJ3HhhFvRig94tuVtuIuA8jnKgyHxOC4gj7LR4XhlzC1d7Upahiv5WYgGkFtDu8RCJ5z
ibXjjBLVWA5YKgcoDldSRFQUONN8i2ag4Dis+cepLa5IVwzpVFgUn7G2GhCADHkRSP9H2nXtSI4j
2y8SIG9eZdJnedsvQld1tUQZytuvv0eD3Wkli5vEzMUADQwKyFCQwWAwzDmm/NRmVf2ABm9NcHvw
xGH4+2+zZ26PCcgkFaZFl1Aw9cFXX5tpUKpPYSzSi7d3a0HM3hXgb846HYJSjA9Z3YhO/dqVnZdZ
Q32HpHd5XbpTUwmyWt+lgsMZQwIYpQcm5LcCgW7lCgGMGE7ApN12YewRvQmSTD9JZnRwDDswBt0v
wM513VC/X5aXYplV7VPVGPUKYtNac5tWA9+GFQj5NUTKMUuqIRUT9Ut+sM48G2qMz7gpNO1tCn9m
6TEEk9R1rb7byqVWy99XMZRcmGkVW4s8PYgxcRF71HmVRW1UXCkGMDOWTjhksxinRbNYxsA7IjWM
msnjFoO2Q4fy49t1Xb6zcNlQZiWG2aJpti1c6RCjn+c3q3O1D+QbpBtyaF/NfXtfPpiRq3xJvkDs
ErhfxtwQiwAKJYy/AMMYV0Iiq7Ew7IsnEbKFOsCtDvVvy/Qt9bYvXCvzx/7nVOyuC/3uvi5lMi4l
ahvNmkrIVMZNmvweDRBXTa9OctPGogLN8lOsestwG3qFF+w71lMWMajt6kbHebPPNT138bnWb9vy
RZvve12wljxDWcti1OpUaZ66ArJ0ZDliMyhDHzC6rjTsry+fSKflGK7Mnig6KUykwZBWyZATtN2q
+EVMdZPQ1jWp5pmdHVyXKNDMWPIvK4nzEHUVOLGwiuVtEX1Z/TOZE9eRBQvIswu0dCPZhoINctmM
LdY0kwfJQpXUAFa2nd2YwwFdpy6ayFRRfyvPIa5FMXs16tlYAAUYDjHZh8VP2dob0df1RROJYLYJ
nCp4mhsQMSijp5I7qfysxn9e2QYUz58lY5EMnQYgSqGy2Bzp9ACZytpXGgP9J6Ft3ipOKEIi4dqe
htwTOu/xIGJhHc22tGvM5ELeqL7MSRLhuTz69TAd5YzivtReQUf7j6NG6KjLiIJNJBG/xeOOHitR
PYSoPhW1ny4XCbqfYz/TH69vGNfKEfKjEoTmaiCgXVp5VCg1MkcWsjV02Gepl4Dx3JEirxSVJJcf
+uaUljaSJTeEpMNiOavjRAY9aZoZi1j1P5vyiEDP1YrtiGHB2teAui8iI+eeq5W8RfGVvLyk0aCO
kKfOu2JwNdWP2ndLOdNSgCjC6X9YkKHQHIexDNPBkNylpFolAzw7lnA4OzcD9ZTXdFfuyLk+ZM+K
14BRaB/dAezjy+l26Ye0ub6BnFrlpXjmVGtN3MjOIr7fFDfAwQdfNP3IjgsHY7OLi39slyh7IAJH
ihRlSsAzXyqr5hJ6hAkAy1FcaaxgaM/h7E/q/rpS361yKa5gPA9pdECXsAwJQEkz1GnOGq8CMaBx
MqPnehRzT/w1zH5pk6C+xqASCq0yMFv/2tmVjUwDgNhzPCrQ0CaBtUDFv81WOWo36gG9qJFbbBsA
eW8SYPQerD3xMYx9JH4lSG5/t1R8BSDZUHDRwGXOzvagiJAAxA+/naF3b/Ylxc3LTVzclbXAUr87
50tBzJEY7ChGBR/qjton6vN5j0nbj+sb930kGAHjWhnmMJi9bLdSCmXk+/ZUeebe3mhboCNvidfu
uk20jb0ySLfURYzgJ4Gxl7d2oJ/Vh+vfwYksNaQZZeTI4K+XnMWlnerTHA4yCqhe9FJ/AiARrUm3
5jZypS8roDvUDM/KYRLki3m53AuhzFEkhjMSdRHafk5e6VvuvKtPxNX3zUb6Ud9Mu+tK8vZzrSPj
uxU7lWOph7hkOiGhb/afRSaITkTryEZBXakCO3yGjJdyb58tN7+XXEV2w9Org/H99qyc7/9fSrGc
yaPTpa26CFSnfWLsNXkriSK771fRhW2wlMkTKMvCMIMI61F7Rfjoly55oltLYA68Zt21OXxroJSR
hOymZX/2Nfhx0R3mKZtsoz/hLATFftp0u2c7oG60zdyQCBtn1e9xy6We+uUZiMwo1JvFHIcAPHMn
/abdJO95gNfVcXzody3OoIWzKO/J/ub3eKfeAvAvIB8hDFUE8ylcC+beAN1eooUtviV66QLNj0/J
hmJkbOMEGJr5ALbei7RNbh7j8+AlW9Hb6zvEGrzS6qQYjOdzjMkw0mUnpoMZhFtgqDqA21bQQfd1
Ul37E/nVe3sn6qBd1pe9XgA2sNwuhonGecYHlVI1AdPVrj2LyNuszY91VAjQ63guYC2C8ThohpLH
pWfCQ3JsV5bRjuC0VB0VZHB4VxQuJ1ReQYIBiF0mHWBpWdsWLaLRRMu/Zg1JjSa3xnMRGw8xCoEB
umJE4MK8Q4pSDWgvAQ0PlhvGuelTCOLScHnwKYBJjW5mx9z2fRDP+zjWXGRQc9GQFS/oWElkqYnD
ypCnrl+eR8VLVFTBWJEfPV3guHpRTph3MpH3WAraNvqF2NtJ7eyUhMuLQjHMYxq1D2aeAqakMp/G
IXzo0DVQmNPzdcfKPQRroYytNHJV1bmMQNGK5ru+HHwztz/tZAZG+48JQ45pRMD4jLNRTNK9WTQ3
QDvaytaznGGsQ+8P1LA2ZRoJbmquBa+WgtnnipImDHN8ldKC96urb8YBTIhxJdCeu+KIscylZxUY
rsxZ1G2ChqURByUff5gtOsqnyJMT4FfezeOusSRBlo57YADMYWF2AE8DtlDXyvUsJza0yvL3VqMb
W6nu8/k37bVjaYgmJLi6rYSpl36+QoOYVSGTCzYWFMloukubvex4Znxs2r1ix4KYgLtjK3GMM6ij
mhh1jaWcQ+Cy9kOQoK18JJIgLBZpxdxeHRLuUh/ijIwYvpW0n0B/kOSfSvLa20dL+nX9cHDP/kqn
RefVS6AfndohDZawyFQXQZxftb+ike6zSoSsJpLEXEWNRGsiL+9gk/4u0JgrqW7aPFGU+a9rxN8l
4GhipA89iWwJFx0uupUoDt7bmu6iI+oGpLAumHx218Vw7zg4sP+KYXapwmkzrBI3Q9mmsh8WRNlN
QySC0+Tbwh8pzPZQgqZsu4MyZgM4ZGujWW890KTbLfoEK/v9ukr8HbLRF7HAzgMe7NIWgKw2O6EE
+25tCQAkeCWhOUJDDTumquD65uqFVlwbFyvaztjkX2WOihYCYACpMtRXzQeterVGyZ0L1O0UTxHd
qTyvhGStjMqqhakUduaSajNAnGI83ilgTtL6pkYHUFHeT/1brQu4UHiLiD4FTJMuvGNouLtcRKoj
8EUZG3mCCGCufR0hulQTsqWlcZehFv90fc94ZggSEMUygIQDZCRmz3paFCDIjjCDUidBrkY3UzRu
rovgLJ4ig9EAXU1givyWqC2MqLbnhGDgQ7on/TnBtIVV+iZSzzYJrovi5HS0ZeBKBgyOAiBsNlkG
LC/ZKUpsVJwA6AFDNSVo8PrSLcm0IUhBW1qhuDLQ8UgxP4CrUyAfqRZsDxO6ot0OCFMAcMHwGVuI
Two7n4w0bTwb2a2DkSTxuxUB2UtpB5B/g9k1faKhNASyFhV7iWj5Z1vYJujIwuKxBJH8EwG9x000
0SZIqQQ4nYQYyOTY0mnQ6v6ma5WBuooBdodtqaXV52jnzVuajZpnNEr5hnEqO/ZGpZRAjlWMH7Ik
GQ9NZVs34AAMgYwMlielj8Yv0pm5duMk4J225xAUcNksm7/NsS0a8CHG6r6cRykYojnbz3Js5X7r
pEZ41NM4OVVhM+mu4nQVxkT7Vp38aZxMDBJKOqA2UrNwVACaqHrphnOuxwEQKDTqNrLV4B0xxEOQ
yWYf4CnZ/+7BZNQA2i2JiecknaN54TDT/aRo4zFRpPzUZPnwZKdz+dJI1TP6iu8gqt+NBUWzyiTP
c++2FkhQ81jNM3TaqNqG9EP2o7Na25uVMnvoUCDdRY2jEG9S0ZlFR6Uw0SRN6jLQzRQkEVMum2g8
ybTATORkr2RUDTIFSTpTG60DDo0U0L5u9lLdVwcDDbb7yVHVHkWHMQ7aHmMcn2nYKdFBz+bMw1eX
9qFuTVIElV5b6LyOR9Vr0yJ3XG10BtPLsxqcIq02lY96TRLErSnu6DA2X/KyntxWcpzN2AMg1a0s
MNTaeiP/GKcEdb4uKybT151oxCR2EiYbS9MB+1yVffTYzU1rP2bZ2E0guKTqKx3afFfqY6l4JjoL
N4OiTL9kC6yXea2UZZCjjeh5crBdvkJDs9jOlQ6Zam3Erzqa6+2DHlXOE4LufDeBhkvFdIphkudy
RK+Ei+Z2095RpWtPo1pa9NCgtICBzqXpnVYyQGwKxw4NF8RRU+8W1LFmtyMlsjvaUPSbjlL9BUxZ
KUYgMwpK0FyWd2WY1ruxAlePXc/Ar6+zUkcJOlUt6qZR+GT0mOTsR7k9d2BG3MTw14cmptUulFrn
pA0ZUSE7ShPfktto12KK8KG2w3mvDSimuvNIlKAIW7LVxxndAqXTYyLFMIbILzOr3/d1KqFbkYwY
OQSq9m+N9BEY0XqCIKpXRyBBgcrzpElS9ihbxfAF3BMSTM4MXJOhaHdRVI9PCoYicQITez6mNAnR
lWBo91WjSB7JkQN3Nei8MaoeI9azFNU/otwhqmvlZfSuJgnqWCUp7eEupDQ/1GEGpBFbbrN7fWic
x1atortco9P7MDWTtZFTzdnOgxrS3WxJzSlWMgvXvEGiIG9T8x5dxnLnD7aUKadWzsoHQ2rpUZXM
5HdhIER0h9lBCVBH038A2nmAaZmp3Q+P7UAx1ImOooM5W5OPeZQE8FCKNQncJW8wGhhBYGrCPJKz
AOVdXnaDY+WG3QCzEIBAsi/NBVjvgERcxB7Suhvc7c9G9aVnNcbx4Dg7Nz18TFHh0+KMHv8Pwd2x
RPus615/DBORNbJcNlG63LwZ5iD6p5zmfmL9GEfNn7vod1F9VpFxikMEnW3rkkb0tuVeXusPYIK1
TJEym45L8h4o+gmojbsKU4qN6tW5DnhrZafrbWBmMZDk0OamOa+CBeDdXdgMZCoWOh90s13uBkjO
EgyO4e4y64801v24iTcabX6Uyq85mkGhgBp1axaRn5Ux/mcUhCKcyAeI70ux31hef2w6HyiU4COx
Kohvq1sj7D5wVA49PVBUqwWackYALkQtn7J6tRRSN1ttV2Myvqx84gRyUgXIbbq17E39i0m2Y3zo
VEHEz4lZF8BJvKExOQ1SFGZ5UznDsFKDO5DiCjTm4QXdvrt5lgHpQy2vrNMHafp5XVFe6AUEdMyC
OwssINumHEeSNGcdRBLQOg565UZq7EnSPgTWt4hNkhNJoo8XU2WABQbcO8tK2NO40QHIjtBL+wSW
kGu1/nVlePaxFrCs72rT4AbVqrAhoGsrAvQOPb+hQ/iWJemEN2FWCcQtp411B+iZQ8cwIknU65jt
0o0Et7cxY7v6x3p4iZPXyBRkB7lL9kcECx0UT9JUSgNEjNoIPNXGb0T4dwIl2PCehsB2N1VI6OoP
u9911vO/qE+jmxHVL7Rxw3lgsOZyW7QZ1MhpquAFQeLctTvc9VXjSoryRtXy1Mft/RzHbonxOsFD
nXeeNAPDEiBnMIDhyWxQCtpuuZTVxusbxQ3zDzkPEK5J8Rw02dMoC7IqvJlJGIKDeZDlKWOyx1fK
x0lSWxTozB/Ub1U3u61flRtEUfviV9W6/5jWA60LaCF3NAzT2JjWZZaVdlXXaMvVmCpPVRFk84dk
HUeRJ+SdKQOQbegbhn9AZuNy87oYz1pZg30k9LapwQM7guESIcQ/b77TMDf7Rw5zdo3SaQeSytAG
o4ZyYe2aOTsVCFQzKguKtbxDhVknjKyBDAopS8YsRqkejCSGWSDcOGX2fJrAc3HdE/FOlYmyBMgz
kRTAs/ly1aZe1hEqwBSkzoqAikQtvxpJ6FEVZffronijnQq6YHCu0I8GvBxm5fDSqCQjdxCVBOMb
3jxmHhzbbRXo3nwsgSZiPoYbK7CeUXt3p8KtD1SQauEqu/oAZj0Hp06zzFo+IMN8wnig9CsVjWfw
UuwrLYGZfLmizlChNjJDiLRD2F8F5zxoPwBhss025r74DJ+au+EVIJqCpgxe4RlyAaqm4amOGj6z
kyB872oqob7V1O6PeYcpY/IjVrxo/4i3rbrLU0/YdrL8JHuvrEUyG6phtHpIQ6gqe/1e2UWdb971
resEiie9mzv9ITmoN9KdvBNVb7nRNgYs8Z/uAJGTLUapRjnFQKVuPH07ntRnJMoSn2zDHXoKthg3
qQB+UW+H48t1C+aex5XU5e+ra3tSsq5ykgX3dLxLZcMNVUET+GKA3xf0j1qLAa8EzHaPt3EEAfWJ
AkXhmPymL2SDupry67om3CtgvYBM2Eip2aRExwLmwAy7ad/oiQQSmio3xtY5tNv09bo8/sn7oxhj
nFEckb6dIC5Cox5QwF29Avbj8HRdCg+OC2fgjxjGIPE+Li2lh5jWz28MV/aq4K0H/dA+fJQ3P5sd
EajFG5m5EMh4FN0cSd8DCdLTPtHMm59n2VMHt3trnoAOoYnU48X6SKPiXaH/hcPGvDHBK6sk1oK7
CwCD9q3Zqu9oZTnbt8bBENkH7za1QHWMWxsBPh4xl5bYJE3lzHkEaL599KA99j66HNtT8mbv4wdd
D7qjvWl/JlsRgiP3YK/lMnZJqKmlEaqhnvKZBvEL9cnoIqkwPqA32/DUG/1HIrkyQNVE86Rc27Ew
z6I7SL2BhIYxUZOQKi4wI+h1iVwBWTZFSt5op8mX4gS0Z8UA9ecK5a5SM3L4VVtPHudKbp6LwVL8
MFfGXaHN9FzWpSyia9I5fmH9bYxdt7NdU4yowi/Q3lOjcV+AFVZwdrjGhTbP5dljLe2ElzteyQmw
hWwLcc2sI/2nPSrV+6DGuzTvvZKisyD/KksQ4RmxIFvBV+5vwSxcIszdbsiEhQ8TZTNY8YYq2Vag
HNec/yjHjvHGJjJ/EyawvOFQnpRfDdIvuCblZ8AVRV8n6Tz/zH7LriYqAfP8OXLn/11TZ8nTrPx5
OxexUpoGEAqp/NKW6i4Km+1sof/N0gGOVUWeXZl3Tam/X9eX527XchlHkWk1un5kLGkOQNLso5IO
Vvl8XQR3RcFUinAOpIUAwbhUjVbTaFshVjRHMwHyl8atiV5y+e26FK5trKQwht8RSQfs6bJv5Jdd
7jtROzw3akLpEshv6GZF/Y2xesBKDzKJEDVpQPWLPcxfWjfyXeWbn9XG2Xe7UVR/42qEJybieuRP
sHSX6zabFGF4gRujV1+k4ZTKgnPM3XqAqWLWCiAGoEO7/P0acwTWqEKhrgY7mDSCY+i+n0U0kXwp
lgVuTrzpkEq7lDIMMTzhAC2m5qEYgmq6q1PBK5UrAmUvvEuQuZBZA4sUu+3bAZddBcIYvMVBDS27
ydD8GzteiWEsDHDE+N3lBq+SvaGnbh7udPNFzgVPD+5xWYlhFszJZKTml/t0mnZ5eUqtfSf5qegR
sHwsGz8upcL/rJnOvD0Gh9A5iyBFtUC5t2D1Z5bvAINrDED2cP1o8i9MPBvB/erg3mSHQKXM6PWh
ioEW/NPugqoPxoMNMsltdiC+HfSJa/d+Tz1N4Nv4R3Yld1nqlVNVaJ0oZr3IPQAV/1Z6wHvuXHRe
ewbUkde+d7vrinK3bgEkwiQVILlY6Ftd7sxRa0jrJcqJzIZnJOk+qX+lUimol3ODcpCN/FcSu30G
yjs27mFs3+R15cY2j0b5qkzgJgfPQ4Fkw75N7vPSbSJRPw8/7lqJZtySViuDJXdQ0gFQleu8xo/K
Q35OQb+zGz0UFlPJi8/yEfP7lsCOuDa7kszckT1qExE45Vovjb0CSCHgzupexu4mT05jJZq04vUy
A1RNsRDfAWHqG12VnMQYsq2gZ2P5zVk+hCiSHeZgurO25Q4lx7NWuvmtsBWdV48Aej+AoUDWhKQ5
c/y1glapMcNmW79/he93w8do/x6fnd18d91aeVix0PBvUawRJYPtROEMDcu3LjC31Y3xkX4V5+kW
dA3TRt8Yd+lG/hG9g2ZUcPXwT+ZKNGtE06AV3aJl7yuu4+bb7Gjd0N37c+gVR6Hh8G12JY6xHKWf
26z+a1E3oGbY3fUeOfeu5WkPmRt51ik75x+iJuYlrPnmYVcymes1k3GrU0xXYuL2tpaOqXxXD65k
ouspuL6P3OtvyWRiCBW8IyyuHd7HSZ6E2EbiZH4DhobB+ejj/XUh3GBkJYRxpalZt52TwOFIRugq
4wOqlNcF8JZr6W0COoS8jM0xFgG2yjy3F5ajGdWaFiDZc5Sdi9HxorLZUqsWVCF4rnotjrGIqNUw
pldCXJeEbqZHm64+S+UmF41Gc5N8a0GMGaj1CJ5sFQs3brR9UrjVznBHfzwOAN8+ooXQ+NEdpd3g
0vtRdL5FS7rs6er6KwF+iow6ROtb4xM9AoU7+2ngBPptXXrOvb7JthGAz8MANDX/v81cTHYlWQZh
sNblWF3H/pnHh8x6mjI0P+w6EQQrz/bXq8uYpdMNxtC2EGSgCbMCyz1I0YdEoA33KgAdAMb2lv4O
nW3NJw1YzNolhq1oEIGg2s6OUfZa6/ssdLvkKMcPEhiVQGqonxL1KaVeGAvSfbytXH8BE3vK4RBb
w5LFbPPbbHpEB4GLXhYUXV0nEQEr8tYUrTxwJ0vh5xuvjSWn+WyPCA3JdKtKv6ocmDXb6/YhEsFY
plQ3vSotIqZCuacJEmBmCDqH0rsuhttcsFaFscO0B3ILcOxwmQIOK/vZSUGtBlHxWzPO6LP248nL
nduxF4SBnDgFZgJAXYDS/HXBXlr/PA4Z4m5IVerKVZSPHvS+oHDVlccRGPikE1ymHFd2IY5xZX1B
0H2j4PmjRTW6JSsfA4IgWqp9PO4EC8q5BS5EMc5sxmvRHszlpdXnQd2mh6j5V+yBq8VjTKPuJUub
Wojo89tZeZ2UR3t+pP/iyQhFQEYK8EVMM7PzItUAEutiCQjG4RFNOAbZ01awLbyM71oGOyGiSC2Y
hUrcy5Od+ZiS9p0odzFX+t5aBcBoqmBB/JrJuKvIdC8wfP5G/a0fC9A0qeroGANky/pbUgZDesjK
XUFe5ipo4ufI2LXa41Tth9LX5XvNFDhMjre60JyxyFSLdR0kXK2XR7oXy79qAD2nMdjAC/mlKPvg
urIiaaxRAjEzS5dXV+fcKdqX3ieeTQHnnh/RzHldFO/dhZwnQjcdA/46ho0vjzbQpNXeDqGZMSFc
rqSTjNLu0EZ3FfrfgDPwXlD0mrbKA6pdt7YO8uL07foncFznxRcwN0GR25KjpNA2GfsCKOqDgga3
WvEA6Wn410VxF3alLPMUMTU572QKZTtiHGMp2pS6cdAccLiomRfnv65L4yuG5hPcsIBnZtNRcjTH
GVWgmFHt9RF4dWha3F4XwVfojwjGt2Skr0JphAgFfaGj5ZbpjHzrKe23SfpyXRQv54F9+iNrUXcV
AilqDEABBcHXdEDhLDwrm+Zs/0Il5o6C5uCg77J70a3K5R/BqwKGCeBCNBgyMbSjjKnSE8hsn7og
8Qu33aENVopc4qHMG2jb3B+DfFO68cG8wR9OsN2jdidk4+CAHCxw8n8+hHEAVQqzBN4+9vI2817S
I9BectNTW98+oS3dm3Y/U7+sXOmJPmv7WBDac6/flXDGH8jo+CW1gV2esl09eLJ2bEOwwwaEPpRm
JXB1vNjwQlXGpoqxTp2hWNZ8U/oAN9i+NaPX7xLfeVAeWrCgWNM2FFzDfOOygdijYoLB+UZygNWt
BlVeqGhN020wVFWYSz/07AJk75wZjWtgIE8FvahJIrDAqW6hpn5nfGJWQfAu5B6p1ZcwOx3HytjM
CwVvh0m54aw7FLhWmJKu/SEWXaiLv2Fe1CBJ/qM1s7HELlOwg0Nr/UBPZ1Rl+rvkrt2ZT3hIpS44
3Dyy6X5J/n2Cud3rx1mkJrPLsjo4rRkvfHcWuhZMTNu0qV/XnZv0XzFgva9L44cOK00Z51EmIOs2
SoibpNcxNkCUsa+tXR4C30p/csw7QGq4pBLoyI0jgSoHKsul3MCOkUizanZFDaFhl7oT0vWgQrsH
soRSUIF+y+d/38g/kpYvWflGw6iAN7UwKUcoPBHAV2AUQ7YEboAv5G9KbTbEI3bTpoYMCsGhRSgM
wMGksTex3PjX94q/an+LYaO8tBmlObUgZsw2ieTT8C5t/MERlDhEUhjPbgObLh4zMEhG6c6YfrfO
XUL9yJkFGyMSw5xmGxMNk7LQOiLMARFAQz6lnlavNE2+FICmCgyO8zzDwJC62BuGg8EIspy6tR1I
Y51bKUGXTN+400KceidbPunRBN74IE/tjHJjtS8kKgWSv9vGpWAmiFIxxIP+shjP6W6rJscx+xox
Jn7dML5fQ5cymOgJgy6FkleQ4agYOXgb8n0+b+2QBrWlbmZTAB/x3TdeSPsLUWG9lFNNun6EtNwO
pC4gHViUf0lhsp9VzPo4CIW319Xj9OhdSmRMsrRLiZAam5ft0UCpHjCJVJ7aoxNkLjk3G4yQaN7D
tHnOtv1hcA3XEhy8xeVeOpFL+YytGs4cxmUKjaW0DSJMpLd0c13F705/kWCogEFHSIrH1KV59p1k
AKEywVhb8dLFe8s5ttVLnAWWJlBFJGhRdb15o1QVKC42wNHaxOMvfbyho5cNfoc5qOsqfT/glyot
B2MlyewHsDEBW8uTi0/gXJmWl1UWSCkEvpe/N7aFWU7EKIALvxQzJZiTzUwMVSToUs7tFDGBIO7g
n64/EpgTPMkxYF9MWN+sJO5EKncggJK19FNfYKwvMnyQofy4vnZ/gcl8t7g/MpkTja7h2KlkyCTw
iRjPKkB8SqtABsfUzkJrhubiha8aLkFz/jvA5nIvbfLqaAKlH/ldImkfKsbVPruxkE61bo8neRjL
H3obZw896FTPhKCby7WdnuzyuWn9pEQYVXWt/Tsb5PClm+TpQ1c19IRUo+5HWkxCvx4rdR+rZfZp
l056tvqoP1vTFO2JbILUq23PTUuQJpwKvKkqRyOfvT0BnCd1DIxPNfpXLFcJOtHSHPBLwKhOtPFR
BvHMNq2MR22UnJ1eqEZQS+SucIgIUZ5r+BrQ20zTQHsAi7QiUdWqO5Wi2U95x6DGJBHX0lw9PY2W
wONzQipY/koUY5JmPTi2JOVwx4m6N6UEGMS70nmX9MRTrGMal66sg/5ZEKnz3DJoRFQHTbX6QgNz
eRCqbkgkquMggLjErZtsM9EUcNXdvjboNo6S3ZRjAKKVX6+bKm9dgboM9BUMOQMYkPFcFJ2GmKjG
UFXY4IRbaMVKMFJXNh9J6JxlRdTozrtO1+IY/xXGliHJywxXKt8PWRM09nOCN9d1nXgnfi2EcV1W
DYaiooeQqPhCKYOAFim7r2rFzYqjGpoCl8zJ9ADwFX4ftFfKwu7OiCMZMNpHp8TkQwpEmfDnYLsl
YPRBVpYOT520YARjhGlynal1Q+Xjuq7cBQX08SIdcx4ss1cm6WViFy0wp9RfILnzyPzaVgJ3xl3P
lQxm06rc0GoQb2DTYmDaztshUn0rQdjwrna/dBEnC18j9LeBJwAYa2wbkK2lRWQMOOlUA0hebAX6
x2gUgiCId+2gVv9fITbT1JIOuowR3gLp6aJ5iamxobUT/Jud+SOCiXrMcpZoJ0GPpiRBbEtuNYHS
u/91XQr3/DqATkQ7EwowrPE5WusQkmBveuWlTT3VTGACiW+XCKN6EWob1xBWwpaYYRUTaK02q0UK
YU7/GJp3il36g/FhZ4VvWPu4FVSyeIYAh4/hHrgl0OYxCxh2tLRCZeHIBWJtZNVgfDACmgoOEC/O
WUthgkNMtBuF0eAAFc5NmCIfYW1T9S7JBGL+xwvm75CAtbgpnK3abBAS0CiQymXC2s0T8Mlpb5Xs
OtJpLp4xQOz0ImfIW8UluvpPgMVCXtIpVtSuQByHYTeU4yU3xNWVihpuRFKYVZSsjM7FgutQTYFh
dF7Yb+Lw67qp85cQkLIyJufhy9jmsKhy9JROENIlj9G8lYfn2dimgPEKo21ONlLzUcfPZHCvi+UZ
PbKzf0tljF6X1KKpR0gNm5+keiFK4uv9Uer3WvqYGiIYH+5CrqQxwUdmEbRfapAmSe9E+9RTx52F
Ec5ycr6Fpyshi8qrczyNRRKFyyRzUt6H3a3q3Ixy4XbFAUjATdS6tABbj58CJeP6UvKc1TqyWpRf
yS1jJ8vmFpGVVYfbeRy9nMSgA4luamv6aTX55ro4Xki1PtpMbNMNgLDTZxztaKa7rNW3Td+5tWYD
bUx1O2Am0PFWVkRzuLwdXEtlbksnDSNn6Bap6rvT/Vbbg+o8XVdM5LOYdSSgnW5UBSK6BXwJ5DAY
ILXV95Hqx0Z5uC6Lqw56vwwdk6Sgp2UMkloZ2Db1Ht3S8L6yAioT3XiviaiVgKsSOtn+uvJ1sDow
ptEWyaR0EGPgveaNtnPXlfpvoMBs8/GfQzij5xIzqrhXcJaAKnEpq06IXtGFXc6wd7cqOlyG/kYj
mcBvcEKMCymM36CTjkZ9A1OjWb0r59atRWEZx7whAE2HMjhdVfApXKoxmROZ0hACDOQR8wSosIq+
KbqnGSBMcih9xk3uNnYoaDrmuEMg+KgOZi2BIC6z0FIOYFjQPdAuvGKImuTQHU393gLiQUJP7ak0
kvvr9scxjAt5rK+KUIkAfAk4TPqNhix6U+yyfD83qUAvTqUEVrFSjHmz09g0syaGIKXal6ALAyaN
uU2BM+S8gMFJRctQlu7GZGvMndt2Nh6Bopwq56itv8BiglI8jIyhVPEF03TOpslV7V1Kd9eXk/e6
vRDCRFV51OF1tOxfKk1BCDgRPXEwt9qcGgdZCCsJOniTWBkeCzx5BEfifwgHyD6Q2lV0tjBnAiRj
8zSoHfgWEYwYANOR7E1GXqn+2KBZKrT2INZwMYx1XWfuQXH+SGV8i1Rm6iBbPWZKuo0S+VQFmW6z
kattVLglgH+ELfP8jfwjkLHZIdRoLs1Qs27OlX3rjF41Ch4w3KUEoISCTk4Mq4Lojzn9uhWWUTnA
XMGJdjM68ejL1QQ4eEVD7RaEzy6Q+TsQZ6sJWEJnE/zZhSa4zzkubnl4oN3NQFrm/0i7suW6cST7
Kx31zh4SJLhMTM0DyLtplyVr8QtDlmXu+86vnwN1dYkXwlyOPdHR0eWWS8kEEolELudo4nhwY8GL
gvgLI2SqglGaygsaUEyc3jyZDGKg0RNgRXwEX7DXDlRu7eSg+gMQJ8ysTnQLQosVHyPbL2AzANUb
FGUmNDpey8xsJwXs6TUmSScEkyBtm6/C4uW0InxDhKCLA0D8LUSwfSUFa8zccxJijGiBijElOxUA
qJY7rKFaSDpJATSxECXYRqs6NbCRoI85bgLTHcvbiD6G5d3Y7hxg7A7lJk0uw/Q7QLDnbj+koHNn
UeQR6/m0yjLfvfwO4Ry0EaAp0E0N3w3KzlJ/yNXJQ+wJ6tNfR6WExhRAGxhUB7mFmAZJMIdFw4pA
Y52iVXA7EcUti+1pdSTN4cdSuK0u4tfQKcPUSCElppmnNd44fbfVs149D6udT89Bm7v1yUWUXGqW
O3bPNPnpz9+BEnT6M/iqfTKkha6CtU6lqg5tp8GJRhtrwnYWbldR1oYWiunIv67RoUtPB6Z2TeCT
AbtGHOIE/StwtizIm2en9NKGojhlkRfa0rVXpC457AAeQh4Doz98ek64g9O4CpMyxAJTNCADKdmj
DOU+N8E4OQhzDzOgDwbgjHcxS3/We2AWXsSPb8AYuSZXkaftcCk/ot/oAkhp3uk1l6/B3x8m1m6R
E666ccCHVfZd4odMnw/JGlubzEGAvhRz0ZwhG6ALx9Y16+CQT3MwOWX1Q6XCR8T7djqj80Yja70o
snVeihJ8UTShAWjWoU7bbFQUXRKyVtNckyC4oKwCuFwyQ0KRTazRKpaslcKkN+BSCcG7xMBCi4we
IiJM2dXnobEZspdQ3ccYJVfO/OZCG1eKVTIrAEcgH2XmgM/inQssjGyKNW4Fxhbo5FV04ayJkADa
gyaagCmW04lj3lKwAt8I8QKKYQUYADhrts3OcbzmNdo9Tl6HfqzM812foYyaWazZFxtlJa6Queyl
eMEylAKE9xNXMeKcnfDTiPAt4yyaf0cO3ix8qhBzpSLYhm0OatxEUHMaryNANsbfzeKakrtfP7b8
ZfRvKdxKFw5bJcrgYHIKDhtznqayN4PSbda6qiUjSpx6CLCqlolBLPzzsZSBpJ3VA/4FMwzZlaLu
6nFk9oMPRoKZ6bQ4T5ybDPINe+ukG2ftpMnEg5INqWyMG6BwJOZJ08kMQhBKg9livG6MwRutWyt8
pOMrye8VUMzMXmOe2TgU+jUpVqIzyV0EzF+k6nHlovrgCMccHXRmUgPEyqWhzeZoM88Gq+2fwH1s
MBoW2StXn8Q6j8QJR94MgUUa8WZsZYi3wFK+1DGMXPeI6em4P2067y5duGYBRIegzARmronUx/Gu
hrbR176DDpfhrGDhdnB9tElStCd73VmxQ+vwzIrNd9urGP3Su+jec2MWeK+Zl1zorsqs53pFedla
Lz5IvIMUJzWGmfdCzR1wnd8mK/Tg6sI6ZX0AhIjpNx7E70h8FGyNBmb/BLPuA1oYVg55Gh+8U9zM
8KD1a/MU7p2EPQ8ZKywGcLmVdee/9vO6G+im+JdY4cwSUCIj3IfYBwCWqSyoWLcDdxjzD8ZNdDHv
nW1/nrIRiEDON6R+M/biHADDgo43nQXb5vtVMXvtdnL9zekPk0V/WA+wRqCXEhYvZtKDNsIYrY8P
878q2/Ii8NrXrmK2518EG60G6cnEcHcf1maKJDfpkVhybId+kCraDKIMN2gADa0DV/fxtGISuir0
AiwUEzZaVwfaVxYkjK+9p++NTXRVXMVPzdfI9e8o6i4suDOeSoRh6EHwzsJNwn7+Pz9B2PSsTGiQ
BuiNA18s6wBupV2A8/TrTXb5+lxe0t3wCHRm9qJ4NqPedL42rSJrUTpaAuHWdUgQoLaKJVD2l+N1
9tN2iz019/bh9anYqTHzc6Z8M+7sO2dn3U7sx2n1ZQ+2I/Hc7y3uqbFG85ARQX16fW27ICT5rnkj
K1hw+6q5JVh9dLce2UqnoKQhGftugXQN/4N3vOjhnARYutnMO3L9TVNuKYmQHU/RKeyhMAoQYSU4
Q0kKbBY2pkO+ReFmXCu+Se8uHeACpooxEBXND8eKg96uNK0B6z63eJTqLUtUg8Epu0a10/VD4Vzb
DQs6tAblV7N9Va69G2UXCrpLDegPVnqQth3LV0YyF0YH+QM9t2MviA+5EyAf/HB6g9fECGd4wIAE
aXiHqa/AhVXFBdHMV6UOv2itvxKjEskzguiYfTcxIMtpWQSVQoxhaJTbknPtYzQ83Pm39iY9jPf2
vbbT9z04mpTL/Ocd/YF8zRZXybbxJja6zePaqZJ7zMWnCGrXcWMNgYLVTSYcW+A9NXjSxdsMuBgQ
OIKegPU7dTuDBO/0esveBjxbpKF7DJyQePQf7+s4aWqoGei1d9rJna1xpxDHbWts7ZjNLMS8IhKs
L22rb0gzrNxgMoeN1LgBu8IL9lMpI1VqvaomHCsSXPrqW+9/Oa0c/3bxgjQxiqahDiqZMVUn6gwB
vyBJOE0jC8rCCrajFqSx22QYFjstTWZOS2lCyBUHVTNVI6SBqumQ1+YWhMObyQZ6Q2SwKVzJGEnX
DqqhFRBwM+gHPN63xtKCoQNYOFxO5KHUezGq6crLQ5boJ+DfsBxUkN8zqMcygriYgH1Ztm5RTCwC
M/Psox+vtjeJX5z3wFr3gcWqGNHeqg02Nx0oKVMk6XQXAIlrh1XmGDgYMOpefChfrOGQPgv0vqsx
+g9+rXLEwILjn2dTuhv9ca+lZJvn6dYa7jgmf6YCB6WbDjnRWGWXrKbxBdVtN1SKQ9cN8OLf4vwl
QVGLdqWbJ+nlFNkAEmhTNDVYK0YuPWEWCkDI5QMbHuHa8SomBsGcl4ov16ona7jQHEba59LedeEN
LdmYn5vqGv+0rNOKLGXy1Vxck6ZPa1VtIDNoEhahIyTXFTcYNpmubNXienQuAS/PnA5dbNvuN9Ju
R8IF0wxTn4zxBOHdoHxtG0yO2PeN1oJwPmOjX4H56fvpkyeNCpbqikcvt2kztlzdEj15yKGE+XOC
hJ9peGYAdPrK0+u9Cgh+3cCztmWpuosUN0/fwCBsOW8rXyOLy5dfI7yHUD9JA3XE11hx4znjRYvO
toR6ZNzMfgK6ipsqf1KVjOXJY5W+Kfbdinxe/RLdnoXkGOiSDVAXixkDmmBGOiQd1p/c14iGjPAB
r1tCDtRktbV1EvSkrdVwZU+upUwhLDUiTStHoweyS3oX9ls7OpsUkzn6th9LVgQrnkniah3bwlMa
BTqgyYhjNdRSwxwz9ejMb1LOcnFX1bYb0ZTZIIwr1wqefL+E9TySJhym2tdqM4h4m2sewGgugbnm
+xYI4r4kA7DsmktDX7mV5RKRG7ZUbKMq0gShPdLIkwaxpRWlm6ZGKst4jDHu3mX63dD9TP3A7ZO1
/gWZu3fwZMMzHr1kaK3ldr1wGrER961J0YenYRvpFcEMIyE5M+qNOhxIugEEvGso6Ht5oR0AgpND
pe9Pm67kUjv6AsGKQkDYKIGDldat4ilvyvLgtGQNpkRqPAs1BX9sRIMSFLxtEqQchyAA8jG9rc3I
RQVm2xq/0RQFlVAucwBexd3i8aJacWtl44ytdCJ1Y5HZtaNHLYruwdaznWJYrVauGA///k/m+iFR
JIxF2KbFfcc7NtHPW5J07zeBm6S/kRmHYujfMXA4gNgueHkF826Y0UQzr4InGSuV+ZuqrhQCJU7l
SITg1sHBUw6E956qcb5HQpGZ45a3HeSBN4LnhyhPp81PahkO4YCEoHeC6zzeKx20c0UC0HlXyVmv
6NvGv64jcJW6YErxTouSH7aFLMHU+9yZ6maALGsu1JupLS+dyLztZmdX9uiO1olyR4yoYRoysWxs
0unGR75nU1EQSqRZfN3aWfZ15ZskFxeQRz/0F06GA0rK3onwTX4WP+hF8y1Ty6s0TV794SFD4Szx
fW9Q/B1NYjYbOR77wSsmYtfuEkmod/QZgr8tCtrFNm8Tb/Kr3qFnWmMgj/9g/Tq0HEzXwbQvYHYN
C2BPx9s9N3mB+g7kYKDXVnfgMzoUGLZa7a6ThSdHgoS9Nmg/RnqHde3tVzXsdubUIiXqW1+DMN/r
6TNAlfca+AcB0uFlzWND+puOOo8lVljLk6t4UsEtkq24CenhWmgvbHaBwveohvgolTJiXQB8MWrs
XWY9+I25RWM5O21cUq+0ECdsqqIonVITLHY3IffdeiMYVtFPc1qI3HKwm2i/w1yDWHYa1DEHNhTa
/arSDa1y62PMlqL5KtFWniPyxfsQJHimIjb9fgIHi5vkPww631jRbWdvae5106vuDytbtaaWcIfU
Q9hEaO/GgdB1vFyZ6jQ7RauvwEN3ev34L/p0dYAt+a/1E6+OIgPTMc3Qth5Gzw2y5qnqZW3mtvSx
Cj3LTs7HYXdaoiy1hqsRuEjAXSSAKBOukcRH5+J78/+cjWDsGpmGNoA8KgEgVlwl+ugqJrAY6Y+u
+0nzN5JUDC9BpuaOZ3bZysfIbHT5LcKuzpRUSZ7hvmmGOGc16u7eUOmhZ0ThGmunbEuXooQtLWmR
2rEBUckQHNJeY0HUHeI5c+eRuKeXeEUrcYx16sqRjGjNdqmmXBYVMv462ZvW7Wkp0gttodF74ngR
PcJqUjAfQYyvpLsuMh6VAlMWtN0ogc7SloB/BJ1sg7kbgdA29fHGAlRPYxgsGtYICmSnE16dgIIK
tN/ACzx27LY6dEpFYcZNMLhpUTOztdzGoRdD+z3SxrsBOK0rnkcWOgA2gvOFIJOmi6XFAVFKHdrw
pvqkf3XqLmJNEacQmldepYPZMAi0lcMq39cPkeRYS7/00ZueQqRlVxZojGZ7U0fDyMKerhW4+IKJ
fgEkyig0WTiowOE6FpVpgxJZOhY0a83LKPjhpN0ZUbudGiabOPlp0RhRoMMs0h0KtV/xfvx2/CSc
M3GCnRXkL2LDs63Fuj5UEF5O8TaK6Zekn1cS/NKlXIgQDj6Jx1gtZjjYzky2GKXZq2nqFeHaiLws
FcS56P9WRTj1eo5deqfRitMLPfw6gM9oNG8b4iXVmRnGbqo+KZgqOH0ypa4GEOGcyxRsQ2KaO68c
sL40uBTNDm+dzN/mcbezCoKW0jVIvTVRgkl21MSYrAFRoW1uxnECdsqAqrNzDa62FSRG6RlHTQZo
YwAwIeKIC5hKHdRdsWVK6iJaxaB6DsADxFR19p3awW+t4Yc0rvjCudVB0hjA3oFz0y5NGyXM+OCE
EbI6K3GF1I0stBJuQ+DuqVY6QaspyMAdN7Co/OmozdkYPvaKtnIxyHfrQynB6ouwqEjKJyKVdhOl
zmVifW/94bpZM3tZVOEslBKsnuRRm5AI42n9FDleFfgJitHtbWsNTwEZrrppAAsb5k/OUzMGMP9p
65cKR1csSmccw0lkX+vRwqNqGYRT4DcopTeOr0pzcLKIFc1dWv4M1uAzpav6IVDkYisDHUOu4NxC
Mnw3VC9d6znJY7ZKhCXBgzJAKv63YiK4K6qwla82A2dbwREINtHe9zq0sDKD0d2Lcjl5zfW8ybzg
TrlYg+6R+suFbOGc904fT+AthWyS7GgK9ljiHDJ97VKVB4cLOcK9M1MNANUd5CQvxsY8IxvD3tAv
5Wba5l8qQG7hstup52sYbbJq3NHSCu+1ACDO1C652AcQpoWesvc3xuXwYLxlu3w/pWAZdeufwAui
K05Nuq7w0px1WkO7lRC4YMAzKoDsz0mfLx0NQ9CVN1n1StwgKw6gK+9DirB7IJ+LdI1bTlzvaHNN
A0B2orl6bjy19sqg2ATTrsLbDBeS09+fPo7S07GQLexonll9BKpCzHy1xvmUQohaXQD1ZFdH5v60
KKkvXYgSdhE4EmpcBhCVK8NOAVAMmcAIlqFhwUwZ3MXX0+LW9o7/fHFFjKVfdmkOcZrzXGq3Be83
XnNma6vHf76QQVMkjZAkxerVEa6G2wxcwdaZ/RvjNWhQQ+FP1dHP9QmRsWn1NrQTFbdQfp4qXl2+
hmvs9PJQiNMtEjQC4j/CTVcBmTazCaI62j5qNsgEhhL4ZvPzrDSXAH/Y9HP5lGsA/i3uTu+TNHBY
CBZuvQjcQjnmmJH1QYLPqdxihiNpfTagL8oErmds0t+oVjgLicL9B2ZiEOzYPFRRMWw+Emsb28+j
399qFe8VU1eIDLhdf4qXP8SJF1CYq2HY81glbtHa3wUv/YRBrNOLuCZDcFR5DRb4jOc/DOwaXgY+
Uyd1jeNCau0LRQQ/BVQ6anSc57brSiBYqdT1ib2ZLQ3hV7EWDMkabDD5xJEO0E6HJlHh/FZNpU1k
wrKBerGYd1FxE/vP6I02gvtWRwJyeiT00MU3ZXho1or5soHtI+HCwR6GtsgjPgprpCDIPjfIZWA+
UkCZjCxFQa260CgIPVZuG2loxAkZDcAqI7IUNJ6r0mqKCEJzJQMkHqYC4sgbCNmU1GBNY7LSil01
WyUqkL4mF3IFZccmtEeTx50zWnymCGVaEzi29rQZiwfMNrva9JCHaCawH2iyluGSr/RCuOB3uibV
LQABIXRJevQuXBb5lUVfpxgMhtZZZ+0q3wvqvb+WHpHa8kKs4HWUYA6csIdYhWya2L6tOpNRv9pq
1sPpkym9hhaCBGejUnWo2xCCQis8THhM2kq+5cPxp8Ws6PPu3hc3UdzSeCwpFzM6PquG8THUZ3CL
A5y7W2N9WNuz958vhIWJgbp+BWEx+amVm1F3/eDgo5xfKY47DVu1244N63FGTispDwQ5qyfmhkGh
IDa9FRnIUawAsXwLnokAiBPJGKADX9nZesb0utiTdML/Xx8MNd4YWGhltu5SDI6lzsOkv5VZd1j5
IvnZ+fgiwSeWNcYlpxrT3z1wJK3N0F/3KebkwjM6lcB52imolZjtxglWgilZk7fjLJZCCNyaFEDF
uY2lmKvnOtB3rQlewNG8NicDkyvWpgQkrhbfttl01tsjKnbqgYbZQVfv9DQ8c6h/X5nfB/uZ09Cr
HYGZhGe9hUISWO52baG9NWm9CYKEVYWmsr5B7YOj9AyV9eX0EkrDwoUiQlgIQuaEThSKpP0NABmD
+LVCm5ChesE4reyW3MF+bJbgYGu/7B2fvz0rct6Su8Yfd2p5q7XXBt4UioWyy/1p3eSH/0Og4FmD
Wk1NY4B1lIYPyC9n36gaRhvHzWkx/8uB/JAjOtEcE7I9IPg5dYJtbSobAFIZC1Q0fx2SxM26zutn
Brzi3YpgbmXHsQ1V0Q4BUBOMfyG3K6xo6aCbj6gIgMvoovHBOWucmbB4PF+6+HuCtNYYu31+MWZe
Df5wlC1X5H9eYMjnxJwm2iWBWC4orpi93qAojQC8AlRVg/zWNlHPjYh4fmV7GZ1cq7ipVbdOc3du
gCKue2l4rU6/DqN4/B3CdUIw5t+FFb4jbOdyi+TKAMyfUPWMvL72C9BXAAVu2p5WXqo7BSoJhmco
ggbBAwwzATco1RGOOVepsQ+q+6RY8TL8sz9tL2ejoiAWxsirsLz93KAMOmGE2Qf28tQHO5D1bTrb
wDhzSDzHv2gw17Li5GVqof1Ut3RiI30v9hIpIJxQBwNqjdOVWecsm7bB+HZ66T6Hy7hBFjKEczma
ToC+eQMPqtC1FZjNav/VmhbCykVTlfoj35wsdHvk6KerKn06rQT/SHFzlkoINtchM+AoCkRY+bVi
dQBw25jBRdusgFmtiRECmAH7ofFj5o7VpT7+KDDQkN3a+kpJQ74j6HVAlgXQACLzZDaZQzCl2JGO
DKwNtkm7suVyNf4WIEJU+NFkT2oCAeV0V9e8rh76d6T3V6z38xUDyyIm2m9ABGqDqBGbtgiNAitC
gzVfLb8P9IKh3R2Ody59+sOMu/wxoEryYzbK9n72Y4BeN2nir7wiJAj5+AS0GqLJ2ga4ntiJPMcm
sacZ1Cz1trjCePch+EYD1lBM+GzSB+rmrnl1Pv/Q7yxveLIx+xODYBvwWqetU1J/5J9h2Bz3EveD
OHSkV/qMVhlA1BupR85GL/pmPmMOdO+z7CIpWL5x7pVfpxM9lkmOV99WeiOsHEzZ4Toy+3vy66Xb
498v7G7dKrEWc2qMUL+oy73pfHVi7/S6SR3HYtn4QVkYUBY5g2LYEGHaVwo9BHbCVoEKpWfBAVEp
Jg14wkc40r0dzaoZQ0ZWceSIFzwvObgBsMNP6yKTA1AD8KKi3Z8fimNd1KQbYeV8TKc30509J/1d
6tvh4IYl3pnMDycY5mmR3K+KThG5WnRMqhr+S4XlQz4h0dtaQXtfWiCm/RmYoEktYPZWDzCR8fG0
NJnXQgO5ijqeSoEjIiwkaovVoHdwKsYIuCfbxLNnDUdeqhDmCVFSA1UVGvyO19Ca1VjPTFzBGhm9
3NxMNGE1poqAsNbendbmfd/FxcMIAzIPOqYEP+9XU8Zp2rSc5tzZt0/kUgfoBRufhqsEdF+MvNqH
YTtfmexrfmleTzfT9TNaB/bO3sIEI6YSNqe/R7a6y88RTnM1zOoclvgcvomjD8rP6eG0BMn0HEX1
/ENj4UBHRaYTv4UIfUuv/EtMzN20nrW3rrKz7lnx+rPy0mRA94aW2UW+af2VAEt2QpbyBXNtSVOh
Hgb5BiCF0vTCjq78QvEKvLROayopMnBNbeBUI5vG9/fYjuIUlehmQEM4Ts2TgnA4mXLPHDEgb/q7
NDP3RtfGjKApFj3wSGl7atGtVb7fnwOigcGuwMRMMZb8qUg8UaudzHFAJ/6duSs22qtyjeKj4QZX
KN5Og6d5qRft1IPdsXlixlOwm8/QovcaPtjbyDu9IoSbz+eP4ecKA/DoBxb2vo2swJxDTOyoO7ot
dv7ukLmmxqytdlW5DUZHN4bXXOhv2gEdlfku3plfzZXUsMzZY9zt708Qtn+cfWDaU1AedPEZcuzE
PNhrkDoyC0M/MGDW4KaA8C4EohnIMiu14FqWP7r6p2P0AMK9M/ufp1dTJkbTTThDuF3MegtuKo+N
QS0MeEIShAB1OWQqa0BYkq1hostWDD0npmo4nI/CEq6U0aqyqQGoN8b2v9k9Rop9wAiat6eVkfnc
pRDB8ZihpVQtF2Lg1opu5uEu7R/w1GVd16zcVzIftxQlGGER+Fo6GxBl+xcmQBbyLls5+XzlRTNf
ShBsDLM/Zqn0kDAYT1m0H6NrPEa08muDIx8/FcNK647syYgbnxM3I47/hGfUjk1dxNRBOqe4z3Xg
pBGd1eGPsHw1rG9Rfji9U9LlW0gTlQPMwYCkI3pppn2VflfKlVKRdPGAIYATiuobyOKPvWaiJ8EQ
9AgnaP/YBhe6epWUSOg5zxY45ya3Gl5P6yM170XsLnjpvFenzOaxe9wbmwqVFVzJGBJbS1esieGn
eRFk1lbmZEMJMSk9GA7wB3Q8RdYe8rK9WUZ/wimaKz1QggyTrPnw2JdnqvP19FrJXM7y9wtHZ060
Mus566zW7Mv+56BHACrf9dlabU3mDUDYiyABiSZMJwtyQBYTY5wVNqCOnjaEjJJ9jysKo0bpWjgg
25elKMGclTBPDb/CvpQ68udz4unhY2Wv3XxrUvjPF7uv9GYbxC2kAAIs03oX/TAmQAxP745cCMCg
TI5thkbFYyFzRxyzdbgq5IdfuZYBVMpwDWFCagKYkf63ECEFUgfoggxCCIkwKjrrkWcCCSBJNBZ2
96fVkUqyMOeKAVuQaopwMaREOSXW8JSxwPxl+NfxuPfVTZ+vOGtJGR45AyQOOKuBiTEewdjGZIpI
hIKY21uGW1HrITYsZuhzDUauhs2I26YMoBJ+sDWbtXEb2YFdyhasz55avRjQw+SSfHY7Wt/MjraS
5pH5U0DugGUYiIW4JPjPF6YXhHOYw154Px0mGpou7z2jASh/RhW689XI37S1n3jErgGtOXS/EW4h
HQGD4cEQHr/H0nuL+NYc4bawYkQOAbCiS/vCt9uVDIzMVnROzof5MoDPiDwAXao4Bm5dXEr+hmCs
N+gLrwWMoFNtTxul7IwtBInI7NVUDGHJ34a62mgD02q/vQMb8KAii5bhRJyWJrfND73EjA5qQMWU
FYgkzGhkSaSyNFb39ohLPrUqFkc5KIgxljBed+W8FifJwgpkujG3h0w3mEaErdNzzddG8J25PhL9
hvOlLEOA6lYXYUI8Q/vRAlfstLYyr79MJAgCLacbjTbnXp8ONVPbMHADGuV7UgFjv0d5vno6LVC6
vBYGLhCqA60QxbRj60x9ba4MzvEaJ92ZD7rezLRZXHfbjgDlIg1YP93EIeAbwx+nJcvMaClY8KJo
tKiQvoPgMchZF+1zTCe340qkJjsUFvZPM5HaR8lIuHTU0qkT08RtrVi72Qcyzc42v9N5bRH5tojR
LjpGwLqg2eCuFWFZkm4wjA5oR64W3JigPgVighsl6b7XmgMoHPcRne7M8hkj2e4c5IAA0M5IHq50
DUt1BUMiYCBs4JqJyWxFIURBYzmn5UtddF7HRcCyelOuXX+yQ2F9yBFz2mOuNja6p2AxefxFj+JN
pZXfZl/1ehKwsvoxRWutmDL/Dc5GVTUwIoTmdcF/G3OG2ZgRCBR+pINNQJ+zfV3gCRaP/o2uF5fj
0IcuKRTfJRpZY9ySHUkMO3CSIRUvGtEHgF6oiesJT1mdfo+Hmz57mwd3bLbjsHL2ZesK1hhwolmc
WV18zGIkRQkSgqyMaT+WzSGOn8ESmJTPnfq6BokiKd1iRMUAjhFF4zeiIMHPxEPeTfAwWFGUC7p+
O6FeOWy18FqjW1vb2gRUWOSRrL0Kpen5pVzhsh+TRFdUIBSDPXv7Y3RvlX1Tb+1vX5QHu95EzaZ+
WPEy0t2jwC7hs7z4j+DezDlFpY2jINgphq7phaEyXXtR46/hGhKl7PjZC0mCP0vpUNgRl4QQi4GZ
sFRfhsQ11vDkJR1q2LqFHOEwBKOljzaXk7foggYfPUOe6Ey/bVFt8aqbynfp/WlPvaLZ+xWyCJ/8
If5rDSOOs4Bp6OKxSEDCkn05LUcyIQvVFok6Ic0yN1YB1O0Recmd6Wp77X5buOB+s6+1b8Hd7Ma7
6gZALQObn08Lll1FS7nk+A5sUwDmF/YAq2y+B/0B8ICBsz0t4n/J+30kIYUT16upXiQKZPTblDDy
UJ353niwD43n3xX32uDlrg4YROoFL6l7jtkS93delEsthbOXxpaiKylWdybkJpnVLcDMXBPNOrN9
01f14V3h/3gd/zN4K27+dfs1//1f+PNrUSJhGKCd7PiP/31dvuX/uElfXt+a/+L/4t9/Ufh7u7fi
6iX7/JeO/h388r+Eey/ty9EfNnkbtdNt91ZPX94awI+9/358Jv+b/9cf/uPt/bfcT+Xbn3+8Fl3e
8t8WREX+x18/Ovz48w+e+vuP5a//62f8+//8A6N1bf32Iv4Lby9N++cfhv5P1GjBC2KZqE05cIN/
/GN44z/RzX+CWENHkzWSsvwCh+/ICzTo/fmHZv8T9UyTX+g6onqdT640yIHzH5F/IvWpUfRIgJiD
t6X9+7uOdudjt/6BNN5NEeVtg485imB41wMHbwBGL8EsFf4o+MmIKmkWKrbBWlsh2yHQzE0yKu1u
sRp/SV1KOfYk+LUOBjHBnod0BspKwLA7PmhhkxSkHVD4s4FE8dQ66bi38qI/C7Mu7JnVDpl3WuDx
yX4XCBATZGwN28H7WSzMjTMyt9acoN+6akrmjFZ5aKOhPUtyc62E+mkFMZeB7DDUA8I3IkH+84WX
nKY2TnOl4JTSSf6tyacS05hleH9aIaGi8q6RAUAfRM5YQo5DeCxGMyeg144dZXrilDc5Zm0jRgal
vkPwV7lhWhRvfpv1ITM6ogPmDBwOqdbkTw2S9FtDm9Nvpz9IssKwXQRnQBmF9Yi9UI0eDYXT4Xti
5DN7NLP5ilugs/Yl6Ejs/oYs8DmB3ABgZ3iPHese5EmW5fGAJzxSJddlNXT3pQVMpcgC5udKNCZ0
ff5roTlsNY4kYASoxW15sZ9DVE946ZYmC5tYP9Nqx783aYDp2kIpLmnfF/ChtDoL1XZEw5uGSmUF
ciQwmAJ9HKSjHH+s9zvww8f9edym09Yo/XYl7S2xORMNRfhGhIsE4GXH3zhho2ctyUwMtCj5BkP0
FStJ0Xmnl10mBd0bwNc2eOVeDExV9KRbmAQxmVWZY8Cs2bhPLHO1eek4/n1fcFgQvBmQh9DTJ+YV
gG1RD1kCoC6TzO3WnLvgEAOz8bWY4vqgZ5Nig2fFAIwtBpTvTmsoO1W2atj8ecFt630EbbHZxCgH
5CZDg6l1WJQsbk1r7wRqZm17DAJf0zjA2HrQE4rZYDtEt69TN/scqTSgr5pD8dbTpvj1VYfV8Xwc
1h5ju0LAENh5ZYIiDr4yo/5tUiajVzZ2dn9ac4lH5txw6NhBZgyj8nzvF4oroT7khhPD72tKth+A
GkSYGtVI/2UmnbcGzvPraYkSa4K9ooUMOQdcOY4g0a9StSoi5OGCusZoWQ1Yoh5pO+/XpQC9CmjU
vORrOIKbHEikWWi2N5iTmOqmnNMaRL1gz/kNKQCCJTgZ8PxiYnFGJUAbOSZO1JT9jVak0cau5mql
F07iYm14IhDQ8UoqiPyEPSKzlpYZbhY0bBg7LRwwAjMpBUB4FOvXFeLoDQQnAfgFn5yelWulqbQZ
RS/t5Hv2mPgeeBDXsvT8ifKRLnk/6RwxSqMwOAepbUEhoOJlWau2kNKYHfzkAB5WLdno4JotanIX
TlHkpjqi0tBZcZiSpeRocRbuEEBIgg3heCltWqeVUkaUGUMMEjgKlJ9u7k2X1Pmvkff9S0k06Zi8
H0+1NJGg2MoSqx1xlbM+LrZpZ/aeo+duqAYdAzvzWdV0a5NSkpMFVHn7fRgYT3rRgVKnsNsWvH1A
ENInNjWcAFmP10akZEuIgjsvFsBdI4twvITEzKqZDBbmi/Ne3xcgYNh2bVZfDV23RlkhsxO0vhkG
praR0xIHYQMjG3oTjWlsVM3g4AQ2QYW/G3Ygy9Iu0KCkuERJ0vt6DvqtWqJ5//TplmnKqwY61hKG
agqaon3ByM2WwIdkGE2yFCO9NJ26vUw10CKcFsUjF/FEIMsMoBKg7yKYF4KNfFBn0Cz12Lp6uB79
/MsU+bWX1PNP048v7KBLVgR+thWACoIYHKR+aJP7BOTc5fCQdl8YGHjM9G2c+OQ8iiq6Oa2WTApA
Y3lqFA97AHcc28qIztfO93Ogu6Bq6llNS7ZF6lsr5fLP+8R7/SglwIBAls4WpNAmzOcgQIW8Lirz
LlZD57UrhvZH6s/zygPm/cFwvFGAhUOvCfC/kVMmlmATJAlrqIoXDGJDS2V+ZJedp0f6rHuR1tNr
Z+i7EcAXA3ByM9rrzYbiH1NPq4b/Ye67luTWsS2/iDfoQPNKk6Z8SWWkemGUHAkSIAHQgMDXz6Ju
x4yUylCG+mki+qHjHOkgScJsrL2MC4l+uFBApfivoJs/dH1G3c7AfRC3skJCTvkiqPTgGw69C2RO
3sx9NMk5/9zppqaZG7Fp2Q2porcGkZZoWE2LRhJV68hvKZq4QU4bF6FfiN0I12xCuvxTZSZYenX9
vHFfacjhbUgp+VJF3vQjwMl4T0jfvgL7QHadEPjp+NF+pK+J14dPyHlGXT+xtB93NX715wYhbbyE
kwO5SWOnxnNGsr6q4qTpCsztmGU6HR2bdXVI6nwOyEoLl/EwuYB0n5lW6MfAFxNqLBh/nKL6bG1j
2tRuAIEQ8W/5LN4S41XHv8/dM7MK2UrYeqAzhg709KhArtIwxgCEs3bpzHUb+P0hEWmTS87GS7Pq
j9UPFBb3J9A50209nkyqVlJXDQT+0HblbN9FXSShNCV1wRfDLsrZNjTrZApDtkFQz2Pl4wp5cgnv
md8MmuEW1cci/qpn4qF7zUT6oFaBkAoUaAt6lSmvck+56ZK1iW++BTAf29dr1z5Kkk4XXvWJw8N2
Vm5v0vegKNl4gqfowyyCEAAcyg4x+exqEtGIlltAycFp0z6GzxdLbuF5iNcSkDZOcj3W6924wNEv
G4SdfPhmkXjN1qDHZYzFTfUo18S9FLXx5yaNXxmCQAjLDbD3gpNNekhgn9WvKFsqyf0vaGCtW+Yv
+YGbvw8PYS+6q5t2/v7v0xA3gJ+WRzCOTk++Vtww6jaDwasZSHCDCOywQKaLd7BT51xoVJ97vs3n
GyGlkCH/QdDuvLbFJasnSG3BbdZNEIKYxuujosN3Q9q7WA/2wil0bo2BYAzICR5dEF2fTPyg4oS3
9YaZzFoeRkH8F4Z/iMSWdaUXLvTnxgLmhMBCVBRwAzt5kX0/D6jERtTqnpiP8LKKcqIDcePIi7r4
s0NhKqcIy8UOcsp6TXDk2WVA3WInTx9i7mJ2MFzfpvBSyXd2JMxFOCdg/aD3//sBqy0CtqCQQj1r
3GA34HCdMs9LWlg3ovN54Q2e23bRfNsa4jFYSad3xQaiMNJX2JB0DHdls4Z2h1tz9OXvE/7MKP7P
dI3NLBP8t5PLgVeDHARfEpI10uP3nYK8zLoj/y8eBp4TOMzhrIyG7Sm1JnV1O8KBBMggsI1j3/jB
DQgG7uHfHwalCSoT6OU8xD3//n2wkQEGc8Fzg0h6eVzTzQJOpv6FhbttPCc7OgIbffTz0H0GgLst
7F8u8QQkWDIxh2S4zuNQDPmPypsfPBrfDA7wlL8/0pkph10I3GWg1Tg9Ttu/rZ1NtQYYDAdM8Mkb
YsR0uY3eq8b/d3gLeCpu8Eh1AxsyORU6rKGTRK2OSBa7dXIz2jXZJc24XLjznnl74D2FuKWhoNtW
0snbG716aC0uNAlz40PiqPm48jX8KGGum8PHyb+AmJ5QLn6edoDRIFDCzNvMy0/OkTUdYxi44F7h
ir6iENJ1/ivxwunKASr9aIVnv9HOeh890w3Ioa3n5aDx+/Z//47nHhvdbOAJyFiFyfjJ1LRBtFYV
SrxMUmEPsvVFGbeO/zKBMJebatIXlsK58bBzwKUNyyGAVub318yxRpCxiqeGPrk/KuSN71JY3z1P
FtnG2LCdx78/35l5iraIC+YVcnIgFtz+/S+LQi0rEPGfYLGDCLtkTr3CW+qoBN726b8YCRAatpMo
RtSV//tItA3dKmYrSuUti10j+DdP2wWmOfNyied87qHADwCwham67cO/D1Wng+PVIda0dMOHMejj
F6eWFmZ0iKr9+0Ntn/9kT8HBlYL4RNA6J6ebPWn8tPUrjKT8pXvAqfAxiR1TsFChU9PEES8WV0UH
vaA++/vIZw4A4FwAuhCUgQl6WniradUdOiwkW5o1ecY7qDKfNfbC9DgzHZE4gyMLkAkupqe8J+Aa
aeIgKzpL4hWJAY79FEtUv7XXfB8r/e8bNEAMbJZAEZI/fUEhSsTFzMeeGdWtwFmQulASdHVuWleX
ApDKBZjr3CtEu2VrJ6Lvhdvj79OEWetsVzp4dSu5fmB1zPZ6bi6t6HOjwBwKSxr0ijg8PdxQbDHh
95j3zDbPXRXNpW4v3g3ODoKwKxgDo4cHmcfvj8IrmMnKCvfQgTXmNhIzuVNQWZd/n3Pn1hWgf0Cs
eJr4j5OmHwLpOTIhmcFtdh9CTnu1yrAtBu9iuvrZB8ImGKAHirZudLJbNOEUoTZDQQ99bour8pre
tLNDLmDGf0Jn2JBwTQFIAbkKOe20KpV0qGsxA1Y60EOtSF0moFfslsDao5YDKWLIFpSrMQmH6CJM
cmbz2DzVwS8C5RYt0d8/Wk09U8/ugiXMO/eFCYRF0Dn17/s0qP75CpGg7PnJDQM4/selxW3nmpqR
oFxcEoThOXT52AwzAoECGAf8fZL8uSViKPTgvS3DHfvvyYmipd9YSixga2eRTa4D0kN0JMk7ddZ4
AlESiHkCx2j0DXf/PDLuLSiIsYFgkp5KWpW0NnKSEVSYhFT7Dpfgj91AkmfcQZMmawYkW6Pao4U1
yMW7sB3/uTQ2E2VUXx42SzSeT5467VlrOG4X2QSOeL5dzA5T19ZHM8SXHOf+XBogaKEY2YLIwPM7
paFXVaKQoQlIK3bm+KHr9XSspuXfzxd0bNB3QrsUkn9yum0BaRXtyvBAoanTnBji5Pgtl5gHZ57F
xzcLtqIAa/1nx/GX8iMZGoONGeW4z5zpEEnEqAUTd8u/T4wzH2cTBwDKRZmzHWO/LzQSQUrqiSSA
lap1y2BaUqhRENs2jqG9ANJspcXvBcHmWYywZSBvGyBxUr+Zxtcclphw8fZI/87mHihkM83vIUwO
7nUn2G5pfO+fDzIMis4kDjN0a7A5//58VR2nrFYrQM66qt9WY+Fpsjj1l7+/xTPfCmUGeCkRwB0P
Rfnvo3gG6WUIZcGMwDV6N1oTFugMmeK/GQVbMq5PWwDxyShiiDqnnTCK6tuqxGfb1E/MXhjl3IzY
MuE3GumGX568sRGvB9p3yN/QO7ElYEubB2lic6RKXwruOwPbYTfERXBDL1Fhn/JyNVpnxgAoy2Q8
SIDZg9uXTtzNYwYYwTuuOAE+Ux1G5eg5sHXUPv+Gq2qaZnIN1Z45DSsjRfSHduz9QhMT/jNOvO3W
oCpvluWo507KIBUNJkTQH7oqeuaHcIhd/BJ6adf6s5LEKFgPAHw2z/f0ZA3Wqqpo2mEN1pD2vgZx
3F91o1UDfLwbDrv98JKS6sx0RaIXkNJtUBwLJ5/YJFA4CSi4MwGJ+q1mgd01pDUXuirnRkExtAEK
uLUFp10VmAtNs6URQstiHjzjZ3yaq/nSyjtDvNg2Ypgyo8ENDOs0+GHFlDFk2roYgwhveZtEx8j2
4iNS6/oui2ndv/KuE7ni/XDbuTX7Zrtm7gq9tOMtieEt9vdFemb5AGnY6GLAngDxnkwZoxLSQWGK
j4nL5YeQx3Q/RHL6GE7Wv3ConxkKhw+wu207QEDbyWcMWYw8QB8Ej5ZPzT18NNlNZNi407a6FHZ1
bijAUOCjgCq4ycl+3+CCIe7/tw8nh0R+SaJ+3JsWtsLLwuglecCZ5QC5DFpkKRCVEDDH72Mh7c9U
YMMA3fAqdZB2be8aJ05h3Rk5u9HQS13aM/MUjVMArdjztmvhyRdLQ9xAEo/Dm1NWBKIHSg+Ra9Q/
lpl4ZwQXbpgZALwAznryVHoicooVRjEzGkFyaqLCTWr61DLnX4mEm4fIRlFAGC0+FQxMfn+BkUHb
b+wYut7o2uVOB1PBdZwumdacUPExuTEMoGBE56G3AAHQdoP4pUABS9Qu3YJhkq7OCOR93YxkRMoK
C2fFWcWlTf187SAfIa23S8Pq2bp1ZmtVcH/457eL34IjHqg8EnihYPv9t8A/cbFujA4u6dmQB+iH
4pifkv2QBtOF8/F0umxEObxfEJdAzYDe6fRDRv3UcQpaRsIF7A+iZrwefXapn39uFPQa0Gj92WYP
Tx4oYExyiqWfyTFa3zxixlcZ9p/+vledGQRTEt7WyEPF4j59a0bOjZhHF8Z3adwX0KTBOoDQfy1b
ANV52JdTD7dvAE/RyfEWCT31q8YL64JElhHq2mvSIz3ywrOEp/vGNg6YCMFmvIv2zM/5+st89MeF
azS1gwzu/eTrAFrj28Jj9majIeaZ9WPxYxLp+tyJKn0PtCffYZPeoi+mW+SsNOCwwerP472Cd2Rs
HrDhEXlwNYuvlsFV8ZOeW0TRRL2I1Z5W3DnWdhD1IaZiepi9JV5zOqIfdEQN3N/0fcvRo1+X4Kth
nWNLWhvn0C8DwoBgvRnMeY+lMgIcc32ENHMVz4XyNZSBRMOSXkbN9Bl+yKjzOFvn+oBINaFynCHJ
ganReR/nlHXZsvA2zFc/okincllXNxlLkJ1xSCrHjfIBRWmNlNa5u2MmNi9L6A0zYpgGct9g4Y47
1vWtv2Ncwbzac41VRzdksoKtEuevwzQ3HxNDhcnTyFLkVcrgyU0m711oPxyzmElImEbmcWRMoHSp
yoSs0y0Kgu5NJ5Ncd3Wzht5OpauX3sq2wr7XIBqvPbZdw/wcKTNhva+QXyR2QbKmToaMWwv3V0/0
vJjWqE8K0ZJm2fvgXNXPMCqE9kBFgsegTy7smq9o5Bcg5fMBe/cMKyjhOErkUST1u3CF9xIYLRGc
3FSpzGzfp08hgcD12IyD/doEEXh3Y7rOfo7tTT2ShnUP4aIEy2CxyT+hbIGpsG6hFMuNImGUTZ2I
JRIglHazOmHy1neC8MUf+hF2QyTqXlz8f8zzaYkOo9P5UD+viZx3dmoXVWwmnjirQW1mxYQYeBQG
FlzsrB80RPnUFdLJqPSjL1Xb+y9LRWEMW889/sQSDwhBkTGR3/paNdUt6FUW/piBEzzVbueupc/b
6jWWZqkOsSeaD/EyJw+i6oJja+b0SJtQXblmUXkA7lwGn8LgzThV9AIIHwbN4KF2PHOCSSOS1AYt
WkBUapkH7QKBPbhpfN2PQDa+uWvc0UJwvWKyJwl1sAkq5wvOtu5T51apyNtZshlaqbRf8zRt9AdF
YMFeSIGKE9YqUvIroGe1ySJvg8dw+4UQyNRL/LIg6cjLLP7+12VZGYfcMllv+jRRYyantD0wVzD4
q/thi8/dKgQg94lcv00ri79oJI7i7F7dSu0C0TavK8CGvqh0NDxEYNskyCAbVJAZb02qPmO9CJ3M
tGJuSrQr7I1KKF/vwaOI3htY27BCpz2Ru6mLpqkcpggMh1D2SXTT+kmr78moguCJMM82ENuZGotB
Mmil+7DlsOqMUmhvnaiL+0fwJMbPzdai2kM/QX3wcchSfW6D0eW31DZ6yRdHdZ8UPLREVq+SWPjw
UvPKkAI+QJjVDW3yJq1jd15K1+Gmj3inDwL0wx7dunH5rCBOHzA5DMP+MPWLl3dENGM2rov6NLvr
8qH2yLBmKd7FsQ/aBJZF44hkXUFm3xaTV8dRxgULdeaGKJ/B12Erii8oPnSRwKsgyfxeTSBR2KVa
bkjjcu/Q0rm/GaTiKlumFh/PsvCN88j9iP1/fBMTR7ckCSQ5gOQnNg6TEJ/FYsZ0FziRTMuggQgV
1yrVwcot1dN9a1pC8tUd+zoDfxT/kkDd8dLQrn5YTESnzEy+nbMaLWokZ7SQ/WeOVuQHS4ddHcbs
3aNh/dBVkvgZ5e5g9tXK8E5qpH6mmcH1gOWiasK1kDYZ6pynq4Ruv6bB/cSl7xcTs3rIU+P3fmaR
6KiLCYzf+sBjxGbW5TqJ2T8CF2V1m9u0109GwXy/9mY4gMeNSsIXGS4G2mcyeW8VhFxvasZWcDV7
ZA3eo6hHRXVcqgCtTpGk1a3B+tW57pX/2fGWpcf+T/04B+2zI+UIw7QH4GmYmzJQI911xInwsr2E
wyc7ZeMjjZt2BMmim5O9P+J2k0mYZXWl9lpzp1K72IIsKEcRIOPKtZRrH945tBJP1CLzOAMbLiZI
i5qX76BwWZm7NNAfO7OCrfE690w2Rzmp8JnzQggVXc1uwH+YWgkDAzxir7pu0Tbr0wqaja3R5JdY
Gshuhyw06DPhObjPppWb0HwJvO4qaEi65rL3kyOZHNcrele6b9piFyhaxyRfnAb0fTzfyr7Dddif
spogb243Auy22GVC0HvpsJh3Jx2aZ0aGiWc6SFhY1lhQwMIZo9BGW9FiAnNGoxL84/iDpeiax7MX
1AV4+dUVxKMwFpZugt8e1q1JSxJF4gvV8zDvE3BxYC4WStw9LJ/pkU6Jhl5f8hHgbNgsW5if9RC2
5aR8zfRadXupO/o4eVTbEkeYmrMpMeSwpDL9mLgdr/EhI5hUuug/kcKrsWWUIba8R7FSb8ibbhZh
jqIAlpJ1GtslD13Pue5WsTiZsHJmB9I26aOtljXM3U7Ku5mt6m6e4rDJw8ZWpQsyfJrLYYweMNHt
mvc9DvivXtA0VR4CxV/uzAqW3+24dkN1bytPrzab5ir+ETLiOLt5FYl774Eb28JSfsI6Xlk0IXuv
W+Lp3p1DuCakHmbprY9sMbj626iJPtBwxN5Ho2g2u4ZWYfRp9LvVlOHszHLvK/grg9NuSXvrMN94
H9JUE3/vdFXjH3HlGeZjY2MmoBimmuyqdovYc+CK9K7EpOd7087BB2GrqoKHAG/C5DCwdfHKKq4w
VXEjJv3nmS7Bj78XkafXXJSQuKKBK4AmPq5rp22voOtGbOcGYgajh7LxOclhGt/dx7B5ffj7UKf9
lZ9DwZkHlxaw/9F5+P3G4gQeeCOBDbMYVFOcS1FURCrAXA+ndN2pqJqvaD36x1EYW46wHCn/Pv7Z
RwVpAQDfRoQ85RDoDqF7DWzWkHVu052cSPAsq2AtEqbkhbbHH9cMvFV043Gl38SLKGh/f9QGQSm+
ScBNHio0gB0vRC6QmC7Jp888EKyeQwjtU7RX/sj3cyK3r2KNk8sfB8QJxqi+5jmcQJpyL2VWn/l2
4HNueAFoTOg2nKAhFhHfdrLg8LIOcnCfByDHEkpNljRRcIeNjO5aK5rbuY3FlSZV8vXv3+7cC/3Z
zAHlAW6Ep+PL1ol7lHDglSeV3BtTiVITtFH/PsqZF4rPhnYRgO2NgnRyvxczt7hJ6TBz1CDKcHXG
MoxRWBhdpf88QwDOo5mBDgSoVH9cEdUUzp3qE1A7aNqWFl2B22gkyfe/P9Cfr20bBRFuONmALv0U
7P1yQYR1ESoYIE6wiwS52ke+QKER83vhtf2Ji2xBKCkY8fgfdLCnXn+UJmAf1BjGGZlGZGEUlwGr
+Q7HQboUahTJ3TquMyqNZb2LuOeUCHnqnIyAbHJMxmUB0FxTtFfT/kIz5LQDE+CXAWUHKQLNOKyQ
kz2HGzmGAwroLLSR+14vxNm5OIB3c4USPYFQbcqiublEBDn32mGpB2gNLGhQMk7u/1Vq5gFH6rbT
eT1yhwcU8WsTlP/+cdGCgH019jK0zU5GWWGhMmHnDLO558lu5PrVdddLDYs/IQYIVKEGg5Aa0qM/
wn1woNGkRlRFBhI/Mscmb/7UD6ObeWMXPw7c+09Cwj9p4G/pVzWMw4/prwr4TSn/EdLx79Ptuzj9
k/8fyuCBGP7yfTeZ/W86+Nt39q7przL4n3/hf3XwAfkfgEkAowH4Ax4Dg+T/6uD9/0ELH3DWZo2K
rsPG/fyPDt5JIXbHdgYzYtyOQejaCJv/EcI7XgxlPegG0M5Dx4iMyX+Swv+HG/b/ep2oGaGmj8Ed
C4NNT/Lzd/yKjfKqbVvrW1ROa4L0oyodpL0ZfdfdVV01vCBcS+sMz6DLJgnVbmUJOTY9Hx9oOkdF
n/gcoKJiT9FEk93aOepKeq4t+lp4N2PqyYxEKJhqO65jFi5yuqpXNhyFmEwRpS0sLuS12lQYEfe/
+6n5zHH1l7b6MNm+xI8T+TAsSRFpn2XuKl7CyTX4JavMfBleMYwuZi+ftL4P1EoKI3p5xHYETzA2
QX3WiXSnzXLtKsAGkef8cPz0dR46iDzmcnQa72g8OH2sgDVQ3zrlivDtK6H1jCxAOgAXVnCFGpPC
dAp5LvLdGDSJVrD1ofgGahSCziSk97Hm3S4NhrspdMKddfnTCjvuWgCpXO1BVPIwtUjFVOYweFGX
z26XlosegRY0zT3C+jJVjbYATTKfaXQbOt1z5aCS4hlULOm9x+hr4+IugGxwDdnl0IVFHYm3KsLF
EvnETYbW53d3REiXW0d9AbWhORhkXxcc/ErQNlhwpHWcwOE5zdc0KWNd84PhwB9p33QfetVchwPW
Nu5N1x2oYqUzjw3u9qHIFBx5ggnpLROBw2gECbjzKPgTSv2C8N3SzbfpNBScaZTDRM974MD1hwRJ
7bIbr8T02ndXlQGC2o6ggIFfBQNkPRz15H3CjILVXrJc++n0off7G6FRQQeL7++hIHywvfmuYpi/
B2N/TJd1OQAZ+FJrc+imThZx1V2B5mVzZfk3SuevkOHc2whzCfeIjLuS5i2FSRI3+gfMDXnehv0R
4uJdwLXJRteCQR7O7QH37sJBmnOpWuBW3QJvikz0qr1v3c2qq17YFRvtjd+Dk9prTXc6qD6oiO3G
3oM7WwDxSkW7gyvGu1HTOQMm+bWava/9EBazMccATmNtHPUZfFQpbMU9lVWT4Lmo24e5676PlDx6
kL75upqzuJ7WcvDo91AFu9RfgWMYsDZEarJ+pM9JOD137XhXC2AXDv4ETziMJIxX+L5kULAGZVw1
x8FCqR/1X8aZ2hLC4Oh9CdWXcFk+LcCcu3xtvXuladGn6ikdgiIAzOI5oLojcSRvq+lbDV8mP3aw
6KOPVK39g6zROQuCHrClOwNRqf2vXRP4V42jkqJfU6CZg4hwOWZXsiPvvg5KBQ6ImgGSmWNqYRIA
j9/6mtRgAI9j0QOoMd6hQkaXSr1vkSFXoF/uxXwFeybrrdmyQhA0Oz6SKwEsRRR55pwfe7UPYuQH
WgXpbLXD/f/NCzBndOJJfOgp02wp1sC96dlrMH4c1rhQ3INZA0cZhd+OJZ938l2H+5GxPBavSxJ9
axgTXTYsELj5NAJRTeZhDcJMOg+xeNOT9lIszx5c1KyrrC+yqFMtvAfYQOamy0zQmA+Q3zgIgVKW
CbwmeIJ9Je0SpnQXYtdpu6x3aBIe02p1mzfcfCPN88TEXf/oRmPY3wMG5fLzICjQqoaCY3KVKugB
BoCQXMSHCiF9Jp+noOquLTPwJhi1D0fHrfEjsaU2DX7UVAdfFPIl712kNKvCc5zlcWrmELJREorj
2g5AlmAmtpB8Qm5OnSVTmzT7RobBK0O0tJ9p4wq1H2UQfa3d2qU5qBs2wD17AbOXtFZOaFcoMPpz
R7XgOTAALzAqrIG8FuNiHF5Os4NgXFw2PFKMPvR1Qoq6AvY5Ba6CxSYbHiwoRGU1qmTfsLD+zEdk
FBiGBZ+Q3PWaGoGU4dLfVmo8MqxyYqbuE7OEvY/Wu+tbdh8mrXMLaVLwNMACIhdD1fpZGJmPgbe1
1MJ4+jyopC/A934JENiYAy/5BqqXOExi5ffetGDpTDD4JyJP0vXQ++rK4U16Je1uixmd1u56Ivo2
pEuWUkBviOWJZmyiy3hY2rasuwUvfnjQAexj0xT8NHx35FQ7ouIldlpzqO2Vp+EYBwPRPnb47ZIC
+e/E9EQp7WgGRBU+ImVaifhGL/gH8/jdhuwQJzD01lFz4DQ+aKAzEjy1Ym1hwpPH3W5GwpEMQhAt
4KtUajFXV6CUFJXS+2BeyFuc1KBfrXDoBbo/7SxW0TGq55eoGXK1LDYP6dWI0ll3W89kwZL0ZfMh
otVtIuqdXdjHCkF6yD9MgNObht+sBq1R33VA410f2eDwY8jQx1DdlNFwrfKIVEu26GqPr7kHJCUy
YcbvFWM/kg7geKA8emgWIwovhTlgUCNDeIzjUjEC7ZowpVix9qxmZVI1/EEjgwjJxz/U7CB+ctpX
0QhFsHuXNJ+D0ECSOdBrPoqHqSd5EDR5F8zASdv9XN/3LFrKJUlfGme9EcJ+iBjKdtQXuMAojkMn
WvJJdHsG5n/sqh+umYBWcnbfY+ACwp796KmkhCPdzULmu1hNSGvpUpBW52igT2m4viMivOqgYyWt
k+419wAj8TwFFA9m+GawuqBcwlGaLN+gTXkJ25bmIsbmP60QuDrcn3bNGuzipu9LYeTzFK9Xtlns
XQUbishV9U0UmB2h/sNEtiZLypHTuPIHTrpuv4Ttk23e0SIuOZ13i9XHuNJeYdw5q4S4qtb2M/hw
uQmS3BnQEUR7KT16U3udDKEpY7wBEdMPIwEiOO+jGPvy6vLDuOHKVETptdM1P+LAlix0vjD0cZIB
E0l4pV5ZIQaTT6nkuZKYALOZu31HzYvwJVz06qJ2PaTx8s91pW7F0BxkhQXixplx+u/tUuea85It
qMVCjEqH7jUgoAcSrMWqv+/YiGUIscsOvbj+GJB1H8jhYMZ1p5v0y9TFRUgfxuqmoZhbUmbOli+c
YDNOn8ZV3NjVRX3zvIRVWbnRftKvMhgPronYyyxcnIL3qXXTPZ+Go6ycAwwjNzA0DzisxuPo1ZXv
C3e+pl2Do/9mqBb3O5pz137n5+FYZWgPFgzgwUydZ+7xqqwB0+z7LuEvQqevnnbZR6zJBEQonHJD
vdwOxN3XLPoRtUGJvIkPvUTOTO5TcFYDH1hnoz7QZpQIKSdoghDxCg62yknllYnR/R5kUJjuTD2y
OLEVJgYx0V2Vjc4dR49LpW9RXfrd9Ugf0Wsv22XLG0JPBn1TWz9oMbwicvdubt2uIFO4x1RD4xF9
i5xW8/Uy4chwh/c1FNdiSu7SznOOUMKobG3VoYN01qL1QEgDwodkJZq2OzB07CdNgfQP6k2gbwEp
l1eXUHyXSAytRxzki3sXTk6fw2w1OVS+rJ5bXR1SehD9+sny6BFWTGvhDOHnVH5ZmCxmvzksg5lK
oN2PsaC6gPIKO8O4oJsDEeYEMt2ujaq4aLTOKZLl0KIqmfGzaIju4He8r1MkdlPiorEpuHoe+p6h
1xOF9qtIhhRQfmyWm2Bd2mKWq90lk4/AC9gm3I69ZmjshU9K4YjxBHkYuFk/W3+0PyjFfxNpcuC7
Nbct5lCp5od00s/WSFTW6VVs5ZEhuTRrfZUrr8uNpEVr4FXPYJkjop3qdQHKTElCGJI6PHYerYkQ
lseb5QVg+hP3UWE55lpOeiz7SiHotWHw9/Re0de8VnF1CPhyVJMqYODIYEeS3iRrc9NS3NvT9s7p
k9eZr1/FCHZR/5jO0LRTuh0un+TqFQ1PymqeyzbB8aQrFT1B0O4cAIjRbAzZ0UG4azQN115rb314
+2D3R+9UVX6Oxli5EPcjePX3XMsdvBgKCxcMyAT9KPNdqQ4i8VCG4H6X12hlahI/iMTZN2FYpGb6
uvAhOuD20OTjJHIZ1YdxbHMB4AZhnXh5Izi7cBLqzAEhd8+BO+MyxwGduVP3lOKQbXi3V351BGXx
GYXg1TzwYVeNIWJOpbmimqEmgDv7nOZuQ8CoH8OvhDpXGvtX1fMvkEs35cyqPaKOyok84lh5IvhL
Kpx12QVozCi1YVtkyTTsqa7EOr/CkxPmyvMdlGdtTpT3Qyv6vV7d3Vy3L3M638yN22e9Rz+F43ob
mgVrOz0YfJaoOsDZChXHWxXvqMKdIER5O8D8Si1uOTHfg4tB1JWM9a9ymNMXtLOnG0jgD2DWoZ/E
5h1wuHtLcSJT9L8R6Yw7ITR3r5EI3mBL7xVxSu/Y5LxLS0vVc9AIVpO3PM096n2bpxRGMTK+Gpd7
6Zu8isE4U9LNXUcWWoQPCTp7H8G82bWKwTfy/7B3HktyG+navpfZQwFvtgDKtbdss8noJtlIeCRc
Arj685SkP0bi+WdOzH52UgTJ7qpCZX7fa22m0y7o7isVIrMLsJPn+ivbel6isFuOiK2MR5tz1Yw4
saJphnezP0xRThQCOj+EhMNrPekl/VIfjXJp9r1HXL4grooYu5hwFgphg7m+tJaBKdH9cANCzbMo
ZMMnAjjcnM+sb59Y7y2X9JJgXsAW9uM07etKlSkw1B7w8EFP3d4T9oMust1sB9Cvxa6dnB/N0B9D
vTz6onvtGNwri3KQgR2pqRIVXkaVu+/H6llAMw/1PVCtehBegPJuPvbueB5x4k5+Tlt1yPXLBId0
3WNfiMfNL97LkgRW1xJULxlSPWT+jKKlvpuCSH7PZG7OHNuV/Jk503ZduAU16WbbWCeeKKPdjeeW
OcVAghdBOyc5i2i35qH9NFh2d2dam3lVEm0bK6FcZLH59FI36AwAG81TFfhr2q8sz8R1XKuaEdft
Aj8ZvLbdM89LNmoe4NzOrNQP9HDYNgTGXmfudWR+Ej+z4lU3M+tU1hZMmqeWowry6tDP4t2wZfOM
9thgocvsz2qp1AuhDsFB9vW8j+jNOzSiC9F9h8PJLaf2jhXWuhcwu0chfO8o1Cx572vl7KUMnWcH
wyRMlzQVHSPZaj94NOp5/PyWNcdAb/YkuMouuiaI4s1oyN6IMptjvkIPEgsqZ7k0/LK94mop1SEo
NqQKZ5hjKMHMZSet28YX+qJuEDTsTV2uP8CDg6Rf1XLiBGpPGd2Xp7nNjIttbNg9Rnp3hz4DMMjt
/WpG086UwfJSRlt98kp7eR26YEG2N7dcAPyaD/TA6i/BPJXmSGAPjYPmxMz1QupMvf4oYe15OfW6
W9sGVRx0fhgRXM8W1PLK2iucH3JnEbpwIJt8SYI+Cw8GzwNxf4N/iLy1/OQgv5jLSu7UNpPUjuRo
Sbmplp+uF3av4zx7UWKXvvOk/XFNlqlxrxxnMTv4JVcc5xC/kqlc0vlZ1YlerjkyZ6dMUAWz/6r6
KeQ+rGOZFwLku/Cu62ZoEpOsxWSyJhMQKZjREJzxxY6jxHceAWFEmZDWd+PbY/C5oLZ5MuuS9wtN
XXGIzM7Yd7YpnmYt28u26MhZyOcyrS3zsjTyEvER7NTOMVz+GQTs433gduZ75snpTdIbypk6jtt9
kCsWklDX1WeWNwwby0Cpls10ewzU6JfUxDpH5S4ssbWXez9QfM0rkiFHy0SIsTwppEmXfTmUF57R
FlcF49HrWOr1BJvqXRp5nvVxICKfgEXbhgznp8YbSi13X7W9x7jeKueF/alFSMUlI8zglOfn+rDt
hEfrHhkJcqs+elim9sMW/UH14kKXfXaQFioAjIuYmMaSjLnTSDtZjc5kAgFogzYMk4pW28suLzlG
xMztT9aGLLZENhFdRZpsK7HMT76h7bSHcMvjgL0eMn4MPHaPRuwjVAMJ7orugBw8cNLCD8RDqxt5
MHlXVm+d047vwKEUY1alUzmx7GTaEAeDn7Pvw85K60GiuAsD/RGO7cs8R9adYS4ucwBWW0dfd9Bq
sV1WY1pGUXFvbVtwbbjBQ+vW+zps7tdlmA+js43TsVUKd1ivp+Aa55aiJ7gapses6d5LIv/5pmo5
nuq8GNzEsdcuiI2uzy8VPvVqN5YcqVW49YducT89AdcMShQu1xmyyCVeaTW7YkK2ds1qgLZS9YaQ
PZ9HdWF1rYqndhQHH1FdmThd0/2o7A3Mcwv8jE90MZdkavp7bTJq2za7FMPINL/Jrl6beJuqjdNP
TCH9RqhfSBwyXZq4m/7ZGBTKjoB/90JkfbHLjaC6wjM+Hws7O42EE8QqM6drbXch1pPZfnLc7Tx6
bOF80q5VgSkGYr0YASq4XstuuF4ECsMJe9+V3QnY2G22UP9oNkS+W5sFqDKOJ0CZXV6zBjYTvSR4
/g492rVPS015Omi24QJ9Rjyqdhf58554gsOk9FU72frBHmu2+wlF2/egakk+rphDWJhLb2O/DmVS
cImfWK/UTy8f5H4LByIntznrkyr35DW6guVyIymG/FNbzirppja78Eky90KvY/ips/6+ItzrPWMH
w3MyqQbN1YLyQhTZpUOmXlyU/XxrB9k3d1LPZTsALI7ZPfkTpGsbto/UCDUy7SQH4A4IMMII4tbq
ebqdx9E+bL3Qb5Ew2qvKAWmrgurC5qxltcnfHcuQR131b35d3FnL+DQL64tjJNG8lYyl7OHGzdwH
HYNFC1rj6lSZwysQGH9kFa8jDV07vwp1YhcFz1IbUo3nJ4bbsIZNL16F1ECQ3XWlgje7dR9BkqyD
6BWkcuXc6SVYY1PTDukFCaG7xhGZxrdBVTLNNne8B2e6y5tln4OtFuaTs1lERXjl58L5Z1U9eK/h
uepqopPh3jAA0wfPyHfbygeJ9qTbz3yTQsOILSRyplz1XtrCfhdrK2MuAz/R2xw8572P59RIysl8
WsHn4yUMb5eBycGL6u+Va9+YbtslTNhTOoUkfeNh2Xee2X73eFYQgHJrT9WtWc7DTqL1CtHm6YBW
NN8dD5vZdA/zZIY7212uFAkKzeZ8R270MRbPgwgSU7S7fJudQxW8tBUMxLkVNC0RFyVZ2a2p5X1s
6GJJ8AqetRkRZ1Lr2AAA6Nc5AUXcYmVagCmItJC0pC3YmJe1dzMo3zx0x6XrdrzUvceJIGBfyDPc
szd/W9aAe712ZypDkJfrpiafa6kBXN2HQDUC2LR/0tN0K6JJxizQV3pzDkT8oMapbHOXr9VPZIE9
WGTwMJuqOJbMaVfgDccWv8F1aTHkhaGDDq+h/MBiL7Ci/idhDvVxa9vmDoD4YWHqj/2ZXVlo79H3
vIu1A9xWeRDtRpN6r1wf4XTcVyJx2Aq6b5Uv9+xFKiXy4qfOC32oZDem3EyFeZsXjfGMnLA56Uj4
9cHxjTeQg8upAau2Qv0ttKdkC5blSLL/PfUwP7ppypNNaEa0tv4asgJ4y/xaGusFOS2mamfIeOJp
wyEGND/0xIftQVSeNeqB2MzUfWZ25QXw83aN4k3ta50Ne7equwQyfkrV4Fy16/LuVxWZgBbvHGhY
rOv2CTTeiIfavBAIDg/94rrJsA6QR5AZJ2+tk9YdVBDbwmuv28l3UsJB020ID6ZDfYVpKd45kbSz
LWPeZ6LYzeUVIV+WNnN0VU6bfW0MJp5tzPX3y2QZyYhAjn103a9b6+7YDJA7TWPJK9wQyoGGdaq6
F10e7pbMfgpsFcaELNnvk4cZ39Smf+M0GcluUbQWt35hFPFMCWEcwqwly/gD7ax32oxyeFzxarxx
kS+XbSs/N0Pkb+6WhTdiEMdm4nHJDJ/1RJ3pkYLOmE5dsBUJVYpdLhDxWRNNLojr+U6Ew0rnX2ns
MbWlbtVeiak5TFu3wwDwsSgAO2APA0gKYixy1uvRsyD89U80y0gUy1e4830LPZTMS3ncQHE40URS
2a25k3LykJnxPe0Waze45Q+7kPsGUSWJ1U0caLGvnPJZ9aN/qqwucS2Aaqt0diSZ8iHZzNTsccJ5
zg1jiZEyUFAYjV/FoF63MpKEzhXpmtFPV/dcKkwYMYqr4kDWazy6xUWjzNNgeaDaHNGSDTdHMfLu
KaPfzWLQsWjC50073+cgvzSK4sIqgmNRlYeoZK4qByCV4SjJgPBQoV7lBGvcaDxMSRllkDn4D+LI
FFsKpbHGsqHHycwjDrWCFwl21XZXatpO9hBWTK2Td7Siq8b1sB12VXlRCsOgHMX1Er8rn1ZRvxjO
8gWLxcvdbn27wejjnicE+RoBME3IBFOn7hn1tfmYF/nz0htO0jXy5KrttC7iUjTWtdf7B2wPrPKT
vMxdfcHFiMAnpzruzGvuUYV1aeGyigSwG0XpgDia0WVlUdRib97LsI08OVqHcbh41gV0yBPSyGSe
uiFRhnoTsNspuhL3uuSV7FsqHZOu9os49JjbnG8tFSX6Sw2QHQaPvrQ2VM1Y5H+Omf/ej0vcB+7x
7FCGwGoAfF0neibFrL7wOr6wdnbjzNsThq0PDBpv5gKtUKOFmoY10dmNmis+VuWviEOluy+yMEwj
NszIMmLbmQxE5APyLS+zdi0/1hus+1kVNeWf+qLI9V5klNN7ArWoeTkSJXrsRk6HLQRqKFuTBcJA
SNOYO8/aa/9cvbodo7qkj7prTWJaxZiy9t/US009rGfBdOXLxYJq6yAJNHwOKFDgmrNkapTBcEtw
9vcJtmMejMOZ4jybcBMCb2SqpNWkQ7e9e0V7XxRXulx2ddGZKZJrFhj6KhXvwhW9ghzglv9k4fkq
14IrbzNJALUQTvNG89yhBv7yze/F3OvPEf5w7wUlP/zO9I0gHloR3QRBeE/QQ1IGzm3RgQPprv5W
2gJfc7Qxcc+PBrMGaVotB870gfp7LeIq0t8cANlChYDUo39v2hnhckHMHzuAqUJqSDwqyHZ51Dle
rAfTzxMEGmW89cWz2rI2zrXz5W/7ZuAVI7Rvy7SR2avdF3tdhTCLdna/1ZCNy2JdqGx7EIwgrok0
l+jGOKupy64SEO089s1NH7yJsZWr5lZxyAddc3BCL1WTHbfRgka/EJeZri+R9bJ+bv6UYn44Fo1z
ijru6tIcqu9cKIRKRxhTqNI6tDno+tC2fRrZCnwGGs8UdXPLV6tMp3Z7YBfCdAIpJ9rNTVFNt2lb
Vecse/0EAgzcNVEgLyGDrR8M/keKEq5xILDQBdWPbNDXftW/uJHgq+dEySzvYISSmSe5tDiQ28FJ
s1VdNQyF9UulyZ4j2xGsCEzNn/JvtVXtHZwkaT5a4iEsu+/aqR4GzbfM9M2T64+Aj/ll1CEYsLLX
MoDB76zuq26RI6xGdhi5QhLLpBlN+yugv4c9w54x/Ejrcyr99tqeeoHGyb0ke3hKKwctwyx3SODX
d9+s+5d8G+eDNgD/AkAhWvGC47gab4tb7hqJ/8X1dIoORCd9sZ37dS/c+kdViBvcCqjgJLfj8iTd
LA1N/dha7a63xy+wTvhMkw7GQazPOizy92lu7laWVd0DUHfzrpxp/JpCdUlq8aXdTXfN9paZW9KF
NdoBK7aq4B7Y7uBI9zCJfHdWxtg8i8LpD4sFeIfNi9OZ/nin0qdq5Exy1oHMzPxmnMO4nmf+Jxxv
ho6ruSX/NHBvoQdOHXbGpXW+G4pzPyPPl/7Tq54zPsLBMw33sz0wZyLpaLLp1mlwyTrf6imLM4i/
yH1sgvZiXM0LKc+jgKsFCnmfDdBMw4YbMTReDVXDK1vz5RBo1D/rwXIWJqXhqmjFnlsWrd40nCzb
Toz5aIY1QyTPXh4exlV+X4eV6NYOdK2FbEHXzxlHgM/TAJaPAhxht+vt3Y4rPSof7EG9yFUlY5nt
ZBHGsydVygUpv5yMUzZz2mTxyxM7ftzX/m7bkDRlY3bq/fUaJzzfLFvHqsxeTGO+KC2glfqecVPv
C1jiBaF3XBcfXt/ghjaexnrYmXO26wTULtECRBwkQ29BG9iXU++eOn8b080gerqrR2B2b1/bfZ0i
sJOJN1PwhkvNQeEXDtvBEsNFXaCsImNSVPWHV7kvc7DegrlV6QK27zeXc6+ODWEBtCzIe2NohAH/
sy67wFzB6Ytu/WkLViexul+LbJJq443yugczKh837yJqxnSt7Me8mW80pAkHe89GhZllifJxV5Ql
soj2ANUo2c4N9uiQJxt7crRrVHnjVGp7HhhPOSAlgCtwipu5F97a7MKJdsXN2r6j6j7kffkYVdtj
OOhjPoXw5HV0XWyhulLmVNwgSdpu23m5XOyNUUf8+Iuq7u4PRdpf+1R+iZL7XahG3t8ZJ6U3zMQA
/XdtdhfNmygbHg3RBt7tSgiTOrik/f5ogr56weAHkJo3a3C1zN3MBChx4exIDKir/0O/+UujGGq+
s/KOUht6G0wU3OZZjvwXdS7y6cGvR6uJke8NH1El+KQtMMEqruqmfKCgwvgBbB8+VVM7PIajo/cQ
lwOZyJtf/qEU/q/u8h/nlL5/XT8U/2zyv7UVnf/4n6LL3/hoLFIWIuecCIZF4v+JLs3fAgKhCe8g
+BXxNrnA/1RdniuGiCVGbImZmVz5c5DTn6JL/7dzuNP5E8f89odW8z+oH0Loy/PxxwP+e63S+Ue4
AQAaKs5zhPevtRA2z+4csgDpThIbfZg9HFlNbDnKavZeAzECYegqbtdNAaVaGsMdUz3VG5rOQ6Yz
PSzf3dpCyCb1sAap0/WYZT1MPnjpwipnRTGKBrgdDpoQ503Z3q4PQ1p7G4S/4LRNaD2NCEVupNMb
clfqbMNxVoXKvuyXHgyErb1srkvtAgXxgzswBs0/edwkwAdZspUq4sCrNBCy1+K6cac+m07BkNvy
rlAGspZuLErGaz8rzSQwZAi+HpjyxZZZOSUDKfPhxaA1d0XXDxPU4sg0B/Q4U+PT9ZyLaGjQ1i3u
ernAENd0y/hFmVhFnn9BeRQPU+GthK1o7Q4oHO3JSzJrYQNDJKOe3MaKcCa7vXgWhDkjY/SWyGKl
89we00U/PJIvy4C/ZuOKOqEbDBj/rtUfuep7G+rG6p3dYpqAaMRRVeSdu4P1RdBlPyE1mTIn9bai
Ugdp1G67WwoD2YY7TUt4WzczNmcLI0VH3LxXTHtICfUZlTaZzU05UDTaM/JWCIam7tuonLo9sF6b
XVK5c+buPNiLm8a1ixAqDfbtHKNuQKvpsLGToFrFurN7CNmDzeKcg4y4VrCPFhG8F2rS13lhTz9n
s7GrS68v1Hibq7YYsF33UFCB4VXI8RRmqeNEi/fILAb9SeuFyfWO1QiqvZhkAGA0hY5/aMJJfK3C
WOzDwjv6utoCljWfZf3eep7OVRzNRRPGnamC5VkvBDnEQxE4+WG0RzbzLQ/Gcl/mgygSJhXMsaM7
13feEohmJ9uoeCPDC/YfE6GPGF7OBOEGw+i8t8DQH4VNuORh2Rx1R4vsjDwP4+yZkA831tupy+pY
hWVbw53M/lU4e12VmsOcAU4CjKODCd1zp7MqW65uIztjAlPgiNusFqBeTsCuvjBu+gAV303o5Gev
0NPjNDtttF/JiQjiti6nOq6WJfxRzIP7UuhWb4kNYQ9q3q3y07Qm40ZlODWSaCIwHPUqSZxJNFvN
67zZzmupConPXRmheW10i3PEfie+dFYhuJ2r7EejoNVGAtg+xhl5X6ybRnwiqnC+8qrr3+xpVhcD
DTXPEHTNm8nIp47o7SDxu15m6771FFa4HgfzBVJCY80Sz/dqRIFmtoYpcWIVzyXfR0o8ISzfgtZf
jb0tFkj9vLclTgp6f1rUjzNqPUPXETE0ZsFuKsCfJUmRIft/5qtpTnAEA7SpqOgOQVahwKACOkgL
z6ru8h5mLdWk98u0s3wJKxbOr8hKx2fN0fIopyivWQ575IoiXKef/u8f9WgptKy1tu/4dBEJDRY8
hOz6zx5bap3a5CZ9GoXiRfWgdBaPhkPkVw9+EiXk+3k/s9VBLyP7li+47IiaRb+bW+90bI+XI+Ni
SU6EO7DghhkgqecQsLUvLa/ME83w/5SbI7nvvjE44qpZehnGAyxelIJa+T28JxqMGK3guN7C6jn1
hj7CYqyCJiioKp6HIM/vGmI94QTb8nZgVYSdPnuh0S8N/SfZb7iVDdZ/FxUM6Pue4ob6OpoM178i
013Gvdv1bqL9xioechW11t5brbk7kDthTCeHOJkortvOcnbFqmxVJGzQbNQuuVeglwxK+362i3In
aLBDpNS1Eb8WGgT1HG6qNmGQQ3mCSpPLNbhFJA+Ac2g+ef5766UzbGv9vmKrenNUb3b0aHO6HZFK
tndRiwQ6Rus0BEk7GmIjl6CabtF/b6CFw4wFVJApjirZsJUDxD2PH1lm2s2O+RVLLWA9qAv3tzR3
GXFpz7ntwCESEfHNrnygXFHyZRG2VX/pYJU3XLl5lWzLHFhX0BveH4mk/x2R/uGSl/OvR6REfjBj
/1H1eB48zn/6jwnJdn5jOopIUGQGIaX4n7YUy/nNZfSxTUKLmbLPf+VPVwp/h9xocjapVjfxeJr/
nI+C31ykK+TymRRD0WgW+v9RPeOvQVn4BD2UujxqFI9gn/l9E/jLfN2CdLjKwshtlDQYxaElan1i
UIm6E2pRKwlLuzbYgMKxLp8c4Jr7XJCWt4URp+0EEpzIpdyipwgXs3ukvh2RVl47K/rpqVnMy7Yp
1IMdbJQbE1IbRfvCVZ4g2nUzRrgkMnO6/dAjDX6W1hSNdBvmFmr8bC5y8I0u82Yg2cpfyxVtcN6i
ju4xc5w8nKoYDZwNDcbim5jjSPJz7QS5CwwzOQggtSG0BfBPf2ho9yGKwzUPQ46iFUzChtGFw48n
t8EaUwLfoAE3sxvg0AatHe3G4qxEt9G3+0b5yqAQ1UcoYMt/DZtKfmRjt6XGMqJ8MXGv3/kkn+xI
SIza/qYLvA3iVzxPjVwRgdSoh8iDNzZcIi8O/0QK1rI6Dxon5dm7UbfGa4+zF09+FmUPBboDxIr8
oh1cbjMiE7wyiarx4Bez2rlFAxbKB9MgMIobWlhwvXhkip9KGWbhJeFckmXAIe9mj5mMRu/BM3q3
eesQCJ35BAnc6yz6h2USKLwh/G0/JSkRX+itgIDjanICBtiu8m/dtTKPgyA2I/YpT8j3w+BN12Hd
bMUtQwQWIxqQ7Vs15Eg+cX8bMi2yxlqfw9bUPwvbKhFECV/SF5CNOoBRo0znSeWRuOgNJmlzDf2j
SXPNfbPp8kjRxRx747ouDDbDAr9gS+dx1fWAhIPo6hpaMQ+yhs25Y7fgMC8RFfH+5U331Y9Ty7i5
NPaAeFBWSz3iSpKEgl62TqS5U32aZtuENVWtVhw6Yd8hOt8oXgF7JOIEiCFAssPbm9Ue6if0hcFu
cVub1TvT0krxdC1U6hAwOuyYXn14qtynVWURfnjHsOZPF0SSFfICERWybyXGCfhaTmO/F2GAYz/o
S9WcNiLtP0a9fcnaBsTJuVRJh58eo7Wa7gKmojSvw81IzM7vrta6ljdGXQ8g7i7Kiynq65sJfXcD
DL8Z14IAtH4/wxI/rmCuPUzR2h+ZOMifkN16ixjCS23CG4ybcFDTvUZZFSTLgHIgrZnSvlmG0Ryp
bfF4z8ihkMQS1MbBBagHwxZ99WjTwck3aZTqRDKge79AV3xkTea/CZ6wPiG7eyuSoUIVG6/mtnlJ
1WTGGVpvne5E5ENdpmFeSgwuTkSERz5gaSWXuBxffOHJpwXg7iYsece5XpUYxtNqy6FGtz3pIl9+
SHspBOI5gS0qqA0SXwy+VDrh66nG+TuHg+tMO7EqhTBqKRwJBUgQzTLxmMbgsFFlH6K+WULr4Jhq
XIKdtFjA3m3LxthxKUH6x8doKIhHoY9IwqN3mVHY204s/dbWpzIa6Pf46nrtzAVKrFIQr5EOpEDo
K3Npik6cC1TCuW92DTpWNAPnBNiovhThpMDYQ18tzIgaph4NXdObKkPhot19B4UbVQlmf1pKttEs
nwSsYGhdO3rwtP5Ww5GsTuKGPbmf7EuyMg95Mxg2UeKdm6nEn88A/BA0s3xu8d8B7TU0LMkPN8qG
5ls0To3/BhfQlk+hXekFycXU9tdROeb9tY82DF8EpVMo/Vo9NdNdLxeEuUVftD1iHQpzm97SQSx6
z/+YlFejyytVcKyj3EXskoGaQ3a8Sz5cZhKiLLBMO6n0qu7CmSuDgCiSfhpZ1YDv2HL2pF3IdLXZ
uGObf+ia4aW/oPszfJCNylJy2vxdnzs99sAwnIxDNJnNMcAq+OY42k7q3o7IznG2KZ11Ve/zaY7C
mFQY67DUUfVNrl5wy4JJibfZArXZoIOpM7JY1DJwTw0tFreT35GrQjLikQHfP6xdFp5M+OsshhDw
3ud1CvA2MlfXk95SMxrqYy/n9iriVEfPrrb1qew9SYBR5WEQKDwnFTNuPGQibG12MwQYb1Y72rtO
XxzYzq1nr6wfNnPcELbWaGInmBbXsJ6CDqkSag0XfUvfwzDIrvlWrQUGR1Th3kE4wedolap/lxkH
8sWEL0j9EJUztNdd3sKBlkXABw54NnxbbKSEUE/cuW85q37Lktm053wor6YlfukRZfxgMQRw9X3b
ePWJ/8uu+qZsQgI2CkPglSQm1dE8MvGQ2QHge5brEBfL0Nwj+OgAI81qha3wmxu/PHsB3MbFbIq3
u1n3ZxPVTExYFl5X+TY0qVVypio8YofChnKDlUUHnUWFkaioXvFdbO62cxD2RClrbBGdfFVViHm3
FfmBUbdETllIYbdoVofK6cJ3b9rMVGkWdVh8o7ivIduvRFH6D2O/QRgPMKl9bFooWuI8RI9tGp73
rhcDKm3KWYuFodeOeXktHxf4ET+ZhBw/Zt/kwz829PAOcbFRjfF9kJ6UN6LMdLBf6xGqAfX3eulU
vn1Vd9QHx0UGp7UCsnytm5uth2FriOHhhJzoyP59gPzvKP0P+5yg8q9n6Uf988fPv+ON57/w5zjt
/kbBK01Spm/9XkIA4PdH27ll/hYhu2RmButDEu3j5P5znvaj30w6J3zue4tASN8GRf4Tb/S83ygz
CGAkGLhBlWz7P5mnfwHOAyyr5/TvgL61M3JOEuTf4WpV49xaqgZaFJU0NoaWySle7I4bjnpQRmbG
Sf3dbiVLmN9FWETdfCq/mb4k5uovb9r/B8S3f0lY4Heh7QIKGXyWFeJ/xZ73Kie0L+sk9mepbyv6
ULLUwYAnYfUK6d8QC0TnWbuR/ZDYUNmftTGdjUj45W4XVgXqWlZoOXK+cqQeFQXGQ9quemmTYix8
+zRXizUg12ClRB+pA0x4Qwb3VlJM2CWo19vb3O4h86oCjO//eHW/hK2YJkFUTmTyuaH7PP/H39/o
fqnnRjhrkeYQ2gfMkHmBmoswOt0XBp7tMuJVkeUHK5sHVm9ANXfj8d+/w7+QE3zafmCfEWweObIl
/ldQNY7TmgjVdkytKqrMkwI2i3aiO3ugG9WH3o3DhOwCZhTz+2YNFhbiTSFQVnbnnJy+JUDq3/9G
IYvhX+FufiNChml/BTunSYD//PvbsniibRk9KcXEV2I+KoP8Qxi3CZnFiE1vJObR6H1asBHWXRh5
sT43gxOYF2OOQhG/eHS2l+FzgvszSAVJKRTanOuGjLtvRr0SjFWNIYhzsGbmZ0PbxGMpOkIMhagR
VC9KYtHQneYmaWYXWDabvJFYDBlaz7lG7I9smwk8CR1nM560aUQwnB1ePUqYaBRlazIX7wKUCF1j
tmWkwesWtIuwpZDpIORege/nxl39AEuTU66ev8cPjICRk2HITtppq2iXoUwHosc5EdwqGXRIGvCN
Pi6Fmxk7yxwXNOqer6dLrw5Buzdp+NGjIbLSQUbkjxZqNazq3zUJnfWL3W34rDLaiuuUIKM2QHPU
c6Ob24BwLJdG8+bP3IdoMYYavXLEAJxWNRc3Dlm9vlB3HYB8zr9r0Owe/Z8bbKWXdKZV61Q07UpW
gpMt4FlTlq1HwU3a7EkK2/xjFcptYtQvMClqQgjJhhjyzE///TNjcTj98tQQNEhyCcXFDoIS0wp/
SS4yIpuNSTtWImYcAy+eiToBf5GUfuJHy4JzxPO69bRYtWHflmKyx6suIuEudRyl4ckHPAnfOpJz
puOYtRFyIJ4VddTawkNKUX2A+b8rUDaQ8dcMFx7jm06Jr5gnkgMmDLzIo1CbMMtrY+/PfEKvvZvR
il6bmAR39RRg7+PLjt7AZlkfEnvAT8Sh5brT7n+YO7PlypHzWr+KwtdCB8YE4Agr4uyZ81DFoXiD
IFkszEACyEwk8PT+tty2W44jnaM760JqdbE4bG4A+a9/rW8B1VmHvepz0u6tJnB89Fq8w5xakuFH
EkGT32d+UE6PS91At8jHsju7m2Wfn2ZZFmpfT3zm2zqbcwzPHE4OvNPicFtMkP82euzbYhuwJuDV
92WK8dLHQf3SxWfjmg2jNblap3BE9vXEcgZYnLc+uQ3baO9MwGEv7VKt9UkATMNoNAT5o+Qc3zAB
cHw6ziV2xq3vEGE4s0OjiCrGglX9oFbvowoWjjec6jv14EkOkmDd/IX3qooycKRSsTrdWcfz2Wst
qlxJG4CE23d5LZZtngv9IZNSq/dscZUhkho31SMJstW9bRoW8zOzBjbNtJ2qXUN1BSfZorXyxi5N
+V6ccdu7iRNuvXdYeiwX0PMIbltUZlgZvrtmNJPEkBR6t1knrvR4iMGEJVmChW7md93TsAOcg2UQ
v0E2RdmLJURQIdHk/cpl74WgSkYPIsAs00EeQj8tCEYtmiwAT+tR4lSTjWX4WSvCjeBVMTU72LQI
EnfqQ9Ymn3akJCcWPJnhNYD/W3EJz6Z59SBxVVQVtG10WQzJDAWRvDjRA5JC9kC6pENQVUnzZHMn
GXcLii4kBGOKR+t1w/AI2K7FYWs8IBorrbCfdL+09VaR0gQQyhO72GmJDQuohmf2/YDvadcwJ6C/
hGoYN94aY/I1TXoO8ocqIF1XDKPYDnWqB7ZSGiZ27zFI49tcOvcQAiYZ9gQVXGbCs4vymg72/lda
zcgUeVyk0d515qI5NYqk/A6T0rLiWkvFvYj8BrdaXEsWI7aT7t7N6BnagMN0PvLU8bOdF9fDG4kn
hA8KdPpmX9ozPoNVEUubIVlcHDgkLKg/bQvN/Q0kpvyWxFPCrCpD78sPOgfzYWISs9E2lz7gqkny
QLN59c1JR8PU5lrPvdZr4Ewn1Y+sIHThIRxBaLSYcLvKIZyeRHm+wxgBobicvOWtLa2Dd9ZvktdY
FF2xpaS1/KgrXzykS1rG+5nwIhmGCqPuDj8uaJMG2OnLAj8SmTy2Z08hFB4ikXWcvWS5P95AdZvI
VLk5hgyBLEFMJbHY7ptoTpARKN7uEEAidd5RKP/eF6Y3lPGV6WOgRp/FbGF9Z8vCF0GjW5os3Ml8
CoJjNcyVvBQxadPN+d4T7VmpOP49HsIx32U2H5Ntq86cYmnH7vxNu95t0a8T9A1mHIKLIKNZzQXF
2G29ZV6dQzE4psERI4edZ83wilnXyp3pY3S9buk4N5kg0NhtJuXgZsm8zMUp6kGCzaw/+BjYi1O9
+loBmXPj5LqOhvxeFYzKzMTTkG5rlZ6VyJzn8akBpNO9zL4ZvCs0YXrHlyI2eO8MkuDWz7PA3Lu9
SYrrJa1AV1nNjhB9VZLd8eNqLLdFUffHYRETGODRNyd/KZwZg2YMpUdWNSVko63VBxP1iP4Y8Vdx
5ETndZhjWJZmdQOjI3ChZRpgX8RyvHpinoIyiot7kQCE1SxIafK47MpDPw7tY4W99lPkRnzpIgsI
hKX5cC0KL02vfFWM4qKbV9Vt2z6xLMELXkqClwh1m6Dq3PwYOmnhghcXzIFl18zDtscR+wYKG+AK
lG7ot9b44X6FHonE0OqGWE1Yrr/M3GHijFsP37jTdBjfTVd6x96cL6yW0On3xS0sv8fIy2DaVzqU
EGOl/UkCir8IJVYQ/3fyzt32dp2KjRQLarYzOOWvdlXW8PIS2du6lCPCeMBdxLo9xhB7DtRpqqxE
bGR1tBhLueXFaf4y0nY9bjqLCT9wQZtuIoh1/GxlBYJ4AIAUXLhiJALiRKUijsAFm99IK1OWjz2l
SnnEBP7EsXMZL2tTEIVopwTYZgbU+BzmUvU9SQS2dRM1C9hjHRt8OBQAKRKdoz2hqsIWF64EvYCw
dbe2rvwJ96AdjxnrL3FlTS19CMNLeh7cm9W5cGq8ebzJevfeh5ViNqpL9Y/a6YM32m3TnxZNO95S
4eVAJhiH1d2w+YQG30+6tts174L4sh1BsW+SvKjmg9QNweBSsC+kKagCb7GOa4iRX4vLtMpqdz+a
AeKy36acqi2N5mf/vgZZk4yWOxnUZNLWofG716BU7UUQ2nHeuzKz341n+KSh8tLbgICTx4WMvwgX
yBjkB8yp5rEpEdS5gcniKSNhTozFzll1wGoJfDSY1Go22MjWZBeOi/0gZ0F2rzdO8G5LJFuiu0tC
3KNlCsUz4rKbXiydQbu+Ll0MnNgx1GExAR6LhIqxDHaTLl9rdMDooMAyfZbwV+qrMl4Tfx/ycP3u
eqmPF0Lo0dkon8wrR+/Ia7cODXByU1MUth4R7kdzzNsqJe5fWLIilI64n44RgzqJdWi+yd6j/rbT
wTl5zVx41eNHIYRjQ0niZWzrC90G+HNzX4QftbTRT19O5nNcXPYl1L2v592wTiwo4cK+BoHBwMsz
lRxhUk3VczuwqtnEg6zTHWeXMLxUcw5O2urcf5o42oMJV4DZd/HKL52fo5b5Ft24e587sVC0xu0b
c40blzdR5eMjSHx/emHmQdpqJXGAvbZOJDDYJQl/kaNpvSG065QbjCHTQNZ6BQKWa5k9hGNsXwUf
wgaEymmekWyyL5yKHottJ/zyfYKuguTJOh491wtXQgW1sO6+FVO7XjthGt51pZ7krh1qCTY6qwC1
eUnDmkmFDWEkMhjRJcIRZ4wEP0C79biOeKdqvDmbkYnw++IYy50pb+pf/mhx/Udu2uN58YY8xAxN
523t+iTbBI+4N55NgO81Gwy7lcDG4T76hKS2WR1X8TEyHUdE31lcAisGD3eoQu8JyOPiHIdeQR0z
jhOA5gKED7/FCZplp6xKfcZPIbnhkNHb+Xy1Bd7yZH9NpgPcQo3R2Z9fru0H5LVVbeI04VG9Lqvz
1HEUu+UOWuL5XsvxXSYFDsqpB6bC1ZsVJAwM1k7OS2AB2Eo8dZiZ+QATowByZui59GJdYceoVbEv
HMJgxEA7BuKUTWNGhESm+IwzQ0ZxnYjQIjPqa5biHtjPwr+GOE9EjCBMcPK9sj+6Hg4/bB8uPOh4
vSAxJK9NCr/agBTfOTrtzkjj/DzEdmijI+cvhfiCQojpySTyrucF35amegr0mYyFtPp9jln7S+PW
d92anYpqKQ51083FjrpgD9tKVDA2lsNF3qr5SH+c4dHSlBe+nm7Spfvu+Gfn1to9t6mjd9wexAXG
XbRnXZxQ9vvbKKgq1MYex2+Yk/qaIwfVGGESE1m+m3H97Pq2im94lzq7lY6WDTCy6RjiTrmVXT08
GMoiLgCDE/Ib/NeiFPmOiPYuI2W9N2tUX6EyF1eF1sdp4KZNLUF3BMw1H1vfMfvJ9J8Z0xzerWq4
XLwg/yYTeRPPyU1hcueIXWF6NzbBX9kBqdolY4KiklO8SXvFclcL2RyNxlOe8F5JVf7TD7ktR62T
sEEA3LkTQXnldWuCCdebD0s03iAnnEWBlfQMxg67kFAEzrWj29V509blWV/FDyk9yRtSPrhvwvUm
qsdg2Gpf+3ewEevN0ClDhiLI7/uuPUYpKzRPlvFFyEmfxq/8MWzc5m7lhHVKSGTsCjHcThrKII2J
/WadOB7AKyH65AUKENj0NMEBxVY8d49cg+JUOEQRMN0OW9ZdxVeHs9cPy2qzVH1zImWF18cLdqMx
wYUKQFbIKa2vMhL1Gw2a6zBVouTtFnnbtQpZcKblHhHkJCoXew/k82wTB27NRi1kdrNG4AIL6wNc
0EuTdylH5dJXe8TMdo8hIzp4lIhs2CZgn0vmR4G15LbN231dkunzF908sSvMtwwPpMamYh9YKvnA
2Q9XbIPsA/GqlIyQM0I6qAuFK22ad8tcV5f9yFEvwHX2nBcquAcj8xRWxN4TjjSkadS0YFrWBSc2
xeOPAgC9naeKRG6ZLMeCR/um5K1z1Dq1crPaYto3Q0mmwBQPVkTdhTJddxnkhpKpLilusoHAMrtT
fItOpckXc4zhe/3RUr3IIjDkjeumWcbQWa43rDnY/uX1iVPMYXTG4oK8WfZDDP6OOpCUiyx5EMzE
V2J1vtYgcW7plQh2JsuuZ8fcy2SAelg/WdW5V8GYmn1yLpDASoQXTFTAYhJv03duf7UQP76u8ceN
PMrI6haMQDPPsCLmZOhqPEn46Ll9V1NErnLSzFPUKQFVCqkXwX95bLy5OYg8Hw8sy1iTOUWmBgRd
7lxLF5tjPdkEIHJwN2Vu/qSTwN7S6Dlj48kJ3Zae86NryFFDD9sSDRgP1RJhxvTWCOs4jKbEuYpV
5d0zWtt9QU4OU9GUPS/RHOPgT7bwJbw9hfMxtjjPORjXj19nd4JeYQrIe+DabxscrnFrsn0YYptA
iUlvOL62h9xGyzGmk7uT9U/Zt+l+cLy3YW6O4dSkBGdDEb1S93GqTQTQcPKoXZdcltyUgmOdMGYH
zSfZaX6NfRhsV7XclmGQb4gkPc2zStFgoKkNHnO9FhUxDI4Y8VlDAigjrpRonjq98lFlvNzkRDtO
NoPuZSrTHwbUPlwORYw7sJz3voZ4PmUNqJVWtR8jxNBNO6SfjcP9us5ys8+nZCKprXKYBzNZsFpw
RhQT0ouTmhfyyPpZz+J58eP42HYce0ozXjhdXXLeBpR2FcpZUFPSJM9gTgx+Vq3FRs7LepHLOtmV
7pSnO95Hcj9MMbnZ4ju7xasoRiCoU66dnHz3QjnLczZyzRV1fe2UaEP0BBUXS9B/wMffJ3WYbYOp
+XDKtrxWob6tTZafakFKlEp4LmHh+HDJ8tOCLohWq4kGlVbftAFls2XGjCiaM/azG8yee/9CGPQ8
Usx+cDv47TdROj35lbLY+XNuj2peHDhqkNNQwdmvej/YDXMxRa7DNSf5DsnL5bXjbJxOzpfjOcmi
VL1nc1q9RCDFr2gZ6BlL2y9iy28mLvTJm9vkpKqZxDEsoGmHVeFQTf5DtDbvCic4GHUsPxss0d9G
P7dP/tyQQvQqjM/YRNAvBMD4KeIOlsKm2JBsAdNS9P2xARB36axmuoPHRQIc4ZZa+Lk/hXmbXIcr
w40ECXJg3zDf+FSyEGFxnC3DiI/Mrpcrzd5hU+uYRaMbsuvzwI+ybN/aWT1WaB+bFm/SCWfP0+j4
5hAW5Ck2RTtPL21Q4aJwYUeMC1wWskRbyXGSAlX/LfD7gBWhI+ZtbRByAam+nMEqG91Qx9tMIONr
lfvHNhw0ASlgHvAJ0WWnAGkDJE2xXygmeG/TdLzFV6u3dHIWBjrqEt/7sPB2jHqMangTjv4c8G2r
5aYTFB5EI8I7iZbv4zq6J1hR5StmvnLLSJUdAAORF2PHeJG5NB5J+Kg7v3L0ZRFgGSSMasO9G+bp
Pb0vpyTvCMRoIiJOk91CorlnE3+o6rTbhUsJEdjKYd+49UvMeEjecSy/eeV0lee801pwaFtuzYA5
VCTlhe/Je0Yt9ggcx67AXJKbrQnLEmD2fjjhfFojDfpSEwISyevIieuKdUm2cUa0wIpempyuenHP
Z8TSxSkysuOyaaFWXi4qvnRmtsE89SJ3A+3OPwewQR3yJDsbPbACaYk8HGqwC1PAQbEt9zKmsY1K
n+G0wjzEfFASFO5SwoGDc6HDiRR0VIH/tFRAPGayvqmV/OVgaGafVQf3q5tR/UaZxWGYJ6xH9l2X
iDybqpOnOc+AVFQXKTlxtgYieoIR/zBNaXBg3rlsY/1WSx1CMc2rR57w6s003XRNqRev/Vp8czF9
XskKZpB67V0dvmW58zSE0FNHnKg7GcDzI4aouu+EuRhuhLMfarKSDQ+8O4wPPjr5BBGenpabyCG4
EhTAijVqf8Eq85C16kwXhaA1VSSTnZaiIkIKkF0jlf3CaONcee4skWbiy0VU9t0RVU7soGU3J1BA
YcIaOsecLg/eHbaRu7l0CH+a5UvZN8zs2yjSP/NxeqZw4qX0o+PUpU/WBQMll66ijKimoHTvQgaj
MAG5f4kOhsZh5zYrSt1c9o4OlxuJN05+yWIci1ubJ8Dp8MIgOfF+YEkn+fHPOv7SI8EDekl6qs9u
NBTHYNliru6GQ7zokqeSHob1yCEaFw7etsCd7lKERXLfoV8431KR1M6xAoGx3pVns+WH9OsAZl8y
dE73VrOpIPw4wBrtNyj4AJM8XQXhC40NaYTpDIF9t854HL6HYSa72yTrR5CpqN7u0ygCzds3Tbvw
hL94ym/9mZ6OywE9t7lOhr54pY9mRDiAN9Ydx85jS7Jp8S/2V5I3/QT+IU7sSXiGSrENbu6k/4o5
33V7y68xvp24N5pHJVOobtBaHEz9GwiTYB0jW/vzzYB2UD34SpruV+CAEQURch7GDMhVP+KX3sWD
mR/XgqIY6F4rz8MspNzzauIS8F6wcjTjqZ1mSHKA5Lz51k36TGxtzyj1zD7GoMoJUt3H1ojaVNs0
HsKJN30b93t0psgVB8Kp/cAGCrcJFWiwBtafjkXex/AQT3Ax3VrUxzhefP0893YWTzmpAJzqADSn
6nX2Ch7AQUGX3b0X5z4o/HrKFLHqaLTrMm2DxjeoIcILccPXo++6fL86jk4m4oj4zbduF3Gmq73x
pGcZxS9sH8Yl2eeIun6Jysmj/0MAzY0/NO+EWB3jLAMvvsZlQB4w1wNHoxWAIv1HAmTaqwSy3v9M
V4cTEYMN84kty0bdRcvgMbOrgsT6iRE7i6/sqIU9loQK2mu3lgMEakauV5mFml1FQUC4sCOagR3r
+FeXTkX3MBQBeraqi/7GTeYzTzdZkvCnM2Us7XInTArMqj2J/dmVOSYU1F3wRjZf0hMn7npCjfTq
9Ei1ojZARGGbEQ/3kbDclkz2LihnTpeLo012NQx5fEYCNsOyjZK2fUPT9L9U15TzMWYABVw4JMVw
wMvbXXbAF94aPTjxLsuFErvUIbAM/IX+cyoG72Wl34vFobM4zMxzxHW9XxHh7zxiEh+AmLaDqYIr
QjzBVTee54OMaNA+F5ic2s67tuXwwkDi38eZd9lKmtG86oeyotjTvuB/F9peF35NpEa3TJK0Dx6y
lMhLD5lrOxqBQj6WQ3yRF6FDPiR37nUrJT1aS+Ex0qeJ/gkwJ7vxcsLWF3wn0QcCBhd0R0HVY8sj
GD6sxPFFpugaReJOo0L+KLKI3F9fJx+tJYPfTST6dxnbMd8orBewq9q3vF5ggVGb/CMSi/lgodsc
6zrFqkWQ8nHMQ+7VFelTmAsrKeAy7KqDKzqDkdnnJ43yLzWNy75exbbziQaJD6DE6WFKcDv5yxuu
FAxOyeUcDtMRS0S+Jd7RX6JkuifQyZs47JDbrQc7/1PY9FI4Fb/2Kq2ux6o7ZH2Jjs4aGKiXHM9m
qPGYcGM4lJzuicO2E+80prIBaWqY55+p513hQQG3UjSHhQwIzo70HtAzltqp2Re1897j/QCk1iDs
+6l+WIM1v14gVPEvSXLSJeSRx1rdMBQ/bIe1bru0DZyDxrPreJpbG+fHyWGa3LDWTL9aL86e8BwU
l7A3QtYBsSoeYBSN1IRmZ4ve+YZAYH6U7RW3cdbfIu4rmkPSiMMGqWV3viS1GlNeGHDu3CWxJNq1
TI3302uNKwCR5mVziHpk132VCYjwhj3nQw5Rfz462MXnLYZppqLaVukL7ZdAL2l+TCnOpIYpvJRn
v/Tezm30WDtZ+rmUM0jTgrWDIm6uSPW3VBU8zwDyyk3AmTa6gpTKmGhpUwO5ztwSH8mUKFRrzoIf
RGLm8ZhzJwZuQriHpK4s2P4M2Ri+RtNQ/GIjwpp5XdlHYVtvRH7wiX1959DLaKlzT7mAI112l+DK
sNB7Q1kAuCZ+QUDfD/VnAZyQGjU7etVF0Zo4xPsrCbYSAsKz4Mati2mDAlv/krOKdE/IgWm2yzHv
PGPqhc3oJgHLk9bDj4BDuDVsq8Vav5miAWVv2FJDJeXGgfEy9KfmbiImZC+9seedPLIwRGwFR76V
DrDvnch7me3cNhsNHY5TdxP3/AjcwZtxuRoNh1nqI0rv0ssrMIk1NI7uxVpDEV6CwzvdQFdobnWb
+ed5f+WgMpQ+aRwJT0Rh9Eyd5LmLfBb47GcRIqNZeLcVOZ6Wi/McU6xsvBYQ1kTVkaIEm1UyMJd7
yjYLfM0KqHjknCu4tJM5nw7sD36JgVncC8wIqX5m+kHqF0nIwmwcavErwjAIxwIkBJBZGKPPcRxN
xW5eOTu95KqK4mvKDfznOV7I72z+nNiq6/vIM7s+9maPsmCHqJNyHPYj0ABJt4Vifk2G1nv6c8Fq
dJ5pU2bQK/qLsA0sSzkKl+4dVlELcDLbv/45j+PMryAFUE/WTnfzWgKWWOqJzE4w6Z9/7pCtmzUA
No3QE6hDF/jmU/WBfxevYcwLyDWzHtaZCMPFXx0f/5Sz8B82w3zaf/3s2QWVyEF/+btNM+ev918f
Nv3lr/Uy+Vd/bm35m/+zp2tVLQ/6a1wevybdqP8M9J4/8v/3D3/P1nxf5Ne//ctnjynk/Nnysv8b
o+A/bI/5P83He1e+/zGmw8f/biv0cAjGAe5AN8Tv5HmYB3+3Faa/sd+gH0mQV04DT2Cp+t1WGNIr
I1yCxZi4+N8g/m9bYZD+JsKQ/nDCPYJ6dP7oP3/q3617vGC8frxe/xcr3znk/scQs5fw6c++xhCD
osBf8reuLu6nJUJohthXFeahxs48bGJTURHVSNv9Pzxk/l9Lx//my6Vkj6KQ1ByOSQ9T5P/4clGL
VWqpWciPffi6pqr8cOOhoIiB+PBN4oTEWQnJUhXRk2L4mIKWBVuT+3QKVrAvTyykMjxAOqqgfy55
s8+ZwdNdqmX1EOpQAFJWouTueHbKM1m3/bZFmLiAu9Z1W/ihiAhWuMkrgg9PzhAnCu4M4Y+4WjIP
4EvMdfUcAVuln3isgodajCTp5tbwvZxhmXldYmMOaS00hHqT8nXMJO6wuJEoAWvSJlvAx3Q9ZqVk
4ePif05hXYCaSwMnHrA9xsXzlEbCA4qMs49cSWuTDfoqsElyS5w2PRE7MeEoaW7zselfJjCnV/0s
mRBBJFQnrDsoJw3pHDZb86BZ6pkQLLrDhHNvDAXMe482EfNVYc4QmAlW9YZeRwNzhuHu3LcRvbJc
I0qBuwJCNEGGGUzf2g3PLmmC8oSnlD7KAh31Oq4Vzcjdwr/ZJhK+EmVV2UuZ0v2zc6MEbnfEmmfe
zKtb0jqCLfo9dHFgYPfxkhc2a+ylyOe2H23LQ5OuFrxEGz1MU76d3CQxBFpT72F2SB+dQhVNEaKA
px+qGWIbhxHdqi0LS6Ya6ieNe5zZS9JjPY/JFe9aVsbJuKTfEyQSjl9tgmsKIGbHosuJxVthRegj
DPjhu9MSbwC3gdi/F/VSjAcMhsP9MivzwSZRc+9PV5yFfanRb9twMufwbeI/hW404gdZbXIwzI/F
kcTOwup9npcnJcn58vMjd29EKMydyYoG2oxpRyR/whc7RHPyyaL3YOKrcPwqJQDifegD52MsA3eZ
jMUMWXakwCQHpeaB4lzc713uT+WOPeK4ovyYyT157ghdCU1Rv4acMqB6LwUSeMDN0d83dTy/UXxt
z0F7EdDw3Y8u0gj5eph1mmQE5hTWJRftcgaJi7BZim1jWu9X7XP+2grld0QGutJ/jrKyZRGwih8V
gXO76/pUIrkWGeaJmhVHsLEwKGExiWX4Rk9vMsLDa3UP1Taca8j2IXA1oqqsIEeTiF9D6fkgmvA/
EvOzPSR0g27C3y+9gsNwWMNXIZo7IY2vUfBLZRo5IZdpk8MWi3HV+FLZficg7sd7gjX4L3pnkQVI
2yVF5qEYt7xQvQv4D8uuwPsfJPVNDNkswM5Zj5d8fa/dt9hOyRUGhgaQgNW7Rf6oaWKS0km+jXGp
3iXeV/LEbt4T40nm5m1elKKxjw0vDtRzOGwPvC74moOoVTeAXOLpYOU49ce18ErQLahS3wu2ysjM
thvhP5SD+myKVSg6R1o3uFHLVOMSYUM4b5qxAM6DtRGTVCga8bYKZ+QVJm8GmZyqBbSggikOP5O5
P+ONWVUOCVDmqA7i9j88mv/UE/vvPof/+Bj+yz98rv8vfGKfHcp/Pwqw+2r7z/FdlZ9/evyS+qPh
H/pff1LF15+2ZFj6Pz7Lz5/pPx7mgfcbJWlkBKhqxfTnnvEivz/M/d9wBxGsJTAv8Gyn/525jX6j
iDAFWEyMg743wgX/lRFwzkld9CSYJQkViS5e2X/maU68ly/zhwd64vkYbkO++vk/BA+8//GENUnH
hp7BY1MuOEl2KU9beNS6XGT/q3cn1n3TIpkTeog6iADp7HE2H33/hyRDD6aEiQfRuEkZsCI3qDPK
aURxYRTu2k2btg3XQ7uu5ZEYcXwf5uXwzj0ZOgA7AHcf1LhcqC+wSBuAsIpyM2YcA2BE0uURRWSL
mADEgI7rFVir1545Y5eLuaQupkKTMADsz7sf67/AjaU+fQRr9jTFeZ/v+8ClulhkTNPbwFhsbouz
stPTs1EK7kTrA9gQq/ikh9j+4EVXyRXSQE3AquubnxlziToYYJQ32q24NVK1DhwBtWu87IOKO9G4
CPgpI5bOBRLy5OKMHunDKIOy+4RCs2rUpOS8wC17KCTupJrvE6RdnrwELbA4TgiFOsTGR/jI84/Y
0TFz4z8DuW8V29c0UvM3EPzIWhRHogN0rAdfhgBjDUfZaji3Orro1p4CsQkD25uXbTpEy3Ls2xX3
pq8sj/xhTufXufNJT4Q1DiJunWXzloSUQe4MVAvAkOwVfy1uvd61/lKDN8yBIGyQN2iK44wTf1dl
Kn/FTsLk2NalsReDxGV9cjIXo2+6DIj9q6sTBfE0xMlW4SLyDyXOYl4Xv9LfiCcSnIXi537HXha9
cSL6K5lYJc+RwaJ09PvqTACcps+ag6BiL0Jcex2b6isYc/NsAgtgE8s1gn7iCf+hoKzzZ6xxEGL+
yanEsSl0BnAvYI1xw2LP3pOTHllAaU1fvGc8ZPRCZcPEDbQLneyinSEoQ0wnCqBumCxBxoYtpIhd
2w8Qd02WuAeBtSw4mjZy3shrLrcgMuI1O3owKruTGCUQuiZT1SXerFSw23NZLN0kDGt0Z2jEFlrh
II2xe88NveHxXLJdzjo7JQ/ZFA+QIMKaGOY1lD/V0c820FN3O5JJyPbGxaO8T9JhKZ/BmYMjbUxU
zxfsJc99vpLG0uht8UN+zjRkk0g3IG/JK7wHqbl2abteLzIswC4ubGIXfMeDrvfEAfp4OwAS7i8R
fs20rQw6GadNJ552ImtqaCXdEvmvWMyJbK9Bx2YjQ8gj1zaCX9mRVWvcJ0NEbmXj4RfZG1vxsn3W
g/AReZEk5JWunYoFLs/u5qqbyeNTrKcHmX6secWRtDmnRA+WWSV8dFvfDvjtKUo8ujD751spdWyu
ZN3x7LLs1TjvZin+oY3RCe1yUI9ghYbQJHlzn/srN6ASxztQmOUZPYarB0KLCqIftGWt+V63aKs7
KvTER4tqUVA8s5JEzZuygHhTzSgwELDPrd4j64HciahnH9slucZZOkM+VJG7becGPonXTeorNHWb
3MwxegdExwDyLol169ylDvl1UPQyVAf8R4F+X4pw/cYCNKZQT+A9ZFuUyvLGI5KV7YUhNfDodqKe
UT2S8CGe+6Q+oKeYB4RNn2qstODWREgCQCLonfkax8NMiYe/Kiguhmu6bCrsC2XAr3RD1renEypy
/G88par2WwQs6bFE1LbbultJFixu0lH9YnLDkpPMY3ZwfS96IGswfVIXyxmxLuRnGVeuPsyRnT+I
Ui9gKwN35E7LNNVnH7md2uoU1AJyIKMpbjotSr6HXDWxs6dXsJkeUsYwSbutPZ/emJqzrVpKXiZH
u9TMMC6BQwhh39zx25/CY6nP9rl6CNubggZQzCuCxvUtp9m4Y0Br+juVRMTS8PQO6fLLl+femEon
uPwALNhka5KmpZGxLxN5NMZtLmtZDUxVKSULt0ym9ZNgaTtiTvS56abURd03NVLgpmsQ4FFInQC1
rCjLVzWY4EfDNoE/E578EeLtjPbzwvJn04tmGh4Ht5DXEcezZut5LVv7pvfP2Q0sy+mu4UJ+9oZU
L3vPFBghNf6BHx3oa/IRYpx2RVB5y42H9n5byjb71dP/GG+6JIcNm6tpPoK9mOaTCJgF2EkVOTZ6
T7cEsdFHd2zj7bgZeeZg94s9G0MVNnLegN9h9T6AqtjEbA/zDd1aDXJopcrlEGvWOsB9gKQyLfp+
ty0IaoCkZB2PobRNlgePrfyPvqHTYc+xW9ptZKBNljIzn2XouPnlYBfAFKNNU1ZKgY0mnNc6fqIX
Aa6+v8QG4QtgQbHlfRucemfCXL5a7mbISnpG8awWxX87vUtk1VWkaqq0S5Gsy0ngsF9HcapnVhE7
Bh2QwO0KoXMbmknIHVnh+GgjN4l3Cj/Jd7+HL7zR85I+NqH77+ydyXLc2rmlX6XizuEAsNFsDO4k
kQ2TfSeK0gRBSRT6Zjdon76+vMdh+zjqusrTijuxI45EkcxE7uZfa33LMrvDX/CjYXfuYNTCaYKr
u9Ft4ntZlq6VJ75MAw4doGmNeeC5cAFlhaRy5FCu3Ll4RX5wqqFeeo7t8g1vXfuDyUnMTcFgFYNy
qpLLoyycV4L5BWxmldBjUM/d5RhQR7jnc36IUK29TeOkddk6C3lGpubnqRu4Ireupo5gR9S9BnXl
RlxUEjnTTuYuLVgJ6LL03DJXDF8kn5t573ZesVG4MuhibxZl2tuY+BYVbK3nfNa5ifojkHZw7Ll1
hjNg7Jnce+DlUSrpqqTjs+ofxqUO6ZisTcnaDv/jwUfvlikaeFdyz6jGxyzOlD0tg+hR9cns4AzL
cH8dKL5p3bTOWZm07TN1QDsbqbx1vJZql6lzy0MwCP56Vm7cwrt+ROAu1cBZBamzyI45qKDbOZES
Dm2N32g/R7zQpy3fsu5+K53126RFO+EXnbbfQseCh8GUcjkwHAXxj10pokLF9tttpMXwCz6e85Up
SE4rYT5EmMHm5MfQXRD7rJDrZ+sS99lvZoDgvAB0PpJiELc6G+GK2TVACeA/llfTYrYPoamZ3PkA
8jFP0XtzselSx8mx1h3eRhIpE1N2E99zWx7GtKTShJtdg3mHDm1d3YhFcWlm6pVdu+GkxEHpycIJ
2cpfxI+AuG6laV8gb6rvyQQqO7cL6RB3wvyEp1+UeJvymXovcFlfxoJ6W6adGBpIW+EC3Nzklbrb
+hohZfzgCJvx/nmz/smerJ9oV110OvVeTMuEHqo3TJ/eb2ZP20uCJfFqJqLOT4xt4fvkOu3z6BAW
IjTTBCt2dy4wwSURygudJz9UM+Vf17gJPwj3Jbz7o+l+DJvGjzrWa3Jr0fHMLmPmQ2tHouW3lifl
bonhXtFbVjXVrhKzJUxqG26hi+uTUABaIm+ZWlPzt0LAV8SAHEpO3TYeEEcVfWNrjVtiZ/U4vOYY
1eEKLyCgunyRjzoIGNDPviaFFGxb8oKMEF6KYumOBfxa51AJ6vkr65pLRGJh9s/aHNNegJUi5rgk
cJEeqqAJ9WG4PC1+TWRkp6KyqRnV6wjBQWqkOL0O9nPwjf4eOBUW3GimPPQwFwwsyI5Z52tG3vAn
XXPuK8WnAAsLazFulxz0v+DT03Bet4qRRWKj7YpqEro28+bC3KLCDk5xht64HsIQ6tquHhiQo1G6
9CkOsAUSUqwr5OLS0zVUDocUDD4mLTguKwAhMMs5TV+sGQDxwz4YgMWuAV4aTscOLUuZhS7iBMM1
X5K9qZKiXRxV6KVgeLu1ByuPfw9JWq3B3dLAsrvSyRaFOzw3OP2YMEVfEbgZrgngJNT2AKyjv89i
WAfy1TGwxCfdf6KcXJLCKGbu3pc64MC6JuwuTiSqD8tTAsNILGxAZHbd74sDBHI3FYOJWB1aYEIy
i61MB5dvesD+K955n4dHry7Db1o6lLWOWFzvobc175n1x4vxO7HyYBGl34oW2f4Yb7gogOPAW9hz
Cwu2tCMB+bm5WKj4kRCZ0sEomx/5uIxXGRyYkBhlAwdz68A3gk9yfaZYXPf6PZ5hLpGwUFbCOI0n
O6yXl+qHADVuxampuFwav2We6NjGHwgBt5o6xdDiCYtqyvWYgLHWHE3YVGAlSjridmGRQwxhqtIO
J8M4FG6zZ+WxqgIAQdSuUmQzIqXXOxk4yt9RdzPqeye0BmgE6I67eKkm/0J39/pULQ6g3ZZEcL23
4wodsiG1Xh7HDgoXwRuvMYc6ykjjwT0qo5dGVA1EDAfLHOUCG5CIXvRsU7B+LKjJPpqqU7vVoAmX
vvfIbIk2wgRL+LFLc9x61aGaVgGKhDZdTuJbRjowZGdhmiaWrjtxoDGvDn1dFHYz5kYepReZJaP2
aHZuhoFVdsrD8D7Z8APS7j47zwtVtfZk9EgnAOmiOrkbcdMsqZdjYmHDTZJflQbpmar4cif2XH/I
jgN3DQjoIe5ImgLQH6+awE5faFuAsAJgKCH3kRjfv/aZI+df3ERZ90AZ04yrdW0ajq8FuC3mndjE
9nxeimS3mVXSCL7ooAYTwja0MxCdCIY1PFpoylPp8OLKiqOnaHh+A1EAT0LlbZw9F0LKhSayq0Gq
xwnmDkrlKE84lZoMRxv0jdS0TT1cNSquirNPu0B8lbMx9/cZnTfV1Sbzob3zW4Z9QPXdMufzTSf7
IUn81Z4Ht+m7CxccFqAl+M/1fFm64igZ/pGxDR1jH3Ng4sPOjxLl/wKzMgzHIXK79j4nREzbF+xK
dY+ZnZ3Sa1o6IKqQUOTVMJE6I+hDBO4I9Bpg6Ra2XPYt8XZNfhhK1h5fa/i7cmH3Y0the9+T3krE
dcGPtlGF14fyYeSm3tw7zDK3/UICuWXbRIQ7J+EajLR+rkt5cOB0EpTDI98h4fL0P5nJd8t93dRZ
eBxkFSN4UxjRnwI3y6gtSToOg7vShzeAMWs08xlCQzw/rMPqTlQcEly98VgjmidQg7p8zWIFncGW
2TR/o9qU55FUKJ1Wz9PGVfMWp28Y7HCN0w07rSzxDLd1RZ/XBaQ6+0BQjiIps+x1HABASs7TIyNx
BFtQMIoLruaSzvTkwAOlLkgmfn/6wsmxI7dCREqpvNv6Q7MQ6U+5wQ/VnvyYLa78KqAI18dGBjC9
2eCNm6L0CHFGXVKRPgKSJuO2VddDbwhaMffrl/3KS9weJfk1e6uFWS07akkIxq65WBnHYiM6RaLl
jgmgtGIihbmK2LhHpG6nqrnzDkHlyXUPRLsCfmUN/HOITdFwLusWljob/MiTFmodPSsRFKBw4w7y
jQi3oT3FNRThIz6ucSH5UgLR8Ta4smlP8cJ4Eskibh0i8WRvShv15HjyEjnHF/q5wt1LyikPKaYy
A7jYddQcfTU5eui7IxOHPXELcy+jLn50l7wluTw143dpPX3aFjPJk88nKjpAqdL9vuMnxsTVhRwJ
kTQokOiC9YUWL7LYGeHpAPJSgy8s2uTwGrn0HTAAwJ6AcSvp1kPFUJASzDruZFr2nuwPhCCbR4YD
OFNDbIpnxm/0jK4UcObpaqr2m1wWhDkHZtB9CSdrPTpcc99J3Cdv9IyshARIJCDwUez+3SuD+sfq
ESPiNZf45jNnpSG5mcrp2gs8VMTa53VmtWSOyHbecp9dikuxTKAbSq1J9CXfGwcg0m6jCRFCPYct
tpIqIuSl49784sPv0MIQa5pMofN761ddcj84r0m+vAHmmeiIjjT8T07wC0fReppH8EkVvoPqjg8T
WgCv72Ln+2YYMTXiCCI6odPe5fZMwJPWiWgfOW2J8dgZIsZrp2wEA3El/Khbq+cpmLSyZ6w0sl01
NpWgHo7k6geLgQgV1BLLzM3wAo9sAwvBDCk6hACM5p+j3HwwYU08avHpONgS97HCzHhTaND5J6Qe
csdE9LDGvXp9G6oDqQK6KWBVB+U+x/8BPrFftYv5wQSjwtFjCn8InGMQZYw7i6mYyuOkSyzDdZY0
MCXg8jb7SVG6cs1dcNoOQc0FjnjIyGT8RAoplPpUWSS+jwkfCeFHuLUUq2KxCnizozx+7mp4+Z+G
OmhOqLoZuVXezCWKzonhgMsVplV5yM7DJblguaiHWeJ2Id0/37mD5mankeAnbxf3qPEFU7oWt+Bu
nn0fay9VjKv6kVV6zb5bP6rH1xoLLKPL0s24JWCdxC7BPRx4SkU1XYeQ/c6BujCvYb7JKt18Xxa/
/JK4fLhj8V6il57pzwigln5xHioS9ORZymCq8J9NZf/MhpSFivKfahj2bJMWGalR1+iQ6xddQLo+
TVL05PjkGN+7sLCYg8U+s0sn2IBCGkWhm08IKO1z/KGUfUTqenRGW+zJXUKIJB3VfLprpj6HvvTe
LDU6gKpmdel+VCixXCYinEEzl8XhlNsaO3ZCkMqhOZS+x712bHwbD1Z7181wsbbOg8xMOuNkC3eL
6ORykqIkOgtekXOyxz2cVcwZ1hfjSPw1s1GzvQadRuZO8npzhlU1vWg8Z167xxpb+1zLPOOnQ8JE
iRGRSxgdLMsvp2owtdm1dl4GGNI9gsDQYuNlyrSlNFuXpNuWvngkVEv4FEwtqtuINQZYyezwv70t
D4wzl/Cx83sotUgAGAV0LjIM/MXc/OpJyL2ZLZmdPYEMWJn020BCcWaKbfhoZ+Vvjxkov0JcEBNu
IYszBPAX4+9RMHBKWtB7PxWyLcu5LyBJSPymHgjfWb/3naB1WzaT/1zNZK73F739J9e0/Iidq36u
u6WABycLyntsBMe3r6o2HbcwnvYWpDF3B/+ir3jTXFGSN8j8OBtLJoqn+aKJC0+RUx62+DvOtxBE
Ze7rzykeI7tX7lQ/0bhn84Pc4uoBeClFo0XpetRK1BQqZF0szWFlzP4ccE3p91z1ik/LQfGZoQiv
0WT1/GKTFUwESxu06skx4aNT5kPHj7hkrL0Vn+eUM0RVHgctR8xPXVnUu8bBxo2xPuKmMRCoS6gP
bRknbRwznSHjPLpNFXdHVB0iFFmTQX8obEUjMk5vQt9lMhPodYf294Uq+DmJHCMlo6L9qlgubp0s
ZBOH2cJ9ZsoV/oSYVD7GFMexbwFn4nWvILHoHTny+TVDhCnOSePkM4LUBYDie+y7aeDE892SXNpE
+dbVJ7epMuQ17uWtKEoCS33udQxt/UEiqPCAnv0ykCrFi1H+xsxA0LiyHcJNOIRMWQIBRuC+mj0X
7tbgxqwsTU0KrAwiFRwcZiXeQbMGFtd6zHsOypYxUg8ckoWZgDV3Qi8MeEnwUb/meQP/vK9K1x6T
VlJPT9OuCHaDk3PeRxXr6sucBmEokpqL56Adxh9cfaOXbBbum7R4s4/tJoonoV3Fs1RtcOka5k2/
alZ7hiKzpMEbOhGXcoYZgXuth0H9TBa1fPH4PAU7Oh3N/TC2kJLiqHeemi0vS2bj/YqxmLQ5K2vj
Z6+aWmWMFrmgWpNuAa70KkEIuedgKJ+GpR+D/cKk8TKeN4na5UyA46staiOX4mBFI5iCfpK2k4iu
NqwBw1FClULQ9pVioBOtF+DJVI0t0NKRWGRraH7LOShjHK7CZe9mJNp5slDodj4s7C2tog5zrFBC
U+C19TSsKfAx+Jmb6VccoPU/R9bYhOjxZRTMMAYxSMp+xBW/Jc5NFHfiHmbFEu9w3Vfv4FXdJ2wn
tT0FQ6DLW7Lz3q2SVRLv5jHb3gKkJ7oOCl8ArJjAwAZDT27BnX3OGsZxCa0ISmuep9b0H5EIoZSv
8EHe4H/nYF+Hpv/57xvr/v+U6S+9Gv+9TL/70D8+fvXmH+X4y1f8Icc7YfKXgNQZiXKYePA7LhDq
P/T4yx9FDJR9jHUhABhQ1H9z1yG6C6pAIuR6TuQhf+Vvgjx/5IYe7jrg1cRW4ff9O3q8f8Fb/d3v
BpbbDxP+NcR9TG8xZSF/9rt1FZTXy6EpBbF/S5lJbvcY4CgmrcNsPKxA8aYD5oGAT4VxccwajEpO
ShCDOVWLLe26wDjyO9ym0U8LnbgfI0Io5aUW78/RyxiEajNEX/qQPI2O8Hye/uexs+sFoy7/paHz
FRvI6aP98WdP5+Vr/vrg8Zzg9aD+D7CML2ia5o/++uB50V+wckT89yDhzwLB4/pXWydfJf1Ahi7P
paA/JsK9YXrOa//5H5cHL47wy8fYhZERw3/L1on36c9PHhN3l09GECSxR9tcJP/J2DmYxVthzT35
S8lYwlkr+b3jmPMk2rghLRhWWTc8cEeyyWs8JSaDXaSSV5cR669taFawW66srpkIt/PONLL5KtAd
gWUNYFUb04uv9MP7LnqVG+yTotyeewziDIuHYC6ulXZi51bhM6/QK8fyy0jQ5rv2ZjmdKOCc7THU
mVF3bJwuoIW2yRVBaInloHORTS8cuP2ilPyelKDWd+AJCFJjKxPwu8ae830F1bcFcDlDbKO9k0Jr
fyJ+xdkvCw5wLgC/Se2AhlzH6WLZkNQ7HQbSjmy9pdwYxylBoEsrSbtX72Y/zdYwvJv9Gtozgfsi
P+Sd12f7SozJLoHFle+SJUAqxvrWTkcT2ayBmj7DsA5r/IKpg6OP4cdEl8oBk8f0ikIW3NsRxzWE
MM5+3L6nIEkZIxfUr4f6QtHgoEdNi1VOBTWmWA9Iz9QyC5u0X2suSst+JhT6dSYDJ2hPA/JziJg7
TemgqxJT2IAeuserrvJdDM75vmSWzo6ZQV/YuXPmLldrXNV+unJhqdJcMj65cpq+WKHxMTyZgs3/
FXoU4R3p0YHPmZdAZnZK9NRjT2Qs3JQWXsccKLomhyxRaXI4Y2NJxgIE7qvFk+t6b8YvgHeMUNP4
KmAR9srTATRC06yIBZOi+L2Zq8Ue46yl5RAeR4tNzm8DcmQ1KUhMTA2o8hwvS1skmzyY3vogdpYa
3E7pZIj5/7Oo/bGo0WL2rzbTxw9ozPbjT772//qSPxa1GKOa9CHT+D6EGFxsf1vTIvcvUrKc4Npm
O2PThJn61yVNRH/B0w2QGT4AX3HZ4f66olE1EbvMKbDEyQA7GAVZ/2RM/1dGde7nrJv/sJnSZBKw
YsZY6/68ieZ0Bbn51Eewt2eZ3SKeXh4MWWF6Hu0IibukKvC5zGHnpV5EldVV15PrGk7+ZEduycOK
MkPYTFerx39bfDxNgVecy5F2grXs+MgnlA7u8zwZzxMP33osQtSdPTFVzpFAFqORUvVRPqHBOwgR
jO7gl0dD+9ZvVSQP5Hshf1bblNWpP1L+g/I+dPuyrucvC83Q+d1qsbNgBcDqjgd8Gp9n4rnxb7+G
xn4kHIVXtetbRqtUpgf3VVHL6Jb7OrmqDUVC3tTA6fNHzv+6e4t1G88361z1PfdXj6zuhhEa9EQK
PMt1b2MM1912wOgiFzjcI6wTYZmHgErE33RFhUJdnvo5ytVXswJ9PK2rbPxUG53lXyZfqkeKOufk
YZMhtYFAzrryOnGDyr3vKu2JNBnysr11+qKdH0OtOjzeBeB1ir+o0rxACFE6ljYlACSmW6aPS/l9
xoc7nLEiRiPVzC6NCU8O9PWGPN824gryRjfun0Zy2cNdm1DuQ4kGvj7vSePbN+eWIDptF0svzRu2
wnU7hoL4LZQXnSGwsFr34Xd7AR1ya6hGFOW9cWMjmQOL2oBojEEsJj9n6hO83zQmaPUqYm55t1gG
5u4Br7GT3FBJlLQPjM0m3gC6LuBPjnBlwYzSUbgyXfPGOGjbFFdBWbxyewn7h7wKJUVhgZo38CWU
Cfb2tl66SL7VWPH6dDT1lhVXFXblU5JTJHKEu5oxIIzqNnnOx9CbH2zbDtVd3BUkZ+d27syvBFch
FWVWdaL/LrQyN4SsJLxH9DmJtpg4y/TSZeipRKHyxnttsCn5e7Cjcs9x0K1oKGyZaQrOpMxxuoDe
VWpqK5qgi9beq9hX9/lUBrhj8jb5lgVyIA8vYx1QOZnlON4DdiS2t0wFfRrJ9vLiDCdqpzbaKpCz
L4nBsPzqArozTKNb5xqztXYO2CVal+HDEDxijvLQrSaQOx1Futi5Vlirx17ktSTw5Lg+0erGnTC8
ARYGkNlYmFZbhFCNDwm0Wi5zWrMd4Ie1cUksUpx5xEsafzP9CkmAYHRPC4BlLwqyGTHZk8h5epjF
+6wj2moNrAFCe7jUGRDQYzaehjAQv4I11lRqFz/8KXeftzauq9NWVluGjBbk/VXP3IMfR3NEcKcw
eRVriOcsiag5MDnNZWTQE+foSJaGs1co800pL7+GolN8+LXHT0YLRU/+bY5muD4JY4rnwUHDTumg
gf2wNSBHdsy6Ev2k6Cd7avoc15SeM++R4j+JWaTi8LiPGll9gD7uzz2qPIXsTuZdrSE00r3tzPNl
Msjensc4a0Q866PTMho/Mshb54P1yQjsAFkSm8o74d65iEsIyJ1V1Q12fUYL/ZiN87mraG7WGRzC
K4Gvwxy8nm6yu8pT507O+tOjKbk/tTm1FM6EK3j2lDjXvWffuiLgr9cE3Cyuwzl+ojCTcnkdrMI9
Sk136VXuYfGgysAD88IkD0Mq8Zo3rjDtNbCSFpKxzaInephFcx+OrDj7jO6HG2HChDFdXa8/lrW9
x5Hq+fBP5+oOONQEDQGRDxmdVQVSoeIstfNp8v6sdEibtFPf92rp25eR6/uD0T11KaYNgXR0ZnpT
0Lu/aRs410JA/00bFtZpH68MlIkAZzHKdVf1RywNl9LBck7xK9+EkD1Q9UpLagAgsR0O3P4VEVRD
2S900C1ngso0f3vjEdnMjwqnU30uZie8JeGn8pesG2mmWCFo2E+z0SZzxeg6kWdixfFHSXNGd4xQ
6sjiF8bKp7EL8+S8GOt9zaN1yfeBu/I1PVC/AKkJOWPnaorFdkxq4Yv6c8uGGDL43MWx14YQluZC
74kHehiJlw1Q2boNdKrD9XWqAzRTxGNlJekU4FX1/Azm3WdIuDXZHfKcS/suLR4VZ9J4tHsgudn6
MAT8OADE/MB786mIXY88cti05zYpxE1J1RAVRJGKptsW87D9BObjawbUHSjVYYgYvIvAbeZ96FWm
JjjuzyBcNqe/Ugbi767rCrCeXEqC+VhX+IQjfm+GkOw4+zWbIgkIzyHPiGBaOEftlkRv8F+8WYfC
kH1B1Rz91BPOMmp76PU5orNohlkqg9PqFKp46HC9uGczDI14DxDbWYnH+b2ihJG1hVgYLWwKbmMa
rlME6xH7pjrFMkRcg7HXncOmJTTm0kEFvnm4DOtXX9TV05qV+qGdVtMfIK6Uy03EmAKzWqnqsxca
tOae9DnFQw2j9tdK5ePTYph1Hznu4tIpIs811wDtmEFhWTHtccRO5zFTjFznybpjC/VvLAh7T8tg
xju76YyuIZPn0NsUYPGjGNTmg3bufIw3bJr5fPZcUA5pY+lF2dHfS8h7wH+taK2H3ZZaJCcMB1sN
NAt8ZBFf25j9j+vJMI2/EfLCBOsOb/lhwnkIgTWbwVpACEBvKxmy8Fe9xdVfZZE5Zq88iZugJ71P
j6FazKtb94icGyGzWy3bcLoSYTb9mkd6M0h+Xcwqc63VyDBOJfdYSfBeX6ost1PTm3B9TZBawl3v
+1Cru9yu7aMqJvE+hANRpwAUOztikjkg3tGcsSEGPkF8Y/wlPglnib2jyJLAOy+Y5JI9XRx5/pxr
xamlhVVLColCbOKDnuPzCrS+vadPDWRJMc8Mu4cm8b6OsbPwTgOjrjHDjy5Xu67knJQmIbVj902c
BSAPqTvhUkO9yMPkW4JOBTJLtAOakKxXIbGd5kbBpH8dMH9Su8cvD0bBkw/Vgpt8DwWyNM+bp+dn
fm73h5DZeilF7bryDPYdx6CExzX93KYVICcyggfUsgXCtIcUbeK3XJsIsZV3v45THXtJ/oOMXGyP
Wzmg7yK5J68h8nV1kHHBw+wUuPLS1bFud4QWIGmPZwVabxw8xjoN8osxuxkr2mtYC93bMu+WidOW
abqbllDxV4HogpbLsQ95GaoqQ3CMpR+YHRd0vbyc5+7KTE3hX5nGdv3BaOQfxsnllBxAs4fFoWpH
KOkjpJrmofCnennpx2Xtbrb/wmn6C+mU87IwR9vruKFhKVu8iwZPag9N1WPIflXCjx6xO/uFuUmA
r3G9xBXV7OaKLfyN91yENwFnYv05QDb2TxSIbeqDbFuTpCLy8uVxDYvVexKTMxaH0VYZxpeKAHwU
xN57j0hKf66ozEVAGNH13NbSrii4I2EEViAwE+yR4xUDFWqIIMB1Dq06mYqfOPgAY3JlWOovst2G
4a4uODIg63TLrWsK+rlc/uV7AP8caCjcEs2Xyg/b8bbqwjh5d7BD9O+T37rRAy1Os7xaPSleJxGK
geesASU56bC80rakQZZjnFenasRye1jgxPipVcpNPgW2biroMFrMhxgsLXysOMrsNXW4pUxRG7Fk
SJjTGxJ5mJCDiwPVxNc89UmJ/Yzg6QPyZ+Y8LlEyYZO/FMWiedHNBqgWDBKsSiY/FGNJKFoUZEeQ
xHdwGvQrIViU6x0u76X/NmAhnX/Sfimzn+Rdve1XMvHkmt++zwcVDghjJ82ViFlpdtEYCHmscb+I
A407rGgl4hBZA8PW0yxk13d4YbhM5aUtP4I2it4z6SXFkVYdTORpF8d8AnazmPMjRwfjr1iq+P/s
kIGymJcbNAfVrzSSWodhRzKJehr2rAVFx5uKnZWsKof0HuCV4bRsi9WnFm80QA7pFGSTEmUNVcYR
1PRdmAn5wKqwiIncQpe9TZQCOZegZ5C18d4XlUtUMAIYg3lUImwH755fXVpVs54zUYBxM3+YvFnk
nyyzqtvPCc/SsRhVLM8SKx9Vm/Rc6eRbUmjfPI8FN9Jnsh0D4+Aw6nJOtflY7ttGsPjFrKPZIfS8
nDRltlqx3fG2RuUNXRPJi99FZXXyJkZCD9DvODpNrDBQGns1EwBpKvs4QA0NnrBiTcsu4W7qfo6h
CDw66kXYXqm5njbMWUE3vZAnwO8Vbm3bXK8GguqpMJ742uvN/+2jIkJVRez4cOEav8gRGi7DmgF9
rshHQfccItFwE89z+Ym7MTPDxafXAv6ewAahJZulro8z1ElK3kLkWVwM9y1nkis+hON74TY4TEhs
yisfbwnuJ0LpaeQ2tBaw4y7mEjWLmzvLu4Ktp1ZjT8wNezo+j434MO8EeutjJTOUWvqU0GR4e/fI
rOS2/VD5j1FC7vVGeBlZUYtzO8QG2gFjmJwGU2OhDZte1ecXVJdyx/yQDOz6PxfI+uOBEaYJUuoS
PTjFXsMnDMWcyuIizhUbb9iED35iY/NItQVyuMD1h0eUS1mDFGpNcbPRq2hY3xpisEJfhMaS+449
C+wmdyt5OqJOopvlrQk4GzK+7WmZwIYxRF/DxshfYnFc+w1JzSwPRQxoFFxoADzD78OMX2Hpwocm
pGsKKz9lKU/8EzjYKStnwNq2nkd1d+h02P0tJOX6yo3mVuzUKIHupkMbem+ee0kbABSihcWLmQLo
kMc7xbDTyzP7jS3OMLDEuYccHJ3asRYJ84MIt7PrKF3egfJqx0Otp4WMfTQwIlZZj4l1xCCa3Wgs
CM1+BfsC2JsV4xn3LsKbm5D8h6lqyveIAxnBXjiIae638guGkwoj7JAUrypX0VeyRBSdeG5dfgyZ
3agU6CBVc/16y0ZaxYiFY9adCgG3hgVOIU9Ploz7XHdnvtP6KFYB4WDS9VNN7pCrAOhrFPpMmhO+
Neue22pti0MgeT7SAfz95bmVoTlunAUgd+MrztnsRsrN54x189rh2Fi85BPVCt8HChNKekQAWv52
FIzxFxLlBcY+j62KIQH9UoAYme7c14ltbs0auodqdHLoKLwmCj25qiX0WYV+Hjs+S2/G1kVwpICh
lu01kSwF7ikEzWVWB+sFGR/KlIGnMgwnQmF2Ybkc6qS/RzGDounX41XeSHelb7Lv9E+zuLin+EFs
fu2spoVA5UrCR5jSKxE8Li5XMjwY6tJAHQvHeRRqLe6sKCTxGjvE543pb3Y2nKsDQONZXn5p820e
H5kajfIWA4tMaEfL8yfmhu16KDGIvI5kScHqNFm/3i0qds/w3tTNmvnBmE5Tp5o0JGSS2oSq70fy
avKHBw4fcyIpMO6rYZm8oMLU19QJDAOmXoxH6TaVyxvXIHJLjoOLfie2itJoR8d0X8NgX78Wo1/d
FlsLsLdJsup+mPr2d0PLluq4+HosGdnabO1NO23NcjNhMsMlBIFgwekOtQVKZuP4uzHkPTvJqpkA
7oddWGYvQJgGeQPDqMQ5UzfUXAT14lz72UiUhruI/eykwvMeov1g+NyCVZ0AyIhvQM2XKeUwl9Fg
Nfu3QZY8jWOBiO4tM/oKa+d2Z0Q5+LdNF3SfjYniJ8mQ9dsqS7e+7gqvya6017jhyQ2idTxtAtcB
rtS5fEbSFE8BThLca1m8fnObJX73u7m7rsmUHmDKA3Tich92PzEUjA1RAjO/u4zXdpkRHNksJC9e
Q/c+z5LoAewuV0xjypUbAWeot8LbCIuygT4hUxjnTHCKuRxd0PNTkPjb9WSogCbvnzTX+XD6OWCm
sisA/CVw5z2o2eRw6Sa7jB8he+UvfpMX75gki7vyYrRMlyAcT/AXqSzQJVOklGJg3gpAyOIe1od/
H+Xb+pFdQDlkKw0+1MR6V0nnvSUuCYlZ/w7z6XVrYK+l2ub5dRVuNeRhFcJLU0Vx5o252CKjiE98
czGQW6PnluxwEn4Bso+TJ+IEjc3OaUryMAx1fgv01phPg2DwWQUmeU7czXsok1E+OKJq4RWpFbsQ
4gz5v8yszRNG3WU6cukO6kNRrgz7JuKf34SL+Mf2LQQj4dZ58hKHIKJwsX3rbO5+EjBeP+U6QbUA
0x0q9oVW/u4oXPyFGaHiSyM1gedj8c12JVBCqEnwy1/8nKnoYaCJ9psCzejTPi98Rmla22zfJxRs
YKgPsUWV6IG347KU8B4ZCr8ysxfLEc5Slz+QHpm/M5Mi/wPEX37ywfJpXN7uoXe190nl1Xdi0xMt
S4MYH1SU5Hes2fGPuo2z6PYfJInHP8Tx/9WN7WPPe2r+8z/+XL/29yn/Zfr/D3XRM+Z+dr9+OFCZ
c8hYjcaKIqIY9XF9p4191e9xV6b/+nv9d4oC1oB//F4+3iTaqPletb/pU7OVWdphEk1Hb3viBpbW
fsxUXif/l1/tz7Cdv/9q6Cr/+O1wq89j7WFdjrv6FuXxkJGgy5anf/3LeLgW/o/6yD+ZDEr4ZrYm
HH4o0GU5oyIb1tMDUKGzKh2x32DAt94c4pOSxD7i8WYss7cyCn+u9o+O9v9HmtDff8F/gg4U/5uz
M9uNW0m29hMR4DzcVhWrpNJgS7YlyzeEvW1znmc+/f/R+/znyLmVRUA33Q2jUSlmRkRGRK5Yy+lU
BfB0BR9VW+/NAEQYLVfTN/rwX0CCdAXt73ft/1ti/fhX5tEy6VamVVX5ubmmdFmQwm6vAsODqMPY
jyUY9YUZD7J8Bw7wOoQ3rAx/9hEbACKZeW6mXE+pzuyLf3nbZTYkPLAH6AgVrV5XPk2X33lnf6Ig
pZXklV/iyDwrmULhMW8cscyAVtKHVx8/L7Ol6SlrORjnxDWQqvqRUuXb5U9Z7fD/0Cr/t7eCSNsy
jFo81S1CprzFZJV6iiZySecRhpN/+cHkx/c3IOZ/l7CEN7wS6R8zRXnLHyo6OBA4j2s0nCHas7ly
IZnWDaiaFpORqS3lQm3dnTc+yxIjCjNcKQJMSBi0Z7XMT/RtmeNSiYdPSvt7rqOjyjhkF1cHM9sy
U4kvWkJkKdyKcnFAZNwBkVko06GFvWjW72Aghof7VBdHl8o1tZ6q6qRGP/Juw0IkR7g+3b62EI3M
rfLSZoIAuMtvIh0+u4Y5+rWQXx57vdz0Q9lBCsHGbmbUUKqKhSLlPGnpgQ9h5Hv2iscVruihylFp
DJt3h3fZpiWElmHRYkMbyskvcHYUO44gt6/HiWuhmDaWkNw8lhBaGPc2KLD7yS9RhoZzeaVEP3BS
BBa/YC4haH8X+YfLn6OthvCWUQphI0ytCl7xfPJtBQrg4riuOSGt58TNU9YxL52qwEWPdpJ85L/U
5gO2Qrdp/XsYNbtZvOZfNITUJWVfLcSUKSkdiFX4Q+LSocE63vFYd2AxvfxGZQ7N0960Nu4/2VJC
fDGZIunaNpt8HTmdjie9Qv+BpM+uVCYU1gHJgrKkibmxwxJXMIVQE1EngCpNJ39Wnj1Vua5se40A
qOTwDAMuFxE9npO89ne1THt7paaIFl+Zv8cRwycbmyu5HP5AGV4FbBpHuZvWWC3Ndj+mM1pYX5U8
P4X6J9v+h5pz4xLSJVu7ghxf+32iNdCOIUMPBQCBbZpvUuogC2mTHST3/4zaNVNXL4N6ZP3Vsh1a
iz3OY4aw3njVKQdXlSa0+qlsVvNaSVbWTapH677nyUuJrLPrwTupNfuu/Kk0jPFmzc3GSUkCtCkE
rSywlroJa/54cumd7j1YOdO1VnxraMt9x6OujTNghYhHHVZHvLysAJH737vIFEJY6HqUw2sIa5bh
iwNt2GJgHu50XZqMzmvBUZufHMR+Qnax6+4gwH82ezojBDrr1kEYeO3Ewo9No6U+QbF6pYHoMkuE
EJ1D67xc/itXIOFbgWLloHp9ssjUG1nkJv+aMQGgC3447amYKbCw5NVmcZlyMdDdRQlwfkJGgZoe
+pHzphWvKNo3/wYhMkZ6HY21iist7V1WA4Whu9+W9+hsrN9LfIqMb7QEds2iHh2l2DBq6bJCjMxg
2mNwmctMyXkGRXvJ4/srolTpfiQidhgmWwHNWhvwepeOPze2XGaPQkiEywjCc6ObfEZ4H9r8WWOY
bO1SVvYno7mLcg0uCHdHF/fgpt2GNa4g5jf3WAiO6O/pVawRKoBMHuvk3oy7w0pqAVjlhYGzq8b+
TuJgzQwm0Naix1nAOssrp3PLOM3ZGph0KLJyv30drgb2xg1lCPGT4ZKGvikXQ8fsrg/EkV4djBMf
NzZZYtcrOva1XWcqJN3F8j8XYGj8KANzZwNenJM7TKs38jtjvBtHRpmZ72KM0rp1R+2ei2luxqvL
f4PsTxCCpj0nNTowAVo4+i8zTx/sJb8KAsCV0UZGsUaSt7ZQCGy6akcwF0yT79H6Y3Da+12W1RWm
dPnvl1V8hhDBokFXCrUmY8ESHPU3ZFTg075xhztMZuCWI7gfO/hzg4+MZPISeHlhia0aQkyK4Eqy
ENmbKcI8BsLt+TPUsd/dSP1SzSGqQ/V38ND1xh0qOyUh+CDD18N/Hc8+T+cA8tz7ZWS4tjPcD3R7
N9aQ2boQaaBT1pjEsQhwpfVFtZPHzTREcjEbQiyBbq+ASIFCIDeM2yo1j+zQOe+S2zV/BZWM3FP6
iWB9+WA0SVpuCFGkTRC8ALU9+aZT3sORsdO7p7w8J8QrIiYmAX/d9/d+3J9s5FV606kM0DD692+V
M5BPMOt8DEisgvT3v7XNpq1LTE4XwoWe6BlgDD5srFC6cXsfwe0PxIZwQiUza36SF1/eQklirgtB
IcwiKysKvgltrx9r5F/DUPM1Dc0bAOeX15DEBV2IC22rdeUAwwT6w+hHFrnvLNaeJuzp8s9LrFmc
Nol4i26SCY0vNS9fSj34SIV5+Zdlf7jg+IPaGrY5z5RI8fxPVi3wTDlfnaH9efnnJa6uC64eQIKv
M74++WBCf0JKe++59TVv3LxSgF69vIbsEwRXp4mMNGpsEzMVBkEBGjdgw+qHbrq+/PsSh9cFh9dS
OFxgRyB5GHh7Uo/jXN2Ey4Ne1qd6zRHjh828TLZdgrODsEk0MyH8QzVz1kyiL3fogjIc3eJ35uYr
4vv1NZ3CyIb0UjX7tgmTFPnIRFlgQMmzukZLBgbOdU9AaarTZliRJX5/cqRXcaU2jNR0O96MnKC5
WqM8hRpp97qbzVeLGfW1OlbnJ2u+J6RdPjeJXfwp1F+vGfJCCi/d7PeN85sxBQ0YTb4cSTAv/74k
rvzJ71/9/qBBWGRxc/r0tx/VQP3cQNeE/uYZvNO1on163yrr171aJQeizqPFiIgIhTvCuCvVYHK/
3jMmzFIe9DTvW0cIBE0JR1o6woyn2zNQxEg791H5TVe7E5NpD+/eNCEgoO2uLV7C5zRaft+X/T1M
rEfXzD/MSnw3jO88GiEk8PhTAugbZn9carKz9OiV/VXelM+V0j6Fxvu6q3/ak6+OJnARnQvom0E4
4vb/VtIj1A8rWTiisRuLSK7JP3nBq0WSsAlsq2KROEz3WQTvn87UfXXiNnZBbWsInb3LAFQhLoRK
OpiKhgFE6XAstPGudGFOVxm7ogsRgXVINwoFyRepwsUP20jrAF+Dc9YZDMTJ3CvDoO5JeSrtQuQJ
u8G3tXmjQyWJqOrqvK+2zwNBAyCFxNab0w9o4/KGPtVXjVv/AD+5sXOri7xRFKjr2q/WmBjVA2NF
1eGGTEplKaPQKrH08rFIopgq+L85ZrCXMRiA/jRaUMFSfAFVCEhjY39k+aUq+P0IR+zYe4yo9dmn
fv7q0nqI1wp8QqMQwb5dMmlf6up9fqkK3l9EjIQtJacx8SDITrXfqJI9JhF4PkauLaXu14yNL5Nc
26oYAzqQxrw5E54ZUHMNlNcBZManFbBUo8wH7dd+M0uXmbSQInSpAaEaN6vf9NNRhRLE6dr7Px1m
QG1RBAvvVmSTnpeQIpSz4nSV51F+oAVNl0YLn3JIKHh4pByYi4cmRch4q9v59h4yF/u3Zdut7sZe
zXdRdBA29XK4skBfYn3s5LI21JGkv2znb9+m6IT/vVQIONGpFhi6o2qElsW9KjJalygJTKj9IF3u
eJuNmdUC/uuvjifEBN0cC9WosAwDrjQEpoHQnOoBTVHHXJ9YwYntwiibQFot3aMeON7LAG3mvoJR
/VGLUIG7/MWyzRXCRl8y1x0zaek7PBzltvOxXWgFAbvqNecQldPntnket97M3o5RSLX8vb09cTys
MhIwWG9+eTH0VhnCIBsx6u0g6zAP+FcAtC3Y6kKlnv1QRy2lqdS9G+if+jHcj4a54c5vuxg8/X+v
oegQ08UqawDf9pFc99Vu/DGjOaFQCdt0v7U4fqcpCpEDbCmUJQNLrQfCC2IOh9Oa32UK1+DW85ek
Pcj45d8f5DC5iKohXFpxEn2rvebrbGfA09IWJmPzgNzpeRza22Fy/LUIyK3Ur43xB9MXt2tSpnnx
p4KuNv//GyjMry6bpMxKhOAS2v3geoxA+XC1fwjx7ayov17+aYl/u0IoMXNrrLrVRiDQZMbTOwZ2
6/dTnsCi6d2uvcLL67x9XzqrJMPryxjByMCOIK/2xyy4nQc4bWgCPr6z0Hdgkfjr5+G3txCqXJMX
W/vHHdzbtDRvzMH+fvmvl8SElZfg9V8PUB6ybIdsbwEDfRziqr8yTKC3TB+1d1EBq6pqrIML5dDv
tKy23mfxrhAdQBh3A8p0ZElmV+69qLgjNzu3eU6zhNbJztCi9+UzMGD8/YWQ4mYK6gpEPd6vRh3W
7Mb63BDqL2+gJEy4QpiYlLAoZ5vjh44+33l4keqULwga722tPPfddM7/RxpN+s4qW0oIE9HSaR7M
3EDoksf1Ga1cMhDdJx7uzjwsL83Ww/LqfG9cV64QKABHFktlL0S+JDN+xAOQpka7WsH1aXDXgULI
JiUHEmrbu6ltt5JamR8JoQCEdA11gD6jwBvfQc9yZVr2h7ncMDjJjeEI0YChlLhEVgAe9kL/GpvT
pzYaoH7ST5uOKglljhAHEjMm2Y/ZtSpmCqa0EmJ3uVGTyX5bCAKO2k4z5ESEyah7XNslSul9vWy/
km13hAAwqkk95w72q6vVHqb6MwqI95t/uGzbBT8POj1Vl4VtV6OMEbn+Nl+xFwxUbbYrZCsI7u1E
tTs4lUIAC7oDL21mYX9yzWulyjYsR5IAO47g4TPklKq3MMvGINbdnD2R9jb5M/9JmV8Xus9qmxW+
BGnkOIKPz3FTxarJ5+RG9dkzosPYLQjvLjeJGl6t7+2KagLgHJCIGBjJXDTn+bIdyPZRdHqbiz8p
NO4ZphM9ZGUrK9iXtXHIouv3rSA4uNKUECzFFrUYIHikF/ZZnd/2NrjboNjIcCV+IvI7TBFwjbqB
VhUGyo5JEPv39gOPJPragn8z3q0YyEgs6BnCxA0flH1AeSB9KJy2u+2r+rsKs/chCMZxY79kCwpO
vxLHq83CggYTyi7VSATjug2EIgSKHNjaabPGk5y9vf77q34CLDVt4Bjh4ltz/tNOp+gKfprwRY/1
xldgJNs4HdkyQjBomGOBnThZSECrCTrBebruewv2qUXToFDWt94WJSFtFcN8/TkmQ/Lt3JcLhhYd
kaw9MdJ4hRTLxmes+//G9WgL8aDMUNJm3mnxYV9/QP7kVu3Sm4abfwc81DdNhGYvO4zMmoVYkECg
38J+zLG49Q3zP89a5Z4u/7TsGwRvdxOkhDsUofwA4Pla6SYQOnZxe4PE7g7GnfetIng8TSqljhyX
hAU0qGsnJ1Qsb6bkjumrbZSWxKpEPGhUGQ0JHiCWZmVnL+IfSqPcR6F1guFy4wqQLSG4ftf3pRbO
8eLXefoEafR5bYDYnuKjxrFVRsjWELydc+D5BaUPP4m7Hvw1NJnm1CcM4C/RtduPG8YrW2b991eu
Xlfl5DWQbPmjOVX3wxjr116iXFPdMcmtbUQuiQNCQPbXIjZ8pnE84OiLggZMqc53SIR1h0WPNt6U
JKFRhHKmKgprKeODHECyg0DqyrKfVpRXwpNFkRXHzf6h7D4WEZ0Go45zgqK5n0MJqk33Jk9HvCAV
DL6jgIce17GG+Lp0V4Worfxbtn2C3yN3FvfuDPHO+ut/3qxov4MkW7JfCWNwBdhOovPaDeOVRKP5
lyqpTwVw2WlleyuEBgTPzEKHI8XnaTwpXpYOgkqay0UwXJXJ15SZkcvrSEKQJQSHkFsnTdVK91P6
isMc8iyoPsyraFL/0utbe7nu2RvBWoRwxpFnprrV6H7uHKsFSTtHPU+TAnnEhwQ+CHt92rKmI6IU
KHr/traaLQJt4/9HBjoibBNVMdvl+tb9OA0gUDD9AEkpdpQ7u6quIZqBobi6B5ykZmiOwyaRQAYF
Qq/NzokXoQiF+1swAAXbvVWJ64sAT2cVVIH51fSjKDF8Ve0YBY/S06yEzo2Z96jMXz5YybUlYjHB
OiMn6OUWgKsCAT7mwHcexFcbN5fEPEXI5TBE8ENlocVEFGOndgeZq1nXPvPu2Y6xpsckILfotU0D
Ws3+LQMSkonIiJDThfmXOyw9NFQvpvk81ccsSg/tfFcWL7HyZQoe+62+qeyUhOxiMZFqGdXI8rXR
Pk9Wg57GdIfcL9wJysYByZZYfeXVHbAw/EuylVh+YnSMFDhGd8uw73gdxmFzM1HjX7YDSRgzhUAC
X9gUNEFp+fAk/0yy+pb77dryfl7+dVlZZgrxA+aTIlv01vJrPTt1pnI9gUI2CxX2k/QKEuPvTC/6
ltVcM7/26/Kaa7PgDVsQ8YxphliGtlp2oFn7uKP6Q9wE7qyuvOshRy+ya0NRNw5JgmBwRHRjG0b2
gDKDxXTw2rKsr6zmLoytE4sN5X3LkomLxtZxUZLjdpNY4ryGkIaU49K0ecWqGkhAWHs+D8GDbsLW
MR0b6ytrT3NITXqftE/rVJ1rR3umot+3vau9vrJLzxsZbssUC5nl9mZM7F3FqHY3nvJi/DosHQzy
eYzQgXK8vJzEDUToI1x1thtRI/pWc1VVzVM+IWpZz7dx7bxzBTF2jNAUBcjt+ZBs30xMnGVT+t31
Yhp4h8vfIImGhhAtjIq57KEMiE7LnOzg6QbEqdzoSHI6S35uosnb9cHD5bUk/mwIYWM2cm+A8s+E
Lh+iMXcYTrk6vNT9xunLLE8IFwpU6TXAKtNnYvnLaJk/48Dd2iZZsBBBjcs4wki13n0G6qua96Mv
H9P8dhw/Id13mKlOqn707WIj8kksSwQ1askSpTaKoowB6S75b4gKV/hcGS3EAO87DBHMaNsZmn4B
S2hK/qR75pcsbY6bj3eyDxCiQIhclblMue3DHTBAecawTYPc0U7Tx28jNFYbRy6xKBHEaAytMpow
jfhBhXxm6JTXpuLO+6TO/XeZrAhjhD0mhp8Ivk9EBGEf825io4auadnIRWTbJPg3zPaxqiuuhSTQ
Mh/UmVfj0GEgcOUqg0I/MzbsSVaFiKhG09IHtUpYyNbhURm842rG0fjTQQE6NBnkBEWXDNA2Kcuh
2YIhSmKLLvh7Z2h9MiHx5ZtKd4R47zwt2VEFrwO/+LlczHvSoMvHJHNPEfGIdi3SN2M5+GH2mykF
2w0+h5WJpAbiF1BCgdCDFu6gQxt2eUHZwQm5wxxVBRxu+cCY6o+qth8cmN/U+tNYbHjnnxznjUxB
xDzmShgjYOINaGsMVyhL+Z0Cp8ItjJe+F6OYSHvCLZU9DzkLPaoggkFJM/QrijhqvrVnuY5RTWXx
2IThIXT6ayu/s8PmmiGiONK+IKcIfXKxYrIGu3jxwOpXVusX5Zl/MVHyW4dNrFj5pjLkB5QCWUBQ
B8uNl/S+E218pKzGETGWhupGaM2Bg7XsNFx2KPNCX1RosXeGTbz9NJiZeucsE2S3iD8g1jbeaXDp
PMO3Nt6oYHKfmSjt5+MwGWZ/WrUR7kZ9bD/Ab0B13XRqcM2IR/SAtLNSbtSDkoPX1kj0OsVwxrRa
IlqDqzT5OLiI9w3nqXiGw3yjwbKGyLdOXogJyhAXNsqj64uH8mSuIjKW9jiubADjAAfJ+OmyBcuW
ES7+oLGUkjlr00fpdWKaNfhYpNnHOSoOkJmdc0U3tnxzvX/f+iAhDMALa3e5zbW/xp4u6u+gUPDa
UzYdExeZ3olJI3Rs42kH5ejlb5NcC3+i4KtDWtIFKA7v9/6iNregh79H9nyzqObGY5ps60TnDyvL
LdyUYJrb3s6ow3urAJmcu+WxUJav3rgRZCSf8R98o2NOgwN9If2i5Z92KK7dBJ4aRKLetUsiqtGE
KHnumoJC2GIAtouXu3nk5WbLuyW7JOIYa9OoU7RgLF+10o+RPn0up+VTNrYoe9dQs2xmsLJdWj31
1WEnVIgaLEus04fXTufcuUlOH0/f2CVJySaiGR2Yqpu45TMyB3BXdnJgDLOdFJzJk5WdFi/ymW15
34EInl/GATpKPV+CiNjHoee9xrZv3SnbcETZRgkej7hUYC8AwH1P/V0B5DrNA5rP2uz67/vzBT/v
esvOw3iwfCgdb4NF8dESut9MJmR//RpdXh0zvKloZA/89e5cmQ/AVrOjPsdI4UV59fXyB0hm2RxV
cGy76ufZNEYL/NK3aDxqkQolNrrQdx1CKNW5KQNimLInbcmLF3os7zIxSOqFT4thM4TiknZK8WFJ
v/dadLWGxFx96useeiCEgLaaQ2+nZLaIWezCDIyiyVLtOVMP4EyDxPqoLy2cuo96k29c7JJ0E3Gb
v78IHmnILVdTm030NSY180GdnNq68VeS18Ed7qMKpl53fo7n7Nfm10lsRJyfKLsOqRFtfb11jOcy
+qU2za1VbUHNZEmmOD7B/HGFdixvXm45OIdw6bxTmRu/c3gTD3Vqlz+HSO+v08btbmJ7HZPOtwiJ
3v4w2xNiXDC2bpQ5uFYzreqMavYZMb3rpuo2spo1wvz3irZFrKWrQcE3pTRtIIm7y2fv87jZJJEM
j8MN/bctaDx5x13WYAuB+b001Gnv9PYNRIEP+ZTeLoF1PRv6V71E/HgtTNRVvT4nM21VqDtIfNOi
uYVBcMPHZQ4gBEGY1trUSKkYWyP5UZvQrk2oStY8x0Gbxqt843zZnBdcT+etXRUCotY6zmQGFI+R
ByFiFHq/ss54qZYvqQ6k+3LMkq0hhEVYXmdwVLrlO07w0i/6wSmbfRUbT5v3uGzHhKCIaAqkvBVV
nJ7pdwPVfG1riIc/cRfaIXrHWy2Wty9aW4RbhumU9UPJl6QLyqCh+RKsYpMxlO1Hcw4A38EIvRUG
Ja6MJtbfRmktYRragUPuQxwyNMjHGI5WA+gdUigLEcFsT3YBA+/Wgm8nQwgY/L0ee6gOZsh68Ks8
qdV0h/wyIp7ZfTW3h3ELoyb9LCFOmItjo2BHmR+smHfoNsuiu1JxsTRx/T4u7kE973sjOeql3Wwk
27JgL0IxlZiOoQFPnD+n1fUY9ocGRYojYt3aQfdgRF0cJGed+DFVNYjXbe/GRPdnI2WS7asQXFLo
T8FuJfRnLO1DWnhXpFCnEYhyAMXW5ulJwq8I0XTdrJpmM7P9BdrqKtNP6lzfIN/tX/ZhiYeJ+li0
yDoEGSrbD5kb2C3xF29UkemO9U/F0D05DjItMBdeXku2YUK8iGN7UI2YmKT2AN/Rl77/kwVSAFh5
Av/6VjNW5s1C1CAiTRA687gylo8JTQN3RjsBwpCizXZBWe7CDqFz5fryR0kY2WwRnGm5nTp66/2l
Mat1QOzxDt63z3R/EAVVyo8gN/tjnKpfWqd/HtQwgYU1OkRq96O0coiJ82m/8Yesn/dGyBcxnJOi
OYiC4Aum8lTmH6hxUe66jrrnaXkxlCerKH5sjvBILm1HiCkqKAn0w7hYkSoqr3SjjY8NLDCXv0Ry
fiKqcyidSdGr9daOu1st014sTf01hdEJ+tv5H61CZdIe9egqMqOfl1eUvFfBfPl3jFSaQndihYtG
AaIGdG0fGA9xrh4Kda20eCXtIEyj7ErV0xJszGhIPnMVwXtdVaDFPXRTaVu+EUfolxrjCcTi02y7
13aRXLtO/lIU+tl0l2hjX2WHtoaYV2XMOLtJ0iaj7feOFvor7W+XobK8sYUy8xPCIZzkNqPJy59A
dY2I6XLbevHPrHQ/q2OCMJypfQCre2jK5HenVdpGui8JjyK+NVItCLV6vkmLvmmzqdPIjtBRV6oN
r5LkOCKkVR0Nt4Sv2/bzvjwBhdiPTXKHLJT/3gDvCGaQh0WsOV1s+4alfBhohKJlj3R6GrYbnyAJ
u44QDstJ7/R2idiiJdq7avpZbyNI+NwTI4SnbOv9U7JRInqVl+S6DAruKX0xmUytFd9rw+u6153D
ZlNK5jFC5gQ1cO9Rj9j+6CKU/r3j2bqGGXVCA0lxjDVhg2d2Y9ckF6MtRLi2VkvS9J5d4+mTGLCG
U+d+0EN/DQ+b0P4/zds3orYIX51QaqZPzPXRB+3BpGjszRCK96jUdsWYxVdoLAVIlmRIv+vplaMg
PVSnzuMYz2CCijk7OOhv7J18i7pREiRsMUhMiGt4sJ8zps3kEdKITNOEW7ApmZEIMcJS5jxn4IhU
NDR4B5r0/gE1SlJfU4mP5TC4G4cn+wjj70gXlQ1Fq8nbdVVFzt4y2vwj+PBgI45KYo4tOFQFRy7T
LATutLHOeOtnfUqvc3goLkdSib+KmNAAfcyRPgxP+xFqOP3s7JL6GRmAjEoRBZgtLlLJHom0oFWp
TVGIaIuvJbN1XHXKP/Rpaf24/BGSk7YE9wnmCfLUno9Iy+Af01k+THF0VrDszYAjS7xErs8KuZgy
Dsm/QbcfBsf5MRUFqnBmeKVOJOUKL9iW9Y/XIiYUIQRC86cr1Vs2EYGFjeRPEiT+gxVN0pz2Al9Z
r/ILfdidmja8S7L+GRxvs8sDfdpPibZRcMj2VPAeHQGRZak4sT7UHlBMKpDkgzE+zLPSL2d0Qi4f
ncS8RdRoXZk1G5vaMA7kh0qrDxGMRp3absBfJUHcElKtbIyV0cjwHsvKTJRqy9McjYe0qtGTwFS0
gXEBZgWqWas2HEr2QcINmygZ/cACrIxtKp+TrnnIYrQvrapMNnIfmSsJAcGZKic0jdVj4QXbr+Ir
8PkuL5ePQxIORBBomofO3Fj8uDGgiTmb83jO9Ln3Azf/B6br5eBYSIZdXkvyISLwEwmX0ctSXAot
5ZehWE5V0b6LGxtRob9DspktQVqgpOEjAIm+ka59B7H/0fAeL//lEt8QcZvJhP6OPdHBsRykRwYd
CFgJoE25eie20Raxm9mE3E2AHJLfDN2dplRMMkXxP25g/+q9csNSZV8heHikIJTwpyTovRyeW+cx
TpVdWZl3m0WHbAXhZnRReEWHTeXu6oN7uvwKzRreFCaqjssHITMhwb3r0ECbMDM4CGa/vDiadppZ
/r782zJXEBx50uvQRueNFwSTBhki1d3ZbpYnJCxvY6d+DiNr2PBoWUEoAjSjOtUNZWGfXNXxeTQm
9yMDRMDksOZprX5vNndrzhkSG3XrfXsnQjRVs0oLlLKpQts5PSOk6B7RgN2irJE1y0RQpuYw1xA7
bN88oJCYnXo12UPG8rHWftHo5Fmc7jPwhV2j9+87MBGQGUEjCok0u0jz6lqvza9N4j0ESKSW2rD9
9CK5hY3V1l/VtfMU1IHeeqYPIpy6doG6xIZYrl/Uq9iBU7lc3HtzyrZmfWXLrdfMq+WquA9DlEhM
P0wNw9kVpt7+U3ka71lFk54r9KLujCiufKPrtK3EWXKFiYyTk9Ig7IJwpz+M86cI3SF0REFpbRme
rHkrQjGbUINwXgOYnum/tNLeu/V8XDNabUl2CM/tS6U7z/ZCRrOBCpNtohAmVN0clNLkgxAqu428
4LYbtX2UhR87O3u2yeGcLay1bOuEoGGYQREOjm36rovED6qSK/f+sL13kogqojM1zQRnNmIOjWmQ
pPfWQQGDOzKIqkBGtpGTSSKfCMpkvCoamsYyfbXUsn0eRTlwA2M5o0XYnlQ0nB8rY0w3wpDkLdoW
8Zko6g3oSbFlXTaZhz6PV6mVmPGPtt0Flf4SDsnnHvKXLkQK0Hbu9Db92Syo88Fad3U51Et2VaSh
VCaAVqnHB49j9dRnAyKs1Sc36D5NzvBweQnZngphA5tQbQamTVRj7B8WApxr6w0NwI9kQOdNPkTZ
hwjRYtAyk5YRq8Aa4YF37A+o3+UHy0ueN0shyZ37h+H7VUTKXKM3wtJks0LnkSbJsY2bLYCAbJeE
hKEfBnoRLTNAUa9Gvkq/0KjdvV2k+k5t3esKrMLl4/AIn280QkTEZjOEfa6BgQAUVnefI9fJ7rNa
QSmjiSof8h+e+1RTP5ej4T0kSLVuGJrsVhThm62nQO1sqib9qlODgJJiaQf+Z148IQW+y4ca0VsV
QU6Y2d8bbv+AEl8dmDKkWodOookuqLGvExBJ5f0EpqPnv5jANaJmp9Umowob6YzEQEREZ6fHTajP
rLfYQIhSSqB26jaqUtlvrxH+1bcUoZVb8G1YiFrN2XWpM+bA20C7cTwSq/gPrKJMEK/VSYm6vPlp
K+MHs3YYJ4LBCA0zn0nNM7J9v0Ld+njZCiXuKuIsvCQwc32tI5TJOPeh8RymwF4NhOfQSxy+X15E
ciWJQM7RjNwy7lgkciE57wz0F52bdmvQR/br60G9OpC6hO9sLsDZBGBY/bxgZjDKCl/LvI27WxIS
/lwbrxawTKWqId8nDZ+WHdwk9yTHpVefASFvhjTZOQj5ga6FbmuarKEM012c1Y9JXz/3Xvut094H
4Lf/BIRXn5Eg9FlNNogrr9aPjoHGcFt3iCTW7vuQLX+SrVcLmGag5OHAAtyZza6s9evE9doNl5ac
sgjQzJyKV/0AxwggN/Jm72xX9bWqeS+XTVSy/yJAc8naRe1Uft5GW3NZFYMBcTcJY7ubiAHZF6zm
9Wp7EsJ8N5YsUZFc1pX2yJvRkzW8jyWAu/zvn6dJa5ZWgxuAYnwMIYc5zPCdoLz4rKnRVZFGG40N
iTeIIE3VNVB+pVnuw5N4GNr6wM1RZsoD6MPN+C3Lz0XeycgbhsnuySJCS92v0mZUoKvww/y1z4rd
9GiH6B3Xh8tnL11NuPMXy+Mx1+C6QKL0NI/d2Wij7+vuLYpZg57NflFplWR7yVUbb07QyUxOcHnT
7dOii0n57LRuHpLUyD4j3FfHu1EplV3SZeZGjJfcWKpQEahR1BiuQboUd8m8q1C+nY0yf1+mLuI4
rSzQ1aYHcT506aAiz8SIe6ZH+S4vALzXk9EdXaOpf1w+qrevR0uEb5buDFNc33BSCoMLWXhO0RTt
EujxUuPH7FlXdqzjslt5xNu2bv0HwoncdAcBvelbemTuFdXIf6ezuhzicKkOU2UX1c7rosi//HGS
1UQqrwmt70LRkrUMgf9UM9LmSptXqa3ZhmlNNT5Y4/A+Qk1LRI1GfcM8f9hiE2b8AR6/HqRI6vcU
ikNmhLulUDde/SX5JqLUf8clhHMblCKwhbL1Tt4S3Rluji467yO73J2OSt7E57ydhiujyrD93Crp
948bzXdJaWeJaMu8bYe8phMDjrTZu1DAwPtGIFmfTpmMiDS0iZ9XLTrLTg4tAribpvN2tLdEKKaj
enm9lBkDmEVyb09p0jN3MTe3ij15X95lLyLpZT20YRc0KX0ggGDmND06E2oganZK7DqhLQ/h+OWF
3o5UlidEqrSe0sZzWajI24OnmhDZ9V+msiTj2hKykzm2EKMUdcyrNI9Mv+97mJhTbd8G4LLXYMXp
XSWK+iNLF+0EiqTYCvvrn//fCszyhGeMcs69NnYVwy/BnYwQOqCd8n1wij3qJl+csTk0RX/qy/Jo
g7DfDUDFNwGYkh0VAZhdHgxJPSCVmbf5bVya3xHPu4mC6ONSbBV6siWEOqVs875e6o5DS9GUm596
ezhEsKOO89Nlq5CFq/XfX+UzRt9kpocwsz+1I7K5ef1pvTZtBcmwUB32mP3ldSSmIbJekvYpSBFj
GlaifqgD5TDlnm9CELp33fCaEvq4ALe83qxW374uLRFjCVvUFHhIIvv13FwPFU/egbZR3UmCgkhv
acRqmCoxP+0wit+G7rJzyae253NkZy4kMuqQ9xYZiuHbyQBFkNH/AzcM2K7ua2xtFEOyJYRYoFed
PoYhSzhrx1RLDnNknJ20anfUEpcPXHYAgl/atuJl7swSmpeghajk37tl3uosS5I9S8Qv9sCOmkHh
16dSucoa9POKhTOw7Wrak9Le16GJ2JcC5SxqcVfIBW+9R6yO90a4EfGKA8VWFc34fOC1PAp01+iF
2gfVoflh2tqXqRquNXC7G+ck8RoRsVjCIKzmDe9SjHt+VxNMzZzm1J+jf5yEVUv9W11k3m4qDOd9
t4QIY0zTHOh9RgHiONYnxTkGZGJwx5/yZtlwH+nZrX71KuRoUT25QUEJxRWet8YVyE+ILtxq2JVh
sA+m8FCY09XmI6vsxFYDfbWcUrRjnQYU5QZIMqOa530GtjtPksM4Zr/iunsvKs4ScX2KrRYpuu3Q
aaT1I3ru4CGdq3d2FywR1eeFvO7FI3DP/8fcly3HjWvZ/kpHvbOaIAGQiOhzHsjM1JCSrKlsyS8I
yZZJcAIJcP76u+iq7pZYSmWXn67tUISszISIYWMPa68FKpl4eZisAjVmWX45ius6YBbWqL6cu/2c
LaXKEDp2DrH3nRuc+5lfAcZzxCwcXP2VXahoXxhiMMagv0PTB9rO7unCNN/mO2wEFPho/lj+YgmK
rQF+fUNc4Y4GQDUeXLVOeDchBDz6MAe21pqgkhg654iLwAUSyAgp8zOETFfhoC7Clu4KSe+ONuge
Gml1TXNHo0QdwBAYT54k088ux41oQXpAh+Cil83XjE0vH1vuA0ZnDe4rMgm/18cKjey0cmzU158K
SlE0fqCJu5ftS3D28UAHttsatcdHd+yHABQhM9D0gBVHwohPedefHfXQDng3a17KhqXYvSXqANx8
AznhDg0rVCyq6qjeOXcfP8UBd2BNTjklvBFjGKDWQIcUEZ7aqzBH52v9i5+/uqtdQLVKUeDYT5Yj
GyTR8NCEG5rzY7CBAzf1GtKNnH0a5jlBLpwXSWQJ/340fjoUN65Rh9igbU46JGVaOd0UPTsDTL4F
LkvuwyC9dHX3g+sCYTJmLUmmx5LJY31eBzCq7G+IxDqsUIpB9gk8Bxf9UJ57brkrEcxFjui/zF64
Tav0fC7bZ5cVX+gYboD02U8otSIAPYFLcUxh48AGWWMWte5ywTukiOrW3eeN94RGyIVs4YhFPbDH
2co0JIkVfM5meNbKd7egsGLPjHXJowBL+V4sHJozoN/3H2/2A3ZoDV+syob5skLdqUBt6aKqjbxn
ph9mNN1ap4hE4QUXRUDJD+RV/GPVvEMTuPz/qxucDOEo2FLZJahzLhNIEjAwHmsiP2CF1syWIhGV
2zY4v1k7xbiCwjq7rPJvNKSbj+fswPlaQxMLv+IOG0KYOdm38SiBXync5oi/dsBYr4GJBgzZfapg
4cBN4d6XBu05W/AHe8BZ9DToNs0wMieqzGx1LGVAgYzwHftru2FN9oOMZO8NFCkFUnUb18iYgQ3H
970TT+YXkB3cON2xxPiBVVpXixNVq6bPkFaboce3xETcU1tT2rM8db59vE6HhvDfbrOAwDHR/jLE
7Cowe3VhBBD5IhQDvtGuqh9/aRi2SpK4CjwbEPyGOfD4l7FvkQnX5Y1vO0AkiuzLx4McMgorL8vm
dZq7DsKU3Bk/A2IICphuY+vwU6j6hUX941EOAM7YGubpWvRUTT2ieoREL73HTlUFPQnD203n1VDo
TX7M6E42IYPcZ/PZdP3Jr4awa9Qnd0uhR4vV4gypTjL3d2Odt5u2AbhUTDcfP+CBLbHGf3ptqif8
XcjeSBu5eXg2YK0MC0/N9PDxEAcs6hoDWnMQd1aywfUOKXDR75J0itAWBCnQLUr4Ecv9I/fEASu6
hoJOWrqOM2aoHCJqldbPI6h2Xh9dj0PPsVi/V0baLmZFJQXbVn14Cv3zK/hans22vDbnC7mI611/
PGEHzCldHVMzJk5FG/TsABDlnfNOujGh5XTEnh5a8ZW3NXNQ4ZQp2j1HGW4TPn4rumTjg6zqaGbq
0Air8w//KlPKAqk+eulF0IouXvZVpfPTrEqPJUgOnP81EtRNp7kKcjQduUVDLyF3lZ1kQQJ6p66a
AYFR2baahvTInB2K6dYomMIFcYOXV4uX50d5MG1GeYPyeuajIOGTy7xBO2t6W3jOERN64NJbQ07z
skhI6QFdTnn1XbnyWYaVjMg4noyTAGcy4PipDywjQEu/dnjWKNS6J84AIn2g8RdivpR8TlSpIznN
R0ocBzbFGnNaNkOeJwN6f8oMGolFOyD1H2Y3iVDVtmjr3cdH54AJWGNO52rM6qJFXyBcHW8XMnod
zG0YqVGZI7iaQzeCv/LVqgLLnxAX3W5O8NmX6qZFjXzIy0/ZOH3tq2brD9V127s5OrQAsy4tE6Bo
PNZOfOgBV0aIeBaZwZGgC8RrTeSq/sp49XV9LIl9aJVWpqcZoffXNOjbdCf5VPDUbp2pP5UaXdPS
CX/82iKtLJConTI3QCdth0WU223ZKThUPgGbe2SJDs3Ryv6MmkxF7gpg3dOmeyaFn6Hgq1vojrR1
Md19/BAH7M8aX8qgA824RMN/x7ITG0jEldrZMx4s6laI8X41ZbXGmM7Ctm4gi2Dr16V3j9ZHfTaE
er5iqh0h54e8369ZgDW81LV6lEWIJwL1HyPI9jjiQtnM6CgkA/lFh3qZzleXKHhmQhBA2HA7ggmg
2qqQhH+4uUZ3SN8q0IWjdOc2YCsspjoeuzI0R6ozBy34suNfDYwW6NbWTAGM2QRXg+Zd5M/Ej+p5
+LTcTs1ov5hC3cFKjfFRl+HATb4GMZbgazVNVy5l3dw5yZCVVbKzR2zdoQ9fecDKqoJlIz48daqv
rCQ3Jjmm13vgo9fARHBQK4V+FOBaEvlcD+UjMeGxeuYBN2rN8NhVQSH9FJ8dViqe0SPMQ3RuhHOs
wnoj5OejbsgBM7DGKPp0yhPPYiDdlZFbk/SKID9S+3NzxM4cMJZrUCIYRn0nBJ/Pth9JPDfZqVQ5
NMGD86Od1Yd27RqSOE2Zmw8pUh81tdFUPALEhARyUj+76XcGUwPFzehXd+vPjs5XR6SlVgcaSd1t
MftDFAIFQKZjjQWHdtTqYtGz65ZuBji+09p7KLJ+0oGjjhiuQztqdZ80PVXaQstsO46uFwc19B86
xnTU1PNmIurJq6C/WhRnHxv+Q6u+ul3arsmEhrrltgzveCsvEAXoxvxxFJl+wPX7uRVerUI3zq5U
HEAUsnRDluIc4OsIvubAk6hhARixyPENduAWW8MVIXTTDSXUH7c9yu4tLzd8yuIFXjNpsSSRP56y
Q6MsC/fqkcJWN7WDLOzWLYvyMjNKR6zrYWfzlKKPrm9BlT1VR6KnQ2dmzTLZQfGv9BkQ66grZoA/
VU2c9/PD4i93Yf2QzAryRJUbs5zsiFccy/Uf2OFrYOMEwSlnaJAIzgLnGco77YYkBT39eAYPbLo1
mpH4ekplsPCLNqZst67fZTeg908QfRiz9SyyOkdulQPbbw1p9NsmFcVCAeoGaANWL37ONqqmm8VS
k4BFReBdoSFo+2vPtTIL3UL+NKcpeA5D3LtVRR6HxjmDqIOKy4EeufsP2Ie1iDYwXAEyhWhqIlxG
5RKq4eaxlkSp/QzH6mRqjwx04MZZIxh7PjcyCNGuFRK1G6rsqwj7awcFpo8n69AOW134fTLKYAaw
H56g+Nw3/oXIgmPFhPePKF0jFg26rjlbKCDMkLwkvr3qkibbKeKfksw5D8PhmJf5/k6ma6xiOBGA
yCWILEAWZypfQbLdbDQ4cE6OkqYeoCCAcv1bezOrts1UT9FNW5qwPO0SdwhQE0kdChlkW1xXrgS2
TwtAOOIwVcEfDroL+g1hlEHwpczTbtMBgb68vyi93VBL7xg12vtrSNcwQ1+4k985KD3ypfDIBu5H
3bEOgwOWj65RhGxwXbR11th/wKKxBFo2wZBAwJJGFcvOO30pUU4FLcvxYvehbbM85ivLjpoUByUG
cnvF0Ok6SnzJ5Llxke+N/LoSfC9pltenJScAPfw8Bf/5RrLW/vu/8P03XU8GAhDt6tt/3+sS//5r
ec//vObtO/598qKvnsoXu37Rm/fgc/8ad/PUPr35ZgtwczvddC9mun1Birr9+fnJi15e+X/94X+8
/PyU+6l++ddv33RXQTjs9iVRuvrtrx+dff/Xb0ty+T9ff/xfP1t+/3/9FuOr0X9/x8uTbf/1G+G/
kzAMSAhV9CDg/kKMM7wsPwl/xyHjIAj1qO+FnCxNpJU2bYo3+b8Dt+V7wnNhzSlfYkuru58/+p0j
EgtdlxBBXReNn7/99292/SdK6M+1wET89f1/VF15rVXV2n/99tYgopnX9zygQQIC9CKAl2s3VueW
SOBm0SrWVadc2nkPGfB+mznzdOTaemtW/nskDITZ8EBIsTr6LRkyQG8KcDGHXhpD12khZ3FVvisD
95kLMAYfMcZvL5U/B+TU5zxw0aMd/K0jo5NDSkW2SdNcnZh2JNA9bMfpxwSURFSg46+IeO/RdDMa
4Xx+tQH+j9OK5L8IYK99TO8y7a9OnxyI0ilXoENTboHiBzXTCSW2rQCcypN/RhL955OG3MUGop7P
yBpeO6ayrWitwT2CZv8vjjSV2iRDWIfRUMNlPOK+vTevIbr4KURPOaPuyjNQBPQjKJxvTJCVJ9Sb
nU2bBw9QAWNnUgdljCKmf517+PLxnL61ZD+fkmIxKYPUNOH4/u2c9pzldR7qTc8XKdymgZvY8jjj
/jdpChtPzpwc2UHvjYimVg/N6Yx5fF3g9KrQmtCUm8StBh6FLcqyouT9ntVeekfALbPxkqE7grfj
PxPk/4vvw4NRH35U4Hs+voZAu7x9UEBtNB1zb9e3jq2iaTToKcfKD0XUwZJ8HwJPXqbakeI0kB4D
1UKb8rNUdu69M7oJRDQCkDcjIuHT7eR4oI6uoJf2Alnh/g8GETAXlLOmn+N2yl0PHH2dvvCtTfIY
aInqeTABePKF9ui1I7hBWtuzpPyDFrmPdFM1QKnC2jHRi0wpq2IOjtRgM3XV9IkOWX+btrodN2GY
VTcddoQbAeTL5LZI6vrc8bTyN3lWSIL8aIBItqAzGJohPi+9zZwHnRc7Stc2BnZK632YqHzOdqOZ
2nLntYylahOUIp9IrKcs609ALs6rTepDmSgex6xHYrergE0JALn4Dp6h8SEzjuIniqj8ls3U8pte
1Ay95qapNnXKc7pJh3nRJq5EsynKok8hup0VLSA0WTCcqA59RDFgPFUThU6TZzunCOavvWYqjcHk
SHxkFWr/Ufc207tUOgW0e43Ovyacw8gYis21EU1F/hjQvFqdCGt5GDXgvc6hujwHPvB00HyNZzdp
r9i00OUVFgrT7szbl9T27bRtQ5F995E4baJGWqhsepTwc86yXp5mmvb0s58mFbiUxiSvzgBIr9No
dgY7PWZaTToawF1BHqAtbdGJ3GoblFcMVHlTZAYIdehtNtoq/ZyXFsJFEe4KKTdjWyf1zVyiiruf
mqwARU/a2ayUUd7TvHlwUC4Idm3K0vQKJMAOcqpO1TX5cFWNLW0+5V4PSGpJNc12aVsqtinAfYlS
mUb3IOxg1bliM7ltmN+6TIHmqnSHiV6maa/nyPqhgI+iWO4gzGncrEwuSFkz5yEtMR9V5I5O20AP
p+ToCd3Aa2XTo5egl/YC7cdecTE0vh1O2qzvm++NVs2g4nREq8q81IZ74AlDg3W5IlSq5JvbOZrc
0XCUPsrESlG0NzVOwDasTMfhYXbBvRvVwjXQo2GGykccMGOiHAT3yWYKWjAQl60OfnQF9Rq0XOW5
iCcyDziPIgR9r9sGeR8nfOjvIbveov4FD76JfJW0aZRzOj2kvRjup3FkWWzrUg7Ikswp6iKycu6S
cBgeal81tx3FLR2T2aLhxIgeYOmwgHRfERj+6CdWnpQzYXnsdnpCgtvJKAQ2S0Gv3Np24OHUIwgz
6WycNiq55ulFEo4axy+byF3KyfwHhBOmbw4ZyZMwefHow4x8azwxdnC65dBudeYW10mVus8gihPf
80nWT4MnWR8DI9ZBMChs+gBcDpMEGrrkzg1vUtTjdMD8bwngvF7kyYreVRDOayI3FZjPUgfNvSIt
2LaLZva9SNo8/+F7KavjgobsKWiLOYkTSJ/YmPbuVH5tFLIHfhwwCbTrWU+r7JF0w4xPDAL63QcK
pYqcIWjPLe3zbiNSmidxXpXscRaNTuOmy1MRlQwilfE8uvXn2mWLWA144peQM5XVZlB1+TlPNDIR
AymcZgNK7TqJ0opXYZQAPWUiB12k7tJRLdsIFINYOFF6xIIy3dfng4AbhrQ8UfcOAy58I2k6d7GB
1MJDHeYEfGtpkPCNkY7EZm9EcNuqZKziNGyAGG8oLb/aPrNi6+ZElTua6aSDhkXqtFvmzwptcbYq
9V5mU1NehlCqL9Hul3YyMhAtvpS25BPq3UFya/MuB/8IHgtQYND6fVIhVwNSL9SREBqGrZGRTUpv
uq5NZ9QZBKBQLh/LDoLQMx3BfEt1SfiJ9QbBF74jLTe6r0UOll7Ph9BCU6hLv82lvDe20vOOV8Qv
Yd4rv7/jpZNDoQ5CoHOkDC6kqBysn2xoNpgJGoJ8LLYqZRQA6MIJbRtZl6bJi6j7RPyRgB0M7Zlp
FcpT0NB4ZkcF8Pb7FqJGdeTVY5F+J9T25sI06OdDW1RIpzPSNLXYjP40NNd53dZ0D5sbKBxEXYe4
qMEQdTrmKcl1REtjeTym9dgA+tBJ8104rlvtJ1qX9BIPNs8PtgtHF7ycMplwoVDUdG7zTEKqtg9Y
YkH7gqavZzOWrhNJo8Iwkhg6uGgcoTobJwOUZp555fUEhPIhtYuA8MSGs37ofb3peluqTa0GdadD
d/ZPa9g+kJn33h9Jp+yPtE7T22FQat8GRg2gOXCc77bp7CkJyxE5QKJTVNXB+RHEZOI4el7JuiJy
ATscY49jqF3OmDNEIoTKpw5Z6YKIJMfSgoEb1yxQu6M9aUHubDY2s+xbq/Ce2AtQZCqN5/Sx47fp
lTMZsKoqXkkIPw4m/GanCjyb0FhpnocUt/k2F7bxI5qQpDxN3AV7PIyV/AxojuztAqoPwS6eyfHB
5z7Ql4Q7+R4soeGy4sNcnNVuWttP01zM53AAFGiuJZfhuOGZ6S5Ep+18OWQVIXf+mIafbTIKiBHW
QThvLbTGbVzNA7jL6JwB9zMw6L/d9cyl4dlMPQHZBzXm4MDPSVCeQxq+LyHhSiyLuoa15RdwPMz8
Aea7y6Pc0R1UuWoJbedhFMH3hITsAaUp8QT4n3OVDKTCUracXPkVLR4kNCSmU+YqaFDPBjC7RZhH
+7s20UCwjnxEM8uco0q2qaSjVKxxNc2xD4VsqHW5hNWnFHa+ALV2LodoLqZlWp1w7GPLQUAfJ7pP
vlIWTJcKsVgR9VBTAfk9S52vXs29S1uQrIWPl9IRt3qu0d8JwZjvdC7thc7T0rtsqk4NcU7TwNlx
1o5ljOb60HwZnK51QHhiff48hpOoTgJnksWpbLA4J203zyJyODr7zy0yf/n56IQwnXAxGrlL88km
O6elqYqsnBq2b3CS9L1iadhdmHzs072rRhiayHFwbW5S281DlKVwJmLQ2OFktNpBYAS9vCw3G9Io
+kBhrZD9G9tMxH5ObQHfIKjsdrCFTOGr2eScBgLUYa1I6+eAzFMA9UBvgk8qpst56kOzNRKXEXyd
Mhc7MqDZa1O2OQxxhnIZMdHY+ZOzqVvZAWDMIdamI6TWDUoSgZ/IH5mve3Pi8RGH0lWpyr6Uwq8B
pBaYvvCbUDwrtgW22GfOAv3sCJbhcbypN5HnBjqPfcTxTzpxp/m8sm2gNlmaej/6sVBXoGkaH21T
lbfg+xH+cKtKZfTGc0QpYgjYI3pqh3Y5rgndo7NiCE5KIeQV8lH+Yw+NzydDPRc10aSbvqq6IeNZ
2CfqazC7No1rODt+lLh+fTWGYfiDo2P0RjgQlN4Jbcxj400Z4PNdrQEdcaq0uIBXMH5KTQ8PEAY4
gSIwinE56CTH9tFaCsEqj/TNtIU9yNuT3ujKRnCOqQMvwnpPs8rmLwUPvSp2pkB9DyF+s2AwGw9L
6LLhMm0aG8Q6b8KnLhXNnaCNwyKsvHvaEp1p9CbL+VqBZYPjxjfu6exqZAKUSIYWLZvEeU4H1qBt
rhKgAh1c7scOgvsEvPp58dTZTlzTwWMOjf1y6hvUbqWTnvk2R63SIwhS4HM1mR8RZco/5koNDSSU
RifYcoQXZdTyxiaxoF55Ld1RQCgPcLQH3ZbDl3pqqi+0kPkVXDICrgBk8S+lyczjFHQCsruK5BfM
b4t7Lpq5jJqhA2pXeNTJQaLaax2zVs7P/jzM9VaQ2v3ajRSZPp+ocK+cpa/cepJ/IVlnb+wwz/dt
kqNjGSLlrYpFgoaEaOomb8/KiqW72pA2j9Is9e9rKdI8As0oq/ZZOtJgwxuZh7FVohNR44WUnshq
Asq9lkrHoAExF+g8oF7c+R5IlKoEslgxhe903w4d4gABj/rKFVNZgfKeI4yr/KK98MAVqHGuAZf5
hYzgpfpmtNU/2nW+702K8FP9Ut215uWlvXyq16/8/zAzSBa+gsOpwRM0jr48vU4l/nzDn5lBJ/id
+yFF5pdQyL6IcNGq+DM16BD2u4vUgy98AvuHLN//pga933mAlyMxiISdyxamr79Sg8HvRAj8L/4I
gowFmsD+QWpwhaNiSPDggzjykAS/mw/Wwbd5iKxFW7hfppeOGczTWPRVAiRA2L9k7VyjA1CV9JoR
6+lNblzZbW0Z9Hqvqix7ZmFXTmcwwMM/wyb8+TsRn1PPC/CPrxuEIDbUuN5YwOxP9V0J+ejHepgK
seFU5l8FjAj0OArxgC4EQuJXK/dOTu9tAvOvoQXxMRdLonSd0ysGRLp9AIB+nTk7IPfZxVBKXHSe
cq/biaTP/3w4DwkglyPqRrprVc32y9EHpVd2GdIiCyJQcJTfIM5UfZWhRlQSlMH3j8d7mwn+8/Fe
j4cd9zpl6WcONx3GI96cbsPcrc9gKt2TEPLG249HWkoP/5vf+mskZGRZCP4x5v8skrxKjqYKNa1p
zgENrdrLzMnLsyyd+iMcQm+zlH8NguR6KAIvZMF6EMdmouNWXeoQOgRTn5EfplHmYspscebJtnnu
Gj5sTMG9I0/3tjz718Ahzi7DqAy57rfzaPPZraokvUw8cKbEdUX9nZ8PyS3UFcPbauz6/ViIPi5z
7tzKTDdB9AuzK8iyRSnDOVm28avZFYGZcuZi/Fy72xrRw0kyNOafnwVCkYn1QpAls3DdfZhDxCVr
dXqpQsW+de7knCAdmt2MeZ5eerVpj6R+Vz1cPycVFQPkQ5FwxqBraJI3QsHTY2AKH43em7F2HrTy
1LUGoO8m9JzxEXeZBR+hn0Vul7t2F+DYBLELdaHdx9P7zjHBcVz+4lj6f1vevuphNWVy2XYFiYFa
pBvgxir0Kev+yBy/M5IPMsgQjh4gkbA5bxeyMw5SFxIdll6bPPijys6MmPluaLLs9ONn+nkYVifS
F4KBjNCnBHn95TC92jOAAGOgzL9QriL3Labya4BU+zOC/bk7H5Cv+BzINKvjLi3zJ+l0cM0mCI19
/fjXeOfIUtw3eFI4LLj5VidnZIpVNScXOD2grJuLmn6t57zelsi0X06IMD/PU1GelQW1/wj6/HN7
UReWluBKQSFs3Z9QzmkW9L5/oZM8PPUm0e7yIg02WT6ZnSRVcvbxg7433xQJfi6ICOEQrDWqOkFT
3LneBVK5TRiVJmdl3AVCA9fRBN0DcgTjhUFI9UU5ITl1ZOV/MVl7TO7pvfl+/VusNhhsvAy62rtg
RQ21dzmlzQ87qeakYwiRq2xCgl2L+qT1RXpkw71zA1ASuowjMILxWNM5ggwzVcNMLhCVzuc5iP1O
SZ94x1Bn7xwghEaEIDgMcI/+lOt+tavbwUi3rsmFI912i1yld4Lo240tqY5ROa4aPf/cQD7zfO7B
MUMFbrkUXg0VJHPvAP51kRWwv9uaT/YuSNN2R1sFKTzcMsnl5NrhTHmQ1qqoRSCROc2SK2XNfTBo
fcVo41+NxZClETLN4XTkVnjPgi51ZJ/4KCn57rpqF1YWIAs2XpDaTBeDAXETqURx7amBn0xJOt6m
WSmQFpjlWd2JbqfBaLbU844pP7zjVQKCj7Ks7+J6DAiBz/t6qkTaOgjb+N6ZVP5JFipDloZ2W95z
EPOyYojTALA6hd7cjSRjcRMWND0F62x1WuOy/CsyeQNVeF3/fucoEhfpWJRpKeq03tr0+dBC0mHI
9oh0i52c8u4yKZW4U2XtbZB2TW5NEHSngkz9ZgbYeqc61h8pFr+zNgQVOI8CHsBR9VtzN2RpMwtd
BXvHV/ZSkzm48BIpr5g1zsawoLoVaJMAA18gzn1Vmbis/Oqa6+FYI+c72/jnTAgeYjLYn5XJV9s4
60a/Jx3dy9Jm3yVn9SZhyDeU9cYve9NvmkDYs6Q1zanfuOqHQJsvyDNQSyOpP5+lLudR1VMDHoKJ
HoHy/twXb+8o4uGCWiIlD27j+ogR5ZULvGLPPJU4sejAnrwoAJ953dhdNuWTdOdiCyerApNVLyE/
hZoiPPluL3WbNpH2+wmB2v+Ecu8EBO9tZc8F1SjHpckC4AzebuWEtqMDOre93ykk4P2grK8BYTRI
NMH3QMWzuJ2ENXHX2SdoaqN8GmpxJns93aQmSY9ptv/d8cQEwQj9RIbA/VwBLIoic92M+fuwGPIT
E0iOjOJIKCqDpt3Ouq3vJ6kE6kB1dTWPwXzEXXl3eMZCIEkWK7huiuxaRgM7ePsErFS7CSUeVEE6
N98MYrTgDhi6GwO418lA7GMOyMuRG+X97YGBAbMh7hKvvl0LVdHOLQKyzyrbgNalVSd9ooNdwAr3
pjCCfCVjaF5EmYKjOHeVPBtFcRZkIQoZmJ9NWYpj+rx/v16RacZkADvgw21dW5aickaJ0v1eaT0/
uYZgq85ToiPw6UC/1G/5lEbQpCkBuzHd5uOt+fcLFhJ/ZDEmmAqCK/DtbDgpWqN9ke2Jncy5lLU9
rwovf/54kBWKb7n1MApI2glMKOZ97TahJlJ7zZzu52CCNCW3/ZlB3SeGpVB4vgA8JNgTJ6j3q43M
R4rKW+3HU5D646bo/PlRtxRN4VXYHAOtvjP1uGRcAUwT+JmCNbFdIesCOhfpfgFYnaLrCApGVKid
HL0kDqtgBIhaVjEO7RFL/hYwskwIF0BtwOsAfSqulNW0560fplUJVCbPw2Iz6tC0aATqqwpk4LpW
m2KQCTbckIzHor6fYd1b84hYd3F14MPjal0/MmACIZ3HdG8CBjxH47iouKk2Zhn5bDVq0KhcNNty
HqHG3vD9MBi2g7qY3TkIJ8BWZfJr04CJGmCN9i5AEV+Qar5BUdlclg0wEOCa+2bc7r4bMv98yiSa
OOtGxMZYB1xhMjviIS9B6tunWXheAPdZ/AR4bivXFEWvAjY1OPeQOD/lhTHhZkZB+cSwBtoxvjcn
Nx/v5b8fmGXAEFsGAQhAeauVw3YpocPHz8dAJNukC5tdnjfVERP5zlPhVLoeYy5bIpzVIK7K6tnJ
2HnpEHmNehQQFU0Fia+JkGKKhjn9Z7wwy34M4PEJn+OALkZ58ZBf3ecVqLjhdJjzdmoUONrHfluk
hO9QmfaOPBpAQKslQ44Kvi/ShVg3POBaEQNkYN2Y/ZQzzKEj3yTM02Coc6svbsWnKkbzP6sjLsv5
i1fDckUzNp23DQa/r864lfzSGwicX+jQ+qfuALHgUzt5JkWhvkm7bYf2h09ksKrcZFXIT4pAjPKs
tJP+3um5fAHyyTZ3EzQQ5ph2taxj2xT+58EU+UXvt+KbbSyqQgFJ6yeCDDqIYDzeDlsapmxAu2NY
fAMnZVBGtUy7YeFTy65qLFeHmLe1YueheJDHqPeih53OThJrWxTf2sSbL0rSDHZTgYwJtW5tXYkb
VyDJPtRFfh24UHKJeA3WCBx+8wO15XGPrrq+x2uH3ERd0RU/bA3kDIBME3/RQZbdIkx1f9hq9G7A
ugVinLQ2wYCKEyHPVUuKZOPkEDaDAHrBnzLNPZCuOq78SqEHMEa6Kgp/Iwc321c5zW868KOEqDJA
ywtJAC89kUVRQzBTVXbczxnVA+TUPYKKnjeWQ5RI0UUjMAKYPI3yRFt3+izrRBV7WeO8GERBf7Sa
ol08HbnADobwWL9FX2BLToAWzviuSM0Xr/t/3J3HcuRMl55vZW4Af8CbjSIEoByLZNGz2RtEk2zC
A4mESSCvfp76ZjSSZqetlm2KBibz5Gvnbkkja1LDvipwrpL2nBU6tp0qgr+eqqCEp5bXDNc5836c
wpQ35tL4v2RHYm7qsFGG8dR2fAQOOHJpWKapN7amXKDACB117g1Xl+kM2gupaDYI2hpY7TQwfDFz
hOoKhWpjgy4eO7ZCsllDdRzH1oEDGorCSHsHG3XiDV52aeVCYIwPbTmkxCvaD27WGsVBVou6IRt4
0TEhkQNdKHaJfKsWkp9nMEe8Fpmfe30SRaWVnZeoplduHovuUBh1+OVVduninJh4qkanhLaPmm55
4zUgnHc1va2KI0+O086RyBfg8doPpipbxKw82efsFddb0uXGHLflVp9mO5BvLIrrmuTb6ry0nVX8
KsZhlbt6XJ1vv2OfjTHWuk+ycWgRzaa+nNNWbyuK+pF0b5Cqzqt5OjfvWZmu8REWDt8eUQxpr8Jv
1BmTaeMdlpKDMylBy1Af80VG5U2JiKKMMaGDExhQujrOpsAI0N3U25fwkQOgE2o6O7by3jqUqm6M
WAS6zeNG5mWU5r0W6L+QdHjxyMMzn92qJHktrwJG88juh+6g+hWFIc1tqkky2TIotSqq2kQEod8k
TdvOJMpsU9ZxA/qogdSql09iKgMzNt2ggBCFm+NGOY25jyjHuHWVqQ+LWXYNkp2qeuNBnv04hwy7
CIbBIimv+pY4p/jy1mkiNaSq8/LhZPWec0R06GOyh+APd3ozSGEx1w4lhaj1kPTc5AWHLO5/188r
3P61Sdl4LkcKrdXQGtPR7sX0kaGDnC7BlKsnb7XtJhmyEkuVw4WERXfC7K0TNST9UPcDHbDKRKjS
uCULTabQ06VywMWeNjpcEYSJ0GzTqVzmminL7An9HP2g3bFVRl+CdqOrOTAL8QiLoA1v600YxHQP
vdriqrG6e0OjiIvdTISfOalbjECA4l86qG3kd0P4QvgMRRoWTyT9T3VttAcr0zbM+uAvY0JCgI3U
ZBbjs++XgUwbCTQQT1ZYOWBlHSt0M8wdAy39oTIuS3t+LecaSZql+q4C7SaAN56tbrvXraFfnXBk
2ckXG9VIRd0U5zll/AQlHGWiXBj62PdW4xHhCAcrn1xuL6k2Ft64tsflbkbWSv256PtH3xklFOoa
qXfTWtSHZ0v7jiuF4swvwuqVG7A85aTKPdtlYzhJ2HbLltAhbFIB2aJQ3IWkoAy4tdaRMMvIKro9
asLgOeI0G8S6h0VI6LW1b33H0x8RqYRRPEUN2TzOAo0a156FGiyUwszpCFaDj1Qj1G26uewpiVKZ
8+0hOL9zqq7yko3fUByJKiqekfKKd/AW+3Mx+/VrDVq6c/3CaF8Djq4PbiWjN8N31T3WDeJF87aj
oLMj9WaOkffRSqIbxA2pSTBVvZ9KZT6aSOeaeAKCIlU8WD0/kcLlHFbmo6VjBnLjoQ/tia1vatSx
jJzqnVYp6y9QLB0+0Ghb7NME+tRjFamSQesAXo0Z+7apuHN07eoyODDWoysndotd0g+9LE+1aQ4/
ymQ6PLLqLkhObWuudiJs/Dktp7FuY1S3AfJ0MsP7m9Hz1K9IjT7JNuUSNCcTDOgX1s16SXmv5um0
4T2T5y0sjJcNLebOGGanODSqzae40VEVxTSZNq+1tUR9XAyZfzGNoWmSuRV5i+TDnKzEb4NwTtqw
JQPanTfrlqEFwL4yVoHAZzNYtdETSy+ekMuTZLiq/u8KZdMlXs+Om2zalXMSSC9aTmKtuxtdMUhY
LHiXUkGq/PX8ZT5a7DVz3KEdm2/WybHrpCidfkhcqw8v0u1LJFlOzpLu1ML57ZKuMODj7DDsDZ2z
obqo/OWjln55UvihUSo5TtclK4kfT13TDnm82Xb9HcKTbcjVVmA50LAgRFhskXjVOe38xJFb46Wc
nMZIBJ0TX6O/rGrvBkg87tQG53/Km8g/dkODrw5m1XVY0Brvq9BZfj9pX3ypUta0FHRz/ei2WCR7
J8oXoJTObdPREOhdpzlqkJ+6jTslwMQDC05UPTv+tN63rPKwWczrbArzJItYZvloEBTYmDcmpxHN
+TNQxnvbe2t9MLMimk+ZwvsZd50kUVB5meHeWaw/zIQbB4oHl05TUkaNBqtEbEYZbacrTxTSKFJH
kZyRZWfHCHMjXtimQjhVzIDn6Oz0/Ob3GTPFMpQCDA06akdxqvw1DlaVpQhR82oviU5+L03pf/uZ
KpE+LIw98bqW9rc7B+rRgyYM48JurDx2PYlkPAssVsA2r0Ust9YMY6fjChKSwhwde5q2hTjUmzDj
JaAWLh5Cx/tVGGVxSz5j+Kx1vj1vYK8vjlW43snoBCAMx64oQDGTiXIXTiv9gnmxiPNk4sFNAwfA
H5P89teTahIpsmXvZR2L9QU5n4N4ykZ/E9P+GiBNNEV2KeBt1D5q5yl7GjyZK5YlD1EJnoZsSJSj
xzLOR2Juky6oImt/HazvDGYFohyq7rr39HJ5DNRW/G6NgSSrSLt3oU23urCaqTgwy7OmKDWGwEeO
ad8bkVr0Phui2kRi5pi/bZSEa1qsZrjuKpbfO29elhftme1wqkz0j8cBddZj4/XBgUWm7A4V6n29
yzMfCICkX7eL3d7N/maF2T6JJigw1l9bBaY8rFWKVpB90mH5VKhejNZPXASwOq6MQER7ghSNYu82
yrJ2tlnXmhF3jn6scRAhoXdjW6M2Xrh9W9RO1h2qLjvfC4qP/aRDsoiWYdZdHW868567ZmleRcGn
9jVbvpssxjh9LEVFPbE7BkN7DpGE6kROJT6Eedm872rrK8pZr+oxP+CepL4Vjp8MupGZRKPKu/20
YeFPFuFwT5ot7NEmT27wqzdK4ADD1+2LObQeY9rCrL7zFnDoneln+TsSUesO4lj/XsO1fnOnzrkJ
m7mQibDV9hTholwS3AfzgYYAmt0toQfGn23ZDhRZtNnRWcaXpa+ig2PI1sLXzbB1cFB47jpGL+du
5eI8zkFVVkdReuEt+y3NeZzTRiYPrzfI6TpWS7sW1Hwt/ZPQcnnpyGL1Yw7SekxDVU+fSP2Xj63p
tqeWh6pJu2iqUGKvc99d3Q+Tf2R5RZ83bpZZJ7pqhjNMTGbEETjzlXlC68S67a7fspl4HAp3XO90
zi+zE/QvoHBfEKpVVm5/r1te80SvjtjTqUT+VuRM2bOxeT29zuNW38NFNz+BrkyVRoF2f/W2h6nD
KK3KTnKr70hjr9ZVpYbYVnWUQR1aHKwGbC1kBURUPIgByajRrAMwYrROfuqIVdLdMXt+iwzD3G7p
Ppt5opbMq6mwzLAd6SajoW6o8r+AWQFmFCxMU9pMxvrLl9XsHgJlZj+Ntdgnz9kyMC/Wo48rG3Ff
TNtWnrgLasf63uUk19nrWyR5tcdmbC9hTgoYluvJPZSjLjjY+bU30vx4PdrY2lZPzlhaIK7gS/tg
CNcidaLFv9Pk7IQJE+GosNNsblLUc/5ZyBEpHV4x20cej8AjHt2cLxdZzZyEGKPRmtut8YDRSCMv
zTnlpBx61I+upTHv5WYZTYJARK0gF1Hw0fE3d5saxqdxaawHkjknKAC7xtg6+FmEipqlYy/GKbDi
Be9pEwu/aFHf57PxC/0SrpZigADfK8ekGiXojJehCiuu6ByUCEGx1/GVvKa8jqZWWCeRl1dr4jiN
bpKgYoLbtUrNCy0gXnfj4V0o9tKbmaOJXd9QnTOrXidBl+Ebn4u33EnhVWrn96uOkgmF4m/XlohN
wWJEzWZj9Jdc5lGfIC1HeF2ZUtxrVn4DDWnJGbNfje1jks7gJM20hv1e9VX4gqdTyr1F6ODrP7DU
f1pa/5Nj+G/e2f/2x//x/6dw7lr9/l9ky9Wx+39barHlyj/Nv/3PH1l+/en+7emvmD+b8uv/VNJd
v8J/COns4F9AhZ5Lz3nkB2h2Qff+Q0dnuf8CPAyvkgbLAaa+ZoL9L4ut9S/kbTawNbtg4GIS/S8d
nf0v2wYZRhFxFZvQoOD/v+joIGGu5MP/hjMRIJHsbGMSQGKBedf77zHHmKcw/8jmwImTaYmTnjc6
xnGiLHxnMOMfXWn+9kdHHEwRzb9dpL2Ep/rTReCFereCZb3IXKCSxRPV7fPMit5qt/x0hl5mqRbL
mPoLNjcYKivFrsNQU0rT+xs41XZD/JCf/vMV16FcSUVtPrfattJt5JmNZRD278XaTuVpcztxMmex
vuWemG4J262fXGDiW9/a8HKEveDTlVFhvZTVpRfaf82KYntblyrgTRq/XTRwMh5pOjqNXhUcBWPL
nfILJyktPmtua7eLsqa7azpihbJmIlisZZz25u+qmoL7oGnR/QNdnCphmkenGb/bPDPeyfWcLih0
g6Sio/ydbSW4R7ncHebCWE7tVgb38yTGHyS2nwu4zen6SUPxFc2aucmY1fcgs+2Md6XB+MSPTPj+
dFlXw/sZjDI4lmUdHENdfQY5FxBXXn2RodZO8s+vUXSBjz+D6/TPTxluqr6Y9jWqahPfquRTNftg
LhwrLcd5THsW/2OHQDPNjcn7cSuzfye3S+qksNV0ma3WPHpjUV88JtuTbRXUwlJKm66B98NdXYfY
kvwSJukUmCQGyzo0m1u/OiaXuWoLc+9Pi9qjIg/u8UcGx8nm590ymVG+tNUXTs/gMD1P3L0mGPEi
DX58j/K784wGu042v6m9WBaNeVyKZt11Fh+gPDMAdMsK+7ud+ZqqdnBv+R5gdfzPzQN4AREiDOxw
vbhVEfpHvbYgDGIDvauC5hP8l+/oqO9W4osZDTuxB68/XS9rx9HziOSlvnQbF9gZ2k8NMMxkxTcN
RO7/hEQa/Xhujgup54Y0WxEcK2f8dtbMv3e9ervfDOkyZNpcxXC5rydPPXSbydY2Yovlv76Zmflg
UVa3sNv19ikISyOPZzU0z3KYgl2FsP5ilEN9pki0PASLYvsMZyt8w2cl0zqT5sWbtpCBwwkRyZsm
CZxoumIk+/0eCthIDV7b+6E1551JwcvZBwO/q7uoTQN7lh9lvarEd9fyFDl1weHSoS0nmNYawCzI
vzXxyMcu6NYsZUfMjsEcOt+OCY4aT2zddoyLjr0sk17q9Hq8A+cUSdiH099KeWx1S5RXMe4X0G1J
2HUQhuNF8cCH4MWMtasl4lY73iEgnP1xMJXzLuZQPVVu0O+oMgVla5yt+JMzWp615ngdNp6FY2dT
T1seVPc89fO7LAxr163usCQ1vvG0H8z8fvQtcRNoZe6tlh3RH/ur4wDh0q63FSeBbcieoj4oeLSm
6GHG0Z8OVe0lvjnYd/UW6fucASpWme2QHE8KtSxNM9lYNgroo6VP8ilajoVpKlCYLg8PpaMreIHK
v59o8LuYXaaezR4ryBDOZqIJ17ppBHHFwMCrf6dmittavu1+WxvvNLf91xz445PFUomeflm9m6Yl
MCTqonu/dAyS1q+prcP4gv7FAfqvO+pKTSp1yAYc+Ak7uXeWf/rSIo/Zx3ZPhl1kydy16mYx3Lce
BuqhQF58X/l9+YqISt7YneF+jqPAdlnb5sRIb2LUbIepppnM9rED5KFzsoT1Cn5TvkdN4L3Pwr9x
tOfGelLFS1B2/c43SMSMHFyH2mq3Y6kVGLHqiunG7cbszbMNQMt62o5Au9PD7BfzUbYhqCmpLZpw
7XpKsCPX54lkmDsfCcCTWTPmcMhchgR8xo09X1lDPGIp2otZ40sSYdl8C5H9lVMPmGJQflJYGLqp
vX2e8RccZwZlMwl59ye2nyrbmyu+GruQ/jvHcftkTV2bKLnWR7kWwQ67qbzn+s/xjJMnAretLsVW
dvtwCIdXlKg69lfLuymwGz/k+WokhBeEKU3d68fqBOUZWMLjrZ6j3VjnZBCvgxljhm+YiweMcBKT
N90zMojzIP+jmVNjj5KCuLQ5tpra+FXrTDvxKnuDV2Xt6xsNGscRCtIEaNA+zR2dObKcri1u3Ugq
HCjSbmjXaOfNxTF3Ba93Ni1fiztT3xlCp0xXQ6fhnZuVbu9obJaTCSJ5FFmzTryiXn8GnHZ2ct4k
cbM9t8PC0WnGYnGsM6ANUJaN7oxl3eaBsrzhqTBFcWQoUQlJ/1uyRZk6SXPx3+VitjtDherL2PKQ
GUC8jEtXnmQv2tdRRPoNx0B43tbcvL4Szj0CJZtF2N3smwkTjhf7uT+VsU+c6yNJvzjUtOGdVqvs
brOt10fHC5adbWdNCtvRpbORBTtbW8191gHWh9AJB8z0Pt3bIWuridLcRbh0kktwM+rBufGXLLog
zpl268CRTFx3Kva7ivYRt3o08vypmeft/trvfi4nXX/Pyupjzn4b9qHuJcNhnyyWrRLh2O3f3Nq6
O7+NVk6GgqcYLmovZ90/kAX03OYbU3/vZ8G+xSP315F5G8XhioIbR/44HqOstc8hAfePZgsFHfOk
BmQyKwuoY4HAFrX5XSGwPY+QfG+4uz7gu92ziSG+jjN37vaRVwJJYGADqWFR8/vharLXyMK9sn8C
53BxTVmAPLYoswtZaY8rwQ0HWxR3SNyGxzLAd0ehGE+7nGxgXfh0z2gfZmPt0hKp8DN5CVdLrKEO
WdFeROG91VuwPkDWLSkESxNnA+hZARSEwRuHttPe8a5uFJ7wEI+hi/hWjglV7u0lkMPD6LABlK39
UlRd6rf6kwl2o2q7LPZ95P2OMovHdAqdnZAmAUqyhDHjoAiH0jw7ZWDtpYTeBogzb1ow0JgxzUjM
aCJtSxXBmZWG2mPlWPt+dssYcmL51BzbfteVgv/JwlJetIcDzWgz9zJ24OmBu0ZPpYiiA4A+vbpR
oX84Rt9IZS7Pljdml8EujXuvC5edOwC7LLmzpe3APuer0DlUQ0iURDlIGBND7hYDgK9QzravEHPv
hZrdL6cMCSJGFYhZ11nJOZvGV5/N7a6t1kGAHljkktkzxveuN2zFW2N74Pz+kG5bZ76Ga+t/bSgJ
9x2Db+IFY7GjtkKkG8Ltw7xNw74kK3Lv9CtNo0uIanzu23Sp15uC6gdCN3ilbxxvuiu0cpJlhuMe
kV/dVFXXHvq+vaPFro4H0gUO0TLCtBisE2E5+q/O1L5X0lYUB9jDDuTcOPntJA4ebBDuu63dgZG7
SdU4aPoWD6bDUI/r0OM1i0oAfhbFxMqDOjUGlri89/Sx7wzq6iB6kwVMCTGL5EUrlvJM6lgRD66a
j6E1hQeI2PJguIP5vRW1f8BQji18dDZQUg8ktJw1QrpGP6wMBV0Nopv7bQvJKn+PEQij627VIzHe
3cGJVve231ym4SW8F15xMTA4JNYKv1qNnfkM9XSZ/KLg2J9fqbEtPLAx4JPfAnvZLZExfkWrdj8a
drevrNiiUyfIhYx7U1unrlOhRTUOWCBx84Zzhx2W9EnMTaGdOsuszhG9m6fAbZwH3lhxsrTr3YVC
Eh4yWFP5ywyuWlqz6O+zJZsyXILe+kJwyvCnRGuRCrsvjhEJeQ/ziCHI6pfqrm2UPodhq/HMi9LH
hj0SvDUv1vDkubJ7bDGbf1hUypsJCubsoJxxoalSO0GduHa3PSz5YDyRwoYHsOid7NPr6+zITDi+
eZkJZO2PejsZ5ei+EjPlXcrIn/ZZ5Q0HJBQVBA35ImtciTB8UJEwj4FhNordaBoelyLqAkB6Ck6g
fpf5pNtAfDqQGd9sFPrklctikwaZFw9EF+nD1PPkFVY4H5pBBW9qBdoglUP1sbn01l0eIZfvsqh6
KJ1OtNRyjCbZjqFT3RW1d2cZsgCxHPVN0UKJc9wJnDiobBKROCo9GdegxInByp8ptCtE+6euRJ5e
G1HP4dqVu6CYZIIGAM3AUmYxscu/1rGEwDOs1xbnG2Dz8i35q13emsyMPR18M/v07ZxdO0cNTiet
FuNuCMI/kyDaZJBwKrksllsQxuZ2yac/9dxa3OnZ2K8L03huMKxnPLTfy+TiwW2Xp0CLQ4hWB22A
+bZtgUxsVd/ks692y4zHNiwG4wqNw7kv3t1a4QkitEh91r6s75tic3+sSFiPdBKWt5FdISnoCB7R
W5nvVkCpI+PPY9BtvzerkgR3LPndyvua6mpWu01l/g0y5/ymGyZjV5PSk5bzcLuSLU58thhTmbv9
QRiFvidloT5uwWK9ZRQIEumwEV5kdDAI9nS71Ns3a2dNb24RHlukc70swICjdt8Y0Rt8+Eu9bs/t
5LX7yR/rpCq3lw541QTQQ3OrXlcIL6DxysUQV+hz31bBA1Bj92qsQxYDtb3peflAftM9zF5QcA60
ssTmVbgTomI3n79LQXNu3VqfK01FwF0RfFwILA5VMieqrZp95Wj5ahp9e1vxu5165t39oKtnIIZT
UOCid2tV/4LOSxY6JC4gCE66lvJzK83P7jpL0Sz5Ild2ySiD/GKyvamgxIBL69+YXapksrznDCJ4
7XgGdX/pzfWjV/2y91f1QLGvjrtg3G6zzDdu/CnM9tp30saxBImoBb9+l22QzMY7TDALjKFv1Qxj
US91wHIzVLtorG2YWLHsBu32N3XONDmZNHSi1wCwcEVzCPPqnrEUPNqEkqiqNduZgL474efipO2G
NJlpvnUAw7/WPthIDpjNJa5ggdOITQ7qZF1fjDwIz6FeIiyJ0ZguoZfvFsqmB7yL/A/ny2TnulFN
GNueCafX3+EA8S5g5cuhYhZOgIF+timYT2pzBjhKarezXtv7LIPyXGdswH70m/SfZy3dKUaUeFeW
0Rk+9Ud585eT+/tuqG/swFtiQjnuysmLbvsuQ4vKvgmSc19E2aEBBjKc6lxRz5u4tPlRxAqiSeje
W9cYZyOqXsdSqDtXbMaTyKowsez+xycFaZb2NyT2KY9omauRbSWTV9/Ps1A0xEKwbld9xGRZ74MZ
vZfMt8lkD8el886iZpsL5yiP+3C8udLoYwNBXCrDf17YJGseCHBn46MOV+g2qJpDThCPMrsU1RzE
M8dC4nTQAFU5R2u8fZkbXHrDI7wIKVfsVO0M8N60aWgr+jhpE+RIr394wDWfIbvc6s1D1q5vIveo
vonc+WBE3U2IhR4AoHk1rZwoSqPataWbsm2/GVN0K+ZmpcNr/gs+B08lto8GE4dBZozzgiv0vXUM
/Sgq86MfYTKQg/2yjOGx96y/rdu+D1H0qbb8p3LD26Xl5OLMnMajn7yxTqFg7rYb24bgn5pkdYsn
PU9/in5QZyziPG1Ix/Z+MyK79+UvYRDhg6mivkygkMyKZBwHbV/tPMMJ0iYvagZNEhRqfI2xIQca
KZYKNcDYkrvUFCkSyNgc5gWdp3FYRHuzjogqe/em7XJOdYZ/HHL9TSrzmvDjjNiR9LnKhg8u5vPU
FUcA9/suLNZd0Sz72WnYVucTBd1+0hYGiEAtm2Oji2HfdL1/6WYjaTinxZWynkmToytnoAjvmvKB
aEBQoh2R5CCeambzHKM/mCfHpiZ4ICPg0EftTbj4p2smsc+pIo5USyKDT0ZNUb5dk2CMrQDhn/M/
fkXXbmBe1R3qANiUvQYTKiJkivtMYfpflkAcmeMfDW3ANLcHvsoTxWUXu5QjlUvevYuCdVqlSraw
ea/y8WmhzLXM+rNnMkhHw5z2lX4VULnxVpDZkNOHmY5u8diyb8Vlvb3Za0GffHZx5yLJcsc8NHWx
JFEdnYq8zpA/zkcaYvMXB3IsQcTxAcV25jx8Jd5bN/F72qEFSxl5a6RhiDHg6S0KIOFeoCjUugn+
SGlzBq+JyUDKQfaJUdviaRTLKyChdRgbw7op8sZMJny3B5fEQ8QtZa3sS2tJyYG8N6f9gqoWSGEI
UhucmBWZpJk11fBRzm5aOtEkW+027zrK5SkMB10+oXnsngNZFF8QqdYHyJh7JDTOfohso50vbCbe
fBPOARvwmA82vVWU2++igH8Fd3Thn7fSy2qeGJZvy7Yha9CHoG1zaBv4qGSRpdFa8WeCKVAMzJMi
fdZvndije4TkCQ7fkw2U15ahOgcjCgkEImHWnCqv6gndHuHvD11hQXpPG50laO3CEYUkrFKza10X
O4qyh9y+t6HxzzU6snxXqbmcYuALp7gIUwCsCq9G4Eb+AZWzU5sXccN8uB9pNJs6SayRRkyQpZIs
84ihry+2Y73K4BFIUJt4E6cWzFUS6gUJKRvk7dvyIpomB7mLbHm/FKGxxTXas/UgegHElE8NcljQ
91r+cWcmljOVxdJMI8z1807W5uAfoA/NexTf3oaBWaEqdBFJekQ8PlthBBKqvCDzjnM9b8MpVMR6
SJNjQuvwCzw7rsqjs5P3bjoS31/85Qjnz4fOdNSEntRvLVLrJ1NSXE/Wt3wVocz9szDqz8zmH393
OoqW22JUfnhDglU9LnGDjTi7RvuN5u2KKuzDDpDm3lJRJb95emW0A74IhmJHJ0bBzL6ahXp0aUgf
AWZoKI094YLE1lJlpwiOJNUbmrSHofVJu5KFa6U2utfjWmoEZyS56O24FlvFw9n35pfd1eBoeiVx
4Dg3BflcVeY4y8sqAMJNc9yiQ15yp4725AfysGE1mL5nvyXf/BEZ6XTGVdchnSzN8M1ywIB6UHdE
XI4OpkOjl++u6vKHbARgSEXLv5eLw9F0ajb94KoQUNH5HDSXio0riuYD4Ymjl5DzSZ6vhz6rdShn
TvUaWjuSZTRVI82njfPM0engrOo742yaRB0kOcMo4voPeALpPZWmyNc72XSBYL1xf7Z2maMEuL0Y
busJWVfKxeSbZtam5H20iuqv7qZ23XvVKJpL42ERo3TkanyhbpH+OLbC4onsdPsiMtNB+GvgkExh
WvplN3aNN+5pKWvY8A0E6Hqv9bwSta109izJb5xTI8yfqjK0gyshbvp92ioD0Mbe5DfyYwGkPMLm
MIO0Wt7PVVFbsT2O8pfZwqJfj+7Nm2bZTqto1Ih+cq2C9w6NR7uvIVZUuiHEODe9TdzV1uL2TW2q
ZHEgoEv5pbzalnfgTK+zfX0+FNGCf9p87PQ9OjUvPOCoYK0pe4JRCPMxrbdy7Q2LJaszhxOhs/mW
qqaSicdtedW9x55vzZpCaTFXv0xsrX8Wb5nuDbUYzrEtUWaBJ9foX+wsb+hrWK6W9nLoHsM8R4GE
fZFwpg0Jrn0MeKLOOTwjXjeUv7wH4Lbp9VCyj5rpOA7GWSPZiFVjarkvZhZ2MFTUDQVhcgd8y+ED
p/MyFt42UulXqAnAnLQ+Xi9i8Zt3NWbIo1xF6TaikaKqdgr8ppkPzG4diG4/Dbf2gESBY7ffDGVS
E8wpgR5RZaXFUpGsGUK7qLhvi5boyW5eSFScB+Smudtltwx7IXaQwvf/Zkszgj+onp0IQQ4ZeYga
/529M1mOHEm387toj2uAY94GAjFPnMncwMhMJubJ4Rif7e70Yvqi+pqsqq7UZdpr111VmUEiAPg/
nPOd4quwK2sOaiHaXwluN/Mq8jqG8CmS5reNGuOKYRVmnMuHPfqzwyFvusvCKA801CP44Ek/ZqU5
50fGv41Dqdqk18ayCAJE2+kPOJBaBnoKclZA6iUDgyxCxWj5dfJgDeiVE8yy48qs3dhDoIn8Czgm
shsSgiRCmsFd8KLCJSzGfdn6pca4B3c6f1ej+RhX7zGdv6faz4JK8qJw7TFd8/wFfhTNay0yyr25
zGoD6M25UtJ1W61W1cmo++xOsowDqpvtkjTqmfe+yUVT2Xdnt8CPpg62ie/OYdSjXVirong1WgAk
FD7SzOl7U2feW8Yk15rt+UG9OChyiGt64GreVVfzuwZEfe0SQuvW6NrSghlA1AiFpMT8yUA1hraq
3jhqq5PFRD+ZE2uTOdoPfA02ywHjQVGB/ZI9LwuAdYhPLbS5Y8fmJavXEDDG40QVtx5GJzo1jvlU
SlkGKQw0K8YCmduAle2qorCqxYqErCBZKNuSGnsSSsJYR7XVouqjF5A5yPMYJQwSm82CCxjwUQWM
0dD9YLEoHvj+TDRd4z3dxHteYqtl2cZIoI7RJ2u8xhiwhe40EIMQV94bPmTUjK0hMRtMOuLLPuaH
mEXYyXxG11/yRqxSylhZL9UlTWX6BlOR6yGarjhhK22f7cEuzwQ8vpSthbxlbl59WswxQgdCyFcA
3xGOVZPNNtnXkesVd/O001DiRkZ2H7gjpu98+Ko5OYpWbUy3Bh7nYamZpSomAVul7DCJI+I8jOLo
9uODXZbrJrNv1gIbPSv2cAFrrAtAtDpdu1Hdox6tayCSpXyIIoiGXu7q5cpXU42fbB4DvIZoNxlH
d964UQC9Vkx8T7rnp4GWGNdepyH1K6fZ5BZ0y2rBKNJa+deSde6mmqbqSR8QYzbNJIIxmsWWeaUe
0Moe+0nPt8B17tRsfUGiRSrtCpiVw4RjQTSVwiBbx3Mi+A7j7Nb69GyJVNtYb7KHsnCOcWtQnoh5
HxtFqNHe7GtIZwAn16Nq4x19DCU5zrni4GceLYrR168Me8dPkdZ0AQrjhfDSN414z2Nl5j9MON6P
4Bk/phpPsupsLfTHmrnfqHdbR8YhOiREWovYz0giEGxyOunRozTGKdShxe6gdC5bYNH9t+9Gv4wc
cRNsy3ndlkw2C7N5zZmA78fO9i7IKugiAOadiirX7hNTLMldvEfSPW3QY4m1sKl9fOA1v3gzpfdY
7+nR75zfQodLOk3+s+ic21y56C8BKSivfZCdOQKzHJjWlomaNqJKXnqDHZptjS+2bbR0+nhvAMxp
q053vauVMi1X1vzpTUt+gvmXBahWv01RUp+adXX1jIWpu5fUG75SJ4w6tmLDNBmrxcs+XVJ27rNk
BnaiB9dnz4rr6QN89awnZl6/Ck1SUEyTR4eUqbU7L2fV9s1qmVAHNLNLFoI7ceIjhGCLSOmOke2j
zoW7tUzmMLO9Y2isoVCyfmRDl2xTqT0N+e+8EidZ+T+9nmWbI/BudLymV0jg5XPWMxaDVYq/XQsN
GW96SAnK0A5z6dyEz9feCa/Yz7UpLsScPJRi+Mqyp9rJrjlYwLD1rTVtxBHj8cUy1bCeM+0m4kbb
lWqm4zDLLzxK67mJ2ZRn05tKq+Fit3a51dwsZ5/tfolBrT3X3eHUhmdcvwy1uRuyflPiJ/oJuOE9
ThP1UujOmgEX1Wru/0R6PSH7YjejnA/Z6nmYVvFGt7lnk2jaUGAf5sK0A17HyQ7d9zXG3HItszhl
rwGiT4lRYy8yXeOEJWE0lC34ljHsXIPhC5T4FAqhtdIzC9OHNZ0mSRx3O/gbZ2Th17kCkbkSKFxT
/1b203gVTnp17OLFi719klkp2sJyv7hgNnuLiL5p+PIzqMx4j/2w1rKLXWT02q58wZh+UDLHHNt8
mpSBeat1K9VVPzvbwL4MhrqACsfoqkqukQJTLbLX2G23ZtwgiFAPvl4foVlc3XTcLZ6/TrNiZ6bq
ktWNc+z0LrdWbMuogdB2rzOjWMdVerBKNAd1xSYD3c/alYZgb1K/JJ7aQraMHiRC+7Cetc3SWQfV
59/ZIC4YVI7+YBmr3KuyNaioAdYoz0CRMMrwdFZ82fRlTDn1A515CAnX/mHmLEGHJEmDiPXMimVq
EWS0bEFbCuc+ehQbqU1oVmN3fPT72NwPo0GbbyiUG0Zbsv8cXOz8rbBOTq+MS2dxgolELBFU4Kgf
58BQiPjTNUxZCOHuv3Dh/R/scFHy2PkISc2VjnGERrjaG0l0pbXUrmORd2ubXZef84MVIyM69OjP
y2A/Fnb+6lH4I+THeerhPiHxlUO9YqnKe9RaWqCziIItzjLOF0T3BrzwwK2iLZaifs8odrha0gRP
6OK36IGyml01MqTMm8Dt7fZUlZ6Ho6JFw5mPD6kVbRem+nQV8DD1HK1oHw3eoce1th276ahMeUkN
+5VD7qhXNqRXbBirtNAt9DiGs8trxU0wWuWDMkfz1g6lHXD5h8DLo1MWG2HbpzvaFKasQ7vNo2ab
tHJcTc2XUPexSYZZQq+9wFo8bZ3acq/c8aQpeUKLcQZNu69V8cqZxOp9ggJRvzQFbsc7NYOZBRX3
ao4i75flwSYMekeJPmTrZ3+PlpmeM7/KTgxa/XPMZPeQpC18JjgfzZpsROuXY1LRpS26T5+DkyVa
uS6rlBre7bwHgzoZowZNNxIjf83x411Gpn+n0qvLf5lX/7/K8n+Iu+Dx/y6zfP6f/ynzdP7+s6zy
jz/yL12lZf0HlvL/UkcCurj7h/+lqxQ2EEITy7TnMDK04Jb8b12lJf7DwHAH1VDYAqvGHbvzX3xC
0+bvYx4E8BtV2Z3y9P+iq/yrm9oVMGTwh98/XQekBArxr+Zm1+87pyFKIcib7IOG6jQU/pF+f1VS
s/zpqvwfSB+Oc//L/qzgvH8YUJT77+P+wUP864flfScU+gp89LVWLk9l1qCK6ioDswnCLbZPYKmF
cU5sP/stF1l52zIxCVIxut7b6V2psSsskbDeoRhR86B5bW/vcwq17oZOzqt2FV1tsrGXvNL2bVc6
01G0YOp2jju6ZzMt2vqaJ0qc7C5V8aVKWACB1gDSc0zsOaZeR+KcrIfS4/kRaqHPNzS9lCu2VkuY
t2KpyDkp7n/IFhNtV8R2BtqvUreUgYmxGcwcb0HflLRnRdWW5c4arajAZzBc57jnb1JTNWSB05TN
h597TotNcDG1oMUUwbtoSLgUWd+ZN4jlHn7SfLTx1MrFb1Ytf0EwimKIN9QUukHaTMbShDllop2p
ePS95fiYIqSCeV2ShkDKwLZiJFqeBlwJlQUuggKMAtCJFH1+lUVBOfe2j8cal2HgdYYvt8lSM9Qz
Ro0dZxfzJa48cg3vE8I+fh1nLB77pR6sNzSs1srCUfAVZ2VoGNpDM9gOsjx+0o66Jci7RgvHNLpP
NhaEcxansjne/6YcQjz8bBAXnovNtQ8trTJokDpC55OJza+yL1jdHmMnadZGpF59jXpPTQ4OhES8
J737jI/9sRHsIGf6FHoz9ij+Avc1H9guZes/Ei+44/ctRfPeL9mWpHGJdYKJbJDz0fi220Pq9Ad/
1tNgmMQGqkHOlkdt67IF8mynAaqOKyaw3TCgZUlH5rVdhcaR42ZqM8YUGFVorJlu1mjBkKr0KbJE
X7icuHzPY9lhu+q+jVEwhNCHeYUZZofPS5zFZD9ayPvxpcWfJEocZjc+Y/Rr1uR9gweCRr81qm4D
qfbmDcU6m/qGwkO7DEa/WTz5CMXtki9S2xWGOEBDQVPCQcoSv1/lmTwzJ6IQTPCzVfMWO9Jumasr
qQe7sqmdU+0MN9TF3wTg4JaS8ln2w5PZ66GNrRTf7x9eckQXw5E5xQ7P7xL2vhq5dtF+MbNs7xU6
DSJ45kWwuNMdxl/MWIJakREhiLiFB/4CH/l6zyhGX4brtlKLDAxPc1htlhV+ypKYkCp5syTqJ83v
r4M314GrNLliMI6lAhmE5v8yNNZ0sT9d3LTNtondfXeTwAsIP3SFyerJFAL0JAaqxZhWTd6dG6N8
dnKGz3brH3H0naoFuqFg3QB+KBgW/TJxHq9KEPJ8UG5tSsaVQdTU04bDvlx5wngVLO3XKWaylb90
W1xCqP3UOz/oSdwNxL7Sf/paHraIJcAUJb/xYDwxmZlxVgxbbL5HCA7vUNp3isSJlVVpCSkcHZYR
aJUJYpmN2VMKQU7R1rM0z5ovju7ML700C9sisolCfM3ZWdHyoR/MbmZTW1u/gYmkMW4qkxYxWK5R
Bw4UAe2CshCLv5m43/BeN2Xt1UdI1I+NQXgyZIExFDaiRguNO6WH9IK6WpAF3JUyooakbua/h5k0
j6H1vxbqTjQf/K7RmTU5OUQ+BKiosgNZNN9smZCECezqvgb0BNaYPWXaaijTaSWpmguI3yvK+uuw
mPwTlR47BHrbVHM2ZknOy+x6CQ/FsFmyhV67PCR3T2WUH8kmwYyOFk4fogfiFlAN4OLiBisxLiMW
QH6FiM4uVIAO/TX2jJx/N7ArHS0vwI+PDmpynmCs3YSde7fIFW6IJ0CEFMnPODz9XeKZG1ebXruW
bZCK212WyNAb2/288GmmdOZAoBm/TxaWx5xjerXE3bn3Fn+b5sRWxFNZbEdV/cac9Vo77q+K/JXK
0BlU6+jy2dmbAapvtM12+nMpDMpgTzCSm5qgynsVss/ZWPzfk9619p0rnVHgaofJm/lJ4WIQdNDm
+itermTXu/0mipvQwo+EOy96KNz44pTyZ2tzo+NsW9UAx0PfA0PT2Xi2PXS4+pw+l6TBiI4cQGdk
fyJBIvDeRXfceuE8S8DdRLHcA2SrCzd9HRr6KA00GAhbmYJpV90suzU4MFpwqmq2Si3f7ZBvCqc7
uL42wYbHegZ14li3xaFtzC6Qvvub3p9Xg5HnnIsx8tL0LpvisrBKqbRDm1X6EchpvaJAz3c9ASo7
UaUPgLQ/LGGeIQc8K5OlDykmW2nqzhhgl35jXWV+015rl0oY/moZi7PLch97fAOAbLEZt84br2u/
/CZ5FmNtfc8l+Uy2015dp58f8nYutpOZbjj8vha3/lAw72gc23nPIHQXCVZLdtTskh6Nf1Y1XijH
ek9LQ7qDG32hC92Nrf2bMbYZiKHxdpmVNLehzMYjVmWss4bHbNOoymcoH3Lbu5YVgAcxuVB8SZU+
veAPNdBCJUgl8HgVTvMosBCvrRQbYl38LqsF8UYPPmSazUuKH4Wcn64P7JQsVw0f5iqtbI5ZyWLQ
72K22rOs1njX2QE0yBqazrvIjL5U+v1r5ANhcnIXlkNia7AQo/ngyubYx77c6xSuBKukx4x7A9iD
rq8SN/uoVNXvG91+9+aGjJR6+RE35YPGeyqyDNKY0B6eycJAPJbm1kk3wcEInFurAQz9uuR4WZL8
QHDQg13Ls+dWT7ZHioWBU/d+AN7VU8J6XHyUSmapYylc9OLJc5YPe+oFanI463VR8l3q6U6LEWob
Q9k/tF2THS2hnZuOCBLP0T9ingicE3p/cvxs5rXuAGYYS+0X+5GfIDzqizGljwC0UKK6lDy+pxmv
tscIkBCLLf485jiL87FUZbMBMnZPWxJMakq+9labzavJYK9bCNSoFoyDqAD2uTJDr0zuSsir4fuf
7APP3OG0zkOJIzUqNn3B4EKz/Qtsbp4TbKhBrjglSlY45eS6K5XH69hajkaOyKGuhl+1XoQAyo8F
feHK9PNPJzevi/SvmUqfEfGtDb04y4S5VtwUP3O/XWnsURB6Ofo6XUD7p/bNEeaDWsrtLKz3iSCL
yKXEoJDjNYgkHAO3/qnY6Kzq3n7lt8VK3U5fwyhedBcNYeqOx1Iaz+g1H0vB+tPqGa97xaite8gi
17IsuRXBfQR1134A5p5W/RKJS80PM+0zGVOUIddgjeJBDU4eUi8rOV48zZ2CwRmr73QUbr5PknYQ
Qc6W5jEmiHA682Ie725ZYqDWcrHRraSl7mzhNlUasw56+53luHr1mcslfxuzvh7aFYpVjkor9s1z
11s6JSFA4yCTHX+J5aI2v+rSjPx/IHveoVF/7Ux8Swe8hIHN9z3aor92JnHFULYuEobEpUvNy7Sm
XrMGmU/VkESADFIC5ILMjrp/AGz/AY/66weDmvctj4X/Hcls3k1vf4JLNeiXWYqiDYN2gGZTNBqq
zjFTmMoLz2OXoJFulMHtALtLTB8T81VF8YhhHCri2tTd/Mk2rWELu8F8z7GAb0bLYE/hlgqoRK4g
qHmzVutUhot9xOI+sWTN7wSauTIFsjRbf+5lHTdBrA3TPxCn//tVpbN1zDuklqQN7+/Rfy3uaLcY
3D5QpSxeO9svXge92GmMetudBpbi3WlzTw//fZ9p0Bv//cs0fdjSvs06Dmn9vef90zXNtUWZsT7q
AWCbIl1jyTNfTKKru42cJnBhUgxYQoif40kqcWU362nGm3B/vxQB97yv/cPd9VeS3r3J9i1xb9hx
QwK9Mv72AxHHZA+aQArbczcfS7fyjlPeaeeMBvSmNY12bms3Ii5o1LJ/+Oj/1t9zR+t03LZh4plk
bvDXa2EkGjoxs2FHSVbu1xDf8yynapFxYIqMb126i+Ot//0XwEDjL9efVb2NVRObJuZPHW7wXz9z
FIg63MiK1z2BRKW7q9j99fX7v/8QEMd/v73wf+uOB5PPB5pm2vbfnh1UbmnkxjW6uITBal4/44Ih
zSXvh7Xp1tHTlIwwdjQbrVN+bUp73yjeeyWq8t1cNMBcOlalcLKxHyjeMTVcVtB1yW9HA64R90WO
fAtAOwdV/sDAMFkbHYYpUyZvig0Y71ir2VpOsXZ9AGudswHsENhz/VQX9sFNnVuTjVAM5NrR6ouS
YqcKIuccTe7rFn9Lk6kAw8i8UoPHYWkiGGfBV53AHopw0aZ7uTzeejN6Jxgi9O3yiWCQn5gbjujr
EyQA0aVwxjdpTwe70NHkz8Mb89wP0U0f+tC8RaY4ZGZ11Hi1MfnDDdbQ3E0GsTDgKYCT+c/xKNZl
3K6x/W1yvK8kZu51A9fHYGH48LyfmWCCjec2GGNGQkuHK2YosicjKS+N5WxmuPid6x1K01sjLl3D
avgxRu1TopzPtI1OYx7v5tF8TGs/6AFi8YR1HyXh4ZUp37gqz/WAJI0F88b2WRvM6QH0wTvl0bnT
4kvCFmsW/MdarBCZ928D8qg8M6oV3dEmtrQtQU4/ATYc4a6x0GuG79qqn3lJ+qtcLdsxHQ+Rr9sB
j8Zaq6OXCu4HuVdwXBNQJKn7mJji3cZnOPZQ0f360JcWcbZ6zpp3utPvWV41Dhv2fE/y1Brr60c1
2ft44RnO2ouYs7cxTu+F6S6/u0mj4RPa1rDqTXwv6fh0X2C2mJr0zvihObhjkejkaP65hsu164rn
JDYOpdUWsEk6lsNE13Al63oTLxWNRFZ9OCyEgzij/3eokQJXT56o5l5G1bVrxmFtUOjcRZgojYde
o7fHGqvM6jlmh7pp26kjAVEWP6vadDdSN04kJWwXUR2dsg9rsP58HDgsvAIna3EP+CIHTHB8xxAe
0ZEzMSBEcavJuUYloLZNsZxmOzXJw+keWLsrkipxUVYquyAWO9KNIm7ouOXn0ttoiXXInOZIb3jw
wY6s+tnNNo1fs1EeFndLoqkZauDKd9Dw52teN6chQ3cZ9QtjggzAlz5mO6JEN26P1ENDd7DHtPli
MZraW22vPTAi+Z3diXU0rW+qUCh5lRssGlgRvSzVvudpC+GjfShfPTtlVAbT7Ewg7NyN7rIyLW0W
9uiuVgkvDdIAT1rlBCpCTk9FyjKnQ+Bl+IGzsDwSCG5WLcmbeMIpunQx68zjZGiR3ud20Q5Vnnid
pwUK5dw/+/hG+NfRukTg/OY1nEREP1UnOaLhranREHEpMpwV3h0E9/2xm9rfkbAPFX4IRh91ErbG
kq9caZ39xH8cu/5N68bHEWIJyoIlcCMzC1wswAwWO8x1EflfUm8POFxYYeHYNBNi6Er/zL4jNEzv
WddNwvawJLo1y9WIn94Z7KvusEec4g/03Ai+260U084o7W0TUcZ2KOsiBn1LPV/S3rhGvr0R3Cmy
Tj/Bsh0KqYVC69fokYkiZGEIAgRv0LWf0y+oeiHexF1aWLfJ0QOM4McOZwP7wmKj+/W29YyPfvk0
EuOtX5qMXbmy5NZCMpy8dZj4tuqedujew+5Gcr46NLBhPUrcvI2I+eHSNgRWtDVK5xu3Dxw7Cw/I
pjBm5EdZuuwjuzK70Okb7dOtBHAUaD6BI7PqqXBT+xH+qmQey0X3eTciYDoa2lA9tCol0ElLpy2G
25yZLKwYGjNu/jl/9V28Ok2HprcSIns2/Ly9McH9pTRjD7eeWFfM6ugpfmu9YzORwzO7dtgjjvuF
dMdwlOrmNqyIjMnUf08LE4oDGnjGjFHBFGzy9HOdU6Z78OPqlD09+fYeO/ecx4e2iSHnYDyyIe5I
CEvdlz7V+jDr4OEUrABvFXtJPxD8lkdMphSTpqu+4txq8Vc18xlRgkta911CW7mw82NPXUemGVtw
VnvHT4/VoANnUWRx1nj2AZ7Q28yjc2an1t7DJU/e6N3USLIuiZvxGl0TizeyDogkyw5VbEAldkFI
OSOFZZLLV0UcWDtN2HRkjnDG7UQgnVY7mF576abxYR7UyZorqIyuq+qfYla/zBLNqgFvGzWMxiy2
bCPmS0YaKdSyGJwn4JjaV5FYXnnXXPISXUiCnev2Qx+JRYaP4xkr29T4M5LN84acXzOFuKvGk0/L
111k7Po/4Do0jzAOtHhNBu2V7GYPoFHkL02Q6Y4y90SKiiZkDC8xnHEUh5HvGlUYxXm3bZ0cE6xs
WgZSZTfCUdEM7j0UTuhZh6ztv4nFqMyd52NzWkUjirtMmkoLWDPDlfEh2+1j+purHCVyfRCHKZtz
lIRGuAyIibE+ZL8QEEYvxmgVT/U8VofZsGIvhANaBSjhMbNkfvHee9IL28bK4Vkt4tRlE/Njbh5H
UkhyL+792XWSjWU0z5x53knwux1MrR4cpqyTcSE9fgdqijUGHdE6MnPv6LSUhI1EEtlrV6pqd+tp
9evAOHnyTA00l4hQguFXyhgNYpvDLgSfM6hTbXxLbPloEDMZJHerdTqMzkMLyRKvm+u/ayoxmSrd
ZZkV481nJTNbhbB0tiOJkOVSU444F7wq+naY0GhyCY+SMTRT+QpfAiP2fWdJhpy9U3ePmmbttHbx
9pU9Vy95ZMMuHGq6NASQr72L1g7HkEeSDFzcHaUpoxlbZrdh5F3tDOfOMrO1GCB15vE0rWBN4mvl
PrB5t2xGd+RIc10xB25Xll5Yk4T3MVJe74S0jWuazsyWK9fsDs24jHtbaTsd89RNCPtb6XG9zkjU
O5kDUwuPAfHKrVm4ks/HiVUWCTcmC5XNNOuvbdFIixG+M2+jgWRhE/q9rX5YpPOq1r70nvopMWTF
FBXCyNy1VpmEZjv4uVYwvYY9KdjWr8FO8CPHyyZDX8Y829anvexltI3xad1PzGGxNqYYiuMkeHFW
BE4DBCrlkaUMwCAS6nhXDvXaAkKGSt1+iHKnWxGT6QStazc3fDlbL0q7h8qW4biUxg5+QgiNr9mz
jNBX3KL1keDg84BhCPZRL2EMjtA2ZP7JiV/ueh1vV9J6m7TOP1V8R7b4hY0SYbx1hCEkHnvvkjd2
PPbfsWM/OkLr6BXuIIDsNIpxDBgz33LP/wnmbQGb0gMXIwd7sBFfs/8gezE2dlmbraXJrJUQAbra
eDzrlYRmMfqHTGN6qyXq3OISjFE8pUuX76zBv6/xp+1kpUOICXwgWmThBEzlDmkHjgjQrC+eEb20
BcjvrC/4D6rxuYiqNrynyr9bCJANBv7UDQat/arrevFjpPDCeUYVaY4ZFlMH9/o+gygXNi3JqijL
7PTWjyw5u8UsqABAbpAAdZNFZJ7dXrO22mDr78wH1SHq8F1UmFwa4RehaqlZVywE6VlbTANM4Kc2
cBdpu3uuQoXmH7NzV7m7cfIA+PaL/lNiNRjQ+/vqV0pY11ZjPnCFe/ZQFNZ0yeEsP+kjkYvt5N3Q
CZYbu7SqH87YnYepBC3sJ9vxbsdBPojgxc5fWh/2q53OK6iWPUNK6+pGugwqA55Abs6HWDJwjUf5
w3NUF5a68lMONbe7IhYafmOOxSo8TB8EzruHzIPS2OnDe5VHNAhLnp5KrIbrSG/x2tOAb1qJxwin
RB+OMZumThBwYkW1t0GXTxzzEN/u7+yACdSl1uviF6Hf0wOUR3dtuIBk/2jvo3q/YBfNcadTWbP3
LdWmyrRXDLkPNUml2tAQQNcHTjwbDFw7L8Bgw+HQLUGlkM2CaChXUZSo7aT13pfChsrYMEKcWt8L
EV7ke/w7WB1tDjqIdDyeT2jpC/jZ9vjqDKriCWbw3d8Gp0ao3ahKAzFZRCE6mJexnxnO4VsuGF0b
BJWsUs5HMUYXY8zCfoA158H7W8z0gcUhbonu6iztdZJZmGvNY2+xHGaOsoVhC1HMZYchO/+3zD24
zapSb9ZI/PA4oXKDdkPYV6RtZiPllKsbLejnuNjgL8a7iI9ilSwibOKx3MZKS3cOCxpeLZ+D0eH6
08W5FtYRGeOBUc5PdgdWaKVpmMYueiCHI3pkGogRs4H3NgKmSCZ5I1Hh2HfcAfimnjAxnUz2jKVH
cLIPrnslUbmIhgWWG8tLq4S8TZZ/9F0JK6noCsCklAsRUNOhHW+k/uBPot0CCsEeuc8niKSNjiFO
LXuJ3mkadEJBowrprRCfbSFebC2yH1l1U0RZavxwjVkQby3J+K2QaWdj+Qb04B50qz7I0SV0WhTW
Pk2XZ2326wc/TijuLdMLR9urscNU0YbHZ293AM1SdHkbM2MM4ETgYFAQ6msGe8bFrenUCKx9B0M7
BT68iZVrZyfMo2XY29TVY3+eTV4z3JNs9KvIOQpnMDeCLfTKT8VD3PmPkcZlb93fUsDKRMv/4E5O
HKYggIKpBmBnabTldnXxKzSthacAc0LvmSt1Sxb/SHRyuU8tRQnm0wRlZrzAeEnnMBvi7MCzW6Ek
UP63mWpI7pZPNP13kX/1aXbOsS0zectr5gGDC+TZWNFGUA2xA94XnXkwKvY5hhl7PLzytZ3RBCuW
JY+Wl91yFjvnIS6RP8UImsyxPw2A/rZxDvR0ZG6JhM9f3GM7SgbMCbpCJ8LlOjfLRpTokzpZFbu4
FxBZhviJdYK2shSDbwoQlLSOQpWYaQ+phEujDeU7GOOYagtx1qyZ/L4VjiJUlV2DL0DBS1CtRMwQ
d5c7sf15sDPW0vmCvhryTtgUOqbUEat6a3WvU9dPu97rnYOfA3OuCebeSdTSQVJFoBTSL2uppl/1
aIHjrWz/MOXLly6Fd/DrOSiS7KMFAh0gqf8oTXlb9KYKVexoe7ccizAfk25d5s0zMpfvCH/QauEd
G1al+YlbqAIag2hsYindJaMbehkSgqlrg6VJDxBE0OhN8a1I8fOiaQuoNQigtpyLC/MnuE8bBL5V
b+qvXKF0PTjEsmP77noWLIntHE2RzAHY0nzb8jpm0nvNhggYeNv4VyajPwhZlqvF8l7m3vjNgq9f
aXW9h9VxS4zB2ok8fS+wF23pebUw7WXL+skBqmsLZwv46zbHGWsOoNq7exjMCsKmuzL19qvpGFMr
xYaa6h6toXVjNNxiL8ivXYt5PgP9QTqB/WVDy3wvXCvZk24fB23TPOZ4hRD2c+AQeXOsymELiBA1
qpyyQ0KW8K8COPpW8UcGJ3vvBQ9nPLqnmkf1XDTTE3FoSEw9OvW+ay5iIrlXLdDaEtG8tK3+Mvvu
LS5x3aS1yQ+CifjuIQ+wmz8bdnrtGx5oKAIP7Jl/2PjDActnx8aELTOaLbqGPj0ak5pAnOSF5IER
AKom42o3+S/86XjWbW2d5GbD3cPeumx11D6pyVR3gM0yy3tn49k0A+NgkYEQhfPCiTJLX60t/tmq
iOYTBJeXBNrW4iJMaDMNcE3xBt5qx1XEC2/zP+biNjUVLp9i77d0ta52HyGCDvpf1J1Jc9w6mrX/
SkftWQGQIEhGdPUi59SYGi17w5BlmfM889f3Q/l+X1m6t+2q3nVELcrXlphJAiDwvuc8ZzMhoGCM
eCNeqS7DjEAHWWKot6vyjg3wQzpR2jGa6iaOUlpTZY1nObi0xHDo4r4++FCAV6HoTr4vz7HoXLpe
c5vHZFnXjf2oEPUQfh1mnJOyT7mwqa6m14jJHxxFv6iM+p0qpuPop8/KHR/iWOwJeE6QAWdPuk7j
R6HItRp6sQu5MReU5xHplhmuVN7aBLjHQFNzVBSUFnniKj4KW71UOLXWYQvJo81PeC65bv9ks0Ft
4oTjRRYLXBYFjDRdrA1TUTejijTae/rU1+Ad1lPXIF4JAOir8ZlsssNkIBJt4hLiJPGh/JGCbFGK
u74MH6twfmVyq3NVpPGGtk8KVxcvdVP4VMXcmyTt7xxGridp7g6O7OGctAeQytd6ZEdp2LW/Are+
CwyK+Oy/aKBzmN+FdXSidRxxGgKG5xruaVJZRVkpLXa0KLdZq5MnLzZBcVhpsRlYgtRETy9tY721
sN5tJ8NlOOXxcxo0F6jleqzV0a40ESBk+RBu8rE/VbrKVmljX1E2uB1c+6nyEM+litQMlr429zaz
hoKACP5QRPwgWN0znrHF1lljb04XXJ2q6y/2WL+koWfvOWPNrIqo3XFYUIaBKIgPhuiB9mxgKd6Y
FlA2SjUnN1uw6L4taVv615OdXkyiv6DHdAn3tDqz6g5vthjdWxyYD8PIQcxKu89ZQqiVO1l73F5n
iOhIHJ15ERaSDb2PuVZkbngVzr2HGk4/u51EE91wWQCj/tbFYgLcxFzh7ecdn+K8QSBwlnjDoyiC
e9BqQHGr7IKQmmgTieRewZFnQOSHlCPypouBY9HupBQ6XAaiuioHmCy+dS4Kw9qEaZSigutf2oYl
IOzSuzDHh6xovM29y4ap6o+Dms+qpGEPFdJ07f1GLbnu+WYuxGOreKuHEOJXsUl00DBVlMfNdANM
wVkZboLtueQkg67PAq0VgOXy18JrDqOBuAPZxY05F+MWa0Z7Kaz8bqrw862oARwCyYGA5LqZW2Xa
W98dHw0jX8fJ+OxFOGRMvG/XAqsar6uMVc06BUi3VxN4mdtG8bpbJWaEKWH0v/XwDFeETmVQKqRx
6bQ4ljvhbeXgnyOEs6h8giEmuoD6tdedF7UHkL8q4Fw3wjsPi9TaYxgrIZZF100sqIv5NgXHiMWG
lPf7xsdfn6adgXqvlDujNtZ0VctrnyG7UpHWcDOdnn0n4J1NExrlI/rU5l77RXOaUuGfBkMW0Jfy
brzwNcIFrPodOLIG+EXYO2Nw7uI4iq0nj+4dboSYSgybe9exNtrMr+OMVjFxDM6FEfJ658y4oi+A
VE2CFWjdJCoJKrM5crfxre1TQK4y9ZzG7nToZ9c/sP/bSCWeoAy+NEahj5VtP8wVck/0UHAl3fQb
GHOYAvWMkl8Pn+cE3cUc6hNS/QnaQfcY6E7S9QkQbXa0c0OI4ls70Z8pVQ7YPdrzvmyalaCZsM0n
TfXd8NVGTGDPVZi/0CYCTZKVdwnvRxrsMe94kZ61urB2XWjuUAvlm7puvs/2QE9g+bxE2Jwm3W8h
XkznZWMc8gLgFt40ekpzEB1muzi5o3wE/kXQiTdcZLTSMfRVrxViG3ZTNUSBMnulwfPZRo2zVXNx
LrjX5/DjjrFVHdEpvsgsG67qIiPIaqbgmfk6w0AZYlO1F1kdnh4oP7eVgfoTSUG97gtZrFVKeyfO
e/siY+/CuyQ5K0eMWFN7YmqDRypw2g4WxmNrWrB0DmkGa8yyX7FRZBtDmteYE+JL267GZVVAXkk5
41YVzbeJEzUVwKRqik1XMeP28QhaYU22Bv0d2Uoz29t9lOVbLspLoO/TmoOuFUbnhmjFxnGRZvpL
7TqUDefWBLy6WV7lc4ZDxtfFFkYr2rmUjkerMQWU9KpYdo597uyAkOVXVHrmHUW7iupfBFPGKtkJ
SeoqveSA63AshA03bU2YhzQeP/WG/prhoV3RnKzWZeE9mPjypetB3k6u0+CBKsS112UpKXA4trvJ
qw6s9AA6PHUYEZwhhTLYzIaqgFby5qI2ZzaDsfThvBgmsQ7VsfVKahrZZ9v39hTBManY6WVuK/xb
kWOvHKM94jlmb+OP6KyhBBTefW1xWiErivHZP3pDftlrjhbky1JxiKYOHhRQoxYVUvDJD/snYis4
zFH4HDMXnuXsPVASuxukscIhPG0ovVG29bZjnu/bkE1l0HzJQjybM1WrrT8w8Fqke7FyJ6Jcikc0
Igs04Uge2mXXi5fRMsElyIvS8k0KDQ2i2qkNsLL1VzmyHnjkG3wRWwgpxQrf7W2aNYzpFnEjn/g7
gtUrEYfNPvX7m2QYMEfqBHllNuKbUSmzzzoEs3vu12jCbMjUsCD6ZwuiD0sLWNUxP/qVxbQCRGqX
/ckC5m9VIa4T48zIva1rpBs+2Sc6zfd+8zpMHHs5OZE4slb1SxC3vLs8KogkFxwKRz0NDO/CAeoh
AlYnwPcB5dPGbM44Vh66sf4i53lLONOWlCwKSS3tVve2q8jwctr2MgHl0Tjh9Uh9gFFz5OCyt8uI
mJ6mXJlIOI7pCLzWlogjx2NIOmJGYu7eC507TP5whM3ivPWnfFdRAucMSdaTiuLX1A++l3b2nUrq
ybfVNbvyT0mUnssyyDeOYT0GIkXS6fgd4i3F3n020Io4iRwuyGxHPGuz5VPm8BBn0w27MDx4odxx
5Dj3snSj8PAzj4tC78AluNwY6r7rRMzXpoq6S9lOFNmyvv9cmZpjQddVt3ZQ+nfKZTKukiHC063k
GQlR9OShcK4iq8w2KjbIqCB+cpMbTpduU6PV35sUWDiUjWBHohDuKLNt13knsuHog1dj1bO2JnVi
M8Kw12cSdRqN3rpDjjAIZ8ljjXsyxyTSyYTAqV6XYrOc4SMXVimBGy8+bJE7onfIY+lC7a+t1B4o
O0mn2/Y44pHr83Vj8hh1OB/buocZZttQSNeIUsY1kd8cE4ey31tKfKFcCvaALTzMyOkaVCxLRAkI
kZ3dS0MS27VrlU+zoo0j/OiqDclD5z3aoAhz451ou20AuuIWuz1w20lfzAgM0D9sJ9o9rXLQOJd1
eRdV+CmDMGPmwYoQCfJjqzS+gV50NzlRHaA3UYeNdllchSW5TYbr7ZEm78U4Ez8Gkx4lq/1Sc2S6
6gN17/jhje+wlavnF0qZ9lYWlbGdVejwjQPKf8shyILM2yEl3yyM3iPe2WsdB4/kDx9Tr7xrAEMN
ZbdO7GJZJkX2nGcheXA0vCPTonNqp0jGOxivdUljo5t2GLEpBVCY3VtxZ3yNZ1ZwLzcrbLAWMXAV
uGnUazqDvQGQbUud7EalE5cP2vx8SMJDKgzsgFN4gd+gwpxdYlNH1BoD/T+ELaYOEJVocWL3yTCM
h1mX12ICIzqa9PbwItJy1Pgei1Fyo5ytM9N2VZAYViVRcxvb5IwxezdsDTZ47DoQhNZdRvIVDYse
WnX+Kciblyohk0kWNASdi2xWKz+w47VMmK8K5mzR4fBOHcwDKZFPs6QdoRHvB7Em79WmwclO9Dwu
MVZYweSsTRdCv1D12WwM23DOd9CXx21r0ugtZ2/eNVWHO9jKtjzzMxI9KlCnlMhj37iq+/jMUNYn
yER604Bz2UVNcJotuAY43z/XUftQDM50bBvXpyIRB+uwAzNa2u2tk8D2TMNinZKZsu7yhFki1K4u
E2drUy+h0Ye3c/ZRGXR9dS5k94S2m2HGrwFDytfbuDLF6a0yiGN+7OB+NnZll+sVSlEf/IpDTkI9
PyGh6dbsuk9EbO2GRPtoeUixEJ3xaWo6PnFnL/7aTtOoo6/GgSrcczegroBReQIm+hrSZbtTfY6J
IIexAtJnphGPJmQa2d2D5VmzuTknxdNDkGp4oC7mUxQG1q2J/h4aELj1tUHTel0jlwcYNHnLEvcw
1OGFPTukzzXsvAv3sckgAJU1B9aEoCU8uLwVK2oYK7efug0Fz2NahMB78upMG7M+TpGBC0Nk95x7
b5JMZ5vIS809GYr5ysltoBsoirp4XXcwRXCLhH5N6Rdu+1obUvEPO0UqYch3Cs559rO3i0oHEbGP
YDL/LAE4g8qoiNU775UTUFkFFgC7NFwqXQKkzcZCXo4VJ8lq89pMhZ1cEsjGRWBTsZEyAtWvywrs
8/1oUpzcjgm+jzO6+56zlXaOibcn75PpQvDePsF7FG7YBE3PjklW7bYtZKm3UnNi2tq4ChkHk+7o
mgZFct0nRvbad+xoDPJj6k3V8ksvItuZGrAScLKwtyRMRZCajc0RKo5fMZvH+WM+Mr8xOqAl2rQy
6rpXOLa86iUKsAPd0Ln+VFNqTdsifaQwyn0POmzSmyBoUTkugVATtWeb3VJeSQAlIyTKYk3dj2Ai
C7iKFRMWVDRdgX2yyLKLMXT7+oymELIi0Cfe56DO+Vyj7md+KcLyryAy4+llMIkkewHLYDyGgy+i
LVbLkI+lBBT3oBryW4y3gILMOUsuLdnDiJBxWuxHfA3Tpei8FJ4pKup8r4fAqoCWDhgvUF8h0XA5
JhHyRsymuLNl3+5N3+nqXd+FbnzgnUkcSTmLwd8ltZ6cEyG1nneezMLtPrPXi4gIRUxZrP10yVUa
oA4bT3AZSpjPpOLUTNRWCwoNIQU4A0yntavnlG8XIWffgswlcat2S589WW3N+4AIs3RP11LeK8f3
oi1uCkkGIFHMLZytposuS+2ALCZtjkQkF89d9o16TDjuQ+oyqIpi3bGxDYeutKjEJnnvn8Uttpb1
uNCPrm3cStldY2j4gwZ94vGmyMAvndGJzfJNWilTnQXKj8zLwcGURl2EZodfArldJbVliLUxCU5O
oxz6FypY+cBGyy3FJccV9vJCJDE1a5GY4lbqyX5qg3qYtlbVIVCwGhLSbkzg7zniuXjYuYGuaYaG
jUQ9UUlz0y1CzTNBhlpN6zad4J7Iriy6lbvgVTBVcLYwryXy8f5Wp7NWhyaIeDJxPzEZyUwpnAsn
DdCEIH2tySlKTY79Yzn1GwPFm0t/K42Na6hhs3EBdkDzu2pnOseeDuPBNnSxRA5A8zuwoKNE9mTR
DwfCEdBqir6hsGqEwIRXUeGzcCAbDO9UMlOCEZCdHnIS0W3aZelcXFaidM9j9DzfjKkEVseLpTjQ
VBgukMdfxibNxxXvP1QmvdG3MNiyJoR7kJf0EsEqPMxGoa5GF4E8WVRuCeYjaIizkYVJ6hhagrLc
ZbCQaH8u7Up3jHgVplScV2PY0pMlwxlSlEPSTNQzDmX2FXGI/Iq7HjYKgUqL9JLdlLFRVmurx9Lu
Rb0jt94rL80kjkZcLZzX0MRzZ04Zy9hSfiy/W3kz5/uc2EixHsSILC1GOWsd3UabnwAY8hCi2cFM
EQ7Ery55XV18REHKWT02sxQVX9z29mEhtr+QZGmMt7YO75NoRAU7gjSYBjBGg4mgRGfD94DrJlc5
lRLKbCHRWFvy6Hoic6EX0dxS6r6hxFGhykoQNZggHmdcCBC0qNWq8AW0l0uSTwyxp8ul+5wlaXka
e6852cqgmhOaMd04alfUlsZgenDikWkMX7M1r8eYj7OmwZUe7XhwOWTHqn0BLIS4ux671LzskfUd
FIg1ez2TxYzlzM7aMzYLCZ2YBs4iXPQgOSPnKiH1y7EQa7FdNsgpIg4uYF0xub+WGFk2JRoqDAVv
8nIdoXqfMhnvXVCg9DzqRT0+ESK5oRhVXWEiZnmkpfLQEktIRjlMkG1TVEl1IMyLx+KV4/Jw3da4
t3HnBJvYsqyDb2XhRUux91QIvEaKgwFZmIgPql3rZPLenLyu58MK4mPJRzo2/jDdQdiRp8kyKZSX
FVXKdS1yoJRpVAbHQlpMy57qn6I4RXltr7ucVa0iHOYaEVbxhLCW5YNiEoR6b1bsKi0xhy1IrIC1
kZMTAcdZNln47EeLxKeapNk2SmS/if3J8DYQItp1F9HGo8QDbq6E5HVRR7PbguieiiPE1v5J9y56
cWlL3kH1SFG5KApetoXLcxoLPXypdUEAq1ZY7jl/2Da5yI1s4PFoeK5waWmFGgX1ChUG12hq+DHF
CoGtZBSECeRe6oGkRibyPUNjvPYiPNwkm0ossS6IMbUKZmqZW5aWsd5FhAHCEMbIGK9S2LN6W+bs
Qc6EmxmYIJkNqyRsjOcUZtxnZEPIdt1hPOEpdkFyoS54pFWYTttBNig7hYE0lP5ugFalg1i6lmJU
oASawv0umrK96j28WWx7yytYULw0LTm1Oe6FzP3cF2MJ5Uh3l5GDSbiuGAhrrACMpcxMsYmSp6nv
mlwj7kTsh19OTe4zLCv1hJqOf5ub7B5OLiescCNY1Om4+EZ469XAj3AjO+k9jM4LBV+z3XL6Zo/e
tOM9GY/hk9dUNfpRJ1MoTMZ4ll8cwnpuRkOIr3aK2iDtu+xrpOFormDOZhdGIjlAtXNJvSftslu6
JgjrhFFaAOwGwBxJqfpj09X6e1SWbKImwY6kzYBvwKJNH5Ghhhh+7DDgycxIcsD/C2szyNG+69KK
epyixXJF3YXcgKGs+EZWONxywr2HYGiyWKkB0XJrT/H9VPv5a9enz51DlVerPptRh92y2Q9OJm+i
G5d+YXIeOzVC8DGCAatDD+trrWuIdwbERyCzWwuE4KkKCyC7gJYgmTqxgyvTaK9mcGhIy0MZvkSB
56MXUU3xEKURR8oZTc+aFl+C5bZ3eafIub5BHuGCNS6DG2X5CIvaoDAu7LIRDzXxYi8FShOD4l/n
ubuedjDtPcduiUlmdh4jl3I5OwEj2oUB5VyUg5CPIQ8pXmemtbhgUzKCM9QrgPBiDhP1dkbzPAL+
tFhwfrgTotG1cWrhPl0pmcmTqWfGJTs9xr0cp1wjBs3ACLkprYap8QLzLLcHSiiB2ZB3HqQx1XyB
a/jHD/YRMTprrBfVBhnFTOR06X0BZSlfiBlnoaciV946UPKonyTFEiWK2OiYGIJFg3xClpg0txjH
KAPDPRE/6GwaB/V+E1e8fQpez4iNbP4ZyQ/po8ojCGZOVfnHtjLzBUtneyRMd9aNTwYUSeEju+2w
CTp+O+UBzLhtRt2ABon5tUZNs7FlbJ+DsmTZ7VUKgj6kFgYr20Dn1iLVehmn3mp2bWen+Zr8muyV
U4V/WeD13TjROO3EQr+PgSWs2TPQA3RmqoyEZycu/hdj5F7KtEnQudbptMs8AOerBhtsvsUBmX4d
cg7sG3oJ6aOFtMzZTQgrgblBZP+OKtnUsPGkfhyYyaxlEoY65lhHAQV0tdnfJZbr0buzoFtR3pHV
xhtEb35r325W287h/EgBJX1kBtstgqcJtaAD2516q4/9KZ8lCKSczbOuXaKRo5Q70krqWfxf179E
GG4QbOlG69zzxlMtoglcICJoLAd8Npz9SVbg4AJclHsPGiThHmO3ujMLOqZjN9qPobbYWWZsucQq
5iD3pOSYYyFULpIl3YY3YTPOV0irzJth1gF8mTZf5On4NKMbjSaWqr0tKrX1jID9UT2F4Y3TedI6
I7lg3nUVdQ1QOekjARV4CKL6oS6QJNdulXyTM4HoHv7drxR1iRuUBdv1SDQk5xhTbfLTGlMsiQ8T
wQtgDCiPiZ7hkk8pE2j2OditioJW4KqYi+5WZlN9hrQwuqK9+SJhbHRrEUjP3QY9fIvHwkwmvcWh
wQNNs4QXSVK3pkIoGRIb8eP1P0QdwmrMj8wt0uK7Tamm8TR3YUiUEgh1f9VTXunPVSBxlnujzXHS
eXOYecu75jJvjMbaZZPf1CtM/lSW334BxW9mRIEPFq1BXDTjSVcBey7LW45tuiMl62wwC/6LGkdm
fpJ4jEus6lJAxy9CA97v2IqvyTJWkNRjJrSFmHYtBGLzUhNQl1ySPDVCM5fKPre71tP4YnpuUOJX
/BIMlryhhnYCJ2bVaeVtYXXY6DHmjmOx2Q59QkDZyL//sQoE0gBL72LeB5EFGh93fq0SnJVvKxie
AliWFKD6yF377YBUrgsVOTCkLJpcDF0sSpii4JLasZN5YNL1piQeMu8KRWoYFlluRNfQLGGLQjGN
jB0bJt+uR1cn8P7pjLhJfLYU9Nfu246wYfERDxmBMOU5lQErOyFMA9XYdkgRYS7zdHcBsGDvQChl
W++lXoSQAxN1P/s5i9c0My+OIk6TRyOLYCdR7tV0cZH1MKoRaL56gNCp6yPigMXRt9pZdy07KSLQ
/Vms85BD1TrSEU9yEmWaXxD/KeNDl3LtVQ18PtwYRlF/YgxpapnAWYPtmI4dBSmi1YqVpakgrU3l
BXdtU/vsZto2OCsj+IUrqZuFxhQlWDcq05wWXbWLXXeeKZTsQxnh+l6hCDTbB7svUeeyL6JT1FUa
iRT2fkZO7PTp449nSNISy2XaBEkHMT0R9qriXxeQEgvvhc5kb+0pANEMFoTgnMzITjtWFbcFKRAC
qwYlMuICSkPfpnllkWE1CJziNxwYfIeU2EjgRBiy7MUiRxSDWDhNGYmeE1VWe2jFPVg4Vd2NyHL8
M471DD9Vj7ReUEMlj+TPMOQjyi7g2J3EP/Lygi+NwIJEIUOHsDCoKabNhu01jnmvG3Pv0IzS+sI2
331KKn8bu2RP9dK+m/MUA0xk7P3BCx6DyBxXSZFe9YPC0WFx5qEGsfKmLLgNYlrXWMpA0wXtd7P2
PmPSYzW0bd7Uu1aMn978ef8WDuq+yPjffy4/81KUUx0FYftf//nuT/9aLuf+tbh6pv348Ve9+81E
fv7x6ZYkzHd/2OYtwP2b7rWebl+bLv3xKYLXYvmX/+pf/pGteT+Vr//420vREb/CbwvQfb4jPwnc
n/8zLOrudXoJX9P0tfnTD/3ARdn67yY0KOji2kTQBd/p/+GiFH8jLGiGQKQ811Sm+f9xUYb1d0di
txTC5KRBhKeJD7Qpujb8x98MKfg55UhijOD0IVeX/w4w6r25k5ODi5tMulIjhFfC+ehlzaeuNn3P
pNYB0ofAXHZJgT9YGxZW7wdRjOfPnT/9cEH/R95lpyLK2+Yff1tM1//0Rv9xqYWcBTSAbyQ/mLJz
NsWZMl2iDijm05fySgjHEIZ/uv//0lUcbNKLP5nLOK78QMCqimrqoyolGpmKC7uMRm1xHLr7f/sq
tssvxxEL0Iuv9N4TC7HUn/wUjwX3aT5kviU5rzTR7tdXke+dxsstc8CIORiuPQUfzPrwZfC406Di
tbt2nelb1V1UeU05msUA0XZMzFuAz28JSyim9MLu/E2XAc7AuVDQCBVs1cn4MSml0fO4+/Une+/V
XT6YpwgXVkLJxcmrGbs/e7JpZ9l0i03ktxmRKRVw9SJgv0f0xYBNeMnfaqLoN0/2bYC8H0D4rj2H
QFsAP5DUPgygPsyH1o/Z/QG7co9QrotjK0y46KPT7G0XE8Kgq2HrgnU/9h4t6lpqqGB63GsrD4+h
pmsU2Phvfn0vlsn4YWB7NuA326NmDQNVfXhK9UCxo21yROMEUU2ABqadAiFpbBwYCJqVe0lekSEQ
65wa+flgi0MXVmikrFh/cmNjWgtl0YuNfURMpNdhN3OYck4TAJ8SC42pcnyNw842zl1lzre9iZsG
vUcPRNiI6MI3hpmtkeyT6/Dr7/bnOctXIziTtQGEC+We98950E4LcFEswB+ARpia030VqGHz66v8
5Q10TVMLIbVlyw+zacZxoHGihqjuxLxNC3ydMwLVTVkgNqV86PxmJfrzoufZjE7XwdmOt31ZeX8e
vUpFVemMNtMqTJ31UAGzFdmEjmkayv/FDXQtYWmLtZ8Vw3p/KY5giSgrIMOORpOAXBY5a2zmvxuC
yx36MDW0chbjvEPBCPzQ+8tQ027DmCoEqgwPbDSl1GvHbRFSUFLaY28XOyEj9EZ4qrAouM61H0uT
pKCB2sElXCiK7cOxTO7IPy5XIeTQU0gE4TpqDBsVTfzFtbwIpDVx5wod2dZ0zebchm6+TWMa34R/
cf5nk3t0CTP+zSL45zXQ03p5N1laMEDUh1kPZrMYAcnBRoEXuo7oIbA1SxabfooS3aKUaqjuMkkg
LP16VP7F2IcUzsUJrbUWsuL7e2qipWyCiliocLLYt1UDYTkdePFfX+UvVlLevbZpa6rhAEOWv/+J
boGnI61z08cg55JaiWxt3M+j5W/y3tOkz08hcS3E9v36on91Tx12HkIw26SQHy5KP1j0vCNDEmoU
bMExTi5It0zuUuKGDnUko0+dxRkV8X50/PWV/+Km8nJmn+E4kulgL5/sp6+bMEfmYSJkdeomjEc5
ypPGqbrfzIe/mOAe70akHrwp2El9mOBuS2HFcmABprZw1omJE9qpUPOVsRH8Zni+7ZB+nnps4iRD
xCNhnTGCYOb9NzLJZQaTVSq6WfJLiYIkpDCmUQ3vh9rEo1E0d4HTNjuDpssJ8tN9SNjeytGuufQ9
0j0yiO4ICQ8nEhzhf/N2//hw0LJtixIFq8P7D+f5qnKJAoPC1tkhBQ9iX/2G7NpfP9Q3ns6f78E/
L/PhqRYcZPTccuDL8apsqZ3LddiXOMmJM/lKGvCSfu43F6Lop/uKRKaFbET3vAu7Gypa9qat/ZfR
86xVFClsKrgPd8aUfeaV4W4ddwhuei+mk+MsEoohiXYZotCt7LzX33yP5Vm9/x6KzbC5rNVMfe19
uF0szFNaE4OGrtTdgqevvo069R6ZuBH0Jqf72vrAeNl6JQve2YlhkzcS+z1pMz1u8jD9XCIikWv6
zxq+nnSCLd16itG4nSTWqQajJYwCMOpY+QiyTKJh6OgV9BFcuj6iLGYqLOF2F/SYKGZ01L/+gm+v
mw9f0PRMOLS8KViznWXi/DT9FhglVnxKHVVHN7KIiuEzXyvdjlHonbHroKdhuUQ0eaLemsIdbiOo
dBFs/q2fIfttbPWblegv7jiFb2EC0mF0wpl5/4EaUoiQh2Ab9d1ifExtCxUb+tupmgOq5en0m8vJ
9zAhBgxHJxhC4KFcRFu8ld9fL2sThYLaAzkJPXDs5UWioTVRHsBGh5t2n7CrhIxCMWOp6BHelcEU
9MbfTEtz2Te9fw5MCRZ9NrGsvuLjvJwwAS3HCliPZlZuBxIy76nMtBhQZXfRhZR6Rznbl2baFOfw
jyC2eBV5AllBGPtIjwXRuXwu6YDuyzJLzqIaoXhqKO++T/pqQwf21TK9i18Pno+LKmdR5CG06yEe
sa54Hya5RH5Xzn5roPKZNEJZ44XGOHbRvEh+85T+8kq2cjnd4nO2vQ+7mbaqyhqzIM1xI/+OD5gA
QHo5ay8Uxm+utEzod89B2jCbhWPyumBgvPG8fpoPRKxO0ib/dx1V0j58OY6AqHZFNpBiE0Gm+fUN
/NNYl47jQUxGtsNOWngfJp+cw64iDYKdDDb/vQrBXiIjIcwM9Qh1/F9f7M/fzOVgJm3F4V7iyvsw
sbwSLzDiS1pYmvAWJE0FFeCCkrMgH+mGXgFMu0XE8eurvh2v391QJhhTjEMxSGj2vR8Gyahm0bZG
nqzHvNm4orvvs/GS1voqJpQ3BuGTOGofA6ZmX/ebSfWnUcN0Mi1ecnxjhs4brvqnZ5lONhrrYdE8
hv1bcr2/jhs3YeeNiOXXX/NPN5dLaTaGNmZQk/rJssr8dKnYL+nUmOxiUlBzm55IxlU4lhTyEesT
bW0jOiyrdvfri0rz42A1HVoPHjfYZHOjvA9rV2/W9Aw6MpLAkICv6PA1gU8iQXMYgj2hF+s59/CZ
EtpYBq26IJmspV3Wefhqk4fffJY/raPLZzE1356ikQMd7P0dcCP4QGiheM7taGyQ0qAb9NCeUfsf
YN35Tgl3phfXhB5lUHPXuCNWreguf/MxllH8bri5FiwpjgfSchjm+sPHEINSAr87uAB21yeWkvJS
m/jBao5bNCOCbwk+rn1YL8FHMe4+7ZcNNBo5kfRj0GrLrP3bJ/qjEnn6cW1Kkz9XPT/88b/+tSLo
dfma37X162t7+Vz+H6iE2kyC/7kQun4uX//j8bX+9vpzIXT5mR91UMM0/84rjwUQaYrUlI94VAMO
FCqagPM524FWsKmRMqL4obyol2KndP4uPS0oF7KOcQzzGIZ/1EElHH7Kp5J6EHPQEfa/VQZdAPw/
DSReNIBETcj9Jr0lh67KMvd+mtFUG8zBVkC+R2EAoVcL79snEv0z2mp11kN1/1JOU0DeSG1hr1/i
oSIvsaxdHrjZcyHxtPqdrrY0TPRmRBUFBjcV6bUuW4WFsjDPO1dk5cqNBkTP/oxda8Vu033yPWlc
xx1L9SaZiuyT52O4NmCPjwW10Youk3WopWd86ipw0Bj+p33YKfsrUbzGs0LuQjAmVAoloLraerZw
avXT0WHvtkm0GT389FD/GN0/13DfSiP/nHDcJw5oih2y8jjsSCrQ7+9TMcUpfiXrO6oA88Ei72Td
pNU47G1QJRjGUxpuuczCQ2DnFVYp3b3Yk+cNWDYdWcDzCMY7I4qRc8aO2T8KEDxYcfuFxmmEl0Va
lOkWqi8UlbaGXL2SXRdtc2KhfrOX+cvv4aCshD/Du59D/vvvgWItIA6t+I65IbzNfP81tJJpny5e
PkLZ7bUXFN/qclRIkAMLdEuob70M73A7NexOHYysfhvIrz6+lDMfgQRAYgHybDCPLtr5c1SS6kTR
MSZYqojOfv0Q3u8j3p4BpVfq2+xg4Yy+VY1/Gqu1JVILWcR34MDZRS5cdUEfnJZh25sXMG5+V6H4
8E5frscSK20qgctTpfPw/l7NAxEJFNtfybZ9MhL7IUTjvrUBHh7aIk/P/WHgBERTYD2UJKjFY/ab
F5/1/sX34wPwPjfZO8HQoOD8/gNkcTPWhIm9QvjEb27EdgaADn3Gt8LPze8zMkU0VE1/1AZMk23V
i+krnQY63PBlpudBViQvZ3VGxMyI/yx36Ah2c1p96Un92wJKd2DRiraE5gDD6ZxCzCKWkI7xaBdw
hKgRwpA3exBySRM6n714dvDY9cRCE9hUPBOUVd0bvhuQB5O65fmvH7a57JjezThYP/B6bLSS9Hyg
cL7/8lSGiyAM2xerZ0+8Kkw9nYFaHZ6IuaB6N4uo2BVWJL6HYkRdrnw0XawIPsAEN9V3oQ7h749d
w41LBuBvXUvxHFlD2X0Ckd1ehVrN82603RvtNvbjGI7DFf+pRjdPhAWLESxtMtMu2f6jK3fdG8dR
zn+zdybLdRtZ132XmsOBRKKd3p6NJFKkSEoThCiJABJ9osfTfwuy/yryksUbin9aE0e5bAsXbeY5
Z++1T+zcXj3QZJDxHFMHBZZwGSm8PEVekTLqtfNYob7Hq5fRA16sLiJiC16p0F69f0nlsit4eUmF
xSHZFLOq8FAfbd9qRUEgp/oRVcH44GDm2E5pkm6KrM3VWYdk5rtMA+/QkzAXtyEK2jRsPlskAeuV
1fNVsryov6SoBQiaMn75oVu7eZg1WBR8d2Zwbph+LdeCDiylZUrK3TxZDZzlur+1PAvdU91Gw60Y
ca5mMRQUs/SkJvOYOCsN6AnRV6DPA2Q5T7z/IAkgi6yxpWHbff9CvH60GDAxlGTUGJj0PFh4ny96
uZ2gzsjnH4AM+00aEbU7cbXQ2On4Ao4asiG+zu8f8o1LT4vMZDGnPKH9eFSWxEnitU41/jAz7Z8F
cD03Fkz8DSkiwYnS7qjU56vB+8JnklscWMuLc3R2LNaEKermxxQg68QfGMHsabKvAk6OAuyUggoa
5kPqOv6wSnwv+5ZAYf8w2USanfgpR/2x5af8fthMh+qI5fM3+vbZFztFZ+XHVvAIkdX8Ss4jTPgu
sPWVpUBRrVBcQqaKx8n7osIBvzaCSeMBn8jwYCmXNE909p9G2ZWgNMxu5gkdi1/EPaP4zpwE8ZLX
h+giKJqBLGpdXFghHjs8/ojikD8zOkqn3NMn7uSyYTt6i8iL4Y0NaMxBBT6eopgoZ+khu9+z1ILT
5maj+9NsKNM1r/mnfmpB7RY+YmsWVAKAycyJfo3wQ1dNYtv+xossta41XPUVBbMCcjp7lzEWBkId
hlg9UrpOT5ig+SJYxoxdG6zRjd1kzcc0mlCVjrK/q8sQQ4rR9SC+xQFhUHJNHlCJc3XyexRlJZLa
ldlGnlihVykOFk3nr2nWabG1J2Ltq9a5cJ14voDc0F2KzMvzlejVuPiFFDoZSIjqmolVS5hC3mPB
fv9dsF5tOmlPg0VHG+ATocSz8fL9k33bDOggv2cmIQkrEpHdGBwkuHbPpwdpxvmMFrEg72EjgjG/
cBmMnXkxEId0Vtm5ynWkNgghyXjNmmbjaRZyFLB9+AGKcvFEZAkp0zpPQemPEWgF7Ifl9e9T+F+5
8y9Lss357/XO7fdi/l4k359XO7//k39Swsy/gHRLVmtSmjzLdVjy/q52rOAvRB/MOBmiU7AGgfXv
ascw/6ICEfx/NFlZRgX369/1jiHEXx59HBvdB20Olz/kT3Qfy6P1nyWQlhC6AouRWoCGgdLLORrs
9klqgQcDfBXiusi3QVCXO0Kex2j/7Kpc/f0nPi8YXi7ty3EA7INuD3jK6Z0dL7XhUM7+6OCS7zxk
+woBw505JvqOTUd5n9Z+unv/eK/Py+OVoopb5Dav+8lkZQdlXQ7kyeoBQHwEnWvG93yifHjrrNit
AID3HMk6wz18vnDGaL5IaEH2mUyGde009YLxw0v0KfXnmCKvgcP8/nm9/NhyHVlBWM8A8Ac0O9hb
vDxiylzAR3rKJbSbmF5vspCQJMGaUB+j8fD/d7CjRZpJGTM6yf2qxTKPzKxSfkkj8j029Uis2vsH
e3XHmL8vJRgrdEBL3D2qLuLWNIvOgRUhF1yKqgAKRIOjTxzljetn0S0AKOG7kg318s+frcBIaclh
jIkK86E5X6QJ0WAYP2e8UVBw//yEGBgLlnnqS/SgR4dKMtlNI/bNGPDamcPJkOMIm+HPj0Jv1+SD
QZSO7R29wFmOPnyaiOzSlS32aUeQqAgddaLUPCq9fj93jKaRa0Hlp0o+FjqREJXTpE+BW0YxCmrd
MBDzuYgVIEV42B2bjxnc+Yeqd+rvkTbI2Eg7rJr7kcparUhIgxVojbzt66IJ6mKH8Sj0ocoW2YcJ
E1W/wv3ciVVfUsOu27F1nT0WyaI5hB626ZUeRPSEMZGJOMHRJX6GXgXf3cwD4TUXEuJu4eTN50CZ
+KSB/i2O5a70vkbUG92J9Xp5El98M3lSeUQR5aHjYDx4tKHkOwCu2wDCFEzMsVcOlp9V4JXZNc2s
9DNbFQPMUyd2CGYcEM9GEpyIF3njVWFqLVEYofxbHq2XT1bb9GwkFoAQTSp/ZQ0wEE05GCee3zde
FZqpSHE4W3Z4xx+3aJ6NnhgKqtm6m4hMshzYOma/IZ/a/fH+Q/zqO8rHjAkPDeSl9nPtow+Ncp02
Ia0W4Heqi5/e2Kek9zhyrpgxyeSmcMCof3z/kG9cQ2Z/rM2M65FbLB3K5x8CAzdbCRAiw4JO2nJn
j/0uSfzpxAJxfBSamLZt0yP3GbwzbDw6SoI/IpECLqKuDJFuOicB7K69oT8VzvH6QD63iCEZSxFD
ud+b9GffNQ1pADU9yE6Fc/ucmaFYIZUeb/7sojHqpcm+bBd8lDCOvdzHZ0fBRlpjC4JJ5gcA87qu
UhvGxH8ouBEcxfKXESMb/jfEZvkg7Law8LLAKs8vAI5AOO4z4+r9c1ku/fO32BLL7JLJK+KTJULl
6POsgqSro4TsiaCZq+sECtLG6Kzpp8h/Wl2DvDK2tu8fESnP8THZsfkmW63fh2X0/vL6FXA/HRw1
i2BbG/DuzAIhZ8xgpNv6lUiKM1Jd3Hu770Ow3Pg5yHJklScIzLHq/QxlyF4RK2Vlh5iFC1iJKRqk
gW7kI3PVdZdvkU0M/rYhaagHP5BPj00gBgyZOTOjdVrq9GmuB+QFoICIvvBLW6udK2dFLiLVDZkm
ZhFl505KNNpGVqoH0iVnH2IGkSGgBuYC4vTs2TQZpRxunIA89ajhBu06ACHEgUZYSVZjIIcDmhdX
rspW5wOQaowCW6rX5tckKlArBh6eCVPdgEV2qjyZAZpexJEjyyXGkHDBD1dhFj9kfu3OWxFUSq3J
UaavmNVCd9vGj/NxpWKBa3CyBpQkgZYCs0UXDQH6S1awb9koKJrLHhP5Lu9HZ6HzxfGuIzzD/EBh
5T2SfmXUXwKz872VagdsKSvKQxA3ay0KsEJkgrvdfG7iCoUs6tCeubdiOmn8wpFvrgfxt1rjjnUI
ji5qKDFRNg7YI/MGOk7uQgd0+2kI8TwMhd9srM4nRzqstKkQh/YgfqJGxnjHqkL+kDwE+AT83n1s
4zwe7owyD797ZY/5qDV4tVckAU2fA7rSP0eMjVSHeV7f9p2yjcfKNedbeDywIckQ8fND6YrhJvKd
PjojroYQTFtRRW61EdTGl9oHUbbyjUQ8tG4Tf8NIbsJSCKzqK7578k5WTYvodKOGwUt3tpVW8ZrQ
pwaGtpUP9roWY+TvXBVncQylsavledpPvdrZODC+YaMyK6yZeWtvjd4O453KKAz2JELIaWe4GWCN
uumlsTOoeWElEEE60cwd1DILZ9AB9Nzwvhkl8cCrAmwxPvMYi+tmGbN8JqU0cdeFcuv2p50Y1nTR
oLo2znynxpBemxkNcHgobbZLa3AgXHeh7hleCuDZWZi1XyZdNs2hq0WmFosufGFgAN5DNMLu3UR9
pW5yY0rkWYEmwHjEpwsYENsTsXwq7yNz55hDKrFkpjmRvtAYvCc3N/OUawbP4AcG1pFE19LEl2kB
JE3O/aCGgll33SIHit2+esRJhW0NW143L4gxGEMHhze++om1PylIiBg0EtRuHqn6ERxV10yzY7IK
CprSeIomGMf4jBzMVCJz81XRITJexSDpmk095fUXYUV2vXHAiBQXwdgjtK/g9EZbRyZQzXUPlQdy
HqFtHwgZt7AsJ7hzYPHYREnZ+0bmgwtsgHIWHgfKIJNnPOizcSJ1xbGLDVc6Tc8DO8gVCHEPpHHU
zuW3qY+ss1x5Y3fFJydudlavRTyhBENlWGNqDh39FUNl17a/NOjZKiVC2FEOVLrRDSIfho8ukjm9
U34qovU4jMkn0G4wZ0Sl4NaRfSZUFAXbeU4ZdK+YgseivZjdPIL9ms3Zd8DidLS9Snfjtqqs4BbH
KOCMCNDGkizb1nej39P9G/IxcpDEy6zYlUPWY9SyXeDCOrfhxtoUCLSiDEnP2WZoTDhsrL151QDH
H8BeUCgcjDZwAE5mmdv9HGY9ZWvZ111z0aYJzOqCXaq5B+hL4qodsU/dVuSMO+uK8ADEbnNOLer3
zO0OI513kC59oz4aI3KwlSMHZ9iqNnIIf/cbD1ps6Vd4kCDpXeGunSuIK4Jfr9i1gGdtVH7T0rMf
PptuRAFDI6xG5Y6jEGqLZYPNmqrF4+ZWlXltZOYcnlfFEAIwNKvoSrlZ/imBVVCwmw6TG/4MF8VC
N5rzJtVJk16Umc+3WUwLLJUh1OCvB+XHUDAaEzOlIPjkhiuF2lwaQ/5QTpEXrkXpZr+Q7gApLAYL
M0A2gxtZ89EpknNwO+GjgYsBAyI1hFxJ5bnGuuqN6tGwOnJGWhWnt1KottuNiAvMs1aIGvCQY8A2
Gpjz7PFXEDqQRn64vCx5kO08vip3rdea1cZU2rodx4LqsRJ9DOO/jkCLNznjhi0qRPd7xdIJqMy0
Egx9hlV+y6GRofWSoga9m+CmshpqIJh6HV9r1AbznUHvDqZ3G8cDPrl2uODlcCBPmUX1wVYeDgfd
mWQtk6bRABoysUDCn/WRKY86bzjJ1om+dKqBQgTaVddr6Ax2/CspeUe+8DOd8kwD6M54gBhqPcxA
BKqLNje97iJpWlQNufDqbNsBFCpANllx+M3mP+s2oqm96kw0YsDNSBwPIDCXofC6J/zIWasaZ8ZN
N9pOvJV55BdrTxOsCkAaIs0HoCNegxHeBc9c+gZRVVVNB/fch+zuQVaqO2RvVm10+4Beirmb4ySc
wfkFQX9ZpKVUeBC0SLajZU9qW4bBBF/ZIlkUrESP5/Es16zJOy+op+SuM238bUDh+etQI1/5CNof
bvsat6Y2LwO0vwRoBQUw0GsHFbl+DOPS1U+kpnTtvpCpA3iL1QGaNx9myJfILf3VkFaWBexMheJA
5yr+olPYvtxVd5iIbvPDcpslylhmSYGRrekko69E6z61q3lq6YTWtptnKwPybXMOEpnVyGstmF9x
lzDecQoXM0fL3kneJqYkD9gaC1inBdRccShQ34MmNxb+L9z5zjpTg8lk3jHSgbjveBj2fin5huJC
Yq+GJZM1jPK4ZA+TMOc6d0iOKbCesymbYsOZAUwHA4pMun8fiUfG7t+zbcHoM7Nu7bu0BHmuRq98
mvjM+msfp+MXD8wMzyRfivDCl552dwsdnMAMExDlhpUu+BD1Lv6cmhZRvR5EDpJUkED9JTYF9q5Z
Ng7EZlzSQNSnbrm+WW3c5fnMO+JnmWCRczJciawNzAKzxKAs1219KSMDBH4Q41EnwomhBGHOcrrr
mt741NTwUTZWAFcByATYfacGi7xtXTc0t33IVAL0Mu2C8Yliw/kaGqbb3zJwHI29SZI3nNDYn6ZV
Hzlabwe2fveSSJgfiWNWxWUKatNn3Fn4fNYkGG+COYrOIljDSPeAOYCH5CTugkNhYJ6unQwc5rqr
muCL0hk2fPylibFq8Ho+qA7zGUHPDjzEYNRWvjOKzqtJhyjljZ3nUp9FtgRn1mggvSANPIp6L8+w
skN9dhzStJAWrEpC0zhQGTu3wIfKR/BKg8IeE870lviikj6azigDoISTdEtnYWR4WtDR2blR33gf
nUKxBop0zLayAyjPnMeqz0GcQ0kvZSlu3bYk8SSeU2IEWvKSiHQag98LMQje1Kq1xfnYtOm01ulI
Hg3wJrYItfyJSx0GR4GguMB4lAu5gpBVPeghHWcmNXNO2xAC3LROfE3MiXBnZL7CjFmKKP8hwhXY
LK47yUO+AdyBYByzvlCbrBEMKnqeSWvluA2cn86MApicKrvoqW1I/muA266gJo9UL2Uy/T1v+K8e
wt/63BfVG4UhIj80/aRF4t85anuZwHMGMRPlAb1qys9tXg7EZW0Ibb2M8CDvkrg1gv1UhfaCSxgQ
oXTpPF3NRKizl4d+k+4mPKAT8Otsdvb+mNvE4SLTKa8gqonis903gKFjKrYZnpShrLOoV9ZXxkpF
v51HvoaMhGKIwflUJO1KIn7/6pp+7N0KKJDECBWEMPldFd3ZSM7u1Ey87acpS4S5VynPxR6wthGs
aCRh1s710PVf3y83j5sq5BMhkUA1u2it6K4cNVXiOq7CCC88LC8hvmDUDw8hRHKCu2B7fsGc192+
f8DjhtHvA2IjwCiG1UIus47n3QHiWTwTEgGEYhRPP2ZD5xuKDvbJ5Uwmwh8fCwUyulJUBhzwWKcV
RhpykFww3YQ772YwJaA8YVQEiMg27x/qddHuBDjfaH/ikcEudtTDCQrSkpwc6nPoVw9Bkk4fJj/R
J67d64Oga2EEz85hmfl4yz9/1llRNUHmbj+yMYk79ZQrK77SeTWc/emp8LIgr8dA5dE2PO7f5L6m
tKHIIUok6w8igfMkQC/t3z+KeP0gLH8+LRW8RYj6vaMHwSFrM3AaHGRMNvnwN7SOR7aIAp6/C+7d
WPud2dRXTUUv4Ys7ojK/UZRyyD1GwbTYmibbumRlqmEtdmLyQOBGqbcOvXz885vLOykQFAns/vzl
6LrLoDJsimmuu9d+lpUglswovRNzlLduro9gyqaPSg/9uAsoMKFabTXRzYR3VrOvrbS/marK/zNV
BR1AZM+saxzIZdyGMOzlU5QWXg8jKQLk5rbtzhhiMtST2jewAw51+aevIA06vMgevTokHEiRXx4s
JnWsYNuiVzSQ4PtkC1yp8++0VZqb9x+oV606vl/MxaE7Yj5F6Xb0PFm29hKGUZDoZNSt7KkczljN
1KckLqMPoQuHre2CU3nTr27a8tG0TMSN5jK8OXaoAc/orMZneJDkVQhfOS93FrDfv3uC/xuc/2uZ
Wf/3ufk+/l68GJov//rfM3OB1pd4caAHi0om+D3j/EchLP/CzIebD2H/8ogjevr30JyxOPihRUtk
cs9M6fA4/iMRtv+iCe8v+nw0wlioMVz8Fm7/B1fwt3L7P3//fJLNMsOD/Z+9B46CZdsh+dPYB7C6
Hj8ZTlr1hGl8jyl/CWWqTHvC3eeS4y7IYPqia8u4LEHsqnWPsoj4VDLRANoHtQPGaiorMIPSGTY4
yLGm90ljfW8FRca+MEigO89ay9dndQ0Ol45NnvSfwrx2+vPGmIOKDqmZzSZM82weLsOZV/tcjj08
+IKmTH8R9hbJ6JXbtRvejSWemd4igJaC4JazSQRNfz6QjbB2nNJpb1sRttdlSMNjI83xl/LtMLhI
/NGoNgH5Y4qo5ATkvOk0wOsC4bUXVlxW6WFWVeN8z6Z5Mj/O9WxVRGP2BhnYUYX3HqIJmZHKEv2T
r00Y6QGoSPOMDVojD12IP4K4WkmBrbreNw6ERjn7EgxVj5NX2/vK63u64TMBoiti8XRzUE1c0L3K
qM9WlegSCnRqmktohLJZ0bhwfhWiMC4cyjWKwQwP+VoGig6yZ87OF79BAoqTS1TnpUviIDPLPijh
dda4lkGx1uBXkvy7qYhUXPu0m/cR2zLGdtGUfw5m2jsQqQAprabYTr9IyCu/AJpikDPKCmQqCD6U
kFVXwRcyiZlOSPPRl7TuDLKsiyn81dVhbQBbdo0vBnT5aOFbmVQnA6E0XKXMc/ZxWScOaSHY/g1I
MmJXhAERNW5rt4+2skOTVAHl3Zi0fKKVmVjg1UL6lXB2aCDk25nRbHjoyUGy4CD7kMWwttlAlmz9
2BJSQrHLfWnXVmCkX0knyr9VcF5pljLNQ4KYTHLdw2aD7WiiL4Vdq2MUW0XQE9EtQK6Papg2krAB
0LJpwRjA0aQNj0lCZUebXAHnhlADV5B41TOQelB/3L7jpyqotJq6wyDEAE4rQSgu7BsWo7TIk3Xk
d/HVPAfqEdpS0lBqCe8X1EUbyLNjtY8ugPsHLV3CfoyAhCJYPXGYbkd2eRcVuNtHsmmV3Lawf67N
xAcOYExO8qtzK5fgah0R1SVyAiSt3B5nUgp93W9sHeU/jdYjRauf6H1yM/KRJoQcvC9E21M8oZqH
lxqmflteODSG7jPHyz4SRkW2WCtsqhkN8Y4GatilN7SwnH6VxG5Z7WUXXpC+3Dyi06WGI6U3fDBV
NLgbv3WnmQlKhQlraLV8Mk1C+kjjjr0OnSjiSyYmDiKS1FUdAY1mon8mQQ+5LQmQxK+aKQtJ3Uhb
crAJpWEjKtwuetJg4OH495ZCRMgumx/CpuoyDJ3Z3EcymOMzmPshwny6gtySKOgneuhIJPel7vXN
TGR1u/Lh3vq7sLfNZFW3S0AE3Fn68ahVfxJVTn8ZPNaAkaatUBak2h62QB8x+Qx9SHScPRRPYcTI
gJzOwvoZelKlN0nsDU8eRdcToVANPNTUKPneBcB/6V754sFPbe/B6Qbyf3Uq2DIkune2sPuzb7aj
yiu31HSD5kGopyQmb2eHTyL4zncKUpyXE8zOuN0OPrhRGP2SjV2Nn8OKBL8VCSEm1bF08nNyukhg
6KLRALfPbTmz0i6ly6Yrmj+DExjfZsMxrivfCibyU2z/gTYuw+251y5NOpuvN3MJgnUjCNwkhbS0
DfZZgEz2UOSVqz+3khHW16wP0/oc8IN3xlcjTIiu8IjjpckjaQzMDIy80PKzj3QRTG9nZKH/lDYt
J1d07QJkb2f5QaSJ0e8JsAkehTX4xS4CFrUMtAb9SVRBRHcxUAgm4op0YX4fUzVbwiOHoFUSjD3T
SmRdMdorfw4jufYc4lDhm7SgddMOjuIGQLg/HhrdV8OmGT33Fgh+WK77to4+JX1IV1eOof5cGBn+
21nXzrxVNeOn9Uys6HWlCoSQJKEQ+Be3LDl0hEgl3cDq9XB40azgfRmsnAixQre3yvfSAI5/w8Rk
akT0MXNIZ17ue3nZIS1PeJTy+ieLAS3aRNDA5WqpFPhnpFOQDnxo5h1wlanbVkzP2NpVXkSA9aRj
dxMYJXBXSyaiWWUEWXoPlm/UfCVJK2s/TDnhfGcRz+dwRh4C+XNMvpRcp7TUsk1T1PYdsFFyoDv8
GenFYE/9vWctvStyTDJ/lxJTlq0ys1I/mN1FgKVDi9ftsgeGL+6QxylrPebEeNMwi+V8XelQmTTZ
csYtGfrb+1mh99nnQQmKdsVG3WBGSM+aOshEKB6lNZ9lKaP4m6LKKzmDioDIdpiesGgSrGPH1ICA
+OY6/wav1ToIwaTkYyGQDjyM/Cx5mwljTnkqCI7bFM7YTdsy8uWvumKg5w0k+yXuqK7d2UM36g9O
h/cytS9JdmulXQGnF91t45HYuiIceiT1nW8ui31W0xgLWz8kpFzM41OY0bdkZLiYKC0Zjhn6CHZq
0JiJNV8jnI7vCT7JHhuUPSYRyN88fyqudKs9snZUpm8I0ayMS4ORNvcg9IsHIu1GpD8MiWhWkB/V
dMOTsubpayBr52ce5WWxH+jGXkZYw2HJFgGtUQZb4T99g//tt//lUez99/32LlHJc43q8m//48jD
f/DXUlbhyqOQ/3unzVb6L7a4EmQF/QiLyvLfG21DWH/ZLntw5CyQtUBfUY79PyiZhTgVO72JOgrB
HJ4q+Sdb7SNMAe0DOjyOpMeKF2SRmB/VszVI6Nax6C9Osp7Ogygw2cvKEkos4uyzgl7Cp1gW86cU
rOIm9PzuIyEi8gy+Hqb+1ph/ZJPKb59dt6u/9/nP9/+v/AT8KOSJ1BiU8/gujkkthopicg4Nb+nr
ybN2iW1qmFNe2DOb2j7wW+zqZbEDYAnNMMn4fhuVhU0szf9IBvb76tCXgsskWWBgqSx1yrOeEYui
DIugE3chRMhtHBFMiqegObx/vr/7W8/LHXojnDBqM+6ni7LoqNU6oTgIW6sP74wwI6zWkUT85eYM
xdJzoXC2/n502wuIXfPaaubh11jpeMM2xDtzFcZymepsl4u62495VGzcYo7O/CEMD5Btfg/zsk3I
nOPCzYxxl1a1vaMB3QDEZH4NGVIFW7vQ9TaS1ilN8m9z8vGZwZ6hdQFlhT4i1eTzCwgO38qhvXt3
RlFcVATbOYn+WIoEvpqDSqs4kMi+ImwAAFW5rmOg6PD+7Q7K9Vgf4qjb2ma4syQFSeGd5zQIlPIO
Y9nftI6zqoxwT1Nr7RonzM7H5edyPyiAmcshJ5f8z5e/2gqjUg5t69/FllsfyB4M0NDUzYkm3ptH
gUpoI9YmMs1cenzPHq6cHYLrJ4V/Nzmdg5uclOep8cbd+w/XUatweYZ5s7H/YCJdCHLHurVI1kSr
sIW477Mpue5QNER7/JY9AWhR1lxrIg7NncS/cTfpinSPwBr0h9g3NVFFqU10OzqmYd6yYpHnPs+d
yLelayt14ne+cTXoNiNqsFHde3QZXl4NkmGJS/byEKhxZYAEbsnGmhrnhLD0rVeN59BeGuh0udjl
vDzMgDQI1qYR3gEtEYe+TKqL2gJKahLQSXuBQDBG/s1WUYDvyTD28XrW1g2BrMVXRq/Txigc8hN0
nEBwLH6SaREchrGYrxRppADFe/QAnSsvg6oxdt3MUEdVrthNNPI2Zdqa1/k0j+cWSNETMsgjZN/f
txnumYN4nacXwNvLE6PesyyKlPDODLPhXE+cCfSQR5ahdE9wFlPtMut33ViBvmI48wERVg0CObM/
Gwgaz5kuGWvilU/BMZb148UHADAGfX3wQQwD6TgdjUicMbIJkmije8QT0QWoj3idGaa88MO6vJi0
JOeQMeaHJm+6zfsP/tKyfHVkRPzQNtEQg/B8eUHQMHdUKyq6z328u5jfbzxD/dJFaJyRENucaNW+
bKBy+TlPlNsL/8NiQT/GI2BwRjvV85YFGanTQUnYXjdImCAlmQ0Vu0fESrU8sXDQwDs+RRehPcYm
rLq0ppdL8OwLEpXsOIIy8O9CuFkfY6RS60LaZMTbRfnggc3eTnZxL7t53jv90J94Y1/OIH6fMrAp
G/cHelWmEMsleXZ0JWYKraTi+wUkey3d7FtslgXJLaRmvH8r7TeuLl19vCaQiwNhH8uxa3pjDga8
4M7o0XQhxWpoIhVieEQUFB9qkI7e4HsHMdSPJJZM1+jcD7MenU0QeU+9mdcb+ETlFdjGb90Yzgej
tr+yufJ2pD92yBvTfjOBlNyR+/uUIjr4iCu/ZhueIvFAGbopUTSCxpb3szmZ2yqgITBNlg0Yi2D5
pCmT7eTr6mIWZri1Zndre91VnQX6rETqthpK2l/AqIJ1azrtWamHaDc2lbEJtFryK2aJCAa21fsX
7Y1rtlhmfPs39Bavzsvb03gOxr1q9O4KsDtoxbJ6m+fopKc6n89n12ewl+fpiYO+8UR6AGEJkZGs
OaiMXx5UOZFZycoN7iTT2ks4zpQi5NIfiIkcz8oJjVY019Vmocp8CuuhO/FCvPHOM0b02UL5vJCv
WCmtY04SqQXPSUyN0+VWe9XL/iBN8pYSr+vO3r/Er/z6HMRHb+w6aI756ys+QJIqN5ji4A60d3HF
zI3kMKRpaPsahmzoInaph3pkILCZ7Hls7UibphPGkde7ZX4EGnvsKcwBl6ngy2s+5s0wGE5p3GVl
bm9065WXeSXqfaoR8NIv0ufWnMlLa0qmA4nUAVm4ZXxozDo+Ifh/6+oD0HXY0tCrxkf18ockaW+P
+Pi9O4r5bG+zP10Fqiw/qsn53M6m+Huw818VCm884BAypGTNQ2fO3Pjl4dQ0kFxXyKW5NbqrShaE
SfmleWnQn95narI+DoH78/07/mqXwmmREca2kLmVhzPk5TGHbNCzLQYS7czY3U5J8Z0A+VNOg9dF
mYdsEq8bCydzECaAL4/Sen2Qp+2Q3JdG1dPkqvttC7n1bBhc93Po0bFn1jqeRzQzbvi7BMq7ZYCD
D9qPOSrVbW8M1YlK6I2nbHHDsUzaS8VKufjyN2GcxTRfNuwvkMhtXTH1l4jX541Iw+xAp83cx1JO
2zCp8a4l/nDeDGLY1208nbjtb/0SCAa84TbmgmV2+PKXlKUgrqQsk3uPmF6+23F7CMqq/0QBG34D
q9Fvk9Er9khpg4MTw2wrehSodYGP6v2H4fXexoKh6/kIQPgtlOsvf4gaJSE2WKHvyWCoy83UpuK2
FlFMogmhbsD/2fWRa5FH8X3rd6U8sSparz+2NlUpfSHfAb5EAfny+PaI057Bd39Ph3Rel5UltwN8
h7VvN/WaLepwGCAX39fMQ+i3k/5Vh0F944vCvwf1MF52Y998w5JWfUrtRcY4mf3KbzN93swsiH3R
5FdJg6q+cBnOdG4Ii2Ma9aHOSIlMc0fsVdAVK0ICgg0tqZ65VHqKm/D6k4K3hy8KG3ZzeSWOTlGU
GVR/Yeb3dNhHBK2EQPrKcjdlTfZqMxI8+v4tff1+U12zW0X6xBAS/t7LS+robG4qL+aW5j1d4WJu
9tKI7RPL1OuaDGEIfYVg4dBSXh57dV3GbhkRdOX95E7op2vn3IKFwUaBzDipJrkB+dVtTYtZUO6A
HKuT5ueQWOYP4gKTM7/NSTWh0XtnOTI88duWt+fltnmR+6CRgxLFQnq81Spz8oFzq0jvrSSiA0ok
5abUpbw2K3Lr37/Yr9+fBV3nLVUBRwM99fJia9lVo0Uq3v08FcXVoMvqsZsgh8MXH4hE9JNrYSFS
TtDWn6gN3viGYFmmNEZggTHBOz7LAVo1ZMAmu09cz7pBQi6IiR6NrckkiRzSoXxE8SphE3nlTyRv
7sbzUa5HjRAnNkyvH/ClYgPKiZMalP4xmKAenNjubae4N4RBkmUf5ivXLTdeEVSrBjXmiUv+uiHD
BxDXFNsze+k6mkeLpgPIUhVWXtwnch7vW2dW+yY324uWhMcV5K7+usbOxNZQm1upm+FjZ8ZXPQkV
Zx4WgIOJxwA6JBVyEefGeVKNbGzUAEclS6IPjU8kVwI7bg+zftqoPMS2SSLIhXQrfV3VTCnef4Je
bwH4iHPlSKwJ8BsfV/NRmZmhIH7xvhmH7JZphd6ZNix3NDrBvrewW82O8k9tuJZr9PIVoXPguHwf
zAVsGhxdQ9CgKIPDTN2zVqZXYSa88xIC314533z3kaQ9vc2x514QwNx/VAV61/fP+vVHCtMHjUJ/
scjSBF6uyrPCq2ktcwhUnt2zPLYbe6qYFcZVf+Lavv4QcJQlQoKODIOm4/p5Qhw/u7WX3ttw/+jN
jf1Fimd8j8ZOn1jS3zwUG1cciVB5UDq9PCHmTt44YPa4z0qMVI0X1hup5BeFaujEkd7YWrnU54us
is8vm3b58lBBQpiog7XofogibyfoD+wMQlcP3iCHlZ8a7r5rugfDq/zdxHzvqkvHaSW6Id5q106I
0w6G3Z/eTZScNA2Q3Ej2Vu7ylXx2N5N0NLQNZfl+gIK3z+njkU5qnCrWX78poBtBXaOOg7kH1+Ll
UTwRigl6XX6PWS+57JcRauXjMMHTmh8Cu3M2xmgPJx7UVx83BPEMMNARSXzAnnd0UM1Dlc0oze8N
T/7qHI01EFfgtkKpu011l51Yul6XYxwPEggbZ2CVKNuPLqX5f9Sdx3Lc2pamX6Wj5rgBbyK6egCT
mUxStGJS0gRBGcJ7j6evD9SpuEqQRbR61pMbce7R0c5tsPbaa/1GDMxWTIr5qcuwVob0hDV7LFMH
D6r8GMwBimZzKzghDnlXeTcHlGjUbONN+ObjNF8vM75MJEcQWVz9BnnJTU1flZ8GQ45d4IIYC0Gm
2/g4l7/lLATRIoEvTvUYhBYgrlXqST2oykVBKZ8gaUUXQiNpV+I4DW7hq50nGN3g+VrjH+Roi598
vqVkmrSeWFtxERtZMImr6SXgEerOtJrHQNOvpC6+gwk7AKmVTlGevXz8Zawuq9+DmYDKUERgU0F2
nh/aScUeQSqD7hGrVhy5DPSswF3WyV4Hj+202H/sU7AfLmQIw7NqSb0JcNb1EgNhyaKV/R3qavle
xL8eJ7wWX+mwb/bQJmsnMyNwGGIuXZHdwbxqaeLzkMK6FaXIfaVBMqqaZty4OV79Sf69bUxo0cNe
3ACokaj87yr6RHyAwuzP3WkqBRAUQiJ4kKzUT366ML6rSPasaegdBQI4bWfqJoqsNIc+okmiaqkB
A0uGzaaqpZebce+ZCwEWZmFyAtiR77tqqK852+YxhbHmIXmUPAhks55ZVYY7qz5OtUYkXNLVeBlj
a9xXua88ybFROVTL4x+mFarQw0ZwrFJuJEdVbeG8BDXk8FCTvIi+/Q4pPMPVJSqNH+/1+Wfze2XQ
JVnO15ISr9HmaTtIU2Ua3Wlo4hBHvVaxy4GhPh5llXgvw5DycXJ5XIM5VdY2P7g/ZMjB++IJtJLM
/EE/GNj8uF1f9F/mCZJphpLhrqpx4/DxDFhORrQXxhR5Lx4jVw3ihru6A883KfT1P/51b9cApU+a
sZwLPmCqaOfH3fSFeoLTzI+zoIqo0oi2P6LCW1fgm0+YNVj0YVEk4hKk83Q+TB6HDfbwmnhC7h8/
OlJTV+27evGlSm/oYDNXyQ9NT4HF57Au1TdRRgRjFrCRwOUBIp/W6fiKmxKoBS25pvEwbKzE+ct2
2SZqaUu9AYg7hW199Z2oIXjGyBSkEwrPmsszzXSEaMDrVtKAVnb5ePArLdx3QvATr2Xh8PE+nKcj
v0cntaJVRj986UadL1Dpo/MA414+peYYHztjbDHdpWqZhXO7sRlv92Jp4lO2I6qKKJOt4rjflnON
H6By4mWRwe6WfJekNncU0FafMnL0jYVdUAV/XByvc+M9TUqn8L9Uc1YDKvSBR+59haK9r36dMkwg
xFopbywJrXuNkoIbT9m8dPqVC0GYMR3EuRL2R5LcJgmM/I9X+r3pU2CAb6eSYnJjnq90CMAuYnGU
UzSUk0tJXEOiT9XAzrQq6jJIR3w83js7y4mnIG7QZeTpsHyBf+RaMs50YIQM5USA9y/JEjlDxShd
I/qzJSO1dhRbzrC89F5FAo5Cbrf6zNAPN7O+4wx3TWHczFSJ3X4QMD4NdA+ygHEd4ov7JOIvvFOg
AR4qC7gqT9aJqg1CPgW7AHBz3xRm7wmYLSNbKG1dSOdpxO/TwKcGnwF9Frheq+8MdnKI0YAqnYZe
Vu9VJR8/DU2RemiWBjtwTTn+H4XhIpEQ3368E29jHauDNQf8FZCX9JDOd0Lg/RSouSUR62R5NyTy
sINdW1/89ShUM0SyQoSEqDIs5+GP/dYAaSXYIqsnsw3xdASYbGMdsmWi8M5cOL4LfIPOMtLbq2/K
GMPYCoNUOzUQLDy1yD/X6qb8zDtHV11oNBRlFq+GNSQeFmohYVKknaDE6ReBKGBE3xX5pR7n4t3f
r5qpArvRJQITbjvnqzbh4iMrM0OBBvUxQqd5mStZt3Hjv3P2KOCyLwubZmkPn4/CQyzUu3pUTxGJ
zn4ODGOfFbF2N0y4dAPiH68Kkd61UltbZBfE//i7z/Mw8gwIC7yJFs7L+hUYF3ob93jTnKRutEJP
9IUJb9CsDZ7TlFNvh1wqCMGii3AZRX38WLeCeU8ZqzrqWWT+IC+uPpVobjxJYVDnztxL/rOA58xd
oGjlTVumZmMLubFrVays6bcbkQ/nNJ6/Z1OIlQ1UwuR5JueUPH2KMhPnNZ0qAf3b8sqa5WCnVH3M
JTBICb5zpVk/SxoQbmjUmnmZ96bmmYYFvtnUeJxOnV+GLh7sEJmtutV+QP41vlvVAmNtZpRJX5Gq
ylUYRrKj5NQ13VTDD92TjEavLuuUevrCThWfVaU3fgpqW2reOI/DIYoz3IMTCTduNwiT5mFS2+hB
UbsShrNR+Le+grZFgW+q0ypTLl6gzmv8wJeDbkxUNoNHwjhE+3gOqB/HUpOUbuIX8aUFd93CBTzq
Z0fPpfYKZ9Yytysq57UzirnxFVkiA/WjGuA0RsgScKBJIVf2gY7PXpOOCkIcqEtcV2Ri+7IeSGGq
RkXHpTO0+qlNTCpSFT3xcDcgxoP4wujnz3MGXqilVxZcIJvA+vnKpPzsx5bKF2kdwbfJ9euKfl60
S8sO3+0uG0aA6FYMxDUCMs0NOYdidJDFzn/oWX7w9uiPnwJMml+sLhUOkRIXN8s75YKoKmUXPYa2
PxU/MwOIAyVKuKPQYzrd6H73KKcx3oI8TtrHspqHZA9JpfsCd1k7xPKoLVoVtfEzQQP8Shmbir5z
aWBeIhVxj1E31H7S9mgKr/EGTyu7E7QqdUoVBQG1n0sa1Go+wXBs98Y0qvJhipuEBKrzlczOxnr6
0leCjApBFkjHNFAKJD5grABTQOSwt1O0kb7KnEceyxJqHXMmoe5jCHUd2RnYmJcBhHrtYi4M+UEU
Z+XJLOvk3g+hG9h1HKlXbYCYnbswVhNX1UfzBn6e7yBQFn5BCEppbaRC9F2ARnbnUMtueLEhXffy
cSQ7r3q83m/c9IADaKUhRbiulAlzL/TUNAHWcbc8jsUE4M2qRsG3MbIEWgfSy+tyddNN9J34Qu+d
wj7tMtwO1s/z1GjKEQtk/6Sbg/apivzqCRcfiMG9Vr9UteaDC+liL6Cr55ZDV7l9qvqHIJPVOxNq
Pa5/JbCEircfn6R5RAsi2rgZ1ytDY5EojnYnqFRu3/VbAw8BWSnypD0lWh8h9NukHoophqPO2Hbj
EyXdk45sVZ/fG1TjQqaGQFWRWt95yBfJyzCqyXqyXSOGmmNA3A/k2RNDb7J2Rp///Hj719uwTJIa
IQ3LZRO0NfioL2XkIYWqP8Hj2tcmL/sxngKQUFJ9ABy0caHJ53Vh5C6XTIOrjGYgRVDKjOfTq9Rc
n5Re60/D3A87FZ82NwXfeoOpeX+IuRnQwGzwVbOi2kX/3D+EvPEcH5sLJy5jzKToYyOWkFpIOHeV
l9N3dCAJxF4Yxc0nyzcmd+6wPf14kd7ZFBAMS/by2mFbYxhUBI2tUIuGUyJjNtVD1LiVQlniY8+l
g1x1WFYOyhba752dUZZMhhosPWWg0edLRfllSNsqH06YbVWHyRSEQw/mzwaHOrhIq225q74z3oIq
JOPk8QutcPW07pO0RQisGU9BoN9HsVzREA00JymtY6BOm4Ldq/SCgwCr0qQKtbzieQesZtfO4UCZ
ajw1Nbpz2AIEjm7B1f94496ZE/OhmET2ThVwbYbbIxCCykQ1nvK2GhAHQaShHfR7rgNEm3gkbxzv
d4eDO0Dtii2T1i0z0jXRWHzST3OM0h2gk9HTgEVfTAK6WjTvNoZbTsCfKRprSJEMcA1ZGtW/NZ6x
GPth8Od8Og2mGu4ALWO+YATS41+vIbcDRjQspLR00893KtcFNI4ybTqJrfaMl/2tJfe/gmn8hULm
lnXsCqL5Gh8A+yqEI1rMkNRXrxFkXaHBAyA54VPYubjtZjZKprPXx426n4wyPAxkXKjt9NFF3y8S
LrkyugbcTKxfIsWBkxK6OTnCx2uwfllQcLOIVpQSIZpzU67aWVaUCnU+Sd1JCPp+V5oxnuSCaB7E
giv/46HelB+WsVByWuCSkIiRBz1fbxp0WhT5ZnfCrhkUvzwJn6vQj6+GUi89pSnALSgjmFALV0ZU
YKfjqDbl3p/L9KIlE9//v/wc4gIle5pCNETPf04qFUAWsYejHiBUF7PM1QtaY7jGrHW0JwRo3KYv
FMD4YPdk/D7crJsrt5MQzUU5d9jAT61oz8sBYXU0DV4bEYrkYbU6ZV9kGJgKlIdBXF+KPZQLbSSV
tcAkuLo8RzYEJgraE8LAJcTl6zHyrX1lwnX0pwEX7rL2UP3J9hbtXMcUEvmmmVPT00pNuO4auM9z
igZPiuyuAxRwdLswTKBaFcMGWmj5oecf7yL8yaPkdT7QJ87XtUPDvxeAhZ4QtIwdaNLKNdaT3CRo
UEOItHwnpY9wCfX29PGOrgxHfi8hRI0lTnG3UA88H1nslZobuuhPhI7S5V03fwamSno8GuKDgqKx
29Sqthu0ato38pjsp8z6GsW+fNfNZflUaCgFCaSEOCyJ0Z5asGBbiaR59UDj21QEAXaCxcmFAex2
daju9Kr3nULXIA5aYfFoItBgIwMk036KFmpu3V1KJXpGihHO8O3UwWnhQd7i4oWxXDNNG3nd27Cp
gs6S6e7TCFNQFz6fP6YMAGiHaDohZRnvZqVAGzSNtI39fRsyVAIGBdKFukCOtRoFhUdxyCJ9PgVa
gbdw3RuYqlr5RdVuaiS/MyFUdoBH0M9bUvhVdMJQhRczyuWnDmTnvpn7apeamb9xl743IWQH5AW+
TXhe618EtGh5iSfSCfTLojetVFC6rVszk7YMk99eoyCmkSoxkMND23lhif1ZkkoUo6b/UVF976WD
mGBQq0vZXTlpx0XkfCPevv0OaXRLoMPAZFLgexPaqexKtd8op0RPDDzBkJdCnr3+JErU9/w2Fg9T
IRZPyBZu1VjemSbYPFDVYCVps68XFGmijjd8qJysITA+N4H6LIWi+BOl7s7F4mRLo/2d/SMpAXpM
y5XCvblKvRs1N9symJSTmImSK9aRsUfdEVlHQe8ePw4xnAi26Dy6ISJEdkLxCHcImurnWyjpY1BP
sW+cQjO4bKoyN70ITZirtqBYBUNENT6PMTx8R00E80FCnw0gld5WpjMPen60ZB+UeTGRhHYtrFqb
N5CGhGFmpiIqaUUe8q4X46+Ua4NHFNHG8tCoUi25isr71YmtsqQ2nmWxXdUmSkNtPoaKE0TFoFOl
yIfYUwXSCi5RVZlsRFbUozEkxj1YSO4uucQXhk7jqW0jMItTUFDtJVUFpC4cysYo7g0/azvoCqEG
eaXq78shLXQHnr2mY8oU4zaKyq/8RS8kBZOUcZK+hGp1P2hjUtvICsQp6CEh/RqrSdztTcgHLVJn
mpbC40WiwykjflswNsIFXgUK4sw4srpGafAc7sT2TosB51NzmXr5oHKFfe5I1H/SkxZuhzGbO8c0
Sv8ROX7L4v0u4uyKdod0FKuCdCoMIVs7AP4NG2U7UPoolfqWE1LTkrhy0lbFH9oq6TJEWkcpJaHk
6iT6MN5NlUhhTpujcqnhBMlll7YS2MYi+Sp1k/Cd6EABDmIY8syokh6kZCbuy6U+oJCBHMFoY1KR
fQMtRC1mqXtqTjHNwtccPOjnulITaG56hPxhys0JPqiem0fKtwNYeIBUD6I4BpcYWqf7egrah0Y0
52/Yog31HmkOCTWpVK0puqnDrCOkVlSxk4JOGT296UP1MZ+jyr/xraD37aHEHAPURfR3TJ7lZuXU
o0oOanGBLa77GRK15xJOzXzKo8ZpDb085Eli7toQneGJ78ymcSW5hhhvJGlvLwCN6v0CsYXXJPKS
P//aEO4o0jEUrFM1Aj6dxATDaGWTLfE2Xi0sWAqvS0cUnNvqmy7VGRGDosWITlPaI9I4zR4hT3S0
tCr0Mk3dyoTfBizGI/+F+Lk84NY6YUPhh0Zk9sKpNAEx+wVeRH2jXDfQDndb8epNuGIo2l1QoBDg
4s4+X0DJhy461njsIWIZXoaWhNw3FU1XNFpaO5UiuEFsBfdxG7U3CKLkL0EZZC4+Goob65DMN37O
khucR8/l5xj4oHE5LITE859Dp68jTZCFUz3rk9uGVXTb1P50hCCAC6fiVzs+fbQpEPY91npJkZPT
7bRztFUTeO9ggQLlFuaVSd9mlcSgaJNEgRwET4MgYBygzhQq/c63P57vOxvNHcyjBygQtIg1MYwq
dR0NRquf0DWH8aOkoddMsrxHB3HLTOadCaG6jsecBAEHAvUqVfI1fUK9obNOcdqpF3KQJ24ZgkD/
eEIrlNUSCGieLBgC8HN0NxdK+58ZTGYNidkncHwwfvRtsYuayzHLmh0heEJ8k8aFvij7z8Eg2U0x
ay5iG1vWAisA7+uPAEuj4fFGtktfbPVyi6s6SRR0dJ58zL3b/SLPesUrZ8p2WaQWAeCF5ZqU/Uyg
K9KVjzPU2vLIV2A+otIDX+TjRVmC0OpQA2GGgwJvX16E6M7XpEoqMUBPF5qjUc+yA+MK9x55LrXC
DQU84rwy7Vrx2FSBFfz10DTpuMsXi1JePmuyfCCbiDETN0+o/6EfRM/KAbduOU2SfU0a5RdCyIL3
8WyXqsj5bNEfwD0C4iHoZajF57ONhU7U54WvXo2T8isFGLzQHJrqFKqpAILBr3rccWWrRY1Qi2Qs
ApDF2DJAf3vaITSDZAQHC5wR+OT5j9CLzooiQF4ndL5xFW3j5qgKUBE+nuo7RZvzYVYVolkHeBJn
DFNZJZ0q3UDkYxHDMipZujWELL1JRrN+zFJQsXKPyyIvFsNOkyi8LmsdKmA3VTdTFZsbT7AVknX5
AvgQuRppOsvcV+tN6BpfmrtIFE6CrBc7/lj6SRXpvmRhWF6l+mx5CfwkN4rQPckDBHjJCcdvglyN
sJPj2JWCIdh4fL63WJS9lzi3aMfREz/fk7qy/Dnox4Xvogz7BH6K5y95Lro3qP1MPS2XXOr3rTn8
Ak9s3ZQq6k3kicT8UVXwn2hQtLXM4fDxJr5zVHCMW7pA3LkWwev8ZxV+IOt0mGgD9QoiXG2VuSW8
vI2v4rW+v/oseDkuyQoPA0AmqyCAX0avozwJqUDI4s9CNQsvciSXyPrjhSCCmJdiJ6SV7AadMud2
7OfdXhFjVLJLDMYsW1Yb69ai3XsngBYx3KZECAdJMhTsW380NqpN7/1cpAdYGMguVKvX9ixS6Bt6
nphoP2OydD3PtOeEKQmuie5oK8wAZBRDaO6b0I+O2kTCgBQ1OsCLX1Giq82uqMRyL+qwmrWujh1r
jvrOHgEqbDxi3ztV1JzRAaGbJuoAQs+3bzIodYXyaJ7KCbUzIc3wdUHA+VqFZP89GP3+ZzjW6tci
SFu3kVpyd60ZQYFCfVzUM6DvIsYn2NSLtoDrb7NGAi5AKtpWlLuwsj3/Zeocd4KKUArUy0SgdzJ/
BUij2IEq+CjKWeHGOX4DiAUvI5HIvVZrdZXdOx8vEpQqtLrZPy2qeBdY8AV0fJvBgVmhe1XXohCF
p4ldh9O8bwIt23epH9yAHRjgMevmHkWowRmlWrDFHtpgk4fhMaMicV/hy4NwtyE+9pXZ7jXE80BF
YMdQBWbsWUYnOEGQpae//S5plyHGq4tA3+nQrmJr2YeFiKhK8pQAoDgMRmgeMSh+/niQZU3Ov8oF
7EW+ieYvhKv1mqmqL43CICZP4SgjBh1kmkvts3NrHPe2Uu23FyMAIFojHAUCAUDc8/2R4yifhMBP
nkop1O2qE2VXQLPrqsYBwRP5Pg4CedVVUda1KyijeDT8saes2GEvQgnKC+ZMv4F7KXlmpuMzGsSB
1yiWv9dokT0E4rzJrH/nBFPzB6KGbidKAmupE8rRaYBIcPxE6qgDevaj9Es2jhUeMUOPsx6Qk+oG
fEX5pHVcx7ZoJelFXzcjIBkUxKD7qOWuHIvwavAn/7M2GD7Sa1qc3RNLRqqgGoYjfehbd0NWJp+E
kVhkzxOFCy+Xy/AepoUIoT+pcF6RO8W/ihFmzLC4aFHCCZomeqbGicB1FEQck5bCOyZOEzpluLc6
Bn/F0UTrsOXJ3WcPNQZG2I21k1Q7ejt2KZVzGSIVH7AkgHro25tcSruv2EfkwG3Stt+itL23nKRh
3AEAR5dk/PwANJompFyN8ZOWS+HO0rLaLalMfR+SIvQYO964c94bb/ELJC6CowRafj6e4GOQLalC
DBVI112lKiPEEFUaKGptefI0jhuP8XeSf9qaSxMQmgURaI1gL0bBmEu8Q9DzaGSKN5NpPYWdMX3u
hz6sPIOm/ydo/jCBszQVgP2IEYo+eBD6wkbeK7392CwK3Eid0Nqna4Lm7Nk7hL9Rs9pK6J8ortQX
uSqqnwtzsHblUB516ESIBg7aLfwB0cby8EcVgt+OLDDsYlfXFzPCeJ448alZozSQNxfNntJo7KHJ
9o2XT7ahKfQmDAFy5IoAkcD7DKPsZSf/gCKagMvHNG5RRsjIIFGkxLIAo5x/suK/Ul+7KX/lD239
61f76bn838t/+qMooeghbPN/zv8RVd5//mb3uX0++wcv570/3XW/6un+V0O1678FfZc/+X/7L//X
r9e/5fNU/vrP//hRdOBr+dsoReZ/KqUtj7f/WVfNjaPv6GRG6//iH/tf5V/U0SWkwujrk+EtYMXf
AmsqQmnczjTg4bIuVR3Shhx/yPA//wN9tQUVurwfaSogjMS9/Y++moQzMA1hVIehdaPBRjLy3xO/
/X2rfKhkzKb+++4xSAJpKy9y8PxNPNHe1N8LIUD8xkCcFf+YA8C41o2NzNr4KM/T239GMRdvUnyO
FyD1+dGq4mi2BsRW4a+p01WAod0plbCs+GPV/5nbmSrbqj0JDpT5oBFHU40GE1nu+oPrw0iRscey
E+rWst2G9SS5ZembKF90Jp9PYqhulZg1tpmgMZygBGXpWmrf3pYU1CS77bv8cz4tyUoGyKD41JOZ
K8cqEdXe5jU/Grs8MZTBi3IgM27b+tYMCbsbG3fU5O5CjSUfZxq40XsJaG8ILLGVJpSB/bEw+Ck9
evcu2DztPgpTsboMrFLxYdPEdE5LVQ3u8J7T8oPY4eSNZUWug7/0R+WHamFlc1DHVtobvlJ3dmrm
NY5pXRLf+IVaowdKjfhyMBTtXqNsF92IxSjSpaWSb5tosD32fYY8OpLBxbUqD3ijIRHf5TvsIkfa
fK2fZd7QiXNvq3CLsREhHx/ITXvNdOMZ1zuH/0MsvboOJZWbaaTOcBj90D/lQ4tHhiZjQb8vE7Mo
oeFYfrzvMh1FOvRQ8/5SQLcps1sZTKiT51NwUdM+bq8GLVPVZxXdmczVm7bIT3mtlpd1PKvVoS6M
6daPxIweZT0oIP6sCXChgUoIwmxcj89x6VvPTWmNjznaNi99pixStUGbfgvQwP4WiZ32o0cL8IVb
Qsu/CgYgK6dMx17ypBzi2MEKhVqzqed30UGapWHwePeV8aGUhTq+t/QWA3pNTgEzBpXZVJdijGk9
vdOxpBBHLUP+1tYIdruFPFIPbOVWDTxVSkd5L1pVOQAZs0SAkEFnUXARx3i8qHW/j3aU40TDUYIY
LiAmVtLwxexMivmhluSoZ5Z6fKPxSv1d1/yrwPsp+oG3XfHSnkfZ1wDy7xD8/114Jp78z+HZC6ay
PYvN/PHfsVnR/0XkpcSNATtQACLtf8dmGe1Lgi+VAl6faL0vb89/YrMi/Yv8GXz7YuMp86f+HZuR
vsThFTIF+TV3qQIE6S9i8/Lo/yM2L2zYpVNI+QT5HO6HVdQ0BYQlalVHPtVEyXVUDlmRHkuc4+Kq
tEHF7aro8x8L804EXcXp3yOSG0J24bLi2jmP02UWmmGNT6CTGOalIhb7DLnmj4dYJUWgHJdZ0XMl
m+fuQcfhfAxAIm3vWybvQje+oFuWyq7+4h+jQ2TfjPYvZoqSx4/aPmI5eLEx9jn+8XXsxSyGPVv6
9G9kaybUdlP01RA9q3+EzU2KJnaIzRrQHjsIAE6I15lc0IB++dtxqQS/NlLg25Nyr5PgqMMaNREZ
Fw3eBWG+F2rpGtXeS13xNCXwEAa/k1MciPRvH4+8HJGzI/TaNoBdgkwG27le7NYUigAdMOqbKvZ9
Y1/nwDxKL+37z4WiDC6sa21jg9+cWoZcvHJYYq5gKHLn+xtxY2RBx5BNifXsOPZHI0YPNeyE2140
HmvSkHskPbd0vd4ZlhxqEbqhjQRtcDWsOPaVUURx6KD5HGPnKMnfEx/deH9MLoZkcBXrCKVJ+PHx
+r75YBYkLWQ1+kVcXm82tpKQnk6mgGanoDaK00lt+gT2KdvSyDx/RXFwGWehGVJLprdhrEvoekDx
tqny2PGpP1aFtBuBahdifjlMW9X682fAMhQPJ6qEIl1G+KfrI4MfGQ2VSo6d3IBVOF+PMsFm3kjV
3q7bMgjU8EW2dgkD54ekRFW8kAQhdqI62kUtlpGgNXvv4815dyaUosBA8CDU1ouWjVlcd71CtyEs
/J2wOCuNc/msxGLo/v1IqBxxk9CuoyO/mg7dyVjmG+cYhNijCRPMbxgn5lZX471Vo7jGVUVRaimt
n68aXgc0GvCBcAI5/Gxo9UOVlhtrtipl/t7+RSpKXkhHCz7rfAxhkLpSHNmZvqFGkfiKfJuihHno
6+JhhoMY5IOVuIAxe1cRrORQW1PtyHkn3st1LyGO3mqtN/rTPyY5/6OW2jtzX3rEqGoRV1CJWP0u
qtbNLGI77yATZQR2m/nDDp0T//6vdxKyAedywVzSr1qFkUwA0tJQUXQWFzwZT+lGwJG+3sJfv70F
MYMnT+B65+3HdbgapxVLCQ/TFt+JcfheW4jqBm38WbRSzRUTTfBksfhlGYX+FdexysYHE6ieXHXN
MYKZdVUFVXSgrKtdVGrpdEanvLQdteQhpVU/i5348+NVWRb3/BoBmgX4FKYjhRWiwvmh0I1ATWFh
syrTQzr+NPzr1JHvJuXx42FWHaPXw4fsD8IYvJhB/K+5v5I191YyLk6KPYKvJRwFjELHa7PwY8HB
B6YHfQszw0AQcxx0WwFu0SVyh6d1EOwnISl0T0yr3ce/6u3NQmpoLHhyqN4yML/zyWdlI+M7BViK
t7Jjgn65Ha3+OWkPnXbRZoNwyCtJ2LhE3wldPP6p2iM9xa39JggLGa+kWEqcSjXw1oTmH0b50S/a
Lb2H1cbqJEELyXC5OYGzr+m1sSTIUpexseUUCDdWqPgojsjNxijr22s9yvJt/1FZmhPMR7Ds4Nst
KtkNlcBw0mLWL+Veqbw0q7uNHVuv3nq85d//MV4oWhFAcWal1Z9U6XKuTtLfxonXIVBnoPy8tAfW
/Cm9oETXWgxhpVfImdvwRbDk2AKASMvZ+vPDYxgwODBBqc4AMl0Xv+UExxLos3wQWIJfNQrqP6lf
jl97I+yvRbFunpumEXfRXNljNt6ishLhat3NzcZ9vQ4Ar78DcBMNConvcj3dMZ1AlJtTQsE73Pfo
tdqm3xGXRM1D66n3YqvYODOr5t8issTUSUSIkgAZgdacb6IJukcT8x6MIgDDvVpm/l3WUdT3dSW1
6eTFD6gRae6U4GZbKT36uYK8G5PwFutw1LLj6zmvDopxR0Wq+txW/kZz8p0zRnvLJH7zPNPo/p3/
PG1WeRupAz/PH5ofAkbPu8JquAp9fxO7sTXW8n39cZ4rUynwBiIsTlXkTKLyU4eMNkbFxpTOy9X/
rPgfU1qtuKhnQzjMZO5DYJlXQV4eE1jBg67eTFZ0P8khFbWiezbqInU/DrHry/11r19fzuRq5O6r
kecoaTVBqTnmukCHttaTS5i1W8Hu7dfEtQJkc5FnXqa59qTkchRbCEKkNRlwyCjLDhPPPtCRoqOV
+q6Og8eCKqjl50dcwbD6CTcC06o5wRLTXlikNGQ6IiCrzVUkDISsHmc8s50xCH4arXqNZv2DWGC8
1GXhjVS3n8VOdjGPt+Xa33j9vjlFq7FXJ7YtektMmr4GnPhjwIhLpqE1muZGpFgRaN5OcXVYpXIo
qoEyAi3fyTOM7mAI0XNLicXW6YXpWeAl/XRRpd0FzXvVRiA3dKVmizjzJmAtk11olSDzF0To6kQl
RtWI2OrVTpvEt1XYHyNB8AQpflBS31skzzem/d54SxwwSY/Q7VnL7pqGPyXKCAMjRGWfkLEH8uTq
nCld2419sTHau4tMiZvZvVLQ1gJ/odD3TROwl9VgHcIyOoZaf9dY0TFXqzsptj5hT4VH2GxclZGP
Zd5kyjaciI0Yvc6MltMMmg+pRjrXC8TpPC4lkTF0QwtBYA5ztfvcNjIxahYa40ZIKrU+5Uo3lA+p
qhQYnqZ9qd3/ZdjgIbzIaFO8432MVOf5+HkzopbWkhQmOCGyyoHd6+G3j8d4Z2NRAKH+RwMPENO6
nIFlYUZ5V6ydcky/alpHzyC8NVvrXheLL60/bSR+byLhMqU/hpPPpzQkmEqFQVw7sRB19oyx2Nh3
Dx9PafkCz5KK1RirZRuhK1JswMqdm1Wz9aF2h9zAlJ2vkZiwMSEJYNV6PB7GCskLpS+ko8D5ns/J
1wQzRMdFsGu9Ep0RcKnk0qsX6pcOgC3t8FQwBRd3xMT3rNYvHgqenhhs6R2kA9RfANXYaYPWomOa
cXljBn4XPoUB4gbXUYwO2LGc+jjGm2/S5gd5NsbrdJCEL+g9GJfKLM7Jt6ap/NDV6TvfZCWKootA
aP9SD1L9glN6d0jqqr41jSmjb2lG8o0v9nXyCA45kAga3Xw1jNa9Ecem1xiC8QjYJrsb5HAwryK5
GczDNFjCV8lCZ3/fIE9zV4toKUsSIgq2PvfjSRygJQBgMqcbVcyyixHVZk+sZP8l4lr9EoBw+CQX
knEdGxoCcklbHtQkedG0ZlYvmmS0BrvsJWlygnAOKncs9NBpa1VMvCmFL7yfZB6IDiZhcrWHksn7
qLaS55RGF9q0knzMqcoOXq+BZaGCFPZfxNJCFqHx86vKwpvToSnc+Rd9Gym3SRvDv2vDS1xC/WMl
Jf0OxZGG12etP4lCMtcHbZLEK1HK1TtrzBR3iucHPSna6yrK2wsMwxrZTfB/b7pw51dx7l9IjYV1
swzCYBhQuT4AAi6G742WTpnTdsWw6zu1dTMlMm7qvpVvWz8pO0DtmYJFiTG60iTM3UPg5/IjChDN
QEEqKjV3pEOKgoWZz5fokIh2UskZC5d5GLR3iJHUFSZn6KDfDtl0HNS4dea8sytTrPZAPQwIImnz
Uout4k19/UlqAhQ2ytkNxam6xTYSY3mT1/+Yji8mqip2ESbYEYhhjjpDle1LbTqicyrYc6rqP8tF
OAVccWAn8Zy6YDJ1mI5GiZ2dGijXVSYnt/AlxDv2q73BOVOUPlnV/F3Do9AW2TRcQYOUdYajX2C9
WBwVK39R+nEilzVvi6WqVCB2EsRhhgyzKjt5JapPSTN/N5RI/xqnSn4lNUPp+fnyA6OkvOgLvbyI
cPrAaSWAzVLKL6Wi1rDKh7CysyTyymBEkcQCspY84iyKWkhZXAD6n6jXqohl/LKmxsxtMZiELyjn
30zYlOaEJdTKp//i7rx260aWcP0q5wW4wRxuyRWobMmSZfuGsD02UzM0M/n05+PsMBLHSwujq4MD
DAyMLTE0u6urq/5gPC4GpOpxmetLpy6GgB/CR8GZMXdZt3t0BN2rmh+1orrX71KvnTmbVHOwIO+/
LydVO2TacIe8sR609qyFY8HJXoxXYpJYSauPwpBD67Pq4sCK16LXsBqWTulXdGxQMLcQ/EHc/Ieh
golAQry+8TRtuSRxyu8EK+yPcaKhGRh2Yl5GzddFZFeU5bQx8Loy9j7DC/LHqLgT3fJUWJ/riP6n
Nj5VTI/yXneRR9+7Ix1SyIl9iIsOzBj8LfOPo0K7xlc1qX/s1V/mooud6vZAyL2dK5Ivi65/ixWm
2aSpjQ88Ud3x6bvHnMLWFcY94qmNzHSnyczeUyFP8suOwCaHNEEgRR56xdZ/tEgPHVLZehdIdWoO
XdvCh4h309TmHgghNrSj8GPP+ukM6VUrrMsyiQ/jXO+XrmUB5eY+ce2p2A/C6nCL1RcEGzW8HDE0
RQlG1DB1Nd3XcMHUxqzZpwU8NE+4/P64HM0kCYG57kFoXyQFHrKq99Xq9cOcCVjXaSCW9DBg4TJk
/fOEdIqapdwu2wlNdH/0Rdxi8aeGrWbvO1Qg7akP6x5ticnXrMof1dFvh2jHNuAPVTV24VDbxrMc
tWlXlu1n4tjOszHhvFTn+JKjLgAedfllu11gpnXt16vEJNZQt5lNWIhtC4rZkk/1gV1J+66p40gK
oN8pzItL+EjLjZobtsQYzxgBHywcm4a4b3+0mfzhxtb9ogoRupkd05zGYhm0bxfhTZBpzd4u3Y9G
zJduLTO5y/pFqXBTXJYDwiTyYcq7he9t1AJXSl39oGtCBOZs5t+XxSGQzhGyfxqqPfFgf1LLWITo
HN2YUAC6RMHvxPycVUMAk332Y9f9YKNrtnfwRo7nRX6w8kE+SBRpfc+bCK+lgohmLCfJfKKXrF1Y
UmsKHJQm874Axu9rWHcmfuJJ7DYd9odFRM9dWWE4h7OR2BelHKdL/ITLI6z1YzSxvKNF6X+ZRd2r
+wzbjeSx7BDjMdR8OipKoVzHtojs49IWzhU6PvBCZndxgxSfyxth6pcsufjadStl16wIT+SXuySb
/LFzYRlr2o+2n57VYbLrS9oJ5r4fxuiHh8yPBAihLkfIdh8EMCPO60W+G+3qRh1zzK6GFpHfacdp
Ac/K+RLJXl80Nf6+OAalhYlhbxL0dTuFKf4UHWJSkUXxr3dB8ZN5PGeirMxLFcdo86GNDeNno0kS
nHrs92Swe7Wxbww1uaFAcmyjFtPkMVhiP5K3ENXTloIeIJAgE0l1gelp0wYjVRfdz2z50MxNfykS
ONa+asDz0UY3++zGySwu2wSCoW9aMvbBV2d+M3sTatQDS9SKpN5cNNZFFhvNJ2/KrUvLUZGNUksg
525ZCu9qiq0lkNQnfCazmgVdCyagxMUYh1/Thi+4hMkYL4/u0Fe8YC27J2EM2BnhU+3ihlCiBYUI
/BJGce/sSHx+xKpR/oDWMrRBpdWfiVTfKEHDwiw6KOHe5M33sa6M4WIX8lYoaOrs2kid0qCNZuNW
MURR+Vo8oTkSe/kodg1ya1gXg+zwZy3Cf2tSqpvJmbE9tYzsScmbCn3dIZtC4fUOTPMCVOakWg0y
VNLpW9ySvfg2W6T7VTbo5k+eBQlAjXHe2umtCz1x1GBf7IYUe3T0OyuUiKYgy+zPrVMDGRSKM0Lr
nK47XbmwavlxcrXqa+pY3VGYizzUtqI5jN4K30hHpBEwgvyQlE6BGbL3bGQdSmiOEoJ8GZPdlIA5
dupcD/ip+E6bsOkIHCK1AgjHX9XtF1+vFiB4ZfHUWhm9DjnW6m6WXnbTFWnlZ3Ecf471igQF/VVi
aCHDGh26zNet5Ys5z7fl1LpZaMdGmLh1YKezVx+L2QD4gzY3UmrRdB+Z0dEZqivN6uRDlcTpDtpg
C9fMzMMCzYPr0h0vOmi5GpXFeL8sxZcm6y/GUjTJXub3ReQ+lnXZ3qG581woaezHpXFYrBohgWmy
6G9Ti1TMfCg+xwvDcCXaIT/iWc+8GZfoFmdeJzSX4c4rko9uDgmomHGC5ocG1a+xfH4wNAQ+gNHX
o1+R8yIygBFbJvH4Rp9cvTTnqrly9aT9LObpIRbaPR6xz8psHEdHdHEoBDFGdHvLACjFFWP7Wz4u
xrBHTAh9rxwj8w8GGEMC7gWGNcOHtMO6BVthBQPaHHDT9zEp5XMXuc1DTaZ7J9uyC8Z2qR+RQbia
FfT/d9VYP6TYZO/0rjuiyAlZEG/6XyigHfuomT4jR1YgygwcCht581NiZdMOfuU3p09/FsUyXYPZ
j+u9l1oRxKv+Btmd8ajBGDpWpa4ekjz9hEtUtWvyHuvxScn9aBCx34/iClkB6y4WmX5UMPP1RQz0
qO1Zll2jA9BUrJ1BHPgol0QCH5wQaUPneJdV6Te7SQJ7qJ1fjWNTGIAUflcgiGwj91y79oGDaLD6
nSOdqBy7jN1fSKO6HjWjxAwQQ3bbTdoQgl3Jrus22CE7WeyPLPqdUuOxYhdBldgf5tWvOUcE0BG2
oG2TS8wTJrTWvJyz7FgLtmmdNu9wZVhDlQRTEx3tydYDoXVIL1cUd9W5ka0PjKw45kaHKpXDEeRH
HztQeK1RD0yZjF+biLzHSuPvto4oWx/FMWly++B51ddSzsl+UEGMX8umGX0iBnbUCBzjwd1r/Y2s
SamSrpvuvKaMd64FSPuQefbk27065BjNqzHNMGqDvgeHbl9r9kGatHzMlOjpTE0jg2mJyl+6kSgX
zVR76NTIzGSTdJJuj5wVSnBeQxFKptVezwuV9m+X7bW0/Y6aDKWhKH3OvWjws5H8aU4R4vPzZKgP
ounNENxyvqNpkeJvBPu8ND0UjyvlNp7yX5XeN/dIQJfiYIyeuEtTNsWwI2gmQdqPZJ1AvF2ALaOs
4h2rBm2/0fMQZ3SMKL4aFr0ur6dSn/FDLiWSh2GOd9yDF61wDA6UMcInmjugehh1RR56Y99MgeHI
UmJYxQ7Z3aAR7tCSiiav23l1zrPNmpfbDw2VGuNAd2XQdumsehdWjit3AtxO9v5K5ZG7kU453hNm
4YKjyyD7JA4ww17Mxvycok1iBrE18gCZ4rVgHmm21p3r+EDbPdJQCOfLM6nVlB0NznLTsXCN6ZfR
O/U3jKtR4s7yvCQXslTxNLeDI/bjNM9PlPJz4yjr2fsZY2bX7QYQ+9dDZiQfnFZ0Hz077r/0OnpN
UAzmZLqus2G85Cc15esYu3FxzJIGu9NiGeZghm9tfE9T9C84Y+C9W+CLbdyRfTjjp6TXyz1+9LjV
RKkyu58GJS6jO+wnWoxssJtLr7O+tePbCo42tq5lXBOOgDyz/3TXdZVo4dSMD2NZLRdKKS3epfnZ
dPkUJFbZtcjacKryaXM3xmWRl9J7rsqh76+oPKPjqNSGd8xzyzuuIkJdOC0piFqFQ5NeW3G+Z6eO
bCajd4tU5XhDu/0bFvdXpYJPRlRKvfU1BYyyT1TLf4xN3Dyl2phc1yiycL7SSkJgj9e7VXXm9AS2
0RqHYx09Kt7HNG0ukYDk1I1COpGgtlH0dMcDuxw0ltsqATdm/kQm+mOTHYzoEgkQ/ZpzeHzJ1jns
YASlo3rU1Hsr5ww8xaqYEAEwnCJMlp2FLR4kYV8g5L+LEnD1ttXjIqen7nU0L648lJ22H1xYYyvI
9VakcLNSa1+r85XRPJvO1xnC59Jo6QFNy+o2ThtD3DeNbkdhVgRjHyxILli3XWJV93Vp7ZzlAzes
Po+6Vh/GIfuKh8uISoPGuepmiZ4bd6fYdWBOV3PbRzsUWCjGZY08JJn5neqGEozDbKbItZXXdZte
J1LtbjqOcDbCRAqjZI9ISGhRkwbK1IF0TdXjMC3qz5YGQe+n1hKB0DTc5lGQ+Ftok3gzvaehuVJR
9nkwdE1+GnX5VF/Bem2uHbxL2Slrrg7RLONwrXTmtW4gtIqCIIIUcaHuc127tWUWl0Rz21MOdTQm
2kGoeXSX2oCW9bSHJtpwpukneHjKd91OfLtE3NvulkAlxpZL72dlHcyINXQQA8ahxItjFnWA9kOg
juXeY4QcQ2h+TTfywvIWKZD+sAuFDlrqEd/iVMK2tJP7WS3QRTCbKuluCku5THT9K86U0w8nRn+4
0pU69+PRcJOACclJxintb2WuUGEpKyowDaX38trN0645oD6f7FGqTHfYOVfgksTc3iJjHVG9MSKw
PchoM/QawaCXjvnYzdNV3qM2hht9/WXK1QuniUbyNbOfRmwFmPG3yoyoKt6ZjxI8Wb0fHfNnaxrH
wmmfO8mRKyyKLnGoTyWr9dGc32o47fkl+zKsUq18JAGNHzqvPljCBpYLUtm60DXqTcuoGnfu3LbN
QSjgen1DIjn+aNqV6VPnkkGqudG4a512r8bd42SXtf29xzfzOstdh3JHipUoG3OgLyvY3y9a4l15
SOB3Kxe9pdzkeasdqqS5HKvhdgClTZnNu+yVusaqyNyXFfovM2j0fGd1y1Dj8YF4dgycazSSnolj
5dcg6pFm7JDPo/5ZWje1bHo6C0P9TYvGbApm0upLpyx0igc54DoqBxOuIYOY7oYyJyq66cKhy6l+
CZGI7L50F/WjF9ECCrR2wWpSFcpzlWfJNWwZtbzLS3Umw+um6KJ3ZaND0EPfUfGdCDPTy8FqVQRe
C8qfUVS1JckCWtWOiJddPuRTdsgpVVS+t+TlY5J748WS2MlzBWO0vG4TfdWoyIXU92gY5ePdHA1x
dlz02Zkvob48mgOiAHtPARAO9nwyf6n5XIz7NucwOCg4lPRURy+8Uu9+RKY9Prbs+X8ItcmVo6hA
t1uepNRnAvQn6nV3IsvKi1Ktu9tM6bRDzlNeR1Jx1b2nZXEYLSDrkVZECceGAK4bF8gjapijQt1w
Dxnu1rJELESrC+uh7pwkmsiW0M0apV/1NYfOL2MKDaH8oZgYpHJQah2iOxoDMVAf7ZBEC5egOZsr
Sn9cENGdjkldc/63yjT5QPJkPlH4/mC0SxnmWOlczWpr3U2oOO20HqELds8xuwTDLh6zgTlF+QHe
T1Cog2tyDCsya6/LmVJ7OK3axbx/3uiLVL6NIxAZRTUjgWbfNFoi91n7c/jPWgdMvD9hS/hZmYCj
nI2Ag6abS5JUYxO0XbNLqXLNRG/be4ymM62dbWtpvRGdO6iKCFSCrNx0EfVJdtAy6FHQOuhW6/E6
KLTsOU/sZ86m446OUwdKCCLZ2y+47b/8eV8LUDjQAwwPtiLmCajvGC54E2A9K44qYvy3BVLfZxpn
26bSehfMmOHHo0/AH5thjDulSxKcOtH9sVG81gKEdeVhcdxDWdjDRTeo/8xXAILPese1Qek4dMpA
yL7uwXTJMKO0RsOwLO6U+cprzcBOznmXbxs9603ofq7+TbTK9K1QKyllCWxuxQOmF1SXOWvtPXQW
HHazt7/S726EKD/0CUpABo41r9+mFrpZ6CvawqRUHCOanZV5c5v3pXxIo+xM3/w3N8NxUaPRiYsH
ag4rbOIF+iKbFPT6BJY85sCZkKSDBLutcOgxjHNt3S3chwGEOw2uBLQ/hOCtxg9WC3MMjpzZ99m7
wy3Wbp6iYl+zLZQNZfH04FoXtnZuzv/mBQlyvCJ4JqD/2xdMkQKJcalrAoGU0y5ByPt5inRk+XJR
IfyTKWcG9DdrDNQjjAY8z9d1tq79FwOaUIttxMw08fI4oyqrtn5vnvPe/f1NVoer1Wfrb8xtC4Wt
dkxZYo5GAaKTOSdy+MBnvthvhs5bPY1XtKi9wqNev0pPG7UdDYaudO+K4aEc/zCTh+YcC33j1PHn
6uU2qzQr+AIIIZsOqmpHRV5nkwx0QUcsyz+16fhNsJGNtrg0suwDyJ2DoYrKF8gDOY0bYvt8rTt9
QMHpSS8ZZqU1Z1zfvQ/OeM5Z/reD4IIKpUfugCfcxJakQ1ilJ1+g6qQVYV1SmR/murzAF0ELDMBE
ZzahdcG97F+vXWTEFuFOaqDi+bavB12D5VbpNavEbbOjF8+BcN3brPF8o8eaZO4Oc9J873Lx+Z8G
HdSwgOyunAZWvLWJAym7v8ydhoVfF0d2jt3UJYHV4nfcuft33Mq0VkEseJnwC16/4VTKXB/WEkVB
9RfmnAqoRGs4YJ/Zh/6+y7IhAP9cpUih/lqb6VvS1UK5lThqyGxHN3bX9ajHIb81NvgWw0gjNz6z
Yv6G8UV/YDWcWYE5OCcRCF6/mzvaRgNFG+8C5I79edKOOJ/k6+GHjrj61Gr5l7Zqw5j2BYp3ByOn
Vmd0D1lGy/LtUf7b2yNPgaYurC9YDujebUZ5ULQWyjPzyEp5W+O+QqCWjqBvNBzQRFieY8b8bd6u
90NMDUkiijDkF6/f3KKdpTaVTnNgLz6ggO3LHZC+53Omz39LLrjNGl1XdLmHvO1mOZaYClK25ZRH
1bv04XI4Aeikh9pSHklC08DVh93bA3nujvrrF/OwOEd/qEbSQPzRCKgDAvkOHDDQSz9kxdldch2n
F+sfJDq6TmxYULmg+uvbHG11Oelilx24rvpLzY5ujRa5HE6nFEaqONQX7xDXyiGpzX9PmH/EoHys
Cv57kz55/Fndfit+ttsfWu/zP5Ll/yPEduboG8xJ2X/rqib9Jv7PsU/Ln99esSj51X+zKDUNhjtI
XfIVmF+4JbM9/Zvhbv2LQjQZE1LiBpJL+orI/C+L8l9//jT/RGEMzcSVafEfhrvC9RDR4ddgzdPi
QK/sn9AoN4rLPA9AYZhTOmVNjyfcBu48L2jWlDMAlERGe4X+rXGMG2f6uagJ51ahaCLaGdqsPdYU
RRx/6mVJXRPfl+ZG1LEz7gpEVi36O+NCDdmxEmcfDXb+2UulFQeTOuIN03tK/yOtVOWbJal9Xplq
0tb+Aomy3S26hco+VGH3US3nyEZGiuPLIZ1d+3Nn9OA9oOfNnLap7+wVSIrgZsxkujBrQy+vewdR
Hb+WdDQuXnzND/9eMi8J85sAiPwLOZ8FwVVl9wa/twlIsblMCG+7tLRS8DF6qnzSYANcoJaWXItM
We3TMyvxowLZuLfvvMnO/rzzKq/ookBCKNz6ZiZab1IyVnzwt3bQozR4y0ZQnxG0cNe06GWgQHOB
SYeR3MrxdRFoeh2X5lHStrVhIvaZFq/1c0qI6ZJb96qiAde8sLIWcjpmOHTUlEEd7jOFdio8bKXv
832LlGmT7qa+zqsCRBXAVuyK4ubaVNqUJhU2dHgo4UxTYEyo0zYoKOk6PoC03vSTsTXBLBB8nzRv
qHq/azqUXxaK9yh3T9Ygdn03dhY0fKPfOdQqP+aU7P6YayGrnZpYnjE+5IsjHnqwEV8a6SS3eZLo
v5oK2e4dkiHzcgk3Uf1mqA6uPYkOhMmnwBXhO0Rn2Z9nWX9HNUD8rMuBcvDq9SmRUorNbKfgOZLt
cZJXsxuAMt6yM6tirIK2Gcp4L01VfqHcaoLCad3mp2sP9G2mfHH1fb5EqfQr6iT01WIRdWjI9rYa
mlK0833EbP/gxSIhJdOrAZnfWtc+6wA+sJNRem0VyRmqn0WvL1M4jHL6uJSdagLG8ujoYG4KzsDK
tNTbxWod5Vd5ZKOhMy5iwG/cbSgI1ign6v6ixv4UWfK7acViDnQvadszGdgmTUGiAoN5opqNNAai
UlAwXs8dZanSXLR/VG5SXVqyUe6xYQKbl7ggVUYxUFyp0Wznhb+MST6hx2DcFqVQd6PEEUvguhX+
uWL+0d7z/yd7fzXZOb0H3czfyuJb83LnWX/hPzuPqv0Lpr0Ok1SDbI+m0X93Hk/nH+CvYmOhITPv
qXy//+w8uvsvVFVW7X209iBtrk6u/9l5vH8Bzl/pqHzwlRPl2v9k43kd5GBOYbbncKE1D3xxvl2W
cmoM2ddhY4vqOgIsfG12Lv23F+NwNnr/dfk1qr+4fJnVMXokeR06eltdRNl0PRvABuZxpDJQoaDr
BJOLZ6wvy/KMNO7rRO+vW65//+KW1HCdoQaNEVq6xMlFtG73eUISixKqjT5v2EtrsT50qRLnZyo9
p8Zws/z0KbMqWy5ViK5yZAZrG+gqEX151m50zYb/2iP+eqV173jxSrLLGrRA5yo0adv3KzYy1o5j
48bPItbt8QofMfO7Vel3rRjkdTGDwayVQfnRJa2iniHevN6n/nqG9eVfPIMiTIUZ2svQNic4IaOK
pQPgAdE/GaUpDm9Pl1M3MV7fJBnoVIrOqUIjNoaP5ehqvzIhEfIHEoqn2ts3OfW5WFIv32SqM1pK
doJ4SQq4zR+NvnrMvdk+J0p96vrrV3wxUl3Xu5OVVIwUi+uWLXC8t5ZSv3r76U8N0SZPqNK6G1By
qUKXj/5E+2Gh3Vxy/ABOt2j68e27nHiHPynBL95Bjb0EYnNUhSBrKmDlXXWwNWGfmUunrr6JChmp
i5Y6WR1WhJ77YSBd2RWFtM4JSm4Mqv83WbccLQ2TTRMJvjq083ka7+LUmtWLrLPBvlr2YLmBrGGO
B7FaDQ8AT/L0QqM6BTS4a2t5bRWtme5HWlCN36WerfhTboPAdZBbPVf62/C8/nrETdCYMRiosJWu
6fK4QKX7Sm2TfW7GZnFI1CxTv0C4Xn5q9ZDTq1aGBPi24VW7EvQyAs2ydIZ3foxNcAExOg5uHsuw
VRBQo7opnQcwwd73982kdQ68mEm9WGrys0xSJInLB0CbsUt+albe+4Lvn7nRi+vHaQ3CGxeCUFgC
hGukgYVz0Ib59L7H3wQLLMD6yaCcExaqAD+YNNmPcZbFmXh3aiFsQkWvxY1AAVaGCth106/VtumC
LMG89X1PvwkWYmlQsQLYF7pqp0a+p8XyWc9QtTkz+CeC0VZylA12oVnNpjA33ewFozPicY2u5mrY
GsXKr7ffYl0Sv9n+tjZXuqqas4BsEsak4fSl0/bnSIbuXrVMXXE7Aao4Z89wInnYir/1yHY5UaeW
IRyUCUEtzcy7j442Tc6NB75J2/W8r4Kkgw6gbP/2652YBGv293KFDIkqNaOO6tATdoZxYzdJdKe9
GJTm2zc4NX6bFW4009hNxliFcQ6CCCsuzCqVPdyAAhd2oaUzqGy7m8+Q0U69zmbBD65SgxqVMuzb
GuBfVLdmtIdGUT69/Tanrr/JEabaoX5DTT1scjwCMFVpqz9MoRJW3nf9zYpXsqkGSrU6l3he6lOk
AYVmC3HmY2/Ytf+L+1vRDoxe9aJRsyr0amc5GuDAxI8k1tJpD18p0b8oCmocIDTwPPTLIsnLG2FF
I4iHulPPiVavH/53C2oTFko9HjhO8omUevA+R4Wh/wEOcIqDAh2Y+/cMI1pHr2e1rSiOLZuZNBzI
dRxky2hejpHjnIkJ62X+/gockF5fvhRDrjoGcGZMe/M2MPvW9OCbKOBy4yoVCVyqFOWxKHI1QLD5
nH9xIOP/ePvdfr+gOHO/vnkypfmMhWId0onUKeeasZ1dQI7rlLu0VkblI5jOqnp4+2a/n+9/kzqt
FT2OnFJwhGrpqKa5reERDDM7OhPDT11/Ex1sCY9STp0MOzErO6NIBFNNDuHbT//7gPq37lDh0RCe
1+05sc1S2XUeSB+/j4fyskc7EPs2eHS/hsnKxDtfZxMeZquQttkMLF8V7FDvyCcAvMWZi5/68JvY
AB87a6Vc88qROhkImnj6aKCVnBwX7ACulAp+wtvjdmp+bzIDXS5WlYLiCUHHFOWTtrjqR90qgEGI
Uk0/D2XtPnVKETkHSN4RdCnVzY0zb3lqRmzCA/IgemVopOclx9kLO+2RGMIKsDjXi/19+AHA8nr5
eAiZOq3KEQYhF9RNyXAhfLq0LIEBtZNpfXh7CE+8xtaUORZGrXeRVuP6XLmB19p4wDPp3jdIWyOl
Co/z2luX5QRq8CPEX+2j0i/y4n3Pvk7AF1ktLuYgyl3OqHXcjJdWN36kjnvOy+jUwGxWPKKoLm7l
8HbraYYDBJjk0MhYO7zv0de7vnj0QVZ6McQNw94CGXNc6QVGJd6XMdM7fH31BNawVyjMzTRPUFWF
1dT7g2a37xz3zQJ3ZdWKMsUjLgNJdYfPwbyXnn42Ezs18ptVbS+KVutLwdPP4y8jy7FLQ711/76B
3yzbGQgMKlyIsgoE8o8CpmCwqF3+rqMEjlOvBz5Tp4i6iVeFU4ZywwAXTavtp3c9+RZKBNULRw6w
y2HimP0+9qol6PAAPbMFnRj0v+FepkFEKEdVoTJZ8aEzWvtiqBvx/X3PvlmpsLcHAWmpCkslgR2m
gNtOK6wB33f1zVJ1vAHwOc0cdF4cAwqodhWTVZ3pPZ0amPXvX6zUEvlEKNsM+8rkTOg8gSAEUaH2
5/QuT91gs1iVwRKtNltUkfAK0SEoBzbp+/sCsLNZqtKoXSdp9SrsGvnBhHmZ6e07R32zTOl3moNn
j5zI7AXxmQlrz+katGPzz6x0/nsIgEf5euRdS2b1KJsqzDvbWHZ1pKAxavXt9PyuabNFyVnTbGlN
WVVh29UzgbhqH/pZTc5U2E981q0BkOZM/VAJJiUE+1bcjHaBrJXdaugHvO/xN/n1nPQeFGS1CnUc
XRGoFHJGRqHXLPt9oXLbMLMaB3bGGhIKozTCKu20aytzz9monhqfzaJNyhbB9Ih+wIp62Tl4aeLt
Hst3Pvt61xerlsZe3mRQlNbJia6YaV1rpSXO+GGdevTNiq2hHKES0TLyyTwel6wTP+zazRP/7Q+7
ns5+c2pbrQpePnsF0MAT48TI6BEctAatSk4HnwHDkON494ucuzCXnXVmGawD/rvbbdZx0Q4GFqY1
+0paZ05A2x4Oezm545OCinz7vp3R3izmRYGImiElEE7K5AZqHZsX2Jk479u9toCQrjUTtciZTCxo
51ADI7pAdyZ/X7L2N3hSEw1IdxBEoXM2x6mvmkvHnd6ZrG0he7pSWb2hEShgN2nXULiTDxGjf05h
6sRk3Vpx6g7MFpirImxbJBtiTV32k1O254bm1OU3y7gGLNQaeVuG2jwW7o7/lZ8V0+76/SBVKX0H
bYf+cqoip7rNiri5L7X2QbGy/LKORHy9etViW2sC4tjNIPtsf0GSogxaZEWo5rRe9hPX2+S+QwQk
u6FKTqGpd8soQfgFUjGiJrnFptygwPFVIuOVhnQfpvwJarJ4yiaBvKxsDbfeuXCjH3J0zMMsATh3
gKudqjeGow3lEZmUZoAs282Jr+AhbP3wotgwLlqns38NNeTv+2mZ48U3bUBGwZwa8BYTPe/VMyt+
owL2v61uq8ZYermyjK0qQkRYKhDUhmOLAxiIyvKRnxDyGJfmbAUqfgT1td6bcHszF27mrlqUcQr1
cdbgdtO/Ls85oa0Z62+igrUJoEgyGLleFCVnq6V77Eo9vaVQ9S0am8UvoX1nftbmhuubtfRuo6a2
xZmxODWhNsF1ntFFTdO4Cu2sUI9RN+51UYozUWjNN3/3VpvQapXjKMY8rcKl7VYUZazPOxL2wkaA
R1z0zTI+vh3DT73FJqi2DQCt2MjLULh68aQBALtaPAXa+vsuv4mmUwsMYkFBM+wsc8H+GxMUVXjG
+8535roxvdg8hYZe8aCbIkzMARba0rU0opzerb+86+nNTebSVYh9mvEsQuDZ+VE10YLpku7c9nli
6LdEI9ho4+igkB9morG/RLHq3aGu4pwBWp+6+ibeRZBqu7HNRVirQ3zIhrk5WqVnnwunv5+fWzO3
flwUW2p9G+axg1Pj3Er9jyGZoXW+PfIn9npzs7iUSE7C0JcW45kcaRLERwaWcJq7Hr3Vf+i191c0
26wyJGvH3EQ0IARmZ13Baps/uiJdPr39DifW8Jb4lAjAdq6H5hj0a9ugrtEsEeanhu7nfeaUQVVn
cCvfvtepr71ZZyWElx7BHeWIIFR+nbXKHymkyPedEIxNsWDBn7ZNqik6lrOYjuBuGlzukuFMiDjx
qbecnNxCPBJ5tSbE570tfA/VEWvvRoVnBkUB6/PMCJ1o0aM08DpYdEhyCC+tm7CNsF27yON+xi1H
6PmXMTeS+soycdS79AbYLkf8efNyZxppb11OlqWVtz02msuZRznxsbbOmLVdFj29mSq0pkROO8dT
q2d2cMU8s3mcuv5mWltmCm/IU8rQncTzgDzOEYumc4CsExc31tn+IuYqZGlqardJGEtpPmpARjPh
naMdnbr4NmhVqcFJRXLx0p3C2TXSvaZ3/0zp8n/LfbVDe/noVsvndBojDvOFxQmVOum+iFw6xfvG
fatV73Y9jtBy9o5uo8K5T1W0Qgqz2r1riRubr6qhJFjIzvSOUWqbn8dJ846TqyzPb1/9RLAyNnnA
VOCWaCKDecwqGw2uKUfAsMr0Do2sqpLDwdBqpX7nm2yClSftIXcV1T3KMrV3E9JaYewZw+HtN1nX
829Spy0GUjNognc1YsqTGlkpQnW5rLFOrcvxqKhl3e2p743lpQMS+9PbdzwxdnAGXs2rtohxafaG
6JgqUgtKZNss36hTaYKo09zcx7t3iPdv3+vEClkBqS/n8DDBSkZNSDmOUba4KK+NjQgKQ221M+H4
1A3Wl3yxvpPm/3J2Zk1y6sC2/kVEgJAEvEJVUz16HtovRNt7GzGIQYhJv/6uctx7w63tcp2j136g
KaEhlblyfRscudBDnqsOPWkpjXTTHOQ2wp3K7RdYaxx6FaKGGp2zCy+qrytwA+985SeO43P+Wb+9
/shIX287TCemscftDK1shzom1+r9lwbHWiUwVK1WQvfu5IHL8IbBfPVmkkCau42MtS4aOTa8KXBF
BYcF3lSIxR+1vqpRu/DutggQ4njJ/EKSHJBYtuHCUnXqSMOROkkZ0Yz5euRD9J6E2LblaYXhECDZ
UQG8iEHiDFaZkPAdnMbI1gLG7b5OiYKrQbHX1Qm9PfTWL2D58venn+fgH/YOuzmkKz24QRQRnNAo
HIeo7+mHdvXJx7I008+//4tLn8Ga/oOJRLhgUzrRtRruNDDjN1Lp8sXt6ef/+tv0R+80gHOgLp7W
DukMOIhucGNDiI7WBbd/YAXmIGawcdjwD/wpmj8T2fXvF+Bir5kGXBod8vr9QeskWLzFlndoS3oi
277BDhSauvrG7fWtBdyTAk0jYqpPBhKWNot3GPjGTHb8yvBcmkDWEoaPz8DhX1mdp2d3A9MVH4a8
687goNtzfuUjX/gntk4vUiV8dkyBbxD0ArVwOssC/dkjq0B2RErGbanZQj0oRyefgB15Cme4v/br
SDKCHlm3YMnW5jWctmW/qfrUxTv8D1kh4ddej/yr04e2ZXhkgefl2uHxmyIvo0BCoxypW6XNBnC0
5arRvCOxyCYxvA3PXwJ4jGsr7NLXtZbwuhlqJoUEYSnGCHZu3T5vMERI5o9JHaCRy218rHVcowNv
HAavOnFfaJgzxXEJRqAXxo5VN99ayd4GZH3NYnGqNTwFxxkqz2UjbjcoW3Y3RDAg3KH6PwXlDv9F
NCiiOXJ3THT71iIemmWFCCisTvPCIULmMOi5h8smksQuYw/k2etNLvJBdlUeE2i+8D7uMvEeAhUb
p5wYXApeP3yDIHgDUBkOqMDcnQK4e59QPgw//v3VLwgeqS2WK2FBXfK2FKfIjEl7LAd0qWVRgxvs
Mg4JfHrh3v19akpZfUSnn/eyy8CHAeQeI0d9+vs7/PmMoL9M/38743TjrcPCEeCbZh5f2KqbJ9hM
RJ/cnn5elr89PQjVAhauJ07tSsltNI3Tge5oaXJ7urW4OXzUNoYMxwkuxsk9GOwsT8ARcku3/pdA
33royWzxyT1aJ/esRDUayNPeqZyIFs/XQwNna1aOA/rcg6T4yaZ9SZEzEUe3kbFO5gFVDaoFrv4j
ulOPfoGr/3b2iv/70/+8qVKbWiJnAJxj3y/AKEAhPeWJLJ7E6FG0GPTzdM0n4MLMtKVwilI046oJ
M3NttxI9zHKasnlvpysH/6XnW2sbXYe8Dkvj5VHJPJSXAhhErvXh70N06eHWzRLNMsgbdbOXg6KA
RjuJbt16L9xWFbobX62qccFWWsd4OBoHxUHBK/e+3ylzmzu/urF/W7MKBohLANPQXFRjBb8449+O
XuemXwAP9fW7S1TdTD/EST5ryW8itvObQivpOOzWQVxJztoQWIBTqPufcd/2GazJ3DKN6Dh9/eqk
XtCK4k0Y9i4RD+i0jtOt76orIdyFRWW774SjCrq5MMh3DREaqigBAf3QL62GL+jer44DZJ3GKLKZ
Fa0HuNHzkMCofS2PcIGcnWI5OF+9HqG5RhNpUvdJDsZKfSx0UuarJN2VIsyFEbKlcEG8aaOLosiT
CgXcDHjPs9lCPC4kFV0A71GnpWtr4kqQHxaBlqCcLx0Ah5vINxS7r2ydF/YFG10GBB6O87E6H1kN
vID02h6jInYTeAOy+nr8q65eRm9AbUFxwOhVhOZiI0L91m1grKUbGfRjgMBQ5Ouwwp15Gb5M8BZy
HHVr5fYD2zoFl9F88wRJAeX7TGvvu9uLWwu3mOFhUCZteQKEqLkNYfT94PVQSDh+U+uwTfZem6gj
RU797geYM7ct2L6Oz7bWq45Vw0N4o+fJWjcPk+pgBeRXAbTJTkNjq+HGsFwg29+9fGw29hkkxAS4
oebaBf7CbLfVcB2la7IJnuRANQwPLTJlJ9g6O56x3DpjZbyv+7bhGFxHqmBUSOFDsv0voaf/r75B
bR0cAWtpDaqhyOGYCngHlCHYlIOJ3QyNXA+taLjbHYNbi5Y0ooPkQp2PFTTbFlXzCG/ayilFQ7m1
ZqsNw00K7PftQLZcN9F7mNRfu5We443/Jvjgavd6uyHgnng1hNuYPDBUjfUeNEf4nYUwTBnQo/HA
xk24teLAWfH1/wIxI1zWuSrydoQHDKWgBUTQvzh+A2sJw2prp2iCwC+JFNlSRBDdD0DhC7dY35bB
MUlJssMbOe/q0L8FIKT6gaTE/7UW+R+itf//TLVlcHuH/Y0CpJ1Txt/Xyu+zAoz0g9MGYavgIg7Y
ZCJRyiJxNR6rOagOLZt3t+lpq+DCquNtTYWXL3oPDzXwYuCE6NCp1I5f/3rO9CscohYoy5D/DMc3
BV/gh9z3pVN6Gy5/r58u4X03xCOKRyYoAR+IAfVgoBgFHTq3oiK6Zl96YQ+1JVklGu4F/JuLPFhI
kYWiXG83n0dXZuZ5r/zDErZR9CPABolB225e6cpIXBIl0fe6bMrpUEsBI7Zuaj0fbrNNU18Zt0s/
yFrJOvGY7qrVywVZ9NskWdYTtF7r+7/P10s/yFrJIdB3hqK1O/equP7Zm519HCYevPMRzPnZErTD
Z8CitiuJ0V+1jD+Nn3U+j8Ank9rg7O/9kQuQ1sK+OEAk1BVvB3+UbwMukYxSCeyfH4SHxpxUA82b
3MR9aL60m0xAhJKmTY6wgveX9+VcAaDXclH5B+go+Op2zNtKQzXtSPEBDZBLXdJvoCBAIelHwIj9
fdAvfFJbOpYE8HoP+g1Ril/CC1K3yQkAard2WWoLxyhsghdBxwIvv/xMaP3vL28mtze3togwrhfY
gGpcdv1NnnyQGm5J2TomqGy/11H6MfhV0DCA8/qGt967ourccs7wl3m9/UzwPVr3aEnyX6yoln8C
peqn26BY5/paAf8VxjBmJ8UMjeTS7rfbOLgV3ZHFef3iaA+tNjjY46IbTD8qUn+subpyQ7w0D63F
vzcKtUC02Oej7qu7sPHXA+lC3+12S6213i9wQiz8Duds1dMvoB4nb5GA4Vfu/xfe3daFFXrXaw8T
s7wrwQ2RwQZknjJufY3U1oVtu1YM1fAkB1D4Xz1M3/aldBsWWwqGDa+dugECFPjyJ1+6oOMnUs6O
x5+tkIqFKBDdD14e6Lj6VIli+jJWReQWIfyynPwt11UDooqO3gRRZcz1I/J1Pcz+2/DotI5siVQS
lR2kx0UM//mOfTBa9W9gADI4ThhrlRI0ja+dh8muQHMH3SMR7aMegKTL3N7eWqfSI3MjF+wCJed7
Di7T9sRb2l8Zm1/mlH84OW2NVLWgIrqWLXRXm5Y/ImgR2kcz9+E34e3TkNfl/pb4wxE6CPlSLGdg
FoiV3ZGIYvcywO+IyNHl86OCLxAoj3RuYGiEExb8J3CYMom/6IMxin2spimmV9760iK1toC63dg8
bDLO95Ahr9t7QF6lfNo6t2qMLbfaNm+G4X6Eow4MlRvUolk69WvjtlJtaRU4rGW9miXOyxX+wWea
HwjMjrknW0vVxOc7H8CCeQTvy7QfIHGSDAA+p8lIrHMa/CgQompkEvROZ/SzFMXRr5ibLRklVii/
6KgOAsmKHPmE4YkPIv4Afvd+JSS9MGnI+e+/bTIoNHcR0Ll492AnsM7kUTpNnpsIg9r61yguAbLc
sP3CZz1+8atS35BBFB/cxt3aBGbar0AtIZyGN9XngowrOnX29uD2cOu4HhYKYFeASKD2fQlIEP+w
FtRNGUdtU1xgyHsPWEfEXmgLuAFoZ3jczMw+Ob26rf8KF2CW/BqRXQLPxlyiuygdhuKa7u487/6w
N9rqr80sHqPDDA1ksegvITztXoiZvXv4l45uDRPU1n55VW/4tCZxvrWqvR1YNz30jLlZQFBb+9XI
Yu/6jsV5NfNvNGifI+nW5El/Gdv9tpxW/GVY9YDA1/Dovmx1e1sMYE+5fVhrscZoLBh5gyBvkKt3
YzZSIuEKa2rHorLtybbWLNSRJxHmoePt4Pn+A9olrslNLwkKfnWa/TY2cwuNEQ8axNa+ao+ARmxY
sGwruhQ0AL7mbejROVOeaObbqG/b7siAMFlhMTrgru82gtaqhuUK7sRqjfPVS/wjijYdWLqVYwHl
1y//7Rd6M1dB4Zk4R/ZFvax6NycfLEG3C4QtBpNbsFVRjGlLvfaWJ0N4GPlVzsaFc8CWgO2gYEna
IJcPpNaExnbycW7na0idSw8/50N+HxdQxRKikB+lMhmPc4RGYmCbCycjRGoLwEzPTaCKCTH+WG4o
rkpyFLz67DRhbAUY+h/QJk90lC8rIGzZLqu2hpJATsptRvrWmi6BEJQLneO81z08aCch3wsJlrvb
61tx+OChjdSQMc5ZrMQJEheRzzvYE25Ptw5gZOK2solQL19FX93U1QIQ57RdM226NGustWoKNc0J
x3dlSjU5nwY08aAd8kpy8dLTrWh56uD9CydejHsUv92SEEwS7rtZuoS27ktCLEMg04zysZjqL5B3
h+/WeRicAvHQFn6Blwkrq5pz6LtN9S6K++I5CftriI8/DwzYHq8XK/FnsAZ8gdMxTqYeJhrb8sxl
hbjZZdKgI+L18/0pxOUKTJo8Xre5PFa4g5YZjEXL927Pt+LlsBDAbJXIyHXxzJ5bGqiPw2bKd25P
P4/ab1uZLvVINYikaH8e6AcStfFb0HzNR7enW8u1B1etikFSyAvSj0AGT1NaLoNbniW0VV28MJQF
m4jyHj7Ux0Tu3oMcCvXW7d2t5ToWSQjYI43ys6L+MJZeeDBeEzjOeWu5Lh223+l8Pg0sBCrjFwnd
392mpK3mouG+tfWGm+0q9VymCs5Rt1JNvef4/Pj1pFnKuTE+0Kh5Xw+f92F8TmT4/e+j/udoHLia
149uik22MBwucq2q/gtchg1wVY3fBnmihFtUC/eT1/8EHMl29WrkitYG8ZgeZJnSGj6Xf/8JFzYc
W9OFzJyCUJJHeemH4FCNSQdYm1jqYnFKFoW2rCvyir2SPW4T4xaM6SJkPiWOV7nQNjajW9it8x7F
uaZx3Rzgvc1D2FSDpOn49uT14M+NOoMBY4R90QK//cGPMpHM15BZlwbfWrWAroMIWWLHGeBims1x
85Ws3jVb+EsPtxbtFM71MG6Itvc1ULC/h2IPFqpOCSNwd16Py9houAJoJIy08WQqO48fSqOuNhGf
1+Z/r7lgQb1+PKxbeSuLFYztJgFoY6pbqe8mwrc3Xjw0xV0cgLsAd//xc7kvZs7qfaoBb/ak/zUZ
UG0CaVXrT3DkDL6WK1zLTwWNh9sa+rkfW9EnDIL2dvvx9xV0YROwVRoSWFZTtQrHBqghnxigY03a
VmOi0sBs3te//5MLH9OWno1yDhdptjjverQIHlDKAIi+VEXhZl8JP5HXI84GvCxZEatu3TJ9Ijvr
Xqhe3NTeQCm9fnqskBotS4JlNIqnkW0TOmjMi9vQnIfst6Bg2ndwwqcuzsnMzA2LqujLBIMep3tf
GFlBQRzgtPahZckFWvhgytjtIIWDOg2VidvrWzsMsiCkHWCakhv4YDwzytnXuAuXT25Pt3aYtoa5
OLzkcO0Hp/77UsvmdipiN4FSaDuyFfBLgQBeINdVNKVOyxqS4BRgABCnnF7fFqHtJFJb0uN08iTa
9qtQEdg7V9e2mQuLyhahlWOUNMUMPWff6KxBfXqAE4bbi1uRQQLDgxncbZYX4yBvIjXegd3A3aaM
LUALRbeVS+GxHC3KKwoOwfhxYma8MmXOW/gf9l5bGNZOJgqFWKOcDB27XYGe+ZdoNflZyPqbDn0a
vVk/iDko4JEj3XLVoS0YQ188PL3NyPIYmPC7RNJ4S9dtXd1KVoAGvd4k9oZyo8KaIRfeIPqI/Z09
z20g/aPb97bWGZzbocyIMWg+8itZCH5hFnqDW/UaHNrXbz/SkW7kLLUCjYqDPNb/UMF2zWzqwiqw
RWLtTnB69ng4pXBxBxuv2cC8HyPqlMQJbZ2YmRVAGRu6BuooHt7AMNCkbCDrN6eBt3ViMcqodIlj
nk99+Ai/fHMIxCRu3B5uHYoScL94rSOe9/se5PBXbHMNbzHHp1uHIt+rdlAx5Tm8sIe0pOE/RZNc
8+u69FXPf//tVKx0OPahDmg+y3Y8yraE1i1c3G6btjZs2Hq6a5jh5Gyfn8CEG9JpENcUSb/qDH/Y
gJi1VrsREbdQBc+Xgbb9CUVPfac5gBwpMcP4Hn5OWqdM0GFIK9J4RRrzSs2HcwWEwuh7aMY0qZt+
SKNoM48ANXReagaveCPjzl/TZolr4ZTHCpm17FtkDKQ3GiQoOWRrdQ1DWNwH3Rokwbh8/Q0Z9P/Q
fgmej6u6wbH3uaGT24vbsi/0pSaLYcisrqYgeSLGGThMdi2t+qvE+IdPaMu+uN+NOzWIyRYQIudj
vDeyfIaJ21RmMYxDwdWrvOBt5TdjiY5qVoq7pepwu53OsLFUs3L2jzyYN37woKcGbRpkxw+EaF8f
m3VkaxoDybEeldm37z7u5QeP8LfbjLAPdEZPvkSd9JWTKjG0y9eBFyE9DwpcviZCjJkMYFaYdqGi
//59kzlvJn8YK7uA7S1jJ4YVCUUD80QvFUTEUUaNSf7hUU8/7qhpfP77f7qwJ9jFbDrX8GQUiuVL
09U3XMzqW6ID5VbACu1qNswUI0Q7BLlFj8+3DDb7yNM5NrIDEfx6MXTxMO3SJzjBV0zUrNFB/xTP
Pm6fToNjawlVBa0flKEIqvqoTKttA2qYMMe8q21CV/WYQElNWd6r+UeARZ0iJeXWlxTaYsLmnNMt
DWc5L4sylab8AB7vldvthTljiwmBoA/9RCHDssRsuu9grI8l6ceZ26BbHxW5YhIAuM7hpyb0G6I9
9nMDRebZ7enWQcKqqY4MgN15u1DyfW3w3ocSQrFrLTIXtzlr+0cb6iyRf+AoOEftQ9isy3PTEtUc
O1GIBEB33XyEBDx+klu703skMTr9RbIOxqsbet8/tIZ0TzWPB3VA7mJ9K1Up/IMBs9ykotxjL0PN
cUKh1p/XJyAnmcmWYunrAwoHfXfQCrZBV6b/rzLpn7Yha7CgLq44qFcM21wdQYzMS/NT9ITSFFqd
PbotDWiwjwJmYZ9RGTIPkMH06FOrAummiQ1tFSW6u8qKFmjVJr7Hfk1jjb3QbabZIsqtLAxEYiTK
G8DpTRq0cg6yQFSO/I/Q1lH24ZJA0YvKyqQpzXtYxBzrWEVusaItpUyapQTjw2c5GL0KBtxJdweI
Ze1Wmcdbvt5cd9gAIug6Zzn8uvyxDgopTtQ//Gv9QBd2EVtNGZWz0su6MYRINEpxgiNbI8XoODhW
rDtAW17tXPO8EAh6waYsu2cBvLBTiTu0/eb2aEbxedIYe1mOt6FgOou47tzCC9tvbgB2x9/0hM27
3VFURMnsrh8dmydDW0sJQlmLUCimuDlqyDvgJ5qC8FIe/r7Bnm8qf9gzQitAjSdwS3SHaUMnX9Fs
Ex0ckwk6n8u7hs3859//y4XJ8x/p467NOK2o585kXD5sixAhHKIDca1efCHhYYsf4RLJTNvgmFAq
egF9u4VzqN/7e2bQOZjthWD/Rn7ff28YMphoG0d45vbDrOOjjesQseTO8qGevtdF8qKkowljaIvc
ZiDv43hYWQ4VbPEGps1djpK+77bibJFbQqlEzIpwxsyBeIhpGZxmwRq3ZIotchOT3JauC8I8npPl
aRW1+pDERf3576N+YdLa8raQ8nrvyiqEqGQAW1yIqt8OYHrr5xFG3ptbAtCWucGMahZJX+I3ILBM
i7H6QM3A3CaOLXRraclMXS5hXtR9cSzraj8FA3U8awJrOy3aYgvmoKN5wevgRi4+2Oyr77hZ2zK3
AQ7Vvde2NNfLJMd0M546LUHjWk62hW4c2WLtlXj+kHjqcWc+1OAgzV0Jky7sRb9cb39Lq8BNaAL5
vaa5pxYOQRL9dzozSP8+My893NpO8eZ96ykcNGtl6vugqao0VD2/UrI7p57/sFnbCral37agW5CS
9qdemkz1zcQz+Bjt8AYj8UBvJjKrr2Ih+vvff86lRI4taysKUNBMEIeQ7AfIAlT7xKZ0RwfIz3Nq
6nHuY9mc7yu6nW+CreBDDR9MJAgPYeGHU2qQYwqOE+vIkpqub/r3czzK+6ao/TZFtBitd+imQzn8
7697YV+wndJELcyZdhjmaxfoLeWQ3XzyIUn4Poylm1t4aKvlpjYyifRX7Aqgkx/GYKKZ13Xb4e+/
4ML8seVypKZeb5gJc7OS5aTCWb5jaM902/NtrVy7xhGcg3ySw+tkPMBnXt91o6rcwiDfugmuQ1iq
sad4+tKaNGxJ9Rh6jkL70HZJC2coh3jUhTm8VMLbsEnIu9gk1/pt+IWVZZ3jS416iYK3dt4NiUTu
pmuGL51RbZOiNWbuD1BNTm5sq9A2TZvgnDLNMgzy0fSY+kCBy+/xEu5OU4jY2jle6qLeiojksYCv
2JEKBhLdoNvpmg35n+coseVzjeyx759n0Zok9QlQgeIgIK1wfH2r7CZnf4zKKfRRL4zjTFAeHfAx
3JS0xBbPeZXqkM8ELn4VkT7uhc8OrRzdKvAkOe9Lvx0t7bSVE0cRPmc43jOUwGDJKalTGZsk58/x
+8O9NpoMkLV52Dfdcw1cXxoVYf/JZeMhibV491g0VPZ+kHNVL5+Qta8fm01eI0P9OT4ntnJu6WLk
Q/opyMthhF59G6fuU1TS4hvcMUYv1ZNXzKk3lf5HX4zLkpdwNnXS2JLEWtlVSNheL2sAueSKagcc
QDMUjfWt27BZ5/3KqKRrrYOc6r7Ox5bdoO3NLc4itqxu12Uct9sQ5I2a14+0qtnNQpg+Or26jQlV
fUSSSOLV2zKq/vH7YJfo7oZJg9vjrXVsGO02EEBwGiDl/1nX04z2VEJe3J5+3sd/WwxijpcBEYif
g4bc3kjkDFA0bNwM5ImtqAtxvAcRj/18qiDGTIHxncCVNMxxB7UFde0ew9EqmP18bYPiEG1ihctK
4ibpILaiLmKqnKBeCnLIAKrvg+AMdRvXRBOxndKAsWL90hcBrPW28W4FMymfgtp3ytQQ2yktYjVu
od2KD+sN0SelwvaHaapFXJmVfz7nSWyt18hry6GS2OYqCdPK1PeSdksXD8qmVNVT/YwMLd/cFpgt
sBN08ko4RuEk28P9Fn4Y+1M5Ltc0U2cd3X/vAsTW15mqDsCP8vwc8fm2PoSkjt5wQ3fY6odsKbNi
jrrx6KMJhRzGX7Gq08qzZWzNIptl6Do/r4DKe/JDUz7oWSinCJXYGjYTRUvsl7Beh5da+aafQB5o
9311m1y2hm2uZAm3sArG7tGsjiMT3wHeM1em1vkc/tMHOf/9ty2JjSM8nw3WRUGX5ce0G/mR6fYa
q+HS063zeezicCKyJLmS1E8BDOyzhHfXZFTAh51XwJ9en7x+fQ+FdQn3VpIL8DgV1ABLv7MUvk91
O6dQWa3jcSvBY7n1d1jpZmxrlu2sMfHaw24INx9m+DFDWgvDsX/i1oQ6reiO5ANbo4Rku+rkcizG
jhcpSLQVVH7M8OrBJP1cpdDUR+yQ6LHwsylCp1OGbN2cZHyMoxnguLGqs1g3ZM/KrfbXfKrrXmd1
P/V7zsIlnE9JiWjsOK9sjlMGQN4MG+K562/2UEKssu/GV3doSV3UvWqnYc6aGtWct6oEiPvEKmQE
jmI2YJ81hDOeVl5NyP1sBNxsRbkYgYrl2MxvK4BFvviI8vS3YQaYGg9mi8jIvHpbJmvjNz/ChZot
m+RSLamEv2D1Pqkmv0r9PeA0b3D9XdMVYpdnqFnh48T12IZp4Td6v4t2gwkKXB3aUz4UXQAnskab
ajyxyPOL+3DwDMkkijjmkYGnVh923+zFS9cNZ9UEtviNpFuTxAmoSY1qXuAJ3/yLDxcXxyQkKvge
kEIXT2HccpxprN6adPS0F6TS9ynu58U0tnezRiYw22Dk7J9gvx+OtwEsQ3u8oq/iLIi07BDm8OAF
MEa6Zx4oh1FWl17wnjCPJm8l0FO3AEIqdtphil4eYhJuxWdDqL88KkJqFGWRDazYXehNc5FVfenT
A3BD3T/VsNbdsfSGOoHHWBXop6mB/Dfz92RpjhqxxJtybcD+CrQJ95MxJl7SZi0KfYRbmTI3uhzJ
16ARfLwrVwqrNTKN8mkbCvEZb1hBzwVXyfZ5oNv+uRL6hSEofWk8+B8dxmHHihp2oj52/by/l7ql
n9d90vWR7BRilTmsZZ8Obe3ByjmAS1zaSk4Oc8S9dwnsZk+txm0CSY5kVNmoyf6eQEtCTkWlkTGZ
GF/ZqRVdRw6BYsgKwZGsmtJK7BXqyHvPhxMPlHgEDLrtPlLYNSfHZBT6C7SSsjrsO6/11zociuom
XKNuvxnjICbv60Iu5GYb6qK+aVDHxKSd/LV7H5OSBbchyFYb6Imtmg5bHPvQ1TNvqw4UvdNeKqdt
qo9JHKr91Cu9tbchZ5iSmLtlBR9qHRRJFmN/Rynda/YhbUWELOVYTyBNbTqpx6yiQ0AhBGlXcvBw
838SZp7i92s31ndjHCfNP7taSHTTR9Kv76kAcAThoJhQ+FL8Z41E4ncycvYmGEK5HSODr3uKZzk/
lnTn+J5mq8ej2umwvFsMJfMzYxiarFGQ8AKNqOb9oduJ9zxHjYEhBJzl+RsQnSuZ9rC06lO5Dr2P
t4ezxZPQIGYe2Ip1fpPEc7c+tkon/gEfs4iPwSSif4q+a+fnHTfe4gClWxzdBIkaHqJkRi4Sygjv
BQ0QAc9EubXIalXVkBzIECTN0ffE8gDaE0q/noT//73sVZO8OfN8pUrVEJ7hmeWI7omdqukDwxCK
A4391oPTKVSm9/ts9jZb+LbBZirwwu+zwhJPCRvPu0kfcHE8uzmON6vAyL8rTLXSUwgk7nTP6fBZ
NN5RVsv+4pcjvksHY9D1EJcgB9QpZ/3ZdbNfIxIf6exR4Be7jcs7GDCXDT5ZjI6gGfYa20M8BwGq
PwVZzOMIHvb3eItnfV9BVr58qWfSzY+1rOrttvUCtk7n0yGqgpT2nUIaOBYQlPqmaGW2RXqRGdcF
/xIzJC2Pni/VP37RrIfZQ+YD3/8sjdHHri2Sw1ZpnUdkALddw5+em/7bWUKQ1nM4ZkI1P4UPhWAK
zAJU/zH7WsBj7ybc0PPZoR/rUC0LrpDxkGS+nKtsbxaV4jbG3iFN4R26FbLmLeHz912zDn4n6xcF
fBkBxrStn9YgHjM4UHWHElXZrBUrwsHYY0dMGVFiKKjANVtG5X0tvGXNZsW9N6CUQh49xQbDuvbo
+k4nnwo4B0FCkELCPp9UsGYlgLg4AlR5jNQcHsBt+4QTTNxtqieZD1fFMi3L5NFsnS5TIC+CA0O1
doHLnPdhncULoUHxApoQecdbDsL64g1p7+O4ESvBju6LKqNy2t+Pk56eAW2a74ea+F/bQUzPYTQU
maoqk/k06t8rJfEDWy85hcH2tdui9zOoo6mMlMwoF/wAJxiSYlKSuxbaKMjwtwgmwnX9CeYN0Ztg
6b95skLKdpcgONTr+n6TaADgiTcdRAEvlnEoUJzSyalZkAplLSQHYVi86+v2Xdg2WxaXVOderz+P
lfnGlE+OG7oA8w7+kqnX6OmO1x5m+CCrfz1dsLTpync1py9K8zcAUd0nCdc3auveGLMlOjWLX/2A
GQ4xRzY3yac6oSWyRPCRMctyZHKMT+0E0HI9oF4TjmObmdXIf7GyeZCZRv3oewOPND+WdwhO1LEV
6sHfYxxWwFQ8UwBjvxXzcBuS7U0r1ZYFrU+f+NrmIzXvGnQY3OKg8B8iLszNwohK/Tle38/bvjyr
ptnT2tNxhjU2PxYhxkkg+ki7qilueo6bjC/mKEOwIb4Uct/fdyhz30Uepm8Fj+jDWPRt6pdw/F4W
ted6IN9MyTFoq0hZ0k5pH8qbvYcTUAhzxTwcwv0p8JIQrU3FVKaQ4+msJAH5Bkul+buYw+/wzAoz
iFWm3B+iL9A61qcp8GC0AjD9SYCemoYRNSe+D0OTRhSu0VhoGB5NnkWVADgC5AIm3VS9iYp6j9I4
icvnpsSBpvmkUzF0KjlijhzjslcHIQV50r6oX+g4jY+Ge+SwSP+GRuX4RAmCSa3bO4ZALQt4Mxx9
XvvAckmESGShXyYUuU+qE1vajvIWN2P2UKzrUyW8j40g9ITFcwxKFh33VVepLP4PZ1+2W7mOZfkr
hfuuLJESNQCV+aDhDJ6nsCP8IkQ4HBJJiRJJUZT09b1OZlZ3Z6AL2bjAxQUcto/PkURy77XXQPZi
ZSEtpe6uzNy8NK1cyggx7aUkqy16ZBRiSiH4lQ9D7Nwu+hor9z2ChU05gXbYF56susbMYP4OLedQ
jVnA28J5bk+pxE4bbFl4B7Ox9D4iXYyDYvdvO5ju1dKNFtk4UV7MvDVTuW/Oi3Kj1H5y8C54FTo7
8tL3aVchaEIVM6wAsbco9t7Ga9YeV0zMejBz2ig+MhfMujQk6E/UZEu5dc1aRISxYkVZUNJ9eUcv
OcfgGJEsKUaI0XtQX2hmkNqyXjNhY1UN0qm9zJdUlNRgSyQraa8c8pjWO8iFeQFSYlKFCAmt3IW/
CUsyCrFgdMUb0h392JiyU/wdnkuygOdJCxvDlFRr6qIXDe+ykm+IGMIfoel+mqKGOtjqx/EhN1Jf
s8HdLVv+he/9nR6GK4e0o1OS81m8Qmua36AejMdHBX8MHHKZn78igtlvZbhGg8NqmUAMXfzj1MpN
VKTROBxYNOWw5M0EqQdAavxm2W1+ULMht71QrCuQTZRkZeTXeCziQOXoNPII9cWAvabgM2yODS7F
TYNEra+tWUmpUfk/sTwTReTD4EbtWd3x9BoFkL4NosF2RbxYX3dh9tW19mrsZ4Ra9CjSJGq/e3jO
x7UOtuNkh+EeVg/f5gi85Xwa8sIue6oLyD6zcgklmhfF4zJlqcWjwSyqpDC8yttUk9MeD0Fa6DUc
r9Cd0AFUWrb94jCbOa7NoHQlzdbWiMnRRUDVFh0WGXEUr9B0llnWygOP46l0Mr7TGKEVQdv1RUq1
PJhUp68UQ0HEWSFzVMNUq+ibGL+FTrfoN4VrN0xzeO44t1WDE9SVIZP7yUCvbmFKGTEo8Ab12Ufc
0JKTdnxqdgGEhKEHK6YlH/KqWWEkcDYslQ+7XF2du7WpegUfO73x8dsYD+5m8plDWJRskeawT5Ui
iz2YXqAIgorgQADafVF0sifsGqrO7aRqifO6DrqVP0mSk0eCmgKl4haoMkjT/MzXcfiCrHEQ1ZCd
i9TTfuJnF8/mAT3achsTgnMx2zM1IwRVRWUsF1zihWfx82Jm/elneLZqOdITlVEfFo2a0jNHIX4D
A9mo5KsOn+zg5TGSBAIZhwefgIsJm/IJMTZ2ZaQg8GI0BVfT+DMkaGnzfXlha84qYcQETEf1V+Bu
CqhWVfvaN7D2hLpv7MLapSRIikRI8WFbPz5jDDncGL+gOk6tvaKpGvGItd1c5BkJzvkedZUXa3AV
NbM4KzKmNRDaTD4Yr52opUqTFDt2uoIHBPu0ZovbroI3bfPqmRizAsty/pZvHQJh44yMt6Cm8C++
mcOvLGpx7TrTq9cosgSNdGACFP8JwZSU9m+JUqZa8kt1bYc+2YtUzck5bG1yrZd2emctBv3oc1A3
oavM6iaHP5cd4EEfwF3vZtoUm0+NdaqgSgzz7RrBIbWAvVRQztm8yLKbgx2nkxga9DsJSTEDaNA/
RWuO/sXb5WrdVHYHNIB8v0TiFAi+1HiYW+kRK2Taq2UlIyuMSswrDp1sKpPEgmIJn8w2LVQOXeLg
5/G4Qhl6xhaXPYsulW+kpx5hDsFtY0HCL0y8I41+JdgBm8mnlbQ5dsxYr+qAo9hPpeDuLgBvskIR
nn9CdavHGk+lFXfSRNBNXfRMpdcADEBST3Hk0vwOz8kPSDo9ouTzh2lzeG43sdYscflYiG3CDtel
u3hBmOD1PiDAs53HNxcBRCjWJQwV/MLEFNUklvSRpNG0fFt6ptYD8o9jyNkkQTzQuJfe8/Bh7Qfs
xAnV3FXShww6JT/T9yk321cftIsstnHMA2xsDbIWPW/RmTRB+9IxvgEGiQLw8JepDQ5ZlOR7YXdm
7zpqO1f5LEY3CDyEhUXawpi4WAAAHeItQC48KGjTa6N3W6WiQSgMA+XgeqM9yhgasZ8jCpFy6htV
d9hZ7uRCJe6PjZCy1pA2PWVxs101EBi+Lpgu1V0UL9fMdK9gIGXXUwfASGJPKCAfkzvM5QDkwOtG
VyOMus9x6iUuEaftaRhle8Q5Im6XfZirhG6qsnEbH0Q4JNBqhXFbND5w9TwYdacxZCpRJMtXk9Dp
YPB1CfhFVB5xvJfD0ABlCOnwDph0eQfh0BwTPbRVZP1Qb9gwy2ia2zMwNrR3G3BUQC8gBE/bxUOO
mUcBJ4gq7RL5zJtJywLU+W4qu3B6XZCkUETLso9F2yfJATF9+0FL7MgLsVPlSBLVA7x6z4tztJix
o9yzzHUFmMN4wm3vRQE3xEhWBJtsZWlDzk1s2C9wR9kJhVJ+lhMaR7zgYyzxluBjbypUgKwmjr+i
b6UHI136mKTZfaqm9i3Y1VcXC8xfelmxIbEwj+qbF6SNiTN8ovq56FeEpBYC9sUo+2JeQoaBZicO
SXbdzZEoRYrks5F67IIe3qVA7tQt3F+GgqZiKWcHsuMq+QYVuZM/FkbG0iIb4DqgMz3IIG4OiYDi
Q8/N9K21AgX1ivQWHrSs2knnapg72kc1WPYw4Qz+gphB2H7pyJ80BVCx++aUmo7fCdMN0KjDuGnt
l5c9JmERg2mGPTzurziC7d8mzWuF4vNSjcli5zapiULHPmOWgN1fVmibGJot/thPqSkRndzVa0d+
JkmbHGeFR4RTfRIrzQsaoQQje7/UsFf9tcN89nuGpuIqiZGeFkvZFxMLVY1pgrknJj0KydbSpMO3
TQfLhXutD4zQqOxHxovAbb7uRbRUzYyPFYpoOwKZJ2eZbw8bSq6jsR023Wi8TuP4Yxu8O448uw9T
j0/QTg+Os7s0RqPo2QLYKAm+tTkLj3EugKrCIvBu0ckAYAQQdyFNe2wCChFO5qDHgYb1xavojkSX
AooJUsK9eajBUvqaBBwlZSbfoyWbSzKnP7gYl4oiTPwuDqXHKrG2EHZ3X3tYidXpBgUWl7T028hK
DwXScVNKlu0IV9tuzeAkGu39LeoT3FMcDgii38OhBgyAqmtk6CVgCYibMwcw+A/bQ7OtWTkY6M4m
uFZfcFFSjIOhbyII9VXoM17NCVUF6ocNnBXxzegWSNMqWW1VfD8tEmWpUC9knd7yMR1RMWhRLi3t
wQls1WExvamVbN77UIJUnMT1AqfJu5YiqjFYyKNB7MxjEyeu7pYFFVwnRaF6xLRFJjsE7ZpXCKTP
Tlz3pOiI+CaaiR3SxK9RyfImeEtwEwBVL90LzIPPDre7yANQgPHIJwcSN9gPpnEoLeX6AHfypwxj
byvaodi7ZVM4w/vsyiEz7SHMZV72KsSWxBYooNZu1GeL/PhrnWtWd6xFezQaGK15i7FhQ6gtmdTu
RgTSTUUC95+vqHbeUbPKKxuJ7W6KXFAmwbZdQ+3UPRCtLc6/eceHA1I8miLwLLoDyCpvXRu9GZ/1
93PUpusFK1brVw0+QOmpavDGZXQHzzdfLGDCFGB6LO+r4NC/pELjUs2Q8ngPsNoOwkdXQ5PjXF5A
Vg4AeXXpA2uRMXBc4TcBFfXshAAK3iyPUbfb8bAKaenPlu+mDMYsoleKeUdL0QDbKxqKWqdIOMnH
u8Fz393EgaUFur+hwp01WII4c+X7JYWkO89RipBhGJUr8ryEufixNWpJ3+L8Ul4UvmfZ3ajIdt5E
2i4oU3AAvs9Dv9Ar4OhLWkKSdFnAIH0eAqSp7hAvuzRGLTuGUxWTBe3oBY57TUaXmgrnVwwGHgvY
TUdCI56bNO3VUwSjyPWwtu3UPCBCeDq6QKBHjqxEq+mGRUe3fGfmqslAusZCYA8h/KJckWNU1D2u
kCIqIHV+uNVxbNxxo2Q2ldVmbK9Cvs/Tswodztlebs4cLQQYopArXZtvtomJqQGBYr7Sz/oLiC4U
Hc2lyipWQZC0plEJjI+hpQwKR+jy7mHyBIvOAjMdf0hTgK0/7Yzc9+uVB3av2g25x0UX7G75ReSO
QxhrJPGHjHPzxeZ5e3JNPz7JaNzH6yy14r7FqYSFkbBOn+fA8Bc3tmj+43yLX7JhSJ4N9eN+bJdL
ddHyFNa+WI3ARHWiPXJxYS0fo6Nb8/hhSGZyLy7W8weTNCPg93kdN/j1gWd/TrtYyFuc3Vqe6AQX
4/NAOTnh+cLppRYwkQQflvseeMHHSGZxA1nihIlWTyBcQEJ7liGidZMIPkC/1BUuUVQg4aEXohpG
1qhThN0CICm44if8Wfbs0clEZwdf1+gYJMn4QJmFlczomg1C94tzMXaoRv+EE+z8IiAPezLrQNeq
nXCHMOM35ufMXBhUaLtp8IDY9fQ0SJICIxpj9mziVolfXo3wP0HpiBydBo5otmhw6fuySX2E4NoV
MwgthtajUpuar9yNqruVyACOq9xwjWXSBUZdq0CKq1xredPDBzKskaIyuQIpYE3ykCZ2KftwnqK7
KYjNXG2dyqdyCrqfEYYesoxII6YaqezdU86SCGppLbcTGllKCscoAB9ncnjo9zjcCsxq5K+WUExF
unzyFXDt3VeNl+svt5n0GSJIuh0EhnFXjHR98GsgwI/rLrcGImku+DGFEPtKosvVFyJT9hoqzBpv
Nj5vvpyilcwf48YT2haZEN7cBW4fg3OyJ2H0KNnOutoruOUdhmGiV9ir0+VqauFBV+TEG1Vu8Kpk
5ZpE6QNuBpOYtYQahUifQYkLE43MVINgT8idMRIbXUeAMJA9BrxG5/HkEr2oUqIWAzFJ+4aL6zlu
kvBnCEw5OYyba7OL7yZMVj8Yhh7yGsMTHT0GARCgqptp3z+ofseIcMXZc0xUMm+Xz9Ed2K5S2PzF
IfZOYWSkygRp5q+glG5v8IkfbrPFZwc37MsXEBIAYFsc3tdbyuxYQsbHfRGoRiHqJ17oD4WS8WnC
rOxlWtyQn3s+LWjvSZiGT4YZextsbBoqrNnuE/dg/+pFxtITS4IATo9qVSUNZHzvVrE99ivm7N2A
7rIIBoFWgg5RxM+BbIA1AdvvBlSoAGyqgYj0NSfW3aP4jx4wFmpk0XHhBLxAl1y/RdPKs9Lku2rK
BBDupdhoF/tJyLoEh4hwxJzmM80fO+H2Y4rOAMHbHfRKQ+/lXZIzDBDIrg+hZ1uEXXPNAO13hExl
KFgfnGeSEo6xrbZUAmKZZPCmkoXi3o2wQ0U2r8uaG0yTB/ewGZICtd9dEn5wNvL3HIDvzdwsaVDm
ML+IrydFV7D7gVuLcgWEhJGiyOgr+jhr6q0X7GUOEnve0AFvxzQR+Ws0erS18E6azlu7D8OngC0n
bJ+VuQx7MRU4hWu4o8fadolCOGPtC9eRKRoShF29Jxcb5GnBZL5YfGOfYa+1f8/x/6bYW+aiIoKu
++cmu1Ad5xlPbb2gTH2agEKgV5PcFFsgofPe2KrJVYs9DFvAlgESm7BPixpW131Y9mKDDLsP+pGf
1MK2Z+/b/McgJMp3Rf38jDq0eyZNjwvRuFVBkIhB7McA1ggvJI4Di3l8mOU1XADR3bEYI5e+bcZz
46HpL+J+Gx/Q0e/Xhu3pte8jeNUh/kQyWvU6avZynHryCS0Uaw/UT51EYsPWq5KBSP6zG9T8QceJ
6st4XbnzDjT1U6tGNDUZAEkfLEEHC6R5wNk7WhniqI1X8tQrDeCapJOZKszTR1mqPMF2MUQBjqYd
E/sGSDXPl6INmvwNwFzbXrcS+wfgqDFoT+DTafA+uSdo7HXb/3KJ0D/kuOMIwDRw/blojCxLFk7+
kfLNZzc4PDHNIPOAaWDESYQ6dvbnIBjYrfFj566MISIuu2BAxI6dN8yOiEjElwkTOoonGszHIyw+
yV6PYW9/MiCfH8GQRsN1Dv/nptpsB9w44Ap7OADWtjuGEYyJy7zHULvEmiVx1SqMw1BG7vzL0MfD
91ktU3i1D43MDk2fjT8xqV/SYnd5X0Yyoz8v7UdegoI/LOU0Nv4+nOdGlpZBGVpikI69Pmzm12QA
/+Kg+8wNx8YFOJZj1kzwRN4TgMABht2otlJoSas29IOsDYzgonpVAMBqVOfDtxVj5gK7S4ypth2m
Q8akx04rVnWHTTi4Dn2AiW62rD+AG+djSWK3A5gMm+kZsaN4YrQNA1xSvyTh0RALPbVnQdoCjOtt
9sJhPcDO2GQjVpAkmMHGJlx8Sb0LX00QuP4j1WByQJCw7xawhWxUta8W4m83TNntbtvFV0Q38x3r
8uXHDuxgLzeuNnIYjUeHqNZ+xoDYM/if7wjzKaEhI8HN6sIV7S9wpMOs3HbtDX71HtgVYHvI1kR2
UqIf1Y3E29+wKwqsCCsucrYsaDgKGoUnA335uiJywgdIr1xQZyr02bAp+hRZgCZM23gdimDNCTuo
LFc/XcMAB4TwuImreB+WFwyPfXQIO7ksh4u3TlsFe+rAkInU9Aor43Y/NpCsfrRLqFwhk9zQeplR
vJUwqlT9Y0+4xVxCciB/gQAogcdaKmAyvQa5F7fi1krCb6Z4AM09lEmzFZZAZna2+2RnjEc06vZ9
8ZGus071r1gfYfiyZBsdcZ0yk1Ur2m9aMkpHEErQZrxlaif5afYhTKR4hoqmaCDLM0/rtsczqlHp
p19kGrb8gD9hvmJzQzJ2J3rMrPSgY9Ay0tanNVzpx6GASwBPweBhIj4QTKBdCfxi/LCRp2tt8SQs
BbBcpGOEHpOsOm7nZKy6IMFlndO9R9Ge7ttHS9qI3fYaTRvaz2neL9BUsrq7FLD7da4wBSvXiMq5
7lsMPI7h1kz3HtrsL1nTXbxA5jn+JtGe2oMFK2SpdD+xsXLoQsI3ONXN9pGMm0+vO+1jyJIB0sbs
EMztht5b6Xj4gvG4wr9MSTb8DNJuDO8wBcj8YQugQx1RkUI/VQAXwMEEVyWVvXGJMgKMExijXvUb
TpcKIW0xGv0MfI8yaXHQ3A0YhAeYh/BgLhlogO3tJgJsnFEf6Oe4V/G3ka7uHURQf8rl2KX4ePsI
LgGlw3L2ZIj7ctuG9DKY2zL60YlhiXDCz6jodlR7uELHiEti9mIO92yo1S5pVuGcvMwjev2AXEz9
wlWHkXcQUX1nAo43nYy864AJL+5VBy38CvVqXreERrxCnInZz1k7TF/XNo3Hsg3Xbi9xw7GVIog9
WVGiD9SXsDIBqSxcXItyzyMc6TElaTjdc6ay5bRhB8/rYOYjKXECTLeZEllWJJB2/gQW45syRUkO
AEAYbS9ZQbGtqFun+cYpwe/FnrKg8Iai+fXYbitsUWq/xrmP55mhWZwLkQAwBp0vf/Jgp8vSTWnI
S95D6VCM6w74aoxQq17lSoQAprdl0FfUOrSDaD2x7Wb7tPYFMCTYFY4THu2BBDH0ib3tb+Nl67dj
C79U9XUWmOWdMT3EoZKCj7QVQGKJqrOsWcJL0sbSV3vcE3K34FrAnruhIi/CTM/LF+fgOaAKnsOr
CseGSLoHRIm04OK18/wCpynyOGWRfJBZ57/jUqEsZpANuHPmtk6iUpiS7yARRqApJGzeoIu2U1Jj
FpojRmyLms/eJFtY+rXrWAnQIH0nebthPCrVimUng/3Gxou+2ZjA+CRxC69HKum7of32HKaDUK/E
YGx3snmDlwTGmJqTDxEh/itzoofQuMFtq23oVHLdhoqs9xkPzS/HzPaRyXFpwHC69OkB9oL24EZK
V9DtQtlXcxrRqgmHVtUBzGZ+ZSTG3Dux8RQUOGjDb6AO7niPg0gQX+4a15YIUYxPm2iQz5Wk8phF
7JdaPZJkliQIJ8QxBzj0Igs/kiKCzUNUSXA9podmtpm4pVjeSd3ntH1DJs2oXzLXAEFXCGVklQzj
6BoVmA6fQJVBlVs0G+t++WYa79oUIo5qNy3OObX3b+ESR2PZbesQ1Mp023MK7sCCD9GiO2nbUQx1
jCjMtqLRztJySviOHUFH3Yi4PqZM4VUCyJPgnOoKgvkoAySdjM15ngP5LcTQci2c1ZIAvvIOFjGz
0GttuhBDHY/VeM3DMF9rMWfRbdLp/s1MFEV9aDGmp2Ha7CD8bZgK+R1a5JKhZXluhN2iswhs12C6
o5vmBKLLjqotJRRj6BYzyQ/oK0bgyDke5zI2O4uu5Hj5FGjz+6dhDZJHnUtgjizC/QkbUY2CckzY
7ZKdJwHSGFyfZo3LAHS1RqC69TjDo9QA5VojeZKBk7couWZ/WODUneFN5uQjahh/mczYAL9YAwNg
L7TBAecOV4c+j3sQFiYIiGrMqbO3bmkNxvRpqlGKwedTYyDK+vdgCt1rP10gJdC+B3VS3a46hKFM
gCaFzbg55GQx5tC5IOVVhFlCC95K1OPgmxPzAv0BuKWdsOZy3dHmv/RZp583hzD7x4ZFWNZZgvCs
QsRQ3RUd6CSqSnLNP1G3zcheizQu/8w6lOtZ0qHVBmJItxp7BFD9LpMCiLAN4ndUrjHGWA1nsL3L
evLaoOzigA/JHAFhnWh/2Od0vVMIXBelXaj97sGHfGtcRAbgG9FcxQiajEu9aCREjLSRcyW5Qo2y
raPD8AstJHYiT6IvaTADNG7l5G4vEdniiF6ptYj7xrz5gMncPl51yri1wownxvCxn+LwRFA7iopt
wcUFfu/1r8516dOSoBkFFSGDC/qgdrxsEBlc/J32XV6yRsTnAOkA+jqXW1LmLTRT9axHoHAeguuh
sllLPwPZr8+77Sz4TIaMe+XAPv3s42UYS50wpB5GrAOA5va1QUBtHjgLEuxuAaWQnt93IBJfLn3S
f8hA2vdmSrGQwoWBfAVLlGuQ3FRf2yxZf3Fr7ILKa4Ihi92a8VY2fUTLwOmAVDnClJZDRNNR1+0S
jCjUULQkBwBcqz3wJe8Vmvw9nY4+XPWK8Wpkcsj1R5XeNZlt+E3HZ+xKVA1sxdgwnlrMqOUgEVrq
96cRNkj8zmVqohgkxXQ9hFLkM07oS6k9MNfG5QyDj/F1AHt0/Tdy2f+JU/6bNKpxjOAT5RcxxLSi
wgZn/UecKfv555QCv2kttmBf1zXElGIm+3CxY1puhnWM/o3y6u9q8/8HYf13Y1Eo5hGoufHwmDQo
WM9Bi1V6nHNQAQpEm3W6GqIYdSla4O0Hmunpg+g+NhUfEEp66NBiDTXOd5WeVxYkf05s9rsdKaaI
fEzBusUmAlo07/qtIuLf5XT8D9qV5DdFFYp/KjMGxESrePgqBq9/rIDM9yKe9QQ/HKIBN/2pW/e7
PWnb6VSqPNqPxK/t9Rb0WHexoc9/7tXZv0oNSBh5WPyZ/Ug3iDBZtITnMBx59ede/TcdRq542FIk
Vx83MYV1OBN1QAAY+XOint9dTnuTj2HW472PJB9g+ZjEKUUKj+j+jcT/f1iTv7ucBpeIRZP67YiB
/Y+wXwqn1eOfuzC/LXf0GdGIPNT9iKX4TeR5jSTp8U8+ML+t9Uk7B2rsZQAokx65nJTU+Bjjn3Li
oL/7m65gVbApFPsR6X/iemy1Oeg9/nMRNfR3d1O5Tz1HgbEdtTX8ZzKZ/t5EY/fPcIT//JcIb/u3
/8LXH+O0GQ7ezm9f/u1lHPDff11+53//zL/+xt+On+Pd9+HT/v5D//I7eN1//t3q+/z9X77AfBsI
+aP7NNvTp3X9/PfXbz/Hy0/+/37zPz7//iov2/T51z8+UALMl1fD5qX++Oe3zj//+sfFSfs//++X
/+f3Lu//r3/UM2xXJg5B5z9e7L9/4/O7nf/6R5z+JYf0I81zAjsmsIiha/Ofl+9E9C856E55HieQ
vIbJxeNQQYDQ/fUPEv8ly8Gjy8GYC+FbdvE1saO7fCv6CwzTkAyfp/gGg4Q7+uO/39nDP06Lf9wL
XIh/fv0fyg0PI1ez/esf7O+5D//nVEmjOEOyCvhlDBKpGKXab3oryIPWcE4gVmklaFhXC87dBzox
HcSwd2zNlRFz64qsV2OCiXsYdWEKFvUefLPGGAsxYUwNhqgmBssgT1raleniqLnmaS++RT5fuqtu
RUkJ9afhoGXCfV7WpANIcJ616PmVcSOcALsB8OMRTWvzLWWYKVoQl4eSSkmmKmCbhmyHkuHnPCn5
jmqCpCV8rjD/Fz3Zn7mmequ4QdlfSojolwo+delcgu3BH9FYzA9N23cBKo6WrccQulEAO4MEkrxr
P8lKzJO5pvncsiux7Wj0+zaE9aRWsJr/Yrnw0xkR6aB99JBWaHx81bZnM855Uy2xadvDOoQtgF8A
SeG9ApXIHAeW6vYAnA4E372lGUjkqVEgBpDAQMqCmWsU5fdQd+0AI3wW8qS0jQY1Cyy6REA6Nc/G
1lOyhx3IhWkKyI2NZko8CGvk0mSvgk2FA/uj3Z9TMbb2ZZEhYfuZjzB+yX7QELsf1GErZMnucUlt
1zeoi4NO5HfOw+XBP9EA1SpcQm03OlCQl5XZfS+4iwe9P4HnR9FPYb6tkegjAfovJSb23OelxbyT
FCHY0OkBuW8WHAgywmp+SHQ0XU8MvLhr7nr5TgI9ClesaaezB791pAcprdtcgfmOWp7bHusFrWCK
aTtbKVFPo9aRvEWDauUx7Rdw0CJQIoIqUWgFAXA6OhfgM2HUSwDysCriNKXnfc7GOSkhupjScvQ6
56eNUXe2CuLKys0NGGBCjXypDMZ0HgCaWdNDsrUXMRhAxegKcoVwvAW6xZN65Vy95CDpEICwcn5o
F0jcKgLWJIBnmcaVvRgUHOd2R6KPBTyHwVUcUag52uUGd0gAv5FqOuUum0kBWuv6NU2FDyXYzP7y
3CbNwg8Y8EJesliY75U8cQSD2cxqX3uxbPS4spm1uDI86jBXy5iqPIb29J2CPY3oEK5shvnd4tBS
rBS8tS0baNIWpGkn8wgtT/qUk8nzE3h3lkFo0TTAPBcTGvIlMGCRHWkHLPhw0XFMBwktljvDMbGj
5ybvFzDXwYRh4pZtqQVHi3MwR76GYMqqtoyQqEPRWsdZ93WRSzrfbz1Yc8dZYKj9Pu8tvEIL1rMg
OHCYlKa8nFc5Nvf7Cnz1Fgx7udx1oJ815ahmNn4Qofa11G2XPISYRIKM1u1N7RaJWQxNBnNHpNZ3
gSY+LslCske9a9ef4BYA4ncM3ex1l6f7UvoRHuYFl25C97dyELMYk+H/Yu9MkutGti07lbTsZAsy
wB2Au3dvxbomRVIdGCuhrmuM688gJ5YL8eL/JzHih0y9TLNsvUISwYsLuPvZZ+91boiHkWAitTR7
xITSaa3M4fsSwQr0Xa9n79hMpqGqcuJxoQvmRTe0/tIjrpoj05mFmBBtIZrgbp3jb/B7d4gOa/zm
RLkwYDZpSum7S8a+7I98369evZCBmvs4ICQKCxO489ZKLHNK4kgS3eAZufHnQN1GSRz5e1bT2F/d
clGzpckzeHQhvNSlECo7dOFShw/4lOaX1qZVv8dbEOLWiFtnOtRuwLvQpHHGbmbIXqUY+F+nxand
XWnX9je/s2wHbE+gTyCjGGpN6aSnQWDreFs7lpabYfYIU3TzVPfbdYS02JeGRNQmSwfKfeFHdF7C
puLBob3yXVlFdtaA8XwYiqyOTmy6MlH5mJp6vPO9dR2ZHTN8+PTBvdMY6y1SDzaie5J/7mXl2Cg0
/mAz8kaOTr/s8KbOlz5hPWrZ3qa3TlSUCW4RCx22L+yTN0uT5/CyIxSITSObNsbLaaLlHEdIel2k
Cm+UXApeqFCsVgg3M84zrRPMiij+803jYf/E3xgGbkJESfT6CotnjPspywLa+sK2Q43BrzUdeUg6
Yt60U6nkK2jy1ieukeUuO532R/NYJSG0+QDnCF4gYZFxcDodraZXGsXDth5NnuHQa/A3M+DDv4kT
A9T84CLjR+yZHpVa1ib2Y2NlVnfqz0mMYIdlUG8ZXQqFxxSu8y7sxmKSpYra4rTKJniZtpDsfhmZ
s2zvdqi928iXznvR0js5Eo3pFZ6YqsP3Pqdx0JEUQ8zc4qwJzqp0KbAu5LpHj05TeVGLAuGFtLNb
osTVfiA3dQx26WFkPvNdgA7no0ojd/MK8FmNb8+YtRtrOMnjgI9tpFM+ImikdBwxbbHWtHmf7hMR
mv7M79HMiw2Nai/9XkSAYE94NijVsGRJRFhcjOsvOTeptzGGcOgW6kT2VaUAyTZDH/XhPS0Cq7q0
486tX5PWTri7oizzcpdi4bfdPbZNZPVdPa+R6qUagmAn/IGGYl2ktn/gSbC+tk6L8aOyRXs7hKOM
DkIpvFBRhw18sbP5OuXOkfko1+SLFZD73HqDidI9ikn2wt+bv6qhM7c0GJD+BD6B+9Ee1OXYZhq3
xVjXT54zUocW06TkKeQqXW6WZjTfrTZZwl1KLuXS2GN8hxOou2YiO8bAIjTL45oh/sZcmeE5sRo4
71TNw0Y1cXWT+VFzLxkMh04jp7Q/5C57I1FT0yDQz5DP6GLHmBTyqDQ4nHQ8SnworYk3LcwuzjF0
6SdcegDLcbfmLm6RfFrOg3accDoWeXjMdtqN2wWj+cGPMeYfRb4LD4uP0m5Vmja3ljfRGwr7OjmX
JvXLPWjd8muLf+RyCAPRojlVya1OqvZ9bFvvNk2DnEaoXTnhfqZVU2/8oObg10UWM+hdDz2HMWwF
Wvs4qhNPkoHaZGPlkDefvLw42DIrHzw7rk6xSzTNTrRj9Y5jz5OYe6bmieMZ1rjCRPKN1XViH3Y9
tPx6IjxOWyBoULuqItoiGaFA8ZBk+cbBpkhgJOrH467AKLodnTY9n2UlOG3qyn7zMfpZSFEjCmnj
GQu3zTzjKstrv7hf7FAWZ8z9SdQmyTUHnqIo0RyZ0+q3RyZaY8RRM/jPtpMi8s2y9Auowk5VbWbT
IF8uVt9EGyAzbrUnHe8UyAhVke+VU1t8L247PPfMnyHZ7OBW6PNoZsVb/JT0GacXXGIM6up3zGOi
i9KrxXpvetoECKq4UDeey9uyaWKMaru8aIn9YLLRD+v1R/qD2FZiSKl1hxlCFUFHiiXwMDTovMZk
MYYWImRlJKmcMhyn/JBWi381kd4QOy+gyUfeJMO1Ea3xgV6VjQPXbPLiI3yDHMwr1/XbXRj19vFU
BDjjyxa5ucyaQONIssZbpl234RF8AGlbLNcud2zTiYUAVJH03kfJR7Lv6ED1uyojgPCVvvKSmU3g
usy5G/KEIgKrymLfOsJ21H3TMqhg50P8OycgOFjbvOuqG6tDheDjjc2jqbMik0cx4bz2MNNSZDmO
VWl5ZuOPVTxd1KOospImQsDpD/vbknYbNuzFO6S6NjfNYvRVSOoYP3XUE0NmYCjNSVk5Ez6ntfFg
c4Z0wPSXuWRZt90mYO3POSrQ5EQ4zVvTH5i2OH/VNH6qM5pETrTHzbF2XXK/JRZJN+yFgows+Txn
THeIdZAdiWlMCcwUTp/sKvDZf+Kwf6vuvojfGmgQ37vPVfVPhfhV9VHcdc3HR3fxUn3+m/8X1t9r
0frf199HL68/l+vrX/9X8U0d7QljO2QCPKVoLCMx/qv41l+on4VL2esbpTxaKf9VfIsv0jE2lbdv
09SSKwD6z9rbkl/wA7rKKK20IJqnnd8qvn8ikChpw3Tz7bX8pkrx+Gk/y4NuplXd5oqVpU5u3LJk
nHLMyWNq6dn+cEP+rsz/6UraVpJKilCZZxvh0I1bldYfkC2kAsBmYzHTTkVqD/8RiZxF7KsoaH5L
LvzzSigUPh/NVcgUP19JxxzuJxZyEdXs0AlmiAaP8S8UT76BH9Atf1wEcjHfmVbCd1zzSYQLmVFc
N8pw4FD1cQi69qqdm+6gBeCFX+h83h+Mqn8LJFzM5dzuwMZyNUAE9ZkDFMiK8wm84LXDxtJdAm+5
MDXr8r6mNKt2nE8M6slCBCMLQbScGVcHLaerBYtdH/h5sV2GqRM7QnNtvdHgHTEvjQ3+NJMyR+3O
9LEtybitHqaEvLO4DKM2vUpHKZqjzpbhG6d4E+7ZRjmZWdj/H40XzPmW1bxwqI1G/lCEtf89LpY/
MvpRTgunHLzvjP211JYf4SY3c77mwx2Gmby7wDEoL6XgdGGNo+dtCdoYfRowP4hNVNBWvcRB4z/0
3cDPliyhHAmdfBg2TdOpN2Wwdm4HAjvJCmLJUF1SNT9PrT08RS1c1K3B2E7QJxsSCnaooR1dSQmJ
AUbjeAiU3X4U6ZgH+8ye5lcOc9PjNOb59xyB8qIu05EkiYz622nSC8CPUKwN8tKN8DK2sfek85J0
KJxV67Xta/UQuHn6EODPJ7bjBo6GTcCus8lNnvRPmFEzYUNNy7unXI/91YLnZiASk1bf0LSLW0H/
HgJCNybnOaljTLL4aWJYfaZ7arwsfS0gYLzy1vQv0Ww84kNLSR0DRKAaNrakCamcFiPG4vDN2JhB
KDFCSrWdljPREtHV4zOkQMcjsjvP7ZaZZfqZ84a8FCRVbhqa6WQ5hCT0AjQ8fZyEnslopNPVUjEv
e7v0XXpX9I2Ad5Hm7ldnmCxCz/1cv8bGdI9TkI1fa4YLafIyc/zGkbu9o9NHt1SQfb5o0nGaN9Pk
EwpNlxD6hZlI/jlDhg8uqib7A19R8jaEZUag2rcJY9tDE1I7i5rss1u0FicmPaRHWBmc0xrxlPgH
hpzzTGSAjGiwVsSiOOOWOywuxU1nm77fZksjg13fMBhvg7+9GDjwLPlyMy1jeF3kzvAtHVX0ihYT
qluNyvzU+zHTHOpuLRAasCrRdrb6ETt4b48O/78ol/1QpwgdQ9cEzWr3r97aupWMd4tV/4ThquxJ
ao2cG2G9k4b1IwCtfjDVDIlQpcIXRY7k0lpwKGyQjDjKZdOS3xYwCs4DJAexNcYjZy11y6iIRKfz
NzBayERZDRt4M0lvjUMFmGUZm6n6bO8ETfXOFC/b21gNzZFN0Vuju4uQyB7gSy4PKcu+2TW2H733
bjbS7gbA8pzL2r8RjXTcbZkBG1h/GSKBKGrNDbkHT5zNASrepksdyAHZZPP82xVy8a5a5DRujJt7
z9j04zfd+vn1XPVJuZsR68mutiGMpjixCRLj8s3BJ/hBRJStnIYnTuRkDEbev7eJB+hWJuKJop9v
K6UbfomwMH/oIeZJ6mvktG0QFWW2Y/Kg3lOyFP2OkzSnnBRVzwLgMLlfG5bMb02AzWuDpXesdyw4
TX6CJ714gSIVWsxJwsMA6GFuksM6VYkkTSDx3kZRleSbgAYDnsJMzhdljuFnY7vWeMW/yx+klfAX
HDvB50aqdSISF0by++LwqExmdbkxbhFY7RQHWCuLzETtPs7m7EYsXpbthVuOtyEfICVcjq9WVz66
cJOJdOciAKhD67sjhmwNrOdAhNOjpT/rlOkxLcio7ZAIOZLJGXwc78747CAGk+eDCpNvPK3HbFtV
nWAxw+p47WF5do+FTYTSxBWjW9xsCksy5U1+2mWZXW6wJmHlxZ6OHLoWMtsMqeG7ooxd0VNzrxu5
HxxV4KUbJ5t5LHPtXTc0/2PiEU385vK0AmgRPYfjLNJZvkuI6w9bjvT4yeHvRM94UeL5dCq88CN2
Zs/dh14yXLsZHvddiN9GbLXdTXc9sBz0Vu3W8z5PtO8e0wE1UBiIFOP+knMXbVNnaN+CAS8AQc8e
K7yEtgLCh2P4MU5CQRYTz2K9I1voPhZuEWbE79Swi2LL/uiDsnY3M77vfDMo/1jqmUgyh6CcGOPS
yWPwXvVJ6mIGRYnyo/OhIavYy8CFDuRl93ifzKtVe803UmtwQMhChSSSmy68YPxze8mUn0oeGfTI
YV9qHOdbDzB+vMubLH6wVGW/jmU83brOCPWF3d1Kj0oCP9c5dWG5dSGavFXp6DyGZNMmrNxWkGyD
oU4ScicDGYneVzUdSZHts15LKjkRlK8F+JCbsrEl5//GuWZbUJdt1djj1prEQZDgf6PgoEWAljeQ
G/SRZY5TPaI6jf76nIcNm0ydeAX5X1W090Gbkz7BJDEf8Oip9xRBz986FcixnWrEwrarWL9AQzCa
0YolRqnQJ0u4nRHv5bYRnZ62nRM1Jx0P32vN3egg5TlAVQYJuUKJGBRGHjYIQKb1rgCqx1T2YLOO
vcLhjRwiU9+Fg1IvcV23Ci/tMF5Urk+1Y7miQ13rkvyEvbc9yn0tiq0dJ8sjz6bzUlIJEVedHDaQ
pJ/T7kgSG5v3dpFTTuoq6Z4ZDBSm4LxiVoC4GSiKgqSfrsbcFfk5wL2FPUVg+dxWBP+ePR6+9KCW
MruZtdZwkGR16ZRxKzkHMJ8c2EcYf/MHtUwnbtjP34o+wQvDT7NfFpXL58yY4FIJ2asjMGnZWWeV
JMetRiIbk9GgoLfNwOYwauM/hGPrdiSoVM8MPpQaOhfN1FcHInEi3yTgIaAQcZjESoUAej43YFY2
uSXjkoXIt5lCtuuIAqeYkBcTOfBl7OGmyPAd3iC/ZsNZ6xBMkid16Lk3gnFwI1Jey1eHftm2nONC
ZjmwwNevA0x5nO+g6bRuHDZpYrhIXkMUo9faQqdnUJxH/wQKCgkQzLqO3HdjPFwnIV7ko1630jqb
ZjQshjThaNrqOlxGcgOqua9ijp2Uog60P4+REdfdmBcRqgAslTULku4nilUg915CHqvB9hDwsKXT
a2GNwt/hlbVPE6smwjJGaR5vU0Am6YEuBSa3ugD89rjklrgRrejCA7TJmeTZpBJx3Qn8UBvwiGxg
9iI0TRFbDbQD6GztktD23Uv0GxwjpAA43fWT42eXyDDTS5OUNb4gNscMZ6JcgTKJHt4b4QYcI6Nu
ImfbyU5sIpd24ZrJ5jfv51DXm8IMPlOml244daeyfccZOdOI8CF2bVKoffnWaVx2nRDz00hkxx6q
La5Kv4XwxkJsl7N9MmaMNNgRDMo0zH6vqm8w9rTtRTfIBEpdS1rtkHr2cJwNBPpxW1kEc3fZ4JNw
cQi7vypEJ7UXS4OEH2CkbBcOTm0ir+IuE4feWGI5AV6X8naQp8eCFXfFqTSAMJp92tvkRuMgiB3W
HQhBx4EP4RxMXWiKfqsYQo0rlYOF/+JgUwVUGFCJsDnbZMFe20qh/mJX1OwJA0FU96LWrsXvFWTV
E3G30NnPNhr012Asp+oFqqKpr5nRWKvrSgCs43gRshFzuPPTjz+Kz/+vS/xPZx0m898LE9v//R/d
x/94/18nQxk33LR/2wP++If/kigs8cWlIsQfgLTkSGXWcV//0igs/YXVxPWNQb/APmBr6vb/dAjY
XxTJT+wBLuKB668jMv5UKdwvEp+5ouB30TF8qonfEinMarf6dwGM8I82ITQTuyTiB0LFXxwCcC2z
et72eRBiuQ5Czv4kzUq/v287ZcMwmSvfap59OwGrRDA/FbfA/sTcwFWpHQgWFKhdot+nmoxdcIgq
cgXvI4PB+v5iCnTxtARNQhAoqivrPC6m5q7uGlUdF4Eprgcx6NewHbJXuwgIXhDCo/R0XW1O+nic
AUsl4xKR9YBxit17mb6bTgfoizSp4Gm4ZKh2bqqn+BzuO9A7jf52P/RLUiP9Oj1gBvRyF3Wf1Rt3
Q3NShVp+0Mcc5n3UOK7ccVOc9Gq2q0Tel47lpE8QGeGnhKVxCI26+TcvYvkij9zRiAMAM87fo8IR
EOEWOtsLyItvLikgwmSc48+1hWl64+M2YE9MUzFCiwFdPZyPFO81aS+d2ruJMnehZC9jj0I0hESg
OlqIX0Ufx9V5XEnWdZhfQkZ7XBu5Pvhikv3WzcLxsY8TNz0jV4cWbXfS/ZrV6Mc7hFgGyDVVuYQQ
DbxqPGFm1BideMq1ugupMSe/5k6bqCfSkE67AbaKos7xHMqPV/b0tmof9NUGQWbu91IWTLD3wyZt
ObQQedskDsnB7ZzbuuBM69TvjFzv40PP0fGcqN4Yb5fWCS+N36ZA8zKJamA5srtnt8nzrVx8EghV
Z5fLpeUm871yAUVBYpoI6ykx4QslJgL6x2QOUbfIRLS6vFwsKSVmQskNHSpqj5K+LeBhuEUybxQZ
fO655/CD7S7qr/jSQZ6UZMEDdrMFyEdt9/A+OMA6/j5x+uK50RknHcV4Ux9LMsE0Ko/UfC2Q1WPW
+CA4IV3I2SUkuwUQdCSAua0F3xlaR+emR3jojcN5FCI2J15Lv4+Z4aHLTNZgkwTVO+8at1fo9VEX
qDPXxUpyQG4wOFTG5QVYWNtuZzswDsDFiIZzGcc+voPKnb5pLLi3TmOrl7bC1YHnOoScOaQiCA8E
xdZguZSAIgYGrr8kjlkgTDLY6Wtcd+AlNaZsb+uG/Iwau/JTgvkDW0gG9dQQPPyA4Yq1pQQ/8BpO
sXs3j5pzyzg0E9sd5myALWxUG2QyCS2eTBaRdF19H5Om4JMhsD5gLcm/8jfZUey4ifb4gLq7NIrl
eW4SCpvEoeWwFUlB4xoCL7rY5HKY24HBpS+GsWDeLBRJeMzHDNbDGFXiu1OLkvKcl3tLY0BwkEqX
2qffOXaPISbwZesx7S45ZE6a8X3MdXYJgg1yT5907Vu6KPsqazk37+baJQzIvBb/cpyScISTk9r2
SZvD19j2MEK2QaOClxwSq7VvEmSLTe12yRmmo4yTwtQGpO8IJfNd4DIKtoI2/yljWuZne2y7Vzkp
yjPp9O4lATC4nBhW4OPaaeSBk4A4/bA4f4TnvCLTJ2HYdOdkn+zXzHDA28BfUPUOa2h+w0XpV2dN
YVGjlY66EvYUP4pAE+YJna4+Y6f3X8u5Xk8+Nf8OjSCa1zGX0SW5BeKGJo3qTTmr4gFrS3erAoIb
U1kzKc4SKXlAFXdwrvOof4rzUSM6hHNRn1aUc+0hp733nCWdSsDSWMFq7w7ymz7NkRTwEdO0krWu
A9YGu75Qxq/KXWFn1mUtFTMJQpP3dzmGl3En2BHv+oKZ4RuyX/kZk5FKLMkWENYtlzK0s4CzALtO
6ia/8FSePveNLshSUV3hSBpGe2dG3x5BaxBp23tOQoCvY8Xa+ilrEbVQSXNGljZndTS48NWSWUG1
hLqidhBsm7e0yZP5XPXKQi9pkuxjyiMs6T5mmMvcrllLl3getnHfj9cyJISCtstvjfGB8CRgkih6
E2pKIGqkyE0IZTPHML+vnQrTUA/Si9yTUntZBAyIbAPatfMIJ4RaQqTfReX3zzJhuNcmwFUFOSa0
Tb0t6Sncu5J+3qaLQvr3nCDFRYscBLBAl7PYJBwFHro0kLc8KQEwlCCS7yYox2Yv7CJ6CjFN3eeT
Tc83wP7yNYvn9CRVLel9kU7wt5O0Dl6xTMOZEq3Mn+GBzOrIccs5Ie1W8VhN+I2+NnxNA0qmwtUH
iI7MBOkd/da1UQEOIc2AXJrYCc5yywW+xX6AaSapGoBr/HegsBgNwdi2STPwBIGVOy1ny0RHuOTE
tceQ83oXuEi42Ga84KqQMSmGto4ia0d8FsdbatlrozaVZmckizktUTtccxMFFAcP++Fu8pp+2Xas
n+0WXs4cw++R41nldzBd8L7j4y/ahd8HpS4iuwd+gGh6V/qkaobMf1L4E08ztLTvjt/AnoYODdK1
cgP+snSRKPba6cb6AI+Apl7qd8t0pIuMMSGdVm4LS9ONAsqKSj44SW19tGjr96Mv03izmIxP1okJ
ODaLksOL7wbIjaRUIBg4jBnBLmSMiI4KtNP7PCdyt5nmnFRLUWSZ3BETR3nogZ1/s0SO5aaQwnsJ
0mWBVdvxA3blnIpXzFxk+kU8ohxwzwUEn9r5TlYluXW6WH00FcL6Lm8DwMGE4hqKPYVEX2XLdFY5
ffNdAcd506QaqR0xpl0PQOjg4Cno/ZtlSYg89nkHR4GqdDkPgQy8aXexQkx/7crYErxtQZI35mDC
ce4REp3kssOmOnI3NQ/OEOjszVUWEJFe+N24F5Or2Jiwd7606FhA/mRn3kavT8/pesiv7HoqOePJ
D4jeMEztIgqrrmKMtWeIiffa7fFVF9MNZfrybpwGUyNjquJdXGT+lRQVZyUKurbYhk0LAAlWhPtR
mcaF+COj6YruewuVl3VP81BX8If8pMgp1Jx5JGcKgPWu6/E2nPaRU5mj0uowKuID8oj0ZM0V/BI6
tjHPkGSVCZ3LpODtpI72WWtzRfMm951FYE/SOBnnCEMIyFvVPQOS1mdNmQwPcaVGDZ2pSI6KfMFV
UfDEcAwdVHXdpBwddix4hb/lf49nbS/6Z4s1sma9DMczwZkCaKZfGHZunEHEyGO2S1DORjzmIyrv
pje9dQ62y4LmB8j9pTF8qNOmcKqTCXPui+qa5jYspgAWLXwznhu71Xe1N8NVikrBvIPStSI4YWMD
Jw9Xk3tAN/C8M77r8YES2Xw3c4EBxcRUtXsJA7E/ct2eORtFoIZv4DTRUpbOAr9TBZ04VY4en0Os
PRaHqaq4r1ln7rwOnP9OF1BuRomNZo/7IznOLHuPi0z1m9m3YC7CDvlgvmty36cB6flUdtbj5An5
iJnEnMFwqZptl63US/ZyMuw2SGsb6M8ynoZ0JfgofZifOVOiOEmG2vpIKp+zQYU/wOzAnnjBRkVZ
FB1CN24wvaSztZ2KFu6lGR2SiF6p+ltYdwjlheUv5/hdQrCBjAewd1EC229jejoFm8wPgpxMNGZ8
GdVkoSCUVN4GCDW8StHDbXFGAEzAAoHVbIi90e1iBjLoDPjM7Bm/X03/v9a/5/z7T3XyRbm85K9x
3f9cI6//6E8Pvf1FS9Q7G50R6LTtUqL+6aG3vwiH87Wh2cx/0Jn/rwrZcuwvrrK1TfWM61C6a3/9
Pxv5wv8CpXZ1lBgc8Djfvd+qkX+qkPkxUinaYrAkCbpKrvVz09tWiQfij17fZDtrbVB65zkExpsa
S+OvJo7/HIr617Vo4fse2QDA+c5arf/Qysdya4Y2q0aYIcxX59SqBxRIHPZveImHM6mJdf6iB/5z
ROePS2rpoVloFw1CfPYpeKnOk0QA/oQ9Ag9azn/EeuOTH77zv/Eo/M0H06s/wZNCkGx2PjX1M6IK
deABE4gQvKIT+BT+1rfJgR0iUWgPIGBBX/Cfr/nJSLB+cSQvbHp6hCyI8n66ZpRBR/Q6NW6Cnso2
hHgYgMZfOPR1qg+P/vlif/cBDfkPLAuGm7g+xD9+c0kga4dgG/VAW1SXsjDeOy2q+ri2wB/0cWPM
L7631T/yb+FGO/QEDD4MBsLwmPD+IBH9eEEeSHtgFCmg/zE6s9v5dYqC6qzvva9t4pnznER6VLf7
f/6Unx+W9aJ6FZ+UyzURjX6+KGXtVPp429fuLG693AfFkJXZLx6Wv15FI30BmCAjyouvP320oa5g
jdqMtOI4PlzGqoov6GG8/vNH+fx0SA6qSvu+ZHyWwiy03t8fXrUV1LtUqwG68pzmwYwpDlKqg5PW
6fPj374UyhovtMEe/dfPA901iRIoUJskXHuVGbM1vA29uPEJelG//OI7Wp+0nx8M3NSsV7ZA3GER
+XT3xris85ID7UpLCY4TMwePUTX0j/iQwovcmaM1hTLZv3jZPj//3E4STSiZWnBTsQ3+fDtJEdd1
pTl+Z47f3cQBp9QEHsy5rNjoAdHSQ//nm/o3D4nmmI14aTs2S/z65z9+f4muNdZyIi1BrWnMyuBY
q3n6xWv991fxjC9ZH9FJP73WMdFscIaYnTmfQrlNnHA3GRn8/s3Dx4YhQGqP+lCInz9LkC2K6Qo0
FCB61Edl6lmXDOpWpwILFCn0or7+53v317UDVBMzVX221tVo9enezQ2+grKql40nl2Pu8ureMDU+
hf6pykEWarB6MOp/MfLzb944I/DceSBtbTaCT28cR04B0ngi/U9Num96r0Sv8M1xAJ3x4Z8/4F++
tnWNEp7ve0rTyvo8Iq32K7BKcnZBacj2YlxCTuyM8/ndR1DjTiOjh28MzKE0n27jYtV24jq53KRz
zNhJCyFlV3Wdc/ebH2ZdpWy5PuXs0HhUfn46klpjh+1Av85IMn/UDoA3MG7/5lUMBw+8uM66QdNr
/vQCwx7vVOrykBvScDsxBBETe4pfzdH8yzPAG2uTL1iDIkJy937+LLPnoPjrnC/G1dZpQ1F8TUE+
bRO/TQ6/+4HWS9F9WX2EQjifgsL2hGECvCPaphdJsOHM5HVP5ipWYv/PF1oX1J8WXIP91HOwENoG
L6b7aVNsBo1vUCxq01d+4LCmz506jnESW1uhZmDUtFPTeevXCkY1DJ2UxCUEw+m3P6/P4YPn3nNs
vsLPQwd5X2UCjxSPO2G/8BQAlLGPhMyr8hef96/foS8UyVaf63lc59N7jKMC44EHKzCbyuKA0QDZ
FDbhcYgf//6fb+1f3mPWJ6ymjD6RDqcc8Wn59RfHQ0KkMwwDr7pSllscl8CAfrH8/s1V6NJRZCiu
wlq/fuAftpK5oPaUjDPFE1aEtBBki9NrjH5x2zDkfnpQNDWMTQ2BL5jNROEv/uk6XpwkIHrHcJsQ
up725E7ydm+PUf2uNCOjnpnFR3Nno2rOpzuIkAHNgboJ3PAobNOouPObVuUHMdU1y6dlofY1YgLr
IYI8tc/hcCzvCqc+FKBkTpuPAPdSsnVx8DMSl/F9zV0o20HBqy5soLVgdQocWEwOa07tKVgCnFqR
rAnttowc6QJMPoTI4O+XQJQNvro+nPVJDb0pvkmiyR0OI2wTX+7Yz+rhBmbljObIH7v7pSh650Yh
RjPvokp64jBVajAEJatcOUsQ6Gd90lZfPThiR5hZSQPXfLrqKnCJFT5HDb2/Cxv7NFgI/Mi0PQYf
M6I9l+t0ptg4xfVivHI+maB9pDdW4MKmdlprms45b895vkGJWEXEMUEKIq+SkyNwmRzInpoiDey7
ScTebbnmKw50YjQNqMWz3Js09zCA0HWpQeMvDsNbYsg0iJYtqbm05XC16VMNP7v3WlE8iTAI7dOy
81L5gLkyovtWkYTOXjJGfkf7ShdSIigzlh2rm9fnu64AfHXcuIPKOd2Wpdo0/hh+S5NRh9uYFGi6
y2HCPYD8t8CMmWpFD+OkifAENWV8rfAWPOhIZEy7W3Q2ngyNwjXXDpO9y2S1GCwnpDz41oaZ8A2T
f8H5T1i9bsI+BS2eqyh31gAGEMss56ffROTmMOTmPmFQmXsrcyjzcSH6fZ51lyBHfHMK0CW7piEh
/fvZ1e180jKpBwXGoulq8n0zhAmjqxgvEHbMYJjayHrVCaYTyYAoe2ovyZHnzdkYW57cVxY+LBhn
83LSyJkOm6xAim0KHyfbhgEBuBUW3E1CkrvWXXNXdXUfv84k/phzwsRWEsLANqpOtsfAAi1mMzLx
yyagVuR1qIZ9WNOUUztR0+R9N/QQunNXQy37IAGFprrFlm0W2nKzdC7tXBfRaVuF0bQfGt+pj/kl
6CzR5fSOmD0RX2uaCQTAfPLCpow76ywcgZWtLOIiL6+JWjqdS8kn5fC2ML6Qb7VvLGOdQA/3h1fU
Z4HCB9Cyo6FQp3RpUiYXbEAKduPOMHiFQKK9hGBmC9+aTpohXqdRRAS5bqZM0kl0OjOYi6mLmN0c
hXn5rnmphiPSbIX9lrcSaZ/ebnG2ZnPn82wKrOww6gooFRh4x97PvDwjnkJvuOzguoRnzJvrsluz
QvGO4nJCs4+wATGNSjIPcLdEuHQ2oGw1XrcgHap9mviu2RPczslvAu6roDjTpKGrVXEbLMg+HEnK
gMwRrruv5GHs4UjxI909g4N57FsVkcHT7jSUx52IZbjtpN3j1GurOqBDhJ1lE7Qq/Vg6FXMAxgsF
AhYLuHPs9WMxPpOYrdsTeuieOY6J18uzinaFe90jW/uPXcdEO+6V8foTX2d6OaKhPjDrMY8a72CK
zjzWXvd/2DuPJcmNLIv+y6wHNGixDSBkalGpNrASmdAOwCEcwNfPQZAzw0r2sIyzbmvjplmsUHD3
5+/de252pTeYwrZmmdfvujF0yVXawI2j14lsaFvAOWu2BAH45UPLkJirE0Hi6w80qK/2GKwaMuCD
j4TkMdcWmBPyEOC7uC4moWQ4GH4GYDqpiZgwGBk4sPe48B9UkRpORE9yJO+H1fhSe4SF8p2V1V1H
MiLi6onxWjEX7QMbv2ciG/U1qKHmyK7BdGEdTFVN8dgULRpsM/EnuU8mRk67xcewdzPHJijelKgX
qI6ZBDicWRpccEz6OEEIgoD/bxsNo8p6ymX8ggacyQTjQjDRVtBr+K9VkB1r9gv7APkyJ/kLZaF4
BQoBkkBAOX11Sw7O0EQT6360qL50BgCG6C9ADsgVE5cSmtkOfqVdui2DYfrCZeninmSOtErn1vjb
xZixXfWiHba2OfTzTh9HYyFyr/cwdCJyI5soIPFlk+gQE04pq8XYSS3Xu5CEy6k/kd0jQVC7jVNt
/ZlggGOrg6Unl6TMzS+wFGRKwpedBCedoxyhHVo4hnw0hahR3Dlod/AoTXdbmI33jW2t1a/c2oPH
h4SvDVksjb5rspi0uNSrbQ9VeDkG4aRVenECkZ1g803B522IvKMp0cyY1HlaGChGjT0T6uuMtbNs
mVQkL3Ns0EqbMYPppMaMinkS4q0yxIjBZCuZTBe3qtFQFDaBK99rDan71s7mUsG0ZJyA45BkjWns
JAOYOQUtzOwH+DABxvZbNkv1kBsZ+sZKc1mKZSm1m0aLPeRyTT4q3M9e0uDMGYP8VBYmgrc50LKJ
vctGoO2lY8voAIWyjQzRyz8YT6Gi7UGNQy4Yqvmb37SYbHPbUmjCZTuwt7s03zdKNzo/Chpw2Uwq
Uc8e9KpBYJmZI/fVsWFoM5iqNKFhjnAzunh0n/1epOKYVYCstxAhcbHXAoB76NXZfEfXj+gIzHk6
w2LAhT6hgjnKTtgCfohwz37C9y8gD3cGF9MuKcl7A4kAzLEqYrVEXlP3d+kCsoH3k4LvdYqchBK0
MMDIYLoHc+iVC+qlDpT7glbbrV/ABBosebFgjB9bCfFIOa31IwXdwQGoiF2jzBRdgfYCZcKK32q1
UC6r5EX6uSjDjPyAryjaMUg3Vm0AkQ2gp9Sl2Z6gL+RpyNBblVtX5ISMJGPnXeOUX/wdvYXJp0Aq
25AmSYJ+CQ496ZENfKocG0cTt7dJrLfJzZyWJCj2iV/hT8ViMKqLVuSLtQVSDb2TEJQ6vSK1ZTI3
DM7z6cFcqtEJawRe+bWd28u4LxA2TIcFZRkTrXR2jYu4L4LioqGW6B9FHqys+wQnTXZyrSFpGFOv
rh6QE04M8HtXaYSOHcEs1X1yaVpz5nyXilKB89VsvQROPwcpWANMYjaaHs2ymzfKFrOO5NIxRcvh
zMeRrVXDIeNA7PYjqTTOAakwM+qmrOI12NFb8SZiQFWBhnOcQpub4Au5dAkgavCDPS8mDbrCtTff
4XJvgygbAsZygQa+cCdjF6nN4kP6iWj8IL2n6MKPlbY5um6kRna/5ZdxTn1ndd1+sPvyTtdqhtku
nO/nmiASqPVJO7QRDmX7XlZqPDkdNI/QZIe6TGJrxQrM0u0JW0ZivolrBs5bBWxkJFbPtF5m7rY8
bmYwGDsY1MLbBHpV9Lsxm/uEqJiAkGsPf5zVJu4Pev0unMlpHlb5j9XepjagSpovskGD1XE0Eq0j
tGsd+Y/LIy+IJs5rorbDkZ5CsgUjnr/EesoOoiHZYNhJ0LCxIYB8ZKRs5MNXyaEOHLzVAICPZtUX
oSxj9dzmjHzZhk0lUM817iNOdswTwiBiCQt80buwnIlEZdCZSCKCTF+Cpq0M8nbLpRWPDvk72mYe
NQf/XTd7ty5jOh19FwaI0MrS/MU0M4nQwxkn/IdwhA6gIuOZV2c4s2mHyb83FGIkdPU5AiSc2FWO
N6Qd38l4weqTzA3LMCeNWUZDPoC8TiyvR/Ayp9/rQtIyXWAsoRZxHfUh/Ll5drPchTAZU0vhxOa2
xF2g7lZ9Q3c5e6hMIkdq03re9HjwqpwmKBACr2FazHXoq9J672IRQKsx1eUlQBiQCLdAMqrmS5DJ
1g2n1Ot4lBC+e1Eb2MYO2I+u7RDKFS48wwVlk7fGuzCPR+uEtQvSQkTi43IHmTdZsQqefelpY5Kc
0lxoX1o38fQvjW8yFSd4cCTa2bZup24gyBpDtXaPWDfVtq4+ursgHYbLFv8S8aJgkc7S7vobDoz6
FpBCP1FiF8iXO9NtGREPKdyXysAvvR4Hcbw37QHsTO5y0bij56Hek1aIj7IZHSeqtI7TE3gNnIXA
mMTXycYdguJair65yAwHTjR2ddYH8WN5VsanCv5QfMq4k0rg87MZv2JdK+TdHAezwRu0sfftaqMY
ii+FPSqQJmCEfAPhF3mw/U0qNFwwaGD0jkm66EdYKN3IJr/q8ZcvymN1bctSOONuaKwSD0jvOC/k
ao2PNjdBGfpcQq3IwAjo8yTlcx/WaMR9gNPGeDEt1OxI+RZuISzWjGdOHxCZTVsTSum7bLWO2Lna
X75ObTf8yPGdYacJOHR4TFfpSqO1MDatKim6DTuGuHAwUqW7KvB91GKicrEvSqbU26Uyrac6s/Qn
gqtRxdR+CWIn8MrhkAthYRTFwXUtAKpW/AwNpg6PQv0HKog6AJmfFi+Ng6IEU4EocefbGfIDcwle
nGnQmluzcNfMMojZTvNtyLjHPZYVM7K3YphnA3aFwnmRTlTe0EAG90uKSqeI6lEz3Y3Wej3CGZyl
I1PwZbEvKm9wHm3XHKb9RCWImWukmRDcYbRL8wuBZNGLQAdr9tYcO31PP7b9vpqJ2NrAUuFA6pHU
nH0C45ZeE/V43ROxjF+vMc3t2E3OwVFL6W5gNOLs14xpeVygI7whYsDNgfjSeAG7416JGbNB2JKc
ChZCueOTgt/VsTZ0cqAkD78NVAGeyMYfGpOxukcLjaQO2RDCjFqYiGKUcMXGLUfxHdIlYkc8ODr6
LvTARjj0Xndaw16mLYxZD1Mr8Bw0lWB6vmoqldmlQl23EjZ8ALxMPwmloNIY7pEnYRKCjwNlFtFT
sDXrVgs449vpfukzo9gvgsRGLs+alu3p+ll81AExFI+hcg+ep5yVk0XfeQOs3GivEXBCLsj80vUu
x8pIXlgBdRxlbtP0Gw8F66MGWQ3t5kiti4PCXUs3oFcXWTVMIGkWLX+i4pupP1OO0FDGDmu/VR7J
ozgaAM84vYGzqvDhwYTjYMvvHmISchuJ16DNg3a53E8c1eRL+CW7IcFRmAG0pAqSqExyvQgLgu3f
WsUuAw8WHzoSx6X8orX+coNxYHqX8MAElWkm+5NqxvEHz2Vibcks8LIPjD6i3euUxtopNjKQVwMo
D8bTozTKgy+HXuxRv3NwYqEcrB2XXl1/qyobEouwUKttpd4v38hBZ9sBjGHcIntT9RHytny1sCNR
M42Z9OXGWlBwxFdwjsB+P4ARs1lf7TDne9VQkQzXegOyPyJO0zSieuGi+p2+QV696bk7GkiGjK7f
d0lDlwojFlf1x4IqruXcU6arvZQ2sfYPzBQ9G5o/eZSs09QhyuIerbIDx9edmLe0eJNBsceu+lAT
zKVwFhOyavZueye9gutK5rlozRc/fnfasfqgth1eiZVNzecxbobyA/VOPu5cjwp6Y7i1aRznrsnr
B4LcmnZvln6fPpIKZeo0Adr8uU/6e1HMvuQOgd0Lubu8QCVHrZsToWUEThoR1mYe+J7fusq4bIW8
IW3pI4A8GqWN90OU5krB9LsticHB3vXUqVsrTq0x9n4FJKYwlGl/T3x7Ti/+s2EpxRgCScGSGhiT
scu0W80VFr4lM8dq6EIQIidR6/B4Jb7DTcajA4sCUjk3/+nXUywltz/u5yKZNrC+9ZE5UT7cBDCa
H7iYoZZDEE91isC4u22CGvE9dVbx5e/bwn9ppIL2YSBiEN1o6Jajf2oLYwdyeDJdzGd82yGmlzSc
mjiIOh0p69+/1OfeMPdCxi6MkFaIY8DY7FPPdrImwhawkhpaVlwl1NyRDVXrH068eRUmIjoTb6Yi
CGo+jUU617H7Os01cGSePHEHEpfoWn4JGV7f7J8nFbxMAJTSoDZnzmiuBpc/N7q7BMKX2eP4DpRW
xjtym6jD49EW7dbrivkaQJN/LTRr0cN5lM41GkUdlA7H3oeO1M39xcTiX/2MxuphARQFTsL79HZG
J7YNyPi8ncUE7t6vUi+901kZ2h8zi3/blP6DOe6fnugVj/oTv/TiXcxff3InrX/+D+WV8RsPNRyP
1feDV2bVV/2hvIKFopMZzviFOSpZVcy0/vAmOb/puOEtdDXMgHyKRP7Vfwuv7NW2RD9wnb4yTgns
4J8Ir4x17P2/jyuSIHp6usNI3GRG7ftn79Kf5jJxCpWzEsY3BzaRYb5AlZsQcgeOI7TnZVayvQ9i
HL7HtKtdEHtQysRdjb/e54ivkuYHBt9K6ifu9Nb0+qcv8fb3N/ETWvVfvDVUFkRLU3e4uv1pWzAT
r27iYvhBaCMZTGSo21XoVKUYCYUlaWP/96/2eRNaF6zpWpbP3sD8yP80cRsXIsvtgVhPUjYSKPhL
+dRMRXP3z1+FATMsc1gorMlPu2qazgUeDpFzK2sTEKp5dyyFN/6CVvNZe7B+FpQOAWNmhvvMZn/e
g3y9DoiUYBbfGFW+GxulXxOyOxyE6yQXRaoFW6Co71Cn5l98vM+7zfmFQQVB3l2ddZ9FD22LtE5x
vHE2UWDOqIaPstOKnTHL9heHxrpd/++D+/sGy9Pr2+zbBq2cT9/kIiZE7ovMNzgb6Iz1S78hb4LL
5/KhW1Sqf/+7/eWDcRSsag7qJdQByBF+/kaRUJdGrlM9FHPyDGJPp93evdP5WX7xsda3/dPH8hF+
+wFaOta+hZDj5xeimiyk3aZACwwDiQD5lFthK3uLqFmRyqTERUC21s3ff7q/PPvrBX/VXxqOy0Ec
sN38+cyK7ZEgrpIRVaGkV20X1QwfQLYwRf8/Xmfln3iGzT/6J7XgiDICuTWvs2CYfXFia+2SNfm3
v38V4y+PBh8Ht/D5fzpPyqeXocc+m72Jv9jOcerggipxhYz2Pkvo80v7ivimqMztfSfxnrXywOPC
nGs8Lnp9NcOR2xiyvrbc5ReKoH/1LaMDQk5l6qt68dMzNJJKVKd01zCNOOLIKGBG5Uz+3d9/+n/x
pCKORENo8MkRHn36LfUF/N5o8x1XSip/oxtrfeh0INoYfSBG/8VP+q++axp27DfeepB8pl/bZLVr
EAxTlHBE3SjbfzNG/4Iow1Pi1P9UAMpHQt2EVRcNCMRv49M3yFDZABrLiymbEJZq0fs7I6sxL+B1
N7ex2ba/epT+uhxNViGyCI5IjuTPeqrYYaijDJbjCL3yOk/9l87wTwHBu3AjXdz5e61/yQLmIZ0Z
LVx6IgYaBwB3dP16DfRGwrudRf6UanQW//6X/uvzZFr80pS1/Nw4ldd//6ejmwoXzZRPn2XAK7xm
AeuhaVXz8e9f5a/PE69CHbvKxtH6fJajGnGWokpcsUKd7s4XU7POMJnexGqfEHb6K8ntWTL08wbI
68ELW9Vz7IGfN0BL0aSHwJJtGp1WwglRgltydZzlZWKnzYXb9P23HEYwSYiyS3zGpr72rKe57UeS
W8o/CldgBaHWRkq9Vlq6ZbmfJZf9IJgTSD59VQRDd1DjMkyHabYS8//xY/75hT4dZ/CAUkcB712v
rCUCnNWXTKTaLzaH89b3+dvlcEazyvUXSf+nZwaee1ujUQXjgHfqvs9KGnRaEKcfUlj0fvrYcp+w
dw7ZOkhW85FBB5lFwVBwR/nnz5UV8OUiplq3qU8HXW2UHgG+7IaFpy2gl9JgVyVezwBs1A5//1KW
bn4+VdfzgJ/PQBsJH+B8YvxpqegMQEVupTleTdW1h9KAzIMQIkC1UymR6NGQ+cGjScvaXecQNCHM
aTYSzinHCH4YENG+ZFUsNH9DIAldBA6VemHOW2skTX2jxm/Fd7n6Ea8D2Qy4DgHqWMjG8Vs1IelM
bfzaN/NgnLwKAthmEpkJDEjBELnTlEFXc5DlrN+nU8YRJFS7jiaTfonFXpcN2nsgS6rQIvqISx8h
xViuwY7h6B7ofuOWWkbgfYE5EFg6Tm4/RsDxrH3lB5oWQrbKfiQazAHG5FoCjKlGmxH5YAVQH6q+
KPZd0Fjw5SoSCjamNVsjpJo6llGvT321B1Al2xMr3nmjNLKqy0KW0gRp42UDsxda9zMColHRspxK
Lx1CZvFcK0gkSDJTxVc0mr2kXDUwswwu9DphTPqaN8JIUNCUZFYGkHSqMSB3jaa5BjBJSn/2I8b0
cjh6ddx/tVsSCBrYdnee3xBL0HVVPUa55AJFA9Ru5qhYUwwYwbXJXifMxSOKj5yDsa+qH1LiEYUG
twYhMF/JyXJTcXCLtTl+zc6hCbDG4LQyckOXZaYNwQrGOWQBLQCBC9k5fME+BzFAfc5eR83VJQMO
yikAa/1syXCkIpQvurJbeD5JSbYD2V+LF/l8bavNL3Cwm/ep3Z5ilQi84Bhs7dskyAQNsTPJtDxT
TRF8rIiXFXa6nLmn+ZmBaoE+/9oW1QoBsmM6lvWZmBqc6alkP85PNmCnYRef+arDFNuHhJEJbC6r
XhGsxpnHKosKNmtz5rQOvkubMl/xremZ5KoZs48ouQ3uSCienN3yO/ZV2QkMWKnOQFjvTIfNf0fF
0pOWCL7oi0GRhYK7ImUrD7xsMqykWXGGzp75s7PlykvUTIC3qIwg1AprmfR7dSbXVhYO+33zO9IW
pMMonkDG4Gk/U2/BTrhy65tCM/bBRAc4Odl2rQkfrI8Lve2Yc2hlR+42wj1UkPnLELV/We2n3Ndv
PU3Pvykj79OreoIHHYmxzICvaaV/nRpdSRQE1wXmYWhwAfcZxD6FXbIAmMJFE9P5InH3HWMjMogi
7aZgWwpuW4AAHQxuqPAYljqOvZBoGowg9Ngf3JihfwMmIDB7Hd9Nu6Cuc8E3MoRN/PWvNFYPfg4x
bXWfGygATWsijaJBPVccXL837cjs/OUyxzFfb1qUymk0QmGVgOuC7oZbXR1sG69FBUd+fMEA0MNg
j0sxKS/pguNL7UViA9VsStqXnbDwOQMfAuANim42Q3qwaA0qIsa+AjhwnkswY2o7pWN5zBKMRdFI
a7SIDF1rXlOlVPAKL2Dpnu04LxmwEAj3nRRgg1WwSNfcu4ktgota1oT5+dJrvC3opEruJJAKQr7L
ynobwUkZuxZANzbfAIRJRDp6/j31SUogQTLVDyb3D7FtcplAEPMKl4Axgs3opcu8bXfUA54bpjRX
IEqwoOeQ68mcbvwcI/SafdiC3avtlzIY8g8wgDGeyQ6tbJig4QT1XRnVSxFA24d2ZTZpWFmCXcJK
rS7dDmok/AGmykTKQF9X/R4hpnOfEPXmhiXtOAdpDdGDEyH2tRWOc5KWF3ic2/mhd43CNEJUBK29
N81UMGfWeoAnu65AqbAdRoRQG6Wm7IY8LiOhfS4QNzwpN0j84kD5v2ok22yQDb8iCsOh79+9PHbk
K3pCp283BgOAdOZZlKywgap+uJ3GxCQKb6nfVJIboJdihzxuz2mL4pTWji3YcVa7KKQy6OChBN1L
t1ZalXKJb7DRxdr7wGTC2f5eJf679/cfPGp/qjb+0vu7zL69y5+ji87/xe/dP80DJYRwnW4drYrV
/seV5Q82kWHALcLGpvPn2VsCg1rsj/6f/xv5sTTC6fGtdw/sPv/T/4NN5Dh0w7g8O2wuSMT/SfsP
q+ZPlRFsIp3kIrrujm0bvNXP5ht/Lu3B6AlN7yyv3nkaQ8aQ+TfeW9wx+HB7EyXhBnED/lzNi/Hq
IgApbgMnwMFrn928vqXkjmEuHt/47PdlByK0QJ19wGRmpesQDvG0ODuFUYUN96lZuQX3orOXeEgW
LQQOJ/djTCjwrgPiHEN1K+qA+Ag0o7D/MCdPcUzzulkty3UquU0Nq5FZVwNKBIsxbcH/sXqdkRYw
2a5MLbhQTAKey9UWzSpNjQNZivkjh2v17oraO/pnL3WFq7pa7dXT2WlNlATqqLP/GtFQ/iBXUzYj
Kzr6tG7Ua1+U5mks0LJh8Vq93PVq60bsQ3qsfXZ7x2fnNwpwXOBNVwcfcWeNX6azS7xulb0b1Ood
rxeXzKLs7ClHhcHu2K9Wc6+rcZ2nZwe6VlnyHgC79VVQox25VeJVd1bbenF2sFckz1yKs689XS3u
UzlkYp+RtlATXm6sI7+zI37IrfEiaVeffL9a5gmdUBfF2UcPed1fon6119P2KcWmPrvuiQ/P9/nZ
i990BqMyR93HS+9fJKtdvzWspg3zs4uf9NPM3MR+D0MOZDNOf4tp2pWz2v8JEvKAS84BVAB7BQS4
FiEFkcqt/oI4oOIFerAsI4fM3/qEbgG6gF1NgGN6C+jAcAYQGGm58ojPYIJRddNNyV/hgtGBXOBO
wVeB1B3/bpH3iEaQsCRI02AdqDP2IF4JCNPKQhj1ebqLz4CE6gxLyM7gBFOB5SA3uEUiLTNjQ1xA
ad0TGSveRTfXPxB+qvg4urq7b2LK1KgnfORGc+tk2ALmZbbacTqYh7IorQOpwQBsQYm4V9bSDAIn
jCbN7VCi4Kcj6szPQTYyDfKbDGGeblTieSa5tA5NREX9ziQu7EvHESJ3iWF6jxVSjHrXOOiuULxr
86ux1BA9CMpqNEJRJBZYKDGKX6zm9yYZub5xqrghNkYQtbN10sV/m5n1MPERXqG2heO44xWOgzVZ
IPOkiczeWPNDEGn5gF2LMoUgqcRJKDWMOz/nL956bbBGZAO/AGBDR6YI0SMCdkSMg5lBh8RURm3R
gWHUKy9+nCy9+oA4i7SchsLcwhwYtJeV66WFaqqpVFqQZ8amR51XIzNRwQtp0HiVUuAw9FMMZfAc
tt19LWfjSorAeyWmBwwjhFWwZXohNcrcuJk+ZNLqXVQtJY1fx6y02w5t7EDbtBxCBBVOByZHUI7X
Wm24Ub8YVExGr2lfc0qJULQmkR56wYAmBHbrXuF0hLbh8jDvvNhb7F2nzzo0rrT0yH9iUM5IHn4g
pIy62WlqqR+DGUHJdkZkjVBCGvmHSz+REprbN9wC8qJAIcNUuScOOv3qxyjG2o2zgD4gsFfnbuAy
Q4SFPBYZaSs9EoJdX/vNcNunpn2NcNr17ny3yGQYyNlHasnm4m9Hu4t3/bK22AtPtjp2kpL2d+t3
8gVitjy5nZpZQMhAb+ah1a8zKVDV+dAYxWYJ/OxbPDT9KxwTsozjgWeAn65W4FsmwtwG+BDf/XHW
vC3E66C9z0yzkFGe6stTWY76Cwozdlguz0H90BLxlCEAIS4uv1Gqt+abSuvLeVcqDC4RAkQCOXrk
E8uuQybqw4ksgxtIx17uhFadNN2W5orI7iytBvUbzF2WRkvnUcOX3Qh5CN3RDJazk80V4lfXDxNW
2ltX811FWk/5dKLAb56aORUtxZ7TwGzXrI5vpm6ZkIcWF/VkMy8SdqXpoPKD9OIh5zKgbOpH0uQH
e1dLVFGdN/fFsQmK+lUGqX4Xl4TFXogMODxkl0yyYmPffJzz0a0OOZvXFRTyZLkVC8SLfYC1Bsl4
IvA2NYiVWAiFTHYEz0z37sRlZiP0Ef4ae7qK/Qt6TeZ04/V9TJapx7VkDEGuNTfOskjSZkth043w
i+5W44csQ3dkX5ubPI9hA3fDsNeMevy9P/Lv4o3ijX71/82XvHznaUnrn0a363/xe/FmBr8xHcVH
xlILKLRWy/DvtZvpMaBlhIEXe52dBmtV90fpppkUb4AQcK0yeiDmYm1w/vfs1tJ/ww+/YiDRU4CF
+EfMDGbEn5vv69iWwo15m0UDHnHDzx1gnlu/1SdkrtyF4Hq5CYHqYsBrobQXA8WZPY/lZamb/Rbo
0AlV7FtbjcfYHQ9t1yUbB7H93inGnSn1FIlftfB34J9EhPbQWvSU86a4lKbP9rSWMnZ/PerZ44w7
5kbr2h3SQXIKvB9+a30fK1PfoGHexVV/iznrSKT8W2KD6xlIRDuylIej6EWwQSkmQ8uSYFTdCFl4
irc8YHsf1Y0l0gtOfuDvdn0pSvJztO7WLSA4ualB3kC7HMXah+YSd8FM7BjXpCfAY37HYf02jxM+
GmY+XaZ2ACE+2slVO/AUIZFv3/KivHELMOhaU5Ynu+0jx8vfsG4PkWtJRPviQ1vyOqzr4UXK6nZg
Jh4GqOliJ/juZJe2kxyz9GnS2vEt15029NZyZ3AWRqwqwVQy8y5HDAQlnLJGQwKO24pTa+pxKpBZ
eO8XboYMOccKQX8hZHL5wjcd9eVk73VP4CtbGeFTemF1BpLJobsRmbqzR/OGkj5cEMFyx70qAgj8
VS1e2dMQajfTKSgSL+x1ceXUMaFgUmbbScNo4xemzjEV5/vFq+7SHAY+KrbRp5mbLHd2XF5ZsrrW
AuvUSYjqntY8yCG/R4+dggLS6p2LvlnZmvddm+JbzXNPk+cTBtTyh/017Mjq53avlXYVjTRcOVuw
4l6wGDY4dXRS4epDV5XXJVUDteJwK6T1oPmZ9lBI7HMCR98GX4zYm8PypNnJhV1woKARJKSKUAbU
nqEzWcaHRsw9daCrDlBb8E9Yc/yU+cznBVaqHcpA62jO6jRg+gTyn8YI/9osnGXnhLkztVHBfdd1
u1sp4w+K1it3aJ5FIWQkaxvYjFPcZESfXlo2UWej5+04hOadxtQnzNvgKpPzYUZ8GDm9d0rJdd30
83A9ezrXombUd4R4andiGe9t2im7tvQIlahz3lebvhRcUBgngSgtMtoHnL+XxUAyVxl80bXyyivT
mfaQLsMyM6drZIjHcnGGaB7yVzUYRRTLdtzqVvOE9hcbo1lfqwYHiUb7b0vb75uVD1eAS6l2PTff
Ip09BPkVYfftJs5YGz3TuLAaWsaAtjLMDUjnCy1vK1qn7rxn+lpFGW26jUeyHPVI+V0ZGYbOTBLo
0GsO5/ZwAaP1C80K5GeqOlQtJhKVppGX0ND08ul7IIrLsWd+kMYO2srViQ2s35taBPRTu5K3vkH/
QteWoVIdShFVGdw6ktEOQTYh5x7mTZ+U27S8ycyy3dLIgfx6J2JtFwRvudGCJmnz74m6HAcgd1wP
kfT3pGLk4N5sW4rLYZwpHIfcSx6wczUHbhTtJWCsLuRyiqtmUd3O1JP0yBXiKONxfCvdRu1m2vkv
KpAPzjBfzskcc20b2g0KcOe66QMnnCdHfAeNBc+QmjSCs5sfQVQsKBUpRwI1bv0qEGTK1jc0Mq9I
BDm1gPbB9DvDJQ9Bc6sC7WJuwJiXwY/FGx/zXD2VlRNKMuiiatLeM3ck4rLS462exDcJmTH2Yp7s
cb7g9ocm1wEW57p5WM++xYvU2qHrCx3SuFL7rraqK3O2QqTGQ5glWQjr5MAk4jZFwpnXBfsA3cDD
oID2JVz0Bsc/dQUm1yagS7oE+uVQaS+tCwYcU7H+nvsAzjG7Echg+vm3QpgVJi/y9Qzks/4ip0u9
FEANK5T3HQELUY5IeceVezeP4sHxytdC3tezdRBKY1KR0y8o7XLbEyFI3ms5P8blccH/Rn1pjP3T
7JrdlZaYXDOW7TKIUzorBGm0QRhFORiJlGOr3ZDh8ctish2VsTTf9YKtEzlicYWq9EZj+AGKtIdc
OaRYgMt+2uleAhz/q1kIfaXtwrZDbAec3v06Ds2PLOm7Pe00K7R75wA685DWjKt7Papj+CZYj2nP
uyeVLKFnZNdalj0tDlm2zDJOhBseM1JrsC03JMxhXkLGvvHn/n32fIKEk/KCpmN8NF0SI6dkyUMB
G70YxVbonC/tcJX1/hc8yBs1xBduoX7oRhsuCaE/To8c2U+vmkR/l135xfDiZYuPzNnRSBTb2imr
HYl+xiZLyQ7JxrjYzX2M55KM2K6z6P5iqzikaZDtLDmMYT+oe3vUXycyHmtvTfir5ddCh2svDBa/
WvWFpO8WV8Fqlx0X9Zp5MRl8XmcYewTn3MB6WIcTEYG7WRL4lmsD3USY/Qd68MvLtCzPvjvADVWE
7TgN7FALqO6WJNrmMDn1GNK4wBaHzvJblifjDhqi4A963Po9wNcbQlFqQjiz4ZueWtURhVlx6PQe
lLJRE31im/PT2t94nckPvtNJKA3m0Yukc4M/b3YcblAEsbL3Plia/VyJontEH0s2o/cs6JkeayYg
u7S3ydhUuK9rstl3WuH1W1oMNMlV/BZ02LC8pkEzqys8My39pqA+TbBjGb2+q861Lhn3wcDUYGiO
s/M1z1d3u+ccK0PTH9qkfzZnl8PMu4+9Yd+r0Xq2kzoL8cRcMRdG52224qQM6nZ4VWPUdByXZdH0
R3qBXHmJ3SnAbZO51YscJ6Z+HBDz1pURImUGqidaTF1OJL0OB94S4ii/rHJmBnSF7NJ58rL2Mia/
WZgl10ww3aoLdlgiu1054nvo/OYwF8ZjFZDCM1SKeokJRxNP6qa3TEzN66IkvKghNq2Y21BvATfn
pAzP9aU+aNspSUEusiKC+MZPhweMWG8zqOxgnjhc5VFl+i6z7S9dOYWWQZd9gWQSYDtzc+C2QA0g
LJL7kRrkDg8c9IiWSi3K0Q4SXPFuduW+Ni9xmEeraGKGWkCj6GA7t4nIvpdmc7F0btTgiw/HiYIp
YTV4VeTh2K3i4RCTeFm35r4kDZy6aze47gkEpb8nsZmfXKA0y+bEg5y63JO+dQ31oMZjqFruZ8sX
+gCMbVzF7RMP0KEd1BM0idX7z4nWz+7NgKO1cfRviedeGDoHGuCDD/yBVxkp3DtcGYx4OobHydHK
zBuebGo+vA5MwrC3BDtVE2BW2Yexi69o63+T3b2mqwcSQaKii6PGeqjr8nVskmdRG/um93djII+L
Vl5WiXb0uKy3ThVNWv5f7J3HcuRW2m3fpceNCnjzR9xJeksmvZkgyCoWcGDPgQee/i6U1Ler2LpS
6B/3QKGOKFUzmYk85tt7r12tShq3VkOPBgIJejPUyiLRM36Hy/HsZOxVLBCpq15Kr/qw9fA4R6XI
wpxqkW17kzuisLdkHah3k9vU6b91ULuF2x86u3uZ1I7Gg22pIk7zABnz4GSlV8HUv9Kbfaqjk27f
Ru50Q8rh2GYAr+1646OcV3F1cnVmfCFdqrHBalYO1bGyOdwQKTy3qXhzOeymA5wJJGMOTbJ4N5W5
Q6dbyfSMwztkdqWcVeCn/F6EQBaj7n4vUh5sjtP2aYQyTR/IWanyurSqGyJxGxaRM/eahZf6F4dA
2VTdWiAouGNTG2xm19B74b0o86yLEZu8CRpWY0dROul3Vp19QKkaJ7XQzZ6EyM42J1WnNo5Qeh6F
HT/IwsaMFtHlNho0ChnsXKK9lIb+Iui9XnWlRQgL4+TYWtfe+LUjY0QbGsUt9bgq0NGqAYh+ETw2
LqcX1bSHsdI3A/Vv29bSbjrLeFDy2Rvc0+AGX3mS6Nhp0lsTwXFB2wYE0CyL1n3cv0PgpW9Uphsz
s22iPfTzFDLfTYN5lST6pXenNeovhXCUnzO36amz9T5cQRy3asdHQcCGK0W89NnLovmx7IKXgcNS
wn6mF/SMgRifhgfLY4ypUansBKJeunZ3W9DMzozwWg3kO8z2CH6DVg5gMHbHPgDeYw+0hJSF+9J1
10Emr8aoOluaT+ceUmdlPc/FIgbLHhtHRUzflA/t9J66b4mjfUzWERzFRXfJizLhYdm7GSkMr6f2
XAK6uAH4+m0oxbnUnUeKjp2lY49rgqXLnlcXh9qV0wMO8JsDAuF6FPJ7YJQ3Q0RpkXw2E+8DCQ+Y
RHGMhD5cRWRZ4z68liiIhOCsAzs31zV6uBvmSmnCP0O4EUa7N4S3YFD9raAnb4mvea+VFoVDGXAA
ra/PmdS2wpyAXMS7qqpeU/xFlXSX5A+HjaPTWuNXplhqbA1Z3u+1PrpyKs6kk8ZiY7VdtxA1ASrc
kz4ht36t6bDX074jaRjL71rSLKQZklMv9Fusc/7aM1jNhdc1Kw98xN7oGdsLMCI4CO5DGb/IPOXE
1RGZNcwrqdRjN2EYGayiP0hUl2U4Oo9c3amXSLtpZVnJeyPtu1Kzym3RpG+xyYHS8ku17YzioetG
bwF5Za/lTH7Btj93oXrJU2JsnODhUdMStvQos8u5tRLaGvRDCEFlM7V+uxC++x715a1eF87KaP1L
lVACgSRMS2tZA1pvz1PkXqW2ji8gQa6dKnDeWT056xBj0SKpg3qBReNFc1kGSA/mO8J7/TYhs0Er
7jBtdfSojehoYu5lrqhpHnoqmZLikNFozVsuwifDiO5jBSCaC/Iw/7+11ykrMbVOnJIZyG/4cGhZ
1Agt6iY9EX7LbNqy22MWcoSnL/kGPPty6M3bwpcLZJN1KGq5yJx+HZTqw/LIT1XT3EpmLEeqMjK6
CFO5qfqwOHvC5DahEng8Pjr20I3NJnZL+Aul8O5ER3c0b+nA+rAfzZxLZMRpZSiHSxNCvY7cLjxR
gYTpyIIKc7TbotjIXJLnDvqC2JM09maacFyiZ/I19Id872qCct/hKxXES19PNqPNs5F6z6Xmn3qN
m1JtHlwn/+6z11pj/hqHur8rx5J8nUp6bzGY3Wsu+scwKfaa7XJ3j6wDEXJtCfh7kenWyex4zIfC
PHI+pX2XtWpVzV1FWGakZp9chxXOM8r71pB6sB7paOLsp8V7tpacZkzM8uhgyjE5D5f+xisM8WZk
g7Ee0i7bBlyut1HDEAaHBnhvWY3Bvkd6z9c6jPFl5TO81/n2sXqExyQKz5AnCOWryV3ioqk415mP
bRi/A1RfGYNx7LziyuZJ9Ov4LeJRI255L/zaWxkyXYcJtIYKWlZRRaiPBgoI5anhSFdrw7acADxB
6k/JgYUtpmp47220c43+iM8oAqc/bqQBXa6FYb8snYJJrXWVcFSDL3OoevFhB+la2N2BOPyO/qIj
ReuQjR+G2r90fbfE+LtpfYDOVbvoWpwkLTE40dWvIa1wdZa/V2l/pbL4mI0vkdcuy2K8sezoGs3w
WSvkCQLJbq5OdEtnmQfiAH3yhmo9MuAjTggtXlErdWLwf7Ggisu6vUTdk17WIQWI7jEBbDhxCV11
NWdFEzc7b2cfQqCSOJsM40I5wLRsw9kZgsecY9J0mLr5dIxr1HDHNdFn3HHcMnhEJm2TyTFdArN7
JxG3UglSnmZvkIXPHWKk3+Tr2rK/NT2EAYLHmsm8AwjFxgDrUpU+d3TOfJMlmfn72Fe45F2Jnm3e
TD21sUO+7EDv0AMholt8/5iiBW1wUom6odJwW/YtzbSkfukIWfajuA/UeJzghi5qiA0hg1eM3caO
sOnR74JdYbN0xl20ndBuBFj+tUs7dm6kG7Swg26HN9UoPqYxvzOGPl61+vQ9EOGtH4u3oKieU++Q
WiZVst600dnSTc27NavRvmG50BHUSGe32KYKw/qWelO4LPLiLkC5fewLlQHwqub1BTGCi8ihinbO
8DT2J63JR5AtJQI6mA+blVbPna0NV+MGI7a5rulaWedZam8ctxen2BNEfSHYcW7oJEY46DkAA1Iv
2tdRwfdzks126vvfoWz/Hfz/A0/pnw3+z29QzJqPXwb/89/4PbPlfCHqMWP3HN/FlzETFH8b/Ns/
kllwtDFy/LBFIwn8a/BvmF9IHNCWjVBgM5l3+LN/Df75M/wc0DfnHBN/qv+tyf+nsf/sj56ruCkK
hGjKb/rJK6xxqzStlENaac2NEY5hncjlpxsIaV/Dxv8rtO4nnzk/jhQWai1l3aTR9M/oPnsQPSum
pMyvDk2OQS55Roc18qcP4A/SXp+tyb/9GAdDLfjjAK/uJ0NwTI2f0rImWBgqcOm+UagZoT4sdYYx
9FBE/S6s66JeOK3mXg3C+E6wwVz9+Yv44ef+yR/940XMgSL6qtFfA/uTolINSm8HSctsLqvyPcn0
6GYisQ527HtZls63uqX4Viuz+pC7XPUnI+6YkcwSa1Gl8kLw33x1BCSzrgNxuDbtRN5xR4wPeTTY
z8SZndumS5MlcfL0JGpNoZuXmXFktACKhIAoLX2QwTbtUNn7qAP5saw0NgEV62G6TnRkibzJ9G9+
FQIYou6XF9GDpio5vL9S+9u/TtV4sQMZXrkyw56WxeWG21h/72n0MhlYJFd556P0GHg1/7ueNKIZ
99/+zz+M+XH9/wuJ+68f2Vvx7Zf1ZP4bv7vADOsLKp2F28783Qf2rwVFM+0v+IR54k3/R+JzTgX9
vqK47heXB9En+ciaQlU734jfFxTX+kIOxoQLigcMSsDfWk5mQ9tPmbPZ+UU1Hu15Lu54ukvceQH4
yR1PxCKuWq7DOFXCkWQU5z+IpnRHTAENxhVnWEJ8LZZ4B9dKM0DJC6E9xBR8YhqP2u3Yjz3e9KCk
cpOzdVf2cl2XY/icjIl3mwaFturToF5hAmHeOcbxsmUKu7VYyJC2MUHQ7tita7a7hS4ljUXMD1aF
k5PoK4Dt1IpTUeCCqMlqMzklys+WpfSKZUJqZxVMQ7diKh0/FZM5bYKJuYfp4wD76fP8g+XpB8n+
3yvD/CZB+p4X9sAmfOt8Tm8BL8A2UPCrgLBQV0DgwnapB0m2z8YkfOhbr39IfVvtKTFjsgJr4xsm
Bhc+FCZ0nEmGKdAGG1O7THliP0RRKB+IJfiXxPC0t7Lu8letrpy3IS3G9Z+/9B+NBr++dCLIs83Q
Ngn8Gj8ywD99vtiGeozuvob93fKPgCwSyERNUh59I3Hu4QpMt+NUJE9h4ZjbUHfFdT8NDl2vIq0e
3axKt8JSznky3HaXDhJAXjxo13CGmCX++Uvljfz8LJoGuy5nZf7xyHh92ttoOKWRuEUbdu2o4PFo
DEt7NSIZ5988twrlxau6Up3NdmYDmrUh6Q7uNJ2PQfaVvm4Envb1QGo04NKFZ4X+W2EhN02AsOLX
HC+3QXkqRV4PhUb8Y9U5kXMyNav1lypk5L+niKwsd0mHl5+qRuh/3AO6CvVqFC4KxQBPjeZuqo+L
A6Wwk78fEyL8PMcdExFZ+IlzQsMFXxZj8sJfHXo11dBt1awTD8zBw0jnLNLgEJd3JmTW27zQ5UPS
s76vS3xF+37SDPuO8Ldv7Aw79sf1ANt+2smoKx/sKQnu7GkkW0IwbXoRtJx9RLXs7qbEBGVogP0G
nRG3G0q/dvlghquwTsi6TLHi+5P2ZnwTW03/XhoKfX9UVfAEA0XfsyFH1cLpLfvSyLB9o8dM32eh
r39giC6ZPsLbgVfqqqo+tnVWne2uUM9wW/td1ThTuKYhwX1IGz86MWi0zV1Ds9tNpgv/dmg87dbB
XP08FSigXBabYyZCd1fMnRsYmst+6Vnp9DzJ3L4aLZGtS3bmVz0YhmIbx1V00DDsnFhb3E1GHw2g
j07eTJNLHRSUVXNHRXlzLZskPLCKTkchq/ja6WscCQ3FjysPIFdJdjZED9KMbNOORnL2rDpnaAig
NJ/sgqngkIU0IeJdf7B76Ry9CFk2Cd1qpXstjVqdWxylrgWnBH3VAehp1gfPT6aXspDmrRuMbbui
ZtY5itYbzjIngbokhq22YKi5wCnQ2NsgaZCjWW4PMo4ZcQ9c+x7DijL4bRDmilmFruSwHixHq86a
Kkv3Rjix++SJztpJU5ulPBcbbqP7b31V9tddafjgannENsOUQB8JG1sfb4EqibuYQdJaVo1/Tvqg
veu9Wn9ukm5iGI/tFjGj6IpthQ63G7xK7r261XDPgXt7nFgMHkvwmt5CDr75MXVJEOA+KluyNTHG
qihtcFn1PRMJSqigAuuxH74NTOYPJTAw2Em1kR076YXbsjHURo7IRaeKUeFtYYfEUZuK4X1Qj+lO
EI44sTfAKUXezpnBdLUf7GoT8MG+kNQOr4bCz07Kc6onlrZ5yFuVe93ykls91I0j9Wnm2qf5q9jx
PrP7NJafuxCbepdAoA+Ld+FQZxTcKhnE3wdG1eBxOchisppQbK4BbdHfhSqiyIhY0W3ZOt1xZO4K
8nkaorUW4uxzWh3XApJNfh5zE3W8rs2brvLG11i08h2VwdgmdZx/BYllrgumIGxGwzjOqaNw28mB
dEhLreLXJvDSd2UNEbnVYLA3I2/hgTI6C/SOJ7RFqGdylzcivKbutTzXSo7XcnT9jVJ2cYogx74a
oFYVCEs54zq9qDmQA+22rWvId9sP+Eo4cT/OasUwPYfktXa2yrJ7aygYyrl0pyHj0+szLmIzzW58
RZ2eQ4PLwyQyubGrKRPrroi6YwXVeWeR37ovlQH3zu9C7VDEbnNtirq+acrQvxodslm10P1T1jk1
JXsG2hPM4l0kpuwVjI92bOIOwYvFJX9VnURmh+zXeVuY8UGHkgLpfWUbTax2nsSjojHXcRZ1W9Cz
7hL0wi00iYtbx2GwzLwWy49gKrJj3+8fZkA1dFejy3mDSw4gLpm1A2de5w0okf6AI7FhxKN056Q6
EW6bxlEHO3XEsY9NPE4hgbylQm0jE2NUVosuahk4C7qs3uvuoO74hHzKWkXYZQtzaupsM05deJth
az/2epGvyDxpl6aNy3tDm4ZTZ0a4QTLaaRcWGexjCDMUBbJr30VBCx59fCLGRQPD3uyiYM2Sj+QQ
gYGlzTLTrlmF6uY4TaCrVkM8RC9RZeJCTTScRWkp7AODZrkpzMriaxmlzj6xm0Jb11wRr+A9j7jK
o/4xaGoLy0U1yaVP1OzM7Fm5q6L3u2uw58VBq0DNbQk3VjCd7SK9G5zcBhQG9xXJAqTVkgSNuc/B
TPO70w2DO6e0PMjdtkU9HNvnXc5vHGKateuHkqnPjQIUfZjiDsdyNSI6H5CB460BcOuqNPPwflSK
7YiSNh+9x0lPdRunV5Mq5ZMTR8CM2PWKBxGFFRLq7G1kCo50MqY19cRUXF4wnNdPQL0GngmkN2Iw
JWXFPjhWg2GuQLzzVy2T9B0lIsVaKcfYM88sbpuRu9Got9lVY/X1HbhZ6wNgRrv2HdRYKDja+BFo
ISwOYP6i5q13/E1la/2uDYv4Ek+klgqATwfDG+LxiF6tYQBi8V1RJRKdI4Ou5Qm/6bEJQhBXWs0p
A8tf3K9qN21PjdHO7VK1QsevY2a3pBcqoFDDoEHJlY64wkiabbMUfwAgXnutQUW/UlVZHEvTtxDl
TOPsWMpEmtCG5t5Cc5uOqZuF50llxiF1R/2+jYrQXjGwjO49a6KiL9Oa6Jb8ar3urY4GX9/uvzWR
NpUn6fSuWKmwCJCE9cLZ5NlUXWRvGPuCwuMYF3dorWvHMPI9Rc24B91+AE5YDzlj6gHr/Q4LbZCS
EZalvuT7zzI0FUF6X+nC28Dsso8zWOyxKqPkaGVmuQvtpnrS4DTqe9FpApoo+M4l2lsA55U4470O
v3o/oOBHG2jFySP/sz1LNsSN30QGHNo8aZ8sf+qOwo/KvdHqobFIrJYNGaBnyG7BVfw8lJ59Z+aO
OIRWIo8zPrJajCHuAQxFuTi6XT3Ciq3lngZJhFE3pUSemIdYGmY/fe05FNynUpevoR5FHxw/A3+v
zYb5mCO1vpS+XR7YMYadzAKtX1cqBqBMd2m1zvXBuiVwFR41JZ11rwwUS+lEl9KcsMO0QusWQcNu
oCrXvtA5LcGWmmmMzctFx0vryDsJdtcLVUIaqq2h7S2CQYTTsDvodd5d8dKzO9naw7DJfdAmkIuT
DWAZdUefbbnR2tI+UcQrzpAk2tc0qq1TAyLn2maHvio7zsdYHuuOH5CDWzd7s/smKkMeyyCOdiX1
SIfMUYxzQzJwF2XowVGFyFwBsEqDKGAqjKUt7IIZbTtdF42I3gFTYxQCCLqxZaqdjZSqsRwfasVC
7pdAslNPOKto8MWz52vlBflJ24SWR+yxCoX+NoAZAtoSetyf4PenUAJTbyfTWh0nq0nPORYOZrql
3IvAqo7jSKmm5lJmE5IOOmgu5IeFhrHsvg7pFFgaQ5brd/h3iyudGMS5qSb31cn76aWAtMdgnEme
3JkYQTBGdtF33I4oVXE+rUTSZue4scQj2YboZPmxfLCHRj/YWP933eTaewRy0956kVftvSaqj3aT
T3sHrGPBpYNe31SURGpqV+vOqtTCdTWUMehTcsQVX+Jh3LZSH259v/DeE3rBk02i99m7Ewt53YLY
XEN1Hl5r1pevQzV4W8sp5TErAaMvprIM100Kt4/DkkDssHoBhj7xupcUg8CpTZWFfcCDwRz5rXrR
wzo9QuQpvaXKg3Q/lLZ91DWfST52GIo5cwUatsjaK6xZWIWdCP5tCkYjvpooEr/ocZeiBOexhZMD
O/4uNL3m3EZcpDcj8fbHeCS06Ex2e+UnmGXWdaEnjB2dKt8rUp13buInT6YzsbrIuNbfNbCJeydW
H8QtvXei7PqtiNrgqk/rJCIkagoG63ZzKIy8vgmlmitK1XSXTVJ7r1U+desgpEh+hdlosA5h0Osv
ygcuuitLpcSdMSaoImMsXl29VScTQEG6xqSX33iJZfT3BCn0a7sjDYLpLp9NrbWffNVGVcvzVObB
17LXUC/81KJDnOa88qrUfXVKOMrpKwJC/lHHPrdtbXLCNFwY1ZsD1z1co1R2+1ZXDaEur31Lsr4+
1mLoXgq+vEAhQTbruxgz8qZpuFZxBR3uSo9Hl+o/P3+Pa75xVJVWFyM28nsI/MV3VwTNEVhLfttJ
I6fqnLHITWzEzREefMkJ1NZ8C1nCb/YkAnJ7K1vHYjUw3bvBG3VBaIVucxwP09ZwRrQhzw2jfc/V
tLxKTA6oqyj0dIg3uA+Lo8uxF++Yb3Y2XZ4BF/oa4vwSlKo89BCpnUVXmdkJlH4+7BJT614LNwQQ
yp2B4lsj89HDB7k14A5+YE8qnoU2lletCQBgEwVmeS18s98E/O3H0GXjYaLj1sBzGz07NEyXAVz0
Rb42Ul/dmPRReNupFeGuHWu8JiP2wneLcN/FrlqOjfGY30ghhm+WMcj7BMYKzc7DpJb4hzvswAqh
ZOsngfGd7HJ8KbgMNvibs+4riSe72WajZr2ZROB4amzdWXt+Za0zrzYhUkZlCXRTgIU0IS9uoipn
lylb7WpyQ3NbtxjaUlM15ZrOMP+tZQaVLp0JVZXITt0gcINEPodNYt8qPMcbV7PlBco3jjjOcHgX
tYbD88K0bfowojGnu0pAsN9wrdeubQXigHqDwrnzi8DqVip2WxenesM9KB8znzt2ZzKUsWyxTgo3
w51NnNjauFhi2XWx0mVEVwiWMUiuWrV2G4tSChp8Sbqn7KoLC+kgXpkEDeNVpCXtgU2rfmQrD842
ROQMu6WtbVSUqmNrKuNN2Up7w7gyPprt6N27QkZXhJY5GqYUL3wwnnIuLETNhiibOOlVDDx16tr+
HA2ZvC2M3r4N6ZU4lm6nncHKDhfDTVOxVgBjKTvWG/JYJdTaoz52/jOZJS52pmYG52FypkdU0WyX
qrJCphTeV3TJ6kHVJZyyIIgmc4Uxjlyf5UfhDur+k1856VPsjtOxj9IOa2xtHGpLuM+VKQmo+qCr
cQSX6bPfKLmTDRD0lV7l5Q2ZWm0vO7vZw5Hz7XWuamZGBch+tQKjHl61s78izaARsD2AbFwwU/M2
JXM+cTMAVRGr3sHeVjYqf3bpG0iXNhbgnY/h7Mb12urMgbB7N/KANGqCefgmYt9kkxmKvTV6fEs5
+j87xZQ/ZUGJGbAJtI0XiWpTUHNx1/Zl61EkMnFRiaNKbWJGAM5q1FLqqO26xDky9pzA9MG1rlPX
ijZ8OPLUNx6PyUhTGnjgmBHOIUw4WYBgxZ9K+VDQ5OgDRlLhrVG9BtZDNe9giPG1mZ24NqBWhzsB
spgiIUflFi3zjdKu4rZJ81UEffoYJV2JM9/L0otZ+cO+7XuOVEaXmdY1sgJPql/3wZGwpBxvZZhp
yaoloSWBYweTQPFwIwevxsyEX2eoZOPerPLJPOYOoasLbiZrvB6TPKQooUebCXeuxn/6NYP1ndMO
FABMjvDz72gv0c5ObBjPHq4SdKh/lqYsA8+1YUgrowqBREj5pELbKVb/zGYqeNya7Xqs3OHs5cq7
pJpmIyoLx7n9J4b+NswntqPacLR1lwXRpaoTdktuK3eu3dZ3WGxNepu16reR7H+F13/gofxp5Psf
cfnzG9/gRrT1L1LJ/Hd+k0oQNhyCUx5ub2Y4nDfRIn6TXh0XocQxzRnD9EOT/Vl61b9Ylud5QQDs
kH69eWr8L+nV1L84poMs67sktqgr/ltaiTFDJ/89S/fNuQuW4T8BL64pJk1mv2olNHplRZp6w7JI
PQODmTc8uIqurVXR4pyamp5BQs2VGxo6z25TTslbr/fed6XivyJz/Rrd//FSOIXPv5WBXMrI/NeX
UhBWwYUsxiUHinoHJ4zKDk20jFJoKFnmNmmKlCXzqxooKPjpQ/sDNeSzAo1OZJFtI/Br67NghHT+
s2KEnQ+nHLmEFTi7R78xZmfs8JEMXKAjvKp//sNm+ennt5wf5gQOHxy4BJv7z6cfJvn2OhqFYKtM
s8fVGLdv2KfS7f/mh/icmvi1wPN9+iGM86uIYhSKXYCl4AhMutWEJH735z/lR5neL7+Lxw/gowLb
SkQQ3uqnNy5GB8z1luRXcB3JO3xrdEHexPZmih6Va+DmNpf0XcwJhu3kOLsEZyVp5FVaMhfzzL1k
AgoHmqs0yOw2OPK2ELaYiaiSO9p7SZtOA3Rcs1d//sI/aYQ+2xwlsAFWADRxAKmf61NLN2BW3Ljt
CgcYblOSRcW4SXtfPYU+ls1NyLRUh2agv1nhNJ0JoQX3sR2m1kJxU89pnsiTFfLzRMHCSO5sKfNg
eBJWR++rnRT+s13G4U2QFzNtIqzmXFnN2Vb0o3XTMBK+jysofOTSJwju5EDCPSdzAokGH9KeFFmG
6mfWcO7LSjM9DFiRH+yDuoK/Y1V2C5EnF9ojELDHaohUtCMuAYHCaFoPn1gyNzJYhIzJtbtOM/zd
B5jXgJ8AbqgOBdj4sab8pL+Vjiw1+uzbFafo9Ax4DXaACLy/+Cn/8Z2ElRc4M6+O9YBOzk9PcCMG
vFqN0ax6vVGrADM0GPqQ3pfZAM2U/K+qv2cl7tdH2aKH25khtizYgPo/PcpaLp02psWWFCz4x7aw
cCIoexXJRF8oHlgkYeX//V/StWxLdxEIscA4bBw/LzxBEIMwcUO8sml7IRme7pq4bha9FVyKEYX1
z5/6X8XI+aFnGyKqC2CWFR9i3q8/Laq9HpOa364YqBULaATcBob+W6uF/m8Hgq/D/zAx+oMF1Zg/
nV/eTQpbgaagM7PGsaR+/vQQMgVHt4ADZlq8AhFAZsCgilNelcK/9zt50lqKolZTBC9hOSpaKgvB
NWmBjMqBfeyca1GDNf7tLfjvSeUfUNF/ehr+46SyK4tvbfVW/3JQmf/K754O3/pi8HkYBMD5Fx/e
/zupaH4ApIdhizuD80Hqzjvz754Ow/vyw0iAp4NP+pd0+OwR45nGiKG7cBHZIv4O2ecTBBc2kAlp
iwTz/EWBkfyZtWv7Vgtcz3U3A/aMtTUTWJzCOTZ6cmPNxS0UUJLNpmnI8QXJp6ewV3TKRbm57wbO
u0bIo1bkDBoMcfvT+/gHz/oPaOq/n3VemjWz6D0kftudnWyfVg7h1b3Z2LNjszfClywsQn2p5WlU
LKVlpVvZ19Gw9pw6h/5HR/1JDmRNCUWKeK+H2ng3iVHC/Wzrey3u6MCryxoZCTDCThr9dDGbxjj1
FE6KS1JOjcQ9C+GYm3JuvgsgMw0W3zD8gD4aVOskrnISFWlonDRSpX8BT/1svZh/VRdbDfI5R8/Z
PfLrCkKBHySbiOBBrGvu/VC0TQ++ZCD/pQxvRw5O3DE4ooVUSzXU2Fa8cCdiasxoC5tzXnjizCAh
uSYRRtlEGPjfOCPTzhLJv1qA5lfy6UOhYBnKNR8M/7Lmg+9Pm1TsczfVA2ZeCeaPS5J7+QNemHUV
81g4roXYDIbkAWWq2kxVZ19PgfT3yeSVnE0QsZZhaw7Mu0rm7aT6Nn/+yHwyB/LI8IJsnX4IT3dw
PuKf/OXVueXgZv6QOBsp6+aO+/fA2EuH9AY8c5eLtHvUx/TazhSCBSOWk1P3xunPXwNHwc9vkY0d
2bThN/A65q3h1xdRwHKy3SqyNh4j3+xcDBFu+ij35Rpt7Zl+Vrka6TjG7E2EK3ZqBrY692Yvepi4
FRGXKQyoS+jV7Cv6SXPQ0xUgYYszDfV7XXnbAwJxEMTGnVtm6cbFj3OxhNNvB9sgDZe8jnVlLKtS
Tx5LuISLGsjlYz2inOVet81608Yt2N/HbizPqqelzx7NqWNs14p7uqpicmrIr8W2Kz0COpERrygw
hNmgmU4JaaQrVi41tg/0sWZbvdJPwqSGhaYeG19VwaySjEHU7UvqkTQA9o2+TGrHf4J3SoFZEjaM
+TyHQFXWyWATdPo6MJJ7j2HQCm3VNAAv2l97N89efSxUO6HgpNZG466QhwmWcTQEtVOrrF/3mQMm
R8Z9/qFpuBhBzThLkfH+9g1US7RibSYyK/GI3wwmZgQgYBpy9Urfo32l5dl4jKQ/bhuzDdcSZXEf
O0O508BzvoVkB3G4Uf5B+GCjRmJCLbVAyEp4GgjcVvu8Lq+GgtlHPSjnVDQdlnQ3c29B9uUr2Wly
PboonPFoFCfPNuOPoMnStemrbg9/7M5ymmyVV91zQQ5s43uAkvV2nBhZwGXIOUhfZwoWpeg78tlT
TdgdxNQL5Z+XadQ7tewY71KDyoDN97t7Qi4yW2EDCu6TXvO/R5lM4uOgBaQbaahbBiR3F7hAo3Wn
IXwtxpT3HpQOgSgzrinFrMz8zh0lw/3CcLcOBcfbYWjuRhx+G+z4hLvqiFitawP+iIL2Po6TYBVl
Bgn00QdhkeWltg4EH+KAirJRxDD2ZE7Fh1GPnKr1gnFY77+ME0iirOxfMhDnHwxC+2U+1PHFscrX
IaaxjKIeZI1U79d4vMItJjvG8c1ahQRMhqyvrsOxeTdmuXMIpLP0PUtblp25BKjQrR34CUyOGkWg
oagZUNlf83owj9hZbmgkvMkobL2k1Gfaldvus3Sylnwbw43dhs23NHMujhFO217FV7mMZsqO8D+g
Mn7VukaAg43oAQp90s6C8XkbCD4xOve4Vzdw+OMQ7D9Xi+PQwUm2qrG+Yq3RA468sfnSTwShmZG5
GyNEvMb4IChRg88BxSQa91VfOWtNBh9s1fWidqJmyTPZY+pIp02aUKFEDCKAQKrsy/+l7sx2HGe2
7Pwqhu95wCHIIIF2A6ZmpaScxxuiciIZnBmcn96fzjlu9G/Dje5LXxYqq5CplIKx117rWw04qXIm
t4KrkNgwXbNVCLjTObkN6FaCwam54akxfRTlFHw6RSMOaki8N4Mb8wfkIYErRKSnqNDU3vU5uVe6
LIJk7+rlobKD5TJZfrHL8ane+vCK53p+jTVI2Suv5qQBru7pjIy2Rl2Jl9ZZND6r6LhE+XKsiiK6
z/AusFwcnVUVeHtrGdKVimYPPwkLvX0WKPRDV7E9pRMu6X8zPqMfXKlhJke5XSCqTfGe4VJu8460
ljOrw1yN+doiML/rWiegP0xN9SsNf85BFSMft1wc+3zuf013GS+k4tuNu7QlkeAIzyVxqkzdBZos
k/TsN1XPJ/jfkqISjjHfiRoKSWVzTLxi2BSZk92glmQXn4DaKyYS3KPNOLFqj3yx9UX6rq99w6Rs
Hozaby4CS8aehFIP+BsgmiWZa6Q/Bk9judCoxov1oO2uWpu21lvPS7hCUe8e4F2fknoNvfw2TnqH
CH76Cp7eSpl8B13jvO6Xe3Xtigd0CytBlFa7gw7t7SrZ0RBP2+Qayxy14S0IXfQnbIRGDFhZ0a7Z
pNgVufazbiWC9jZSBPVsQjv4JSU9nqkc/cyWIL0BRlkfRGS4T5PK83XJUoZMofoNvOaxp7Y7tIL+
bfn7jYq+LNJSRdGc45mAGIlpSaSgludGUj5YtgM4M6+4L5buRQkaAh3Le+QxlRwdh4TX2PbTIQ+C
rWlX9dFrx5PyANTO9I8ztF9qzBuhoQkzwTBjf1pDA5tEQ9NCurBzi5djNJj3ZZ9fc4Ws4ipvZPBu
2w7zh5v5If4GesundEK6BwoZqeizxOkGkCvicdd4+T6e43hFXua1JV36x2qa+pmuqpyMFhoCW5Ur
Y0S4OzzyhDNzQTmfJwiti8TZexndbQk39M0UDMlBJI28Fx1ZJbT3HGdEOdOURxFE7rfiti8Q/VaN
4P3Nk2/Ys33ObipufM9QCh5VUshvaIzntkufe2UBvJlZpQ/UGkLUU7+zKPpzKbzirCKZ7v2riVp2
eHNCEu4ulME0/5VxTzSMxMOadj5iWAVocdKa5t2kAjBpiNZFtcbKFC9XUo+SBz1ArIU03XF8WURV
rqmtafBPQ1z1La6AUvs3bTrgD8LBApKxGWZTwIUa4ChD06tMOtQ17eePMxzAhCrvKC+j3YJISX46
pRPY7TtCdDmqXM4S2ym+Sh5O+bkZSBXeeAW2lJXll4v+LnDi1evUbUyTpLEnqz1ep5Yl5UTS+bEu
ZXGyorznfAJaQejZ7bpLx77Vg1CtjZmcFoiWg2lOjbe1R6cdqficsULSqMzPVkvt3CyBZZ2hFMe/
PfnBdBUkyfhoV9yvLrzN8Wb6bb3TU1Ke3EBPF4ntlal4nnmFaNd0oDyzvzhJRupivdizxkeYW889
4sFODEN+wbTLoTu7xlqmRfDHzDpn38rK2ZTKl+BtBqB0fGBpD9yUbk9UcDAhocApTlfAq8WmB9Vt
A82KZ4i7jpx2EWvcq8GI9Ma6tasFNxu8uJalvhypgu469SwzkRt3hejxXvVefNdfO3eHmZw+p4x5
s9BcekaDtU75WEXvxMMYVTpbZgBI5FBRV8leNwmDVmk2cDX7POxs0ZE27eiY2bIxsU/r8lCX3vjo
ACc/2n0Pvshma4ov2bL3SGLzJ68A97S+jGruoMp7qBocdEk6cDdbipHb02RtI9oaP2vNur7HmNyC
K0nTO9uOnNeqNp0P7trOhi9ZPg1HLptIxmhoIBflj1N2iVxJlvyP+Dof24gAQF+VL0XTVmsika8p
r9uKlGvo2eqSGe6rXhJQV4JCU66iFKW6gEXsTD8MzeCcSEt2p2WUhBhTMAMs1+FL215TPkScsopV
9eLXDLFWVe4hdUYrCy7LWhn50K6wJKbuqqtcvJZJF6mNkP1QnOq/oyOjKOn2sCos40xbOr7OFA8D
Ef+0zb7HgJSoyfXyu42N5sbEe7YuLbs4tHTKvCUBhBHoBuG0wM9IXa++NlHC+M7j5lgPAee7NINb
Y1DpgXurXKmZUnLaX+Z+Cq12GnYetnoTyhpSPVvjuRRomOUfqNv608ce+8ai1jsI2eiTztr5O1fq
nVytPlbWQvN0UtHpksLv+sD6yAC8tFm8NpfO/qNA3JJAbuJzR9AJnMjwHDet++xgDNyOfXzWtCe9
WXQqYsLmtrD26r76A70afrkwcvMZG3sCK8pLxm6Vtp5awhIMDR2qdq6+i7q4M9nxXfj8FueaNka1
6vn2Y6AhjrPGs4uJZIld7jae/0txhrcuxu441OC+s8w8mhN1HVS5T84544q8Sdymu22sotjwSkBd
EIgVuG1LQK/QH33gPQRrQszh+IppDCocBGjW0mSdArw/a9Pv7p0o5p+UmT+sTVVGrxmUePLipd/t
XMGHRk59cTtX9b60WVXkkkdqIhva0ukxoWhzMFYxnK8TLiZunwQlGie2oKkFRihq4ycf+ukW38o1
+s0pF5XdbzpZZDtrST35vsecCKPG6Dws3WVX7TuhY0Xv7hhYKzln0EcgLOtDLWp95jX/LYFVgJcD
heBU2lyVjrFpsVmGfgG+XjvJwXCD7j4wi/uRho51lvmvsMxpI9Y0uxpO+yfWJC8MxefLHeroKZry
+0xl1nkqZPns20vD1tTN5rc45VMZ5oHAftwEoIQolf7kRFl2g8bsPo8w+yhzPTBj1StVjy4xG2ZU
3fvJIeYAXkcJ96+1E/sIRyJTvPkdVrGewfM1SNCQuO2sUoxNLznltyuWxyOkm2U4VVWR7LnSZTei
BfXWdNP4ROzukE/4wMHsP9KcxZs9L+ZNVBNyDxW+x+d6qaZ1MkkQCirRQH5zYTiP3ZSlr2PR2/DJ
hEnF/dTa7U0i5qu7l9OcpmT3MilhExmfcDDaTvzOEydZBwr8WFtPHaC4wVyLypN/zL59qekRuLBB
UJ8FlQpYb4JxA0E94cqqD3GuHjHcZO8RrgB3Z7KDPgSto77wf+nXZPLHLQGH+IWLrYGLrrdOdTGM
f/pFt7cL9qK1iRGhvH5nWXKou9QRWKUA7tL1bn+ZYzwkoTXX/rZoPVpGTB4GB/xH1slzTJIKAC5u
UpoFfv4uXfyXRNynCj9R8S/Xf/NVsTNL46T713/5y5/O6Vdb6eq3+w+/avdTXf4UP/r//KK//M/6
X//+14jfV2H1L38ABkWo7r7/aeeHH93n//gu/vmV/9m//Gf/4tNc//yP/w6Mreyu/xvphPIveq1E
Rv9/p/YuafzT/l9f/w9913JJ7HropxToXXVak03dPxbR5t8oDyVuxvbuuoN1pIlU9k9512Z9bUkS
rFjt+Sgw/f/bIhrcO7IuOrFNrpiNSeD/V+RddJO/iFESA48PmhRZMTCJFrKU/qsYlbbNnMZNtYni
3B5uCrXQT9Ca8NZWI0f9t+0AqlnpPjLl3qhndIVKN5gbnaKKjJ1jwW4iYI7N+i4ygiE/RsCMxTc6
Q9rcjb5jXIh6kHyFqVAuazE20Wteo1GQf5rKL3fqkk9Nx8b56m71AWHmFCt4YIqOvYn/93O0rTo+
Gba1HH3mpB1zYLTlijnIm9ksTSQnC+/sSCKQBR2QLx7mwWFuRd2e564d2GanunsGXewNYd7iCwlt
hT1ws+iE5YdLJn75nRf8LSdvmHGCZxlpBV95Um1qMmXxZvIUYao1nRXC3GGD8dqwcV1gd4T2KevZ
AqkahB+ybfQlssRYUj9TzLJzNsSIpujD72xwVrk7O87Fq9i4rqKhVzRjFlhWAZsMLZwKiO7Rd99X
/WuTIbKHzRxhGZr90tyCgRn0igzK8DBDGs7gbM2CpzMl4XdZr7GnOFSTc04Kmu0nu+FZVOODizDn
mH0NHQzoeqtIFoHMKLZdHIsbtHomn27O32breqzzFFSXbjZ8k2HaK76qQWTjCqtR8hjomsjWROtF
OLb2sC6Eqz4Kh80cjTtBzzhaUWcUmjWDWdQYTbHKApuu92Q2ObusKhIXYOAMrFhwWTYL1b9b5Cn0
aqDRWtsJLPG5m3aw651tm9jeQ8qz7UvYAfnllh5spD6rfCO7l+wXPl+E59AOXsDWuN+lm/FULBOs
jZvUB4W5hYFh9StLkW/2rcR+pBFmMHm8VdUS7Uc75rWiv73LQNtgCnrKh85hxGbpRSV6004Z9CwE
qFPJ/DbBo6AqzGGUiXEd/iFmUjCFYgrRy6Vekmzetl1HwTy9PvxiDXvBH8rnAsO5qUX1tMyuAuvR
Bms3805DNZ2XoPvtq7oEtspQOdNzEyIekcxG5i0NBMw2hdppNkFH6BD6o74+UoE4fyq3fcJECXo7
vtZLAU+Jw0n6X2NbN4BesakFVGjT8TG4+2ykTrp1p11s122YJPnA3h9YTZ0YL4S9XzIRObsKS/d2
GbMszOcaebbpT1MdrC1CmtuOn3k/5zXJD/kSmc6mKtO99uGR2lgR4LwBygVDBCF3Mb/1VL4ts/fJ
CI3h0dsskxdvqZj0fxiSvw0QHvQP3RnzYj+WLU1KYlw03sWMzz7sUYCs9tqZUUtmleTrfJTfsQmk
hmmdVix7jNfeRNDQrUm+9dYtre/qinLC/TdBHMYfk34O/L5vUEt2XhGfiH7xpqGoASgazZpVfMTy
9yEa+TgqkeDUyj8Ct4vWNBv568HoL7VU8Ttx0Hvb9g+LIhmnsLat8r49LhLSTFcbiC/Rnjvwa4L1
MYT/W66xQ44rEoHRc2YV3oOu62e3Ht+NoiPrSoE70RuT4qY9vovzFFXFM/aiBodFV/16yjK21VjF
Kzt1OSwmOc3HsfYeWJT0aN0D4108eSHOF24/ORTGNkdYsJeCC3NaugD2zYU6O29YVtGEotnWebql
fwmoiN3Xe5V3H9BN4Qi43rev2uzcsPS6lEELFG8gWD04cGUjLzjplrFolNRZzq72L4zb7Qoz8EOr
rdd8NLdU1Jgh97Lsvgs6QOWYYZ3KPWjAPWqK3hNPfJYBUkatrllqMb12E/SuYmqjbbxgj/UcnZzL
K64166INZGy1j9ExoHI6675tKM2u2WnYKaNpGrQUStjq2EtkEZnY9cbLhhu45Y+yp5WcQMuFjgxw
K3L5oi72Ab5Xc/SGvN2NcnwDe1Y8tpUzrfIRTO9o5sAfO9veW1G3t61huvht7qxjCTSmNs01+eNT
NwlGYCoJYJmqd5blu1bEn8XYiyfCurd5oddV19NqZfM2VY0V7Isk9ddJBxrWHdtnPfXfhQdEOUtv
yhoBEffwS1E579qnQ43DxrhM3UwnWZrnq86o7/MU0yJ03ufOJH7BRvdojsu5uh70Y76TgK1XaOAr
eu4ZqvlEhTmBR9iIO4bJau8lGqD/ABcIEFflBmvMyLw7G+Nu6IdvFJjjHDcXx2oOejGNw1CKe863
4iIXfubOR3lWqe2Frlt/z+X07Jrlr63no0dMH30kXk9VdRrSOdi1FsyspTRI2w6A8tAEQmMyDsjD
DKG6+0yGkR0IqwIwsVQg2K5aiTyXK6Sur6qa73DCVqu47r4SxhJO/CDn0s5Gxx+BdzEQbzMzflj6
AOgVbMZiCL5h4d52XS7uK+UevVGSDCcJ214p+dRy8mjPiAZFds5xV5o0Gf2anZk9dRVvxpCpvDJF
qOjjgPozOmLr4JGjRUWaRvV1naoEjxTpaGQeShteRFLM2yiWGFugDtq8p7YYYZvpSzrtotk1dcTA
ys1iFRiJnJgapRokgH+9gxOAzX35BAAsGxGuG3XAz1YYLt1kPWzXe5xYBHS3Ji0rffVrW72sCDNw
ZAB/QylNPJP4lhqsVZrEo1orvlnNzQm7uH2TYkhePgRO2olkSltOvrWbzCzI7Z0Dp8lVO8ptbfLL
uusmY5fEutwHrRjsZ355djXA0TOYhOckuJvmZrrXxCg/G5PP0brmWWFD8BvcZHpspYuTZi+NxLPD
ohicbQMdK3Zfs/FaUeXE2cR2oqSu2rzPbT6HBilyBwfQQShcgeAHWKoZG49WWGQ6wxR1XLxFM4Sb
tV9Vz6ZVEH+6TZFYtXWgdgB0bJmPV6CSIlyz8OBz7XJB6Z57IZrpBMnYL1ZOlDaJeCDKH63T1CW0
kGVG3KhdnWdunPB7GPXODtQCPYs2xhzXWMTi5Awkvm9sHVq5WzTrvKilz8vrUKUH1ympsWL5lVOy
6sgKxwVlyqAOw3vhQXNJorbVd+R2Ww7Zltv1PZ76mWCibmh76+IreT3wdfqOpP7R8SBIn61YV/KR
RvOO1KAt6uozJaKkNlyh7li1K54nix3Jdhu1XXxO2FECZwYkCmZ7TJcxYX+qkjoph50eumbhKMhx
wKGLQ8P5GUZzTu9GwhDdG9l2WG3I2RMlDQ3XshUVccZG0MKbrUmoTcuTH7vC2w7aGNUt3r2cKg9U
cV9uO3oFQdmxWtplNOKRK5CDml7LwtYPUeFi4461ZxHGa2pExpSlp7gkA/QAZKaZRVVJxUgddoHq
9NHJDW8fBXkjIXSYyuTjLdhDcWUuNkYR8ABdLBx2ZF8D4O4JNxr2ZWnBUtMJDBzrhmcHsQ4bgqhN
QUaron7stp3jUlLCRtfQwapLW7wgCvURMQ4aLsDIssHcTBKnOi/alRkZO0sTjhU9e828dPA+DK99
o6YW5MSErqb9LD8WnU2jmTt3u3aql1fUxPq9z1XPXc2p2H0AsdeuvRszFZVhZMR6jZyMDpFM3SFg
54zq1RmnKZDVwfMyccqGngWwmKAxatk8VDmnnTsbPetkPa47Xu6jtyzytEy+vZe5mxxNn2OLn5LV
ZsLaULYey9iKENXeA3B6w5oou/FzMvoQAPWWkb560mQrV9oEPuJXtTgbQ53/od6kP6rEUC/qiigw
+rj9Rb7mlii54//kwDR+23pBicYZaHz6fU8DDrsg+YqaLDe0j1TrKvYba2tVfs+VJ7W3iaSzvcHp
9+WnLHND78pNVlF77zlcsXKr+OSJ8ln7nk9SOo9WBm0nRPe87JNpFRg2QhSesYw+K9JoYqV5Sh5a
CJlbN5k/jcodD2wT573bEmpYpfQfrox+AiEfcyQaceYdYl8QTWgGH5xn+cYDJ1+JGb2QNol4w+qf
zW4dJS81DNa1n3c3Qa+7tZMDA+iymsFEEkZHVuakoQPBGV4DTZcoDDZ2NwxPK3/2xH5quh/tN/FW
u0l1P47NXVEiyUJilUxjBI4zn6d4tuRqZRUyYxQrAps8SyOep7R/jkaRHJQpDFDs3lbENChU8eBt
4tq0jiQe5lA1afpVtNcRVhbVuSBlGFq9pSCB6hyKc8vUOAp6/QQLJH4SLqdUfw+7qhhmZkjlHWRk
LZexIDbaR63kBx+mnWPP+FdTysb+YXD5Lyk0/zn55bb+KR+79uenO/+p/z/QYMCU/UcazGPVd8l/
+5+/bfr1599LMX//Z/+QYhz/byaufwzn19o7NBVElX9IMZb3N7aniDT/G4/0TxnGsO2/Wfge7Wu3
MDagq5fu3wIBwsNnR+mdNE1TXqut7f+KEGPh4/qLEoMz4qoEWaaPGxVxx7z+vP/eOSVSTDDuYHM6
e1Zhr2NzxE9h51piuSNm825PwpvDwSi1PCUOEg1lYw1HJr4VV1PiZRE1pbuzb6iXqomQsqIUswH4
kSTQRTB8+/dj4wQE8l3MBtED4nY7nErFpXnjmHXQ7pfCU4Ce2Vof7bG2QJ1bJbWqa4roxuHRWwCh
FrTtldyqQN8sJAJpsNR/cgsImM1Hy44tfz1x0LKP1Ti0XSqnvA9TZ10dYPGgwWqXYe533ZAm43m6
dQJnqpFNoHkM7IFJdT+PsvbInmKFg3jqz0t+W9D21e6ysvHVo2kbLtxjeDHFp+aMvkfC8cx7F+nc
P3pVoydmYtgBa9uaimFbDHVT7VndDP4TcTRWfbDvfR43wcC155OcHHV9nR+MOONtPGfFAWlmCM5D
1bVMp8Mi5Xx2MC0rqu0KSUcs1cQLoF7Lb3qfDSKggvndJX21HJk/uvqH9C+TUdiBnk3/wEzLcFCz
A+MGLHhmgpF1KSu091mCFem+thLVfiQuy61LisHBAHBRj1y5SXj7vz7HYb+3+mrRPzMhEXb4k0MJ
CF1dw+hQw5CbvpXHa+wspdPQdjylyUSv3FItjP38Sn4nMyf2lZYLgyclNxW/tgZKA9CfjtxlfFuO
hJq9FcV3HpmPDjLHRB8B32zKC5HmUX/9+jbXtwyjlXMZgjJY3ow+QI3mZpLSD3wYcs/SH2KydPS2
IP00L003VtWdbErcV2BruFs/4QsRN9noZC9xnXWHGKGcI17yIPDqb6vKMJcbw/Bm+jFU0Zhp/frG
vU8yEP/Cm1iwVyP7roIrdcsUjv+D6twpv1NxJZ1XJxZR/95AIRlvXLulxA3lfDTXXIQZ2v2+Fj3P
5X4oKWOhR6N4yqfqymrgXrsFY7PcR6TNEERi3JJGwk7pKsfxNgaJiDHOzfh2JivFRRWkyntvIsdS
hwBsIUu7IoBif4FU3kLWpv08jghRewaoHy9NSQUwDEUNy64mpQjEE8ykTMNT5toXZMpquYVTn9mv
MvL7d+ot7A3WgBSeazcXyDQIi7jKdPTOl9o7VfcO1zNhN0zV5A6ac5AnrXc0rRRssGm2Q4fjhBEy
CROK33IV4hjkM9tllTDe0mHWw+dcBMH47QsNl8D0GGAQdPMxPTczKNHf1jSRryysoxGzWKPUJjGB
EYXL5KC937bwRrv9YujiQThCZQiITWTxrmsyZ7XMmmGwv4Yg2QxjjhByuDqgZqN6N4YEN4DKHETD
pOfUuNQRHxfrCnoIl4DXMxwZnKd1wH5qL/HFUJ8jJNfeCncGvVAdRcWxj//DDvq8WbW9oU7ZbF5F
L/oCnRvqJItl31HdS01JVJUJemTsI5yMoKKGoh81cNUgu2HhNdxVc2Hk1FAqGMYu+24d5o5bvrEU
Wn4iLDY3lpcuWOfS8Rt6xrBBEvQeisR/WyJ3fog0/lIKnNoGZRI1ajvaOmMZCYkjAkSM5azh6OQb
way0kJU+yCa1dkvF5Jx6Kd9ZYWj9PgWTRydJYaRfMQ1br4Bn6XDg/6Q9T6ebfHbmBxdY0a42PWfX
RNTLUNJQPMW4me51CWX2CKnpF/s3pK4oLQU9VUv9Xi9B9azkSMef2Vn272BbeR22eG5DY/YlvshU
jpuClNUTd2v8mG4Jx8DsHIml0Pby1dSDTE/nydu0HQV9x95j10yy2X0RIDyW3RJZLIuLHDnKpmzx
1A2FhMoLBfwWr56E80GEZ2OZbURplXamn74dnjukd7osx6F8gw/WPPHhB5JrCSMCe1HQiNL7vvj2
oapcWPHTJ++W8dop7fkMfSr6oClowbxQddD8+rwdQlLh6lY2St7zMk8HD0jBh657htfrzXc7+PxQ
YRmbol3H8IfSFVAkopeNBVOotr32FdqUT23FxM5/JwchIK74HgeiTN5KUw7nePANAt2WeEJ5ad9b
kySe5eN/HyeZPtQCGmdDrxRFUsZxBv4bJk79ZGZTcxlFADf+ag/bt2pmHq0LcM4Y9+abDrgSf+72
qd0BsDBpZSKqXrJGGU33ubXST9HU+MPgR2RJ4HI9H93uxaprZDL2NmcpoJPPfv5UL8uyngHJrfp2
Sa7iDZzENDp1le2trmabe4xQ1U2wXG8BTm0X72mk5dG2PQNX8Jytu7KqbmGAEupm1H6nSLTdNbh+
NwCOjN98sSGloihTzVIblbifzKqh0nCuaGcQvAorPQFZoQ89PeVL/xun6jaQ6aFsmugdIMedhMvw
KJrG2Ki0Fa8NJiDA0/VF5t2ZhW1/YBJGEzKqwvyNsqHAqAUAu2V7bTUieTEM08Yio9dTWYgDnVHc
FLQ+NoFhhgU+GEQwQSVDw+oW18oCVWoKKhfdemFRFaXDCuPQzIofRloGl7Aey21ZtooCFrAA9aG2
sVKFTW0OYU/5XKnFdMP9xt9zoAYnIrzGjvJL94UbkOF9kCMf4u/Jm60gpLmoecgAnYOlyJtlHaQG
sDfMZN1rnpdmtGbwC5q1C7mExBlMxxqzQNwGoKdcLmr7IuZC8mAtRDjf88AaPhMGjhqQYjLvAYiU
GJI9c23UFi68PmW90BvFD27D9OL33issD/UOfYLzGbQChHcaRfsIv+2NUw/pPuoCICsmreAh7Zsc
ML2yw1KazTmfDGgDpPC3Mui6cMLLdCrq2X/jo2HMG2U47q5yHBB+VZJTOMY184Umr9Q4sIjj2O6t
mM703kr7bivbef6aEgM7WwCKtrsVIsKSwB6CPV5pb6AHIWJaY/4hKmL+W/JzwVZpqTdqJldNPdAt
Dg8/3gi8zCuqw+K10eTAzVpLFKeoo/0X4g+m13E5uaRI4m1B8+pppkUtDMq53FX2UNUrDyLI1rBo
z4rws9khV+Vrk4nmFA1ZqI8Q7Ehq68EZT04ElaFO8TUhqlOXFKisfIRFU777mZu9zcYg3iZsOw9T
gEYRxnJptuiJPmAA3e0h78Ir6qvvpZDmnmxuvo6V6Z9h1hRnXIZ6K/0l/y5G29n1dBXsk2z0wiYA
OGFXTnHbDpATXLqd1zrW6QPackktgoEVaiyKZ+I2y5HAsfWayPo5T82cO7Fv7iq1DD+224C6z+VP
xVtgNwQ5KqaLiaROQJsCWHngcqB5hKaiWDWM+NeVqX9nlxHD7JUp1QaSN6o/xTxhzeicVfonzV1l
4Hnq2EmhwD20/Aqdo9Ye9nTUhFfh0GtasVLF1J8nnyjpHvyRK5pV0yb0jAqR7zCclheo6uJjrMr8
SauCwZfRY8qvSrHcdVjMYxiqc3IrcHWiMSgm7kh2boZWivWeMkGWeLKHArVylf1bsvSir45bRagn
k7JYWdjtKkshRqDddTzyszHvN3Y9eocaM7aFaFZyU4CGeyAQ06pNWfiAVRjDocphxFesPNmfoZZG
9nNBdUbAO7Lu1pUPmIS9ky3eDLt1f1nu5Z82zT1noClcDxfRfoD5stfUDwK0aZXpoUKQovhDkrU4
Dt5Y5et5EeYmdqJ63RhtM9wXuaTHjkqVmDucvsvRAS4DW5CdhYALlb3oHiQy+aUzkQ5XupyxvOTV
UIYiom25t3u0wLwv06NnLybVTmy80a1aCdN+ojeP/Y2y+1VPORax3FFmSGADcjp6orsWNp7cSCYL
lZJSmueKtzUm3RmswlrOlu2EZuMw9fFmHS9BL7OnaRk5pow5ieqbyVVynzS+89AYMIpQeYQ6DiAz
2Bu7Qj+PtcmYMSrKXGYtsOeTbk2o+E0ya3rt9Xxu7bLC8W+w3eVSbSZ7unPxOfo45B3MobsmFt6X
a4+QJPKs6u98zt2DmDN1mool/pS68LHImLEtN1lVtZtRuHPCfpG+dHoOK3uVBgqxC1tVu9y4lcse
AE/zsA1kn70bFM3dRLnXPsUTtmkwqwX3Eumav+LaKECBvCJ47TivMfL854C/GdCGGt7wrJS3vQiK
0PJa+kYcr+D50yXGbb/08a3PkS5WkV0Fr+AOr1fWcTZXM7PArVGxOUyUdDcKmcnntuDQiOxk8hJU
YqSo4lrg3Hjia6gqipxKBSQ0zNHabnMTzk8bNeIESrZ8Kv2gfJd+zP25Fh2+/Knu6oe6DsxtU+Y5
pobO/PDAb+EZjbwDXTjUJPO8ib5FTRjXKqLx0Xfa8d5kx0osJwjmjrW/G/OxdNNN35liVy04Ojm9
g+dsuNY+GMO4x1jWv4rMb7e8I+oP1+zNw0yq+msupTo1qe8fO12Nu9qYRQiU0D02nr/Ma9cUr2Ay
okPbDfPjHBnqx+uQyOfA6W+airdjb3bRl8uWPATNklw83AIPLANYGTIgjmHAdHQP5CznTTbpP1VQ
B/dpZEZbm+bojWf5B9aD7LtZ4R7LwM0s2KXkgcoybx59UUQfHeLqmXU2A/bY03BQpDy8DTbwF5d3
MoGj/TX3x/mROnSEpoXrfLhRVNzQ+VqfFPY7An7Vo6abSYWTZQExd1TqbTm+Z59ukzndjXmUovXR
tEG8yb3i6tr8RSyagEK88FCWJeKqJL6YcXwX1n0Q2/q1bFhikUWZR27tfZyJFUFH0iLx6AX3NIoQ
0VHMYzKkjJZhGrWEmzS2o3ACjL/vuCqVYWdDKkAynoY/eFnFWz/p8bm2lsJdiYlcJs1Blv9ilQuh
w1IRb2HdVAdARZtUfeIBDoK9arjYjwG5hIMQWcN2kcFO77gff9N9TYGZqcc7VoLuGA6N/2v6anjH
KG7qm2n5X+Sd127kSramX+U8wPAMvbmlZ6Yy5cvsG6Isvfd8+vmo7umuUqtL6LkYDDDY2IBKJkkG
I1asWOs35pTfNhLmVhz51x2N2xImGCKwX8dOF7anCgVAJ1/lrMYcZ0k+Cn3dIhZo6ncUOuKgy1Yd
K3Y5EbVIAfVmOEhEbuGy9hp27ojoYRsqKnieysmme2a+9YhGYkuCzHxnLTf1hO6Xt1NxK4J+VxQf
7UO83JpO+36QuALs/fLFy+WZjRDdmYV2dSy4BZjSH9ACKXo04oG5BxHsDNJcFKA/8h1NvYrEPWr1
hc4TNfrthkIOxE16SoDa2C0xrNdmgRItKte009vuee3VzCQMGzPMLw28/GiW0odplDTcYKvcQcAI
/ddpEb6JQ5Vy0lU49+/K+pjmmXrzAs2mGGU4Kz2pq5Bn+T3mJfjRLuB6zL42LpOgro/GWKNVCQbm
KYGg+lkn1tOLwCXX6YeK/hBkH/ksNDt+ajO9MPZU7HtM00q8Xdu2Szd2jWFb1BRxacmxJ9GaPn/Q
mzilg1GXFrjwQ2GQQ1Z5BwqyGBywB5p4wQaSMiBIhU0hEVgVA/B1uosPuMcie9V1dLDOlDZ4wiKT
AV5m6wQOnuQBuGTfDk1yh3EuVWuPabVUdF6KVNV/qNU+1V+npIJGWWh9B01tBDoPhkUHnYivLrEj
pFma5tAJYtyyPo3aZPYiU1AHMyZXczpZbstJPQnK3Ci0u4HjtxrFRo6sI4rZHF1Ga7HicyrP2+6Z
YsZV01EzbrS1NX8u+Zhbf63mEGulDfKRQjuAXr2/QUrPuOOsoObPhbXoI7TFPBsiKCe56aeQdc1L
zEk2vtdiJW7wpqE4EO0LUdLfx4KrZsmBLDo6Twhj4M+G0x8434xWYo40BtQafbXbXE0sd9PkWAKm
bvDzGVSdcp/SGC3BkIAt8bj26OsGhAMvmebxrC7pmPlgT/fpoVuMefezQq7iALbCqF3mwRz3c18U
mxpqiGemIRWhykDBT5WmQEHZCtw0+k9S/CCYGhcfBBT5XJMHTQLKgtscJUiQj3fbYRdjK2aRbgGU
A1HwixSB2ZDmuyDc5VlrVQCalFgBZTOgq2mpqx7j670CGIeosInPOpodxNw6nxRSrVzFhw8irXCH
OD7X3RHyX53/MfzDLnzbB4ykksNfJk5lQwX+NeNAj6gAiPxNh925F6r5YTE1w/K1WlxvqGLlfyGR
NwMFkrbZHUjWfWHVVVcAS/BgTQgPgt5eH0n8UiqwBu6YzbrRDcTGMUOIkl6SfE3y4V5usN4rY2jQ
TYJyGDnVAfJW3BJv+2Hc2sBgUcM/3/chnJJYcsXGHB9KtF195tknc1eBxGh4bqdiMofmrvSfa22c
Duqx/gHZ8skBdpyutirkVEGoqPg46knOOtbf4Ro+r2Y1enNvfmISDviml4cU/hjDTCkOc1HAPGRh
pT2n8Bg6ES8B/ARAMBFbHaTHP/ZYmtlz3ho0mAA1LaPQ+6O6V16XJlBC10EIjRnljVElJasxMwF7
EAwgQj0MwyunhcmGRbq4wcIaJ4+iuHSnHeLXYPfU3a1w3yRrhuUSaQN0IFrOYkFpBRWVTVUtz6yx
1wIgbvoaYwYwfMB1wTHSWREve7/nYVoaZwEmChLJTYUeIgZPnVw+DKb2JdNLTNPoq3f3iRlLASSW
ItIXdYjSrZWfxkJvf26mnoLqlxa4Km1V3pW7yWbWacS0FmCUNE3dZ1VEtlgc5DIi56fnB8Yk+WvB
+SZMtVpxK9YZhnzd+hNlOyxVtYHFrmfFHMStpH9NYeLM+1p+AMaXfJxbQXc5fRjflDg3vopVRuGS
0f1kwK6DUZNmj9uGDzOc0/kqSeXm9fSIHKpmtVcpMwWnebYcU0h6n1mi+mKbfsSObYNQiAQ0ga1b
wKnR1H4QJr0NBx0TL1huUdZttwplRbuYjWephrInFdB6tS4TKYcCP7fW+Kc6LyD+08r8ihxkDnqm
uevk6jvWjDCWLbjICAZ/nHS4DhICIm66kMIjnBZjUtZjU1CtX8jzBacuZwofLEbIxUVyl5kbopYS
RVnXMKZ7krKvIGFrHFoB2OxrflfSv4EVhYu9tKcg9Rpo4x6KdKPXZm33WIzZUttZvpYPe7PdSxP2
jMI6id6OnmVUTYngqmW90ssWJXcrM7CWSnGQ1BAXh3bcu7GwSEEBuPPLXIgP+6g8bOP2vBV0vmv8
L9Wx+SQYfXPOKz3MJDEJO1rJaa4sICvW/ZJN2wkU2w5YDFaBmrYqdKd6PM9rf3RZzfWElhpnEJLd
qJMFDkMti1HKkC+w9jrBBwwNwc6UfgCZJL8zTPkoBGN5qHcwdw2l/5b19K86Sl0nozPA4EHcbkoa
JfJolb7YkYDlKo68dNXcZJZWF3G5BQ1H/RNxdf48tctJLec4wrtihp+V67M3dRBx8CwfwhGrX8ha
gosVY0mNEXFSSrGSBm5WnpVbxMVw1cEgAduvGV+EE8e5OnUl1ssSlLGenRWsd68KJuNuu2draCn4
fMET/diKcMoRuJWeRTr0NPu2wzXeqk9GWpG2HN7xaI0/94n+KUEvmcPSuLqlgmYOhiwfK3lXHV7W
cYxD5fIF2jGTIpioP4r6R+hq3xo9BQoD+tgZ4BIG5AeVN4MuvFHrSfhuxSsYQRkX4nbBOnJPm+e2
4JVibI6xhUQ1z+4wTwGAl2PtOXTJR4DiJIPrNPgZbDyiHP7aGWTZzzMNRK8X6HMnc2WCFaTbxmky
1+4VwBTBmKHhBMCnBZ9abcl3TqfkH3IpHfaeZUowbJnHhPbTQgXYjs0ardq4+yD1LWSYhPI1+GoW
JQzk0JCyBN0lQ1g9MdF0wv0UoHibcVYeR9WlQ7gtXo0/2lTp04kS4S248wmOTTncb3munXmH9Q88
MWIKDjWnFjFLn9VpGm6WvCyecNc4WhUaBwNHrpdvR4X4pzCSXjfD1DzLh3bqxOGKGgqtI7cqU4yk
RWXicSVhUS99y4yNDFX7C+K0HgkWxGhHWMoBKt66ilB5mg53bsqHlbR+BXpl7cge9vDL4nnJgEwW
AtAcGe5nA+hRVk5YdowfYyqp52bDpT5Dcfgex4raKYQMN+ajqOaIGeZTSpoJXyhlkE8jdMbpR7rI
iIU/7zE678ClmK5d9t3ctMSlPHUv1db9iEIagShedazkC5DvoMRcJDUoZBeqhcQWOEi7Xwo8q6ZO
dsXW/JblowCeHWi+N2Q65NOd435rdypKo47ctpgnglLzcl1LHY0m2gFo4tlUqXGhPS3Ug7AGnrOJ
ItEKaW9sdHyUt75dfLDDhCA8jGe8H7YN8ZNSRNPZxMxrFOqfIKcySu/idgZ1JtwSqvUAZdvRI3cV
XB2q2Ym6BCysdtbufwEXvKE980rlBHs2AzEWVTdUVVQl9eCH/Nqr77CsEZQarGYhzyGnNb/YJonm
LrjPP1/od3qGCaAJGUMZrS9R1S20Ag8tkV/kVOJFWwoj5iDSKzX8y0oHSHretF0S3T9f6JUKII+h
SwhGwQGRILTr+vHzXy9kbjg1VHXmKXRSgRTNBgxi2ivxZ1Q+RLy5GVRMgTUrfZISXZvf0c17LVx1
XB/LO0VWZAPzEYQIf7/+0pkWmReQLbxoDh4qFVnV1jJACyowzto3BcNqP4GdyOcLYvzSnbi3VB3U
TgPUzbab3iRWK1oXaZwAdr2MzX+Eqnn6/5D3hK2SgdXTLxPpX+StHn/UxZdi+q9oOIzLhv/pZl+a
bRq/ZP91P9XfvzS/YnH+8XF/p0YdnmW6LNGAY96ZYA3+gceB/0TdEoVOVdYOkUyW3/9mRsGnouVl
WKLGT5iy3N3fJTpl7b8NtJZMUVbgNJkSU+iFmAYl7O8rGjbZv1VSI+9lxv1TyQhSkWqgbvXi2vjr
SiC1VnHKyZVLHmXn7jRchVshVGwQteAJLvLp+Kd6Na+YC8JE98HChNtJeuwVW7qN77Pr7Mdefdk+
bmHsIbfv5bdLkJ3A67vDidb1lzKqMb+1bJlOVaQG0zn3gGH7ukNrwClc2cXn+jRHhUdkcSa+Xl05
aN3iAV8irwvWc+rgOBJ258FjH/Hms+JCvQxpvrhSmIV9tHmjLwbqqQuKIHc3D9pBqJ/ax+SkuJSr
rkOQrTZpuEtHzG99LByuWI3RT/cVdww5il2Wxu7YPm+KixF2V7xob/Wgu26X1IVH7O6n8ppFc9j6
VTgEpY/nRDidzFNzD9/jWj4WJ+tKEhd2pzHsPZQFeE6kwT00dwPOUhH0L8Owq0t6WyLqgR1UbhfP
8d3EcXP9Wp3AHHt4FPKxij/YPyJvcGP/KbMtRwp0N/NkL/6JyDW/0Yb6y22oHnIQz8SBgJwhVO0m
GnxPvItv1lMWNEHhCQ7ePOEU1G7qL34X7R6o//PkSkEf6p/78+BWvuKQj5+KG9oQvhEUkRQsd3U4
81fLQ3Wf+ntg3U8oDUXUEu7ZtRw6/yd49zRoHLDgweaSajmxnZ/SU34yfeUn5hp3xXf5G8o8Idj9
YHB7e3pyEgcsqW04yNGcSDF8/baJVJ+jo4dmWSj6lZuG041xTy/5BvdXV/RFV3HIvFz9Freim+o7
Stc0y2Y7wbteRpTB6a+ii6rJVblalyFCL+EZB5No/Sn6o6NFhlvxIdldep4DOcwDLQK87Ele4ecX
9aK5JSDzKJ1c+mTZo3FnRFDdGe0sUJzC34u7+pS5mpsHiIp8VMP2JJ+Xj6CU3M2VuVnTG79lfL25
Yqg+VGclmkIrt2mAm1f1gTgdkNp7mV96HetE5HvfMdF+lu6yr6wffjO/N6ItOLg/JzUQ/OyWc8Yl
v5FP5Y1+wVzuAZctVkB/k0fpqT6p5+H8S8R6YzNH4vffLPVX5MelmeQG2Jh02RwABvTT/dEFg+RQ
MrChinMPvfvz5xhkvsGqLKM2gsToid7mjK7wpESKPXjVl/RucUpHtJHE9hdPdrATsj+gOepjfefI
juxZpp2FEPEiVphfhBLeNHb+LfMMj1nkYJniSC5qYD7MNd63wiynZpScqqBwQME5o505pgs8PWzu
tbMUgsN3kyAJsiD7QeujNE7a4Aw/9q/V8xyO5yIonk2q3WEW4PoUWsx+kFTz+QGFG0f4oLo93xtD
iDy+HkHSiAondptn83NyQeLlmmQ3JnPpot8yIaMkkp/2B+3B8MjRTsalMsIkmk/JTXner7E/+Oqt
FijNnclvxzYVY1u6rIHmSExv6vFO7M8OCSXf/0lD0PnyubS/1USFhbWw2Zo7eOIJ1K/9/Scpob24
rEl+N3ZMh+Te5vDjSN4QaSdUYcI5oOF3Ma9dOPqAC/2ZLrUtuYs38cuZTxVrCy3mo3BOPjLj3Nb5
ott4xji7o9vHzX0nht+oAS/lIpzrm92fXYp1TuNNZ+uudDT+RZnWH33TMx9UGO8BdUqmnhxoruGi
vOaWXunVjmZjg367nY7rlpfta3KrJzbiT+BKnNxrfBwwQyvqwsZTgyQUvdUt7NaR3f4KwMYtHRA2
7uLQMzgXHqxLO/MLf7ExNvGx+mCrGTwSanuyfybsCLNL1LdXt440F0UtcA9Rzm91ofjQhbljPBmf
0Xth+mWfej5dc5UIuJ8nMI1zHs10aAM8GBHG7rYcCCG0Fjc9tc+JO/0tS/q3OyZZ/+/Z6j+3zNfJ
m0E9UwFBe8FC4LKzlTXOEAj26IJ8wGaFd4Jzot+7psMTMJSTA4SVN1GzV60MheUK7iPAan/yNL6k
Vmp/oIzmb15lf6+d2pnsxkbsMJgZScNtg/K0hdN5YhmOPocDnnXiaqv7lxnoweyzNduCnftIsrMr
Dl7vl4t9TJtjk+QHbuJxh2yuM3+tB5LfR+YJMbEAoTVCeeyVLGHxr+lURscHDqHOHMNH6Lr6HV+l
BM3OG/gPBd71bAaTR7XfOb7FDPpyzGeoxy4UM15vHxUPKh/UeVRcmRIyl8mjxVl52OPDO0+KcibL
6P7tQUj13ZnZXXipa7qly2HQg3IUqBdkCh3D7j5MPJ3M9NF5GKbWlUFjE1d8ohdPztrwmy/5E5/P
uMp278Se7onB6O+Mp+RWHjm2pztkFSc+j+FmTgl35XPsmV7HLW0/eS1O67IAv+KRnjzCG0ifh3PH
3FGD3QUE5JSu4OhRxXvObJXYufo1r9Nimlp+ypp1AS45ZoCIMLkKE90VPZTjWDibA/qHu//bmNFs
4GUmPozmsPSOjVFjIlN1JnBqTGUj4lDrH1O58RBKY7E3XAQeMNgxW7sBJ+XiTBkdj3OkSqM/ncHT
+PwRF4oDBojfoArN1GvCY/DqaP9kXpYTmn7+wF2bvHvyiSAO2ps0Aml0TFRXD4Tb401jLh/WxACD
CZz4fVB6vfMIh5xn2JhwtfMTsotNcdZOiQoFa/YYC81GAsyHP/8yyIhfkNTFzB6ZjUPxW0rBTFhu
J5TPY6CHtAPZlTM39qxQOBODzsLdEg7hxjw+rqWS5R1rJHGBZL5MTImtgl4XL6gNet0BrEO4ZOPx
DFbeMSVAzZymkGZXgPSVLTLFUoIHvkLByBCTdzgtG9bg4ZX5KY0aT9/cNCBchbAXera6PDCY3ypF
Grtk5onsyt1XaslR78usWTlIgyUUWMXHTAWiFMin2RfC3g9jZzlb0RCmwbEcUEhl7cLjIgLP3kYa
kpLqEqIdIUyj8Rvsl7N1c8Qq1KEYUiz0Xh4VKS+3ZkRRguYSBrNKZiw3jxENWFL35vNyr16Jabzr
ypUulXuMN5pGTLsiJP11+TS7cBfeCIwwhxzJ77mPOiiP8XAyfgd5TRYkoT5YeC/LFQQVscRkIVek
qxMrAbAuC3lzZjYK1gVptBiYF+2bzvIV77cA6hVxd3PbL0LQENYa/mbymg/MALJ+wKAEnoUYbDKl
IRZzZcs2fGzYSCTIXx3StjB2a7f1LZ4z4dpSZHqWixwcn1syyKPPwLqgBF9im/gyw1dfImIdO8+x
Wjeooy9Rpg5YqY5C/tny6OAabgaNSSIQNXUHMUg7dmGqeJI/pgwj6c6x63Er801KbjHb1Fbt4iH9
3lyPoe5OGjdaMgxET37eehYpuRnkTzEpdntbBR2JCg0a4hMY7/OuX+rb6n77gbcGicJIZoM8ZNiH
RA6WehxI/Jp1BXoxnzmVeCXruLgkp5IirC+F/PNU+9WpOIGeDcrthhZterueu8twGX6kZMubD83b
LhySIJCAz6XPkSrkXnzK4Q4NZ58JZgPGCToHru2FU5Fd2vATyLpbPwtp4vFbZCNuzpEC9QWnJys6
0i6B8wng+eM/f7TF7yj4cGawnNY78hZga27tb5fput7oTu6b7ujtnhWMJGpr2MKc4uNlD6sTL46U
2LGumF0Guwcb1EWrIWrP2jV+ou8x8oX4aDx3+vMGxOCGRMxLfQiPVQBgx9GQcHI4BdgZw2K6lqc/
zQSTaDzHUfPM+DJRoCjcTpxC6rMM2pxOip09q5FMBqf8BYL2Sb3LAoaH380fE25H/5z9sK79Wb+r
gsRDja6wMzDpHmJ3yb3goRUUVgFbJGnmkYfivaB5SSB4Hc8JX81J+DaoF76mjeVMbmx/G0Msv2wt
4Bt25wz2Hbnpl/oLGqvj5hU32U3ScK6ZfCVY/NYjzQupGqhdSHE8i6y/4H2k/Nkn+RHbVI15whfN
E79Mzne8XmqEvkoaBj6YmWwyhk10nMOsl/dm8YGDn38Bsyn8RXrKBBSGmzgcXNNOnpTElqOsj/Yg
9UHguPlnZATcbysvMf62uMACvS/pS1CAX2xjyIl5qI+umKfauq0zu+jHM3dH/rW5Rxo6k3arL1lj
who3YWY7FbREzlwcL0XXCmRfkgK+S9fVHn8OhNWxcxD7WDJuR/5WRVmEJtV11/z1J4BOL+ZyR3Z7
NCo5fnVcgTKXLbNsqaUfd2FbQWKGwr3s637nH7cxkifng518Lx9KqL6B6jdsbkdaRxJEWIuZ0/hL
BdXF8JjthPXEz73K1VkPyEn4Er/Tsg2w5/DimLvOl9FR2Gi5eedYNC1Xb0m7j6QbWAHJ9jG599Pu
PP/MgyOfPYbrOIKMNkdoLgIoiMuIHwVilG7PJ7pyds+WfdwUAcWmk8czQZwjIJGdcxCQ+Z7EvsMn
sy8axP/NxkaM+D7ZwpmmKDm1hKCPL7toFrKN0i3gkLxxgTqoPZRO/cnduRHAfQT5Ix2EBU+qm3um
3z0hHO1bURmsQc/t7x761/wm26+z3mo8gBpaJ+bRUxcxXmxKizd8QDOV9Lp3TPbe3JsDM2w5bbCR
Bkf9ZQzSIwx7xyhzBCAokxZAkrebnwMZo+C3XCj3FvYWEhebP+CGSaR8dMVP+HFGR44NMCfzZZsT
iOquPIxMjtD+4KjNDnMcF1EJfKeCq8rUvt6sWB3f/6V2awpYlqJKJl1IUsk0q92pKSyxr3vfyVM8
mj0be0hNNZ6d3ODCGvnETC2IyhExDUoJ6ROeFeRnR5q7u0lY3h351hpJx74QpAQ46lPUkshMbYxB
nuNLfOlvrNs+kr05WgKJCgc4FHYLakwk1ctJo2Y0fCifNi8JxygmR14cnYgtEv0p1ITVabiUPg7B
Yc3/uksQ8rLLeNajIyJOvvkInJttK/Xnj+vH1b6DO+lVwfCMiNztcMkfhx/HNiA9HftbRfGm8LRQ
shu2gOHeOK/2t5nFjZTaS6iC9MZ/4hHn2e2wjiY6aCHKcDs/nllGR1SrnNxNUf4gzzz2FYA/Z4Fo
KLmQy35KJL7Uj1z6GUfcRHmHK7LRhMeWsnOwxEaUwWocKifO5kMC45wxHEmrf2xK9Cx8LF25uMRv
r258v/pHdqNRaCBrtuUPu3vkBkf5TvZafyCQHQPBXhoIge437v7yOFgQkhR2hCneyMA2orI7N9F+
qpX7QWe52w2lrJmIjp0FmTSRfHXyOpgoEKEx+8ijEwZie/fmD8L9zkJTvNVTTojRRBq79hyyMQcb
8RINoyDnnJX5CECx+YMu43x05JGWW5MhHjk2pwWeAZSno4231l17ET/m91UbZiKpXn5ZWN5HEJGB
YDlORRKGzhttZ6Zg7x5zEmlht+eodUZp23+GK+VMEdI15G6bXd7ThEpPNN3sPDyOthyuWbML75HE
3GYB3h4pImBv70jxFCgMPhyg9lR6Ijd0JIYrAzdFbK3EEoBk3DoRgbSMSg5JXavcHIcSEHSE1CNy
Ecdu4m/lNblb3JWYdJQcKsIMQrrks38uOsEg/TerFRrqr6u1wrQX3KxpXOIf0q16At1AGeLI957p
oz/CG5Mvs7+7RyJrEhqP1BIH4TvhdqHKPH7WouxRu2vOVNXu92/lDd//WVwNXwnZ4z3zZJKSpLcx
9eMje4jvAFY+zuf2LAXKaf/ZUN9MyHl2T6bKuflZpJMYjjccoEljOBpHMykxhzi/D7fbklxDv+vP
xvN+or7nDhGbplecGqZIdlPhwexYl89sjoR+FyocAW/3vJqii3wnfx5P1Q27EAmtzF4W+xNFzo7S
hB4OkXUPC2f5NiOCEnW+eu7O1m0ZEd+J4pTPqbwpt/J1OBsRR2/vOOBjbh++vIL/a22d40L/0MD7
f0SpzqJB+O+V6oKJRvYXpEOH4cv0a2tGOv7ub20ZQVL+W1f4zwLaJYuIWlEV/RtPWoAojSqdrIsI
0PEF5gX/aMxgO6KbGvxlJOloV4KL/0djRhLp2UCjPsyqJNiy/0lb5vdKLT0h7BiwrZZVfKRoUsqv
Kk0rvOFZivPbRMTMF94DhpU2aHQxiPkjr8VyBORELwnvtGFfG0e8XNfUsW0A4apJ8MFfLdp6brq5
zW7TxKNxfZmRY0or7DuRq9az6oda4sYQI1ZhKcWnX97QG9XpF1unf/ahXh5ZRntZpxMn4uqiv7o0
YtV4GXT97ZzhYwzKsJu93Kp338gQAEZrY5hR1JaH7LRJy4A0ptIjyabry+LwB3LyN4WBf1/lO8LT
q9vB49TijjTI9C/twV/D1yINia5C8cjqBE4A2i1y6Q6liiPrsifShAytJQ7AFfYS1G7TD0Dcqi7m
rGUddumlgeEX81Pqi3cC6hszQ6Vnx4RVNI1O8iv6PA7igr7u1jXNJ2mx1dKssZKe++p5W8eV2kG8
t905kbumfSfv+r1P+PJ+QP7pIC/oVNJCZ+L/OiDaBlAdNtOtyCQA4zU1X1eU7d1YXrMTIB7pI2wo
406wuuYDWIzkncc+3v7r16EaEtoFsOXxXHllJlKJ6qBrg3XNkz79kOnr+JUWe+onI2T7P0/EY2n9
y5WQKEAvnla9bB0v4JcsU0mhd+9CfI0RH3iGdtOFUjVJ71zkrcfRLGKOqRpYN77IVf5ykblBmy+J
lWsSqxj1qQlIywSb6LEbx+f//HFMFrImm6Z8yEH8/jjlLGsQ2YvbSdKnp27Qu1vDyrvozxd563Gw
uiNeScAa9NfmZhM8M3kos9tasrYO6BZkAFHt1Icclvc7Xay3Xo8FLgW5UIUYfITmX18PHPlYijPM
a/qduvaYJr1TJdO0vjPf3rwMyqPEcZXppr9aZgCzkbcsMgar2J9ybDBuhgwq5J+H7a2YhyUlPQNW
M0Ab8xXsBdGoft6r7FaaVPh0mVBCHADFN9e+albpU61U4+Mi75ro1it6b96Qm4DM+hYzq2CexaF8
54beeGqo3awvFEbNA4rz++Dupd4cVr9XHJs58aB/HaZJ3nl/furjoV4tMOIqgqwm6CLAB4dAyC9z
H6QsobuTrrI8t3Y+xZON0PnHtCy+rlZ/+vO13nggXWb7BOoD3AdLpN+vBScPNQBtvS5xkURo0JHd
KYn23l5xfMqrJ0JVhXmi4tAlIWn7+1XyOhUtsZSv1jbLp2pATK3qW0AEBlJxnSqiLwElz5ObDUUn
Oc61T5q+U5hSsYRf486MRsPcPsxdHn+UsW9J7R7xSRhNef6gTVb9Tug5bub1zeKrqFt4H2KdJr8a
fnWSW2xj5Ksu98ItpP32K3bDMOg3cG9AFMVQhKz98OfX8Mbewcbxz2u+CkIjghNTPqoYrHNPTjvC
E8rm1PJeTJZglusIZJWjAfsA3/gbHb+od4Bsb80D1GtQscFeUdHlVwttagcrI6pcjXhcsf7ph8ua
ptk7k006HuP10MKrlxDZEcGwvQZ3DY3UAe4VryQViuJNayNPbr5CfZeQFK0QbEC/Gkx5ZWKvptQm
CEPdrD01F4XErZQSMXz40AhE/nnwpTcWHFrKkklk1o+09dUi2CWZZAUhNOaw6cZ9kz5ICKV/bdJc
9vaizz50yoLm53DIxbOJr5/WWpM8nA0yvrKsu1kV6gCd4kMAWNtvYHwu70Tbl7zy9chZ5DMi+yHL
yHw1QeZds5bBEq9TlkuAgBtIBGUxz6dhHnCj19bsceqH5rNer82575fsozKMkISzbtgOkS+Dan7S
y9GKw9eproT26c9D+Nb0wW1QsZg52PApr25Pb6dB5LhwFXoNjUK0Ru28MKfLny/yxms6NJhICFSs
KgBP/x5Fkk1KYCnNeC5B9XK7UT2sxXLdzvYYlUeocdU7u/Zb24+hIfx65HXAL1/b7bX7vOBwN1xX
cRrP0ljIzlDk6l+9vlB7h4JMbWxT17/gK4PCEfNNCLCMnh9jKMr/mWvxS3bJwpRZPDADQWi+yu/g
wTUQNfpriSSBt2fTT1Fey3dSh1fgy79fhAQSGXJF4yx4pDG/7DwjFmOQXYZr1cuas8BmQdhl6AM8
LUjCut2I1Dou3L4xS9TOkItBhgeHPnvarFGAE0dPqe578Z238MbmYRx5jK4p7BLK6+2wx+qiByV+
XVLODZUsoXAy/UC+42uM5A06fMFgKO9tWG/MZyS9ZFB/eARynHi1BxTI4Q1ag5jWoiJ/2kLSiXMV
PiY0Gxs6FuPQQt3e5Bt0oD4KR9xUpnsECL1Rav5Kjhzkz1P/zfs5ghOTHyL3iwXmLy9mV3CDQxv9
au1JHzHRaxe7B+Odp/7Xi+C/DZaZtJ6MQOWA/tvbF+qkX/qmu2J4kz5nqDA/SWmj/8dPcnj8ykwu
U0XS5aUa9suTNKjLVp22XKtJ7b8pi16cdq1o33mSf023uQhIUtYuzsWEit+fpBasRgCnD+V+kR/b
cafuvMMWcfJZAzDw51fzxu7BKUUBicrbwenLeDVXNl3MkQ/s0TY5jrQAXJP7dNWyD8qwrru3rMDU
5TZXnsW4miJhVbMzfortZ23i6NvpYgd405it2CnHFYHVZYQ74w3K0C7uOzd6hIhf9xDGG0i1aB0l
E4L1v4QQTYvRMpev/UEQheop7OAwGjW/1ZAGqR1z0DK0WC2rgkWyIF9q6+O2haieau8ZIb+eaced
cHJgiR0wXTC8v7+fQllLM+02XDMw4CEvLdxdzMR3XswbFzHBy2sSQvGYwoqvcvXNNBO4y9N1qRlo
rKfyW3Wr8+s7g3q83VeDakrHKZh0Bm7Dawd2alCShYoqjPdepTqsisYJyoXiZwNMc3HTjaBf0vu+
ntO7WluEH6PVWSd51MXP79yI8ucbsV5tEJkB3RyHwWumDsOFbaS+6+RluhPF5dIJqu51yZY+N1Li
NFttncqhrr3NXMEg4uGJaj3cqu2dpX4M8B+Gxnq1MNZtz3LMFq77IojoLEjSd8RPS9Q59QGHXANl
DWgIHgRhTOTa7j+NZswxSlO4lVFzlGSKFb/PMQQ1THj8A/5d0uKY3UhGPWjVO4HmrUc8QgyeHpD0
LVH//SLxjjHQvndXvLp25EjVOmD3hhOTSz5q0Omnbk3aYEVtNoB8KL5z8X/Zro9HxCSPiG0chQXz
1SsvhTrHUKC7DoMpIrSwyPJNNWz7o4nma2RmhnYj9PD1bXSq19HpUNPO7C1Tkh/aXKPphR3TrlAz
bBA2+j+YjFhVs745KBukK7+Pi5LXoyaVA+eZxDrvc0Van82qTuc2Fz4R7CQbirERWTjwOHqNQcLc
FTQt4vyhKeTppqna7ss7t/T6WHcMFjkNIoNkUDgAv4o5qJSZja6MV3jiguDiPTp8ljIIg45iZhn4
nj0DnY3SXuetVIsyLArwInHVbl4epS1DaFbAghAunGqiRoWy0xTk2aasNloE0nxSq6748c4dvxGv
TeI1kZIYSfrzKoCxm4gNvLzrbNQJSPVCpYFrirspYfZqWMBSi1Gg2JEMoCnQfka/ZMGDEkGT/8Xe
eSxJbqRd9lXGeg+aQwOL3iB0pNZiA8usrIRDOLRDPf1/othks6rZLKPN7p9ZkFZFS2YoBPwT957r
mj+z5fzZvfQUgAyIwRUBt+7vP8+20FPiDfWlaTQLUgMtxp0Hh3v42XXzZ3fT0A8DUs59KhHvh+9T
EdhlZqWnl2xjjsDi3L7nVU06ZNLAoC+bysZn7+mlwZMIz2BdtMq9xIkMKkbY+d8eqnLNECFKa0hK
88l09cPTCfo2IQcOLT15uedJ6RQ3gynlK9zR8e6vP+w/eYOxdUEOPbmf+OeHr7IvYyePC+Oimv3p
4Cjlbaa8MX4SOX16uj/ckJlBfrPTcLe1ndMR8ofay6dCj7UFuqrVzp7YcNLnGCbf5HndIiemKNj/
9Yv6z7tjGIQhayCKMYvC9YfHK5d4UBQbF11qdc+CLEpnhdmQ3MYx0A7pzyJpnTOGkw0SCnOcP8oB
/NdPDiHuNz++aioz9lB4geibQ3Yn379quik5aV1f2NJZ5AoaZpNs7Mzon6d2CZ9dux8fvNBlPyFz
SrAvDkZtPOFQMbrriYEW4g5YpO5FpmL4Mir0yeRZYhnqgwoTeNCWWS3Gk4BCy260KcTR0HaHGhQI
n4xISdRoTxeVYNHw+unSXOr8rsnc5gtrAjiL4IFVveqwSraRDwBXrZ2JFPqNq3zjXZc6v8HBmsM1
4oT80nfiRPiZ5i+u1yXOpsKECzYzLfz9NJMtdEhUPnUXvTdMuFu0q77MwMqNVc+INFsDI9O3nWO2
6NMK+gz41Vast8JPNHJoy8o//JKMv2gcTOO2WYaqXA1WV9LYUsoc4OiNL6QCww5MLWOpVlWeQ9P3
B5vURjuxsEAZLouvBKTkFTfUChFUb1v5qhKi1HhVQ7z4IRDRfV+yxUKVRd4cWpPGU0TVTUTqiB1U
ILPeQK4En7Tu2zRIv/S5KAG2Jpwea9k6nCM0nnO5tfPAmEkObgO1U0OVh0RADDJ3CdAJ/AL0I+cw
PgfD1gHhlJ7lXsTACBag3ETAbmNthNN1WA7Bzo47fjx0WiC7HUT0zzJLxQnyPsKXHZa8XKI+TkAw
i9PNGLndiAEboNxyqewmL7GRe02OWdW0kIl4xcQHmBcEU8R48ouHPgNcts6A8txbg9tqiMN4Y3HT
A05bQx0XwIcWzwW83JOZC6KAT2e9hEl7Q4oExyU8TuvGGwvLvHQ6Qo9g7Q+eWim3MwvSq7Ru9yYf
7gsU8iTAdC472lWpStbkYCiQ3BNc10V+mJpf4VGC51iM6RW3CyHMpaiYV0DNbTGD5wQaNaQIKvR/
fo/qPcFN3xdJ1a3hPWaIRezMNFdearrXc2/lt8nScAWJuWg6sgDrAAhiOPnhqmpDgH6sSLmq4Rx3
2Bq6ABvZ6NoZevS5NBNmv/aADKpmwLoaJnzqkR4BT2ySMFZI5ZTh2OdWoSHm1aR1vzm97MU2sUv/
rvLm6d6eLU9t8Q7LYcseDFbxBCTsXoCw4DQUeUrWZ9oN10M8Djdmxb4OyFol0btPofXh5VONzn8I
rY1a0oF8Y7ve2UXFt3QkKKxKbGkfYpdfs2rC2EM7U2cPHiw1FcW6lfdpU5rnvu0YZ42XyDLyO7gK
kQpq7R0qo+zvewK/MZbHHfoWmXJraxgePfYiOOmuJhkWBLyODveQpOnQxDjDpH89Rf+WnuF/Kfzd
5Ij577KGO/3x9l1gH2OG3+QMUN9RJXinHQe7c5/Avd/UDJb5C/UGdQ1nHSWH7zKA+s1lav1igRi3
GFYzEjm5U38XM4S/nArKU3Af4yEWU/7fwr7/mq/377OZ0TvHsU+N51BrhAgMfjilnICQpKX3nolU
1d69bAa+X6sE/rJoz4NSJf7XRIxthgiamOS6fXX60bDQ1MWkO+9nG7TGql2qeOuJKSShtFEQEeWq
cEK5IGp1FvAUcW3bvXVpT81cWluIvgDiMulmaG0VdUm3z1Wjl1WVknO2NuLe67ILXTmJt+7iybYu
swmadQ2TIC1HRF+VqPx8y/3blDsIfIH3nsQym/NtwNe8wwIX2G7u7/2cr/u66YjviQrPlt4GDFfo
YPJfwPml3PNFtaM0r8aVyNiVJ1vtzgVbyyWZTvFkRp75AMcMyGybnqgZsh+SpunwT50+y6PR1K77
kZUurqPK5bjdQghIzZoAGKfEr2d1yo1MzldiQ8mlqFdV2Zq4JrOyJsbb0apa+VVr4vfjCukBd9f9
RVNxe4vEQkb810qM453qsrz+tCEMVmt7cVnzk3Kf+M17BkiL3j9JKtoseo6yZAzacgw14FPZWJaU
RvhBmoA0IYDYAassVpT5J2OXEvJISnukzyCKaSSEI+KBaLYY60d0fdVTbPYnDju0x4OMCc2J2ICT
SNcWRXOtmwFa8USe8B0fmasfOlQg9hmNPvioKCu1TXgr/e+6yRfqFauZ4rNMJx0aSV0a/TYn452n
xzkwkPzXiQVTS1laH27vhzgoqEaKTe4K4oM4QHIZ0TT15VGJLiGdzOQH2c2XoMPiysZYBl4LNE9u
J/rI1E08BWLgYHMyOGERpJa6ZxyyKP+mklBWkcqEpJaUHDrTKbE04M0sqWmwmvYLL9hsCAeJ/KFc
QkglykFQyyqj3gS5TeNVLLD+cLYkJiAvIJ+NDCJVxAlL9QpOC4VSbengyqvzlGAqKzBsnFGqSj9G
gFrjzvdKds2HwXQn+y0Z88Z+FnUFQB4omVEn2SqEsmdhzO4WO9sN+RijAOzbyoo0wP9qRTtvW2ud
pPZVGSJC2rRLQJKbmSU8qSWtaiYpjgvrySICHVOICut5R6niWtFEwXOtTbf7cHRLybFkwdxHSRjE
cBTtWmASnb20j8xkSK751k6PXLm8jaPoShY5c+a6KyMYQbBTpyKGlOwKKHriNgTSMHchESnE3oT2
2GBoobLbjcZAxnECJOS1BMtx5zOteD2Rhx/rpiX3ljjx8rxok8rcn0qm8VxLqf2oqy1IeB3hFONa
am8CeeJkXGxFXWDMdlvapChUvb2sG4bn6dHnaMMjPnr4FtwCQDTxZsNtQPLRM6xlqo96lqO5qv2Z
Z836gEvFl97w0jjcZiKfEmLcwxmdq/N2MVAzjW4RvE5S9BXcfceOp6seJRjq7zqR80j5pxpJUnDQ
gdPxUk9vuV3N9jqrLLe/q8zAKi5Kqhd8P+NSqXCV1KUL09/yQP3rKK9UNnYrRtT+8tTnoSFvDdLt
oIoZzQhJhi/gvHAitxPyjIvE5mtqgr5lH79mdNqkq2Gp3WRHNKX0Ta7SXAjcRqMw28PE26HWYORs
jHXKbLwzIzGc/pBXbtNdzFoGxhnfW+kfR/iHATF1IQBrhr+VwLxliTZYVn0wlCB7C2+oki+0i3J4
nUI2kpE7wpJedWFlAooPhsya5bqo23TwIsuY5hEZmuPX5vtJuLbkhzIzEkt58NJgau3DMfOSh0V0
7hVouxZGZ+I7DyOM/uKc7GfH3lne0LbEbekJcOSzhcACcT0RI/asVtJcZinuvISzInDOLJIBllWu
8/4p68jpOh9YmOvbkrQS7P2yi+fI4wsj7xQcMcCGS1Gq9WSnE+xWAo5TPn1KpG2RIE/aAGES9m2i
OuGvAH/0N+iJ3HTVInpgxaSMbNqFc02OaZON6jIeGqpsZkbWWyDIPdiqWJ8GHkKqS5D8HrE+HuQh
vlSnSzId81Gv4taGKMTDaHXpwu9C2opGoY+Mxib6FcZQfjnY5sKB2qED0hGtoHXVd0U87xqjILYe
Nnd8zZZLYukPSes7cCrAHoe633ztPK9+9splwZcUZv7FQIbCRcL5dLo0hDgqQIIFDZoIs/2Sx2Ta
yZFotUPqdZygFWevtY6hvcPlJuo9AU5YeAVrinqYAQ3M/fAGIb3+SMIpyC+M1mq8LQSp+rSNCr1u
xa7UNJmHjCOXTNIB9LNiRxzHucpaIJocAFVEJHXcRJ1tlHnUNBUW9D6EHhMl0PhS3AmJeUYa4gxW
wXfHVyZosA2nltCLbVzWLXL53O+5qw5Fgmg+qKGfzhYsLcdPgD7PzD4xYHK57oOqHGvQwFmLGzSt
q2k7S/62T4xZnJ2w3JDBwXERL1BBfNojzemXW6/pJNkOjCx2ZC141ZFri6lEQzICRo929O4C0dRQ
q4h4//DiosExqPv5aAF7xY3WWgEi97oe2ktdxu0RpuEta0p2ViE5dJdhOARzRJ9Yvind1fej0XnB
ZoKsScfmQTS1L2DRcbmlSWnCLPOkgay/S2NjH3eWdeV4zgRRtiEQ9KqQ+VIdsn7mEKAWkTfcVOwX
u9J5unccN/3q8oHz3qrMtp6H3nI0ofdhqHeGl9FIt0YorWMwOIPYlf7Q4IXqfeI+81Cd+jPoNeaG
vPemNm4mt7b7j7REFoVRovfZ9I8iXC7iNrXeJQPlu8Zm6EybZ4ov8SRjtUqBHXLwVI3Sm7nI/Vvg
Y3UOUqP1T2egbO+90RQfraOZ2LUy8fmIhY1ofOLKp4dScIWCrrAwQ0Cdfssnxjkw4yRpCqel/5mA
3M2H3c0MAwjvzPGY+sI6uIo3IvJKJ1WESzrDhUzMTvK51YKs5d4E71EBGI2SjCCvNZQ9M4X6mszJ
pqQL5s7cFzz5zFyad9USyRjFQvZvZJb3R6+15ZMxlNWtKT0iUfwZNDU3vGq4SCtELPAoeyouJ0y8
cpMCB+6BXiscp5lQn4PryvPO7+NPUgrEs6YSrHczeM4dwFXwUm260M/DAkcQ0RuEOI968ACOuU38
CC+r+5RuWMVPTZvZyAxEraZNOOTSepkKoKX3cKlyv1wlUpf+zkpbE2B/Qetg/2Ry9f3c6tQR+ChJ
vdOi9JvQ8ocFRjg00HN5UZjlrArYflAXuABM0d2kft4rLsyhNf/uY7L1pQlBGspOQzDc+n5WhorX
HUg9JHTNzNWZY9fBbsnhqc0xq8wc2vzmD/3Z9a/9zf8ptbqu0rLv/vmP7yeEvEYeD+IZ47nTA3o/
Pp5rTBnng8lEZE5uPI5ecPdg+032Ghu2d8xhQDWuLV0ihaJcvPrrR/9+6Prt0VnbkkTOVUxJ/U3s
/Yd5KIEMSBZM8renyhObEFrrarLKj79+kNNe4bvGzkG7wAIKRTLCeHrQ79/SrK9L5o8FtkYWIKt6
9hqH2zHY4gQu90+WHH/+WB6hOYyr2Xn+MK+OTcZALSHMkab+WvdAhp+aMRTnus1097NZ/X9cn7ww
hwdimcymHS349y/MMJtxKabao73h7uPNfkkJq8Syb5mdrlRfkBNLAb4msrk5+soO3o0AcKm0G2rP
OuG+MAbO0wT79q0uyvm4oLOYf/Ik//MT5jl+W82iyWbS88PeYkgSm/wj3vysCvAlDmmxB+Qab799
xP9/4PIPzBpMzLkL/Pehy32qqtY4/9r1X//oJPn9//wN8uX/gnSHuDHMIcG3cclvoXvgv6hTTrl3
DrJ9RrG/j1+M4BebEc5JicOB4goQYL/PXwwGMPzsSRjsmSIA9fW3MF/MBr77np4sJCh7+Y1Mc2ye
pPfD99ThyCYPt67PiKWYn4LSYTpC7O/0SQa3R79KbMBaCKecV4k1h9sZ7uZ6Mup6m9Uaq98JQlfT
2gODdrAfV618EujAiJ/U9GZlFYjnaYzlx0ju+n2YW/EnUM/ciXxPZhuCULHA17IYaAGUlNc9i/Nj
6o1NE4nWag8VRo+LUlc8J0XrcV35PoCr0ve+eFmsLrWhrRWRbvmGLVaxtTT2ONCWEaji9sa1C0yH
U/qlHbUmqENL474M7erNHXkWcSVrfroODaS4UH5PsYMJ/2Ue4lM002wvV+O8eB8p+vmv355LF/t5
HLW2K4ONGIlIL6RYbmaXP03TkN5UfmMgpJ9os7F68FsDbTubOCFcK2pVUq3dPF0u/N6vzgnWm9gv
kEP+IbTJi6sGNnkK8f8zmtd8LbwqWHdwLyvq9Y6cjHJpLrIh64wV2WPzNpsa6L2+xby/SK1btJoe
DU2v7ntl1S+pW8UvsH5hnwcaAulq8YgGvrbierkInDE+hplpsdBN0Hgpt9RY4hOxBvQO4mBOSUql
ij1mqT71ymXZPAFEJR61s+J7UpoVTBM0K/uZyqWJzEFnhNo2+a07jOCVqROcR7ZfIKFyMruipbU1
Qw3qyadaBe5rVgt/39V80nIaunuiFYynAQn23if/9pAPSbmJObQOIlTx0e8m6FFMBWsCjl6ZsDgf
p3GAtWKX310RIrYVzBRfhC2mywlM6nYGoXbllwHZXnox0ojN/zV5SfIjyGf3YIrROmGX8+tp0vHL
qHObtoep/irxi27tmIA0k1jvXNPEfyhdeTmlWXCxYH16npJePDdSzg80kt61GCRi7IAfgTedP9Ib
Z5GOhbEJ/BFWgGj7TTWaQAakInzLCIKdU8ztoSHcBr+8l2/CqR0eprK8SrOaVcMwUM1VjGYkAV5R
IeNeshOxl33X8X0oQ49ZUZMzpjNjVb94p2xyURjzhVubybXKdfK6BMa4G9uZdVvPd9OyF/yPS5tf
aLKtL+yiTW8Kc4mPM7E3jAX7dOfIMIGTeyr1PO3Cmu5RsKouuCCy20DUWYr1WPD7htEv77y4qrez
pcU1o5L2WlrkMiuCFGhK2+dwDukllpCsSGtWn0VYTpdIqORFLHz/A9zvvPs28+oY6u7TPM0vijln
tjPbziPhy34aLYaHl7noGUQlpJzVEe4NDQ+WSBiMBt102Zh8Tc2YwGYWmdqJLD+ZGNakvX+djEw3
1ykfxEdIDOImsGounSqxsEZQorpepYlxnC+8pRebeByBRTGG68rDkNymcMKzDvSGH+8FOTNZA2qd
UXOhdiENtiZkZqj5tZFfngXeh29e5cnOlVCsBtgrHkSO9Cxb3gzmnibhlQzjstuM8EJ1TzgQ264H
mizPxnefnzfdvpzwgiEjQPM2GNdl+0YefWOXG/S7VnWVTe9zIfen2If0bGBuqk+pVuPNYJ2F6WVP
thW3JdJQaiJL0w2e97fJ25LrNEdhu5V8hfr0StdbhpwQ8U9aheGyqqu1zDcpWzE3PeRqK8nIsc58
v7tN3mufcM19X93a47pkCJ2Hh1lHjrjOSzeqwX2pbRx+IeiZlMiVhlQo25VTAxvilSXwqMy3uEm3
Lah7Gfrb1joL5FPcvtsFa9EJSjnESMD8Jk7rmKmfV5nrONc7/CwfU9bd9zTtHH9bNQC4Hd3j0Nhn
eeG9Ac8mZuE2dT+JXcb4otcWapVVcxvQe8tKv7Z+6Bw8x+ityMkhUPfjKCCRyP7J9uJ6084NmreB
qbZ9pMs4ZxaYrqyKCZxT2ys7N+6lGKKBAVc0KdYFYckA11mHgQEhmWVe2d7bKWyOxrtxrcZYmX33
xfLhHS3O5ZLOT2Pfk8znPSorEPz09By6wzkz0nXHkWdlY7MOUvLqinqKPHvGumPZn8s4PovS+mLL
fp27t6UXvOR0WivDvq/teW2nwWOTvgl+umsuuIOsBs9p1qXWVzObd6+8OL2L/ki0Z9+umnHaW2Nz
1iwSPD7LNkMBpyCGwSyHY15cDSTeKglEIgZOuZirpszWLik6PqeWHEnRMA5mycW2L5qvdWvshvI9
tvV2kvZ5YrjHegSmFLIURHsSA9YzD1wki96RVXeZmu91yv6BxBt4yud1CWK6rz6kC02oQJw9vqdB
F03phW+V+0ndLcl2Kc8c533R5sZzbwmbqWYszsHL7KY7c5xW2uQyYFEDPHxq53N3GcvjSBSHFfkW
nBgcUC7fImZabtPu/YDwGyZABC31TnPZhOqm1TTPwXzZV0zaLaiJS/hueSXD/hcl0uaUwLkf0eus
MrTFm4RNasGiJ4jfM9CV5XVerckPAaL9bvv3ol1bqt4F9nk1bofsC+38eaquBvu+zC4CuVHls0Jg
GCebGaBNp5KrBuhnfM5VuA/9g3on8Q850i6od335eZqSVka9bkd6+ltdkAbK7M/ODnS9DOoCNg7u
FplDRHaEmT0q9zkB/OUeygBxeajO/Pgutc97A3aovTV9MtQ2ldXCHF8ZbiVew0zML8qLrzTWDLc8
r+M+KvqNuzylbDeqNdz+lZyv23BH9IDvhWuGbTs/cTfOhHWYw2pmd6/XU56yqnk2ALV+NeJPDUch
/mz6J68+WOK9gTDX3KfO4wi2YdnLAYaUhBsHnqBbV/19KZ7th9m8zoMk0t2BtD7umPdBvZ7UUXR7
ExBYfabE7VzcI0h+zY11zcfmHIAUDF6/G5evp1hSZ81yaYFJ4H6Ns2Ory1NMwd7Kbif+yPnEquTM
MhrCjBrg9pRp8sVi0ZTEMAJ53uBL3DWnm2OBUxR6ZcM3OSV0hi/2uPf9DcXmwesu++k4cKtarO2w
HD3ZrUd5Vrnx5hRHWReXlbpYuOW2wbnQn6N+RFIRGd1OVcd2eFE4PYv9yKx5acFcjUhF2hH5nL0y
in2A8qFsi73y4VQYlzmjQwINkXAdBaEtU7kWjb8LeLLVzKw6uXfb6xzJAsLM1UhN7QDuUVl5mY/9
pmjP03Fa94Nep41JAuW48Yf7BeufqDdmIW+W4HNAPurrTar3SAU5q84wYNTZQZsQOfD+NlsuM4zJ
UZdfFdRj42KxyS+fRHMXKhCBabEaKAslalimoOGwMUp9WlFAzc9X4M4nfVUASoqNGy9/LZcbMneA
mm+lY0bO+FnUD42ztxaWImAdvQtLvjXZ65KTvOVt/tBL/cmABFXWf/YlJ0+vyfQA1jiS1u/bbNeU
dcI6sDibyGCAktqOxZrVNG5rkia5ttKqnOuotPryqnVmBW3HF8Nrk7Yh4qLJO/dKSpaBIci+Ks3h
uUYotfPnXj+7WQo9C4A9h1RhPeXcS+pRQPrBS37HbyYoY14MdmmFWV31Om1R7nTOUY7IY2zN+98R
b7prB0bqp5TiszpvcQ+G9mvQ37EAONaK7+ByKtYkE31yGvrQu/RN9ZF2012QEoJNEU2MOACxbFdM
m9buHiree3K7IUP6dX0kLPO8lLlYJUO8jylMiHYZ9mQkbEORnCRau8L69Lul3ymvBMhkoay4lASW
bsVy8ENqmNO3/MJQ+sI70e1eibax6g8L/XlkBhe9uk1mdTa3DvG/Fp8kGqfIrUE30qMApLXkfRGf
ZhVXZHteWC2yMQagHRitblwh70JMVBICzRnihTF4mvKBvJnI7xFrMqMOwHL03ceSXiIWuZ6dNyX7
A1+1G/QuCE006FA5P5njuO0UKjIuJqaQrBxLtmFcSE1/tgT+ndkBVVlsAmQ4AbN7UlgRJcWvsqrP
7OnWbD695dGUAGKqhzhAy0UBiuT+J1MU8zRq/PcM6+QWwLYsGGP5OEQEbIfvr8FFuG3Rus1wlvnj
UzgsYuXWxXnb6lfqzeUiN3Pob+WUbsYuIaUelzUC2xbRTu3k678/a/l/kcHOLucPd47/4K/fjmDX
mRZ+Lfu0nw8f//zHt//h1+GLLX5h1yCY17m/QjkY6PxK8rCCXwLs1Qxk/jVD4UH+pX0xTMYyON8Q
cOJWY8B3AqN3le7lP/9hWL8wcfGZm1on1wPDm7+lfnH87+fALrc2D+8MDkxhWpBGfsR5VIOM5z70
ySmXEDXSkDJbJDHs3HpsHy2rdzZd6BWX0guqm3KZQXeywX8XqMxXQxbba2JR8nWC8PKy7YfpxZoI
SJyR9dy7lV1v9djNB7cossdlNu8NM1kezDEh0F12yU1MKXTm9MIlPc1gGmEPybz1Gv5ekkN2sLUD
Hm7oi3M7lcFR9fFwyshDRb/NjFYzL7A4PhviMJ7zoCE2MZPy1DWUvvvqEuQBjs1ZCGVG+tJdWVjn
zrLGbQFaxZ06enoMi6htWPMQAVkvwVZ5tg9DughzihxMOGsiM9K9cAT7HDxPrLVdIlFulE2qxaEX
Wj92nsn+pXFm50aREbHjqXQXKsat1lSxee3UMwgoxxzX1Uz0sTeldGk525kWYdpE2ZPR/dbmkQgT
MKF2eonKXJxlJBApUU/Xo/8c2vq6x8wyZwbFfNN8NmQrSmO8ScbxOHTBe5vP53YJfUmdLVV6JHTv
wVfcInIN35lej1j6OyHjDyMOh2PTjs91FauDrgeLEysgJB6ZCDd/4N6Z926JKTjv+ubIW3UVSOdu
Cpt64wx6K5uRAjuWyTtZLcVa1sEX18qoxVx/ehOq//C8jjxNFZovk9u9pE14GC3jyGoJLmsSF7eI
DIGeN1P1UQrvDtvBp7OYD4Hp3KH328OT2eRtu+1IL2dWwZ8aq3PWOrUdQGEpv3qJq5ZpX1DvZxVb
hNo4t16t7lt2/eeZNb65NulSURrvm2HmPdV6Pbb5skOFYVtnRAfRulYpHfGIjAErduJF5sgegDWd
+CS3c9VYRoQonlBQQ07U/h6BPow7qp1rkEk36ENj99nj6MTzcSKOOZeExQ7PQ1F4+sNI9R2TKMLO
XxqXgMhVjzGYs4o41WoOOtDRtQxWk+G0ch3LFiWp67YxAyLDNtEhxbNmvGJYOprsRg3nZpN1b4bw
y+tuSMhttDVUMEkCcNTW5qlmnrCSpMjEUtmpRwRdaIwYV8C16Enh1ZdzimOetLdrP2ugms7dnmSw
J7R2nPKKThsGbGLdZQvqyGJ21r1V3+ikgDw4dYLYtLw70/ZkI19LX8ScbRnbUkqi4Yww7B87ooc2
utbnZSflviYO1Na5ikjPmxmCBuc5/saoG0Z4UqXYyg4TkMpbcVwQDZM9zAQSng0N1UCwFJpa/uWQ
0Onktb9TVndFikiHXKeJz0mqc1adgq2FNC9SJavtzlAw1YwSeLbSKK2qBJ1DGhzKebLuDeUmN8Jl
rlHjYmEQElCp+CTYIW3SH0WaPFESHYziE4+feV8ES7NRhGw+lp7THcwm3Mu6eapZlW+LUzIT21kk
edRCXkD4wMT7gdOQOjSrJ1rjFpRWFyxRx3BtxUynY8sfaMC/tkMSDcUAkb+wvjrHfyeT1N9qyUiu
rRfrZZ7C24Q6IzYEorWaOK5yekc6jj5rBEApPAqydSar/q4byIObFYq0WdDcuCoGOe4AquwyVs8+
3b7yAWbG7hc55Ie5AYwu5WNSd1+cWefvedntsxatazuCwW0QYygnReCer3j/r1JHX6KPuzWIaF0J
Y0Ae6+g9wahYBfg6irBiSMaAxeIzOPUD+RCjFKPFKMvYvcyYLVzzcloEBdRYBL6CxzazeG84etxU
gX1MejbNXkz3k5j+3pEp2B2qSzAhxN1bjAAcXBf3yCmTY8eye6tSC3C1hz5pQPH9UMTFU9YAPxbS
Xtsecb2BikYzcCjQrNSON9xsnSfJ+Xlt27X9UI+au3qQvJspYQyeA2xRzXQITdZE1eIPOydN3JUq
BucLFoQ1t55ARlbvGoc6ZDBkE6l+ZiOc02/4eti9mrp/ryZyKqPJct0vpUUs8dqPnRGwYurabhTk
gtEgOuxdaqYMufAJEEtSVeaDzgk6m5zMIMdeuJdFmOlLheWLZX0b29cTcsdV37YkEeRsMlBotIex
dbMz34w1gnSbvqkKu+KyLUe5HUsE5wZLNL6YnVgjLAJcOoSIKt0Uom7uzrsJ2/JTnYDEUurSiUn7
0MmuVvtqGoo9cIVyby/IIaOBWyDGheEwVOMenMMnPl2y6ych1smEiIT07wA9V+MY+6Afs20lcmip
vJaOmvOsVY153RnTKvEAlaa8hmHyHvtphLQ6pfXtgmYtiru3YcnSbTzU/oOh53jLqB5iqehJ/6Zu
32dOF29iskkfE5FXb4ZdLPdJ4KebiXH9BZL+7NFIR3lgMoub306T45hV8phboXFpFO18Y6QBq4XZ
S2AqU4pwes4BlD2HzYkz9t4tWc3lOROa8hEvePkuTW+5Syc7ZpkxdcyJY4E1MIivKdMLwqlEfOjM
efny96vk/60ScJqP/76NJIfoa/JWfFcIn/b6vzHtTLaQHvg0MpUd9LgnR9dvTDv/F5fe9xRAhQ5c
4B3/vRQGd+ed1BBUqQIbkf1Hpp31i22iED+ZtkwXgJT9f0e1czz6LO/kvhcnKfj3fVYVl+lEbXHj
pYb5jAameNABOws0pX0C2r4PJm4Jfrz7wzv0JzOG7ycMJ+oDijdqfGhbGM8oML9/VHLIZ1wN4c0A
HCAKZpXeNaRk/oQt8acPQidxMjQGCOZ/eGmNBccn6YObPHGc59lvu/scT9/P9v3faxJ+fSm+EEj5
BQ/DWuX7l6KDuMHbFtwoLQsrCqzEuXGCdMBawnRclP7rX79zp9nLv/vifz0cwVVcMgC30LB8/3B5
Zo6ouPwbMzebM4KV7xL6EmiYJBv99QP92bvn//uB7B8acK8M2TmN/s0I03AtCcRiaWr8fXIe1SU2
hJBBE3Zi54ePyPsf9s5sSWpky6K/0tbvKnNJruk15sh5BvJFBglollyuWV/fS1D3FhnQpNGP3W11
razskqQiNLj8nLP32lHDwDJ2b4vQD+74oT7CUzyT8jQrYzcFaZ6vJZ6Xze+/2i/4CRzWY87PE+na
eF1fn8ScUdAU5/5tU9jEobBBZYrUSsk21bF3cxVkoG0CWKBe7r1z/MbdOXYRfUoi1wtXNgJQ9Iez
PE+RfZMRmZvhBsEpu9Pff8rX6oC/rzTuV7qZ4KtscXpj0euoUXjeVl3dYD7LCNjEFuURbu4nX5ky
wrwFJvKGf/IXV90XAu3DAnLDfnByZqYZBWU1Wre2HtS5sti6J74Y/tAUytMPYI+HH3USy86pSx+D
eB9PnbgNih5IcOIgE+Xsv6Q60Y+2dqY3GFC4rX96aJDkcDAWYc9fpFGvr7eCmMZMIbkY8R44W+04
w/sg9XNazLwXmUT4AZv53Ew94OuW2aGOKDEjkvBnM4KZhKi/Or4TEi9ZlP2wajypEMmXXBwS5BsP
Tq+OwwsiyP1gM1QjYyBGsu5dNkz5RDvcDm9m3OnGijp5bFdBkKhHzy3Uo5aFO6z6sdZf475pu5UT
4WNYCiQ8ltE8ZgzkDGW/G3vdl+zJ2vShRbe+9gt4MHiO7HYbIWIA958kDeFtljtvqWOZ4/HsjgyV
BvtWjX7IPLZKso/wKJKR2hdUwLryXHPv17b9iCWw9FeTEdh32q7tcdeUCgOJNnVxmxo8jPuM/wOu
+qDZzTUDkl1k1zgH87oUbNBqVTAaa5SPCHdK+JG6DdsvMi4Z4WVma7ygwhi/6jSVRx8FKiOxwXFI
ONBGfM95DI7WWCKjNOcChw4PW3Tu1rhejpDZ2gcc1hZBAWUbHkvhDcZaNRYu7caJcdSGWTXE+7Iy
e0DFFOJf/YhG7SoyTAvOcN3O1YVFiinNHRazadXGS385arTxRaO3ASrE6nAI3MXsEyJf8Hej71jP
JVNzwhGCca6w4hs2jHk/xg7rtGVwz4CyvomKqGZswRHWaeblDKncoEHcafiPvF6iPb8dJKmv3OED
0oDuwvcxmW8Qf+ubuW+c81oE0UcmtwWt9TQuiZbTY/a+ZB6Wks7u9MC15dhdMNHrsy01LgrmeFYD
oe0EXqtN4QVDtomDgZycWNApUK5rAFf3dW0yc4/Kj4nZwwqyjQRTsDkP6hOCbI+t7uRUV2QXtinT
2HEk5imI7QFXCCZc+u5Z9OL0Y0KqTqm8bB2VenoRQ92BoMPqs7XHzHrnqc4tNnOcMufB+owqv6oH
u4bPZIZXVYbL87IeUC0gbhmqYeNn/nDfJll7gc7H/ooSy51uMscczq0oG64qBksmADOLejwrqStW
+RRToMP2RMCCGydr92XuhBSzECaNXerMOT0pOYBwGKgm6GoDn0dk03YkUplFySMmkBytzR6d0YZ0
WyqACbkC6aEi9r4OfonnZfEx7YwGNcq6qR1BPIeb+MQd1SIlCMzuxpdkNOWjleXN80BK7b0HbCuj
6edO7trCav1xqKf8UXqFc5vZc/IpGKHHIYMIGoJxgio7ViN38xGdNeqJkUdvn5SyOuL7opLgu6pP
1IJcoNl3ik+CseYHPkHzriT31AVNMXtnvQXbYeObVfAc5HYIM6fXWHNV0BaQZedu+hCW7bx4GaCT
Ya0IsmzjGUJc5pnQNMhn3C/lWKRfJi4DmWYMqB8oiqoXNzPCDz5OEFjtgxU9q8aUT6MtFXnOQcpw
mpmGWAmAtqQgVRWOVAsjus3gMR1vFk8REUqll3wIjTi+tBorBoNuhI7LjHyO3V1YzXrYYZexGdaV
tsLTF3nOYyX7/kHkyz04iu5pbKjoCGQGvbUyEzXzDfAHMnKZ5fBkjm54i6chz/Z10hADNJsI3vcg
I+1mXQ59fCnsBOGbZ/jORAxyj5UwC0vmepjsGcVlTmJ+HXTnxNi9dTxuJt1EwcbSA0an2LKGm1ZF
+e1QTVO8ThzDvHDZtNM56ltbbDuUB9NqNIIoWDV5mQ2cpj6/zbjv/dWIHLrc6lY6N81QGDZq8qWt
G8lSnvXpkB1B5nn+5chKrp6LTld4/yWuLGMXlAYUVvxioPuAoAD0TEi6A6OxQq08ly3zRqfAtY/A
Z7DvnUL7bMBFY121+M9R6xh2XGwMIoutMyNw4uYyoVErdo7RpZ8cZalg7bW0KLbLQzHivfYV90Mw
18u7LtKsmhbtL3+YkxzQomedm3bifS2rLpDbHDn0frYHFa1lUleMpWSt1gOm7/zgJL04h/hijYv3
kLTKhQQplfAR0M1uT4oGOeKf+8wgbKEPA2fXAOBBf5WK5LkriuxGEB3/xYgd8wsbcTmvaOFx5UE/
xMOxCyN6PkbVMIczal/eKiuOy61N80WYT37SiId6qtN8oya8+IfaRwi2nZ2E2ZxCYUtwWKynEfNd
MeVotnMn2nnEPn92xtScNoanM4ZkjsSSN9LfRHQ3hGKkBaAyQgx97V3lzRh5h9bPU3M72XWFMzCo
jWTbqywnxqCQ9bs0bT0SoLCvvAvF4p1jBgyWLwy4ezYGarlsVcrlxpJu7QRonZRLj8eOQ3dDI4Jg
gLJ0P45LZvU2pP1DIkjW9PU6iAZMSdpt8eE5E83P3SgL3Ihj2+BVt3G8GluRygX43XUudyJD1ZFI
8Tx8sUeJM57OSLmKQ82jY2reQzt2Hnm4xSYDzZTNjLbXGPDLFsmig4kIJTT9XycZ0Fll/UxzJeiq
3lwl1BdENSSwBtZDwk2/RWbZEa2Ni1YCGc8jEnmMmLc8TZymvhTWyEy1MQefAW5T8aJyc39KD0lY
usaFyJmpnI28CbAHOlk6Houmst8hlfaPjP0LQq4MV2N+9Ith1YopCunXez6hGFHShPS/8RU+FLbk
9XM9mzUzy4LQ+du5ML1nqx7o9coGkWEGaWJe82LOAQ94Nt0tnGoZniAcunyzme4KpiBzMq4hGZjk
RDQ27TB0uEv07dBjbmjCXjIo7FoTN5bDdm9xqGIM1p4EvdB8wzB4acT8Qi90hrGzu+5ghQu0YYS5
sLem0BhvIPGAF6B2B/FgVKNa5C5pce9+5z9Mg0fK03cwBBY6qz/TjhDxYziFgCOkMwfFXgeMhdZo
Iedyl7eLoMbnwSBUAyMiAAqwEskLdqKFTBEPoQWm4huyou6jGn5FUAOIW1lzq8Zs15nCy66nNLuo
xqw866MKC+84S01KQlAUxNtFll1yO0QKKkNI7oV0Yk1DuisdgvSMEfktauWc9KNuMi865aY9gxcR
oOowu85EIqwiNKVGTUXWtjNxsCavV2Qgc/6YzUGKZWScDZZlOOnxfjTYZo8+qt8Rd5c+L9y+b48q
DbJ+gy08fd8lGAGP3+ql/5fE/yf68B9Kx58GsffJF60//sfFl6r88roLxV/7VxdK/GXB7Fq4YSZK
DXsZd/6rC2X/hfcD3hOdJoBLODn+3YUK/mIUu/AGkKp/z0/41zjWJVeB5lPgY6Tx0IrIP4pWOG1q
IDKhg0IpToNs+XxLj+UHV4zG6c2d5B+7PDA/TtBZsNK2NKO5l6rvd8l/GyJwWuByKJpOi/cGgJlL
0/r1oRrTTOu6Ho/aQdA1AO9ZCaf13yjdf30Qz4LtwBnChfP6IJayqD6S8ajoxG4cKyENb9G3/nCR
f9FD+8VJI3PcoXuGPpph9slBWJaY5hTDkW/MINLJxaGy7OEWF3H4BnHw9OuAjgC5jo9ZwKQFOLqU
1z9cHjrGQxwOeBGpgpHFR3nGSzzDnPD7L/TrwyD9IJgd8Jd98oVadwiUF6ljErb2QxcDDYLj077R
4Fh+yY/9M84Xs0/BXe3QdyVI5PV3SYO5w7ssD04xkHg7tDbj98ZtgVPyqY6Treo3ug8/fytsJhaN
OtodJsqHk4ad1QQ0cjz74Lo4D1sAa1DdtL/9/an71bfi0QZvCTyY/epJs85rqYRpZh16xDFrC1fh
SgxY56UhMNxqNIP/g8PR06Y77f3tn/nxhsiZhokpZFRIm+cyqZW5TrB0XNldzODUzcq73x/umxbj
5KLBOkT4gfGGY54aZWa3cbtqLA/5NJTPVS2ST6qbUawzu6V34SCHNXAd+9gL3N6NNhY7CcxvY6cf
ReRH82aSTq+JSc69D6owJ9LWoxFb8bj4rJn9MAzE5z9/aIoawZdqYrRSVSb6j1lOhXCrRwtVbd40
tfnGZTt9hGm8s+Ix+nWpfHmKWa9/PI/sK0M23d0hnhry6YNBXyJulrBVwuQPW27LkVx67axHC3Bm
WeN/PFLIjlfkzMThFIitAUhk3eFY+MLmAjlLO6OZ/v0l+9U34zAC++ZC3D296/N6MhsVEbCWMK2d
h57MUn8cDrkAm/T7I/38fPHN8B3a3Pke45WTxQlFO6SBrj6AZZ7XTVmR6Fom/fqPD7Is4yRP8Nrg
pXByobqsdKc0rA726DGiwzmP1b8wd78/yC/OGQYXbGEu2idXni5Nls0IpvOKQ99Wap2N9BjTKCIc
rHbqNyYjvzwSB0D7BKjOd5dz+sOC7oAAsY2xOqS+Ti5SmnS7qirVNh9i+4/8rrw2BJcF3h3/cKOz
6r4+EmW9NZpGcZgsQ64Y+PfrxIu7N97pv/o61qIXpEm+gBxPvg4N5Fo0XnYYSiw8g+MSYNdChkjK
Tt78/hL94mbDdMYqTmec/tbp1wHENhEDlR+MAGdNNdhEyMnCe+NmO238L+eMHRlaDd4bTAdPXlHu
QgFCdnOovOAjosfpUnmduhwKy70rrX76bKpRvTFV+uUhqavZRdhQqU5HZbGIHFoE6SGb63idAhnb
icEsDq6eysM0YWtaGQbYot+fTHoZXP3X6zobUtvlBWny2iLC6PXd4XldG0md7xGURf4WqoR4aarE
pc3Mw4bYJKOGTlt8YrANVfvBFjr9BD/FKTEwVQ1ptmwrrxQYiOtpyOZpFbqVPnPHpcr0/RS+NEuQ
WMV8/nSFGijc9TixMGNkTTCtMx1gG6gVgO3bJrbkFdWo7m7SvuqTnUnzp7mDUQ13vq2FII5z1i1V
V2gVLc3grI8/OqlZijsrkWAB6SC6xKIzc0RxZ6ZfEyeom7Nw4nRvdWhUD8Y342ZvNQJhVTYcxNyi
10ncUKIAH0Rkb8qhlfum5pSsPbMYzmxrXmx+fldE26YI+60ZZGNy7PPGv6qQnXzA5RJiIzQXetCY
4R6QTiP3Y9ZO73MkhO0mzTNiLdw6jb7QxSkR73QCzbuDmX8XRUuiQRKL6cKvYAni66LlA6pq7NxN
VIx1fQhUjQxH1TrQoAc8zAc8ZL4JImxiKa/Tfho2GU1MB9EUQCacHm5irSvfGWIMLLN8TxucIpqW
R/E1bqbsipYMtKLQbsP7up5COn5IsoFnRRmeSixjnyUgImOVN7B6RGSqeWtKa7yE24FxowzK6bMx
KW2uQuBYGCniAm2/SPP6vJ1MASVkqGiVhnXZuodoQly4qYIW4E9pOLivMP1Pd510uw+0z9tPIY8Z
VgoZCRceou4f0smr7mIVAjahJcBW+jCxIQUKaQ1mTOhw4vgXtH+S9DChnr6dZVXZl3M80E2KTbPa
a3+kfJ4JmNlrVT+4RpWHB3/izadqpjY7CPQMe1TfdPsYIVOP9m6Y7nzThDtmt6V91vpZ9jQ5/vyc
R4V56Y9j9I4CYMRha6QZkel14UwrXBrFQ+S2hr1yEOK8Lya/6jbgesGYdlNLUaM8bRQ7K0Wey23Z
Np8mtFj9ZozNPNnYqZt8ZJvmfKa3OhF+HEYQEKSqVHGekg+puD10EyITHPOvqKpY3Jo8twhmxyT8
cR6jyjz2ygmTR2U0nO3ZcSdmYS25TBuZ6/TeGQq7XRuUlS01nO1V646FhSBhMZRi7cdIfwijEvNl
5Fk0VLAHUiZFZT1uOrA0xJFKnFHsiiJC3vvYeLK9IsK/1nkuXM+xZsQe6Xaad74Rque4DxIeJ9FN
+5iVrdni/RH5ys8TYd7OjAzIAvVd/c41GSkd3LECdTlNuf+U1wXErzLGW7YLaKjHW7fPgieGkqPa
2HVigcqJhFT4GaKs3cR2Xjwqj7+1agOTvhOTQjkiwY2Ll2yckvs8mZ1mOw087lfK84p8w4BPfs2n
CgbOzESNfxcLa4Bmfl1tAq4Fxjw0OfG6tzMWlMQpwxe3YcS8JpEoocEKjCrfYfGGJZlbOc4/bNt9
u5GVNb6kvt2OO5V4+AP1ZE2YHcJIKwaMTj48jb2STrBRQEpp3ed9m4YXYPi9ZRYSW8yzTNOML12r
af+/A/NvZfsPr7afGjCrL7qAA/mq9/KPAMiVf7GZs5H4oElz0a2zffm79cIfEWonQa4AfQYAtvzR
31p4G5VPgAOHHdRirYEl8W8pPH/Eq1SSSUP3hX299UdK+BMKAbsysSQwUVRRcbNL47e92gzWXWG4
CuLcbjSzY+xke+VD1QjDtSxRCwKjc+4sz9302XSFT/1Q9O2eD7VqMVRzH1+mXrav2NzVxGXN2dps
akZPwTrOAoAcDVgjf+MbxhlDl01gf5btc+DlSF27A2vBOww8j11X7kIwU4wDDqYWDHnWXlrtRvD2
0NbWBos8OB+2dPG7SDYb3u6buYIPxSOxxF4arr1PR/siO6Z2cNDugCzXHdZs0Bb1KBNfq0wfbOG8
Rwp+N8fxnk73NgtIe3b2Nj6tFhl/x+8xB7354Sb4RYPmpCj/6cSe7G58QTFahI3etXV1ppAwD+6N
RFzQ12+lnZ1sS3860skGWNUqi0fFJQysG8P60Jtv1Avfekk/bNQ4ANxRtvHANL7xV04OUCM/brDY
6p0fXSbAzQr/fs52mRmuXbnKxENkET7NSBOk6JWKz4E67DLL3aTpdes3a90WW5slUOfxWWM4G7d/
h29iw5gHdfgqrsJV04ariL+fthWsi2rd1tNFgNfTZfrl2bcAvQikY4cBXzicqi05QGiSwQDLCHU3
4QdGdiirjHkL67ZzVlfGG1tV8+czzAkwEestz7FnWSd1DDtnL1RDr3fajfjEyZ5FGDxZ0L1jknLI
zJIO+UpCudI5uWmclNwKdyEf709vqdcf46Q0KGgGulPEdUiDEG4cMGub5G/mqg6G7t8f6qSo+n7J
f/jGJ3V1pWQfxNHIsgB3kd7YKnSgRYu3vpG1tKZ+urUoPGiPsdjRVHq9/ASxVnmbcWYb6yFWzjEV
IVxkmNI4go34nQ4uXBNEiTzTorubjauq6rfN/M4CfDBLzrUS+JS3Yfgp7N/iDS2tud99tFM+SwOX
pUk7jcnNWccjueNY4rJOrErUJ1FT73sX0AQwg9+f+Z/XjeUi/3NGThbkALhiqHoucu3mG6bw6NGJ
QVf9Lg+bN+7rX9/W/xzqZIkq0VOrqONQE8yFBrxZVLxRWb51hJOVI+7AYweEPO2GCYDAQ9O9sTT9
+mTRZadjYpK0cfJgoqr1VeqxyHbmdTu9dB53R+RQp738/qL88nGgL0PHHWSzPI3DSrwWmUfDcerF
W9HvVfck5vvfH+Obv+3nO25JKqIRhGT1NLWycUicFUgHdoUmkSkddmriTYfZw5rFBjD9pvTDlT+j
FCiGXeKeL/pzGqEQLu2nkQFdpLyvlpNcJwPmFb2gUYzxsW8hcbkJEE4z4Uf9BOJE2B+M3Lkoxsc0
EweZlzuoZOsyjq8NgCwLHDhXzl4AgmyHnYCM2QXzVeu9iPqzIfn7njozlDgz46ueChmfzMohgVBC
npxpL35u5KNJcIk+tnjrUhyZ9Rwce7gmJQrKvOapMQC3J+UumkP0IhRpszqG47iOqbTDpN3o+ak2
zDO7T+kZwsoY9kqJLWKBK6v8Is4Ss/qUaO+rI/sn15nv/XC8a709qOkhGW+73PuadvhlULH0pt6G
qbiPe05cGp+3nDhAqtjGUNKAkknQN8lCbH3lbdzhRrMvN4bnhadsAClFq7avcKcrBEBZdGXVQOGc
4KZosyscOxdZ/Znx7Wo+eLdt/YLxCrv0t68wlM4uNGH/G3dd9bF0X6L5uZPvdBbwcvpI6NVNOOYQ
cDqsKcEGbOxmVnpTDem2DYLtBF5kaNLLefRBQ1n7IX4Ey7TDl3XmBnurwKnY1WsxQ12Yhp3VVhfL
7WIkn2vIIaNI956EMavExued2fGmKCZnE1XOxRRbn/1u3KHcuidsIF8nwqM0M7MLlACX1SLGNqLh
yu6He1UPh85r9mN9H8aEi0/nGJWgCOATBhJJy++8wJ4jScb0XQAuDn03Xg8JV3skVoKu8uJ36kK9
GYXBvfHJKNINiptWGuuk/jzyQ0lBhnmJLuVTG1BER8M2CcwjStCjF51XPGWOFx/T9KNtp2zOxI5z
XgIG79tLKb7vCHIXeUKH2SZda4L6rITmhrK3RVXg5EdL0F83zrBhHxJMzaZh29d2nyDA6lQjkLyq
ut0gbgRIhBmpYtrEdxVKDNuWm1GhtrH792kkefvJVTXylGXFpuqilY5KauseMj9QidC6DGJI47m1
cyrMK578mIl0EWBdl251Vc3DXTP4FwVbWSFf8ESd0cGGBxLv2+6lW8JdS/1kG+QyeI/EEYFnVeuo
+tROXwbMPEL1azmmB42ezm2nNRGp99ZcbmFfrfNAb2A7Y3dv0s9mKFc29f9smtuEj++1azZOezm4
nAe1X4aQLSCb0QCqklUri/T6edqkUJLyeL5AanXQVnte1NAJLHU5RuWzWroJhBv71TUxXXyCFUan
FSKe62oBUGB38jGuu26/SwCYTulT7lA71MWBsFRuSGeXqedwUjdhZ2/JqNoBsYWhrpAOAPTw7wer
2oYCuLQgM3kMV5NDjrKhsTCtCK1euwi0dOEcB6R8yCyOWTRuE41IgnwNR4RPttQHN3U3Pnc/7CPq
eKhhyVbW40Uwede5EbJFQ5pKIsRKzdyWRXMM8B+CtjwsqFadzwTeJusMbIDbjPveeu6HaJuW96Bz
My6OGq6aqrxJiuQYl8UzWtXbpNVnYxNeWDRN0mhA4nABtGBdp3TF5me448Ca5Qo1z6oFn9I7BICF
962qduS6rk24UHIZ1Yb5TjfygIb8OIIjFXO/k12w7ZsITHSw9cUNG00aEDO1wgyDB+BWsQBtNzOw
bBIZt7in9wSZncc6ekdrdW+grSysrxD4UQndEBFzPvXx2oCHNEUXThLdelZ/ZdfPjhXd6W489v2l
8puNTfaFkeWgp8sddPeVKI+lhSYQ1Z3Ncjek4xVRx086LIGlxufa7a9ND1BHlh2QyK1DJ9laRn5M
Ghyg/RsT2lO1NnUwLgr+Rzy0by7jidc7QmOaSS7rML46SXVGnBfvLhYDC46+H6yEle8WoWdkpZsR
77PRZRuEDVvpx+dZLy5H9kra72+M+CkbvDc+2k8bwpNPdrL9pvuJHLXik9G62dg6vBYhAu8UZysK
OK5l0BS7llny77cFP209To56shPHxtvqiQCGnYGNMZBPbZfupfVWzniw7PVe7XaXw5i0yQASMoRf
cix+HArR4DVxSmR8OU+t3M49OEBVMOffAFXbVoaHpC3YmsNwvWwA0ph2lyVXjNPP+9p/H3EpcnuL
8GGNtHrtdedWS/cMFeZSo8eDs5LcV7KTj4jqKRph8iPftPmttfjs4L9oJ/c4uE/tXZs8tETZjkG0
zpDB2+YW/gYlYe8PkLXXDngYUWV0ht+rcGtLdidRgzVXrpQ/AIB2GCZMV9pub1BW7nz7CwrZm9ho
bpZnzjX7Jycq3htNtnHm6CZvgm0eFJch6e6I8p5i19z6wXDbKOt5KKa1F8Mgnwv4X+OumOb7Zmko
wh8rp/CJZt97sGl3M6WJsPTesKx1TjWmvPQrfcpV1/n00et1W2V4Vtlo8CKxUx7o+C1q72ko3/cH
5p8r963E+mGcxxIY6knky215JVgTY30vjd3SxvHnpWnN7uupO+uaiiHsPWSx39+eJ0Mcjs7s+lsz
ynVIT3SX2/eHozcoMx2CKDUzxH2TdDuQ7FdJ4Vy0wFm/HemPFF7/J0Eci4HpNwbEqviYJ6/bj8vf
+C79csy/KIygAJOMuEi8bJaP7+1HKf4iLA0JjEeRBBN56fz93X00Tf5oiaehXx7wX4tM6l8gDvMv
1AqC5gKvIoZ2jMf+xH/4uj70cAGx5tBZotkJpBW+6uu7x60IGYfSAXYsnvSnZMCukXaC5+WHM3Lz
fRn7kfq8vDP+Wdz+PgwxdBZSgQDlz8lhrCRtQsIoFsJB2lwY2EyOemih/IlIMTWYvDdKOUTJr47I
3AaxnQel2LQsjJ1yOe0/PhYh2TpDiMllVQcIoluGb6Q8oK0vCztBWzsZGII8UXcRAbyFYp7lA+es
IbB6Cw1CtviU4zUpGu2tlmXhn0lzlMFOyn6q/H3mx8yOyRgoM+zofUuTlMl6kg6ts7iZGAZtDBnb
ImQzOIXEQGXAHQewCMroer1vE5MIHjwfnTRx6INW8ighFYPB4VzT6B1eTFP1VEww24MBsjIJ6QE8
SmGjat7kyJ8J0UU8BzrkgyYNKBk2dSIkqpJRCKMLeR/mAXsQmtieNtf0aoBDH8Yyj/CNxFlph++d
aWjnJw/YFmLlsTFtcSB+jZ+jW0jm3F7I2mXj3/azF+AFyewqxO4Bt2sELOkZaPHXIkT5Ea4qMoHG
BS6BBnyFWc3LjvnMzHkjNKJfaxuPuQdfkIxHZ3SwYyWBtfYp7pidkqHcYT3JagvQnfRzQ9+iiBDx
WdH1RkDaJV+c6impdHFekC76ThZ57R4jhKwkBKjZrLDjOJ4ZPTcRrKgj9JrJQpWsC6v6OvHafjCL
trSOBlM3mKjjTJTQVNsxphdMMESJp05kPORFF2FbKiN4sMsMNf1cRamr164wPLHnnIOiw5Hi650K
VRC/wHflvVZWjCCxbbSziaskLe3ivMWvxlYRNc7yrill73/KcPxmTIqgju+kVUwwXrISz46BdJv3
+QVGAo8EO3Tf4fkox764U7NhUGd68EiIERK9wk5WRwRTXNgjYMT7ZaTuXuaqK+u7KZ04YGZgO7nK
gXTZ55XJlHpNoIZBvkmeWRmV/YyHbVugw2ZLO1lDL22GjCKpCCwm7uycUqV2r8coVuiMm6JU1bmR
VgEbnMRx2vYI/ENoVEp5UcntOHSu0ltJOh9QtTy1FIr3vCaOcxfpsZk/BL2NZ26lM4knqMgaxoat
9mV2WRdcthtCAq3gSketwslS+VlxbyR20l05eLDNB6mRkCOg80vjaIQzshVXoC9zMVjEZpstKQJM
Jil8hjAvr5IeLOJlz6DB5aQvqJsa539UX/aRBHG7zjWGAr32COMgptmf1XRkhGu7Z6nbztMVs0eS
hKCOueZmaLoeWq9DlOEyqq5JDTH3dGwS76BM5eoPqAka8De9CHN7A7Wx7O+ZpkuqZGHUVdqtyPHI
nisnLdpzo88y/zGNUIKx+sxm2IabzibVgifepVLp1nFHeOx8N/RQa2gm0eeMqv5eFtLQ6n4KWjsJ
rlizGJeu4WhEeXcbGqBlu/NaeZP2P81t3TozJQMehIdOVSgg7utqlCQyJjbxR8gwFMPutKc039bu
LGLFLF4TE+Slbro4KNN+IJMzdsni6E012CBbWUqDayqCBNHHxM0HDs0g+7JZN5mIcOQZtoJqqetQ
7z3imcR14KVGCsO9NIyt3bR+uIELTJLG2EbEROrUSCbOjuhAELFwmI9GZtQOhrKEAVTnw7U4y1ql
z8uI/eQmk1wOXEUIK5AzgDT0N1M4t0a8nmdVBvJQ2WnUBytbL7aR1VwhXEk/REY/6eAcZklPzRqU
vh7Cy6gvwtgAVZgjdVr//j32+nXJW4UQdYuXOF59lPP+T65sK+laDM3xyu5w9myLokMrTQRN8u5/
cBykVGztcANjk3n99uK9L9pcksZRZYqATpWr/j4lafGPXst/vyQ9Qh/Ym6BeFScvSeQUfu2FHMao
jcA9zsV4Xov62GhHX8hY9m8NNZbf9882YDl96N2wIDDEcRYh38nxwgp48exanL4lcWlGIYapgYqO
vqTZsF2HBFrJSXzMGPa8ceVeV3HfDs2eYIEeUGCRoH0y56jERApMxj3WOmG+xS6WL3NBsQNVNbxR
MP58k/AlbYnA3UeAS7TG64vHy9opeodDmS01Kk2/7ALKSvTGF/r5XC5fhMwH6bETpAH/+igdQorG
s0milMPcwF8eEbmIEJyqlC3SKxLuVuWUxoce8cTu2935R4XA/1LWiM3O9L/f6j8QDPdKZrD8+Pd9
vvkXCZOkOFK4oxbATUH9/rfMQPxlIi42ecTYy+OBp077cae/jE34Y2e5YXg4/r3Td/8yubxM5FC+
ok3mpv2TjT4q1lcPH+kMS+yKxQTZpwzh9500GJSYJ4fi2EuIFd+XQ25ceGkpp8uuq0iW0l6g54/K
q6YrG0O4eREDk83xpQXxlWGZxVcvtkZGvLkb4sAew6fUssVzPGTqkUFCLLaWBXAdNwdcb+Brwiq3
btC3HyvDqm16+obL28CK2W4HZs0Cmjl9d63YOaMaDuLWI2rKK6EhS1nd2DnOqYNVa+ivE7FdH8yh
kdNLGU7afIc6LIz3umE8umf0Eo+Xrp8lR+yWBdz21HTrx5IkXvoXRmS6j7ZhZdlWmYa/k1MGpbrP
q2zc9ph963QNKdW0t96gpoCueWzQo5hwb+9hmFXmboTJnd41Umm5bqORZkpnSPdCRFFxGamUXk3q
VS072H6CzwFbUH8iv2yud77bsieIsiq7rsig2A84uJOb3pQp/FmU+2QtkkBnF/NuSHQ/XeuOzLGV
Q1yoZvY+98EGTRSZfPC1nPBiShTxvrL2uofcJEphHVgkTe1m1L1QsEkK6pvP8PWwdppISR6dZnSu
/ou9M1mOG0m39Ku09R5lmAeztrsIxBxkcBZJbdwkkcLkGByjA0/fH1TVtzNV1zLt7u+iFpVKZZAR
CPd/OOc7GWzOAUdomtEHUJImw8PapX1EaP5wWrpT9ZNjIrmMZaBp+Vp32qm+CWWs3GKq9w15iQg5
yuTDFYIRL6vjDnY/xr1sY5bSCvdI13HMTVXePoWgkrwDqmYgeC0IQtilWSFg2tnRkp4i4S3mYc5z
ddMvJMRtEhyeMONM6tbYQxz3cxArQ5R4OZ6CdgbAGvvk90EezCNEBrVa1EdHRhHSkQj8H2KFPCNF
A0c5V4jZsbzqVBe95CTDb0YYCAaLJqZFGOsTJvBJo8Rbx/2Jl1rm7rfACy8ZiHvm8sAxxk0lhuJJ
jTW/WEeiAU5MHIyEqHkBcWKeYb6SONbVENpHgq5GGiu9weYTvPjOMBXxNAd2txE93XPstEn54Su/
I75osWdQaZHQrEXCNiHH1G98MOoq+1yyMEfVV2X1Az1R5rBVW+rvMkymS5KmEXEiSGzLrVN6PTM+
Jas37dn99zyhRIoB4gWf9ghv4jRj+/ueRERMAq4C9U7zmON5JNqBHL3UMOzN2Pgzy6CR8hIetZs5
DNf95DQWSUZ1b1Z5fpkyJKgby2sXA8lQhWmz8lwyq3XOxiB3+umULzab76Qlh6E0U8I8WWlqhJQs
BjAC92yXWG+uAs3el1+dyCjejb6viVXKCsytDmXadzk7pcuWL0QSS4Is5WWwxg6E2DLLXZToyo9D
SGy0TlbOj9obtv/k5GCz2JM0/XcCNyO1C9wxt1g3UH5Geky9mN8h8A7hREJJPEem1cWC8Ag8on1v
vPRKsFSaxkx8SkTrao9bNGlvloUM9k1lOX2zoaAuH5bBSG9d2RjVlliq/FOnbvGS/sqBaHju203f
lCszuIuGTUeS02HJbWS6I26Ob8OQqq88MdrcmVT89bHiRKFCTURDgEfJsMPRif9iR7kCNlCHGp6T
V/lrzlplXNxReJ/Tr4EL+Z/+TW0NeGBdKRtA311aJTvc7m1HPAjuok0djOPAgdq6h4qkvnHricI7
pFkZGUe/Xp2o/3PD/wuSu+K2/+KGx2rc/TbMW//Gvy556x9rpUxsNHN6wN2rR+Sfl/yKEltzizDO
AaEix+0/b3iHP1rvdUR+TGdNrvn/vOGh9GJMo1Tgr3LRrwCy//g/f7JSdr/9/z/O2P68HcHZ6zjA
dagWsP3YTL9+q3BzmJbanNnqLo0rPsj2a/eLm7GGF8P4NBkkesztou8D7IQXi2Xm4Q/v038x4vtz
gb2+/FpWQFhYI+OwLP5W2zMXmCsvpQd169S8r6tl+I6vXD9FrdP8TYH9by8FGeaXXOkXuc0xfxMG
lYYgVmfFnDhVLp91n/txLQciQy0Z/c1v9W9vqos21GTITutCY/d7le20lW5bDbLX9DoyHyyD66WI
RhbuKY0Ld7Aln30GERbxUGn02cEddk5//cZa//7rwqLjmbMY8/PgrdXjH0eZDPUTTjkQSYsY8/o4
RZgNY6+Sg7cNl4w1tjMY5lNH3O67l7i2uUHT3HyJBnJk1okdoQtONXyhyUTc7xMWbBP40Tbl3/SS
f+56VmM5nDeaHZD1XgDz7bfyMptDzB2kMG8qEo1uGyMfzwaGvr+xc66S3D+0kL9exuOFLJPGmGTW
3x8zNeQNEHy2UIVRZYjwQj17EJyXmrektc33QCfZXTmwYor9iHjhg51kE1qPxILCWYo2fVCkx95n
wdBlseLiN3ZALw04pkKaz0xm5yFOREgxNTZ9eigiJk2MQXoH6YED07OPRm9m0YU0hsybxv3x1x/2
b4Nym8k+vDHPp/XnkCHS78+fdWhDouCrVm7soSj2fmGGe8DUwWaaS+Id+nS6/+vX+43FhpSSVQKF
pRfhQKc1/t0DSQExTGHNks1KzQMIgoLyBpWHIH5GFF9D0T7hKKEe7jZR7b5Ppn82mfRUIWigNZ8F
gpjqgB389U/FkfinD/nXD4UaGtf7uoEOfjtLAuouKsC5JHnHy54ayyx3pZg/l64IGZOObPpIl4//
+jV/f35Xt/g6b+Et4BCnYPjzO7+MaaUTl6lXxF1+Sm2z2FeyG2//+6/CnIUXwnrFWuK3VxmwsXS5
zewbaFEZk8je7wT22r95//6r34W7AE07gaK0l79dBbN2fXaqvIoixfdkeT1AFHTf/y1fOo8ODtM1
OA9rOvx2br0/v2MkCJWGbtH9Fpn6VrrO9NVSrfvxN2/YL23v/x8a8TIBslqCAGmCUeObv7TBf1hw
asvvYIx5P9po4Mg3WWYXRx/CW/PpW5LBdGMmrx00WfOYuK7BfqRYwF/gr0K3oaZGTldmdrV9RWyJ
j2kwi6C+/qquj52fz0msl75Wpx7STxijnkIvYuuO5ivrAuk9ENOk5AWWCfE4iZ3wd90BPtI5Ffie
N85soo4dO5EPR0AnVUEiCn43tmmVe7co/FSbRTZ4zgSmn2OC5y06qAp1BZ1KhL1sLj1sYG1CBFbv
WUW+bfup4gYv2zzhi9VMyV1DZNNRz62Wrwa8cdDudWB0NxIa9fI4oFUxX0j0S+zDyMO07KbIan9E
aI2SfduWSxibvZ+XxyCT5J0VAOLGLSb4CcNAAOVq29d2Y2zbsZvL/erFSw6zu7SvZkN81HYAjtXv
S9F4d5VqC3PH8DkczmJpxgVimEeyVS+J/751m06l28nW9bz1MhfPsctU8Tn0lwF0vpdG1t6YoV9s
LHcWE6odO1QHuydOdwth3R3gGymDS9zqSEVeY4uSuBst50hVb7aIFGXtnELL5f0pOgbfYREY/B2W
Pl/ruUSN0ECWFpum8Ay1t3RP+5Q06zvoyZJsoNkH0t1rZGUb1hbedSbCV28S3tK1L0Ihv7aNKOmW
fBnf9dwUn+3kEHzL9LyApcNP/9KOLQ8Bg+lHC7Obccd/rCWQTVh+uWtJiNIHG1fovKPvXV4LO5tR
wtR52u8sXZnRPkLfu5/dshInu+MQPtvQjJDrt04h742xU+3eYlmTbb18Zd311mC8WS17vp3RqFIx
/23L99AZy+8iI5h7Q2WaZbcz0dA1yrAeCyAnN5ioMWhJMqMMrD6NBtLGjph7ecmSFroSPBuyx/E/
qg/bSGgSpzZ3j5lVyHnLBmip4wnM+glqVpXzSXiVjnm4ZsKwXMOi9Q1p2uIRAI2ivijbnmoSa30M
v9b5zgiXGDGSvVxkXzhq+n0aaEteGqsA2BjkU34G4FSi5BiHdN6bbGkaQOyqh3NXG7UTi6rjws6Y
D3+bA8W431fMgJCVGfZ3P6cHi6d8LrmDSywLW5Z9/bWE7Rac8EvU+96q0nJnFYVzkws1j/eexL0Q
KzxvxCiSvEnQocIgCE1dWkRHjFGAF3VO/Wxn4LwjiKv11M+GNL+rDfm0vwIwcfWhmocluB/Gzn73
DdUgp+ugJr0QjOZlZzUQfLCYakRmyXBBxWU3VinLEk30Azhpv4F1aOj3nEiHFfukoSTiOyRgsYu6
6uscZdODk8oUfZUtgrDfhZPyemYQ6Pz3btf7/q4ZG8sn02FG2ZoWjdvGWbH08mCnhQc1M8Hrs2nN
EbhFWA3g6ilT0ycDZ2cTBwFgrBgeGuo+JoxWFIdh2iGlHBKIinqJSFJyqjZko9Sx7yGwMqrwC2Xq
EbPjTCIQRTw2oal0l3s7HEJkprZyP8wcItPBxXKX7s3FTl51qEZYd3OuPjKnD4CRO1mN2cTknh50
tJI8I6I7qzxsLrgA/Wd+JHEr8o6wr6qubFJF4fw5Wy0xvGYEIPK1zttKbkY6ZXLAWvdkhG00oTGT
7m3RBBX5ASKAYOVj6ku2mVwz+sysic52Kuv21qfaQS2ZOq1zss1GPCFD4jceSydh9jVYVwPyvzqB
HZ3RS4cSvjlJmgOUTRkteA+9ZlL3owCxdGLvCPi+8qYI0JbPXGpT+p361nrhfDFLi5GLWxeBFY9j
KuHmlVG9azjNDqw1LNRYVeqoPdE83RCzFixjour9TR8s1t0C5ZH23vAIFUoX7j3UdF65ZStonQGv
lc6NHxnGpVIT4XajFzUPslTrGrlqGeYl5URSHRGockL7ZiXZNg/zHluhto2ffD+6t9m1/G8kIKLo
nBYFNz4o2fTFI5MRZj1pU2PqAZs8btAgIxZLC4OmsfETDKukjyJW1w1RJpFbkJWaksvZ7Rk/9Dmq
gpTNgpGUhBuNRg33dDIMM2ZrBP2/mvB3A8bKrI2xpOEAwb9szd2UN5O96x0necu5vKqzm9ipFXtG
rdh7175xlwjggkje5/oJ9Ce7odzK1oBcOWTPRa/Dl0g34mc5MAtcA6Bs84aeiwhMp5iz6rCQlfWz
C8fUPXmFU36ZqfDAciWdN2zJIKP58TPhBBtlJISjEnDbMu8WSFD4amP7REh/z2SOsAIpRpsEgLQP
Y46X8J0da/PgGbIioapzLVIkUtuL4Tg1CjRjZa4jGH+ed1BunPAhaHKpj9ag3eIwTzMe2vUNYZIe
1NM57VQ04oRtWUp7npp+EBVb8Un4pMdyuxpNyWegEMI3EDZZzhM5Jfzex2tVW0sfzwWssA1aULOC
ZZ8YFeRQHl+HrLKAZXJvr1+rKFs/1bFS4PgXq8q2flRouKJIlF29gWJvMM5uzCC5ZyRX6SeDWTSY
cTZLfXCu+WcQ8WYrwUycV8HMt6zhfCS10aoqjqg9fmzBmTt3zs+BSLRyq1USVuWuK8gCLbe/Sr7/
WS/9bxhuf6h+/93IOrRFVn37X/tv3Z/XTOtf++cEyv6HS3MCRgZs8yoQW9lW/1ozef8ABsZyGsAW
SDBMpeym/p+ezPsHQCcmV6BNgtVJyB/9S09GqDa99EpQx/cCJp+R1m8zp7+aQQHGXvv8P5TrDv8x
5GT8j3aSmcnvNBBZpKU1KBvdRS0JER3VQrUdOZ+9gRwCegLROgvOVpjA/gEAtf1eJflejSlQD9+M
7VJH9gZ8zY4o4B0SA7GdDHKtiSkdNlYT4RwRKWodWexaWK57n4v02Ej613pOcMUKMrr7Lq9JPX1p
2/48T+A0pZ1mOxkG6jgQKnWpu/wpZTIw6W5stiIRdyQQs3iJ/L2JS6dlJ8H8wkbtjTTiLhzdIa45
kDcMf8jspsp+bClUAGOKh3meX0U1kpFBXa6CfQmoa+/jNHiNoDLGVlDdzFbqb8sCA9HE6vuNwzI9
NLjRYy7UbLt0jo6Fz2EszO6lHHPvbupt5yQdc7Wclz9LGUQ7oabu3vTz5adnZF8pHiUrBktuu7rI
TzaM5V3Ji97l0eBeqnAqHhjVWaeSWzDm/h1fsqCsJ+wg2jrD0TYBOwCxenQ5yWOVeA8NArK58b9G
8DnIqJUBdUiuS9JxrcZ8oHYdk63qXHET2rqxeFV3uYWw5txGgVnVuwm51D6BIf9TpaQmpinhPDuv
h4i8iZoyea/DjirH0XZ3nxR28CqVcFDeZMt8XytZXh2+FeRBlQ1RV0ngnDqPWui+W3R1u5qMIrK3
XKATxTLu7H6aT7MXBQc9wwRiZ9NHaXbwkyCZnDivQj8eujGDsFxNPjBFMInbKSmjNzt3Q/296xKx
NTpl3lH1dSz1Rmlbz8pMzOvYBg9gNN1duVhUc74kk2WDcKyG76sN3jsF3DFbkGLnDsTYVhL1qW3p
340Rn0ZaZM0O2d9yJ9rmyowBBSWLUH2lbWT7CWbhvCTBF4RwdnHObLc61JZ7HGvAv+EiZhDb9tdS
ptuaYi3uNXqSTNgAz+sq2uSsVRvTO6jFc7bCDk5hJJa7ufXT87ys2a7rzuEBMPm8KYfqClCcZFbz
BjY2e7hxBbi8BSq/RUi9S8LsAu+Z8MDQ3yUATodfSCDkPU5lgMEiaSDHsxEG8UJJTBCip24DyJbO
GBxkCTW8QNFYds/gOXGC2PKgkV5vKG6vTN3i3j/1zuNYPymvPXB/YCX+AV1zp2ccL9J8M728exyK
4U6s0kZXAdSOhn3rIKIS9kW27gaq2S3Dyq2uWbM1rF+anOKhIoApWsIjAkuBHQ2jTav4VI3oErIZ
PfFRAZbRF5KHYzRXNMJQRWMwc1Y8+c6JFXF3HkF+3nurCS3NC42wKQl2ijyhJ742N1Z+PydkR5hf
M4RbqQlUefEOc8h8cIhObGmR2Venuc/v2AVC3gtiBukXl8CCNPvpcqrQ66Snzsn0y4TmcYPokGRT
dXDrwI0DgQEuDV4CKXC8dKXHOdd9FabNhj0nZJwg2p+gJu4lcegrCzyMB1O9Yf/6IDyNmDm+jSdS
ki4Aw7eDltdKdaiRCRE29HLsHev7XBU6uZULmXhTBt1kzishH+CnCZSBtcu+dm3tInUITNLjqeMb
ImH7uM7rLDl11dI6JJwJY5uPRXpBKT+TLivzNnlhn+ugyCIuSCHiS4utYZLG1smnpEg/M8P8zhyB
Iy4Ni4dyodmAlt6IcdlhvzZWQofxSLPffThL+4gMTDy2pcjAh9jGNU/H2tkJGY30kmY03noCHjyD
iPY4NaDxN8EgT0nSWF/whLMBBmT7ZtQVCe9uKwhuXaJHlpfM4wtr+Va0XXRLbM8+EXYPiNledi1c
bUyRPsY1z4W0gf1QtFXsZeGbNJDlawkdd4poNuRo3rS4Ms+pQwsRJtStrp03NwIB2oY9ICrTEO9v
+WzJ6V4qqri+KeKWLuxGiSq/gwPO2Z++BDPfjNrsX1VZ793iG1nzWCWSpyCbkVbX5meYAcXxSbTv
aiiBxQFbEreK4+tLMpJ2ZxQKza99GxbDj1IT+y06t47RDzxAC/mhDBj0EwUbXkFAekPRnOu851pY
IwqWxW12qojMXSkzvEdMnrALwuWTDjxeZ7ULpkiQN+XS/BBwemDdVmdtRvnHOMnwQC37EbX1eSIv
bR8kRVx6bgy7ZIgrk4h4UV6Jh7lTq2Qjb5k+0eTuCmJzhWq2DXyiyqX3+bJA7wN2oghCRrfwxkR9
sz5sXVC/RuN0gxQTdIuLvXLQR894z4wK+EOAtcheXoOwOOTGu8+yc1DTbeDqZ6ITWoK/FBnC0bgB
GQlWIDgMZvXQSixbtT4tic/XgFbbDcZ75KR3TjJcMuZSa0bd9yCgewXgf4tv9zR0hF2RpDVX8jZS
7otQ6RszjTMb1XPBw1uz2k76/FL5UTwQmBs7zJVYFFzJiDi54HnK4HYJhtdsNs42yeVG5FpojI1r
EFWfy/ikuiDdW6MAMNFggRxn96cvvJ2Tewdhf3MxSIU5EmJUI7HQ3hNivLe5+1kG8jiWyS1aVGLs
K05gM7/W0jo2ovU3CKLv88FlC5DeM3slcyIlINObVyEFi30EmHsa+tvUuUwIqfnkf0BlPCWNt7M7
cgmaBhgR/tcef06kv0LHih0+diDBnoNvyLqNxHhQpWGcQrM7Sdp7g2Ex4O6V57RJu9dUJxdnfp0J
eEAEstca+6NNMHNuTg12Gw2ALxkfRwLsxkU/jCkw8iWqdoOIPviybtPOOQiJq84MBDmcygGFNBkf
foM5JYr2vGExjwbRy+mpJjICm8yBuINdPhpb03/2jPZbyzbCyZEEcFwkBJrzxWuvwmQ8UPWPNrF8
gSNhVqvTPOZxUEaxIDjeUk4GuB3Fe17chh3T4kWW70X3GUr/qqvuzbbmPdPbo1t4ew9X6JLSSsuq
3qIQnvr8BKiJJILFLGOk6dGhlQ4fL+l4UTFsMVNxRLk3GDluiKpjEm0lD0MwvMChM7bl9L6Uw7ZE
1n1kThdcdGfk/KLRfO7LDz7KU2HznmCN1UN5y1drA4YfqIt79leOUzSC51ImQxEif/yRSI9gwI3s
DB70OZypSxbsgKQ9Jo3QfBLdo6LAGPvVZ8d1qAmeSKdTu6DliMxua0/dwdKAPrCh4+h40igJicGb
iH0My2bbVQrjM2rz49K5b1E0Vs9j5cJ+97roEhk8fv5oosTUhvc8O9mbVT9Hi772jfNU13rrIQsd
jP4hDdXFt+2bgEnm1NlUmm60RcJ9ZkLKvk09uK39SBTTUdvZ18kM7/uh3BsRoSDGNkUSBJp/M/De
S7e7Kafw2SV2c0969Md6kO9Lwlk4OceD9KLVlPCiEPKbC+tFalL8rUgeTG7rKBU79OX4NUvmev0+
mF8RWaEOcuW+yrzh0IVnSY54qLIjs8d0R2AyvHkPlBckdOat5c6I7B9J+x0aVUYyO4MSNGgI5u3h
C6L+d2sOv9pSizOCIMxpNkeAxXlh56/Q5bFM+ydUp3xuTIqJUCWquYpilnvcGGSJbJxAfOuJWxlG
eYXKsqEqiYMqi52S8FQHK3zBNK68LR1xdZOryL5WNYWIS4J5dxhRwXudel8HdKV0AZY1sGvNr04i
99ic6XXSzUTydGHWO68Osdr+M4BjX+OO7AUMLc6Yb9g44PPMuzDjA/GMZ5IiTlVGmIWfHWhXj9oh
r9aOeHimJi4b+1BBgj9kNbdG7u6U9HzCsQkg69nsK1c8BuprXoZzDOsxQF/w6ISls/OUAYWsCPci
cHArzPGYeRYoEfB3QXBDY7cX0GTIdiziUBZfFCCtbA6OUVd/SRmQbgz5Ha5X7FrfCPchOZsAy+SH
JD7v4KcK/0N+HqxXdjjfvAL2QuU8k3xIfOMScFtDNMiNld7vMg6tK6JqU2GRspHgpy6qMFfGZrLn
w9LSQGaEJW5U2z61ZKp9gXyDSi+zk/m204237wnD2LV+X596xqTEroCzsV3qKifxsHxX/sVxi+8s
Yd4mzudNkggmd8b6SPoj1Ivs3p6d76UOsq3O1JOlAyx503LGYfVqq/Rx8tz2NTeLj3y9S0VxA9Nx
Y1sTIUbZgzcDhrWb7CoG86NTxrnNSoyalQ/rEPqbaD8UA92ZRyjSZD769pVlxK6ThRHzLq6Ju/WB
m3/H0usm4Sq9zyPaPNsyittqVPm1idoIcp5nU5XKNsp2o8yHyCIBp2yvdLgGYeaRc0LT5j3J3u4g
61fpW+8HxVfBPI9x5gKuwLW7G19SzuPfWL4aSY9cbhzXQAcrvB0XIzpiZqvr2LIB7QH6n/x9LxcD
vEEoJ+ymg8l0MMjKemuVi/tzbNJmZD1QTdcid4a7xFsjzrwl/DUdZifBCH01aCVWm2ZbawCCvesy
u7FuyEYxJ3WoCmOoo2Nea9yeAoeI96U0S0SUoTcmeEKb2bgVfkICjMbFlJAqRW5kTt2xUHrfAxRC
VMGwC/HpILJrlDnQqwKjP/Ut47CRgX61KWTKVNYm6yHuZZIycV8KEicwXWAbodEYNwY2i3o3MvZg
tEFh8TpwjmZ8bjYtqCsN/7g44djF7A4mHculIxNToD5DH564BFmk0oU3UVBsTBaHN8Vpj70+a9xr
gGeEXFrcS6eF0Ndw0yVzcpzboL1EsNrxanIT4OsxKkoydvixqRKe6KJ0V+yiroOr6Jm+Z4yT+QT5
w+NA1bsZ27S6HRKQCgwSi+aB0ZGcwx2Liim/Cy3D8/cwq5fl2XOzrNjO2jPoHKMo3cyRlZ1KRZu2
dQ0xf1FVnTp73+W7RLDoWnbipPJzs+kuyWJygQWBCFRCCALOjh8h17J56oMa6xaKNq8tnGO+FCb6
YM9SVnNLImwFbTALeaNOAuKkvMknbepd1Frgzsx8sUb66kAH7VXOvZpwmgW+fsoHohM+adzS4DMj
ayoep45QmJQJrX4rs2W66Yk/YZvolyTSIl+MdRtmRxsYgfWo3AGfDSeBdRFItTmZMq3mQ9XnUhy8
HkMa7FIqa3KZq/U8a6rwNvfDEJM2CFFvO2rEkpuaf0RJEOFhALji81n4S97dIgaFaEKez2oTLArv
O0jAdanQRz17VF15kF6XWYDDJ7WEfZsevUNJcjXS3x6+KfsaM7gjQ8xrGOhaxqPfSaxnTQRIg5CB
h9nS3WfdU6EQH+5t+7Yh/KGau3NjjvV7YzEI3ujCs5fTZIICXmEkOA1LOSMBYn2NhsNe1GOa5Q0J
OiJ5yIUQ6TZUi59tfJ3gaM40dFOcBrGn0uyNdUt3GbWcHwYWs8y+p2BG7N0zvvIXYk6DIrE+e58Y
d9ba0VPTe+EjKRz1Lbte7wEevEfPRkjxue0aosL90oteiX31HlQ12Wu7nRdTLL2u7Um/6GYGGljc
zn5ZguIgCTlnEALZ9Z6+ySPZOs8JUoW6o9Kghv0AlwFeCOKLV+2l/U+zDXnWSZ2BDuuk1VOF/vmu
yloDkMtsX0o3oV+wbrAbMu0CLeCiy2zKE2gOTjrdmrgfPZnYTwXH5VtE23zOLbKfRd9Sj7hTFzHC
GpmyeRTj1zVJ+K1jh8FVnYk8wrykk29VJdPDWNIT511n/SCsDPVpP1rll7yYPcaLCRjRvEnr6+JY
7aeVVHc8R6x3+yb/aeShxYM6kYTHqhwmK/MlMH1+mF1NaTIcrThfKNqTZnjMVWmRONYl7jtgXkFK
uB/64Q2Cbv/V0qv9LwE0MzcOiecDgS4z7C4AATxeAfMK5emFWR/iohdmrRNIhckcj1bUrlQMlyLZ
vSMUh+NKOu6hMR0RoDgb5H7QXXdk/OacPJ14960VCpo1pz45y9e0fZyQNcQCD9UNE885CPRTMDos
TvkWnvEiOnugTjXbUzbA29Kwsk+rWChxtEXauS3b5D5JQvdpcioaBHchqwnl5rM2U2RBjJ47EmQ8
fYtUwKVtJQu4cOerBXqfL5cTXjwCTo683/2DwwlD2dFWu0k/OyvTwGa0cJSRIr63B1WXpECS/JZR
JJ+FqS+FYzF3CVtkzw5uNOWUPN0rPXX0BJPU/jpMpGBJrlMvP/C1kjhdizc1e0+tSSVcHwwdXTTS
+coFrSxhZFDaBJ08ldF8JPOJokJQdixiZ4pluJlCeK91RihgA1yUh7NqNmHAoNmq2/HWrSdxdtvZ
o/kpnA+/7I3XPHHScm/W8Bog5FPhw2iw74Xqsze/yy9zqNrvGqn9LXBX5+dE4ZBvZtccWfbaxZsk
POlTuo58t1zYCWI2tqFOW1RwgrwtJjFBexzTsIlOvTQ6WINNUekDz2eZnkbCI95kUOUfTu+ld4Ri
Oj/cBdkzhzLRTUHhyhfEPNY7vvLm6nSmQ/RN3hnfklYR7ohv+JSmxfBssaLCcW1E491sJ8vDFPSC
cTtSle956xZnO0P2wb90GLyJFFfkTB+NJYOblAoJgYhdjN/IAWM8MfXqzqlkeQyB2h6yxQjouYLl
UBH0bjjVg9bMhQZxmVG1bGSf2vGY6vRtbksLrFNpx5E5sPiu7xKuwK1oMla9UZJsRJJFJ1M4+47D
VJkEPXGRl5s8Wr+SOkPfsOAzXQOd8kqFWBqSC+OsPA7J6dq50mIrnDDbXYbI/zIteqcr59jYRvrR
B3Ca3Lq7oMxA6j8M/bEWmKWLxYMcZAQ3QcSkPvGip9JAoFj33XjsZu4gi4juYk2i9xCWy1q8+Lab
HwCK50jHSxLtm97f+fW83Add/a6z9jMf9TYnUCGxVU6TVVVnYFZdbI+63hZWch778osh8W4K5XwL
5sHeYeY19j6evEENB/Z74tSEwJoYpb+si8JrO4rgbqhyJi1G2e6ZZe1mYpw2RmgogpSG9s5vvCdY
PqhAzaUhKDIQ33HzXlhCbCevXw5mbbyrhsllrTWOAB7jqBnb2GAr1A9OsAvHjxx2D/YW+9hUXRnP
/fggEh9lfMX7ggk52A3h+KqRUvE99q4MbfIvlJ9AUL1xBFMEvTjrio1O0JNU4fwYOvmWfdA+kWm9
HwlN2rlWPWMnHb2TGfrWKWLIe5yrdnyfkUFQWsNAzZzEuJfemxfC1Bjac8JIdzevzQ38R7J/o34/
JvllmJ3k2C8QGolmx8hrtjhYdIkuoZCoijrXvnNan/EwS3Gr4LtUhy3XW7X1gywOpx/hMnkMPMw9
7XVzsmzsKDPzQiz01qNEPNSbQbmzk5GENkthfk6+QpuembI1VExD/+oWjMwV7gYxEdMJf3y6Ry3B
40EdFpP2xYZeBHwDLX3qdH+ULjPHPM3ah2niiSmkvrJK6Dnr/HyPC16uHLPmKRLmbRR11gmY1HNn
zTd2oiGGBWfVqEu4BDd5k3+Jfo36pv6JCt7cgPySD40V6I+EwZ2dp+0Vx47xNWfBfuebBXoFjaOL
c3fYeVLKS1hWOcUHv8w01MuDbxff+4GFvOCblrJV3KKeNEEykHQzdMm1bNMXDBNMp+qSub1NZT+c
wGrEKEIfWA0eyzA4pil+tTHU3E4T5ZdTHgsY9Z0x3FVev2t0/rbSDB5mRagWYP2HnPjJb+TEhY/I
muXChonHVhemvEQ9Di8CX1205UR4Sbw/u2lxN61fVyuhjIEb25XD2Mv+Zgqcs80QLx7N6dqBeP8S
RUV6J4xuj20neyTKlpFbj/hoaLS7sUacSWkUflOKdeIq7rFvp+n/snceO7IjaZZ+l9ozQRo1MN0L
d7qM8PDQ4m6IkNTCSBqN5NPP55VZhcoCumdyX8hV4oZ2p9kvzvmOxVSnH+OD2TgMxC6qOvPXjLZ8
XxNIF0BMYBCod9pOrG2jbCzfwogm4KBHaOTDxwQ7nWK0wMCu6ns7S9ZmvVwHlndv9NaHsJNdyZEI
/mPNK3q0hxEKwwORGocBafRq0OJAotoV/qKDqKnPw+ZXizgmq8crbVQDhThiLxDlEBEXxoltWzJS
52APS3hIfWt+2mMdtSW/DR6vL1wK921XXCEEOpcpvAVCb1eM9r0d3dK891Iz3Y6ifJ4ZPo6psJ9U
FR4VgzzSHvGFV38fC/IgTKnon6c571+mCmCwZNuCggllkp7F1kJ8f+V38o2shCunyVkSsNkmlm6Y
1NZHm7DhXs7Wpqlf/d5/6avmgXa2fOLXqVa9q+W6DQ5IQ1eFw8R4StpI5cm17RIn3V7lDJButTKz
rZrdc559obSB24hmyTkjLtv6db2eaAjfcMpPH103uecx08NXlgBHgBqJAX+a1GWSnskwBqDss5gm
EA6TFBSY8A4VILmaRTCFzwktiHHFZtw423NQvzWJ676bl5lbyU/p8UGX5yloTUIkqdu6fiNCIUGL
G2UVifqSzOAgUlZsUaydKzRT57gfSd4jUDVoU/OEEbpYos5nEeWU5vLpp5QYzGOqb4rRhP1hPq4H
vyT7EvV+klwlNktLhsHf5AOS4hdvsqHRO0Fhtk7Rkb5hepv1KXbsmeFmn3cGi8PJWpcNfLz/iECG
+fD1X3/Dzv+/iUBu3qvs498cSJfP+EP/4f4mPFQXSPYcdvgETv1D/wEziGIdOgHqcsu5yI7+Kf8w
LPLiIAlYpJqQg4EmEtn5H/oPQwT8G6w6HOQigOKK1uQvCED+bM+AWGBf/sMzgyY8NFGp/FkT3qJP
sWYBNtobO+uOW+dXb7nNxiuC/xdLADvAn5QmfC/05+HFAm8TaC6cf4/RQTVrzV2Caw72VgCJTsut
NvnWeYlKlKwvti20cLrH06q8G3Ms003rTfrBr+L6vR3s+qYxNRkIJFkcggpV+ej4xSoH07JCl/kd
Gp6zb9vpJWtC+9ir3rjNlOAopAi+LcqYXmtOAuwRzU1qgasBbxNuepdUp47wcl0n9ieJQhYgwgT4
Oe7CldeyyvccCoTVkMWwCh2DveA6HuH79dVwOwo5fMd2TG1juf5HQNTsLgsdErTRkK5gUR7LEdtl
3GBbQQHI1qNTnbOJa1V/zQHzcs/mTqzGrrXJWWAGSdU951ELCDfdKOoX+pxqSL6XpFimCHdituWU
pRq03cHEdohI0ugGKk9snNYGlopRmg9h6kHMCfYkblOpRqwknFIezdAQC1XQ1My+PvoTSduv1E8d
fCHa9HEVci+65w4r3e1YWOqzhNqheI0qBy6NWdvv/SSt6ZKf7lCGceIipoRBt2r6wXgL49kjeDRu
vpTXcIWqOQzWbZyNTjRa/Ujut57dX8MivfBQtgwRVmEq+JtbGtv30U1t/5Xkh9DAC4qkm/rVnLhi
QIdvrc6L99io+qe+0RYbu87LvCPdJXnP2NLz+cIkWloGXQTTIogzsxeBXGg44icCgp6UKH1XiSQD
/NiguGBDQdzrhayuFJaDqmDdHvKNAVqgKEbIXdmYxFqZpEcyhIxlbRBjpVdAo+pnl2Kd5FjpDY+5
6QKHcsCkmivSNLyfYKLOIzJlRGydDLqY1laQ4quPoViCEWboFa8cswcAiAEBSzk6VPulz8cUDLyV
+bgcYDR+j8Dvq1WXlVBnW0ZQO2guzFtsHzgKlu0U+0KehsZ6pIIagZ924XHRGVuFynfoUG2G+P26
NC7v3AYE4GdeWeXZMWNJznYfTHLrk8zNQFTjXeWjB/m1FB4wkdEnGp41vS89RqSl6iLROXLcjl04
D8ldj4aHc4FDaW7776ILnDQyGT680WIJ5paYSo6twMWxsb00lFSBnqjXqVFeamBD1elRunPX7P1h
qN693C5o59KujEob6f8W+z5/HARnJg1lQfb0KoiZFZNTkE0QariM72w3Dz55T2TOoe1JJV5b5Vhw
ivh5QGZBOc0fXWqkzmZAOl5uc6fusk2hwOytePuwT1xM40GQuxBE2qEmWDA1ZDyidhmQ8Apkahc2
vGewbCUa+whEsVWWeRXuQdbgl07cHp7zRqmnvq5R8wAoHFwUmgFTiN43Zkof7WaYiTVUZ9C3/Xft
WfSSc5apTV2Hat4P1UhHhLjDlRvbHEV+a5LK++XbfQfCuRlRLqUN7fwKG7hxm1gyezWnWCWvdk4G
xGS56tMqh/K+i9PKBnvsLOxQjTEDtMzC1kLQUzFVwTxnGsAB5taZrQqQ0Oz1t4BZFm/F9C6ViMiY
re6RlHf3FyhGvmotXGbYI5HkosVNYHRVhtMekeu0l3wZFCabbihtlnDV1KgziqWF56WaBpRKdewh
MocFlW4Z9nfNRmiZmkgXRl8cw2a54J1sJkQM2jPb2oeD27DwzXPxqspA2GstoIInE/QYVML15UHC
spRcz3Km+fJDPXubpTaHabUIUxqPArf+51DQOK0olhite1M4XhVZNcSbJrH1K/syUe6tohsvyeML
OIMM2wRUoarqg5eeWpZxO1O2a1c1nAMpPyxMZbMcn2v8/hgOTGseTvgQquRXw3hs+A46q65+5Fgv
00cTi7wi81JKl3bNIvziPsTAG9z1jWss6IyxdzL+RHxNgNWMg0g/hIZOspu5ziych9q/dEp1RSrE
wMwmrccW7ZPts06UfWPYO+IFc33m72wZiN2Nhvk1eRgtvRFfP96nmVEoeAOzw68Ex6oc/RWCs9j+
yY2irRAWUThieR9Gg10Ms/qZZZa0DVbI+VyzwKwMZS0ySgYj5kQyfdk/6dCcGVkwbquCZ3+mdOdw
TnJ53zKBsiPQbGLZ17PbgNDtbbap2pYjRwmrSg4/WVTZMcmgbe2xsjj+rcEAHo04rGLuUC5a9Vph
+2x2Zi0gasSMionCii+WrlniRiXWPcfbjXqagdd90fN07OuC6M8DtXLIyhb4msXcSlsyfJl7j3Vb
3YWwgKK26WT+uYyDGB5b5Y3iNAPFqE6u21oSuZszdx3PZOOn1y1cPVQdY1vFT2YhljEKTWdMdyJ3
m4qfvu9YxxqVPms9294mJQkpPXH+av09oCq4LPyTyr3ThWlfTynn6xUCfT1GfZHagr+QN9X3RRga
wzElxPyztZyEoPMGj+Ym60vcUgNsXnXL3EF8uJZO1E9HIF767iDJVidHlTK5Rvbki0MB6DBnh2+G
Q7rWHKOmz6ZrlpBfRlrhcdN2l6niOnWSBYDqMn9NLpAGfE3FKsyz6sYzDMoFqpRKRN3c4ouswsXd
q7IFqsVYqXQiWBtkd/d9v5IlL+TMjnfvot7JhVe/6UICrqIWMKJRxy1gdS0BySzTj9uYJR0xxxZY
PdpktPALT3LAtL+b6jNG53QrUBCzox7BdVtGy1pz1PLgeF65Q7Zprua0z6+FUdHvj83yXBc5TD9F
vk8UDGAbRT8UQK2HjEAFdt6n2ppIBRNkLHgZXhJ2lDd+3t0NtotGLnflvWX1ejv2/lc7F+M+HQZv
7dNBgm0kIE0qmWzzYfpaUD3sPMFKTsUFAiPdqBeZT/UtIWEgef3U2neek7/WxPW+TQXDlBW/K+rf
MagxAPSlCAHcLKSZrsRMkUkCAKM+35dbQIR7h2XDBm31MMOrVYI3NKN2c9Up8HaxE5akYCzGJ8S+
D94m/e3kWAbBZcxMmJiqU0dnRleKNITTquw2qa2W2xmgdMTJ1x6lB3oNH6jxiUfyOkinIZIGSPVq
sY1zDJFr3UpZHHN/7h5Gwl4TcCKYyjnFunwHeuVH1RcsiA0VEwWOk0dJmLnoCOlLhVM+F5fYFT1d
RAC9Nu+RE44R2DH/ILuLQy2tqweEK/MptgJ5AkLeHQA5U/wQqBJhwTS3qRlqjlPKp6EBn4HKMONm
czobYKiZXVuDeJiGMNlYINpZx4P/4OXMthTg8rXLWsJJhscCQR6bRqf/KBUqeWb2Gte2pWMO8Nq9
L/xa3fRu4d44Iynq7ogegDo4MlqWQljxGrXzM3N+LuMLwScNnV8uBe1qVN50qGubNbRjloPGcs8j
HA1G4L1f1mm39sQl7oe9e/IWUe1aSz/7E3a9eUTyoAtlH8vJRxcH3/1LhgJ5WT80R7GU5YGRxANm
9nmd6pp6D0FHh/VT15scxTyMmMwhQQEb7lOYMdwH4Zw231ZTewiDAFT+iF5kh8YRccQesgkjhgUm
MJwivBzpZGOGWNlUFOBkLnjI8uF7qQIV1XVvbORIMcr08zUHdENHU7qRwXry4BKzgbLE1ogRhln9
5DId/wCX/cfe8TcoH/9bZ3/o3iV9fD38kWr29w//va13gt+YmUFYDKB0ef9KCbYDwGKYli61BG4K
mt5/tvWQRXBYePwDrT2t/wUZ/kdXL8LfTNLA6cNdx6FNxpv9F5p6KCV/arXhDAd449ncOJhLAm5T
/CP/iqDwWd9ikDLrSKZGRugdoM59ggGYCWw9HFIg4/u4ifswSnxJNdROnU73IL5zpLEhnMuVOaVu
eudbsioemVOAAmqCuruEI7DHXid907ors++H9qYa0KYyZJsTKLQa2uM2lFnqHdParfyjh2EiZTDW
d1D1leRyvo+btsVjZ+RhecSBbTjPDgvrHs5PkAxYQrzKCnY4La03c6qo4xoihJbt0BlET8aeLmO0
EAr+VRdSckYJyn571aoSBZxiZn8bdBxGdFGSjRVWBKPc4C1W81Na8UErDgvqYWxzsGBhVw3JJrR1
/JODipMbz+Yo3Y3mPBBOOo6gHE+u8p3iDtTW5DyJ2FEViCfJfbOi0W3Am8OI0/roJheTS9WShLPO
QTLR0KmZ7lcrP/F34Txbj5l9yVkYU9RkEYQzdWMsdS3ZKBUKvCLR2gE/czqf+3J+KvGLYhAs6vw9
aKfxTNkMqqsmOwV9y9DZhCWQqQzqSxtXZe/k+OCX1kPGw5LEjQgbF1mE1ANHOPp6Kk2gDFa67aXn
0vS2qAdaetLGaXdJ6izGBiacfHJw6S0ruvLwxNZG9IciLwrG8Ph4kh/WOEo8Dq2Jt9AeAjTWs+Lc
ZRNRXZYAI8gTrMakaq58YuNOOkF4tXUHKhaGtdgN0F4pOs8irPjWDpOWdFP2nSnXrH3anFOsTp46
bBvkTISWje+BMFeamxgT89ogOPM+9QdTrSU2iBFRXxl8IR4wBcdqW7MuauwhvZaEM9yn+YAawJd2
/D0F8/xcgXpnYUIhsOxJ+JzlGscldjgHqX2/cdyKfBOpgrfENI29fZE972JMKd0xNFCt7LzE4y0m
0A14q3mcinxbFwHfoLK7S57QlC6QMKfEOgSTIc3IjlvmNBTaJW8xOYakONVlcA/63j/ZU9vKKGyY
ViFYbqFNqpmukmFHT1KsqNKS8fuce0BjpHxT3eXot+qLQMF1CsYCuVvJYTf5Q7CsE2JYKfY15pLT
LGhcoiYOuuqADLx9FyYry7VtJcNPkDEmRwhLjuy6Wvr4hWIF+V0w2e3TkroK2To1s3HJvNQ3ed4R
fcPaFuVAPzvxySFk2L3LOmonVOoDjQ/bxZn0EayE9spxKkVKwdjav0IrUWkU25P2V81IIDGPu9c/
mAbjpQ1Qb2SmXMRFyx4BkO86tzk9TlpplogFmOoiqvDWyjXeHecppBjuNzYcE5ACHTzglertyt52
vREQPMgk4jOGB5NE+F1oZOTkDLfwGYaPwqrCr9ZhgMYaYdQnyVth4K9bII1pIQs2K3dcxEuRezGm
hkIQrtP77fzmZRKic2JkHm/q1PNuSxO3Q6Q9Jg+rHH4ZZ6HbUjMXZU6+St7ayqIa6vJ27XU5Iym3
SmW2LQ1tOtscwAzARKetQhYiw3KTKc2WOVO1h6sIMC+EtQtALXIhviWMFryu2lcNbTATGyf4ZFI3
VGtpqbZew/0rqY9kopOoaUk0JqIkJCNg5PRATAhUgvwE0cVEyhBjlKSe+JBu1SwrqR371W9CfMrB
osTVrF3qsgUjyr0T+/jigMUg/nIx6Ddg6zgK1y2EKiRGccAeU2QeNu1guO/NfpywQWe6Q5FaUKKT
KB+XEF+tZc90AEUvYgpJrCVWRSzCi8IQVToVsHKREFJY81ezVwJ5BsNCZC7JmmBi3nO2LoyDCBbs
B9nFIpanZ6yyUSaqFe6eNFvZWfrUYkc4YPgB2yTyG5vo1mteroQ+xLwr3ESfU5+itmAl1JZJcT95
zlWZS3lL5Mg9AuXsTE8I9ca4aroUDRBvgi4TV8MlY0cTF8OAlvhpck/gUG9qUx69wkU+wyYcLTnn
f7PHjIcqH9JnpCm172K3QdZhHtJkoVDrK4wDdv/MHVfwA6CyRbj6BAj+uU2mbGPyQ3gmvIlOqa/E
nHZWJZ5hVR2gQfirHhiSTmLvbMUxvCL3Qy/60Wf9uwYtySsSi3Y/QtJbV1ZxWmQeb+mO0UrkH41X
PPU+mjhDDUcpeue7taYt8570hHvPOE6UqgsUkCp/hfgNkDHF1DWQlnPwdPoo+QoWuALUlDNhokjo
TJuZKdr2SzyTkvu0s28KLawVpqgLw/6Ka49TrhER8yVxFvMYbO2sYlwHYzzZOBTM+NumAJCzJ/YL
w0TuldRYT675jqiDhGkfv+Oqb+Q2AWuBGvQ4jDjrGVSunH4+l1l1R5bhtTHOwP115xZfqnNPNOT5
FUX7dMfmjvm7nIqIL3SrjekmV5kiqKrxEKTOxt6ZcyxcWX3iZR9R4TTedUzQ2DrlLNoFNbMSQwb1
uTCdu7QOs91I/LK7C4tuJ2rD3xvAA2UFaC2GB3nOSkSrBWIJNMSPnYDAD1vzhKnLeehHQltIIbDu
LNx4a+3ad1Mnw1UV6JqsoI7vXcngNja4ThYPBRuapnpVie5mCEK8QAVS1T5y63pAbdHWP64/N9dO
0Fg7gtGhUynTOw3G1Jzxs34J9EIHCeGwmaFswPYuqpJHrweqPslv2Dpnpkgi39QcwXv2fs2D17KK
LSainNFAE/YeKtwoyYQLNBPleEMygh+1KaT2Nhzay4Ja3xZtSARTmj52Uwo9ZjDuLErVdeiJbkPI
4UusxpFcSVTd5fAL2gsljee5zoMB/fvRQ1NNBi36Jt+Kn3KzWp7KCiCLaTrUL8tF0KCR8jkZIeyV
3tljKNcyJTcr4bYoKSVWk3K+FNphuGQrSSGLMD8xHvy85NYbSy9yZ2xfsMWvWVAVh4keu00RiMVZ
Q4icdm/Kpa7Wwibs3Op4mlM3JMWtsG2wQOHBKDzoV9xdTV0vh9lo8SyAUGc0VW4Dyy9vlZeIL9cu
72O9sAVJfzJljHeGoedH4Rb5L4R7FvE3KYpOsc5cydTTg18hdrJx+vqQNyZDxA0HqrAkj3NNmKY5
t+atsMRYnISlRujRwVBM7o9MmmVCNl5kDn4/NF+8Rsrp+/tuEJ55RB8yFFjPCF7IfoiJKjBzLHr0
xAZdEWyTaHGmQVyY/dofMdoVhdE3n2PQDW22AT4z9nUUSs+ciht3MZQdrwpC7SqWHfOFIlqKCond
Kgg0EexANgb5gOsRyolboTDUG8LHudCO3rzgwd2lVYrL9bFD3Cfa28Cr+LLXSZOZdX1L5DISGXZD
oSjyd1YKLFWiHmPojxmmKMSZOWKO3fStp3854JEQeTJcg8wERSTCko01QNmtd58z2QVMCkVk67WB
5gr3RjcwbzojN+wnDMHtq20LsguB5VvmS5ulDmrp/6yq/1hVe5DD/mdY5qbX7wzRsn9tanmX/WNX
TVC2ZTuhCD0XYIH4e8DN76wCwJfwC1hGk1vkh6Z5gQj8gSowhPubD/LNhUpHe2MDgftnV2sIOl7L
pxO1QJiAzIZj8BfaWnrkP7W1rufiMIYJz89gWSIEX/nnttZOSKtop5g4MyJPIPw8OhOXx7oea2Pe
dS49Q+AGPoxaPJVK5fW5hdt7pXOJjJJc1V8TVvxPI+0QnDHaybFVF1IceOOeR2VQ4jc4OYt6gESb
py+Bl0XtmH0EtLxbN3eO9QB02I6DDRtbxuDuI9+LvMsaS/9MoKoHg0/V4VUu1Kvq5O0F3bPmpk0j
ZxLTBnjuo62A5NpT5zwTIi43KQvMkpn8QKBmzCZJ7dhJDeljXon4q8sQi2PhGMrmYUprVhSpxbB7
5aBVe0C/laLMIqzPNFz8O5U25U1S+xUc3264NVxIDQwtp0rsEOfj7UCoLpNn0UCWfGSIi40ukx0h
gKJSQfbV2EHTYGFJUrzUbJOpEacYdDXtgJX2Eewr69SklrxGK27wW5ZeMb4oVCXhhum1t4MdDOWq
bROz3gjANphtWpXcpSjcTinDcniOAaYX9tya4RfSmQqcTpw8LlYo1c0lKGUHVInhZGOSmI2GdnoW
8QjLC+XLSZfWju99x8xswWGG/TyZTXulTaPfC90k17xp6GGh9cxtflmzdVwBpgJrLfp4L7GFa001
mmcRbcreyaBQpH7LoFX6zlXoIjIg2Y9d8tXQFY8S+0O7gqLIUJ/iZ1wWhiAFwjwje1ncMD0JZGu7
LmPoz1SdRWc0INVt13JOO+sl6IywwpFeCVgKA8dpEvlJyO1l1I6NK/uvn2Pn9rt+GLrv7+H03v6f
y0zvk7P98koN//3n/wUL8sfI78Ix+dP/bP4+4rpT3918/92rkk/9nWp7+cj/33/8Y1D2OLff//W3
z0bVw+WrJVlT//m4QebyP59Qv96rf9fSeHzC70M32/4NNwBPsINWhc3khfP7+/kkxG8mpxKkFfY3
EA4v0pN/nE/BbwKVls2/8wEupxFwyn9oaazgN9P3YP1i3w99wbn3l84nN/hzyAPzO1igzuUgFFBa
OPr+7YAaMDCBnFcYQBVg4si12fEfQ8B9XMV9BicL+z1jNkghhvklCI1qAIyoeiaH10rwWWba11+T
nc/DLqd+lcewMk0EW8OYBd9urRya665KqvRmwLrqrOuuiIOnLIyDvoyKJMRoneee9Uuw4ihvK9cA
KmyRXGpC7J7NO9aidnIIjbqg5I8hx52SzLBJ9pXFojaV0q9OW9czq2Q1B4TXw7Eig6gqmFl0Ireo
c+thsi+Q9tDs4OtVKKEZoPdUOFUC+f8upgBFLZOxx642pvSSYKMAz6OpZfBV7LzFZEFkS1asC4dE
A3XzlA1j+rgY1niVuibe1y4Y1k6bTa8gQ9ksEBLDD9arh65feCDj5o3uGl4DEprSZ10iZktfaf64
Kx7EIVKGL9/9iwAcNuVyiMOq3GeSDtaF73cyTXU2Mqfm1VAzmC2oLlZINGORTmwfR62uwNrRipr2
2zxk4zpm4nXF1ta/FZUZYxgFouCVKopNSarhBLYSsOwLSsbxyna98Zg6Zv2DaXs4Yre3d+TbBM+w
YxB4QtuNzLgpo9wt+n07AMHNG1pRucbzgM9jVWK2G6jsIVuQBhLOC8rHZOx18eSq7tLlNR2F5Sqe
YU3eJVnmxm8ZJ1N3pcICy0Fv4SqYvYpVe2BU7DxIK/MT4njqTlmEnVmxWzvcPV0ynvMxa0GlJFcM
sYXes8CT5Y07N7e1BCC5CTxFVGTtFVigGoVkmau/ECsEbi4Dwlqy3xAtqhPEYo+FR88X5Oa4Mjn7
8Pg4M2Zetqp5xRgp7uSGTZoccL04fIZDxpaxwakRhPcZrQnuGCNUpz5n/TTFQt8tqN6hdYyBtB/S
tBNYdlw1vo1dHDh7mwza+LhQxuanHrdoduRVL/xrjAYfqFRN0HOEVhZHtyU/CZdF9ws+onpovNr1
t8k8aXS1Cb6gfQxaYV8G9Z1A6bDq0pZNizu4hwK13TPUfvIV2tm6rV3KaTXX+9DGCL8Oa4tUs8AI
gIp1EDMZptcyKnWGRT2B7IWTBsv6Z4+BhiqhYOO5xoa8s7SfoyMa/YXgunLuLv68Ah1UQN6vuPXS
NhhWGX3D5WFYrp0xuafEuZFqKXcOKyCbbM31iOOP3Ahpvxh8uea1DxbZXLV9kfuRASLiaMyk1n0k
pOsyLyudVkf+7NBGTUA/5VXpe30XEeNkTEQfuDr/HMuiIE5X+TdG09CGdXp0RUPJpOu1U48pPB3X
+TXnLh0xgrHPrGFDPfbtNaeU5YOm6HlN8ZNDYGgTSbgB7Cv3xQGxA75P1rgjlfkxzjXz9JUeu4zQ
gdmevjgQUDR0i18id+X6uEj/SD+BRTTRQSSj0Li7F1Cex4wNGoG1cb9E7NrS7mMsRwLtYrA3kuVy
DBkzxMnros4zYStybcTh3oBKlW+6zoBS0gJjSCh0idW0rDue4GmDAqQ5QcJWuzah26mTcnmbGVFn
u8Ej4M0fYQtigPmC2wFYwlYg8aTDxAcRHJQIvTwx7TpTXbBlt9seka210LmX2Pv8+YpL2dgKCG9X
QT7YxKanztGRmfEZqMzl9KSNQsjsSfNgOWqWWwySjr1FhuFu/VB9F0kRRlaRzb/kUL8AaHa3WeXP
x1I2zVb2YLQswlbmhVlMWLjDurbdL/a32QlNe0DHyCaBt4bzorE0ECOULUdCgDv6u3GCCoSeBe2Y
MxbXnucvgPBUvy9r8xsIXXrPoRtfh8StrSW8KazynCJEAgMw8r0KqmLVDKuh9QhtHpJmSwT18osN
VsZJFsf5dV7W5cFxveIu6Jz6CIXqjJv+Z2JvNFyohcHRC2IC10lJOepJDdsmdsV9sSAPkR5SZY7b
4JAVY3IMxjZ+sqcyAUXV2gQkpY4+WHOvGcxgEd602kJLWQv3vRjdEC1nHW5CwShjlHl+N4MncoK4
2rKyAr9bZvUeo6px3bImXbUMfzAZePwR8SX2/CS+dz2Nw1WWlf6Nr/vHOq4MN7Jl2DsbZ3F/2Ljf
u5yYBxxm465jEJHOI5Kokb9F0+ybVry3llqDOr41KoXpm0uzkrX5IPCtsde+qyZ5xZh87fv9tCVx
Vl+JzF4g97SkhtvDPu+U3LrI61Z1Cd3HzLCzC5CAipdt27ElI5BErebCi5DikUBn+gfGrv2Gv7/z
HBIhtc01icGzdkJiJfzkNMWBueXqvzimyvjoTdXAnsBIPhxLqeOyIHNz56Igj9dvThbcEr+p3HUV
6mxVuvMnjih9F8AaYAn12DH/X9WGOLst9uW20Y8K7TyEFsPTUKLSZRfb6odR/13BPifuWUYM9q++
6yIWiEem+wSXwIDJpyCalvQlkToalXnOOuvoC6T5g3cZJGbJKUcDiL8/Z78jr8Mc9GKw5BuzSywc
i82z0O4+Za/lMq0lsRKsgOcXV7kM58NUtOISvFHPO9EsTznWUAhCQJFd37z1dMDvMm3Dxib9cvaA
oXXdm2f3rFGmkenSMDOFIF4p3WReWnAuOeZ9WsThYxFKFzJSNgMeol8KYD+j2mBYuWytNkH3VI+5
00ctjmYba0U2pIclGw2siGUK4IQ1a/ku7OXcYtfdeGmFatfr0FKNPbw6tfAYEsCTfgqdlAc5WBCI
ThYJMGia8YisiP4q12SdFnBILYvDujCv0iWuXgIdzEiXFnYAHdiS1SL9KvN2PEHt1oKzewBPjG8x
V9W5X1QKgslp1VEgwyNvVJhbt5vDMuogZAPjCY07UPwVg2hLL9bKGehjdoEZTO/jTGd2wS8YVJML
wy+WMnONLAgLvQ3oS4z+y4i5i1zrYcyhaTBavjXFMJyXXnh77Cn2mQkuPA+YEjhhNHlISO3aMYfe
dMF8OARPAt6yltswn50bAlwnJFZ2sVkmknzGBAnbpHjRGVuF2P89pDVxibBTZxDgksGk+3LsVVnl
XaSdUT2TZFXe6RnqEg6bcwEpbz3bvHcXSv7dKNoZX6nbnWZX3ZOw+SYp6O8C6vALCfZMHThdO0oS
omQnuLEniDtb5MkPSY8pfxgsJHp592x6UxfBarwW5oJb24FcDFDPjMAQJGeqFhNoSH2je1PDQ5gB
dTU4IDNMRlDfvhPPeC99Kz2m/pgQnJtBAzAOcMz1uwvqIiKlid7VXIbD1EgMjaRNmghzdP3Iyzq+
VakCfZqEn5ODxgXwVLFvevelNfruhj7IPmiaYqSy9QPKZ66w2Z+hPbXYqJyG0xX8CCy+FakirFTT
Jb0OXO6T9ei2+b6cRvu2k+XyoN2lONqpjQZdBKfSYkLu9bO7DQQRBhLJ8VPF/OElxNh17+RWG41t
Fm4xMbkETBncq+HwpZV9B5Sxfa0u5jG/gnoyWMHa02Z1F0NMZQ48JZ9hLsLrJljMVwzfu5QQzWjy
ZPOaLQvSpToJ7mEIPphZXb2C2/oyJvNQBkjNwy6f39hGbYnBzPZlUjkfQF6bo4ut7H5QVoc0ME4+
2sH3P8jFVOcudVglQhqDYB77OUVK7D4QoVauE68ZHtATlFfEImVYO8dQ/bizMW9doxp3hWX+X/bO
bDdyJVuyv9I/wAKdM19jnjVEaEi9EJIyxZl0Tu4kv/6uSBS6ui5wG6jHBhoF1MtBnpNSMOi+bZst
67ZG73OcWSxdPKvxPyYrHR6KBitl7Jkad2XaEMJ0ittEURZ8lHq8snDcF4QNtqZ0BCAUuANWYBk4
pMfqo8ubZF1PgVjn45A9KIn5ESt4+VAEk/kLtdbamF6B6Tqo3pQ9iu1oo73j49zWmnWRSmNIS4XX
7gfAx0sJSJjd4Bwta3+eD7Ql1du5E+m2UekIPG6wfF5GYUs/bSTUVgLxeQqHfsUoMtCo1ZYt1gVz
fsyxs7OAHNIDFSn5y5wnNCLHnrvlO/qcyLw7TCYO50lGTwlyy6pOqH8eM3gs2k/c48gdflWTlFcp
WTDTz9fZkMn3tDXFU9/WN3CYzXG043Nc0myae5gcAmbNHe4BOtYMXLKyhf9n2HH46XYJX7Vg+AXE
O3ksRewd6Qq2rgLryMnh1FjmDnZLDy76uo4m8PnhgfCZhiOS2M8Zt6NNbJiAF8VYrDxcKgDjWpCl
sRumUMSi6aZUhj88HwgjgKNBABIOA9/EGfM7qwjKcatNH+sS6AtjOtNlhD/s4sF4Az4IhSGz5bBw
2ZkdmxogUhUZ5iFt2M0wvRBuB+jGq86QvDzAb6dqUkfD1elpEM2zssE4IJ8x9sRs8CEZupe8KeJz
kKFmxcxXHI0sSMFh1QuCZCydJlJzAWF8ljd9t8ly6T5X96tPqsF4OZb8xvO9V3YDeCMPwfdEmI0W
ER6DvdYcp5ZszI3ddq8ZWAxWgLG9zXstmb1lvZvIlHIGgVdZuqPzp4mrd+g2Fm6AFitCA9k/F9P4
xeflHoz+76CcvncM/e88zvuohhrpz0WyyUo6CQ2lJNvu2Sv3Djxl2lXxUK6ycIpHJsGIEHMbkuqz
zY7lO7XSa5bp9oFWAJcbdBwsAKSeYhUE28jFbWCZzxarr2WG1HYZkoCaQrUSZh3uZRicbdTR5dgA
MtJ5zm+qCp8oqgPdNKhoPTfpJzoJ4eS6wPE55c4R8MiO5PO8yJp5b8bFhyrvsfqm77oHZYYEqVNr
OYvEf5i4wR7Z8slpKWawN8V3YlXxLnH74c4k83YWYsFH5INMTAuSImM5bylHOALEkFcD8MuXuh/M
vT2uB0PmV5gvp8LzYRIC89nEjl8iKuY3hKPutRtC/TBwBKymQdm/GQ0w+BiXWlTfFXukTwi37amY
8hqmREaSvo6ltxRm5S4MI+9WuGKCgy/BD0KIecPAnm6pd/I+M+G576N2zC0U3FNBZJ6Nfgi7wprJ
fUJvhdMIxmLH/P1h38Mfg9O/e874m0ck4mth1wjllrEdI22e0qqGmWbH69quM0w8hfMDJUffPEQd
rMaKVGqI+xx8L+ZH0NyLOM3HXW/Y34q275FNaIfDiRIcaLSqfBlJN/DeTtrHrJP9nmnNW3HmGis5
EFWXEkj33WhyKFBRQHtNJGLcot94JUxQszaNlevgKp/Z9C7wBjUvjUIfgaV5J7br+clynOIgc4vh
1/yZR8h+oTDhX5t8H1YyM7qrnObfWWRhGZ1ghnSV2Z4ro+SYDBoywzW9l63hjgtoI922NsnKBDh9
jtYcmtsYFrKAy6En/42bEfdxp+wukgoCWAutcwIWWy9rnP96ARDB/6gwnXErTH5GNrqLO8B41Smv
OvXZKNc4o/xTzQ+3DCieMBP3tUiiZjFAgVvIEiU/HEJ/4aZ2uc27avwsejFeuqYudvR2lKumnN+H
uZnx0A7+CTcAto3acv4YcWQsTXIbT8XQjHx77GiF96dEr+9IfzH5srdIrWtamfWms8weNeE+0tkz
cKMhYBxspNFuob44jNS8431GjLUT+E+N1ABuWxIivhXQ7R3Nzb4hp7QXfSiop7B+jG4GW+lm147E
KStK9x5vpyOANhUgg3krVk0f/VgqC4+Vsr1dafn9zhL43JuWzG8Zto8ewRxEFstcai91OQO78qC5
Ol3CoLf0YqJ8Z1F6KB3Ef4Ve4Q5nWIIiAaHNdpcdm4MncvP15m8hQiRpXG7LolsBnOdiFOkwWs1g
7FeqG0EBudAugHZgKZvAntICCf9Jdiy9gYUQIfrgxDPWltTmMQARtY8tbW9KCM9ThbcqCbKjiEe5
bWu8flHkc23k/XBHGgfZanKwAQc5lKIMZwDW40Bs7aYbyYxIsYaW0a1Lt3vB6vM6UcYOJyG1PuKC
ssXae7DoucLa7erXvg+7+7PV7S2RDltE8IdxBpGde84fiuTgutZJviYFR7uAAfZ5KKZx2WJSO1iE
lE8RoJ01ljifvGOG8hqrLU07GvomHDvVT9OGRuXPUUWRfWBc76MjPihowqrpknqbU+auTlYPoanB
2eJu4L/hSo9ilHgAuREmHV9ZMUcOJBlQNl5kY3XIs6aLEMpClbw2PhSeHCYR8mOYZdX7CDCPkdkc
bfjAXhm8031ck+ZGun0rhJa3VPGULXiicmuPO54lue81SB1ZiK1uEbADJtHU2Z3iiCyMmEEy0PdM
dyl50XVmYZ8jZp9XHjbLe4wNV/RLo0ele8LQY99RCOxscJbadyowf4neeuqVyZydNRjuVyKMBnm2
dWtZh4agCdNi2IvkKCfXVmtXtHm9UshB9tXGZHXR8VS0B1hCXPrnxCvHU+mZA94qI7Ieesz4P4oi
a4IGygSFOnZ34l+KqvyI6B/u/C4lT1/Ft3IeMupMPG5o5Tka/JdC3Ft1C2S3WBftcxW7h8YRXxGJ
cWxnol+rMie0M/q/VS/mV54B/YJqC07EHOFPeHUxvYluwgOSIXAQBx03Hbk2Z23lpbsAgCXPYdaZ
cbWEiF3db+RB06+MQmWvI6v8/snqhopHoR1h/EF6sOBQqOo5RTbK1rGC13KtWi2PJjLQEn+NWnR0
p76RsYv1otRyOGs5X4qEQAW0xWaJw0ktCwtrKadm/Toq9VbU5a2ku/yzDXLneUgN91mKqVpayXQa
oaZi8yGEAnKWa0XvXon4MxHwfkx4H+HSb3DEPZZ9Ivc5zkxETiTzVxyN/t6WgbtpsrR9t+Zk+rGj
CnKylZIMxW4AQ7iO3gG0TcCYALjZCq8mY78Lui3KfsJ2MDDz87IIWBfUnTgHIyxiksEarrrl4dSf
Z+lOn6VHrGZXpuDH19zCG3dnD07CCrqLwuyVdldodSTvx26fYhLCbRfLprWPIzmjdO25ImqWDvtW
ZgcLLZ/BmPAT9jSHloZqoahdCVPeBSDgVFdvwDeWJDgHVmy33HFbrHcLGrtMF5pzXkKkXPXNNM/N
Lk7KquNGhJNDn4JGf7IFivCa8Nls+jlMljCL5vU8zG9jUj8iSB9YnEKLIm+7wIDU7sSMPluaWUCy
oSR9KEEZzXoyD2VAUGsBGZgLp1vpLVxDd2PHiNcuLzp4U/m8HOLgHCoguKw6FppJ5Vfctg90vEK+
VGO5tbQTbyiL8XZmPRoPLZYZ1un1uFRZAFCRF7twl55QzT6SMugWWBytI9Ei+QEKyX+PYdfQHOKk
azHTVJY0QXIYEUbhQSZosS7biFNfzoBihjAAJzTGhyGxy2GjZd9KPp+0Az2JrxZKTpwbq4JHBkOe
g7vYT0wrW8LOEHcI2TOR4I8ZNuSVdcCpFGKvp0QOG3dM9M/ctrj3Wm7kZlTkS27f1VpZXrQsur7z
IUZMFi7GQD7ghcODNQeGs5DoUxtfEcogU4ONcWEh9LzNXehSMWQg3o7cbH/BS8PLhbJctL13kjaY
ap4mzMwV15dMWvUZrHz/pWTw0GtmLZxv/YbLeQimcxwPQZrgfYxL6ymp7YsXwtFp+2kbqPTSsGBq
pRceBY6ElqMoax7CQLFXZydAaRTJnTaH0LcoYimWtepY9vQkYnFz9DfDjy7sODgPmaOfQK63CxPp
7xmIytnD56pm95CyyWuFzTMvkupXQzUMkrP/6UrUacdht5SEWfwscNPuEACSp8LP6nWoHGvrjRaa
bcJfOgTsM1lh/iVnqHCh+qwkbj14hTugCbZeIAREZI9LaY7fvG/LN9X6mm9jE23w1z04RueSXejp
5DMQB1atjaUeJLPQu0G27tX27tBnMyrxZmiKyexspDJhzi2aV6Y/2otfStdk6cX37uSC3drRRzCv
pmDuybeGl7v59zGWfIYk6rgmFOzgoJ+Uwb4Z2TC1INtWWHVh0ChyYXVvG5dBuO1KCFkesYLrdeLw
fuYLHRjXIqibK2mC57Tk/hrVUHMD1pqLROSCNBOwv7iA3S/ofNhXg/9WZcTIWBhCj4X7cy4Ni/kv
arekLLuvuO0ZV4f44t9/qa1o/TWzW7YyS3tapVzkYI28tzhWdrh8ubllEFtzsFd5IO7AaP1J4zpJ
IoNL+2pKMlJXvEKOFRXy5xiVf+XE3nflu6xmYFrccLVaSztXZ8+F2zsDAd1Tl7zhB0SE9rBAI5Bd
KjNHMa6mNawG48N3oNpKXloHLCflSgxzSQolx2moACl0xxwAaUsxDTckwttd5B1LNP7oowVW5ZLp
IM98zHsIZUoJ52BgFl9GWscjlDb7CM2aqSOUXHTJqHoHLyqt9IV1R5LhsWQG3uHBrfsVw2DSfEUU
FR6xnJf97T83XpzT75Yi8Z/+310Wf50T/7Jg/L9nz8BT8X+xZ6Tl1+eX/vPvjg7+yP82aBB7utuz
bLxZBNWwbvzToOH+w7J9CChuKHCJsT36l0FDuP/wTOgBcNEJTvk0Ev/LoIGxw7lbKQL2h/xjPB//
iUEjsP+9qPQOIMHnYcJhoZPHtALx34pKMQPz1VOaMqfac4fdVA9RX11jWfEWPBMNyoxtQr+AOGdR
520aYddHOJ7tbazqcNFFPJY2TToblpP1knoEXe/DESdEKgfGXUJCwzI1xfPkB28szY9+Z43bjraW
bRPADPcj1KIgaGD0GRRSVEms6E9ABRpC95vZnD2m7G40UAWbYRhfoSH5yzYyE+MpyOK6WwDcGtVC
OlP1bZs0LmA8uidYBwn9nMKLjL/+jq+GukoniAfi2nVwtGpITgSXxKKKapjfMWORF8NXKEzBdOfI
d0f0X4ObHGkfQPQkRaUGzEsw5qEcDkTLAydSR/6jj5SzbCDGPvltcEEWJmOSJsPRn2KuMhOd9g3l
XlaU/tijCd65jDl28X7f++egIuzRHLv+0Jq5d0p5V342Cu8nG6J6OZrOtYKuxbmb623vxuTLOPHW
VVkVm4SaUAAZAsadO/isTadq02rW7/qvSGql6Wac1Tdd9fpJWpOE+BQDnS8zXuK8IVZw3oa7Hx8Y
Xxe9YFqi2kRKSlNAWXp4xaC4Fkn3OGOM3qNhjHthJt0DBAYsc52qjwZ0XbpJ2E4Iu4/32T2h2QC9
vakgquqFVFX/3Wo2wTrtxPtMU9hx8hJczm1obNlTlLuE398+QIblA0xJsXuphYVN9pVc9Q6mNfzl
1sr03dOASrfgZT2PUFBbzvrkjsrRetrhtpHJoidc0vKaY4R3KU646RTsfNDXKLWZT/FpkBg7X7bQ
rGG+cOuR+TG4E0rM3nW2cTHwO/QsLIVuV/jf1NvX7wE9d7s8gIwwS7ixDsajW6b8EVI3Z3ruAS6A
kVIfaCttjySZxZ5DnwsYP/UloKSA7gYnJkgs+7BcjyI3NkMinJNGtjl6sBe7VRl3YLGKyRXbqC3q
z0lrtZ1cw+RGP3Mftmbe2XYTmMRsMw5aHbbOsggj4F5tP++tBGZwNgfgydhIhNxIOXIJ8C9s0MPf
iTK+uBBtyR4ygGadNl7DQuCbJxQLcKAOP+uqa14MJ3GuPDgzT4qfr4gUj08wBd3N2NXmgmRZ902m
3jiYcHCe23w2KKZO36rS8bdu5Q5k8oNuaaJfLmC7JicNB2fJPdtmAp/Fmvb5duPGprEe0Wl6PPBd
Ui5yO/F/Guw92zCsnKOfTU+QhqmOhMXwVLnjVt2vxENCZ0FZ7zr8mpex9Q6yL9sTIKldr5vq6s+W
ZCORXHzXu2Zh9cn0gPmgQc3zeqpnMR7wC1MsKELjPNdsZ5TzNbsxjNbMabdJMxWoaXZ+hXbk18Rq
xCVoxbsPnhPoncg2dmUOO1gvO+WXnzmrrI1V1eIyFgXdTMb8bbeG+tKqeLivRuu63mKLuWcKQbtF
8UMyzy9l2AGHyJ+oA/zUVvw+Kf8lQgTukNg2QY9w6dcw/bxujdN/6xKChmcVHzHQvwNx+fatiAV4
o6M1e3/m3eYhYMn2kVJYvqjnwmeRNyZ/Ik8+YzK/cF3GzDIab5QWbubOpDSMxFHnpUf8I3svMd4N
pbFqOQbFrmnDqpINFHOMtLtkWcvkkS3zwZa+sakq8wCZRm4can08+rJhh3dIuHJjpPGdnGLzuvB9
buTSuXq91W2LbOLV6Is5vY2N6/6Q8yo2hh9fbSdiJeJNx6Dg95doBjpZhReSrAYq9Vihl2ObArrk
ArIcPaSIcGQmC9ZB+duh931jN2m75J1xDiZqhiODVOxE5uZQOtYljFkASSMgOCrDedcW7gkmKz0h
c/GNQvIHgOrWNSxkfiJAYdYcUkQXwuQGjcZu8k1LyoFS41ugqp1nMpYmzriG1n22a3TORHOm9K3/
J6K9EDXVe0q0vpVFSHcRij1SD6wWg+/TkGYPJR0muzHBXuBzfdeWvYYA8FgIL/zJY2AObt57mwQZ
Z1HTtJKlnJ6ZBw3S518ANKkcATzWBPZDoExzjyLmQG1y3FRReV3R6Tn7R1bztN4m84tZ+nJBwG7g
tK1gvlZ9d00awI4ToOKhE2odZUFBSUhXPIcGH5rd8meXVg0KD/ZTvxUYLr+DNhwXFAdTRVbk7e+5
owMZIFa/DS2j2RKfC/xVrHSSHbXf9CHVIB4P+Dz3QGwc6Bcby0eGBNCKbhCB/hDLhuXA14AV8yob
/n/VmlUx0PQyKKaOCbG88b2nIYlgKQ0hs14P9mBALCDDZlYgkrsI9n+jsI8TCXSsHFdMigQ5U+aU
h3C2PBf5mA/bvWT3umWsWVujauYle3iq5Seu+qIfx88GYj4lor1t4pQAGwN0v6Ha2sNPNh7oV/Mh
eKRE926lxzF4oGgyb/B5ez2VMd7IjuJxzFLMBrB5UNEk7mhRbrLKhlkSpbsY43g61J/uQDKWJRQm
AkCO7JZl/stssFkmyozpuHTexmzo9/xiHs3OJXILbqImo5vAONJ/Ubn0Yzj5KqSbivc2J8CSKLOJ
DiKOZjF9STWdPNQ2SnbNJ5mh+yfSexQi1ZjAOVn7KL53VDX8jA1O0SgvfwKTijC/TnNygtW44iM0
SdLNIZHbSY8rqo4/M4/t/xCR5aQ2gUl8XCPHpuz8rFtb3b+bnm3wVqmLjauNr6keswev7tot/Kn3
GkPMYujCeAnNJ2Y1SbnAVHsvaTOdsdT0u7Cx72wdeoEKA6E5MktJKRZPqYPzdqHzaSZ7Pak9KrCN
WETT79KEz7zKnViTaouTo6DrD5J1m2+xWvBPu+qXfW+Ho3wRQzD9oWmKz6mPTjVepovTEk0LCMq/
atT/o1Ih8TGaXv2kaTYN4cbTpPofnFabpuGvYvJIwrJRe65h3kfWCYIQmdPTUtZqVhtJCE0NPC5r
FtEHMCTGt3yKmk2hyfIR50EumnrqZLx3ly3H2oyn7FaWfOHbmmqyIKGxBH8kh6DbpF9DE6WHqWyo
o/V81JEG7tJngy2jx2XN5YYhlYNN3odCtmlY1BQ1ECD3GLPRZ+eSX0B9twXnMZ/HOvtrF7b0mOMd
ppLAaJ7EPXJfLuy/FmPHkXN7rPu79diGoY8POZ2aAu0Z3QKHsp3XY7DRI9aZjRUP7/GUTsPaSAys
zWWCH/Yc/LU8Kyzb8d6/O6HNv6ZotphduynNOS0ejXiyxUdnm+O+cUMbB0xb+n7wMppG7kBuwdB6
EdI0cWBDrfL/yCrWOLMxTgBACQtf91uUF/277mOfXqRynovpQk9OV797d7f3KGIbWy75DDg4fIuI
KoS8bZIDCRv0HfvvnGrcR9bq7/Qq+2DQKzp9sPTOfydcls9z+iLvg6/0hnGZG7zJULUh/e+i+6A8
m51zKO7DMztx5uju70xNvwDztXcftVNcPozdxd8ZXP+dxylmSW5dKqmAZ0+07thjDOC3MRMchrQQ
GI7soN0RV3ZZiBAW5mfFhc6BX1eUVMz8Jz4Df8qJAZcT4J27jpvrk5hlhqSnysi6kLlUzCSW0aq9
jSRzw8HofoVZGZuceyKgl2z2smFt4xai9mKeOlLOgzPfoZQOvrXHTIGN3bPDv9t+xrtW2CdV91FN
hkdNkhfgfGHBRj/jNKTSetdxZ7D0aj0SNppc3bCy8S4joGsAqHIXj+1oPOdgA/USl17QPVcplqY3
4cMXZrybUnMDLR50EN8uE4yLN+ihQOWrye5hrkeNlRZWhlWl2sbYVjUpQw7/PvbOPiXT9mEUVFuv
cRT0tH6SReT+yzuj/Q1xT3PuJAYx+agY3VNuR7RktFEYvzrYVD978vq8YKqofQnSYipXHAql3kVt
9Gz2AvTOPPnpeMav0+3SsZ7F78Cm7XnLEsCE+tILwbCyaKZhOs4qqy9Gz/G35cvl6UPNfpINQmBk
W4iJgXo1ut6keSwb4SGZjcZlXJUTg7GdpVwGeom6ich238BREcqS/Z2WIu85NfNyjx/TXfb306al
NJo5VqXLFjoC3ouMVqUMOa0jULQcLWvYk/M2H/3GzB+xTbMV0CGfaysj/GcwLJtfoY4EQCbH+RUl
OI2yludTDCZOCXKVoKH42i0HEZbvpCKzB5FSCrU0e+MeXG57tQoQObEiT6P5GRaeM63MgGxQJ/0e
JwW38Ddmvd5Ytc3odwfJStaky2oajpTRe5DWu2aDKaG3lh6JT/qHoEWEB/iKFZgxT+U3j1aIPre8
M0zRdtNEFLMPgXOZLTWsCz6AKh7ObDA1zKTsiTqHJVtCmR3AZYx4jTT8RUoVfqYm6wgC1XlIWJvk
tbY9sW4aip4VVK0ajF4wfBoOvbX/X6f6Z9DRJ+HzP+tU13rok/91HX5//nv46P6n/ilVuf8I7zEi
okG+C3kn/FeWyP6H4zroRC4FZrhFbRhB/8wSCQsVy6PEWQgbG7/r8a/7Z5SIPxTAAqLM2XOI//C/
/0SoEkHAf///rGW2LP4ODqJYENwzmQLh698IPpUIMHeOw6uywexbsxO0J4P9ztHEsvfAjZPmjmQI
uXuEkHDKhM1TFFjbKaldjnjWAoYs+kNo19i/qf1kuyIgQ6hi1yQu9UpUXpZDOR7jxtlTckv71Mwt
TVOnm6nI2hHq8naD75YAQow/sY8xgVyEuWCZ/NCX5RMX5n2eGvQq55Qi5HPJxaP/YfH0VqTygYjA
hZ2Bw5afcKYwoj3pRBePlps/2mQbb32FyWcRSXs8gvnMxDZw8qmg6LKDKWnir8Prga8OZSwjjC1Y
vAMrpastnVK4rAQv+Y5TlFO6v2Dbcp9Daai/KyeidM8LE3WKe0vsSgNFZimHgSG6C6gGCzz6cpsY
z4XWrdoFedvuyZhUT4Su3U8bkOpudtt+V4Yqe7GG7i4BASOjK0Za3YpPKVlbeOV3ZeH+ZOXkHcrZ
tH7VDtsKOJcxMGNdPbh3iWHo/XeSoCMM7yo9pU16qefkMDvRYzRml4DS1yR29347PBsZNreaPjhX
PUaZOGW1fAp8da3C5DpWwNqaFFxMxTzkl/pmKszTqc6NBY/p4G40fpnfKJNnlEgwJUXaD8xNAf2P
s00tHZ52qpaGPzJJSRvp8GDV3Oq4XxtSusY9eG0UP33Kz/RrrJRfkaOlhc+YQxaGhshSWOrWXfso
Z1YdElS5b95j71Xqp/tuJJzh7AyVj6tZ++74q2ZMmXxWHkUp6l2FzR9QAnSX5h3ztflWqNpN8TaV
pX52dKDjVy2yES7HGISzsUnSyM03XSaKCERP5ZRLPXUzcMNEMeCFidN60F4G5fPgUAiddwTkWfct
qtkP2OeADV5Gdsm+vQWkcRPtONw6DqGbIs9GyV8w7qbSCRL8Yhw8Pu7opWqt4RqMQ7hmII2PgVvV
D9Q+5ZKpo/C3BFrBVMwg+S5k4YwDS3T5SjWv817kFYspSCjdirgnT40zC1djsWenuor0BHjDLxVc
0tL/6zFx76beJQmBu0O8NLn8CVmrsyFhc/Hql3m7cmVa0gZQ2TxzpOezLV1K9S4wGOU0iFrS9CZd
m/gDHbJ1IhXYBXWIySoqMcr7yXxgXhjOadl4j7kxsqjUvi6uEZalNfiVhhWkLPN3INFio/Fa7APR
AKgOyNHkwI0F6S4PBO4HPrZoxQBkfQxOgceT+wC3GVjU8MLyfcDgBagiPPeWy6I/HNx9bRNGwxEt
/rBeb574PTsbuBMtSsCA89vUfGkWPR/bI7ozbbKmiVXKSkp8MTbOq63yJ3mZ8jjbh8g3h9Ez63cs
vpSDpHH4w0oe2HEv6++kobwQaKNcT5oPCJBmtuJvOB01QveKSGa9IYWebKuZewzZOnub+PO4QzVH
gwZLM6xYuDuPJTzNJWB/wlsgj05SD80qSiBkQA+k4TqR87VrYsVAnfpk7Gb3GIYuK0YmGLWmnxqT
MHbF5VQyI+pycnbmkJsYjLD/4aqHBVXSJZD6VK6HRLtXRUVZzkIFTMVlPTHSUpq1MjsI353GWmsR
1/5qWBk/SF5PK4YxRGoVJ+1S8FQuOydAEJ11ySyRxL53aDJt45vnraXNqNrSDh8ucY3iju3vzaO4
Muaonh/Aor5GoQkqVET7zCWAZYh4PQfim25kzN8WLUjkhba88KhKyPM/U2Mku8qgzluCvcUGzwtU
FkcCSvjFiM5pozbX/QSsUaYs/zuXy9mgwuoM5X2r+8rahHmHylK7eAbr3DoQyPGwc1cd6M6RAh4n
jfgNQIYewFUvJ2PE+pUV5OTnXTr4PzTisl2PM0DAsqSbQDhy11jA0/D6Pw+DEHC6sp8AEc6K74wN
k0way9sjKo0kU8k/L1vQnV0dAkukgHw70/8+azdfF4F7A5kUzQsYuqzwVffUhwrZPxMMNmSEXvh2
sbu20Fia7lznhkY8KJ/MnhduAi2D1uT50wjoi4laOvTYe1Heod9o8Kbuw7t5UbL3czphJoirxCTv
NhZbjAckNnBEkF3WMHqHdRY3vzmTH+kMsgiK0dtptdZjOsth51p/az8DQlMRcBIfRdcNpF57kJNU
DR43nigTLiv/CVDeubWc77p1V27a4cupRmMTZ/RL51a9TxyMGHFJdNR0XyK6ORYYp7+17v/EU1cf
KbLhm85YGhbmxtDs5OfybAIJ5NDnxV+2sgfSqtJ1NHHiBu6ZGWEllGsuMQV/dyEHG9ZsAhYfbKYO
Jp6D1ah44mQxPM8GIS/MCGlP1CrysGRE0Xgv/m13IxXWdvfboeULNvmHHOnTnUKw7nTZLen6dtjU
Go8q7q92TwSP1b2G6Yw7Ee/6AEuuQqymMLcvqD6sCRs2hJbYo1W3jk9nX04JhdNJsezd/AXIugOv
KybbjyUKCEq37ufYYNsTU+cUsG3xMqOm/okdnK5MW3JeegYb6Kw6KK9FWC14vTQWjEB0RLIo1C/j
LbqNMuSUKOhuD3mZlpwzses/+H7+G316DysBvI03YckjFQN3hwBaa73SS//Ih/HFNiZZGI63C42G
NhzbWisvPUMs8hY6rX7nqferwDGSp8HVGhxWcx2QumWIwoymNL3HWf/g9ZKfXbe/XNzwbxj4sd6O
brNrSGLwpeq7bVUU+m1m1XPWvOwvNhMSvHL8bp4ymETS8QcJkCZ02Vg0lMf2spvkhhTtnTGT0YI+
64DWlzi/CZJma77YVMgN7Y1C+lPVcbzjXpcbL+0D/vRdeXHbYc/PT1QncANSTcWBxqDNwNKFZoTZ
Xtqga85tiDuCIASJYVHnGzHwZgEfx0RsRff4Q1R9CIoU16Tn6OmzPntVpFt6X6p9Ry0tgpVHYGDK
0eHtFrt5JP6wpkOJZG0z2dG0nEL/R0H7J1COqGJ2DT9IRG8chAxxq2Amc3HwKdIWEHyLMDgFGBFX
bUiOVmFDXssmiFZuPBgXcgrVGf4sVe7pQISseVTCGs8RTYVHenoY533xKOasW4+pyn6ZZMM3Qjf4
Soq8eMjyobowm2tagsc3PNfIWwGe/o73MaDrVoc/rEzIx1W+iZxYtnH3bkypu4Sa0zzTEHkNob4S
ObQoZOd3dkUf4U0FvMdfDUmerQR4+5vvNzizbN/qH4dkSGgDcGzjzriOkDgqzstl30NND8o0/O56
m5T4LOhRHyi2iqz0G06veSXSjLhVNBds6f7j3DS8BiOassqIBoC8ACbnFfFynJwj3pACfxiNRTJ5
GVgoHBQVkseiwhmVJ/u04nUIVjq7Jmxvr7MtfxVVpo5jKYCHaJeC1EZMRz/Co5r7nt7DKP5CbkN4
APS+SympgS+8VJ1Xn+q+6bmnCtqvG16dUbXps7rC1tEP3AjUa9h+moO6ukn+MZEboBkD8CDaNRV2
BP2Mc5dHq3QOg72ZUFloSKyTKlerSPSXgvUpgZeZRnRMdXzncZKuFIAuNMEicjPTWTdwMuUP/z4x
b8v/Yu9MliVFsmz7KyU1foSAKqAwqMEzwJprt+/dJ8j1jr7v+fq3iIjKcr+R6S5Rsyp5OQmRjHDH
DFOUo+fsvXa/qvl1dDKhvIzWLV1ws0J7+kCwQJnsV+I5DFr6xWwPKLwjpV9FbW1ZXwqOgtYFdnRa
45Rx0/a3ryvsZBqoM1YF1Hj85y29ED2y0ACPnbnHB5KeQ9HOb+GqFGcv5rvVoZhX5r0r5njTy4jw
sIN5tqersiC7bcf+mlBOp5aRKZybgMH6vcYka87YzTvH/mQPpP4ebGILVLYnFy+bSLmgruCwhwYW
b6taZFNYV3rUNsWpAnyTKF+1LTNJE58IL3GtlrIX15nJv2IdsKm5iIkKB3OKDbfZEEEtpGkeV/LW
c5gqouuGawxqyvC6DL2VYksaKqj9TuHGsMpw5eotYePEuV4tnYu1caenXWc/RoVh4ozl57K/GpM1
fypUkV2lZVJGQQ3GnvfRArhqfJx418x7jBOg95WTO8/9kIRM48OsOfAmmV+B6ztvRt+04QtM7TFY
FPiCLl2/JasT+eNKIdx3xtNgYjmS6+tszoQkARgY9GE4xm2E2lG1zUUzgVS2mN3aDW9F6p8aFK26
gFNISk3BQLop+9dBMD9vM94b80aoqLvRJ/XA2BW9eoH6wKADIOX1PK7VIS+zTU/eOoEu9PCwZKrw
hxEIf098qsKHEWeGDNBJfV3tvjsRgCsYKQx9cayM5grhI/apdcX2ynndUy0PoEnYcpav1VEz1uiQ
uuqZn/gWKRYvrPgoe508iNR+iqvY3Bfh9NbO8xnzKMB2ZaBeN18RsNaHOAZm6gAX8UU6cEVyETKD
IVLCqXshjg8lxEoaC9pd2WZ2oElOLaMJRS28yGXzumrF2Si6V6nSeydfLxtp35rDuqVsoEQT9Aqd
NXnOofvumF6EF9XYAyipadNbqvhGYupdqlEyEJ+MQW3DCFi2zpgZkDBN5Kc5yYeLMQGShnOacRCz
KgITvVgs23RnQ+2lrYdOKD1i9SqORFFDilt6YvGW/kZkatzJgpc8klsG6N38xkFTD3DafNPzYk/M
jAbvAzf6oDtUpUPfbk7cgWR1joRw+D03QlhCO+iEePbj2JSXa59xmE3CB4xaiQceqjlPMjsladPS
XY1vrbpdD7ktKjzY3W3E52TqjqWujt37JG/3ropin37ux7a33mK9mY+R5Jy1TYM5B+GWknbHgSe7
imm2+1lMnC7Ki4+64o216BlbKUxDgiOT9K4OO176WU28ZhsnQVzIT27Z3JtkqkqdljmfqwxM7lnA
ZBoRj2bFJ4x+eCRQgnh6OX/S6+VNSVKGSoVwQCuUCJoVfO6Kfystwut0bY/2aJ9XiYEsKlR7UFNc
XC6V2jT4i0XJ0WkXPJMvsSaQ52znxhg3v+cuCecax04gxEbfTA6FezlXL1JAtBn4y9uVlDdyVeNz
KoHIxwwFhmQ+FBZZl7nCqUdzigqBLDqpN9+gLDKrriqfD0jEhNF9oauOjY9wVbmwTgxXWlQd41uq
Ja9DTa5vkaqzmxKHNnVIIDRUVkmcXvEbveqb9Rh/q+MPrb366ziQNNsU0WFqpxJfDBGHfOTAIknQ
yxuNA1CKPWwGOBzHm7Nck30wo/2iWaRnx6VReDaSmFyaOTV3blvUR3pD3UkK46ZqOeXWa57A/Qff
MTYvXR9x3NAhTQ89on+jxi0ByevKBMiPKJnpepq5Fl2c8YPA7yMUxsZJQj8m49srw2a4syWAr7w0
G38wkot8mK/nErn8OK5vJnuSX0VLH7RYyoMwzDkWqxxp5gLsIczACgqygkFQpN7IXPGgKsS7pbMh
NmZCYLFGk+4UxNb6oknwsAgX6JprtVcqm8hLtCg7ael8RNp3sGyXq7GWe8eN98j0uq0W2LkCm9/c
QddcwpuQZEJvcuJLXZs+pM3wotEFCh0MJ8x8yWi3MMvAAqWgO9AOxJOjXRFiH9/oVYz+owMJGh6r
7fAn+mO46OApNWvfCqiIWjssSB0i9Kqd4BjafUopnE0ag97KiaToqhOPU5DRO/DdJDu6XXmDlw3k
TOTrpJTWooDjQYIqDakv1kwQ35IjY0+/ZdTqw8DoBRX1LtUY5Zj9QRWU804NhwIm/1y/OhXosVo7
ZlN1LtvlySEtI1T9g+XCNM2i6UNmhQ/QnFkSTMd2CwoWZhJrjpU6pXyc90iXEUYDRaRpYmxUy/Aq
lwVOO7LFoxWVV0gOO9LD02qSC4gJCY1ZauNKlNMdE/+V01MY3+BDhFfcDTdgUB8N9BC+E7n0Q8sH
KHYBF3zQTXgj5MXSg5iv3Hm6qvXluCLnqBh8EJZA9q27MqkDNt2YdKsIp/HCtbvpqYmDrOoNBIFs
N3mMxtoCVjX65cw20HXOFcQDug+dJGXNXKOTSIwvhQuVp+lKOKfob6Kem0iZpYorF6m9G1kc99f0
mV2UlGIdfc30JR6x4YYYQg8QSW/MsP08tnbgGAO+uPwLET+PS28Ln6knHnIBtNTgTKyZ0yVarPEi
UfoLf23EFrRlitV+rFckd5VV0EHE+QxK+8AE/QK6O3MUpz3Iip5zCh4eX4ifksWJipGmDIk9b0NP
yhP8hPOYtx9ltk5n1KA3lcVTbRI9fXAtLDUzUmwlFwoqa1+05Ztbto9Ops41aNei4SwJQLMgb7jZ
M9V8Qrld7DHFFTsNOqA3kHGUAJzFaRi4nTA4DqMLVf3XuiMBdB2wbis74lA2ov1LLlejQkmGIKSf
aF2MzrXoR+ZkKh3uSaQf28kb4sVuD1UaieLIdJeSrLc7dS3r2Rgfce2AeijjQe/AFacQJ7R1yfXP
ExxxbKrZuhyxjZOnh8WD6iw2Db/GS+eS1AHz93Yg0vQApL/fm7XZoyNfc9o7ZrMNq+xZj6c74uSS
9tSMusLBzkmhdoO5stovMHArhHAmevGYchWa7EQNBk52zTBY5xJpIM1x1x0vXQHN/yOIoU90IPB1
mwmD16e5J6YEN31hdNhP5MRE0DFNwDwtVor4a0vSlw9Xn3UeDk1bPMgZ7LQue4YPGfCc02ip0DpC
g6NxYzqleCDmvkVvPpUH6lBrOVg9SNEm04nPAceDApTqERcdh7IpO4MizNo3okSwbVdoFNp9Cntg
PuA5pkggLLC9rvI8gtq7jI9V3XMEJiKKWB54gWTJ0Ltb9Svy9Oy7qMIKiGGbIdOutEgmQPfWyoKe
BCwuGvb7vkcGi/xRoj9F30uqSKXXioY+sWs3aNViyFhFMUQBXZLuPIomEqC9TbO9bktd5EE2mX3k
87Nj2k45+CHbHQoD9WA0lIrs4SYqTrSKZHnqi8SZzqqn4UhuCplzMIY0uJiY9VaZgrg0ypMzpwa0
l6xySZRtSHDHqNnZBdOC5Qq1RwuJ19KygLkUfiVHCa04EmEVrYFVGoSvq0GVu95S1nCBGbygIi2H
rY3lELSQkgPWEf5VOuHTbHXOx26k8vOW0khlENdxjEYHzXPBh+uVb2Pn9dxxzfa50WI8VxxXBAhO
g/FDP2MIBfoQwxcSy0GHYLQrRq2Aiw39IovW0g+LvrhNEA4chXSuYqvjZzN4Gi8MENW4TbrsMEBu
5wGNqovGlFdJFGYEpzPAstf8rQ0xKUKW6o8aB6qzkVe6TzzwSzNtj6MGVGHM0CbnRT3umW21gBYm
dtl4BhxdyYM9ZKi0QIruhmoGph8NHHPR8RJpvBxHiY4rjMhJHormDkIlQxXX0QNDdqaP9AnIunJA
NzflwAYa9QxVyOUeutHbeBpfWm0dno1ujZC6Wql2UbsTq6lV+cbJFl7Y6u1RTt0TreHuNOsNMLJt
wnnipMDkvsHjEqaa9SBsozsXmPyDSbVba6YcL0JzTY6uwHqjTUfRgnVj2A0vwhjuq8i5FBDFx3bQ
/UnLgeJZxACJJKSslPNzPJpfpYin6z6OCDmTyXSVa8Yz9KglMEfyZ2gdADqzmV9XKUE+lWzI/8vw
G4cZE5y6bQ4ELu8wswOYngB1V/PUBAMQFY/GHN0aEo5JA3WOgtOAh97U3SdZUd6jtuzvYHWc7WFQ
u7mngBkiwBfhupDVUWv5oZRTdGTs1D13wAT2kYjiRxKyr/DSfnamkBQdc7rI6THuwZ2YByRR5ueQ
aUGQJggrkco6YL8sfnWofAEWAImKZVxOEt7CqRjxa9ulmdwidsOGvkT9CQPgC0kj4TFhwTMY7Lj/
DThafah5faSSTABR0xVVLgnFqKA8jUx61Gca7/AYpoSP4BP1Sk7zLOFHv2agpt8VDei+NoN8TbtJ
24Mfmw6mobQAOd1NwR4Doi7EopaBsq0zvMdDzywl05iyaiNDqHHJFRG/+AJd5DicnbFLdl0Q5R2n
kXW2PSub2DkglLcXTccOM4Y2R6lB3Azdmu/cOaYooIsDfSNobZJZi4iBHJ0copedNqH006dDK/LY
69UKH2wVOBwWm/jqfNQ5Ds+6c7CY5PgG59t9k2USqDPmL+ZobkHIYfkcyzmlOtVixmbqXm8Gcz8D
+cRnGX1s0EadnayWyeau+yCaYglgZun7Ko6fwywiQQQoNQGWDFDiUCH+4ehXbPMM5p/MOm9BgoKX
xab4SHkuH8t8sgMOi9HTaMu7OUs+Y7vC3jmWT4WRPSGjLI9VXn7MiMS+k/iQL7GFT9sZeoXfIYYz
RxYSFftwvYr1gdxnuorkpWfKd7Nk2m3eEs65eX0/2m7qT0XXElLpQpC1piV8WSPOrGAw1AUKkfau
nDEhkjyfvZUMlHF/Zu5GRSP1wHYLsetnKzughPGMCTqgrdfz3mmIyTN7UBV0OXBmN1b0RuzfPRh2
mki6ZkEks8J9lVZfilwfLmvwDNnECCLUwuqWTPLMi5J4P9MWKEyjfY7arvBXXGO7TNUtQaxdxw5S
4iIsYwomAiCR/U2YP2ySKNHko9c27CDc8OIT4u5TZxqBpcabPJq7O6N1L8ea6NWtZcYBNXuhkRSd
rXbKEPb08gEoFROFqkk8MY/3oF8uSl6kvkXpcbRAQ/qNaIvAHlYsYrr+LY+Y6mtD9dQu61XtJCfC
Qr9KG9JYTwYrsQcpbCA0ervFDqdd1QzFwU4d+7rpl9uu0xikRJmciS+xH0FU9CcTGOBtNTS5TwWH
CtZFzb1zrQHpQDnJE0m9KIch53fxckVYrjrlFg+/qBP7lUEil9FTcY614rLV2P/IB+8vwzFDUF0B
xwltjOT4gN6QKri8Ou1ZHvtGWy/pfrq3GhxGD5E2SEtDM666BvMrwvH0BPIHHkDm2M6dE9E7BqQ2
PfPg9ZuRetoe49e6nm71qnxmNTzFHaYLZ1GfUtroPgoixMetpKxtsa8OUfEG71S7pz9fXFMx+cwW
t5vA7k+wICCVqQ6PPa/lwAiJhtdM9LUl5oxP/RI/40z6ShKtpFpfXnSZATSyDSngp9nzMXY6DKEO
tBWVhU+thakBO8Qx4X4fiB+yT3iK8OA3LtyWtRugvsXjF6w2vWevtGhmPumVSOKVbuKMPRYxxjP7
Z2rsCBMY7tSaRgfKunk/K+1DYq9RkIxWQpwrY24rLkvmg0AEiGxI1YnHR3pGIqzjKuzmspTZG2SR
6KSXTvOk9QsN45g8gGwl0sfmVL92ZX2YwUoAyy/M/cRsAqOzLdneQI6lLl9sYwEEFRLmQKmkwt6p
ndWc+rGjzvNQPXbO8FQIMwscK3Ou0O2mV1aMIH3qkgsEyZI6zEkoSobP5gC/L02RqXYzg7C1J865
6Rh3oumNzsJxfPwAb61rTOCm3MspYW7j6kG+gZBk2e/QSxgwBhLCJIhlOYchrVahcYzliTEGdHOh
ZV0RhwqCEYMQY6w0+//w++QPTZglf6oJQ+v/b49vU5J/b178/c/8qQgzYUG7jq3blLa/S8L+07wI
d9qw+R/jXZJp/+Di/6kIw5+o8z+2SSUhlUrxX95FYfzG38O/lI6BkEsJ9bcUYajOftCDSQprQQPS
1clrdwy1ORs/v93TFO/+49+N/2OyNIWzYkzJ3bGDDcF/Q5G6YuT+hpAqbjDTxW6rInoIWc9o0Iro
dkc7hKA2g1OM8xm28qK1rPu/rzH8n+ZyVQLrJxZVKDakIKEYcMgz+Ndqwv/7afn6Q2bCP/3zf6wi
wd/0p+VV/eZIgSRQ6EIo3dJZGv+pI9T/WFCuY7LQDN3CDfunjtD9TZrELOjk6Lm2JJ7t7yUm8Bd9
v2okAxnD0IXFqdfB8q7e8cjnyKLfVvcfcSLVNsV6bjctuVq8iMChZLhl8UmQbHKaSs15BClmMtnJ
irp17klMjggJle2Y1+1HnNAtkU6MGlvlt7kidsZv9NhUn//3ryYhuav/evU8VtnX/G34ftf5/U/8
sV6o0o3fDIzI+DzoV2B+5sH/YwHxr8RvZGdYBFqTI2vZgl/3zxWkOb9ZEpEfy1faHMgxUP9jCWms
IZInNsKB7eibD/vvbDzOJjQFGBMxav/yH/9uKQwbJruYxYd2UVJt0P3vNx5BKx6tSw3a1riTzU3J
TBm30N2ClEWcp+gk9fua3G46DeHsFfZ1DR8z3a8X9ETaFzfzwE7m7sVQHqr6IsIISKBa9I0WP0bU
RwLyKr8xQILcqvk66ryBOAzzpoi92Tj39u04XLnTAf7hLC8b19wJ82SDLHVw+xPHO+zS8Clumcl7
gNzxdM1w8p1HzcZZSwlqpBdWeZskHzXjg13ezPoVFrquucnFTUnfTOcA49jgV58jBlIVLVIEXUt0
mUcPzNIzv7npmgvLsHbf/fi3f9y4f0NEcgt7tN+25i168y/3U2wK4u11gsL3x/s5wUutnLjQH7rE
erXGCL9uZKqzXNVHhWwm6+EqNtp+etHm3rqikB19gufqX32MH/XF28+qsFrahsuwVbeF2naO794n
qLMcfJHm+sDo6dkYDOceE2tyruTZSlLK4erNrs0nIoAQodJWFTrKOiKTlocqpZM5Gk8/vy2b8f6H
uyINyeJyBHsin8fkVf79x6kqR+C/caaHVrT6ftgIo91qvvZywUVtXwiJP5xXnhH8/f3mfyfJwWIf
+debklcBXHqXtLH9iT83Jdv+zbEYeVv4zm0yLdx/qOM1h7KG8Q/KeXgNjk5l849NCZCDg5Ie5TyI
BV6xFkv/z9eaZv4mhAsl1+Z15/Ludf6WPn5bnN+tFsviheYAIFHAJNjg1DtxvCE3F29cFfskdw8L
6ZAy8ntUNt/dkn/yqG5r7t1VHJPNj6/EVYzNCPD9mkyceSKPrCv2bLL70skuJyJBjXi+zkfj/ueX
Mt6BKSyeRLpykjvEQ4Co9F155wzYbjYZI3zmNG4IvCcDbN+X1VS9OJlWNPDwNsu6hZCx+VbUzmw/
2J3lwsPq8m5+rvOpsRE2r9XSnUHA9OOxmgcczObSm+Nz4UJA4/XfhsPtzz/4X34Jm1Qnh8AVXQfP
YW9Fzvf3CP2K02hzke5r9ykHjw+uL8sef34NY6tSfvghbN5knPsJfWIOIIz3WyZBuSGimmS/aEhW
7eVYruu1hURnQR/S0hEuw3HXToavr7/6Xf6yBn6/tMs7FheeEPLdSrO6rkwr4RJdvvvY7OpLuYNU
6I0+xvpgPUSPGPi90vvF9+U5+ev3pWRUlG7szOZ207/bm/XWsKsC4+y+CtZ97U8BsfcXjl+frQvm
ZE8/v9qWef2Xq7mW1Ck8qYgxtvx4NbtOY91WMtk3gfWZUdl9dFz9e4yePqb6HaQNfw7i3TdgnbuH
u59f2/gny8d2ScLRCfVCNf7+ZShJ6qKVzbUVZQVCkGd1TILxon5uTsXJuuv280Uc/Oob//6jvV9P
/3VVmCY/fmMg1iiAUpHs8ULsDN8gIWbX7xD5+uqezsQTqdKYM0H/7Vavv0Kk6Ltyh2d7F+27Iy3j
2/JqOuP3OkZ7J/j5Hdlqx7/+GkoXhrnVXRw2f/xsqsSTLMMp2TOtP8KY97W9cyG86egE2TWEg9fk
3N+E9F9Q2dyGN+ZenLUTbfvL6rG6BU54pD+8+/ln+uuPpBy0OLqJZYPtadvxv1+O/GojgWFDvKdx
qVeXBJm397Deu/48IHf2f36xd3UJGyEnXIN3j0HWHACbd9+/0vIQ+zJJywlz25yJvSBNaVue8y/u
9F+/FVlRFmdpW21HQPVud586Ws0TQs59EpmfbWLQPFjN9Njwcfzief7LHqLoATiSct7E0W6Y75ab
5eI+hvmqBRF+UbewA+FelIg2GTPc//zmbSeCH1fPdimXVgT/UHy1d2UUdmKDvv/Apd7Mi/mU+1qA
anJP3h2K/HMSKA8j4mHZl9f1tfG2PsXBck4PzVnb//yDvCvnLCoA4IUcTXhzKk4O774yUIZpLeYc
KMq+9Ona7lCp+/kv7uv7pWJvJ2seEfIh4Uw47/dmw4Ybv2yPSpm0QZt4q6X9YjG+/+W4gqTdQrkj
tvOPs93u7zZitLaiZATPi8erPOc2P1bHn9+nv3wF07AoeQ0MyPpWiL9b7ZFQskFqmwXRDO0ESQ6y
JzBAv1jq768CkmrrQ7GdsMejR333ALv51I39UhVBmdIMnVDZe43DwP7vfZftKmLrdpjUdwLk9I83
q27WcW77EhJQSDq935LzoDzRg639xe/+fpFvF3I4kZqO4FCsb6bO73+VUe8FPEoGCTXBpfhO4BwX
MVKCAcf3f+M7uYTGSboodHDe88JGxi7wTLhzsbBoPg96fZ2XCJL+7p2DTMj+Sredce3vLYDvv1Dj
9KOBJjEPwC6Rnu06inQH7VfP5PvFjBIZ/C/3jEqKf9rbKvluMaedorRarTSw+nx91Kd2vKo30RP6
LwG62JrOf/dbcb2tfAK1xm6g3l0PLQIxloWdBrUESlUu6Oaogn91nv6n3wqEKi1bZVoswB+/1QDI
l03eZKbew2DKhFYfTatPj5jX5bFGG/GLFfG+UGfhGQZfioMMC0O6714bCzo/S2XS8Yu+Yx5kmteg
xmGq9Uy6ha3RWkAH9vMbyXd5XxXwe/GapQFjGpQrHK1+/JYqg+jC1CnzwzDKr2VUKhHf2ID5FycB
DV63aPYUMlsPYBEbiYVOovNnIi1wS/bp9Jiv6F38vGh1fZ9Z+grSMmLU5LWuJD20Bj/yrV9qecN5
yzhZZd4DP9/azDIGWBDQ7dNvU1sSpByrqMAu4sT13iEKCv2KSQ9jZzLYW1CrmhUcAuRBcI9jOWzG
/NF6tNsYNw/OfuMYFeuUn5tVYzDl9oM1MwxcUnhZ/dCFO2D6TPtVwfbioxWNVl/kKGef+Y3RfRcZ
6CTInhGpocAzY2ZPKfQNxmV5HyuPSGPaJyQZjnddrBmCAJsmvc0zSBkHvGzuzTokE1IuvFq4i129
QMFq8hGxK+ZvzRC12JudnK0RfnV3bw8Rg5hQ77sgV6DAmO0pY/TtIe+MAzcTxhezzvBmGArcEvx6
aI9zOZKO0pNIS1qEXo9fEKeB2mV8rq7tGgV4ME4mKlMFcOJurNPV9NZ0JbbAig3iU+N1rK5LPhRZ
cxy+X8IGGTb3MZIEUlQ6FByiXetpn8wtLLl4ZWDhMXJPePGpBE3rmE7ZZbWu1q1Tk0vuxUvPVHl1
Jezt3hQgE0y8LkQq5jVXm9Yo2mIUdeaKNqRkVIDuVH9s5FIk4mgsSm9J2c3VN2HFAF6Y4CEJHdSA
ym1MOyxakZtuBA0D2hYMcCamvIa1EJNbH/Yk3bRhkpxyNboRcalT3bylAkn2jhA9KCMK43LjLULC
hDHWBdliVzmcNBr8TLvBgffhD6lVKXAkKQpEF7rEhzhbIYumpJxvGROyeEBIU2W7iBAPzid15sw7
oWsm4IZygvKXJlDhdqIo2idArkBphTnI9XJcTDTI04B+/sgIlzBfa8LdgiWFFbhrGoBcllFhpC/K
ydkxFLUJGjBLpqyTSx4nT9MqX5RRls+GWeRfAONbb6rSVQ11bmBu2QOB4xfmBXicAK498EyvFpBG
mRpByn8NShrGhadxbv48JBuWLerU+I21tTb+Wm6gxrVCVb0jPw2Pfyc6nSzzmXHkqS9NJ99HUuLm
SOcc/O7AclpQjeBV8gc89h9cq5pZ3hhKtAIURec8Ieni8Wp6ixBK4oP0ErkMsVXehBB+o8yGlePH
YiTOIg+Bvo72iFt1KRG3X0kkXDcpnUSSOqY+nw+RNrfxiZmC7SB3k/rnLi2SKIBIoD2gzrOAOscJ
iQ2iUgQq2GuKas9dY7wejd3ko9e7aZ4fEkmkiRdWC2p4Mo+NBGKIo3/AxIiyXFOzehITfOTaSuvI
jzRTD8gSxZNQRBLBj5YP1witdM6K3PpLq7BSVEdW3z8NUoz3IOdGg/tou4hdaV52h4YUxXMHDQFp
A/ORr2Iemgl/NCpKeIoQ38k77gYv0pp5xtE0aJHtG2GEhL6JBdnB6ZIgGOa0okNTN4kvZr1ROjXC
HVG8jEbRBtZgLcInZA83dpuEXY3xC8m17+pDU6NWKy4gjMwPqOg0SOsjkq4x6TW8gGitv0ZEAxNx
Ape/PTpub8MOx37c+yP1YhnkvchnuCrJZrBtC6HvKLOMawGwh1ik0kVMRegkBP0MzVW8i/sZfRGH
ndIipLllpcOMQGEWVW2zBk5Vo3/HyhMJv0/bkPwEzNDlJi/ixGDGNYYIFTOG76KaMXUvgNDAN3KT
j+2auFngmtpaXEcqKx7wxm/e/AkQuedM7TB56dj0bKZVAc3OGWuDXWntZuJcIJe+RcNgWsFcmLk8
DzAqxNFsjDkG+RU7XyehowVykHAO8GgaNOjO0qLOtiT8sf2IWuDF7WoiJ0hdgVKlsrq+zAn8MtDY
kdfiwYKDUk2AbDhdTaREZkEzG3V8DaDcGD2zGLC9DvjsCU/L3KTjqwvzNUIkYWFXG5JvTaphtuJJ
D4kb7Y0oO5locSPEwy1b+7QOGkLGyOnkbhn17mu9NBD4EH5UuEeXWd7mMbI1kJ0mT6ThbHyolGPJ
lwE7nu1xBEWJHpuT5fhk8ThiJ2aHrbVMEHPg4yutlYdZ0d8Xiw5QqSL01vTooTao0gq3+mArSG+Y
kQ3QrwsuaTjdgyUwTuRCITgAOEoroEBNTGJUZjRb+G7rjh+iAR9GkBYOpgGkhFBL6xAyk8ccL3mt
8LZs6RhR9SXcQul4rRW1cRHPtrOCnEh1dTQUyRyemHL8P8M4gM0e+5kYFsv4kmKpPhPPgblNS1lR
lD1SE7wJiulmdGqGN7WY5BfgDWt9mGgskCIXQt31jaTF4j4XQ/KIXhHIh9YywMSRRMot8YyR+VZY
pfq6wN2buTTWMsqZaJY7d2w3O3A8L4eq2f7vLfbsE4ExDqwxrLyV3xkLNHfZTwu7l10vLK2iY1qQ
Vzy6x7kE7Bt7EkPshx5VYbjhUDK5j926/KhVamgQOxai9lhx6Wtvtuy8ut1Qc5hzm34c54r9p2k2
ICXfpP46gpDlZkx6jy04B2/rNWOzmoHFGeIbDtSu2anJbIXXgYyJPJN8tw9tAZze17SuwMJoiuGZ
fISEgRnmctO3yFZ+SHnRGoEN6eEB/zSqkdA05xV9Dfucogvwho9+ezhUl5g8DHmyfEn1GcNEpxHM
gNDJycv6uk3G2Tnw9q26/ZCI5K3FmIlYi0fqNLTpYHlsrNZLnpnYI/O+j6+avlhcfGbuCrg4KpGo
T4b9pezj6XNiTaJFP4hdyutTK7yviLRlfYeTekxsrJ56JJ1knxiZhYqcYD1xXMN2jFaIf3S0mdnF
w8ex4YbclYOuvq0cUeKgk3YhSM7ti+HQgfk2wPtNpO8gEqrkZoQxL138lLy9Wx0ETQ2xZg10ukFP
bu/U60FqkfWaDbAQd3rVxfG+am2ah4O9BfHICCv0ziTw9TYfEYczzjabz5jgVwzI2lyjRpul+NbE
C8rsua3cMrCnENG/nqbj5WBYqburl8K6QM9tscU10u3PORc+s9gh7Bk2vhiIIrUr91PEtC6wciwl
oVO3ADCHMgyqhBjwfW5SDOl4+VQAOKJ4Ztg/GLfJkmoZPpIFv/g3hpTagqJplEvqURjpF6Weap/X
wgBOvFtlP0K8p+yf8GEu5sjiS5LRvq6KOJuuoGY69bUskDbfjf1g98cu7sVEiMs0AsBqwuk1JqXe
DDoHEB6445aozKZ1ZI/YmcfOS3NAkl48pXOG4zVTCcaxloKRPCxIp4B0FxLVCriLPkpJrDrR6Hyd
55XXUYQezjhogAfN5x7GCT50ZeqE3bmMg0ujRB4vm241LphMJGbn4fjHX5yJjgMhIeWMTc+dSxqZ
C1mmtC9XRuBU43mK4jZQ5MmZtp8aVoYRziBA1g0yO1k+jWJ2ZbDiePrYt5H5vE0ToeNyuhl3BpSZ
zVXEJnt0e+DJHru2RQBlZfCKn33l9MLCZa8NyQHrndG/9BZ0Bk8kZgjRUsWt8Yr+1sFzmK95dBBb
ZvfNOI5yOpI8ykZNea+KoB0seyUYIhmnC9ut2MaNxQGuZnZNWx5UHUbsO2ZI1Ca6NPcRgN+avJZR
ubwSeCdc5HmlWi/g+uif3SWl6Vyk+jQd7XA0I/JfrHYkewSXpnUAZKAnp8YG0r0fCnwiQdcDILmj
Qzmqa1FuDqZRaGwgOhI0DU3piM5SlcAz7tNCxwuDmhlfLWkGZvdVRFk5H9qWEueiDEWYY7lfDc7k
Je/lGzObC3GYsk7e2Q11yLWyl1R/GdcWzbrbQW2adnWWZdbJoTi0PyQ6vw3QHw7/jPx5NK46ZMzG
rsdr1b65zdTjLDR1ULAZniZ7n4vSjG7bfInhsdrrMAV5qmOtdYd8zgJ9wu/mp6vQqCSLzIi8UoNV
eKvLrso9wzZa3CjDDI3cyesSOFCKXxKaMPvOh2EIc/xyfbUM9/OsEZYw8/4fbtwCDebOLrTK9G1Z
qgdCv9Z7kh6d23no4NAS29N+tgq1DhfWKLP8rkrl9KIvOYGGQJlhxy3EABpXg16NetCoeeVdZ/WY
vsT0/7g7s+XIcS3LfhGqSXAC+6HN2me5Zik0hF5oiongPIMkvr6X32tldTOyKq/la1u+ZFqG5OEc
gINz9l579dNTYWQzAyi/AA9JNnfdp7HI6o+qwSF1lGRR/3LBe5Rn33Iyuhsc7tQu4m4656iAxHqY
MV679wZxvr0yVQ9ak7d5wHCaxaJ0yx2S6o76EBYwzABuD5w77bAp5lHh//C8QmBaxhwGDQikSjtf
N1ZkYjdmPphw7Rg2WPLO+/EuhKJNlJwYLgOORqfp3sWpF9w3JUHe18gjcaERhEdSpz9lOCo2MM0v
xQ1UlQrSA1GzydmTpfJfEeuzKZZtYr4BLaf8yDz1moAy8HZZF5oXL+i76TloWwyMpfH0zzbhrEzy
cTd8l0JhYdf1SlwlsMbi6KWTfW5apMRbUmHTn6Pjz/0OX2Pp/cDVZ5LXfs6r97XT5I9bmxFflFk8
0gEybLx3/cwZxadx8IPoJ5TllVNnv+RgO7GtdRs073CuPLBAKo3q66bqxVdBFRVfLV2DpjKwLUGf
mZdNkDanJeWFdqfixUcnC+FilnP/QONRv5RBiX0Evz3oo7oac4FVyai3rrbdG1HVozlwOIXqMcLD
gY+qsDZtIGpJwbHZX2boG4hxN2GIkvl0WaCq+5EsuHIr+3Z2Ia4Yzg/rIpebEmE+aSB5GXjbkn2F
7zYUsGNjWNwvumJB2Ap++XPhpOzyuggGjKTuQugrCVN19uDEZPyeof+Pw40RHEP6jQfQMiX72m++
BY5HxpscW4MsHh71sEurFhn/KCNbHwidR5TPSYHUcLAC3sEnWS64JNRVmEeDXgg4hbPqaPYYtIdD
0/nytqj16l5DaFozrHxuwdvSKZXCgCQx5WZ1Ud3AXFJm26ZFyBnOhjjwN8Qe1t+RnoUPYUjg2TEf
F9VRdkj3Fx2XlcBvNYz90b94fzY5lD3ISgQjsJawwY6sAV5dXqp8TtbsxHIF5FQbsCZegnuX7hsx
eiVwTroW62zynYoSB3YnZ86HVTY9Mu1JO32wwUoU6q+RTtsvALlEfjKp4Fi18qoGOKoCZzhH6Yjc
HD7BxW8l1xCpNicCs1FtWpJsKZO220V5OtP1YwT/MYyKUXQvqCjQ1E3eK0xp+zWkqwqzsuzSK4UO
mt4n9GJ4AmmO/waeKUmaWMts+bAutc8b4A342QPrN7QbdIiOusjTeMtFX0u0/aGEpkKnwrlKOT95
mGE69b2JPd7fFFMz0usJk+aQYFzZT52k/7maInhIehF9JFYnTyFp7cm1rwVutoSpF1kNYmaEOBW8
eSQwA/PnFDPUl6zz8hz7chnPQzFq4kw7XWwCU1tiAGCV7HRYc4M4XnBQbrnWRMOVA428BaA/cW4F
HnifJHQWIjmbD3eq/WdqF/ucYEjkL+4uEOUkomySIvPZfLZ+u3zzyCkDSE530mwMtport4MSQD4n
LxFS9qZ7Qe/hfPVoJ1M+SlKTN61ZOv5wJPhF2Wqgj/ceF+hG9SUkgqUFRryRanUfSGfu1A7DFpvi
sHbt89w16rEnPOt+wfZXbvrRKd7jFfAvz/dSd0wu9IA+DLfJQ+vlQMUXL0qf+i6KcmJwBci9MqT3
W88gX0G7UedHgaWZF9VheJdBioYnH1ZagLObwKwNle0DQgb7/mEODFv5As1tM0Cp+pWlFacopb0U
t49aJSG3eAzJwyscRWtVMXy6SnrmUnsCk2tO9prWAPVKSk9maF0CdDlBxTPets6u3CSXlWWo/QhB
XFj5N8E0MFcvHEKtNw6IKjIwwyySmx68ICeILkXcLykaqHvCWCM00fOHW3kQP7q6SeHaNaHeDr30
nwGnRx+TCSPyT3Ofm0vZ0/2KUsGil9e2JnJHJrQb5DimP3PjD9/jvuvbfTXp7Bfk95X+tDtXL2Mb
E8Otneo+7soF3P4cjPeLrIl0YH8afmKfFF/NNOMxKZp8vYAiwuCxAZL5EhCZwZHRha26Ad0HPn6M
BU4HL5wDB1c4rtfrMFmb95Feq4PjtySkt0gQApoyoVSTpN59J7gIql+WZZjKuk4VmzhrY+gWQyCw
2lwKprG2K8F5IqPusN4Uv9Ojo2er4qGEoexnl1NrTQKEi1MK/hoRiSDL0r75PhCBsm4pvVxWCmL1
VkhJNLk2EVMpl3u5ghWJFlN/K2dcFrHvQ4HHikqLxCuXknSltUZVmTkENC9jQ6UMrWjMdiadKaFJ
GYR7O7usq+e4MdWzjOhcTHnIho8ON/qSp/78ZSLvbN1AnIXYS2lJXjPw3ZRjcRWD22xK80NruEei
I0qr5g5/6kzSBaTGy59dUM34FDr/HAKFOXRYVjGpGSjopBTHuNjKJJzfIoo58j3nnEQApeKvI72H
X20yDycpBQR5esq43pjZie3lVLmX+pCG4RRuvbid7xvOYl+sJlCCDltyMwYrAREdAL4PCeh5OETs
kmeyKqMfgZOVEWQSnwAeP29ZZGyT2y+QV5xrJCPurZidFnudKO0PoRUvEc3Z4T21y/S1mWZFW0zk
62dcLKvmGBkxB8mgyN1wkC8Rm9BbJnzKK2e1hXw6fLpIEXhpI2/5FdOw4Lfl0/KymMLDJslkFYqG
deJv/mh48Xjv+na7sESClWiH5sMXGRAJd8Y+iEmJFEQWwDl69iaOr+xqxCNWgoAenlGKiQ32krCk
lFY+MYZj012VywCLODF99UM5XfTquCpGxGHW6ksGIf6FFGgXkYq/VMzu1yVaKb5yiWM0GSp9QRcQ
CJMXWXI3rv0AOKzNwNTrso4/Yq2xCZMoQCfDs6RRw4psiRDj2m3odFwaFCKvf1qvX16iNe7fg3mp
eTN9/ZMOJUtcwmQcGUzs9ze5Y+vvFSP3ehM0FSJev3a9q9w1ebePuzp7yfUwOUT2yugJhCUnYNIH
R1JHRo+3MXVU6V6QTeT3EVcagVZRs9fC4XIDil9MxnB9Wt/HUkRg1zaC7fHD0ui44E4jC7eszVN2
c6WhEPa9hsITJcXwHWH0Ivn7meY2KgMXlAgNfOSp4FgnskPcrIHZnCGkEpDi+33ux0BesuISrx7m
knculOZh7lyqIkwTAH7GvoofoyauXqzTdgDlHDf5tkyMtSF1ynJioIWNc4NTw7nH1R189eWlKGM7
m5BKka8WbGb0j4Mkw0ejy2sWASxIcUbrLtMx0F3ddHlnPZ8u3t51YRPuZ9kAOFqmOXM2DR0EvnOS
EZ1WchHHTVZPOWZpzGLeBsCpCXdLuOLsTAxY131WOcl0Gm0ih63yOY7csvqH8t8MIC+T2n/VSzHH
jS5oYyRpCM75rz9OH6eoBWcZtyV8gXLdR3RvTkuYvf71lPNPH8KY/SIAZsLIfJrz4R8/BFB6X05r
5e5WAcXP6zp9TZDC+DcFF4gf0KQgHUVQiKxd/iZMyVnP0M8U5V52or3NIzfBplg2x7/+Lr8rFBgS
X9DSCmkqAlLvdxET3FyYo0xtdk2TQTfBLL8hZijYeU5d/5t59J8/CuUA2lGHFQoD0u+KHyKYV7yb
xI8JGdfwQFuGupDGGWuW/27U/vsdQp4So+uQITpItL/RbxpVntsQUgfQRpFoui4ArkDqdS718d+9
ehI5DLqsyz+IFX77HHAJTRoTQLorZs87BRE7isusGDwBZLK//qg/T/M9H+0NlG0PKREa9D8+dO06
MPpEA7Sjt+w98VpHbN4Ezh7qMe0evfmSvO1Ni/M3X6iLPMuniS8VYtYo8n8TEeSlcgEF052ogXwf
OKO7ZE60+vDXX+7P9wsFGISNiEk8b9bv9yvLWWoiW/j4HHtzxu1TMYR3m78p8/iH1OyiXEELgQJD
/XYJxaBSGh45vFZr1aaYiE4lLLj/N2/Uf/NdYh4/H/eb60Bn/20JCuYumOk7caMYwhxEk/cE5S3L
z7++Ypff8q8LHd8F9eHFDXERlVFV/vFxyEYK9GmEkxX2lsQimxD1R+QdoKY0AFWadQ9//Xl/fvxY
gyKPS4fuEbfVb7IO2wwVhQbfiqODvM+CyDtOQTd8SepIPNiCIYNWiuLgrz/1z0sGl9FlvcAEgrjt
94c+nmycmlJ7SFiAwpMxdUEREXQBNXP950f9r+/L/05/Ng//vHbDH0Mvf/vP//P/qb/C4eH5nw0W
/7ceP/vvY/b981+NX8Hlh/7psWAS+F9Gr8u//6ezK3T+g6qKJemy117UovzIf7ooVPAfDspYJI/Y
dwKe1b/louDF+Yc+/7+eeORWBB1c3GM89D4+s9+FRS2oOdnm6hJHO60lZ73qXBQuBmW3Oqden8jL
eR0y9FxVMM1/tdRko/OQMAckYl10cFO6DS22Ct1M0lHey31Dpg8wNo8OCwywUsVItM7RitoluXOy
xV/GTZAmmokL5u/RO/Y0Xf3leSCUIRd7K7ppMefaC+tK36UK6RFMIvhbagPikfFvP4vRvycLyF1u
W5D5nAxieDunXPdr/8MZRlPt18qP1+8YH8DPciJZK1INLKfRqUp7eWyh+VYNATEjZep2TAaRwC1u
lXJOa+CD16EZBNEB3HWYz+RjLdobHSgb4CMONKToJKWmK+7accIePmQllE3KyazjCLh41fhmwcI8
cfPwcaGajgDZuLPUIMGaeH4rBmK8XZWmO1/PcQkcgqE2chmQ/I+xCdoXPgHoVNy1dwsHmx6ev6er
LVHkIU75JFrPBDl4pCTFIbxz4krMD+Lpu/F6rXT4MNiE4pzMlibJb3yawkfInMq8j3HZceR03L0d
Qv+TLhkA84zQOQlTnim1qJwmPi6pAGEVu+4ro4+eDD2mOqRU9eBD1hMXiz7YMsI4qR0O29vC9Bwq
Z87651H3zdtc4cofJ8Ssu8RWGOvjaQm2AgDgcJiHKsGx39QH1JoJOBx8qespp5Npj4vwECY+I0Lo
itfBWpH/GgiW1wunO+EhsUuz6F6Uerk4TkXU0fLAn3tFbsSUc6e9NL7uFXX/N2fyq6MaUX45GbmW
a0nQoJF+t03h+D2biVAfPNIrmeaaCIMd03BxP81BthsYo2+HlUOJWgXSsnguHiwTOmgf6Lw+VGcA
ajQyZy6famdDj+5C9xMBbZAFXixUl6WnPQeBAxLQ6l0t5dS/MfNs6q2FN4J6iyP6S6WG+QHPLxP8
oCVG0PaLmUCe9+Pyq3ZboMSB18yGdMgI0yTzheGeHEJu517ItWuSvUeAGWYIPayngWOS2o3eQrPd
9Ub3xu0rsde26rNbWAnQA0Js3841c6LVu876COBaqAUCHrgNQ0weVyFKNdKfgVBZb5kZN69YTmrz
Wbmld3C0Y08UKIE+T0IzPa7lnMifvMHVBTuenCtunbgh6c4fTv5qDZxPUiTUBvpm/0oXJdQPi6bT
CBXM2w8RoMqhHImQ6Frf/JyDxnuLbVadZDCKdwOnONnKxOIvNqYpiRew5XPc+haR0FS7uwSu+qGx
zsDDOUki6SKO7PfYFn3uvIbws5VTAv4uhbizbGhuBHBZZj+48LhnCP9gxFHs2jRvDCfNwdtPk1Un
OyOzNsuFfZrQO1W3fuum5II5nMPo6RPZ9D30vP6N4W7ZXqumI0IiFWYoMCFFCLZpbHmaLCFtT/Ml
NZPjuJDJzeJn5S0hAdmTOwPC7EBQvYyrnN/WYo13RQVSHfjkSNMHxGEIQI9Rar6lFFSos2Gr7Wn9
JWeU1P7Rkp/4QBSFdI/pNIRIaVRKqJ1oL6T0XKgb8mHyWwp1CnCTx/3twEH4LYTC671G/iCdLShY
D8qvNgVAlAq+ZAjR+i4isxW7VBIuB6Qd0S3dTtXt/ErVzdFIryN8C5Du1tDP7TZq6hVEyjK9U0Q/
lXTlfHxprajlR+9bBrYB8QHt3m1YQGA6i5axqYX7OjDpBO69gMCElUhmVsDeCKXR5NHt3JngNVGs
4WQgWDPsGOnBylvQCdzWwoVORrjIEnyVfZM/2DaF6w/V0oUj2yzoh70SZCRhOEv13HAUvkHJtDw3
UQxNbCAkfOfQCXjS4O7up8Ym39JZo9zbkAKuih38FrIuV1rmYc2qu1qE3SvctiAh/pRx9Io2mv0s
W6Z0Vxt+/BW9RsaYao2d7qELWWg2dJaH5jDPcpwfowBk40nWpNrSrAg+LHLZdstnzLRCaO7GB+R+
3QlVZ7tza1oFF9OH3qnACB9pgi+8eJNJ0y8rirooewrHRUBhbeuCOKw6OwvCVLGaoSJYtq2TNI9h
wGhmiwPkohAjx47WKGGH5RT4jwQ/sp4zukm/RkE9vzQjQlpaSFVfQj4t7c9hcIN3zRLVoStcHG42
cjzn8l6lRayqw8CbWuxzhe5tg4QajGcOMfG+DcoWMcqS69t08qdL78TMl/FzRP4CMLzaIxkRiNpp
aKIRzlTWMzDgJ8fmW0efnI8YKzZiyUDjJIu+dU+DcRZQeOD4EAjy/1ooQHWg4UpCcWGnHwJ/IHou
T5esir/E3eTT+U6RGfc97XHIZCMAKwzMst7yV+uT6jh7TmPPURTM9yprFIy4UhDvuoQBwwA1sdxD
ORjpaK61U80sgh6AOVePHgRdwE/TyGqBV9s9oPXtqmkbOXnjHvzCNWc1DIvkWokwZfhC9AGjs7Fy
vnE2dIqOzA/26m1S6mQ9sN27Dwu4MdLJhjSa7ymfVlbCvDzOduRqpWVG+ZNTlH+aCqLOUTcTyRHW
pUHboOTL3ZNX9xmc17jg2hTsifU2I+gB6UtZERzbCWcatkgccianso1pqXnYwuaqZKqCMg3tInD1
nlC5rKivXDTU9MQiLsKR3Xe+EiRYViQy+chCuobbFJcpAc5MLEgGKaSGotiFSTxetYF1SVEIFv97
7do+PZEB1V/QN+tonqaimstbWiDFA4ME5m6erNvlxDka2UqDneBR6rZFaDTFLOJu7edvACNHRhM+
m+5LUqzOF6dF4XDJKY5fmM3zCEdlWT8x71UfDM3E19zL4vY2Mcwg75lzk9LtjzM6hAqxKExYW2R7
KWnedfiM2JfpFEQoo1CxvBFHm36rssQPt2Dka4BoRZL6N5OQEzl9VsD5Nn0fsGV1Tjhx/BHeD35T
DA5uyeonEga65bhEKQXKxY36TvbCZSxVOOQq7lrkCiXQYMcuO4U5/WoUTlDvM7owBTo7HFGM8C+Z
7iK2OQ07NryPdopyUjTJzsLV72CWfTJEicMsqzAYP1vZzz9slq3vq1uzTtZmGSEKuh2xBtElr27T
Q5V6NKJDFjJoZj4va07bfT9gFuLxbW0eHxIvDctDPsPn4haTAjXTTjv1vFSPVrTyc0GwloBcwge3
LdCvjmAzC2KBPDEVCKJmskQ3/eQzK4kcup/bjOkEiFYNDoeSN4/acx8uVU3+hYqb697pPCJ0YZTb
kB42CX4wz9H80Z7Ow/nLyrT3xxANA6GxWMB2wzAY4gVqjbhQ+SQR7fN5VM9GjsI914tfZIyonLo5
mDpvi617adTcrTahSikHjew9BkN325QpvZk6NslwO7p+8zn1RUg5wtfX29WV6TdTQOl8CJhOJucx
aJ3jWo7JU8/TExwbZjvtJ0q3zKY7vH71XuBD7J4WWGQdYSghEvqNXaBxbY1UXUw/vvCCl87OwyUO
ttfXQ8DQbWvQmFVHfAi0hNDjIqvQkZq/JbUI3PMSS6/etl2NfHtqTPwy6jgWB+PW8iag+vI2KNyI
owot/QuUGJcgIuaSYbedxzlVQPMuWa5pGkCiWhcnY4Zbxsu5zKb5mHhBG/l0vSvQ4B2Y+adxGUAv
1sKqq652GV5S35fUliERFYfOZ8XndpjgJikRU/FYgD49dMh2f5HlJAgOX8PgC7G6obshgiK9IyjM
y76GRJqTFuXXcgGG1Wr5ULQEqxxSNXf6HNVSfavGsiF1NIDwHpUVpp4OVwIg7YaW8NYXuf7w6noW
1zVfuGXz76PhQWWO97PntAikWObTbbdwZLiKujGarh0r0s+FeO5ra/rwsYLHjKOPXjmdODVnt5xA
u23Lbx+htQ6S14LY3hRvAZpk/0bOqnavsZDQtJmGRvxopZ68s5pSp/jml31tfjhpQv81b8Goka4J
zustnsPq25rP61GD2L82vZedw1JrarY0/RYVQYdcZqiCN29RI5F4CHNfRWRDw29pqsfQZNEr35mh
YtiyHmyYITLua6vBdHgsCviBXdKMLwajGszngEjmPasSestUIAO9dWMRrAeCWcrudfbCIfuCasDo
XQi1qHhanLXqz5UTZs2ubVKOf9vaqqJEeD87zu288DzsW+jb06ZKOuiQIZvZu5c3Q3qkGb1+8RHg
OfvWFTOJBr3KzZ0EyfYxSS7y3hiNOgDfh13TowWytuwQwObLT8SsbfCyhMj0jpVdXAKmA2QyIGaf
Jhs5r65S8qUy4YTcBm3Tq98ReNWHcvzqsT+px7yv7bQxKph5pkPlYOAoUE0lrurQrI5NBsZ4dlN1
lWJ5FIx/kDlDmGAIH6bFKeprdcwCQbS3r6NjPxbJrbtAR3OSwn0VToVqVgJHY+5TdwOLzoRUDsl5
le5wPSH2DznJPYSWYGicoBbHDHwLzx67LCPmughxjWwIjXPSfZhH8S0V7/SVYpR5DKrR5uR063pD
aDHw0rquAuK9gklGByLvyVrDKonTJiFxsgPzhrXiUOOzKN80z0J926IztNuFUdx6iitLcaHCgOTk
pBoQgbY+UvtpDolU8P38mNTDclUh1CbGSf7DzFU9L06dOHf5AhqHePTwfpkJgfDdseYsscCGFNVK
omkYOVXyqYDVwu6FCXbfhMz69aSy+hw0/nIHvPYy+/TW9BwQH07c+Brpa6UGc41nyf6wsC6j/Uga
zV2Z+ua4xGmbb0uydZkcEZuldjYq7FONW5XxGNLRdRvGy/hcLDkmHUmqKZHhtW3IV9N6+GED3b8k
XmTC89ATO7HFW4Kvos+i+CUk9ep5Ip0PRCQHGSQ3mBOYvxqiXya/Xj8DsbrPYvbd12wV6TbtrbBI
tfV4BAPDfH6MyuSdsBr9C+0whZnM7d2w1NxVq7D2DLJAHJwziqBmK1PKYUaKE7O/JTckpusZ/rar
jqjGs3gXZSNMVTKQ1dWoF28fW1oJN5OcAjKpepw9PCmSjFmOEy4esp78cVcQ/uy0w4AjTCeieAfF
y81Db0soFplNSj66zCJ6LHGhSn7W2JXe0zngCLrwpJ6BSTRPMFTkF0yltruiFBzr+8ZN0QddfDty
fzHFni3VeX+kHGi/YzLyo3eMYyHK1wnn5o1Iy/ZycEVsxRl2eWJTC/Bm5c4VOgKyL2nXVu91jGbk
3LtYn2UWxI9K+ui0p6IvnpWVXbgvVnDdJ+KQ52hrs3m6DsiY43rPTehfJaAG3q0fBWAtcK08pJbQ
oU1WDpx80A2zv2k2/ZONjXpZYt6v/TD7a3ld6Gg0V/UaiWiXS2E+gyXwbr0QvrvbdN6dn83mu/X9
tjw2dJj26Rinxygz6VvaEpm+mZBQyi1B3MtNatzgNPYNQH9ijoLnCrX5LotAjSIOJZL6jqo4OrDl
x+6xwfeHFhL74SEjI4lBaoA4/9FpM0JN4GGKDAp4zcPjjohKkG91emZ77sJgutIYJe/1RG9hCskE
hu8UwzheZu3BVh3768xkSm6Ci9fp7NarevYcyh9emPwog4sfJI2Sx0AohSqVBPPd0kxVSA5JUexG
oBbnOMgRFiaTbA7L2hQvRPFUp6qaGPTismPfnWY4TmzNUfdRJUzCX8cwmuU1eivyWbnfDWgJMOhX
E6tVtUVNQHNi28JS5qP6GHA+lcQzqjJCn9AvNzNjltI+JqPOPwTESP5GNB9u+6SkFRD7TUk4EMI3
/nAozEkUZc7lmpX4SlVVQwwP4/oHk6GQhMKpxfSFJPHeCNGfNaIGYNorPUmKh7hJzii5IknioXZv
nV75yd54FfHWhHOUdf8SjWULB9yKxf5qmnnBebgMK3EiK72xsKZZN1defWcToc0beUAtXlM9+1jW
HNHt+6DMCHWyVTj3e92zTN1FuUdqNllK5W2LZ61+8XTG6Dz0lstcnHUqJMYFsDFRAJkI6QDLsCeJ
vXI+gB8qfWh7p1oO2h/cC4i+KGT8aAc3QbSTQMd7aADdI1Vak/GQFpxzN77VweuahdEdQR6Bt+kD
gzYizERNkh5B5DchrB0iYjAMbj16lj9yei4F4kKOwId5sgi5QF7HN9T57SmUSL0PGT3re17l9aVK
kvlpRBTesi7O2udsDvg/czRZt0SA+se1VtqnMVdAtk6ESfd57fnvSxQWN4SR8SyzKZDz7q48IPs5
1oU6te08ITOkK7UQx8CrtoN6XL4Djq+QnyI2eCB7ZXzRJakl25g8TnI7yU4hOo943C+VNj2ptutk
4l1v3XXZ9X0VmpsM+yOKOsf5KIci8/djjQAGDfRq5hdUi3g4WkUCd4PSpNIewR8+0W4UF956Fs4S
0Fjq5ukFwylL5uR0zrr3OqWgx/pFTS7bEK9HVtO6eUwK3HYoNHVUPOIXoBkn0pi1e4k79Zljv0Oz
n45ZyipQtsT6tDNabUw6tqvTGxFW6y7XYtrHzOgIydIxjSYTzoS6OWtwyrSLmmqlM37JviKhb+oq
eaC1po9lDnpDeaO4qfGNnExNeGnYu8G9aWLnA0WxueF7tffak+JkNMmf5JDJ6FhrV0zHcMWoVyuw
0SCvx/U0rWELdipJf2aD8l+Kztb6tl6aBcPmhQKdV2X9mJIoc0rGEb1UEvfD2R28C5xZCnSjmEJ9
Uv2GOcIJJjJ6Cl6JzGfTL1p990rrf+sKQbgMzVpMABH1doYN8eAVa/6adb6tJSB1M+YHl7jFD0lr
ntcIcvMjpj6dnWlwNv4ZhXaAWrqeomUf16i7mfflwwm1qtvtYsL1nK3UsfUOo2xleSx90wy0AuTg
7UpSz9j/m2alvHd9TRDD6oVvNeBcH+WTnekBAmu/mXKvi37SdoTmlywqJgaIxCtzqIqJRnTPagYN
eo6P80LZ6+G+uUu7MvA3NGfT+dAhraWlIDxw0BzXOwYvJMTdIBdLH00+jWQZhDUCUGvbEBB3OqLT
tUqWD+j9p/eE1KwvWafDjGULRdA26GcECYG7yunB1yTEKkPdt2xt61d02UqdZQ8oJKPHQLNf3Plt
VQWbfli184t1L3m3wRQ2Z5Ti6hZRk3yg384t8CpxQlBBEI8ExYhBL/HlOciIlUdEXKrPKYjK26TE
5hMURfceo4AfiKdRFKlWGHVyvWrOdz21Z3Uw86V/6QwERZ9YaMTNWgxVvSHzGKrxMOriPrQK1v+i
1/osOlX5GCZa9enxeuNlC4hAYFBFjl3WJsUh8JkBMHbCs9MO4mJRz2ooGHbswgUIV6HYWwidUNuG
hCrEwfzx5XmM0uJYARg4r105fFqLgZO31Js2qQyFIrhWILmIBXY9FYrsGr8XmZ1MNIYPPSrIhPPe
rCu2zEH27q7wx/yK/GYSN1nD10OrPPFz8lY6KviTaGxlPX0ZTto47NDQV82Gkn/9pihybtC2YdJY
RLvc4373v6dyak62E9MT68pC7nFZJYfEiOQmkIK8rIhRjj4OeQet0ZJsAceinQBBlmubP9kZcjR7
E1SfQ9c7dAowKuVbrJblSz8lwyXEJv7l5KPzlDZB81amllTJ3MTtWza6hrZVhcl47ywV0CkEIKjU
Wtf51fvhejsWo9ecPSwfhucRxwGrIaa/ExJ7zA6cdSyG/ZXm2yPdERKYAiwND0imiuG6XONhudaD
0fqKWma892Ih1ZcadE73ELjtmLDvkySC40BhDyqVp45rFnWc7ht4HKMfEJiGvCJKjyo1Nbk22SX3
cQrw9/YMYaaLtCxJjyMGp5RFOGH4FRZBcHAMjtevmiTRaE+WHlEfOGwMJnVXXCSNpZu7O5qeWHa2
dCvC6542sd3S5BtQH9PLRA3gr23gk1Xq198Tq8gwL3szN1d+i7hqx5FYNagWeBBZ8gr9FvvdwDhG
mOnZa3PjbupShDvOlBy8Ml8gCmcz8YnnLMiNRGdMErsoXGreXEFV8Hqz51g4IgMOaMvZnaqagLa0
8PKAxJWpTHwwmdiS4k0gYuzhpBzQ4N2GupuPM2//s8XODm6Cz8cma+q+30ajSHmSC/ktxohP8I/u
ond+dnrShddeLXAoj0yapk8rR/nmxMP6BesBQyvSTyS4fC8dCTZqsWdSIS1Lfc6JByxfyzmexY2K
at09Bn7KDBTtvQwZ24XNF1G04WPYN6Y+F7lf1ZhXhuhmNR3RGNSQhLuTBiKiU4teT0D+b82FqdtG
09dkSCRK0nSw1U9803ZlIQJVvvPdLK8JVWgxKaH0VjM81RjrVqbhA/zo6xi9l00mX+3nBTnwdmGe
x2wzqDDDrEmcfKdVRceMgmX+bEePlMaGy7lx/Wi+JXF91HfrHIotGcwYwUPSRdnhvaF298pdg/Jr
OHThpxyR5O2Jci6QsiX9N9Tco9r4+dQOiLCbwuZXPZ3y9IqjuHcGrDZlW8A9DDtq2ZNEVIzRbRnW
+L2rdQoGDtSmuWfk4LhH0s+J7GCjiXoaPWFUYoq4hKBj1WmmF3QIiT07pqmOwWqW8C5FP87QMgcl
h6Dcjq25lTIL4yuXJuNwUMVwaa/T+njJCslTalMz/VpaaeWZQJpGn7mp/4+jM1uOU8mi6BcRwZzw
WvOkWbIlvxC+ss1MApmQCV/fq/qlI/pOlqoY8uyz99rhlX0DHu2BYNC0I+NA/jalxsl7t/Es7cXI
gYBn5yzyK2NPj1T6f839/pNS0Bb7kz5YYyYA75i09zg4lk/K1RmMyEKp4tLwtJiJGpXGO0N0Kc7x
4CwxuzukiiBpTf0f+rqzn9Let7tU9n54jCdZP6wRiDOGo97siLaK+7fAOD+i216dJvVel5gMJQ59
7upERPPJb4aQZjHXnktOnUQbLCMCyRSh3mlHWpL91MDjeBgdzzRnL3bsNrKztzeN517Zz/Y/F0Lg
3L12XlJABvXgPXhm9F7rMIZzIhkfOAeTh4l3TmEVJTQhJQ+u7ZoPTQ2FS6GYzKJdw4KInB+s6E9C
0sOVozgLNBuS0ms47sbNBxmM9bc70SxZxfgXfvDeIwSesqRoy5slVraC38P2bijnwRRbf+ZNW0C/
w4oeP61MVwz2QsnlUMlxKt+YVAkw9IKj3ynLkXXoRk3bef2l1BoQSGZj1Je3fCJlvuccUaUk+wHK
RfmtnfzEVPtw7GdHHVavG+P0WNEqnX0JMcNPiZxa6fA/MsEOORViEMMD5ebJ/EJZVtqvuxwUaH6W
WZe203/8WjUUg9ELgaOkeRhNV3ztOpF7mXuh353Jls/ms47K3H+WchblZ1xmZGupK2AEpVN+rOJu
K1eYJY++z2S9U/Ew6yNFnHSetID/3ePquWRcOlY16ZevplTStlAyRVGi7ru0hDsTJWPHvlQC1jLW
4OZgwqnHkFPZUb0N7GBqFr01a6B3L6jzLGOAVsj2F1n0BIG2MopCvezm3sgcrAsNhk6x82kzTIdj
ii5d3GtBPXOKFocT3mNXBUL+13HVcMpf7Cr3JUcErNHsqJGTuFzCyNwaMqETGgr7MkYEZOzhuYVf
Yp/nuqgopRyGJst3hcGkI3Y2dMN52gSqyQlZWDLU4uQwu4JlXNxmqo90EXscki36vLdN2kVT3Ipq
bbdTONflFWrIUDzx5NCcp1nxshFsdX2vxq4JEpoIY7yLJz53vEGCXjCmUf0h7bSRFEIRQJHOtixx
9f+VoRjFh5eUQX5jkB3avengNezqCvvmtkTFXq9DNjW8Ht0s8TT3HxLzD+lUrd7Dhmi6Pat/Hm5d
hJHkTOjPqx/R0gJ7SPVozBkOis6OssnS9O+IhQczP36mSMoT0Fzq1MMlWtJoW1hiizn1jgVj/Z79
lRGX2BKPokvOOMiCrIvzlIME5ctM6nZpqio4FaIs1BU7mfbvmjQO3nu8QZZ/xor12P2w3ilKJ9ck
a/3o2FDuFhkI733urW+pS3DqiLGGpTwnJR26xwI1BmjQguGEOF0KYasDLYv3ZSsFVc9bnYR6ulpn
KKp9QZKjAE5jci1PIs1hNOiY/CWNRs1cb0F41MhRUjdLcnTHMh5J/i1Mp+o0ulbqnXIGNsJNvTjm
L1uYBuQHSXloQvx+0XgmN+GqF2NK6/6rEgKn7yF3Rf/fkDvsVv5F5aBZAocdHaO7iMPymm7zwC9x
1G9E7+a8iVx41p2ztegbDtVyw71F3ARdfWxwm4wHYnuuQRVGDWYvh6y3IdQGZCZoIn7iwh8Le5mT
JXYeKxI+cmtXAo/PODo7XqNgh5yo36reVPJtEJVM/zmKtDrlwj2kzKZsOaFGmSamB02l8H9Xceuy
74pRs7xrXivHZ5sajeKfagVZIZ6D8PN89GVFAGr1/WlDTKqeHmYZdu8uGel0O0ovbf6rrKvlYYH/
FdV0AK6IJx0b5KLOPXleSVSRBgp0C4qpLpyootZ5cPwDWT74C5NoS/fo0H2X7nGKTfmnbDgEnUkH
WufXfU0QnxUvbPHF45GUTWKavibsS5H3oxpI4hFKBjk0b0lk5+s1ba2iS8bvfLzMU8mzjrfFVNn5
Pkwk/iFZ87KX+8xPivWQqtwNd83YLA6vyrWwv5NY5f6XRgyNbghRHJ4hZvEKeGvC+F7xxfDgQPDy
6M2MsORS79zwxBLsklkMpqAFuCHDjmgGUbyewtW4Jc+Kn4AEXXcQKzxMusY49qYXtBypz+Q8o/Wz
D5lrL4MD+cbFWTUO6a6fl96ece34w8MMryb5x/8uDFqkk6WGOsQiqj0jjTCc0UlVmX3rL1yRjD5Z
Up1JLHcOoRfHZgesinXz6ko337ZTx5TAM9GBEsdIZWeminvyiCEm46N5hDPVpT/jTg5QOKZ4XtTF
iDxoLwr3Qnb0PZ7Vzzbm/5yEC+SRsj1XLWTtwkEmnLEI+cjpWQ+8MLdrOOYjos7ij9k5hu/SHhrj
Ne1b3/Vd8MrzA1/FkVX72r5WdVvAVyXow+NcNW273HKHhD9n77lsly1Bu276ETbakX/ntnDzv0SZ
p/qVJ7JkGdWHKtuNPGt82pL0EB4QKmv9gxEsgR+cozD9hgHGUeVQ+2hTT1zkZvhYbZ/CsCI1OtrX
qSh0eGs8o/WeIyYrtCVeYYlsyKAsxL/plyt5A1VLvl5WkPDRgaLU2vsXCttT0urq5CW6U+N61ixP
Ip+JgLOoiPghn6qlzYjNcWYdbHemb3Oy1DFpd+z2yIHD/BtCkcZwxhkGhsBunryecsZoWYrqigxS
zAN+LmCuT8ua8D1ReZRw/34TSFnnmaZCaZtvPxMMhchQpdTxvYRqlMHNS+rIcnpBtdqWwzCNW58e
brPxJhGDJ6S4kXWU79WeAwWhDfVrWJD5Br9w39C/+bWk1bCYeJNix7FN4xebjnh39RXPa9b3+6Q0
eDc3WDXm1R5ql1UPqJyWXf5DTow9fGSKapsBuwzejWeJy8/D+YGHqz7hQOkbiBMo2J+Z7y+m3vdk
9HK2+rOKOazOhNssofaJPzTFXvdSzVMRU87owwlhqWG2dhjaDxCFC5yrVQV/ClOMX5AJwxcCbjHs
lcLRt2noY4g2IXTCbTeSG3p0oPRh323JKEwYI/TaHrMkStb9mLQBo3aLAqj3IBlcSWd1PRevmR+M
3oEmv7r9q2dkvydMXT70hcnA3drqIQ8F3BvBnAdhLIvbIwbKiYt2BfdTMtK64XLz7Bg+2laWhzEb
IMNUGurahqpJZ0uqa2auBJpwT5SG43OnsvSUJQNr9FEPBfW56/ho8YfdiXXkT5AP5U6bmkadpjLr
a0je8qlQbK5YxQzV11hX8bGcg/gSBXEZomeOwdmLHOcrjkP+9ezeW0WeIP/RT6nYlXHh/ua4SSVh
HXlXj29j6859tGwtb6LDJNn7xV0UXkY3guELJZC9jiqD525u56eicBx/06yTm26c+p7t4/DwmNux
2/nBGjyk4BrZHaNBn2VCVtS11t/GthOvvg8KZl5TyBpItf7A0L3g9OMJ8aNjMt6Lap0+BabirSxL
iCYtCLZ+gIJmiHheKl55Obk2Hf9087F/Y3Iiv8mEUbCcTbvs1nqDk0J/6sUW1bH5rAhP7xzR2X+u
yOPlif1OzjFtbMJTUWfFHwVWWm8jLvT7I7Pwv5twHQm7JV5+HMgajQf+efyeeSG4NaLyMZmC6leb
Tzhc4IJEH3ho8WeES8wRYZ6C8xh3Ca7HIrvBpEJnBOZG8NeU7T21CzSJh2yP/1JOWGkynY/4KIn5
Aj5r91PU+PSJ3e26aOsp6r+l7JU3g/sYWGbPjanJg1PTzi5NEpp/d3WElZcfuHgIamtocC65GvOx
aR/qGnHm7OEq2SZB1gUsR8UK4Us6vtkm47juUmdZHmM945gQEQXguVvsvU5jyeHN4nN9DBboV0ba
EcNPEp46Q5VtvdypZL7A4Z0qREW2w+jdVcN+flsEdcm4bnHIR/R1YsVFOTmOcRF+oWfVh0BV9hgk
a3JgVYZiOFEes7WmKs8Wb8bTIrrusqQAytiqxysiJcZWffNX7lUmPIBvDst7ZINkjXZiiJqrXkpG
3qFLNgBrRg/iDitDrusWr1dcT0D51poFbUGQBkMBBOz1kPmIRxRT+WrPujDqHpElg6vxQ1YVNQgJ
Imx9Aj4Q7hwIvyA4l0GtTrNbjwTSUWjPGQ+g86TH/kSsSZ+LAWmygcJyLfmLn/hpu7dyYkJN1jDY
zRppmMEhKU5lG5inwdTlLUuK9MFdM4P9K03rR2+mGvPgxrF4LdoUa1kQOeFJztK5ZMKG/7nIPDXP
mFj04RmOROUeAowOHzJzmne31vLD75b04tuR8LTy2I56y5qfOLqy2sjmIipuekp+iMZw0lyrTZgT
ubnBa0tukwGjyQ7H86iJK/qHElvLZzIMwt+PoE6hy4Cg3d4zD8kp1Cko0AIgFVXwglvRm9r2aYQO
eCMU2AMd4nLftNYrbiO2lvJAogz+65xM04X49Ljl9EeFcDJa/Viz1vvsAvz9VkSSxrmiO9C/SHP1
mvqDv6Va/Ivrub5CMoQNW3Hk2I9OWj9AiBRAUHQVP8Kb4rRasezkVcFi6hQnxDdQR3X2jh693ibG
9E/ths2F1Tbl9phKyaFLJMLcx1tcZM38nPYJSNoqAEOIVnuIggrsMefUW9rA6grXZgW573F6flZG
DyOpgqF6o3DSPJPIZxTJIj8/eDxz/i54Wvu9D3n0OGCZ+80hLKUkwu/cHdXZzmtH1uOUJIIJd0MB
drVdB1v+rHjZfoE4LAteOhTPcgGzcktFapism9iSvTd6Zp0fR9/9mGVvRT+GCCacXpBb1JD6p4DV
B3DAXs0WdjPH0J1gwfXM9GQYCqL2Q2EcvgZ9kL5Pia+js0LQOk5iNfJpxe4CjDsN7UdOWeMjBEoC
902fvngISWfXjuYs2SZAkzQq8Q5L5obHHNH5L0bMKHq2Vuk3ZEjlHPJymNId+K7e3y1GNJQGqKJ6
qTJPIM6IBiUtR9hcQTBTs6Camdhm2/2NvHU+F3HkXDgZVOP7WLVBCpvSHeQZGmPBAUH0ybvApOlv
IL95DBgl8XaKlSPfvy/64sfGDwEjSt9T/81hCqUBq0Ryp6kUKCX0tJagp9qjCwhuOeZ+5q6fre5F
hVpp+fdPfBtNABNsDac/uS18Fm5NyYaQnT9WINfCaHQqAQpLL7ip9xRaQvdgEyJDjolFqqruSWfV
DG0Hm2L9krlsJe6zvwevYhNNCwNm5uZpcOVFCEQgLUWLBSFbJsOxycHMorB/N+XODXva9TbtWuaT
v5UpDnnOklajpgVLVN4SfjhMCmwQDatk/umfeM1bzjH1NExXzmYpTEHaEJ4jm03yBXBTSEpRJGNy
psW3CBkteUBeeDUCkImmiaJmQdxgN+RJyrnKMRZzM8hhdwvbbmx+ADDOQCckOOwPmifRuoGQTBut
YDLEqJim6issBSNkIoOINuqy139mxsVtk3aDvvBAc367HEKG3RJN/PaO5FikcIVyxw08WTb1MNfU
olPoLGgcDkVxyqxZL6wBype8vQdLAP7q8KvXwzD8TIoSr8NqnBRi3Oj4yKZOwqqWl9cdB4F8W14n
zJu01lbh3ZYIJGcYQAQZJd6LkI/hGPmwoP6181w7mAr4/DnFUm7rA2xTg/iFimsOyBw4Ylsh0oL3
S9/UP9TS4MZNDfvbnc676JBjAB6+yd70mlf4Enuv/Yh8eGMtM3XoD1YJb9daKeR50QXhJ8CBmgzo
NlrGKDqjT47vjKt+QTik7i5eGtcFxnXXU8+FBQHlbaBZSPxWA4eCH7pqRbDrF8IM35E3ImTWouUL
WdmtL2hreaj7zeiX6YmDidNztqJRed25RpZoyMLPqJh3BEplRwQjIxfX72sbmOyJvalziPRYf48B
TfOdct32d74CcWNnhrpyxzyBsastLdhzZ7eLrpp4a+pOpafijjWYJre2NwdZNmOzUTflnlCaMt8E
TW2zzaqsvfY2rMRLhjHnL+5kU51j3Q6WXR5v7XuMjnyGzPPvVkFr4VFQI/BZNz6FUVz9rRxlLqzd
4vikU3e5YQ3+6yqR8PSqRBl0X6sdydohjEXU3INE5CWUh6vgZ6beuOdpODiF+4j3St4pr0uXfw/A
Q9VxcoSCzWUqdrZYDJdWnYKlyOJmO8gI0P6WYS91T1PIkLuNST+4h7YNMweDjD9bJmSiVni26iRt
yufOsIk+tumq209H9wv7uQGMZX2YrSiXXyVYerGpOdBDKGz9mVSXP0BsA36q/64CNBl86I7Wax4g
WHVQ1VesPMXi8PgJJlQaGynFHDgCruoh8Vl6qnk9ozvkOnI+SIOkPs0AmAfSPz1rSTqM63tr62hK
3C0L3rD6oeiKstu5c15XiJmrVvLohugzewAFkDSdHL4jG2ps+fZUjm2a6u2iou6/YdXIfBdjMWxm
OxP7rbpETptm61ZB4hbAuAOi3W301uTLtIC+Ec6IvsJZbFr93ZChiWNbMU1nHwtFqktuWR2Gg8Dc
o8OQjA8KObW7kYdVGA3UhVlYrsvPWKlegS7Jm2ofgzXnMuZIE8PP7hxA6ee61uH3yifV8Ee5bm73
0cCL56sbMSTAVmN5D36M/SYcGgGe7TwVIujHgzJ9BxYc+hbUKacNl+7Jk6Hhj4XDW3kPeuqt8+LK
AvLXBzJWFe/dZCzSYxkiuzM7hTBIu80SQTLeJgXBs1uOhVlnUNeLvP2n68Lzv720YMO57wbcwO4c
sXHB7P4yNLCjL4zEXkT3MZLPi696zKqSyg9ztSUfzxvVW57dh9hip02W1eE5qjFHbVx5V64GQx+5
NyKdYp231KKDUJdnytcFMJoov/OOdXDBxI+9sM/n75p9467GpRTsfE5RxJ5MdYGsbNzDmHYhcAvh
3SSe9/n32GueQXsVVGCao2IyXnqwYah4iaZYWu+SyFKYcw8ElSI+fj5AapUT/1krSVZnjcDTCkfr
42zWpTz6QSsiRCQkDi7Sha17MxbxPdHqeN42XxKgfpWZDj1t4hYdiC9gH4WTfgC94TY8FGT3gj82
u/hg9N4WfLMZc+ZoH2Mypp9a3elh0pdYOuHlUyLCvtM8Bc6IhXYZYw9jFPbY6YwTY73WQUDiBKMu
xfHzxGsS8Rjt4A74SiWdM+448pfAxZ9HCMpPdaqYzLT1y2d0/1heZ8xq3n7UUflMHVxB0byv2cbZ
lF1qwJ4UvJxalfvUTWxX7/tQnOw1o/Fr780JedhmDLYrRj1/kzdJ1XFPq9o9U2jgJ/uWwMxw6AAF
Q6DLin7XC7/8GXhVA+Z9Sjxmmpr1GiS22XmM10YdmwlrG+E8USznAQF2WyZIL0DIYWUfupA2godV
wZbaEoFTK+6Fms0U0SLL78gpLv2yhdO/i6JN8u1EXoeH35Cp9dwGULuOvEHM70WSPiCVg2mnb+bi
g95NV25d7YC9wn/SjtcZQxcp0TXd0XJQzru+seEZ7TcoDpkC9Bw4Bdu3iq34jxiaTELyeFr+FhFx
3usg0vm1hS2qztDK5nfPxALNxZmqYwRKUh6gVQh5aIUOTwq+kGWQ9trwSSGsPHd1CXEyBMLwOAg9
XqqGBCG93e6O0jp7dtcmPRut4nMUN9E3lUAGuaJALQ/Dun+G8FQRdXY8BqRLmU0g02MSH99iyqtT
S2DzxF1S7JleDGcvhRJ3KRdmvTNYJp8sZz2u6QPMpcKcBgebzMENFo5uENZYnjrYXfHQZIZte5sW
0VEMxQg5iiMq78t5+Ktzy6jLTE9Jt13NuvOGsr9WiPXcyL12vtKCXQ78KwxQu2xWqCBAKR/IdRTs
knlFg3avOn3sNS0LOzMr9r867zkwzTVd8n6ErwD1IJ3OcoJaS1VY5byNaYXUE0DhBdojJk6WfTtw
kvfd9EkalXGyJoa5gaIZvyxeRcbP2gXce5e7y0ZOzvScORUtqrXTXpY5G/cmnDEjTXp5gb3EoXjM
sR52M4zPpanJu3DHDUygDWQvkEzjLho4c7BEFsNhifz2aeDK2waonrvEd8v6MjZ+tvMw+zr4/x1D
GgklvWCLrIOPiWcS/DstwmOROHieSrDD95087MGtFzRYjRB+pHsGx0UZaOwMKV4DKhWOKzuxi4Nf
h2M3BQ7qgEUG1/MqqgVEYS0lvOskJtJU0WuwKVzNktmfAEmfSozjRLLNlHDA8MN057FWOGnXeAfo
hIhnhZc5f8iSF8e0iYtf0YhRd7NmbnD2J4VLplNCio2PxIjmEmS/QvJGP8K6nZztiJXqQvJMHopo
GvZu2KXVl6bw8S3yQUtjG2B18WOAJHhWQ+gFh44VEpNi6ad6w9UBOSAqi+aPM03xM02ETnNq77Sm
bRc4OIT72ny3YL92IWHIl27p612LxRnuurKYHXrnXk7L2vY8sOF9riggedY6aLJXUIH2qZ9YyuBx
iBmjalxIqPtdALNsVnm07xgH5ab08NQqVzIQmq4NvmNDtcVvAG7ZjRUD91rXBSJg/shj8tpIXicN
+oXLW+NFfZpaqSty8fgjnMWyR+SZUL0Xg9tVpylz473Hoohzz+Tv2DBDJEcSP4OAz97CyGMg1kS2
cIe1tvxnRqXdjVOwANhQac9DlVCLs4OcrLaAshf34GMmeFuyBcctApt7HNWY5PuwlGDiRwIY34lD
MY0ApLodvEE9uZVXxvtc8vDYwuHvUEU4bTyQP+7HHbJm9mg5tvwwAxQVYJ5RwQeUGY2HGsXL7zhq
AM+Jtiau51eG4CJ5gBaUn1s5BrfEH211SbO8TQ+DZKEPkrUnteSGrT/8ZHdScTZldTeeLQC07kCg
qMXby841qcDMaBwMpATch4zrYzhhR5h+Yy5orkosd2ZZN0/Ev+lC3fnZLOdDPJQC3aAKHzGAoJMW
4YC6llupTkZX3W8ZtICU0dKXM387eAxkh5GWb9HxLwJV2nvoibE9mtQrLk6g2pOjRf/J2NrBVB1S
u5xNP0fI3j0vUFImIjSkuMSQI52DgLjo+5zayoEMmFTuXJ2VNRo52q3/lapjsOhtNP5bsa3CIvW4
YMk+piS4Nk4z+5fM40TxboR2OSOEaS6hxfZZSVigZt3VzgMGCfyU1alJxvoZsGyYH9v2nsI0cB2R
Y0ncDR+qWFYoZotuYyxn7eJF/R/CVMMVCIiiJkZg5t4p5cI3bfCxNnuM3RxEXH/Ww5FkWy82UAlq
zoHtpE4s9VKyNvBEdry1zRPn1nH8DNGecRPitpHnhGNTclrDOb+si2N/xQr5eOndFutQmn02C0mg
l7uobD4HES+k1Fj9yu2U+fVXtSBdbJhc1w8Pmw1XNItfLI0Zo9ijX7Seu6vJOOCci4PyNLbCTyhn
1fOVXxFAA8PB+A+gSvbhr55CXx6wAVbAlEO2Px7YApyZ9Qog0tfiKFiUUIaCXS4nvIGfJieeiOlo
zu4etsKsXzwcSxY7DORBzr6CVC1beNagp9ySpD6m9LgXu6CbceQlqwuQQjVhAJ97mEhHHFe/HP/z
46l/0RgVaLJugFQnXArYARqcpy914sWvXaOyLQHCaae7xds7/QyAj7PYbvETDLwae5l9j2Y8GtFa
6SMGu3R4TTo3L66FKIr+zm1eKlTYelnPJoLysc8XssA7dk7+TbWsrhzyMmcZFC5BOCFpzVsNK50U
OThQ/GIAKKanDP/dJUco/3agzHyOhek1L605I8CcYL1pySAd3Nm9PzYLcA/MGqFkDVQ6B3i7Kj5B
IJ33pKh46hjHH9vdskA0OkKJITSjXFC4/Xbis5NkKBb+u9z3Eb+0ZN2wm3J6OQAbJhYaluVFkzgE
6zk3HTFxLL9FpsxpHECF7zjJgsCB0qm2EifEX27EriDan+tHJkpofFMSNq8pZsk/xrMR1xPCK2jV
Zj6uctYP2FzY+CoD4Y+YQP+0Ir+cKYqZj/SHNLh1J4ngl/tsNPd8Ls6b1hFZ6mLFwgr5FewHlcBy
P+uYzxV4utkDTS8+3Zx789/i9sr95Sz4KOEl4v72lpIDOXllymXEPDwRRErOynPRj+pZw5OMczdi
+5WnCsvsapFrOrPVGLzfRsaZkxqKmUEGvuKxRCHG4R8tOEX7cXScUyM8zhVDRI7/4BCP07t1QCMn
dh3zzUYqiTg+1StXGX+ZyIsyfHwUFD2Oc6ceMr7wG2YigmdN5kVcdyNB42JpCa0NOfkTkej2wqQZ
7smJJH/UFJFUHVUYbLHmjNneqHuzG0yOlHSgMrg6iR+8U/0T9D+qvoBHR1m02dSIKg24uJ6Abl2o
hudCQoCeDXIXj3QyBWV+6L0QsAATDY0jgoVA8+4xYVBX1vHtsZ9n63CaA6GSvSc6r9lOmv6bU4u0
LPcNBBf8MIJVOxnZOU4HD4+3KQgN+cBW2EBDDD/2zuB6z+RPp/lhImRCmX3NyJsYRP9nVyhs/Tgn
Q6wOLNuOnpOX6Hx8884mIdY6gAjRcN6ran3KrVH8J2LSPQStf1qWZ++cM3E4hhCi2yte59Lc3Gmp
ce2Zya+Oba+T5CCTyFG30qMy5zauLgVWnefjxIfGOZwidJufOFirXzatIdJiisMxy7uo/xgd5iiX
d3eJuQ+znjqazikgInjRkewsumPE2pRMbG9xK/rVtZ6y+qs0jfgTJGH80uRp5D+sXmvKK1MB7kbe
7rbdFcgIaK7Izo8dOJrvJGjKJ8XX+YKvHcItAnVFRxR+yGXexlPoZWfoMH7wIjAoB/vA1yPcBjRy
wKAdyYZtbDDCsMxoWBO5JXTozczR24cpqjOazaCkuGc7Zg6H9dQeMv6Df5sWxA2rdCfN9yIvAdKm
o0fEsSp0mhyWkhMfURh8Jz+ExcN+TDJcMHtqztPzMkFJDsKif5LTUIIVrUCP7PhpNDkjHHtn1ZmF
xollnX4aKm/+xclg5a5ZYiLOXcwJbSPqaXnKJU6DrXUpvthKbFE34IfR/AiA3vDpBBIbqpB0TYL6
F2jYINH76mFN8ubFEX0jHpw1wN4ScdGKowNc9OKvzrKXixfDL06yb9figOApHCtxjSQ+tgewWO26
W1ygsjs8vY28FBT7PTVlN+5YYWYvUlr1XuMzhmia4QO7Ss4XCVClNWRlV+P/i9eRENU2bZ2p26x1
i2SWI2ebX9PEB9TcA54ZvveIKpETq3nzlMMZp4WvaeV+yev+FE1d9SCt754AMy3+Jxv8BLN1zcmh
qDArc6jTg351mOjDbTZnSXJeqmg9seVaiMYNc/i2hJRpPOGYYKLrJfHfB9rfnBWV3wFhNxNSUDZl
Qe572O0uxnHDQ+X4OK22lF/58Vfj2aB6HzvVWfakHYwiMlqpz/lY8vuyQvfCgHTXUHjvRHx4MOB7
8P2rN6XJY53NdqdKNbXI8zELELJ68Ru+/3R6wbJPG0HvFTwGEgQ8lhQg0oaXNIzW4eoRs6ebqXBJ
DPCtjPU/l6Nd+BG0vZNi0osjk2707CZXY3IQQLKQ2CyI6mvFkxZk7x7Di+n+eOEMGDlp3OjBGTTW
FQJSKiI4QC0Ia60N8hB88A2wKR8PVhoAvR/EtDxwo9DnHSkwRo1Nd42f4okv3Wk6rg5i4qYdQkBD
XZDWGR1bKrpUC+dxAKDxrSXtQdJiCfIX8rw9pgOPQ0LM3PnQZH782yTV0IWcFwivPPsOSZMTTCli
BCARCAhTE4jXvyFh2YKcfqhF2vl7QThq3M1I7KAgvMWUt4kJoji2gUbtrmaUr42sg3I+BtKZ8mOl
B3GrR+maX2RnouBjIJT1e4j4QYux7eibn3gIEo5WqrwMxru/cES8xwI/iQMSrruew0GDN/N0oy/U
1xOBpKIruk1BjucSCk/IiqOzS/RrsiammVILBm4MUCw3ChXz3nDxOyx/lqTu30Z2W2AgWWfgMNx2
TY1mv3R1Lf41upPVT3YPbn7C6VC1/1+EYyAZYhvi3o+q8ZD0AdNuHcE33qlmahPW7WI4h5wo2FD7
vWrXw4jLi1uf0qBb4po2vTIErzO/a7L+BrgP7Gkqx58ZC6nyWZhIPCIRrfVunMdkhNPD4qvfEtJw
/rZ0i3iYdsR4YanJk4xdoXNrxGr3+D4bUqQC27NX6dOoagj+XS1hguBqpwKilKH/4UwthrA5bMVv
wAX3wQ3ad159qdSzLCkXDG+TtRyoY26NPJOscODO8AjxfcLNPzDaYgeD5MWj+QAVCuso9Rad2Keu
WaeTjXwoUw2a8s+g7pBV0BRrZKLIZPie2vVWo/xA/hqwVu345SXh3CxFl5kqluHjyM1HDuO1Tqvy
qOa87WG0GWSJ3jOOPM+K33MDV6ROf0/d4usXxxMZnsk4LjGRKv5mXHp3H4xWL9zE9gVEk3ep5rZ5
jgyk6Y10s+gbWT95wDqud41NVgjiEWdKuG64ve+cLxV/+sN010JoN8KmsZJguyAGl19Bn4poQ8g+
eOwjNueIJrato//+R9KZLDnKo1H0iYgQM2w92+kcnfOGyKz6CxCjGCTg6fsQve3o7nLaIH3Dveey
6kczlbBQ28jGKx7dqgnxsDje9A2XJL5Pyb3R+wX3icC0Kebj5FEvHKfKSjywLa3y9+UsxXuPvJ6B
oueB80uRBQ8nXrEQchws6DVcE/kEAHXf9FclS/3aRaiJMZikpjxCxTHFjjBI+PKwnOqXhU5565us
fOhYgU+b2I78bYJEBIAEUrUQDeFxQLazt2jy/+PFxyRl9Q51l405FI7VGCXndhqn6DQSRzSf8IEt
b+2izXQkfMDyXopOsrBL0bKWWzi1UAwQdwXM4CPACl+4zRde1T4N4udeMr/a0pK3HxEffAJ/ITjb
KoqJSxBkCVbZzGIA6k09kX466pcvNPbDD+1BsRFqIOlTJxNMqdBneJiiXjsstH43m9BQJgVsE8Rh
wG8m9xW705V1hLo8Obi2QCsnbTSmbFMyJORcmf5h4Ghqn9s0zBGiiUAe6qhW95PNxfeMo0k797Fd
ehev8ipBH86C7IzyvXPvLDuAwBQDuf6WcCsiAPwUVjgULL9qD1moouyhRDYtP2O3CUD+ogOFaTWS
RVmmuW1e9GBXb1FDtVfG6bhnmVO0d0XdLHIXBpBtZnBTnvgwWTP9JlVjnaa+cbLtYub5pbT8cGDD
3Df//FWFuzVl1zlP+Azc8kA5aiERLEOYT16WZ/M+TSxiFKli7uEosCiIXa9XTAhRTJ4jcn/2YcKo
qjzQfVJsDZGp2mM30Eaiz1885rRWLJ5Le1nNurNbtiiqzOSdbJyflwrR/Q6sWZvTdkxEHCVB4B4S
BIoIptaMJyS78dic03qKT24TrxN+VEiAuuz6tUGh/Sd2k2jroIK65m3f/TdB/rWR3mqoG6kQ91yh
mp2lij8EzksouQphEk+XZ+41OvZLw6yScAXR4+dsmDU/saDBMGgbFnGXOGMy+Tp7dY7OyYGEUn3P
iyUOyYRBkuI8EfzTAsjSPnNadhp0Qug7Kdeb9jqlAqhpbrD7KKYb5GYH8UKY3lj9LWZjXQRJUyMW
B89Ha9ZRjMZWSm4O4vb4lrOWuLZNW7zlekRPzJcP98znhdBBIjoSNGxBkANpfqC8TOBiX/RRNq52
DNQCwxCSrUZA27NCPI9sNuzKv6AScE9k3sQY1BXEzGy9mZUYELv2d4m75nnJ5+U306H3ZsWWFV4B
OdbWPQOTnJeFFaDLwKN2zd4XqG3eTO5FXEtMVVZQmp7u2NaH5HwWXIfnKg/1OWX2FxxmqRZrV2LQ
OHKlZilnuxwfuYQV6+s0rg5RWdnzpmhteQzHcpQHopjF1dcFN4NFBQTvkSfKgr8Y178Mh8GRxvgw
UD/06/QrG/rTssQMEYUGJoH9sjzzYg4oyFx1Jv0NElIZzwRWJDXSJGBWHZcgxDOcMymJ7cGuV22d
sZdx5R8hTLZHgR/euSz/qaC9GKlv56Qo47oh2DWVWoOj8iVkQ0Z2GzIpKKqXtiZfEt9uu9T4b/HY
ULKxQGNBZGOcOmAembYE8jK3NFOub7JWGaa2FrPOc5kNFOXJPMuDGDG9B6MYHTK3hsU52l3VZ+eF
XDNknnGQvbbMoYHl2J3K7qky0nud4XGBVUr5wHG/EG3SxnH9xJ546R7hLqLBgpHXR9epC1nq1XOl
3EvDKp1nFyQjYi4rVfPeG3Sj7paZOGdEOFaN1c2N8c8nbLnmbRq4GKsHBRUXexUawx1S4sHdQtBA
KxmL1Kn/qSWqHwKur29X9tHLZHn65FmGc6nI0DXbwpnIglgadvMeOv8H2ZSqPaCQiR4H367fF18W
Zt9qZW5MEsPsJcbaskbT1LnQX+lixw24sShm6xDYipnGMOJg1x4Th38RyTjet0eT8c+UMy7VjpDU
r7Bx8m2KaiTCod6FrJfK0X12a7/z+avNtLxSIbvrjcWsptylQb+Ep5LWqn0LSGLs/pbkuua/9BY5
boeeGO9LtHR40FkJcfOGbPoWdLPknR3KKK2hh4RV9K81fvzupxk8DdbbXPtILHguWK32+pUxIG/m
fsAU8eBbEG4eER8iSSQsbGZTPOeR/xFEpKhOFCXNSatyPrtejerBmZubl2vUVGJNjnV7A09KxUk7
bETezRdSOqNv8jFM+qfGmPFbdxyjrDGDuvtj/CpuHxLEFe4ZuqFfozGD7QyuhpsJ7y2S8/abhk7N
f3FUNcUOl7LznyJ4vnoKV+iHYAvgooysk4HIJyRCOMYJSwo2bphEF8nJe++buQ/AgoTOj3Z0cHJj
F2VJ2NbRnjR2nvJ+bOutCENjI9dwuz28AVqvZorx0MDEWM4SKdT0qUYvUF/gNxxJnTOn+rt3lDHc
ynnwgcDA9C88KXb3DlZQgZKY4mGIthPzP/zcTfHEGQEPpjMZeo+eYb0KunTfh3F8p6jASUNKbBBZ
uN9G71QVU5WdM+mk/1C4h/WOk9p5omQdL3GzhOvEOx5+SZlpP1s54cGQaapOGD6Glx5uwLGNuvZH
g4F6UIgl+lsk0vxYD1rPj4OLYRHxcy5YM6OMBF9F1SN/mcIbOzmMEnUKvlo3qvm/yWefRHHhJzBd
Ef/xq7mVb/4mS+5CNG4QDI67WMLe/uLk5p9cKJgSpj6J97DG4dzPVE7OpfNYp6B4WgT7FiPsXOx8
YNTvBciPgrGbhGSB9yQMt3yN9hfFXgiYJSuVhC6Gw5gnerLGbBfCGzYHmSJO+cTTQOILT6qnnyGD
8vRvHIw27XXEE9juahKyvit/yPpjLEO9hpEjFNrhRsxz+F09viwv0rX95Oe6pBQfmAU2nU/DsORl
ZGG57TsfoGvfOs1ZuEvto4Jtp79DTTl+lST1uBfdyfQ6YYv4IVRaeek+ZWmHME04bE9dKKfTsfQS
UGp9uWTPdOjIn/quYA/WT9Nz4kLWNltsTuLE6JTdSY0z4KeJunS55bVXwYNFzHF0FUsntnccPLDd
ErEzjprVKePSRcLME10N33VRB/cSZ0rNurDJ/f+0kpXgQiVbRmyQl/LMrJhIlTzjyWrKtyqH64gm
wa7kYXaKdF86wIsPadLOcl93JCNDpCiS6o/Ay2d/uMFiEzjowSx8G7ExFB8R6gMWoqhnk+wCxdK5
se6TzFlyiI6FCON203B07T0vYSNBinVzrF0OWxL7VHUNzYTjOkfz+lzZfdhvQ2P5T8y9k3xf2KBt
/wxONvKAwBYNhiOlDfYTGIy0u9o5JxQ2zpr7hEwvIsnd2rnxiGsBiRE+TD8PNwLT57EmRfhMVWkt
p8WJLOuV59/rj9GYpfm6rbfT6+JaQPfcavLUXW+Y7N8T3tWqY9H3MXWgx2B2l6b5cOX5Xd7BbvUl
d1CLLFkNyEyaQNgsQ+xc/WZTNxYb5daywNWRSV6LyHP1UfiwrPbzaBuoaHLGa+HSowMyqudzMwk5
QS5zyn2MBJyxGR6Ps+36aAzCaGSLUjk4KjclwXH7jiyRK+sQeav8Fi2IdL3qPSYmNaPDabIf9lgp
Zl5PACUxGpE2wk1+W9AkW6SQhAlToaVVhXBt8cv+u2jnQJ/kRJ9fkOjr7UPoO4eUbQWW2DIEdhD7
AP/eV/CZpHbmbd531DrxxnXZgvJMNU63RwuqyT/mEj9juwDDxGhpXcPDkIT51dTLxtZBVD8ygsfv
n5ekRoJzQPozB77ImZ8Q83WtmRL4j24GbXPjFgthRVavmaUkwSz6PUsbIi5hmiaWAauLK+1fy4EE
yJVUw/4GY9DKX4KcscWNFeKaMGTDbj9RdczZmytNcwljaRdbJ80wS9E5nSvWiRBpEn30s4ZVeuHN
F5T58OCAj55mfMCESpGIOfLF6xAzzfo6CwHP/siNmJPRliI/UMzdOzgtqEcm8xvxRc5XZrBk7G5t
Mi3pIFiLsmQdeCRuC89ucR6QI+CMG3DQopQNoreozM0PzBS3/bDwV+BtqPkYKTOdSx2E4VUyoPlH
e5mgT+z6knX8ULvvkuBb98RwW14z+mWa1MLt0icUKmRpVbNhN52a9J5xEesymbLX9fGGbZheE9QV
ac97HmoLgqRvTziQPMbie44t/xPZjPXSFA6aUK8nutgGRXI/jdBQMiivrMhN2/w0YLvu+rrrD/Re
OJg8QYaSRt7wmmXA8+8jPM87cBKWgFjm5d4WiUv5mKnOWfBl4yneFrZh88/qy92z5J2bPX+gvs10
uK/o4gNxDLBB8jWZomUqPhWEA/hhcel9FVqHpk3Cx0APITvNOUV9iLrAGd6zuGr+GJsBNL7jrkGY
J4LkLg9nECtsH5w3lz16fZ6qxXQr2afPT1AQkvu05wbEIbeOz0jhw1m0vnK9/dmEAA9/KEW9+HFA
LNrdpnQswrsIjOXyGsVd3n91kEQPdRvDqo3thnQaZ6G4elwY+O4iu5s/HQe/57r7+gf6EHWSUPBq
6wCdVTJ27bdXzRQbbT32/jZvZXEFnhyMz+7kMjZpqHDAYPkCNaXwuxNm29Q5dx31xhj5rM1Vw39x
U1pz991ay/RpWZjRwVwpzEmDPgIa8QOeBlWfteXUTPN8PiJLuDlSD2GkkdssqpT3dgSZ5gU6hpMA
SAqcExfHUqVIXZGw7Jk6BF8CzMUzHs4CAEoTM09aeoemEXH1rqJogKVj5eMRhAHNPRTo4r8s5iWN
yBJNH8xQV9OPkhHyuikI5hD6zdgfPfL/9EGXkIK3I3J8d0vRW32pwAG92ja4yMksj4hpZdD8yDUR
3kpaWHQnboYFpI6KX7i16h7ON5FzG4S4T8CN5a7KOaz3lBPLzQvjYjd3oVUfXRz++5qA7A0Bx3OB
5QQ6C6eTOAoq7rfMYGHfpIH2voYZTzjdMD/TRHO/sy2aPhpIK38XZBfcMDq0T2i/flCjml9499lp
gkDD7L4oLyVKmZMLYJAJvNdKZsfGP4dkFSWHfLU1byIxiG4Li93c2X1OBvhgFSHznioVz54XBT89
cZoHhD9ZdyqrOgSIMTofDhMFJkVkoXI8DElwChyfvba3on1QKfApmRRn/5bcK15xrs6/0CctiBd+
4rLiw8viCITUqCXz+HEyor71fOwvkLbdE2Uq9ZgHQgiTmsifS238HymdFmtAqOP7WOhgvkvdLAiP
mG9xsUzWFBxNTgOIQAl2VohJ58GzazowyoW9l6Gi3woFlRcUK5pRpI/3DmJ7yk1A0GzSUZjpOKvY
Wol02XnCJQYOSVH+0WQqey9p/YGx9fFD1pb9rW1zUFoUNcXHGA6feVf6fF0Feoa+d+t7O0m8rwa4
y1vmElMsw0Hmp2Bipb948982i8xRpov/XLadLE6kD6V7Enj7YdP5Tvio6g7VTYAH7zoKuvG9GYIR
I1cA51K5fKthO3xShMz7DqPMwSHJa/r1u0oEBwsOy6GBIyDJrM3ZjiL4Rh9roZHr+bWIOol1crKm
OnZ21iBuUeyZB7F2WshGeH4zA5oSaXF851QyeRGMEzZLG5U7j6UXqw0yTi596+ZnhvT72SvMocpC
ii1s551k09dGF63VCObEe9ZTBhTOm5sLmfDp+6yDG84r60AwcXIv0Duf6tqOnkIM5selbGZ9thvA
AZxFLU0DIul6Z7uuQ8Ao+uktmoCQ0EfXeCxiRptawyvr95lj+AICj9+WRVPGiqfLo4+GNeZy8lBp
PHtcVieZJeID9QPhFsid2amGoECInxqLnXG9yKOFHH7QZ/avsWxQApWB/ECN6ZxrHzRxOTraRX8P
LhJxd/aHRVG2z+uh2+QWcrig53PVE3wrOdoopumsdo3rQsYqQhPA5TXMhB1fFI9YGsgfzqL4JWPX
RF+v8xRVmBWwsJdE0pLkA9ELPUUlTkiyzF89tdOPK+2Kmnb4Rm447Z3STAhWqyR+J3MSsVpqPS/r
X4oGspkJy+AdWakwGC6qkNREA5kbfi9t7IgcYOj0qSCEZwvCzrlDTUE3GoXTuK48pdiUU5NfQiw2
fNQFiG6Vo+IQDvUOKNRtT4o6gxKIjjYZG0/sp2BIM/yRa3J75xQux2HakZbQt2dwCD1JMOPQP8Xp
cuK7jvetWlADhhbbP2y2PwTNlbvO1tZlys0FmzUjyzYY5L+IBN6NNThcfj3f6gJ0ubgtM/lyuzEw
JKNAQegxMaktPWjJhQak6zOl6V2rtrEj5Nz2qRERST0RshF9Wb1/n/lK34EQSJ1LnNocqjZk6wcx
IuAfIEFtccxDNUVUc0+xVN7702pID1Ba/Catzfftl3iP4iIKDmSJdDZEDp5oy7b+kwpkmJPPwBdx
GBwYvmg2jijBSuWG9RaoKBdxFFa3ogkL2JdF6ZwjRs5fUaiauykcsaVTE/9SvhP9WTWP5Wq45NVN
Qv7HxCFthG3Z36YtH5tepZ8RePPNwEL0MYmC6gAw3c42JgX1upV+rAXWmoZLPfd+a8sun7mwpotP
pdVuDKiezdiR/nNSLkU0FS50OTcEIUIwz3qFriGp724qzI7xHrkFSzycGFUIppB8zEUxwFBzPl8Q
9iC5ziS+BTQhapeVISMECtwNdX38oaYUE8HYhCdUQGyKZInjVpbqtS97Ok4ig3q0R/6KUV1Mvm8C
P+eQ+f8bUenyL7upuN57c2o/KL2kDlYGBkfo0oHQKxdel8nrXygsg7vh8Vv1rmrI3sg3dx5IepEv
HlvzXdlPEUBymoBpqxCHhHu3XzK5K6sxo29NW7azcBw2VO3dWllkf6bEGW40/F9t4ibHXkJCxmVP
hcCGlGSCSn2zhzc5hV+r7nQvI2+bscSGF8CU7psocDLkA7+t9Z3o6fvV2P1lRJzs+sg1AK6msX3J
AxFBoooJOG7Z3qPKkStudIQEj2PcefVdQwyP37Xlt5J2dlwQ329l5zHdhnfWHGfoZk9pp9sXWhXO
kkC3+i9BH3rTjgtKAl1XzFta3yfGOAWmvl2A/uz7JciGw6pW2NJamq22AAg1syKkuLKQd0wpJkSn
oAFCylqz0gjExUkY8HbYtHZoift9o3OFlaHCuSqk7rbBNBIUIZtIDft8aSllG8RVZHa1uxGIJcfJ
/A6ADvmja6xh25sYp6v5aLPUZ42/wjsQO8HDST+1wWYKWS/G84tQOZsmDeacNXvAcYabwrZenZnd
jevq4ipC1/lkUJN96VC053iIA320y+IINXJVHxX8PrjFnewpqZmIHUIHJmOn8OxsySNDGZN0hPQY
/NgyV2dQb9Y5Z/vYHK2BGaGnw+BWYtK+ha6f7WKcbyR3xXDRwt75KFUvPi0QbtaxzIX8HbWH4oZb
q/pT+L25zxFjxTDfCfLaOgz9V/s4xT7BHBUnx5g/1ENQ3nkm6rZKE4pdwILAygGQJxkIkwWFOm7z
RPdEvbcwHFHYtadcRrgFcvZdVZh6CP2m/9IJXRQ+yQtZwciQqI4RVMlPpi/8Y2P8XA2sT+OiuuAU
iDdtZPoPCaQed8o0M19firR/08X8miZrjSB5044EgCbogD1/N8MZ2gdDVJ6xnKVPir3Dl0zcNYyj
CpltrwsHZ8o4PnE3UXLBYj+yaWC0EYmK7B3RPnQRNFA5F+rVwKzYFoV2uy26BHuVKWavq9TvHd/D
XF0SJh9UU2nWEBYE9vW6QFcnzLrvf/Fjx5qNVlpzwMU5QjA/dGd6N/Kv9+0wTX8aJVlgjvwVf3yT
82TlVbK1Whv+v41L57vVhbmrGNG4R0qgCGQ3i3BcaDzg6G3zymKsi6wEVvcfiBTTB0MUcYzK2FdE
YfXu8xg1XXYubHbah37xPCw8WOD0xsag9c+xPa6iCS3pbszE8JfH166PFQv7N0fmpv4WWtePS7e0
TyEciCeD6oTeTsU2Rv/IFCu9H6zNGTGbR+5ULAD4SvicZtcDacfEEzhdUL3QOHodI4+WGxyNq3RO
oVuvZL2kMnd6MlP8PdLnheikeswbiJasGyHFxfxX5bwCSxhCn2XkhEpkXDJgh4uW9V0+R9y8/IBS
Vs+hGTVgjqUtLrkTZnD0mvx3djKbWxVptX8AUuOXT1gAHLM3IMY+yKuj1tJY3w5ZUNcnukMk0nKs
w0fbgOOLBk/S2JZLdMvSwgcyp9H63QTz35xjA8YN1cTo6nGP6qHeJ4NtxVcEME6wHcrK3+fSF3uj
6LuRC8I0LHJCAQ80rhnzOhQyZJxD3vSDNU6T6xARfhNfl6yuxXHQk/cfy9PmUrhDTgdI3oeNgNox
V97CFYNMNsEBkkn/J0et+cgoh4ifKvY85MKJizQTwANbyAh3kd7pTjMGEqALEiqMyd6OHpP1gx+F
yxeSG19vQm8J3nRfzjXR23WgHs2AbZQYuw4x7rApBx+EoN/lcqXFOXR62Q6TqyLPcMZ9eu8Cy6tf
2WZZJFDL1ff7LWhim8/MQ2KAzqBlo4Ktgr6f/3rrYDj1J4vUXJdgp37r9IymFELetJ/P9Ap8TBxS
8gbhJGtJaxGezadjKYqzMfOKALYU+NUtdp86eXbTIkvlDm1VNilKW6bQ+YmjwUptxqRu6r7ECCsw
CyOPzN5gK8rkPalGHX8ZPPPDRRvU/NhXGkuj09YQ6hrDbUSSoXNEIjCYU8a7SuJ2a2XagtXRJCK/
d5LEFQCrYT1BeIuIhijORZqHE0FXyyIGopdUN7EBqIe8pITjP5KIzgMbIzvlRkogek8bovN/rCRF
8J8pwaIYuAu59FpEHWVg1EtWJipBZEF/XPgg8uDBdAfmy6DBuXiWF7Qh8WpfISvzJZbC6k8qASdE
tgrXyYYmzMZs14p4VwWqfuHC4mXBIstcLJtSpshopPuvIp3W5VTp6Hs63ATMOiAMKjAMJt5m6HxV
nMbKLMOBWPfqi4wNUZ2tgvACGzvQuHOkKOSJbpp0xWA2i3yAfSfD46xCNzpPsNcSFJ01NSeQGeei
3ZEeBXIP2yef7vUGrgca5Mby2mG4q4aECQ7S/KaGuxXl0wu2JoTDtQ5ooR1u9vGhGKbQP1VdHZtD
ZOWL2sVTo78cZ4TZu6Fgmrwr3Ys59fgiUeOXXdjduhXe0dhrmCOSV5vGeRUCE82YEBkPbr7tt9g8
0uFgw/f6bvIRhYgHspG7pvKdpzDz55WjNaBu6gMCVc5ow6L53LVukB1sx5TVlX8yUISOKvS4HAcB
oafW8N5Zc/iM/kmbV6KL+scg1B5/FOk0cEtcVx3rvnIB3cVMZGxH0fD7qMsoaEthONuz5o1ioR7/
jHCA/pBehxnKYUMe4SbDun+PTqH7aMusBXfLxP25tsbhX0xkvTnhdkXRWqIofWCO6MpHTzkUPm40
7Xnssh/MFWF/tpiuboI2lY+S46A8alNmxaEmF+83CIjP2eUYEUm+YHSZngpYbxkG0JzPCZO4ugMi
FpBgZTmEby9F68z/GMqPL12qmvEYz130C0VO4KYmY5ExoztQQwewNsQuS4Pm3Hiy+dvDGmGuJCxy
6/rFiDvBqu0bJ+n0Mk+t9c5rSygUkiGCz6JRjuG59xP7wdC1eIfa1sVdxq4NTbJpOer55aV38FTB
mrhjYIBjA8M/Wwwl4/sSOpu1S3Fl0CpyAtl3plyadww6AZN/GiVE1baTY2iZQpu+zQlcmiSC27oH
0hFkSLJTi3qkDBz1kxDMcSWlObmMPiZyLmxTgMGxG9yEAexsFDi1FbwuZKszxUDty6OYpQ3IpdEO
r2QsYJUKLGiCq0En04zwyqDaIW7zi/cKVro5VeNY/VrlpJnSMpvlmc0nG/cQvKJfT2JRxUFvJ+Er
XPPixi9asxjoyv5CFEj4afv0cCeGgA5CpF6jPc7raDx0detbh4geuDkuLkP2HcYUuk9XeN506FrD
vJAnBn9fj9v7K19M0t6VPsTgCxrYLP3bdVkl99ZghnRvGaXKcwKwMYceSzYbTovJvgE/h8cdsPBb
Ez8p1EY8gM9hNyoGInbCkqAsKQk3hi8TfGgLepxbzgzPEhHXnYDCmR9tbsUf4hXpmVniBi9UJUBO
dbl+4mEUzCtqqyYlx5clfngzxqwwIkHl4JZyQlpc2Zzbemmd8IjNBZozJyW+4p6T9xkjQfVpNz6p
uDy9+AlSDTJpR4AYdDauRCIjFAfRWad5nr52M6Pn/QhSa9wyPnCfcmBizU7xN7ymGmLXbnK9dAtO
1r63hlxgTUmX4toMNaVXz9C1+up8q+veGKfWV2tYTIp9y7T5hbbP2yuMGsORyRrPHjuxegILCjvS
Q41/ZSInLnbKqWFnif6xq6jER1MuzD5tLHSshGaYmOszl9ZnxdIQCQ2pZzYKSiy+clcbp3sDIhbM
f52kIiRkU9mM8H6kq9EqUHq6wYmCUAebvhM2kmn4zNnLUNR8G8VsG0KRvGCKgfPETJKmqYn7/Wzw
8m9sSKhmW1qVno/CWIk86jyK3ONgMQ5zFM/OpjVq+I1sltyHoGzN1UaZ0/60zJMLVA1pN5yZjlvp
tSVtNDi6WgYBFVQJPsYwXHgpJzdC4tRRcuMslZD6AkxDhJ2weoNywkzW5qsOdGrEibXAkH+z5h3V
vRfgND85jtf4L5Jhs9iIbmyXU9n0RI+5jan90yw6GZ25LQwD8XwFnQ4p/TAUGoelqSvArG9F24av
Na5IYqhgRKU/gx7r9pJy+/8jvIU9DT92d7M6JJy7Hj7I8uCltfiHMHl6HFMDaLrNYbrge7DF06ws
bE+TgRdz6Ron/IeYgVVd4Ik83IZoH6MLCSRL+K0giu7GCB3UANmQ6qEq84ew87TYa25ii74IL5yN
qnc7l1l4WaKYtGRKKyZwsssA/cGBJ3k+o+Ut+4o8eilYet5c+GvnEhgO5YOp/0whmuiN7gaEJNqH
8by305rRwOCNQBPrUg2PHcQQKspKUxLnKvdf+ZuS2+QLUHHc2bEAPZeQ8SSjqBmfc/SCZ7mw6l+Z
auIB93t2bZT9KRT73t0A0/FxMRPEFSLy1MYH37JXjVhw41vuJQI8mHJQBwjd6yixP7CjDvJ5HoUP
r4o5+Nbh3GUNYjmPIVwhgfG5ChiENdaTjQT9KpmnFtuKQd+htSQ5hWsWRFej3NqXjMnPaCYyGCNT
FR/RjrHcd2NZfS6Vxt5auSRJHY2erOLazS5qJW0DEBtUzHehk2Sx98DTVMueK1nKAnnsghupkc5/
hcISlVUTN1LT1Gs1FX2tlJgHPoN6gNgGJMRl3dqidyoLZ5ObBrRZXc3fgVt1wHgXjCoCb8rFc9zX
lFH3PqmiFWKl7QvyKXgNTRV/Qo75C+XIA82qzROiQ95/OS68BMxt/ceJJuoFlPDEgcdE9YDyMX0f
rME7FhGPYWHmjOyLKrfh6me0AX7rlvdADBA8zfHwX+sPxaVuRcDatUCvuY/zorrGTlKc+lIG701U
cgeyzcZ21EEP3hiFYRzJYJTJDXdCuM99tMkgh5J4o4bYgaGGf+iYjWRWIwTHNjcsHUHhhWnC+9zG
4gxMAwWbxivDJgU+iestez/xuEkhGjzkRRY8ZqjfrpFN/BDTabhFISNTBJet+h2pNsYdddv8qhcX
ABKVeOz9NIxXXUpe/rDt5DqMphouCwZl7bHkERAHhOtJw7enuDvmXsHeqdti6vaDM+bTmXWuSHa6
rAZgtFQW2GB4N2681qQwMlou2oMOs1HsQk+1xU8xa/YIvjVx5Eo4XPAEKpILX3PkUYhuWg2qDIF0
kIHtIAcOAgESsjPgXp8h9SQaTx1sm9dvR/NRzZ+9aLN6ay991D1OVjqYK7MWfB0Bhj2PZz9G3rBJ
Exypx9Ra2ZecBPCqWgYp7rZ0DLIAhj4xWkrhxUev1eXKtSX5h+sl9R+AU6xrtCH7L04xlIEOaOc1
FIgThHBENPMAP5yEhJID63PybxFNVHDLYqLR6LlHjmS3FpoQPYZmhNz1FUIZPQchf7xN97nOkdEs
bfOsUjO3UWWPjK8AoCEzRzW9q500vMHRYpPGPy8/VN1wnM1R3H67CWu+LcSjmBsEC2/70mOz5eed
SOzcTwh4sXvhRsaVil0WaEgU9uMBzaV3g0MWs5pDvpEi9pNtfswKSp49ZzYrSjlkcQRFN0FeH3If
8ZqT1QzpM9MGNGMGNGjn1Y43n7AGGb3t6mlwj1hUnfjoAjc6NzFoF9QdmdaMTpSSV8wRSh2Hgh3L
3u5bEirioG8BpERW/+iNa2ZGRD79e2W1yPkGXCMvyivgzUIYRBssdZTPnCStEEeiZZgk8iQRRZsT
VOzedUQuOji56i77A68DNHMdzcm3AGCG5mRQudqBxCjZPrlJ9yrIKvyzzD1QbbKeuO9R7TY0+KFn
r59NR+H7kg5Yf6g6Swx1HWTci5r7nHBBcvncQzMvZAjRinh0TA6VG68rEXUHuJPDskMWS4uIRpky
kNBfvexgeTvg+tB5TKcWrsU/hx/2u2bsG93Xs7SmOw5N3NEkxXn47Wiwnnm9sbOGUxexs4qJgKEi
iHOL8JpgxQOgXHiOETwDo0vY6/A8ieJsFCCsre7n+MtKHMvZhnK1DCFnrX14p3PnsGro2y80piDa
qBDEYaSlIBzHQY1A7HUXDwcPoROqTzeaGxQYYx8xb6Kf2Q+NB6nJKYFEbcaoBKGhlZMVdz3DEZ/B
d+PnJzZuljj7ToCMTydtBeNQ6yjaT+3AIwQ9Jhi3rLgal71N1b/4Ep38ah41Akwehx9niouyuJY1
7a1NjR/tWGdx4pS2TbDO/zg6r+VYkSyKfhERJJCY1zKUkymVvF4ISX2FN4lJzNfPYp6mYyL6tm6J
Sk7us/faMTFHFyY1Nbl7Poc6B0wTNc4J84odPzs+/rpHVu0dpRuyltOnFHatQtif1nDIC98KtphH
XMleFk8WhVx+953wIul2kAK8VXKlfG+bYD5+ntKCvkgifL08xK4xyj1DeGu/piD7zRfBlcuAGu2l
AQkGns8dRpQivxvwAgJCYhA+567R/k52v+LNy6k6MAjGz4NHamTf1IJYOXiayb8zXZH6JZxqXYBp
kLqa9+5Uw6D1MAWynO9XqyoTqfsHh5hlHpOD9M9zaUV/kxwyeqoKO/2dE9HclXRaI6UAeeH3vjhF
RK0onkosQQFeoJatKksWCGOfePHqDhnXgnZE0hXPWhIbBqAML/1GM9AapbbBrBQp91zG+LNIVTTz
M/+f9xTgvm32i42dLkwQoq0tmfruh0XsZOwYVZTcDUbSDY/ItnnCJr2vYLKKUXKb7HAl3VuxX8oP
IyLJc5rzDIHHaTXl78Ahh3w7Rdlwp0cC/rsZ20m1R2Jq1DYm6HfDE8HtN2th8xmJdN6KWc6XFqN+
B1W28a7Qm6mroY9D9VRA2iMHbcuyBYgW3kIglENypMGg+zOHOvsxupRZeOzwUp4s8sXiKHlbv8yQ
LP+gFEXqWlnkZDeNVS4PA0PMY9tl8qGKG9YREYcpLJuxNp7iuamNu7JTxXdCa/w/p48pBVMNDlmE
gYaqBmpBnR1Mfxdfnu4omQxaA56aNu2f1UHI19VIsweXheJ/wI3EL0b16urHMw61jKzfAbcTEFsz
tmkVY2EFA66lf4ToX7oitQLPHVij2TnzmiMEwywhUPudMpc+2zI6O0+FAnq+zysX21pjOKw22wa4
1zMoTavZtTgOfxqTeznlFGbzJigi87YUZqRdmFjqLeeI/8/y0ePAoCXeF0lsSrykyGLC4iRW4ZCk
eOyIC2vT23lzkrBZJZXQN2XwHam0RUaBr7TYM1Od4odUbGvCtHHdB9fonFcAmbe8nl+gMF6LNJuu
xjTT6dBO4g57GbSfNokfSczODy1PVQrxespPBYbck2tpXBe4lpNTpzs35EWTHzFlq2eKf+YbC/1l
zyWP9srJM74wMpoX6ns5oq3B3TcdVV4Z6KlQ+N38Hrv9y1g5I9aFLNvaie1dJiJE927V4X/OfeNc
+ZO5Mzv5ufCs7CPZPyuQNbsK6h72BArvMPNU7GcRH1nJKsI0gZfoDwIL7+zs/d+CyNOT0cMqYMRP
jwmOShqhi+CrcYElxUKzO2vQbzdRXRQcrEMXzoHjfkmwSu9GUq0Uq8Eqr5XwzHt7TKItjq6vyKez
Blak12BdbWBAoIaoO2JPLwsvfXJ5PkymwGh3hDYyyg6n9Lc2QcvN82Ccc1pUnsoMRoNZtPMV/yCl
Ga1B0ZDvtxf82OUlz4fsp2li8B9ZmR1bqgIfDT0s7y7fyx03WY+kkFy+uLXPJ16hRBwSmKPvU0p2
EWlf/vMas79AVVpJl230mzHM72J/aS+B8tWdRSqJyHxXHfFxDW8DLjF2u516DJTHBbsFFWmYXv/S
0iAHSIPkCXCdmb9X9cPDGGz7trReTUzkW1+61gk0t310dG+/RVns/hvIuh1ai9IgXAjiaokuf5Uy
Ux+29LniW7V4QVKvzm4mswP1YeqwKJNgAznpvQEUxW1UdhBl849OlmoPSAIdr0CVuGgNLjyqcUhL
bTsIvri4DhHkBGIwTkdrD61Hh7nAJMu0gj3Mxom203ku7gul0zeoQAWmaWZHbCVDOAi3P0q3Gu/h
uUL5HVw0ACqK0BIDBEZSfqwvUE5O8A9mvC/Z6LPlmfwNE3Nw5eXilpCuZ+9hdPzngYTJfZ4symXL
3Lpn+tvjT3y5N3Ikzac9kMcJkgG7bD2dqG2K3uo8CA10tE/Jjegyd6V1qPFEEDFFsCVH1x15gK7k
hT/SjvezKIzhjzggqVWujYUzdVeOuU+vWtL3XDrjDjItapQFBaqieRFuc4fAjsz1NqUA7ZOKFBAX
AHmwHMW5AF6QvKrdefY2olTpVgCS0qA0yr2og+IITFhdqSQjEVqO3mkhIxQWoj8RujMxjjRBtqMP
nHtb38nXGVvIJ7+KkSIG47khovdp5Nwa8E9Ud/TFUV7jYKuB4DcQKqoogT42VuIcJUg2ir/BFLJn
rlBu4nH5LUUyEwHodbgIRZxqHN6FYeIep2TWZSEbw0aIxgGpkrsAb7gxnZ9dSsNpxjXid7dV0Xam
ye8l1wk9oYtU3g8clPExt1lEbqoWn/CebByiPFZR6yfuOrlzITqJjWz6jBKA2G6+lqZ8ShoJWKBz
7xSkUdw2JcUZ/Bk52TFlbult7d+zpNLP/E7cDa9s7yDIvaMxS/2f6ZjBhzfihUwmIPhKydLZLzGm
/hiOGNBffDO7aonFiz0rwhzSIuxpVbShUpF9E1mNGzvL0mXBy+llr1xDmoNvldOuWAoYeRjOm5Mb
gzAvGgwLTo0I62JkUJAxHwtpshHt6uXTnKgHmSKM+ewLrQsb2n4PB5Ejy8Jz4cFfP6ko+BglrP+e
C9Qtjf30D90TC0WTIgGYeZ2FXup6O5IGZD4YCyNk16b/sTx0a4Zeam8Q5yn2UR7Iv9rGbdQxqxIS
EARGqR3CB9EswHuVOvsJ1pvcDbj+IX5v2yhQx3gs/38nJZvBteg9HUz9QdyP8Z2dVX3mNE6+iti1
Lm2r/5kagwKEtK/UEfZFWRRmj/QFhBHYua3oLQ3jo4of2GIRCbVZm+8wbJHsL8w5NPu+eiCzAoAi
b9mldAm50TpzK0Vkmu0cgD313WeZc5/5OnoUcspwCRrJ1hzkGxzY+A0Nhi00prdHwyjSzxF14WkS
LYnCEmq8AkR5TxvBI2UG9rXQnji085RebUPod6vAj9vnovcYFZw8XAu+7yaj1YcggNjLLGiT+wIq
8UDAhASwO+gtMk/9Ujsmhth8VPs6iKwtZCcdIrm515TvBANzQjsirm1SdIvX/eURGDCcPqN9Y0ET
ESXX4qjQBndW0Ue3pfCBNcSU5mFVjO61R+swN2pKk/B62d9kwYjXTFPHpOgMnFakNC9wVuDeYNSY
3oCp1fHODbh0bqTJtq2PbeduntPmnhQj63wRW7sF3f3BiBtxB2eyu0yTr85kKtS713KHdIWn9ojB
81cbJ0/AIjHTxv4VNu6X6cgGKyp63aa0iOq4SWXdIsAXYS/n7mJbDW8fXoOh6w72SczFbQ0J7+m3
glmfWwbrk348zAEfyOgVg9o2Y8zlzJddsNGYwB5TYpVnjcXh2ZO9eO371oUjb+qu30ekPvtN5XIH
vvBKco9+V5knpndxnOZWUZ/BDf/Etclk7KitT3exo1NO1v+sFm4/AZuGXRu5ej/g6RA4ldv2aa7L
/lil0/ROZr86+n0F1o0P1oMxyE70eVLNch+0bNXNyUgubVDbL5nl89P6XRagLPELXpEaw6PR5sY2
N5KXKYV2SJGAhXkXYpKzHU0qI0hsVUgvBvZsIn/s9R3USLisTvKtuqjeiTGKPrTZPwAQk09WupLM
Si+KLnbnJo9FPZSv1SLt8zTRSE4MxXoQ9UIwlVsMFYn1jn6d8hs7gLPjLk9GZyHgzfZRp5zsNRUY
xhDdqPxguwj7+IdabucbuMth5BK7OhC6/IvTGNAHhscQTkEwka0X3daPe+akbCxp1Sk0286qjFj3
4yw8Zak2XrFjqAepjKxl6q5bgtpRW25Gx7UhmacWSUyeo2xbZcKeMWLyjokUU4K9uPVvkuj+IKfe
e+snnf7iF8ZwAeJrJ4mX/82VwBfACdJuejqFD6lnv/cjkddNMMtx3JFBL27oJjnocGkazxb5lM+h
0hrLhDSi0K1l9JCOLtXgM/eGPQ3Ib0mveio1XOeK4QkSGed5zvw3VbQIOIQzMio4COuwsvmIKFp4
4Y6KOc7u4x12RT9sS2kc4lKIvyAbwX6s7HWaAhIm9Ui+OHTAEw2y1DN+5hbaYDTvkQ6QrcqppzKY
Ih/2iMXAHDu2NyI0yxNwNYPr/uwh9RWFPqWQiJjvZo+uh8bfUT8YYemMh29pl2ZY2011q1M3SHmf
mMkuFoJbR+xTh1BHNcNCmyYAmgP3RBd28KCyvv3ueTHdjYXnvRLMGnZz3LMl4CYuqYGyeRpUu+TB
BnW53kbI2d95Q8U8u6npTqAuH1MCJ7csoUhxl/f0t+FHC8YrYcskpCaTxVtu9teugc5g5Un621g2
vihjWCu2IueCgS97WIKJasvZcN4q3LC7ui+HMA4EHXYJIuY7Fo/2lWVldLLtMnqb1fBQ10t/7jOA
/hXVOD8xV+k92Q9OkbmzNknGkQE5RcDe8emKFrnRnzFLdv+8Tg8h/170YvgmF2QlKacb4OyfLSYJ
7O40SqSxN9+5kZhOVcxrfH2uHURJq39IGZMaKmZXPJcu/xvnanioQPrdS0moDPsnhHVzInlYlNkv
HgAO+zQxVryuVt/DRNUsEt95gp61Af8c/0Pbyh+5FTSf86Tpr1FaVK+Ltt7I2KFndDQUbpue2Tto
vOExgHycr4Hx6qLbFDg9ne3XrIzKZ1no4VXBODvyN1/OBJ+iJ8czxmer0eqB53Xaydznj7FahsQ2
px/TlYl3zwas6naxrMUbhlxuoD159efq/3k34lfdbfJjfe5BknRnShWHI0005X0LIXTjjly/NoBz
e/hkRWVwHqfxZy4HThSCau6miKciTMeYmydq8ZvsWs6IIGOFC7/1lgP1PNBQ5sOMMldA8jI2yY77
olVCtmNsc6Oin7eOqnEnDyWAceEhNuex8j6bDpV7k4ECeqJPMnpawDyf6CaabjV2+o2eUvecYhhM
MNqP5ilhBf7PVll2B4i6fkB8nUOM48ETXRXRM8QOxsWF/2zamfO2R4hmD137+9hpsQmauQ2wdS7R
QrkEvMMTMxmY0uoCu4QpiqfA9fEsRvppQuX8aKSeX+j4Lnd1YS1/8bpbaajP+seWEUZ6M8tn0AvA
J7oEqo8PL3W3bhquWTKO4Wgt3I0cvGkqnuwDFLTuopUBxUHNml0uFIdN62ma3RsFLd6Lxhd3zKLL
4rUu4Uh7ql9K2k3gVLBNw0UbA7PbghUxAcVFFUTguKtHHOFtwjqahwj9TtLiYlkHH3GMvIQYH7iE
Mrmw/HwyLBtyFInyYJuryAXQVzp/zcStnGxoU9xx5AUombXPDD9MNjdX/CShk6LITqyVCK6CQlHF
mISEQupjqW0/DQclmpDkE4gjZoFXJwtIiVomuR8iS9eo8zCWYIo/EbmyTyYH3DtpROM8D7q6AduS
AOpl8mcsXnwlgUr6Njf9dyy4zlffJG+jn1gnCzjndvRhQvSjyv8oRq8ekzZh9xITFdn4eYnVUC/B
jyUL92T063BVW81rTDoaO4Au+xCOJAsDuh/OC+IysLOgeMgks8A2zlgV6UEM50B18qb4cNmJKAM+
ONPhwQcIciQylS0rUrE52mtbGzQi89AQSXrrB0s8wP4U53icjX1TYs2poMKjHHdVaM5kZxKWdh8B
svtHrjJrX/bz+B/jB4yDYipocLe8nU8vF0Zn2g/jHUpxvR9xc3moLm3/TH8pMV7Prj/NqjPWYVSe
Zogm79MAGAf/JKY02iReF24/HJBcGZ6U3+ePc7NITkQaPnxlikfRuXRp67J6p7ey2vWR8x+4r46G
DgivXdkZ38ZIN9Bk6/TogVZbQwzVZzdZ7DPWto6oTFykPJn85Bhh2IxU1sWl9JKP104BFJDAA2IS
exDeYHpcowQH2QaKpnuKtWvDOKqyp5VHttEJrVvuyFc0Ew3MEWJnHWUAVuFfCZX3L2S42/uKCy+d
p3nYjNiaB/tISYIXBkTB9jiQ41tN1OzV0mMEUGNh+5EFmgjK6r+t/PrDLKGlzr1tHHOnmx7LrKEv
gEfvSGSvPfNlSWiKYXmygXco/kpiWjvloTFZmWPC4gq4qeCL/AyqVjBGsfudevrVyiYPFn78nDKZ
AOc9xuHoTXMNDTYQ6t4JmhBTN0jwfEZRox8Igo9PSxL3p4rpoCJmTAWL4xLXt4GU4JqGl8Eia/T3
tF0s4VC6xSENovFVMgBdKBcvb2Jtc4Fx4mAjZmHubhcxw82xSRZke15ADjmsXERPLYu3uwTEz6df
yOZq1CZZN626dmuakghuAzR25y7sv7qBZHNVQy2/uJjpRWgZeBk2AJ+Wo1BLchwaCNTMP86Hdq3Z
3kqrLV/gzvE06iQzHlqq6IjuTKlktdGlwy+IEmHhu3MTfokYHfdtnWKRCiaXXpE1oBM6WNDeq7VE
4Ak1X7h70HvWGTMfCzY0/lLSsyilGezTuRteWOSi6fWlx2o1zWjH+yEROj6xXohFmNQjFRoj1p7p
Yicdhmk6AuPsiq3Joq2Km+Ov7QrT3pYFWyroSCZrOlo9MEDO4+DhuTc97eNMSPAOiHyS5E1n/swN
BECrCnXakmiZs9ImE5iP0CbZO5BwSGmQnyMKnbCBB1y8+2Uy7nWxInys9ZzGi08rFvv6/DkPnB6l
UKQlq69cZwllRwk2kTJo46cRs9cNThX+kyQ3iJuPlbGHy8iFyrPt6tjgnGHeKyq/w/4oWranASiq
U2mIlU7qBcs/ciHEsvylH8+tXsRyhhTavIC5BrfX4gUAUFGvc23mici/gtDlKSekxujhJPCcQMDl
BswaORJPDbi5oitWREUvFjliQjlpX1IYxfRfHDWHXML3GuQaAdsGqB78e/Mwuh35n6zKP0Y8wAzZ
ZBLd1fJNA5+um+CypC2/l9TkqB2N9eCGc2ghS2KOwKCMvOCVAStl7STQVJQBP2Q/zb75L+8MOmaI
opmXFOyCeDQ5foODVY7aD7t0FtAHSynPI79I74EgVMMx0gi6q03DMy6z0GW0t1xRlbsW/ExzKUXg
HSnAM9VpzAsYg96Uiu+VHctdQrf1ny1HLyxdOkY2GeubFzbb3ULHD2SKUFFYN15SYTp/ph64FhaJ
39wD2nAeKb/x3mOas5AH0JhfuogL6F7g7KZJGRTcQZY1wKCggHmQjsYnKFnzBP1XI2JbZe2HeFqF
v/dK9tU7JEUMLxRIHUZerM8WWvav0eevNDODyIkDdGp4AQRGHOg0ev4G3HzG04zlPcqtGdeymp6h
2fgXrosMbzGyxzvZBJoxAkjEGFNpFs31PgB1uiks+51bOeKNLo0D95bgLW2nv9nO0pBSGi7S7sDe
wimDoyLFQK8BKRI2C33yhK2FtlsMHsk/e8A2w5cBLLj7M3P6vwPOOkuO5s1Eu3ltj1dzZCEuCeCD
3ruSQb35axo0YCIn1vzudhJr6DS21MhDHd6X2Nh2YnBJRUKUpOEytkIMamSI3SY7Wl1X8Ob1h4NF
DyXQT5fpFyPitelZb2wjOtDAQ8xjSIznA//oeM9OwLxkceOdTOmLD6fvozMUQqrDfCOoP5dGBfe5
Xq1okfNSDMxmgxmk/82IJgeTCDuxZXAuNacE/WVZ7+iNlft3/mRN9wKe47aoTRcuKwFBLCPJi2If
KTdOj/0WwuQN6V68Ibb692ih9W8cCX316+43aqN70E7gQTHI+BevEM2j4QJN3GD1Wo68YBoCvfFt
soT/lMDWBcUFm6Jcm9PGtimhFiwORJACoBgI7vfSb/8CbAsh8KDoawZV9S+i/hzVQTtXCTIyzKNm
2ti+cWTZyEqh9Hn/m2Sf7gZXkOhzO95BaVW/xoZ8GsCJnAT8mrClmvMBcEbOtpojijXiMc4J7XRB
ZISVRf1JxjKg3U0g++8rLcsLbX3om/6NFWyKdUW5FxjMEVnjxEy2zjI+i6WYnY3fQocuRrpjK06c
PWo9+xyMkAf8O1y+WQ2iJQ0YPmf52RI62fSD/eazumOoYtcLHeDRa4LowZis+4xpbzMQaQ+BUfFR
dUW/mxdPh/MUNDtU9mq/cO/YDrJrfsAk9iFu4T7sHOc9mUmb1qiL3IXAdjJP74gqrYxgz7/Duuue
5ap3tIJusjbCzqhbQuWWDl6KGC4fzc1Qd9yfhXQpyExd2RcPn/qpShL3HcfBRS748EWbppRSS/Tq
QXzOs/7PUvl9B2KiU9qykUhMdbGjMjvYnnvCDOzsXF/W6GVRcsT5XexjxtuNX8s5rPvWurJO8S8y
nS+AC9HxuSYALXIYrZa9Tpz5go31KxGDxzzQgh7HDB5iKfvO4LhsMXFmLF0HkBy0p63uzZjc7WLF
43Uw0amKJCB7EZlnuk4wTU2Nt2snRxBhtGdHbbykUp8CS3c4qhr2shoxZV8oRfXcrfZ4N/DNAHkr
xGbycUizPJMHuFPWk1qtI2XslvtgLpx9p4F7jCuLkOMJk3pbuw8Kay12f5HsTCqIkSyphoessROE
zAkbWP2RiwDOv1HoTaKLf6XN48N9zri1DJVn32y7I8Cccdv6aX0X2f0rrBDnOW5tZLwMB6mm5bWL
7EPj2dOPMGWJauzfeaiL3GPBMkEQaUO4doDLyEIeIUvlDx1knkPTGz8aNPQmH7MeDzZRFt91O3pI
OIqOXtp6P5Q5YsLJi7G+cBTzV9Ds9opA6Ie5Se7Jg1PtLk1uYf5c1XvbmaNT4RlIBwzi6TmpBsQi
Z2Sm8EzBeoiMSDmuJL4oU1QG0wPhEGOmrTwTlEsa7ieh+Z5O2KGQ4Eo8MYRWgNt1Az+tJ58r0gcF
1SkE3qV2KmjS10QYP6Dwh/HspwZgUsLnf7i5zadSQAU/EKmosaWn9Kob1STDpaUvGFEaiY8xnfdg
bQ8XiEHGMfOG5krTTfaJOoL9LFUOnyVaZtrM9ZWiDe/OsnUYzL9OnToobi0X/BXiBudj2XV+TQrU
dS33pANEoMwc8qtf2HIT+JZx43WDL2j8VviassOE+Prp2L37nx58rEkinuetzuLOOrFax1KTfg6d
Ez26vJUuaLYhXg3/nhDJnbQ9mm2zyomHHfuY90qTc+ANCwKs59aR0qhUTgUu93ogocuzzwLyv7Rj
JvQDle/4h+BsJkszX8RSxe+pQVW4H1neFv+8T+uS+z3b8z81av2kEuRWB9bLhrayH9PnYlEny52f
x/ajarDSmXF5p0rVsnG2crzhubkvqUTaLovPy0xKvwkZR/1XVu6EZYrBmdnfDsYhs1reSsoL7vzV
wzCktGlTW7VeUmNTXJqp5QXYyPKF3RUNv3ytJ8eswaIk+Su3NQ4ktpkkBTn+HcQNL5Ps7xwyD6X3
iEXiMV7HRhB8xX2+DOpsV70Vknmon2lDj+gWp+9qZ5mT3rkx+dWSce0LuxoF8UP/2hp4DsvKdylN
rGFSNR6zlMkGXwUrzAUN4TYJfTaH6d1XcRj0ONgqskvLZE+IFVXDht8q/4vtuWloTjEA2niMhGwI
7vs0897yhVqcac4eTenyylKtPFdjFBZt/tMZxX4BK8zpD4pz5pdJiE9KHf/XGctwITAF22rkvAab
ox+cILBZgaTtYU769Wfo4kfXStaXn2vLO8OPu0Ms0u6FV+m8N8cazopT9sWH57rurzmJ7BdvB8Ca
JK33GeTOv8iLrmlK1mg/DP1HZy+P2s26u2JiQ7jtqV1IFre7uVZzoOHxy/Hanxir95Y1YEYebTKP
o6z0HYvHtbN75eXkXDDHRO8lTtEtr5AfJrgz2NfpVC8cNA6p95PVzkRypj5ON11Lu92gm3KPoF0d
5GD6xPSGdZfUvLJhe3bbPCJwE3eX3Kzy146FwXXwNM2oaM6arWydv9Y256pnxCSJ4SofBz84ALv/
V2XuAii82xcjT1iaY19NQaef+Jo497WRHKaZcN1oV1G261pP7drKgheeDqPBip2dkWxeW6xOGzwJ
UGsEQ+9kloBQJa1IubPW1xeLfCDAOJobjFjbIuo+g0YfoZyUbK7KGpJPcM0z0m5ehLuFrBStZ96c
nqgkzC6MX/FhwpByp6sPnFK43IcXgw44F3hLQ6gL+4fNJQt0zCH2ap/Bu+o0FXhQXA2ohodhxM1Z
jfnR7JQIleeUT5o45r5OV+E1K+nX6gqG4dJ9jJ3sKMhHktydum/iEepgO8YcUqPI8G158BCHobnX
S3LzURIYSeBll9Cym3WpYAlZ/xABT3+7vHvmCySoQy2ml8ohT8AGW/7KFr7LBtlS3PKmaO8top7U
tyLEW/7w1UpJlmijRXpLRguTuhvEq1TMEJUDNYVdnm4jN23ugl4/YtF8agSe8pk6yA1ImJ9AV/UF
yk+97+eEaVGvRe85S/lLazTq1LtpsJtiAp5exdyWxj9zycZmcSYnxATzkojqsWlaXqVDyX/WSWLv
ODIO3QY2xcSwJkze7PiKEZG6057xTJp0VcLxAFj4n9fvvnizVwRgFjDm4IAtjoZMnhZWZ7ic8noX
Y01/MqL+WuSQjBkqzD3Sj7lvfJX9Z+LR4Jjhi9vLID9MojT3nCAtQCwcYHv6Q+V2UsbwlA6DpkSp
W4iy0QCNXIZdjySFmyLUEgmiIG2tUFeXeGZNDGUh1PycTeN4IXkdbnoxqGMuwKDNUdqc6thmCYCs
CISP6/9FXXLnYFWHLsvOIPe/uQ64pwW4y8EabQlCPvf3qoWhPPFcVBEvRwAxYo8lmistymA/hk3k
jy++jOtdKv3shWaJs1KqvLc9Zf8jtsQadMiiD0ScccUZwtlrBn/PvvIt9s2BEDOXIn8ziHnCCVUv
rCeCcR5ZLWK23pnr0LEzIqZWuAcUl8dBfAbz/BAYzsjKAtROblNEcV6Ind8XtBOcvQU8JU9u430F
pdfdWsN+aIBFIC+y5zgRqMD+mQR9ekl8+g4sBo4NkYHsccnZQg0DnQ0Z345XFnzpdmpE97Gw/kT+
oO4c6E96Toc4dk8lQuauRg9hljfpMaFNavwGjcR10yoS+0BwrdjxXasPcCRaAkOwEx3q/EBge3jB
mTvpowL0yocyTcYjnEA+GVkYH0yhVA2QzNviQn1YyZxsua3y3GA5Jbwz82q8WN5UPjtT3L9qJdVD
ncdm2CXL+CLoWojZ95Hd7lx0ClnOl0JTV1RbJbMhxct/gMIDxslxjax51GbtcF3CFyvjdChCWqya
B9V0djh04jsPqrP0+/FXc4e7kK8UnL1kiyZ2h3b3l/BBF4e8dFxsm0qBXUizJeoPdGeMbK6j6Io7
frjEOnazW4FY44SjRA06uaLj2G+4MpOfRYXYJE3XCfZctfemCKfsHcq5r15q4PBceoz0+Ekrh3dA
3j15nv8rhjRBq2rtQwGubD+5M5bv3Aok7GsXxZSrV7gwSBxQ9jGsDx6AqomMVkyzEvEAtW4/zQnW
EKFmtG8nX/7Tfaq+59L7b64691DoNt/jLUhybJol32X0tuMCmecpk6Xx5Td1REHXigfAnU2C17co
OoYorbiYFsMGgO9/8JGJr1q8bVZ43Tan2vTAxanfqp6qHn54YCPJeq/nLl+fuzpuQBeQ23diGvBw
qPfWdgmyk6xSjIiq1TiOZ3XHkQnqATM+TndzmN+7warhNxFS47CkP7R4GWwWv2dvHDMsMW3FYwo8
DC9ozyopRmCgfSflEwkxQ7newTen7lRU2K+2Lua8A67AliVxWrZvdO6QnAbZ48hzCViiHh88rG+s
0Y1BJ+s8hilFkyiuU0yO5nC34A6Ha+N6cr+U0SfT9nJziKmbGxgA1hGJSp8G6BUvZMI92C0YLt+U
p2lBwOZZ3kw9joc8CXC09vzrptnFfzA+h31A0egZ4sAXwZjquJAPWI2KSNglHEkE6EyCGotNxfrH
q50b03t/ySfAbhjbEPACLeLHyG1dVGyeS5IEmF+aEbXWyj5o4enOCQuTIxfcFjSsF/+fYTCcTZiu
GBXQITFVlOYpMoYEiydlh3SRkOf5IaJHFNlOfGvj9ZiiKODY+oSEENdQTDZoDvnBNISd7QuBKYas
RCJerVy/ZXOFDDnPIISgKtgYIqX665ISlCog2GxiyTl682NOgfFmSLBw8f3ZTVD/H/AxufctRmhA
0YAwlcMafZY0VvE++C+1BxFG5ZzccRN4i1l9bXIwfoB6uMOd1LIM2GuaPEKV0954TqJi2aSLLlaY
khCXwWSZ2jEIH0ne2DQfQX+lEoCiIgVfDWPgeJ5ESgzOg+deSHld7HpBRTiaioVAFSTJsfcVYfYU
irpTdMGuRYfBwsvJ+8V0RVYg6p3XKLHe+VRXDRzr8yY2srsl8pb3ygEPWXcjdsHWMrdEw6qryE29
9/WMXT1TN7pesUBEoLPXPhHBYtLToBYLHnz0PQF3ANAH/5F114DEzZsKcCrIG4/Tl6dnbnd+iz2q
MWsmpQxEJ316Ad2HqrrQ8TJQ+Rn5u37q8n22TqIRMEiKRyYfpYUUw47g8aa2M6bIYKSTCxr7Y5N5
f2wH/vVwEsgrAX7pDRrFcH8VOFl7B4PtQu/9vpeexd1J4qsF/wjvNM3q0PKr1ZW0VPyBi3wl4mfS
V+C56ScvkicytHRYCBgBAOEZ+KlMW3pFLZcR3WaQKwRC5n564P2rniaCr/OJRL9NUo3/mXFszJwa
aIA9hTzONbPEucdVfERULY9Z1lPAYlGBmE54CPuCAAvFedigrTi7TH2R3fxg2iWwmw+eaUM1K8yf
JTYOWrV0hBb/o+xMliNHsiz7Kym5bkhDASgU2tLVC5sHjsbRuYHQ6XTMgGIevr6PdW8yokq8JDeZ
KekRbqSZAdD37r3nArGsx5z9Vuzox3mku0JNVLrkszkGhqYvDHbWe0RLMkTNxg4hgvgLYMZafJRt
H5sd3a1QWUZorKUvuz2H0OZULNjoKB4190EzO4cmGa+QDKr4tDOQ0nD1RVI/fy5pYX9ItXUZXafa
eJCG8R5b7HDz0ZmoV6pJETRjC52no680uCJt5w9Dqx21BpaGbVoAs7kmToKPyh3kvJ3SeSnONlz5
J8WqtjrhvGBfMTTtcSiqEWBsE4R3Q8dlew8Grcq3U5UB0ojnoh930l9IHW+QEcuWVFPhnKfmevOu
h/ppyqZL6thy49TDTzJbk1nPA05W9kOc/MxCyyZgeTLH2IlmPEVxhElQQnbYTEyGhyLRfICTLX9N
nTankD0dllFWf02Qv1gWwc5oZo9uY7WLwdOvGngCEYnnKVtn0xSxm8zLdZjZGd4VOwf9FJK2ZlvT
iPwcLLTnyjkfbzIvB6onVFSvcxMUPG3T0XbWOD9oOZ9H55XbevXNKWB5MwyX07ZZ1PTErnV48hYI
7ykp94NgI3nKLfv1SiHfUuHRbiPb0c9YyzuSVPGI8d7tWhRP25x8uw6OHCYgimST2mLlZ2HnUIHz
ALBizol81ylx8yi8kTyVsnvLHcR4pjdpPgGu8bHFBaY74FkZNVJHXa5T5tSDQhi9FWKB3N2p7H0u
cv/TUNV08ZbcfXXBDa6gOCOEOWiIXEUDxUxrxKqICE5IwXjBSkDDj4DlabzmJeUvfqvzyuz6wduy
rUBdXchB7/gRHY5lgyRjzl08XE6+CpNLAuvudgxgxLETA1QGgTOddsk8kQcqRpmtZzW0v4Jqttat
qlk/cafaBT5DdsV31yqSOd5C8wCuXxP3O0AIrPkOMuLRCoxbnNLeNNnA5sJmngTzxiaFc0gKre6q
JfsBwT3aLqS1SR6q+hT7zV3RLs8VJDBnQDKCeUX5j7U0313E9lCramUaHwlw9D2Fwljk1sr3ixri
Riz762s9h2WSfxVkWLe67mtcbYleyAhb2a5vQu9gw9DGD5tXb4uf7r2kePDj5HfmcxOAb0DYvUsJ
fiBD8PwyY32tHpGK7vXEStdRDJIq7aEaR+BWt2XLAo38ZFu8Dp2foZWBOGcPyw22wRm2sxj7j/bg
ZrfLAMygZfvM5gahyIT6gEUhO2RMCYoA4fzU+8nyQCl1xZdmZgvc18Mu0Z08s75hdFZFv68Ii99E
8Ju+QTRLgM0wtVgna8YPnEP3ap71AYHawc9Gxn+ZkOBbFXwrmtTPVCxx5IBiv+eWAwBXprwJXMY7
NXFGwC28ELLzq3eDkhBQ8rpQ8dMNci2bXhyqwHkResorIkN5/WOKQkk8ukJa3OWJch5x7T9SlOGe
2iuNInSCu8BY8g7/JWom0jItwCKjGCAOH2NUyg21obgoSCl0tK30rt6C2pxf6r4TPyMfg7UTED/r
00rcm15wvqkhZ9uHUjf+RjZVcV/odNq4BMcu8CKl3s38cblqXXeARY5j7IzIaV5dqepmNwzx+JQN
uXO3pCFfVzdJDwRP8xNnQRQS3yF/Dxv0qqxzuEU6oj17tLA4+HXeDZdRSfPZNZH3g3NMd8qi2dqb
QaRnHXedz77D8vYwzMQXS/z4254FYQKW5Pnclrdqym9Hb7ivEJIgFWgS+WOe5Jel7LMdnSnXPhsy
ZWs9+i6oY4tqcKrAjgUTL//hlaC96elGVaD8pKq/kwTaktNwW2cRywMPGgEqYck6Z7WUJQzeUVya
euIv4ZrNdJu/i7StdyPTSoqzYARC4KlwR/qekjZaUkCfaAyDKJ9HaWq5h7VoIYX41Y6j7i/NO7Un
80S6e+QHJvoVZoQVl+Sc4HLb2lOcMoZOy0PdjdURrHIEq2+OHWARnDXfF1R4TCn+ML4pSw7HqarH
i7J0+2QBGCIVAvxHzvpno9mhOinEapK5ATCAdFZ4jkOGjKmdb6Mg7V8L7UossGX95Uepd3KSuPqd
RliQNlhG0f86McLq8IH4ksId3ZDwoJj3ylqeKWeiGnUAqbKhYTY5kANG+feABmHdU9NetCHW7EVy
f6rH9v/1G5Mu5HuPsoKJVXzFqKf3cDCodDd8JL9jteTHPh+VhcbEbbe06YLZjhI2WoA18AyUTO+4
EvKHuZC/BsKd21CAvI4ltEqSIw1vZsaDh4z87A8xb7U/599akhkkF4QdoGOX9Ts1EYv5TuTjvpXW
wZFFTkqzfHSZcUg7EFthsUQ5R2RirDwQ4ZAmBGKM8C1n75o6vKEjOXkCq9/OK/qh2NKaCeIYAusO
Hya8lKnExe8P/nS7EMtmJ1XLkEUyq0espmxu3UADRCv96hBVyBh44129PMuujf1t06j2YzB2kdPL
UczJJpx6q14TfOTix6XRD68ws/AQeVVv3yi60k86zSz9ROeev1WihrpbQsnZ0gru/BZkvh99Lwr5
wAU7zwGDw3vcglZcZbHn3tbh3NGvh7F/l+pkCfekGMqGXVQxXJslcQtkU8ceZ3LaLnliEJ3cLfRT
1uplHRSb1prSdxk72c5lmvE/2AuM/dEazJjuPLulcBZsGmkln6fH2ZmT+rFqoJABuQ7VB10HqniI
WaR6T6300LdgeVTx48BDqdrqUJvyHqa6ZPykLbw3p4GM77QbZGrJ6zIvvmkTCjvNmKTuE/oq8SXX
joJ2BfCGpsk181C0S0Jy6ayLqAtnQedQA26W/IY4sEtleWkFzBqTnIeRpQo1zihmLFKOhacyNi9Y
XTFtVwOwtITm7cB4A8n7nFlwpcwyNefZd0T+NEHosfZdokY7XImhrtjLRPNPOtGWz6agg/DseVb3
SRLZ2eWljJZ7zLRps23CNppfODLCaWDfn5RfgdfKRw6fhdrnXhCSYO1ZZLWFbO+s3M7EGrLS6L8T
X6/MvWuEXPbIErhsVotgR7meY5A6ZsXSqwdwmUF4Da2QwF/ieDx5KxrfzNqavHzi8utYmTP22ZwB
sWFrOuwr90giVX56Xkp5vW45n/Koot03TEV/lyBo5jcRVGIcPfjdjkvaFB4GfKjLt/RilBeG0Ewe
GMRGbv/ZRDw8FNBkV3HMz77KAvBkAIJ6EJ8jj62ZtQZPba2LnKvVc6iU6FVlxAavTvLOMdWlONM2
xcvcZH39pjSf1RbKCUv3MEX7r1WgwhNVcbY4FnEXTTdo/bOk0JmJb02HQvxWFU3F7S7sSSgNvOc3
RSK98WS42FtYgW5wwJDWOq8EuCmt9eiG3fscz7+wQg6v6DG1/EomL7kZZcchWSLjbsHzZCcoRd19
PoryYF+zQpVN6djKMmz52an41+QGGKRXlnoZTaOlisKPikPz+OhjJ+f2RX04OASPxp6qLa8Td9ET
UfPbMBl/T0TaK6yZsap3eICm7mduDTr6mVJjP55sZ3Sym7xT/XHwWdpSGNXkV9rA2OAxt6LwZDA9
2Re89tOFvCm4x6YdKED3i4XaAvqOYgawO/xTDma8hDvF5CZ40Bbp9clNaRorvbMLh4LOaHbSk0sG
wMAfij2EOsb1IWeHSVXHobRTjNuijjKMOm50iQZN94TMG1zEfZFTA9ql842FK79D85bJm4WPcF55
JfXX97UbWhk4JzBpPnXu6jadluCt7/GCr6yp0JR4tdlrbYzclFNoX4LKlEeZ+N1n5GhfQbBxpDgx
4yGB6gWOcJJAMIZrOA9lT2UvSxdW1mmV7NnL0cI4DpGNIdglv8I9nTQJNxsKfLomxIOPP736cP2o
dzmspAOZzgm7wNFE9vil/ZgnbcZSNSbRmPfTFjY8K9kmgmx0dX6I0BzDtnZwleXtgsPfru3qlAJe
AaGbRT37Pm94LCaUH6jhQKGAIbiLs/wUvezGV0pGonaXTlV6dZrECVUt9ZQE6b4Zbe+2YRuwXFzh
5w8ZDCtVrohVScgO1C/RYDWY+iGeadvAykY340r0FgVPZckeajsgF7MGRl7ozq3V9R471UgFdza9
Czy+ReL8qJinYGlCLBT7mAK1U81affpB/4T1gs0Z2gSdLH0A0fdKzI7XjUAxZ5JsHTDBpyAjdVGz
xUppTM/TCGeDHVbX9nJRQjp0oULjlOCpjVW0fs5qCBqyDTv9avrG1b8Hst/9PXHiisYAOZBlstBX
cePcibm12ahWtsrlKaCsd1eFxFHXTQ+f7CYZe2egNcMt46MJOBwceqwGW2yT3YvbJKDvTFQxP1+9
PkflweSwfChCM31l6osJpN1S8YevKQKf+qAd1NOzEbgHL51/NTl2GEEhzzaoqyulKHy660UekKpP
yPhTitZ1ipaIqXDcinDloI+KUp76OIirN9G+mnl2qdHxbzpQRHDHxtQv7vB8enBStAhqst6C5T/b
0FQqsnrpyFNHxXYndi6yq7p3dRQj7qCYbFySS9GGc3I230wdz9YHu2pYvOF1qs+qGKtXAjsTp6TS
at9y26m3WVIY8R4rURwTDiaI3zLywfpYddO+GOABMdqPi9+/QRTdO1EIZ82Pg2NaNOEvRRkDa/ze
nAGhhydauccblYgCFhI/gUdldes2eEw7cjwpEiMsWImjoWUWRG/jv8AeunEOEUINE84yH+4DmYh2
2nixBP2IjcvDweZ6aMCEUeNtJMiBn8tCx9dOk65fgrPvOdj/x54wUsd3gWxjJft834Y1aSeCgPZL
UF7R3GDO2G46S1JsM4TSYq3rmUIEArWMkjl3lXU61CqnlLBx1zHH99ekV/qeXxNpER9xf7W6zvG9
Ql9zVk7vdvGes39LN1zVuPK+GbV7tAK0YTgCE7ZHoLbY7aJa2qgm7vzqCs9/deJBPGZ9hnI/Xjsn
boPGbbpbmzab8rZjCxR+FYiM3Dkcxf0U4iD9ZQemXJaerLso44pUklvJRpOSjXIeE3x/D9aYuDxy
8MU8R1OhbpTqRitd0VFk5bezzdgFfywG/T9x3zertrDUO4dSYT2StAcumaUeaVQbcuwez1X+2pOa
HL/wB0O444Huxu+q43wCu6gx46VM55ian0lhKvKJbmwaqiCuRc7KI3qlqkcXIDGJkYYheuM7HRG2
tiIrc16KdMCIdmXzvvVWk26Zzs2Fb0Y43BDHdJ7pmKFo3k47fUyQeRXiuozec4Ds8warnuYC44MP
zyG8UOK6pt6Ce8F3Xo6WWrvtVHrIXY6M/Ts5MKmdwG0WclmBzZkxZtVRcgWFuAAeXtiwRFjIXYSB
OdSknO24+OWLgL/WwY25RVgbXcxnnKEPxFb0kYqDDq8BF8vWnvs6OrsTg/06M6FX3Ke1D+ODnRqH
33ysfbCWnYOe6NgZPJdK+a2F1UxKRXAycCS7/RZzMJRT7W/p6/CnDw2G9s4SfIbOhhX2+NqXneWW
G9Ii7TtMdKrha3IaoNNQ1s9RV6sTm4rrsNcl162F7/G181KvIXYqYIsGKxF4TnKUHsSPY5kmivIn
i+fGimUwvshY+eOW1N5ywy56eY9aYTf7fq59dkDNTOlTv9BbRuRwXOMi9G5KwIjwHGVcpoTZrgSu
fAlb6xXbaXgMFIb2swFP5l4qp6ynx4RQb5WucyhUxP+yOgrkTnTCNI9FPI9oKBBvmUMlXli+BPUA
bsYdjiyGhxucYQ7N2DMMGUvKGwXnR2/wTEtIJGnVio+aCgF/0zccm9cpDJoZ34xIdA5qTJXjSeir
WFbFDtPzpoIio5nn1SjnfpOOfCeR4agXzylb56JgANs516KTaOrlzxS0wm3At/RA/7rqaHFcquni
WTZjcT2GAO87sj2Ao/PUg6HQoAz4rp6ajZzhB+ZNjbkXe/f4E7Uqjr8CQ7n0LVH4nHSxQxXkzmGj
GmIHTduse4y9HlXf7YIy38N4EvLCsp6WglG55T6uQ7IzbR0Sk0BavjUDRISDbxMh3qZVWp1xMuTb
obbVIZrwv26KikVYPxHdWakyVle2aMTbvDS3tE5zmI7k2LZbHH7ujp3+iPkLSbKGf5T2xXM3BVl2
Q2RorHDaL/YvHdfiFxsjyM2V5WrBvw5k8qPmgpGbpQFYFE0dWPhV4hdo3F3uvRDX9TbEOHqwcaV1
tkm1c7RjSVlZG5MHooT9l+c55eZwNTAUOWX4uUztuB1AsfQe2LlogdDalZZzqiPPvsZPEdp7QoYv
fm4Z/9Nu4+YWZ/oCXMtUe3wStNygZ6UuBqS530GTm3AdVD0LJKiQXsz7kTr9FpRkw1hj2m4na7zy
rE+D8cI5Lq1eYPRhf+BZOygioR1nGyNnngX1EPgBjbCYSOdqwuBOs0O0rqhKxUxtrDl7pCV8CfZD
z4Ht2HZeKA9BFQnzTLCLe8SUggr6nIZ5gv1YQhRLrxZuY04LKDoy/8p2eiaDJUoesac33iOgtJEG
HOp6mcZ1bMEkWlWk+MYT/My4oYqx5PDzDCOQQWrj+FfgaaUtuZV+0iP6LjwjW4Ybk8YPQUfj5Kof
MDVmeL2zasS2hRZGJQz9o+3WqLH79vKrIJ+yszs1KoBnxExKvZnT1S9VEul9IoVb7yJHxAGOMuk9
F1Orn7o+655Fo+PvCXKG/SEhcFyR/oH4hf9xxO6eyeGBo3sMdyYm/QYaux55nMdgnBr+llZXbHCt
LoqfrX62fpROP180C6SQQpEAjjF4RghvNyHcwMeQaf27tjXbIu4F/jPY8yD7mWdjP9/nAPBvje74
5SFjuNTrekMRbT1Te4gNZaZhnYQTJNDej6tmWwhSv2tP5POZvDXCSVSL4XkiAPepMYSJHZb7uHgI
jA0yOdSBXW5ZZXNvsyfOFBFm6GdgpJY8zV7QT5yBcjDsUMxkVQJ2z6jDQYhBOrR7rW8J3xhDl29N
RVTh04F0LnAE57Tp0qxKCCb2xLanpeXsGPRwcH3UqiMt8vTb4k4MpwfiSvqdYEr+gkI+DtsGMf2o
Cp9GB/BPl8VBCToxnvrFKUKI/RnbzfAa2AMsDna8M5uMYKb+3AEJqyMxdh8UmdajOS81q6EKTxdP
rLtkQIikINoyww8qjfDL4ClaUPCASobEabWNlw2o8cKejJs7PPsAf45XWfV5ojC5WuMTQJmK+3ZE
pqSWjAZnGfgNbGnsgtPdIPRwP9SdunOSqnjyIVeG99aUUUnshMNEUbZRnRabUpiWM2BodLV1OgZ9
ihXq5JD0Rr7GHs2ERzwDqn1uOcnAF8idWGw0jUGKsdrASl4RVx2hCVkUM4jJTg9h4yU/ZSzqF+k1
sIzSwf7K01yfcOXUv7vE7m7SJPDOJo+ifO/ogTosTVaDrd1YJL+Kub1Cet0lGqhXsvw7FaK13bUk
oDRzIsfj8yztxrnBgt3WB3fgN8ZA5iVrHZcZc+YUJDXsa8d3P7yhs47wFNrxlXy0tlEBGE5B9jdE
yr+rgCPAfeEVrJ4RSZZK/5Je66W3+dinLJocYG7URvBgwfcXuhNPGcEJYFPSGC1WGszcYRiWZLhl
BMHcDQqBcWFKU4CVdNeaha7ohVPn0fdTLLrjbDTV9vMQXRpDS9O2n0UGOH6JXfce743V45Dl+H+a
KEjhNeaU7E7oBuPdwEPi0VHLfE9jtG8eaJfKf5RlxGZ11JEP3CMxyXqpr58dOGKMUyUp9U071rl1
8RzYJuVBRNTEAPKfG20eAScCvbZSCSZxRUZOONW1CTqlbEDGGnqLCmWFSVaNTAwrdNzRAtRi5ATJ
jZ/3FMK1paxDmr4Y3iwEypiQXWfIq7GVSqbosBC496mRW65CtEev7Y1dcw/CUclejm3SHL9GIAQN
6IBqaTbI/AT8WatM6sWjAA/+O04WgtG6VV0CHRK+kFnx4NLNjUQBe/PDCWpLBw4kZ2tSRQz8xUwz
bgq+A0LI5FXk18H9M2VKmdEN05GXFG9F0XSgJeYhjuxbRsoOJ2EORBhN3628jMgGORace4G3WIgD
Kf2acN7ZpnLqnXjz2so/FKIkOBI1k0X9YSCPrq+yFlIMZxPYvzBu/Kdrktx8A0Yu9tEozd6tGb+/
FXF2PLPUsRyVdhBKyb8WX1PqOimDvlg2A+32akN1O9/Gsa/Zt0LHuMY0xtzG7FQxitwlljLVveNY
fb1rcKpFazGUXn602sn2L47xSgx+UYZ/k+5FcjA0NB0mvv9AUN3Rt7+Jkgb5nmAdt82UMf/sjxHM
5CTL63sg5TzQw8xMt1WnQSOvmi6q/eecKKj3RJiiyImX+pO1xWmHq9EALcN/qMc3hEl3Q52gjWuf
7VGEtcRYzm3OAfxFcBIpHpe0TJ58FrfMcayPv6hl4YAXeFHzKNomrTY0aQTnkuv6B/nLBUL2jGWM
4YzFEdKqmLKVZACZ4OZXhX9Oqog/oNMAkiQdGwFY1tZqzB1qXwLpNl7c2n/1hZoPcCc8ssAllZQs
9txVr1J4zmVWH1vXZNZ9yySEo0S4crqvuJ8i0KIsFMtmalXkY8LR7nMC+BGDVqLLnAB/tqwJipve
bMYidZpbzL1J8aOMMfN+eL4/9FRW4sFf+2Hbjesssa3wIbbIKyH0e5wTSPtWjv9eEZ9WFiFt13He
yCSh2eEx09kRL5S5dSYPfhGSg/zU9AGGJKQou6bSibuRv7cWFhkFsw47/FtLhFn4rSt2WGDpuCkD
Uf4wfKL+gcuq6eipKGxR37ot5devg2QPvkt7xwgyobZSW9QxgnxRNy5bQhHUTStkMcLnnbeom2CG
agF7ZFG3JY06CjVoZg2itzm7HWQcMKbP7L5i7HTIshxFAigLBLNcRqmKTIbK+lMa4GA6ckNb/AsN
7nUEB8cKW07OBlkzp6TRvc8Xt1ybUOCw5NgYl8FLy8aKqd0UavrFFh1XLfPnjImC1aPJWElSgDYN
367mN1wLL2Ffoae+fc7yuPTWBZuh95l7Meqs5ccF57B5em45Yj/ky2BxZcX1G8gk71Ab0S83tSRP
i5W6RAACqRG9eMKeWGwsIvN/MWl4ZOlQuZynPK6Dt4VCkCjaOc4CoWXi7g/TRYkMBJoXps9lVUXh
fW/hEKYgBTx+my1PvUj59De2A3XhxZtyEW/1MEPKpaCuLrtHHjsp/usCosObU0dcnoRy4h/cYoL3
dh4Vy5d8ESERK8d7EJbUNtmIehjYruUL/o3C8x5npgT72FGE8lEFfZC84XcCVjfJJqM0PAjdy1CF
DrGlOmMwikfv3bEjUszBTMSXU6uMnjvQbMEjVbTMXFw5+nMeJhBSrghu6Jsozo24JgBYmOZvHGPn
A6tgQp2B63db+rkBY1Lj0AF9w8Uw3xZybt7IbSTTUxbk49zApXD4J6/bUhaQHHC/OqT1a5DAp+MM
HBGQrN6Q8yuLRm0X5mbyNxET4XrptJt8h+BFb6aZXs6TSHWFZJd1vtk7/cIxFACj2cdJn6LNNLU6
CoejK6lexC8qwSffW5djG9zRCM7Bm0AKQnNWFcEPFHDz2HvOAD1FFkM7bHn7Lfum1GpsfghQTtbL
SHzdWi8E0K6ltKDlJydnkiwrZQ20b7hD/EtxPs2PzUC7kOMFxIlYbA/NwSUvPUByyAqsWrrNzH2g
g5FwHvOWJX+zi5IkzS1IFuaSY+GutkIp4pFAUOGhk3YeUVmllUcPrgXIz04mmj221tLWwSVKGxKu
nGHCNUonUBcobRDKEiJ81lY0RplbM9oVduiAOzPtGYAoq5DhfhMuMvhaUJZo5+YqeImcrsX2kUHZ
Jt5hUZPKqdDJ1+1SjHrDZOS4P3VJnngNKRuxGMQTUBIcrEmN5ASfYRXbBBNZGqCUPbmdRSlJjRi6
JVqOWjk6xVZCZOuRlhRzANw1LDBOfCUSK7sjGcOWN9qNLpnxAVytu3YR5Z6x7NvZLuV0chXs7Tn4
LMELwwEBXlru0KZD8rQU/56msSpfiq5pED/Sfo4wel4hrcy4GAx3MQdUAsc9wBzoiVH+0XMHm+6D
TDvZWaR90rVALoyy3gyENfXD9BoEZxfx3DkBWMMsWAv+Nws9VqnPi8+u6DXm8HzvTL2dLSvPxVX2
bdt+yvvGjUWDnwbBtxxIF3QBkB0+4ne+NWJ5I7zgR2CS0iLunyo6Ip+QcKeIwowg+g1Ovc8e6zrw
gLljnNjnFu8hp2KF/cpu+Fs+aPcSNE64yfw5d7RZx3mE2EpK1V0Fc4QlXNkRIwRiBZZeEUXpremj
6jsPA80aQOBlIL2a+Ds/GNg4XVXw+YTbXDZvTTKF3yh5QfU58qCgIhSbOccjK2ya5zKMXXoC2ARe
QlmzIMigP/H8cILlE2yYIaPHwY6cITX0NBQZbjqyxyV760/2eMgX25ybeAy7Z7xHk3u5Qguafed0
MBQ2pq9numP6kPuIFxPgf6KcqoifkJscXtPOiMC6Ft1E+xka5jc9VIyjadDFyExpv6t1oO5rb8iO
jsrqbS1S+6ciZUi0n6AA7jhajOobf3FoJWM5hl9s4ZLcEZuwbTxdybIXVckQ1HNtBBO0DUqrQMkk
rJ3AhdhyeWwsXF8br5DjexkVk95n1JTOgLlCTUOGm7KTWAPgLyme5OYBL4LOhtCZlvcSQQzfqiiX
dCaVwbN9jT7lXzmnnDBWgyMD84xYFyzHiDxqxtAzB9D1uC/Wh1gODTLSbG6RJsuGhJAs3a8+9s1L
YPXCA8o0j3LBB2TxL3blPDz4ZdPf4ClSB/qRLKJEmYPvohwhI8xa6ev6v4SlpMtheXM7k0Aos6fx
zSaeLdkzkVa1h4KvcML76h04LEVUUJb6CbGJ97iwgtTiRqYlaVNa2CQR4SIV1VOkAcYcE25xODf7
ivN16PPUxxDLjjGCh55vOW4t2DG0Z9x1him43Fc9imiEJdqDho/d8VD4k8y47odG/sDsWaUdO4e0
Zi+wLPg43YNH+oFXSGc7Dh4x5Ca3S1vkFZyFYLAehiUYqa+rtW/fT7Xo7BP3MjKNTGHNR0PT0UNm
WyZ8Vaa3sM24LH2Oceg4u5pcyKmw/fnO82b0WSvxb2dGqxZ2CHrsmn2c84tdS5W80L2xvNSW4tTG
LKjWVcDb+kgXZvLSouisseUa+QsdYjEnmlL1uehpUVqDt9VoUim1UySb6bE4U7CQPfBcICnFSOBa
20TVGiU7LYhZ7tpCLSRqxoRLdDrV0BFBPnvsf+k5pAGX3nDhg3NpDUvydC1yTg8Ofpchtr1D1tm+
SjcR1ydH3UL26ikdmSxhpiwj0707Ww8mmC1iz8V1rX2z4G4HL5YSHKI0S8vhQ0DYzJ7ndsoiaIN2
y1pCjprUDrkvdsrAnnhxa6BZ1V67lFcU1qr3DJpMHdD8QnWBccJ5uJBNiJb6t7KbfiBFOZiZVCcp
rW5ie1lhoyvnzVDHJdXUoJFT2t5DC5m/fU5cqIivXVAN0y1+HctEvzSH7TTcoaVxgWFBBx8U7YMe
+zN9egUJ4ztmvYXSFU/ZOsrhasClONAeQxJDzkyfd2z2g2XTV071kTSiGvapZ9WISaJ2vX6f8iDr
SQ9O5JXKtSpwlLoHpKM4/hEPHnesw0xT7Gx2osSuJ7vf//zH//w///tr+l/Rd/VQ5TPFVf8o++IB
L0jX/sc/hfjnP7itX//v46//+CdjCEBSqUDMcGrT0vavf/71eUlo9OOf/h9uFhUdYTDzGfpdXW+Y
fMZ9bufizXeYJwgfEhsnx08Fe2vrmemlCVDxpwyNK8Gl9OefRv31h3EUq26aQTQRU1+jpv7th0HJ
m/2R5/6PTOD62AjP6HdBxKbbOkMxF3tqc0gn11nMkeLffGUYAVI6tnJ9l44GR//1bXA8lCArtsY3
zorZvilmSnh8vHpK+dFNP1pfIizN/s+vKa5/6b+89y40QTcQHptz+H6K9/+vL4p7ilUSLpULdS9j
exu4vQ8jtPNksUKbRYCCGEYDwYr8lBQP0iEGS+2B1DlPZxcsGM0gPXpGUVX2wWdZm7LEanoOBdSp
Xu2SFuXm2ZSa4WkUfRicooLB5ubPv8TfPjLX1q6HFC2153gYrrT719/B4Q1aZDTYl1mJAZeSmT5A
Iw7b1rFBobkcat5nx4mOf37V4G/vnHBs4QTszK5fFCncv71qtbRZLEO/esrpXiYCWQbFzZARdCTV
vHRrlsIKrZl+4WMc0MXy33xN5X/x6q6nPL6tjqdc7f31d+6x7jZta1dPYTV2l6xw5VPUXl3DwC//
m5fy/6uXCqTj4s/zNa/415dqHddCFvCqp7ZjsiwxgazJNjW7PtPTrlF28PLnN/bvH6dwPL6Q2A4D
yfdS/P1Xk/CD6ok0xoWOUWIUsb6KLewx1vhMywNrf9Qjn+Pxn1/1P7+hvKpkje8Jh0O4d/3zf7kJ
sePgF0WCu1QZR/TVYvk/45YNNtqZtXz92691/Zr6KpACxK3422vZVB1KYnThxY9H2BluCkaFdFxy
zku3tv+924rL2+m5nlCBIzzkVv/68f7LL+aRSfdZXV9roK50AeiAn/M1HASZyCFOx7BOiWieiHn7
519SXL+C/3pr+f8vHPh8itxH9d/vZ5S9JBmenPCiomCAm+iCXI7Ys1Cm3tJEkIxL81n44s27tjGt
s7ajUSIEntFwp/XJYIzMcuFyFVDnoRK3f/7p/vOXmke65s7n+0oLcAJ/fVfq2ERjC0TjMgM7nFdx
4bOPI7ftncuWes8kr+q3P7/i3++0vB2KyZdPwAZSIm3nr68YMyYv/5ezM9mRWum28BNZCvf2NPt0
UUVRUHBgYnGA477v/fT3C+6k0plKq34JiUGCwtHt2M3aazmhYrywX+o3PaePoSUbAE7bcknjw2Z1
MiyF4j1tMO0hQgd5e/8DbpxwDKXKd5DWUi1t8QFJr9Ku0gX2i9WN2jk1GlJIZeoDxu27laGWT7o8
dBIXhIEF1Wbyrl1ONohHH0r40noJ89DdlfT3HkBlEwxSzT/mcflQ4vJt6MPVd6rqAyQvCrAB9Zyd
7s/52kib7K7JxwhmLozF4W/R7KGfYDRflMHVYDEeHfVcpuk/dPXj4hcQ7PapmHb06kb/w8gG76kr
OF/CchZW052H2jVLw3gB8UEBVDFHezeSeDo4M/SeVKM+1tlo/okqp3y4P+frfTZ5kngOMSyGDoXw
5drzKjm0LTTqixbjvarxUIzwToXzTo+a/t/7Y11fI8u2BVKEhkaV1bTl+r8xLkiKFyY+sv8igDMe
ROPKIC40j6Cj220uxnjNX7l6HGywlbqNRaMpWqh/D96bATOwFr0jMip7gaKWD8hXxvoJtleFdHDk
m/XBauGWzRAygsdqChAyRLMTFlRkC+dnctHz16gi305tK7fTrV10xYcwqml7L8swfnJD0/34rhWy
LKDsGqwkGitEK4W1MDR9M3X17Kv5gzbn8wnKsvpUKJm6owCXvgShWLt6ix1hPF1oFluiIoxmCGex
+wKwEYL3SUVF0kWDOB/onfcr6pDOQJEC8njncH+CqrQbb+z83xHxI20IxRwuvr0YsQcpUQBdqh6o
HbevrqFkR8PQ8q0VivEc6bP+jzIYCUp/I0CQMmuT40y1eieIWfampo1fVr5H3qyr77HxEjiQUCta
izNJO0oAKgtGJ5AyeRai2lrrv4e49MP//JKy27kOR0kzJNL4mAOVgTR6SpTPBhJUjqejZ/v6P3wQ
4CNH1yEwwlEUl5eE8pwKXLJlS4Is7bcwfANPMFDi4nCasfiIQCggYpKx8CmhxTnpB7NTxH9pSVPL
rs8Mqov3v2hxieSOqbbrujBRgwPDWFx+kCuUAUd/bB9UcvoH3dDUz2gYpZKwooTffdb/CJVM0f1B
F++fHJT3QHUtC7izJpbvX9IhcdSR33ioIMPOttB0zO6HANa+YEd9z/3u5DS4kierdERnyGt/QUm1
r1cOqyav2+Jw4MXqdOdhRUzNXZjlpkuRBmrC5iEc0+ncIkcIT6kYv7pR/YSrb8DpFX4s0Cj+nclK
DcGvzuNUkSy3EMk9IYsFbzxVnRGmX8wI6lrOf0EP21MA5/PGD63o86Tb9inSU9AgGflFwLM/76/k
8oo7BMxsHcyUBlJ2HPHL7WuMROjE7Om55NORNbJMmHTs6CNvoL1VNV1/uT/e4kGxHIcNg4AEj8lw
EJGTBuCNzQ21OrRheVfOjuP2go5TUs8jVcYqoPFuk2YTL/g7T6jjSK+M54t5quIquLLoUiDT77Se
0YryZJPvRttlgjypNZqtZVbjHuLHYuVwLE+ow6gmUQC+kSkIhpeGzLGnDMgnwhOO7VA3zGiVMz9a
KcWSUyXKejrAPqYo57FRy5ZyPaiGbdxR91mZvH79Ia6A/0TjVTVZcGNhMHIBsKem8ctDC1AMH6iy
he1LBrA84w23uuYfo1Mteow70n07+LdHxMH9vh2nL3Yfmc2HlnKr+Epe1yQ9AruxiL4PupRFAtYL
/edTDNAveamgB/F3gqqa+6sxYAHdq4D3MUFhV4uXEgbZcBvkDbwiqINmwJkdqw1x08oJyiDc91IV
5waeIhScMmOkYjrFhSIj0EhE3tBlXY9WZwTOfkuzlBJ80QdIp19jUPbpM/413IgjDNmdtkEoxMnO
98/s1R0hMndNXefY2oLYdeGAakD2Ij8CoGQ1OaXRxB+sDbVFqHm0ufxNRsVZ2TR5ON4aFs4+5TSh
qfxxMG8Lw5I09JEjO5d5YhjbTxD3lp8d1w5WRlk61txFOQxBtaYihmir0rS/uYslVDIxyPPMA6mB
ZDcpw3Nt6AFtNFRifMp3ZyWD8BGt9/ApKLUniNLtox1OyYqTuXCs5XcQT5pgY1RSL662sEFjosO9
ieyDF7jG8GpUaXTIUSD3cjQX+42CWhGK9EXpJX1Vra2BPP6LpdbISVnkCWyCi785rTdroMISWJSR
mns01UrC6nh+yuBU2g/yFI50d5wB+9ic3STZC1DJ25SEzPP983VtE2Vko3O4yJwZ5GQv94F6vBNb
5OO8eVLh1AIXCi8eDbhn14eu+v5YN86yBrZN8GoC6MUoXI7VD0VnIz/Pns80KkK4OlqPuuNP5iGI
h+Ab6H50Hd49JJtrw96IH+XoyycmbsKxDLMw9BoDESSjbx7oJQRf3wEwMzU0T+4Pd+tYwwpNnIR/
gN1fpoBrkUwtVbHQG6yUB3VMaiydjxkZx+QA+US3o3MA5o8pLj8EPlWCyWlhl66rXysfsnSNONcG
lp98tOAS8+BdrjWpS+aIGIsXUiLGbuBgQ9gLS88vOhUhnU6cyYJZmfIR4OM0Q02esnclNcT6Lwhg
aOmHJHfyzxpYDn9rO030iLw34gooDmu/YD6dxP7+F195NHyxKWyLvDkuuOWIhbvbGyOwhzrIPKho
tfk8jPboeHQbjck/Bpq686ZCV03/MTbADbeEgFq0swrS3JvZMZXgN2g71SBxSfcFuGi3ni1lQ03G
1He16gYaJPt4xLEXRyiBPM1gqfqPlWpDmeAKyKKabeZ3rn4qcqMGOgQiGJLT+xO8cfoJoPDZyE5b
FoHfYkemQtB720Qe1JmzDpwa5WAjsJtXc9ac4rGl6vDf/RFv2DaLzYewCduia8vkxWjFGrlwJfGG
ye13SDyZQFbtyIvzPDqUutZ8aPQAyckyiF/vj3zjEbF0aFcxrbwhvF+Xc21SFYGsKoo9Et1w8Ydo
QBmgQ9z00/vHsTV8YINOPB03+HIc3QSur6JW4iW6M55b+iC36pSsvRE37pJMruFKYb3Iai12DsC1
PnRuknitYxT2x1AhY7EfgCN91gKN2uOIdiT6EsXor2ygeuOF4OpST7INjdTL8k4MiFqwcjY9rzpu
sp+LHygtp7TuwuNkWgFcYhMEUKHdwy8DX8E2Mwb76f4S3zpEPBHCIv+DY6ktruUMasdtjSL20JFK
yfFpxbGFH3kXOqqyyxraW2mkMraBNg/Hd48sTy4VNWr/0v253Ny6NPSpVvzYKy293icDdKATkPMP
4xhbf0YkARHjCAraT1xNlCtv89Wz6IIrJoMuqOY5Mtd4OTb47iByulnzLLretgX/6tOs+dAHxiJb
iYKuThdCU5QMVWp1FAp0sThdJsCLvKmE5qGwrdEyh6oWJXt3iwo67PilRuM83BHvdStxduSoOGCA
8Ml2XM6vTsHUT0K3vRS+jweiIZiv0GLa5HMbHVsKFCvref0wEgYRj/AGU7wllS5X4Y2vo9lZK5Mn
JtYdfD+tjOi5x/F/lYV0QTKBtc+jjNmXOYTvIU0ZtCZqh2KE5+b+obqx2qDcbHJLFC50DPHldxhW
nBh+4Bte01busWmBX0Ihke+M2talhrf4ktNKtjL7qzvE5HVcTQPnR5DJWZjDyIdGcxS+7qVNbIUg
bLsZRMuAW71x8bA9SBFhsLbNzD7V4EtX9vrGWXbJEZCxIezFzVzcYGiei8zVQsNz6PL6I+nej23f
w88O1BYak/vre/XKMVWKl1SfCbNtkjOL9RVqzXMSm56pzVX8Dfo6aGtg9y6eQGklkGcEDd0H98e8
taeyIqTKIpthLic4KzwyWdDj1iESR4tKFe99pXA/OuixHAPJRQdENot390e9tax/MwkmaFasxCJQ
QrioBM3RGt4kMl1Al9WgiBQHPqlaNQRZe3+0m+sKXyX3lUNLz8zlumap3cWKkhueUWKGWkTHtpTx
1UMUTj912Ba9+8PdmhxhAUVZUmvUMOXvb65rR4dbBDuVDpPElG1bDUUyWIyVfQ53wUoEcutykOvV
cVBsgrBlhFup1TAb1JhpOfSNrUFnA2zLeXzI7VxHdm2qX8XcTTuSmzA33p/l3wLlRQQmkzMOppA4
DK9TLKZZQ4wQaBA1eDrM8JkD3nkuiy2UOWONah8QdVpjpgZDxKlFWBnhZoOLW8VzdNLmuIlgZPfp
59/wf2NIPOEBnMRhzmGkeAVv4WsrAIFbh8CGZQFTSgYWlsjLXfFb3w/qiCbh2QGW2AMHhUfDzk55
THCDGpOysj5XbhzLg+NDbRE4so17fjneDCy/rKYA9vOsbX+j4YnGl+lnKx7GrbPmUEykpGi6BF1L
k9w6YyVEbXhtUbWf0YDKHtoW+qmomY0VQ3w9FLkosnAYpr9FzMV+I51gwqyU2HjEvdj6Yavtu8qA
jDrq9RWrKw3d5dFiKJ2bg9OIt78s8NSBGWMYGttDIEMD9N0oe1uL2q9Axnv0ATVnD7be30162e0Q
VKtXtu7aJjI8aRUZVFGwdRdbp8PCBCNF7npT6Mwf0tJ4TEqYeEm7+ZtUB4iohfAL3L9O1zeZMcEa
2ZxR/PFl8AtbZB70k2SzIH33IuYRnjV70FHjtPMns0Bjuxl6GrML5df9ga/PqXTUeNNVFbCF6ize
18YZyqoCH4RKfGYZj6XRwOAOn3OVfL0/0K3zI+N6GcURpP6NYd+YxR6yr2rSsRfh0A+eBhTxQ2SF
r7Vgae+PdOv4sIyGzOQKICuLRzsJWxFNWuB4ZVgrYNqsFu3RqI4f1GGA0y7Jq/5TktrZ96ET8R8S
Efp7Qyu8ZumxkKqxNDLni1tJNqBUlGyyPCil5o8+/IUoLRFHv9/GECDiizrcFNyFJU6tj21DsWFU
8GJjrpHYNQEhnRJSju+2MozD+0k4oZkYtMUZIaU7O3NpWx4OtvPDNub8geaimshR/L6/dddWGneA
Dk0NKCC1emfhAtlGiM4599Lj7VD2vlCzA7VM8+tMC4Z0i/KVnbpx7VS8SwyNZevXERoVHwkTx9LQ
QJ59h0Yp3hlkVbdU57rvdGhkR8gGux3QsrUq1I3rQJKSYhg1SqAYy/C7iBAgRDrN9kI3pxtLocw1
tWmy6wYnOr5/UclQWsRHJBCN5faFsdL/bb/0aCGmnhW4ygQhdQ/41OihX1GQMrw/4A0DyrQcgJM8
tvC0LZ4KV4GnqixjbIoawPDcm+fORO/UjXQT+hM0k0etXxny1sGhsE4umCIjMefi4BCZDBUsbbrn
9jB/B+BoHwyNFgZhFwa0M4m7YmNubR+oB9LvFv4rD+Pl8w5P9ywmvdI9KqcADoBhQEk2I5MyOL/u
L+YNA02hlnCagiX+llgak3Yaq1L0ujcXpvtN7cN+55hjsXLFb10EeD9MUk+uhA1ol/OxQGoV9C3h
tCrpa+VmylcECvJd0BdkRsxGa7bQQ/4orHpc8ZZvnBVN2mgHT9kwHXNhrOHUT1ANxDlXQf/mG5ph
ra9N4X7TVJDWxkh3RC3jvvtreuO0aKQNeIQkxhdA1OVsIZKww7JPCOtIjR3bIAl2hlv4XzoISnYV
HZrRiktxa0CoEYWluewj5J2XA8JUQBv3QBTbt42BhHnUn7Vc88+oJaUH12xe78/vCo9BNYb0IPAY
araYmCXOS8T1ZEZup3vQ/LRbM4ihu4GqYxcNA80JI/7Apo90yDd6A7LMoq8fC9nqM3CXoXkIm2Fl
wW88yRoZDKpFPFikaxa7bENqmBZdqXvoUdPCrtehVDVpUBWtB7c8NPQxnFChT1/8tDI/wI8m1qpm
Ny4sABWyNYQAjqEvwX6GPzt+1NUa+jyDf4yoqntjVTf7sCqClcneONL4rDyXsvII6kz+/sbTgUtQ
N2FP1Lw4c8QDrSbQtHad9bUg9vkz2fH02Oq9ON7f8hsrDMSOcgXxIEZXX6xw65p2b4+m4eUCdmFo
zt1uRqwCPheCLtenBgzJ4FPQtmq5hTDefrCNIexWZm4ws4XjzmsKssekJCbL95czh4cyhsaPoAe0
ZvA9aqQCeB9q8/tvE0gak7SqLNcLbfG+FOkAJ1+hEvb6NjUM+OOORYm2vEjoy9NzKr731/bW2XEx
vsBW8Csdc/G4oMI8oGlL7atW1Oz3qBiW5xu18lTQgLDyjt0YShb8NRnRYy2WDhB8foFSG6nhCRLj
W5hfR9Q0W0idAy2EUP3+vG5YJXwP8Dgy7NBxDS63y03iuddLHs0MuPoXtyeS29AFiPSTjrAE2rOu
468MeWN+pGuJq7iEPGnLSg59MTGvmaN5dHCJD3VhlmQTG/j8LLhO78/uxo0gcYetkd4xWOvFk9ZE
KM35sY/2lCqxOib8GwPOj0p/ZTTT6K3343dFH6zDALMBYeVkvtz/gBt2gE45h/wht4E6xCKOnKLU
ziO/pMESiLdCk7wuwXAQ4EC+oY0qXEUgeJIt7VlOtXJDbuSMsbY0OgG9JhAiRXO5tXQyV01VhCle
kGlPNAv6UM8JC0moGX1wFMUUB8a+KEyeBk2Nt1Sytb0zh84fo7Wt/f11uGEVLICI0ERyV0kgLzYi
GRVBJC2SBwAK6h9ORrYt09j8dH+UGx7MxSj65Yx7WIk6KPuTB1PE/k5zRwMtksDftE5WfKVO8jJH
Ze11Ub4G6r61zTwsNjeJWhpW73JgIwfa6dK6/jDQGGY8TDVkDl/cwFQ/U/pNf7SjgBjQVlN7XPHZ
btwlejFwY8ihyoKh/P3NOxO3imZBVRk/QARRn5y80Y5xrCKkEURr7/d1Nc0lkMXRxaWwsbzOYg/b
gd905Dce7Do1UHihHwcpoSjLEN3oyq4tz0gKdv4hQLsSseEx55k/VRVtxzN61vQVHe7v9rXpAklJ
eUkWBThTS68YpyeZ/SnLHmLc/grd0nqKtiyR+mkqzeFj1+ZrvT7Xq60TRGEsadcA175Ee9AbFZhC
idHJDcfsmKci2ldm1uwA/Kcrk7s+UTqgPu6KBKDhHC9OFLqxLdJHNLfFVtX8DNUoh9uTKwqvT97S
eR5q2U5MLjyK9xf1xhQloJAXnFwC0KLFe9BbZRcjbut7kFZBmUqqK3tEkiovtmWSAHy4P9r1hZXZ
GZNoDQy3jZ28PL46natooYC3herWeUqhRdv7ZYeADcrj8OlOXddutVIi10lx+7/uD349VVkvpDjL
fG0NJ+Jy8II2D3tAFNMzo4ysXtpNkvszfUqDqFrxHq7NnwxsQBKQUZRIoYVnBkAKFjtEgrzWr8iZ
mql2HICv7N89IQn/wOjjAmo8sZcTGmwNPl801b0J8ffnoYTQjQq/u++RqXz/OTFNXjRBlsaWLR6L
xbMjOy1BO00eJEP5IZwzOKlhAadROVkr/93YJ2ImiZ/nHvGILo5kPOQKMgJ6702dHf1E+yt9zmMl
3SnzHK+cx9tDQarnWLJo7ixWEIWQUsB21UPTWYzPUIrkJ60w8j304ms4aFWe7UtHmUhbJ2UnZGFR
W4I8aO0V4WD5vVe1bWfBZGn2yJyO/ufCqMzvovbVYxCCatvUGUkMK+BJ2ZWZNpy0FDEarGqJVC2i
vPfP0LVRNWnjkEgb3Gr7qprgND2Shm42wIcwZEdYZ+t9lbjow7gOJgCu7/398a7tHC8JISEuGiPi
iVye2axGq06LUeCC7ABaDW0K9nbnJ14ImQxMHOMRilDjfH/MG3OUzqDsgJKW3Fw4Rh0wjzyFn9PT
YfP9RwHU/HWsQgg0oYM4qA3ieffHu3Gq8ApcenlpFZU9GZdzbN0Rbp0s6rwG0mgvhxz5TEp/Ptl2
ox7/h6GAtAOKIMy+ajMZ0rKsQNe1iPem1VNrBv5ZVwJ0QYXf/w9DYWZkGh8wIsmby1mhCN7BfBW3
3thHzbOjqO4RX1f9Qo7DWVnAG4fEJu8MhIjclE1f9uVQESwbpahsZlWN0M8rtXsabBRe7TAeHutq
gqxqLtai6Rv+Drk2i2QF2USaNqzFBAO3qR07E7VXDDNYlh2EJz4XUSBd83OuVdoY+8pvNbRVQ5VM
BnTGkuVcT/3f8LOUzfP9nb1xaHG+eJhB9FjkdeTvbzy9rksRX64LwOCw/U6fWsQPwnNeV3DSEeUo
EKJ2hp9u7w964+SC+qRxWnavcVEXC283E5mG2Wg8W8/G44QY2CGCC+ZkKPAn3R/q1vzkOhOHuriX
9iJvMCC1GAp1qilkIFOaz5G/z9U8P7chZJUhomsr4127HmQaafGVpShZN188yVrXEziGZu25GAAY
+ul0n5DPOJV58QnZo+jUSAUxaH6alXtzc6J4A7zPXJoruAWkhfmkoBnsjY0ZfeE4Dc90nJgglpMU
esWy3t9f2BtxIClqeXnwfSk3LP32GG+jrNqS4gmdWUDN4gT99BSRs+00tNDNNDWCJcEUOVBMZvNI
yJQF/ya1kvzgk5oV23t9orhRtBsB6KG5m0TK5TEOJ0jOoaWZybxVQ8DG9vOT2yfVdBSNWqwdqutN
lvcXg4HnRVC5rCL3YR1PRloJT60KC5aMBG74Hf1F+usEo/gX14KAGzGsONnVXVKu9BZfWy3qAn9r
2LKsS1vc5VRBM6kTFEvCo0hSbe0mLn+oQx39KXIFdhlXKhibbez8vL/dNxYYPDouNY+phnO9sFpx
XPEpA2LBgQq5nBG3zsc805qdEzTZykm+NRQtn9K1ZSR6iS8n6DRmFRom6amhSPQfuT1OZ8hTICEU
kPDdn5UMdy6dJfhBODTECA4da8tETsBTKXn2Jy8Af3ygmGpC5JybpxSA4QkpXuAAjeKelLgcYZso
8/394W/M1EbNle3kRTBJHy9mCi1vJhtNPTeDgL4hGNkMaJVsYJfrVlzQa/MAeBvYq07Knta8pXPS
CEXHBU0qrzegloHhCHpBVJsOGZJJ6FjV0eH+1G6NR1OqRHVAe0AAfzm1miwQqtVj6SHOYmh7LR9U
+xjAGf0tK7nIDzXXpVh5y24sJzgD7iQoBwDBlnY5JkhYdAFDNCmDWm/hkkvNvHluYcv7Vbr1kL6z
9dahCxqvSzfw6eWVWIzWIpIokOjOvcwdyuw4V8LNDroEgj22eVWo24KM74qZu7Wq4LFkvVWSO/z1
Ld681uQEyz51yEIn6MPtIP1PUFWMkOuyyt+54q7BHW4P50isinxAl+dTHaUEketnXl3pzaM1N+Wh
HbWMJqwqOw5Ks8YhcNVtAOuyZUjCE4mNN+nWuNzBLnd7G2nj+YyWTKC5p77GHU02DhIm6QEW2Np5
cEhWi9fcgOGJ/I/TlqiE1zPs0N87ZALUp2F2HFSuLS1SvivwQpUHvYe1d68IOnCPDd0FQb0NRhdR
7NCv4/RZ7WIbYvlCtgf8cFyAZS8NAsDQv0Uh5HH3r4X0yd8aHGp0YLckdIOKnYPbeTnBREeBdbQm
/ywEqKOYF3sbWlP29f4oS7PGMhJlspRkDkFWGAsnRBRFHtIKrp9R72r6UznBu7vN9NqC27uDBTcP
VDr7MtPZhQAR9oMzDiuWbXly+AJ8Lv5gs3ii9MVGqh20yNboGOdJTYsArQEdcVRkk8Oge4pbkXb5
RhYZxYoFuHJKMB1YOGw5xXqbkFOuzJsLUldIK89ZoJ1RY2pJhldjPnypzXoIDlQp8uF5HpLBOfiK
6/uHEvIVdMjSMgkeh5IaxT6E6D9agQdeOfx8E+6WLvHN9JTR8nH5TWFgBaCMy+mclpW5KYKgfhip
TG9Nmo62aEUiHUSn8NZBpIscaBIcS/Tq1vIC1xsiUd4kxTh8RGrLQpOKf6REAIzPA+dlbzsMiEL8
6Nl2+0ugUL3i4S89JDlnmVPhlJNhYSMXczYmFKMyrT+H1jDWz0nmpvR2hRO8NAcIosMIDcQa6Gy4
RUIvmigZozCxchiWzwHfANSO/I4qsJc45JffAPt/hCCJ0Z/RG9T+s+Yp/ZrWYfpUN+EaRuT6WlME
wmbhffPMXtEizMgmimYwO6gGcxvhjqrZW0Sxh/vX+sYeYhSJL/DCiCKWyVs3M3OQDEN/7vtyeqxT
2qPh/UDnJx3FxoEjcMVnuLGJksMGF+X/8xmLTXRj+lxzde7OOrs3fOmTgmimy3R6uZCOzKzUo0FQ
85GbRI16E6StIT7dn/HS18VcEl3gCHKfObZLcINVJjbc7UFz5pDF6D3ERj6lB5oTab5JKhv+sFyJ
OnRFMx1h9jVqqmszyitEoV2l+sMhWhoTI3IjEMTBeM4GI/ZQg+m8eUD6dmwR0WmUNNxFhdJ8qPNY
P+hqpKz4wTeG562gLiyzILDFyUP31pYhZFxoRucDvIbbfxM0HQ1xs9B8JIdEbYZHKLmCgeQyoPC9
PSaaAYY0Cz7f34LrQwDakCYR3A2Dhudlu1poF/ko073n2fbpDuW2AcLuqTvNYeL/RDQw2CVB2rmw
dlntWq/69Ymny4eAhhwe2BaA75dLADdfCdXN7J7HXkUvSJjZh7hysudehfqxchj1/mRvjEf5X641
Q1IgWZ546G77MB7tc5NUiC0Xut6jflrTytaUCiFAE1QrXuQVnoYkF7OTuFzZyQVw6HKKaqlnvo9Z
POstmZhnVNjngvhDTJTJ7crXobGswoJaBniaKMJ7niKgyWPd18/Eu5YDKS3UFxB+xH64EmneWg2X
spwlmxuAKy8PYApNADV7VgNdCk8Jxi9QiFd7vxfJY1Yq0bt9BoOCiUWbHthWABEL32jIY7tFGMo8
B2OcbcKW3pAimKy9GqjjZhL0oN7f7Ov7BeyNDAaxPF2YuPCXKz8arCuCNYHXFegbbOZSQ6qU7nj1
p1X4+YeqNy3kvyajf4UWHsEiFw2T/HT/G64NHMaN8YGiA0/FL7z8hsyiruzrDXCtUS1OXYOifBKF
KcoNZEzyANrDFPv0zuouR47qrgQSAWSmVLC4VThCDccfImdUyBWNlg56gI5m0XeoJKaN+1486v8P
B/kkwxLqLnF4GSU2EhRD4MHo5+4yKrZHt7DzA/QCaxwb108+HEgcVIcsvCwjLWamlkmJzJGmkAhX
mjNgL2WTZ1byfcbHXrHON9w67DKoSfrxwB8QB15uXenrCIyqHWpupjkf9ASFz9wK5k2pwileD4Ox
jUfoUuGZQ3OdZiTUed3wcP/43JgvgQTzNHHyyUQt3F0/VQJR9q57bruuOAyD+cmZ5viDDyBld3+k
G7aAPAlvsSS9wCAvzFSUuuZswm5z7lmPo5PlotzUOoIJ27xP620aZPQS3x/yenJw+uCukgsmomd+
lwsczQaE/YMCpdqoao8AIEza9NXqRFNZu8I3cWMzZTaPnJOsnMkizuVYWjBkaoC4wnkum8neV1Uj
/pAfUf+x+gS9lDhLW4hSrEps5qkTj7OhxN8QCTRWTNLfQ3MZHxJl4m5RapHcLGKRNomzNncHmI7R
RInoLZMK40rhQRxuW19mNCNG2P/9DBZxSSFzbF2jUl5GVEuqD+Ygkuo/v1Im07OiSbFeBtRMEZip
m0z/acedFSCfM+ghb4XfRdl51KayO7jqkMOiHNWIDW1iTUN4E41AlHg36OdE83eUf0LxGrrIEZRH
ta6a8GAaSQ+Cnu4G7btA2+0XnFiIITpQedv7dIiD5NnJiwydPYgy1vgmr88hXQK4RDYsOsQzywUq
i7nV6SivzmOpOMjJwy4eGLbiuaD4wW2kX++fwWv7DKmxNJFURnSe6MV+5HqhseysVtSU/hHt+Zd5
aMcTRZLs0EyAe8XojytOyPW5x+2lZYYTz980xV6eRUUxkMC2EphdUXjcRTUlNpGb1kbQeLJ/7/TA
TuFf0UkGroVs1uVQiF1meahk6XmsJu2rgaBFsGsTpxm3vq1147HsRwDLc401XRn52q2U5pmHHkgp
efslkjVzg6yu0dE4W9ACjTSqBwIoihKg6UIdOTk4RoSgZNUj7Tpj4Q7vnjf953ATUM5kmZeRVKDo
VU2abTybfaZD1u3Ye8LiEUjDhBRL6syfctn2fX/QG/vqUp2gykYelr8Xi92Bm24KHZlqWxvD6tTn
9A2ehFaE8GU37390SWfzuJOepA5O7u5yZ6MAQYhJbfqzqIS5txqUxHFv3M0c62u5nqs7whsIrMfm
XgI8AHZzOZQNj/M0FmF7LgFeIrGZVnsEAIenMRCql8dpgsxqsgYwvVpMiUaRiQzqiMD7l76pTc7O
oLjXnFs/gAl/jirzya4mt4RUrQxe7+/clacI7RL9qECXQJdKVMHlDKMpjucarZZz1wzuHlHZ5Ckb
SncTwFu2n2hd3E0JvqPT5VLDuzJW3t7r10lGYEAuaRM3OKx/f38TCSYRGCkUkKpzodMeD0m+ezTy
IYWDeq7Dj3SMpduJEpTBF6A3vkOquNJQGonX0GPXiy63mpw+pQRZZ1u8yIlbILDsqPU5m3WoJ9rO
RAwBnfBNCs/tl/trLg/oxUsogYcuGVIq5MQgS1R9Z2qwbxZtfTYnHVhrjppmvIHEL0FsFctyMMLK
V1du6K0xAZjj51BfIxhZuFOBAa1GbfnVuWrMMjyVmRqOr1atoHddkON4se2kf28NiHCHCBCn1SRp
C5HnYk19Ox2VpDMrslRd8cein2przYH1OnUQe9xf0uvsKGPxcHKQ8axklHV5jss48i0z62jlZofj
jkJtmafBNq3bhvyj4k/qSQ81N9s7Zem+mqIozX2YRFrzoqBs6sebRq+K9nD/q24sOm4lICwg8KQM
l5xjMLi0LaLX2TlG6u0b+MT+B4F+qGzA8PVHcv5B8/5tJiNLmEkJV1beFttc5rNpK4Wenbs0qxoK
1aMa7UL02uYfvpEYX/UWIckVD/Nvx+TiPHOmaDumg4Ijvbw7Ihn0yKQEcZ7TKs3szczFicqtiYbh
BGWKLEFoYVpOoafrqBd9sqw8Hg6VSabnaao0OHRacxqKXyq6O/q2NNU2+Ku9GKP301mkQ6C6FG63
H0LXhYgOVbDB3IQlImZfhD2O9amarbJdCYJu7J2kysWHoJYBI4F8Gt4YprDQGzsfqxSIbhGdcsXU
TolSj3utNF9LJ4xXUukypFqsIblPgzYQ9g346sIOl1lWqGUUN2dBqc9LxrZ5yO1prUZjymuwGIZW
P3AUPGm81EuCxDp0oa6aq+GMEEtvn0kJ5HAcCwRHDpVjU+/2FYD91m5U0E34UkGnqnoBvhoc0zri
rN+TGfGRZ/KFg/91UEM3/BgbKMJNO9PNdWqhSheg/pfgl28Rvh1LZNqQ0rTO5jBi0+kNdeCJn6pU
35tR4rdHIPfU+FxJXr7J67yiKxD0gXaKSqNXEYgubXOTzOlkf4L1VsDH46fu/KMtUK9FFxOhr39z
RRXhPvM1o3wKXTWK9ilVm2EbNegE7VKnmsevqWFAMBNpWv8fihTZ9DTnats9pFOo6LDY6uGsRpsp
zHPFq90KjqGNqsGrkWyAeJjuEzyIvrMdjQlhovsG4spVhCAOKAD9wWQmYDBZ5Ei0RhGShZT5ojKc
/asg0N7Y+8xxhrj9UI5mHEjKoVQ8zXGWNbyEdgQFw/1vuPHy0VGLueC4E9csY1GgNawDcc+5he93
PDWlNqIgHoRRuqWHp/lzf7SrGUvUMtkSWamXxDSLc04bO+RnlM8hwLTiYjoU2mBIVT1g6Sj9jVHy
p62CuFN3Slhn5Y4qtFr9d/8TbkwYnDgzpV3aIviRv7+52cpQp+Cjp4rsxph/0+nx+FYjhYMYK4Iv
/8NQQDRpFsKtoHJ5OZSbZ/ZkRXl9Rry28Pstsmx2uYsQjmv+Geu4M95bVKCBjhAfvJDkO7SWSaKh
q+IypXH5jEpd85jViNTRcntO1bp7RAsWeqdEM1fM/7WPLHE5HB9p/LEsix01YkiPEMtCrbae8m6n
da1Wby3FyF77oFG2tVUgN4/Q2M93Lq1sZpPc4DyspFSvuSwtiwqwbYGsy41HGzVuL6L6is5mu+Zc
XD0Ff4eycVIpvcKIv3gK6jj0G2g8rFMTKtVPo3Hneo/8Z/KsZa1+zvS5XzELNwfk5ZE89OBLluU9
vQgbqgaKdbKM+V8fRu7HARWxnerMvzNNRK/3V/LaBwdOzatDwpQ9JEMj36Y3FwLBnBnZS9s4FUJJ
PqmdKb4bHR7NPk5yC0LHPC/Qb46H1j9rit2qG+HDk7VDElfb3/+Uq6spkf4gCGDQxG2CpuzyS9yu
oRIXob46zA0993oojprZ5MceSM353UOZsstLljXlyV1cTZRw0baHVvI0UpwrSBCFqW59Rnja1n5q
0FbXz/fHuzJ8pHYk749sBELbwFkcopji5zQKpTtasTXsm8wK/51atKX+j7Pz2o0cydLwExFLbxaL
vSDTp1KlUvm6Ibq7uui959PvF6oFVskUktDOYHqmUYM+GcEwJ875DVWmeh/qJbxtuw3Oul5GK28s
9Sa3YOXiMgCWh1ouGgOL0Gk+2zX6Nu0+tBokIDk3KHwM+DBLml9uMXgrN7Bd0fdRrHYXlgoOmpVP
BzDFjBGrnOhodgXucjpiovTZsw16eIiHZWVxTBF85mnmVFig9p3x0SiH4CgPOB+mfq0+6kpsrZw2
N1tDjAW7K+jndKN5zVyvkAjQR6BjgrhntsxzWFXVMS3k2Itxh9hhcxatLJMb0gEpEEIXNreWYEVS
TboOSDpg5kMZN/tA18NyN+VFSEdY87sUict5rtTg04iIZ3eqLT8JPnSg71NyBbAhDzbuHfJnZwxt
aY/ZJsU2V0JPSV97272kCVdZncnzimKPUASgv2Qsto2EdrDRjl29b/BvOCnNpLp1HdZuU0W4vZOt
/ZVTBN7K86BdxsLnmYnqw6atUPjNyjjeK51sbxQ9wKEqDOOP2HLru8Ywqk0zF8kRuf/kAU9CrEGR
UP7itKW6Syoj2VB2VQ5l2JiugdnqDgSEdMBEeFpZv+LNcjM6Dni+AS8aygSLL6DYaAgVUr3PAivf
wLZKH15cxIuyVjd+0rWX0TbKjdx27QO5VLiyAm7OJDG5FJygw9Ixv7nDk1rJFWkMm31WTOBPq8je
h3U1e72prb2kbs8IkKZ0BTQSBh4DS21oBcrfWJpafKwy2an7jZLElr8bjHqMd9pc+MWjrZqx9tMP
wnwGUU8BcK0IfXObW0iPcOewt8gi+Ov1ZEdGMsgpbf9jlaTjOQyKxsNNtLkYQ1adGpONLrXzfLh/
Nr4ZlAGDIBPH/hKNMCAaW9tmkBydWm37yINXa8SeJrdhyOqr5vmfRFWzOPHyRK+bNQHymw+MFhCr
S7RHgAAjT3k95GmoS7VQZP8gDciBdQb2JllvJVsqTcnKUr4NRS2RHh5HiSlITIulHPKcMaNscg5F
Y6YHiojqRwQ1LKAP0bi9P6c3B6WgInGTCoCJYSGocj2qYMIVWbZ858DPabYBavUHu1fN86xOX+tE
TVbaO2+FQ7eBHhqZiQxH8TpcMhZ4MIXQTFLKqVtZyAGl6KkdpBDrLKm01kBfLwyWV6cCDARaWTTR
yOH5F3Cs64BQ32Rf1wbpQR91NDX9qqiGhwxHmmQXdr1dUUDMrCBzKagFtVtbcpl/xwN4kPcJrpHm
2R50GVFZDEzQl41pIOxIYrv5R8mz9DePSqxb49kAwDzzgI23upmY094AGjA3G/yokodxSGRzp4xl
EroOhgCV57fjOGGGNfuj9OhAZn5CpETvDvEEh9FDlZueh+6DcjhYcWmMmxmUcrCPWt/KeIRnyqyt
gT4WBwosQ6AeotsGIFPAjBYXQ29gRU/tJ3iQU83f13X9tW8N87Pmj5Zn6XDo4t4Cpjn1a5WvxY4W
0kyAuQAUoKOClvBSIVPhDflSWUatLEBXQ1b+gnEjQYxr1aMS6sNBaHvs7q/4N2KiyckZrYmFD0Tu
ekVgoByVxmxXD2Ngm4cgQr4g70r7XMf6hH53kGxAk63WjcUUXq1D6pocHkhBUOBDfm8xxd0gHKhT
fT6XTQVelx6e9tz39qxi3tOmBa00ZQp/FbU/fK8SScNpuWhS3UNC3HwO8D1G1CGGe+9Vldk07oRu
6KNeVXm987PQsi5BGdhfjblWg29FnElpy3EMQA3h9DTU8C7Pwql6Klrmo3SdAM/lR6Sz2njTT61l
f5Zx4M03lVy05UfNLmflaz0UffZgYSmWUFnxp6Tw8hR8NRLms9OxHIWEfIBMYI2jBaYPA0jKZwp8
aHh4cmWWYHas0hmrjRI0eb3pcCU6Nw2kth11weRbXyJX59I8H44I08/yNuLu/DB2Y/8rweLt32I2
zLV+2+LoQWaWDF6sMzDiL9/i+rs7tEuaEXLquezq6dko5+J7q3b12dRoZzpCzO7+Olsc4txP9GXE
Y15IdcF1W6yzTEMJSB3L+LFo5GBX6HF6nucQkkON+to7Q9GpYxchX8y7k1r6ItudE7/KYdP6DxUv
wU9yPcKaM8P2RzqOa6yGl2L064UM1gOxAtYxmwhF/GXy0ZLHyagylGdZr1oH7EPup3s/HJXnTm9L
+RlVFev70NhqAK2tVJRdGUu5vEFCMys20aSXiVvPha09xuFg7UoZwptLjmypu9bM7OSgTUWVrGz5
m/NNoChQ8mO3w4244fzPQUH9t+q1c1Xo0w8wBOWp7zWs32Ut3VINUbeTmv8lxXW5UtgRE/96sngx
ChoGxQcIYqDIFh8mTxozG3J2PeiV/jxg83sZWrNaGd4i8xWWV1QBkAXn02NNt8xMuI/MsAjz4ZzY
Vb/N9GLeWLP0d1Wm2UEpjfYp6KJoN0UzJEurjFcW3+2+EsBunhWscgFuWhR24gm3WmdW+7M+zBNi
HPhGe31iG3v0ZoNdXhfmWinyrfEKqSBhIyq6reIXvSpEjFM+F1JO3okbPObkqj2AkNHSEZIoepdB
lcqNO2bt9EEOcPTpJ2dtPd1sbbR1RBpKyYp2780ekBTk9WF9KefGmPuNlJimy8Pkdzs7ayzuN4ZK
W4E9jcQNMZdAtRYmY5KnXXsOpaDC+oLGh4x982bqobokADV3itzXj/lo/XBGc+3F+FJmXaxfcW7C
soNHL6ObcT3TTaH47dTG7bly6vxrFYxStQV5HfqfNA3XBBcUiP63pcx17Pat3hdu63S6g9yp6muu
uICVzwEdpv5QdW1fbfTOSE52rUrfuFmcYpu1AlDstJiEmUoU+ACqaswyLBzK6QVRaY+3VtZ3f+u5
KSceQjfFR6RF1WQn69NUojHc1dneHEPF9Lp29N/ZYWfkrGYSfgwRBZn9hkQiK6OhVLV8NvBL22cI
dbq95fePtAYG9/4JfruJQGIKrp9w1INutDgo6qZXjInC9rmw+t95xUvaHwL9hc0eu0YpF//cj3eT
BHF8I5XHngWrj8LN4jHjg5kbMMdFvjFV9d8jfj/bzh6cYGdE2sXqgvyLWs7RSr1y6VgrlhL3L4Bm
arI00ZcVRGvS/KguHP1sIKm8KXM9ODpJ9gt7HTBVGCl5RltlF6VUpMGzhBjwPE+WCwC8/Jnbg/2x
VtN5r5XhmorIsrT58sO413AAIj0w0Fi7XucZXeFiKiXtrAf2eIpJ8d1CRfB7MJPo86BUwzee3E+2
WRsfQlLEBz8yjC/3v8jtmcINRZcfIAe6gkzP9U9gHuIU93Xz7FfdvA2xfTkG3WBvgzGaV+6LNz4+
OI4X4C/CWXz+61CB0dt6oPC40fyEcg+CnodOH2OvKlHCkFHf/2lLGMfeH9/tCgccA5if+hj1fzL+
66CFEw7OzCl3zhylRvRV+Wua/OhRhyl9mKJYWykAvjFGWGaiFoPS220DqYZd5o8QJJDsNuJz4/e6
G4E2QlsurXZzZ/zKHfbX+4ZIakSKD70NrUDmd+n1rmZoCZgT5KaIf3j8Me8SW9k0MJn+LsOwLJ/g
KhjvbDoIq1YAKSQ1QgMMUINYVq/uwtkejb43p+ocJX36Ny4odraR6ra8OHHcNTvH76ef7x0lN5+A
T8gcVkJk9zqiNUpNOo0+VpJ9VVzUZpYPdCjqb+hKdmgxamvi8i9s59eXkBgir1KKBRgWIsm12JxJ
ZlcK9f7mzP+poDCu6W2GXvEg/dSkWC9d+IyQ+4rYGp+qJDF0V0Iq0dnXmTV8sVM1SJBWwK3u0NpA
C2CnI8lWTZ3yjZtNeSfrS3wOECaIZ6HiBb5t2TQkx+3VIsP5MwBQH/DUV6J2E9gwHI5Fjf+Wa6JM
+sWcS8kb1G7+9u5PA4ieijdABJ45y8TINnLKYBxXZ8kKBmU7tlLcb5yudMLLOBTyNsYW3X/3okfS
ljc8AVkXAPuul4Mw3c58y8DAbEqLr+PA2yrSevNnFKm+7Ea21DzfH+TyoCRrsNB8E2BUUc1epkSN
bpIoqNJ0FpTcQ0qjf1c7oDa7tJn390MtzywR6sVhCR0rwFBLiF3pO2qDTsl4HkpF21a6XnjF5Mj7
IA/+mSl/rpxZb42MLA/yHHB20fG/nkoBJRk0GPHnHLHN0Ksh4nebIdTbn0YZvVfo06KFJsYH4lvg
ClDsuY7WO1Ok2yC89+k4D3gAZN8GCMKbHim/h6Tv9JXLf5nJEo6tIfgWaL4jCr4IR/qHm2pf1fuh
k+rHoIlDMMRytSNLyGnL4LQzmhRXlVxP95bjT+79T/nyLn19ioj4AKahGFFBxpJ3cVDaZG4D4Npq
XyhDCPc21pzsse1sp3XBmaUwx9So3I8lhppukOcarT4JKaNDBvfpkyCnhahclnniVmVmw8Zp1OGj
rST2t0qqG9X1UXz9JDeOlHt5Jo20tqEk2h7G2ek2iNE2BblXjX8NRTZtpwAlQS+0yuzL/UFezzEa
NkKOEp1uMDsoYJHKXH/SXElb1abPtZtGMzn4aqaeJmmItxrlnHYzSFKJ9FuU7/PJKH8EibymTb6A
1/35ARS3XvpgJJZLNXTLqJwgAVm406hy7HIVjm+szPJzCLZ4gx/zfBlV2/jQqll/rJUm2FbgSTex
KZUr2cb1i//PD6GDydtMsPaoVFzPRFaFneTMtrwzW59GPzUxFCsD9Hq7qulOfqlUT1VnBTvYI/rK
oSFS9f9baJwUoohKXkUtWDQplu/hGRtw0BShuk8sM/ic+LP/0PCgWVnP12fFSxTEg7iI6Q+Q5bx8
iVf3fhoVs9zps7Y308nZ9H2RHZVJrTdO7K+VfK5Pwf8NRdrG+4Su9I2hkA9kq7BCXdtHVqd+iKSW
u6tWxh9+MNq7efbXMsWbodEZ4M0FDhLuMvpei0enLfWtU1PL29d9Ez+OcfQbMeX2MlBq8e7vl0XX
lqGJUPSxkAviZILqer1MFKOZKPt26r5CyfQT91gMCd2aD1qi1RSEQTTLet4f1L6WENOYrUOamzVt
Uane2toEW95G9vT+b1p0aV9+E/mS8GgAdET1cPEUNALyCvwY1X1ttO3T3HX+RpFs20UzQdnLbfwr
ycISF9qu/uoXiukGRmhfZDtKPps5NlNGqPq72o7NXZXDkMWy1ThOJlbwqhVHj1brlPtKbr/H2Ake
jBBhq2hA2LqGbbnvAzuD0CysKxFE2OZmV328P7ibpYSWK2VYoCrkRsJC5Hq+/cjWcrvV1D1sG4Vq
YANeTx0e4BnjW8B9v3IKXD8C/kwleQKgI94AAjh+Ha4w5xFys6bt50mXeVYr6pkrqvISOKanNq2S
yI1Lzsf7g1yePSwqNglXHXQA/udS3iwJ4ZtAX9H2JfvzFCqgYmIt9F3LKqdPshZJ57CZ1aMvNWvd
ruX5T4kRpgN8Eg5RQZBfTK9m+DUY2Ck4pDyKNmAX+50WY0+I5pThmmX/MyvkfNeYVnVIOm1NE/r2
4/IgeGm20U/kFbSI3pdGXoNjSw6zgyN0WVjFtjC08JLY5Gkogq1VvRfxaN0J1waRv1CRhnO3yCjS
UUfqJijhImklKii7IZHIzTKerraD3vI4o7LK26E/3P+8t2Gp/VENIothUcGXu15UtRUh6mzWyiHz
NQmTSVv28G7/pVfDuIvmYA3ktfimjJJwFIUYKrk9Wf11OGgVXaCjaH3A+azeNI7VbZOi175peRT+
NCSnPSSjbW6YadnN+OLH+6NdLOaX8CjVCfo9/GCaZtfhTfyougmNg0PKxX7qEgs78Uga9lUZf4iy
Vt6mUfJD0CV39+Mutq6IS41CHBRcBULF5TpukMuR0wS6ckgrP/pmY3vp6ckQPCG4pu5njQSLNnO2
kqO+GRRSHYBBiK2kUNdB1QgdPtvJ1MNYG9pOykwbYR2uA70JIf7zoNtUrZKtHBdvfGAUW5DK5VEN
72KJIA9AF5tzpquHEDDbHttF340VpdprMXIOJs8rz/G75uAXhbGBC6T+vj/Rt8uZ1oSi8Z6HhQa5
ZzHmAb1ZNZot41Cn0L/Szsg81RrivR0asTvL4fvsCVEGhMPDaka9QxPF1aUuyhSpWjJUiXmI7dH2
zMK2H0NAI7k7V4heeu8fHFI4VCqwOxKqL9cfFBWjXJr7zjwkrOED1sz1ozoIiOSgD18zNs7+frwF
x+HP6CATQuegsQ1KcbFsq2IeSdYi6zBTJXerWJsfymHIPqmFX7tqrWj7OjTzvZrqmMmBjNxPXIJu
zNt132ft/BD7av/cxLi78yIqnrQyz55aC1YKnbTQ44WaRV4tkxsNfjBk78spxaehh4QKA/8NGGTJ
pabg3GuFH5sHSxmyJ6PLDE9TEAWuaiQ570/U7bHCsU0zVpe5s6DnqdcfZu59JW+sHqvvwo4PjgoH
RwH28jQ0JlAHKL9ekUb2LqqQirwfeZFdvgwS2pwAj4ItZ2lcRzYbbsnQLqwDxi3G99nhB7iVVqFZ
kyvK5/ux3thb+utYYhZeJellH6Y4h7fWwQoUXL8taPGT1ZknE9aCV+u9tXI1LaQ0WH6CCi9YKGj9
QHxcam9Gc9mZPl3+A1dT9yyV/VOudMlGbcL281A74a/Kic9qVxrHHsESF9NmGkiieNImUrWSfN1M
NMhyEN8k8NyW5o20n9VjfS1DUT6MlmR6cd0bJ5ihl9BptE/3p/k2EhxPMmb0FejTcLpcTzNQN/jP
5O7HyUG6QYpnaTuUlnqMEtVcWbfLL6oJrQogK0yuaIotD5TObueiyh3lqJpVds7b8C/JLn9F6Zg9
K5k8rVwNy4ERjRv3hfeIjBnvr+uBdZ3lS3mk6UdTKFPUjRM/ODkGkdJcK7v7c7i8+ghFbZUeskCd
0YBaLNW+nureGlkYkdxMbjm1plgTs5e1vrINJ+3vOtOt970GuACISbVcF/VyevOL09mYYtq4emMc
Q/T/dyrdxg0+prkXmXW0bWeqbffHuLxpRTxaa0LBk+MZ0cLr6WxSLAZyalPHwG6qTYfwjCePgBU3
UmfKnmaa0mMvIYkvj5kzwwns2a/3f8Eby4fwCi1F8mMolosUuchKo3PswTji4ibt8r5Wt32rqEfZ
KSuvCqxq5T4S/7xXtYiXGWa4yKqI9XqjjiH7udX1o0G8sBo/ZnKDwopfYwV2f1hvrFOKLQDyQSEA
g15qBOh5qZoJNZ5jMRZf5HroHxC9m/7tI8teK7C/NYOvQy1m0ETjt2yTyDzGmh2ca2CYzzp0BI9e
vb8L2S5f3z803hkMjiOMt+RiC1JdgtxXD9BWKmpWaVtkjxY31UZwL955jInlSREdZBr4SKIt7sRY
HnLfBjhxtP0+iV3fDGwvoGdkub2Z5yup7lufjHselXGqVWRG4s9fXU1Z0OhaKoeILuFGsQ9STbp0
KqWCBBDsu0Phfv3iZMwBLd4w16GmSeuMuA6toxJlv9JUmx7leK7c0i/Hd88gfQGRU7C3xFNpMaiu
H+ymsDrrSAch/AArX8MmZRCihsiW3F8Xt+cloShCiRsXPNSywJh0sNL8QLOOmtqdzFS4M9tDCxDO
BhRnoQKgheb85X7M22/m0KIGbMNzSqG6uji/pm7W1dqe/WMb1CpI0BzFz1KPj4BE15TXXp461ycH
rUzRqaeNSVtn+bjW+xHtq1SRjrHZB24DSuAXfkv9Q90NX1M0345Samo7iMvaJisrQVmrq72B3Oxm
8kP11A9je8jHRD+ocaMdlTl5qsYZzGWVBkja25pHB7H+bmAP6BnwG3dmiqKcJJnB1jRi81cSD+YF
OapkW+r6cJH0wTrmYzYe+rJxNkaNnfUQW2s+drfHpQPNnl4WySHv+2UvK/P7cWxIh04kDuZmyuvg
ydITbaXCt6w6cioTBkSPkPSh9bKskmtKkBqTPgbYMjrZ3krTxmvmtH+OpGlyhzjrH8uKRoWFntlz
pUexRz4+hN5squDq4Th1NJVV7OvfvboAH4DyodQgLmTtepsWZtaQlnfSEQzqeEpDpAWnODeok3XG
/ysUp51QGaBhvtinRVI3ulFM0tHgOn6E4I60NSCnU9Dn7/Obpg5lClgHGEwaAeDOlxXedG7rBJGV
6GT1DVylWFKPTtjIrhU20lGzoejpOvJU75xKggKlp8VG5YbLfnHiwfnj4NDG+ISwWbOPOqPZa3bU
73M9Xrvhly2XlwESAi1mFizOFItDwU+GpjD8PDlNWj63W0ebg61mF/GErK6N4mzbxCPe72oSOVjx
1M5fZtNHLQ/vbP4HME7+PpO9PxMu+rK8Q+gtAnW+XkaWBL8nNP34JLUFZjyjOV4GdWy9scnyFTL8
TS7ANL8Otcgfu7Q3JmO0Y2TV7M6tQyXfTqEWblgQfwcBfdT7X3UBRPjfoUH8oI0IJ5Bz/3pozpRR
t6+QQuy7wvByqSg2QRKWW3WcJ6gDefAwGMBojNyydpOkdZAcpBmINIIRaqzkHxzUhT5PQV+ifMO7
qCjT4L0ZNTNicVwjJMFyh9Zz/Qt9Ky+VWENvhhso+xB3xrdRVYIfKTF3jp4Wa9KN4p93dUsQD1AG
O5jmrrguruNhqhMM+AAkmMz0+S7O5/oxzjtUWXJLclFsqCR3UMPKm0kcc3fUm/hsYoS3kuXe3IsC
hUl1UiT3QqNm8V0AZMEDKu3k1MnAMecA3iIaAdnOYI+/9wkhQlHXV+CN8OJcOs7UbdHHBdZ/pzJJ
1ccgSy0XA994GyrWcBn9yvRs/BeeQjOUz36At9j9JfjGiheML+4O0RvCYON6vkdkBIt2qNJTrvTj
zm7k8FTEcrMtp2L6ZNDRXIm3AMa9LHm+L3ALSwMqcKMKNw6zP5dZn556c9RYVckAbmVuK3dwcFLj
r6HhzXAMAm9OO9UrRtR52Alrlos3LzemHXQPlyVFYVGbuh63X9ZOD/g4PVmjNX4agbbtApzaTnra
feVPhm+a5KSeOTWRZ7Y4Ar33viK8cHwk4dNFM3mxwNq5Cia/nNOT3qU+haLGfmzMMjoBnFgzA7zJ
K0k8QP+RcdFM4d+LUGUPNb8fnewkVSGHCkyNL32B54RkI/uH9JundlGyJnN8UzcCkQc+nT4yeBpO
jRtwniIDKFac5jQWlu3JMXKODRx3yFFhAZwqR6wlg28od0667TWt2yODY3+EIm58s3p9tS27PFbI
QoSDFO88PGsUXijXn3t0pCxHbXE8SDoaw24FSOOQ0lb3WG8lOiRz9hgxD8ep7PUfNPqrfdj60uF9
e40iqKhQQhyjoYZe0GLN2XVsFEMBN63TnPFRwXbANawiPKP7MZ5Hq1orjC+/PMUkXpNAOAR0C4bu
ImnAQpnEKzeUk6PnxkaHObDR1JokTJWlpwwVA1SGc3N/f5BiOb06wMkZhLokvBEyMc7wpYSAgb5u
50PgfgjLSiJht8InqZV7pOk73Sva3jiMBeYgEqnnyp5aDPclMi8o6nWiLo8m0+IbjwGFoQlinpIY
8qkIHHuPNyGSpVbafsmNGhF4rrmVoIsEn6B8SNjZlO7EEbosVMRohoQUXLJLA1Zok/SKv4uH+p2N
SRGFDUUTlneoYNYtVo7RWE3r5HN2QZWkO4Ryq7lBO4aXupFnL1Fm6Xj/Iy7uv5d41CgQh+Z1TVqy
SKcz0D5DYEzZJbWteGMyd4d6bPEen9W1Hu8LMPx6wbBAwQ7TZuZeIMu4/mxd2DQNtrv5BZY7ossN
ELWPaZ2aWHY1OszfBBxXG6d7DPUgiZVNdsSBQP6kwG28gIdtwCfoqBprVHCC0ja/dgX6hhasdG3j
Z5OyvT8zy/tLTA24UZXv4dDnhxx1/XOBmM8SzPbsQv9Es7yohqurNFK0T4b2My8C7YmRVp9LvXYu
SJ9pLgbUykre+MbnARnJrUFfhuxMX5xmeVHGbRza2aUIaPXRGPcty80GlGR9ec7XHpdi39x8IOHI
wnFOO2/p+ze1DNeaiGYE83ROjOmCMZbzO++k6tTh+wdojcy0jJ1vrWP5shcYFEgQ6803GdLBu/vz
v8hX/ky/OMNpLpJCLEVl40jXJfwoskuYFJONRJP0qEc1VQRNP7dOoX+7H275GHqJh4g02Cu686Li
ef2520GhWy7J+QVAVE51IlYQzA9Mz/J1+SGSSFZa8HE/K7vRvzRFrG2LVMu/5SROKwvvrYFzcWD9
A95RCGpc/xA8HZVEjYb8ktv5d7PJC9SuZvMUqeDuBsteWWFvLvPX4RYnztDhlGeYWX6JaCTv8lEt
fsTlNG97tqdX6OG/TTdJ8FoRSrH9tEW+K1hTBHh7xBTeBGRJuF5cjzg3EpCGQ8/BUJfTWQsc/xPt
0WQrla20oavtZCu56e0FggoA7QPAUqA5WbXXAbVmEM0nO79MKcK0kVxFm1EULXrErw6yhXi9iTza
5v4Ku70vCUp5hK4MLBGiXwetzbjsKIbllzqqyg91iNOaH5ndfpjaJ9TRo60O2uWA//ya+s6bgUFh
CFQnI16WplIyFAVQV36J03SmDm2qR5TtesAYZrk3qj5x/biVXITM1/AJb84zkGQLVUjaJsvXVZ0k
NEKmoLiEUTd/iqUye6jbsPCsOsO9VA/qj1FprmmLvxUUJQ8UCchPhB/B9Tz7oxIj3FLllyx1lB1e
Kt0vOXRoDQ9p9HN0DP8BC+Nh5R598/jg4OR9BUFFODBdRx3hUaLgWuSXcjbGxOP+nLZNFTfPjWL8
xr7VfLQb6VsFXf+izMr8VVGadoPQwVo/ZUGUIhPk2nr9QxbJEfAEO5kmiv5qjUg9zu7Sp6ozkBQo
h+gJ0HbSekElz39lemrsgCCFeytyJj5JURx9vyh3tH3DBz7cWsnlje8CdhomBvuO+3TJMChNWqyd
mYWXDLsXz+zsaWMZtbZVai1DcVGZdqjH6CuH6c3aJ+MQyvkAOYSI13Kn+1IZZAleNpemDwOst4CS
u3JXyK3L/Z49SrUy7HojcHap5RTP9zf8zYCJDRBI1EV5DaOPdL0kSCuChsdleIksK/tkywX0MGTS
j2k+fI8AKzzOSbpymi9CClACHHcqw8CCONaWKKRybBJtSKv8Q4lvV7SvfahvqQvYtjAKj/ah1T7J
ftulO0dtJ/Pj/fEujnGCi9qvEDjhCSpIvdfjjecwo35kdR+Kai7OPO6+ktLEm2psFBdplXElIV+G
Ix0SwiMCBSK4b8tjrSt70yh0o33mP/u6m8Ifg5G0mwr3sgNoRu3p/ugW+T+obKpDnGWiTiSI2Ytj
pUEhfoyDUn8u87LYNChQfQyq2Pl8P8rtoK6iLCFOAAegKGmR/txoc7x1+rE/FrS/P7QygPyRmvPK
pbRcMH9GBUOFh6rQthWjftXLM/Q6ywyz0Z+rNE8T1zL6zxKvvt1kW8GhqFLnTLK09shZZLV/phK5
I8oFoPNuuDFTYtB1bkf9OVJkPB4iOP5mC2paiyNrZXzL9OYlFt1ravmAuKD1LTZhXVh67miD/izj
veeNah57WYxqhImoHmn7NG5j3URqqbMToOnWsE+KQfp0/6MuL4c/PwIWtmi+sUOXppy4EUS5OZvM
cl92Xq6YlYeHGPr3WjFtUFIOdmZcx7sULZHPBVK6nhrK9ccKLql3/5e8MfMvhhCcRgql16UlVNLY
wpggNp5DM8i3RldFJ7WB/T4XxZowzBsriwaNeObx5KO8K/781coCAV8qM6qvz90UB8ccl/LfahbE
m3yA6e/rk+OZ0GTffSZAZaSwL94wQJmWJTAzSCuAaIPxrCrDYwjP3tUcCVBK2iegtKyxWiNfL+4X
8WWpK+JFCdNdEO0XpwLeb1qcqJ35jAsduFInbo/O2KG4XbT6ZfbRjUiKApjBiLrA/U+5UNOwRWjg
y2L/8FwT9jfXE+wPbY1mumI8lxNc39SsUI7XUXP3kWPfTb48bIokiLaGheURXfNuN4RZ71mY+6JQ
HaVbdVZVSEbYQNFNQKInL+VDE9RrkPbrdcCK59KnKgkyEFaP0Pu6/plKnIQht6T5i5K47Jwph6bq
2Y/kunI2vqYBA+7zNu6/Zl0RGO9zDXgJTlhBHCbrBvC9uJLCQaP+ikXlr7G0ol2CHcSJOQ03CTj2
ldez+NL/93j+EwpgKooOOBUKIP31OPV4mlJbG+1fbaQ7XiQDpR/UdMIIt1CeuljKDrT7lNK1cSZz
YxxV33X7Ui99QcVCAOQmxFp1ubWNVBk7CuDxv8WoFfZh0MxS/6e0VR/thypUBt+VUFmY11ahWGWv
h81hRr7JnnuBYgHWux62GlX51OqV+u/cZBLUNSc0ky16WGZ1tNK67Bt6/IbcfdIgI9pPgEPl+HFq
srBxddUHCI8Wh79tfR7Yx/v74/om5RfB2aNxK6rh5ouj0fUPqwfL6VMplv+NGzo6rg7oZts2dqRv
jCarvssRCfu7TleK3IgAQC3llSXQ2DdSALaEiGBvGeFv6K4Iok3j8AWPv9FVsiz8dX90y131Ekqk
CiSW4gZdTHvYdmy4aop+o/QXaQ+xwyrbwH6y08+KGltP2ERi7Mdes4yVL34TWaSVgvoJ6A5k1NLL
CERm2/mzGmNIiTOJByjWPpaVZWZeX0Iiq1G42Jhq3crvnVxezWgGAn7AVVGQyK+/Z+/jTJU5IX6o
kkVPXgpawyuDNIAKWgT7+7N7farzIdH8ETckFRiag7xfr2NJHGQMs6oDNzZM/1DkGSCAtBjcqVSi
D8Ns6R9qPe7dBv3AlQz++oYmNOhbbhKxcoVwyLL/X889BTFqVFig6/b0GDiTv814xHxQK3qF94d5
E0sg9zEMJisRbMclkKuJpA4sSO4zzM6Pf87m6EteLlAj2dw4zcrdfBvNpDHFDhGEYZX9cT2piRJT
Wp+TIaSZS/fGNc0kc5s4dRx34OJaiXbzCXkK0RoACsf5BF1AHA+v0g951oM5UFMzdOVAlweioVzq
Yvzo6zRIUiMROF8IC44xFRdt0u3v9+d2eR2I1xAJn+hDCUbtsiWD5HiWar3mh25b0IZ5tLRMy/eg
03trV4wOFmN1EcTTVpFr+1do4zjg9jWH2spuXZ6CPLghSgD8ogdJY2i5nEJcxmbLGazQ7Swt2ndq
2p7bAjqXWVk5zkjzmqjEzfHA8gWLzebhHKR6vrhx8TixajvrYTCMWpz9mLLyGVth7UuRy6o3U/A6
5TXOtvcn++ZjExRULGUXUV6j3Xv9sdW+C0ZKWgTNh7Z57rNw3AZa3G31NPWPFJC7j4GpDRuDPOhw
P/TLsn11AQq5BOpbIp2GBkqhfrGsez/iDio0OXR1Uvrmk1wNzbipx2zKPf5e/6yZ4VgcxnRUf5ht
Fn3UMrXL/zJTpX9oUIUcXKNIpi+GnEeKO1rZVD5Eca5/B6hvXBSrGZ/qLoRSHgXGIO0bOKbjT87B
4aGVISR7bQuh7MlCqqL7c+D+xz/jfwb/Fk9/xtD893/x9//D2bc1x40jWf+VjX7nBO8kIr7ZB1ZJ
KlKS2/e2/cJwt2WS4AUEcSHIX7+n+pudcaFdUzt46IeWLBQqgUQmEifP+YNBxbprWmn973//Or9M
7+Ty8iKfv87/7/yn//ynl3/438/dHwsT7Lu0/9XFH2H8f3z+8av8evE/d5Ps5PZGvYDlATXlQf75
AZjp+V/+X3/5Xy9/jvJ+m1/+/ssfTE3yPFrTsemXf/yq/Pb3X3CA/rDI5/H/8ctXX0f83cfuRU5f
x7/8xctXIf/+C9SE/obb/7l7D9BG9Lxgs60v//834d8QpM4YOOC2ALWEb0wMBU18YvQ3HAE+MgRA
a4DizpBGCabOv8r/huQd93pgvqDggiaa8Jf//eYXa/SvNfuvSY2vWTdJ8fdfzrvtX7vRwzbMAMtF
/nfpAUiwN7YPqDDVE9CH2Vdvi25s9Csj29rXpksDSG0Pa9XK9Y+o7//Aq8yXH8z7jy/xf5i0fVub
qfHAugwdbUnR5N7x4G0f4YriNrgVw3ErIeDipGuFhAyE4mz8dejrW62G14xiHThkBkwP6KS1SjL1
RIIBgr4gIrwRwq4Nfg6kP4SuPBVo/VGYec7SGtqY3nTHCJmObnY5f+oPo5tJRmicFrpiSA4LmoOK
zd8Qjt1Gt7I0IGuoBGWNrngDPsF0XupHyJfdQrpcswy86Me5b/UGnu49VVWfz1WeD3eQVrz/9xO/
DCX/dCD7cXrtO23qftPVEDI/BMquA/wSaW7Pv0qNXqeD2s460l6tvcd4ikPHxbZvqOEmQUi91LJC
32hY6DDSxaBu8ZtfsZetxZMONXop6lhWKarBr0eQuj4vSXwjY70yeGRdQeZe5UkXTqoaM/JcLz6r
+r4x/xEL5j+Xw+5Gy5PBV6nyZeWNhrylQ6vee7hC//u1vjJzm2YDZVRqQJinqqlbX9pkOgZMfHMa
2r6XgUN8HiBNpCoTzKR+k+zTUIJ/p1lvwCevTN1mm8uVXiiiv6oi7ssHAi48UOsDaOU2+7Nz/HA2
EGzEjMoZhpHeswjSO2H0e7ehreM4UIGaQNqhKp6h0b8Y9TK9jnepHe1iHcjCwzuB4lxVqpnpW3/I
wQyH2qSjXawTGeTLsvU9hsnzhRQCSsVQn9hvFHCuLen55z8YfZ4hWLc3mPoCLVWOHohg/h1Vzv7r
vzf82QI/yQxszoE2A9xyxqNPFTaeB0GOYa0rFY3jW76TTRzrpPNvZONXvogNCDP+HmUiEThtaEsf
QQvt348b7d3WwIZFdGifTJs1ktU013ja4rTrfjVdtjvGRZsNb93yehU+TpxJoLUONUM8kHP1x79f
hGumsdZ48EjWA1Ytqxml688euN8/gSo7vBG7ro1uBV1JNO02kMpXc6vUYSULtMkmfuP96/Ji96+T
2Iq54cA3SK5koqKQZPvOhyR8nOY9e+1BVw+FAshq9feg+UncLGW/6vktnq3HRS4V98hzNAhQbC3D
B6dVsB8o46Zp2j3blmqg/D6tzXHj5ug2tJV/SyrCuAd3V7VP4jeUeO48KW4UmK+srt0Dx+aZQf0Q
s5Zt8DzK4YEusVsgtKlck3butzoJZBXN4be1355Cb3WbtY2HWNOZizxGKPF1U7amBVEs/c8gmf/a
kpaxly5sJrkirRny9RGvXO/jcH7nto5WUrOqFUzecy4rotsn6utyG28VF6+sow2GAXR3wtgNkteU
7cWovM/JcpMM+NrgVnhtgV7Qs4/TUSq/f96D3jywNZx/c7OKFV1VUA9AZjaiIssDWheLkN1q/bk2
byuyJiE1vS/DpQIdZ9GD0K2++QR8bejzz3+IqxPEwUNweCzVNGS/KtN9YOC+cLOHdeAaFAc8Ou+Y
tfRYMfrp+xYc8W6Bzn443TM0z6uhWyqgmw8o2hSgoD86zdt+h+6IX+/oplmqJmNfSSDx6t855kj2
+9e8bMZjDTjNTBtndyvr+YNqVX/nNnNrMWfUWNGGDqNECT/EwXhUNHQ8BK3F1FCLW8apX6pknrJj
mnnfSLZ/d5u2FTwhvDBIwNSwllH0pd3YG8puaZVf2d52/xRba5b2ebNUsE1RNy94f3XcgNbxOoPm
QORnW7feXrDoDxQL3FbRrkbnIgP96Yzgjoa3b1BTSYpoFb87mdpmodhWA7XLiC1VaMxQyFG91MEt
+MQVW9vvQaC8zkAnQ0WVbeGDzIK7ftBuR4n9TpGKGXJ68bBUbPVf6yX9VI/dPyq5F4XcH+trV1J/
u6d9zj1oB2UI70Yx7oO/cuibAwGp/ss4hgmUgmi+ON3X0bxwedjm/agy2iRLRbJG9kcfrzr3sq3N
LRKVaytg+f8GsJ7Bm/tS6c08o23uC96z3rptHMv/wTq6ATeHxRWAKBZkZnhhBJLfzZlsyaBGAGto
ZIBQQaYyzcWvmxZu5VObA2XdSUwJHt2rfcvbIkdbQCFGdetR+5rFrVOAUbOPeA/kFdSF7ppWQZBw
cDoGQOx+uVlG9Ck2OzRrqznzh8KQeCk8Fn50WU5w9l4OjkRIiVThXMzz/CDMOyRZR7eRrRwLoqxe
TxaMvID9hc9JwbIbdBc/tzVQapdzbnzt5SaoYes0VYVMs/ds2JsbO/CcSv21AIA3hsvBfR35TWpW
UdUBxLGKbI44eTulU8I+1irJPjgZx9ZVXdmyQrJV8Cofd1KMHc539J3d+ArX7HP++Q+pHFm4zFIK
y1PTnPpUHjioMpzmbTf5QzUeGX5GeEUhMqLNdNJIQt2GDi9n3QscuiBV5pUvvgl/KSh13OLWG6u/
p8JnoB+rYjE+8biHlvl8q2/1mqktt48V1cnEMph6arNi1SBih0Skm0XsR/EpXtEV2SFHzPROT3zL
QPnBaOgUSvHafWlvRTpSAxqPLThlB/R8omfolrriFavY0rpeqM3aMlgclAH3invHztwiw782tOX7
MK4ESha+L6fkQQ7REx6Nne7gYNq/NEgvonSF2icMYqDDJ96h88ZxIc9f5geHDNZGZS2HqcUaHuc8
v5/orXb5a/awwjGYW5sIAhy8isYNTeGkQGH34OSQtg69r3DczbhAVGrojybEWdjckj26NmvLJXkM
9LTcsEEixAagLJ4AwHIqq2Y2MUNHIZBH04hX3k7Dt3Gk0Nsd0dBtdBvAGuBxDgRWMc6SiEKBecne
C3KrBnQOjD+JPDa/SGZEuzcKVc9MA556HwOz9ryZIJqL2GTkm963zRyMD3lDtzhhcxwse932aoKM
rEyD4xqL3+vgplT7lRXObD+t+cYZlFyrfgEyf0dXWrEv1K2iAJzUpUNxFXjpkne8Ws1WgXm4HBbH
4GlzK28UyKAoxtBMmTf+FL4jXXqDTeWaTSxfHZeOgCMygL13DiarqahH797JV+1GiG6B0IVHeg6i
I2hIk64Xx2yMboEZr0zcRq0u4GKpI5BPVcleZweTJVvhU7dCH9Cnl2sJiVeDZnjsQibyCkjRuUjN
eItw9drMrSQUl/0+1DtCKAHrUXjc/WUJHsjAwD3oZHibnUyNWxjTEYkcri4HDgn3GSTkbkNbm9yr
RZbuFDsx0/0BLxavJb+FBLtmlvPPfwhItZppsxHKYRb+SM1yxIPgndusrU0u0NG2UomdKDz/SNLm
vplGp6e/vxIZeAFUV/1xqdZEDIcGMHxWzGgR/cNt5lZQogBjJPWwASoxdsFb0ybmJPY8eXEb3coU
gSwnY0s5ciIavoCk7xOUBtxqoKAzuVzObUeTqgoGXvWi/ppC9EV0ynVsyz27dvDYmmAXgtHqJej5
YQ7V7LbDbeIPX6sUKtVYUOb5dXhHDJm3I6hRc+22Y2ykI7Qm1ikE42cFTq6wCPT4AKELt+2SWO7Z
edGwBQw+lIr11Q61p5inTlgR0KNcrieLwN3XBg2yDC/8bUnySulbqfl5S/wkybBx4W3Upx5IfnAr
HzaRvAm45PQ+B4exxhtLoGXB2z35SLXM6F2ezDI+tmBW045fLLz8YkAbRANoAXjVrfx7n037Icq4
G5jqL4QZHqWL1OL8OCJJdwA/V9nuseNdzAbB5MRbCWD6vBr59hFceh+Rnn1yOhlsEAyFdvGoZ5SO
CJRmvutuzY77wrxbBY0rZ72tral3sUWCK6Tx0FxBY6SAeAGa2N3mbsXXWsw176G3VG2ifa3r+XPr
R46x22bz8AFjQpcVNgsAnCDTnT7sMnSrIMWW76aA9XGJJ5LKRNOdaZtHmd8ST7tmbst3pQdVr36f
YO6IorusAZmRVo41EhudMukO9LHLOXv0J2QaphjFrZ7Aa/O2XFOgOYT2kJWqOj/5hD6H+35Qbl5v
g/YIVL92L1iRrTfxSSfreNimm4TP1+ZtxVXQ+xuAsDKkj2HzehnrZ9HnblV6G7IHFXPBdAfP2Udd
F7XiaYEW3N+dPMeG7CGPiaf9fAUmhH0ZCB/VIQBo6pay7hWz2Oii2GxJtk4oOUCt9w1EV4sa0s1u
M7eudh0PgyU456VnosJiEdFQoOPK7UCxcUVxUIOyP0LEFhF68NCE8zKmu2NFwyYF5+iCUtHi8wp0
KW/ryDxPc++4V6y0V+1QuGwyDG2WrpprJOuieetmb8szh3zRKSq4c0Vk/TE09G2oI8ehrZTXW7do
lTWcPlf0CdonHyH+e6vF5doOtBzTiKHXkYLXJ3r5hjPgiY+TWy4dWvmuCPs+IAt8XpruIfWaxzGf
3S7SNuyEdSLPDPhQqnTv77JhfKVW9s5pHW3FErMLSWnQz5VP5TezZK+aPXaMlX9qMv5woZMQp+3I
jmnHRFd7470CqtzNI22aK0/KFiVLeGQw6TfZ3L4l5BYB4JUt8mez0A+zzuctCvcIB2yk/A8tiKP2
1NEfbTYRRrQf7Xqcq4z7H7jvyaIJZ8esx0bdSROutD8HNHSv3G8LBpdr6PikYMPukoRx0H8suLOw
3LtTe0A+edkq3JJNW+giqNF7Hi+IC0lcP5iV/NriRdRpf9vIuzHiACg3fK6M13zWuf9u8gYnvHJm
I+90YnREdoScMBFQkps8UzRomnPzeRtCFM8mlboNkZ+cuU3VBL2WWaQnN6tY0RL5QxCBQmKuUjW9
yyV5L1vz2W1oK4ttcTS1ncC1f9WpgLLrdNzSpXZze1vhLlMhzZsV23DedVfEpFdFOso7t5lb0TLz
BrDGneu3nmnvRB8ex/yWzMqVM8XWsKboY9qgE4sNLtatwPtcU/Q+UFBuE7cC5lrLVYLpj1d1P4gi
MeQ158Kx1GJzw04C9OV1g+NQqQidJ1Cm6LqbyrFX7GKDiVIQ4u2+wnoaYe6bmH5Y0H3pZBQbSwSG
hkmTDllECqrKIszSd0GjnVAbmY0lasDkkSYKNx66krUY1nG/i32wIrvN3HLObvDaWjMxV6C6QFt1
+0eyBrfi5nmMn1RabDjR6td02FvgwpRZu484wdRbE7AGTPUzH+8kpLVv1XSuLe355z+EUWLCuG7n
eK7qGloGm35PA+r2ZOFbjrqOrUzHc3kbJMljIVvVHD3DIzdvstE+7ZBke424UbU8eUr8qMxS16Et
RwUEIvKGAX1vhkUUStLttw59zm7Hl03SUoNePZXQcKqyZbgTnn69gRLNZUeCPvdyLc+6BbGMAfbR
S+gVrT/Ig7clTmWPv8gy7ZmWXs5gFH+gT2DHejW01OlSCFb8y3mjsu0lEyfnYg0FgRATjyx0bJME
S8Hl4E26KcDMceoqqegxG/jrHXwCTpsQNMmXgy/+ngybT9HmkEWo7rG3YIH+6raYlmNGm/IiDm3f
Cnr2psi8LjgIvB87TtzyzQHEx7pvz0E0iu+XXn4AmcoHt4mHlzbB3TuC3K43V7wj7/SclXzlH92G
th0T+iET8KwLzsGpmAJ26HXu5JboKr+cNc3xTrnHeHoaQFT2nK9+cD+trVuBDCQ5l6MTbyarP6xz
pULvASj8F+llvznZxIbimGWESIiH84TKAP1y3cGjxs0mNhRnkBw9lbJBgVZm7GBasCY0krttE5s9
PvBZb2SI/a394XM0qqe4iZ3iPiixLq0N2aG83jwUf0k0Hsk8vtV77XRPgdDA5dAhp9D0Ebi94dl5
+D1qx+QuZF3vOLrllUEtVoI+X9xp8z24HzP+altk4hYdbEgOetHDGBoReG0O35AQmuNicBzZcsss
ViSgGud3z+f1NAsJDhiW3GJh+3mGAtqPS5OTJtj6ZcZGIWDwnfT+aCC76+Q7NiKnHlZOlwwbZU/o
PfTX3pCeON2VQZt5Oet92lJgnYHXIJR9N6a/n4hbTQ9MP5dDj+zMgapxwGZ0nu/lLvaHfhlvCWhf
MbcNvgEx3MzIhOeNxSRPwexV0L9572Zuyy870gIqyIHWAD9mkcbdw5a6tddBBOXSJrWvoTMm4DlL
GxcDQfmtHdxCpa1GgBg8hbvBJmnS9IQy+2Ptux2BNpIfjQHNNHtYyK2Tn0cw1h2HLv7P1NL+t3MP
WjiXFgFrG5PzBHffW//AouEp9m/hKM8b7a+3k9QGDKFcOKDZC+/AO4dS4pcRENMvAwvm7gS+Mj+9
J5C8eb35cbTcWIKz0/zkA23GCLHuU4ZaRV8xfIn20HVN82SahTzua8iBb9EDe4tmi7or2pQNboex
/Wob8jEMtm5BHsMk/QTm0g3q1z2nTrUdiF1crg9eEKAh3mHxwRT7mjfhMwuY28xtVFQLtqg8rslc
TSwfD4AyfhmS+RbH+pXzIbVOnzoeZLgHeFHI0voOTLavomxzegeBjs+lSRD+VM0E5i3EcvRFxgsS
TW54EVz8LwfPZKeglQh7S9V9n3T0QfKuvVEKOI/xk/1p6001bUsg/RezavbbwzCly1sd0fS3elvd
ApVNrYuuljEE3deMdH2Kiliyr1SDFO/fH8tX3NlmN0WRpNs2EOWCXSTEFo8G+TJ3LJwOTZ3L9tD0
3HsNXXvHU88WZ+4glkSZBlQqouK3YAufMyWdSr2pTc0k1TQ3RKFeupMZrUXjMhRTp936i1IbKcW6
pasFdmU1rWn0vfV9BVzTqtxq92BXu9ygQbTgXQfF+2pL1PbBrw39HC1je/z3i3zFbW24VDTwdMmC
CaZZU1aGgUcLNtL1tdvolucabzbDrvGCmWgx4VUNMhI6FLeY/6/N3XLdvUdLmoxxe2q1QXNX8tqL
tNuRY6OlCIoZKzhGUZNdAzoVoFfVS5G2+40I/+dD109OBhsyNSVRQ6eOsGpVMugxcr+9kgBeQAXD
aC2KPFPsPQrN/C2EEf0PE5XGQ2o0Zt/yeOwfWxll9H7qJXlc4sb7kEcRN0WCvOFNJ3v2uc+HZSl4
55tv0ku8+R6BXtRPAdLxR+1xjKVnXZ9x5sYN4wzuzsttOnExg30Pijh7xB8XPj9TRtxKTDaYqTOr
jtdBkxJ54UtL5gNj3h9OG9QGMg2ETQvpMXQcPgOwvuxuodYWkQJ3ldSQyiFlY4ZD3mIHDd2NpOfK
rrchTLoOulTgQlj6kCV6c45W73C9Gr+4GcTyqYmpjTQpRl8gkWa25jh339xGPn+fHyrKQdMvg25m
mNofC1M/5qNb33tqI5hqus4EvL+knMSd5w8HyGfeCIHXbG1takih+qERGDmJ5rtN5E8rYGlu5rDy
8DWaoPgIzvcyIPQ+EvsRhWW3cGdzjrVzF6PPBptvSlRzaBo8I+f7uN45TdxGMCWQaWzCkJOyb/bg
6OvptZ6gCO02uBXsaK32CcTg2CTeAimE+5TcYqW9spQ2eKlph0gYNJCV4Is/Jjk0MOl7tzlbQS7Z
lxDU3xNWsqdQFsgKsn52G9lyRkrNmmvB0hJk0MNhl4Iegql2QxxAm+jSIWOILg7ZSDOAjH1xzFXb
FntrBrfiva2DArB43XhkSUuaJN1jliTt3bTzW8JK11bTckxoiHrpkM1pSWTUP4dsqN9zbly3uOWb
hHthLEyalPkKTuAkuOc0dPQeq2pFl2E1u9ZJGfj6GLIv3XKLDveKSWwAUwc9hlUEMi3lMhes/sZ3
xwzUxi/FtYLKRD1gZEnmYxMHb2kw525FQhvBBLqvoV/qOCkhP/ZrvZtnsbq9IYOG+nKDb9Bv4UGT
JKXPoTwkOQieV5Y6pv02hglqnl2c7GtSjkn0bpP09SKSt05+b2OYghwtIn6PoZGblEvQVEvsltfa
EKZVQ2kZMIkEh/fWnQKh1KkeIAXsNm/LK5cwg1C2IkmJc6W9zzxfHiUbb/GzX9vglleKjUZCj3Ad
TdAmmSVVIt2QXamNYFpXgBaTSSVQZYMkhgfxiPiDk0lsAFMTcxrs3ZaUW5CPdzlV/h2EJKSbwW0M
05x5pO4VRs/XZL4bWBcdfGRZjqNbJR0PxVMRrtiG6Ft6Yor+xvbYLTrYNEgybqEGMcLrhcrpV1yv
MkhTC+oJt1PFxhhs7ZygYXw3JWH+qRXhQQ6jW+JmAwz22uvjpTamTDlIxNaNvEdvoVvxz+YTgQJ7
kDeBMqVJ5vZu7ht+L+uMuVWLbH6oHtrjYBMNsJ7z3D5EuCmeFhk4bnQrm9jbPO381kvKDqRWtJ7k
IZ5Sx4PF1pDLBw3sRYjBWcPjIgDc7bDGOnXc59axRXjKKETVknJtKGhcYl57wKV0DXVrl0ltoih0
o0L5vF3ictzno94hLhXe0nq6cija+C6U13Pus8EvRV0fgqAuozV03OhWJXoD8nxF44lfdhptqIYe
2pC4ZUE2umsGOd4wicYvucffzeHwno+eE7oIWtyXQX+c2qGfW72X4Rh+BP0HuOf61W2j/IUpKtKz
zPZ8K0HXrYu9I7+tmXnjFChsaFc/LnrnY7uXNRpGQxSAOv1e9KMbyUBqayRMPTVhBPmtMlXpczqN
d4L4brcUG7mEfkgCmjJqSuVnhZLD3dTWTsd4YiOXUrIGAoFzLSfIGBV4eeyLZYs/uVg8sWmKWIrn
Ir8ja4mGaKCAkmem3FrnIUp2uQnrcJbtLjxVoqh9zERb9lnsdIgDknQ5tJoHJTrd6rKDqBoEkAov
cSrWQmH9cmQG0jmTBbUqaQpJvry+1/WLm6Wt2EDjbW6ZihV2yLq+TaFPfsrnyK29B938l/MeWDSa
qPVVqQOeHVuwFdxFqxuTAARMrcEV4k5HtSqHNTmOSfDcOPY8JbZOS0pj0+Ws0eUcqVdCsSOQaE6H
IHR4LmetI97ECWe65KMYCkhGlN6Qf3daTBuzxFfDhw3M8GWbZOW6eEcojTmdgYmNWcqJzsEsjR1o
YjAeDNM23be+9JxyTghLXRolMTSQix8oAM8ifecRkhQNkcHRzSyWX46cgiLYN6rsJu/tTtf7rk9/
dxvacswMrAcm8akqA68v63B6k+/DR7ehLc/cYvQ9dYlUJaimXtch+RhObnh8iAJZ5p4nrXCFUOXc
Dw/Dup0yR9KTxIYsCdpC2A0iaOUQ+k0xZeFjM2R/uFnEumUGA63RCTarMkw/Nf56F0ydU9KT2ICl
SQ4yyVOCkdESD13OB57covk5b7K/PidBFOfS1uE0xNDkWFWZQWaI3GXjknV3ul7Czw0ehdMiE/FN
2aWfZ5yJjWAycvV9RhQO86h7DEGbKWfPKb+Cqt7l16AqJi1YDyDg2c+HGj0F/hI6Dm25Z71H8xay
WJYbXesPwp+7p3rM3BhbEL8uJ55CygtByJNlNLZ+Ae7g7DEybHML+TaIKWs1VTTpcOJOZwIFcoSo
qNuJa4OYIgg8r5DmleUq04eIiCcwN947OZKNYmJ4pwQbuydKCNkV2VKfZgjAug1t+eje4xEMapay
TL/k+i5ijsNaUTNLDSXz0Mky0N4hyWhpVP3BacY2qodkFKcfyhul8jKwtdATOH5uoUyuOKQN64li
o/12gDW6TNaPK7zo5KVUuEVNG9czmnReIVMkyoUmH6ItH4uJCOXmlTayB6JW3AdSXpaNB3yWWroP
c7tIp/vrX7QVgTOICKi3RJmT8Z5m2YmaxIl9ILGBPW2b0U43oyz3YHhHobmZDMatWJDYmB7PRJB6
gIZTOerwe0CDL0wFbvVCwCmtc0rmS04HKcqQvSSmP/akc0t/bPROMige1hLGrtl+AJzhHtwmbnHT
Ru+s2xbOy3lDN6NYT6nql7skl+LG4XqOLT8JnTZ6h3hToDKwMiB00qhagVj+yucxgfhn3/H4Tnqi
CYqIg/7Ybc/boEVIE650BottOXoexFrZAun1wY3eO7HBQv4GyQEtZlG2jb8Xc674AQpUTjiMxMYK
jZLHXq4HUU7ePt/PKZ2P2TRObncWm1ep96QZ0wV7E2pK/tMQZEgBFkfm4MRmVoK859yGYllKEkCe
rx3HT4kc3PjJIHJ96VbJFIKtPeRLyUj2aqJvuiZ95xQ3bJxQY7iM0eyzlFGvi5VE3/qWuZU/bMCO
bDuzTBRDLwz9TziJi3RVtxoVr8QkGyS7DgHr9jleyiAAEc7gP0nB3AKSjQaK8ihftWJLmW/50c/q
YhrdXsQTGw20Eh+cSfG4lB2r7/f5JfRrtzPMxgP5Jgcftg9SySCMjmAOOOTS8Z5l44HSvQtbD1xM
5dJPhSKmyOfJLSGyKY22kfVoT9p5ObKm+ZSvpnu9+034u9Peji2vIazNawhj8bIBGUsy1MVoHFMi
GxGUy62dVI+h17yVx35T9JDNs3HcgVYUZYp5IITF6DygD1C2PQFG7fQABC3Sy5MEHH5NQ5phRKwL
5RFqSdOpVYDculncSnDnc79ZtE9NGQANhFTuTT67PeglNiqoW8ekq31DAVUJgKytp2H9OIp9dOMk
TmxqIxwndS1ajK/lGhz53n9R3uBYQbSxQXGbR+DC95KTFqSSW1RkYA50MrmtmdZ2477ouMtOzFPH
NTSQNxhAbuQ2eHK5WzaQkShvjtNTLKJiB/IoDdx808YG+bKLOe86feKdju/zttkf5JZrt2TRxgYB
HLlkTdLoU++lT17b3hE9uxWxI9s3cxEkEkXsEyQf18JfyHMIxWtHe1veOayrCAHt1Kdu2d4vkCMp
Zo845v2R5ZzEG1GVEGejqAYScllegt3bceY2OCiC7FW8GqJOpAEzax6u6QHzdysi2PigsW61N5gM
g9f1O3DY/FavbjmhDQ5axnkS2xTpkzfMh4C2x0xnbo5pg4OClm9eu4YKt8L2qMMc+KCvTl5pA4PU
Eow6Tjd98hP6efDG+7VfHO1hhUwEyW1p2apPCTePs+7uye5GA5jYyKAZz3hh23J90nSs70njBYWO
Weh2YbbZjaAvElA8cejTYrIj9+mHeucf3MxtOaUee9RVuNInKYPnsGnA4hsGbs/raPW8PGGRHuth
UhobMOGvCMkYqs2L21FlQ4Oyye8Yb3t9WsV+wAc9RJl22yc2Lkgsfp90PRZzH32vyEJ25yW7YynV
pjbyNK1n7g/6xASeObZ+T+/AKP/NaTVtYBBkHnSi0I98YoY/7GNawEhuUceGv/i5ZKiTY+gs6Q+D
6A5z4yZhktjERvUSbDzrMbQx+z3RZ5IN4riU0eUOXBT3wTAOz4GiqyzYRD/k/kLdAppNbMTRFpUs
ZtKnifqHJFJ3U+qYU9mYF5r4jQ7w34ms9Xc8Xh1anr647RHLKbuY0H2ScJxoj++Zz3SRo9ruZhKb
02gaN7FQ2urTyOi7sP+deZkTLD+xQS98YiQUDMaOfIOYkDw0XLol9jboxQcvLKMrjN0JEN4M7QP6
etwuOzbmhcVgAwvwlAw99qlIIa2Rgl/DaR1tyMsSwFP6kepT0+3HPivlzNyCu412GULNQu156mRa
SIurtoBisduzho0s9PmycX/C6decpWu7HN3Ou6OGSWJjC0lD0z5oMG9Clt+HPXmnh406WtuKk9ng
e8DJY+w2elJBfvD33XFkyx+HoN1THxeFk5q3Yqtf5vw3lw0S2/Af2bRpIg02CPA0RyC5i3XgTsEA
mkSXx6o/p+0iplyduElSkIEAkCd74TmOfi42/9Dr1OZ92qhzui2CQB0BTvkt1oNxMndsI4DOF+xs
XTB1EW0Ps9keVuZGRRfbEKAgC0OTQQDthBdeXrAzdQxp3JwyJvGlUUSX1ShuROq0xD05qHHnbwxZ
xY1s6s9Y+9dCfmzDgIjccV1ivjj5KJr6J39rF+9VOxNVH5JAD/W7gQY0xyvksrYP4GxYIHyTrHp5
WIhh9GHwxy4u/I2Y/lW7G752UMYcYrfSYmxzzyQD4pVeB3Gagxqcc0HwHbpkvzu5iU0+o3svqUeo
EJ72efwcJw1FpdhNZiq2URyaRXGbhb045aI7dUPeFQF3g4XFNoxj30fe58CBn4yew4JzvRVgtczd
3CS3zjvmN53Zg+5s8b4vsiw6N8jubuwfsQ3mUJozITlsruCLRRPU7CDz5LvTgtpwDkVrDaZqTL1O
2k++XMto8W48d52d7SdeYqM3dNjtrY5rzDtsjrGJTiRz6/iKbfSGHOW4pgJbJQxYfIC4T3DYoXbo
ZBIbh1frJEUCYsQpGKLHhJojmOGckoXYxuHl2s8XSgSGJmtYrIlX9qBqcIwEVmzsxibRnbeKU++r
O0PxAWBsdqOZi20oXtpEqh3rRZyaaRqPid7Gu5UskVO+GttovLrO/BGYufMlMuO4eozx2qCnXNZO
N5vYxuNROrZ94E+YPVa27Chvn4hcU7e7TWwTiSmyNhDdhRNx/QE8aM+9ok7FjNimQvLXeUg6bJFT
/T+cfVmTrDyS5V9p+96pRkJsbf2V2Qhiycj9Zt71RZZ3k0AgQEIg+PVzsrpmuiu7x2osze7DzY2I
AMnlfvz4OfPwdQjyAc/gn4Ty9P+xPV+//18Sh2XNqCyKDqhUycw11IXMxZfJFmOu1OXf3rWV3tKJ
CAbh4jlOEdJNXvDVuB9iGd8HSbP/RihqYPzajRTrPW1P1H0NpnjfTnrLJ8LpHmGAFFeOy01WbRJX
MSxO3ndYvFVFkvNIRrPj4iqfbsXUofUyvatrzt6qImVBD0OKqelzxsao7jN9H0nxPuCBveUV9Rmj
Nl4Td+5eOQSY+/7WN/qdWexbYtGcrLttRubOW9vcMttXdu7et4XesorEBG2ZPCFYg7JpAJQqUUHK
7X0mhOwtrUjZZNgHgrtSjPPZqKRGTf+uBh17KxeUDVHbRyAVncumO4nMVEWfvYuvBMvxf9z78RCa
bINsGxzCIsxRLFw17+stsLecojS4ooM4B5ZJIByMjSJ7F9bN3hKKaGYnbSNceIEF1G0ky4a7Nnuf
vBF7SypqS1/ECfXunIt+lfU8TkbyUY2Yu3tXKHxLLaJQ9yygS/j6NMdqTP3HJHnfDC/7b7yidJy2
ZkLC0oWe1lSF8+pL9b5w9ZbmM9l8hAczUpa+Y6d1Lrkq4/ct8Lckn4h0GHHqcOmkyy+AUGo1vs+r
kr1l+AiIi+xLsmCBR6W61aLHPe/QGn3Xs3zL8HmlbUPeMzZnlkhyUZFXx76Yi/dtzrcUn71npSXT
hKs3qon50Lmhr0Ivp/fpU7C3TJ802kybdqM5C9N3fEI9MW7yfSf+W6pPP1M7CT25s7c7B3frWjfq
4/vu+psqS7WudBPppzNcMP1xVeleRTGcA9539TfZ8wZ8cLZdGc5NCQA8HR6ydn7fsfyWRrQnUWr1
uIfzEqKmhjKVPYQhfmfa/5ZJBK6vU5ndwnnoik8SsC83aXjf2fmWSyQ0jA0InbYzHP0cRKAWenKl
fp8CC3tLJ7KUWXRcRTj3+Tb3HJyOpK/KaVt/veuRvuUUKTNAljHgkUZ4y35tD9n0zzgi/zOVk70l
FA2a+CYseKRovC6/SzxedpBmtT+GiXVQ1oKgePsp2vPeHd73WZJ/PLH3EI9bXsbhnM0fIhdB6Om9
T4G+ubLpJQOVM5xT7fnsOz6n7/MnYG8pRtHGoE5e4C6p1d23OTmRdxrksLfCQ/m2R/3ckHBGiQHB
w2HveGPfCYq8ZRhJJqD+7mw4C9boj8COIs83S5N/hjCQ+G+V7f8AjrwlGbX9hMF+XY5ngzlf9gyP
YnVZsiVKb9SMufwPkDYj47OTuoEp77ZrN7yEbE02SI+KsVt63qDrZSYOJHHYL7CtgaRO2KWyT6TP
0uma2M43F7tM23znNtmUBx1j3PdqhpSXrU1HU3+1zdla3DIYOpCDEYns6yWVUHngIi3lFxaltKi6
HSGg7sQ02NqlGXw2kzLq1vPcAIx6YNRH6VHPMZOnLIA39bCOBav2dAvhgE7lZekp+4Qkyn9n8TDf
pp/GR3NQHwA3KSeLowPb+YfHq21VCteQ7AwNPKgbJUVc/I7Qj4QkDsKGxHx/k8tjsg1seCItXX7v
AXJqkFrtpwT+KLCPuBpCkvY/idnR9Uqjrh/Oqs3b/VM7qi4c5yKLtmOOsVN7hRGmrriOXLlMt2mf
muQbZNE3f05gtdBURTa3H53cUlmJFJTEypNh7K56uUp710Nhc3vOYD3a1HrAgF+lZWmyCs4EqTjO
ZBfu8mpLrurY6I3do8PcrLwUNCq/b7jp9iqlzsMbsyuT9nPTBhFfRSvmB+uQqbk/FllPZVUm6A8c
sjxE92u6K3aAFMFWVIx5kd1vTWM+rLRth4NU3rDHAeoKeDezMa9yZEMRV5N0XcHD3Bp9jKF4k9xr
RW1XTdCVR39qX6BoqkyP8ZtcryD8r8zLqCpNPsz1HsBCr+J1JlBan0QGySbChuFUlCDY8YmV+6fV
ga7F26QYo2qNtWR833yujxCcjstD77xsqyJY/9l3HYEGpopXf0rSLMp/7VCwSs6JGIk8JQQe6NyP
CYx/Isg3+UpM0XrJY5FDvBuUGVnt00hf8DIOArt5t1xQ6I8Zh1bi6L74tnCaA9bNy3OTuniBEBEF
kh4YdhGfTZL5B1+yTSjuqFx23vZDstVpEJE5el1sTeUkdIThgrPvohrMgLnpNckLd7AjBW2WdbFo
KlooLY+dcCzUBGT6l7WVYeFRPAzw5TCtF3UR63J5njzLPwM4EKoe17S0vBerWE8O3+7OvkjmnTfd
xIp7tA4yxyGLvA4n0Rf4/6RCnioeZVMHA3sNgZ9QW+/V9oVspQKPD9r37fArb0pb1nHT++Smg2zk
L7o3IT5FRRR+WFiofNukps+kMDoDZtFE9oOQeo8hMJOt+3WqVmgUVy2zIznMgmbsYe23ND562Xfm
avOCDie15nriLvXL/bT4zhyxtxJfDakdf64NA/InIKHtzzASitpTtC3yc5lhhHv0MZsg92j7/OOa
DtFFL/gOb6Dqkn+ex6LvxgN0JbtBH1a3sO6xyURnfqObR7IDZGVo4cElFkl2CXMCVWVuFpkqU2m0
hcaEZ3HSbBU+7GbvRggOLKcpYrS4GdfxdQ1EuURYkqPE40JdKJ4wxtaQJ+2jxsC91Aky8XGSQNGy
th8/GhLHzc9iSnr508GFYqpjK5BiN02X9dcN5LvDlcnI3t3vts0+dUFHSaXjZU2PdlDe3SGaRqFi
jR+yIzqnOeWQX9T9R4yPJOVHORBxKUb09TESLZy8jFnIfnee9mDvstyst8YYpAu0X9xnSLx62K8p
3/6eu2V+GFQQOe9H7KiocjvV/VPr90jUZEeOwaHQtiZ1g3xpOsUj1kQcZaq4C6WQ8UlHfpKHFqla
VE1FLpNDjikzWbuiiQaucpdGhzaK1pfMFGa6GvReJztiB1/R73y9vR9oueCsKZBAKsG4EhukeO39
Lt1hbNyjjmy5HxAScrxDqQWisykEi49zJ2JyFQF2HUidYMLl07SlwMtI5soXS5L8ukiG9TazUTtc
yrzpk1MKjwt6ZNgE8y0OwEu/jdUEKUgfmttyzRpMlbRsvy0yM90A1sLpnoA3QqstN6I9DjpfFd8Y
EGOODVp+g2Lndlcq1uUVZJC/0nYqf6blJL/TMR7N45g3O1ZCQxSpsrgp6jARjQMRYpmQXtsENAsp
7LB013xnS3FcmPYXY+LpAABd1dCxMYdhFqcmhDOL26FOFVpHLk9ONiExL8l2L/pgeSL2npcQh+MK
Ek9Yl+0j0gjPO0ziVj5EK9+hSaDLfK9Fnnkuhny4aSm9DUTXaW6/iDVajjRum9rDEKmGXfnNntsN
UJ4uonqGvVst+qWs1BAtJSfQ0TsFCf0rROcuvy2L7tlv1iOeh++5EPMReuWszha9PueLHOqphbw1
lAXsVJUwAfRYtoVE+ElDuEDRjnKYMD1rhgoiQoTH0WY+bkWEeCinkjM83AocCsIZ2W7JJk6kDbfl
YuMDZO8DjFR7Vc25bqrNxXdd5r/iNmaHCcqNZwBZ3xUT+yFJ1hq0VlH3W/sbfiTNIfLoKBdwPEMC
ELqjCuq09WKqZBnPVTx6HCuePMR9ce+3/JKM4Ao2KSg+GBY2PJf+1LOpvBlZdytVWOss2x47Y0d9
bEL0lcG6imupr+dlvyVSDFwQ93FYdXFxWWEPcs1+62a5Exrt4srgHqbdMGMnDKGa4uIGJef+egJA
wjwsA0KQiWbScCossq0kTdxRJZnmRVBLRTsVVWycPshc5Gc6C+iHD/EjwxAJ1JW6KlF05Npb3o4x
/iY3mEJY0oQcupTpK4AVmeRkxYyJBujMrenSBxjX5zhpZI0PJEy9w9xT8THf3QMVJPu9ZnKWdbk0
9LkZEr/V09Kh6Uhoq9sbkpIU2MHiyXYHt6G8XmMj1EkUndIVPh+hVRr1khxzIFPhEg8Juc3iSA2c
Ccyi8mCH4sewpaYe2yQqropOZp/Hvk8DT7Y5fIFhZBYfSzvJz2vXrQ45H+ZCLyVlRcDKtNAwFmOz
fywZOqGHAsKgVb8Z+hn2MIPltm3s53ycxG8r0Pm57nuPu+M19hS205TDebppdxwgAMrusih02wdr
SmEuuYgLerRUxGBc99HMDiOxPauLzgiwncwq71wqnT91CdPf+n3Wr4x1xQyIyArLio5uW9Ff2kpf
i7nDe2UYl+kek7IhP1wOl7mPaog7z+kIsBUY6Tp9ibt+8kiqiqY7N3I0n4Z5Y+PXYc7X33MG1hK3
WQImv0VGjN7VagirIaBNi4dF9cNwoL6DTp02W6fPORyanmLCpD6Mg8KCnHyBcU7RzPBSVT639/O6
ih2piZ01fKiCNw/jNIq26r1JCAJLG88cCGvqjqUzO+FWi22qMPRM7ifI4uunCXIT7t66OJ6OY+yd
OrZEIjcsE0wdV2ugmAbGpzDzcRmTtmZDHJ+RNNNyq1EK3kDmzYH/TMgFsh4uv4aaOUU+lu67PXSI
M59jmuzhZ7pJ0D2HZYrmkx2hYV1jLrgVjxo2pcnVlBRM4la0WcKXhShVxTntEVcyEfiK59mdU2hS
Q6s4aAzfpaJtx8fIBNPeE5KZpk6R8hI+D1BAekDdArtw5nZWHJBbP0BrscFUU1zgKN2Xbdtrn6vs
ug0sVZeCiBn8miz3CjRAV0i+tPv0FHxhX9gEUbxTBx59VGUt/NMrptX6e4gKRbnCbPBHs0WQ4TRT
1okz9O6RlWQBQxT1MiN359FQ2Ou5HaKDxkH+wnySPrsp0pcsL1FQtCZcEAqJukuTmS1c6yWwS6lE
y1ACLJDPZvv+Wy+p+4Sqrsh5N1qZVJbGZyqFOkR67ed6iYqJnRIWhVANCyPhcSbtvFXJ0C01Yl3x
ZfdaQlUb9sQGe2w0X6I4L8Kh75AL3EyIvPu9RrrKPdwXjzIzQ/w9nl2yVyh2WnOao00Ph70k4gMr
WNkc9ihayCUPjJXXYvTbMywo1W/wPBZRuWkwzWlCutWin7ROpN5ZdzMv/UrvO/2aGBkv4bgDrcTh
Z0lblj3kgu2HcTMur9D9OwdIegbuYL45cBmx29TuJSpEGMcYWJnIzQFoYwmrfcZEXKlGa+RjeZI+
Ts0YfdB2UTiJZp0/Fmuu/P2eutE+rGTrv5vVBIq54kFFfFMUx5NziYXi7rjTu9So5aFxeoQR/Np8
Ue0Wpi+SZMNSJRJjZklZRFGNDQClANG51wi/TbZEtC9mW4V9tc1p1Tu9LMXctBBq21mo3IBaOIZ2
U/cFSV2XccNoC1d1vJGnvSzbX6lS6yPg8uRjk6frcFD7rK4cnHCRJM3Z1mFDZlF8acD8qdtAloPM
Z3VW6NRxFXbaHmPjg7zWiwvirrGx+Dgt6T1MsxkfKIZ3qZrVIYcZfVKtDSh8hywJjb52Y7JCJKxL
ZkjKiQ1TLmIs1WEOTLR3vk326BQvOr6hhV0/yzWJbk2Us7lOsm4AhICRpPy8W9QVBzIlib2Vjqrv
oTVK8xiZ7HqwKfHFdUb6/LyVugObii4TOBckU+NhTKfo06YJ4wAR8soUaXfyST+90mx+jEt8x/wI
z4uoyHbkFF0e1SYniTgJObmWL2IvH8u121+GdBAXsorlTitUgrwMPWlvC5zh23fY0G7LYd9wBp5m
s4znQHb5bTR+Gw7TmhucNiqMy9FIEo/3wORQlC8U6SFsSMVP1NDdk3YzmLbNnp2nYlmeLILlFd0S
mV3HYW70A2D8/pco+nKqRrXNNZ1Cf0lSifxGW3s3lwK6jhADRhgbS5Z8mcDbYpxCIHA/TGEf7uax
ncVBpmt+T2CvOp+lmFGW9luc/sDOfgVr4nyLPtgpdB4FbTnemC6M55R69sWBj9kjvyqX9dCTwWJV
4VBsuXZNeZVBRpXxrc2HqArltNBroVNR1lNuXo+ErnkizXCnF5bUWu+Xdt8m3qZj/AF2jPvNGMO8
85YmRXjecVZMh06sGDG3EEI4TGTIs6vRh0AvRvj8WTnYluGmq15XcNYh33DXWHJpEm32GNT+iRqH
qOO2UMt1Wh4yliOONiRyj0oVEtbDqi+vh279BdJntr84zLf/MnSBmi9APM212rYqRBCCPa1i22K+
xZg+NPl8He/hkLKONIe+V+FW0vYcZP+w9Y6tACdofoXDH5QziOHFJq0izEP93ERBzsu2u6eGUK8r
TBzBcIN0xE1XrC+gK184tn+IduMJ9x2jL+DO668L9Qk7xz3OpGpJ0jAd2w2DULqDP4LY6Hrr/GKR
fukhOvkUeEe12nVXlxja0v56c2jKVsxSOt5EOi5w81cVP2sZL+6uTFmZHylYoNMTaNKDq/p16/3z
3AzNbzQZ5qHGEbwAhhnkiKvsmN6B2qFP25so4P7TJGQP6dAP3XGYdhj/Mm+39JyCQUq5KKFazteG
sPu2oENaLQjst/Eg1hfVdH1+yvUIAhqiUAuVbWgTkrqVzTAeoVvkvjIV0OWF6R2izQydDV0NjODk
g78b9vLoFc3OY24WfdVs2ONXmEUZn3JdkvR6tE2HRc2Gpl4MMy3vcaApjlR+LC9b4unA0efxSHDj
3qvPxastbY0zAxYo6Qb7sSPTPXO1tX3ZHfPEuOZukINA1UOXbDz4WS3fZ8hxxRVZKPqMiyp8UZGp
KZ4ghtaKaoqytLmJEyAazygCyu0q8clGnqmEgfHPXIGlf7cWevaXFGQcepoW2dmHou/H5NcujVYn
CPyJ38vsSXNNUK3v2LnapvekAUBQK9s00YOkOyRCOFFoRGCnu8LiECUY76391qOcDgr2Cp9gZpRD
CWam6V0CdJP2PELUYQ80NfElNm2+1Gs+9Qn3MW7GdYvhmOTU0nLSR9bjDn5ae+3oIciwsXrJ4c1R
6XXuzRc/b4huaHFN4X4MACm5TxPTcVHoWFZQT59FDcXT5alPGljbDcJkoOysqKc5ThH1OfOts0cv
IkAHfvYjst3MkfFOw/eN1mLN8+YpmDgaK8xXxms12j3MD7lvp0NvPOpG1CC9PoqiIeVvwEjpejB5
l05oWyHT5g6A1PgB9NZlhGQk/uCqK+KMai4Hr5ajyAFkfpmIVIxw4BeY7sAuS6L7aYgQaXunCojo
RKZsNp6z3i03GlmWCjxbKBUvMilLxcuYactnGEe9KI3/I0Vq05X3/Y7PAV19+wLUO4NpPZqhcyVb
iyfUm3y35xUv0NVDiDG11yKZzl7iAUYw525MXfqhXPtVHDKJRc7plg8PcRfP+kdhI6g+jV0r27rd
YpWDUkAx8+HqnpnAvrl0j8ofyTKMQB6WybcHUH8j1E+9nlmVDy4ueUAuvr2PBvd2OHhOlG4bMYxn
B0PNsyltcQ+wjL2zHfN2QNiSkQxxb8dzMceh7owe+G7U360x/vVH+Df5a3j4j+aF++u/4+sfkPiy
jVTzmy//+jz0+Pfvr3/zf3/nH//ir6dfw91L/8u9/aV/+Btc9++vW7/ML//wxcHMzbw9+l92+/DL
+W7+2/XxDl9/8//3h//y629Xed7GX3/+8WPwZn69GkKi+ePvP7r6+ecf6LX963+9+t9/9Pr2//zj
f/2W6sU0bn55+ze/Xtz85x85+0tRlEXKWEIIZh1fW4Xrr9efZPFfUmiHlzkpC3AGk9dhVjPYWeEV
i7+wMs7iGD6KqMtAzXMDguCff9DyL0mOkrwoSJH8x4/+zzv7hyfzn0/qX4zvH4bGzO7PP0j6t2f+
n/0neChTSIgVcUlAgaI5ectG86OMgQtGAuJzK46gpPi1KQndiH29Af0gqzoIx01AwS5iWOQlWtRX
zdr4WCxpFdONHoi1w+0AWeqOO4Gd+apx4znGipFXDzivoRNR2PLBp17Ig1sabLF1lmv3oNvULYdJ
ocqMcZWJIsviLRhs9AdSfGZ/phgXu96Dd9HnsaSD/Iz0qv+yzPlyO7P8e+6JB9TTxzEnpesML1S/
9oD39EH6rLyasrJeYDyhoYEhi0fFtigjHAHCjLfrAJTYQaEfSHOHadT5piyaYj83rK88uj01ehv+
Mhbpwp3tyGVRMxAnyFFWc9Q85GjG1qlwCwYGp7s+wkePpuRaCf9tsxm0NXsGMIMEeKezpb9xqHQ7
jsGdvO7A/q8NtdkpM7vmBLiicsk1Afx76nQ8uSPEp02KMCj8UEWlIT2k9dLhk9vRMdho7RwmogjU
olH/QemUx3vS35AM5fA09Oi49WXtJtll9/1cFABIyG8fbbctxIye5NTfWb85eTe+ZiQ8jXP7yVrG
Uza3tw6XRLG7YyboCucNXhfhUN1TTeFQxzqFjbwtLK2mSY8r8BdVEh5QjFBUhThBK+XST/BjLFy1
SrmrKonXvQo4uA2la3EcfLqtn2Dxpp7AMZ2vrVo/Tc06wo4KE5hHMsbtEQ2D8TrFbXuI2/HKT3st
Mao/GD8fNjLRuqM5fRUAPZLFvehhaXlKXHwCz55ntNTA4jpvT0u5zi2GHnD6FCm5N7n36UHTYc2A
nHmyXNY5VQ+ykK/ieTpZ1yv0B7ePOaZnsnprRsBHOci27WWQyPiOuZQM/Y+9G8VB2R3KNdobhdK6
TXjbFuutEN0VoJrZcbQG1/Gxg66yuiDzavr6VT7GHtNuzaHahX6ZrVgU87izjrO2S/mU7SqtKGCn
k4sksO9VfCvpIqtGuaVarF+yek/DAdu6rQJ66U+hS3vgEGGNa9/5ZyL2/L71i3wdOqDDzzBmzRHI
JuUzMeweGT/3wpiKjNn1uksPWhsqUcPCxG2zfYOl/G+TNCccCxc5zjf7jiJfl98znYSjHvOZC1ve
5KQRn9iqBIe2yXiMR7muPMVQpMM+asambrNBzKcB5Jb+F8VmOmJNb+HidTuGat8Bj6QG6qramCcA
IFvD8+D97R7GcucKoQeemssUHvIY7VcetUux8aSFy27VILPgQbK4DnvrLhGN+w/G5vmTXOKbjI6w
ChRjtEHMbbkWcm2vB2SWEx+mskO/w2d94E0GjPW4DiwHLJ1M3XEfBncqYJllUIFBy+4U2t2+xICx
XkGX0sGs0oWEHlgTUlhle/0Y+85JDj/I8VYOQwNWfbyZB+phqcTHMKroNOcp+b5I2E4dc7uGnnf5
kKdVVm4VHKWLYwug9ffebhniHArLvsd8yL7q7DHapEr4FHXAwln7pYPUpTgtjVq4V54Y3llUjGjV
LtvBhs6e7ZSZQ7RG2T0YaOEOS7a80Z1C0zRa3Cl2NDn1jbR1Cx3rqBqmxuhDtM32au8GsPa0LeDU
tsiPlJadRFkrYZPMQtee5lEA2GV2StbjlHYlgt2M1Ir2asQttlEFPYqXGWTrKnGzPOJWYmE13WEY
gPNusKZdrqPRenuMNMHsJpBpsL/gVLRfBp/3d23Oxi9t7lZS2dKdtAcFYZUN+nFD8ZwUyCzrkD4D
HCw6Lp0ECUgE+1EyYExj2vJoKdC5mwD4q1Cc8jL5gohqL67BEHuZrhUDuAFq/zbe5uA+xBPv4rhI
uULhGwFKn2EiWUM0dz7akKEydkie5yz1NwrNlWs0xO7TUk2WQ66ud9XGKHofPS0ZqqGmydD26mEU
6RrzddGt+rh7lhV8ovRrUk6PPno1eFQjclQ7fsS6LoB35o8UxEAOROQxAwkihtcRmN5l+qvd9E+a
r5gJh2FJUbdKoFPStlmG0TcTEBr6YR8r2lufVuuUmHNbsA84lIpLg+ZEbSULt1M89s+mp4A8GGw+
kiiebkZSbli4sELlu7BAz1tPgaeMFsBlXw8Og4EAxVo+W4NDtundZYXBMqfNtB0yggrGYmKsHq1N
pipi0iwQG9kzsD52dujLFuCKW28GmtzGYfwA6b19Pq6OwYMS+0uIz5OJS1Y3bY9iAFPdR3TYT+iL
ltWEduy5axp0LqOG+G87WQwq4SK6amZq7kGxB6DRRuhd8Mw2tqkaX3bQ9LPmWeSY0uCd2hEnSwP6
y2NE9sDbOAGX62/I0UXh4HrZZjQlqh6psz1B+2Z7om1DwI4BmuI4pf7HkmOrHgGcpiBQZ1P8afdF
c0lQOx22tEVusZBkusxzg9IdxV+2OwzNweq3oqBb3aBifpX4VjehgAHKa2U9I+6nBg6JuZu/avTt
SRUzSsBlKUX/kG1AFg6ii7vbWfcZUA3iAuDPMN6UsG3/mktt6U1w9I5Y3T64bji13gAM7MwPNDjr
ZlmSrgLKDU9haqb5eW804NOMlDewnesFj5EU6kMStp1nfStPGiSXC3VJ+ZwAxEmrQkLIIKNo3bc4
HKFlH5qbSSUfGvGKZmOZqOkgXV8+qBgP59gIJKgcLuTdd0lmEMCKDPwaDkE1iz4Yc2Ks0JdXQ92U
PT6HBmVPo8lGkvE0h8x7TKLFbK4IWqnyWc5b/qszy6NAk6KvwJfKtys2Ipeq8QRnCp7INg6f2JiP
mKqA2Z09ln2Rv9BmjW+BQeU9eotmFXcKBCBbgdnYeFRn86vQmI8SxVdaiuzc2ibaeewx63QMNnPT
aWHR+rsludE8stGnph+KesNSOkcupscMKUngEWDD5OjSIbtfQIbBHL+uIfIkb7ZhQDuwHedjMyyf
0dmzx5FA635DHFW+IuUk6rIBYBaw0modgJ507dhio2ToQ+LejJ8DaBKy2rI4kFeU68ERcWMGuh3/
N3tnshw5kmzZf3l7lABmGLcYfCKdziEYHDYQMoIBwDDPw9f38awUeRX5urOketWLXlQtUiKDTHfA
TFXvuVeb2opv4lJMOy12tTTEBZwv+60hrTpM0hJZYynTIUjjbGVbx2Il4Ljdth1tt85Os0oFoF/c
HoZRzDtEkM43suKLDd22r3Ip7jK9c87xOs1tsK3JVbetGnGnc3l+Wo7RRRK6+qyXrRuAnITKadRD
uiAd8SKsyYmp+42VGyCdcUOZLkvzzGqidO+N2lO36FnCdCLrT8ADZPSr7llAUATUremPLV0Pel5W
ob70/XeH8XeKzOLKz1HEM7BLbfzii20OSaHsvTdrDzQZi+dnVVbhAqpjkBBniVAPvPe2ZTsZsm+f
nZJpdudnTm53PA1pLNhC281RXc7uc8rNXPgToUV2qPJk/pw0PXuWTGTf522eAruWwz6eCqaDSSM1
VvHI4iMljD4YYEbo+ZmD/NjqylCRaVi/LEndEpFIeIKZMGt/Tbqs2W+LtRa3o3Q4KRW4yBZ6sype
t2UqfxYEpkCzbcos9tU8bt7RZQAZGbFmtGGzjRkx2/WYfzPsDWV+dUr+nAvxUQUzeyUY0BSLnZxd
sVnWObXgraI6rzJ56FRSRZMnlzlYq9as7kzE9iVQK8fVdZM4ivXs9kPIn5vkEzGYHBqOUVZfFQej
QbHtzVL4ayHaDTBvEOtemDYDnrL1EKu5ngMtnlUo3MX+VGy0ui/SNTF36UyJN0cJr1i1+kCG3fbk
Tb3VvHcFSD5yR3fkIJjLCp6hGT/IwDCMw5gla37bb1ntj6XSAn1kLOR0Vt4+FHq2/MydlP2PBRrV
gjfftL4NppVRSY4OG6OatuDeXZf1XLam2X/jGilBI/SkiyMSeZ/4Wp36lCNEbtFSbgU8xbhm6xLF
BHX+bEk5gfmem4s3N3tHpuWz3q39q20ZdRFoDJdeGCVysLP1rp25Jvru0jh1fhPHmfVZVrV0/Mkb
TKCEgth5WKgEbrFkirRjcJQHZdfdd7XDSyxT7yMr6IcCKuCHZUOGpHIjQrFPOFHCaQSRBEbJl54R
O8wUfghtslDfVI44XzeZttO5u1Lf0Pnq9/qcAxJyqaY+S5BUcqg3MKdAbEiUu3ZWavZZY2YHiTbn
5m6gTbTfl6knDpYRbNGEejOY31kSZE8+uxD6PFoFuSG+xXbxh5JAwHaXJks23mZpkgf2NCS2zzDz
+qKWZYm6btkMkj1lPFPAdF3Qm9O1SkryQzVN1V1cJvXnsjrsqDS0TH+xNZbfosmklXfL+K2+h1BF
zclYskQRJ+sd7JRk1gcfr85sMRu8oxqUwb3fN7b+6nlFCmplNNq5IJj0MNVTfNfpGmNnJ83q5ypJ
14zh3TA9EBU7fHa2oQfNJuNffdVOu9xYyY/3Ur3iaVmoY4uukZdCn6dmtxAMkvD/TpOywjhRd8xo
2/nRmk1CmAxrk8wcLfYcxrU+uNGQxZU6jx62GEpShxqyTft68ePRpR2Sk7GaEZGQbhJZ8WDGu7Fd
xxdWVXWP3haPtj9tc3aQE2fAa+3FenyqaOV6Cnm3qEPCXc0uUBZrw7XNfDTz6VQker43GooayMVF
3CN3TAnvwDr2+9SiKPBX1P/lDMMA5bHJQQ8NSIgXtZFEewLhYNtCD5ZGzZuiZ+fFliS3LooilVoH
Fc/QxDbcNcQklz65xVqvIEwgfBdpZisQgTHb81GbdGc5MCpphnO60ZXdIyp5CsMBsdGnkfbqR1J1
c73LUz3eUeZyk/VzM7x5ZpyDTI6afbOgK0SKp5VKvVDaw5oWPZeUq9lchOuj3dFN4ZTKwtiUOZVQ
Zt6xic8+Mnrp77sCeNDVqtpHiq5eHTkmt1Qg7tHTEvkECJa+F8liUjMULkHHdOVcpTJWUL7p1Ca+
W7PJOHAFHE/OSqXbqYGussuyjmxUpxNczHbJTL4HhIy7Aaw09LSOr5zjIFwqdM87RypzwBSuGesT
id/mr1QuSt4QT1WUB09pOfkv0CVMpqASaLIYsYaVjUZ+j8q7eWQ11cSAsMDRWSrvU5NziWRFnZ+/
T3PZ3HYt793FaTSrPMwZnMXoI9gezNiNdFz0IWOrJ9UAeLh8tZ71UxtjHTzG4Z002m9L3TCx0br7
yuKv0ouHWU8O0NX8h8dqvYyUe08NlbavOdY5bsoDW0u0lmL3OxRLqCrr1E7lJzXrh6baB69vHjth
fKGR3opRd2Aly6julw8iWrPQdAg6j7dHT5FcOfTFR1tWK7q69aJJ3kbU+vvOrR9co3yzOvMp00GN
C5PVe4AIzNAkxUxaX8oFkCSdb2aPh6wztg+rxoWcFnrIzihrVzZN7y8LBHFaWj9aOxc/CwNVPBsY
5Q9d8rGIPKqrHKakYSbjMTgpnAXQK8n8AS8PUyJxfWCG1c/poX2jL+KglCTWN9k3BtUtgxeKTp72
r1nylKANPaaq/t71NERWv/mr3Yy047Hykyzvu6PW0OYcdKXXcL0uIqT17FXN1kYVfDe/gmOzwvw5
h62P9K275X6+I+WOOw6kyfe25WK13oGEmUemOOfaqI5zZbNIkUEHLuzdatBSWGsdxlt+IJasP4Lr
yTBGtnf05UbrqzvonDDOQQI2GwiZuLLALtLb2dbKc9UoxE6nvuhTQVliD2/FIrdd3mXjLm8ReYVa
+E2W5kK91QcaQ4DUqhCDR9eO9GF49lbnvjO8+tLI5LamkdI5n/zF8Zb2uR2sX6Kw5S0Hm3uaJ7pc
pjTtjZa3251hL3eUWsKvCaZ3ScfzrUEPlB1/JZVp+Vm8fUjbeMObkUZzkR/rTMtu+zq5n5aadCdx
N8E7PcrCBrmy1s4HKvJOFU/zsa81XGoVdxPJ/XrogDn7tD3NjQARP5pqfWVd165p+AW5/X3q1lNK
tRrEmzaj7jl7QKC7zrBYFZaqx9rqnZAeMubha7PbWrN6Gcnrdx7Tom7l9BkvA4q7SR+4ZnyadcGO
u1IB0oliGYiDrS6Gpp62smBuNDXrxcun9bM33aOdxN9Hub1n9Xgqpe3sZb5eGCa0PtD/o0Hxrm9N
dlgnle1LNl/IxrAOyjCN29Qwe39l72qg99vIczZtF2sRzWF2mn1Wl4DH7czjxOkdFKLsn/gxTeRu
vB7XfvrgdMZHiwnJN2yw9rxpHL/SSv2AMtcxXBbnSszjxWWEBgqff+vs8hG982100yb0uMGpNpgL
6PFXwRQm9/SzXVKYxlk28LlmXEOj94BQWZ1qIDeqkSLtvII+uo9mh5XqPSTqa7KSAsYA5DKk7ruM
25vasN5rB9LAMVzvWheNQeEls+9W8q3Xyi4gJevOdXoeWKO/Tex8ePfSKY9MMzu2hXnSh9b10zUf
vEuZODNtpLJFHGWtmWqHHp7OOjDYZzJaWXZS/ZCVaIufnWfM+y3NvdusMbanvq51H9uKeOjIxP1m
b2q7napEBNBkLx5dVpQCYwYjuFWYrJpKgxl07wBs2L8sFt8+UzEncrLO2Y1iWB/7ON3gQ2MQdTwM
O0Malj/Vevw5lswz+l5RSFZ9kCpIcH9aUOdjo9x15pLgq05vnHnOjxhqACKVgktrsseYXW11Xn9z
y+1BOvIb2dEZvF7r3ExduR4UlhGMIxck4D3V3LmSSxfovFZhSpqtb3mrvbNVSgKPdL4Z+dAGjJkq
v8qEcdNSpBzcsokYQbLYhgFQ7vHOyq196fRNHaE+ykM5JKjUvdrCqXHKyMi2gyyHsyMZTpR5dhmV
/ry29kHvG+AKpmc3edq0X7jOlgORUBv4XDmHbmfeZlVvgUiBtbMSiD2Cp74s4yfU0PU2SZTB3jiY
vcSmgYxl3r82KNmHdlN3QrLJAhLkLIt5iDox5bfZNNhvWVv8MN3NAkgQuu+4w/NmzOk3tB89TFvg
25msskUt3T5J+2+dU1ZB2olTx0izyaaWwXhZvYiMnTjEZnwmWvLZ9FU4xzT0AKZD6BXzr5yXpM7R
1HytqMtdBtvCFxvldJOS8QYdKX9rLiZepbHHoZGYnT/PDsyo3v1Us/aOp/C+6Iy9xTlyzMziJw0O
F7ym70VbHgY3fV3ca17T+pyULQ10Mj4Tm2C/JVsidzx7/PJun1SBN+VnV3c+Nxbf/sSPs8et8R5n
1cvIB+oaBr9z24r9sjZHgOfjksdnmKYvoU9pULZz6YZzJp0qFMuYHFHAyqAf4ex1puTmLmvzetcu
65V4hAgJkdPi08gx9V3q46sarCFyW/e7E6s3upNfchsv+ZJtu1YMd9SF6xVfYaAzysBgNhKyDrEJ
+DufcDHR8MR8dV23fZgmBxA6v3MP/rJra/M8STA3BCiImEK5ho35Ui7xLnGHCdQMAxG4/IR7ohyd
PjQ72ttssQcOlrz2ruM258JOHL5Nl25B9Ozs9RzpRsug7RnAODiTvPq1cGv77PEt/7T0uP8wNOtV
3/qZFT2dA1ceMh3oQbUSTUNhtOIM/FT37qi4KnnYpjgWx9jsljJqZj6CAEa7+760CSMMhQNgTebT
lFSN5W+usz27Ul/JoipmY6Ap1uxsDJai8UouvmKqLxNDhYTP2GLlk+vjZxrUIzswFysajW5UOzqp
OX0sNWEVgTWgz+BfcE8dR8evnJn9Wcc9+iXsIcEhORvZ8oxXYNI5EZzqgJGkP+XdNsNrGDN7I8/8
1znpJW3NzDoVDGh3JaOtxE/zQe4Zmq08hTlcdZJZQZy572tZnnMTgBPeiou0AINoxBrUSi/8zqp3
osrd3ZzpDN2ntm/uNNc6l3Gl/ch41u4NdjO6kvFOJ9ZpB+TCpHngWttYRzr08Y6Mv58cN3fVJqPC
GSzsIIlznUgv4VSnQRVf8dS18PJITYP4aYmZ6ON1MEMSYepXzCRcAuN8aWMFGw604/qb5+4bWTbU
3zxhQ7MTnkgsNJLO0hgv/UptfdPU7UDrLGyaTbwf1BQy2YHiQR35zbT1VANVf100obFXDZg/33Yj
U9Fk15hT/Npsef6ptAqIFqGZHAmsvHY02kXgmn/GmfxHuMI5+9HVff1r+CuM8Bu/cGm+qqeh+/oa
zh/NX//k/4PYAtTA32AL21f3+ZGp36kF/pV/UguWDrWg60gZpklamnlNUf4ntWCa/3BsaVkO40FY
e11iw/+TWjCNf7jIIp6nY/pyPPtqdv2TWwBokJ6ksnJsR0rgWvO//gNu4RpP8t/QAvCv0A1mzAbW
BM8Q+l+jkrdUh+dldUvkbHV20Fii/MYcr/w3i+v/SBf+y48xHX5X25SucLnif3dGV95kGBvaXpTH
lXNcEbEiu6I7tMU6v6zS/DmLuTlMneCM6qsVkDkBTM2N/AM4eDgzCoQrGqqMQYiV884Vw4SiGrf/
JieCT/Wvn4Zl0LoZ0nKlgOf4/dfMTAKWRF6JyJJmv1/qFEKz3LzkZhyWL6Cp+JwBvIZsBPwT9eGp
/z/wI9dP4C+fkGUwUfSkaZmW9VdgqVIGcK6bi4i6rngkc3B4IZlNjzKJFriNDtcqxqmPMiYosGC/
5kut0v7FBFQ7l3YXGcW0/kfZsX88GpZAXpM2v5QNWvP7h6FSwzX0sTIi/Nqj5S+anu8Kpyx//MvL
8idJ86/kzP/mCWRrLbLL9fm7PvO//5i2NwaAxmGJ6pQdLgqbSGBZiP3/Fz+F98Vh1KOzroXX818j
umq7YSbstkuUFZsXFGmj7Vwq2r//Ib9HGPzxidmW1HXd5hGy/0fyTdzms+vl2RoVWSzPpq2v4TpV
9aPo7QSDYDzQG5hF9Pc/9Pr5/PbgcIJAHUlh67bFa/yXACIhe9a2T6y+4Mp+b/KabS8YdHzlVcm7
qKvYd9a83PWlbKi/auv73//0//HtXX86J4jn8ql65l+DJ7aNe6pvPRHZU3FvebVzb8fT+Pj3P4Tj
8K//kexEdvjrJYiXY3v6X86PpKEcqFM6DxDINZxx4J6VnagTA4iC4QWl91vsrbRViLnnbpbJfhOl
yRmzFSGrl788sQzvjb4iY7SY/RHoyWp8T0Z60wJv+k2az2yyczO1yzOiOa7VeORQJAOpuKt6qIyN
VifeRvstbieccMDKsA9lb1HNqYmtnZbNSAZNb2LimejjM6hxFnWsIb7pO6t4uE5YA+IC7Lc8r7e9
Uh5eCbNQvxy2c31jBrzupnGewpWvecUhm6pItfZ0woZZnQu8s4HEEbuzGkLEYS++kKiaL0hn2omF
KhfBaI1mPcYhZRnxXbnUmHmZ1zk3+lx4J4kLBwvQJLefeE7o2/m3TylqxnPP+8+AQ8vWPmgSO2O3
roC6cJvGeBtt7ArVUL1MDj6Omk6FP7OYzq0qszpI7QE4DbswetzKAKlJBEVv3zehi8Sxw/gyvdjS
Wa9ithdqW2He6XQBTKL7aftIjFUDkuj7OZhKE522MbMt6uaxflzR+F57WbhRgW/FFwpSPMzs5eAS
UudDczPpXFnjQzvHTGCorstrtHzf1ZbWniRfYWBny2tadxOWjs7cW82SHBoOcZ9b2jh2Wm0fAQWw
38zudGS/dcM2oMFlirySyIRCGk22XjNBi7u968jdtkkvrG1tuFdMCBgGDXY0QMQeajPXQwHBE0/x
EybjxwTs+NjqOpMoZ6W9rXd4LKrb0TI+zImuG38eQ9i4MQ+dNgmmkfl4i7EkC1KrnRAprMOw5stJ
KRhCjaTSd2ccDtKOr0Q5D1PDrqUK1EJKkwiW7KWg2+xz/WbMBJ05o0O2R98zvHtUttqiLckaxLvE
u7c7tzzWmimOVV3cpHV+ZxBaFJGtOuHBFe+uOuCJ/zHI4pbl59+rhHYmWYdTrFevViOnI14EYhZs
PM9GaU2hQCnzgZgImrAFKlUOyOwnnTVGLFjZomnp4ayYRlpb49cEQfu1KZ5qYP6D1in94I0YqXNz
G3c2bqN4HR7c1Yp9s4Jqz1N50V11l22zCDvdLCPlgMhD4utMpjrV35kxgnJveEes2DIcK7E99toi
jmk7xfdxl38uxADss3WczizGmKIqT5bTZo5ks8GXgNw7UVaW65mZVuGjBFIxN/106Gt5s7bzoTWX
N+x+9cHNqtdqYk9xvVgXkHgsddJ99pAB70Whe28TVN2RtuKC7uXdV4DLQTa3xJZr3RaJbvqJk8df
JSZUYTX3drLsqzz7GY9b7PfQfSHdZY9BzeoChKrnWpi3tbUUmFH40DzjfcqaiQ0Q6wftzRpqlUvP
3ByM3piYksEcuRAnYngawNfowfATTu7MW2aa5Q8M6Fg2cRu2jc6Yq341IGFeNERFzUWloTvbwqLQ
DubsbHf9ov3QUhkHReWlOMOVXC8r9Z/fzCtBP0zEcZXwaA1DrO0Wu/+MV4bspU1WvZe+AxJc6rp7
cTOoHNsphh3rcHhXr+fhah2FhZDm5Yvarxk8SOt4+9yIoQdtLTKX9YFcgKOBM2MH1l4E0/rH61Tc
L3rtBkJJPBlkjbmpx1neO/u+G05zqz6VAlNzRmwFybiZeII+cE5W/mYiTTV8xXUzgh4kHX6f9W1k
td9I74mziaWZemfFkSkr89Mu9Z7fwzOOmZ4+V716XWft36VpUr/9j2vLAwum8pUUAwaX9O9VR9EX
OgNpp4k8TdvWXTHOTbUTKLm8FLiOkDMlBiZyPTCS3wH6gmTM3cqWds+eugyzcwm7SSp+G++WYUgf
XWR/k3PT3taAXJb6c2YA8hEXlNY7CM4qmlm09W2c6/5XYjKcCAxN0/RDX7QrCFE/ru8roROfWsZC
uKAnHoNaq0ricpeMVnP2oII/pGloZN5WtvWDTe7rfdYUNNxzqRlLuDlu+csptPxjZLyDfah2B36w
2hqMhrj5afYTp9d2U7aUnzx+4jJoenevWwlyDU4dhOIVSeW+ZhnbFhDDdvWs6VizMIj25SnrCYYI
1i1FC3HdpS9DVJ/8DlTLfUS83dTe7cXUHBcyYj9SbaY3d0aMUfN43eOKNJ5tDynGljEi77/Rw9ql
7Qo9c24d5AIcxUFChdb7PT4Hh8FaXP9gm3TbXHd/CC2c8UUD8cVDeXFNtSgUrNJ6tvqygBMVQ35P
xyy5aKyp58PU3MX1k0J4GJfSniVeYkFnb0zTYCoV69YctsPs2r5gPeGjtGunDCHtMCDMghhAn3YM
CaTUU6ased6V50yo6erq7YBzBqxLw0nqDttYOznjNS71jFENDlWMqnOl8pfF0UQaZiP+mxAnFIKm
I9SG2ZsVdGrnjijbN56zsEO3s4b44NgJjAOuLASiIo17NyDmhDFbPBrFq93a6if+UeH5cFAcWTaZ
7z8t/Esp4FrSQtBNa+2FjP+yL7MvOO5LFuyEomEwhIO6qKgb0tJ0ruNAHXZan5uSGx2u2h8UFNWB
/03vTGuEfZOVC765UXB13NmbVua3jtW5eJnxifTGqXCJFc6CSl+6+MijUechDs51CjV870c1iWn7
7rmTdhUs2/hF6xmHQA7pnhUBxJsnZbdmFy6FIRcG3p5B4YSRXkZDuYzPHUEUVVg78fI0T20OtcTt
0PitNQvoC56Fh1akOjGyeYLpaMnTYSBfMgeT29beiHD5ECnE8np9gcgig8Nf22Q10DTcpOEJy7sn
u86G19QwtAdST5ZX/sqrGS5V+Y+RPu6jXQtUxbW17nnsEeUmLbPGwyqcpQ71RE2XVbaY08YNETgw
xs4DAcAW+Ja0wgKHVKSj+dNMAgWXbpyhPA2AxnwZ0HHZOLMSq8j7+UefWRx2WjzCifUyndOotIzO
4JmdrMcscXBEFhq8MaEyugtjuFJyQzUm6kVDlWeQm3VjRru5TbcuLPCH1k99TKyS4EozocpX3qNe
+27ELh/E2hjLFLFsZHIJA0jZPaAltTjBBg35xTFGESyJJqDtqLpvKyzq11iCmaBE8krSDces1w++
JpP43Hn6itQzDyYwS9K777OsCGrkfelbZOR8utRJTmw74T2sYemHEpHZjEccAV0uvddNd1RxAzUk
xhO0mcmNv9mES3huDYaXY51mQ3jhflhMQp/Xrhbg70ah99zblRx2HBXWd7I0QKimumzyPULJxiE2
DiX+NnB+pmyr87NYkVMWjXUiNxhVtbt51eOXzSuEffJ4OrIIQNycufQBok+LqQCztyUZ6SPI3AGl
4zmcD5XReVZIgBNSQFOZ64XEkB5BZc3jhxZvWgFrNWETnzDlwoFOzlYGa1d0OgSGtm0YHrPmJ2es
ieMKA20RDgYZG37vZeaTtKYkjVakjXuoYdO9w9uuj/vcsuM7BoCmG8giz3TcWQq/h15Rj8IPXPHm
hqHHN8/KzG/FLLUsmOrWzcLUXWBOLaedLx4106cQZTP4I4s4furk3j6wNg09mWdteqknS15MM2az
trEZyedkTeZxtXC7+DBsuQICI7ca863GGif0Y379XrdidsF2Xv0d0NshqdwylypY6MI6pJ1ZV0D+
6fyZ1o1GqkOnmVboEFQdenaVQIhoi/dY1ZvE+z9ew8AkY9QGi7zR3o2A6IQTkGeliC8Q5tEhJG45
5ELqbrBU1jSwTG/t3rQl3UTgDKpt6QGK5nkVGdbwySiKzK+ILUuPazM7kEpqtKy90Q/xDwzN5pcu
7Hr28eVN94Nba1+epRH5lwuw0hAact67dcKlWTXSetehg4aoBeN4KTn08ajr7VRH2DzAqq8JW5Ri
czl+tumcTTt7dVvm1+DDjZ84bIvzO0F6HhZR/vE2G1SNxRpzZs2y36Y9wlv+XNAwIFHxhqVH12qm
i4P78DEfYmkEAlQTjKnSUW2aHB+mPxnknfkJpct2zNly8iEJntklxMjwtCcuF5HnIFKXDpGjKCcJ
ZZWdF0PEeVEXvA/SKI9pr+GqyEeo1CDfXCSNrWGK5DNgwca9pvM3kWkMyOt+qx+hxK4P0bWP8YT7
DbhxfhzsUS6hcsvyfh68mfqCi9QhHkfDAzLbtEwhQVLFZzp5cOR1yT6qsOs7Mh8wZlykIuwg6Jwa
RtkloiDzM29OSTqb0uJBdLnT+/lyVbk9UAv6lyTuODaXdP1spmu0Z+ls+cswDfQxizNwg5PdQNKG
Nk1Fu69gKtJvNkG9VPoqfdNKw178RGnTTemMhXUzsxb4Lmdm8cgmLqEijJdAwTVnFxGKo1nEu3KC
1QuuSV3XCJ7YfeJqAHbKyQmSgeYwC9tl9jyA02pj7zvsRI59QzTqY1lmCM0Kr4T7QlOU9WHsEqz2
3MdSVEcrIwfLmY0Y63Wt8kBy+SxBymW4Rgwt4V4UyXzBOKrBfnHd0XRnvp1qm6EvWNXRb7B0EMNO
1+8GQ8Qs1Da5lUtkyYditHI3cigYCFQqB/zVoh0mnmOKtr2cvFaLsnpt3wA4M2+3qnX1zg1r8DTA
E0O3SGkSV8oodgSub2uzQuxLS8YR3+vFTvIPWA3HiGdXCTRjMMyYngC/N2lsgktvLj0enjpNEUNt
6jeAYK2D7vR6s/iC4lYouDksqe+JQp3SBLnkYmKdGX3wz+7fRbP/sWzvt7Eai4ukY9pCxyEoMPX9
XroL21sc9hICK5pW9U2YiXcNisxyLLfY2nCUm8a3xiqNW4V7DFvQ0EVj2bC5XRC4xtDJ691j603L
sWvAW30L6QkYHhlZRnmmyZ8qc5fwjzHZ/9df/osP/2/0l678qjKiz//pQL3aTPnz/xRfTPsfNiKJ
7pqGbpumdZVY/hRf5D9Mk9GRR1yijdZyjW7+b/FF6oTxYipzTMtgf9K/ii80Daarw+LzqOIb/U/E
F++P7Un/8pTpzGwNZiwEGbi4A5CIfn/KQO6HVcM3HsGdZIzPmjSkk5yiZksdUirJ67RaiU6SOcMz
CJ27F6X9fs14wQt/TjXiCRfnewnmgGXnRa72qU+TGwemMe+MwwA0UzftYb6ma6xyMXeLGRNWUZXf
czjfG1xl4BEYsoggCGTX2aFBPv67LL2BWV2/c4rtIbabOBSVFCfUGEwryYeRZ+gjHVeEsYxXsEpB
Ti2fRII1vkntF2it4CJOyyfCQQ6Zcr1oG/vv2poRPtrgEmwtJe7Tzui5KbbHYWClHurOmUxE99FW
5fgwq00FejsUEfiucVi6lgoRjaOPtfoy1k99XD9f7bASD+CDwHrlV63iyBqXyV9iejiQjyOEcL1T
Mf1S1dneM1t6L0ncWNgk8rtmlAOEUtLstkUWn/2k7zBisKXaGfHRlSOpTVUMyaxlx1mtbziUrMCQ
jD+3crklCwXXogHCauTersjmYQ/9oKg2k/Gmy4ntiN3n3tSghsqBIYR6XlbRHUpQ2QfRj3bkSbDn
CTRdkGDSx2/1tE5+t3Dzwkz5tk7CmM4gcdicF/I6v4jSnwDQPRHgqjHDtgHvgH8Czt1bM/6tkpuV
9Mf3+GoFKQs07yt9S/Dg+CSyijOn6pPaX+ru2dEh4Ql09QgdGPRXzZYDY0792XMZuqV36zCFNswK
QRSPnU09y86rQ2cnt2TWN4EJqesnXKK+qlQwrLhKzDlrffiz4Tt1tXfXM4DYAX+9M4ucP82avRyV
VjxPnfOogTESmqS2+5L0oKh2sewyRILsBm253hu3giaPwEPB5wi+OGyxc1uwHMuPWQpIHLR2b8Tq
q/KKfb4uFDEkismaBtqlA8Lnkd/FxMsK3BN4GsZPpX+vO/W9c3OcWZg6P9OKYUGc5YO/dLMNkz/H
F4KigH9IPtvl100/Dslz34nAkifs5GuEt0/tujx/BJm4ZkAWyb2syjRU3OpICLkVjPYcf2UFT0wW
L8+urcsoU528k4zkAzQMBDvYXSqyTfwv9s5jSW6ky9JPhDbAAYfYho6MSK25gWWSSWjhEA7x9P0h
a2aMlT+btN7PpqzKqooIKMf1e8/5ziEamnhbs+O+8yWd0QhQ2y6itWetQxfoq6BrfQrUqL5TUWSX
2sI0OQMr7nW61uHRo3tzmbduwkuaP87QXtcsX+scn2XsRd0tzu76pRz9cZ07Zv7oaeTzcWXxcFpp
up5ynwdFFutywRJTo97pxgfXS0r9ZvJUcSvF9B442XDpO1VxQfsWM4qVJluj7hRAMUCq2P3cGTUq
6oUcHC9hK4lUE1hW0T72iYOeLBLxhefJ8jmTIrjJP6vO0m4AmuFWWyUR296K6FwYEmRerhuY+Zc4
Hedb0xTpQuJAZEIpmj5aBvC1rFSQP4rPCreYe4FxQU7ZnW519phx1dGKeeWd91keIxChJs4ChTUl
wQi5punrqZVZh9Zez0JSPiTumxOLZZPSGtmlclLsf8GsdmA9GjArtIQHXPYz/Y2yKQSvZ2O/Jdia
nxuvzu0dOtBq2/rdvLWmlH0Y5oSDMDIeffh8xbEFa6bZkcHrtcY2fgK/l24Q0hDEbJrG2c0nlPh2
yPVP0kRepr4abqDWzN9bGwFvko/9cZZJ956qilZ62YXDbuoBN2PGYJkxVPbu9J4FDrJBfjqSj7By
F5MJGn2XLbNdxLtZos6nQ+Xqp9LidW0lQth1NOPX95zZW9kFgatWXYFwKocZUqndWKemp72G+E4c
TRWPt3Do3LtRmc0JbLT1ESKM61G20I7rZTwePDty3nIRson63E+5vCeIiF0NSrkG62Fn+b5ZNl1N
NfT7JAzoMKBg2pUYYI9SsmVupjq/FNLwX5BF51uj7IY9G++IZJBBspMzYAoDfizCN0VPRdANyvW3
dKDOFyLqDiqz2lu6bQNyMk2EC+vcmv2wQ3t58Ty5cf5o8qdv+9nqj64c6PnXWbjL+LjSsPvcUk4W
W4Sp6OSHJYseNX1ofqMHy3mq2Aupsb0Z2V3Qrpn/0V6nh7ce62bt+fDfNNFu546W5CXdetg8fNSZ
Rc1dyf4WEek6oAW/Aj3U7mXcIWtjZ0jrHVES0x1mPnRi4w3bU4HLd27PVUbjA6RPvwFcy3PpxzQu
My81zgVUm1U68NQV8YCRJMfojjy43I196mxakJ3bIbOsF8yTxftkJOlDZPvTBdQgcQKCwZ9PszNb
TeNQ73pX1sfYWhDSE1qzgzJlvUPfmN8YUQ9HYNbDFSCGRwnzAKuDlOvaC9E2uk5xS2Hkbbp0GPbj
AjerCha9vNbqnPWMTcIMAEM8zN7BLGe2ZIVvHPzYE7soq+xvE+6tNeQC7CJ25+9sA1erH00/ncIC
sBACDTPGQj9Kw6UJ0ba70R62VtW9hgZf7hpK86bId6Eux2M/+IfKMx9YyraZU9db25TVBl7t3g74
zsbgRNcd98/pWkHf1togCa7WQQGxyYkWxZ0S8CQa4e/ofu5j7b7g/BpXlavDS37q2pf9S7uI0J2x
3wT9MmKsRf6h2zm7K0WYPnUjYv2eHdgLqF4uj1FeF5OLSz217MtsGkz0EE7y7I86uJtQGKIupg9Z
uUMA0hi5KtYe84LC4c6hVZUNFFmJtPfuWG4tz9A0CbzrwiHwpPHXjJrNTTbgia9iUMiucecWDexQ
5dzFhvM6mUb3Qkbka2GM1lkyGT2gRDnUoNZDsfFBWDoo6sAI4Zyw/XldTkO+63A3+XTTjzhCfhqq
2MRsrtaqRDhm9pGN2TrEQt+Wa9dJD06nUQm4zJMqBw2nq2Sy9Qv1gNqhPniGR+WQhdtswoZX1Li2
J/Xh8552g7obi/veGw6+477i7twyoLxCmQ/VwsUZz9ijUHLfBz/GarprmqxYZjHs4ljpNxpPiGqG
q9ivgesxrknwYQ+mvmn5fGapzncRDSM+qPtOYR+w7XHr9sLbJACST2C6dpmJIUi0wSNtMfoc3vTT
bGm0aBfkk9KAxgU2GcpSOMCSPioIl72v3W1J6XxBo2wDW+KnAukkneG+1sxrGLrV6sqxxa6W409M
7o+9KecNtuSZgohecRR9ymDPrixgSOm6Xpe67Q+CaFK2rSLYywT1RSt748XsrGTv4B7gGUKQULp7
KLCbOQBwCrV0PhjmLO/8xDvVbT/gJwtvK4HSc9XZprnvBjmtegcHcGJV15H0ywuWXrqBNZ7BZHJO
qqE7XcQs4LwGhgcNePKtamup/GE2KoYIYTXdTwKhVAXOat3F0Tn3gIrQ1twHZvITXig7dKHdIzN0
Wtk5Uzf8pxhiRwsEYunOz1Ew+gvstL+EKgKLhmT3b7brnwIj9Q9dEHknqQsgBSCVq+ehwcIYjcVw
pJ+PmMLRM8r+3j5WTUNca1Maa57d8NEMAa/oPPCueyzg69TPqgsEl/EG5QGdhAS3R61sg7ls5eyj
HNalquJrDwLwwc07cWNhEry0vUB/0PJTdyGE7ReHz9lOdOZ8Ylg1M+l3/QLXg0mvuRynB2AIqt4K
DQ6hDrBz0qmf17Xr6fVohw7VMyYoZ0Cm2k6Zs3YaKtDWwmXGICTVHwNW48VajudNzTdqVswp6cRY
V1WAP86r6/SCWZIFMiMkD02VOLkHUzzDDcjOCNLTm5LCamOVXXdV46rZwns3V7VEVgKL3lsJOzde
WAL8b32WyRPiZ2ILPKc/+R2XZxBA46cpe2NSiCuxWFwinjIOkRqg03U/igjZrBsCxa6tJ78u92mc
bD2xB+/4XCXuhT//DFFUocr7KcxkQI2vcGsJ5PJ9cW6YDIk0ugwFS2+GcTatwr2PaTUz/Ieu0B+U
2O2xgvW98pzhlZFRsmvS7hpy7GTNB8ulftLVtC/UIpSzJ1q8TZjqfTPABAn92T/yfV28Gegm9EAD
3+0Lav4ZxHOnqBJ1Z2+jYM63bhMNh0Wo8VLlCWPeYo62Oq2QgIzyBqBczPHpvJiAdHCSV8aDDvOU
OZXvRj9MmAjbvu3w+rm6qii9s5ptS+Ftpdn6N3zACjrJfbeJPQ9L0dABme9oGBzKZrI2sGHFLmZJ
/Ojmnm9xYwcab6DZvM32iGQ9dMTwnGo3fFuSFqxVaVfOxSwrnER0Z3GWj/XMxDuOrsjMYFgxEFax
sjDyooKv4ttEB8G2XKCZkFfnBOlwLiAAm/Yhz0WPyh1EIQgxl0yFPsZy7bRBgT1+qp9oK6dv9IvL
mUsM+yEdY3ej2B5vEzS+C3rD9kmOaBbqiWUXNKR8UqjY0+El0/pIQEJ5hg2dHJw6hEeeVWn3UQ6a
PAPsKwc1lnhmaVLt6qJPjrVvdR/WbEQnJnfhjQ3aaTX5fX+mFxo3F1oW+d5dpDbWIrrJFvmNGtwX
HEV7HIxwrE0bw5EcGAeibvC3KkiHF125FT3eaqYxtkh87E+5z2ChxcgWDdD8KQeiUWtfxYtGCE3k
xEKc6eeWhWFnNGiJulSHu/BTYFToUtMxpTdpdNSKeZ34Z4jRcEbmYanT4vwZWJVeXkjr1cD6WKCx
RtFkQARo180/QqdF8wTnqr6YFh0UNHLzhxcic1iZHU4s6LDeqZgl4imaxcaVXhRVyEydaYsEK7wo
xvzSnbz6AxPOh7NosebFxZl96rMWpVayaLbaBtsT4BuEXHOOqTJZ1F2gqowHRjXpz2TRfpleNO/L
0JevDJlZ+40uvy0JNjgJs022/aIgSz/FZP2nsCxeNGYkICE3CxflWfApQgsWPRoBgUjTfIbCt+6n
YC1AukZ3CBEbdn96SouyLVs0btXYyYO96N7qTwlc9SmH40J132JRfxB1K27UIp1znEBdBoucblyE
demnxo6chYQHAeGd68tpE0zTm4jmVy3DGyKbWRuN6tTl7QZCp7f6/31NGjj0KQVNx/+5sbl6K6P8
7cdHG//a21z+n3+am4H4LyTgrmsKD7Uy8nH6lP80N33/v0zIdo7rOaYnhLuE9v2f5qagI4qLgELU
8ilj3KWx/X+JeFD0PNrevi/pi6JI/9/0NjnCr7LURbu+aFKpqizamu6nNOaXTNwiEvhejSA5zGnl
7OjupDiYYBq7c5nvIxuH/i+X5jcy4qUf/0sn1fFMk/LfIazA8y3bDxYpzi/Hg+jOolKW0QGQLYki
yPceHB0Xx2nW6eXkxyCbc+yNfz7oohr+elAay5ZFq5gesvVF3yNaf+h15UREZ0nj3OakFVkloHaD
v/3L+X2R+S7nR6MYvT7i2EWSvUjXfz0/jbaudgXOSoAR52B2jA2qBwe3UZbtMH7i1uq8dv/5dzFM
0sc/n+mXw4MftXx20Cgk8WH9Z6NaItjDues3B8CwcHPzwt6BlDduBFNAtI4VkCrqFeeKsYZ6RyrX
7v98fOvLpeYHCHyGluM5GB/465dQwWxgpelpMRzCfrnJ2Sge+9ZIvmXYwDbxhGKQNTt2TrVQ2KFU
v8emLVH8jIK+me5a695z+3HvW/3wMkx2Hv0zfPkfBfxfnvfP3ycwUwSOkDZzri+/L6kkkM3cVAfl
x+gXcEpuWjm6Bz/X47ZbOph/uSBLRuMvz95yQF+aviUh4jON+BoPaTQdDrOOmFW0tYC6HKQW1ooz
c3HQhxXbxkqldymMIdTE4bbwRUcgRu9N57HKsu4vInTx5fXzpcM3/nPBwUxiOV9fPxb9qlnUWgdm
qw5q4CYKqhXAqPZCCQt3IoVKCoUAOWLS1z9cIJv7dnDnbZtPDj3f0I/vEMib32gbNwnS5Sai82En
zlPU9fWxwXHJKJzxMiV7Z7FHGnxeuIr15VyUyjgWsT/QAKZDROugCi8Bu5h/ieG0v2jQP08RrZDF
XV7ew69vYN11FnBQ3KSSnrAF71W19qbr6vExb1wI0F49PlWBorifeiu4MnPcm4r9yLnpMZPwCe6O
YKfad21J4wZaRX6fy978NuJuXezSC7fFql99hIFHr+3TH7aVd9j2O/HWw86NViM9MxLJhLafHHrt
1NXljJ++0LA/oyC///Pz9UXY/8/ZeszGLNfGEvM1R97QQ8i2Ls4P86KydHsnW7eT/Fvo49e3hsfG
MnlZhGW7i3vgi/nDx8zTjzz2B7Zk0YtBX6wOu/aom1l+wGoe/3fr9XJSDKJ9a1nIaJOL5Z36ZRH1
sCrEc8Ph7KKKLvFKXPDDRra4o/7LcvCb94EPw/KF5ZFxPbEsZ78cqRhFGdltmx8QPkSXABvGx9Q1
8/vZUO1Fbyf5fWHFyd2f79nXRXo5vcV34rAMsQSJL1cT/xVZZl2JJZdu0Dv9O5/9aaZ4E3EYWDbk
GNd+mgAjvGYEtsChkMbfbujXZXr5CYxMqUsQdGMLWW74L+dtDMuW2Vx2YBXpBImEkY5Jt0QzJmiY
/CUF9jdPD3cSFxKjU0TP1peDaTtFoZdFzaE2vPzeSQZW2mTw9hXVBikkXff9z9f3qyhgeX5syiz8
Q0yBucBfPsKVJFBKBQQimkrN89phGAQBibA/MKRdpQEHGtl8Y3mMVmIjDSMYOn5yZvxHk4T0DT89
VsxHLsswad97t+nfC1HjEo6HELJm4hrn0Onq1z//6N/eEdd1nYCVGVrjlxEzA+OMsAvU4wxgJTt7
KpPQy8tTgEL44c+H+t1Dz557KR3hM+Ox/ffNL/1EtYpTohxqwktLtNZl344DuFHlX0C5KU+xrd3D
nw/6m/OzuR1IbZDSup5cftQvT9w8OCoTJX2REWH3DiJ+eDkNrXsoZWic/3yo37xfQKcxq3Ewm1L5
6+2PJ5XPcPeg2g5xuSvcND0X9uxvtaPa276zpiOkvo6hfV/J8+AX0V8e+N+dK0cPFm0KldhXPXlv
zt5g4Hk5FA7+6QJRPpiSOrjG5h78xbK5nMuv5cXyqDPGcPyAfbf3H6UtBTo4wHguDg7frIuxxJnd
ukCTcNHM9hKO7JEIwTTjwlB/vaW/uc6ILrA0exycJ/fLc6R8qE1ycOtDoky9t2k73cUKaSxiByyY
6TyxdiWDGHOiZCGqo+2i2vrzrf7dowzHW3okhkrrP2713PpwjdDRHZzYRL9Me/c4dKG5rZL2togM
iBi5yP9W0/3m9rJiSkGFEbgmnOF/P8qLb9ZULYtnlDrBVYhJiMYbmmp0cC5ZfX8+w+UifrnBeC6F
Z1I+uh67tH8frGaH5ONXZDBErXaVFM0jkP+/ndFvDiKWjZnlIZkReJz/fZCCYSqggJgVIRrRSIAz
C4DQRjRY/nwyv7lywuS7I3hiOauvVy5HBonKCgvxiP6bTCgGS0hjkSfrzC7rvzwbv3k1BN9S9lRe
wDb661aEGSdxVGMHc5cz3hdxkIhNYFLRzrSdT0jxjBug4/C3BsNFtvT/GgA3/9yeP5hllw8QjSr8
ssvJLkiZf19PI+U/6MayOeSZa2wa7bwbKV+9Px/kN8++TVomD7+FyvM/vuEBHFxvNL3ioAzJYzhT
NMzR2F7AOIaJnRHWg9Qy+lvx8puPOe86BmDOjE/V1w3UTKZKPOVhcQAv6jzRRjVufKZiDwRepofU
Lf72hi99k68vgM1O1g7I5hIB5eC/r2WEJ7nIZ7c6pLaNRwGTQUjWT2LEP3kZvEcWhgANeRAMj3Pt
hzdBOQSgySGb6lUkU/Wzdqz8fkgFu4CmnLw9egkbhfcQv0snofbPZEe4FGUBsxhfBQCYMKkdKiXa
BwqX+vnPN+03bwDu9AXpybeX2Lsv3ybbNdvOKXGuiRohK6xX19542PmfGVbqv4Rq/OZYy8LIh0Fw
r9h7/vvKecKvmf1lFLeuESE+H+bd3Bi0JZdexP/6tCS0A9YnRs5U7l86LBMyMGj9U3747Hi0YPnW
JvzXDSG96eHPh/qUdP57RXTY2tFmWNzbNlXMv08L3rcxmGPIyzVG7Kg710b7arn13mpy81tJypUE
4CKr+brLJz4+/eS7PxBz5/etQd9/nfOc3Uy+ns+dVxePwLVQ8nFLEKVURvX+518rlo/Bl1/LGkSl
bQq0iJb75SYoh+jsCRjeoUBGcaoHu37L8Wad63aMkU8nSfTem3Hz0EkVMd2Br7quGjHfRqRM4Wh0
onVsmd1tU3Uo3WBK3lV5rzfYetsLcgj828Evxz0jIwb8IWG+JMn2f1m0rf/cUbPB5AtPQWPzGfpa
zlj1bFCwMrdAFIWrt6+CmlTlNlxJIKhnsuLllUFyGonc8bA2I+t9ytP5+OfriFP9350UmhbUc7jn
pTQXmYP1H5vQsprqJLKqg9cxuVynjYriayahDeTGtEbVZfTXHqsTgo/hySPmTq6Q2BBcMcbJT5FV
T2NTpWpNO66770cj4WVIO0xEFYKCqUnXeEHck9Pl17pscEJjvGnRI5Dx8z7ECWlr+kTzZtO0+k7F
0Vs5xY8ElvN42eMxKoJ9EkDRIhsRj9mSQGBnJ5MMyplUEJPozYTge63irROX17XVgBhL9209PZoj
gVzBN0HAhpGjxMvS22nQJ4wM85EQBrT2DPTw7elgvob8PaYbt3SPfooAn0kArZTpODfqCTYvCh13
XUv/TKAPSvbm2OE8slOx7TrSvqL8qNvig6ykLZzBvdOmoMrirfT0q92BR0b1KWlexOQIRDW0vtTY
GsyMVnlmHGa4eiMASHNoo62D3KENNOKztLOZhstvPc5VdE7Bg2OGm6y8scnqyNguQbTNkEm0V0ln
RYdyNs6TjO+cJsCvkZevZZoDw8LJL8N321O30+Ss6Xe/0NLY1MLcefKMLeJHUhhcxOhBTfoYO+KK
NNidpa6jSJy037yO4PlakoV7iN6rZsj2RhpspyLBUkl2ZhQiNZpOjUH64Kwx9XXyoi7B2Km7oT7h
annR7g9ndghV9uQ1ts1dM/1wKgPFIq3ptVuLC7c2P/z+5yzsi34BD5FJwox+nzcLh0kePSzabtme
CDgEf2r7T7WF0SGgxTsPzaXIK4/NZXZhKesuxybu5Yna6ip6EMrd8RTjKXUYywElMFVYrkwyKyNi
Lunh6Ou8dx8jHufcS+EUtCCO640bZsdinlGAWN+xe+wkSQEbi+hED6jj3LqPddb+EDFJBikoktyI
nL1H0LrtMuoq2lfDFAAX4e43E6qqorqykdduwtDYO+SANKcB6SHTgHUAHttIjSNtnzU8vfPc2ggj
+MyW7imC/GZD1yqrYVwjx71QDcNSoKY7HTwiWF2DV7r3R0NCOiovAyhEOCdHNBA2OMok2aJrewW0
+51ZBPbu+FTisO5y+JmuIIvcSy5lhf8iKobtaIGBZZl8XPJMzaG4Jfbm+2yp/UzNte7CD4aS67qx
tlbHu/09sbKTI7NNrdOn1HwpFzEPr0mSjhib9RPhsQcjaN+RqSDUdhSosvhn67fHsLJWtlH9iLV7
FoQYFw0XYcSGrJstNhMHDIl/6ics/b0+RG5IjjhcYWYHzQnvy44MShgiAu6mB0FKPuRSg60qJSfL
ChIo/gyxTxG6MCq+K/kqrgpEaV0NIgqnmRhIX4XXaNKTNfv4buYC1io75awjgC7QAKcK6hTBdK/2
FHfFPq9iG+vqSNuRqhknw64J68s8lq+ihCWcp1vSTlZTWd8lTob60039DX5G8svtbevW5F+0WINC
n9qDOcUqCEgo7Fz3PidVba2m6opYh3cNj+LJb9WWHf1OmcEbJtMz6o07RSwB3UzXw7NVaGc4pF0E
x117e2CAiy7yXE644KKOJcjoo2vcFHhpM+cHxuQHBqFXMuYH19FhlodeKWI/yOTazKjbqZcJP45v
zeyHVaUw+KFLBAtbcbydOtCPhfeSsqwSKgGMoPoOVLo5VKgnNxZhaPg8Y/ksZ886TsIJazxdp5pg
xGuECeUuUB2w2KJViB8KrOVm3rYPkW5UzIITies0YgNNWoqn5nUDFWPYY3qs3mUMD5jQOTfZdB7K
C3/Cd9TPqXcRBpn3aCHFWnk9pzc7VQAJYjyEwmq3oyKQF1MMhO+EYPofpAnYVClprj+8dr6bs/Kn
aVUkG03evI1BfSVTFvToXCJsgpAH3vDUGkd4jw5k0cq7yoUxb6tJ1w84EX8ExERc2nWAW7w1W+ID
GEQ98ooi+7Xz2D2KoNWXyjfmfk8YCcoOltnrKFY5Yli0nbiSQ+NBVVPyMgncqujTgTXFcjR+StGC
8YQYDqkPOE53lkkePCTKDq9LFFeULk4JuMRv8JHVHRL9riYtbmtAiN+kfY0uPvR0d4kelgXe7UP9
Fig7M3eaaTQSzeEbOGr5Ps0cfNXJYnptUF0e21ThY6chle370I5JKWhcuS2HNr2jgZLjcMj1K2V0
8d0au/HIuMVGcZ7XT0GkYUzLHurUJ2M6ExmZJP4QvxVOeN96vPBFXsAad0jfJZ4SNN8qxQtx3Q6F
t0rHPGhIZ5h7vYK0jxUwT/JqF5sYTUd0mBsxC2ftV2Z1Y6iyPSds5p7BR0MUbsLkwke1dTTskmih
wvEvp6DApleCJ3l1HYPwmXZZewyX7+mgX7wa7DSSoPgCWMKPtNFyF3ajfShcwqjZKNw7Y/XmdR35
d2wK7judNQ8y9exDO9OPJGlytFdVU+irgsAowgdNO962iHqJNFLine5Vewv4X60m7WQXTHXEMcIp
jkbbMsiPFc3ZJGqZ6AyyUHW66XFCXDC6a9ATwj7flKkgWMPCeFbBBdsmbUiYVZWNmPFTN0jiHbTA
aRdaCmKnn5IuHcVMNldRp/sewMpYK752Oc00fzK7cI1POCcF2dhbneG/jyrJ6HqRCAR3hyzcMUS+
WoLarmcfQ/2cR+d+RlHpebG+jFEkEiqQkPocLcgHpIITRAAssyfbIReiTHAcW1r6oKlT6nb0Xrg2
e2wgPOPWsaAIxMClbeMJJxwK4HB+bpDo7McxsT4StE8/w0hGj4bpVu+zug0x97Hlo4jeW0Ef7QC+
pNfjHNZnr0ximBxFl3hrml/VWrqKf/YG1ImoKglTGuorL7DM97pJxkMJj/5ioEa+wwIXUQ4ZYqvz
ocSPOs4Xjna9VdBIdkRDbVE7dlp8ILDCFc4gbtMSxbuTS0y8aTMwNUjiJld97GakWLE5nTIUXTG8
hprLVcHMoCZR3mM4GP2zk9HxiyBA6C0Yj7KAO2Dqw9iJ6bsPzRvBzcjGNhtMlaO2QWsJNoAvD7pt
+3qSPvQQWTjjbRkG8zNwGusgl3Tp0et1fZPYeEJWvRqNdyudkn1uihi5ii6e6piv4Qiycq0anrUN
+kHMszZMlzWWRbtd6zLr9nGZgJ+lyD447GuJKA3bB0PCz8A5LG3JQyzqG1nasbGeYlyuq6wIie4m
opKveQtkciUHpZMdW+PgPBbwEcweDXMS1faDrANKJe5zduTmCUXWWq33UVYUP1z6Vvealul7W/4c
SbMeWJzzD8ZUNuBc75QNZzDcehOkjrxtbRbf0Qu9dYwSc53npnevLLJ8u673Vx6MdKR7g2Yxj20V
vrnwJK5JPC6JEtLk59SOAbRLmv2LOxTjpVV07lrq+CSbKD8UY2quS8vOdnbDh3oKvAX/3Kg9r22/
AwrRb+fZ4Vyl6MEgaPC9hesc1dQtXxC2k98GBCVQsJjU3CfQQ7KX3AAtkXmiO1jOAH+v7+tipbrp
Qxp1f2mMOSJ3iEuvkl3JnuF2eitq2exb36vvc0G0aeEZ8Y/JKeenmpSPrVIkowuR3/ae89Q2gHpN
YxjALS31YSzGidWrCqmCiTXjTEM6ra9EczqXvS8jmNK9i3YuG+rViCr0KCfbRBfOOI+cmJnAuxqG
KqlNJQHDDYaO81ItXKvJbaqLvpNSbPkfJJCiUS+5enl0Ozvp4pzBeVUYFV82GeAyMmFZPIjBM3dh
ZI8PDcn1+zD29daX6AkQAV8ZjsaPiqmKoWeZdP797FXutGG+FRrQkGr/IfbG4hYoX03MtTDiZD90
Fo2K1rM/YrOJdk5ut+amnFQCDUICZyAxiEDXGDdyOAU1xghKFK5+fnZM4zAxeX4nNy04Io9PaWo7
Uu/dcICrH+smPy/ZzD/iUMUxPmsZAfFxVM04fKBTt4k8THkjdRBUlbz8mRu9dVW7sXzUQSmXDDsd
oeVL7JxSCNYOLm7dbzCj1S5Uebe/xQsnDrNfVUeBgBa3WCJOU+B7gKDc+Kqe7OXR7udTU3CaQDfo
lJGQZy1Oezxajv3W0hJa+xTm68loMfZCkc02g5uzd1GyuDMpZLeOjGukObWaTyxYH7EdlNuZauXU
lpGCQaXLNz1GPPBetKkrQx+7Lghw2Sh9jqg52XPa8JY6L9oyEpzW/kgEZO3YpLEMzTNsH/Ymc2+9
JC1+hC70nizg2Gs/U2LFQMEErW969jEZyUCaKjK5yzJID+5cxdtID90GIbFxSIYp2BAmaZ9DSgQx
DBWuPLqIFJ5igvXPd99giI+jQsX3KCqKfRo18eXckbnCv9blDuuSfZ0Bsrqzs2G+MuqJ1sUQdMyE
FrM4qQT3DdKMDuAydkVM7ahpzMnHsx9Vz7HdGJtuaMKnMVXtrTFUKeFNlVftiuUStV420SvBOOIl
bnPwmiHa2tkLXz9W8VJE1oNjZaSUtyCEVswCaSJYUZkQQu+i3CyjC8Drb34smpXdYs0Q0MMOVkmy
DRJh3EYGstc7CpyfQParb3ou2YfEzXNPgtyr1wTvtBX0GrLEe0vCyWHIZMKWxvoG7Ka6sVkXtmVU
zHde1j0ZQxjuUmEkt3E/g1Go02jaR4oUQdLWZsgm7rDpUR9ThNBjbYKuuDTdNtg6bqe2oSqakx8A
C4qrPNhF4bAu2rQ5OmzyLulHQebwiEkJCa3GWjBHz0AUInw4tADs4iGfwL3rtqsv2Fdi7XfC8hzY
5OPwDnQbFTrvPT5AarsRJ6bgLxSb25KYhNekdIHqUzxurMYNCYybq42aY39rpDCNMA7SVnALwoCS
sd0KQiAoNJvLKe0xWzbdE5wfNiq27EnXMGvEyvBR1paVpKSTuklA3yHEMABc/DGdihngs6GItvGs
Gr0vDhdwTBFS4d5wL9O8i9fWXOm9LgxjjxMQG54uPMxjY3E9prL+Xpe4CbxyvO+r8JPAZO7iPime
+yHS+2EEgSyq4UEFo2DeX8unJTnusomiYdtmQ3YZEbixMfGQOOV0kZu1eRT5YBJq2ul9DJ3pYKnI
X3UF/A9l1O3FzCbvO+xtc9e5aQv+BYtd0Pvjo+MAluL612uvdrAAYnDFXGF/S9isbvDWztu8G3jC
LWB6Ac3ppkhn8l7gBxJvQQuCENjyKhi6eps1AOTEoJxrn4ShoxXn36026Z66UDkHVnR9ETbEkVq4
brcOyUHvA5lzOC7KGEmMnT3Rq+nfGsOtbgMAZC9CA0ZTstz3hW+fuiFsN4gGG8Asgb4wtFUGh6Sk
rVw5Y72darvl3uWLKzXW5U/s2snGnsBQ4ZWIeyaOiXkwRRNfBW5Mjjyg/rVp0PEy4l5dNBPVdIxF
bOcRCr3hluXruDYaSnBoOMHg722uKS0iy0eth1tXtd3aSDK5leQBppkvKD5xvxpT3uyKIUtJhgzq
uzHL4RYmrIWknDfbGqEUvgDWHpc9DCl3RXXpArjYZqbPnjlIsnJndQrXFVozxNORDVOPwp68mzTT
lxOWoRvP1e6Jdn2zm1x75jl1LxoMlOUmsIeK/PYl5ZUK8GBQ1R39rMd50Nnhjhzc6I5ERNzCHT0D
8nCxupCBFK9gYB1yg/iR0azpdbTKJIBlPudV8m5OpnuVKwws2NOvdEmBr435h0MC8toDpg5gj2DZ
/2bvzHokN7Is/V/qeSiQxv2hXnyjh3t47EtmvBC5cqeRNG7GXz8fU91dmaFqqfUwwAwwUEFQQUrf
SJpdu/ec70xCfJcpePehrfX94rvlQdAt/WBn2jiXuOVI5JoHIkhMb3iOR1FfYwbRu9Stb/pxfGM8
jOlcma91gbvAGGS5G0h624jG67fKxFRQgnThLNsX9w0yeoa2PtCbHiAjTlT6erEznMhCyTiYt3Fk
EtHL0z4TmODE4ctkAfYo8+xL4U7LdasYXYESX/wtUQnZxhl7HblLWn0dqa0OPQK3Kwt+x92US8gZ
gjXXNylWNrQLcOq0ZHW9OWNhbqaqNPZgDKtnQ6n4HAAzOUB+g6qkoceTs4yjaU402RjeZ8BSejcs
GZbzLvU/F22De3bIrWOYOs7TgLJ8U1des7PondNuqcjSzbzSZ/vIF/CRXC3IFAtkyAzIYBheW8VA
U9qfSCNRc39Twup8rmB8sqHImHAEuzhNyKJo6Gi8RlCNnjDLRVpO6ip0UgxM4dh96gewGGY338gS
FzshRXKDBbW59xKya8yyfRHOVJNA4QPQ17BIlmDOTmEVe4fcxyZQeBk+ztlTw3UXS/Woi37aDtgQ
pu1UzrQumzkrznasC2yE6ffFZNg+VEYC49gzIXGN1cmMGbHRC2vmA3GV4oCfetnlFSBLqwaeEDDS
EOS0bJJB0WXLh+IoXGf5PlORXhuxj4tyiS9GZvePNlEtB9QGKCRJStwpy5df7RiKgd0aiuqAJy9M
A5fYOWbldzlKMcSdrI6vfjZPkes0p6FI2xtyuGkbl/NbWHTf0iz3D37HQGFyO40lPjSJ7puq04wl
wtmUjTd+Y/Bh1VtwCeNzHur0tQxycrrb73nnc9Z0MTuJmGkBrbdq64ul+piQQbsTtjecunFyTkU7
j3eL0GwhEyTtvYhDdYxzK6DdSXJZRGC1s53Xs3yTJpJWnhc/JBOLV5ws5THDy/HI7gqDoKnjXQ7w
bBs3xSwh6jnyUMqeJ6kAWYhTsFUUjLJo3uJqmumt9TGdKPJt+iHDCE3owwkz1ucOh9ypm8I4KsqW
sQGiz1tdw5/bpLl57dphcj3JEjarY8rw0BGsYHJC71IMvZwwLMg50F42xDkRLeborgDe2hJ6vncd
jXfGSjoTaKjRNtNOCU2/rUSNoXZyWkAjudMTLeP6IBlaXvlFcZe6vr2XCSV4ujDQcXTBVKfAkWrK
pbhCPgqlpg2al6WSGj9oTELalgMenDfsgvrg9V0xE4k9WNiqwWDvhyx7oGfFcBhzT99oykHfL2BT
Eq6yg91kbRNGMgfeZrqJAxVH2OeHm5ns0q1ICX4tK39rIcrFVUmkwZB9GvHNboiA6Y/MnrIDlrZ9
u3gYfmMItUsbDufJDlefu3NHylhHlwaHHGen5tkcHdBp5kwCKOgzYy+neH5lTk7OrstJWppe+51E
wvoTVsP8PjdGTc+dBD6IYWmEO9y+DAwyP9QeOQGbhErb3lQQA781SWJFfuy8hU2DBTNcKXR4CK4s
syivfMM6J9J9rVVQX2FDaXZZOzxLi7546UCRDbGJ7dzWWfZVGPQfR2/wgkhjtYJ5AC8QoarjRhPu
4kfapsWutIc2sptyuMzok08NBp1DKpyUQB3uxA2sBDrLinQ9UcZq7+Pg/y6CLLsxxpa4BIFz1qPi
Ow3cpWcqAwnkxA+PykmMbdd7zqmqFpMatrefaSnQYg6kICbdUxd3nP27MEyY3U8hd6EMqMMHWtoH
T/HIcpzCw4xx/X6JM+9u1naBB56Ojpt0w1qLuWc1jw5FW2EPnwAHAEGBF+wEm5nf8NHs7czYmDrx
vmYIfDLYGhkJZWJmw+gYMvXUDad4SNSFzZrhXRD757b3GqZWluEfB1FUVyvnQ2z8lv5O66r4w+Kn
8ir3R/NqhYm9WPSYDsVSEIwZm+nA0jouHJERPb51MWLzPCN71TJhGAOMqUC0qIkMktrPX83A7h6t
zlkxox01d5mTYr6dWckkcV0GSMAwKZiVJDmonURqXrvzxirZafBSJCV1PgDzcv7Sp3hFvTZdQRzr
QCqWy3S7GEZ3L+NCnMu4bp5y4rupJmrNWZBJwr5NvfEMuAEQW5L3A1iCJWR+suBk/zoBxbwGllZ9
NitPhmCl5/xu1CkdeVAimXdd9QA0NkEr82sgDAi/ipZEp50/Z+LVycb2uxoKyJ64++uzyAM2Zkxc
gUF+q4jv6ikb2Ho5cV+bUGDbS+fXhthak+sd29b0v+oMM8XCuvg90TIJztRh3tGyHfbV2bDSeDuE
1soILrr63HgwVXaZMtonI0mdl7Cs+i9m3ayZvFD5wR/2yGUmlqq3QZGfSMwWH3fIiQBLBqS/BZzY
F9JB2u+ghcw3LrIPhS8Lu/0kDIcIvZzwIcQqCZ5bAmKIY7MNFKHozElE5khH/74Qxzi1xWND8P2N
hnVasTNmuobkRhJNqipkC5PZK+olPFz2Lh1Wh0iYzM/1EqCdb2WFZcP58bnseHS3iii1/ECB2X5U
enYJli1G/t70rHjQVPgmlh/ekpUUX1yixmmPhGl81LM/P8sYEHI0VTokKXRZ2o3whqK9JLWP7RbZ
Z6YI8JvQzsUmnmm/QjFDJHOqHkeiV62DU+XOgejTOgVwa5ePzCqT4goDe5ptewaw9s5kGgaGsqpt
4h9Dh86G4KmPB0yPO6WYtrIhpOjnK23h8w3i6uwDTntsYcJEzVCRSNP7Az+I0oqf1EJ5mlD+N5Zz
4C7NrQPaCSqLSqHiIRSb37tJ6G5sY1JbH2lpJB9ow3OCDo3GOQzWZL5J5asT/fMciFBevphzPhbQ
5Ry4K4YkNLfW/Rc1Df2NpWd98tx8yM4hyp8bGrK8PKglLNSreCXoQ+5TTvQxFBRuzC1WLTTZ4dB8
hFgfA+LFlEvkKkrddsyPQeyh6Kl9nXy2jCS/xjqs1GbEHjLuO4/GE2R5DkhwxUYxbhtkCNBEIbY+
+hVz/W0G6LfagVjhbkxIMf2KLZZ/7Ow4ux5ojb/QEYCvR25vx2JRknsoQ7d9yqe6/4L9Uvi06GyS
EgUKfVfa7RNdTYPDnZbeLgsK4mAxu0zPnWl3rxg/QdxZdfDCmcEjRDIhPKsswovsPOoDEPIem3xt
MFBUrFcoaKjHY1jWBFU1yXDI0xzhsHLF1pzJ3IWEawIWsnF8bmeas8U2H0rk7LYFAH8nmpjhwWAH
eBYBEJgfGsiWAVwcxOB0sLizujF3XgI69DXebZsL0eYuQwkSI7mY4K/OY4ZTw9adih8Q27Hv0gyu
bjOMDrt2DNJLWIblXdjXcXkAXeEAN5156AH7SBqgFSgjxGw6PaEVdl/stuImYBT6sRS999Wz0/w6
BYtPG1JPLA9mjwC+NxyyuQn2JaFwIXpPM2MweXhKuUoW8wZU+c4t3fApBfuALifkDjSalotQD0yO
DgoaDGDQ3LXBgEIwe0nG0KqO9KimZwOM0NFE63ZrMzB4TDJ0HOXEjcu2EF9S3ysfNQzGpyIMUsKo
XeV/5bAzEWs/9jwbWY8bhYJgIXI2NCSVWY+yOqKOBoUkwXrK7UIf8UOp4epcQcET6koQGPrAVtQC
OuqKOL8ioDU/doGfoETh+ai2EyOOt7Tk1i6YXt2gQ+kjmKDFAYoeq26hkw9Mp/g5fUvo+nZSgabo
SJNlbzIxyg8/NEwDWuTvuFYlhJN4ZLn3oFwABsjX55sE7KG9IX8TjRaxvodV1+hyyK7JcbGKifWe
N+FFQz29lti7cUmFonvsbT0xiorz/pCvK3PNBnAguXK+hkmKBb+WzQO47ZnJkUU6CUU9O1Dh8a/p
OJN8RtzzxTODjt8AC8id8mPpvhVlV0JOylMc3TN99bVDxUWaq7KPZJ1yGOqqygu2WuReeZv28xi1
fSuvTKOR0PoN89QvKdeCTa7xtlxgmtygGkl+mPn7Ll2Is2OFz+Lb0vVYIzNc6vQRYskiYraG/cKR
0owIVW93bmKkDx339227BqlNOBX3feqORyOxGJbN1NTbSi78SABPq/7sj1JBka5rOq21EcTGSVdm
qTdScsMJ0K4OiHbM/UIwcyWFvqXYNumSRinjGhQ4w7L60QtWktoPUPliyMLp0g/t09xYPIsrhu12
xJtOtBqPftyGpDDaRJPupk7CNXaVe5LME5jYByhMhdW4Tw53d1SQo5hQl0n3U8mGQpWM5fnYJNMl
rxBNXTMKZcvqPfwmtYMQnOIhP4YzRvUhn10USi63ysiEdtsETD4QdrFfmKmenh2z96gbOzYp8oCQ
utu6fKTQMqDeBwk3b0/oL7VpQ6DKdvJLNkyqQ3HmGD/c6nYEwNqkiCJSpXB05bNFAkF/OxAFB5HU
tDYeiomtYcy4YZrZOA3DpE60Jvg2Lsx9taU1bhxn2BRAMv2RNX5k+b8fOByNtKhnZZ7zkGt3s8QW
Bhpjose2n2crMy4oD9awbtLNXALWF/d38f/fIkk+yYr/vQ/n+iXG638W9hV9kzefqm/q/Uv9X5jz
ZfmIgP9Lj7371H/6D6jk+gX++Y+bb336rSs/1V/Vz47sH3/qd0u2/5tYvSGo91lkBHYrXm/6pvp/
/sP+DZ0jEkPUmpx9cVWg1/wPS7Zr/4bh2jT5g/iXmWQh9VRy6NN//sM1f/M5HONtsgNMxi4Ayb8R
9iXeaUbBDzmOh245QO7Iy5nv5ONWsGDELrpwo5rWeEJAKuiL93AANlPcqh2tew+ai6OgnvppGuWO
SRKy4aP6cgGRbIQ5D/s0n8QJ5Ej4kTu+fm3nuZy2LkP58rAg1vSQ+YV4r+2huwqZG4Mi8vVfiILf
+UPWr8HziGbPD6B74pb4VahrOkDfbPQiaJgW+9DYI1AIM3FQ4SQ9k++yah/k7KTHyQiLK3Mxze1P
V/3fqPDfW0F//wD4oT3miTjvzdX28JPnSJOtUHWTBrkNhwTMhllc0Majxuhpb27i2AbTppIxPjV4
KI/+gLwjTYzH0kvUFQHK+3Hp/K0dLkc+pbpdxqK9FeGsoqlrw6ghJecKH5Ll7KWCrpnWjfFMJJKx
zTBQfswHtTgXxKmEAsGcXw4urZDT7z91BVrlz7/qe1H0+lU9iMzC9rEWOOK91rtOfHPEQ8ioBs7K
AzhL6rHZBDi1LE3oMaJZ5puJ9R4VxxwEIxyamWKtICoBPXSYvobjVH7y6T91G3O2Q+avRTKh60vc
gSJrIomn/ktZ8Tt9Op95daEh5EUMv272PIQ/X57JhmhtQdXesPuUN5Y1f+uLBkURX5CZTwHDmbbJ
iaP7o5id5ehXUK/6pEdEVI3VLYywGt51LSsEkGkbxZ1fNjcZ5fnZKSzcABj5voBq1f0e7BsLs+6q
FrU3MsYyD6eTJrLtYHu1eRfoFUFaOxGXkcY8g3x0JSge6W+2n5EudhcLg8wrSHL9Xdqh8dDiSDj5
WTjAPGmQpBrK2DoSlqg/Qv+xukKdm1n5t4Gug70cpvrRd8fwq4yX564IlhdJG/2V1Lr6BUOktxvQ
CYALLNtzljBdi4dW36m0LsmqySTEnqKaT3TnPQa8jbpQC9S3nUC81sWj/Wp3Ir52rQV7bFg8+OOi
bmIaDQX5CVUD86ScHmGf54QoGPEV+Z/QbxZebOOPerr4vnFNMArJ6QrqzUw6KcQnZmgurDzEbuFg
fhRNm4pNHgT9Lp8NpJOczPu9U4bmPbvdVON3Hj00Nm6yq+YgvyQpgkBvRHsch5Jn25MM2dqO4Pug
aF4DbYSH0Rv7u9ZXBUOR4dQWRBB3M5n3f/FIvF9+MH7avmdjG3EC/P7eu+UHQV2GHlOToBIwed54
cxNuXanGNhKQV78PszCP6C2MHdgxfTtxjr1oz3/tCRmpdrQ2O5oLrUEClUUs1M6zk5pTJumLCAfD
SNBf2yHrsP7Cu2j9qnL3V7uqZ3sO+nYPFZZpv/NJ1sGIywIzyrZqDHOXU0AzmyL/W5g6PM7cQX6V
jd+sGOB3mVj2nkAQMPsk2X3885/vnbvox+eAthy4+LQwl79fO2cUsemCQmo7zmP7BCQx2SEpJmhg
YJ4rutZ7chrrr/gEf1jGaHpBBvFprBA17ov3zm+T1qcwhskgL0gQC5WOU/vB8bvky1DY9oCKLqlp
5xP09ExAWxgx066IPZiHAc56q1FMpqHzsR2UujZQs20a2wrOHsGvhVlhWv/zXwiP/a/eDuit7G5s
b57L+TY016rk5wWsm3wk42tTLkMQv0U5cMuH/5wyp7QJGPDjiJkEU2o8kaRAuzLqmeuNqWBsMZfQ
4JTKLOYy4hPtV3mH3LIDVU/Et0eMQGQQC7GbnLgD04HggSCQ0zgS8Fa69auNKA52SmttybmOHzFO
VFcemS6RXzrPnZFMpKYFsY7GbuAwEvbhYxenpKNNkLGUNdG0S+m53AQm/2eLQZjJpjKcKEzK6zkl
r8BwkEjOOtCbpR2HVyXscR87aXjnWkRtdUNMzFcSMw9bzCV9y0JfnyTZqFGODmKvwgSiZ7Ky25JA
ugdjar1H+I3m0WhT5g4VYl8XXcQeLx47M7HpH8EVoRGFjwGsM7e8D7MElgGtJM8ZMqDZqg3DMba+
pxhdiO7OdRFd9EY9foUfaR1YzoobswEUDCJyXE5VukaB5w0AwkQaMz3I1r6krriXKp9oTNvNBy9u
5TZBDnjjqiG7M3LA2Ulcx/uc4u9qzkuGJ5L8nFmiYKDhm56U1y2nrvTGqOKgfQu8C3OkZ6LL28ST
JLe48elw47d3PqvWs0CJeBy0kEDbjI/tUR4Gu8kiQiaYZgbkYGiHudXMKXofZEVGjnXdNZ+sRMLS
svst5t38qkqYTuhs4swOuvg671GfAAE9VLH7QZixfbbb9IV0ReaohDVsCNq+4E6Ak1qh6DSnWt2U
hiuvnUX1UeEu4eeK3SaqGalwzmJ2VO7mpJE7exy4zqDSLn3QPS94+y6wGYNbDFIhCvO6vPhI+rYx
B71I+eadqYy3VGXzg+4WWte5itF9jaPYITL2gH/nxIp0KN6tpdmpPP6QFLa8n1ZEbOmR+D5RCz3H
rbZeKKPFlUxy+2zSUrQxaEc0aVDbBYV+qtrS2CZl0zz0kKTPcx3obZN7rzWaVYSrznTXeY2+G0Mj
O5G75hwX6OhPwBGjuBynbTP0gb8bA/SOzbiCw9IxqLnDQgWSvZ52CWPVN67hBNyjf4ubkslnP4u7
cczca7dS8sQ2539oC4A9OZjYg+fBkcRRnO/sgVxHQxtRJQdmBuFsj/Qn6lKcmAgpiLAzs/88zlDn
pt+k04t6kxPQcYDjOPNhrCcakNk2S5b2MphUp4dOSOO+54G5n6yl+Ewo+oVGI/lMTie/UIuZgHGI
BD0MgRecbKcSDw5CSsa13fBSt4L2bcIwRSh6LKVdrTEi3MhLJnOXAXsKOnRwNTMqL7ipcZt8slj0
Xw0PubFk7XkOyqW5bZSQHyhV0/1i5/pa2QlsalUYfh55SKXBh6Jn3dcqYxDotn6OfyG30Ccxiog/
GL3HtCPPs2/0QGxamGkFYk0ZkJ6lM12ViRAR91j72YCc7bc1AjRgr7AwNeloaehFVpHos0+IA6zQ
bLlVonPPvosKEdbvq5153yVP/CEnMJCtEaWRKWjF5vmdKGmnVOEc7uLS8iJC5JxPI3J2Sc7P1mzm
7kg1U/gvfpi2jKHDOqRAW7LpxRcDXfc5dMud6zAmPmRG0d9OrUy+6EIOBHQwYmkUI3bwMeMSDQlO
hY5Bzz5sYDHSbMAQRilwk6ZQv/ihJhKG2rF+TPPaYFloFIpZagfqazM5kkdarQ4cJGoQtGt8BPNn
PTDFQCVQM9521xElg+V9P87l18zDfqW6pXoNapioU+chhYr18JgOBgu/dvaxMoJPIXJKslXb7sgD
bd0UYRPuMY1xZUbXh2eO0K/2TuNcOxiKfMCiSe1C8s0cArsifyrRwQnPkR91q9kjtDd1J4t1DKA/
UmuegPXZbxqkNaJE4mySiXmblQVCi8a14nA/EnKi96jixfyc4R08NGZd9bsZUs687W2TidGwSOsW
hSQumB/vlE+5d0lsENWbeH0MNDGHp6rVJJIMZN2Qp+jrSdx3mefJr0MI9V3yiW/ABOF3kZAJ8fOS
s35Nob5qLdpwr1DH7YCzsgHnkPeiph7mu4nmYrBtSfiK8nmxbnwUjysp0r6iGQvitfIqup2zNd/V
vhQsxOCo3H3TJB3YZVRlED7GDEGGCaQdWGg2lNyvhFjtKRCRjkIWiuYqCK7Zx8MX3rxsH0ySw/LP
8QxK5s7xWgEknWKkoAq2iCAh9ARTQWIFDcEzadV/HRuUsh4DjZsmz7rjj49agPm4aro+i7SYrKcG
jx5y7NJC889tbHWJdQPhd9qEFpsxh7duzahiq4rZZa6tqqZfL9dvj9oh3FdAOB+6UGMWCISUz5L4
Xzp1iaYEsuU43/Uuv5bRozN6mInMuUmJyCrBM1jOJ/jm3BrWrH0ol4YbWwem6dwGE9DjiE4vL8QM
vTuquQuvXVclO1Kdyo9NHPI5xiJbNr7ZNR9DZIPtlslt8yCaECuaVSY9A7Mx54aVqXM1ZANfBDQS
V4Pplt/vhEGUEf8M2ZLLKY0tIcrzHRO0cD+UBhJKnU7dsVPCvZXUiTXStBDkAvJQeS5nE0io7xoh
vhDJTzcX5NA0nVC4+fzwRS8aTYXJcA3lDgO0T2Vsma9WOOLok9Y8NwcotuNdTkvk+xIY+cUJZXBw
RUIsUoPjaEjnXSCqU0OWOaE9qRve1Yxj9zVSBmIenEnuC2aBhxBb+l4RT4CTpL43uwUcO3GUF1d3
V5NBRrdaVH1PhEB6SowFoPKA+H0HZZOYAJToT2R+dfPeyd0vMu1pf06cpk52Wepj2JXktNl5cz+U
wrmgVYH3XZJMUPZ2d5pKK0MNEK4nNYVm0KGSOARI2z9bCrbVxm4mABKqbM5Wj4HRj7PyK53wHdtH
VKRmmF/bOqBSYR53BGhQf6fLPl+quDef0PsPBQp5lGhIVjorO9RtM3xc+nItVRoUT5O02EHiInM3
WdWS+7rYtY66FgJpYKD/EX6joIThZj16PXm07KB2dhawMYnzktZVXjohGWG4Yvm1rXignPCs+GjC
Pj3TVJ6/OcGKCi8FqcC2OZ+sfLQecqcT3lZx8kcbuCQXp+DJ3pKu/hIL55Ua89FPk/uOkRlBJ013
VuSjRjgwEZ/648a19YHmT/c5kbYE2i/dTcodf9vMFFLarQw0vZoqPcg6EL3GfTqZmCJTzpKG5+q9
IryS92Kj74U7365emLMknPdWVct8pIsQvNlpLe6qPpSoigsbi1lQY52tVsU/rfdJd8kF+GB8482D
uq/TNn8eDfu1kSYqShVgzKyHT8YYy5fOZby+NdKGoS+c2F2p++yIneIFpZH3ER8zklQn6b52mZPt
liVQ3Ad9hynNm8Djd4ETCYMAlSAjZTTv+/s+JV9sw5NJi9CygTANhNra2v6a1e5zKDQi6VQyX+z2
/yuTiWQi5uCjVgFCPjjhciIYnUr0eWVRZ9q8NQvktPXMic22us/K6x+Cwf0iCuuVWEo43Gbz0MXD
Y2HkjMr0hkyETyI1n3+cxP5/H/xJN/Szv0jEPp1++JbQ7vm5o23T0Pzv2+CbdOg//eG//y8mqSUg
kEGF8DniAyv6zwY4TFIADjQhoGeZaxf6Xw1wEfxGF5d+NK1UC+TPTw3wFVcKGYC/PNZQx+T1/kYD
3LbWk/O/qAkGfBgAkvTZ352o1zOYA/9WHF3PmE6SadYus8NCbDPA+MeU5/EkVkFIVzPt2YK+YPLm
QMfTm4zSt3/OyqB4MUz3NSVnmFkp9RpJd/3MvNFXaZAjavbTe9hrY0kCgU/Tc+MZ1n2AurcB1FmG
H2erSd84ZXoPgQE6i5w7B7YGuoTBQkwqGwwmk3IhdCMGSq4xnbknhR3iYaUeNqQg0lGiRYY5psjN
nuhZXGsgl625ObmjSF7aQMT6aFOMDRvSGWO8k6LtDpbT6AevczWHUVFnYmsQH0+ebeeHDRZLnddb
tJ69uyNursBr4AT1U0Hs873bQDLDmDmd7BB+QGyXHSVci9t48epLas3lG8+tPrkAs67R8WZHVpxp
y4TO2EID7+TWyvDDxYOqD/Ci0Z50yxQVViovKq3mc1KVaAgtETXMLIBSuOml9Su7Q2OMBWXDqW2I
3HYWR9KrVjMv0hjDfemIxNq0AQtkAYTxqF1XM033Mu9jSSfjWCSJc404pT1XbcVR3ncf2xYqUBwT
w+qAz4pCTzODDcJhTUu/wGqdvyArRpQptL5xCjWe8BzqPXQC56kJ/Pp2cVtEhpCUx8jGBbargrF9
BfTpntoS9drGmnr/SkPoJpKl8eurqnBm5mqjhes/Ec8AW9CCLjCRPVks94sdutTxRan2FEHZvNNm
rh6apRHU8CNWgVZhbIdKni4RPjRym4zS4f4x23Ob90dUsOwULXr9JqdvKsfCOaeJ6bz6NriX0TFf
jcQcz9oqnBUMmbzG4wBQYenDNeimJS6xadEZMzHf4uxIj84KqyXnNtimlfeaA4ynJ5g6R1CppDLj
PvadDTIlCDbAEyY8LJz0i43hQolGUBHEE21yvgzmZel8ZQMQDKdJIrvCuJLtdRZYUdg5a8HkOfoS
52i67aFwys0yDB3tZxrnxIW3k0lCUjmjiEjgm98BlYkfssVFlrdwJuDzcgpztkva2reDnpNun6Ql
NtkeMXeAVja3sx3q+Olcp5V1QZu/vFCw+QHy5GpsjgPKxmuoCuZTFnrGEmV1MO29vkHhyDDOsSho
OXkycIXkCHW8zS3U+WoUBn+yTU5eUTDXqVJXnqZmng91gjF2Z1uOcU8Vh0KXgWBk2j8eu6k1L9pw
e4IT8oZEZ4xIfEma8lvXwgbANKuPbBLVqmODW3tvTU5+oSmZbn26KudyRLS1kwZxPRswgD4zZKcl
HQROOu5qGhh71afGs2nZ9aUcqYOxFJgPjisFi1JLQyKtHWocmxTrK88d3SsbZP13X4fxfWLFVbfT
TS+eeqw/EwDfXli71EJ/Q7iSMUskVnF327oB8e6Y8yAFemkjoF7A5/wy0N+58gIcjxvVG+Vdmvdk
sMNiGZHETjTXZqV8VOu2K28XQfixhLhyMGqiEjZumqjInAZ5xeDbo+LNJ5Jcm7xE+MPYaJ5YhxPr
rQ9yiVIvnOqT1hPeBOZ7tAdwaw0E4gTOHTeXvhYYT+IN4OEmR0beGe3G7PJw17K71JsyG9Mjzar0
bEtb3PVlzj3HqYmkoFraFvlwo7jWKPBBPJBGu6+bIJgiJlL+VYxhydlwLi9vOJn41ybHrGpbVpZ3
pTju0J9x5T6cU8QJoh0q7HKq7zeUysaVZYzMU3PYh2esg+qaMBxkUAg7NM/jONakg+kHqcSzD4Li
0Qur+WMTeO1nRgdIL/ntxXGM5+nb/5HC5f+h0bzPlOW/L0m49eX7DEj+wO81CeUFNNS1uKBhQDN9
HQ78PpQX1m/MBEJmhcwMXYoDkE//OZQPfwNkTyFDVBfjcmYG/xrK+7+5JjUEY3QBLZ1K5+/UJNY7
Rh5zf3Ci6/u7DGgoTt6NkxbRiL7LcmtXD6Y4+4v60CS0pAxrca/7BXllxjn8jOggjAKr9CO701Wx
8X10IxsmKQQnyHg4gT7Pf69+/6dI6/WDMeISfLB1liqCdx/Mj3PgcnQrdi1m/HPdD+zLQjEDqIuO
lHAm/n8x+PjjLwH2DRKhCYDLXTVzv449HHPqMjWXnCPhVWzNLuhOHdq/l5/ujH8zvV8xXv8qAdFX
mK6Apg6/LPARazhc2J+HK0urMO6jHmCUMTOLjTEVI8jLcEoZtnimY9++xqXD2MVshsc/f+sfuLJf
35uVjyEciHDI/H+AdiGkJPbZn7FtLl7xllSyPKm6WagFXbByXWnXEVPi6RCuXT0DuT3qs3QAMkhl
fEN8j3fb23XwFxM5a/1d338qym4K74AGh/ODlPeTnAFZURJiemHMwXTuwGTKP7aWVORqGrXeNOGS
PrBQ3yL6Z/6M5oAzrZUePW80X4u64Aa0wntjqGIEl7ZfdX9xV6zV/x8/noeME64jZ4Mf//6njxcs
frAkHT6VOQmDQ18A1TA5pn+a6ZMffc2R0MHZDRskk2ZkcRjdgkVIIwTxwFoU3d8/v4jvB5g2y4i1
6gt4Vlfanv3r/UMU/KxTfO3MXwIexC5BBtqPlOSeJb23KpjLw1yZ7l8JMX49uay3rYeWgZUI/Q59
zfcPh/CpNzP6zXvEGu4W6ou9oxoq7+cSJS4mM3zGwBFSrIeLdelctjaj5ZIuUIi2OfSWSDdusZfo
6k5GvNYRE8Osv/3LcHsLjw/AamG/h15TBbhst162j33Pv8ffy6zBFOPOSWJoFtmoMEKAQfjzN32/
aAA1tnmQOWcInikW0V8vhxgam6YuVAjpx0kU2GqMaJ7Kv0Ae/pt3QZWPDssFth+Crfv1XWrPAC9W
xESiFCpePVaob8rBrh7+/Mv84d4CTc6q6/t4phiPv4cZc6YDCoAmhupGlxcpaGjWXryKx4c+jpYh
86LcqLy7P3/XH+j6XxYA3pY9cM0RsCBcvz8dA46kBjYzZyerxYiPRuoa3x1aYHiq9FqCTpZKtoQm
uOZuMjrd7WPUMYTqLJOYtgEVj9wZ7Jfjxgq7np4MkIJI2pMPu4Vp0RadGayRjqDsh84nPnRDLuX8
kOdugkjEpYk15dZ969o4sZveN9d0uVhdJySdzgi+3f9N3nkt2W10WfqJoIA3tzDHlmVZ1g2iDAlv
EkDCPX1/kP6OJktqcjR3E3OnoCTinAMgc+fea30LyFRbqSiY3biZ95IlYt+rud5c8TNalo+pgBew
NtqdUHSaRt1MMLqfeD3TETvVhkeoA/aVqsBJ3NFcb048JxzhZ9BLhD2aMDiCgoDEydelU971blZS
mWKM0cN6khhhSzLS6tt5hKLS2g1pqqjPrYxQ9bF8GSxrZXiDbvSRDl8GpqaAvhmuA5sHrpEshhdn
9raga0nT3Jbi2NMKvpuyWDyWZu4EoEbrPvz17fynh4jVieYHL4bGWvXzs1r2+arHiBHBWFRwprIy
3lsqCB6b0nVz8YxXaUnX8NcX/dsesj1CdH500+DvYtL880Ux/CfSSFor5AxvR6vOYEPgjaH7Dj3s
15f6h+9HicDFDIjmZG18ehf7PimopDwuxQtx1pYOiEeakgpstOaJRxwHn40H+99fFFkGYzeWfhua
8c/fr0yQ881rQUY2sW+EP87XceqUNMQBu6lkSAX0sNV//5tuCG7qQgpDpGDbb/7DxsdsKlWSxeSL
Zpm52xC2AalX9c4QiXP49df72+6isXAbVCSkPZCL/me+xw+XopiT6HEanpk1yULMI8SGJ9BB1Hyy
rkrE57+53qdGHNsZ8lh0sFuqC300BEE/f7fSsUSDddYJK3ug3qlc77snmTzhEJ27HW0oOe3VptNW
GBNi/aLGztzuyV0mQggcb7O3p2LEZp136o1IaK2FZt0vxx7l+vCb1+kfnmyXJdGjXrT5hfRta/jh
p4kx40/KAG+xFrV3IcEsBILwWDwI/fx/cSlKU9fTCE1iB/30ZI/jCNcPyWWoMeqm6aRkx1xRsLSw
GP/mBvzDS0QLdntbydNhyf9U3C8p3Yl8JAu5x/yMFTfu/ZUapPXdni7QxOkZOBbezl8/Zv/wW8Ku
pjtMf9gmY+rTb4kFPZtTZXVC6dAAKVIT35HOrEwms77/9aX+/kRzmMCu7ILM0QzimX6+bem8OuXS
j0guYQ2GuRkPkVglhNK8VEONAIzfsPm3j/7zHsr0me6yYQMG10jD+fl6+PKKyqPFETa2sHakIg0X
MO/q3zwh//StAPMj/t1WdvtzAoXIBoWGaW9BhIe8oWiZ3JMBLa8Mm4mQXQj3N9fjr/z792JVsFn6
uF86he/P3wvzFh4kvVbDwWaShMqFHBoIVObo7fDFMGCjuZKiuoa7cupneCy+nAbsL3GvkWvvum3+
xYlBb0S9SwBKOCN4uW+yMSd9XDFi/BilJYKm31K0RzEYgJ6H9Z4CXuDZAiz4npFjuk8zY/reVxlJ
qJK+H5QdyYZdGukkd83Evur3LonmW9oJctO16l7gZFGtKI5Z3TRtB4G2tvryq8jnmUmtmtAuy9VO
foPMkXX+2CZQaiZDn97ihqor8OLGARi05uLMeU19NzFwzAG3vnropRQP8H2K70Xax1exPmP1HUfi
tn23G9DKZEKpUUDTzQaQ0WvEG1nqDPURyQ46bae0th8xXm4sJXPqwCSqFsQGYERym6u0u4LzhzAG
y6CjwWlcGbIq8OK2xilSV2Cw8zd9EA5H/8SuXu12EFVE/rt+z5FhfCqLhVkiPnQNAF5JgqVPUN/8
hmcKSlvfEkTqC6AGpj/i7nsiKp0m67AaHOlQpJG7TKx5D58nXdZin80Euu/G2RjIq1U6FqS5K6v3
demVL22BRzFsRMwHmahzOl92i23u4jLhT6gErXfii9Pvtj5OfK8iw9vXkc/+pUQG1gY6TflrrIvt
IxUbnTQyGvHlZSCHEO4R27yiNVOQ802FQqc5a/R8DhJTQziXIzpT/HGYDSa7GDSdi3KdY3nEcT48
kKVocwCSdj36hljqExop4LDF6npfPKNGXStmezqrWokhEEBCivTL89DbeQQGALXP6/jMHZy1gKJz
oie6VgVBmAnputu95T90Wi0DYIPA/wo75SADj0nKfa7WCp74pnDdS1I/IDhadfqhN7pXIF004iPg
aHuJilzURwB4tQhGQ01uR3vV77mQWgYzA5NHGAbrF57rjL5g2o7fRNN5cg9Gmk/LTIQpkOXG4tru
Mqf8TaXxWdK8VVLktmhkBm6pRZ8Xy2y2tFIjXiEUOEn3orabkC1Yv5RMyyJKDib9QPiY76N37gDC
/Xqp/ntbhMujzwXbhd6VA+6mh/1hi611TQi9gl3aoiSrfa1aRdiV+hq6i9YGZLYTZ262SdjbSh0y
9PeuPeQX11CQKyg7crpoNVLofv2h/r5V8TqT3LRVKFRh1qetalAql061Ruiqy6GCYV1xo2Dm9UXq
lbe/vtTfWoD8/JRc25f3NMdxPpcYXtEY0nQGRjixUZ+lCdKyHsSw08duvlvsuX8FaVFj+4R+rXVg
Hzh3NAHN+5jXOWZ+gAruPLpmvfv1B/t7kWCSNfHnqVelBPrTT/TDfclKWENaDn9YBROPhX6CVmvY
rbJDf7NFkdoYDYZx+s3D+PeGj2ay33DUZs3CRPV5kwNr3sE4QJ9KykVyajMW/ERN+oObSblbQUsz
Wy2cGydj9FauEk9JrGb9i9Ku1XMPMOo3TwKNsM97IL1jEkwcgnkhQDOy+/n51Lp5VozRSKggRnky
U4Axu8LmNOhDsW0zzMpLpu87R8orElM5isBbraA9UVGdEp7hj3GhfRp4a+0c50LjbMj0s+ClWi1T
jURHfRnEQAZgAuoTax3g2fmUtIwpw04TJVzcxLAeC6mChbGLSWf/FTAgkHp1BDhjjGDK0EBYhwzE
NhrrLJJIQSz7iYlFbQfqsmgAOvCZxLxMMgP9S24jDnINFGFFzlof0EGz35ulN9lYtB4gbpXCqQFD
2U0PBMIbiBGVVsmC1pySoyaH7NloDfLpDKYYfdiJCk23w/yjeocogZSjWqTqnraYBPa1THG1fg6c
WSvJAjUyR7+2jLZ/sNdphVexGuJasu4aQTzYGtzEfFEJVZ7t7r536CBEUp8r7TC5AItDTtaXFW7y
+mZkTRn8eXYMLWgYsT8yAzOCdDZde09GCn2utO37GoKZawK6zQYB8GJZKiuAPzLczOAaPsiYrpU9
+2JZfavGRR3us5Wzy8Pqoes+QK1OKxCIGLwio8ZmfGLj7o8rZrmruW/t8QLJKmSCwojXIlzKuTGP
+UT41Z5pXQFk1Bo77VYvXLlDIGsImHcuCvet+5yh6m9FG+C3T6+zUXh4Cghsu1eT2aKTmDJ74G4m
tghBcRCsDr9FEyHqbFXfdYbav6dxPN2yUSfvDg9RBk0js94oehnoeh6RGT62ofbZ0gjE8utU7b9y
lkQ8wMw6zsmjyER8dJcpG3y7n/DkmlVBl8AbshwEBJr9aBLpcN/39rb0z0u5H5ZmkwDVlXPfiMlB
gt2V867FSJQTfWhIHHh9XBSkm89SxQnIY+pDHmgNPzVH5xrWq4sR28qrBeoWeQ6414f+kaqhV9F6
e8w4my6rFprydEExhyfNiyg0OBzmnA8n4tEx5cbTZFHpKWP7DU4jJqDWbNEcwAJFGon9DhZ6Kbuy
20MztC7ytfNKX80SV7/w6u2SDmzKQ43nTgJ1ZDiH0GiJ9yQOEjA+rBNITJ7Hub2Y+1h9SLWaZ5Hp
iPJmT1ssQg3mxgm7tbcKpGFF+pxY83RQQN4kURZ7BC04Wmk8r/WCfGqQi+IPMrbNQC8YMYRL31Eh
DnOGgYkDrCJIdVeRrSdQkl6g7qJvNuZyfl6VVRfELPDQYQMwm73o5q3ISdxnBdMBWoi+8Jjpe4x8
qVt79UH2Q9Kj3DDEaYZ1+s1yeuU2gUBC656Z6Jtmp5262ZfVrwWm6/txZhK5FZjKbTUYE8QwujV3
QyXiIZzssfxa5K79POqevLe0vPg+jfYIO7DNdSYSLcCkyuzXB91rkzdQCw7wflWil86LAbezhTIO
hQbthCpaapBPUSk0l1K6nVEecMYeOt+157kJSPV2LFT7ALMBJBJarZtJAR+bYT+4Vllq1yX1Nczn
DLPlvuYE8DJWKeCcEvr8ifEpmgk4gLl+VIggqyM51Jv22MWc188WpMOpGIr57JSOOe5WDpk38Sym
57mqYXDpdu0+FDJBYyOEZoQ6orucrR3BnzbGUNS0wtGWQJSTW4bt1MPs1orKEUxrFsNifF91OMKb
Sa+PKBdUEtSlI5SoGKvsqqo7MUEi4jAYGOivtaizkxVAp2bHt23bNI9amqqbt8fM1kjXx/7DUBSW
NhfLBT65pUgiugByDAZ+WIlwBgk84IlCfZwG3Ee+wQsKTnGlxRlkcJMe1VgnX91bu9oLmrld9k2m
Nvjq1YKhFl6ZAoWnOdT4PfAiLPsVBNJ3rD6FfZgaxN/c6U4wGTAqdHXppu2wEgwpARLSrPBHPHDP
WA0HvxVJXkS5m9MlKKvcTiOvkPbDGNdsXwnwvY9MW1USShCJPA1qIm4FlEQikWUNt4+IXiNogWhY
fi/NTeJommkWzsJC4YLVpgPl5TbzW2LrDbEZlNDPsSbWtw5/4XhIm5oNdRgJEQy5mfJixoPL5Mmx
6NYOjYK7KWbSMGEUIKJu2Ao12UjtueqGtjuktWEnIfL+EdhZnE1moJRKTA+4YnzwV6PwX2kG/8+M
8dftt/pu6L59Gy5f2/8H3PGbZfB/H8Fjz6q/ZT+pCPnv/5rAa5r1x2Zep31q/CkKpNj+awKvaeYf
1FUuHQbC6Cj9+Tf/PYH/Q6X3yR8zattq4s0l9x9bPP8PvSgmJJjYt4hx1/pXE/hP5d2WNoZCZBt8
UGvSDfpU6q8YIlNTm6rjStGBifxB6YolQjM4+7a3PE6kBPhImYvxiH6+OAIyJ9Z8ba8WL/9NyPCn
9s5fnwS1I/1rhtSe+ekgJHuqwjjOqmNbTEekT5CUdTP7anngNX+4OTd/NaZ+TJL7fOb681L8hsQ4
6DSt1M/zRNHnhppWsjoOaoyAqI70Wb+YY9s4GF2q7do4BomKVftK2Ugh2H4W/INlzlKK1k+TqOd/
/YHcn2vs7fMAJsDHriLzRCa6/fsfzhqErTWLp6olsSlYDRLLe+YonUVdax5Te6JP3JCuPqj2w68v
y/P1Y9vub5f91CZU7IJxDjkmR1w6iMktSPIkyRsBR+XfnPL+4d7++AU3QcuPXxCaYIoKXyuPaTq9
KUm2j3NKELk6H2X222+lbk/K/7QjeYrRnbmq/eePye39jHqIO69Tezg7R6WMQSw5hbOZPstQIOxr
O+sRveO+8rTvXXy0GiVK4PCRghQNpvusL326r2YCftxd7LbwD83Q46hwHLAGD9kSVVVdXKUN82Oz
5syeiBCZXsN+ozRfAM9rN5JsbOo0883K02vOTKnf5NpzzM3nDnLmIBMgTceHYjXFrrf7hxx0UTCO
co7ogI0hJ0McKTiPWSDGWxst7YaCCHD+iXDW3SuUhHo0GZuIfTCBp8ix/qr3yhXsoea0GOm9StG8
s/LxSSFlx1wyJ+p0/U6DlwkoLEkvm9m7BNwHwgkwdIx8HIHXhDmFPCWp7FzEeodc0+CgzWj/u4QX
sU/lg12mm/iMACEQ4NqdZ7RnM6mLa0jYUWcA1Eaj22PpIIy9g+2NoXbXZ8M3dKAfAuML2k7KaFJQ
eL/WQCrpV5QNOw6UdDABUqbJhHxixrYJ5XGqnrW6J3cb5FSi7pv+3daRwuOSAUzdFc1RNszWErUn
8bKHfdjoB9aJ53EZrrNC/1bkqAE6y272eMKQajZLAFmZEp3xnW9KeWjrDFrPZDwk2rznQXnbJAF4
Zhs+WPkCBx6BsUB2OJCJ1K+oXiWRFhVCTJ9aprqwZPJMKIe6H3vel24ocr/rSxSjrnnXdZtQORNX
UNfgwNOFjcZiSCKOBze6tXb+YvIfNPajo/FceAuFoppV7uMA5CkCaPqiN1jfoMUiWcXugU6ZNQeN
DrNpCuhldDazvK6fZtRbAe8BLcT1jTOf91Tk04O1atgGFHTbHPTKMCc3oh4l2DqUeK0zHzAVRbON
4DgnFkioc1SLI/bz9zmP4N37kDpuS00F7Iyc0klzfN+pESrpcIJBBLtfZGfOBYnvxConlelLrOi3
cypbqnLnuurdW1e0gKdLBQDbANRMq6J1yL5gPg6WOcP8NRMQUOq4a9X7PG5PrM6BMVJPCRnNOc48
DCXane5RVs4fSapflDrYorncl2BtpUVaACeV+k0115Cz5dGNiQIjH2kpX9qkoBgc/JEogUS7S1jQ
m8mMajrxFpFZFG1MvJ85gbMCkLYj4hNw6GApJbYiOM4ENlnt08zy6qrYwHj9kuYmq3e25quWfaqI
0TFmhrmXrsW5hKGDWVzJsr4AcBKREJDIfeJ+STLsth3krjVUcZSr8wvaTznw7Qp5IcV10Y67BpjM
Kl4sd3k109dWfigLSRDTGnC+c/KPQVGjUrtJNDAbpl/N4Yy7TdVv8Jbwj7AolPZgp+GUfOQ1Qu70
O2MeP8l27fBB/DcQAUpJ5Tzo485tT3P1hdziMPYA/jJdaMHccPrPSOaxh6u6syIq1XDmoKVgBEjT
bgdfN1K851S+lNi7DTrAeneKCzfInvh5vX7+Mpu0wUVF/PBVSz8eoVikMVxIi6ijfQm1/Lgud4oI
G109m3i84yL2PWGeMtUjh68lqYcsxoRHeKx2TQ8upUkDQ7zji4wWSHoS3R/ZJ25i7twqvdbHMUBa
GtmTFw6d5IzT+lVTh3i3d90AvXfgraxUX9DgkLymHBv8It8ZWHktYSFNumudJhpdN7Tbdo/OGmxf
uhNi3G0o/550hjp+rrQ1kmu0ejn8fTLw0uq0kHSqAeUrOibO+nJ29desOwP8ZXKxZaKqF0OqHYTa
PSJOCdApX+pp+RVdol/bMHvVi6Xq0BysvgL2BY9yoCDmrdWIGQZ9A+WQbjPUDZkF39f+gs4cphkp
lGQK6qvcmROMdet1ne5IsNjWlMsaArhtXuf6C0D9oKqwtvHgN8UXFFFXXvc61dfwG/w1ecdujniu
C02Q23nDoR0Tr6Uy0Z7iwImvwGrudcRZBDhaxia2jzle8bE5hHh7ClxuWG55odGVBy1Xj5PdkwKj
ZS91h7s0i/MWE5fR79qSvlLOkRy0pU1LDVCwkS67YhyR3ZMaBlYxXOGjIgRrHqsu+Q4a8BLP3XrK
wKbMyO3OscZYpSkLvH8jDoHxfond74Y+3nRaiGJ1r5iJG8KAODeq4s8D4NsJU+KolN8ggjK86tor
9qwz08yPhi7TIcvlLSmaF51RXmzePCKUkv2vSyVT/XkWuBUVhJ+bnmE7Jtsfp/KfS5gMMuOQWaSn
DQJ2T7aIL3l8YJpd340VyOYiXc8IlfKww+ZDE1SHKRQ2aF/Pnj2JvWZm1XnhEA7Xca6B2ChkmIvj
WPY7re/ZK4FBePnrMuhayQaR9h/xKkxOraw+EA8eq9Ex7gGnPA0xhnKP91ZrP9rSRaSUUxeg4szv
5wFctKiV+SouK0gRjX5p5kdvUbLvmj45N7Zcq9ctt0h8xZ7eKWOUDU1AHBcfpWeYafaKHspkvVhb
DCzJU2J4ZAYiq0+9K0UxglFTLybTgduviahdvae1xtGuJ2ynWDAYqz2COQxIVzkSZRe/4U1kyyrH
O42UsbPZKOLGrbjMsGj2TcrJHjIM7WJ1dFlDVqh9JLYugD7y5ikDHjSBrB16gkiY0N0OUI9D+pfP
kxXrPNAuKTasJnABKr9ZPQ7mLK0JIWrqNK6bJeMNKUuk5aW8YUz3MBmpGeEXXWBhO+oU0JErGHRW
jBlVfYE/tdCTq2D5d1PaRVY6u0GNsO5MAKRg8AQPwW+9YoUZKNh3x5IAtnJ9yWFd0EkmYxKjjmIB
qZvYSvT+hJh5IRxHe2r0xgpkp546s1UulW7leXWTKyduG4wc3gcQFjDbFtFf+D/zYNY5guULZUlV
Z83eg7J1ovAyie5oagz+BA5XCSsySwhrkycgPTTjoWqM7rovxzYUdbNnQv2ee+0V6+DFvFoPy6qd
atU8GnpWkOFZvRiO+khy/HMC2zXo12WL37T7ozHwWhe6LvaJKiRKn1y7VG3iRKsJt8XSZd1LDPGc
oerMqGycIVJyJ7Fxlt4k3wnVG+9qw0ONSgRBg0/Mb83nxNNp1A/JTTFoF7NVGmSUjq+rnWs8a21+
nhugkM4YX6/JQBeeMmQ1eKAKa69KQNtpV45BpiVUInoqQrKxw6F3nuYS1dFojM9uXor6pYldoonW
uRH080n9O/V8Zcd3WE+KyFWgiIwmTZMo1a2BGsqDJ3ELmQAnNSe89wKBWoWbtpq+lbpxacs6vVuZ
qPEoCJ2GCU+Mar3m6ikv9ppI3wvotRAP8uSeNmf7WqvDqzW314ClyPNoPcwnRXIgfm/wRTVmfCtp
Hq3+pZ5YHwKoAAsj46G56jQ5PzETOA2j7twU2iL9VKD3aVfIi1JidCrPBX0puBWF3y7HdqyzU41W
ZXGBJnJUUMxLTbGe4X4Xmb9kFjhlk0k2I2cRuuaLPuQdhE6bqkkuEe0eGZXmEJQCeBqkmm1DW729
JEt26lcCM3mNeLGPTJNwF51Q/VxuLr2G/ZJcZTR+54p337O+a/mOEE8N1on5Zsi9MhFZ5omnUXtr
ev58BudeEXVY7/W5iWqiwCxxbxYTYbPaUwuyk4b82LR30OoZ1KdHL7sRK27xxDj3q7jRu+oSB8rU
PonxbEOyIH/QN/VXd7pRIdiX7rjzLLxLffZKbgJPFoMd+U5/zvEps/crXD/BC1tLBJRuHPtko4SJ
/pat9akhIsbXUpKf2RkZKTPAOvRCo+dnBPlGbVNzkHT0DgUpMeZOBd7vtmqE7hWYJ2ekkjbgt6o/
G0DAo6wryYFhdM/KNarynLgyKGo7EvaENQinfAdGaaupKKNDnJ9+qxwFYQukyiA6UqrqPGTlwTQf
K40kW+RtyNKhEJq+IkxKb+JG7RXww7ruy+XeYYmQ+XXemmecd3453pdp9ma43yT4mjpf0O+b5b4d
szYkF/yqmy+VmDKMrMHI9pACOppyg+ApXNvVvZx7NtSEDLAmrr61NAxZMKfJtybjqqu1s0ln9899
8191BO//P6RpmnQ4/vd+YfBavTUf2euPHcPt//hPx1B1/tisEnAx8d0huKQd9J+Ooar/YWB28VCt
wdHcHMH/3TGklwj4j3/H1JpixbVpQP6nY6ipf5iIzlDso5rybIbs/6Zj+OdA/n+6K5tSwTSRlHkG
TSsVPdbWVfqhWaXzfEK/HIdD0eXJEbn7xmns0bdXqwV+ZZxAz1sJYRRTeRgs/sxh0njbD7l7N2Or
wQA5lTdCSXSKZat/V4ASHYRDIVoMfcLgDA1vJBBB3Y7UdCFZdvcrbLOd7MzyN9qLP5Wdn74K7lDV
YKLILu59nm3L0QMhL9L+ILwx+zC63t4tGkFwxkSi10TORlSiTSJZYrHOBt/6ubFidKGl7dwCoQZa
AgDhiqZLc+VWxgFiAGxevW+/YhLUmIvhuKQlnx3+XHNNo+m+Tr06vbuzle2b3IZ6PKfzrSqb7HfA
u09d3e0eIXCkT4dszcOMsBWzP9wj2TVCzRMHtIeTV2E8zNUrpNM5ameSWSC0N8dYV7u9GhMGnU19
ustHmy5Yotkn2wZKwvhVtr+R0/EA/tCV254by0QbTdvGYLKPK/Tnz1SqMtdnBuw4bLlC53l5mMSw
FxFW6LvVlpB94Jb/pm7/h4talu3iEHN4+rXPrcBBl3JwlBb7MDf6aza0MFmylYo00AZh3xRLLQ+k
0ZP298P7/A8t5n+6LopZdINIaFwUtD9/2Rj6clKvXFfgxPUhhWGhVZqHfIbjkqpN/5Ipv1XSIP/+
6SemeQ8rDrSgCm+DpiDzhZ+vard4t7y1nA7Eo52Y04IIcZNEBcuZDh8cTox3aKTa1wmh324gNnuf
jnp733VmekFwBseNalA5zmHOlftJ9jZYdXjO8HpiaGY5cQ37tuUWhwxqM/dhTJl/WwAh7zJXFSe2
4/feTme8yBiyKaSL0FqJ6sNEDUK+79X+SaLQGKZRHFHTLfssT+v72HTXyMiH6aVcnGaP6MV53XK6
u5bCpqjMBLJtj8d/cOqe5mI1Whc67tV7dRApK0brWrTEHLf3lbVto16xjFNaQezA0JaQp2M07pKF
CZk09MKsGWeGbWFWtcpX3jozMlpvCEXXjcNxsNNFOZTLOL0oeoHKFDV9x+mYyeeXGhfiq0ZaT+vz
A84miEB6ltCB5uzaQ5DHfGgergm8He6VFk4hCWHpWfEmOrw504sloUkYV7Me5VXsnJY8Ls9qusol
qJiFzEE22PpH4wi0/H9igKB6w4TSN+9+DCJV7Z5NYesbXVhkKEOztroVxPE+xfSW7kvEzOemM5pD
TUbkjOySN9dI4TfVNC5vR5li9SDsx+kDlV+hB9pPQ5QEFwLO6m8EHLWXJpS5PUR4I1g5ufhO1esn
cOLDdZ/V8YBKxoypwZucaCmYdnGAjMc6JcQVfHBqMe9jpbLOHhk8Ie5CMOppRxRMaRcXuWMyix4S
uqMy1Yp7uHR04L2e+aqOLJYwmdp4Ad+lc6yk4bLleHpW4kRrp9yMtjocBkWul9mc7OvRsW5qC7lk
bY7LSTfF5CO+OQELeFsK+2ItxQcO93QHbvEaNOu6J1K8iEal15Dkjs0XonKqXWIRUtGsJt/acUOp
Q3G1UpHsWpq1DlsA7LWlqO/pBCR3xEqnNxqxboe5c8fLWrZE9rVZqjNrhpDFbU53TmU2nI3SWKJF
Ax29IwZguTVz3aRNDziq4VC14x4N93aKKR9QmkR+4VUNUgYogc1uBYnE3fCW+JhIe6D1uoLZ6lud
jldBcpGlCxPu0qrcOcip3uac9gN+dHqEvTJdd6ZBK7+dicRsOQzLhOm30eWNvfcULb+p49bZ6QTx
XNtTZ+6ttP6IRyUN9SKNo4IV4nrhVPpS6wTljjh66GUx2+tadWs3Lss3p1/ygMgaWJQYz836ZoiH
o9k3BDs55pNQxXUvlEd9dpcQAbMMY47z91XZiVNei+HO6xY6WWn9DrXLO6gVG9KhKx1K5nbx0m9j
maB8kg6iYYsYs0uaVTTcNKdrD4ZEo4HLKiDOxPUB5J2WOkZl2xa7sq1vcnQ9R81VDMRVoIHubBD1
xHL1vD09kndlQaCm63n5jEwMQrHNu9lDYahKzkgz4Yd+V7ng//RkUMIRDUgZdjqnZgJziQlm1WuC
aqlTiFrF/CWNaw6k0vV8XiDOqqokZc/kIJZnLtLnzvROkDuJTyc3Z32aNy51b2Zv49ypN4RqV/Zh
7A2Vv3WwTsOUnpnEEu2mCaLKlCxR/R564tWIbfO2z0qULW6cXNeSScpI/PUMPIhk0/mGWIoLXem2
BAxlg+qK+WQ69dswPhOX7AZA98/FktFERuOckSuh3PeVYRA6qdt7l9SPCLuxFVRstmEiwEpN9HRW
0Vj3RjvHJErWekA06ZVLyC+zvzJFe6lVEASt9X1pmuraNiSEPULwgjGOC1RRlSwX8GOqVef3PLjO
Lqb4O7gdkpRo0cRwBZA5Cb0u6RCYOYZ6yvBTJIFJFVb5WkOE/SbtGnxg1vmXma/4oLZxc0GIeHEw
FZQcRBciZ0mdM+ua7at0XzmM1uTtEojObGTLI4WKmEbcyuZJxKp9SwZcFRlbL5lYB/TrgGa6L2an
wokpLHlMR156GUduDjRmQuwHWM0kq3mtzKu1Aevak+HWDOsT4r17D63Fwdg01ORNIS+rEEosMwr8
kDHcEadXvsst3Khw+LDC1NPA7VAQ+Q/N9JW9RAltsShHaIJb+jBRGUpN7wWm9E3LwTru88dMpuiP
FGeI3K5Kr9yiTvYVJrNDKutA5h4orl4lr04Bf7YI9q2gZPese2fAYaBwl4ihoGSxlLGPEiXW3sui
RAVmZP0XF7PfFwrWB3rkVkjUZrxP1sS61VePeBAHY/M4dG5UuxuOrxvbY6O33kU+imoPmmb0HXdL
nkttJK58OccwshPRS49JVR8nMIz58tXLJ8YYNcumQazR5FqhvcYJymXULWY7nPEEf5dxdltUyqUU
jKxMCLpkY7puYBmKfKtQ2QRDCQ9kcREWr9tytMi3qY2VIyfWMZL9yfTIRRSl+4YeBuLIKKajoWRE
1OIvObPcTudWajIS8iCs73Fl2zc4T8b7it00zAeGEpgAYpoA9IQge2e+0CeaQb1xq06K/YyhG9Mm
KSQHQkHUIEF9eIWyag1E4ZKWwR8V82j4xsb2w1Og7GtXqw8ZwsQgVbwbFGzPTZfs7ZRE4XLMzwLx
VzZyCu9LegtQFdzbrJRil8weOei5PoQ4VDQaDU46vQxy0qM2JkdkNZyHrOjuhwZQX9u9OvpIRbKu
H+3U3RFaldy6CdImR7cuhWj6aCQaCEczfT63EZdV19nhSIM9EFrJX0DGHzlGmndYMch5a4zVY2S0
k1hE5KQtamFCp9JXtYyHXazOPSRx5F1ish8NrfjKj4uSMbcfS9WQdHOtcwfhhvoL6KcjlpyldRou
zZh8NKqroK9aKyBj50thWw96Natkepb9tW0pzW5R56cBNw5S3PQaFnIZgNvs9iA4v4+JtvNIWkIg
lmLEbs/qFosmR0YlFFnkX3Gfjj3ImR7EUO5mzyrAv86cJ7rNdHwdZzLRDCbVzpi8r2jEfU2BBU1S
mxWsqPazdnlbwMqmhLXvHJWacxqe3HG5RGh9MnnT93T3HNKtE/ugY70LM2+5cYahuPAKYywCu/Fe
IP3d9V4vnucyJojb+dop7VPe184hBZr4X+ydyXLkRpZFf6V/ADLMwzbmYAwMzpm5gTGZmY55nr++
D6gqiYQYDFMu29pqJ6mIAODucH/v3nNvUP6t6QJDuzeUR8SFGYIvY140vv6QEkxIWnk1rBDQtkwh
D4NLKFO8LeHPpCopeE5tecTEmQSP26J7dHOKfPAH5ooR3A+KOxtoZjCw0VuC8KcilDk/iHRtaBAV
RDqq3wmMlndkEoUkLSbq2rG6rWyL4RCgrFiEUUafneq/AKlsNxuzD69TjuO7pu/0G6NSrscQ4bXX
+3dQVknjqiz9NuPlg42UwLdXw9aM25PvfrdCurXMgBWuG3chFIyKnuyKhQ3+mmo48cHD4Pc3UpER
4o0YlIYnduNOWHM4SRCoJQrgWrVV5WTFh/UQdSUBLop2VaNPXCvZi06l9V64bIhacktPIayYeVam
Jw9lJB+WeVyCO8l5MAuhMwvz3rmrOXAsk6bwN6kR+N/gpTF/i2KRIUlN5kmhuOu8/9U5HmGHj0hC
iVjw1pHUVeW8RA+3RMZ5BCZhz7OsYFuYrZIWgVpyUtrhQMnEX9EnLq7qwAOQ6hFj0WCV2qfmvktD
c91KbMBUqXEYmEp9DAsHHk4nyJlD4VtJEoZvGejV3PAQzcLJbZ/1oNT5VZUG2tCSjp5Jn1LqlS30
hGXJfmWWtIlzx45izKQeswoK/zZxCnpCbRamXxO1jNcZGLSZSg5RMBsIA95CTCb6k/Z2aBGHWWuY
e3DrPFJ9mHeWvFLbKl4apUw5VLuyOj/6ohTxzndac+NrTPeSPUwiR/UPfDVbC21B8kBgKgl13426
X+j5APxcSvSFrPTHTHTxuKFH/6EVCBp6fZuHbOEkHD0I8gnrO43chcYxs6ti2JlN+dAVxOqanAel
5gHq0g69yVVjgENgzbuXAgQiWTxCzfDWoHCBMU+UZNcOLbFJnkQiRk6lF+uWRP4qjKoZUDV0UJqJ
8CUgadJKcrIpYtpbvdccy+DWbVn2EI1gf19I9KJVZ9M70UsqtwsSkTgjaXetkz8OtLEr+yqIkoAW
pE/o1K0aZIu6e84IQZ4jjKOP3JG3ZSt3ZUQyU9Pv0JpTHkUXo9CRIRh2ZQj5kbWzmLfKVRiYvA5j
UznxlsPswtAf8LoR9GoKtr72yfUfGqwMzGR9a9bFrZax8sTFVnIaglHvmWTYjOInIlDSrd9rz0L3
jqR2pqAjlnb2zexkZWNrX7Ng9PYX4drUTx3R4ShCix8lBP6nBgnvEVzJVifvdl4hvbfbILsD4H3H
8kerOCF0dYvL3w6XYHcivuI2hMisqisSga2YdCYVSWzqULMa6LzUXpj98mO670HvHsgb5eCDp9yw
SDmMyngx6AQ6y6RgyUBwIVjZ6D0kNR9muCg4f2Nj3BuOa4FAsTxq4Yj3SXZCDVApabZve+H9wJmD
FqVXpK3nVmJPYPjCHcz4Km7STpqXJnIOj5L0wqrsbEl6XIkytavmaTyqdCz5Rpb19jrRZfta5CHE
LFqjRisphPnyKrSB6AJiCd1FVT/AgSVbK1Y5rBRSSDE7sr5C6ELW3/Q25t5Wab5EEeB/xZWcu7j7
ksNH+iqnXnufm+wU3FoZ6dJFdZNpTca+2KtWcmCGINGqCG1BJ9tzK9S1LTJPedcmUg+hwb3GiMkm
EQOZdVt4sbGN03JPQ0m/YeoXC00NHXImpGDeG161baHlHfIBhLFmed8CNR7uYqcNtv3gDzexPUqN
PDgfz4bbQ5QfmtyjA5K0/dIoJPXFpwBhmBU1M6DGUk8j2vWAHENrbEkGVLOk3cZuntzJcm1eqRL2
EWGGPZ8Muual1YoN00egBSgPcdcLJFdKcbIG4reVELGQggp6RyknOApfd3aqq4Ybxey2WD6UPelN
8OSsIbvxJX6kDhTPnyFJrPyZ5XfNcyUrBnw5AtQUMzA4IOdJuM05f6/CMv+GvIx8xcbLd67Wi71m
CHPpG1n9s7dL50XNmg7PTkOYUk4PW5+jM9L3uS3I6VWapJ4VUk8LSCjBQ6erkFtVpWcroKaK/cUn
9povaGiEp0DrCjpgSvakpoN838dQPBZB4UVHjfSRk69iGnWSBIGOj4Fo0CT95IdydEUQtTYzYguN
REguhEYSXuzzNXbbko6QdJclYbuzSii2YYF6boM1t5FXaW64BMKwNuN+7Dkz1bG6rV3XXkSx/90q
KmvBeGyOQJWeLK2wnmPO+TNbC/Wfskw4Jao3aBSUTbHT11KTbNl1EFNKDRSSvh4Bo29lPX4mdI0y
zNAik6iI6dTCFAw7j+MbfAsVybumYBIdOCbEWXtXpO0XQPtwJA3iKLQE3rRdF/V8UEK6nGnWPeFn
FAfNDrSVVKsjPVZbpfRZn1ytuoqoSy55/I9CAzQY04smFNmBjgeJNyY8YRNlnN7ZrxtbPHdutI2b
Kl8Bag7WRtSQGK4ON/j1ZJRtsXIzBFhcYIgd2dH2N4XiBPRgpfC24fy3aizeyhBouFIdzzqQPL0L
kwJrLunp2/E4vjD6Qb9mkPZLz/QlcuakQZwcL3SOCt9nubfwr3q68Z23mM5JafrGCdxTULRECEs7
xQqPUqFqayjfwdHK2aFS6ewNkJVeri4EXb+86cODV1XlRvPr5FQ0kXQrQZx84juQ37VE6M75ZFCk
7iH3i3XTqinsG0LB0GcQcvgDwW5pz5RSx4FJStA1Z3cCHTCZ/uxaub3TC628wrdb4QiW6HbSwp/r
fm5vJKmQ9zIhg7dt61qk0ofaSoY7xUHZxR3OKouhgGrfCijpIR4GJZ7JHfu1xLYoSvK1ifJ1WQb9
NtCH7geWAgLQG0q9ACTb+JvvstMH16JcSYMXPoaNqB5eK/pN31QP+dBK29ZziqdKeBkt45LChpLW
R4IBarDfeUB0RdYZO0mXpRXWuear24X+Ttf7gayAiDSLOPtaD5VyNDP8HvCaDXceDbHxZEM3Xuit
JGE1kZA1ioZAV8zvBw7UEAuVwqn2ihTBz+FFp7RE42p4KfSQeryrEpZRDp29a0PbOOUdJken9pNl
rmTUfipXOeS+SHYelFzqTYH+DTBhdGgIBkBZqemjYC9pX+IwcFcKgiTEqm32leBL+8aV7H4TKpm6
H7qk9Ignq5qjM1jUE4YipjQLLQb3ezWk1YNThfE6wsdXzqpAbtFgIGZAVec5P4lKUW02XxE7Tw/t
e623L71w0xnW5mRgjlm3nuhpm0hmdsKaqmMjlr539InFTEo1g9CtXjuSz1GshJYCmFSHIlgOhmf9
UkLa+YGStZj1Ajk9IfAKDziNIGgPavid2Cja9WVs32Slom7b0lS/K7kswIwqxrLX1WHVGYlyJJ7C
uumdLvsqYQk7ygEKX9mtyDqpIECIOKseMD+6+zI1rgOrih40Epz3sVz11tyV5RSOqRHZNxFs762b
18kazy0PiUJeug0hNy51N4lXfgYhdRb1pCkMHPUf6sAAqCvnA+JYv9bFodX0mJhPSb+LgeU164rA
NnC9SLfYd0TD2iAfbOOU0TBvgtZ6qXrWhVltVdnXrHdH1WUVVMZMsmJrJTeJdeNaDoLZsEqyr7BV
7WVXaPaz5ShqPus4MqxdL0G5asSNuQJhZRwToM8PekeFfCFKWO8Settt7YEdl1TdWHq60m9Mk+oI
33W28yTH9jPSXuQ/eRj/3/W+wM7W6TOe73rfFf7/7J+T8H3bm//Ln21vW/ljhH+BwkeXAm5s7Jn9
2fa2nD8MVcMRbekm8Mk3PhnnD7IQbZpsFFVkgifBUf7Pf7rexh+OCkWGoCWAlSAVaf7+C3r2xCqh
Q73mV41eHVwyKMUnTe8sASrFd7BbKkVj3DgmmOXKVPJ0VgZxe8F5PjFL/HktGvg4PnQa086kUep3
UZiAx+ggekQemhkpOdDbijcuqI5TGKjKnxqNs6zLj+6NTiVIIh16OYSa911Dq2MqJFbWLcuU6Imm
1SnwxmHModBqL1xqYnR5vTWYO5Qy0VE6ujq5Nd23pFJFzr/UHdc5KVJZvOaw3FutqiDGiVz3UAQ2
zldO96W1fDPaPujJfnRxuOwWZAO6sqoxeYed5Dsle+ZuGRpJstGs0iZHGtMe2lo/PciGUp5kNbDJ
TnCDl88vPTZe3wgNXu8bRxP0Tc4B+FMn/XhVKNSJLLVbulIQH9iIhhstq/0LHfZpzt14GY4ZaD0I
cZHhB0zu0IIwYvQpic3R6OdI2THu7TYNqCUQaUThzV6GlZ1CD8FoeTJLzoSIc3u0yA1FuH99xwoI
VRSzOroK6BbvB5Vb6VUACrJb5hIqDmrW0rwFOHMBPDQOzclzxTvF3AeZgG9syo8VKq20wOaVUnUc
Hqlt9YipSo0AjcKgxDoDK594UF5M2qEQ48Q97Y1KufDYJ73+16eu8xNYb2gNgut/f6vIPlCP4P1e
OjUHUJt65KPW1/1ObUVAgbxhY2Wpzu2/f75Ec7Mc8bItRELvL2pTv4f5EPVLGa3BUjjip9I7F1XP
HzxeXh1QCNyB/7yIU2VWaEdGs2wzDkThKNdlJfqNoUK/1WTdHz04LPHvb6UAb8IRehwqGgU8SLu0
HV0zuvrXDwwpDFREkB6MTHt8i28kMarZumaj5N2yC6lqluzjwG/FzoW1+4OxQNWI5c22kJwQ6PD+
KsSlNhCyXLreJdkviiIalMW1nz70piYvjK6S1iZ+5AsjcPyrk2mgqRbkYF1jgSF/+f1VtZBtrV+U
PMG2j1c6zO+5aFhtcGxqF1bwqXdyHO2MBH0EQ4NFkV/zG988R8jLOlLpgTaNL6ERdRJfe7btVA8W
9lDIuMcxtiXrbswtWktRk1BRtfrgp1Jm5bWnBG4+5qeLbmunSnhJ7fPBc0CkjzofwhoDajophqDX
fKFq1bKg3n3FgTtZcbpxrpAXeBde9OsC9v6Z8yJ1vmWODk/Zkidvumrkpkw7KjOgveaSlq35stz7
UnNFnOPeaElBNgJrGWfeLpQuYln+8T2BygMllV2SQfsUud/7F97UrtLTAqdfbRliziEmpqVAwfzz
KTN+jd/dIjg3dFqMJ03TDfBIk6vQkrcqP6uWg6RBuiA/YYa7QZ5BZGjXmi0tP78czPF/XJDvFmBh
yEMIX5ip7y8oXNynlRSkIFR0Dwh9RxdtLrObaGalVxGr7Nme+iOTUkoFyNkiJMeRhcBORsqKNauV
PW0mSkbjSmWTL65Umd42niWz3gO0R1BDZzd9KauBgChBXrC/iigNc4BQkQJSew/oKVaGizDH7cYz
i++XqM8tQgH8ld9mjbm3jLL5QVUYUM1AyMfN0BG+tB8GJ3ZGG6OPVwj10KKObU+sqgiEMoobrVaW
1MRK9aEopA7kg2fYwcJKUl9bmA0QmxMZH2m/GxISPzn/mq6GI6/nrls98F4UBBOcn/qhIx6o7hH6
6I3mz1FM1HcoGoK70HY7QVGsQx/TSpYT3yVN4KP6iRQVrkGd6ATNgnJiWchsAvnmulCoaFalKWg3
G210DZQlBLedhhlus7EZaNdmTqAXMRNzOfUTeZ5ZXCj1cohLrmEFz26F5QCcid//LEUcpPNAjsqf
JICpOKpYaEkmpbjtbV0n9/dB7VDqj0lCMJaAxofF2NSmLhraIdWbkOA5/ajWg0h3Iwk33VNrRB01
M+3e8XmjuaRFx1QU4NjrxihoujiN2szpCWYMEujA5sIyMo57LbM93DaSW8pb1ZWSb6ZWDURr+ESn
zrOkcMimKhVvS0EgtEiwjn2AMq5M/95WVJwmnfVUVUip2T1AgF/KIYPjtnHyJriyKlW6saWQ6OLU
Tdk5kZRtNwu75Lw+ChJoQ4VKJQOTQ4DVrEiLomZDm895zkynjtZFV+HqlCK7aGcNVVPpiuRzHaJH
3dcwBSvFPehJ07s7XJ7kYuVDJF1BJSnB5LSBHqwcCHrpTmskWSxUlpoajY6rn0h9IaqMiryRzTSe
5n0PEy69AiFKkos2hEW1Sy29vo6R4ox1AHw9iw5BJIbRrleJSBSevCQTUQXE4/r7LspLIliQIfzi
u98/scB5ydo3vJLzd0IGBvRPGMbIKjXyz0M3F2skGPDa0cD6L8SDBjSNk756pr1iKPNh3EqDgoqL
XxGz3iGfPqNRYXb8Dbj6eN68ANDgxvIoJNK8ys07KOxYjXLbDvqFmvJql4VeWd1p6AY6uLgBUgUr
vFbDhDWyTKKhZ5T0Siu5LMHm26VkYA7RCcBTaUPUs0qXI3ub2rjo8WTmhOF1apRLx6qPsvrFErkH
1bBzHGnmmHX2ANbK7L54IimBHmPeor2nsT7EnuYzfiF4uCvJYKQz+TxaHS4RNoxf05C3UICMgVw2
mhx71Avuk1ZqxLuzmcGklct6d/e6WP6rEsP/TdTGeLY+X0TA3JS8LyDwn/9HN6/pf1jjgZ89sWqh
KOKr+J8CgvaHwREB/obO+fbP0sJ/SRv8K+gcf4VgjACM/+rm7T8U0ODjvpeSw78oHrw/pUh85yz+
hxr4/edMyww1yLVCOlRWuK5lZSURqIdogRxbJ+8FcdZUxAx1ZWnHN4/k9Ocn+i3gYvz8//3h/vuC
kz1JGCYqhJ9OOvBZgzQZ2yeq3sOscutlE5jbNkmv6rr5V7uEvy82fszfbATpvBklS5h0SI3yChQ0
ydTxiXbTyWkvnCXP3Y72/gpk8fKyhSkRJ9TcDUpAcqsu7bt47YcrYGR36IBvfu/BTc7ndtnm6Cpd
BEslYrEixr8mKoq3g1Faz35Gy4A4e0rsGQaFz6/4/sDw99Mbpdxvnp41uL2U9YM4Gixldax/LxTr
B/qPdJUHyCWGL59f5v1W7u/LTLZw2OfjKvIV71jF4bAguQfsui39dNBZsjtvL6G0z7ypqdydYCdj
8DTM8IPWzhtUl3QlH31Lu9az+Naiy+9fOM2deWzTHT5FGna8ruQf4SGu7FYc/QZJTK1dlVoxB5Tw
W09t9NK8fTnCslHaVZZ7CEV2kpJ6R14ZBnH2go0sLhyozj2yyeLgWXLYFX0iHRwqEns7j/NVZ7MN
smR0niolsDzM67kdOOaFm5qcXP4aC1PjTlDkigz2mtVBNv2ZAVGAbOQXfsOJ2NVdiscmLOWvsa7f
XpzBZ4afOVkj9KGIMjXiJnVggUs1RFZYJ/5Y0W+gl6qm+5vDYrJSeGzDheN5zF8lfOqER9kr26QZ
8aCVfStlxYWy07l3NlkmkCSA9PV65yCjMUahfTANc1tYNlIXJN2m6qxyt3/4vTE4WSDUWhl9Aqpz
8AB6JCq+zl5YwME82V6AJbswCs/Np8n6wLeUUoki2QfJ4HCHqXee5P6WpurMc72Tidf299Y7Y3K0
05Qaz6vV2AcdnKm5yAzR7XthRr+yxqVtSwjkqnCj8MLVxg/eBx9CY3yBb1bXCpQuUSGBc4gKrR25
NBk+YMoD+CszvcRv/fk7OjMepnWXcNAQOhImeOwqQqKc6soH32z7wYMeNLf2UJI1F12aveMY++iW
JutFGudDLCtcy+76FeLQkTftw8OTXuDsXVOoQQSlbAURAF4s77SygFd0IQhmUl/+a+X4R+W8HlST
hATviOp25joExGNLBoV37GjfGc6wFEnczSIdrQypDSQ35qvPH/CZ9cOYrB9mIqJWgIM40glBP3Kb
6fVcNQ8X//6ZHdor/PbNOOnNBDgRx+BjpjzqNQYWrw9JRO/uQwQ2aGVPtdauxmf6+e2cW4KnvjyR
OjFu3UjCiBt/t1M8+wmKeGjZ2PBQliKJDPg3Cwc4wN5v7Hx74brn5sNkMalbSre6XYujVvdfLPln
o2kHfcDbYMO16rjreQ1kChVstShClOUDyYempO46WSxj5EJDdCkvaXxzHw3jyYJDomQk1DoRxxiJ
+8wLJHNeY++/MCEnGOW/Ruq0l0UQu6dmsi0dUDXuIa2vzLS+ssoV2nJjFFdFhkGqZHud29IxICxd
NS484jMjaUzTe7viUCfT86yv+dLRQEew34fRi6aTPl7f1OaOtgQG9s9f5pl3ObY8314pjlKnDRVw
RFWB0rAJEeL36Q4n6ePnf3/iJvz7GY6T8c2ksEUV2qT2SgcPpFDU4bUZcIzJJyG1x8Ys8PdX3yi5
9Ogke2VvqPIcp6w/6wJ8aC2unMhh+2y76lV5h447DrHCJubp8x93bgZNG7Hh6L5A3TXSNLovAV7E
rgZ6FYdXQU6kbIy0Cs0tMeqB1H411Mi48NDPfCfHU+LbZ2IUteYaDK6jh+oTTILdo9exMfDY2JPz
ixTwM7NDn+xj9DjXKNy3XIY1p7GzB5XMeVEZq866Mmr4wZznUIbU9VJXq5PaIQXGqYsoXtoZXf98
4RmPV/tgjk67lZUmNJRhwjtiDgywfIBK6ZHf5OF3xc9XlYhPjTU8I8tCEdcW8yqEYzEWNOMLy+SZ
z6o+Wa0cLbYNnZbTUeTfAVX3/nfSuMY+GjANP9l8fpevIPeP7nKyEtmZCKjAchVN+0mAzkxCahmG
dzQxNoAWVmCP5qiLVugNF90Ps3SulbQ65oA5ZKEmCz0srqtWAfhSlxtJkQ5lsm6U/aCFF87yZxYU
bfznb2ahpGB6KhTBzxPdpkkPVRiiMP/qyPe5EdPYxFUcXhjcr3D5Dx7FWDh5ey0oTDE5ABIvvGpJ
bbUKmfL6M/rLRewCOlft6FlJ7imlwRBM84cMph3Bshn4mK6dlyVAHcizYdtfSyEoYTMP7isUOHLj
AMoy0GCDoMt2BpFRLaRbGPYmqjO5mAlB+K5qtdWF1f/MuNEmK6OkMGhy3faO7ZDeOJX0FSPoVWKI
XyQeEy8NV+ficj9pWfy1SE7jiuScvpIUKuKIoHVTuuoW9wzFyGRJWz9FuNw+OhpIoAMvKSbLOmm9
H5XUbsLuwjs7s1JM87GcurW6lv7i0XbRQQfJAOQ8v4QRGKfAR+NhstohJAS5rBfiKEzlVwhhTEY7
xWzPUal1fo/jAnNsDFW86C58Ps981KYRaoqEASru2KAgy3t09eqhdWEClcDFPp/t47frozsad9Vv
ZhP+raKN5UYcE8eZq75YRl2ysmrpqvXjCxNWOfON0CbLFob/3BSVEMcmtQ9NQxsB7OmqtbMbXc2u
YVDONRo7Smn9KsvuPh9ZfE0EfdHe4Xj5ona3dUiupXzhjs9NhunyJqWOWUURW77REwcByh0avAua
f2flyYZgsVlZdxdu/czTnfbtUmSCTgBm44DleK8EJW4Ud92lyq0YLnwSzn33p7kYDiJ58OqKcwAB
2EjZQfTBc1wToR7iyHHjNSqUXRspd0bw/fMRc2b9fWWHvBkxSqGXXgpqH2KSW8zIxwb9WgFWdWqy
H/OHdBgdFhIeVNs1lp9fctJj/2tRmcqjhsFVUy1LObYqAWk4wR2Vx4ekaTcw05xVSRgc6R/6rgl+
ovRZt2F80DBOGuLh8+ufGTJT+VA7NGEfDJlzUN16oRYv9DD3o6OR9IS1JUit7+vhNy81WWHo8cau
aApep4UPIVk7zz78xszob4UErREayYVpcG43q062VLDQJDN1gd7yETpkQz9Pu++dWsz7b8jsoAv6
c7wwizh5HMqj7oRfQDTRtFRvStH/TCPzYHvhS14qC7WcC2gpqVT9Xs1qGjCjep3qF5VJgccW19gl
FtDMEnCW7mmcoD5m1c/f6pml9fXBvBnIFi8z0vGtHkTd3RaS/EUgxO38C1G058bMZJnpAHtqAoP8
QdalHbmja9MOdxlrG/lBp8G1TrRKP7+PM188ZbIhopVqxxIi+YOLKW5Z5VG5bhJ6hZ//9TNL2DQ4
tMVqIDneQNIqJ6vQ9+9c36NXQ2QqWcoX7uDMm3j9cLx5E3RDE7+rR58V5mAyyxd2ZyFBZLBfuIlz
q+Q0HrT3W/KiaTAdAjkgYKKCUeA+toayw80LM6S4EXDP52RvQJ1Ig+Xnj+7csvWasf3mvmI1JIeU
oMhDDvrUrQg567p84VMHi62yXdIq/VlassTuMCZ9oC8KDAXFrypUyTQrf7OSOWXf4H0bcBDV7qGh
gOHMAkXJjsDl0p3pEY22HKIwe3LoA1/KiToz8OVxIL256Q7ruCK3mn3QjCSc54a9AS14NBM427hE
V74nr2VUGp8/Yu3Mjuz10b+5mha1SdgEgXsQTR1gzi2Ojg+LoiTuCGFDfaIsvKtN/Wc0hHMh2c+Y
VcIF5bNqGUhQeM3hSgzgcUSxUsznyLTduReirek1Cl0wxNmjZ1BPkRNl0jLWsm2limWYuQBsq3AR
AHOZEQbztSuB8H5+R697gw92ZK8VnDd35KIHrM1Mcw8QC9q1sNovGRyEK6el0omNOdkOcqUvYzvS
0RuwKi5gmu+VHJpWSm0OEb+BkQ2SkN9Wc0/21CdOFFrDcViGhId+INu1sTuif/J209RRc5U7pFXp
UFbx2wb9VSzIX2pRZfgz2fOhO4btpbLwuXrpVBvmBvEgRwgjDiqAoFyLl02Ft5FdCogbzKFIgIMg
mvvgLQnvXl1cIc9sWaYJoyUSCYNIP/sgUhWuPMTerqP3NrBjAgGsdWLb+tbh4hHk3AyYfFk98hLT
JiL3D3HzHpVKgYOSNMIm/yoJsfKd+uZiReDcnanvJ5uuQU9KacsdQo20HWDe6iDuotI5xFJ/oxHb
7UCWKjkhfz44z9zZ63t9Mzb50hCeabE7icKV2dpPiputFZ9j63hjBVwNqzcvbJ3PHBpeV/I3l/IA
axbDeCdY/p4Laay0zCT5ylFRqCvBhfs5c5EpBa0xNbVg2jiHLrY348e5S/1NJnUL0Jj3jaNuf+ux
TXOizUAttVLhMqXaX1kCmIVkrpm/czcwNySoL8tAuXREPfOK5MlZH8GaUntFbh/KwMZ632X+bihO
VWut8P0ma6hL8rxIrstwAe3lubXyY9EKfT4knXnf6J05N7KbLtZjsPv2XIcz/vkjODdQJ2fAWA8J
tBi/Cr7QX2q5X/m1gt+4XfF5CmcGWnw20uuLM/61EfLBKipPtl8kaAhQI2xZBJXZuQbEatbEJQxy
mEcDwYCvuazYFiUy1lgXTdP7EholSWUIpOg8lG6wLw3/S2XlWFyVkwt2d5CbYW5Ad1hbenEdgYlb
jNVIQI4x+ZwwSptb+HHypoUgguHR/1EY0bL3eBNDks2wbyz9dLhT9SSdCbcNgX2kXx3IwUt8YxCE
4gBVVVZCVvT3iQH8gHV4RKlAhtN8lvoy2ZSECZAfloMAwlVeEcAnh2qyV5Q4mMuW/fj5q/p4UuBE
fb+mDLTXY9cOzIOl0aUDULEOs/IeyfSmEaRpN/Ht59f5eKRiEHh/nbAu80GvTeOAdZyHFNnSPBqD
KwNwtAsPcgAa6qLdArwTlybHuCz+c1SozmRyBCVaQ6r26qHuh2QtxFA8JZ1MsIKj+ctBJ7ZdFYx6
o551IBZi/x4MvQ3wtv6dR4tBa/JlSMws7Sqyco5lYcGOlnYKIIM40OaQTZGHXDh6fLhl5yqTj4Kp
uFqj+y6pY5KEkFW1e/WY2RCiFnll2MUMmWR5iet47lqTeU2EG3lrloXuhByUwae20wqYRwGC1suT
+aO3xv1M5jJBlXaL/AMWEUcb8qXrNZGGxqKXvUtFww9XJ82wJkNeK1oD0Y8WHMOwf8hLCHX0+zt8
zY7N17tKAFyoyrr1L/SNz11uMvKbIZQ8szWCo6pUULzclGtEzpKT26LILJgixBl3bdstpdx9+I3J
xh1ORn4S95Fju0NwhGb5Emd9OyvFmkDKJb7UIMpIbBbA3D+/1pkxMZX3yTnooNiEHSUojAMCyka5
aPMsXKnf4MG4MJk/PPZyR+Nh8s0GIcJfqOZtER7LzvKWeA5qwiIiceF79XHRkj8/KcQUyJVhkBc8
MAz/hL/0nW3OvVa9peMPhZOc4A2mfBspbw8Wq5VUVOX+Lq8sog5teiMnoMSlAQsnByg5VK84+3zd
1RzEPn/KH59pQcdOfqEQtFpSg8wHxw2duUHWu1bnj72UljNTCb9XvrMxqt5cc07/oqmXbEMffh14
LpMlTLMsMTRWHR5R/R4UJ59BMgOwH9Fni26NJnj+/O7OXWayhsHjJdVAb0MwEdh3nFy4c5biaKv2
HMnibpVkyW+O1skK1jRpm0WwGI8ork9+EIGnSIdHF+XevOlVf/35/Zx7W9OkLxVZqFoqZGRF5FxA
8vAaEOS29c1UtOCRTNlqT87mvY/vkkyivqJ9q10K9B5nxD++evhWJqsbxC1wZp0fHh3ZJj4qSb9E
EPlr9+bzW5sAsP9TneXvT5aziNTVPI9YPXXy55eJtkicow+AvSYjRdCpqOOKYCN5lcTqGv/pss+9
lVENC5TmD0qHNM0m/6qq0IrTISJA1nOuowbCFQeyob53U/vCGvhxPYYfOlkEOd56YSpEePQdew2o
flNDBpwNXrHWinBeNTDT+mjR69+a7s7Ml/ASV0pWrT5/TK+1po9ew7hcvlmwiDHofM/nNchBtrIc
hDsupyYB3tLXb+T2Wsq+p/FjW7DzRAhdU1eNqn4XOepTpVQvWiUuvK9zw2H8529+R5S4Ta+nJjO4
IgSoqOIrrD3GLK+2n9/oma/bVNtI75fAQgu8CL6FpWQ9DNao86gXpGDPmjrkAC6jGr5QLD53M5Pl
iE1NU8SFzcU85Rsk6ZVsNnhQ/OzCV+Zj4QxjZrIQ9b1lVm5sJEcYHg/NSKNTMEdag3Pd4fuc2cQ6
wFKi0WttUse6qTKxJeTn9Pmj/LgXz9Uni1MZDDFAKZEcWwBeQzxPIlc7iVCvf2pNmi87l0iGsvbn
qDrIRyJOeN4rajvTK47jSgSGJF/KttHNfFs79TBSAHNE0h7mLGigat2QWJa2+ffPf+yZJXtqV609
K87kLEmOmqyuNUsmHNYA6pzXK9GUs9+TzmKGm6xmSiYlfWyp8dHpHZYKopwCex0U5oGg2c3nd3Jm
AzNVSfpWWPd6pMRHbLkzNdCeBDHISlGge78kVnqtn3+wGkwlkimV4RgtUHrEEnkMOodgHch5WIFq
H8FpssuKYNeEybZTzE2Rx3caGW6xi+buPq6gIQUrW99VdvH18zs+M42mDPoglesuB39+lFp/2Afg
fGD9U+OHUVb/+PwS5x7qZNkpKuFUAkXWMYvdZFvpST63HFc/pLa/163h6fOrnBmEU2EkljlCxtUq
PhaOBu6o+do7w8npmKmEGV0rvydYZBRO1p0oSIRKgGZy5HSylBPiWA1iaeJkAbl575rVXKatrVQg
qy51esev6UcDZrIQWYGCTVAY8RH0DJ/RagVjfxPr7s5xadX9L2fX0SM3rwR/kQCJIinpqkk7eaPt
9YVw+pQpKodf/0o+7aNHI2BPhg1DHJLNZrO7ugo8PbaZLIWWc2NpbgcEbS0QujnGyo0K1fhgYkCP
18wID4xFa5HTB0h7gx+oQvMHmEjeETJd1eiEeDujsxrtFDvU+0+DGbyMrPmegFN+fX9/5+5wpj0G
W1Mwa6iH7AJAeZ1Zp8bOzy3ouvv6RwKJUtclT9HYb/LQBWx7RAKnPS3W9GZuNh1ECYlOORAzyS8d
L/cUomDepEoNZJ1j1O+2p0D1H0LK8vv9qf6tbt/YcR066dYkIYHkuHqEt6F5E29TnNLVUFK1BiDp
4OBhJTu+r6sdUeIN3ZeHKFdgHG0g7Cqzd/BWvjIHcnkN7c1JVf1PWf92Cfp3GSiqbIAEdyKakDeJ
95ipYiGenrEdHYaZRKhHWLJVF5ABgK+K1gfQpyZ+npQPiewfrIKtFm//GZ9CtZCqCktqxV6n8EoA
BLD/nrAv0xYsnrnbaCa8sTSnZeemA4+IN1Zes2/FsGeAyvZgrc2OMQNynlEOqkM0qgXkefAyteG4
izrA6Bdvu+kxd8sGND9TgEHEKXulLtQyDqDi3JXluBDazLhKHc0YRu3IobGWX5rK+WLm2a5SzT6D
wpgfpsbRDZdO7Nwmac6k6OpCNOjjvhBIYYnCvLAR0oweAzd9fuh58B3kcmsjLkog5ouHTqEFHeF5
kWX21B5VtC3ee8VCuDgXzumt+wRKAaBUbfJLlaI9vmHPk+aa9dr/7tz6dxKCrdRO85WVCrCBsXNV
lkt9HjO+Q4ctjiEIeqmb5hcgCneU2tOwOB4i/cYl0j5meO6q7Az+7fvOY2ZzdeRioETfVSaG4wEy
TEG5TuzmPJJyOwLkjirp/VFmzroOLKS561Yu6siXLgv8sitADC92yGvvZAnUlhwh1bfgVWaMSIcV
jmaWNl0F12sLpAOMGGrF8c8kMdZSLC3ZTAykIwchQUGjUOA8WKXzGwIdE7+wAU1dbj7cX625OUxn
/MPDi7I8DFEGyS9mWHWgV8OLAVnaVZc5yxDhuUlo/iIAY54Csb+8REb90wmDY4i6wygWXMacEWsx
SGR03Kt7ghupgeSrkz4noHplX3LIq0SmdZpKzqAdXUhjz6VMdNxgVaKSktmmBEN1+VslybFU3rqr
KxAUkD+tG+J9jLiuK73D4tt1zuH/xRl82CM7zKTyTFh0PwJGAHZ3uWnz0llZU9XHfFd5GKzBrLZx
3QY19aZ+ziv3D0qIz44c3nuu6t19W5nZRx05WAVJb1ctfkciym0JW/eIeO3KpaWdNuzGtaKjBkUD
raU4gSmCf3FfDXgYqtrbApNbO7uqKF/cENIvUdRuwRh5rXmwHhO+cArmZjZ5rA8rXHZNT+wuyC+g
3wYKZ3DlygATdFhmq/tLN5do0dGCRg751bYb04sH4pT/oN7gTYgTNGNlvcST2ADUNP4ZewKijr0H
wv/adnHljVcef29dYoONyEFlTQTkFObD0rRnDr+OIXSLMktctI9coJH5y6XQVITuIYdQA+mWaqy3
4RUgdNIcDFgvC080fXpxgxjWOcpLNcgHaKh/rUFCOkUPdUEOChmfLLRerHwJhTPjFnQoIcRWQSwH
ej6AiMdrPH6N2Eo4bIfYZWUw95Ez+a1Zqp3MraPmgsYxJcJEhulSmFCnn8BiozK/pQkBFnt/34Dm
htACFmWPXgeOIUwH9SaDij1Ii05GbG8Wb7OZe5NojxivB22SA06si5u7UJCJm5+GG1+FrP54hX0J
xLih9s9PTUZHBw7gBrfjoJOXnJfnEg3vfWKcUkCQe7UE1ZhZLx0iqBiERd2+jS7gpX3thXGB7zpA
I+HTt78OEByEkqQcCDLMwDKhcpWvZIXOip6Y224JFz4TMekQQbDiBVJFUXopGrpOcryNwIWPAnu1
TruuAMPCwrNu7orRUYHCpZEHFQl4Amrj+XBCxpt44JQNAT6scmj8OOlugs2lXXV1Quvk5AUi0jwj
ProTt5+zCs1TcAe0ByYEpC8gTHoCm/M+Niwwb1O0rnFn6a0+fezGJaNj8yIH5D1t5aBJFXrPkL3I
oULeepX/uSlojqABlf0k8oumFmf4WrF4l8rqpVft3iQL2dc5u9b8gJlDU6ZK7OLijnSNAuShkrIH
540Lxr/CW9+fxowr+Bv8fLgOC4NkjZuQ4pI0EVtbYRODan+KcUT1ZiWyAkd75ezCJqg29wecsz8d
9ES4JRmyNwVC6eTkwpF60e/alhDvMPLIh3JE8xDTyNi4wc/K+BqamH8evlSsghjKCKzXws+YWV0d
FBW7shOlOxYXUZs5iKrA+XENEg5+pfiZ2pH7Q4lG7cwQahPS7bsnlLAgZQZ+mLVgkCOQkmzAS3Wp
bPN3UEAf5v7Puv2rqF4nh+iFnRqsyC6tSsZ8BSMbQ7+pPdDES0ilAnrTWeaCJ5hL8OhYrTIGlRIV
VXlRidM4P0YQWLdntxZoeunQlfyWQbvJhRQ1FEvlDjRgEVQCAyCKv3SmQ8oDdXKg/iKwxapDAkFT
gOTtshmAIoKsot1Z9rhC+wnuMDdpjVdRJEF6gej6a1+VXgf1AoR9RzwToFfdSuh6BBHornxwijn5
wh7fXkymQ4HdjGUNKhjVBezGp4jEK0gJ7sq4OMDWF4aY8do6opSleAuAEL66yBhs8iTpXtGftSIl
uujAMLo2zbf7djE3juYwc3Blg8QLrRBG462lET0wcL+R3rgmZXhYTivPBMem9nyDGFgL3RdVXGSB
TPah93LTfQf8K/V816yPdIgfOZeOvY75UL1RALvJFgqKxl511dPAmIK1QKASKnCigphdl1f2gtu4
7afA7/j/YbudFZUHHR+khKUNNMS47armIUffoG2YUKCCDs8Sq8LtpaY6sKPx8BJvRzwyCR/AiglK
UfnCWcNOZpADLmykhQ1xSWWN48KD4aaZTixY/z81hyRRDVEPch5q9QfaA48mtU6QUXxdTBz/vdv/
uQoxxLTfH7x8MDL0AUhGzqQttw4o8ncd+NgAlKpztCTsMkgNgYo3WUllq/VgmxBycJ9N6NBQsKSN
yioXbpuba4vfoZlxPYIYXoUROafKEqvKIJdUlN/i6r1FO7ovPezt/fNyO0+PkTRLhlQFKiIRJArA
1Nfaq6BK/FaAl85Q0asQctsXZJUIvh3b/Cuo/bZDnyJRnC6hOm7fchhfCw9UkzDWUghomqzZQCfz
G9qckJYVkCUlq9ijULYKTpxFEXB43mGssu84WNuupivTzhac05xhaQFEKsLOiamCiKcZ+AjpHrHg
2ww6ZeAH6JaoHeYG0d4SZZRDcbPl1pkRI9zQKCMvedzFm7px2FFSt13I9U0mcsOE3enx98GES+Ly
MkiwoJFpooMiAbtBGC69IG/6PWhGTF7nw8dRIM4tqIZZIBCijxbIGWnCv7pIjt23xpk10jmOJUIc
b6CldU7SFFI69StEKf4Dd8GRdQuJ5bkJaD4E7IhpYlsFRqDsD2hKnmkRrr0l/rqZY+tq7oO0XSyC
orPQ3UkfPeWBqbR5Gm1FVqlgQLAEXC2d27lt1jxE45oV9MdsSCsGOLnAra9oBlVyYONBeb2l4fAA
nRbcMp79ZTStHQrEKwUYQRLxTbqkQz+3XZrvAMeYNbRjzc6tLA9Zz1Y8Udd+bC9A5N43iLkF1bxD
kox1Y8YDO5NEvXGg3Mt2hI4nOrepmz0xhEf3x7ldb4Bhay4gF4mJLqGMnbvWLUETSmm9jdMcosK8
+InGnuYFgqyggk7qEelE55dq8mRLRTaADVci9Lz/M+amq/mIFP3BULJJsanguZsSASYaiQAgb868
QWmXhgvR8+3UGwU1+v+f4wFShKCvlhjINldRWfxX1uxkOOjdcOPqxR7T32XsPRlBuoMq26psGu5X
RQykVX62HEgyluGzZSyl3GbOpKM5FXCDOQosVOTM2yFaWZHxxxr5Dqx79xd1mtMNh6g/FfK6i5Ak
lPa5HOVe8gbAoP7Yqeew+MUd63fYDufFhNHMqfwn+ipHNzO7gp7Bt1r73kAOXI4Lz9wZ49DjrbYl
I/rmcoruzvSprOtNz/ovJlUbwRooq23vr9bcSdABtcytFVDWLT1Dzl750GRfTagqDl0633J6yPWB
B89MIOjWlWvXth6HHNS9tWBf7o8/t1uaT+GeB85gsN+fvcLZ9jnDPaAAw0TLb8Hx7BXIhvWqfh/j
Il2wj5sRM86C5mO8LuhsE+I856TgzyVn70R4P0Ct8AzhT6hfCX6YqA7uz27O1DU34zqyJKFROmcZ
g9ia8eaKTNmXuF5qlLpdi8FkNA/SGx56RhPlnCtAlKCPtxYG3ThwHgKs1WWMY2yBdmDccsva3Z/S
zCWgo1a5hwdPhur3uWT9i3TKTQrHYJneo5dVn7u0deAq0F3e2CcYwoWW27ooydep/RDd583CtszN
YTpyH8Ia6IcAmCEwAJ+6nESYHaXdrMD+yADDXRhjpgWW8GnwD4NAWiokYcyx96hg7i2o6BK+aar+
yU6dbNVav7PwiRR41OdpZ73a8IirjhbnhnknV3Xgnp5grxVa/i2IPNsnqKGEG17T96yw/IndaV3z
8sfQF5C/ttrSj8vutUQ5oasmDdrQB5XV/Q2/Xb6gROfhpFBm6LMAvUBQRrSgHw7tecgE7ITkgAWr
icjbSY5QK9t2Hbp70xKFdDO2vIW762+14oY/13GrAC8SUtEGXaJhV+06q/oigSVxexNddI2fhLiN
B0uVQGE4QNMY3H0QkJbG3b7lDjd3Y998d+t+G3fUZ2a2zvPw0GKdAhL3W9NrJWAv+dtofJKNCqoT
/7/vHOTgYF4l7nlsOutoQDgNquybLGggWN6euqRJoWpYKzQZAk2Y7Dq87Vz0YwxULlwcc05Bx8am
gFGja79xznbg8odGfgPR+xdkL/zGzFF0tqxVWEB6MnSTRykgKvdJO9Gcne2yJgh5i47dEcT3JWrA
Tl9uECDDqbJTGdQPpYRIKCGPDBqnGZpH7w8849B1gGsMQciSOwqNcVaySxArWkoeecWe86L/w4Jk
80nCJkhd/f/WsihsE8BpQbIRmy9OLVsoAgQ/BxCOdY69k6Bm9BeD7ZlZ6WDXps1JMIwAu1iDQC3Y
BLNhwkC9z3A/np0isN+gWdz7Q5csyWjMBDM69DU1o6Cwaqi3m9XQbBhaOvYV69T6/i7NZR50LCsk
uUeCJjJ2LnsrgOou90evLFdxe63B1ph61dWAemZncbUakxe7GekFLWuDDynF/cJPmCzxhivReUGD
UqoSUg/sPPUVINNi+qShh9HlvxT6C3EruKs0Fj/dJjuWoFKDAMXCyDMXjg5/bQ2bFyCTwMupA+bO
TMGfGQT1lRlwWXaGLN39Cc4No7ketPlRYsQeWjcNJJZzgncp2UUhPaRLKMLZXSTaESj6fIAgAjtL
ZAGgWPMgRLh1qwCsYeS1t/twZXX8PYnMbdPtOCR23YPB7CXPNncoNBdTFnWo2nxkZ0jAx6umRRdV
IrYyTXZoZKhzKNi71bNppKeWF7upuG4B5mpZp5y92VG0iXryu8C7psqWykTTyb9lUVr8BZ2QFMkX
NMvGHT9A/OMJQiBbY/KwDX2FvPJ36gzfFvOVM8R3iIO01TcbQuokd859kL5YAUTH08bqoHAti3NH
vXyTOhBWzlh7zGW0ctrvjAZfeuq4k+Z6vY4MiUZQyeOj11fvuVUMm0w6azWQr8xzAblo1S/oIf2X
hFBrb+3im4Fr9lB3de83PFAbZhtLt8XMwukg2iiwzCyOKT+LFmz1jrRXDtrHvDq7jkptisQcwH1R
79PUWbgl5gbUYr6UhCWKOg6HNmtDYA02kHGiPKAYCkTZoCJAXbLxR5O5JTqOS6SA7x/JmVecDpDj
0D0Cbo2SYwJAtMiTjdF1DyGDym1Ily+mmXeGjpFDNjGFsqvqj2bX9r7FsoT5iW2q/8oxWdJEvN0a
QYmO6oVoV9i7XQHjK5g/XLhzdf9AzhSd8VDhNYvXnKBr7tXmZ7sWD02bfXN6+zy2/RNKhxB1QAMD
rYKFZZ3zQzoCGN3noHgFGuQcJuYbfOkhkNYGXFjoJzB29mjsYskPoRGei6HfQED3pWiGC15Ln7Sm
6Q79ENxTM4F+OHRjz7bFCj9g+baJoCKfh3+GPPqa50ChWXXrL/rdGcenE60aBJwbBgsBfW3Naj0K
O/SV4RQbpByg5uVJJGaL4wAy6PtWOzec5uVFCAHIMsVwBAEy4vtqNfET1yx7Gft4Z6vxZAMle3+s
uYOp+XSwhgqLxRjLKPoHZ5zujYkGpgieU3Tvwn7/a6RcKO3OhcY6zngsJl44r6PnNvPeBusdS1h1
7iEF54xAIYIS0B/b0dvi42nmRtbhxQ1joDbgOTsL0/hTxvF7mkRg+Bi3n01B6YjihorCjYZkPIam
HYABrKJiFdGSvt7fnTnPorlNZcu0jKXXH91aOtfR7A3wlECAFEUbhmasheM0ty+2dp4MLiIIoqf2
0QlPjezOLaTWiQwfwEAGSetip2obw4YXtqRLOTuiFiuZqQx4JFw4Ziv54an2GvDy2Bbo9W2MhyJw
QBPcIkVkXqGj+ev+Wv7Fkd2IFmztWBUj49BJa8lxEk1vxv3QshVKN34vIcdXPmcEgHD0826Sqkt9
qs7d8EX23xlXv5X5ux+KlYFcNAiOldqloQHxNITnu/u/bc5QtVOY94nbu5Hgx1I2lzBEUJE2AYC2
DC7m6f4QMwddx/DGiti2zHtydOT7OKUWLflOAS8Fv8eqjNQRlJyP5bDQKzUzHx2oCxipBaqSxIEU
SvvqZPTdjIMzcYITgqolTrC5zIgO1zWnTl2VMXYsQdrjW+hgDln2VMl2zdiwN2n0JUqGi+1Z9Sqy
x3VfDAu7NTuydiwd1ONUyAJ+rA6sBKdbN5xlNJwhtrGpKELDmv70EGx0HTqVHXNh1BlfoAN4S2YA
teJY9rFjznsANcLGxuVnLL0t5j4//fuHO7XOIrOE9OFwLO2uwDWQUyg8c/D2qIVU0uyqaV7GGpEP
QVWJHAMPTaNJ323jMDyCTOQaVnGyivCgBwT6QBRbV1b9kNZiwb9NA9w4+DoSF1quhusJtI07QFkf
BUUrEurdzUKGbsbWdXRKDYxWglItBEqaDI+B2rt6argGefY4LE1gZgid/NPMeyrA/DAegQDZW0MP
qra0S3dOEkm/Qx/R/r6LmIk7dO7P1q5Sa0RMc4SjOxaSvw2RCW8oT1VjfsF75WtmL4w0HZRbO6I9
3GKzUaFEU+TRG7ciLCCJeEE33jV3OoS3S/z4Mxatg3wRggpp55wcIyWAj+PdFw7aOTSlNwsWPTfA
tI4fjkwP7v0+QyntGMhgm/STAFR6SF32fH87ZnZdx/e6UEfIB1H3x6DrIR7o/gLc51dC6r0wqsUS
xnTh3tgJHeDrgfXA5q5NjsohD2meH1Bi8F2J51lsIVcERFNKD3bLr27QHIKw3ErDmuq01cJNMWMJ
Ou7XQ/+9i1IQP6aN99rVYmti/6kXB1CIcPzF3OHcVmm+J2tsh40g6j0GPX0wW4TWvP9eLXVxz31d
i2baDMrXgeycoxXajyUfXzpWL5O3z9mBFrfIaORjEzjkWCGlYhful6qzVh5hb228vm9pMw7yr8f+
YMihkxuKAjN4jLgqfavLE7R+0M/dW39DwA8fD1J7hPZwQ45N3x7R/P3QqBQawQueZGbpddxuzN0s
7Ye8PzLCo21Y0epohEqsox6I3furMzeEdswzOvYFGmpxfVQPGVTOITF7FUm5lKOYWXwd7+rhjdWC
hGU8GlH7O6vQzEUWY6SZ06VjTQXJgqFDnHrKKzC35HSfCPnFM8GkAuGlfAV8bb/wjpwxUh1yakK4
F3KEGAmq6uvarRBCKP67cELw2C/h8+c2QjvEY8RTELcPuGlj76UfjF2Iat2ii7i5VlD/nEb9YKdG
6JWsQ3H1kkvwLtbZkWTRpmqsU2KFHZRtFhZqbhhtEpELXJ9RGsbFqJvLADhEDGfe1u5xZOybNMqF
187Nuxyz0VxSM0YWM7JeXWXEk8gPcygbo0D5Dkk624diCvjTSdgqPzGIuzCzv4or/9wlGFNzVIWN
JCjLMvTGmVsqS1AZVWuVV7FfOc2+UyOgLeeWDt/Rhe81hwGkpfnogHX2jyGCVe+FfpFJX4h9UZ/N
rME+bAfryOM3y9lbuITUAALC184q/QZgQahag2Frm8k3p966sTjijzL70xfhsyFRkO1fufPcLZGV
3saqYm7aCw3mzVXTi/wqZfxYjkjsWw+dhJKp9yrZwDeiZAcKFLQBJdBNASK+2Dip/Jxb/YGOTr26
74pu+gr8Ci1ukhwtZSNUhK+QiuWmbyAv9LUUqviMq7ZtPcFtOm1QFoaQ15qA+h41hXrtubY6cW/B
W8/8fj3vLDwRGobrpNfIQC7YBe1iHtClUOKme8Cvn07chwNsBoPnZXmaXQvGIaBLfvYs/N0b1vr+
2s99fvJ8Hz7Pm8rC64UaaB/MVkHzatVf0Eu+sLFzH9ecT+uyckBe0YCmDn1qS76uSf9LLNVJbqdb
sDSa02lbLwryAb8dJzMU9rYC3itv9oYZrYruCzSyfFZvDXcJWTfjfPR8KS5kEEdWo3FxHOd5bMZD
Ktx9IYPHuup2ilkg8nLe7+/K7NQ0p0NGg1SAJkKgLV0ZXbga5O8MJCxRDLW2S269JB741ZaaIGec
91/P98EGWqvxWOsOxsWGrE0vm3XmCB+OB2upqqXVu/1Qxm5pp9wym6RpK4zSB8UZSqV+WZ8xQhuf
Y4g4Uv6FA4xtmybYkRbOpXfrFWDbeqKUMxtNRsguXqrC8cPxpWY7KVdlR/wRa5mNyDMs5aFuBgoY
SoumSBCDaS2EbRRuvjEp23MIoVs2IODghLxvEzPmpxMwpMSOeJkwzCYazyTOH0ZAIoAzWdEueLcC
UAYnC0m1ucloPiFqBESpTBxbDkXL3IJULShXRHey+AK3wIxf+Ke0JEXKlI0BUH5Y5VW1CoPKF/3z
/YWa+7rmFgwXclpNib3IqmgDmd+tmbcBKKGbzee+rwUhZszRrB+axiVEFRrsjo7hJ+CNQYf5gk++
Da2FNWmnX9peb3QmMS4BtNIL44WkfJU5QBY9I700hq9wa3G2Z9m0M5WPEwT3AG+wqEQ14xB0NoYA
lFNDDvGwS8PSa9KWqzYYrwlDr9FkEayyFpJMczuluYQks4uiieDl+rx/4MxYF/zH4pGctvtG3KZn
a7ukC5pStMZlAEOxP1kZdclSMWvmiOhZWrDXDFkrsUJGmP5OQ0hbdv2jnMYwnQXvNTeEdvEzCL9T
p2qMi6VA8xflxU7SEL1h6quyv9635LlrRs++VklpRwY1xYXX20i9mG67tcQj/jL5Z9hVZNHdojue
HW0ygw/3TNZWmA5ApRdaDG+it9aQ5RgK6yFu6I6x/qnMwl1l8u3AmqV9mrEwnSaBi7JMQATkXXoQ
vPp1Q5lfDn2zamg7bu8v4pydae6A59TqAkjuXca4aVZV1+9G2i09o2fXTHMFcdK5cZBZ7hQINORb
NO57t14l/SsaMhAHOIm9Zf1C1mpusfTXgGeroBgq90IKtmVB6U+XmBEtYcFm56Id90iiL2sMJb5v
ZicnJU8M8/JY+BRH9SlOgkPrKNuH3vcJT6D7mzNzaerZUpONHXCtQ3IlTQdmdNuDRAyYuIHYjOTa
yN0eNf0QaUE7W+LNmTEHnSHBsNyko3aTXIcA6EhWQ1e4rVn/8Ln5aE4hKQqzMPs6uQZuulZOeobG
9warhSchAjZVkoUbei5a0zOoClpBRQD6gqsV13Qfe8R8ZWmR/3QSGmwcTGpQ3UWEfFehv24U/RU9
F7vPzVFzE25AKjWUPLoOUF7FLeh36HHuyV5xoE1HZ20t0QrMbdX07x/8EcK1nlpZFV9diwufSRDo
Lz6tZ7z3X4zJh2+XQpBEgLHuinObAj/jNgkCNnr4JB+e/bf34sMASDGDtIKS+Fo3RrRWFGpaSfet
7IpoZdSvn9sJzSFEI6RCQB4UX82uGg4qVyNSnOCVTmLcE06JVt2ou9YDW4IDzW2I5iAMDhZZUdP0
6kIYA9vMrSXA+cx26AnVdGRV0AszvQ52t0ah8wdvkWmIOnPcgB9p86nl0mkOrNiCjDoQB9eoqi6J
eW2SFLW/YjPiOoP9LtrtzLtGz61aReJaHuXptawbD30tziGUAOH17rD2qnSHtOvGLITtK89e35/Z
5F5uxFJ6xjWhUPUcuZVewTZ8sHBzsxYkDV9DCG9XVrLgc+b2SD/3SdP3doaIsw3iHgR2hbFpbeI+
jSZ/zcY8XHChM0amK0SF4KVOxk4kV0OALyEj7dYEcHAhaJv7uBYMeG5upCmgclcJDlrfEPWrGVcL
P/xviezWLmixALNTbta2kT5CYvhYTDUNI0d6IHScBzTOv6X1CFHu/woh14naCvBXn8b4W9yaybZ1
v4HdYgUZmeqkOmRO75vFX0arW79IcxBGIyTIjdLgUbrGk7CqRzcZqS/B+LtpWmbWKzfkEg0VxP0e
Itm46lVgbxjILx6INI5loAJfFu2G5OKdQ87Xh4hJAKWe4Y/rJmJtkWg9hvY+U4z4VaiMPSS2gYMw
FGELM5g7SprHYTY4Jx20IkLJF22YHGpvcWp+Ddl4crvx2xCbVy5SaAQtMQ/djkf+EdwJSDDmca3c
K9j/D15SomaPgDEtkAfhAwiOqn211N57+zj9o7ljOUyUfW0Ej8IbckhVN/YaotaosaFzc1OrBfTb
bYP/R2anHtvM5a4XPJqy67a2TMB02EEC476B3Y5I/6FrSFrWZ6K13GuShX7UygbFnRjAYUHVwqH6
C5r914T/oWswAWtXnHX2FQD0TRMwPOO3SfNnQGnECZ7jAjTzFqSR1D7M0Xa/yeODWfmE74MSZsG+
sS6Y/ibrJ1XgkR6jUh75TvqfHQGMVB7UgJrsvoy7h+k/jYccvRx9/Kd24lWl4u2iXd2243/IHkLI
ACvH7NkVnLw/TFo94AbdWKbre943YNZfeF28uUtCQDOB/D+ED5nwVCV6Qq8RqR4qo1v3vyrMKyGP
Y9l9L+JibYOJAYS6S8nDOTvQPF+ZQIS7gHDLFV2jvi2H1hcxexjbJRTdbeivTTzNkXU592KnNShi
zjz5apA6P1Re+1Catfzumb2zzUF9velIb21GN/gvkxVwBTWoqIH4WDk5jxeeYHOHVvNHqIcnnCmP
XpWwPEjpROe+T9JViHX+nCo2LtDJhj5EjpA54lEBLPbVaIaV2aN3pH1C31omumOsmA+TvX94Z2xS
J3oYAblKWGxjHNN8hdLXfoAsvdmql4IG77aJnIYaNjH9nKvQeR9qIOIdR0hyhS77akgC8Fiy7qw6
Qrb3pzPjut1pyz4sm8mbNKB1TK5eRx7y/j0Pxz2fGnqSNQVvqfj9uWG0KMgxIMbXWym5ov72K7TS
bVYZe7uRBydO13Xv7VXdLTy0Zk6VO/n0DzPKQTM1RCIkVwg6E98RIQWlq2E+EDcOF5LWM+9I8o8M
Wl3WRa5cdVUOf7RqSa8OmvpWIO4kK1UMEH7LnFXRQ27PcpzV6HhXlqb/3V/KmcOki6M17WBGIKov
rg0ZfoBPfRslZEsDZiKxIdIFs7gdGv/D+gDoIk17owZ4wop3OZIYEMIKtsbQ+AD+8p2XZOv7s5nb
Lc01wCVB7sMWAtkT+rsZ3F0f9tLPC7ZEWz3Xtm9qXnZMm6QcocF0siURqzR7raqNReHgwo5FPpj+
+UOURt/z9N3NPJ+M+ROXxdv92c11gpiaBxZhAtYcs+pOAToe1oF1LqjjB+lGuT8Z4L3msRjOoh98
ij5PhXyK1bQrqHJ948I70IFB+q7tt7ywl0jrbu4rJbqqpIGOL6IGszvJKgZVjSH2jqUy1EB49cQF
qMRbBCELNnT7lFBL12E0bNF4rgx7fL7eZJH3pNDpCiYYAC8vNRjV/VgMPyNDbaPRPAbx+OX+ot80
KQw7uboPDoCWVZ7mDMPaEx2gRACTD9ZP21mCEt50mfj+tLYfvt8WtidU1rQns+FnM9l7tLmIvuS+
lwSvjezP4VIme24mkwv4MFJmeparErc9cVeuy6i8ytE7BUiX31+o28YABpX//3xkg6tNJMZwbPPs
wW57d1dBJ33DU+str8e3xIjDhS2ZNQXNKYO2YtLYqsgxS6EjTFYW9LsBjN1mvF8pM9o63P2PIPqI
8xSF00WRk+mY/RMGY6u0h2vQlXk8ojnmWKGFzlci8BsgFYUtjiAehKydgY4n6j45KOLHQ3uojPQz
UQIG1pyOK61wtFrRH3Mapt8c7pmPbu3mkI4a0niNXqGm9J02NJ7rhEWPjVmPS8ie22EstXQSgsKh
GZqu8+rUhs7WYfLEhgjzr7Cfw95D86XkE/tS5at4gVhrzo40JxezMAH7VS9PUcx+gAsYPTvca6Hq
EbMd7enFqvOn+xY7d/S028KGtKwF1IU8CfRgVuAV9VvXFsgT5s2m9mT6kJr9b1kudmJP371hP3pQ
6QjPk+MQ5SdvCP082pmy2NDsXDY9tC6/1flPiBQ8ZPlnCofU0kPLdKBoWTdSdTLN/IyGBLK3RxXv
VNAvpSLnjEOPJynwSFmaB+oUy+gtlvXeAsFkWNprUAhuQYn1ZLTVuQucRx4PC2/pyVndWkPNialu
TBr6P86ubDlOXYt+EVXMiFegRzdtO05sJy8qZwKBhARi/vq7Ok85XGOq8nTuyT0VGiFt7WENalAX
AA1ZrAlMZ4TjxQJW9OPp422xEif/T13ME3Ph+AG/BI3xo64gBu+Dv6I09Ag/fsAtTL33Dovw5Wfm
XLNWCihBdc6x017C6RzuP/7LV47PMpn0JScK3jj4yzvxqy7Dl3mGaQe05WM0On7n89hsvMX7wDhs
sEVUqnp01n0vry5mXcku8pySv0Hj542P5vyzpdnOnVp0WV3u32W6CA+BMZEoC80qcWjxKDs/du0p
UJCQVVuwg5UTvZQXQ2yCL0DbiguSdni9zwfLaJKa6qQYgm+TT78Ss/w3ET1racNLpxmcCSMUl9pq
9pnOXm2vPlkQyWWh9frxt1zZ7Ev5sNwOismCZtpF1zSSygRYq2gSU5gvm1HiD57knc24VAULyhDK
KSg6LgyEOE6yyKP7iedxO7328AxzSyAdLwoS9rmZEs+I8OQ292Irh4AOO9z+D7MUUa6fh+EFhglc
8wgnscmHGP/mQLrT77IY/6XheVE2AmTADpzzOybfRv5cb9Ho3u/7uqiDcNb+Sm7MDlzWmmEzzj6L
YEvn8kOB1kpZl3A7J7B4h0Eci2ynOPSudWAQoCymAsZykAwEhaxpLu68kQetRcWlOFmPfofwA5Bn
jPFqgtEaKDANhz+LILxnN0SWYHuffH/YOPF/ICfvfcJF5jWqhoTFWOIea9vumCniwR5JDBcHhuGQ
fXGvgZUzNDatMLEVZ0lGAfjxYMD50AxBl7aFhh6BJa0Tp+Uv0yDTfgyC9tQ2jItEl5SeQwdyOt1s
h4fB5RRYJOg83NGi662d12gWycKGQpFwOiynCxuL3BVTUoyVu4Og1LQRcFbi8lKQyHY9v+fzqC9u
aJVJVskd8SWkr7FnPz5uK6FzqSA0jZXImr7QFytHrT2g3149++18zSZtnZoM/JuPn7MWOZdCQZ1H
cwWHiOYie5WMg3WqDe9kNgoML5QyaGsQ8ypnyEvy8s4ZJY0a6LkD/476o/QB08usf5NktZaGmvOs
6rIA0OxiQJiNlOzODZpHyxw/I8HeyLJWbrulTNBY4EryMkNdpnD8bFdWmqvy88cLuRIfl7pAdIBy
JES668ug2og5FeiflwD56aYt5bvtOUSV5U0NJ4fWVWZzQR8zGQYwhXkW3b7KFIQxattTp8x4Mxav
PW1RX8y1W00juMgXKvokHNWx89zErPXB6VB+mjzFdRNTc2OUuHKclnp8Yymbzoei6EWVXjoZDk7U
/DiFxdM/fZtgkcZXddGUQyuaS2EYUKO48kmfSOYdzfz7xw9YW61F9t7VHfiXBA8wYRFMDW/HYBsP
2CqbHgKj3lnjdL/5ZVbkk62l+l5fu/B5mgy8TSn3hWUkbv8SwC646OmB2cesyJJMO6l2YM/WWsCc
Avo4e8EYB6zfyOdXWk/WUp6Pl6qseY7wNBSp3dxD8JyLL059LAKVup2I63I+MSLulD/9srZYVqtP
XVysuQCR0vMyjTRHQedYf/UC/kxd5wxboG/KEJfC5fs6dFJfXG0rO3rE29igK6d7KeRnhL2JRiRK
zzDjUUgCEBHz+7wm+8xTG5F4JeIvxb4kpF6dLqRTqooaVpK66YISQrMWCWO3ILxPXLCFYNojt+Lt
2gMXqzn0Qtqal2MKO6sOPu56X+FGizIK/dkOMKVN6MtKJrxU/TKNRlBz5GNaQ0s2aJHbzZWEUErK
mke3IUY0blr3rpS1S/qUYsp3h0LgnaoMHk5j8TzYAWQxChlTq76b9ZDWHBNJUiLrYmP59ePzv9YF
Wop7cTszQj2TIW1NcpF5efblmAww2a74gISLpDzM4QdBggetmmAHCastmPnqoxeRGnx8V1ZW3acw
3PweavProMIjMbrEhSdHo/NvXQGZPVFVn3sqzwrT8Y/feSXmLXlWElJuJtMjTw3XL3hEm8mJIVf3
NDf0rhE19Bxa6b2whj/Lqbj/+Jlr+ez/EaDGzoVyms/TwPXRdxrjyqmTIIBXjwYV0oAmbTQ3qONM
SGBpe+OpawdlEd3tws5ZThwOFoQPlw/Sx6zNX6vGsyKf0qfSYg8fv97KNbhkPklgqWAxcVvSxjya
sk6aIEP54hz+7a+/nc+/6hJh1zonzBNpGBr7Uc/J3LdfxNhvBLCVGLlkPgVw5wRvn6pUle2+dIMz
hPZk1BDxYwy3GHAroWSpP2UOHUBbvFWprp5lMHdRWzOU8PxSBvXBwzbcJGKupIpLcalAenBsq1yZ
1oGZNFb7QEX+8m/fYZHJ2XBvLmgwVyl4w9+EW2ZQjNTnclO5aeVkLolPOQFhH3imKlW0PfZO89C4
5nd4KnyeWL0veh90SOtM9BYsc+V4LM1qpxFEKwjoqNQcyJPRNDvmsjvJpos5sN9sq4W49uUXOVzp
Sfon1KXuyNvICZ4VlI4ar28jwAp2PdjRR2rmu3/7QosTXxYj77hhwb6aQ2UrBMbHkiYEZ+tq4wEr
a7akOjUqIFMBA8fUlC6aNNknCO/UkaDBEdaAqIKTj99jZScsaU7K0Ubo+aNKkcAkxK3CpC/bdAho
XPgcbgF0SAb+lWmz26iL197r9ud/hRh4mLRVU0Dmbuob2BYF1tEwGhmFeXD266a/2HL+8vGrrT3p
FoX+elLp34BGepIpWCKAOvt3t12HwXEbDwbbltZaCWpL6hMsI4C90FmXdhqgL7sA+LzUvLsMpHcT
4m1BdNYeswgJky8zJmfRpLDHhM+NmfLMiWRlHkfv5eP1WrlbnEWawCEZMM6t06Rt3roR70GtbVDb
RW0vxKePH7H2EvZ/P4nRz3Ub2q1OTfcuk+xY9UUWQy/3x6aVx1oFsGQ6Oe7AIRMGavatQwjJAghd
cmQ4NP/ldQ645SrYDy4crASnjzMmcPDBODsk30gE1l5wERYGZU14HaiOeLl5FPwZaitn2GFcu3Yj
p1oJcksOlHawfLMEFxmdrp8m+030jJvtxlLPL8XsffK2RAxW3mTJh3LFGPTUC3TaZAkZ5S4Ywq+1
a+zbwfz98WZYK1PtRSjgvcWyPMduyHpxNtr5fhrIIwyVpnrPQxizC+GfvJr8bu0ugtfcEE+k+967
EOHFv20kVCvC4daSMDUhGHl2Z+k0VE2zL9RpDuqj0fX7zh4+Zc18noRD9qrEkC0rdrwZv1Fa7wzg
5GJjrI6zU2Cc0179yj5axsU18/5KRCv3pTXtswIUL+Y/b6zX2re/Hdy/AholzqB6l3UpejkQDqjg
wb7XcOfIxrfK2ddGBnAu7DmGOAjSuvgG2OMsu2dpPntoL9fNaXMTrh2yJQkLoFBLywA69DNEbKvw
iI8W7pu5PXnG+G225Qi5/PnT1DZRZc7RJotx5bJaCmRBVxbNYJvVaY/hNcxPdkbA42GcvikIwXYW
ezRk8Ta49sZVtdamX+pZTeHsomkTqhT/lFGZBfmemQHIbqe2ziLD8vYtmtiYIAAZDmjQN9b3c1Sr
kEbYQAg8oJXGrU/txO5+jmVINu7stRpnKYDVUUeWRN3yaCc4EEufG1V8FuzaGDuP0Lgy5IH1L6NB
nj7eeSuShNafP/9r5wHk7TKAQOsUcHP/SMfgWA/9wRKomR35gIXYNWHwtZ6cfSZzdZqcaYAciffD
DmGYAGcCt0npcM9KkFxFVJZqNwEFfPy3H7dkhAXog/gaLX7gUc6DkxbfHfLWaKiuO3bqOlCAHusw
KtzaioD4+K0MPwFMcR/S+WKXcU8/Vfzkd3tKndQ2t4bNa2FlSRqb8jHwyDDWKbH4pKJc2MfQND6X
Ur5UZnVwxmava2L/CGEQC6OU+Rk+1jKGCGhaev1DrtEy88Qw7DI6XYXp0Z2Fu8rstR8bJXkAdBaN
OxGxOi82Gt8rwWWp4iU9QJYMo2/SEP5GM6n2RZGfHEvs3Jp8KjoTzLctu62VY7xkojm6NMasHZDK
DMNlGOw73/fT0WyPBoEsf1X+ZN30NLQbCI21py2iJgQ6w96qcGMGVotOOODg/XjIeI3i1uwOmG6c
C9tXyS227j7ekWsNlz8X3l/HpSryrhkVHqlstcupezC5/2VAuntzu0XbiUfCUHGXc5gvztDO54YK
Dx8/e+XaXrLUaNg6heiL8DKH/n706b0YCshLVOfN4L+2nosczjL6KmQBMy5eFvBoNnzjVGuAc12i
vs1dgGKl7CIqDY0Kz9lIq9aeuSjtIKgEjEbfkAuoMCCfQFkH8dcbnsjoHEZDA1k4vBTbwsZr99uf
wPvXB6Q98PjwGiCX3Mp3PLeAPJaJkP1dMer7DOYHodO9TcAryupr7ji7sSPfP/5+K2+6pLV5uUBj
bB6hF+V0u17jQNwY+7AnOY80bCJeOc9TaX9Rstp44ErWv6S4OaGCItZQhRCrmr5aRv4oHKBiwq0r
9FaevDPtXTLbhhmHr4TdymUyjYNo4laPOx3GSr0q4NR56X6G815EfkEMo4qEiZSldHFnFOApf7yg
a+93Oyh/fUoiA2la8H290FKSfetM2UFALQse5HO3cebW8oSlqBhzAGG1vImnjZP9MNp8P+ZOlU5h
7FASJIVbxJMPvYqy2YWqO88qTACicll+MBkIhUVIYN88UQ4xYU9uLPwth35v3RflohE4djH6M8f9
0wM5ILxjNUk7ghM75uHMjYvZrTbSkbVP7Px3hRt4G/aTqnjKuQlBsv5J9fTLxx9vLdNZAphbO3A0
XBx42k61Qc6u7eVFrPoqOHYTNBTMnNcHKxfssa7KeW/4Jtlz0m/UBiuxdAlgzqU5o9opRara4lMW
FuEuy+lpkj3dFTCx2NigKzhpgM7+u36EOcAaGVKkmQkwghj8A4M9dggraQxvrX0bCB4R70j0Afm+
P9oX0gtYHpR1VHF07KdwxwzdJ0qNNGkESEwba3/7fv+/hSCT/9/fJQeIyCuJpvaQt90XgHEHiEiA
ad8W8smF8KXBjP7kNDNoHzzA/g6qYDoxd3gcc/V5CLZwDu8nJuYS0iw6XsKMCA19P/POwDWcSF+c
unLSUEjVZ0C1XDgITVtX9/vhwlwCnHGKYf0y2Wiwj/5Dh2gRQcQ/cXz396AgjyZC79mvJRhjHJpg
gYDZBT7Qm6TpTC+2etpY+tunf2fpl/ggXSjd1H0gUoopDYDkcQYXLQ0jsu+20Z2g+gZHk/y+bMXG
Tl9760WQbMNhYobQPO397BcsrL84QbNX9gYKciUfMpdg6x5TNjVPiqeWUT/YBhFRp6efbPYOJiXx
MPOd0HkceOGusekF0lUbSOT3D7C5NEw2hd9ZGYSUUme8WaTN5BiI+mzjY246I75/X5tLlLXK+nkg
bVGlYu6fmAF2A1zd4X0G+hXLXGivlwnfwhq/z2lzzSWyumVmX4eDI9Kc41UA8nDa2OxADjbzo9N5
h6BC0uXa35WajpXUx9Eyjx3fFDJfO4mLLGyQYQZJWirSoat+FJCS3Um7pju38xpImg0cdkVDFQC9
KWIQYU+EGBz6ZkArs7q+etDijaV3N4VOPFjOISurIsnnrfJl7VMvgihG7xaH84hIR6MEr7R98R3L
iDKD/w7nrV75yjOWiOjSJRPYOhIDH9f43CDBrdB2gHVJ7ITGBmxiZYmXMOiCFHNGCZOpPXd1PGt4
QHYk34vAaxOLVWOkhxDAbyBUPo4076cJ5hITPQCSDMuZAcnK1H7K4JQ35+yZe3MY3QJMS9hGivSn
bfhORFty7VxmeKFodZWSsK7vTGMA3ajrioTJsErwnvXTbSFloHdeLXZgX31ns86OmWcYd/lNLy8w
mI/ZRGbtCt7JyJmHRJrjYTLtRGOYYA3nsLHAJZoSQPxeaH3DpkHvpmyhbbIlB74ChTOXYGtPS3OY
675KcTuHEXwtD07lnSw7mnjsQ+wiAt5lIq+mmI4wKY6ztjp1XYPGpePuLc5+ffzR1uLA/9H8NNVd
R7HZvVHCy8boj6z/A7+aIBpRjO1r0L4gXcCRi6rsdpVBK3ugTbChJ752DhYJn9VmfpaNSqRBZn3G
POcQGvKxo2Rv/pN+oWsuwdoiDBwxaEuk3B6gy2sfICz/XY9hIkSbqul1Yx3fz1zNJQC7qw0NwuQg
UqfqzAdm5WPCHFFfiTNZ8dTLENkYVIXCdohzi7I71rAsor4FhHBdXVmNIsWz5P7jX7N2FBcRrCcV
xhFzy9Ox0L9uNGzs52+kqOMAMODNtv5KtmkuUdpjxWEAV+IxPLBJ0glEL27FTlm94T7+NPJ+T/ty
F7htHJjsCVJYx1qVd3YzXktROjtEpL1tV7upsk6ymP6phDCXsO6OhTVEojqODV1ckXuARNq0bx+v
60oNYS4RztWgw7E1VZWW1IZ1YHDIpf0gh+xgzI+kxvXpYdqNgNL6kLWw+cYrrRyS/zNmFj1tAPqp
MEutD2WDhjWdx08dl/khpO4WG3dl0ywhn9CcMANJVZnWg9hhMBTnBQySzeHsCHK3mY+upIfB4sB3
U1eQwLSKtKpzmFfW6O8XhQ2nkn/b+ktwp4FuS1cGAArKW/bUz/Lqlk7sTcaXzNKnass6ZKVON5co
T4B/mIKkLEuL0rwLh7B77VxkLXoq5qOdjXdBD0Ad9bOrU7IjzdiPwZTWQzjP5Z3KrTkayMwx3O1P
UAJrHyZdHD/eomtfcXH00QMc2262WAop4yirIKrbnZvAi7sSjmj+Fnt/JbdYokI9WkwZG1uGsP3F
9IMiqnr/rlPsAKXdGUItHaygTbFx4a+80hL+GQahX9GpY2kGVP5MUbS7ho1SnX4bGusEaAPdKlNX
Dpp/+wV/NXhynXHfK2eWVk2GmYuCueTcMHGotBF7+g14a98sWELH+tRrgZMxUXjOqv7cuuCH1O3Z
nPy3xpPFxg9aOSxLIGhLOWkGkbEUZJTCqs+9HHNM6ny9sbJr1dSS5NjlLgiW8FVJffrEJrZv+mGn
i+F3OfeHjBUsCovuZhd96kZyzfuNFuxa0rEkNJgoveGKRiR6n9l3Mc5xOHtf1c+2QatyjDPRnJld
7tzWuvQB55FX2kmJ2+TjE7JSZi3JDgYP+WQLPLwfgT1FWD1VAeR4rc+h/UmEkBntxtSgagPLuzKZ
NpeUB2j8+SOmaCoNhvbkG85412PQOavqmyQ04nN3Zq1zPzdnkJPhsaccC2kfP2g23PDUW12AW3h9
J2de0h2Ksh0VHbVKOSnvvdzeaci1DSO2L1SrU0DHX0vXjf3O3UHUZheW3p1vhw+bg5O1I7yISoj4
8N7yQojkWL8h9DFGjt+wiOvxBGexestlfS2nXtIiyqZX2h6YSq3KPiBrnWlEa/HqBcODSYu7sWuO
Fa/cuLaNn5lr5AjXxiW02FkayYzezMcbbOXULrHVZdD7VR9MWXq7Fcpc7OvJvZZb0LS1rGvpmozh
XUthXJelHhfHstOPRVgm7ZTvtUF3AUxyp2m+96oh7ksrsUm51zmNTYz87Ga6ZCT8Sh1SRGhbb45x
VsLmEnI9QdZUaeHjF9H+XnkdHMCbL1YvY4xD/21Jb0v9V2AOOt4FtiqzlJfeF6qbKyvHp00swMru
XOKps0pnEmwa42J4MIpWRIf7ejYwacU4ZhKT3mcd3RiNroUDb5H/YCzaSQbL0Es1YHxoHnxkyJb9
gP9VQEeb9xjEGl+m+gkD3QjIf8vt48zb6GGt3NpLELVyxlphmmZAXlUnfg0qtvX1Nv1yPBW7ip/l
z4+/1tp+WDR3qIuUhjCOrzWQYzO5p8Dpz7mPw7B1CNz3w9nSFAJ+Q7TXWZ2lrNNm5LrQtruNRT7+
+SsjO3OJjK7RYez9gmVpV9tlIgZxyMfrzLpmp2HYnYuijqasv4aQyquZ/tJjNBvRqt4oideKjKVj
hA1177En+EzUsr/4HARYw/wUhjt/yoDHeK07K51F9snINlLGtbC5xFKXeuqJ1Q3GpXCc6U1lhfGJ
4SdEec0QQC3rWWZ++1tN4qlmUKxpml95FvzyoJQJXSAe7GQz/p5dL9/ISlbi5xJ2bY29lY0Qgwbs
Q73pPHvIuLvbPIErm3MJtYbUbyZalePjSqe/7+oBzgwGwRi9Cm2EycrfbeyilT26NKDIGQ6BcPCg
2j47jlI/xOCgq+O2OUxcgvEEJ+NPgzej01RlrY6AiXmpLA07WlPwBDJmQRQ6YiPnWfsti6jjQ0Gm
aluNqDNCaJQUeoxKNScfv+naitr/Dc65G/bMyGvjYo1qVxT0gZfNAYSF/Wb6sHoiFxFlMoLBmqSX
paMk6A8H99BqZ+FT00VTOT4rZR1Hhq4mpCPNWdxt9o5WAubSlSKn0hNK4bEM6vbZ3H0uPfRNQ4O/
NrlKIB8mo+CWtf3TOi5h2p0LTTQvG+ilLMUJonYHL4cXnSOP4xanbeVLLRHatj1qhrhvQEaJJvDX
TfhEReTW7V1Lqo0bbuX0Lp0o3LZldATK6MJm17ibnf7NYnl7bKucxP+2Tre3+ysZ8CEV34k6h4Bp
J3GUsi++OyGvtZ/pOG7E4LWXuP35X49Qbq6t2nHohY/VyRiM01zolIzlv0W4pfkwhyrmzCjGfAAe
Xhj1vlSteSmHeWOB/sDV3sn2l/BrFVR52d1+PvgeL41tdi8VCaCWbUVcDZHw6O3K96BQCZXgrASU
aHjwdZUID9aqJreiLJM6YhAa2TkAdEQhRv0Jygexkc2t5FtLB4u8H5hRhVWWTg3EqwYO63IoPKhh
eqH2cNicp62c3iV82xymETRfJI2uOZ2dwP/dk/yuhg0Q6fS30fw1tRu7Ze0CdRbljc4Dp+0zx7jM
cMoafIYZpDy5zVlAwlaop7wEVNHr5udZHfqi2ttjGE+z8b3J6D439MaFsxLjl3DuydN+UDUhvcAh
K5YDprydjdP98Zn702t8Z0stMdy89ly4G9+CvORoRPK6PcqgO8LFrbvqph1I3CsUuKrl3itDc+hQ
t9hqVSX7SJUBiTlkZbSp7ntP+fdWW6LqbpovVW1OezGGVlRDgxvYTvuNSv+zwrCj6Ke7klFoV5hZ
5XdxDYvhOGOki8KM9k2kQC75KT3m7AdGjSSQTvmjKjQrIRGs6seuqAAbqITfZpBecbrfDESHV43S
KO9lkIieA7hv0sbZc6jlxy0xu7ecqHmP3gCLrUGIe5hSG13UlFZLMJTxGwzMbi7VokQVmRXP80iq
Xd6aIpW+O0MEy7ZjMRF5NzXAEngcGpZufsPnDZiWDLr6lvMMsxRmzbDN7Vhc0KxPjJyIE0NT9Kxd
6CrOLY6jPfHmfq4m8ZoN4RaYb63nssTd5oqJoLVaK/VM82xZ3klkw9EvhweONDrX09HLrcdwpD8z
3exc2G7+UV3Zwmm+32ly/GVpbju6GUtW8CtUR3YyVA8kyFUsMIhrLSBweifycn4tuXkhpXGP+Trd
CDbvvziefAsPf8Vy2DqjaefgyfBIUrARVs2dzstHwLC9CLTyc1h3WYRRYgvxDkefSsvJYiPQ4nsQ
EI3Zt+VvlF/vhwn8kls8/OuXsHwYWh6w8jq6z32bTvWRtPua1zyymRXbTD/OIf3mefWuM/gLvKmS
0bB/lCp4hvzCl42DjGf93znGb1hcngNUzZDIkOLah+SbxvgiyTLzyIoRGNZc6r1pdFsGb+822vCo
xSWajRYdZy8srjWMO7zB3Rvcg2YbmGc1ebRmEB68cpvN8n5ljcfd4uJfq2v2JRRlvbK8ThkKJW3I
37bL6wikgYn3FdDP/ExwnFpSvs6d+0vxXwCLtIaIQN6XGzH49mrvre4yT4XNl9KmX14HLX8Se7yz
yvFBtlsZ4upeXlw0kOieG2KGJcy3bIZTPEWhBXtnnFg7K/ckgK10UdM9FUaiyECjTLaxJ++a0dxI
LexbUv/OGy5r457MraGmrrzOjdz7XRFnU3Cm+aPNd76od974ybuEhvU4jqCiEwbkj9jb0EU0yv5O
u/ZZwMfNhBxWXz0WxRWOFKC4GZt+6+8muEBSLc66EbhF0BaqvAY2xi98EPupIHfVzULIh1yp1b+0
SoWxWaP50VvypYHEjGJmRLQfmcEPozcjTfgWV/X9IRF+zuLABz3UILMuZFcFRS4xTQcK0e3Al/Hw
6ITFa+1ebQF/ZrM6QYsmzkj+hlVNw8bV0cDEnpv0BfTzrU+3tjiLo58DWjlRA3KFbThejQDaiXFV
U/+JShG+1FI0UdY340V201c1CycdKk/+4EGpaUwHQUkSsOER+Dym4nIGxN5SM9a1pcZz1kMJC+R7
mtjUsc9kqr9b1PpUA5wDeFbQ/pKmfEJVsyVU9z6JxPGXhUxfiMEIc49dZ7e+ugwlNObnvYJpB6kP
mXUSlfNz9IojhfZrUfbyNHetPOau3+/y5g6kMN/4hiABh7n6K5JE/z7HuPBfymH8tsVHx/i/NAvI
U16rDGX20Iaf6lG+OqV1t5nZvptA4xGLL0mAaPC1VxZXgioIGq0PhhYXZfMDTIuS8N9sC/1lp6Qb
4ALNJGXwSBMnY/L3Aa8ucjSOXrAlCLjyIsseiUUdwN09g12Fq84NxhKtNSdm1ex9kt23prlRk67t
fOe/V4Pd9UxgOolP4tlvRVYeaJXfw9wh2WyBv9+hwFFfNEE8bhQmjLnZtZNKRrP2UMeoKpoJgeB4
iFvcvfjeZRJwAQudH5YUUxwQlD8f3+or9467uHcCJf1mqnJsCH8Asr8HY4xp2MGVm7j029/0Xtxf
3Dyhwwe7aWlxhTCNivpxFwj62y3EWVJkTv4sjhAUvYzGFHVkjjux6Wez4nfoL9si+aSIJBJZUyGH
0yxqH5FGAMPlnSk8LqFscB80LOFkisuWHSaL9Ljz7bfGgNRBIxt4lRmwxv2nkSyO3iKpETUlfW3r
4mrz/BAo1K6m5UMbUPyb8CyesMhjbkJsCu3C4kqdKQk8vJqoUsuDq5fbJXSov+bAzpjWeA2Hjd3z
bqGMJy6OR+MbnluhDr+ietzVgUosp7n0bfidduTkg2pQBp8/3qcr531Z+YcuLnwx1vwqIVrjNGYE
UVgwG8xLr2G+ajjd68fPWTkPy9Lfm4aiK5yeXwEzDe5p75MH3XG+R4jZIoOsxJRlzT9UTBo+FJ+v
rQp/9fZNiCJEgtn/3Ow+rizWsqB3WtvDPdLya22xIwn9r7fKiFX+gzOP34ct86u1ymxZ2Ut3Yo1b
4JtYXPLIGpsOUwZXwDqqniNdfoeaZeGd8szN9qpq+qiwg2yLsLCyiEvadt0T27AgCnAtWnvft8Z3
v4CncGOOP3i7ATZY2QpLUrYR2pYTFPhOk26Mpyx3WZJrr3lhnvr+8WZbq+v+GCD9VXnUje3Dg0FV
V16j7wGYf9ft7YrsQwcC7SaEoEL36HBTgQupdxrJKMCrB97DayzrdlVebyR4a/tlETgq35P91DJx
rTvzta/L18qz8miY0c4wGgjQut2XjRe+Bf13LoMleTq0Myb62sCT6Pi1gIFdZYWfh8FPQljSchMc
E7+6ur49oef4sPHMlSD1pyD5a5Fbc/bdwvXENS+an0VAfjcmeZA6+1z2LiTjy5gyqOCphAawARjO
zdnx+F3moMcUBo8DHx96Wr0Fmm/1/G6r+t4aLK5cLuwA7TZsXeGjaHA+U97chYDoF6BwOGTnV2B7
POrZjT3QaGhpxq3ip4Ft7OoVZyJ/2c6pGDpf7eyKK7EhtHHDjp5r1BGBDKBC5rOfVd9ZO8ldGpdT
XkKeF6KvwMF+abwuj7wZjJ/aGlQMqdMiDrLuKHN+cSCMGOsAwgkjFGQzi0C7wzX6i7Y8HmNskO+c
Eu6Vkeic+mEOM+NZlkWbaPQCZ3Mcf455C20kp9hZNB9/OFM9nw2RV4nJS2tjj6/sgiVBe5hziJVW
A3Ze2EfcNdJsFqf/cXYlO5LqSvSLkAwYDFsg56GmrnGDqrpvGzDzZMzXv5MtPakuN0mk3vSiF0V6
CocjzgAR5sqnDbx2Kgx36a6aS+mmvOs8jDplM4IIX5xy9ikgeR/VXx2QFFEjDw1wARVKnHWabwbB
j8QsF7LVuTf2lD9t89qyLBvlMNZJ4celjHcd21jDAJg6DNi7rup9yNayjTGwu0henDCGZiVzIFLN
9AF42wKSiL11bAfQr6s1y+8QwzEvtSbrlcPthd85d3OQSd7ADQZr7g6ZmU7699K12OliiRTgZVLD
p6JvHq3GqT03zlLfGdyN3okflLpLB3AmCE2p36zrUym5Kc7QLdvGcZe/D7qtQHQlbeB0qLxz0069
podyBJiK8AlwR2MhYZob+Z+b4FswqlAoREsV3x5qcYcyFmbfSQINznAuADhlBUG4QeYbXXWfaA0c
hVOvbofBmZralA5ut0MFyRkizlWWA9lTouRSJP/YECJKDI5aIvoobeK8G03fb25/cXask1VmQN60
EKIQ557glHEGq1VjW7X22UlBR2gc84QC+kY32F7Xfi0GuLmDbvz7yabjbAMDwMT5orzVOj/bWD+G
OG5NpFZhHX8sAobn3hd/xv19LXVRsYqhFEmNGH/a9m1XnVohISAtvLH7aUDbMa13xj1LolUpzdeG
duvcZk96zFY6W1jYmTTlDxjk269waDOQrujFGWWUxiOUbUamf9hoNy8s48xxmbLBs8pNM2UN4px2
bsArIxjj6hBrxT5KnJVAJ9sRfIOa4a6Pl07ozJtxygdPUgdatbIW52wYfAlSwsbMfkX1+N6LKPeE
7T46drGtQ5hVov8sgHNp9WBhuJfdeeV6npLFe8nrOK4bcRa24zXsVUfdGbpDAXVf2VBusgL+OUiL
DizCVWfSMfKGzFo3S9pKM7kYmVRoZD+WRpxh6CSyVvAsPiQNqEgGv8+gGcLyhURs5pBMyeKAQeUp
msmoo1YssJvoZLEuiOv6PtfvGkgNLL4QZ8LO1BaVKaTNVZyj6sv7dV0WxxbnxCm1Rwu4JGoAR0ta
+wDfjQXU7MxpmHK1w6xhkdEb4gzcdwawrB70WfLepGwpm5zbmpf//3bcVIFdnwCMfy5F+dT1zWGA
4t5Qje+lYZ9iRz8Zw4BeSPWDugKQ2Mfbu3LmuTOlZ2MWAT0uKabR/OkWEJI3+fughS+L63R9Q2Dy
/z0slJVyWyVSnC3D3Zeszu+gMEXPJTQCUEyGjUGaHVpckn8zHGtKp+5pYRiQlbiElCgoa7Kv82QF
zeADqPULG2EmCbOmJGrL0hQyzVactQRpfGv+zJ36WPfhVqJC0nO+JfWFPRe+ZWaJ27h6WpzL6wm+
5U6O8JB3sUK+m54py9Yi0/HKqenn7ZmbW6fLvv+2/VxlVAU0mNPzUEKbTI8DHa9CoqCxbrLCU522
GnuxsNfnvjV5FmokIYm0HVR3kCEXDjvDiST1bIRaypJdW4C5sGRge12qyLSmFOacEQiYDu6l7mIh
9eudfsOyfh3ZKaItSzuYs3IXbLDmqx2J3OWqGjxNqLtQoDcCEq8D+TYvRbM9gIYk9G4jP+Md86Wk
BEaUnfUwtLCP8ChckjygXJaKetfPpTXlYjp6DYVxKmIgGZind/WDsrvfHDgVMGjyhQt47huTZci4
CUGWnsdngBmbQj2WjVIeM1ECds0FBu5MIcKakro1A/AuMeBNCuhhs1Ky/3BD4AnQS4KCVXaXV9ra
AtId8kSeVjabgsRZ0HPqgNxCf/OWfZCCLzxQr0dwa+qZChdYQ44mdp3g/T+QsttGNXmK7SWM6Nzh
vGQ53w6QKmvXIqF9+fPhm8vdI/CNS42y63e3NeVmx7EZQkoryc6Q3fxt40kDHHN8P6C8kbSq2OcR
imC3w8BMbm1NOdoih1Ewbk7EmHQDOOGmpcavqBiOlVkdWpPcha8svydNccyiZCFoz7wurSlPu+8j
kVo56n1aVRkuQC3t0dY1X4OyzrrQFPpJ3aax3QBPCK+wnH/M9hkwBdns9UIiE2b2BoowOzcLDa9m
ue5FMTcDMZhwqxY1NL9ya+G2vA6ENkEx/vci4w6rR4jjxuc26e/zYX3pKeNCWLut7ic9+7DaUXmR
GHbGEln46q6lZFqPbAAOsSpqh0e9IpvQSZ8GC/DORfKjcXXb4u9PRoRnI15wucZPRfIKYpcR1LLh
kEsnZ9F1wJ80AEzmEs1xCBnFcfKKZ3zm8S5VXsjS0e+NAZimOv7MmtFLTbfzzBJKvoZB9aDT3AdO
wg2sqfZ5kcJ8p+DBwjadm5bL/387bTQFutcIa2CmE2fdwEK+b5pN2BHYfMpAd4SnytFz+w/H7PYu
5ajB3RnOg2NHvmF+3f4NVw8lZm4SPiPIh5ZGnpJTb45bNvbPJGk32mC+REq8aBCOuf2Zq1Ean5k8
duFmBR1RvSTQ4AB3MjWOFJSoqKk3mbu9/YXrOBV8wvj3ZMraqKrBCsdTWURHwANE4UEat10NffFU
WvRX74aAf6Ngq4s+gDKHZ/fdU+VG0MbJUFBGbpUuDPZqZoBfMkmCw5BQwsFGO7VVu0NjK4M2kLkB
PcXrXb42m0oLHNkuoJ9mFnBauetbN7PHxCCnGmJvXsukr0PtBnofJl67NdmYTqkvjOtPD+Y/jz9K
ppW7rKWhQyUhp6FepSws99KI3i0ewscUBMO7PKc4Xa5f65YJTf8sfe3NTZdsWsAlkcA8JcrYwKDO
703melGp7Lui7Es/DNON0b+M2YvWIUGJILAUQp13LP2q30O2FCUJoLWXLGav51IYxGUivx26tHD7
NB85ORW9AxcAQ69KVGPNrWhad6WZyQkY6F96mv6Tkgyv6bFAjdYtH90LpraR/zCm3iTrQYEzW2gi
s3/SKCcu8EKp8JyQtsCWtWQ1alz9tMro77TM0fr8948uBxMGYMQdT7nKh40ZIUVz0ZLeZpwu0Q3m
9D+mxbe8d13FBn08NR1ywVqKDcFb0W/yzmewDLJ2oj2OUat8nSrbY6TotkLWiQ+vqTUZUQRMVO5g
A+xiuL0ZZDMionlQdBs2XWdAL0DWgOsSs28PjZk694Q95OBLDQAttd3j7SDw50K5tkMn4QwEoyp2
kniE5ruzy8DH8Eetj33UUL96FPVObLBgK9+FO9ut049BwCbLKYOcCN9mMsIKs4eSDIER6XvNhktM
7ViWl+jvBSVba3R0dB3YDw1etQCE0djve6fYZCnq+T0sHte3BzFzK/wBqX3boK4a2yh2C4yBqo+s
r4Fvob8bx1p4t8z9+UmczKntSK7n46kg4hNMj86MPquB7W7/+LlwNIl9KRnT0jKi8XTJ9vbKai3P
kWXpw2ct3Kdj+NLl7oIQz/U3LE7yJFnN4YxQNg0i/lBHq7x9k0AyxzDSjSO8BiRePpm7xlpxr8yb
I7cyb/ENO/fpadWP4Nzx2GDjKaoAax6hjLHStR9OEx/ysTvLtvqt4T5aI/h6ObI7UzcfSWUWC4+A
6xkcJdMKYFu4snbGZjwloIR6Ijx0ZqiCkpvdoxmuXSLWfHCB0yapdkJ2vFTs/IMNuXK8ptU/qems
BPpuPEnB0yDu2new3GsPRt463BnzpxgCVB605aCLUOerTEReXsAHMSYwCbTRJ42Vuw51tUmUQ9YF
elykVvuesONIkh8hHXUECdhdaNBFfOCx9mSiIeSqPAMqvZSB6uwXqNNDas1pyINTa6CRqpQhVe7t
Ecq7gPsZTb5KSmJmQaTDp3108U8zLk375Yj8Z/imOy0DUVNBqxjZPaxd4tSrkKkTSGaKjgdx9RWl
P+DguatN1Ae7vlyPZR+IaMlV5mpOgU9f/v9bUFCkhjMdwacZRIussPNBeDgDBhw0zrAisv6lLaVq
1xMpfGpyQfIxzJK2LIxTb42BadpQbOI7kR/08UwGC/LV7j2Hv2VTlFvHbLc0hGUihzBL3CzlxZdo
/Z95xvae3HZcH9oCrGRysuHPwOJLuxSekTFlqzjtfYLrJSLAcjqZvS0H5zUbhyNPSh/qxxfx6r8K
ZNMaMDfqqOlTZKwj/UXqasW66lWAWyzs8kEBp3X7KzPBeFoA1iLNBU0UIUzTxREwsG0LGJQXNosd
tatbFlM5SbxVMTi166TGKWaFswchovfiEcqmdvc5RnRNM70ExcLqjg3g6+vBagI2PEKc+PX2+K6X
TvD9yW1j0bIHdUAZp2pIK9/tEhhhF8FFlgtJkxOvoMPVeGaFSzVWnhknX4lmBegtfsRRhc6Frj0u
/JDLBXRtT00uptIEHKtvpQG9qnKjJDlbip1inQZ1ZR8Kou21gmN1KcEEYaM56Dfe/vLVGj9mYHJL
jVXKVFJ0xokovh8Sh4OnxDcWy57a7LcUkAzgny5kRRcOz9Wzg9M7OTta5sLSQHDzFOX5swlCs9cn
7V+tJv74ZRt/i0Jd2OclRO3HkxN3UFQrgFhO7EeFDDEELsfh/BcDNZ264+80zDaOidgcCndFSLdP
OnqqyiVu9Vw4vIz+2w8hmSjdimYj3A3qVWKG+krIu6FDxGXxrqwMM8gLKEbdXsHrtz2GPTlEooXn
XVVh2PCg20bu+CwGC37GuSfpwSokujX6flTNk+GS94ss/KI+wwwxwf1P5TEnoYpS6AvROruDF3V5
N5rx6wju01rR5iOOIwI1vuaBZcV61NNdZT+UIfEd0Szs3j+P1v+cG4x9cm5QqaIZ9EDVCRczOtJ8
H2dkldPeG1toc5nWncz2cbMiUXHvcv469OwZjrefWspXNRg4l1kCSkKDtQD52fT/GHLpIXf1XOGH
Tc4VF0lNi2oYTvB28DJaNdAkKQ4lZO/WvcY3Y6y96JbxaFry+fY2+MPFuDIV0wImnlqmkUftcKob
x6eW4oHLQbeQ4meSR2MAF8Sv2uBbVlZfshzorh2Nu471fs0d5sdpA9/3ynoaqQ1GtfEqeLnhFl2B
TTNsdZUDfGrAB40PWYP6dfijKLSv0oHCJLynufJlWUBEdBNCOQE42Z2ZAoy/dbMu29TuGCgICL7H
tIH8IuzQEXALuGklfnM5ES4s7giEcR3bCazWDAp7DFj4krIlEeaZcqs7Fe3KC7eydcO1jmBggpkZ
D6h+30MgfJNa7rpkWBougKAw4eNtw8AIzu7OQi/8EtWuLAmbbAIwHOHTaBvWMc5c35DNEcBHOFGb
T4u+l1cfNKY7LSWHTdUTzQ0h6Tyws4IkTAakFhTQt31c7hcLpDPxbFo8JrYdQyXWNI6JDiNxlGQB
QoKfp+WYG5m4aJcshLKZ+ZqWftvSKhurVMaRV3wlGwXkk+0V8LdYRNdev/ExYZM7oqExegZuZB7t
AkB9M1pBMAg6TZsmsu6BL1yPjXqo7eHxos2vgyniMbhlaG3yVuQZBKS1+9undSY8TAU4KyPO8S7X
jCP0DOD4syJJ70Oi8aIEUw47GJn6Yljf/tTVJA4jnlwPRSIhyoYWw7HNokNkkwfXGIGVXOrJzO3A
SQqlq8x2h17pR3S2XoQVHXJKV9BaPZRYOy2lf9flcqdSm42TRKmIuf3/PQhLh6BSpyLeyGodDXda
dLLhYZTdCe0ZujphWUFncGFfzk3h9BxHsQ1X4Mg+mgCYAPYqN3WV/IJnzOr2El1/MZvQtvt3wgDi
eEhYEttwSK/9yOqh4BSdmzzxk+EOBcYQXTvZP9R8oTYxs2ZTtcxSj/RhHBP7qDWvOMtjI46ig/Yt
jfYjGrh/OajL179lQUOoo8WhY9as1v3Ahu9Wl+1tGeqYpukJyThcjky5tqJ+N9SQ5Vr47NVUGnM5
STEzAP50R5VYrHYzQAABO4RoL5jC2jlp/Udl9kEL0VIl3hY+eNnp16L8JKSAGh6pGsfgyCpIKkFo
Hmw/QF+zaPBp/BGz4cmo0uNQyxSiejsUly3nrxSRMNZJogmoQoOCLmfHIc43ObgPfuJESws4E42n
op0iSopG59w6Vj19Sp38iTQQkHLjVQ9VydtzN/McmOp2ui63M5SlcEH29j+9g+uZmvXm9t+eCbFT
tUqtG+HVo1HrCJBPMNboURXR1nXHQ1RR4qd68qkTaMcXwe3PzZypqV6lLHMXXHplH/VS/hzgBQUD
n9c8HSAunQUqXAjm13XgTHcqVjkCVF2pHjDfrI3XqYEELWoObhT03XpM3zICAtoD6DaPvXWSICXE
4b5sXuuo34yVBVtxRswA772FMc/ExalSpckc05ZuiimGekgNW2TPKf5uZ0w1Km3eFfDaxZ9G8iFR
zCqIly/K4M9tjcmxgVVMXaQ9MkJZUApNJLPxGtgSQRNFDxE2nMoru7oIrBii21FT7gyblY+Gxg4k
NMraD1sXOoZgbCVBmw/tSlaF8ks3MXyuswyttJQuzMIMl9idylYafVgCDjs60IlhqzDNNiUcxrj8
kn22AqE1VhccD/EsKvwq5IcRUh2JbN8Zc1c97X4Tdzg1tfn4d1vc+HdAh99mq0UwnznqgPeXXJ2F
ztbcMD/SVtyb7cKmuizClXA6Fa2ER6FR2XhAH/vcoYGIh/RMemotXLXXi8Q4QJO7vMvSoTSBUzoS
VISzMEOpNLfBIASDFwRn+KcIKjc5+Ot4AY1BMVAUfgy5E00D/epylZrw4NGAHkXFwNhLor/nMNG2
uurRLIb8rBj0QCoL8mK8RoecSphsamV/xAtDrmyztfYicdL7istql4zkV1m391lrZA8a1eRLCPWe
oMMb7tEN09C3c/YIdfEksIluLu2oyzivTO9UkiM0IGFbGyY7Jq0QXhOGsM+1Vi21flTRuGu4lsBn
KHlMs5+Lze+ZFZ1qcThQOrHz0jGPKIJbnpbDTqNN7IXtMnNL/UdeIzaKtlYdPVppEqRN9ZwBqCqU
vhNLov0z0WIqnkEsCIiUUF044tzDMqeNXqjFBpTvh8DG60GE/HeHt2+loWZ4+6DNlXSmIhp1Xecx
d6rx2GeKPwP1sstqO9zFyfhPKit0tYcYGMjeUuC6hmLdUbsKOqJ5ZTI6f3nTTC2+m5J1YJlYMIIr
fiDU9MWZ09zr7XR1UY+UpVjhVpMWHOgiDTC94scYkjVUShFP+TmBdQmI77q7EHrmHvFTpjVP9Pii
Y+AetWw4xGCr9uFDCu0sSl9hJbo27ZPOx8DKmMe0JSWHua112c/fElgDXnSKdSOUe2IabjjcbcrM
BumhhSFW79LFjHXuSE5eaFY6jFFXGuOxyZqDE4FrMXSwmSfqE+SuH6hsbWwaQvauByRq4dTMZCtT
UVDNLA2N2hE5qrB4yEtx7Gz+FKLI3RbqwqxaiLZzR2dSnqvSIhky8JSONRogo+EPD+CgnZWu3bfN
CCGGEQ3eJfD93CNqKg+aGF1VV/AjgAN4eAxTYz+g7obqPQpu7VPC9RMQbIUnMzR9SQZf9Ntn9Q8x
90pAnWqjWNlgQ2MJhnst3mvN+DhAdsaQJ0SEy3mRTKzc6KSbT05+b5pfGhAK2gC2K9uX2R2FIkk9
uv5FltWoyB5HJsOzGZWAxNzyrArgo+7VphPAJrDRl0jM15EypjsVTGFaDXEUiZ/s8i8rf9bbwtML
bVvq77D8VShFDCIHvPoRwAo9XMfDnZQ7zVSPOXkZwKSoAe9gdzn/EXGB5hr16nztlrE3lq991vmD
G60wEOUMflItStBcDsO1aZ68JrsIpCsF0bDjRTQFk5tB9gAvqsh5dKptIV/xy1mke+2Yrqsu9Ag6
7Q4igV4Lnzr2GhYvcTWc49yCXBfuPQiuKG2VFsNCJXquLznVLy35IHVt1OG7mD4BIemHVuVBfcIX
RbhBLefioCzWeQ7jrcubF5WKuvWU+7CwCWcevVPVDkdAWalKRvdYXHQZDLQCdF8Xn3j1Xooidbat
u18I4pwqX1mPrXNKIxGUCtC+3MdaYXF9K05gRAyYwtIlNhM+6SR8WmNb6IK04dHh5K1CjNsNvfAT
Zm0uhWNUIH4j3Y79ijd0LeI6sLnco0N1r+CVCccnmp9SCjm9lrtL0LcZ/qw7VczQ9IqbYU7h5dh/
dCMPdAC9aycOcvCCmuiVGT2KIK+JlfgXEJGwf0IWJ8jQ08buqq23i/YvFlLBYqz/wBbSxdtlw+OW
Q5EGav24k/ACwzqPvbO5KDteNmU+eqYaIEd1t3wzzcTVqURpCtntgZUkPPZG/wwhaUs+Sew1EucQ
hdFXcLL2Fh04/8BUr5y8qRRHb9HGya0mPA6Q5cuqx1q9hT38ELCPtR6SU1LzL1Fu7NPVADnmLGU+
Jgl7PgNkqVYnEn3geu75eEiMft84pw7Ekda+GAyhrptkP2+fgT/CFdd+5wSEAJQhrSMAe44IrBd6
OqdnKyFeVf+64GnLpgQZ4ZxIeVe5w0olQHoWJ/yGxCzRC6pXFzVKBLhLngPPVqz2RVsaB4gztrPR
4sASK/VIEE9SOI1iA1CoD1UdO+L83B7B5WBcG8AkxOVJGVtd2CAHgILQmMe/oK1EFmZn5qk+FQ9i
kRthq7r1IdOKV8iIPdQhld4iLGPup18++y1VMmGDlBno6xxAn8Fjmlu7ShhLpd+Z0D/VRonaSw27
AsOIh3rrC632DAGrbVhVwfmpRl/+LrLZig67qIh2kFtmK0v7aYF3cntZZrofU6EUrroIQIE6O8DA
8nkEhANseFigajvNsPVV7CgGdNHCFpjLc6daKSkfKNEyneyRaNohWem8OrDsXMCVww7Xlm5uIfjj
jXm+XRTCn0ucpropqcuF4uChHkyqrXGX69qup1W1MgZItPb7qmm/2kq6K4irLF2XM/nnn8zk235p
RGMnsAHT9y5Yfhqtjkmhb3JRHAoowujAmN9eurmH1FRNJVcjVJEQ1g8ijdmGFswv9Ww7ICGoxmTT
FTbQn8l7lHwIsxWgYcXaoRJsWOKxzVzLU5UVuzZtWHv0+h5e3t5o/6GbbmLZeRX0isy0PVaX6uqW
l9qySdHMdp2yGVQc25zhQXiwhCV8mUbk0Mg4OVQNkOel0or7gXaQeZdjsoA8m7nop/wGJtKsk5jo
A3qPSkJqq9kmaftih9Xn7WWcG9IkumR5FKYFJJIOLol/V5DypCz2BxbfoR19sKsOfkcLsWbuS5Oc
ZeQsMXXITh1U+kKrIENhazToq2PJk6O6FxUvybb8OVxXgv2UcxAXtszzViN7NHUfNffgxi30AGHG
A2lYJgUKTXQFs8gTc8JVnn6VWbJRUQNGTnsvi/J3IyPDt3jaBbQldeCGDzFy2XJkvqJwQ+WPnTTw
Gk99LS4iRCxbA9Z4EB5LjbXZNvdFHj3fXpyZm2XKbAh1c0hzdTnKGUvhiyT9lpWvi2nkzM0ypSuY
KGuUIXPJHrocTy7VnhlkKG//8rl9OykFmi3Ji5GFZI+8wetJuwcO5OLrlLj5wqvgOuLbdKf8B+E2
wLGFmJwxC33Lxr2OFyl9jBPzaH61BAj5wLSa1Ug21IAm5lsC+k4L4VTXAfFDzwMbTTIbCFPD+pmv
egaAxTPj1Iebc5hlgbVUXpkJx1PqhNaVtZGOXBw0Zn8lVr0J9eKHmUTct0idBJIslR9nztd/6A2p
zLvWAX49UmDYcr+A0UXfIlcLh1VcG9vFbTOztlNKQt6HRYPoXx16u1s3lbtthgeixKFzjL+LelNC
QoILxIGvQ39wpL6yibvvUR2sgOOm1V/hL7F7JtFIWigD5m7VH8B/e1Au+4SbEvAQC13guXt/CuUX
YLu3uWr6Q9bUQSRCPzaeQJJI/Xys3yDzucINfR9hdLB4u33i5vaZ8e80MdEGZdnSIXtiAeEwwm4c
0a1qmi0h1lnVYGTc/s7ca/xPevUtv4ilgVJzTcm+tbZG/JbXh7GBbEm+7uNXB+5mcGH1jAZzuS30
Vxsxa/wrtwWs2SSooHDvZo6wkMC1fB1G2Q8q9BMxmjdR7m4PbmYSp+j+oqY90gmMjYBFpTXvcJ57
M2LtlaXuMidy5vxMMfwDF41rNUjIkqT8MJLh2Uys+8h17squWtgMM7FgCtcHf8noU90ke7y6rHDd
RcqT3dEwf9ZpvO6XKp1zu3wK165huAx1ZCwIWAl3ItdghML9zl7lzVrBkF6uZfWq4zV4e3HmEIlk
kqsgunV5bmCLgyLD9EBc9B5UEFU7GFhJD9oPPgBFCr7IDby3h7I4o+0NJbOX0nqvBwapnS/TIqtw
SKEUymDGvXATzVQMplDuJDbsUOOZvq/5I2N3bd9tiJkGXSHPlhg+wBg7GiJZUiad26KXl9z349f2
YP5xgIHMLN/V7PKosOVbng93zvB4e6Jn13USSwTTjDR0jOiQ6pHfCFDbqiIIm/xuIIwGxHR2Qpm/
KxeQabMeFgptc8fikuh/G1he1LqQanT2uqxfytF6bSBdm0kCeCdZeDTMfWISQJworevRDO29xgq6
ZtSMUBaGfowcm9iHYPGSI+L170AE/d9DabmEaw4MmPdZ/iLbGtxu4ZtcveJQ3F6huQ9czv23uQrh
ypBUDTaBnf1yVeSFfbZuM77Kli6w67vMmVJBGFrRXV42UB5BNHzgYfYeFoDXgh1yn6vyQy7xw6+n
oNDcnAyEDGCLjiw+ZG77FWr186jTBYTo9eTZmULWyx6uY1ocxwfs5numEVSm8/C1shceTnN/fpJA
ZElcUCAI4gNsPQsvGdWuvLxCYfa1kEPMTc3koPM20xSHOPzeVPGrwYsDTbvt7e1z/XpwpuDyAiZF
XZRLbV8q50O0ZoPaY/MTeq77IoK0RT6QLUH1+vbH5rbS5FyDE0oFLxJjj7fGjicM3qcKrElnC6SI
e2e07cJ35s7E5HA3GlROIqePDlJrzpxItParB6Br75KmXGpbzqzJFAgOX3eLMlryQ27Aj7wrc0Bn
+LgQnWYASM4Ucey4bVcYbTwc2tjatI1MXy0Z+a2o77jzpeRO5/UA/Zb2NepRTKqrPUwbyqAxVXEP
hoDpl1zDCzFMPZrTwStbd2FmZ8gIzhSkDISrUY6ARh2S3n6SlXqnLHwScb+mF1OygT7IKKugdxat
OkM+ZURuorj1Fx8cM0dtil0uhKWr0NLEoRrqp9hxzqPFA9qHq7/aoFPcMgruaAPqdXoINeuDdoWC
pYXk/pBq59KJViR8u/2duWFMIgZpHKcowAfaZ7EEPbRo9T6w6oSBTJj05sJazZyCKSQ51cIszYZ8
3MNgCBYMUecrO2889Gf9bAm1MTeQSXrgAG9CHehqHEapPtIkO8Wq3ZHo6/Y0XU+nnCkaWWgGiNiZ
2R/4wIM+rQ5GVK4pq/yL+VIX2isX/IflCu1MeHImYSPKaj2nsOg5REb9q4PEHrjfOISBkvTFLcmL
0hLtM4Lv14pyp9xCNpf6MIqXnoSKv9/yMlvnrD2WDJYgMTqFXsgvLsB/NRdTlkMGPdK8TMv0cCHF
rfTY2Rq2hj6D2iAK2T7NgBERjgbqrQYpvtvfnJmQKWDaDBOtiqCPu0/g+FGm3YkAk4pnigeu830l
5cL9ObNRp0BpQ6FXWMd4akVZvmrJc+S+51BSiM104ZKbqfc77DLAb0nSSJktO4GLRxj8RxqxpwxW
kZ5SegBmk+klg1qHRv7TSNQ/LHRXLHIWZnBuaJf///ZhF42yUWkyOcCuPmhGc2VZ0YOWA4dNluCh
Mzf4H1exb59QZqwsKpEAOt3oyeSEh4BKIIJDABj4kkvWg38sNv5bSXWmIGjWWgk0gtL8kMZdFtg9
hGebtH41oXG+5qnSfRqqCn5i8RevCgL3bcgu2XAO23IjMjwzKY61kd/FUGoOKGwfQfKGn7vUJCj7
TH3C2aGHRr1drQ1pkDBIeig7m7FT+6KP7M+hbtGZ0esoR8czb/0a/a/SKx3+LAnLAXA3yueGyCYw
iIUybWEcTAVfPVhFLL04Z3oczhToXPemxtAuJ3sR+UV3jMRnZr7CaQeaGGF0HB3o7ScsoPS0yIeY
iX5TrHPnVHIwe7zc0UFFc6pvn7RW86PwFa/IKP5JBdvcPuYzr2lnCnfG9UZqnbP8EENp5eI0V9Y/
3HDcsLT03Ip96qnaJ3IvQujGEcOLbcg4lOYz7F59VSHCFSr+5IB4wvH1YIXu2gQqQ9RLigMzd8wU
/5wnQxg7vZbgAeLp4ZveeEPzvjDyS2i/squnAGjZkEZUME8/JGH9IwRK3oeRnL1tRfNG0mYD3Yb9
OBid1+JuQHMbaKqiRTs6dO64YfxOEDsKqt0lCaLJoImAQOQKUV8LErXkbDYz+ik/wIw6rQW2aNyj
Zw2K3yUQa6z2ouzx9hRY5vUpmLIDkpGqFhS6AoK1gjS+YaUnbvIvCKf81HjRsW2iQx/KbzXmWD7M
19GHrauX3tWMlRWPwuMRO2WDAgArq9hbHaLZ9j/Ozqw5Tl3twr+IKoSQELfQ9OTZSZw4NyrvDEIC
JBAghl//LZ+rU66TnarvbmdXHNvdtPQOaz2L1OpIiH2IBXvxjW3K3Kjhzm9jCdNu+9wDYxYJfD7b
oL6wyUSHpBXEFOCqsM9LHd3RlsQ38PR1h4aEh1qF+NAYypE+BPtHrt0nkUOYpGr+CIwoVMAeNCdP
/XYAVwKnAwmtryxNyQtVILJnSAKFIYb5O5/kBvTscb1kLYZudR2uoL/8+PcX8n8DyKjgH4q6SPZc
WYVFh8+vfPi5ybGK+ANEGvj8OnCZ5uWzs7dBQLsOc5+6waKp6Mm1gYeqYxC5S/xxfUlGpDqu23Ug
7QsMpNdkri///gO+/xz/61l/fwD+66Ko62ShsdfJNZ8lkgVyZF6sX//9n/7TUfWhDATmJJZknS26
AoMSMG4v1ItqatrllBAsV2C6/2oy9+zyv0EN/vSx+NBKUhGzXNa5vuEmu+dxXPIp+/nXTc2fXqoP
/3oUR4mNJGfXdJHfhsh9Iph//PtL9YeK4KMyflPZSDK+iesiyQNdw6NJs+/52PhiaMj/a+UmPqrP
96kX+4qRx7W3XQ+xnm0OzPnXjUly7nxi/n8NxkfFuaUIQo3w0N9A0N8WUSxN4RIpimbeH8Pf8sj+
8HqxD6VbV2/pYODNuPoUyH1nGMo1zR/Mnu0lcN7Vv78rf3jDP6rPNweV41wTcRVhrKExnZZL3OV/
4zH8oUT7KDQf/VYnyF0X17gF44/s/kFG9DvoUaFstT3WyxYXpI4f//13+cOH8WNYoxX5mmXA4F0b
Gs69g3bMdpDpIN1pL1kC+J3ZgBDkw5noYP8yofrTXOA/t8t/HS7UAoaEc5a8K2pyMFChaS/nZRjL
NL7EUzYWvl+Kd2tbI5ER2Jry/b//aqL70wv84fwRE2kHESMtMUn9ZSbiJB1dKvAnEOsAoslwdH9r
eP/04n44GYaeRM1ax/xqoD4s0m7bD2RIts/ZYH7zHD7qybAStBrw/hr9/d/f0D8IKsVHzTXd94HG
dZtdHWOKvews3o8pybJPS5vHBbYYDzYCn6edHKKFMnVBIPgFWbvQqDZuOoV9EYfUevgWR7J9Eu2S
3neKnL3x5GxWIA+NByuiT5rxiQ8G0Tm7TwtgYCTSXhjARrJt6ZEBfPecJTKGnFpkR2j14y+ky5sT
uEt5OUdOX/I6Buhh1eEF9OLDv//ufzjnP+q+CWIn6fthf52J9Rc8yNUuhrVU/K/qgT99h/dn6r+e
XCRB6VWvM7uSfVmPYsS2MrNZVGVtPf5lnPenb/HhDIP3lqQIDWJXRrv+HuG/9K7p3ylVyGl++vfX
6T+q8v9xu39URsdkbyazWH7dldvJkQ5bQg4uFcaXvbdodFskuzko8ouNMvdJYV6QHqaVIYihJW7e
y2T0HmlrSWaAuU/NEyrP6bNmK1KAGkioXWRHVwy5mMA5dM9LPH+KneW37V7DFQenX5FpOh/9PMaH
JFqSR20yU3Jfz2czgcVh2nH53AK4cwGuDJXPe/L0TbZ2X3aTqsrVrjkB4bx5BBzRQE4gfm2ngUb2
S0tdBDIRi866BmIKQawpUhKBxHWtHr+qxPwt/+b93fhfr+D7u/dfDwLUcnNwMHBel1zkh1nX9BxA
WCtX2cHlMPXfLaYtfykW/0BIEB9l2/O8EaVnkiJoL9wgKKh7yeJpBV028HvwMxVii7cnQvkzUldd
NSI1/rj0YruONc2KNJHPGwJ5isHGf7uj/rDpEx+dSC6GiNzC133VtMuf+9W8DPUylEi3vwFlZVUl
sgkCbDkrhHUxHHXgnKdJ/5dS4o+vx4cTnPrg9cgbfuWJFiVSJeuDjwIeqqT9nuzwW+HQ0xXbccLW
Li+ZTeS5zUd/hig0x5OdYxx/N+rNnP/98/Snfv+jiJ2Palj2JiNX2Q5VrPVBp62pHEBdh8HpvdTL
iN0x3AVkUUXk8qhy1A9vUv/lA/0HUZP4qD6vt9EMNu+xoYyAILuooXleHXSxtc9DOSGxC5ke8pPt
4q96VPyuC3o5SBsefZzcpYmNPykMA0e9XwAR4T/w2HxVM76oSepf6dYxADfD3dCKM8bpHCG0/urn
9GYB0R5hoeEvtp0/Dd4+qtotwuhbPcj9yuHTTqKAeUI3P42Lw766f5EvMQXFtO/sfHqPRWfMHf/9
7fvDZ/ljiC2ph63epw7tU/+ihtWWSyNAjoMzpOjyZK6WMKq/fCvK/mOa/R8nx8dY2h2q91YnGmqE
mCPMr6yxA9QeuJ4JTvAiN8CkPu9L4ONPjVkDeIQG7O0d0eRmiWKk+4qESRi7G5zWfQHvqDX8UeW4
sNvSjwSfhXICuAfjjx3PH2kQoU7b9AUmsq1L4SaBrPi3mocc0YHYLMz7veENUz/grG0wdVxVGIC8
RuwwaIGJXtrKIzT1pLaURdUYu/geXcisz8i9zURVQ2zzbZKDP2EmC7HCBkm0shtaOHTtMcbMNTss
LGuv0APg059P3WLOQyTYbWvo/ER0LCEL2DWm4rNs6qPOyW9QHPefMkC32M6TKYY4n77KbJX3TrX8
tcvX+WEAQPdYZ3w/Lu/owd/buHlXtCtv5YPP/fStEwKYxdqxFg6PefSaFCOu1O6apdpEQPCT4SHX
jT+MHfJIuz3KkZ7dBHHwM+uqbKLDrSa6/qkdUL8Nbz/1zZ7e5vgdUKnBC1y2I5EHHjUGOLO5e8og
E4FbDOEvxx5v52OsYx7u81auDqYjyx5aMI8fIpnpc4tE1qiYNUkgtmrleN6bFVjzCBmWDnOa/Ftk
PFZimeLJgXbJF1BD4x8yTX7zrXHX3miPekkoxMqmbazLaMcgKV+R5971qJF9Os1HEOPGphI6kvqc
ZQ6GjzD2L/3YJjgr23rVN77GY31e6j2JH3JIUOUJEQvDcjZervTL4PohqyJn8fUzkorWEs5KzGVC
xrvzoDm54A1w+CmtgXvv0i9KwOa6kCyaCg2+g3mRSizJTTY20Bggg24AuLOMLHgVt0TgSzGrdQhE
8yp+1J2KsRfhNjlK5d7Zc0g7nqMDtpgOpSkk4vWDXWd/1Hjeb9vNL8eZ9iMoAeCKHuyoMawZk8we
bNv5/ilrRBsf2Yjwi6PFapMjMXPNvTz03Y4mF5FcAAs9oGCbxR0b5FC/zA3J7T8etU/4IXF1xaWt
bQOSYJiHNjphYJDs8GPZpUmvPLVze0y2ETC1JIJv6S1MQe+PEVh2+qR5F/XfkrA1C0GCHxzqAMJj
Fhfgvg3B3iZJ3NLbdet7/UPviuhbokf81Q4vCXuCLRNm4Q3vBTvWmlkO7Dc4jOfFSi9KUN0gYir6
uHWsDOOWiztps1y9ZimSFY9yZ9Q+CIcvOOydi0B/wnZ1kk8IXM0oEudWvhzroU/1rwZbPfjw6jQE
9dBTPIcnMYfAr871BvilHnlx0bFX0ODfTQDShMdGzKoyPpKIsR/UELJizBEx+bWllPavw8aa/gmL
EaYrHQt8OtOZ9PS82zRbf5ukjsITjPZ6uMVuOVIX2o14YkltTH2ZeN1Pv2juDb0TsWmm18bnKxb8
lOnoi0IU9bSAxpqtolp7Q6GxzZZevuCr7PzYD2yPM2DEI2HvdRaP88lMiAup0m6ERbfN0nWG2guP
9U02d1FWDQnf+q8ckyeGNqSt8RjPXZyf+mbOh7udqgksEmO64Vu8i6S729J+VKQMfohnVQx8ovyS
mWmyP700S4IIF4KgCENa5s7tClP4TQ/tMjnzOkdxDTvB2u6XNe+QgFU2uKz0YYrX9P1wnQG2+Gp3
7qYjpHs9vU1wGG2scgj5Nlf47lr5NaScN186bnOeFAhalCmqvHYf5H2Lo6K7rPidzJOHEcdVMpcj
XFtWsvbVym3MrjVwJEfta8wT2wV//2D33cmKQ0o6PMnEjQieMQRhY+eMhG2BbNmGuD3HudGrPe65
GO3t1uKNuY94qqcJOLa54yfcQzBikFxDGL+4ebG/MrDU+DlxfYLI99Ah6Xn03PtDPzYt+bn7EM2n
juTTagrvs7AVvEbwiYJxNuow33XD/OYSrEAfbWubd0Z5Cpd9hCYjHtR1JBzjrrHFnbgXO3G4n3LW
afmP4nqJnrOBkPlqB16vpxQWN3FLMAEWP4xLCPkyNUlkjwaAB/mNEg+OZ5elw4QSGQ/p74DyIrvU
WEIPMWbkCUn/AZd/8me6pxHcGTYg2IZhUzv8ykIIkErRAEQJ7Ih6JEenobC/a6aYr7fLgIwAxHEE
JZq3eZplfi9IO9avsHSQAJ1/tozyi9i0jI5GLgk/Jtm2qltNXReVA90Iqw9dktKbdooWwIH9PLAb
lTQJfcxJ3/W8IEsgZjxIneQLAr5wl8Q/YE9HNY9v1DVwjeLDMW6lTCF4QFyeTXycVXBCseZWJ7Ch
AjitFA8/d8h1mjdjmZneJvAOs4IBNbp9Qa53U3+mLizNr7nVEIZABRzxmR25phhYVNPUEwBPahyy
T4mJ4rE+g3FSi6WE8GQaznM9rFSdJ6e2FvRmEGj4N81oKqttd3mnC9Hynq3v8eSaIXet1jFDMZL0
CDVNxKBlYXOZZrhspRyxFeF+8gxGrnwDzuFQU8tciiSAMM2vo46XlZ2WfdA6FFuKIfV3M7MBJm4+
h2Guug1xCnMhNqsCh1KfRDD2TESvJ9kKNyJznnKuyEHzXET2CunPTJ+S0PFlKema8+HNoMTs+4I2
pNZQNk0ULJlUk7ZD1oeAr/LK1gDR1kGEyWZ1mUPyBoupjZq+KaIOqtzLLqKtOWeRJeE3i3uenRbI
gftTjXYeTMWdvwc2Zp1BvbRqcO70ESmiUrXF1gVuK27Cvp1avjTJayRrO1brLNLfGGNa8gs5TrQB
xpg0eAHTpGwnWEyTaGUxJjjEpCcgepS4yVUSr+cxYmLdQKIn9Cr62kJttixdc5Tol+IvljZqr3ge
SWZOKgHd/nYbo0B+iC6Jz2lKUnMSDNd3paweWSjzsDfqDgxRkty5dVvHtpT7mGDDOyzyUXXKik+k
C2F4G1e6XaJ3qLdaZl62/fwux9dqOoFJ2vnvUAlC+bqgiRTpiW2px7y2tmCQV4IKk08FjDS5PY0R
fCZZoY2ei3yFYUAw3NdDgaJqSe1pa6YkeSY7X1V0pAi9Wq8dd9o8RWRkBDl4SYJqDR9dsrkyozav
/1ERHfxZaKRkitRd6mSKO5ywuXtd+jya4cnaG43w4C0RF0ZGTEBtPlrY1iMMlvQ/zSbhi9gDQniv
KKw5/TZ53FwPxjVd8gzSbdxcwiTwAPK1eZ9vY8Q3dSfQ1Ab8JKJJ9/mM929tnnbOxms6dvrnajUu
QyP3s3Js+Z1lYz2PxRJs6B8pl3a+zfp6Mw8UmhL2sK2rzz9tdOu3M/LkOg2jTFszepO1dNuOgI+M
7ldOQEo8Yj0Zi9d0RnztJzZDBP9Jqs7LHwY/6wQzdZbt9Xc5ZRGPy7Xba/6wd7lxDtOSdorxm8VI
T67BYr/RdEzhmOZ+DOv79j4Gl8IhHFNdBKSxR7O6AaklMsCWkDQhG3FWrI15kHxWEQpK0P8GHvWl
zjss5yvkaCT+M4PQLhA4pDvkgc9u0P1SkRwFUH9uW4PJcCZwVU+ZFHld+txGFMXZzrKf0i6CDiUP
PajMPCxMXxKQzR0CtsJ62rvUfMpMBwcffkO7r+DGu1QL0DvmuLtLhbd9jTQG0Q33iWxaUH9nDhwO
7mcg+Ee8cZEy+103knp2pemRDob/H0Fp1bIa7SguCBx/WLdLLK3VqO2BbgCL/WRyi574nsojoqSy
8caiSp92nGiJ3zFMSyP1GU8tSYvM9Hy5wMDtPCAt3Rbfk2kQzBYyZ7m65VxAWAQpgxNzhX+4PQMe
LNbPddbny3o34FIY4DeTW3ZoIb2Mn1AoaASIbM0Ge0MEWEX2POeoVo7W81k8+byvlxMiXOVtKqYR
ilmmTii5VIMYk7jJwYPVKEsedpSBXdUneK5c5WNk6Q6XwBzrBxTU71O2moToTs9mCLC6mSn7ZyEm
QcZ1In6hN8Vhdsy3DrErIZHrfOih8fu5cYwfNKb9x2mMk02WMJcAwVHi8KFhq8wCX99wSmeM3IaL
AiZoqKI1mukMoI0P9X3d12qZDgPydgYFU+ouqD6ms0/mR5aPmBsCmBK96mEREmNeNAaipJvVjXhB
YyymmxngG+tKaLI2rKJNBKQ3dhuYfqbsUKd2ssU65dNdvdL4bYSgpO7L1UQmkYck9MguKDoDy8q3
gQAFdYgooggbBLwsEsOQdTEgU00SlexcmDRuk2pcley/C92LpWrwiWDPgnYLKHdDtiC4G0Lx6WCG
fpsL2PcxA0UEadjLHvgikqDb7duAxHJGyGkTiYS+NVsjH73gkO24R+uKfL5qr4lBKEXukzVlBXyX
aj7xpmb13bZ6Ss/LnIsZ2D6rEJc1qQ6z+HHHbpJ9Gplp/G1nU3B3Lwnq+9dRYt6Q+cbhesSIAMuY
tinRAfWkEsvMDpYqimCsJl5fITyMTuBopQ923qLoEK34M4aA9NfQZUl/nMxg7vCsIHpUNDk5kGmL
yin09NLRLXxGOoP7NCPady1SiHfRrSVNOhUEewYk01OSufwzT9P1OgBK9YuakS4H1y4NQAGA/64q
508ioMVCSQKaI0FXeNI4aSU4EOAfjEvzOFKPE36VO71q1/kbfLpGUoIHBeDXkO+XRsQdtr77hOp7
CWcWTwNgSB7oq010JWwY/mT6APoE28fzSJk8ZUoiHUDjgBIkuLLvHLsjBPMaUvcGBRsESSKV/gaY
j7jKRig+htY0pUjoAhPo6E4hpP3rGEYcWq5NDkZm8KRJHLtRZ7OCiuWrn/IGbVmqzv2Ejntvx7iq
Dc6MGUEhZTOBsidcmmMGj3kH8FwvtA4THjlYvnFQyApL1DTBaxDJ49TEHh2Tmy4AO/+YIPJD1ajQ
sHUZfh7tmhV0j1Hi9VcJGcsOhPIbsB0RwUPApBsGTr70LY6PVEfhtXUwZg2p54/c9+aLoUZeOuXl
1YjB4jwZAOCPBl52YA9Xm6Y7ClEOFwHENyib6nyIzoue5sM2GJR0nNvp+7wZUfQyNzAvkeyzQT5i
0XGqjkIm3bnpUQQWpluhkWRRJ2/QVaO2g5fkNISJ3yRZ7vqCYVB3Uph5g29F6VRXq0xFd2Nntv6T
Dh4FMJrb9HFonEb3j3DhXw0b4vOYRttzCrvyCboK0E643fGiKc0OCiwcmHqH/ocNi7iZOR8/KQSB
4slPNDYdHOkNNR6G48DUeoP2GLsEo7pqzykedA85aav9tpdbPi3HLhqQXhJD4fRLtZ1+MDlV39zS
8CIJUddVtCbupbUS6sEGchl+1bFrjrqb+HwgaWs/MaX6pz5t2Zskvf4d1Bo9+oWjMIMd+cvuooje
US7qh+CtvCBIK4+KFRiGQ5vWqAG2ZnYnjQ3N24RzcDjzHVOuA/yi8mSYXJcy7du4Lnctt7PMiaor
ZBgANpHFjSGH3jnYJMUYNgTTa4TEHBpcX5Xc5UZex27FvVzodotvSJrt00vCpiW7yVmINIA9XTRW
6NbBbRz3vL6ne6buKOHN++Q0azFD6rYfcbx1r3wdgASOkKCH9w4tItrKgHkC7smomjLhPwGA7mjh
Zzq2v6U2TV8CSSvulUlWflDYlL7Dn/fxURGUmNNuZgRUJO07/1cM6h6rqh6Rvih/VdVMqXpIk9zm
h10BQoWfHvVFKXDVv3GO9CJYodwRqlj/W8KtvWPkuQDMKWidFeAO5qzE0wFXGoLcZ1MmiU4fKDzg
iM8OXdwfMsJaizTyaGFIZ2DQWPkMGSzlPGZ9dxioocMFCY15qLoOEZLQxQLGFImOPdXJMHLkwUzi
Z5xpW5e88ShoCahcr3GfZniK4S+PqwS5SO+/7YwGvxXb9B013vhV7rn85QZPWUFEpJKSLylK43q2
IbnOK7rMcgt5mPFhGeNv2i3zPQ4F8uaxnvnlsRx7XMS85YihafBMRss+3S1o1q5LreofvJ3YPyjZ
sq827kC5wiUSopttqd3vWqJ+KxCZvJmDQp10H/axBuptpfkNUWOCw3wak+dmQvWGEKH3ohTwGXWT
oAKpy8HYZDzKddztEWih4C4cCclQLb2PQDJ8M+weEugoUHd2GGq0Q92WNGld9lULlbYHxWZIOhOY
H/+jEwAPZmJxgzx6AHea/XFcM5xsIsX597jvs4y+rajqrswDBNrM9cgPe7xi4AqjBLIlsOyfPiW9
QSJDnK6CwQCILNynHevQMyYe6M1wKMYSgyHRutthiuOhzOwWnTM54Lyo3cCTr7Xq84c9Wd1nRzQ6
8D2bpC/TrMbsYxrkuIMn0a7j8Knl6f5jmsx8XmMxplW0dfaZgjP+PXJddnJeTPpmHijKPwReNuN5
W7R+4bsGEzlGP/sEZKz6Zfambc6pIftc+hWjvSPvYGkttqTtXlsI/R7yMdj7PoP4sZLM1b7CzIKH
0qIHUVeFofx8xlfk1wQSGXtCzgY3h5R7gAj2WA9wLYjY9xXnENchKyer0XNAQzAdJp/Sp3zZ8Ibi
366R3V7b/SHuIPMDxjkK8rjSFVeWS52wN4syy5tm4wiB0tamCfILUnGKUw/JI5oTFOHpuEBqFzTg
qZjNqvpQJ1u0V5quyl313uKT2mD9nVzwuileMWApLxoc1+tiJxJfErx0b9GMFJSyRWFyl1NQxY4y
RojvJWsal15snkJYOLvQPGZcJ7aYm93iA4GbjQ8XDA/qpvIZBmRnwBcCtPBzJ25kvUJVkwwZriHL
QyAPqL22CV1CmOpShDXWaOFMwNJsoO/3byJdnp/VpJqvqY7r/glRqHX0lG0kQdxdP7j1FI29mo7N
lpHHOVjz1kw7GmmmN4wzLcokrFZISn5AYI4KhAo2Kpi7+8GWsfd0vkvjlE3oaQPS5RD5nj30Jgr/
+GnW9Mwah/gwEmGwEi+hbwu8Ye0bC4Yesn024J2KDTtRy1EZeDRm7ihy0OU9pPMZYpeA4tkhzbzD
RELwEyKqtgtWIJ35QXsfPwevOvRCXna3fTx3w2NW0/iCEeRj3S70gah4vxK03QjK2hx2dD6RGYaN
tqvpyY4r/HJWz+q1z9vNFKCkhkvHJ5OWiUaKzZ4sNVrmvWNVPIz+c9275bZPTYoufVktsK0rUzGC
bUn/dejHJD+g6vUOAk039ydglhtcyTMas6JvElE5DCqR5eGIyZ5DWvd34IybqRhRWb4zgbrpubbA
lOB0WSCkJO3+s6ZzDghYnUPX0ifBT1Wew5d+ZQOOfkx5BaoLpu2oUD9FKNYQsQEPSTEBPFwfVr67
gPyNPDfnhseCl5iOUnBp07pbEArIkWW5qJgd+LhwrDw2vrmCa0xsQO155wbS1Ob3TERrGaVC/1hp
0wT0GDoOR4PALlCS/IqaB8E/R57Y3BRRTikmzX2vYmhnXTdddttvA8JqtloUbRtAsu4GSJqqFtOn
C8Iy+QPm1uxgWqruES+J5yTR2QufEsyrwEvhBYAtsntR0TQivQgR4Sj1TE58ubrUQPqHbeP7r4LM
rGLJZzUUCwG1nVq7x0WHHMZqZQyuTiBxob6f0fTXY4c1S8j9MwDN23cWz4wdsg4LhHLxKLmrWWuc
BIlgIn6s1co/t/vegEgl++Y5asKW3g+iXTc06wsCjB1WE1vFJPrAcuiY7SGAxRS3xAcvs8XYSx0V
2KRtz04N23zATB/3QDJj/ldMfdzDUKTa7E3ldWN/77QHRQ7tJaYFce/wIkEyoW6kpwBDI3zUhsLI
OtofB65kc/IuQpZWqiYgTdHgPspZybriFtaxg4aiCX7mLG+gJJSDel6hhQ7lBljJZyzW/K+eZJuo
UEuZMwPJ/IR7HjeTGrprh7nYeqToGt83C6F+0AueqcJjVspu6mGpx+umM47gP4M5w3lWebdWrdna
N0QFyko5qb8tKQ+vtCPbzw2NzRUDeDx1YNh9XluSUJSqAqqHRg7pw4zW5oKPFhb8G00HkCM8bFfo
btqMXtuaRuNn4tKJn3jn2h52hFxvJZYDy71NDe9usMCy+fdt3ZErEjyqbxwYvvsFlf/2w+91oo5L
HMhno7AdU3oA1Bd3yc0MbuBPNDxsPK271KjQsYz5NXGPp0CJlbiqAwQMe2GOiJ9Ouu2W8VFcAhzJ
nwX4b4lk6aEDMxvkpTGFLzbZatQUw/Qzd+sY7pTEirCyHMS6JuXJRQzU305Lx051LBD8irFcjeDI
LUNDNEDJd3F4ozEgdQQtaDbigkM1p+FXXVPEPy0Yl0JMCSvgKetWJH2DihoVIcJyZtIm/A4N5sU4
6oEfd0rLl60dVkTl9mPmDiryAQfPMkx3LFr17y7NUQSDapexArtMbFkypZe7frIDSBaTaD6tEcLn
Sljfvqy42nAZj6DUMbum2AMPwl6ROkmet4i6n7aO4ir0iQP5DrsygzMGBx1FZUjBoK1oEqvr3s8W
8bb49iSe6uOoHWZ+eYNLpsOSB4hQUR8xFu5hmsmCBoMYk7XnpsnRialdY/PuY3nXa4eSNzTr9BZM
MxykZwy3StQCyieS/Sg1kHfYWSlZupCDAZPZ8JKt89yWk8cZAl9ldrd0WX+mG+CN2O1AZYsODOtu
LM1K2zKPIYBU9HVsYfeExVw9QTggDhNSUw9rz5avc4QwmQQb5+chi9qHjjW6xJjTnetMIhtioNAS
xgJGWUzDyGmWPkb8DAYIuAvVqaVzg0+QlmhLhMqSsuugsvHIikYJt0HjzZf6jZDB3mD+jYwnjI/v
fSewh5Coe0uC1dY5GTEDiL3SdzO1SYGR6DsRckKQ8OpTD2YiEtbSPAWcvwO7P97YIaHwC7A1Y+fO
yfWcEixjrd22WzQbG0T6bfQYWKTPhrfs0rZOHKeo208Q+re3E5KNKvBAf1hI5Up8KZwHvZe6mF1D
FiSjaUTr5Gv+2BgWvyzaJQcsJuMHDHXb+1535AcednrY09qVlAYpD6uLseVQYBQ5WkPYaXdZySaY
N6owM6RdrM6jJvUhU/uIUzyK3iARkhho6jdkInQnvkhxDGJFrvmu058ZRPlzXe0U48GD4Vn7VGd6
OmIijbWoXNcD9dl8yqYtixBhEP6ZQ4TRjJn3y+DSnyi4f4Ggzp/hHt0OYIvH96vBzmrBnP5zrOIM
k/wmOWikTl3+j7Az2Y1bydLwExHgFBy2yRwlZUrWbG0IWbIYnBmcgsGn7y9r1V3oWwXchWEbvlKK
jDjnH6O4ty6DVp9B13a7UknYlQwjkKlq633tPS4a7nP/GWSBKMiyL4mmSeUe6Z/iIjfFX9cf2yM4
ZPCr6sfnIazy18oO/CqZmAEOSg7pZk3LEjv0GD06pMzRNQEesbeCuN6USKJcUmZMvTEoblBBOV8h
ohw+z1lsV+RhyFekIb2QyJ2yTxCyEC2pxawTiXhCctkjY9+qss+3aiGNZ7Hy326B5edT6sZbyhsn
tJvA32VhayWTXGVNJdM4cRGWgQUf86BMYWd39TS4nrU3AXVgoFLjmK2CF6AW89u8xktzZGwzyxNQ
atFCVpnej1/kMPtfojStvLflEqpdS61K/0PnyEpU3qJLbN1ykJR+rvEajZ9Rruz2ho+7qL6Ei5IA
mrvv5L2rysC7W/u63PrZXLtvxnNWdeOWTo0hzRu1VI8xxumea292uCXtSjn6JZ56qf5Glg6U2TRd
7vS/o4k/YNog+VFvRsQ5Mpl8/DsH3zjxxzRWzNB+GGUX6M/S2fVzk/7LclPs3HAcn6WeyA3QA9Ws
u3RWhUkAdUNGS38cNZtkM+J53gi6ReWnUaUP55USkl1d8ixVryyUVDxsKo6bmrq01bzaC+a0X3Ee
abknA82xk7hS3RlQxUXOUKZl9zNb6dg8d4UwzaODPbVP4pyLf9n2oSZFOedlLe7aoVPIBB3yRNk7
obF8ShfjprlvxhEX00L1JVN3aQCsk0o7PVQDQY1tc0MVoG/u0Lym2ftotSa6Z9qy81ejqSffrJPf
6de8UTxMLk5HxjbPaPc3xGvkPKBEKbMfGY3NzxSiv995LeLffDsLO2KbbUEYTm0/OV4C0rRaD4w+
Y7YbImk9x5qnBGuTX0rinVlJwzLdZEpgrcusCddANI45uPEo5sWvk0hG0/I0SsiZbT4gerI2YYvc
1tmJdlxqaF87tacfR3fUW+7g89prZ0sls2kzBHhfiQJ2RkoXUsea3kthNfovPYBZRMOj1S99wzxG
uOmSKK51MGWupxzyb1i67M0rLBhx/M9eZJ3qTg5RvS1I0mtuKhfF0dWwFo8pSdCido7IfXpzGnpr
qNttONRRdRmWfokPoSyiTp106GSMRVkUrB/+PNVZQixa3aJBm2CatnUdh/pFAm15v5bJNp3aLkM4
BelmnEXP+Bs4q7hYOXPu35r/fb61fT6heYP1pdfdxrKy5W5wvNCrb9lJ2XY3jUuu3rcwQggS7ucg
X5H/yBbIgkyhMGv7PYp2MLDJzoLqrODDqi8IrGZ9GziwxE/hjDbEZJBXOicsI7KEXzMrhEjl4LZK
vneCE+s8cnarEzQNu5McrRHR6OpYoA2Hmh9mVp04T1jgjk3Tuuu7nc2E73vDGOXlI2SB0e0lst2w
trfRmqv1T+BkwfJZUR5AnMxigurPAiIw0VXieZncd1G+qC4ZXLGqc7ZCYGMGDrDRLcAD9WHN5th7
7FaP0RS900gp69CgrbZXvoXNGBVI7jcaRdkPeH8Z7nj7qmjeRqPpaVoEJjs7gtWs3XOXhrjk00mw
nxiPc4JPuq66P7zMhX+2RzcnrU17mooXPJK8/aXyZDI7Q4SJc4x/MmnnnzPzzzLCc0mBAbP0kBdk
h87P1uoxDQau69Wu+wcOk6A4QW7V4qmkezS913Y1j2ers2dzQ4DWuHdIf6IGqEF4U/C4MZvMKvqW
cVFii/cKxSuaMVYwMqrReq05s6lIHOdq2uV141RbZEnezgls6rtTH0DnU2Rr0H2g+HK/lbesND5O
EKjA2jqiCgOSmp0DasM7pEGP4Mpp4+ox6vLYqjdLQKcOoQW225+BGqt3ichmuqfZHTwQYjRUZ9nm
Ub43Hu/vroshgTfetKwd1SbSDcWrbkft7cg+WwZUs8t6b9pWr+1mxt6zJkUB/vpgoXoReyhmspcL
zwjDQLKoW+WqaUlS6k3kkfBFfDa2NFZJoDxJL37rLo+KgBD/zdaBvXzaTYRXwEws5ICjs3ldXGfu
GY5Jxvs9O3F7GKkaJ7YoCE8xsZZ7EMG1TNyyEuMmcm1eJYAMYq26PATBjt1AJDH3GMUulJTD7K8y
HI8ND4D7nJYClKirrIoqnaJ6GPxIBfcD0y5DixynZYeQrL4pyzxcTwFGztPQrsGXiOmX2iHYsN+p
CZqfMn6yQ4I+3dyBcgeIQUO7f+zRCITfAdj8nzTlbTmSsK+brSt8kMHQZhQ8hbDv/g2ihPmXn/uk
MNV1E6WbSdjzRZdWUd4WpWyZNrx6+vS72FsovI67D7i85btOQ+Kb4i6ViK8n34fVy8oty0BjJzpO
5yjB/ygxrvsiPAIz8suJSRiqiR8WNVGrRblFFZGKltXzQUThUmxVroEh7OuL3LoxbIjp+g+pxxW3
DnQ6d8XcYR6NfLe8ekPbvxVE4XercXk8rb5QH8ZCKv6rqEqV3vZ9afW3trFmOtZhyPsdusm128bN
UDOYaE82dB6T25c0OSDKHvtQYT0G6DvoHFnL/g+U3FVmfIXrsVkv7QSiT5c7lB1V3H0KE5MVXqLz
q/VbGC9uN5ETeSUXqrDTewBcjEDYiVQ5/DijzJydRMrCsGXHE7WZjTC1c7C63nLf7TZt1StvVag3
Tm0AuLSyy+o+BsbuN/zg6vDvEHfln9xplcMztE5yH666C27RkHFV5wNemiAuVZisluMeG9oCh80k
ARbGoe1+zYGrADd7pAr5Q+a2fvYIUBU8AsGWGbWC7BQ2VdhUTo7WLyyTiMSdgPMBo9w0cPZbU2U9
Zpxdv/x0ycIkDGcR7YJFlqhOQ2X5+a3GBV+9lX7XcFxm0hJHzQIWHskVzex9SOm1vUfhlU/bzNZI
VGoTCf8kMoXGJ6wK2zwp/nTpCRBpfc6l0G8iM+zyuSfFwMsy5T7jrPab5VC59eptS4xgD9nY2vHO
R5XEc0ULMJYvExvgWe3GCFc2Ym7D9l6aUqYfFXU94g5AaE6jJOjSyN8AIq1q56kgFOcoYzS+r0vd
n+o293xI6F5xLk1FPNyMkdHPWN4pzbCEO0iSAGpYhxaK81CbKTuFNSf9cTbToDfApkEOwcE5dNuZ
YXVvr4Ek5VPLrYSmvcFxgI68A6h8F+vU+jsddz5fxqznnsy1nO8iyOv4FExp8xQvOny24yB+cxVP
cjI62rZ+zNKRtj+KJv3rjl7/Edlz2O4XGCxiltNuyXbVCnSc0HfSBV8uZx8pG1OMf/4x0oFYd3Mt
B/XqEytm7StSJNLvhjEjfFs7MdP66Fa3FqPO40BvAhqUsufnVaXCwDFMU7ixLb8YAI5DM/DUT1Wj
5IOvmsq+nx10qHdVOlpk4qNo4eZszKWzGKsQZxdleVGjhFNB+YntqZZVtROhRWp/WI0r5UK2k3nP
Dbq5U+uMQfbQ1L1MNFvCpmOZxkopgvjYN+g758ZS7x7BBPGmIlbjvnNIbngQnIp07xVj+5vNJEMA
oHymrhYQpzmXddVXu6bVhh7moixkYkf+wiHWuHG6QfPockZFcv0dGKdFriVonEUt7z5Uw2Bnv+q5
6LHbh60sTr2sqL2A5e+WzWo84CUze+JxCcYc6bWLwO8gmf6xHYapWdG+gFU+sZHE7U717nzBlCLO
WZeqU8y8gNCCCAHvEUXL4m9Ztobhda1c5JWhDurqOafDutnl2YJiB/XsUrwFjTQj2q1uFvkdcr0C
KHhWY/oDeVCMv1l7ApeucaBWf8+0v1oJ50z9bqFHo3Y5bsdZk9wZFdxIFfcyh7NLcxmyR7is7jCj
fZpbcOa6hXC0Jp7arszGsUum3HL0kQI+97NpipivIHcRG/ZRh56IoB8RuzvD8VbRBbiM3r0mQsom
hkXPwcNSB2V1VD2dY+8Lxar6FZJqVGCffIJ1uZEijNdsYwPjQur6AlzWzI2THtt4XaHDo3LM37hB
yOrMNQrWQ3PFQcggKbIIeDUjnfGWPYA25xolsPOlNFLBY+gXzY9Ga81N4izOcnIaKUEWBMKhOzmp
wLv1Aj0wD6clW+cXL79vdpJ2vmhHcjs7rF/V7ryv06IJXv246ckmYBDQQdIE2OJ4mzSIUZF29YEg
BDa9WINGXWKEpDGfvZuvvNRZ7/3BTQBGELnjXJIHL2OCxIdMgrE4pe3vROcv7gs21NHxDxpHivve
90WuiRFAanubKreun1erQCNFSEygbyHY0I+XtujL72qcItynA1fuuzt0gPzEkin/LajQIwCRev68
M2XFGLBB+MqUmo+hWPcg5el4o8rRfA95TeLQhjOA9ztEXYxAoEgzeUKUUlnPsPuIIQ1Am/4VRp3V
Hv1SFN7ezUK+QsfXQFxo0XSRGERbJz6wQf/B7MQ71gC+QkV3XO0vbSlDP+GpHLx7UssM34CLBqWb
kqwKyk8n4ntKsnayl1cWdL0bxsbWGRxGuFpbX+edWrZy6hmbrSnNXmqScnDbO33oZVtw7DhPvKrt
QlTy5JKMT4A4Uw3G2XYV5ptMmPvS6es3YznVo41e4EQ0nDh4uq1v+xkTw6YlWuO26W13n+drHCRk
WMyPPGXLuQlt6yEFh51PaZEW9OQWJOBsGhnHNMsgDN0VCJEY59swW7b8urqYYu7eBvxquC1KpwnR
WdgkIaZlYI6cPvN6iBHNvOSKbs0yV94XS5yX/1p5mYm9qGZjj9t+YpM5cy5gEWE2u1tICs9/WCj9
ghtQSdIJVWkhuvPHWPytaz9QL6FrZveuktUKza8qN/2LLRVkeRbN+g0usXjHPohivoVBsM1s/aBt
vzgDbPs+hSZDZ9i4IUqX2J/wXorA09VXM7ahf4UqvD7YQbNFJqA/HeDctTXOeibX2snIRKVi+lTw
0anXYZnjEh1h4zQIncAmSnfnuxZWLK+qkQa6dpSKddPbcWr/9jx4qIxJZ4oicCtOO1q/swrZS0Js
m90kQ2anwL/8UKWKE+Mhb7yLJ9ULZIvAhxQw+3TGnhaf8YhPMbqr+7ZNz07vVelON0v26k2N/MSP
A8DoS6HDbd8bAWAW+340vcJ/+c2tii35nZUyeFlZ6niwnEwU3I820uBmBWejM23YVOu8hoiRo/gY
6Vz8LREns6sPw4uLZ6Lb10NIdhBe0flvJrt4L4N16I4mpxwItkWW50lN00W141RT22Oi/rFZp9JC
bZBnMt6ksuvlbo6b8suCPR0ujcyiYef7sTkEoaXJLG4rCvCKq7ybQaXO9ibNc1T7ttUkwRJE3wh8
/EeVdvmdbEOop0i6rBR8sbD86zqafT+5aD2wJ9jdM4QZ456VhTbwJwnJxSarZi89Tm1XpxfPWu2r
y25sPJS8dmtZZ598u+Z3q4f8vmma0GwmE4hnQSuPx3JkR8UduTlLcNYDqPDfrAwx2KwNQWP9VT8D
MwJ5d+MDJdZ7txArPIC1rGcLDQMjDB1Gx2EQ6UO1oml7qtmUHnx/1pC3+Jm2qRiW9c4t8jLcR/CL
H9x9o5O4zSJNvkFgur7ZZbee2hQb3pdrBeP0KCYkw3sbEj27j8qori7r9dw4hTirXnQZiyd7IKuO
vZ/l5TDXefHgZnEInVOUM7VGfpynWZKVWWjuLatr8FmFaFETvQy18+Yrv5sBVvVY/Y05oYo/2KHC
6CgC9JwBSF/OX21qXT7BbInlPSsW7gsbgGDYonUcvG+Xb+zBrd0B7YkForFfkeBhEvGmznnGD7k2
DwzGenmEiiDQtiBG7ScCOAHEV7iTTmqNOno3yt79mFEWb0PJrXtpkF49ow/mIRvcUq3kJfVV9zRM
7dg+LxFXxR3TD8cZGqFCk2EgUK2XBReX14TeDnU6nEmfd+Q+RmlkWbs1jbGHGSeyz1E3ul/pWLTq
JmQ5RDHdNfKvkdo+52h9h4Mv7Ew9WOhQFe2bZIVRgD0sTHI6G2ghXYd3Xc/MXDMy2PQXpNnQopSw
clpn7Oxn8ShC3NSjI24YWWFBkdSvwQlp85y+cwXisCISdIZraOktitFZ0DOcFWl5Rh3vASbVuOIu
s6dma7cMaIDhGoh735ba0DNqTQ7VgLF/rXIfGxI43L4KGTtsgfVFzEpVD4Wrh/4lw/rpbwpMQ0XS
RikmvyoWARu7Pa3uph9TUkgnLeH2CWXhG50DMZ7LCa3Dzq1l191EKc4OogCs7jSlaVSD/ogGG7ft
dCgprbm+13xcc+L77dASKmXMc2OTV7+PFPrwEUKJS/hfNF3auT2qFjM5X1lQiL8MUVDlZq6HfaFQ
xe0REFnmJsavtE07z/tuwrAp9g7YLg8GC+dOLpWL8WSaujcLb5/ZRqSldmgYQ84NCApacDZkDnQp
vzWLDSgKVYIjvkBcey4bkKebkgWdAtBhE3qUdOP8mdK9v6TzBZadHB3yMKgj9IeCRRPiIoC1zKL2
JZrxs+zcSZv7bKT8bTd0jfMU2NL7LPGe/FkmH9pviQGJLzY66eIzp8ad0cug4IpVa/3Q9Fnv/H6q
1r+5VTn7YfSn6D6aHTi/0aqmuz5DE3lDbYf9OgzpOu6ksBX0/NiFxUlm8D8tC1s2loR1F/BjeUHi
9QFXVFQ/LU0TO7vByPaMisd6cTsWxH3c0JO45yq3Jur0DBFeCH3FdyfToD0YhYp1I6OFw5oGidp+
LZ0gcA79XLPlmMpa8YCiwFm5KquGJ+yyTFZ6M5h5YVboRuZpNNvCSU1C7qlWdzDghg877pE6b0gO
mgV6XB58EEoMTHsMo16xUsZ0Ffv34yhOVmiU+1EDlidjlTrzI66qcHzWOmJgW1tX+79C6u+WTams
yt41duTdhuZf0i+CTO6hZaPqrk4tXnKAlbQYLmJQxTJS/Oise0y0yLUWZPPR1up4ido9/m+1RSDm
FoAIod11/NWsNZO9NTK09W+Ec1coL88Ki3mvayMcx/i372jHnb3XBqwn5iQjZwxNRlWat06yHeXn
Lhg8+IZG0fhg14TJmMOwGl46INNSnDEyuzrpV63QLcQI5ubHhQphCyEsxFSd2n5H4aPwh/4MxBVF
KEFr0WdwvCHMOBabpl9vu4kD7XHljHPv7cBGmJVgBVj7By8i0Q4FkhDxs93YlCMusz8td8rqzKcg
neuaQNuW076VYJDxpk+hmi9OFYpg3nCGhMzAgaO37mCxPNTr4DzFBKmfgyVCO3kdGr0kwMj7MsZB
9GY4wQ4AeaQTV6351S8eUsmlIF7FlPdTf52KQ+H/UQDTHxnq0ptJ+f7O+CFTaQfjCQyOVDXoU2uH
H4+qFmwRD07N0tUKlAAi6qGK9BjUO1GXXYSdPp2g+OLqbGQXPc+ZHx9YggS6gNJNHJdDOkfG955x
JGb0R1scYCSvOUmIUfbGd5flB9rBSYr+SmENaeMCTQfVQzNH8mEldu92Llsy9iu0Z8NQVGJTELHs
b6EMXfoULXNm2yqRz1y9AJtcF8PvPmWv2MhOyE9v6LBqNfTYrctotlkddK+LstHm+fPyBnvVvwQu
PpRNJRrnI1YeO6en4coozp6eySMj8dLLiX0G6lh4NlqtLy5lcO+th+qfuzokeLGMzG2uJmqVqk5/
lCQJ9InkrfDAv/lfrfgM79awRx7g1PXryBu3FTKoOsjPKfyFg8T5svKF7a1Y/OfVzWsaVsOCukHK
ct9qgyYLIW17EAxidxGjzXFQCJk2Bv3te+e5xaPSpkeZx2i19zkOAAMxb21KIeWzbbXZR0PTSZVg
7aV03Fnktoo956mzh+u1Fc3Vvs8sxLGNp+7LvOSwMXTZ/PaXAl0sW272xE2rbpZgXbdzswTfrmUz
Q6NZi+gLRCq/qsG70YBe58Fx3XfPr5aHJkQ9ZCPpJYFUgBCgnk0hlNBO/sp6zCN4FYrdFPQFlmg3
e4j5Ei9DuA4/+CJwQ3h4VHtjmI0KzDZ72lqy26CLADA8aS3vTKP9Zaza5iidhp4o6mpeR8SML9ns
BFsSZcw+yLIa8xcqGDJZWcL7XWW513DDdh4uOd704IJWkPKIjeWsVvfo6tH9KLRNQaeSUHpbbG29
vadUbKVudHGe6xKsTvOcLHs79Lr5N+hm4BxdyMJuj/FzfG8j844oHj2GhyVAbajBAtUQIcG2ZdMG
8872CqzANhh/dpZWF85JWii1HWhsXJM57VgWGll3+8ZD/XWY1l4fCKCnMHmqJudKYMTxRxBlltxb
jIG8kSxgV0zWb9ejY88ALgZn8qUj0OfoNzLatzYygpvUGrElQYE+YpFHXmu8zuZZDvN5Jea08fbx
MAFF53TnnnlJ6aBV48QRPY07hz3JYkKqy2OvrxqHqzV239dVwI4U++WUcK5N2xmLwrEb9PwnN2hB
QVvgMEHLPIeHOvaRr2J7JcgWrEdZrUIL4hX6D2wTiRIuKwOabphAQtL8giVX6RoBWFgaTCap7LEj
94WzAd1CmVCnVDvOfVo+YOJfj6qbUfoUi3XD14VGYzZXAaSNvahZnG6Xhml1CpD63JBqoG89iWdl
kSghBnvhPnBND8pfdK20d3B06I9SIm2+IOv1gD9kVC8z+VzfFdfRH+nl8a52vfqeVmP11pekVS1G
m2Ry+ubQ2OE1oKDorGZrqsx6KkTc/TW1W++yMQYdnK2+Tdyw95JwjZC/IGPpfVwqqQIKtJrvGs/y
y5qGINViDBRjyYooKRXIvErp9DsZzRCxqWvBRQbvAx1QAKWRc1FOWSIVK8RhABnacx+lD0NozEvc
+s0udYviBWw/ep5qVN/QOnld7+eBzw/yRmIxBrV/7Ig94U1HUf1Xe5wh1uDDruOi+VpFucIeR22X
hIgZNiSYLVtULnONYKfPimQuZuvGBhTe9trWIKS969Bl6bYkF2VouCMXPcyBwJnWPem0RpjqLp6V
JyO/ccXQsUZu5xCa+TQDmBwJHqt+ebkfJsRuFAkmNzSjcYcsYLGyrgA0ddZPhmKYzRhaJ2eBIOjK
xTe+glLdczmbt9yI/tFS2CvxArQlqFeH5Dv2iuVAslXs7LVy14xCukZInuzeObO7X5kbQLA7wb33
iq907PfdNMjxGLdB/W7raL3Omqt/Pc17t/0FGRXdAWqMxWvWjR4edq8AMSV5GQisC38zaK815w4i
9yTP2+64BjjKyCvBbaiFx+G8ttPyyCrBRydr21236HX64SgaJAsw5k4UQM3Zo79lshqeKzMVVIxc
DfaHUa3E2BAwE2aHwG5mSniroKpfLOXN1HTnWX8loUl//ap0SmISY0+PTCokpSJ9mg1YpZ0Y0+Xe
3vGaWmEQiqkTJzWBrfxrzgtV/4x1CI2VBQSHnMz1X79RkbGto0GkUG+RMC4szxFr0jUKpLH6O1L4
HPcDe15IVm4TNqJ7jBtb+pKdozTzTeVrHR4IcI/rBHgtB/Xmmg0SOTohms5ch/0Rf23zSAJF/Nh3
zvw86m5xd31oYJcZcpf6bI31pG9xOhW/GhqP3tY5MFUCyqjzvRfUOt1X4LHHtvO727wp0SE7DX59
aDeknguvZiJLFb3mY4/E2kfb8ZW7qUlvvJaR/XdBAkaAFJhoOoQpxnwaNmqViF4Pn6gbiQyaJ9d3
b8Fz0/Bg56Wg3wtt1jkrnfxzQX3/5FnGfxtZKGCE4HfZRoXM/ZsJF7Ehi3HCgU2UUB89VXam1VOR
tlS+FtV+qjmMuii+ZXdTO0q8sHNE6JCXHZlCyFfhU8fHdrGdvTuu9sXgwj0PYyugPqH1xgNuAQC0
Kk3HFxi7gmugzFLmEql/OkGkdNA6Ik/qSUynInXEtNGaDBvclPn3FGTC3qxzpD8nXxRPWCj1fQwy
VG6V0Owa5AmwvbkttXyOR3c6G2H3OhG8c5hDGdzWKV7pKvLEz9ThEyEtWGuOactu9zX/3iUeo9A9
VOs4XByUbAs9ytDCRQwIsZMpK1riuwWmrRiNYxPX3j5C5yVuoF/5u5xGrb3taIvq4IAgZjYRWzmM
NPjfwRsbsZ0UokUCGBheebW9kaL2miMqVgtC1NFpoz9yRRy+wTq4HHoV2nfCX81pKeHDgJOy9Cbt
YdIIXJw/FQWP2EjLMdanKTZUO7G+7WmIaO7ZUgmZgMKloaVYmjvVV/pS1aW6CdJUXpq2SCGLR+8l
rC2nvCkAHg/z1NnWJRpVfPCKmLAOSzxTxGxOfuqLc6rSMr4pmUyISTD6GBbLEDw0Ko2HM3AAgwwe
3iJ0260yC7kpAIYhMdHQFrPq0gdU8OvZDLyYAPLtfoBBIQYHUo6YgfoGT5bPftegnpQkKJxzGJgu
4V5xPgh1ZTZOc1n/TdHhQZst/Ufm06YZX9MakkZV4W/2AJq2S4uYTUjJeyV7AzvspHaWONY4ObvM
K+xx43myvNPIZA6tS1KSrcTwvuDetE8Flymz5NRtp84RR19PfYd0shqjbRuWFkkDVbBDmvxWCZxW
gaPeardzLg6pJvjyV31o4lU8T7k9fNVL1D/0QdyceDfaJ39dvScpib3h2rQDsyEFP6SserFcjLVl
wddZod3ZySnqBeKw+gu/rrn1hkXvhMOqs+FlcjhVjefOCf4k4nAMDvQLSpU5TBBIRTf1rBbQE2K/
GP2ipX+O3aXeMw4BNVCUPPyhpce+M8E1ZGHU5kk4bRUkQ8eNNofjfBjKtTsNix8/rVYT3OPoFk8s
9NZd343+rYMkF709P+jmxh4RzCmva8oDduDQJnyrrOAFQhbuBWglv/OrqvtUPaGhPqQuK2e2zIeC
rI0DphJuftPjyvI8fFJrPuqjBEu6jZpUbyMOvS9BAO5zFFBOlo0N1lwvHSGGMAAmsp65kbXBWlQU
8dEtIHHtLiV1ZJZF+3sQCvkpaDpCEkRxB9FHvH2pHXYGVN6es2PUluo57N3yxcZluMGRYRHm1OFH
GTBSbvHkWN1mHoA/2wHL29rYwyNxX+IuchQhX5l2FaAWkOCGil2XvZbK0ksReSPqCYEjPF3RQ8pi
JjCChioEUn463i4FQVVN58U3FbkCL3RIXgH+zJP3WRc4d8sU6vdB2d9m9fJ3J3DkYzjK8j4IpNpm
LrufXU7VkVC34OzpfthHURsQyBml3bErfGKqSJ3ckLGhrucW0DcqnuwjlbY77kb2apLXChTCSERQ
nF9fSq+cf9uOEW96mKy9tfjFGXgBx58zVbvQQ0OUtdF8zZWU9jcXb/gVWChiDU/qPaCGg1ZZTPoi
rZ42Bot48mkdix2OZwcRdwuooY5kVgInJnW+oKE5VS5ZKmYfE/lc4BbOSYD9UxSt290VXFYSWb0W
argEGq1otdGlqjUIohWK9GLLsgU/qMY4nB5RC+V+keDrrytaI5mYSRPzKEGsES0Re8PbBbVdP7BF
rTATpH6POEDYntfh4oJ0VpwELlvBPfcrNr1NG1SIhc4rKFFh7Ve88hnTL7Wr+2hFtvFooZVo//7n
mMF/iI3+V2Dv/4oMNW3goSL3vBtgKsDEviUKN9OR+/Kf//l/KNjk6vq/kaQ9YqxgLpV/IxdO39wN
TvFw8RrSAqZP3phxy0MnQSGcX1Zh/zjxdCtoB6s8+S3H+L9kOP7T93j9/f/1PbLSOWFVNTQP64Kw
OGyC+6Ea/1vj0j/lbP5777tnZSXietyARRO/sP2ckdNs68Lc4E99TNV6WwfTF6vhr8os22yJmgT6
bP0vsaP/EC7+7z3wZVkHOWF2LhmbpZdYcrxxkNtuouWR//7zz/D6o/r/siH/LTAaY3kdatO5Nzzk
v7tgfAzseQe3+T+cnclu3MgWRL+IAOcktzVPqtJgybI3hGzZnOeZX/9OaaXmE4uAV43uBsQimXmZ
mTfixOL2n5+6g1FmkZuTqB6zPz1Qyy4DKnPUwfrRbtiQzFxhAqU5DnevYT1hjHI5aScQQ+oHY6Er
V7i2cF4TRf0e9tKv27cydaERiNkr0f2UVt0ezLY5loq7rfXwzEG5tygCYxO4/gzadWJAfwBXPw1o
kUEi4wCzO6SxpV1oC+Z77P716vZdTADCxzHtfqPgHaMxewg5Yrno+kM1iBNHDJs2xnzf9X844YpW
xJe229sXnBhg6qhGWBp0oEopm4NDlMmanrCxZkX2U0ZLMkM4nRhjH4EXnx4YJg0ldH1POSDFfC9R
HoAZ7bHXN+EbytLbdzH1UrT/Vhkp/4CZFupBr82fvllu0zT6N/q2qv73T/dOUKtox1RYVXSyAx+t
O69mkc4lBU+9gNEMN1s5DlQVPX8aO79oej2Bs9wJPmczj2ZqXoymuKTEVRqGhXG4JoToZX/wQ/29
r+OXwZdfYZc1M9eZeAXjFHVXcujDFKF6cMv6wlHid7YRM1PuOoW/KILj5PNCSZFaBCI7JL1s1au0
q1X4+LSik1o0G1OzVA7m7OFv2SXNTHD4xFtRrk/z06DVoZYaelpkB1MJ/zaGh1pYNray6s98Oibe
yjj6vMtr+GaaT1ALsAqnQeKWrApc81oUruHtrm9Pi6lchQ9e9qfbuKpDglJJsgPxW0crrlZmUC4V
Xzm5HLZYVYAhI9hmDgvxxN/XUbhBPY+ntlTebv+Aqcd4HSyfrq9pmExVBLh0pU9gfRVOljgmktpC
nykuE/Xy48Y/XQA/gBUY8pXtIIcX+LJ7P3PvgKCsWyLYS9kjpQI2vW7MhGNMjcRRMYjzDPqEb2T8
6ZS1McBiZcXp1b5Nyl1YK095rM+UnSmg+gcT+/OdsQYvbE3Uhypo7q3gCZHNUkuVvdbegaXbStqG
Myz6V/84fUdlgoXAkLM0ag4JWwQySX+UoprJk5kYBOMsdLXFRxSocnGMW20j6dWhM6x7LUh+/NMY
G6eg47O1cYW69TF2U3Fp8eREpUgeCPq6/fcnvl/jCHQ7tENMZD6ZpVp3yDJv38Yuuyob1eJc/Ml1
+HxR4Mbx5+jb4yg0+vpoYq9aOqkSrn22IWuSu1YOlEAjtjam1S+10nKWhA+3j5EtfQd7O1cnpu7x
+uo+DTbAmfA3Va85QqY0TzSNOEhiA604+86qnE3LfnSDPzdd9aDQFigMsV4HuGfDqj0hPX9wTWg2
uJUeMFt9v/3YpyaAPKodmF4ylVCD5lhh1lx3Wvu70VRGvNmdh+BBUTgNJCli4SsZpmMR/OujGC0l
0gDpFLYDUkPT3wEUkW953tUsjMRO05Vtl/ff5Hbf5eoLJOhohXCd9UC0T0M0S47hhNdz3/eSI4DV
zGO4XversTEqOR3o0kaylfqIlEzZhInhPhAysqZlXS6dJMdty7nuvh0aBP6N/1q7T1m5z0rzGxw2
aWYKTM3g0RoFWm/ZSUoK8qrnzBM5ZnkwY1XZWAIP2O37/PoShjy6zTzCVCbLQ3VOhuiAyF9buSb5
EaUfzZSJr4e4IY/uAQMzJzWYTc/YzZLfSaYvhS43jxpYdVtPv92+i6+/D4Y8qqIDZ45ZnwVoFXui
zZWXwL5vQo6bhgcclpi91Jnlw9c3A17kv/OVZEqkKJDmzx3nKlVJssUAi+NJnktT//pt6Pb1/j7V
gy6Ra73Ap3NuZPg7CUWpUkt1oVQzo/rr54T69b9/fyi73PHzOD9LnaIjtEeDh7rrb1/I0QuW7fqP
i9DvwGmOp8wM4Y/v5v/PI90cPTK/bKrOERyAKFV0SLximevR2c58NJ0qVKpoE5vmg0qB6cEZ0Yq/
PSA+FnRfXHacS49mvFKtSsrOwsfdzqmn/yMKwSQDwvaOQ+qiBLZRPqe+112beKKmTwNUocZxt2pg
3WcGoiQQkFCpuhhHiJoQ4nH7t00NouvL//SSYQqmPZ2p7OyJbFv77uHqsK3yCvPwzBWmhpH+3ysg
+mryBBPnmRd7Kur8Phi0fVfm2szfv/6drx7uqFYPtTt4kubmZ9aBkIAdFfRekLnbf3s+6n9/PUFH
omzdNjsPpnuRGwtlt1H+UCuIpo42s8+4jr6v7mBUlRzQzWpZDMUZUTzOTYJucWgW5hufPmONVbDY
lnQDFdTMFdyHmRu7zrKvLjqqUpk2WKGvt8W5Lv36J2L1l4puxx/N88JhU6txu/PT0uhf/+kxjoNo
Pc3S4RNH1dlNUD8RaAEGbYcICZVkNnPIOFFOzFE5MZBnYsDrKmLW6ZWa0C0UI17h4SX6Qt1Eqn6f
4Ym/fTsTD88a1RGax1XL4XV2plG6r3XtLYtNmiksl9J4WIXd5vZlPnaaX7wka1SC4Q0hV1Dl7MxR
jHUg+kQi1SGjaYC3C/OkpS3RRwWLKs4hHFvbghaUay0kr7zHirlVvR9KgaAPSaoSgCm//aPU6wj5
6keNHrTX6WRaObF0V7SAmFEFoDNRaxL5khNqjj9SIUys4iG/iDhPyE3smwWB4+B97RSGTOWglwLY
uVBoTC1xQ8crGtd3NezDZW6iUBNW+ev2T514Tea16H0qbnnQaCCFlercxtUuaKXvuPZfEOswKgB7
OvXj7ctMjbxRDe3RhaYhbu+z4Wl/nAp8eFofvch+6Irilc/0I+mBt680UUvNUS2FZYBMiG3a2SB1
CSb/Hb2yP3Yv//2nP2+NnpdZ0UzDcZecAUXZC6ktwZCVEbx4TZb3ty8x8ays0bOycHkalDU8xCgI
kV8tNLl5ViWIRIoEcVlH6TUzTie+C9boWQFFdDQLDxXPqklfpMyBQS3F6kwG68TQskZfnYDAn8JQ
/PSM+H9hQ/fpkNi82UONIGZmRzjxWbDU/45eTs1jA2NeeraV6A16265loWJU/Z5eFd7iMF1CEMtW
Llkut9/N1PLIGn2IdANpa+wGKSvXHeLqRZvvpOSVuwPVsWCVqSl3lpYuiv7fSrY1+gYpFutiOg/c
YdQdYPZhe5fDd6hRrIJsWQEXRkGV0u3M7U0ULjGq2kIqysYwGXuICfVL4/INtypLXtDE5FCsTBKQ
MLLxHfBB8Aja5p3coLll1sTEFaNCPlgl1hUyQc5V6R2bujyHbbpz0JDevrWJ0ShGY902VEJMkHKc
gcbGfzrdt9/pnHonfNlYDKAhDDur1I1qZucxNVDEePT7tclO1CrPsYQZS4veVBuFaygOtRqgYtSX
vgVJrGyTSwW0xBykuTP+j0PLLz4+YjQp8JkXQLcdHmCalZsaNuiiMNAy54H6sycOAYgjYgoCAL+h
O4Rj0+pvepI5R1WlC1zaTb6yXfNXX+HSuf3oJwqaGM2ZoVUQigI3PRcCMaGCSDCPckQ8CrSaMFry
rte5ZKxvX+xaiL+6+9GEQRNUE7WBua3S9Oc6LfYAGZdZnj3n1b/VZ3P0ZtFIAKeL1OosperajIND
Ew6PbhpdDA9CWsieBSHK7Zv56Ap8cTfm6F3GcYYIEVzEhYSmJQEEqPN3fdwusY2hkENtFqyGrFuZ
+RY5wNII36l9LIRWEYqYON93ymuRnPTUm/k9Uwubj2y+T8sFupQxWnDZv+hesa1hX+JUqlJkoFq/
0ofvlaxBZHuTPPjo3YbfOsCxInBjoSq/deeeVV+kvaesbgiNmpnXHw3Frx7R6IWD1vSCFg3LxXDU
hwZSd5Z0u9rEziYeE0Nd5zlywnAjPGmVNsrKTpRl1G0SeiG+WoFHqZamtoHnN0AuDKMr2N9cdca5
8pJl3rwERKQJSruY2+t9xBV+8XvHseFBRChib2fBBR44qhzWhymZGe46zhyU6S+OjbKPLv2KpxfB
/OAfPErTQKSvvIr+l9GINfpjpxvA0p4cflrSPIVKtGn13xwALpCdXr8+HkHB/D9arkTLofrSf1//
YVT315vh32YX4BNlexxP3ml9UFZFUl0G08L3B58yY68Oj/72DJiYzuNg8ipW7aZpnfYS6PV9ZQ8Q
GJpH2bZ+umD6bl9i4sswTiVXAERVap/3wJnztRvBdGiik8jbrTeEr2U48yGfOKfVx/HkKRgJWHQo
s6IQrZ4nv8HcP6LxuOhVQdJFc4cK+RSKN8de3b6vqU+QMfrkDYTkmQGK+gsc+ujebE3trMgI1/w+
qu+QIUVo46zEetS10llpmW9xUqxmP4QjhoeZnzD1+ka1soyolGCuHNIS6/tSKwnts+4TsESx1zxl
Qntx22P3LiCpds5Tm+mvFZmYhkF6lIwCUaVHOlcmJlY2xqiSIk0uAzDu4qLlfr22Y/M9aRpyUvJ0
MQxKuEWS906tPbht5CxgmFQHB4PmqunQyCCbBm0eDnel7v4pLPGsmWmwrCoLZsBQ2xtIkcXcMJma
T6OPZYsSWgc9ZV2yUtqR/BjslMQ+Dpn4Fqp7YqfgmSjLOig2uvQsZ9KqxVKbdYQXVzgy7NJI/sy8
uuuD+apOjepqDY5ZgKW2Lq3evEKpbbDZEAwk1yoiSLS+dbFAZP9Yi/zcQveFIZuUyLLIOL/9A9Tr
HX/xA8ah5LJnymruyNbF0eU/RZona1Eqe6xVfn3HvhhvjvYbeH5EBkO2L5JN431rrVet939DTdF3
tSjv3fJp0PRHkm1WxrX7kJhz28ypA8uPhPBPX0IlKQ1i3Qr70pJBuM1x5KyQb/KRrvdS/BRob0b7
szLBxGNJSTdZHqHOs+K/LQob8oJB7hqPDXLkmeE9VV30a3H79HOaVoMyKOX2JTXbU4GuHSD6gfdk
YV+xtG3YQo+soxOY7pkrTizq9OuM/3TBuE90D7uFfeHoG9NEsENd9oiVAseg3JNd+n57FEzs8PTr
NPl0GVyucXKNwrvUMgyd3JS3TvXDMTd9Fe7K2jvpXfOQ1TOTb2LujePCLV1pCD4JeIgFLp0uB37t
h0fRRDN/f6Ia6qNqGGKthCsRWBeAWkRmFm9BZh11K3oj0GJm1nxkPn81a0Z1LvSyGmqiZl2aEGE3
6ZgYqapsY/TQ8q7o95WrqfB1CQZ88DWsmXmb4n0dqkWAbfuSDNV7XIbLTFaRyWI1xcQVU601cnFS
LQN0kw1buWcToUbl3tekN7cmH8qqDpgAlbXuSI8yJgT9auNGfD2s5fYnG8pXz3GPBopKOW8L7Owo
Zmlu/0yIm++yIPl9e6x8CF2+uvdR7SROLNYjN6Z2CoBbrgCdJB1YDv6RIPMsDI09ll+AwVO2Sg8Q
q0x/2kAh4uRZ6wjWiBRc3Na289IfitLU69s/6kPl+NWPGtVRU7IyRytK66ISKLhwfRwQXdVg7Xer
JzPDkgXTfFmYkf7EiRL2bxqjCN5z59AM+d8hcLVt3hnDc6/RWKrt4g3l8aKtO0gFRGkA62gS82C7
wE1ZYMgLzyMhzy3LX7KBOcDJ0sc69feAKm0++yzEcXkHqyAwHeOA4vvX7Xuc2qZoowefNw4ZEbld
XEDO7wv27Gpo72xsnP0RYsfKHBzU7fHFA8+Ho22fhc23hOQVoBsEr2MVh1q91ot7zzNpUc+lk389
m61xk5Go9sysOweKENiGQ1SU3qrE00cgWGHMLLG+vgRBNf+tTnYh48g0pfZoNLKNeKdvdqqRBEel
dOZkgROVHZHGf68RE4mdYxjVjplIf4KbS9a21ZOlpMk4PCz/Vwr0I+rX1uBRsTa3X+jXhUqM+45a
buAm03l0MtbaVSk4iFT8ujgSq96tUrlqZqrV10tv8X9dPyQEWuQaLQ1zIj8iM9BfQj/+IySSpmRy
EzdaXxczy/yvvyTCvr7DT18SxdYz3TZ5jma0jZtiaZIVJCykXfKjD/1UlNswnHl8E3oyYY9W3mUr
fB1yYn/0xL5WSpB9w5Nchmc8k+/51YYYqsVaqtVjlYvvnlbu/Ah9W+G7Mx/nD9nw/xcdYY++NAQQ
yR30lurYxMX7YAbQJ7E6Klt67kdSM4gT9JaGg99U+uMUf69QdpnzEeBgpMjE1bco6n7IsfKIXWUf
dP2dWwQrnEzVIu7xtkYDvBUixyUmFDaUoIOC152R6c8cHE8O+dE3zLYREZJ11R4HyCIVPKFEMo+u
LC861X6Cg/UqZ+klUH1iPmr9z+0hPyGRF/aohkVSI5U5yPxjIHl/EWJ5yygdLk2bb/oBz8e+0eAK
YvHXLHYDBK9yksV+ZubiUxNu9JFoVM5TsMEqwJAf5O53EhsYbB5x35JNnG5AdRRiw5YI9gUpEPKL
oGVXpnd16DzE2syx1sR2UYw7digJIA4NWnPEmnWy4AlU33xb+07Y+s6VQQqBzncs9S2oQdziGJ57
2RPzctzAI6UxqyzYKEfIYfnRjkMiYhwDQLBL9JpPTw5Y7w8fV8wyFGa5VPvwHjEEDDlcr4PlHGWz
WCsDycaOSNwD3tmfhKvFd/TU7m+/nIl3Y42W1mUvt2EC15lwPdDXFTx+FvDp3nZhRxcz/e2vV9Ni
3FZKFDcwYcujyE9JoMtieQmvcmu32ovqtqAK/AMBiA+372dqpI8bTLhcQG4TgHlMXU1ftXZ86cnv
HSTpqJEhupIzRfmeYwG8t8AGHwTRfzCKFlWWi7n6eK2DX5SnceMJhRZsp5YJnraAP6B14nRUXvQY
rHCkQo9r3uhEvEm9xnoGT0IFoc9dZinGEYrS7acwNexGFdLSQyxRstoeiVZeAR97SYd0nQp5lzvF
C7KoI0/gYDjG39uXmxpEo5JW96xMU3Rbx1QpCOoj3a+PrUdycV+68sftS0wsRsatKY+TQ1BnRnkk
FO2P1oYHvGzPSq7OrHUmOu1i3IpCeDFEeSuUo5qcYyXcIR1m3QpJVGlWYJmWbqyuCXgInXZb4B3r
nV+lpS3aBDhUzza4+l7PnflO3Om4S0VwfWtcGS9H8oyXdVr+6mX5vfJm5vvU/Bh3ojRMN1olx+3R
9iLsMZshFUf+QSYTyLHhoHabnv8C0qNO97Clb7+9iSkhRlWmiqH3Vxi6j5Lep2c1S5pdWAG4vv3X
JxZa4josPy1+stSIBLz+5uirwHus4FF11H1T57vMBIvizdzDxJwSoyVWXdY2ia1I6IfBKelpFXeA
jzCnx7l0cMm52+U6XnVYRQkwaWvm1qa+W+POnhJCZ89tXpdF4AikhAHFd/qnifU7XRoerTzeZKBN
FmqRmMhBHbZZxkwdmxqHoxrSXwPuw0Jn+W80j9Dj3vpYW8n0226/tMk7GxUNuSoiSaSGcoT9hrpQ
Cc+u5Rcrr736FDNxJATsWa6sSycbwIOcJjgMKrLfmatf7+KLIj1u2xWAAfF2o9MgWkS5OKpOOq1s
6IiZw78y0eArVRH3ZtX6Sx+G+UIlRQB/KQiqHgjJmSAI/+fML5n4OorR6gg6nUyIRdseYwhaT5lS
kqcR5MS4ZcWSVFBKt/sahaBSVEJN8YeC27B1B7tu2f7JOj9ah6n2F0Ax8Iq6VZ97yKWHQYZmcvv3
TUyujwPMT5OrjkDc1g0mmMqx1gbno5JWbxpHeQR18Xtw5taI17f+xfsYKzMZtpldVG13lKwiPrmd
DEg1kE+B5T6rRubtGs0mpwtvNlE2lViF2kVUmybv50ykE5+wsUBN0XV6CbWF0LzANGCZ3q+WRlTh
lw//aPIS/ydQE5HcdWACj5As771CF2vVlZq1mRX5zLuaGEpjvVNbawRwNmHLQntjSDX96C7ce6Gk
LKIrtghirJLV+9vjYqI8mKNyaOjkC7swRXBEgKgPwGYCS5RefRgIMxViouCOxU4pU76qqpoluxyd
g8r/ST8QoKD/UknamcAXa6EJ5/ivq9Rx55sPVA2rkWVbS57cgozm5yBx7u0of+/g1jR6uPPaYk77
PPUZHve+ZSitFTrx7tiRpISnp5TvFUNcSniBRCiK+Ae0MNhdptGD+/DgA6p+oS9dTjdvv76Jaf1/
vW6krMy0rCHvIfkOd5Aki3PMgRyrN/tVst9vX2WqyJuj4oYhgTIv5O4I2z8Md3B6rlLrK6MnWly/
aH2ZLjrLsDch6Mm92fVRDzLKmhmjH/7ML6rKR6f/U/EqJPrOsTrQ7tI4N3ykjyKczdVEFWln1bln
6wlre6nb2bLX3aXnasshhokebkBgAu8dlhiiILiecoquB2yCzdLMamLi+Y8b5aGWXbV2mnxo9GBD
OtLFdUhm8/wtmRZ3VpPPLPcm5tC4gR2nHhHArSofVAqnJ6/qMnimbX6oI/tNlpWnCFlZ44iZm5oa
1eOGdkTubBuCzGCn1xCxmWjfcm84lM73iqNgE7F7UrQnsNKbXhavbZq/t0oyt9WeqODjTnelD6Hw
oc0fdVkhLV1/YOzdC6hvcpzhCOwfiSEg7xdYOyb0QgNsvYgLogwhTq5LiS0gw3SRiWpOfzhRIMct
cYuUpSANh/BoF0QhRQhyF1eUS9Z2M6N76ob1/y578VTGRPBJwbHNAM0OVItIbEmuWGb+9vb0nRo9
oyUgFBoOKxQ7QLEW3NmF8wLDY8lhTaE40E78lzIpt8PcsezUjBitB4c8bdRAxMOBfgzbdO0pNYsd
Ma5PtvckRY//dkejc7DciuWCM+3kqFneovfL+ziuDnElUYn66g6G0F0SmS9wU29fbuqeRuUPEYJn
qkajHPCd0CsNf1JLWqPacZZdlfnMW5o6kB33kg3LjB0rr4fDoMcA5IN9F1c2PgKtWLr5rrChCEne
2kjSJcJt0BSBt0+M8DHr5afbtzk178f9YkMlPEXKFU54gmrlFeQ6p0G0w4K5VDWwqUH82iT9ErJe
uwiGdC91/YuDen7m6tcB/0WVH7eHdTlqTaHlLVUnujMMkllT52RW0dHWyGwiki6oE7RDAjZ1W+5U
3rya2afS4j82c5NxYraPO8YSGGr6PezTBuLMazJUFjoYV6chDOj2XU4MpXGvuGFtipozr49CV9Bw
OOWeZQlRDjIoVJNAtrAcZubI1JVGdSWu0yiWG9h0YCAJ8IBnvyiz62qrVKI9EaXgZW17Zhky9dhG
FaYmoaRtyL49QsE/w9//m4X9Llbs77cf2tT6Q1f/WyNjIPZSm1yhNjUNb+wTkCxhhgucqijpQTJJ
/VKY5o9M+k22DEy04N8kBLyU/175eoJjwnpvjkacHsjFijlOUrbEoexMR3mvdfvHv56u6KMqoyd+
3AayVh19vyMSRC4Q9yUzL2iqXfHRiv+0hOqEK1d4PZWDqb16sf7X1gYy8dITpx13llnzZavMo+Qp
O6mb23JOfHa06/bm0yVNM5agJA/F0TQhLydJHawBqp5DEE8O5eMQgULfeBqte7UmkGhm8zQhLRYf
msZPl5VSKakHC82WZA27mjAaiFhktXkumdmwk+9atQ4QpWolJLvsJUxIMzHjjlTL5LeI3WibZbn6
w2Ew/9uMH5OhUONbbRzL5bGpWgtxgfmd+M1V7bWrEHTwcnb4TMz3/yNENY0K9ZyPlCrOhvYL6PBP
k8QuZwBnXhGAcXsqTl1lVFVCE/pLRnjgsUqIOW/sUgecbyCokYw3IfR+R+jYzFJwYhv8fzyo3m5S
JenTYynU4lJlWbdujPTcOqwFB3KT9KhZabBobt/Y1Od3TIByElM2Qt0rj5ayl+Nkk9GcXMTx2eUj
IEJjU3C875bxlpMUyPeufswafMCWos78gIkaOtYniDpNMlNXqqMaVABbG8zg6aUX3kxHZWKZqY2q
Sw5+qgyB7h0d1B0LzQiA9laWtZaLLF0lpTXHjpkYIGNIlMI5E9zHvD8S+/LUWVuCzXYJcVeLMs5/
1/63229r4mGpo9oC3zVQAR52MMHa4MjqrNjht6zvurL9N1WvGMOhKl1UUeul2lGWvXPdNgf8tavU
ye/suVcyMcDHgKgAwm3RFkp9UMHeEIrSkikob4i6hBJqWlviovZyN3MyN/H6x2yo0Aqq3NDK+lCS
N7KQ6VX3mcmxiLW0546SJur9GA4luaUVNm6RH2L76LXte0JMywLpCdRKy/3eQbmuhaSQtfP79hiY
ut5o0eE72qAaYZ0dHEUxF333rb06RTL5oaqHF8lMSS8UPxKyl2ZK34SxQIzxUUmpNwESk+ygVPki
7d885aQ1PyQ3PQ3IlK9HEtmv3jDu0nKT9gOUPuIIy8eQ5CjojNAIn0s32+UAFc1sZmE0sWQeg5os
u/RCB8rwYbAEQY/uqdDTt9tPd2rNNSY16W5nOI0Z8p12S/JaTI7QXTel7CLOd8vhJFz1UGk9iyGj
ehBQ6YdwTiA4MVjHxCZLEYY8CKg/qabf6wHBZR05K/XgLwIpnjtlBcL49YbjQzb7aaWAI1fGGWCk
BzfL42+qFGxTvX4hloXgmUyWl6ju01Pt6mKfieHQpUDqy2Q4GZYdD5uGgMYX/MPhPjCIVhBOacPD
vPLUgWEuK7t8NzpOItSkJISmEQU6AOXBKfCieHn07PTsVdWid1dmTcCX0avGgVPwVdY2v0UHb5ao
ZlbqnXXPsje8RHLkrkiL6s5ET/oH4WNg9zxpH9X6k4++F9DJAyXqe9d7wIzxDIsKHOiQcNlMJFL7
zUqScFOZsruuBlb9YWFf0eHZQ0iW5jpya+VukLxmr5CXROTZIov9/tixaKSvaNTlM6mLOy0q2nRB
AqH03qq+WPB/mgMJTger0dUF2V/aNvP05ETsdnpdgV/g7foXO3ecixtna9ktmx9BrxLnXJmrnvbl
2iiro2LhrSX/Zq/X0UVKmnID0l2C4Zp2b50NANyUjzEk2lx2MrFTJL92CZCGIWz5RrB16es6y7Rr
yD6Tyo4Uy0SL6PIYCWmkrEw85+S7NVlp6VHJon0tKwnfJMfZGhJxR6aRN+errNXOemK1muSh0NX7
xtDuG8toN4BCYxKyRUd0bWUj8CGyYA2/r16agR19D5BPrfxK2iqG3N2HTf6gmtI5s/1kFafB8xDF
1hL0WNJvCAzZRZ72LZP6Fo0hedFwp1bU3rBfDZZ0rxM5uiSPTV1aRdfvKiNQt1boWSed8bIOlP4k
ESxN0K9B1p7jLC3efsixAAHIsNIJjDe7rcP6dmdqylaA6N3IER0n2NP+gkWKvSBEq1ZIaQWIjmyK
+DAwWoSdOL7M56YlgWLJKRfuIT6jR0srRUfkiZ4fyK+OF5VWGvss76uTY1fnlBGpdoOxtmwaB1sL
QVCPubg1lnHTgy8xT62bPLdVv1VCyIbrFCi/iaQteizJPzr1hnwXuA7RhqYBhk0QwycpekXisO6g
vcXnVOXys6IO1kYOaoPRFsBmN6wYocBAxI0wXNDqZJvr7jY3Bk6tymtajsVTzeq/Npknq1iQQC+A
Fe9r5IernDiMhWt+fIoGUwbG8WfQhwd8EVFxb+PBYy9ZFu7ZUroTwSD91mb/GPs0nDH1DAul7+76
BCmwK/cQSIOQzTSpFFWjHdwuMl71uib3ubDkJ3cozZPRpgRjDH0Yf2+VvOIh6O2SmAy7f9L0/M7g
Q6g+O2n9Q+jpPtRMfAJh5kIHLmVgDfZ9LgVQ+dvgVAiPfDRlb7KqWdpdsymvCT6srZV1bhQLeJgB
r6Anncx3830ucwbStQzs5TXyVDLd7iF0PGkTI8qpQu0Ii/2XcBvrjGYsbhZVwfTuh2x4Ha6ivpXv
+8Y2AFe5TFv5mkvmHWJZM/9qcdnTC3f15JIgLDWXpiH8YZM3vnYyVNJgaGayYmki787wbXTbTU0A
mTxg/yKrypFWSc/Hsg9+eh4WNSLdoqVBCswfxUk4qQVn++L7crhTyoQsCRKuT83A4SS+YRJxBwLC
dBjBG5WNN8lGTBCbIML6CjxO9Y7sK6VbWDnRx76j78JCvBEJrbzYEkQ3u+LMloR5YpukXjALTD+I
+PdGvhjhFUDV9tJCTjOnvlZm0t0sKbOfvShL11ZZiJUVFngEhFvwLjzihHtfTk5lH12c1HbuLNFe
JOp4lkCL1jSJNF6CQHfEd8enjJqgDKX6QzGzXRIWOwaYdHFzvDCO8L55wgEa32XaMi1iMpeMXDgL
oo2Z0wBu37MEIV1YauFTA2pmAQHVfVVIVXkKZN3EJVlLd3LKOn7Z1hWpK5Gd1r8lIoaKRaYl+Ten
qP9YcS0dWdNXRzRhDFsyWw6uJA3rnje6yisxPIaQpjYE/mTDikRcQlSJTPjd6EVITo+pAO+JjxFt
rbXT69FPpa/6dao2NFvkTF3bAzJbzy6SXdYV91VL9HBYxSZCwAo6q1x0vBk9Ne2lFdo/UYG7O7nK
/e8RxxrpoZH0pl9WtV2dcEPaYqnZ1Y+ilJKTFurDoYlbVxzCkjjbHB3LG1vkZJnY1UDYlW58I4Cd
3K2KyGUCSGJ8kka8wPvjnuPaq/lWw1QrswyfBxFA2yFM3VMTtfvGUIoDyeceafK5fh8KOV6JEF+A
lMin0lOztWaU2AP62MV9JiAmDnrdtis10LyNKbq/TWqbqBjkyM9/CjbTy7Ar3K2RiWUe28W3xouU
7zKvlG5+/Bf5brxM9czInnuhQxGw2MRpKytQxWsEFEssclm2zjlG7kxS+p1ukKjWmX67zckF1FaS
Hr5dEzhjzgdKdmmR9tdTK+sxxS5N2Jn/rsFbVTCmKelr3Scye1DbfW2KKl7nJJqvIgqysutTTwQL
FjbR0vNr/KOJr8vrIFKai1STLVM7sU6drCwAPqH6je27sndtG2ZTJ7xnkWckPQYxmR6JQShupHfK
2lYNXldckT2Q6NYFGNBwr8tobDmbPVDQaLXCjiPVQXZZt230zIvipZWQ0bQ0EnYAaWHHJxrABV+w
VINZaSucZ8dZUh5dr2uc7RAH9UNL4PO3FLz6ifjQ5JlA5HpdGZr7ErLMZ71QZ221oefY78ij6tJD
qKThQlY0YoS9oCTBofawWEVBlC7aDKyvNOhEqeq4amPHXvtOLhHJ0WurNtXvWheDE3Hx1Lc2etZL
p90oqfMAgp89CqapaKvyTWWZ13dPWs0VSK5ik+bnzw7rsiVZfcl97wa8w1hIMyceHyvPL47AP860
Pq1Isz4toiSz4nsptZauIXGOqv4yS/tb7XSvRBgirNVZGxjdvePXF1/rF0os7bRe3WSEI7ktgVm2
mPsxE/urDxT5px8TRIUQRPABtCKYj4yo9ZD2q6LbZ9X/ODuz5kiRLAv/lbZ6pwdwcPCxqX6AWLUQ
oV3KF0xSKnFwNgdn/fVzQl0zk0mJYCzLqspMqZQINl/uPed8UO1hZC3fAGf2bKyF4/gdmX67vI43
ij+VhdhlfecnmAD7+DIaV+d3JJ/dzq+uznTDN/YjNq59GgAXk2JMhzMN77O7a2vV7G0MDZ6K+g9S
sho8lxRc4AySHGTG8xpk7ybGpGrSTR9JcxtWietj3caPhII/Bu1Oc8OQ6eAPQJGgWyXpplB6sgH0
zjR9u4Z3eGUOY7fG8otsQKwHSJ21oe7FUlk7B3hHGagiHtfgeDxwjKrAdPQFgEB9AUgfYQzIgqbv
4MWPkIR4L2ITi8NeaVkLzk6oXZvgNsKHnpG1rtdlvgLsiWwzlZQSLIzRccGwtdM9UseMU4dL0hAL
DyMDd6IBI8OIufkIfMBwdMBR3zvuaQ4GFOHYA5e8UJyayZ93PltGPz0MfKTFkAmVBgrNSfIGomNT
XDMsRIch9oEu2uoV89AWaw2vQ9MGUPSllszsoScleOB7wGowqhSVP6ijDLh/Ze6jud+DUSnjD1Dl
MIemhlwrNaBE14GWUNrFUyNA/and8u380ze3J53Uz9A+hZcpg+wRJaEbYRfrOLcSD66i3bJ6aqaq
NU1X5XqYytausiCzo+2IulwTGWzFNBDLLCs+uCOCGxpgHDzSalfQwu+Q6Gl6XAc+nnbpRvXDi60h
6eD8Gc9VAKZprG3hjrSKmyyoQ91AtZrd9hHzmu5NZPoP0GWAeG12GTIetTpfjzRfuNIzZbFpSKtL
tN6skz4LWsQEAHvwlLdDEAkJRX9r3oaFuwLcaaHpOHes093+6bG26WDUmVVmATHRRbQeyvrYqjzQ
4w4wqyELOnuphzVTF9VP9/ynI8GKa1VWFeNXNv0L8hV8A9wxNHzB4ougV3QWCqNz7Y9p1CpAmcXJ
eIxnyE1XEbOvc37UsYaNVQoJeXoJPOaV7NJvjl2+YBXzQMfsmhJ+M5Su6ZfA9px/eGZeF30yVsN5
y9Ihs7PAtIpLwM0OSc8hUKK91+QLFe3PwuIX88E0Z5TZec41AEGC3IWxrY7gkg8J20gMA3AfpnTl
RNhh96HcRX21jwaKoknZHHvb3vDI4jsFjKFnIALNt8EZ2yrM79qIkTrMEF9m5kl8T0FvvgLbcCWU
Ccz1+HD+4sw9dZMRTQ/b2iwRFh+YJAfT0LhiOmxCVf+trrKXAl6ixqkWJs25JcXUYViiToVrVGPc
0p3vvabueL2upLvNsWgYxIh2vgno+pWMPkpYT2H/vaiMjaquRyxprUz8njyWTl2IegsmGC3yIgij
hPujxM4/yx+TcQ8s+ht26nfQZZU+AIhIdZP6S8xSv1DtIerIFZE67NOo3iBaBi8PUNNWNyyMcV8/
pnRqXLRglEK5hRdBzfQjj9IDxdzv1cngL+ajfpbY//6Y0qlRERnERoOU5TzQ4trdabprBnaYgrDI
+VsaheVVnAMKCLw2rApWVoNRB2wUwtbd0eN5Z28Q3cO9kmbptgthTxBmclFF6lkDP82zHM18zoeY
XDgSLfdaZIAZ4gh+4Th0hSS4pWrpTAMZlaJfxy9qkUqlWVoEjv4DJdYD9iYXOYkuLNXcFbW4BNf+
sSpR68+Wnlzry/IsnZohXfDPLE3PyyCptYObB4RQcJ/WZfRe3HYR0F4w5Q5WfylRz4ISEWk+JQc7
MllY/379ktKpPxJxshEizIoyaMNxp0UtCKZ7mbBtOIjbmsj3pKq254eDmYmWTp2QCFRMCj0SZQCy
0c4kThCz9hZ6swezKe44IyhCDjd2s9Okvjqtuc4f9uv1PWXmr3e0jkeN9DwqggGR216mFUduwUFP
r6LMXqeg/iFoK39aXMfNvWqTQa/Jqd02tCkDhq0EtfizKxF00ujIgtqfP6Gvl0+UTZZosWoTC5L+
EvuD8DnUomssW965+r10Njj9fr1epMVYUVR4IEbzEaCi76jsb2H9fZOp7S/ahmZcsXRqNSRguYms
zMrAzQq/aBDRnYBHG1biaDFEwbkuVmOICNDSdeMAIhbe5l17S2vI0BUxis2Qw+ZQmeY2T61bwMgv
pNyaSl252DHZokMDEzviVLDrvLypcrDlePa9yeirU4glS8jMjf6bFxE0D8ceUpxB2jw2g3ub2cgp
otp6Mc/pUxLzxZA6tSLa7ZjFteMWQYrJ/nmouxNaG6KcNfQe8WWhuy+h4r3vgt/qlRAAowBh5tcE
dptW1Z1Xlla7yUv9DsXibJ8XctURll9qcQzPRgXgE81VA/2lY65xTWHqxCJhK9JkuFcVAPIlAkXc
ELi42LkFPBkzlShHv2ZMXCmF8rAQZbOqapSh4rJKYDTr3E0GV6rdlcnOEtGDPvRIGTj/0M+MktN4
Sep0Y0qYAAxsQKYBuixrqqFmfP6XzygC6dSvJ3oKIXPDQH6vu0OXPZqFvgEAlqDy6jTryABiKO1z
CcwIojhIvJFAAkGBs3BucwPj1M6Xs5IYQBjKAP2vKwsBXlHaP6IU8dEjbNs21D04KGsg26/qonvF
qu/8WX+9VKdT615UgGtcg/8YMPR1uisOjYv7mXmr+yAKLhxk7tJOHXxpJeK+A3c6YEnp9WX8zUW0
qUA2EpCNG4f1361OeAyvL7iKXpkGKf+9+EE6tfHR0SiQvTjKoI7ja1d7tIxyp+fVsvdxprNKp1Y+
M00t0IN1ZMJnLHsVef1DZcN6MLtqkyApEKLKUlzYYMNjxYcKBlKB3lGkHDYqBrFYmqjQ9/rgYTXT
7FrGUNmS41pzwo9B5MNNbgyol9u6cyVotO0dfEFAAMx7QXb2QG9zHSQ8EhcPgGoyn6UNYEkDF3QT
9rWxijGlnn9MZubPqUXZGDQDD0qE9GgmVmH8JOgqPPVKswICdGNYm6J8XUy7mNns0Kkdmdu9qrQo
qgK9QS9vBExhN4TRfR/e0sK3JIGUe/zmgs3WDK1ngbWeQEmLsPrHOBl0r0ibfi37rPbztKB+AV2/
j13ArRQofOmrCPFBOeF0U6MWev7qzI1Lkw0gIW028iGtAgtrtoaKy7TIv5//1XPv52Qr3YQqa8M2
lIGDXBGUxdPSL7JkFTsUqdOIENySrA9X5481s3+iU+dmV0ThoAvk0kc9/4Zy+T5XL5ljX4uu8bLY
XRsaWpHoAaEk41XRsXQvmvdiiNEGctFmXVrazASNQQf96+LD0ewwtGG8Dyphb0WEhreB5lJOgzFj
O6cSjac5SJxCOiCv6Ybp4aEU46pBjEdBX+EQKfUTIWqMHwFD9wVi3NdhLt7F4uczv16sTwNdMztp
U9jiygAsi70jx1UoiqeRCnhtsrVZtTvd0HzexavOrFdpH27CivpAIoGJM25LxpFYj4Y08sejPkHU
+ZvrIg0TuFtxf/4+zrysU6NohtJo0jlKBq3UduHA1kYXruGk4dGw11J3RcJ+g2L17x1sshAdW8AR
TYWaMGavVzA9LnmmXcNCA5QrpBJ1ot9bOHMB/OjCZDLzsk1tlzq1Gy7zXgY0sWtEEtp7R1uC98ys
qqeWys51rVg1mA0RuNN7JHQvDCZeF7kSc3P81E+ZSpmIFOyyILGlr2k2+sdrzvKDOfJHlsre01m9
IZXW+Vja7kvSP52/SdZp4/HFInJqs0xG2vUojiSISX+FDGVVUPTKDCCGQQ8Jylg5MF8iA5masL1B
84QmpOsNOqQCnF9byBEw3TdkKCG3Klv36PGv0hJB+Brw0rUTXpgtJjftNBjhGG3QodIU6qtM3fQq
9G35wHrhI6AAKycDNRGqv1koMJnQ4gnUAbDbB3q+KO0UsjZ3Xfa89dvw9vx5zy08ppZPZ2AW+K0q
CaIIVb/yCdqjg9NFQaNFAcbR+0Svb6o+fqzG5gP5XoecOL+nHqZTL2hnlmalNUMS0La5t4f4OUlg
MKOte9/nxm0TLlQGZ7S8dGoCzcngIhiOJIgIR4pAfDXm5LIV0Savk91gayvLta9NcICNwrzPQ31v
GW6glYv5mDOlA3oaJH+q9dpN3MKsgEcaBhIfAkjkCycJ6OkIRcsTtOPZxsp1f9At7p3iEHux6yEy
sp+1+IfRXYD/tEdj2Ded9/N3/NMm8dWTPtl6OwQ42LSSIjBYvqnHtjmiibtrRMa8YuTfK6hAbYlu
MZPxtiNjtYpsZq9k0fGnoaUXaMBC07DnunurKL9vFNrNKKaG1ziTAnEa3c62HeWF1MYzJNpLl40e
KvhrKlAacrtnRoZdTOiBjp3YuYJcQa9yqZcQLIk6Qx6fsT1dDk7JjVvTS940dMMt9a2vuqXcoNkr
MBmRdZXZBHoNESSAdHpJpPM1nGIb00Q4NbQNHOB0mILRwV71VtlDwRPqj0UDMGABMaAlmiB1y6um
jPaN+YPYCK8uQiq9XsAl7cBKcxk79kOEafmOawby4XR+6C37kDkg1stiGwFTte9soe/TlGcQ7pxo
WCCOIcHxTqAa3Usr9BlshojTyNF4SMZryOt3qsWwY9n9lVWFv1cisSfLCMNM0R3IChG0AwbVpL1C
g/M1SVL//JM2N5hPE2zNChciqRoRuDYCPS3pDTHdIy3Wd9BFMomPKhSSIBTcIHSFmLPzR/264GBN
vS0klC0PMVAeaGev7XTwyzq7xat3vxiIPRseeHrTf3qjc96bDhB69IAQgzXMIRdIhkf80TOSBiS3
QWypV2EPqVqt+13cbly2Ra79ru12mIt9WRMUKVv43JvGN/O0W//eeZ/Wxz99qCSCDKyy8aFIiBJQ
ZkaeGo0dJB/7xZbkzLrTmrpXkKUA5FUES7uMrTcV3uhpeMB66TopoADO1bPLnWuTd9KrKnkZRhup
PTO8FJFuIBSrVe9OFUJvBo/wq8vLk0owd3ecdXsnX0KRzPSHranxxe3SVFbScKDtSlbwhlfDHqGy
nTK8pN7i0XYtCLyydGWJZ3SNaRi4+fP5G/D10sgip+XYTzcgM+EMM6GXPLhCXkiz+Ga47m5cxBfO
/frJy0oUA8ZDlM7B1Ejrxdy+7IC50DNrH2rlJiHpd2K07j6LP7TEzD2pNH1HT+k1KRrCUtlrq08/
zp/pTFvR+ps7Bo5rqaeDcxjbEs8ZRVKrSzbgpSI5AkFRYcxeoU/BxtPFO873sRiuhQMcjITwkITh
OmnbYkmLcDr/v09n1tTKkket2edEKw4AE+2rsoT+QNum0dpCFhfqguvSTf0amhW9oY95Z/5AweAS
qt6lMe40Z3xx+KnDpahbZnPNbZHFnrxFMXC4KKhAs4FiRGdrxzoDSinWWwXKQJhubFl3x/M34etl
hTU1vZiYcrWQje1BnehQqISwKINmr3txi3FHHQO4ueTh/KHm7vfU/YKlvk1PIvWD7vQHZUeJR1aJ
uSsPkMVcR+lwqLB/qtBeLa3xUtnhbYN4Zy8uktgDSmd9/lPMvABTgwyx7M4Y6ZhjgJPHWJ48WDo2
mN3SMnFm4piaYiDYaYSRSPz+CFaNghwzKLugXNtxvfNSgFGbEvvosvN4gwuBKPxi1DcRi4+jU7Yn
fupWOdrCduTroob1Wff5aSzJDdqpSoXJgeat2kEJcikt26tYe6fYwHcQ6i7sFWcqGpY5GVa6XCV6
nlX1oR+jO61CDQ4BhhF0Wzb3rXwjspeKdkddVX6HuABkLEK+vQqdbss0NBkQ4vt7N3eySFaViSzH
JKsP4P2+h7p5HPXkgccLg8TX+33rb3lHWKvJFvnPh9E1j9lI1kNutuuwPgloHE+l0MYapnuUhPLd
+fOZe5gmS8wIQuCMmEl9cIi5Y6V8lEl07HizpY18O3+ImSAUa+r3aVvbYgU61AeNQ3wEzHC/rtwu
eoOrvNyGbXfRVIZCQpBVQQuZOMRrCxjYTBZ+s1JkTbUJohOxrBbbYnTexyLVbyVNXwpkQcHpmJ0I
WNh/s6ZlaxPt5CUiy8yV+Wwp//Rok9YoNezCzAPr+Yq7pg0AIr2NE6PwNeQNLj3XX+/nsWX7dTbO
ieWSEFqxA1TveJCdb51F/Bgg9lKCu5m3fYwiHfHg8/hRuyPklb8JEZvalUjHw6qE0eDglg1CcWp4
ayCVi6Eztl5q+C+2NoaT80/A3KU8/fnPl7Lr2xGuL+dQJVXnjzx0IYnI7QuXgGmAVs3CYWZmms9Z
4afD2DrRsqjU7YMpyD00kWskDJloDqda/8iyYp3I2/PnM7NhsD4XdT8diZeD3Y2GYRxoJh41O4Ur
u2DxlvdGsukdUSGle4TYkmgJZpriRlamdqLQqIUZZmbU/Swg/HR4uAxSyJSik7VCO7A43Y6K3cW5
/mgN1Ovh1Vm4oHP3zfz1vsGVMFgweYwHXa82KiIJRh8J6Xx+sQhvmTuVySYfqXdJB+kz9leIoypi
ew0g7H2NDOUiVely7PbMwDrVKJ46NyRWOsL2xHjfSLWLFMn8MItuB6j3rYHdkwLd2LhAl//8MzKz
CpjKELsibkvkepqHuEne2667its+WGyszNyZqdqwGIgpidGbB+mY1zRMr3JZfYtY48PSef7zz0hn
rCkSfjQ6PnR6axxUUmOMhStthez8dKMZzl6i1egRVJ6zztqmEtHJeR3FCwucmUdiqjnMNC4jgM3G
Q+wUN2arjk1s+kyMTwoxaHIJWzN3lMkuyKgSwaNR79FxsB8VTQXEudlGMrauRXUbOkuX8esitzWV
FAL7OsZQdfSHzBjui6F9hsb5ERXWnWu+a1xdj+ENTEEXQ9L6ZXkbpq8y6l/HBtvi8/dx7kmZvMO9
07dlf4Ijkb6/APTlB2beIDT4j65nw/b8MeY2s1O0eTZmWa2cYTwAWzP2rl9ycQjVvWhqbGlcL8qT
W46+gtZ7pwwgw4XkwSgfm/T+/PHn7uVkEeM01BiMOB4PlFsR3Hva84BNpQ2yscd6E04gt7cXLufM
qUIE/+uYiJsJWHuvhUHfmzHUgEHjup7NX3ULVYWbtgFFRWDJgpr6eN9G7TbvxwttSJeQWl8PK2Qq
/dNrw3LaeowOkutXoHYhUayHh4kW7PH8tfx6EiVT3V9Nyirjp1LgyJormtEfrm0hKtt66Fyxw0LN
H+TCYvdTWvP3LSmZivNMYWCqdNr4AIOyl0rk4W9IeMTe9/SF7LCa+07iIyBubvGERF2PqhoA7ARr
B+4n4KdX5lOrjV4eMiTnvSMXxiuSp8wBthy4RZH+iNRdrvjGlA4a6x+paL2uWseobKrkJXdWtfnE
zMHrs5c4v3MdYD+KaxwYMLgxO53mBoGwBkoY3BjXaIf4XUF85mKLBfMCfEZO3fghrg0R0h9AZst1
+IN3CYOhJ0WRFSFbPQJGxu7CUUec2YkX55oXofajb7E7i9fS5Ah27K5CXu2hMWqGPRAUW9W9RMK5
dqNsW20AHzSUD66RPxJzE/dwZugL09PXwwKSGn59jCHMz4QxFE5ALYET5ddmba+Q3hqMzsKDNHeE
ycxeNjWmC1gMA5HBgZ1GMC/2ZbML4Q5ZfIRmuDRkqrZ06lhoEE3gERI/6tC46JyA54CqhtUxf+7l
OjXrvWu+oPoKR5UZbYfBfnHGdWnIeyQA31tZ9T7qCwXdmVUhmWovS2RHGrDnx4fSzn3VfwAfiKfI
SSqojTYYpPZYtiHqXt8vXuO50WCyKc6KwuV5oQCxbNi9FGQztu21q48LdfevV01kqrUMlWUmuS0j
aKjCtaUpGyhv/SVxwpWZ2dcq1J9hQLtIeroUg/T1QE6mpIiGKufEKogOlVXdsj5Zw++2c0t1r6Vs
C/N4sjCKzw1ykwkDoR9jCvUqC+AGRy16bRfjlojkimfZmsFvW1mr86PpTLQ7mcov01HxunVbvFdp
vYrD/laTxapq2r0q0U+oYZ6UNzL/IJ5xyfoPxsdrve8OsRm9SV1KL87LhRd+7umcSjTblg5tWcdu
IIbhvunYYWj4hcRImerRNWemlycbzVXQOVQ6nFLm70XrkKmw0oFEF4SsGte66LeiyXem21ykorum
Ebyv1cLLN3NHp9rKEpxdbFUEDRrThpeCksfSamK06MIY4QBWU3kET9Yq64GHWbi1X6/syFRJVZS6
UXY8sQIlGVAK8iXT+XXlPqgRjUm4jfbWINbEkRe5a1d+1ms7I832jWA/zn+AmZdlqq0KeZ1onepJ
kIjuIY61vaM0v3WHnRyHPQ93548y05WGteDXmQKAHR3tR2oGQDwjSoq8K4CxU2ZepIqv7HplAKrK
I92jRn+NhSAq6ZSsq2KJSDD73E7eVXgucquNjC6wB50dXAOqEY/DabiyB96sVJmhagQ1VeTZZWo+
SRaTy050IKbVol5Y384Ms1Np5TiKEMDpqAuszgVFQLs17f6iMF7PX+GZ+ziVVDa1nuB1E13Q1eyd
jrqXM/6jgiWxBi8olsT8zQd2qqDMSqFFI7VLYB8tiAtNvBEr6WhHjSbIBMqRORcVcGCn5XVI2ocs
7i4NQ9K1jlLKSjLb3fS5jjSb82c9I+ggU7VlqpukGzMuDwbPg8JEDSomcfhkMwQ6oBDlrIaU3DWk
u89R123L4T4tXfEBn6F8WPgEpyf4i/XnFKoQtuk46O1QHnhevcGVRfedSAYvRlTaysVKqy67t5I4
z22WIfMgVxtHptjBhAJR2Oq3wIVkKtQTcEWTgYzlwa5r7hnc4KBJ2uW6jvJXCzndS/PQzGpsqsQr
wZEqLUuWB6qXR1MX90gDuYfOVb9gfQQVIq8voOb1To51r4P0UtJym+LObLI0j1YlJ4g61GNeeHXT
Dwu19LmhZSq/ix2oPREhkR/gWrkWlIC1nVj30owOsWEhKrv1wYgCW/4bsRsAne+RmPx94G6zYKOc
Wz1O5XW2lJwabcwPaA8zeLcqs97Exrf6hZt+nO3RwfBGc69OIVFIAItRW0PGvEKIX46oBcT7LObZ
z92dyRjHVJTzyBirgxgLSF/tdDMg8gK4YGANsyhfeNZmBpqp3q6uVM1KpLcduEMvmZl+ID/nJuvr
ravi265bqk5+dva+eK+m2jsetbXm6LI+JHr0FpZw/sq4MlYyHAO4sQ5DBUpxYlVrBDIl0FRYD72M
vvelNiIiAgGvelTWEKVa275LLpqh2gm7vndaPd8qKCBjSrY5gvpEktxmPMf2TNNvBgmIjLSAwlki
pc3ckam+z47Rw2tjpzwIYR2jPL1hmRvkEbIMBgC1zg9AM2uWqZTPLuHSMCyK8YdFb4azTXJYZpAr
EtVqV1pID26KhaFu7kinie2ngrGMrI5BJIfarVWuxs7cFnn7bDTkodHRUuLpuGa8WJhmZjYNU7Uc
SSgdud5LbBrgroiLH6INLwqbI8Wk1VcuFrToo9y3/fP5i/ipl/nqaZusT2gX26GqiupglEPADRua
g15Axu4iQDTVDzoAFCwEP9lODogsf6tT4waRzDs3Z++gFntd0QWwU+97F9Aj0m97A/IX2h2atkwg
8aenCj4K0YCHIdnIq3o9aBDp4ylF79Cpszbh4GLsZgicjx10AXSICGzhp4OQK2IkEDJHtF5FWpYC
QQ9B5MJJz93QyfadpbRxLUeCDa/KNdq6G2jsEcyjO/vMzu9sMOpb0kFfLnc9Q+iZQVakiHeWnjzn
DgCy5BYb07z97joE6V2v3KnupWrWbhXvzFQgaSi/RK6vXxpiZQptP5D+Wro5DL+wEzfmI61LJB+R
beMiqjXvLOZ1I4y3rlUfu3KxdPrZ2v3qzk4qCKaVG60OK/AhcsyXiBUPJ62Z3sFHEBpXRg5xKqkt
tAy7yDPjcF9a1Srtql3nRMi1ETAeQvVUaML0iBH7YVisiCueuA1MNHxdAp6K+qkM+QJnbm4yoZMx
vOoLMxuQ+nDgxPlORBuESJbxhNu9pHwjWP7W5uhyhmDCpa21YmwA9NAS+0jyyzCt7no720R8MD2r
HfGKlrvzT8rMgzJFPfSycaKk11ggzWHTVf1t0mWI7RG+YdY3g0jS1cAXqrBz0/mU96AgTIibMmMB
VlaBOkW12uUWMRAbTaiVJvKjFp7E/fC5CMIeWFjdJ5pzh1j4hSXlaTT74nmZAiBKVPIxFETRgUX5
kZYFwSga6rejAWXi+as543MkU86Dk9gaZKmhBq/rU5/fMGHuBnhUnL6H/vqtoU/SuEP8tRI3VJ2K
MSuayW8qA9Epi9eNdWeLEDf4lQDYrJCKYiEDTDf8umcvJ5KbU4bf1JDBuXd6r5p/V3H+473/z+ij
OP77CtT/+i98/V6UA5imXE2+/Nf2owhes4/6v04/9b9/69ef+dd9keHf6V/55Sfwe/867upVvf7y
xToHeGe4aT6q4fajblL1+dvxCU9/8//7zX98fP6W+6H8+POP96LJYVG8/YjiIv/jr2/tv//5h3Ha
c//Hz7//r2+ezvHPP46vFSDZr8PffuTjtVZ//qHZ1j8RAMUYs0zdoBT//fGP7uPzW9T8J0XLi8Ix
ju8wdtIy5EWlOH7MYP80mWEZuoUUvs9v/vGPumg+v2c6/6Q6RZkH/+D/FDCC//l4v9yg/7th/8ib
7FjEuar//OPXB5laNrEskxFiW4ZNXXv68gK25poAAqGKEKV3uWE2HiUZcNRhtARN+fpIMA0id0qH
lftU4/hpgWC1ghqalYi1cIYhKBvdPnajQJBlD0bOT/fgr5NcOimi66ZJcQVtYk/GSdOyGmWqkxOe
G0eOXGqEKdq3sgoXBuJfV27/vngE+CfTQE3AIZ8Gip9OiTFo2ArBEhh4zRrSuj6xvdzkxmXpopBp
J5F4On9ivy6r/zqg7VJsZW3m2NPlXAuuc2whphKwiyo9sML9lnRJda2h/LQRHEBxm9f1wgLAcD/3
yf832uGwrsV03DPX0VFddj/rJj+dJ2I/pMZqwteQKThHrR3Sj7wEmiwWOd8Rzt27ti+xxhGDsyaq
Lnex4abY7LVOEDqNvbIrkq7sEuGPDEBaFLKq7qJ1dHoceeT6qJDbVxyG8T3TtXJnRNS5S9oRjCoD
ypS6rtMQzRcGszdYDQrJbql7QftCvKSmna0dk2NbJWRe1H4lSrXS2yoEtjDtjedwbJVfEeG8tDqM
ypxoyvLq7pSa0FoutFWh9c3CrYNWfaxK4HJEDwlno4YrJ8wUrN/pdy5gCNSRPNDWTgIAI6IWZSmY
sRqJSnA9HMfrY9tA5h3pL90K9kLXSGFXVbH2ZFjcDWwHbSYja9WGQu+EWHukiD7mjl1vY4yvB9Eh
4Totaby3KqZ2tp696iBI7ULZwY8u2zp61CnqQJCOw6sGwTGszL1Aplk2DO+6axTIrO7cdDPaXbPV
rBAhCGmGSUGjJ4sbi0tcYFAdm4OdABLtUdmnbwoJAT72MfKKp3aR+HWji5XItOq5TWtxa1hpd+/w
0ti7Q2KvTG2k2CzlyFsbieYDQJ17dR7FZDWGsXbVm5G70mIdkrzObd4jiiZMyEPjXiNlo3luEdqx
P6gsuaJFJXZtlob7KnZ1YLVltAorVl+ASyUOSFWLjiqV4d5w1Nh6Bv5w12RYW/tJlsISUACbLOIE
YpvQ7UM/Tk0kjyPh7A5pOpJCppV3qGfxzLlQic1fIoNQwwNjuPChZaGQBKEDRkadXDCH5K9mhHBT
r4BM+R2wv6bxRFY3OwRpqRMJq4Kix6zcHTq+CbKs6mpYI88UYVNZ0W519IJgsh9r2Aab7wpDwEXW
MzQPddrVpYf8WeNWQSX4gZ1PfZmEEd1THRd3tC2yietRIjFSdLz1ctnVfmligZSkSj5L2kZ72iZQ
i5oth2Nf486KNFirpW2ObNUsHldkgHSe9Qb0BF1bHM2SwtcY5cIPEdr55Koxwaoroc+alekXyHYV
oOFCGOVJmX4bNNdZy8Ipt8nofmBtgEVEHjvPRoFwS5uqAcRoqFXy1qZXtLXYQ5gJsztlxG7rSI8Q
Hsrzax1vX+8PoaE/EOzBDg0pw8AwYheAqTHv73ho6ytRdOH3GIuHQ2/niT8ODihR2DLdaChBPbsE
FKobC0jidK3hY9QQKSAXcW0OLEt2Kh/0YtNB66mvnJGNqoVHuQqL2wr5n3ILibOUO7enfXbT6mbC
V7JB+sf3nKUI+iJt24TbfMROYhvaiID1CCMFAs/1OtwJgj3Ug0CPB8G3Q6p/h165cYDqAjl9HcWG
XvrSLUR0jSkF13uMeuH64aCsb6PUqFr15ug4mxzeayw1QwTYXtC4RI4ejVyIQrOdkwDM9d/MndmS
20iybX+o0QYExng8BDiTOc8vsJRKwjzP+Pq7qLI+ncnKK1rV07G27ocuqYIAYvBw3772OhVGAI5T
lsbgzXJS4k1u8mPfHYwwH6K+MBLPlFh5LU2krkdctBpk6ZORDbvQHPxil8upf84z1ejXmqWP71kv
IFZXRkMTYCWa8XtHLndedxR2nobOl4BB7bD9mZXNdK9N1NUf4sQ/2YpkltLRXUK34BaSa3ICW2YI
oMJYh+BDRJDe1cFJLh35j5Gf1Gu1NKClGYbi+k17MMHWeVNQwMyga8/r2tpf9b0fuDXGIacOqF3g
hLjLdUy4fPKf9D6qOzeL459GOM1uD+eSGiw8QJfpNPIHS8deGErRrgNT39W547tJJ9W90lnsF7yP
LRbuP2LT7nFeUcqbtozoI0k7M3YLU2wKBbIRk5+uINWDQOgOASbG6MzjtTYCaWlD+dB0zXVtWRs/
P5mFGgq2jVnVrMvA2kWB0y+nDku03De0a2FMT93pHc3hmhNoCYx0b7eYmEMOz7BmTcf0aRiqFxOM
3nr0p+9mpb3rfbWIW2Ot1f0BiO2jo4b9I+fQupqsjWoF6daqaxNdAayMbmgxRxLcGoOg20J3WkPk
Vxa9NT8lE8tmQaeMBzv9PY3qQ5EkR07JdSvrn02hrWG7X2PX6WVpeV9U6W0OgmMhVWM9cB9G1tO9
dewNC9RSjWfY1tbuyZiDEjCu+tz/GRrDQ1S317bGJJH5bSm6qxKfkCVWec+1AktK+lOxmFqfy2DT
3Dol86ifN2TT9mFaQfGpeneOw++jKt2yIzsof3TlRILNlF44p09FWbaLFGQN+ocY6hL6a9iP9Ifm
B9McXyPL3qBPd3sU4zod9eQ1lymtF0bbvtc9v3jWDmEyXWdGvaM7qFooE8rpsoST2larBq63HdvX
wEhIiKvWVVAIzn29O5qGI+4Nu16a0llX/fiQBUMCd7kuyBv4m6zOmEci25idtppKqS/sdHr1aVR1
QdLsTqlHI0JEJjTmsF8owgW0WwA8VYw16KzCC0YFr4ScvnltqNdxgYjoRGtZCFm7hYPzhLDJaVUh
xM+pvlHCuHrWnB4dkm7U111k3+i90ZULf9SLQzp3GDxURrrqu2hnRL304ipscUtJHyKT0FBN8qMF
tQB2Sr4C379VZ2dvNuF7WiR/5Lpa3Z1URpMdTkgKxC62AlaUDlfFiu7JEu6nKtCvYyXOXWdQ5IYB
ePg4X9o+fQe1rq6o09UrZXSeJ3/6YZSgWirT6rDbRshDTSt152boUbto9i246vIqUuPMS1MADegw
r8oyaxejVLpbtS3lVhbmCw6CvLJm2ks79ldWqm6rOVPXQdm2d33d+auiqIZVpvgbOYvhXShjeIQu
bJNdHWCy5hugy51r1GI+JoqJuk8pNtEA5SxoRm+0lTeds36jdWO/yBzt2M/WbT7SFVmLYIQgHMev
ieq4oVKC+5DNS8gNyR3qVF10jVhP/nCXZw3ymi56aaXV4DgZvkwWIw4M4JJ4u2366AkW/13mGHs5
NPgL45PC5PbX5SDElWZjgGTLim7LdiAuCO/HSb1Cm7PVs/KWRs1dFzVAPOsRxbRVj54EQbauCueo
YVq9pIzyllYYWBi0J1NdLyozX02dONCl+FBO2s8kGjZ4uN1VISBvRN66qYNurA92StYSYfmqB+mr
TZTmUrVDnT2N3+F+e9OkLI3E2cq23jRDDNfdOCgs14XhTCvoYsciDK7SOIlXjhNdFb32TR8zEmjR
um9jZxFNbEGa4rxpRnUXTBrIeMO+pq18CQx1hTrqum6QJaqwybRwVg6Wmj+0s/qNpgtqhNgIhcoY
eQXWBkzZIdw1OtjzmgcPHJnQgj1OCyvFIz4c8HKYeC+cS/OhGrXDDKzYa+qavbAAaQ5HXb8jmXil
8Q/J4nXapk2U1h1rR0IdQgLVlp29kKV4xIAA8pCDMUI925Bq+2krB0O4Si3+UB0+YkIRSSrG6GqJ
8r0EqLIyg87axfqgsinCGSmM+zzsFNeO6KEWQw6vS5gyXNR6Hd2adTW7MNrlIhBidpNfjTkOnO+g
8N28L48d4P9dNCjLmaXNVJEvTZrTc5t7dhPP9/OYOlDFaxU0JYdTg4PqqhwkaMA+fTZbON5EP69T
ph2zlPPGtjTebQmmXRGNtjHmpvDasYn/EL39TbTpemqU/VQX737uTMtR+NdsU0vD4vWmQdquSiuR
i8rS5lUcWsGqdkpzUdFOWxc2h0tpbXl+HsXKr+Ko/JGODUbqEJh6rGZdFVtXN2p8fA5gZ+9xjSB+
i0nWmlmDkw5NIHuAiwZE31HZzineqQufhq2NBc2fRggrVr1cLWNi1qDytIpeCCzTf2QznfxJ2pM+
0ruILbPMlwJYwbr1OzMHfA+1R2vU8WlOp3HXBIr5PZBB8pDI+qo5AQTbqc7u5y7TF/g/5B5NAuJA
NZaLiNpa3ZOa07CVZMTHKv4J3/JaOIErIHsvM71w7iOhEgEE3PlOa5FZFwRYH8gTPH8M54NSRuZT
T5v2TzsIe7RuJ0WolcWlN+Eo4Dph0kpY9pI2B+j8dzRdWO+Jmo6b2tCPs+6Hq0F1kqt0EtGPuJvt
1sOY23pTLKm4naHQfa4RVrtt4CftoqnkNndogcXORp22ETCIAtqeALNOH2+zCLRMHEJ/jHfowmm9
GKrKy2m8uPEdq8dgwhyhlhTtfds25rVuJ9mxTuRrMes49bWq8cNPNbwQ/ajlemMFlhskzNFCtsWh
ZhdcG22RHMo6se7rKY+Xqt6ZV22uJDC9UIP59H56pVJNrq+a/TWoc+tpQtfpu0bYcYmayuZoDb29
byKtAe/lNP5tSeOcBzxccXU/Yjn1VfccTaHY54qm3ZIcKJFph3pyFHDGHhRkhA30BpWu7cT0kxUz
1v5uYA6zLDlAn0dm4U/b7uplj0nDt1Hq6UFNMHDtrKkE/VFHyaI2Y2ILCYo6ZF4PNN6brP1dMgzB
WgQ97gGG3x7JuabLNFJ/dE1lrwJVtp7hh85DPI76dSW16n6YcZCHd0Z4lmnb0JxBYPfOHz1WrsuA
jWTXzJIPjTbHC9WymPZmMHd3tZmdshp2PFbrJhZV7o2nL7XDRkMZAhZYSNQkblKVeTsd1EzQSvMz
byadTkZEq4p5Y4dimrqjalSRNniVNdNqa2etqsI2mCxn0JcVKfDaTQffOuEw7LQg46VoxwZRmHFj
JY6G6DzDk8UcY90A4VkEd5kxHTTTYHPNhmarUu0EuxoVyboVlfOcT6bOZSsKXMPHQI8tplha/HoC
0VBf5X4tVpqWVge4teHSipwGpUGvLoup6pamk05Lrcr8NWw7c6VJGAV9pxKezP2y1id0piE9/EN5
anejH6zQ8Dp14Pt55Amdg66B+jA6/6YaiJa0Ec96bm3juuDgn904ptEVlszRTMp+zaOOu8RwyjVX
/vupH4fTB3a2Pp3vGIVUy7gdgmPcjK+GM/+wIvA2E30uC2yNlWWvhPouLP1139fbnDh2kdu/nMbo
HqXRqz+MwdR66azBCBjrcNmXXYehR1Qfy9YZ1l06p/sQm4ZdFFcaIaauv/jS+j6yoNeBagrPUKN8
VVDjgn7fId/OjQdfEAVPZrPqophiWyuC1i1HGWKx6lv7VuRorkylP9aZXa78Mq+3bWFaIfwTwWE5
j8pVly2twdFWY1sonl1OiHPN+ZusQ6aeMapu5uigiLSKlTWJLqMWbd2ahrGvoXMtYXUd+D0mnkdS
eDUTqVoUsii80kHOGRX2gbU8cmJSUFMSjTefhMY1Xb5XY1TILTYh7SowRrmr5KBNC7JY8XNTZDR2
NRAltl2dfiuLBvZp2iZLgHb9snESTBYobCNkohs/UPXMi4bmPZrmfBU6+OkWkaOsQj+ItuHsVNdV
0d3FQQA/uA6eehVUnz0NybKuprexpTZeqr2/zEQhNyx4G7iwBewLudRC9uqqyMhDUKDSX6Ysr1Z+
j7x6JFGwGBz9yjad6aoiVetxrcTDoiyxNE3G2cWbTyEmMs1pJYSxKAg5wMMwMwOVOkdd+eTuAsXf
c1N7V0Xys7byfeiwNyP8SdGTTc4xkv61Y8KVNWvRv+rwjk6yCwzai17/qRkCsHGldfmj2bMNpllw
W7Y4rjhKzq42g03u1ZhWCsNUXzV25m2ZqLXX5pV9ZI+P4YM4zYZ7DL1YTghsyrFTrCsjsZxq29yq
jdmhENbGl5n8Ku4+znQgEZ5BfR4mbjpxjg7SH24NcvPooqQZv5ptntCprflb/BQSFELjjJC7xSyN
HL6/7bIw2wl1wsuobtU7WZp08qN3qNwgU9RHp+o4LRXdWkZZ3t3nuQLgpQzLZVHb1XOgBIOrKVV1
jEHAbWma1qgqzzGZzRiS8ELEElRsmTn+FX4CVI2q6mnqknk7+Ynu9rrN7NTr0hNCZLgqpO8i0jiI
C4X5llVPs6FfabTHXQdFo7IxScIyu8rjcRHoQxoBdpL2k4iV1ItmlNKjrJUdmn2MgWgRJQtRPEor
0VQCxzGfaIn048IgWlQUd4AP5U0jRuOaOb8wHeJNU8/Gsh1i2liQ2Wq0LxKDhiyPhdkzUwwi5UZ7
y4yi2OitRtZZVyr2juLGGuksCp3MWdGQbS5iLUwQ3ZfWTV+l2ZVR61d1mafNArYsVNlItbZKET22
qfaoOVFD7jPkJl+YBIBTZS78HCuxkSnh1FKljzJx9dZ6qhS9WeRGSQwzU6Rz3CHJtxLfJ2MsX+3Y
2cS+fgOM5y0b+2/EUiYxbtyv0Sq116EB4rCcjVVsQIHxDZt7R9N8w8fKa5MTazdSuOVVaruF6Wre
sOaAUhdJe6g54zdZrDVeGWEFQo/TuLRKPVkFka2oN4kokt00RFgSTc96Nb0rcdVxZRum+3xWmztj
IMNRUdyc3LTOrKVoxXXZZcSZBhZKi2zQBhQIw74T3bDKzVw++800PsOP4SKlO8qx6Iie0wjHvxJH
msDBGQ+PlHsoRk+2tPaFlqQrCAxempgccXVgoXWoXnNrAs3sD+uyH3c2XUtEDR4Z3QNGMc5bNXGQ
JvDIuFBteru7H7ApakfHy5L5zioh3JGCX5kxuZBIpY1j7gXBb+7h44n4uY6i26FGbywAYPCXCpO5
GHfVdsijLXZyV3YkX2St7uPBdEscROYADFFlbJw5exgN1VmlaBTUqNt0BfuljG4bpcPapnzEc8it
C2dDUnUVjtmyIx8is34XNJGXwgscfO1HS4Wg0VAZWs1NrszmmxC6Vw8AsRD+cL1oPByOlkVQLxts
EZ8xh9/MfU4Nx3TTflriJksjiLKvK1ZvLve6ra0yepmht6KTVEaXmXHjSH0lzeypzGYvjOrX6WQo
SjpmON1t5mCH6svNzHLFsloZytS+9pm1qhNxb+EQVtYCApMq5G6S1qNfdq4pxTI1MC+IZ08mFSD0
kog29Bc2qX9LcL7ZtjuQf0c09gdG9tXVmMlmM4jC49TYDWIoXwZd32VmvQ77YWuEHOto0rdBoHth
YSwEZBZgT/2hLfI1N1Pmqq8f8nbAND10x7Bxe35pEhSvZQxuCQ9izg8vy8sbyqEvtsI26AQc2qp1
QIZylzdkkKTaklsBGJ/6CCgLjbIAgpysc2PbOox2A2O3d0l63Og6BlMnzPoJNmS3zkqRSX7gVR6l
6T+0bb1LxHd9EAf4n0DvIAsPxr6Ku8Rr0uaBHsibyQlJL4/8S0g/c9uRol91QYBtT0GlKcrufbU6
phPpL050vRXeXGFlMqKIRMSi3wZhV7mzfJtA66csvoDDgwSpshlFvNT1WaBsHg9J3Rzx52C/cI5g
0/ZpU3mpyVpWim3uc+/vWGMS6RoM3wHZOaf8bQkHVu/jk7UU7ju4nkWi3Yl4dpErOXdk1qGGlhgd
AEpfWqZ17DoMqRTllMGsq0Ve9OOtngjy2lgWG3Mb33Dg36ZWe6yJKWc1IYMgyK3x9Ek/Eu3Ldt/D
EKuiEk6/3e9LGpSxFY2hQ6jrKJSr0tD2Y9blbjOAIyfvdINp0sE4uVpbwXDXm9N9mPqeHYt91Km9
m+vNsOx01G+tZDcF5JKfyBMd6FN1E4U+l0/mFZfbpRUbb7pDg7eadK8nY8raYOtU0nH2ksbeG2Ky
vSCt/1CHjtOl+zmG47Ye4q1RSG/Mo9c+tG8pGT0KM8fde+reUr3fz7h4bClGPBjsWiXFQYqcx1aG
36Z+2oW9XPmxdTPJeBM4Ptsl1R4NwIlX+3Jla/XdYJJVEIOMMJ0BvG5oWzPJ1r40H51ZubYFgXKh
zMGiCYz7Lsob169b1wjS49BnP+JCp5kLtP1Iq7UVvsumV1wSL1sfR0gcXMZVwaODxIUxonm6muzN
FEWPHO8wcrvrVKp5odns8rK54vx7KyIJnE9zHlMcpNaZaImfbGcZUBZ0M5ghQDEPteiSta/Mz5Sw
F0OGXbDsrtMwn7lY+OrBmdXoXsNE0lW6eLyaZ8pyg1MERBq96O7nKHtI4gEkiE+eJFGVYFpMXLW2
IcyyrS1xVtTUZDoMmtqj45+vyjpqN07DumB9pNtmqux1MBrOFWSIctNWtvY4nQqDahAS6WtOOy1s
0cptOhoVJug5GR+nzsP1QDj7osQT7QE1Jlj7SNW1ozDN1k3aJq2wvVHwM6tBdwjFsVZUkqkiV+kJ
H5aG99nsx98SXcQ36VTBY0nkVC30AfxgF0Xirp8i80a3QwC7UySDTeYn6o8ezC7+KhrmlpX0EZMG
/lyu6Gn5loajX8P3MQydpsCge1WGauKERO13o1U4crmjdDoOK4GCh3/3ty71Bf3geX1bUT7cFODA
7/VIzs+WYjrXZYYLoSIr2A8kjuqljPCHanr8ycI6HW/IHeqvvhKqbwOp5E0xpDAnzdQv6eBTfRRq
OtZLUSCxTrHbDE+9aIBhqyrLifBm6ZfN7GmCM+zURP0uKwgYYYMNmzW2o0tZXScen9h94nbcm92o
r6gnCAI7X95hyQAiXW24OKYEFxEGg0JfaaRJ2Nj74Wj0Ijo6k2nxjXIxPKW5P7o+V/ddbw7Oe5hJ
zme6GR6CpIMX7XS9Nxjp+Kjibb8Y9OBHgN27V2CXVMHD4gDQpFpuGpF3O6fjTjREzR9xGL7Zrdle
R6QPIJQm1UOXGWqHpV7TH0BGFtsJZM19bZJZLYeIrAyJVW+uNc21C1rlEmopWPdJ3kQaUJUkg2ra
87ec4iAQGwl3a1QaLO4biACtOtsr26nKfVXUOQuIra0KVM8otKuCpDtOWaV1J9U52UetuUaZcEtt
SAesNhMHVzV/XEXW4414yy57ou3nsRnnbaonJMqaNqefxeT8NwO6EIZo6pe0hpM308k19TTI3VSR
7xz9wlau8KsrrIXdY5a1MKOR1EXRp9diGqiZ5UawN2pA2Ztx8E+nCZKLxVAG3VXU6LrbmVq894Gh
3KqF/QYd4uQNSmI8SKx0TewkXSwks2ihFhzsXdC2V2pvFxEzAG8DVoaZ7DozkfeyTZCiNl3R/DFr
vlq7QVfTw24PHVAPegeI8vLQ62bRrftB4s1rE75xx7eN9Ww0oAOjKaaaXocBG41O/uTo44W4a5yg
3RlJmUasz9ki0xGWSb/KxjHedFRAa08GOI7RzlobD1oZiNKji2F2KRlmA9m3WV5nGDpmi3JSJiLG
droak46ylha0L1qjZZsE0b0nzSEkpdOax4hKHf9OBYCp39ieqcSkKc0JwI8TF2LxrzlHslN2Woit
rEbHb9uMiDVitdY4dAJV+GzdPreKIvW1F2nFVvii27YSLMaQKpdnY1Cub//VhlqlVZQll0HvcMom
ihNo1MnaSr2yKrtp1/9KsiRuLJ2cRRlLalthxLDuxHQf3bicwqfAx7Jy9Us39Ld0ecfoe42dzc/2
XHX3SaZ3Xf7I79Em/GiP7+X5n/y/qM9DNff/l+f9T9e0NUVU2qT+VPv9kvTxV/6U52mm/LemSs3S
EFRJUz81Dv2pztM08W/evn2SPFkQQk6NDP8R5/F3wCaZkjWMBkuVpyan/4jzDP3ftqEa/P+OBM6i
07DwN8R5nxW1DK3alkF2TYWg59AWdyaZC7LCJgQhHrWvESTkmLiM7vBSlB4Zgg+v5QvF3Gcl/V9H
Oon3Pii8ZuY25YxeHMhHLiIVOcTudC132fLAFyrGJbbBZ+XcX8c7/fMP443aHKiEXeLQ2teLyqFt
GUzkpdbbrwZBUyPQXwq+yLntCc1IaGmrSTuomoHE5k1k32stXhNV/i294Z9PQ9mZQMPkoxM+f36a
zK6jceoDccgbh+s5ZQboMkl5obHqs4Dy1yi2jgADgyL+Y58DWdJe1U38CYxDMPbDQzvhmJuqkU0t
ptEvSLlPE+u/gr//DGVLNFKmylQ+6RA/fB57rOOcENrAEE1g1m2nM/jX0L8gcf7i+9iGJmhZ1zVO
xPM2jr4QpaYhUD3kQxV5em8+dMEQcjF2yiOVikuYGfHVCzTBTWgcM2hAz9F9PX5lFVls44Aut6Og
iCDmsRhIcSPhGyEgYMbLGRqZdU8oM/TqLkmC+p3zbuQCWMjGXAaD6Q8LxZjxNunt0n7vYo7clWa2
Cn1cYRw/FGM7u5Guxj/DqobqHkFXeyX/IrqbfhrkJi6TxEQvyj+8MAnPulf//GgojNHwOrZmsKt9
/mhdM6gGRQ3joEdQfFvA5EYSBZRwHWNDSOOOvoLqonsDEjXv0kZpiFUc/fD7jeSM5fPrV0jLYT9V
ETtbfN3Pv8Iq/cpqe16ywC/WE6O6MGR7jJ0JKedE+7daLU0EJLlUt2E9X1ryX70E6ZDysQS224L/
+Ty8Udiq3+qzeSC4KFw9KE+2GHcNZmpLFCjpAQGhpzpq5XGGbxOl1q9Ne7Qu4Ea++BUOdsVScBIg
rkZg/flXtI6AIx515kFAMn+xutzfqLbz2vdxsomEGJbIz5JjR8y6ViraazQ/0jbNmCrb33+Nv6xj
zjRD6jYCVe1kLsT59nEdl9Qude5tyt5KJmtN9nW8Ryh60QLipKf+tF0wDI0/bE0WklP9HECEMLrR
G4G/dh14WEHvRrv8QyZEUTrG8mEclosBIA/TLToG93//CU1N5ZBkG0G5efamR5KKSDxmZe9o+PMR
AVtvvx/gL5vU6dn+O4BxpiWf5qBWkUEqeyFus2nX18SgOHNd2Ao/C7tZNajUUZKbKK2RpbLxfv5Q
RWprncQoad/2ukYOwbw3EPBENXnLOPYTsg5puPzbD/ZpyLO5gTl6jWTGlnv7Oq1eNfHoJI+N/vj7
Qf6y5Z4911nn3AAAC76tJfcBF9f83dS2Q3r7+yG++EAEb4Kyv6nx8uyzD6TqFiUiIwoPmLkDsnFc
iVnGGNz2er/6/UhfrKZPI519pKGhexI5ZXjoNPROprPuokueC1/Mg1MkanHOO3BczsGuQM/EmFVx
eBhKcm2YDGydBOeqPLD2iV9OxyaM1AvnxldPRVzhUPKzORbPO5R7MmBtVbYMGdSUkAcgp/bN339x
H4c4m2p9HUxVUTFEPZ0ciKgeLiDZXHiO00o/24Rsm5/PHiRN4u+zQbTZ7+rS78IDC5X0w85R1hPH
ecs0IHnuVPfYunu/f66vpp5tUoYwVM0Wznm3c6dOlUjxQD8E4qgG4jTrlOEWucyFR/vyE/13nPMp
rpUytkmmhAcLna4xaHQkT9l4YZC/XDZMLqzElRjM646DM8rnLQh+eR2ZPYOAnMyXpOq7Kb3u42mN
36FCcff3r+7Lr/VhtNOr/RBhZkliU9OewkMGhopa+E6r1T8y9I6F1Kn70QbblK452Bc2vbOuul8b
7aenPItstcnqlcRn3Dq8oyFi3cjOC6odupZQiJcek5MkgEGEPV7UoWdO0MT+CMJN1tBxoLwN9TGL
vg+9gTq8PQZIKHGWj61klclk3ejmeixaL6cHQ1M2QT39g53u4xc6fcEP76xV7QpcuxoeYMKsNGIK
XqE3Kjp6rvfff52vtqGPI52dqoOJEMucmAthd1ur5VWFGUZQPwdRiBMwxL3fj3bqdPvr0rUdVUrH
UoVzTg1Bhq8M9qyHhx5C/uxsyGLI5g1YwWKeulf8JR8CLqRjRerXyyi5prfxqTpQTx64Xq/Ld3F/
a6Es021/4aAPQkXy+1/4xTFm2x9+4Nmb9+MuVFEqsvMXqVxh8zdfdaMKFXqeLh3LX611RyUQoMVL
5U55tjAidbS0Ux7qkBZpTSsr/S6dYWTb3z/QVzvXx1HOlgHmJSFNAiPLIHpvuvo4KHSFGruMsv7v
B/rycYRgMpmnDsjzeDxOGxM7P9Zboj6EGLf34hLW+Ktv4/zvCORMPq8KlMvzUPc8SovZGCJDKgW3
/ySOsfkWQtUNiUPfudtDV7TTXEdzePC122DSN4WKJROli9+/rC8fxTyF6lyKCc7OHqWIylwvW0yn
T1Nf6Z/K+W0oL9xNvhzDAirJ7cQS2jnOTliFakWkLw9xfvRn3YVghL/UhYPxrxcgDhPaFP93lLNZ
fCplmnTuR7SHwcrLoLx5jRWEtNUH5TKKAcrq5UsZDS7Co1ezwTcn0BFV//51frWLffwRZ5N8NAMd
2QiPOo/oXavUoKNljGivmmB1OkqwVBG6/ZMxbZUbOJkLWl3PYkQ/mlSsA/mE2wy7wR5BvTMbriGu
p7vfP9yXK/jDQKc99cNhYI5WV/eU2g4n5YGiv5vkhTik5mm48ESXBjoL4ePTraUfnfBQyPsWIeLo
IBMgKV5ewsZ9OTNtQ1d/3VW5Gn5+Is42qQ8kUg658hjE9rKeHvEJW/6D10YHK23INh/oF0Tvw2vr
YBoPtRJHh1igEAaeEF9JBwuU9hLT/Yze+mekgQWcxc2YLIA45ZY/fiAsOBS7Rkhw6LHnrlArOlAR
hmP+LaETJM83o4u3/Sw9FecpJHLKhc/2xdt0yKqZmg3xCXnN2fAJyOvIRoh2iOVjqz+eCoeXtpK/
5npM/dMYZ1ND1GqbjyZjWIayJgq2d9YULctVO+HBSeuVkv6hOJfYYgbv7SzOdzSTvVgjxULW4Wxr
6WyBBAjCxsFBNxdXpqepiDB/P0u+fHmEwQwjDZNU1udvR9NyqzR5Fh2QtK+4Gis6Kkf/kmX8l0/y
YZSzvYLON8qteh4hEU8XnY2QhSzd7x/kqyHIQtGuYfFfzq7PD1JgAEUfV4vRm3Ps8noV9NaFEb7Y
Hriokl23yBODIzibA7IP04CaZnSo1adIHIexuAvFUVfTC4nFrz4JW4OAR6xr9NufvaxI9xva00zm
s/XDyO6UAUXepTDvi0sJxZb/jnG2ZuincbQ4NaKDEc7dLkj0io4po1yT0t/RF/gcyya5VZ3qdoiT
S9evS8939h7puqmUrmfsxrmR/VNsvraXKI5n1JRfW9Kn5zubDbMTaePYWNFB2TeatTY3FF5ptfZP
JjY/MsQQNo5zHQKyksbRSy/3q4ny8eWeXsCHnbcVOlDlQY8OCULTKV9W5nOUqVB0vv9+yn85DuGz
LQ2dRz5nHRpl5yRqaBJEvVjj+9AvjepBVe/+wSAUekxNJ8Jwzpl6xWigQjodirqNcfka2c+pa/TC
LvTlk3wY5OyNWbmGCn62ORAnOSzNJrqzamjSTY0WN0I98w9Wsk7rP0QmbmHaOasQUw4lA4wXHeww
pdpdela7S2mJiMSlqfBFYEaFQMJSBiZB0ulsex0No+pqm3Oj1kJajm5FPLhW1HnGWC+y7gL67KuD
+NNoZzsHpth+1cWMhn+j/QzmYFGnt7iwUWAKm31Hv305PmLEtpD2EqvCxTQZF97sl/sKVTRV5wIh
/kLCzscy8TVA0nQtkC9A6WG5tEU6i1oF01Rr0l+klT579ZQM6wKtzoXJ+uXW8mH4s61FVkKj0ZMX
oEh02pENAe7xYhr2Vzxzfi7DszmVq21hiHPoCpxNR1G7+rRBtygLr6ue5rPxGGcvEcebrJ/tR63Y
EhVByE0uXGq+yF050HJ0pEEGlR/zbKV0kBe0Puyiw9NUoO2OgIH3+Hskexspk27/g3vap+FOC/fD
VlbEcZClNcOpY4qO6Datf8zx0+93mK8+2sdHOru8BIYy2mJkjLLfFcV71N1O5oW39tUy/DjEWVbD
UcKwquhQPpSeIY65WOIA7Uw/Gu3C9P8yTjQ0m68Dskjih/P5ffm+1uv/j7Qz640bSbbwLyLAfXkl
a5FKJdly2263XwjZlrnvO3/9/eiLGVeliCLaAwzuDK4AR2UyMjIyIs459oT/N2HnkRLDWPcBmMAu
7qQfXVie5RxUWg5hdZJs8W4uoeSNV6r4peosWZBouhxSDY4UrtWsDLR7E9ia6wzduIuU0j5actq7
AUC5I/U9+Glr8GNmlgUb+7x67/KuoRNo0xS0RF5sAA9RJSuAShr1uTCn4pB01W7utR8ZgCVAlGdN
mhlZg62ilPepxCTVPVI7Gy2mVYe6+BFCTQ9CkjqI9DE6V8qjU9dM9D1vNstWzyGcVZZtLS8fsVBt
G03Sp21BAlUriYdqgnlvmEG+B49l3Ccl83/1ND3IRql/v31aVl1ZJyvUqfyTsQuZjTkszCwphtsy
lU/oqh4Z45o9Ozf7nRUY9i6qxmmjhrb+WQ0a7rJFVIdu6tqtYUXo4xROn/NoSI9d9Snp71RtX7Tt
QZF2DvXIzv4MT8gejMyeqtK+/+f2oteSe93QKZoypKSYouzh0Np+Z0ILc/Zj/9Fq9R3tqY2ju+o0
FyYEp7HjyDRrwBJnufg8l8yuy4+aWW3kOate89uIWPaqw1BWrRAjUlZ+ITuNk79GC4ajJnruo+9p
uuEra2kVzmnDo7W8X8XsY/ZRgZuckjVlp3mawFicqDaH2catu+qSJskUA2Q04cWhoF4BMeebuORo
Ty5jXJ5lfE2BDChAUv6gSQ0Xp8rABZ0v6oaCJyppXE/piK0YZRxmmb22+FmiSmMMW6Fs1SFgHpNV
PhghXThozpCWbdkQygsQUqP/IwSX1x1s42GGpeseGJVHsy1q4R004ZHRXUQbD8P047bjb/2I5e8X
92+ODhCgZQ5eHL+EdeS10WmOvt22seqUVImWIgADeIpgAwqZUGaEIzo7pGeGfTfGihdW74PwsKA/
5w1r6yv6bU24IUGTz0ZV806HtKuq613WKG4ZPt9e0mq8uFiSmFLkegpbC9+uVSvP9L8G5R+d5AsL
QkZhaYw3FQ2bBjqqNT8EaHqE4XxIgYw4n+s52IhOvz7Cm9v9wp4Qnjqof+rR76mxxb6njjApw9HT
vCui+6UVBPdKCU8cPDIfYiM7GlrHADXANDwy2Rr52dhbMajAbTjEUcbKwzQGd/Ts+4l7++utuohN
g17XGbCiLnXt9PMsOSGcNkTJqPvZdNZ8D9H+lxy+mY2caTU+XhgSPL8aKmNMTTZ1TF6UDKLhnJQa
nDlcERtL2rIkeL3i1zozcljKZ+OuUosTrRvGHHZ58XJ771a/zsWSBM9nEB/S+XYgYMzg4yLzFaT4
lu9vfR/B9xcKr6LusDFbn6DhAmnxTUmy/e2FbBkRHJ4ZYUsLZdzM5qMk/k8mDv7sMrENh+oxeYUt
io7IC+xUH3G0TEmPA5AgKfs5yeO5jTYcbX0xvw0Jn18Dm+joATtmVeZDpr3ak72XNql6V+9hYJA6
o7O6of7K4i4ui7IdrGJCMonHt2ExxaVBM6MqoBoVY1+nkfLAiH68EZjWV/bbpnBWi7RifNTAZte/
yMoEo/xrOZYbRlZvKKYcGXFemGXFgFACluJlP/OqgAA91Vyzv9Oj1172anOR0bj/954HLc6v0XcY
aUWvQBu5i53RodYf5jLER5IOcjMejk1SpBumfjVhxLBOAxFIPeU7lQH961DXdEndgXWPGEma7xqw
3TaXFqRFTVgci/LotIflETkkzT7pJ1gCnw2AwW0HrEQGCSbJiTu3W8KDa7EKLgaNQTPIghiKvv5N
qt3PTpHwm6Jo3JHKKfnPvEVvrNs44WuhymDG+xdrMPOMwqEY4qlsRzuNz+kiHPqTJtjt77jmNZf/
vhAKwfJSeZKg4wR/a2cmxOWJmwR/w/AGU2oHsmB3297q45/ZbsYzFUWmUyAYDBNDr+Z2WZCD1EZd
JTpaF6YGT04BRUSpJm6TOoFXLURHZTBmX0BZbmljrZ3HZb6N0TDKjqgwXX88qHUWqg4WrQSf1QD2
wPIkmZ9vL3Ttw8HSAGUKSBLCjHDmE0Ch7awW8TmHy6Dhte8yHlZu3JhrwYyQbGoqdQSA2dr1Qqqo
mqYCsp9z1eS610FB6MlMA+36svzelJAPpI45/kGcoSVr8sKgou6IDTfqwjWUnFN8nuTHoPnUG9Dt
Fv8oPvwl2ePkbJE3L99CPPzWMrmt8pqBvEooDkcAG0fqRPHZjq3PkN6p3T+xejfmd9Hov1fK97w/
N1x01aIJkZ6uMULKU+16UwtNjlIpNWNoFvbkPIWNurE5tV6hB5RMoRqpxi8V2kS3/UVg8V+6MboM
1ygDT8CJqF2KUc4oszJEWfOsfLcOerqrsgfINLpv/isVGsg3nPFcTUd98EAi9MkJFl4vZLwl2CzH
v/VcfghvOofpbfZbLE8hwgvVZFCFZ2c6wwWk5BsOtFIaxgDwGBOqbJ7duuC1UyhXGggIhoAGnhwI
gM93Uu2/h/iBSepPw/gKiRhMfZWnIXo6QU51e6ffhjzM05lUFIf2oSZCEqrSMqdwbsIzd40L6R6o
UxiIlNpr963+D33FDXtvDykQMPIIB6gJ5WhDWG5qwQ0EJXt4BvHnRf1XKFy8fviemocwi4+317Zm
ywByZC3dcFBpwmlJSykLYUOjEdWXexVetY+SBQsa9KD6v64fohyvMBnKWBoDUOIIlNOFVpggQX6W
9J9JTBKVnpQk2nCVt0dRZ/yUsSQYZAg1YnzLlFaK5oxSUBvRHsk+VWPsOS+T+SLlr+rfzrDxIl7x
DMwZlM641Ze+8vXJrzN1NBpouM/gqemKSDvN/1v3IUa8twuHhOrH7Y+1dhCu7KnX9iQmUgD/88xX
zPRQ+gqsnsZ9GlpH6Jg+a8wNB+PPuf0q3adR625VNFbqlcvm/l6t4Jd1aMPjMlE2kULpzrJHt5h9
kOLlqYlOkAY/Op0B3ZB95w/tQZUhnuoNuJa2mn8rCQE/Y2kQgVWSdb7y9SYA0LELY6msmM54D8mM
p8tfp/jzlEZHaDY8Tftn6gJowLbuzrdJAIcSJQYq00tbWIR/+ZmsQNOREubMxLVBNdPCoc+95cIr
RQnG6Bl2XAAJ1BdFH6ZcGxmw1jB2Nv2Qj1DXlCGkkHrohZAZwZ/5ybg3jzNqvpJbNBvNzpVwQJil
+G4xw41Di1kqO15NQUTVyvqujI2bxh/r+tWJ38fx9w1ffttZ4RtemBJyKtvqdFsaMFUNL/H0WhhP
UVZAhv3Bmo+6efJtKGH/3rC5nI/r3ODKplhl0WdLKWmmcF4TiJieQuMuKmBYP47f2vpDaECiB0Qb
vsz6uGF4bbG0kKi6UPTkkS3sa+DXbDeIcMo7Z71/lauX5LWRIZNJOs9uP+p2AJHS1mP/7ZOD6USg
v3xKEJKAm64Pil8odTeNvI/Her8Udn3bAZALz0i+EQZXWuTXloTc1U4a+LiWOhrkntD4fZSav+Hd
3PPk0hwws16BnNokP4Rl+B7mr2PofPCn8V8P+PAbljklkCic019h4+KdPjb+HCNMSy1PgvO/lgbI
lC0GREwtLjZumdUjyptkAXYTDoHbXO/s5DdzmClTBJS28HStvUvLdwEEcQvdJCzouv1Z0UHXQnxu
6dl+6RKiWXUO43lfq/7Gg2zlymPdv3+LsPemCuN/V9CXyykZlrmDftNLYtWuaaKq1WWwL6HNvXUX
rMXCS6NCyusAy1qe88RgJfnklPZuyK2DPbzePjarS3NolSN+zQNQ3OamREh1Sh2O66zc1fZR65wd
qmY7W69fY3sHXRzEJfLdbaMr2SxPI9o7IL9INcWOL7JznYnuC7WXFJhEX0Jon2lat5HjrZ3NSyvC
JaYWUmBXA8UXVUqPbajeddWzNlB42JoDWDWkkNmBTKZ7Li9/vzgWGVwlnd9JuAeFtD3jfOWxMKyf
OgfwoDSBvZHlre4eybK+vAVM6j3X5trZsIeq0EFRTUzIzM9T0e1uf5/VBS3IQ9JjA8SH4HpJ1zBJ
KRHDs8rxNONRkYu9FJw2q4treYa6dMP+Y0jYuW6SFlJODCmhcbaycF+huRmP/T1dgp3S9KYbzeNB
duLvlB3++d8WKbjHqBlB3S73sDnfxfOhSt+X6N4q8CTdtrP6uXhXUZKiD6wbgh27BCvoGyBnyKeg
OHvWsnl/28JKigx6AyTi8ngyedRcO4SW1gO0aozT+Wq+o0nqkymbype0jQ4l7WZr3Lhql88vXvGg
RRS+G//HEh/jWlol/L9BDsTtfjIZiYUofGPTtkwIjjFJEKUB44zOU/sh7sddE8B8OW1B0Vf9/GIh
wqfRjFxWpQIkwPCzYAmW9QycYy5fbn+e5V+5tV1CYlKS7MI4wFpgNoZoptpX40MyPo1x55Xxhits
rUhwhczJaQgzVn7uoI624+lUhK9j9bca1x9uL2rVEDwqVFmZGZJ/PaMuYl6XSL0CByuppTzt9Oqz
MmmPjbwbg3ojEVj1hAtDQh7AGFdtBMtzs1FKcnNleQE6xlc/r4yNW2n1O4FPZQzKWZCiy0G+WFKd
lYqTJ3wneAG8STsldAk/tjFtNb0If97evtUje2FrWfWFLYXB0XGOmQux9GZ+N+S+fMyQEG0t5bVu
rOiYZ9M3U56LjZO7+tVgvYHYiIQVyIFgtlEzmMUZQrDktthbAViRIocsT4fZtgoh3ry9ytXQ51CO
sEyw/7o489fM8qRXBuZSi1qrUSRc9kD4Nnx+zUOoXNu8VaEH4n9cL2qu/dIqoan6NerHGW615+0o
vmVEOFhRYkP+tkzZJMqpNWowsI8mvGT/fr8W4ASVPko4JEbXK/HLitl8h1pHA5fcX0pfVS4sWMXG
A3Sld6Mz1PvbjOB8EOHp7ZSP3LqOU9zlcaUxa5d+Tes4O6SpEzNVrEw7KNm7PaJZ5h5ZennXw2y3
y9FK3PdzkrlDamp3Shg5JL9wmEIdswldWfIYMW5e/kzBWcdANf9/CKhWvcIcmBpo9/C6URo04Ho+
df6D5kAnnJ4hFf+DoEMhbREMtGwgYsIOKZWfOg4K8OdmD9AaHY/80+0vvRZrLg0Ia9MMiGyimSoT
Cc8DI4b2vtbRhjH6jPJO+E6fo42Tv5pqLfmprRC0l0rvtW8NEy27YCIbNsrS2aP7VuyyQS5cKYce
PFHrxIWWOvdym0dd2RblP7VRbFWZFxtvviiRgIwP1XqiwvVvSOPB7JCS4HZSvoKddGBHDZNvt3d2
LbJSrQeeyZCxBcP/tY08gAlE9ROagNZOVk+V1uwkXv75VyYWgmajPf6r+vhmRRfWhF1VnAI9Fo3Y
E6ko+viePE1kytMzTaB935YHqf6aaRNJGbLKanN/e6lr4ZW9pEMBFEAFyHa9VIQayzDXiUl5f6xt
D9mb/+3fFxYH3SRnQ+LfH30EUtTCnaOt5HgJm2/272IJgkdII3yM1sANoSNNlKjRQVUemqm7i+WP
hfbZGN3N5HX15F1YXP5+cfO2xhAj3suiYv17Oko2YhnJDsanXTOFr7FyuL2Fqx5/YU24m9BGVG0k
VLHG8PJc1e+WS6ML6j8ozHCnw4GnUJXhaF0vykfmSo5/oReSlyr+FsenP0GEcGtQFDYRGoU0T2TZ
4WJIunoiZM3wNSYvH3N7VzUfxy3WidUjxUuJgfClDEzicL2WjjGKNJQpdKVx99AWBdqSH2d0lBWI
dlMLelJtgE4hpEQRdccps/8k9lPIo3urEfghEL+2r5iVHhUDr3lD/Ql5644mSofp236xEqX41/lU
ZC301cRorGkZGp0FRuqelpoGz3d3TGNtR9FiB6Mo9NsbsWLloGGQtxrTKNwAYpLE2Mhk+QpdaUbg
vNiP3+kyN6oKjeDkfDaM6NTJp9baatsux1c43ky6gspnoB61ZDGhqSWzrjqzis81qjWUy6SPTZQ8
tlLlI1uECsPtTV05bARDRtoZCIW3xBAKI+g2jpDZJ7/mMlJalKXyONjPt22shI8rG+q1dxhxDgjA
j+NzS4Ny0n2kHSc3HB8HOK4je3fb2KqXLH0K2NJohohdSn8gh9OCPj7r868+PpJvlaGHB9WX00Mh
Dy9SFRS8783X23ZXN/LCrnCxtLqdzrZUxmfkv/TgUbZfNiWL10ywLJNQQuHizUuk4I0lowcan53B
fgz89oGKOeICt9exckHyIoDzDAQApUZZWEdj9p3sBBixVKZ0XgtrC0G+5t+ACwC8IgXukLRfe8Oo
NAYASQvhXLJEKBqig8kEZu5/uL2ONae7NCPcko2WI5sInPEcpdDXpAfVvlfvojrb6fGX25bWPO7S
knA7UnartHpiQdZ0kPo6R+pO/jIaFc0+xc3tfar9e0ijDnvb7y1cftHFfZzrdBFkWY/PmvNiWI9m
tO+RvQdo878tbImPF2Yca2obssX4HCj3SAa45L/npdiTfE6qGnXneiPervr372WJrZK414zW8jX8
e6ZLa/mN1ywcj1328/a61q5L9o9GIsAlynHiIN4Mz3+SSz6TMTkTWlb2j6qp9/JQP8VF+71CtFB+
rV+NkJLgXMhbxC6r7sJkAzOo0KExdHC9q7WPkHejSUyq2Qz5NWW+M5UcGH6cuqUFWG2Gw+n77QVv
mRTqQRBt+fOQYXJQlHdpRy6SQ84Yw+TRNPd6WqK1XPxBzF/mN/6zSiGMwNeZl72aJOcEMaHyl8Yf
OnduMSgSrNnpXTb0yYbJVfchm1se6nDZiH3FcoYwtl6GiNV0D288qrbM4JkbjYRVI2CwF3AUGF+R
Gw069RKgCm0YvXthZjPsPm22LVe/Fs/OBf8EYZIpnO60DGNIcXnxRYPqJRPgMvmbj16JxFijeqf6
GxnA+mm4sCcc80QqwjyvsFdG8XNQDe5cnuz5UYkOvQrnu68iVHufpP+UW+/r1b38bViE1TkIXEPk
oFGwRhpTB6NoolmsKe9vO/+6FUYLlyuT8yZsp91mfhONJrM31MOt4lSnNdRTx9tG1m5NqBrlBanE
1SkC56Hvs6I2w0hsKAidpA+97r/cNrG2jmWgjmIrtCcwaF/HDVMNB6oumEDDAKKBF5TMYeX7AxsQ
KIEp4Be/aVYjZVJ0BuLwdClO6FF42VS7MdX321bWMgDmjf9rRbleiR30cNWYAXG+RgV63o8tzHLZ
yUBA97ahX1BBMZe+tCTEWnNMfdjGWy7KMKjvpdTI3JFBsru2C8d9HZVI8Wit9SxLMCpWema+j9X0
uRmGf6zBCl0pmNEAVILIRTml2IWLlIM8dzPk+DK0yrX9t20GwOwLkPWNFjj3qG+A74vS8GiNbXdu
Gd2HupOHUB80Wywrq+5AfruMydPvF2dG/BJVw4b6M5K0sWel7Z7MPUIXZGMH19IoHnUO71cgzsz+
XX8rzZ95jwWMORvpgXHnE5LBnq1nCw7E3E9q/ElN/0KWjKlnprzq59CMPytx5fXmey3/1qFjPw/F
fTM8wYuc2c8M1R9k9VOATrWR79v0SYLnzMWpD7d/9lq5VluSWEiKaZWTU1z/7CyGYUIOycbNEhGs
7Dnqme6di3sjjHfyNJ+nOHxsM2bE8wpVlz6ERrnojlWDno0V7VRLO01o3fnVJG9E29XPdvHDhFOc
aGZcNgYj2ybCCCNiDdGp0f2728vfMrL8/TJxG2M0STVmtps08qTP1fia2xvVk9WABzKZae2FrkgE
TFbVVOEvNbnh+AFZSU+WN8LdapC4MCCsIWyqZpIiDAwpunzPuJeq/pUEn2/v1Kp7X1hZfsXFThVx
X+RNzGN7tO/z/jSMJzgdEFhsNxxy7U5XL+wIb4RasR2ciUCkIs4moQyORDeiaZJD3+AHHnh7VWuF
a+aBIQZg7IgDIH6dbraRPajwMlIhDcm0wQI/O2YMPH1oml1cKw888ntkPm7bXYLBm3B7YVb4ZoUv
KcU8UDBBBsSGxlInoXVLdMWU0HIbzfFMVLK7RU34tt3Vr3hhV/iK0RDZabIUMTT/nczkEwtTAMQZ
zr4mo/4DWyCsFxDPQv8oXF5TA9JkMviSKAEhOYoerwIqP+3vGj+i4LtF/7ts2ZstvTCnXjtobBlR
r9c4qBO80FeCaOATsmi3l7SaAQKEgNqQ2U60HoQg79SZbhQj2ATVH1GCLsPTbHvK/IKwE9kTit3t
scykz5Dm5nX86bbx1W/327Z4j+WLktw4YHtI3/tTc9fqjcckkFvar070J9Wui4WqwscLe6kuSgvM
h8QriGdJWhw7xmaf82TO/mAuF40OuJS4NB06rcIVpCthURcDhaiH0kDtq4RxWB43eimrm3dhQ7hN
5g52QQQsCfSIRrWt7U3Zi1nHuwFaetp9t7/UqiteGFv+fhErOQ5TAZF2fEYo+G9Fiva+Yf2QHXN3
28x68AL9DKcKLAOyLZxms6uCNqyBpJVa7U5G+q70jYcyO/VFcS8lqK7lp9Lxsm8bZpdv/+akgQ81
EYOUeSoIJ23sUGhHSo32IqKbRWx5WfkJjq22/ziWKQqohavRAjzO1dbM3epVSpeAAjPvSuBk1/sq
kcDEMyobqCpklmdF43iPeFtzvL2+LSvC8nwFnHOtLlbgq0Ulq5x2fkL4um1l1UeYBFloUtEuEDuJ
TH126Vhz8Vhw1nZ7ZyGbnjd68cv3f/OhLmwIfqhXoBuykUeKFofqUps3vDmVueQmlDbBJP2PSxLc
saXOZpoNS9L8kz28KLsk2YK8rq8IIi06zVR3zeWYX5yspBuNUJswISNnov00ICprP8Z59gcusBTi
maejp23ZgqNNpo583sBdkrYzowr3U6jv//3nv7QgOJkaxKhtqg2vBet70TDx4L+rqs3sZs2VmRhl
iooZGbiXhetKikYplQau+7o5gUQeg50dJztauzud19jkjekjSmmSXB9yROfzJ7TjN3xiLe4CcaM5
BA0pRDnLL7z4YFMyI/M988F0HBwGe/jHOn3fmcYuj8zdbCSf/mBfL+yJLp86rdNm2JMyG5Ff9MPR
JJaKaePdsAalAbqn6aCU4Ryi53W9ripIozQbeTh0fbmrrUdnmNyyOlFUgwkQGWUrRDCZ95uW76QR
evKP3Zb2wLIS8XBf/gLBR6NYLvt84hfY+eeuNg5z5nh2vMXJu+pBF+sU/LRIomS0WqyYxiGyXFve
uJe3ViHc/Vo514wZLPtYP4H+544cpHzDB9fXwEwatBkGRQ7BB3u1l4yk5Ylr+xoq2qbthaUy7/7E
8X4bERwvhpUBad6lBdqeoko92cb31s833G59t34bESJsYjS5NsxLjhuVd35g78pRuducOF+18mtK
DHpG+BCWJ9rFmbX7Ki5smdyvMCtYPxY10KaH3HKWpOxwe9dWwwOg+kW4g/F1WzhGpVKUU4Cc6zlU
zL31RZoSdyzujCHY63+0dwxc4cyLPJ9I6ZuGhUFZa1561LKXB1+XsfMm2yh6r91Py1TXf4wIh1LT
W4PLi8zPUSPTVeYBtblhsg6anuVwg2lbE7mr+2fQhWR0gtEnkQEssuwaOTAZ1zYlhQJkG3sgaMKD
pCT1Lnd0WibRkG1UZtaAyxpI6f9aFa4VPczKua1pP81NfVKbGbFh+TgpUFsV+X7unXtr6nfqi45q
8hg5P0CHPFlGcDbj93MSnzTpeZlWWhhlbjvTqt+CgaXfwPypItavGQWo1NmxSbupviXWsdYDpNK3
OGu2rAiLN9IGGePK4UaTeevRKXU+mdNWlXzVj5gz+KVNCQxWMDIEuZyR6SbnQkW0vnhBNRnZ8Mmb
+w2HXV/NfwwhWnZ91v0CkNAkSfGvWnnS6yfZal1EBv8kOv53PYylXJvhESnHTc96SmfcqYFzZ+rJ
Lt2kGF4rHi3jGf+/bYDNr83oTSwtgy+wI/jqgYbse2DzThx5Xfu4AAbBfPzB9QWtJHwPsBUAZRWu
LxSiY1lKOO+h/DR+UDLW9AdOfWlBuLzKYQirWSZshcNf4fw69Y9dtFW7XnMC0COLYB5wHNq919um
FmViQ3ZNMprHd2Gh34Gzjo1wwwfWPg6zmeCPSdwXcodrK5JkNUGXxMk5aiYXHup9wgQA3QxFyj2p
mt043vg4a8HR4I3AK1WBoFxfln1xj2mgfbXZbxPwP13k5t3k/wjmyPLsqre90kFaQPWVP4nIzHWh
R7LAceAqvzbqj6lj90OWnHX9S5kfuEyP0mcj9KK6PN4Od6v7eWFJ8AxjyOsxD9ByR4T7sGBQQ/9Q
2z30FcQ8pxqCO1nb8sZ1mzy/QKIB0BdJcPpqUAttHpJzVzEzTWO2OJatlt7PToImVTLKex7v+yiJ
zY0q+mqtA9qa/1oWIuJU+GOZQy96nuoJiK8SMFE8PXadgrSgx3RY6KooOdXxNya7N+67teNBcrLU
MCGGAoB8/UnzFGisWhgJKgfJ32M+Tff6lHyJJjPYCMariwR350C0giQxs5DXlqYqtIs0IlPVhnJf
+KTcodcnxcH41mjmQ19+zgZn19g/bjvS2jm5sCpSSKiTb/eZTupaKI9h+5CXEpPGf43BiUHNja1c
u9cuTQn3QDaokGEuXYSMkZGGkbaqfmyigKbgp9tr+iV2Kj6PLi0JV4HEmuRkmc6qCzeP0n0VMWA0
Zq8MuCU+FSqrPyRy6uoTfUh/+NJlx3g8FcPLXPRPw9ZRXY7imx/DHA20B/CrMPZw/V07K8issKB0
a9blDn2rMSsPt9e75qMojfzXgrCxEa0xyGSwAOforkusPRu7+TBY909wgLQJyTXfgJhk3yKnjEZy
6NA4piDSCxkwETmn7++GuXcLbVTdtusepHQLsr3qpBemhUNo10pU+DMvhTo9KMTvYHSdrIY8vvUG
c5OaZ/kgbz/Y74UKd5VtZQapPHl16HxiftUzg+jQNgnahap8bPTjMEJo6cjv2ljauO9XXQWwJZ1T
DVHQNwPCfmypgbGMdgUvtv8zCDYOxuoJvPj3hRBTRqjSJDUTcejflHX9zsqPRljsYYfeWMi6oUXK
cpEvJ0W69vl4Spwxnai462qxH9MZwTrlOOcHiXn8276/6hpkYDBGLWxx4ryHocdklsv0XZvJ3tLI
RX17HzX2vtKMXb0FAVk9aRfWBEcMtSahQckGSs6jbzP5AZe++fX2it5EL0isF+0o6ApVhxK7IXyl
jsZcH1SN/eQ7X2jxwKO665nItPP60Zgy5goS14kfstYL32tO7pX+3YR8QDtALryRRIn++OuX8KYC
AQz87Q2Evw+ULCpR730a5tm18lO6yemxhKbLs/b/FhZKM4V86Y3gXRhoRWk2hv3UIqhq7Zw7qX1W
jMe48ZLquTR1t2oeonqjNC5+RdHo4lMXueHQRU3l57r95OQfDefbYPoIhW7E5DdFwl9GSBs0Oluk
vfqytxdGatXoS7uQ7KdAjqudbTIQ00cGCoqlHB7z1rc84PzxYSbXcrWklQ6mk1kPctzZz6YlUT8o
na1hGPGs/PpJvL8WmVQL7XUh1W/UKodjic/ZSo9KdfTfS8ZDCgx/i/xaTBQXO5Rh4YHn7U/aJuxv
01axDtOf/ZRkjct8yU5NHrrmDnaLYA7ccPh4+8Csfc5Lc8KyJqWA0qPW7Cc7emzVlzJ6NKIt1PjW
koQz6Ujw188TSwJa3cJ0Y5cHpYaertpb57jf3V6QGD1/7R9zkwoADp5mYs3SVts06fTCecp6icb5
R21BHEhfkC/byMjeUFKJloR4pg8l0Nk8d54atfw7NT5EU+rmtX5s/IM1NA/QYFnVS9O5CG1Cd3l7
latxjvlsuhPMFjNlLKQtSqGhvxpVzpN61OdjkrxPrQ+533ma+i5RoIOs7o3uQ+ucSu2jFKCE/UlL
Ere7u/0r1vZ6iXA8EhnRoZl6fUz1Sdeixmicp35IvLYLvNnIEZEkK7U3GsNrp89kSMxYbkXSe8FS
XqhRG8Pj/LRwKVARmzKa0fE9jPD28Pn2otZOxG9Tb8qdedzGo9MH/lMmnxi4cBmwsxp76/u9PRME
NpVyKhAcEyk24ZgXfhRPUozzROlfKLHlqWd0X5QGBDNK78N9artKdD9kXy0JMp9q7/h3fncs2GX4
xzaygLdfEYEPan8y/8VNIk7ypAOjfb3JiUlL+Z9CWbRiNYQRreGQas2WZvabTJgrmRBK3YdMjUlq
kUtMrpSoRYiZL6kYXsvsTn2crTvDwnGi0psY3nP1rV7M20+KTXJS+RfMShUV/YYENNTYxv5T21Zu
0B46NfSGd7fdZn1hF0aEtK1p1UmO7NB/atKfcfzBOeS5Ox1n876ev0uavMtJ82+bXPEhlAuWigKt
8Le0bJCATLKPxtZTqH2IVf+fIjKf6kA/9uGPND830kbAW9vF5auhXwCslWbA9Wnv9TJk/Cx2nuT0
hKjrCQrKKt7ILlZ38dKIEFQbzZrtWgudJ93o9oqGWMJdYzkuZHfHPH4enb9N/8cklRtn/s140uKV
KveFuXDcUvUSPh6oN7theNN5GvKnQo1PvlPttD5y6/uuK9zaOgwhYN4gYuxl4wJ+w6glmha21WF4
2LGl2nmqk8Idk0/PvASVu3EXdq4fH/Od/cNpU9fuDxZsP8aW9bc55LJwYKMGc6zMdgtxyNIju0vD
Zb+VvHPz4TXuDs2jpt7lM7fZ7Cmyp/GUapBive28moq7XGevDnkU/BM6iHBu6uXvFzmeaZRtDaWj
89RG7oePoae4hffd8gCQ7iSPnpnb30n7wP0Ki7o3epF3rD/spgdnN7i5N915ydbTde00Xf4ewQXi
KtP6YPk95idjoNMeeCqkCkPmKuo/erFxc6qrq6fWifgMQCsS3evVB1HTFabdcpjsYe9HlNgj41jJ
XwbfOdR16Nn1wdcJVort1T6zz5M7ao/WOCduZjTeFO3k7gfTB1YqMfnNIMTRit7f/kCL3735PhxF
XlKL+rRIn0WnLgnMcHaeYJd4H0ph4CKD9OG2jbfXOj7AMxcsACjpN1D5QknbZpi4DJxUdptKYqEf
mqJ3q/seKZbbtt4035aDBqiGNjaFJBve1+stR2ymsIPA4KA1iDeDB6m5aVtqsYXbqLkbd6WrSe9k
NAml0ZXU0bNNONPn53BM9o1twW33MUD05vavWrl8KVlC8kaxHWizyLmmp3XIyIzPdagdTOPB731P
Ue+jpt1Y/ZYd4Zx3at3MlUwCJXU6hcP8zgnVk87bbat3sGVoOWYXxzqqQ0OJmTp+msa94bgtnIeh
l21cE6u+ebFrQjoYKUVWOozJPpl98mKHSeSObfPp9pdZvYouPo1Y3UWhXk/mkpUgseYPnqMfA/zm
03cr3gXde3rTt+2pS4B5c+DsZZQTj1iwX9c7Z1ixnCpT5j8lrvSX7Dlu+JGWn9e4H+9Ht3V11zoC
tXfP1umpf/rrx23rayeRGXtOo8lQDhzC18YBaOtBZWDcQkcnJ/ej8aPlf8uN6ob/tnW6HMRLW0Kk
bRvoovosJx0bjpb+tcqeK2OjIbAWzEn3Fi4lAhg9gevlRI2f+owz+U/h+JelIinGUPj44Gv3inYy
t77c4m3ihzMYIuU9RvGJpvO1MbPKlbCcGwi4M/lMcgJWxtrBFPxqRqAubfWsDt/rLT2pDaPiAEgb
tVFpTqX/1E00A6vwznQeapmXn5O77Uw3dbIcL1TDraRz1S7SX0xx0/SEPO96scgtlUVS1/4T0oen
tuSAu/Pk+cquORlb78u1jJNpif/aEi7JBeCZxTIbG+Q/y+Sjrf+opI1IsnrKL20s8ewiXoHcCyQ9
Zj2G2bjZSb2v97rmjtPXOHmEtbQItsbtV+oGuP/FqoRQrAEHcwoVi6Y/vuvbRx1KcBlkNZKfQfGh
nD4U8gOqSOdxyA6M025kHiu1tcU8aooMosBTKQveWmRmOU8Z5u04XoBR+yn7ViovWvDslH8x1Oi0
mitrbpqckknb5X9w419Y//U5LrZ7nuN0GsrWfxoYu6mYJDJG684adtkj7+SNO2/tlgDBzn80utlg
ta4/bQx3U6IEPPvScBdbu/B4O2SungTkY4xFuQKZDqE3NREIjM4gjEVkc57VNrsxMiyv6P1j3+/H
Ly0wkf8j7bt6JMeZbH8RAXnzSim9q8os01UvRFcbGcp76dfvUWHv3UymNoX+dgYNDKaBDJEMBsOc
OKHLM0InEj84vvGnv+cNwGu6XVTZ5hgVF8vQngBzFuIV0rycrLvBjYC51vIflbXMUDT3PsGDbixB
AJzn7zUY+x+v/Y73+NuGX32GoMSSlJoco2PxWNUqYC+0Ni5DtvAW/VJfdW6eOigVygpBCtrtyIwO
TRl3NMZgjr2uWaMnJ2yBFYB8OIBx70NQXH6Ab4qqoGpB0y0GsKZowJxZ69TDDP47MGONvjD4Um7l
hb6ZhC1AikddMpzOiF8bbQMGVo0ZTprsK9ASgjUMLdR8kZk6lbRNUv8HzxlifLiIaAcfGXBuvyDJ
eqBlBhh7Q5ccOVza2Sozdix3FWVvzTG8TVnda2HC22kBYN/q8ihseG1btFweKs+f21MFXyy+mddC
xr+/sgNgMum9mMC0w91gGNvHlc9IrY+F/B5gPIoMDEbsZxKt22EJ+oKki+bu0dShQnmwn+gqAY5S
MIOsVsvIj012DJG7jDRn8HJXR3iVgmiNxbuqWdbRl5UdksBegwDLJG+PtWrKelzJF9/vEHkI2YwM
diTFIioRbHbROQdV+DLTm4uE4D+YQ/NO3llLw3x36BCgEqKD2UthSBrFxr1pjVXMj7ryayjeC7aT
0mjFMC4lbUyXR45cfeVeuMBM4YNhz2auR/URTx4+LlwHcO0jAyAYMKWSqkzqYgKz2S3s/uLXGwsg
pt7CQOEqc9KuoWaJXmk1PKapfHm86999ZoJ01ASAcQQrpQqeZuFNAO1XXsKmkyNYW34Oy24J0gOk
W3AAuWMf+craBAvQ0SvtMnHy9VzcMuVtgAYMpDRow0GN+q47rG4xg17RyKj2RsRdP1jG2rlZ8JPN
aQNKx5kg/n8RqOEFRJoFM1UEW9mBCD7ikUKOpSk5VU4WckMB/2lQXLLYysz+SnbrqLO3a+KQsc7/
EStEgXIMFnicHjmm0aWTn5SaLzkaRDFBXsYwF9I58FtLt/CDObsyWsK78wW3AOhUgGO9S2aD+hJt
2VmNN18JkFOhcUtB7FxZFADpaldrCjXmUL2jwt6LBH0iWN5QrhdDpwBXrbMKiOxJTm0Qs6O3RvX0
XZ36m8faO/HwgXcEPTQjbRIaGgWjWaV1a4QEj26TWhsLWQor2MWxtcbcDEdW3812tkwxYaUgEc2F
MpCASNoL55iFXYmSvQIzTVAGQWGpbxc+o52xCazYGdizIjdOT6KFjO7p2iwcE0zuGjI48KrdUPmR
eBfFe1XnPIApH3pkzEQWGoRiI9nx7fPhe3qgqElIjk3kf0Cr9QR/9qEKw4WYT04o2ApXXrlS4naR
p3MDK8dLI574tXThHHTZ8+qy9snRZEMMgpuEtvrRyGje6OCIm4MAT546mvbA8YfOQUMRDGYQFUpr
5RmkdcvQD6HWcb3u1QBuBhhfweVCkZWfC4smfGeQvI5tXKCIQcJMCL2SqiY1zpMclaAP0BeP+XYn
TA9M2SlhYCeubUwWRN4M3LNlulPyUxLv0m7miZxcOGjx4FahwcEUyzYqbyPQ9yfk2BkrK6+WZh64
JkrGuM2F+ltByejx9ZpwfNAcZwGfObbUotnhVqlKYyBRh4zPMeOG5NoZCjgBATi/MdNZOsUpO4V5
KAYgPrjHSDPdyqo6iXncKyELuQoHurwmvtRtgMcBWCVKD56NDnMepfq2TTEEB10ecw/x5O6OqB/E
ELjiYjqU9H7U175Ejgyaa0fIGvgoWe1quwet0YcfvT/e3MmXCNJABK2A9wVlz9sVD2j0AmEpTrOM
dwzNdOVfDLrWK/2UoOlL5xThtzRXbZy6qNcyhRPlYNOpVRkyAXgzBjDoLuqGdtHXHMHR1F6CTQl2
CA44TlRYW1s0TUV0mxwLg30kebrMIi10i4FGn2XoaJU3U7KdkodiOCrviD3HkUm3e5lyWaljjrOr
TSesghU5lSu5Vhwpf+ni9eODm7IE17IEU8uDQGLpqCdtN9CgzpFsmrl3Uw/otQTBnOaYSp5UWU+O
b36lLAynDMiChHMolKmnDGAJvBZIcCJTJ9w4owB9dmzD9TJy49BZa697sdgmyzmV5RwPyGJuaPjk
sgBD0zDLCgU2VRCoaymosQFaOCaD7YbEdirWHCNVWkn+8vERTRkuFNTRDIY0B9pWBfXLazlTkhhO
Xqa/tcY+MX/47O9jEZMv7rUM4SrlEbSxQOL2yDDamC3KN6BxTe5gCxNquoH6x/5jzZXkZtYlsnd1
VhWxoYFMG5yv9V/LPmXNx8y6pgzx1bpEM2ioBIkUA+qtwgZJ0U4GwZF6lNga+eLij/c+FP/ajI/U
iYW2s3F4Ahpt0Ad7e3nRYFAFtSV5JzNqJXdQ9Z4OGLPtzCxsavOQpEWHPBIGAB6Pf38VYccBU7wC
pOLHxs2p76DCSANqLrLFx2vm8KW0npM4pe/XAse/vxKYlwxz+VRAWvLEXsWYuGN/NYXsVLL9/B8s
bZwOKZnIugMTJOyglfmVZQUGSrXoXOAGXwbDz3ybmsekDeAQbXlx8O3lgEcGvXXgPUQD3Uc8nGe+
Yupxuf4K4dbpqW8PxDcBwYr/1N6Bbasfhf2K8MMJ046CMl5aEsPt0mMXOEzZ40tIvR+AMH/8HVPb
DkA56FrH+YSgYb7d9kjSDQPdAewI/l2aceBAw0M+gHGKVzN2eip1PGLX/58o8dkxvMGKI2sAxKX3
FpZGA+AStokRrsNcP7U2WheVM08k2lnyQdfORT2DsZl6ioyxOoazN4w7sEI58lolCeKfUjr0xAfB
74w1mDhSXMwRZTZizPDA3u5lY5ipaQ2JdyrBN6UEHgwC3jz+6ecI6cpZJ3Di6NBZDX4rcJAACCAG
51GGMVS1Gvmn+K+2HVxyijbWNl7wQ3dOA8ou3sZyQ5opy8caM2rETfhiwO8ZEVEYimXDvRc0xutB
aZ03pn+KUDdV3RF1oJVUq6gOQhRzmbcz3sqMvG/P8Now9EPSVmD5PclBcijsTx9zeEl/sss39KS6
RbItwqfHK7w7R6wQcxy1kVUOM1U04WrWcuWlLdO8U1OigSXR1kW7ivhzbmuvjLiPZd0d4igLuCGg
ogD1BiXcrc7EefbfsoDCAlQGA94BTTTJahYzMidIMOhWF9deiH7DU82ecpCtMwRgVazQnL/8BytC
uAWFHHHI4pwxCxmqAhGDd+oa1cV4U6Dmn8LB3qTK12NB9wZl3DtcAbSGoZ6BePN276JQ8vyk9f2T
ER+LNhwJY10kOVwtTredGuyiCNg2hTYGcaAjUvo5u9Yp3bz+AmFTJeTo0rrj/gn4i47xDWm2pRFs
wD/o8pI7TYQRC96fx8ueOkiQNWHEMWBPKCoI3rupZmWk2rF/khBcVskPrc0dg21ma5vTcsxxVixC
zLsBeE3JQLXZjXNLorXk/amQ80v5C0ZQPl7O1GVDeP7/xQhGM8y9xjcqiGm8fpGBnlLnOm05qJVz
aQGBj6Xdx5HQGYStYwIbbPIo693qTJZneowoDOKq3pFhwz7CoKXMP3pWs9Bfe/KDh7I7I/QunzkK
1XVAH5F/A3BVuRWK1sW8inpY6nShrcgaXb57f+OXR3VlzJXWRtskWmcwGyFFj0dhzJDfisqzqul8
ufVPREOXyt7DRTiw4JUoK39OEb+7rO9kjboBHqwRkiscnUd0q+mrxj/tfnyCPm9xOsn0ZNPfy+Vp
s1zG9LQ80fPivPEoPZ9Dd/nnxQNKD+6k+/Jn8fTy+XR8/1PRhu6PPd0enY/j4mlwjv7i99/nN3vz
vOudtUlrut3Lzsf68vx7bW6encuzs9jOHNCkDl4tRDD4UZohOBoX4h21p4oWaw2kGzPuz7jxjzZL
eDa5OgSg6Oogwwvh+xi1AUfPm3MKvp2oezF4muG3AyAuckyXmKVbcK/Ga4npX0b6s9ECNAgDfdf/
ItJ20AJHibsVZpYjL5e362oo0GTXOxJ/KYxzUmMcPElp06ouMF+rx9dgNIaPPk1QTbTAAG9FChiu
rewmP2dyjpP7C6oZhMvaNwHxreIbpIuCUB78E092Bo+on80YqikB6HRDJ+no4OHFvhVQt1xr2tTG
zYp0mPYcpsrvi38drgEvAI07YwECc2bhowrW3Ug54O3MglN3pk+6o8xo4ZR+3Py+mI9hAfJ51fj7
ZuhgGC+1EnlhVicUDKi5/pOZL5YM8pI3EkdH0JN3mpv1lGcbSf7rR5jV/p9ARYUlC9axqWo9t3ps
bIN26JOV6fJGZe1ca99dpD5KQR5cwvq0sRh+e3x+kzQBilx4qtFOqoBgR137mAWoPqucYnysAzLp
x+p+D1EWJAoZnBbMXJHMIHH4BTgyfbHcl6/TE3e4Uzo/CPUowjxabd/3H4vOWfy2nC39uVbn5np+
J/iFa3ezcOHatdZQcV9l/knle8nqEJgodEAic6w35ZEBbPhB60M3Mmtq1tZOVv1VVwHhuiPW70pO
Hb3/ypQP33tpu5MCcEro1nr0PR0ZVgIWaMb5nnjAbj5XuGZh3LaNZxAoaL6zMskNASWspQI55vc0
yjGkOV08PqcJ438jcPSDruILHnulFGvYH5T4nnybuaW0s5nvknRGBSecRQjSwFIBqg/gT4QXQG1L
JfBrHpx66SNvAMlMXFXucaXcWDUcU//Qhx+Pl3Zfsx9VEPoOWlfMkMWwlNu1aUaRhAWoDU5q8UO2
YNnlqkGFUVlhQqpDmL0hwI/bpNsYwatGCAhbngYFwKC2XT/+kgnjiTYvDDSTxqKQJRbOy6CQytTD
2jtT9l0AVRnV42yOI2jyKK+kCLpTJVKfVKUXnJrwE5y3+qr236pkURaXx6uZOknMusPmoo8FM7YF
fyGoEZNUdR+eqgFdXsfU27ImwSyH5iuJffTH24ODuOexzKl7cS1T0B5msIDEBDJt+I/oel1oC68+
pL7uRMZM7/GUKCBs0ZsnW8C8i01WRg4e+Rbs3Cc0+Tf9EtTtQGrm2hOrDmQ2LTRpJkF4hjohyjrA
GAgLa5pGtlldQVosLYjm0yYca4PtC8lWzANnPIZp5Q0tjGfiL3NgLEBf09vBSxdiy9v2mDd/WqL+
ir+0PQYaFd1PxaJ58F6j0NjB+QlBeWWsTXkfVJtQ+Qy1ufmeU0oHkCD2a2TyQbXx9o4FBgj3Cbg1
Thj9uEIhDEA2I97Hcu5UcxX8qVuEYZzjWHcVPJzm+ClXpopVAY+IHYUnJfiNBHM4l6af0msDJVsg
BL/TZMLvl3nQY/AMjsKGY0qaYRMOhzzCOEuLApPYVi06qeb4CsY7KT5PSCeh2x71aTg8wruMAXc1
S4cmPCUGWobUBnxEWyRGZ27P5M5dSRHeYg0REWpCLXbOCG0aV9ZvZOr5zEsyuX1XQoSXFpuWYJp3
HYLi+28XH3TblZM3yVr7BqdW+hHOdV9PROigt8dQWaQzAfsXWbDkVu3hzmHrZM8Fx1eESQWm1mD4
5xxR1ZSKXwsSFlZ1einpCgQp5kXSy4Vs4v0/BWa5TDT3sZmbFIUy1EjyjRSqiFVEl3AXkKHEbaoK
V2nOdo1CL3Hs4i0kfx6Lum/bQ8YNhTVsnAy8D9Lft9dJ4raZGhyxEpg/nuI+WVuFRJFEema8X3A2
uKpO9cGxyGsQzOG4J84OsjEkEO36uG5ilkyLtDYiCmQ36jnL1olONZh0Y/V4iRO7eSNFsE2G1xEb
mXz/VFtySjMgTzFvTO0i2g3GmWubx9LuhlqMKcxxORpq2WhOEydRk8bS5DpLgpPetsOqk/OMeqRh
G9kEtb8i95ob9bxa+obJluilSlDXTNO3vkWo2Uk9UghJDSghpqm7UmT2Tpol9cKToujf7ykmSqMM
AGs9RlqCySkNT2ZwiuGI2d6qBOcFEuy/Kw2jV2I0havMlcvqUyvln4+3Z8LSgWpybHpA+g6ZJ/Ew
SGhmGrhrT22XvXAeXxJToqo6589OpbjA6z4OPB9BXmABvlVrXSm9KjR5dAJDcY9hmnZO6yEsqO4d
CeAESuXB9QM7E0bpwAfNyMzuTiwT/Ly4TUCnQBfE97BRFTUGZX50KsKE8s4xPgaQTj3eyvt6Msjs
roWMin/1EvLBNEll19EJ/L95TzHNndDkGOc0/Jm65buy9GdWNXGTIBDdrui61DSUB24FhlISMIbO
mFNRWHwBZZEOJVihAJ5L/B+mXOZPnhabM8sUhSJRCRwiemtBbwRnU6zM+4bE4gAEGKdWaYDoXZne
UQccLTfMVajO5E/usumjMDTLGLC8mAoAkOntClXiG0OlQpgnfWR1twTMlSoglu9BdGOdbNNt5I+6
cNtYosyUHW7MlOdEvRnl64aN2GBEmyKNcyu/M5jdJQWLTioDu3jyowNghOv/iZCRhwXHqKPGIxxj
jDKIzYEdPxV6SQ39vSsqSoJw5twml3IlRXgvPXBCmxIP4lOPSk6L/UtHFo++nHFq7sK7ccvwByD0
MQzB8QlbprVl2FZydOJcXpZWR6ifvKLVCfN65K0pryQ92cixtdRIRX27PFoIOudGqtw1xn5/BGab
AGGISUtg5779CFkuSFNb2FJgGS23Ym63UJ3KAQ6eku3l9++/8akFxuOxAZi6GTYuBBzVkXxCrCWj
wOrFVgRlSSv/LA1bpDyhn2wpR4tUmsP+TF4NsFmCRBNM1mj9Fa6GyRVfUotxicOprDO3gaOF9N9Y
Lo+Qnih5twnsjuaIToY8Wmf+33iYK59PrhgT0HFDMRocmarbbdajhOUF8+OThDfEsVpF2nlwlBaY
tF1RlpWYgpJ2wfrxNt/1C+FwR/54XBY8KcgoC5oMToiBtRak6uBlIewzHdZKl35EimO3YPkwtlHr
FvJZtb8kPXYpBgihfRGPmj6TO7lb/VhQBwwKFS84F6g33K5eqlMW+UCtPuuSJy0LzzYdRXOHfvCQ
qdIb9AvF/zqPAiibcew2ClPj/DLUZm9FEt0nHVft4Dmtet8tfUUGwF4ZZt6Ve90axchgMsCxgv9D
xPNoxUjNpUEMGFyq9k+VYXR0Ly+TCmNnM/AVtO95tfOD5miHxyA/VlE1YxLvUsLfC736AtHwAtqm
t5UVPBsRKGsil/S7hu91LftAWaxuZIo6YwQHrlR+dehuQIPvts5Ae2bQSjkQtkafjTr3TePmXkeF
48QucH6O2w5GPrS3325+NpDGjGucdxvL6SZIw3bFI1neqgyd2rlXqHQISxnoVrmivNWNA8/Syq3K
QFlKRRg/ab41Nu1WVbsdKnmgNmeRQ7ISZWC83W4WV2++rn2ROotpbgfhwveRFXt8eUQXf2SqwfeP
JHxj75d4suPMyqg3oupQy6xeJJpkuA0eIBBehp6Lyb+z7vekQCDDYIXRkwS9ud00ffB9Qqq8Ovio
YyXx2arOCpyjpjg3RUfN5rNo5Q1J2hV7Lzetv6v1L1ivwTdn3qXvBNH16Y0rByEIWDlAVo7uSeFD
PLtJrDYtq4NiSBtP3lbtu5o4hVvnvuN5wULLS6qznd2YNMc06qF58vwFe4rqL09vlpl3SDRjnRYf
aEL08T88NPQ05al/A9n6qu1nnpK7zvnvr8VscXwMQhaQCt1uWxcgeVdFXXVAbmfbpdSutU2kmLSP
agf8vh6vHbn8Y6D7BHnirZoMi7LSXU1xY2PTZtu4KBw9Pvql7iTDEX0eF73v0I47h9r9Dn3FXUXT
wjdSC369OBRYKopKUsyoPkQmiOBp0erZcyKXpeQog18DTOVJASKswohsWnumv1P6KGA076yaSgFK
3hZ6Z0FgqBVK8JJnwFNTo9asbZizLlnUcSEfQ16j2TNnYQJ4FLHiX0PoAceeeXX4K88xH4DKVpEd
OsQTnz4vJGRxMWKvc7WksoZlonIVUIEhnmNlE/2pcTwVUoOj4/09gkiw/i1nvGGWnR05t0GpFWHO
rPHGIt1YPr6xo6W722Ek2OBUoAkITZu3mqBpAXiudKQ5S02jGcal6c3fRP6sMD6lKPaYsPlYnPio
jYqHCZBodJIxkVf/fhqughh56GvDMyEO+DCW40a4Swqdeizkbk0j8S3ywRa2EDGhyGhnyN1QSX5K
Dl7ADnHEoOXF1tSHHScHjVcI0Zj8/ljknR2CSJQwZTi54KFAzHu7jf7gqQVKyORghFsUlzdtdegQ
iQba62M5o/Nxc1yQgwMZVwaacTAK3MqRa69pODT0yB36r4zJ46MMDMU4agvGG4mC29+uOzs3jR4B
FxkwSdwq1kW+1WNr0WRzM20mlPtGkuA/xxkIxcvI8I6DNTgKGSRK2uo3qaynx7t1p23CigQzF5V5
46E0BTlaDd581c0Sb6d7MXqPw19RMVevGF/o28MZSQrQeoMZ5goY/oQ722caN70MG5jt4TQdOuaC
zEV/RQjSyP96bWGzr0UJDkyjpmrtg+z56Eds257VfMHqA48/4UjCS5lR7vv7dCtM8EwwQBJ3GvHO
cUiCrTUgGACxZoYRX9jRtC4HCtrUfz646+WJKVHDqwewv0GiFl8CjpKMxdwBfAvo9vW9v49l3V/d
m9WJwVxj1ETjme0dJSBBgtbRmn2CgKafm6E3ofQ3axKUsQtKs9EiyBnSD8ARHJ4qS3mOnPsuS4RL
fCNFMETw2TuQOEBKS94Dw3pvWPyWMGWnvETPueYSLzgrCZru9KF2W2OGdPLeOt0KH//+yroPaWar
hcyglear3f7p438Mib4XNyKN0UsID/k7Lr/6fSNlrI0H4h0xeyt1OlkPLrWhtI4nF9myybP0mNfd
XNp66tzAYgAYBfCd8l1usYnJ0LdB5R/bSGppCCj9Njb7BE+/NCdqyoAgSzM6kUjUIBy43T/DKAIE
H6V/rLQ8JAuQYcBrxsw2AI0RtD1FZewVILTM026VY+bhgkleM0daOHEdxqjMBI4KKRb0+t9+Q4wZ
xarXB/zotW3wQw3gfUQ1axdyVxGnz4pypvJ6l7vFoWJwqw28INqMUOwQFp2akT10dsWPXZM4isJA
NokMatE5XtEu+MBXIWNObQRHBSxvj6/+tGyg+NBWAk8BMKfbxeZlr+mDLvMjGJWjt9AGyXyv5skO
38kxsi6TQU4hk0Vukx+V3LZunqfe+vE3TBhXhAtIeiI5bwJLLyy/MrNQIZ3Kj6nd5PGyGwb9UjYF
gEeW7ac5KgeaFDlqkieBywLuz7UMTcnHM4lBNvgMtHIK512ZLCFGMoRHqVfBNh/m0Uqvy+ZVUjx0
vSAPsJN8Uq1MI1bm+nomVA3dNigij549GLwEhwPDZnqZ13V8rErZO6WgjFvZVcHcJLWWTZH/66Qj
KNqY1MDlApkCKM+Fne7DWinNIk+O3pCA/gxhcxrXTg5TjIYmeU61JmwhmjYxCxHnM/Zvjvt+ZauS
RrKK1h/So1JZrunVtI2MDQuCNVcOsTc44DFqiUVr2XBimZw0FLfLWN3V5tyTMHHAFkow+AeFKsRi
wi7z0q98zcizY45EVobBesxPVza3tlnR1U4Y1mcFc2MfK/VdnRF7/U2bAbqZkVReTFaGYwaiVOr8
WKTWuvF+kvw5j99NdrJlpwREQQ+rddBfPIXP7PuEtQYA30RaHUNjkDsUtt3qU/S5y0l+lLXkb2V6
i1Bv0coaRsvHKxSOF7EZdhL5OXu0kZiJK/hEXeehrSYL+VmqvljyOhSv/6ff14RTa8BVZgx9ys+2
yb9siVDbqGdeUzGXLq5BpMTO9D5F+jfmZ9TqD0Xj+PhX3vlLo3WkTWdQ3cm1dTJzQKLNvZMqXEOW
6xFRCVZmfHbL/g970jYY8rNn78PH4y0UVOFOkHp7A4Goa4xSi/i5s8qlhDYsijbCZWdLHX0sSHi2
/1vQSMuJDBagXkI4M9LSo1O14OcwchRMxqRKSwvU5/bJapirs4jst3fChO1rfEzOQmmTnzPrFP9s
j+h6L3M3st2E6tvK6Q7JqqfuPxLL3UkV9zLQeqUlOT/XWrbvh3yNeXQ55TXbPN5KwVh9yxnJUzH/
AcyAwOXcnhnLM8PPmGk9R2B2GRSONL+OXKux7avnKv4I5LlCx9Q9VtCqgMoq8IJwu24FBmGQsKj2
7Ge1vcjWtm/nerUnBWAhsBNorYJXdytAkZrSULzGfi7tvWadBm9OI6a2zALGHe30GL+LzMqtgFqv
uqgwGUPSXgGt4AnuKg3KeIlUMu0wLVuaodYSIQ/fZ4RkNejh0E0KJmRBoJwlg6rkPnlGAi7uwcqj
uXXwVrRvWdNvQDPf5W5dX+x0afVvUkBToAzA0avnGdD/M1by/oojgQl4JQDwMMfw4G7XnqYYWZVn
HXlGPtpRi24RA+OPqsFjpRQLFlixAageXnEZ/6WgG/lWTERyEyM8Qu+8++rP4Q/d2A4rvVsgS/9L
Y06Z4cY9lnhvUYCVHWmXAGfAqsQ0man1iebrUXA2Ks3lsCX5sEqeor9+IC+9ZBnM0T5MGGVweYPZ
AnkLINKQmrtdoUmkrkt4GJxTVXdKP15p9rv9C4P5dNmp5Wg7mP5hAHXy42VOicUTPU6VR8yDWGP0
EK+cpNBU09Som+BcorfHNawhXsZIkS+YWrTnMM6TjWm3GL+Utf6GB7n8avNkzgG+1yET3wBCMx2d
j2OX5+03gFgVlflyCM5Z0FuOSkxcnyolm0wHXdzj9Y7W6ypBBD1CLy4yhEBUoL6DKSK3osymbxtZ
CpOzefFKusS05nP5b62jdyKE1ai1zqKkGUXI1CKLCgj3UqeJ9TwM0S7y1pYqLx4v6l5Xx1YoeO9j
Yx6ca+FyNF4QW4EUJedCcUHKiUbqRN17NjJDToOcsjGHEJmTJ5gfVU9AtI3a8Fmz3Fga0PWyUPTF
wLd4G6zoRTk/Xt7Eg3uzPtGVZVE2BDyAPCKjNvLTAKqo3vlDAoTwOk4d8E83waYCgaNaaI7/DHLD
eG4cwzfLmaA4wNnCqUUlXAPodtThq3sSl5HUcERqZyNHLmBf9MeG/GTeQa5f4nRXZ7/K7MtGY8vf
Tn6uUmuRVSAC/OA5uOi7YMfTlEZevB0KacYLnngLRgAwDh8W0hqTP7cfVhcRD/BC4MNi5Jb2hrWP
P0CN6vhgaP3yLhg3X6z0Q7spl8p+tr9sQhMgHG2NGCwDzJDo64dVJCNjHaZnuQZv9uDWMP+rDvUe
xvd5dDBnrpYQro5XC7UyYCdH8IWKhNDtWpO6Do1CJcnZ15IXflYsOELxq5fx1YzGTZiJEdqK0g+S
yVja6FJcnXZZFlUfKlF6bqufGsDbNtu1Lm5WvPj4i8kmf1HViKyXUt+bARqaw10+k329VzfwFIPQ
CSkvnCrAgsIH9LUqBUYpaed8ke3TY7TRno1nZRtuvK21GZ7RkH5uX/QVW2pu4dgbY8aiiNEjyri3
8gWt0q2uy2Ogb84JOI6a8hLkAfUaNwMI12ueTHTzGABsg8bZaNiMbLF36E628CQVmZd0sOHaWXGS
Tbbk23iFQZXrah0uu123DlbeBiyxa++kb5Rn9Ykv06WyVlbRKpt5LO4fx3EXwNahwa1TgAMR9K3N
pcEnHnbBkA9a9lNTMM8a4ySljU5Wanqu9GXbzdIBjuHDjaUZKarhSknoMwdYUow7cyPLujzI9bNO
MbUPkEkQDXv7eO89MZqe/pX2EGV7dOtgmMFIpA7sgwj3k3rLKGuFGOcf0cn71BKnRgvnKTsgWBtC
V5px5O4ulgpKD7CjAYqKTC6YjW4vFkf2jXsRt8+KDV6rTUR2ueb0lAD0/K9XeJSEwZXgTxodOPEG
lU1eFnUa2edm3eya9+SSH5QPtmz31pqfwlW58PfJH3BIPBY7ub4rqcK94X0ERjwGqb3/lz2T9m/n
FRS5O7+Ys/vjL92oibA+4ZbEdeGVXYmdzAqXpe8eyATXuUHrcyHtO82x+zfF/wTcBOq6rmPKE3lm
qXdRD4JtAPDg/CPkwZMoXA6WSaHZqx071zoN1uqOA2WxwiSSxxs6scwbKeNtubLEcsSyuB1ado7p
8v2fEyHCEoTQ06pTIkk9frw+9jo1Ty/tEwPCjmKu6dyLMv6UcFwohMOU60BR4LkW1pFHodKRVmVn
6Rl9heQXZi1d2Ie0geJjZjl7t5+Gp8c7J8LoxpuNOwZyQPgFaGoQK+KslzytRgHjQtbeLmjcbmfb
i24bLy/1WvoqDtYxfddd/Z+NJsRCHzDicazBSmI1QW9zYII037/E2hLxSum0IVULTP2lxSJfztUp
J7QQPOZgLPtmfFS/fccr/cgLC+RUSeBfkn29MmMKkpHyxGIqzaTq7lwPnBzcLESeMuoysNC3eogW
6SQYCOcIG9Cg/DttLj3wrX01yzJ9pyigSkXidgRT4dmHYb4VVKTMyL3Sjy4e6g8r4w+6Q/x3/53g
NdgHS/+P/rubwb3dbaEgUVDNTkHDm2V70UX+lWS0ecdshHKPNrfmH5vWAAW5XZpw3bS2yz2wp0QX
sBR1VD+bJVXU9WOtv7MXggzRcVIa9D/jibk0T/YCjujjX7/PQwg/P4q/Ureu0qw8VPHz/kt6LJ3Q
NY/cWNc/3NjVCTxB9Lo6MyLHL76xHIJIwdA3TGVeOUBku/hqXwGCNVz9eWFVW+b8fmbqjKG68+gF
aeMDd7VAW2oGsxgXCHiQBYTQE4Zrjb3bB/tJ+8chJN/6YMNSoDlXASmk2I4kK7Wdy6WCs0opuHgJ
kiy/esDf1gTY7Tmm1PttRJELQhQdJAcKpqzeLsxHgW9oPd5eLOKHpzpsS1fJTWnG+t1LgWkAPRXK
k9+tZMJhkbY0vd5LtEtQRY5knVj58lgd7vUbAhDn4RkZOSFFZJWm91EUYiDSxeR7GWPIauIE1sdj
Gffev3YrRNDyOB60PG877fKD/4QeBGd/Gb0nb8av5id/fyzrPtL5loUOXHTD4WhEA56gdIcWzUG7
VMuOf2qfSUMRU9vorWVPnG/0rMNcj10bOwbS3fKzooBW5K0sNrYOICEt97ONWqOG3963cfH/80HC
Ebb6gG68SNYu+VvcL9IspKG2byMUK9XNzNpHnbsThZoo2l/GbKOY1VSzoS4lrmuXXev8wLTc9ae2
GMBW47sB5sd9lC8/f/7t6aWm6owduzf5WOOVYOE183IjQYOeql2sVw4yBjf86W1mp7Y8Xp0t5tok
LUHD1KBAyCG7ZJsvtuH/Rdp1NMetM9tfxCrmsAVITlYcybI3LNmymHPmr3+HqlfXHAy/Qd3rjTdy
TRONTuhwemPthZ21iZzQvc3K6xzRLEb/nAjF5Uv1RvIfmVmEu89dtRWRE7o3gGxGNoC6CI868R86
rK6xBR4f1zVlQZaxKkk+WZMYgZHxq3KWqUpDR3o0TsIJuVTn9hFnufvfwoIuxMsTWkWZSNgXrz7b
5eOuexU4uZXrcJHh4GzaFpbfkIY2bjzIvfyYljSS7eBhTO12oj4gOGtoZWpjEdWvaXRQPb59tDU2
wgvMTRCYrkESi5HHQhF6lHMD7bk6CsQ4eMfGQaF6g2faYeQ4OB4ttmKBFpO01DVPfRY3wzGyyS8g
3lROfhx48feKki0P9fUhC4bWQTipQmjAVD9XZ1dpAOYvflcfskNtt7ZJFFq9BI5VEOGh5s5HXUeR
yMv9YSjbadGVgzKqgA5+rgLHP3gPD2TaCD+0zfSpUGxG4RLknZURzjKw/DiuwFSNTK7odFtrU5GY
41yvy+XYdro8FSOiaZGPaTkI6nNPo132UJ58YLPYFRiq0O4l2Lffak44ueIMLigynhAbfSqMQEEw
zU1OjoPD0en5gy90GhMneAtiqxVGJ2bQ5UudQyv0oAyRqj8HBjCdi29+wtPqKyM8UzCwAXc2jrOH
vaQQWkk6Pw2N5+JN/DRcrM8yHKEmANhADO5gmwcvRL6SBEwTAYIRDzIkKID/whypCrHNKFQk/1wD
E+lc5cgRVlBumgVG5JoVmhzQ/qw+dVbAM8ZXBnKmjCAPAHvIEGMW5PKogRL63ZQO/tnIdyaeuCVi
1r794JiqOUN1eWUzFeSEAbmP9y0bR3qeHxRRhPNpZeAqoVOZIWlq9Bxs1Hra6UZsJxtgeXKs1hpX
0fyIYiSSCNgFw1yj0mRFg34b/5xq2GGhn1Awo0UWkTzYSNEvBZCvt4+5wsu5IG8g8YleeuwKu+Rl
pShBpYxycJY3ouPvAU3Hq2Gv8BFBFrAQMDKOGT+26JcKAxobOzU4Bzt1PxyHg76rj6obObxW92vH
hpr/khLDO08pRyNWteBcucJW2EZHc1+eqm1MCwcjq4/hTtpHwHPlcPDrShhBuSDLmMRYjEKsggLZ
fh88hFuVZg/S4/fortyZrsCJJK8z1cwZGdnPAsDBCLkenOM7zA4R9Xmi4OWp3Obb24LBPRZjEUtZ
9L3Yw7GErbkxXKAQfWiOtpcccRucBPc2tSvzyxyLEcM+NZUgyXCs8O5e+pa95+5fn2f+hIWX1rvB
guIqwTk6FsfmqO/97bBVNt698FjuIk57Nju3jH0LWP6G8iFm1OBXrqQeGX+Af6DJ+Jw7kytTrMCz
tUN30O14N1Hs4SG5Hbo9abevtxm5IiAzAASqZzNyrQkDdnnMNgeqslfI0ZcS+E8ayijJp7FRDxH9
S0rMnamDVPlJB0qN3e0m4rmF801x6gMXcuLaeV4eibm5oM9Db5qPpODpdPeje/jlmrZ2Gt3gyf+O
qhjPlV5brEt6jGfDQrtJKBrQG2GvBGo4rdvaSKdK/16ZQQhLOUTAM2PNisYQCpNULbEMIjojp4nq
ui3dmfeSE5DyWX26fVnyfO2XRuqSFBN45+FkJOi4ic6lUx0Tt6SJ/aMDimq6DZ1hi71y44N8b96X
O4yaAAl1fBp+fZQZ4c3t8L6DxYyLUvjcssF39PtkJ0EzmqP5iOKXSEcnc33H34Q7LPh9i3doEr+z
NvOwf+waO65QzdJ5gyHsFt7ALE1EmfiQwm7smkw1FZ6ab7++R6Q6VZvQ9RzPiXi+8NrMoUsXfdjA
HkKPE0qOl8oZp3LeaT0kq3PR3KAcAzodsMHZtMX78ti872n0WJzKb1LB8VE8uowGpUk2T4GDrv+u
7qXDjGxORY6IzRLEMnR5NkaYgeUcos3qS2sEMpGfuu09py7PUazJMaBSZnBqCcjcbK1DkEMgXTQq
VEY7Yt561D48bE/jKMvVo2re3bkgwjhZrIooqnYEEXGj7r2NuO+/CvK1G6K7ot14m3pTAQNjcrD1
2s3t3O23vJTRms1DUQd5v3mG8wrOZ7QaXwmTOjnr2Qgg/I7EvPbt+T7Y+1pSYGQiaSPAyslVcu7M
mIzFXWpmwONzhJgo3ZPS5BymrnjEeb0jNtJC8meMf/lS9iPZiNpaU+NzrTyiG77B/tXJ8fsnQTmq
QImdVxx7qbjLW3lTaW5UjyRTWzuvHofiqAfAl8rd29e8Jkp4RQD1Ad+FSh0Tt1Vy2kIVZbDYK1ob
OdbJTpMkduKuer9N6ToVAYFCDXx+nGHyBcJ1efZ+Ms1c74v03H7Wd9IhpUd/V/6SXqKTxEtGrAkO
ml91BPQwNVeId0UcNUUTlul5whpTmY65X/xW+zYE/GYg5L+NBtsO7MBopiNQqeu3UR5GnSa+15+A
3JvL6GSzIjx2aiH5VWt6W244rFjTreX3MawI9Wj0/bJJz3F+GLLxaHnAlZnUHcbLbTn5yOETVA0Y
jFh5qrwEGJhX+sfbn7DKIR0oH+gQBjY82yasiaGA0bYkPRemtreG7lmogQv5r2lYiL7Q0gP8Tjwg
5xBjEWwWKfYhIBecnk2xQM9qJPvUyjuLI8HXeRIYQmyamfuHEHECOfqSDKYlgAg7pdm5sjt7siVE
tOZOt1V0qFt7VLu3PPDO67rYTBHtI9jQitYOyWDCy0xKVUGWsuxckxI5UN+x6IPzXmy2xgMvwFy5
J5DChAnShTPW1/z3BQ81A2OGjZejAYw+8HKs65xb/DhzDssbjGysiuzs1W1/bwmV/KaNUfUoFG1L
g/lmiSR2gK2WB6OATBa1BGBn9MUq2LKMvMCmMVMpQUNyMreCA/6Itzfrul6CPWDoiEDKBj1aaNFn
vrDxjNEvTKM7Y1jWRHNJUGFitpweS2xLiNwevVDWU98BdTR8FgKLlG1gj/UZ4Ox07Da+ZyuCYylo
ciiPFQ/1+Ut8L30Hvg2ZrHn2Z74ZJpoUJxHYzkIFFNVyW/qSW3g/WxEmOnryg55603bMaifWSpIa
biiEO69D05YEULiSABo4fRust0YACAzJE1fXnCDdJsEn0EJ6895sVQf/u61OM5B9hx7zqcAyHaqP
DckLR0BWS0RFr3gTVLfWTmVR26L3K8O29uAu/J12myr+qUdvVk9qdMPf1uprl6lZ+ow8gjV6mAJg
BwhhRJuok7T+nKIVgQBwXnfENhFdNQo/a7UcnE42P7pW4EF/foH3MfxGQhQrTueUEHJ7jK+WQg9z
c6KJTsDhm6cNu0F0c3+XZ09j/iSGD4pBQu/VGl5DAfFyQApLcop75ae+k4V9ehSfsWE+Mk0a3Q0j
LXyqSfdBjTbOnXpQTVfTbek0hoYtDY8GtmQ44YNsuUbUkKIiwynXN11IS+XF+i1b9m2GfnX0sgdD
Szh03MQyMGAtXOp4ptW94VVCfxbjAP29LanUe0vd1kCsVjfBdGrLgujYrPmoUR1wAs+6cSpntJlo
Y94BKyiIeX3yymwyb30RI9pDpQ7xGHj9ucOSa8ntSzcuH2KLAvaQFla6GfXj6NuojORHfacH792r
F5BKeMDy87R5EzrbwH55oLLehacxcIDMJqcAnIFbtYF2rnhb4E9CcujYHHy7CXjef65+XXw9uusB
bSQh0MDQNsahLvkZ93ExTPIQnzVie6MzDni5Os8j0R4CzlvmKnpiKDF1uFg2QrXI+vgceYK2G4D7
R6tpMO1e0nlrJ65eFjMpNFVh+gT1PujA5aFKz+yScpric0xsY3Q7ih6ZaiS8N/KVv5nJYH4S2WXU
p7Cu8JJMbbZRgvZrkLHQUI8IqaWyCcix2yL/9UJhrwimA9dkoJJpsC8YOYlSJZfq/OwDauYXpr1i
rNESQy/eSKWeazQfDYzyJI1abaakbSssgE9Ck/bxGFekK0U0PglTaBY0k01tpJk3DhFWzBh9Z6eN
YASbUM+E0lUDpUE05wlBQAbM7UjATfPk57JQLAiohi53muojsI+KdhozKgYx9tNZlWchLRXo/Xti
CREGxKcsUOiUCd0PwGSVAg0sM+Bhel47Y3Ae0/7zzCxa2K6WX4hqlfWpJSXnwW125Z1i15vADVGs
i+7e1W0yEN449HUYw1Bk7lrv2m7qfMT+jVscT6GyT3sa7mDmJrehgu09cVuMr+Le2WEq81A0pGse
jr6Urnas4kJBTxReG3eN29cuGox7JADdunOa7FU91B8B5hkQDd+Wt+uEIAhjOBojDeq8W15l4gip
ML1RCtP0XDsGUfengOq7xhnPHFM+uyBGrC/IMBxNjGBMmxZRdUvTl+/Pn7yeMu45GB9YW0WQ+AUI
YDX8ocFaH8WJCP33XY0MuxiPJBrdVGAHFs7hAO8VxsYkdwFaMzhmYE0CL/jF+BktnLzaSnEtaIdx
cSTX9Ym6M4lPjX1EeFNu1y/Q+Vh48aAEiA4UTWdsaFdhRj5UZnJ27zQ7+Xdtk+4V49rfPm7L21WM
xBBixC0YpghAYGF6fivJdPBJ5KQuR9SuSxMzDTzdYKqRXodUX+oSIiUUesYcNNx7sG13jI/Pj9zs
7JrGLqkwGhuZZYnBMlBB8kEirrTFkCeaTF6wovST8yRdYxpmd9AFiucOJt0ZYRgkE/iDoZ+dsTjy
LR8oEHh9st3evpkVN4ocH6ZcABuImRcWwC+vLKVUlRbvKeL9UO6zXUfEZkNrXuljjjFYS7CkM/N1
8W5rEQALQgY6b5NHrBPxz01C9s8mbxZ8jWlLOoxI54kyAEATdLxHmdZUv0dZxeGI2lU0CElb0mCk
WS2Dti30JjsfPI1gtOtjyHgJkZWQ7YIEY9eE2kBioK3BrmSHIizFfukfCn3mDBqt+dgLMjM3F7ci
To2ihRJOEu30vVsd50nFnVE9qRl5Dl54KdQ1b7DkGyPQkoS1G2ONQ2Eg4T0OCf3kXMxK+Lk8Dgu1
kSBlqFc63u/NTrUj3sq2Veu8+H52IKjIAINpKvh5fY9NH5qjk7uKbj9GqpDy2221XDXNS1qMnTEq
3e+qoMzOI0XYSdK9QEs7xVq6kXCzgxzdZJc6WIPYdXlXzfeCQMCVI4IFxa5gc6SNo5ps6ibq9UGo
JghbYw/PHcxZRUPb54jAdSvgpXKyGZI8GcZ+jMG48jNy1d1v67DDZKbmxM/jFjBceGC93r4q3rGY
GKePBM0vRhC0w6ff6XG/5R2JozYsEDFgiEVPEUHgTaXSVv0FNKLd7SPwKDBmoC9KoZ1EKKZ5Okzu
QPDk5uk+x8+wzixQ/SmJNVx+D4iOclM5ezzUCcdjrsYAf7QGQ3SX9mxsseDCqLtZkkfaHUsyfvTu
fmtSYfdxm2UcYwCU0EtSlT+paaVAaeyARtbj0XkRRdIT9VsNtGLKG3RZDXSXJ2PsQavUviQKs2lz
bc1El3DxntrJvqA8Fq4FOEtCjKP2ZWyq8IsvY6CRzjZp5U62tq2AyUUaShPK4eNtT4dBnks++rWp
5hUwv852TH4oh8jW7eMLNgJw7MJtn43J3ksyjVdGfTOCf0geqrt6J5It5yC3rSiglS8piL04yGEF
2cNDtXk2H4IDdajJm77nCsKsywuXnRV10wvAADmLn4TU7kRpgIcBh1vXc+UXVhT4zpdUugwYTqOO
MAp4jHvPpOgFvg9oSFXSvWd4nxqf7VHYZA7vQbduieauReSrMA7AMDH2q8EXhADW26nsU00AFfp6
+57WDdEfCgz/Ui3sRTFPsrP0nD8JtNljI64bbW4T4R2DYZ9UAvRKBBAEouofSMi7W+Xh7wgwoZSo
DyGyJiCQTgQ7rIj5K3q5TeF/CNo/jGKbMqwWEzPjCBKn3rR1Ot05Subs6cjrVp55cf0y+EOHMaQe
1mSqZhZnyBGIr5Ft3r8kDkc3OXfOLkOGrJlq2UCqemoRAUNug7MvThwi/yNk+3MQxnJGRaeNlRHB
xLjmJkUntEDiTW1Hd8mWp56ztb/FM8ZoJn2VKmmDp2F0PLSO5poK6ej36ZTRLS8rtm44/5yKMZxS
2XR9pIWo7e3fQqI/c45y3fvzZWn+/D6j8ZlVh1LV4m6kem8QSbYljUh3wh0qOCR1K+Jgr6799BT/
DqkxEBnRFccgrAu6ghTyjCk3L5+4tHWy1mlF0M4lRSLTYSdhKS1ajgAhRnm+bpaAq2tbUGLMAgY+
2wTLwLOz/Lv0aYWUDlY32ofhVNAtJ9hef9otaDEWwkizJA07nGrEAIxP++M7dZLt/vNVQZQic2R/
9eH1hxiLWoDcWI90MIhhx/gzLd3bpmjVmi5+nbEQZmnlHgxEdn79MQXkKf31fPv3V80DUqEz6sKc
gmeupUSHMEAgEP7ag22n2/ElSgkiq9tE5h+5uvsFEeY+iqKsCmlAnGNu4Eg3L5j++DsKLGhzJWAY
KfARYgdvE1EhWs1G3HLCw9WL/nMKFqxZKdr/j3qfNo8ciV295cVPMxGuPIbo5qzBIPm132h7mahb
zj3zKCiXil40hYUtXghta3TYNc6z9/SXR2DMsodeN3TKgEDy0NHedrhP6HVbtWASY40Bk9aPgQFR
BdbO08+cPvS2eKwo5xwcWWWLXolVAW9KBZXx8e2n9Y4I8+OvlIE1uYElNBLQYCGq52kbb465y9v8
vuq2FoxidHocmzTXUEI6Jzv/RSQhN928+m5ZEGD02cwLoUzmd5K6ea1s5WAGs80IbV5pkHMQ1rQa
aj9FcQm1KO98Ep8zynuZr1w2mo60eeUbOljQV3ipFWnp4UHRKDnCFrzMczq6JPN5ErUWHF1QmY+5
eLYUmCq38E+OgpPi/pTILt4NKNWMvPB+Rccv6Mx/X9CR8jIbxPk0eP/vZoaNPNlduRANLU5opAd2
DpYNMPyKVSUL0GiX4yXuygmaWoeSY8jXclgXJBhmTWMBwBUBJLwfrdO/3hdu/VI4oi290vgjIBxt
X3F/F9QYlllFLk1NoefnN+/kiiVVAaKB5ce0+n1b6Xl0GJWsZLNvknqmg07zgSh31LvjPbx4NBit
hA8RNL0D50aqb7xHZBptdNBXpDzfPst8yYw3X/KMzTTHjdEb8UzHrjqSd9xkwop10SQTD2C0h6Kp
TmR4ZTW9JAkTeBW+9k5NzF24IwriRb76ryWyLkgxLPOEHhBuMkhpmIc18GhxA4rNWx0JnJGI33gJ
n9Ub+nOyLw+3UNA6Uto4mk+mEcsVaEfvYveT417Wrc2CCBMxyqo/tO0AIjGJdofRme6QJ3nhxEJc
KkzEMmqNZQQiqJSOujnFh5L6L9Lny/iNQ4jHMiZuGYopRpvEF8vad2mrPzvZj8/b8nzdcwV4lnmr
I0Y2TYAcsqXgvJf6qjfU+YnsneK7Yjfu0ztvc/bs8BSe0Apx/D68jsfcRh+Ec5v2128zynRBm7Go
PpqWxUEH7TSgyUdlh3ZdOJ1dBZvU8dVtWx3yEjP9Vb/vbDSE14PdKVR0sK0XU6zf83SGCwkPGNZQ
P9O94ZR7xU1yYlYkPZkneR+rxP9dxtg5Q9KflULUkURv/THzbd/btn5KlVOSWkTaiu+euRES5HDN
mAbDO3oPw+rcTJsuc6Jk1+ik8zl10RXnC3wLYPAD3xbdnKwd6bIMKOCVhNevZBeHSSMvoW3fZi+P
BKMLnYGnrWL1c05cpq5+fH/mjV+sRaUXp2AUQRFkfZQbMTvnFXkrHZkqPpnXS3975E35rlmrC1KM
LrSNmpt6hdPUTrQrEvoGQESsD0voXHcxdinHN67Y+Qty6mU4YQWy1PkpyB3E32iFkr7fvps1E3Lx
+4zoq6aaNBP6Rs/TPar8Bvq6ApqR7Wu+lZ9uk1oJjC4oMTFFic4FxZdAadzI9FRvzF/bvyPAhBFq
rFWRok9zEUmkP/WHinOAFSt4cQDGJQ7ojsuyCKqC1PBOdaqEvG8/OdfN05X5GxbOqexDuW9jCHKI
yTt3bJ1R2fLyTbcvAr2DlzSq2Kv03ACN9vOUb1S7ePU4MIu3OQWE7ksKsTI1pifiJryXnHTn3iI0
tynHx/KOwei8V+qdZJY4xqFDov6l/7ewZOh8+WMYr+ZwEqkelFJENSUnp5BE9pPlxLx5DN4RGOUG
lH7mD/WIvA/2GWL2sbQ7Tj/sylvh4hSMentCpvdSMpuPcI9uYVfmNZ9zDIjOVp2GOKxlbGVCk9BB
3J/mqgnQtAb3xbd5E7C3dUNnFxOJyNFPWKEF/SuJSaiPToRyy7XvK1W0C44xWl7kwLqOG9zJG95W
Mry8Qcuj8brnhFS37TqW71yqCAbRciVTcZjzriG8RwiHU2yIC3evWlGCHxc7251I+js8NSU3mczh
1JdkLGxVnqZq3Qewhz1V3B/zdKVOwoeI99zlGJOvkvuCjKcageblEDCNuK74TD9yh2N0VynMS4Gw
0QB7Gq7eOroJrIROgZIY6KbKJ6I9kv6DEwV9IXMwQSamM/5QYW68zpQp9C0ZirI1iF0n2xLZB7cB
wC4ws3NsDseWuw32CpMcgQUWUm22DQby22+fzrt4v+flUVdNz5+vYUUEsXioCCLOHJP8R2l/R381
h6urQrigwDiBXM5zv/RAoWmIRYWHQw91ve3xV63bggTjAjASWWRyBhKvuDYdVHKP3KbAOwQT7UUo
DglqAxlPKtsNiXkMdFJQjmhw5O+rkrKQ8KQNSrnvQUQjQUdqvDysexfDMfn59mF4dBhnoLZmHZYN
2DXSH9XkWhiNoI72cpsIj2NMmFcNZljruJXzoTq66E20q9eKk57iye789wW/wq4f4rwHCePe7Q7R
lmfZeGI1H3Hx+7Vu5FZZ4z4wbjzYDfCFn2/ziEeAMQVWNqGuDft/np7ftKfW5fZVr5rmP4rx9dhe
nECNhiBOZ5R6wO/vLPKG3XoEZc1k77u3T8K5iq9xwQWhdlAw1iuAUPYrJ/fQ9PCDo+MSR2plRslr
oW31VsJtl05jS65INdSVMiqg0BxisrSrqPHoVOT5g9cMz5Hkrx3ai7NpatDOk5AzEyW7jsi3fU+0
j9v84x1OvRQ1LFIqxqIEjWjXO+brL2ljbKbff2dfvirgi4NgF7ZVZAaI9BSLPw3Hluj36u4viTB6
r3jlmAB8BXpfvsKA3aU7jF5RXnvOWlV56UXZmUM42GbsZoGzB2uDodiO7ppz+Ra76s+DuuWRY/ek
oySPV8BCkRhTENVe13c1hO+tO0q6Ex5PZ8wiPsQDZoyHvfJK6TDYOKcUO5+YIf2PmY3FBzCmImr9
RAMcwCyEJ38LKKxnkzwbtvlfXmx/yLClW7Ub+iyYnfWbuDmMX00qmCfMf96W9vU8zYIMExNMgZEV
pYfbG+Aa0Af38e7RbMPRqbXqxfLSWIw0rFXNRiMAz9BL2jvYYeSZNtKIKCwF8gljbbAePAQZ7smY
QCH0QgMjcmCg3WQkj8g78mihu8X+k79kIWMxAizoHNUQLMSrNH0JN9/eM2o88DJqHNvH1uQSUfCM
VNK+Wn4H4u86hwfMwuUYYzAwVDmk2gASp3TrutFHVrs0ebvNrdVjYJxx7qzBvnR2kNcMrXLAAkpE
CsB1/p7vJEffhv/F8C1oMBpaxKEuSAloYP0RdsZSaa++jQdeEnXVUfyhcuXRS01DwVqfY7fou/KI
Pvy52dfgnGX9Nb8gwyiobgKDwkD8drZHGjxYRKUNkfbN3fb2vXx1tFw9hhZ0GKeO5Q2m3+SgExcb
wzF+eGTGHiPUAZrmbn9Xnw/RTnDNfU0MvIgKQPZirprzBF9P5S4+gtHZHKiheoG51LMt5wf/ETuE
9Gf4kG8BETapzfMl6wK/IMdo7hR4GHgdISiHk4yZWVvq5iYZecM71mrwt6DDhPlhmvfYGW3MTztU
JshbZ/v76fPz9g1yNOtri84ipqjSLgl9EUQwhla+HuSe4GWEYZTbVGYbcEtM2Eh/sAIPMM5oyQHc
EOmxjeY/xfoLZs3nXJxjzNJgLLtZEHWi2hhx/vi7EzDWIZQbjDf1+P0BsyB3GbetYVaUGxxiHTdG
wccx1sChrzKt+9N3wh19jxweJsLaZAPAHv4xpWzjVdDLyIphUTQMULeT6f1E0PWLnW/c/n+OZLHe
uxt0L/d8nCglgICmLQkeX1sMCQv3wUOxq8RNh6owxnaM8+2b4lhYdgJeMPtsLkPPr3DrWbjvzkAN
cPXA5oj06vEA1TH3+qHJnOUj5s8q2FcLRqd9bQ7x7iW2uVZ81QIsaDDWFdvqY6HvQeOgb7KjuJfs
gYwKff9v70wT87vWjOlzhYEA8Kw49MMwx129JmdAL7/6JARyClzT7ctZfWcuCDE2Te/Sti7FaCZk
YKULpgN5bcbrAr4gwcQjWOc8SckUz21IEqLT0anp74HCl9sB4WWZV2VtQYuxa0MzjFizBb51Mb0D
th9eEKFt8WKGdY+zIMMYN2syp8KIQOZtsqfjg37fHh9zTppvnW9Y3YkpfkgzFhdcWtC6m0ashMjm
VofOzd/7d8SltLbHnKiubHNFbo5ArgzeH3LGLPsLg11H2BgmiEWOx+zkjq/AKiQPE/XeJIfj4da5
t6DExEKllVldpIGSiLXY94GtkoKkOBBPGFZle0GH0VbsXW0FBfsjzzaWMAjwcwKnxr96EgMdGtg/
Mo+os0X+tle7uE8riBswJXU6xx1zupnfyb7mr5eEGJZlnjfoqdfMahrfhVia1VV2c/w5kNKWf0Ei
6mN5buh/uaglVYaBotB46jSCgQqZ3lK8KxvAzXfICfEIzT/Eyt6SEBMwDlInDGPa5mcDecHku0pr
8pSRyanuij0nRbiqVktaTLSYRKKfNSXurHERwY2ONGuVW9sFrAVvfcWaOVrSYqyrNrYQQh3X1s2Y
uVtMcuQ2gPvt2zZc4knH/PeF6hq1YmG7N8gUqHfO2MNAN73HzgqIfEcbB4vIfJhBLjgcjyxjbNEj
KxmNVc8GanKrHaAObfVdddC73DjJ3fBDetX5S+7XlHrJUsb0xgnal2OgGkITppy0r6NjuIZrvfXv
AfVRKDNMKmpO+sAdNeIKDmOPw04ZTK3CcStwGQNstDgAQgYIssWGC0YxC+H/VoirHStKmuhyos6C
48ozivrRlY46TTWHjM886VkLav5w9GrFCp7ZkdBgTAZCmnzIjk9+9Xa78w6859Oag1nSYaxJ3xd9
oyegAxSin6kTuL8bJ7uTsU6CG1PzjsTYE2uKC7/PQWpyVZT/sWoIhe0MXY//KbhZHoqxJpqgymJQ
4qIMMyJa37mK8ntUHy0UHzPRrhBXV7YvP1vte1l0/xq5GklULExVv6DUAPjMSGRihGEV1OPccWmg
IKTAkzoFnvsZvW1g1nXuHzpfbnBhXxBua4LfftGpf/Su5GSb/9A8CuRMgGQBQ90EDiRzFMFUhSYx
hlkIMfg4X5hw0t75WwzXhBA7Xw0U6kUZM2GM+fB7S6h9wN0CqkCkbgbReNA2L7H7cZtjq8ZiSYc5
jybVY9AZoANA/V9YtUvC3ehaGwmVZ9/mNfp/XQBrLhbU2AsaQlVNPRnUsFSY/BwOv6bXPQ8qSV6z
SUsiTAwyeX1VBrNN6rGiLiXKL7zlbH0kADKy758m28XT9cHfqaozfEbbvbXjLW1ZrVEsv4CxIEko
ymkn4gumbq/lh5fDo3/XEpHc9TvEXCZH6tfc25IaY0S8qY0NYQI1DZADyGK0b837bSlZ06slBcZ4
DOo4QEjhUfx3NNZ1ATV2twlc71yGhVhSYAIQQx7FRqtxhsqWZ0Sbyc7QBG4QbZeSt5P/GNKE9O6D
6tvDi2O/7zP6yTORa+/y5ScwwUkrGNbka3O8BbCBGFlcmXzy4N15NJhIxAhTrHSZ46z2dVc4jfPu
27xjrCY1l+dgLEdZZ81oal/iYGD76RktxI5nd2g1eREP1sPti+MdiDEfQSJKeTqbD+XenckMdETV
4zaN+TduGA028934uVePDZwkskDyu0pSbHDDegX7NhWOjLOFbHmc5HAIQaWH2AHfeQro3edtEryD
MGYhU4faFAQwyw4R6ZKYTjRGuxSvqXDVHgAy0tSBW4glOsydWFEh5Xkn5ucfijvt4gd1e/sYa9AM
wEX9hwD7Ai8ELHMOywnnyALH1fc6HYAAERE5JxW8+l1WUe7WtFWjvqDJGPVISfzIKOF3AQpPc6Jj
UnsObXW7o6JLy/u/PSNzV3KZF1WcgokI3lUqYDei/JK4MdXPHX0PHGEnztOt3YYjheseEvj6sgwd
VhRW2Lu+UIC3KSHnsOns6HtNA5Hk5300cIsfa7En0G3/ocRwVFBhjEYFlDQZEt+4GjkNuT1tWpk7
S8QjxTCzN/R8kAJ59lBuZMen4x4o+vwS7PwzV4ZicSLGEVqGHJqpgjur4y1yxdj9rBL1l+TQfnJ5
8sGjxbhEBLRZESU40uR2AB2PAuDJKbS+fwwxn8JLEK0WtJd3xbjHuteyFDCamPMB/JLipEerQhag
2cxPEvQLHvItamU02NxW9FV7teAn4xEByTrkYgeqirmp69eifTCbjfYiJi9i66YiuU1ttfSIXCX2
uQN2GZlxhqVxYYiCGCt4otzvXPTa9afjgNax/1KuXZJheIlNeAVwDdX5YW6RViXSofih/+Tp8aw9
17L45zAM7+IG6PGSj8Ogoa8kwds8CXr0iPEKaMPbfFu/pT+UmJiiFRthqi08ekQndX4n5Di/H3kx
Jvdy5kBg8bSqrKL1y/ly7OR4ymyA7MPTKw5PrdZ915/DML4r8AxV0AOQyR5sd7Bbp34pd+Lz8N6T
iFZ2y8ldz19945bY4pmQYOtE7kGL36aMFHcFWjszLsDUl82+oqJihzmgTuc107N5XPBOEoA8GpSQ
uBlHT3LfQpu+tiGNt8o2cOUz2vJ33VPieDwhXJWMBV3GwqP3QdWLBHQrlDN+lC8P5cPjbdlb5d+C
AmPYC7QwRloNCgfvhMlDCrvOuSHeGRibPmLpPWploIDFK+nWvxs8YMPd9/XW7//L6C7y43/uiTFA
Wlb5YymCFqb3bOlJJNnmkTdqOFuXS1kAjreKAXEJG7aMq3E7VfWbJLfU9mzveG52/rxbP3153bcv
9joavvxM5mK1qR0Df1JawKnUbnrqXcqrtvIYwVxsD/zn3lfBiJ9PD7ymVN5vMxepD02qtwZ+O6Xc
VWEr76tL1rD+w7eEFkja7Vmxn2obWD3O0Yfzff54fr19BysDA5eUGB9SwBIK3cyimOwAWdyTAwzG
s24Tlz4/ZZvDDxv65tgO5g4dTjvgVxX6ljAxXsXDOGVcdRCAk/ujfwlfTCelv4E8fbK7+6fAxtb3
Hd2Gzw5t7eftXWp71Het3cdtDvDukXE6WB4biV2Fj3CfkBjl+M1rV3PJXcbVtJ05iqOJHx/Ib56W
r6TVlj9+NWJntppW+77Wnl9jR7hLN8XPhADAPXqxBd4Stdtqz87a/R9pX7bcurFs+UMXEZiH18JA
cAApipRE6QUhbUmY5xlf3wvqvmeTEA4r2rYj7HDYZqKqsjKzcljr32w42FFvPRXPuWMp8dOGP1CO
kvaVs+teMJXrBgV0+V//8iT5yru2YyNo7mSqABxN6+q8r4DyHLNxYNgk6AZ8tUQIoWTFF/KUtzoy
u95plNSBNukIoO8fK83ks6dj/FhbSCkbu89dA9DQYbsTnmtJVxz/w+9JuAtpOPw/3fP//aL/Gqrr
OHdQ1OmOgdNaF0gE4kVrN+W1K5LahXV5GsjKNr//pTrMbvagKGnLsNjYnuiUnxZoqja72H2Ors9I
xm/jURYVJDpmq4152A3kUTeODdnZ7/rnqdnqK2MCdtsIoVHQ4ljKJ8zy3Pfv5G/GJZC2/g0Z5J/Q
/ErBA5/DLMeI9WzfGoLydmhYjrsuCU/ML1AA3JcGqr27YYT8Y9quxHW8NipdDLUsyNrQyLo3mI+I
fEaol1Y2Q9alhZnChGQFEUUj2jvojpHWjLn2re16QHqb94jwcZD2lzrVG3577oHoD9rcxHQkwnqk
ML3ctEe7WV2q1UFlTeGPfORACbISweW70nYCKPWIr5IA/JP9pgCsBVEd7hGQIMTz0ZMar5uY1A/y
N4cWyjWwF/AfjEaw7UHWCfavVbx7+RZC1OfVfWlwpyo1wofWBX/HY7rLazN7VqxMr/G5zB/1XQp/
2iHClHQrwQK9aKVnOxfJpWTFgezDecgmsLQvh13X1iq3vjQiYbx1jXKZzm4K0+kgNIjs3ggbFLSR
0pA+WHPc9oeCtKeDavo6EtkgI5N138itUCWXdUHANA1vlun9AQ28FlOTtSWtoKlaouM5qgMzWCDv
u5UNIIhHZRWYpmIiI+1oR2+bpyhjHNVNYgLXs7Ny1M3jDwkkeiMZjJ7TtS9ly6/FmkgJyr37B9/I
erKWg6lpSt4iQXeswbDZucanhNEMlRSdvntnP5LV5qXY7gtDej7wrdmSExjUUiMB2JOwZoyju8mf
lLOUE8CtAs8YvEEmg9B4BbRhDnUNed92xmCz5rrZPGUfSaVLK9/Q1QagMYGl7OH7zFpXcsB4YagN
/RnQETAJRCOyd+7azO1TRwQA4qbfn53BH+zPp+5FEgjxN4a8GdbqI6YtwAHu26T8kjuy2shQ/pEh
taOTFJGHLsJ0/QFL01kRiFWCtyL8UnRtHe7R53Ig5qkksVkYkQGYrxY0xy+t3oLKaRMZ3w0HDCi7
JOuN4OjjcR9YLOEeyycfFvCMwBfn0e73a/zPVkfyHpuGzFWLbzE8Hbtvy597CW1BuoofxU4w+sU3
0o9xZQGaPcU/cuY2IRboll4YVPo/XTP76IBvHaMzVySdEeSmFpt7+0WPv8TVIdvuGx0rBZqEgnrw
KgA5yjlfaQ8ct41JY0RPX/ByAzR/5+6AHJs7n5gSJWJOPlmbJ5U9KtZmFW8y8qh9einxvwNjuLjW
k/IA7ur8qUHNdZNh3tjARWNJbyJfbxNhtVkzqeF60ErfbPTUQbV7pUuf75EO6FjhccL82TRGVenE
jgm29g8yocx6H9dkOFTb2CwjQuy1WQAhXjMwMO2Z/AODeCc65MQedBd78w1bBTBSUm+fPi/J4Tmx
+qPvhO9G2lujzeIyNLGzkbH++waNZopvA49/91uTrCvT2AsZH7Y5LLHxaN//5d/P3FsbP3tU+F7F
lWCumgINjUSmtJeATt4RGts4T5MzizmAs5QxVQw5FwuoUYQ4B0Z/c86eiStNbDDKPG9NlpyebRqI
HCWS+qkpXG2dF1UFl0xRGpL2tCiN5vHnUx6K2ucdM4Vpz9vWsnzjHKJenpKXMwyt9Uhscy2tNs8+
0YGH/TnoG8+gtQX8kH3dCaPmfQGuyMdF3WN9F8NwHj8PB7sgr3Ch1jYjiYlOMcsCTHumg2zdNcCn
A5ArjxgjikD69+rY6+bJ3IjbE64AeQiMx28YpfXmy/7as7iJLwJxHB+uxlbN+3r3My5357vn9QZG
aytMpcPbc9bBNZy1Y3T41DdLsiuER5jISSyB7EDWlh1olUrKzfyJe65UIhw58O5Oz9tEN2nqJv4u
OdxcqPnQqNz5aV9MQZNx9oiznnZ6pZsfZ5T+fQJ3lBqNYXwGiHkHvF0nryQZOlyITBAiUnJYP1jl
9zb51gb9j5DLMRPx+BiAyxvry+OLdxTXl5VjrAtdfaiJaa90csLfMR6A8qlsmvhAfWWfwCcILACb
pq2UyzjPtDO+osrtdOiAjXu+r1CL4aOGNKcAXkj0hYuztfL+4CV1An5QBGYlB3PfXVQbs3CMUW1p
p7xkza5lzeyx5KN/BrhdLaxmYLb2H5ecprOkrOh3Kl8CK+/fFc1s8+AGSdTLEmBsdCd6/Ej0+B0t
21SY64U551s5M9usxWqVaRLkKAhsO/NN+CjBewBIzxTozAz6jkHoSMyn79K6v0DaLs5SPU0VopIV
/+wia3pvCnzPSekIrfmHJmb25PNDbRiDHMszYpcICXH/JFCKGDfw/nIWX7SYRgBdIq/9MMzdemnJ
V6LM7dX2fHE4TKjAH5Q2g8jaRxNEiWgpMTwwoyvr+GsaIy8ol30pc3otfab/XC7kQ1BM0pvHx2qd
mp/3l7eYWroWMFP6Ia5KrhIggEusZDAyxeRd/dVbs5WpPQ+ugaOjsbP8F5kAwVN4UKUrcwfLjm7E
DBoutaMBg0XehEgA1uZo6unTP1rdX0mTFl05BQbElI0QYnWG+xyORmUgSI+MxmZxYAwlA/NfbNV/
hM2dH3CS07INsKzckEgHYj2OuGsW4xjAKVcAvUKrcC45pWmA6v9t49zjRWI/egmHxcWvoy3tVzqP
gpO/8U73N3Exs3QtZ5bG41y/csVAa894MGa2aAitxZj5FiVjfpuAhSh2XMQVeL9sQtQK5X2hEJpR
WWhkmKzZ37XO7oEPiovKnw5ywMM4Mmtb3XHmqfj415s6uw9uyDAYwcUhDiAKQZM8+EKsJ3X/D8aV
bxc0cwMhzxdaO/wsaILqSjBN3lmgEFpRVzRZwnm4cL11M0cQyKo4xD1WNJEiasAHajGDixGh/TQi
5CJWCvEeCzA1RpVMU9CZK0hZptQ0brrnFvD5HmSDWXmQyD3cV9BlV/BXN2auIBT9lPE9D4TVaIyP
VjGAZd8DatcEP6nYvX2c2ZJGUDXwyuDExGOHzBGITXWgpKKQkiOw1XTXCoCnuGphPTexw6y9Q2XT
+pYoRzkvMMdMlfCuCN866NVT0wAYQ/ZyQ/bN1v3+/95TgHiCBpxH4AUkz9nRJd2QlxmDxbbWpQIS
UokO6xPNty5McGDM/ErK7OTkRhtHD8TH52eN+HrUkx6wlB4B8zmaAWIzsLzT8EGVunCQN1JnBykm
sSAmItSytX5iSrxVORM5F2tDpRdYOLArUb8GGiqXD7xiunsJYTEAKJm8caK1Ggo0IbeV2v/hZLnw
PCDZoYlc26avqRVsals0i6P2OB5jdZrTRF+PniNQyezv8sjbO1jvlGyekAsyDMzZGYDoMFhbozYT
L0WhNxsw9x1ZMqTpdMLYa1bVC11Dz8KHu3v4yrcvOTqdiGwPhFkPLqoF91V4yWdIHJreNBFDAmC6
nslOJdaLwhB2YdAx8OTudu85NTxcILqGCl8JmTmmpAs79L1BSGEme20vHponbyOvi5VkBscIg4uT
T9ynpr3tkfL7btB48p0eGaQKyYCGclryYqGz5vZ7Zv5Li6S+qBR8T2k5vMmKZNWb7b5GIwpthpa6
vzMXljBK3sgVRBnulG+OAPT6dNJeaS+mBfN+s8Mz/8WirzCWfIhxPrzNgwqV6Yhs3teVxSt0dYoz
c8c3BVuIA2TkD+6uNEXriDc8JZSnrWNm7CKZCz22duENw4fA/MOsSjzB/onPvdmtmXHDuAIflixW
UpiVmZmNiWZTuPeEzhq7FMZfi5o37sYe10twvN0Zg5hE2QpbD6WFfWbVT7lDW9dS0uNG2MzIaSN6
PkUGu8cduAsLQ+KsFVR5OMPCRNWbuBkcbxMbMuyJ8dqs9fRdsjOd0XemIBKYNpfoxXrjOwLy7Uj2
m66139jt630tWkp/3Xzk3OL4LZ/H046oPZqyXwIBSX4MdCqdlbW2L68agWSCEYDzXiIhdwgGMkq6
P+olq8eJ6YZIkqNBeMjN0DfCcVPmx6pYsfmJ8pnTZ8wimZvPnNmsEDsp1zXTYhLZ3Ugv3rb/qfCs
THYLFFQbhOPYoI/PAqgPgfVMEb581WRFQDM5yOLV2UH2sjxImY+DHPTu/YKaTEdqFAZTI9h0Tqyi
jjHq+UjM4Cwe4Lka/NuIdFvNoJHV/7yPfm0DiC5lhDkq/4sTkOUZwWNAn4fAOGyRKOdQ7kOV6qtY
P/R2gJGNV9QYTiERt5j2MWjDG8uWGi31iiiIwAplZ5Y6FUpX81s8q4RGj77ArpiscUlPxv39XrQ6
V1JmRtqLcplLPWw3q5efjB69IitPA/9c9gRXQmYmOgbuDa+GEIJI4lnGMEKA12B3Zsnx/mIWsiES
KCT+s2UzM92wBVuKOeQAWPWRPwl4Adr3JSwbtSsRMys9loma1JN6wqm1h6/X2M4MSmxN3a6ZjRYk
jDCWKWQMoAfg7HzbbqpPPVzRwN4Xr9rftfx8x1X2w/NbxAo/Ggbt7tfMo2y1yFHd37Gl9MD1ofzo
+ZUU2Q8Vhgmwmt4SLBTDe/IW7AfMJ8dGnRD1IFsTK7K2RvFyE+C2f/5L+TOjy42VUMYi7tHzG5fo
3DY4nxEBo4htwc4/ZOscvWTCg4bGgtShGDPaHf5JCV2vPfFDNlUhuxjI21kDqHeguwR9+zS1nG7Q
L1t1dZQzY8GyngJ0ZJjsixGYDkgghH1xQUgnGcCrpL/cJyN8T9zcaqh1PMolzjTPycsr9xySLWeh
JExb1vQ7v+UIGscivS//Tu/nrc+3LhymRjD/mrIWegaALJ09APopBD1M8UAlVPovt++vzNlWRkXY
JJ4KmaigpT5M1RNorqzvjrK25WBAUgRRRuJYRO0Ca7/SjUBkg7TJow7lBACLuM9apAtb9Irguala
sa2/TnkKHt1ZIrJn0nO5+jTu34zlx9fVF8xOUfRjrx4Fvztf+pQAR9DbtFsNnQvTWF1I2G3qqHuA
UIJ2OV1RX9mLQcaV8JlPGDRBZPoIwvsGQ9rrlLg7k7SmSQlmltpa0f+syJII1lNNE2eLDEK/EXyp
7OB7RHQqtAFsHZA09D4FEZsT2OKmINJo1C9NSKozKAS3eQF3zoZAipRfohP+aue0rrFFr3v1UbPF
owSqjHLc4j0BwqY40sXzE9D+qxfKAS8k2ABCyAkYcOFEgfshorlSMRDNpEEM9pDzsBlRYX3Vn6gF
uMUbqiI8YlkZ0wZznnMXjAi97/bTStKL/LYVj/FBXvePfUJSEPW+HWmNtEt5Ngkj8QKOEwlfUZkd
aIb5dYlx4+4cfEfPE+nsVHEJ9J318meP6qZHFIc7jui7OfmrPCSULZ1i37lFAqIo6nMqL0uCMAsx
hozN+pBNOoQYA+YrynNkArByx4K5tV+daJPK3GQE7ombXPjVCQYZlwdqVHTAmgExRLG3euD3u+i+
0pmVRMNCW4x4eR6kCpKi4LrMgXu8tOyKVIW+lEZvhec60T1FlyEttk199/o64pGUvbKYiP6kbOuS
Gl1LnkX9tTu6WdBW3f/FxEdH1W7K+IH/9pO3eFIg800JFZdu4LXAWVTgDYKbMQ2W6rvEEXYxkWLC
WjUt+FmyclBVTVCUSWvkmbq00TjGJdDD0c2mEgFcgEWqV+IxyUFgzL73qiUzmo5RO51DH+5wcOPX
hLEH5T30edLmm4xDe2PatkTObM7HMD9L+cCFWT8JLdZ/P3CmYBWfBUI+3SZcJcWKNh7xnC8XkBmv
ns7acUHH/JyW/EulryTOols5TFtB9bDzAmDvik1cwSpXwtSFyLgXWV7vR0dDodTXW7x9gUdBhbRd
Cl542ERWk2VNkpXZB/gBIyhDiA+QAFa5e9QwVNDre4YaJS1bqr+C1Mk8X11etSuHsZ507Bmw7hiK
ukRENDUrPXEALt+I0ARj/85vc71JSbjRHmqHlvtdqk7jeP+z1vlrWmj5NmILfMJ2AjNv191X4eQv
6XZcJet3TJGC2942Q9MOV+6elmCdVOfXQYuyjOlKTuF/oeGOscvHcT4g1VRM2WT0+lH7vBaGw6G+
VzJmZymqscZzGWQ49UMa6VOOcYPAZfWEfD1Baxlj0FKByzfmr8h5GdflirwburFDg4a0TZCdmJpl
zQegtfsOY3Dr4oNaEF90OlciZ9bRdaN8cEM4WWPiNKuOoOsG4BhGjaE1dDCYRWmSAIZUSRY1UZ3t
KTvGLShKRLj0tRWwemoA+0g+dLv6LdwMlKTn4gsJNaT/FTZ3OW6TAD+lgrBnBTlI9Exw4G7igUoU
0yLBxWrStajZLspBHAGolu/O7qr+BHqUv+eVdZVZ+LMwfZSp+ydpNSId3zWUCuTPO+/XVbha5czb
aE08yF0C0bWlkEPIm3VN0D8UH2v0KqErnBYkLT5irtc6nfGV6UnSIolAVjLlXkMOqXcYOGCsEQYP
tX/iuSV5YvMTVIWXZ6FshFzFkGjSFAACygRthtMbotf/8Ibtm/R+m8UEDEIUkZ9Kg5IkzbRTiGSG
AQINrEovoBFYbZh2JGwZjQc5AQEyaZtMq408UYBA2rpFUJA6LrkSLIhqI5tuw9ffAqNwf+5vgzCJ
/XXCGLlVJ4pkjf9phb3acHaMmIzrov4c48km6lxzGfhNLJC+6YjmZ5YKTJn4jQX6KofJGvUxHP80
ESmEY4zSaXyR3rUYPe1S8RFzRz4l/PCClLZZlU4mfCd8ocd4hPIfUU4iFo3hJEp1uVwN1RpQDYpM
6VRZNNwAyEGUDUwobb6WTApZpRPC/gy+wVD+ak9pBkzS9+gkPN3fteXD/CtpXrAuFM4reR6SwrUG
7G9MYngfQ7+JQISF03sL/FWIbG+3pohdehehav2/C/wZR7w6rCla84BM1mPUkUPvKerXgr6pqRWw
pUhn4kxGC5MGclZlFluFvTCyDHorzgFYTMd99UDLEf+8NuZady1hdhlUgckijM/0ZyVDHzfjEnkw
B7NMMQ4SbMZdr5F2nR5yUZcuvL+O/ZWbY64FzCwBaXob2GyVzgsGK4BXtHNY5JlDaOuoD/la9VbM
BgyQrbyPVaPJbY36lFqKjWETBVYQOXQaSnOjKHRslORwpKWRfDsto8vrHGQrpp5/tQ497FvS6mtx
M5M4pmJXMmI32eDp5eacU0CCKebLVC9Uze8TignUJMeSBlzLnOV4BlfqK+TlOpCmI79+ABpYBnIX
eZ0AvGMXGZmB2M+WaJA8i4HntdjZEznNmyQYR4jNAGQNPIgDIBRgiojYIboXjSkyYu0Ojb7FNtuW
RuhkJqr/lPTSkkWcki7ojZQVcIfPdDOTGjdRK3Zqu/mIDcUc9fd4RZu3WMxhXUmZ57DTEI84rxA6
XOWCfBwYgtKiDp6+mtSnaBdulYKWUF4MAK9FzuKIrOZjQERhYYMpfo1nw3oz2p1oeA/tSrSjP75J
sVZL8di1vNk96ZmURYcz5Dk5yJWCXP8a9xFYvlGonN5nn7SywNJbXAKSE8fhYrJg5b6NHWomypOh
RUgmtm5s+ApeqH1QxzozArvx/tqWdeSvqNnzuBtclucaFaWglXCpJFIohoIhLQZIvrw1ihRpi+5G
AsShqAA5WkVr2e3KvFoOXF/EygyEttVjtnENuJdHeRtS+2aXN/GvqJntb9qB4boQYdEAqs1+PRTE
NdB1g5JDahrViVmjmYamKEsP2+vlzW4cW4x9gMb/6WHL6s3eM/80xoiWopTa1iJOOjB3PFei5o+g
sugqgREgKk6gF7XOib4RyzqH/sRxEzVGnsZm/NknTpYFetMYtdmNl1AdSQcMsnQjiI7WGZ2LDOEm
qNaS50GV9bKx3EbX3hrtHGdbVzbb+E/tX6rc0fzPEQAmqT1Elg+MMc/M8PIqXWnXiQe22oe97cYU
LtPFoH16XaoCr6oKVOZWW6SqUTMtdPF2Rj+BR5q9jykm3vIwtVYe+9X3/auwNFY0OcH/iJtd85od
2VQuIK6bEMd64sgY20Mfpino3DO7M/nXfQlew5LoO0U3n6aSBEmsyECX0P0v+emv/nW4V18y85RZ
lqVSNyDEdlTFeFO/oqNmAQnlUcm3+tN3/T7sMFpJ6+CgSp35Si1u6jbJIdXwHjHxW9kTwCRv+ghm
vokQ6nwLhBTfUSjB7rKzvFrtdJOvgsE2lsqCBTzIeXgSgLLGrOUNE5BI1Xuk3dhL9tADfui1fq6/
i8HTMdwaWNp5FF/CvRyjbaoMP+5v/6JNvPqemflFudSPqgr7ADDRlKxYS0X9IacxeYjTdt475Jkt
rDRWrtoSYlojGvV0zW6Uhnh7lPLeW3PiO5AOHfoaHifrNRJFV96CVeLwlz1rrV61dyCCrdA0o7ff
rNUZ+1fWEvQjDVx18Rk7vfGA9S/zkizPNNGNkyhKWW8K1FuU44BlbbbIQXtUSFCqpJn2BS5IbPIB
kkbLwHME02jRQ61HFu25vGijr1Y00zZFBGGlGwb9uSnJW7vOtyKpAoKxA5s2AUNd0kyRhKFqcinG
kmQn2jf7xhn32go9lYjCyH2V/TH3v5Xp7znNlKmU5UQLS6wqNxjJdBWWtF5Len7NKRizPvW+nRYk
3ySJ3pekwCC4vAb8ernxQkvJLMrHLG8xRsKQ+ZTRQDT7GC1FZMNPGYJ856gj0BSrRw6dOs6DMpDM
+lZttC/h4bwtnc6mRRiLsZr0V/bM7ctjwypigY3oS0N975tt+VCKegH0PFM+Z0fJqn1L5Nt/JFbm
FY3jOZZn51WpPpKFtooQR0WRXXlHpT6Fn4knrITETFv0Fu8k/48Q66KUr7vj/e1efFZdiZ6tWM3T
oBSHyW1pewa0Z8BCGAxN2g65wYWUdS7LknmMBakii6z2ramWPOQr+hYnW1vNBoj+NSnWifH5Txb0
V8jM7YuaC7qUEgviJ4AIDMKjvyGhLGT5bsp/hcycfdRkmTxO1hcpOvi2PtLrgzis6mQzDDsle1I9
yhWdLvuvG3olcGZJR60Ezl2DVRVm/ilsOF2gRZ9LSRWY6P8cjnh7OPWo8WVcQ4JEjOIRrduwoRj5
X0W0+/1bCxTMpKjITWPkTmTn/KJ5H/NREIbC2XDQ6TnVYS+dCcg51nxLnuKtdz7mSOXoerx/1U8h
JSpcaGe6lT6zql2jJi5bBZBuXDC5vMaMLzAvVoSYZKMDvqbDnzRtmZzC7eHdypxZtFbxKtDkQWaj
P8ubSjT2Gwzsg+P6k+o1Fkz5razZfc6Gpgij3BfOWxBzOiivW9Z61ZKViTh0c6IZTNpZzp4sXdEV
Q6hBmoE6LHesn+1vqh+c7tKd3ZsnGVGYaniPnVaEsbuN02HQ4pxv45KkIjUbTpM1Mx5Sxo49wGeF
87NjyYgNdfvkWcyZ6nB/+7ibU/rperkKWofalXP555Qugy6vnLcPciYPL6+vnfGu67RTWng434qb
WQ9t4q2To0npJ64q9RMtwGgLAsDRfdO70BN1K2dmQxrNj1O2iiDngmTH2wcAgEKUn9aAvVuhL+o9
JIBKyfWBHO0jJTKb7tAvLZFQxVAAlagq7GyJkpD4giBmAkLNyhyPxpby+7/Deizt6vdnS5OFXkiq
IRbOvobJMImkNWE/hzXNVPy2wrdiZvGl6OehK03LeHYiW3H2pu3SmpcWEmC3MmYmsEUEW0UalpIA
yBlGwgF8brtVAyM6hw6aboz+4b5eUCXODGAfea6XJul0OPyqnoirtIj0OtFte/tMkTUdxD1FmBnA
oKlBM6clAiZkSsBTSKTflbHxdLKP39tPiqxpp+7Jmpk/FQO6nShiJxvIwaiCIe9MXN8jbVEU5fsJ
R67MBQ96wFGUsaYwN6rzCZkD74OyFIri/RR6r0RIoPzu8gQinh0EvE8tiQe9UC2qNaccz4+pupLD
oxlKDT3IGVbbi7x6SzYM0Ff2tl3QNm2hNn2j5/PuXU0tk8yVcDqOE6LqBmRv+PYCLpdGf7zsdP8a
B25a9NWiYpcpkkaFpMK8GAcLkE2P6fZPDPyFja1vn6nAPIvu40rezEqMlTtybY5NFIAMdTEca/34
qICgijzsXlEWUDHxS1GPRcd4JXFmMyLkJms854Vz8CwzKyDQ2PZROycvETWRtNDFdntsM2ORxZ4X
VgI2MyLo8EGlx1qvV4+AuTKIqW9gMSheayFzdStwZjGKzA1AVQqB7AodkM7BQo8eyn1/dPv7ePwH
Owl2aeSHNGQk8d750aUrXWldzZVKsUY4k0Q2mraIePQLo+U3dWKoL5Rj+204boVNinQlrCtbseWi
Ard6e7n0hlGt1quVdtRx37CRFGG/XfCtsEmHroRpTFuANXASNpEujLsS8+4ALjb3VYPYmirut/G9
FTfz+Og6Kduxg7iq3NUGco3oBM6AKaY4u0Dnz1JvIsFl3F8jTebsontiOkRhUApnjdslqZkB0K5j
TwWt7+snx3HrWG7XNrvgfhokcc9hbcYFL6NO0wOzGqxNap5sG1B2tJP7bfxvxc1uNxcyGtc1WNb2
4rAySd/ZHS7a/a2jqeLsWk/YGV6XNrCRnWFdfF18QMG6phE0/5jaezs3u8xD2WdoOsZSOh15/whn
5AFEbDiIjd5wCDhoWzdp2T15sxAAbQi1zFSQZwgHB+3EDBkd+3ikWimK5s1fQcMoSWzJ/xxR8lU+
UfR6wQbeaMC8WJIjxBjlAqcTDeQCJcAFRuT0B1ySIrjUH2lDvxRTMX//MBiYG/Np15zn4N23uoeU
ZtQp5zLnZ26BIcflDRY0HC/b8Cx2hsxY8TPAF/UtRbMXwtvbzZtZBQwZKsmoQtazY6CCDViYFoxo
+qkjR9o5UW6qMDMMis/Xsupi4xiNhDVpgE+mn4zn+1d1oS/ldkEze+AnGRjRgPOLBV2a57cBuCJj
DkzHUp4ejsDxlslrTMieed06W+bgbA2Q6uh2R2zj3/rLeW5UDrJOCfpJ8QOwla2+orWAwMo2qFtL
05iZ5YjYWG3GAY65A3is0YVrgIIqeioTQzcox0ixhT/daFeessGoeFV7rYBc29bIW6Luhj/RiWaa
KJfsB/XuSspYYaik6ya1BFuPoa408vZ2OJPVKpQxmk7RGdolEGehRlq6fsSyOKdL75kSKXeY+vUA
RWZKx9Z3bFqal2boxVm0gc73kvcz7KFjHPxis9P1VNENDpOADS2Bt9CGfXMf5jB1bMFXbDztJJyK
+4aQOyPWYU0eVx4wa3c5eaV6S+ryZjZFadzaKzosz4A5PjgE6LJrnRr60lRkZk68qlDdeoSURu82
yUCQ9KoTQhh00sJSxiuqQIr9+mlMuNLJahi0uBWgJePhWT0WnmE31FTQwsPv9rhmoUbpZ8hjo8MB
Af3FGJHx6jHt60S0zh7a5s0MxpjyXt1pk5UEa+82Ne8b4YUaw+0qZpFFkvsl27ZYRfKcyUTdoHOo
UtdigCKY9qrRfBjlYOa0M2lVDRp4gKc9aw32WbP4T3B78XZFb/qfVPdOyCTNLEWoxoomCBBlOAhu
AfHAOpVVYBpfpyUFF7L9N3s471FshjKQVAmiZAe3Vi4xPKiRQ2QPFVl7G/ZUpqhwFLi+39TnEM1o
SPP3SSpXwpDDnwgoczgWWiH0dYAXUeIoprZqWoIGsCd9Au6hDi5T/Is0Mx58GjVRMrmyuDbFUT8z
OppApZH2GqIZKWlmPjgXIWlTQs4wXTTAh+tFbCFniRCL5l6mkOOe0sxCEq4ah0TocwEl6mdHAxTY
o7Qf35Bs8wyEWdTcESUYkGYmhG97vGanB9h2azn5h0qmYG5LG7FZmGm41c+ZCVEVMUlYCWI6/fmi
HCyDN7vGRDFqNE0bVA4UkzL93L1NnJmUks+GSJ6ezM8Sh/h+O+aEXXU6sODNqLR1YO/YtkJHiZou
9B2x8mR7roy+F4tJO/DTZoLfLHd1nQU99rdn0UK4ZYOM8j06vlAHYGdyIox2ll00IDhu9Bjw6kex
ovXd/Bff8lfGzHi1Ggeyo7qbjNe2fzGR4iDftDrKQlfspBZ/hcxim0JNyh5QP4iljDcfw87rRF8/
kL2n6xjltv/h++WvuJmlUqJOYKsBUcDWuTiJg7k2/YQ0IiUenYzBby34K2VmlGQ5FeSxwKKec5YA
Pp5mIX6nKG83bWaM2ppXI67E70fk2REMbg/cXd3+pIjhlw3R32XMDFGRtb3b9z8KUL1r1rh1LPxx
qY36U9PTfQEqwh1QduDNVEv/Dp8oV3jZT/8VPzNMg5K4YtlAvHWwULc2G4OaXaYd1MwoBWkh+6I0
rfACBz0aeDSc1+sHb2WSV+zpafOtGd8U5Vjo1sTpybzKoutHwBjS7O4ykdjVtTLiSeSDuSbax6/s
F9DWAIkbZcQ9hTa3/v/fSZGbUCk0WQDZvTZbZi8lGoBzRvY8uNVoIrftvXpRnUN8zqLGNwb8LlO1
wQ40HvBAMsfvESOVFOqshb0WAceEGRPQ3UvYgFvTWMYpJzEMz57z6hjG07SwqWYv91e6EG9N7RaK
IrMaKwKa6VaGErgD4FUL/txHZ5mTSdCIFMfyk3aY3W2ImKju2R+0pdkyVKlXZb4oeYT1EbnEwO5y
3rxSP8SoMXr7w5rbPjL6KrV3LzJ4LHKClfJWs6t2e/OpXZ0oyrS4YAV4CSqL/jGJn51slPGBBGwO
/iz6SBkIAB2pRHJ/T5c8t8SKLMuBl08GLMVMRpyAsM+rPUR3tX4ZDbAHAfoQWKFRB+7szQbjGX1o
yHtac++CvmA+DfTnMrALFGE+PuepvCc2JQ+xIiAFWrsFB01DnXuZNGJ2nBIoB9Gew4N0UP3pub1y
2HXfxl6RabAAh+KtfXF3zGYz0eRIDwZlG2mSZk4hkjpvzH1IKq2tQsKzZkYcIJztbYOhShrM8NJz
YJo6BB4N2uw4bj46nsWFiAABli0CYLlTpGYLsDgPiREgG60fW13EoHM17hmnl0m7ekKJy6Co5v8h
7bqWG0eW7BchAt68VsHQU6RIidILQhbee3z9Hmhj75Aglth7d6Kno2c6QomqyszKSnPOVGYfHSus
qkrygHc/PkC0qLa5aDMImVf87rNdlGhIXiBAV1iMdAOoJqZ6v58Dq5loAFEhVQToBjzNMHp56wJ8
iS37jo3Ek5AvfW1RNTJlN0FB/SMwQuVN1dFKIfx/MKqPKQ3oDzoaFY3l/uKcKz1imwAokjannQac
jRpcQ9nSJfzrYc6XTzCVQBCHNXII+xA4jW7FiPFlMDgIEKR3gAPNPtihvyB/CQnQTBzSE4ZEHzX+
JGw5l76ieTXThRVLOrJQgVj6NHeHTuXTbz5o5B58TovLkOG1U2E4u20IxKqCvjtgxAK/UUjqnW9g
JnO24Xr4qSO7vZE6iu/txrUlh8U2YEBQOwYYUVs8Lx5b7ESMfSXijquQq8SWDUVJO3U1CN11L1y3
a3HpSTNh1pR/vZEz0li10oqCcyBn7S8ro9No3ZjAXwXGDzXCWKdCBjzyZOYem3g33wgdXWN+KUZO
xYka5lmr3tAqgHzoif1RtgNX1+nxRs6oiDzuWIqdQBKzVB50ll81H4LeoOnSjKgEMqiVQA35Mox8
z+zrYw2R2ZG/dZuQ8fsI26rnoGHDWHkMErbHC5swRo0FIonMAdxHwJTRaBcZTD+ESWNr4DwFHqcV
b6IWTPE9dc7MvlzWr5JVnH28PCWiSFsnoHJsBgF1UKBb9sf0PSR5SYLw5EiW/fP40+5Xr7ECyyJU
GfCO2HGOmi1bJ0pc1z71mS4Xm1KJlokIZEigeldhaCryzFbc6xPkCaIqyuBbZ1V59FZoY5Yvkyyw
TxfWOJ1cisrFZe6ylocjuzX6WyEj3yej5VNLcwh5uex/THOtUpCIXUxO52qQICfW1tTXW91Ewlrf
bp2Fu396W60Md/ex2+2EVfSE1/gBEAZktfJMulo904+55M0EiNftJw7ncnUPOF7vyLaET9Qj8vL5
CVqIfa0DUKXZZuRk7VZomupXaGruDRClrDChNRetDSp3t0eSqmJoXEKL4PjWHUiL+Dy3bVQDexN4
PBI4BZu3tCPAf9wzb3P9nZNH8o+48WMmArl30OeafRJVYFLLFymbeTZMuEfs6JWEkXvEyGyZNDUk
5Ga89AoQdgOBPFsBgJu6O+ctJe0L+BtmfP/E21djNYSdCDxFPCbUkWV7Waq2cRKLp/XQlwBOR7r3
Bs4sC31HG6jTGR0zc8oz0VyFGAKxKBrG0duJeH6kPEVo+4XXiIDs2nI6GkrRnpPp9n73AcozICAr
iOWePx47iolpvluhI8uVY9fmxBJCcx1WA2IwgJ4CV2lpbi/rb03//k4WelMvsgRms4opPcgR0VJy
mHHXU+d8s/iRcasMVzNlhu8QkQgyE2AgewfnYD8tSXeJDflV/GROj5c+4SNvJI5slWdVqfOzSjzF
HnkHzpW8zJ3ZMaoJe7wRMgpUHJ8vQkyYiydd27/LP8ceswYWimiHx2u5D1ZuTnHca+UWsdLmfC2e
wMu5Pz4JK+b7sYA55fxrZrvybJ2XKjarQUK/Z99LJIIEHRMFmCcQ9U27ai4gszzPIbP/vV9H3oxj
ZYFXeBXAwsB6u7WIoIsSpg877N6WG2YYHONUbE/gjwQOxPpoKRR0jPSZBa6xF5Pfwxye0USbN7b1
Sv7IIhmx5d1IagfjiNCAOFRxzIyeELxslwF9eiVgk9idn11gRiFrPnOmE8nRW+kj00SEFnt+gNXX
F+9DXsEy2wUaLuHUjafXTbLc7QA8NteGMOX6btY8MkS89fHXw54DrZrq5l5anJYyg9mRo2KAXYKu
frvPYccdXZ+tYk1ay9V+j0wSk4Ay0hmQjXYMB6XAl/B5SfqDYURPH+LGRwoa/A5zyfSJjNztPo9s
VBSUWukVnHJhmLF+gvOzRLRgvilz+jzxJoYkpOBA5ICMCviObvVZ1jw/dlQOJwrz+eTWS5C8bHrw
L6IeAUrSWQy7iZnhW4FDVuLKahPPUUquh8C1vn1HKRA6dFT1o6xbaDEFehVQlJGAmK32TLrWq3WO
7DZBuwKa+yEW/SXb1OTEZbjjN9/KaX0I34ehp7kznAq8bnZ2ZKlKHyWKBjx41PfXuhksMqtetK8J
1Y4/6B6ySlSaPs7nfBtgl7XlQdorSxXQXeJuJu0xbT5XSx8ZLV+6EudG+JAAHS9bINlhIB2DIZa3
2WyEFbilEh2dRez/oQ47fYVeiR5ZbubLEScFEJ0ZL+hnw1xFYuUdAl7QwczOX01E/DcbPjJV0Rbq
ti7YYZ0gko5PVUIlwIyyRiDv5WDmuTptoldLG5koEO6ZJE0HaT2tY/hB9vltVaDN8TBURfXHd93c
Rt6Nb7oS49h2D6vZ4nmhkhoVNkz0DPM8DVoeH0ubaAO/sdEx9KGaq3kv5HB66jZbEbojxMI0EYbZ
vmCjMWCNZ8Fa70srtxJHbihxg8ALSkiUUEB6N61guXi8pjlHp478TtGXkRo2kJDqwK1yCLczjN0K
zx1EPnPJzul78h/lUEfexhOkXJBiHFetq6sCwIMDuSnigydVtxgrXEQmA0rFdEZLpoOTK7Ejl+Nq
kc9zAcRGZL3dYpgE8ZC5VHVCvsim0fHUWy0c83sxN4wz52LUkYsJBUUNuwSCXy5rhCSmycHDJGfG
INbXxsCrcgU4yZgOmHZzujqc211AdrXmkYvxy7BoxAaigYD2BBgVgokFXCYbtEkaHwaQjBEFqf/B
E/Da1agjVxN1qo9cNoSyw0gVzhbUuMelZZvWjkdX1Yzqzi1x5Gp8Nwg1sYKrWa/lhuYoEA+V6P9k
POLGCMeAkqWUq4Gr8uLJfXOf+W8ZNVTmrSHrw5yi/rU/Pjg0jbsNAlqNY2Q2EKAv7kbaB7sGwPvV
S77h9E8w7YIz5XjE/bgBu3lr7GSCcH5jKNabTXKPUvodfP7/dnicNgOTFddXg73yBkdwnIB9tMBv
A7ga8fhY1ERr0u0mj/xQGQNyva2wybBQhrAf5rIlBFD5UNdza2FG8/A7ZyIzzlUbeaMa/V4hG0t4
s6RmuJfKHbtEP8MCVLWa3oDK2kIjj/bGbIq5IsQEUsrtYkcOCRRhEgbbsdggJ7oCaKWS0Y8mkpOV
ldkE/b3oWx7qQeiShR2t9fXz4pm+vb0iNOnp2w4tRo93f6JT9vaDRo7KFbPcTVncAvI2Mz4ZvFyW
IBY0gO7+W5Hvx8LmIsBxZURl08LtCux78JuQykDCzSzIfulZHLBov96GcUVlg2SGvqAfyAfDUT7+
gGF3H1nZyEvJblDFnS/iUv38CmLy+IdPdOPcbuXIKxVCIjROg7P1YbbkC1Puuw/jsYyZxwI37ipq
+9JrAe6EFThrEzxoPQmfQM7uoKYkmAzQZi08wsqjT4xMW7AkPs+YzrBDdzuosajeo8CuonR566dY
u3I8H8wIp3W8kT7FLzA8z0iYTJNcSRgFPnknlOgJgITAPfDRpq70jqESQ14e7+R0AHklZ+R2mNpW
XKGHLrIU9UfDenp95UCnucA8qz73YJ9WjSthI4cTlUkC7hEIKzWSp3v1t47OXI8gOTaKU7eu0FDL
zqjjYLiPTmrkaTS1q+OCwz56v5cifEmYVaXOHNV0CHm1rJHzyF2/sLlIRSWXXJB62Q/4FcfzGY1O
c7nHOb0bBTVsWzpy0WED116s92tR71Vdn41S53Rv5B9iPvBDl1OGcPGCWaOWJeFnawAew9PB2aIB
1vJlFl15WibYvnlZQDFoDJDL+hquItGVMLOlh3s4QlxEv80aj5jF92zBfzCee6X4l7Dx4FYu1UzS
BL6EV4W+1QcGNAB4UmBXzEqavGIHEvP/XtZ4hitTO453HE/C6wKDSBpJLou5hML0i/NKxshVdLkm
yhJIaocUxnsNBHpLs3iyWoCb3ZpzF3M7N3IXSV9yamdDlrbY6gL6skx+2RrR266aa/cVpi33n60b
OQu0hMQZCOPgAXFIQ2nqfb+tjHSpF9Q8HY9HS6OpsbE2b9VmBxSL1e/vIaSzcyYTLf+4zq52d+RA
Ws12HTuHYoJlYJgit5dmteTXc02EfxA7j3Ry5EQCT6wq33ZgAOtaz3CRIYcMlI54jXwQakcr+hzT
w0GfRXudDAau1jdyKVxTh7bQYX0vl+1FMQFpdtidB/Whs6+jKe81tPnIKuq8PP9X4LlK8dVVnQl2
E0qnYoVyKBAZO6RHmBdvKV4QaCHY/F7rj6+3QUfGmwoIL0XQeORGxTGygcNmaZ5HgnQS5YTwkgdM
5sVjCVPJJUGT0SWI+hsQeUfqIYHoL1HYYU0k5QiQJD+4n7k7bDLcuRYy0o26ckMQQycS5tNh4sVH
sGPpZQ2E54uHPimkevRus6BzjmXySXItdqQaopjIdtoPYrel7nrD4H+BqWf7VIIv2gIYlFHSFZTy
+/GWTmZJruWO7h8xqXqm6aLBaSpY7x9Y0s/T08Y40/ns4JRSXgsbhatsopZlHqXSqQfSWraL7FX/
4YZgaZ5DpJh8Y/wj6S5oLQuptnl+2M4LeqGF12Czqs+/8+OZk2m6a0Gj6LSOAsmtBkEBKkF6DTRl
FEsxZPiEKQbelOaxjIYfODaza4GjG8gX1VKshgMLCCgI0eVNf7/nUShmN3B0+eRaWocFHqwQk+sX
1RqAuBW0caVr9+j4ZODVfqyJExQEGqi+/se6uXFrTu87FcjaIRG5+stWQqr6wizYjPSaLn9RffGS
6hFIpfGvdcCk7fm8Aib3K1i68EYFvM3c90xe9dffM/I2gpC1dSfge1B1MiMjsdpjbSyEZvZZMHWi
IgbMpaEChAaD0YnmwIOr2qiBICYmW+3CA/LRdFAfeJ4z9qnA71rS6FDFmlE1v4Kk/hnhMxNShWhm
DU+DNlC40yGRTaBMjw92otFL466lDhfH1VWk8V2ktFkrnXyNdIEeWWyJ1Fn/hHrPgIYF2sXF91y9
ZeoyEmW0fKKrXOH4cadTXWF+NO8k6XS5cIBbAopzRjjimhKIdhdZrtvEkJCJPQC/PrL1xXdnzSx6
7gNGh1qLNsJEXpRO6Me0P6LU5E/1ggUCbPQhshT9tQkmCbrMErwZyZMX2PXSR4fs5y3DtCGWHhd6
9oIKLfum0c2mQuoZoQZRrFfKoi/SPfSzlAhTYeS16NFJIyHryKEL0ekXb7T5SeSXMlrdKxt9cI3O
v6lvmkZZew2yQC1cJZgpm9n1KQUH4fDQ44RWWG7c6s9qMRbeuwoS0QD12m9fkqNzcENyPjevLuqa
34/lTXYCXMsbLTiKMM9RKZC39lPE5y5HZXAA2RgETF/Rzoz8d2duViCl2EhPAbp1XKvD6NdC+A8m
28BzIvCiCFY/bYjCbm3MARfFAN6nnELMLbEicZVDY0ogBUFtpVs0n4eD2BM07szZ2cSNfiN3FD5E
ueLamG5T8BxvKKoO0iXDSOvps4etHcWlePqKiWGs+vdVuV0wy19ldlZs7gtGMUVW8oD34/EFzkJ6
xRjyJ2ZaDy8XcXVZF6tvx+wWM4c+lcYZJgMUCd1YSEuNxyu6FLgaEdrETgCD9068joJOt47MIY1z
KNauJb091rI/rI7RlX8jcLTELow9J6wZaBl6u0EC7NI9CNgXbG0wZ/CgrZ7t3fPKIO7LX30JTQNo
GQDptwV6ITrzKRMvmIETAzNDmM0EQ9PoU4pEUVutKZiT6pgBSDJF5aR+5oyVe08S5pS4dNUIb0mv
EKn5jRIzqA5+o3taSzw2JSn/kaVbyc+JDxcYAgl0EfgbsLRE8b5WaQ0O57CivHrKmZ3bG5lLwp9o
rl90YhYAh/fPEv7qIlfXUZcmXZnKOXPinotfoVzymkuiZaVtbc5ID8wys2ldnR7v21SYeCN0FCZ2
vcw1apQxJ4bVc8ROpv/NcIa07hHOmBQ00pTbsqczi16Ww1w35tSz+kb46C4K3UhxQw0rjis0Gz8H
IQu2D1k4AuM4yXKSMkc+nkl7T136NzJHt1AmqBmwwlPmJPE0K0xbpRxPtOqnXn/KviH8ZPmyAoXY
lyKRXoRPzMDz9XjPp0LYm08YOec+ZDD5xmPPBZ76PP057ofSZGq0jIEx0oY8Lx4LvH/DwSowl6Ry
mBjC9NW43U6tVJZh89Y+OSo1t8kufRYNIIQrJES9cGdQ0ANjJDPazxjln8be+IeR3JFy5anqSy4P
uQW3LF/zNUgwyfJYUGGBRIp+2rIoqIUmsQrTOsW6aTmWj/DZd5fPoaHJaN6MrZAKT4934z4B/fdV
mLbBRgCcaewmJTDNyrLN26fsRfOIWgAD/xPFp88s0nPtmWErIqczsc+9po9kjtyTWpd27IoCGq2V
L2GtHSS6Os9BXt2XlG6F3GU0E2CHYvLOPiFJFi1w6Snksk712jXkp8DCsI36pNiG1BEWsEAmbmAU
+X4BI8H3/7aGD1+C1npe5iSBw3/c3vpa1tUhH8tYrmCj4L//3A+A0n6hxzYmbFZuO6Np99n3kcDR
/rKZlLtRLdnAh1+UJZqt6+9qq2x7I9/tohNctukhO8gvZuTex1m3cpUh9Xvls+M6jW3suH1aB7/r
S7BLSDQwawTvtvkaeEOzHLoMhteL9nR4Dg/PhxldHjzknYX9s9HKyMLUMAk5oVDtUwJumoKULHi+
mEP0hKgGDvuxsPv5kWGxmFcFrZg20K6NMlCVU2klK7rMaS1a9sF/ije2AXIvAz1NVFwBJhx9pi3B
PHKPeaC3CEQFaKIBWejv4++4j3NG3zGKKTlM1CUJx9iAE7CCjCSKwW9ooHs6uFt8o8zI73qOnfR+
kHYkc6TRqsuA/EB1mJMeJkCUbTdm+HUyvYCcllvSvIsC+ZDNBb9eda+HxSI0lI+PTv84I8qdi2wH
VR4fuSKJaC8WuOE9Mbo9NCdzCrtDpIPZkRcHScD+VO/dS7QTabBSrWbbcGQVGgWekuJCWw3sojld
ZRyZZzS9K2xgU64/ZZSJ6IQ2Z+wKn1KEC6l8bVkqCevm2eEI6BObDbOcOfhhaaOlgwIS08Pgt8dQ
Ojuy8lRtSqFRYeWIU6od/KjRrmDWwHpAgej7sbC7F5sma8NtqShgMkaeeiQrYpUo0WQomVTSDvh0
8ZpRMQu1006P5dwnOv8EYUJSAO85TnUkqPT8Ks8UHwEJ0aNj9V4HSK/Ke+n3g9dDoz4vkPJXZsEE
7rNIt2LHTYN1oCRIeQYM8qt6gL0UfbLJTNlE0E5fHi9xynGAPB7knQJ+4xGA3HrJoG20xE8gqx56
Ow71whQWzTl4Pw3+gqCZJyWc8Sy+JnvUq9BW8wmzadYVVfTHHzJ19d98yCj4S9RMqZIYH5LJRNz5
2kq2DRDxqIdK+SppVJG0meE1uM8eDvt8tfZBp69uCDAMs20fQOTLetvq6bdpvr9v1+s1yIdAxrSP
YcUy3Xc/pyIj1dmITmAsP5+zN1zP8XySdpB2Z0Eop4mSIKCk9efmrr6G45IABRiJOYWOUaXAr1qz
zj4tiauZlWapIZXbnfemtbSprUIzZ7b/7kk87AWuEKRL0TSB+ePbveBSTXSrqoETVYi9jTGj5FHH
1xuTB6bvd4JhPzIHcT65YIgFNw1QEEBPdysSPIZBkFQKc0q4fY2tZZN4LgaY8IKapCHJAWeoAXRg
5AW51HbarqrcM6/u0GRAI38pBIeUucgiwG9jk6GRIQMOwHZeYuFNXQs9xQZ36Uri15Jv9Jo9E21O
2hvmyRUBk+WAJPhzOVenzGtcnnjo6Tj3zMEtl212EJtz274WyO6lVE0on73wXUmE4lLzut8rBrh+
+xe/+VAUWmNGWXESXehJGv4wDfU0j/aJ2chbRdBr9Bh65Vy8OEQOY7UEZ7wEYkRR4QHecHtKjpLa
YujVzlkwFRtcCOFFBDMWKWPSV0RMqCoYcW5lDu3wRIueQmcmpPgLSMcfAEAFSRYHnmHw/dx+gFI2
URFmknuOYtTwnlQg8OuI4+Jl81GKevPRA3laL176dMtlb2UKoAwZyPLKZ5JQtK74mQ+K5ggoBaZa
0mqgBGVFI2E++mN2jjTKOYSVj6JGPKPuDFYyIsUEES9n2RtNpSCBC5bya9rTfuctK5tgAp3T9GTl
yqaNCfVvG4mIU7m1qYNaO9jLGFJ5uvvROLpvfz820Ul3pQlgJ0dL06DVo9jKLSpbYm3ZPTM+dfcZ
8S88VVcuDXUTiPAUBqQb6EeMydNe1MNFoBvpcRWYH8rHQllKemlqi8aZTe9MXJIKamVAMRnebMAy
GTnuiHdFxelE2Fi/5VLigV7yqQIdlpQ7iyzb1lsPfIkhSZ7VRI+ZhWQ/5y2pj6VMK3HOuu5dCr4F
bgzsaRqy+OMwuEOVK+473zuXmExOlx2nhx844exH8s0uaEkanHKH8hwou1ZDHNSQwq9Jh5KC4xl8
aIKjUqJxYHD1a8PMRYf3zggJZvwDW0Lcgmr0rSJHqZ8FSRN5Z3fJXFwzsZ8Kf8H+Fnh672xwhWGo
GpTGzFf/EwXvPrsF/TBzYBf8v90EreE7wAUKuBKVxSNwFC8nbSvnZZN757B70p5hPtImOqPMUHUH
pvKA4mPmPzIy8L3Oqlb2rNQz9+7EywxAM6iwcMM1J7J/8c+VD/SYqM85l/HPGRoMalr0NFFo8lPY
r4nBdOsmA6LIpiY5+Dw5wuTHNjEzx2hUknw6+0Da2gzCPrPw9/6xzKn09NjOhqDu1t/cft3oWspb
t+iF4etKjOu61PdwMcEF91stOdpgeSv1x/ImHsgKbgRUIIQBUx8znrd6keV91ZW9G519fpOCD+OD
tY3K1zN2nWxt24SL8U5svuAE4p4Tn/YZceY6GO4TnBrARgT0xkssKmAovd1+gx3nPlsLQXyurBhs
N0/2G1q84F315rVahmd2jptrwlBv5I1tQU7L1vYhL2Z/NVx36Jx8vKv38cywIBGxOyIpWRqPjbRR
zCmOFsdnoFc6JEWi/fP/MJ02bMtIV26kjHSFszFVKTt5fK7VZXVo14JZrrUVktVOvkh0cc1UM7Zz
l0vHOQmaqoAEAR0tIIW7PSf0e5SMILjJ2c5/wavXli91MsMOOpEQu5Ux0oXEE7TKziAjXV5KnrD+
Wj4xFrvOO1Sl/v1TEvG4grtWREkZd7jbWuTwZV0mZ8QSVWcg2xUDd7wwuBdmdpJw6qyuZY3MLK0z
P5T6IjkrX00Ov0PYtetuAv+FKffypahoUZvhHF39RJ4VgSfiWxmT/7iV/pAornydX2VCrHlKenZr
WvcIIJRLEC9rxkxr6gqbutCjwGCfhN8s7Any2WVwcqoFc3C0DSO9e5xPeI5kzkJFO1ZDJF/nIxrG
C0W5lMxLVSz7wlCLZe0h27LqEJlgRK9DnOjTpHq253Kl99qHHCUur8GsEE6P38NpLNSu1zTZ2fV0
SXpP4q1YzTxE7r0vRCCHgAwCGBYVbQhHr/YrjAubsbU+OwPtm7Ttc442A+/INtKiW8YH+fhY/+5L
DmBUhAXLQJdC3IDMxa04dMMJHcsW2RnJ0LoiCkfrpZtbbrWTl4WeH7mjhMFsLQgQb37LmcXMGdvg
6G49CD4A1qwhe4d4ZQx74ftRE3Fei/W2aLYDJJqD9D86hxtSb+2Cak/VIhVnbpx7TK9h1VdCR15E
aRsW3ZsQum1P/PnT/PSfQ3BLrjkgzqxKDHaYBlUsgJw8S0vq14vHmz51xNrwmoDdg3dsbPRpUdsC
15TZWer11CZNq1pBi65iTdPjD6+kUsHSxxL/kJjvdlnmsWgAgHDADbw95lATSjurOnA06UJrJqgr
xjFHON5Qf7OXClBFGdGMmKE2q4exwXlmlZBGpP0RfTbEW3cyjVF5+8h85HB5cH36BGS5NAdpkEvz
kPYOLZ7anzilLVpGqmUK9FtwgPdbsMDm0UL+5AtaM4ssNVK8TWaRs+65B/CQHEDnsDAFIG1jJeJa
3lP7WsrPrkBY0NaH+asfUScz86CjQvPuJRZrv2iuGbx10rEVdbF5Fn5QZJIkgPbTWAOCmymohhYt
fJR3CjRc58sabVS8zuIpilKYstBa3VXWFacnmon/KSGf/fiQ/obvRod0s4qRVnJZmMqsJOdnjLR7
mq6g4UjZCkDl6jfFb/+JbgmUgGwr/klC4rz16tL3TU6x7I4q6qLwadCveNbq9E7W/XLRxJbWP4Xs
RmSMJDVzm7pHSdgnT2B1Pgqp4QmvTgNGSRSWO8PZi1+lbSjJBhyJ9mvLrHNLkFeydlDwqPvJfCuP
dMZ7CTSrCPYBZ/bMwg5MXqL5LsGbO911fmoEdUZFl/QWBiVc/BR3xUjEl6kA8ZsiM9jc5GraNU/u
Z+XqmcYjlYNfTw16X11pZjvvZztHSjHch1ee1CsLQc5VMT/zK3+5ZS77yooyEiKXZrE6wDtdAmJv
lvQ/KQ0NvF6N2Motz5wr/0vDsY2PVcbQAKJLAKGAhvj2O7KacQFMpuZnYd/8Kl/JLtuVS9fkAALh
nKKNGYNrZt/R3gx2DlG2kuXvWLJGev4cklcKtEtQErHgIMOsIUtfAnTxLSSLN729P/N6nEhBqtz1
l44eRl2eCEHBKPmZVQoaF7/DuLb8HB8lC6camO6cvPsY9VbeKL2cpa0g5A52htvnZoF6jUBQ2QYs
iKq7pr20TW4n7sMFyKtnPPBEmeZG8rgcKcSsHMFnQDcOwYuzrqVj/yZuG5UWBZGrt75bIu5IdD9Y
JRJUg39+bOr8xK13vdPCyNSbQLah/thpbcFTz6Etks7oBro4sASQzaMmpwvLZB1T6c2mxSoxkrWw
HJpTHn/H/6KbMsBkMQwGYL7RCUiohDZRNHzHOvuQDwVt17Ge9yYv4/W5hrmwA99juExjUv2yr+lT
m+kZEi278pv1qfalLKIoItIqs5La8ANiE6YgWkYZIBtV5qA1wb45MZzV9Bublnqk1zuHJ9Wnf6jh
RMCBbisza5oI33G2ioCeAvSs8MpfKfrK7rmmC7VI8Ypz1+hui+DxV040qsbhouI3LJtRP2N2ufJv
v5ohFTEUcgqqhuTL6ERVto4kT7Khy6Jhh6R6aVuXKO/u2qmf5TlE17/U8J1PAWMpMmF4NCt/vu9q
jZnIoyWH8Yuzi+xO8eOWvCmX2zx5RWOQmC56/0uqPVIKlgfGgorGIT8TUUya7tUHjJya71ZuwyZB
cRaDZYgmUYTdyzJYqsW6nfESE2m/YWf/WevIK8l9DB5rFWtlV1tm7596k/3YAzpIptGiHEbZkPEr
h7F9+loByida4q1GQhqDf/0jJZn5Gy4XYE7AVUUdc+5VNfEiuPm4kQFhYlDoInH4uGDJpYvIF4nc
Hh9b6V8PzPi0FaQX8SDAbMqdlcqxjLRn6fxptF+8ZdIplBbSPgqAv6qc5W6dVRaTmuC6dxh0TGyz
Enlao2zfWuAidhbr7R9/0ETGBkEk2vgAKawi4fn36LtWP9UJu1rG6Su4wit315oN4j5ETSU4QJlN
DwofiaWqhiYewthPIZW+w1U818A5pYN4WgKVUYbdAVn59mJFt7KcZlIJHQRmf5WZtvvSJ192gQYD
u515p0zJwhytoigDXbA4zl1maRA0jeyWZ/Rjl18IZBhkuJEsRP0Bme+Z7eUnIgZ16ExFk4qCoHb0
BnSVom6TPivPQrNWuYv6ywBzWFEA/kMCxxKkgqqOkRXBig9m0itT70HuWvTIrjk5jVIvTstz/sV9
BoJAhU4XJZqUKsCjPFqQStSTZ1my2l0hejRGl0GSr9W5h/ZECRgdYVdbMDL6JG4SkBoX5RnMwsuT
/yzBzb0p1rOKZPFe0fkZE5t0qNfyRnZci6mTshzk2ewKZIMBv83AMZv6qLgcymapVpQLCMtRpV4o
J62e8aaTkRcmOYa++78LZHTimtDbCVNW5bmKUFBJ16loiBm1221aSkau+bTgMAaQEVs+zeja8JPH
vuVa8ujAu7iSuQIjRme/aEgVIyhWIhr1hsOiEvgTFHpffsTZV9Q9F9Wa15ZO9xqVtH17/Bn3CDBD
KRARsgCfwrLCX8B05VECzm2lUMEGdAiCn4CCLup8TLNt5xPtnL7/qruDhBqOZ3L0LC2jtWr4RkWK
hbTk50xgWPHdjqDMJiITPKBWDtZ59Slu4FVClsCl18F7t60zA2lGdciMdA3INPsPJlkH4lJxqXfh
9mqjJ+ni8Wb8RX93XwDUUSQIVNzuyuhM+IF2nS+i4sxdEkN6apAQLPmQiKzBemu8U9DiVFjoFy5a
s1sDW8SyQ5Tk/Z8Sr61VnqMO5l1AuLt1HSq1VPEstA/WzeHxV055ROT0/vWRIwtN7YzXfAnblCek
y6iH2zVaZynKtA5F1PhY2H1f6qAfKNBjOIWFuo7zvhIXgd+0yHEFUgBkyWTZY14AD029uwSnbuka
SP3N1KsmLeNK5EgPKiUOgF5VFOcyQDYRD1fX3sW+7iszj4GJAuLt2obHwpXC5ZWfgHv8b20aoEbS
TYWxOEFH1t7AXMQSyKUbAUBnoREDUvrxvk4e4tDR+zfSDmDIW9FhHNZKWtXFWV1x+8YJad5Dil/t
Q2XmAh0u4zudvpI0io+5vkm10IWkMgaQfBMzkukU2evj5UyUcYat/Gc9ozNzBJ+rRYCpnZFSOzOf
8q+fLWL0cAgbOSZssnS3hT2TTJyIAIFVL3KczGkSD16O2y2sGs8RlVoCPHXpGj58Y5C+ScKMjvw9
SEfbdyNl5BIqu1U9gGQV52bVUdGofrIBCzvVq0VmlHr45KyFzxZJOY6yZk09/C7QZlkb7LLFHGy7
C57nOuQnVAdaA0DfoVqmYgbvdt1aLiFz6zPFOWxePQVU2/Whxljqf5H2pc1tG8G2vwhV2JevWLiB
lESJlGV9QdmWBWCwrwPg198D+b2EHOJyyrmVpOJUqtiYmZ7unu7Tp+OVgjc07Yf/ss0X4hj9oXGU
VpMQNOcq/90VGK5i/iyTmHMdFs9SRUPQfJy6ydJjIQInU4vRvOfOcpLgM1PQTZHwAMFLQiTThGcR
JST42TFhpTR0wkhIdw4DL1QxMbcF2TmvrWxRYQD7QTsXyi+yyfoQodZVAZFid67ddDu4kqv+jsBB
OqEttUabpGduYyfbmo/JFk/G6Bks46A3dJRHQCs8dSO7tf15/24uIH8A8UeeX0SqAVVeNg9m0cC0
qqLozlJuV+vqLP0UOzf0LKdZtchxGQ6S0mg4VkXQeLja3kfjlbFSHb9HY9hgV37Kc/RLGnz5QYwH
M5LJ6nI1786G9BzrTpH6At3FSeyaxA7V0AYcDemMVWbaskJ305u81jFs41UfOaZxyQFggJFlzbhl
INDYh8wgDbXZ93V39jMU2sEdtu0fp43xPD6O6IZGcj31Mrvfu+VOOtQcN75gl69kz9p64XwCpTL7
RMSpDCiqT9KhHQqO716Ip2SMTJqBbpheYhiMTR4ntSmzqevOSgag2XBoSz/oNmnzpAYrjorNRuDS
SlozDgc9jKhxAMWHP1wvJu4l0+jUkJ5D6rZvgDMBkrUGsCIH+eMBjZzjPgQbjelQd4PC4n3hN3kn
1B9U9G0AmTSPMzJY1Oo0FOpUplV/Ksj2bcIVa38GjyD7pvuC4w1Yxf2SpKNKiKEsyIuo7GMl7YIi
JXJ36lJbptmupOIhIpgkFrVHMm6BnOVsLKskfwSCrHCGzaB5j/E+eizKpK3N7iTIyAejb7BXG459
XxQx48ZR3gcmhwXlYJR4midW3J/SDJVeOULzy18a969FoPkQ8CPNQiGc2TXdioQ8i+v+JE36SrCe
KiWxw7DirOOm7DCLAYQERzP3OYqWcq2Dnd5J/TSLqV19Xe/Ntbkzd/TV3IUbyc1dwTO8GDNtqq3k
WOtiWz5022gj2xT2jqOQrKOZvwRoOVVUURYD6zezYGkymwnBUn9CoSXe4EVlgo7AzgSMS/IjcSPu
5WLb/Sz8BtWPvxdtWsjLYIgFEjP4DmYTxJSYtZUMJx2VhNgbDwWmw5OH7jlRX7TmpHbbXj7o8pOW
e+QBTHsc+azJwcrnIUJIjypw4phdxIi3yqgiRTWc4jhyKgG4R/OMalSjbhuD83JV5vO8tjmzLAWN
HcBxAB/KnLdJVYGGYQdZhmjDtVrkqPYHFcU6AT3NsOeofhl95hK84HRjnamR07cfQePpSm2P9beo
2SXlK238FL3uip9I6yL3AmKXraNLO8BwX6R2pxeelADtWKk833NrMq8/nzkprQ6oUBvYqtbYyuiB
lWxU/MLnxPpME9tS7NRy0vf/oh0SQLUqwBRQUEYx40gNkijqh1Nium2zaTyl80u/38mqV34rpJcR
PEnWtk8etO8d0IH/RTqmzOBxjUjEYgNX9Pq3hji1w6mrn9Whc2r0H4+BjetsB4A9KpItl5vcrJGH
2QrEkwqnoK+SOXC+Y97Ya72x0AsNlwgrgWhTZXRUB2IGD8tBPIllIjilrGaINcecYwTm18eVFCA4
ALQG47+IPhFUIa9vghAmSmkIpngi00r1sqh046GxI+H5/qbe9Oritl3JYTwv1ChIYpToT8Oj9VLU
drMbto2DcvAp2JuCXYd2v8v2++90O/rRLpY4tv3mwn+JN+B4AaSaU6bXy+yNHpP1CojX9uFwqBsA
bCUUE6UZjjt599d6Uzz8WquKGBbWVVOB37wWNnb6gLcIhEnlqZI2RrVpci9TMIWJ2HFjOO1UbiKM
UG6y8kC67kdcNT8w/coh47riGfnF8wVqUtehRnjGM1dJmZK8kOZvGWpQFw/peiKHWnhKFO6qb4IO
bDHAkYouo8sOxp3Z4kmrVJRNY+lEPxEiquMxP6m5YwrP2bM81/cjvGHq0Q27RzAqqNJrE4KktaD+
9LfIxnn70Y0EAI2MhAU4Ba63v0+TtJuSVDqNmW91Auj/ewM49/YXqZ9kysNj3WQmZ3HYXRONIZg1
oN+4smLMkyEwRLDXgRPFfvXfZqa3x+1p24Oeev+tcwH4tl8iNFJujq/3VW3pdC9lM3ueKY1shRFu
bzo8dM1r7VcA/rfT+r6UG4ze1xJNDdA2BHhznel6RzuSxbQ1cul0wNregHtd462DEXf2qnDWIPxf
rxOwRG9Pkp14kw1Gu7Pi4e8fc+f9aH9yaYRuHq9/PghxFJh9cNIsQqo3ApJWeiCe3B60yoVzej+8
v70dEmdyuhVdV276UK/9zcvLw8MRjFvf7u/HTfFhFg97icmklonxhzedsxSA5CFppJPReM05G2CZ
9dpRkIMneYWRh4otI4o89tP3zMh3FqeSfJPr/CP+K3oDYdsND1c29iHCy1o6KUhrpoB415s6SoFZ
Olr9+0AzNCufB1nzWg0DCxNXoacqm6eh3d+F2XKwnmPmj5Vh4xQV4IBrpTDQmpRE6iCdZH1VpF5F
Udn+Ub7Kyaqn5xgBzX1xX2V5Vh7g+DBlaKNERY+xZHWnmU2ZSNJJLx4SCZNQ19NgwSM/YEZ8S9EF
MGkbJXWHYGUFblOeyauKqXd6sh70k5LZerjXNWfAACIyeWLvYEZcVv8EvivdFsNhanJ7zLySN/zv
pm40nxUCTBwWDBLe8PL1Lo1DC3aPGlcH8UL0NvkxCmPqRgLL1ssn2BDv79F83ZktMlANBP4ZeXDp
hkQF2LckFTCX9qS8AZ0OHurf939/4civfp85gkkPq1yJW/CofyAFoqFfd9v7prbe3Bez4KwvxbAx
iYXyCulHLOMd7xB3dDvO/eVsEwuuyYwxrCoBvy+5gWsdpO/3P/+mWIczv/p+5sxbbexFvcfvzxyR
Bv6hD+qu39pR7BQcWQsO4EoU87iwFFoapQVRweFn7GkHcry/Ft5WzUHqRfanjANNGefflz+jFer1
3F4bnoD5/18IiMek67RZpRIbPWn2tDfRcuR2e/Tef87cA3xmOI4Sf9G2XkicgiinwK+pGEHUYNKb
ZT9KNl5hAIj8Ap7OG1fDw+aTB6RaCI6uzmlW+QuhaFNU6izDMjHAQneEHxvz+eP+SS05JdgYpJiQ
IsSriX1nJoLeJMM8QOsgHvIXySl2vd09EQyS8ymn8rVwQa9EMVpB4ngw1HzEOLfviW94amzLPo9s
lSeDUQyrR8YiUiBDrJzGsaOHjrdhs4NirKWJFxYeBeh+wbucuTtRaoitkEqz6gFV5wA4sAZN7Wjz
5Ny8oOc2sgs5zG5hGoSsCnCjpxCla/XHNtwq6+QJMNoHHtPD/Ev3VsTsmZCUQZ3HWBEY+QPOc3Tx
PC5WwcSAeCZpRULw21ljAx9L99ycEG+fmDuiFlpdNvNMpRNmuz4DPq6uFPQW5M+8y7hgAa4OZL6s
F5dRB7S9niII8sPn1c/EUTzqcoKjhft+JWL+hAsRoYaOBSKA31/fHUI/cHuPbkWOm1yw/ZcyWJAV
AUOqTkCHeIqfu3X6arm80ZyLAhBig24IMbbBhrkGCeUA4CqEE7bkhgA/37dYvJ9nnsmYW1QWaoaf
bz7JU7GeRoxHvy9hKfoC/uzfFTCe2AwkuQ1gAOam/cKGVj0P9u+dtX7ZpJwD5y2GMSbGWOT9gGzn
ydXGFe2c4sRZyuLtwJBZVB/RE3KTqEmTLOo7CZz24HEt7Nj+3bgyd7bbgjeeE+D/CGGOpM3Hqk8p
hERu6Vl/nUqcDeHFrzOnIRqVVo0dfr3AS1l2VqDc0TCoihcF3xT5EX9dyWHOIiRxnzQ5ON5dTAY+
vuZbbSVtJMolRF60IxfrYQw7nRQKo4X1zLFLhqnwp3Ltco590exeyGBMOs5DLGKCtby+IjUP9Afi
FczzbkNb3h+PRx5c9Qbfx+7drOcXhsvS4zYY4N1P8WZ7MJ6d8wvmJPlvD+7+/Hl/aYsm8mJljLkv
prKmcWIhtDymK3W7n8DjxlsOb/cYS69GSUHMFqsh28aO97vP4/01LIX6V6rG2PkRrckYpYvjOfjh
Q749nZ5bcD7YHDHLimaBAA30kDKw+NeHMiVmXreaNk8nzdEh+RvNMeeCx7S3JETSkDmDkwezHIuw
68E0QswiArmuY65HT8LLCEwAds2JI5YM5aUY9tKU6DIbO0xFMNfxBm/1dcgBHy/p1aUA5sYETWgI
7QQBQMJ8Vmf57RfZjbxruWSNL4Uw1yQoaDsOIoSIKWYyNrZyLLb6o7QL3WZT/Ac/fymLuSikAt+R
PkCWvJb2wabY8sL55SNBHdBAPQzoC8bqg/sIzM4DZnxMFnpJbXVLJsREnJuypF4gv9CQQUQGx/pq
0bswLK3ek6QOFAUvoDfFrb/lPrIxTukgJwor5mM06ut/kYiciwn8OZLwbM5/EsOxLTBa4RTbxcEO
d8WwHnb9g7MB+vCouR/CqnOGR95p3czBmC0o2Hr+EcuoxlgEJBCIqWAehauJNnnJ0f4Ghjv38wiO
t89PdB/ir2ZjAp+qgdeMF91+ZWPZV8DlBzD6ImIuam8U+ADs9LSCC3x9bd3kYHj209Pzs/Tw8hl5
kfe5+bi/3/Lsvm/kzjAVdM7O3RjMzc77gGZiSWZ3CMnor8zOOnhzS9Az7x4cT8JxByeCmh1wxDZ3
1UuvuS+gyv+Tzlx7rZdj0sqQ/voK6f5KSpxgq2/D9fcdWuVewHsbu/maB3JbjDUuxTKnjckWUqs3
EBuAGsz8yHcYWjpPcbm/t4uX52JrmSMd4lIVwxpSRN19nJlIBxvPSCniBLGLOYTL1TD+0mjaTkh7
yGl24EUs7AN97g5a6gJfdfzg2FB1yTlfCmO8WtImraClEKYe5kQZTW1lEzxZzz/BMvZOPfItcBGu
z13fA1bc+5n+VEgzD3PpxCUGObW28JT/Bg1o6L587s4/zig1cByvNoeKNzqNGixKwSjwaDpjGtuA
6lpi0j8h3ttbujWQpDJscz1zgg6b+ShO2636NEqAoYtOknn2r18JCMsxCrjelF4LyGXjEs+E+u82
H59zQitc5c5nuf78/ODavGXjg+Q/YA0aUB0sEEeRw7QYMySBGk8+lvsBA3FOxTpaRd/q7apZN3a4
DX7la8XZxY/gWHQLF23b2/vKulSfQN/Zvx/BaBEZsiKZUnyE8pjuFTS0pi/ZITlbhwrSwlXkV088
esXZttycE4AKqDyi4w1PpOsIqaJGrZTVhJRu2ZfOTA7lIJAqOddwMdxTJEVEDIaRVKAEvBZTUrNA
I1+F6VFvaIDdTluqAqLhAmDlcTRvMRC/FMUYFpkKip4ZhXoCTG3aat/ybeRI1dp6/zQIgJiyDaqd
T3MVujqH/mgpfroUzNia3gQpqzKV6qnexx5un6OjaYBn0G7BcJhJBSclA6BmicBDMW+0uiEx8EfG
dCqbytbGb6R9Gcm6UrX1tyEFPFmqbTXnlawWloaWIVTBAcLDv1n4bj6oI+nbXjz5luY16+AXqIOK
Rx5L94InupLC2LVUbctexrvtRLTP8IfQOT0mvUyrdPgYP1pQVhgRt8p063px2+d+FDAXa5psMDcu
yfrUUPAcPZUYORKkysqaXpsI9Xa03IW5U/b1CwDXjeoE2jmSV5z7frvga+nMgsu26oaql+hJ7N0J
HRBVq6yCIrZLdVu2qqMbmzqRfdAyceTeOhDINTXQmSlgZBRVJuCg6diZo1kAmjSu0n4nGI09FROQ
m6WnJg/R+FlbKxKCQmzwNQ1zOyzjGXDedVs4Qf/Rdhx/thAK4HNABDh3FQPL+uVLLiJcNQxlI7Hq
4WT8atTjVB+raVMI7/2n3oN64QU+tNvwKCIXzMS1UGYPYhVxr6QCniWIrWdKjVd3dj/sKwMDKslm
HN+EFlRBW7OgPwt3JI9UAjWhENtT/mNUD21+5pzJ7BCvDfH19zAWUqx6GkP7h9NUuWPuGwkcY+Hp
ORo+j6H0NNoyKVwuVuortrwVC6IaUCggxcS2X04pLSqpp8NJ3MmhY6jPRjOsQ1lbN+U7Mb8rxqrS
sweSgpf/xUJP4lAcymabTFulPyipk1VPg0TtNjop41pXH8244oRW87rvfSBzTn2EtrZGBAqQUOWt
tIRoHXeRL+TyxLmNN83AQMdCDf/dCuYEjGSMBFB6Dqewfk2CFwOcz8iCohc/KVeCfjLQQDi6CsBP
2IJsV1eOHByE5plIxzp9keSVGH7n6MSSdTIA5UPTBIrhaFq79ppaPJWmEkrDyUpjc/DyrEycUE3U
H9ZoTqtcq363wIc/1loVeKI0+AIBUhJl7B80NTNOEnLeZ/YcDHXumYOaAOTHWEpiCUNOmmk4pUmO
09ZydWtivg7HFtw6Gk29lMJYRDSGpbGSYsXaG6HrPvCpZIsKwK0/BPrG2d0lzbqQxZYBdFIrmdBA
ViLshey7mf2egnf9Xc73seKEaLiOkg15KIYXeXwA1krjLHXhzYC1ImGEsAgTTNCheX26UWxWypRr
w8kFFZU0uVnv2VZta1tyGG3VXL3eX+/CM/NaHnOTcj03YlyB4aSu0/YFFEk9zNwK8XS+Box/TTfj
T/yziTGkZsR0nHTt8spsC1CU609gFLrHfuiNJg8nU/yemo+tWNlI/3sF2WAgAyW+gcGQVIofu6R1
6+K73v4YMaZoyrfIj4DCFqOafheVp2crdfDbEs340/OUr5NGezCFYNOY1CmFp6atti0QvlSlzsgp
4C7oJ5wm0jAAKKI68tW/f+Gq6i6r1FGoKBBEgqelmT1o+Sp4Uqtg3cXJg5GrHC1dUNIrgfMHXQg0
UaUhRO/oiYzSwyA12yrD+KaOF7vOQfHF7TZEWH44XkxuQJsH8lbMvZtkK0drvEH2KnlpRVi5dxLv
eJNO5x/534WgcsysBbD+qBRMsrcQ3dUHZYRT0z0y/JZCuhEUUF8N3IcHY7b+LAzAHuTnAGiU2J4w
ggkcNVUCsoddp9qToNSuhUZewzRXCkaOoYA32FFtlJ5WKIYTgcMor7zSzJtdmRne/Ru4uMkwn1/Y
aPWGjhPJLSlpG3xLDFfSTvGhwDyhIUBjo8l7Jiwu+0LU/CkXalOOtEu6xCJ7IkbrRgRsWJLW91fD
BJF/dtaEZwL7oAQ44ey8LkSMaAWg+hAle6U5yJHp6uCrqfTJSWOwy+oc47UoDJ3jSBHCHaIZ9FqY
ZXa90JYQVjfR66DvWnUmigA5B5hRyo5HHslcuj9Lmxs8QMKBGq7OLE1RjL5NLEgTsmNggI4t36WT
wglsFo8Ifd4mXh1YFps8rilq9poRJ/usFd41YoxPmD4QcXL6SyqH5cCsG2guuqEtjqK40gBUT/bi
zFidHeCPWrsPo8LOO46opU1DQ+T8xEdhGEN3r4+osaagJKRO9upOCpz8vfj29/p2+fuMJaRaVgqE
VsnekFxxUtZ5GrlmOu5KsfBoSlb3pS2vBokREwATrIrJX1lV2mt5B1s1iLqdodtEQRtYn3Pb75kn
4JeqgWrlHzmMquXiGAqAbpB9mu6TAg0EYusYzbcqjG0pyFYS0I9D+btJeIZxUTFmmLeOoBedkYzB
79M0K9sItijvdw1tnKj6FmUf6UTc+/u4pOXGv3K+0hkXVqLGvPVWC2GI8uyxjh+biGNTF89JASsU
gLQw718tBRe/byahETTgyt1X0qFMasB6d5ElcBaxZH3Q7vuPEEa1+6hIYrnCVU1yN0g+IgvxfqKD
skXY0VbkdM+yqcg/KnEhjVH0IMsp7cbZ1o2rHENYI60BO40jfS+btV7I+3EyH1PxRU8nJ6Sg+lfB
rVZtS8ubItmNw/esPmbd1gDHvOQ06bNY2J1ogPK00p7vn+2SP8dLQAYKTIejZHOmcS4FeqNi7/PU
sYR3WUdI1H4I1LAFYdso5zDh5PYWD/tCILMzJgUzjt4lsGZ14LZWCTZG0KeOnDzU4mlfSGGuhhGZ
xhCLkNJ2v/Mw94RkI1onEOSmJeUo1uLtAO4QXZN4qCGnf20zlWiMhWGEeQYw/5eVbPpm+HX/jJa3
7F8J8xdc3A8SDFJrgtFoT8vCK+uMYDhX6ZBWizkXcdGgoHVWB3paRUvU/CEXgqKsMeNGbpO9Rd4D
EjsJ3dGgcwjndrAMWX9ux4Wc+Tsu5ADUQUNNgJvJ0t2AwRR57w+xb9JqXda9hwa3IP0Zyeeuy51x
8C1aHgDHOrZls8lHJGWLhrPBi9py8T2MbagrUFegkJXsB9eIyIZqxksBqr4KzGFhG/N67BaPUzdE
wAzQeXqDik/6OtCFvsCVs5CSqXZ1P9m05FyA+RqxcTpoevAmEPE+hm+63uJcKS06YX7NXjPoWxWp
RyVuVgXZ64XbVfqKGKDSva+lbArw61QB0gCjtYXFITl5LRJADQRjPUSGJug1hE2f7YLqTTA6R6t8
vQDjuYoh7Q2iFmRFv98XvqS5CMPQLQmWADTzMsstqDVmAnqk96HwJEz91ipab8Doz1zsOK/H+5Ju
HkAgjmiEGuR+e2mqdlEurMz6SC3tCS8X+/+yJoUNX8yRtIauQ5KVtr5ijY9p2B6ErHPE+G9pN/6c
3T/7h0Ti9dmBwjqLIyFN9vGU2lR4r82nIf/xH9ajyCiOoXPGuJUhIfefZbhlLV2rKrgfm0NSVE46
NRyL/NXkxio/epP+kcSYZK0WhFCUe9zn0XTUGJ0yGDWHxhgBPL1So3+EdDykQ722suxpxCBPNCod
kSp8itAdI03ipvnRdOk5If0qDKXRBo1wQr9HdNqMYgPaPnXYRkDZgNNPxhNQ5IV1yxdpbvRHng6t
LCzDHc3DNOsA49vndDoTTcHUmHU9/pLMyDE1pxESv9PUBy0z/ShswbumcOzzooqDgQWASgRkGjtK
piu6kgLlgMuUBclaIqa+7YtMeVUmqXqohbLkuJ0lg4jMKMpS85AY0INeKx8aDAeCoZ9QvrRpXFXs
9FWbZy2MYsVD9bKltz+KbiroSgKtOyjkGUXv9VFRiABZGLDSCyWIwjBVqUjLF1CN7URzPJth7ekB
SKaz5um+/i8FCuaFaEYr26gdyrGSkn0qWYVjaL3hDL3MIwdc3EyMgEBVEW9shQ3o5CkiiPU0GP6y
mm9y1x5EdIDdX8qShiBjgEop2ERQd57//4UDnwIR8UgRILzN2+1koDyb1Bs0szQ2qDH/Lmn9dWIW
po7Mw0/m7g4m+ikSpamMXMBDXk5ejAHV36Lh0ZMsbdqlDEYD5VbI9YjO6wnByAAWlil3uTHp4qbN
oZVpoEEFkIrrTTOrTM601IJVaodVGr6XpeBEcbcihOc5ljQNIwP+kcQcz2jNfUWBCUnKp5mD26v/
vH/+i/t1IYAJmMpq5igIsV+xuEY6zk5i0eGGMLz9YuKJLjJIgHZ2+AsBZSokierD2K9kMV/9h8WA
WwXtnEjFqmz9WKNF24olFmPVxyKbSWHPE3m9L2PxRC5kMPFJEJrJmEZQ4lw4903swBj8lyuJ8hLO
HZVwvHSvtatv2rQ2syTdY4yUVzftulWOVdJ6oc57JbAQl/lG4q2jAMZogXMMDeDXolRdRiuk1cHE
NDEFOT0COkFIqCtpvSXZnRwmfh8GohOlteCqQfumjMGhS0ntaz0IpApRyDxDoyjQC/rn/X1eUMyr
T2MU0xCGgYwNXvliXzt02LWpblOT84Rd3gCAOUFJhQZk2L/rDRDCPuvAU0b2ohS6YaFuSHimgl0p
4FkOXusRLMcoyPeAHwCtpSO/4BOKdnCZN655abU6Uv2gV8FcB4QK198RGxKYHQpkGYxaWLWCZ4EF
RSnOf7+ll0IYjznmoamSHkJGpLZiZfRiM7FBErK5L2ZWGiZmA6pIUeGb0ECK8OJ6LWk0xIgRMph5
YrhdLtjR4ApQZQWsX38vCcyVKJSAJQHvMOb0gkxral2AJHyHVwmRG3UlRkX4GuVFcvM3s2sCbyve
QzMkDQjj6zWFmGTTCi3e08iIx67cqjsj7wt7EprvyFMVTh+XoXd/cUsqcSmSMQNWqWctmD3m0wJL
TjA+pypxQyK598UsndY8ggfkLGCbUNgwKqmlMJ+kEadFZQyj6SNQLfabqHvUtFTlPCwXl2SgqI8y
BZD5bDgcjNSsQgL7rI7ndpNqJ15Na8E4z2yDgK0YQM/JBmPPpLxPO60N030agQgzx6BJZ7Bq3vt4
YRlXUhgFF9OyEqU8ThEzrYZusBOYTfDJcZ6ni1JwKpj+BRQyxn5fq5xW1ZUkTSTdBxLSihhjWR/M
tuJEsrPeMno917z/EcIsRU6jODPDDL6mMKg30eRFpLXmRgRE2LEKPoRW6EyMJyWcF+Ty4pDrBtMI
ZgmwQBfw6ndTbyHLDqBE7IpV4xUtpa7Bm6O2oN1Y379yGAuRClYYA7Kf7vOSbKz8NTIwc6IAWTBv
2NGCgYAgcDrD9GkWgFPXp0XrSgUbWp3udUXaBFkLI6E+yKm86TG1HJzW0fb+tV3cQMzSBVpORqaE
5ZbC6LY6Muo83beZvMLD2BW6zyY1OOqxlN8DX4oKe62Dsxp/uF5WWkaTnDZYFh1CGHFMYWhTTFZP
QMQHovCxCx6o+ZMS4y1sMfdiwrzUfpUAn5ScLMkTQF9h5ryVLx7pxScxO61ZkRYgf5Luh9rr8SRK
8s3sx/ou5jxXFo/0X0Ffw6YunkZS0Zvj2Dfpvg/OQwC2i4Yi3VU4+bDKOl6/xVKqQBPR/ATcP2hB
AAa83ulIblpsbZnuixFYty5LybaigMb34AfCnJEsP5ql2T3nSth7E0mIC27IHypVybHqc+vtP2gX
iJZ0FXNoUS9iro2eSWlBJmgX+rgAycM8rNIQ3TwJOc7nK8Bk7Q9oJsCEjlAUPoE5THOS28kSsMcB
sG82kmEdDI+WAzVbHms5WIkE+Fa1W/eqgqFdazX5zFAETl6S9DhEHGVfulIX38LydShTn6SDDMUi
IBxPAUuIBgykyTgh55JWXUphIj3AQGVQLeGcxeSbAIIp1e7VtTJ3k9w/QrZpeI7tZ27G/7+1X+if
C/UthixCbr5CIdPuaqet17/Lxhlle6bAfTFKuwvcz4Bj1pfu5qVMJjGiKmBzV0yYC7FUvAxVgIyA
HS07o8DJW94crN5oDjwHQAEwuyobMbdEt0KARXE7q6PRuKiZwiBN2k4iW7lxI+FFMEAAial2L5x9
FTmC5w+72NdSofCnMcW+gqNH6He08ybFLgZMpvkqCIpI8/UVD4q3qJwXy2V2tuzqFAxZHcwD0W2h
b2wQ0fHfQ4tSgEXGZNyZUpmllAmbbGz6CTqTToUbYj6cRc8Cj1F/8Qag0A2Mk4hnJztdsm9qsDYn
uPOd9B4pNUi3FLxHplKwh5RHosa2OnzdAg0JWIQYaNpDVe/6tGRdzYRezbO9qXaYLiBtgZLZhNOq
1V8scRvQ3gsrT6veScsxbUtbqaPD3VRlBbL1eRcu1CRG/B5iOlO2D8oHGqL0hrnGKU/I0lbOEgDU
m9td2RQhyLMyvTGsbF8b+kdHxVNT9qshk08l8FtDzAtJb8TBmgC9Bdpf1KPQYsn4qDwhka6TEIW8
8lEQpRVtOszMPISKum5HHhD9xpZAGNYFDwMwNPJsjA8yhTYx44BSP5CN/qMS69iRogidqWUUY+CW
iWl6f3uzZ4kYSyqi6XHu6GaWF2PALy1MSBx1q4JHKjDei8S02baCCTrs4aOkgrWbxLp/6Pog/54r
xrf7n7C0wTBmiobzRBjAYu9p3oxdK0SDn3UKErDvea6BmRTtMqUvorJ/X9jCBqtAOml4O2Nmrcyy
z9W9lpRhYgy+MTwoPfESVTsAAbOJc53zlLl187iHQPBDZTDASLlJzKV5GCWjAVHtm7qjB8ExnPgc
npOD+kQehF19Ln42P8fnv14fhCJFi6QKUsI3/lyYhqw2zMEfZ6w4LRzLTDxZQFtnxIOkLGzl3DCh
Av0+33b2YTtOjdkVWTv6Q9JjLtwubTFqXjrkyev9Jc06f+X0sI8g/AapM9juZ5zftVExskKXRtKN
vky+hdUb4YEtbosqEACgInIcSKKCBZMxlxZqaZmSmKNf1PEqDSJ0L8UYkKM/mmnuRhiOqk/fBEv0
qG6u7y/txl4ykhkHF0WgoBh1SA6O8ku8Vz7u//zSzqGld45mkS5ChoDZORkNCx3Ybf2gCdDLEVeT
SwWVF5Us6IEOgjyU28Duhw4txma1gxTXCVrqfcFKkYgqv0djvcaI7diukQe7v6KbpzuGpIGPSYGh
AC8zksXXK5LlKZ+qJhx9Wguia1Qgvo41ASNto7ZHr0xHfPxnsJdrpXPuS144qjnDjlcKsHgWAEfX
kqPJiMcx0wa/TAHLl9AXLh0qnVO6XBQCcizYZKRyYDOuhYiKUEipHI2+mAR2U2kOhMgyJ15dFAK0
P57u8GygHbsWkk+F1gxKPPolQA0SnjkWMOttydmvBauOBBsqeOBVhZ1ls1KFHKp1V4mjn+q/DGGl
ocKWpjsVM9XMngdJmfWYsRC4tfOTDXOXAUmZV3wRdkQl/GlL4slXZGEVjdq3fsp2o/JJRNmRZUeq
z53Fwx4vaT1Y+oE0gnVH8MvsYo36/FTL1uCD41sLDrX5jB56BAacK7wkBqbcMGBm8VBmrzAGa3S4
SQYOC2gbSc+AUB9BK18aPsUw5/sqvmAu5gqlaGqmicQyyxlViGpdJ/U0+bqa5lsU2NuXoiLG33so
tPDo6gyhwISOL7bpi8NqhlQviKqNfhw1qluCAepYKxhe3CdwI4XUyhxG8iVFBE88eDXntgIUG66V
IyQDmmxA2eyjgOEOGDJZ9h99bddGsuri6vX+Fi75EqTk5+QeGOqxRMZANaSzjESNRJ+if4TUXiRh
6FICMJbyqjfrNNqMxEGdi3PZFrQEUue5ZpYGVv4vWomLPW070ggZgVS5y7zGSj3Mt8ur30r193uJ
hhNMQ8IsDkQYbDfYOBlIh+mdCIcC+u1gJOp7URjRqtQjcy2kavooTkHFcZILNn8uqAAArWLsKxTz
+gBHXYub3JDBvzoczaZbBSmI9DXbCjQ8QCM7yzf3z3BpMy/lMQpT4jWvarky+RrG9XlT4LVrwvNj
C0p5tSYm5BjH1KwDzBTBdOKtkR5pSz0LI2hSzARMOdu3YO6Bp5grRfNgIiTZrrcvx/yIHLwCow9E
1lpogE9Gl1dNA07r+cKu4TEGWzgD6GYg9LWYdqjAQKaWoz8OGL8SB/VxED3S9WiS4lVJl0RhMJWI
zCFsFRBG16KyJKnjPMtH/39I+64luXFg2S9iBA1o8ErXhuN6RmOkF8ZIGoHeEzRff5Jz4ux2Y3ib
ob37oIiNXXURrlCoysrsKwdMFM8SyZeeQ9W1dLbxXFibvHNTy6ecHazSnFREUDCV6Y8K+mFxr4Tz
hkNc2QtA/n0qTHxCHQUb6AmX5S4Zp8Do0e5JoNbeQ48uNu1qK/O44uDh2VF6gKMAETMRdl2OEUR6
CtcbVhrE4bmnzh/Xz86a/8O7Y1F+wI21ICkvJ0zqIlUZiYLBsOpUxg8h21vdt0o+gDDM4wuTi3lM
5W/Xra6tEtqr4Puw7+BzhTgXe3LO80jFlaJLky3F817T0hgCMP3pPxgiKHhgvSBcLJ6lREs0NpgY
HbYDC2s4eMjf0sS7bmV9EnWYWF7Fi0Dy5SRaxtBMhoR1qsrEnaQ/afg+QBO+cCCtIt1NW3ibFQeL
4g2CW+yM5VYWzHUMqT1TyuYAWAmXyYC95raUmrtEPTbTdIw0aWOAKwcYBvFksGR0bwHnczm+UC7n
KGurOSCjDlhvWT7HEaAXIdAafjWrvzamU8PPCeEh9NaBrFUQhmL1BHNUZZHZj+0c1DUZjpo5oIcc
9UfHhOzvHrGjYU8kqe24iawgjSHXrslxcW+YIIa344l2QZrPxcaNvXIUUcRHEAQANei+xf4uVZml
Se26OSj6SEaEChlYXldbhG0rB2MRuYQcC94UKEELpxGJ6AIqSP0cDEf5NP3e4pVdW0eEcCDo0gG4
18R0XydbjMjlMAdKQm8yE3JzYSajUQRi4dq4xaK54iZB2oLAw0TqD8ylwiGXengQw5wwY8Zoh23h
8ukxL3ADtLPbzz839sxyXYl75syaWAcbmh6iLQXHFj2ab/XLGNuFb0GQFGLB5UHdsrbygMHYEFaA
7uxT3kg4EGONrdtiIhuzCypV3qMFcV9DEHjqf2XZvR4+oy3qVmtdc3brKqhlTx2SGygDdJQ5uf6Y
y9B8iqF5dX0WVtfXgIgNSuUq0mbLJj67/aLZmNGSi+2jaY9EvU2GxCbzXZJvDf/rZINcAB0buJZk
wGhFVV5mNRoQtHBAxvBM6JOJon+d3ZbNHzxBXpKYQG38PjSOUvj3D0cYRr2PYHwGKBqXPXc2QAbp
utTUa6xy+7Om3GaIai3uGPpH8yPS7ajdQp5+XWigQBC34HJUVCTJlwN7ZnCSIS+T1g1iS7m4g2tE
BbfHCkIWVkW/xnBIKnCdZvq04W2++oHF7AJBWe5/lLUvzQ50Hgqzgwc0sldJ23X0aY43vOzXS2TB
t8DFgpthKXMIU9n0GRrUIpiAwtU0xe40aDahL3Sagd8s/fCvgcIm7CHOQHckEltEjDd7M2slncAd
yJmq7kuC0jEeLtEPpYo3kjJf8QCfpijVkJwGO+2X1xVUDkfcIHNQ/SrqYpdLvduT9qbpRrurI3fg
qd+yAh1aUTC2d0NXn/L5Bm9op+wZB15gcEi2JYq0tpGwYS2cF6D48M/liqaL3kuU4wpV8u9oWrEn
v0dRVd237KZzkvKvw2C8aHFEAWNfcDNiCnZmtWUkhjwHYXk3SH/Q4dhvoRK/XoiXJoQBoX7ThClR
MMkD0jc/tb9/BqGbCG09KJ6iVRAEUpcT1uWGUdTLExkQdh8ahTh6Uf8imfHfdi5hswBbCaeJNCXo
sVTBTo+e7pTFchABHm3segBVDlVzB0Yb43TdO3+9EC8tLWHPmS8BAxd8aQ1LaqTaidL7lMYumpeC
iUVuSDdcyNr5Ph+XcBeQtI+VicNaIh0/wEnDNEefvEraXR/UmqcCQg3tzkhnqKghXg6qmfRc76xl
G4CMKswqt0L9cJy2tLG/Ik+WZVqI7kC6hQqNyLwyVnqD0AVJBQkuw4htJMrtJJoKe4xqd4h+F7R5
UsbqfkjZTpPsNqYbd6vIvYL82uUXCBseZ7cIEc7gKugSX4ram8VrUkaPU+rj8ZLJ3UsWV34cumrm
pZ0zyluY1dW5hign5hnYLUWsbIZ9SwbeYQ7k6s4CWKHUb6Tub1vyl1ESIEWXBC3uWCFq0yWeVR1H
osMY3ov5EU1Tm0nzNc+BdQQcAvsFVRzhHAxy0XW4JxClgE6meb6+H7+GQPj+sx8Xtn1O1JbNFn68
k45p+VhFt7OBhk/vupXVowxMGzJriIF0sYSiMpQ/odeC2LbZh6WjSwEKvUnj9IN/3dDatYFn66Kj
joZfYHovj5c8maHSVTCEWs6tFM33WZh+gBzgRVP3Yci/qXjU22a5kTZc22jQz8SxhgdZakSXVhPw
kqaDnMpBlbZO0txK6n0BgP1/GNqZEWGldDkBEEdP5GDk9KVivVeO3Ae3gVNZENdMVa8xTR/slhsO
a80v4vm2VEIBWsXoLscWTy0S9EMNf998M8wHo+5tjdxjZpME74Xm9fog12YSfV+oqaCchzK24DTU
rJqwWWGNduNbK7FAGtubXEoO182s7fpzM8KgChp1dR1VchAXns6dPAmSAmnsl+tW1jYjQAefbRi4
K0UfzGiqoYLdyAHbZ8qdWtvG5HMvlMD1y7YUSlYnbnmlohoK4LxY451qYtSDiutLh/xwHjFPSV4p
rpfrI1qdNwDLUbBemIxEaAokx+sWvRVyYMX7CW1eXLs3UWCD2ul1O2ujAd8NWHyQJfqq7gEubpY0
LUcwAydBoBuoYMKU5Od1K2ujObcibLam0PK6jwbUMk59+6GYb9K0U/+68QcXBCJrvOsX0VY8M4Xz
A/wnz0pZDib1OE27TnbCHvx6GxO25mCxwVCRQdMfCp/LhJ7FShJWv5omTUbr6V2BMZC+dUbmUD55
2+XI5ZMvcwcKKHuAT8KfEBj8UmAdVeS1RokH84yQuRvTBNqCzfh0fXW+knSgFAN1uuXawE74IqSI
b5ebZAp5UOdBbb4NYAErg6K6sdTvkvLS1G4I8vwP8jAku7wIYnCFZNON9RRLxwjcli5J7dAhP7Xe
bTP/+qetJDAvP02YbnlqW+An8GnlOz9k7uO8m/zv8o3+fcPOcnF8nel/p2DZwWfLmqS0CK0IdjpQ
Hcy3A4MMRema1Cu0Q9Ta9PuQnoi2j543/cln4HLNtHCTplh6beAw3ZSHWD5o4U4vkHG2VeWot/s8
eSWAbr1JkWlPoR/mTvytlB4qH1w3jZTZ9HE2kGRlN+l+Jp5KPzp11xg3zXzL8JchaeVHz8ljxeyi
gwKtdCwsdH/PdrglIfyZcLg2DOFZZJkDbzROedCicT4+NskzhHcgPP/cKYadosBimnaCfFMf+fPg
RNNHedvmpc+kxzjZpYCgJ+XBGt/0KjqQQGdvSv1QFK5OIGVaEbTUudmcOnpvF9ZzIv1pB2bHoKVI
Nu7+z8LjtWEsV83ZRjCi0aT1yIaAFA+oCY6VO2sQkGT7hb1mtrlTPke/crs5mKE7w1/2hZ3e66Vj
YBXqIAPnWrSPzTvJSdnrZLmcHjoeuWnyAm3z2gi6+/g0HthR9QgK8LT3MGk2lqU5KvlT6ZcP0uio
0z05WfSUJ8+pdDfKu8oensaXWrHj9J7fGVAqU8HVh47DGzm8p7kLuhy6yQK/+OQvEwGklLbwVC3t
2pcTUU2W1I5IOQSg3GJuNOXQIm/q+ZDXJXOssVCDpARnINOM+2zKByiC9SCAG6etTvVP3pjLD1EV
vD+Reoa8KBInwvlQMl734JOFRjC2C0CcjqLzbxxpbmRWnbnpAuujNondQGYA9K9eRg1Pkw90+pHq
1AZuyRt1e0KOBUzx4JTOhtQDSdl+SfZmUWrXsl33ktPteqPZW0tCH422Vh50rbGXjY3wdXMswqSq
fanWFY2G5REwRY75pu8lHIvyXgtY6o3MAojXG8c97d04B1dXhGwxKpLlIVXuk3vNtIm0j72Y70oI
G6guL3+XfnREgtGE9khv47oA5eZ11/j17sb0L8TKSKlaAKgI0x9VJR9AQj4EP8jhQXu4/uMrb9fL
XxcmJNYiPCoz/HrYzViLxs/VXWcB+F46SxFDUu4on71uyr/32k1bMTyaoq3c7Wfn/JcdhvYcE+2J
2GoilNNKmkTO+2QAkGQCMld6AKGYXQ7RQ5nqxyKe7UptgH6GGytRMJhUV66dMMx2pUofe2t+ivj0
C/m726ixCjvj7S2vwz2KNY8hy7GoTqxoLkPzo+TTUdkX8+CBG1uzArN/HArgqU3DYdKWI/tyfDGx
QH8RsJAviu7ChVbJGs8zqxiCJoEkdZ24Zc5R7PBC1Dyur6HIxYr8w6UpYYdUjULqhjUDYgfjsWEF
un4BVSmNE2hFnjU9drNCAnDcdGVtuuVD9sbTyi0eu+gjazsbdDV7bsl2r70PzVHLiaPq407N9xtf
+TWWwlcuwAIEOaiH6kJ4GDJulW00DwHLYtOfJO5DAbB1c2YYbiF1yU0pQYuRmfD5KfF6Sa/djvDE
ldqJ2nVWKM7cSgQHr+/9GjgSn4DH4iZiBdgrxqLw4tqy4SVz5FlmA0/GzvBblXSP14chUn3/72Qj
lgYcH9wWIJ24dMvonFiEhtshKMEaaapgjexBNCqV+oHMfNfqB8vajdM7kRwa3dY0WfRaC2XwLWU6
VIhkhvRdBXrz+lctRoUDBFANancogqAp0RR2AEB7yjK1QzBY4WNBQa5+Uhjx+zbfA+la8yCau43I
cGU5YRKNpEtFEiGr8LAcod0b0VSGybRx5uQI/sn/MigIe1MDMDa8LZaQ8SwSqDpzkLpsHIICAUAU
7Tr1zlSh2cN3GUrN/bHc4uNdZunLLJ4ZFHYoeiwLvSxhcBg9LbYhrjzqu0n3+NaJ/drWYapAbNJP
ngdU5URsdwP+6yEbMXmKuU9AWIwY61a/Y/Jd+6t54VnoM2XDSSx+/OvY/rUovADDzArzmcFiDHpk
p/wF/Pqhj/+LEYQsANWawMpbwp7oQSduGaUyBFYV2vn0g4aSH+ePWsQPff6DbxUCVnf9mTlhgxQk
n6sywpiyw3ArG4513x6kxC6O7UYDwMoVDG7Lf8clbIxJJVOdTjDEk2e1XFTMf5vSDVi+Ns7UymsL
++LMkPDa6tsMaiMWfKT2lu/6j/B77mh/CBpE7XajuLG+Bc9MCfdTps4dmtBhKnloHjTZlrzez13D
b464QMyNo7w1gYJ/mpF3rcwRxiYnfwQPwHAPGorrLnAtkrmYOyGSSTTUFsxmmbv76IF3dveTv/Zu
dJT9/gAc25Z8+eYEChdBGulNWyKWCDofzQb1c77TdjL0eKWDntjhFlfE1zzRxc4Q63ZFPdKSmNOA
GsOe93ftiL24BRJYu9vOp1BkEY5539FYxvntM7uOnXxfRHYxu3OgFg72RWRDK2Fn+bLtmtyLfmyc
stUhYs+hlgP0N7qIL/29NMZFIYVwv+hAOGYtPP2o2MVWJ+L6PjkzI+xFmuR5LEk4zCyYNbf86Ep3
RKaB+3zwacScqYbnjzwQZDkbIdDWAIUdakqqkiTLlUlSz0p2kb6zILe7cQxWjxoyyqiGgakKXdSX
s1jlPUs6ruK5UBzILrnRgjKzDSe5bzrb6O3ykHkyt6UTaTYC3vUDsfSfQYEAwbXYf9aBniUFAQm2
KLIhXJ33/RvVS88sAiuF2JyMLqbqO0jXnIGEG/7lE2ouXm8LAw5aJJeOEvGNms1dW3Whjuutjk4k
27XGq5nxHSluZvle18Bay342xCYJ6LTUWyWOXcKCvt0Nzbdp+Tj6XaY+I/u/Z5nFTQ+SAxRe0I8E
9kvBS4RxycExm6HZJH6shj/S/GMaXjaWfG1f/WvjCzYsUeOoA+5mDJIb3diDnM/PgujOgDIa+KpO
xpM9QOv8us1Vk0uwCfqwRcJDuBFlqTBZpWBY0/jeqndjuSPm6bqJtYgF8Pt/TCyfcBb+mRoEbHp0
dAXhM3HmfWfTu/EYbYViazHEuRXB6ehgpcLjIx3h8p5MmtpGIu3mDIAXY9fIh7bbb7KJKesmFzE7
5PwN0JdcDkythrwALcUYgG3DK/fMQ3nBvKuhwkydZs+P49F8iH/OvgFRVu1wfVLXvANqJv/YFryD
mReWPs/FGBg7juoJuv2OxvN1E18795ctj6r/giBSwcwj2MiRAFJICxuNC5j13jrEu26f7kyn2pFH
yc99a6MksGw28fCfGxTiwFxOydhVMDg4o71FnbQ6Y2ejEXZ6q+WDmXQ5Ziwf0CNf3yvjz0jid1jB
jTMlSoYuT8uLiRN2/NiEUzhyjEN68uvHCuqB7B0kTQduW4d5Hx9rNz0ah/ow7rK9+pbcmd/Duylo
HzZCw9WzDVgNeFnAj4oOPWF/Que6U1OMWAc9+F0m6bZSFVvX1LImX9ZMg0gHRAuAfhLL1xbwiJW2
rBn14+fuiRwtD4zV+/imuWsPPfc39uRyqV8zJ1y9WmKkZVlUY9D+aff0qcPJ0/zYU4JqPzwMb9Fd
9v6E/O/Ghb+6d84GKTj/tJiz2KDLxgTf/+ABLgmNq29pv5HE2zDz+ao485S5PBZ9acAMt/YSNObm
+5ncoTvp+hyupZkAy/hnyT7v/zMzYIpHW49Zwky9z3PX2lUHo7btwoVch6sc2ydiQ/cufdC92tFO
/Kgcrf+/+RRjm4mV4Gbra8yn8SaPuyhS7LQZwYO7EU6snoBPDlj0PQBwskz42UjRISrTsu3GoJ53
AJGijj3J3vXZXPVZZyaEKDQ3weAbIsEfjDQBOvVOwVRet7ACjII7OTMh7PkyrngyWRhFfhpqu/iu
q3ZW3Bb8Eai5D0NGsyiA8htGRd2z//VhZ0aFLW+YzFCyDuNC9pzZ2s/5Znq3ds0eNHq+eSv/QsBr
/Er2R+07nhNSZW9xPGyMGijzy7UjXT+mtG3wAdN9axvH1jF+k8puByRzbHTSv/dbDOfXdwsyYpcW
p7bhclxhnkGDb0m7OPbabuOGW3df2IqKaeKQUWEpcyYZpNHhviw0chgvOXuqH0BWbG/W8FeDeJzi
fywJ6yeH9dCGLY5Y+jIcQafrq4dqH+4rB0Qn/8kpI/iCDByge8jyXU5c2M6RbEAjL+Cqe69xyEba
2ttwN79SZhs35nH4bfRO+Kt08dIt2IY7W30HgnfnH+vCIWdhVBCIVSJqzh2owJR/KFJ+B/aRqjay
jNZT/bstNos5qw+Vc6vCuY+bSq05ID/AqaOySdmNrLlae0juR012rKyxrelU0APLXiPjJ40i9CH7
4XCIu18pK15Z8ZyM/K6btP201Tu0rOyXK/JsPoQ9VoO9qyTVshrNK1ElEC15s2mrv4r4xDJIZ/6n
l+r5VAhbrYxB6j0rHFst9DSIEuNWrp0DyvC4LlHpsYv9TZW78Td6+C+O8d+RirkUJSTJPIcYaVIf
sodmYuigezUan/FvjfK7zn5wBSGXdeo2sQbrsfGZacFX9BJFf1SC5ZdP4a1xggytR53KG1zLrt3x
2NjqhudYvWfODArBeEd1GSw08hgwq1TcWhrRjBhK2kbqZjUCObMiROCxqmQTKCowrGTfQH8Qbwua
HsnmS3eZnit7VCwU6lOZpqxfXG3t8oPKv+fyfa8QOwltrTKWsnwp3WsT37jVlq1/zazgqBDzEHnK
MDwQL6UOvQt9az91dv16fWOuXSRoxYa+CooqBhpLLv1hHjZRknXzGJRT7BjjjleIGrdoZVaNoF0F
PXugyIKlSyOjpJSQ3tTwclePtFKcujup+lZzzJYRwctFJehZ9FDFE1d7Yb1ly8ahKx6vz9baztbP
BiL4q6QinLUqbFjhU5j8lKAUd93AmkM8NyAsx9AM6JNQYAD4Kmtyeoj3VJ5RH9AoMpZoVtu4kFbH
g9wV+hpRBEev4uXCJFWr9EoJc9VBcrYIIVYX5OzHhQUZIz1Jyx4/nu5REnyTNl4gn43a4glZmoX+
7+OFxViykeNY4/fV29w+jfcj9I3s+pS8Kyf2rXP+4F/866uz6krPTYrLY1nW0JkKXpDxM3iFAMwL
j51ZO32uu1YLxqn2A3xpxfRU1Q0ggjLoWaHKPLHvG9+xTJ0wdLShLANHko+ixfty3ZqQkS4xCQ5U
Fuemw3WteresODom6pQxj2Q6dEjjQQaoTMnk/CmMKgLSikRRxkPamHTP0Z6cuRKp5RS8brl11PVi
vOl02jPAxKotHP/a9y6tpFgt+JovPVBWYmVSNyzbukV3cNHn0q+yrrOdyujkFKEeBeasbTWDrBpd
vA1kqdDkJBY8R3WUY1DG40XFn9XhnUJ6tCJ49/yuyNP19VjZ6Uv7OJ4goF0D7GL572dvNw5xl2zI
YCkdNeKSOjL2idqUDh4GdGPXrwwKXGCgXQdjLt6+4sozrZJ6IgNVC/EYuU7RzznfQNUrlG4nI/92
fVgrVxDArgCTIFWytDEIu32iDQlbEgJ4z+VXZF4BtaJ3S0ueVt7JyeyCP+N03eLKnY4WK2gJLmQT
GhWZtTkqRehqV2R0MlDm53NKXQvqeId+pvsWAim7/2BumUgklME7IL7to8IqyqEAepiCc1NDkUTq
yC6VrQ9mNlvX08rCoS9p6WXR0Ln+hbY1tnKIsg2ZEpAyBPtw40Tj7KRoYDfI/K3ptkpOa2ungJQP
gBG0CqE9/3JL1lVkGh0A7SBQmv142ndtQ904kTyLmcfWLN5qQ/n4+9lceF0wk8CVg2H00iQ3mSyH
uSUH6R8t1/7kXQ29il+Kqv/5D3awZACdKGiBF3O9XdyYkMTtlSCHvkE6vaM/vVPstv1L4fYlrQDX
gZcvmIWVBQ15OR5FrfUi7bgSsDJ6M2nlD7Pugj91YxOuFeDRPYz2WlA1aHiVCktVtmlrAJCkBKpU
zSddzzs3xyvMV0Zl9CzKTW8au/bDookEnl3ODly3Rvf6nK7szkVjeGHAgkDVF06FXk1HFqNWGFiA
p3Yp9zOr8i3GbjuqetEWLdXai//CnOBZFBKVBPoXSmAmslOhKFmZtUvGn3ChNEt3Bi4ggzBnLAw/
gpLp3wdZsA6hAEAcgW0kwoNonJSwLkDoGpRKaZshrrw53A3UAlz6tqp2mUx+Z1K10QS7ciBxX4Pi
Zum7gaKPYNQC0W+L2ceuhfo8JHmL14JrB0n+VuqZrxnVBup0bUF14BrBWwGDunj+LaWIQsoB2O2A
FS4SgMvD6iauUz9vGRRZ9XAjgb82PASu6PJdVIpkkQZXTWdVLo1cDVjkzDIqoYADsvqWM1BPNzcJ
ACx/v2HRZ4vTj7YclB+FHdRNU2+UqDkH5dzbC3MyRMWzeJ8DlZ2r8UaYvHItoSPnH2NistuYh9Gq
zVYNeo7eH67UaGjCozaP4+ih41uCjCtBOahM0fKIjmMDJK7qpd+JjExNTVKr6MYAyxjeNADMQ81g
48SvWwEVBnYlLnnR68hpG/Zm2qhBO3SAXsbGH6OI8y3fthIZgdwfA4EF8BaLQGI0r8x9R3osU2Px
ym66ZH4o5GZ6QCqq9fBmQ6Yp1z1WQSa4CiGPJ5UgNU9GaNFFIy7liNXasZJnw8bVMm4s6wrHKtCU
KCeDZlAF/ZnIJGPF49zU6qAGUTSD0g1JuIjuUoMeBqVw8ywI9fy9j/ugbU6ytStq02bzS5PvIH0H
4rINooC1EwtaRdPSEUpCVkfY0YCHJLmkw0EAat+37xRkfU25C6Exb6QbptbWHsh6SwFwAYdWlGaJ
2Ky3pSopAUgQ+n2KveZkKdqVrx/RNYi1gXoeDujnE+3zAXcWFmdFU+W8Z9hiOVQdylkl+yGM+F4f
Mb2xVciPM54xbmmx1zLEOuvoFtuhlfoAga1vBjH6Q28No99MpuIpaCn0R3VmTjNwzSH4ZbS4hujS
KaCzZHWZ6k9DWLqgKs08y0KHEtVmY8/1SreLolbcbpBedC3NDxFXQkyr/Nb2I/HTPt9SdF5zhZaB
yGsRelQRgF2e39osUz7MRA3qMIn2vSWHAamq9BeJ2u9DjnqZoTSWO2aNthEYrRpGdXPpzwUMRxd2
UJRSrewYVYNZAqYOJNpFVPhV29yboCjW2HQsM2Xj5bO2kwDFRTPh0ooJLpTLsUpx34wRyTTQI6rU
ZvFxbNHicH0frUYLIAbBFfkZPIsBX62TamH4hfstdlPr17vopf1OZ9DE2UjX/9zMiqyl6UEc+a9B
YVRQRFN6NYRBAPxswPmVn6BAzt6NJ3TWa+/sgWluH9qlvzHO5WeFVz0WD2QkiGxhXQRpkCo1lYab
ajBAnjFys/v01rjhxJd7W7nTd/Slf2i26NDXUhpgWLUIvA6iD/jCyxVsCzKOIL7AIe17B11wCTTK
Bk+XX63EG49or6F47r0ksmRnyR/0O22Mee1qpbh90MCLegzgVJfmxzJE6DCEaiBJ1owWENK8hllt
zg6Bxs4hL6vB57IxeygEA6fMpNqvmVkeS0YsV6f1UyFBYMVQutQb4qK5aTcbJdduMARQ4IgBI/1C
3Hb5gTGVICcjJVqgVNb8WKLjyVO1Tt+V2rAFxlg7v/+a+sKzk05TQbWMacAIekYcOQY5UDVE42V5
QFBwo5YbIcBa3RLCo/83NjwxLsc2pJPRqCnG1pPqONX8dsplf5DqOzza/AQJjEoNFC3zJWNyoqF2
mi1V3NURfzIKLLo8VITbo/WI436ONeSFrBJ0OO1bJcuuas4/KiPt7GRmuyLehJyu7Lkln6EDmb5Q
4BAhXWPI4SixBA/VWDumo7ULdeaQSb2j8+/ulZ3qDuWx8ZaZVaCaljvjQ2pz2E0gHt4+fivbC+cd
lzBiEJB4iT3fIaNhEc1IC5hLF4n+LWyloI4NJ/Yyfjf1sq1W8lGu7pmxb/JHowgfmPVDDtnG1bES
fCyqqYg6wOSP1g1hSiKTtZlGBmWh6MFKw/2E3jSH6DH9SMEL8/eHHtbAJSXjFY/eq2WBzgKDYhzq
oQqX1ybeIroCcaBi2llV+joYOrpH0Q5buXGXeZna46kSmCZzi5ydxqZ9iIvOkzaLLWtXjAk2YQOM
zGAwBBXD5RfxyYjyUsKTsJHrl1l9jkhoh1n+RHnu6RNkMUeL2ZSNh057VYutRom12Qcb9JJCBJc8
dsKl9T41jJ6iShJwCVi16ai0qVcMEJ0ZXhT6eH3ylyBAuGSgbvx/tsDJdGlLa8rI6hrYUtrj9NIV
9kBs+mrcGN0x3sqvrV0uSOMhsgZ94AIjEEKhBEtvZVWqBgSldoVPDtgU7ej3KWnQz5zbg8FujW5y
pi5ywCdah6cJvFfXx7sSoZgLMz9KT0AGghHicrzU6JOUgMA7MJnVuZC6DR1qZsy/buWThEScVh0M
NQv+cAlThHsMTZgx+AxjPNp4uFPYT0g7fNNQAzAaoJG16FiOTcBDl4PcUK4LO0RWup/9qqr+RJOy
o/BA2RA7MftdFtwZ5/ygVNGO1/IhYVtIo69OFxnIRb0Q6Q9Qgovpj4xUEGxM8Zrtmn7Aq8ur2XPc
ea12kEM3ZubH9alZMYdYFFxJ4K2zAK0V9oAGdKvSjHhkVYwvtUVa242+b/BQjzkUvbulFm4M2say
r8Rw8KaAgyIZiZQk0niX667QqICrU9QgY2joN37mYeXk1KV6ctv3R8N8SeZfWf2bgMsjh0R02m2l
1P4fX6DjaQlKKmAOhdsVzAJUGsDTGSDvmzjtXIKfL7zp5fDPZP3MlT+RlDyxAQzOUvsRxiru+cLh
I99dn/6v532ZBxD3oSuUgppd8C1jBCURVGXUwHjOddOL0Go55X4P4fee6vs6PU1b758VZ3ppUnAx
RVOynIP7CKD8Hj3NqVb75jxrj2DZHzxrMnOXJKT43ZI+95tMy5wuR7eR1Fd/T1F1+SHCPVNCvD2G
U1cDKiWSP2ZR/TDROfMJ0FOn69O84gBgC2BakGng+GPFL/ebISE1WxoYdBMRPyEEHVskfkmoW3Dd
kdr7mJ6gclWOo1eBo8koAXK155fOcIzwPh99a/xlolII9S20dC/d/hBeuf6FK9mOyy8UZoNBUKZr
OhUpujL8TdBlzjpfoxzZZShjjccqe1IV4sfya2gdcugjlQ5T7mK8s3pl61MWb3jpLS8/Rbhu5wZ1
uRmTGfSmYz7xyVdkB9nQge+zGnyWbpNsgEVWAPCwiJ5o1GAQ4sgiwDiqMtqZwAUHstYO9jDcG4M9
DzdNZdmJrhxU63edVHul3I06UEBor1K+TXG96yITYak/oXEjdSy28VWf3MjiPOBzFt0TZGEQi19u
mlqt6lKq8Hxue559U6e49QrGR1ee5lvQ9Ej3s57Edoe24MeEtxQOrJA91iknJTQzG7Tt382+G1wa
GpZTl1HmxtSCEi1t3/E/QXLKkB9Qs3xTOjNFnTorTmWq5nd9l/XuCDSIQ+Z8OvC+3ZK3WHM6IJEA
Iw+wrGi+Fm7D5co3OJc+UyADt5EfnE6lQhvHIqXklJbxoFFmFnYpK9Q2Uc/YiDDX7hw0OiyVjCXv
KCqhECvvVG2GfYMTt0atDd28VhXb4O6QJsNuaL7FJ7DSxwY1FJSLAC1HmIH1vFxKw5TMsI4KDSDU
HoQlXG6eRnSfu32cRb/0wpxuNMIncNu3UN/USzl1qlm7YanS7NUsntymYfR9qDrFYXGdfdAS6jdF
Vkc3Uh1qG+dvOenCtsPVj6wNuJ0XjiHhZkKtJ0tqhWuBzOZdTVRI0tS96gLF2jsqoFt/nW5cyJkW
1D3qAqgyCY6nGLmS9KDxQ3n1TSUxysh/f8fBYaAwDFA/6O+o4E44ZMgIywYShEULYo3arS3L1oyT
EYcOy/p9ltrt63VvuvykOIXoD4cWCSrHQGsLYyrzkptVl5BgVnGN5pqc3GY9aF20yFIcuU8Sr+qN
yr9udKVUCMiqBXmJhbYVMY1gVYoKCZmAWA/IpL+FNKF2P+Aoh09mm75qbepSmXk9Mew52UJZrxwp
PFRRnMcjERkPMU800oLWOrdIQBsV/DZkjryk1EeP8tHw41QClpxL8UdTsGZjdRcnKEz1cq/q6LRb
lMTFADI0jd4K8WQNMk6B0cyxWV+aaeP+/h/Svmy5cRjJ9osYwX15JUVJlqjyVi67/MKoxUWC4ALu
y9ffA0/MtATxCuGZ7ugt3KEkgEQikTh5zvU1ATreuKbwXlRsDJFIzGUaKlF4yDjSRsnCZCaO7ym1
ISl3rU0i3sjw5oLDCC/LQryfCqXKstmyjmo3HEcItDrprym+S5M0ZCB6Yu3yLPEYnl2Lk4dLJQpr
uFzirVNI/yClbPcdc60jxIiTJ/7KgsCj+gtUiWe/LoLm/V8hQ5Wt7A2kQHiYQx8PVLZEGUIcC23P
qsLmKKmy2Kp0R0BTMSdFUNJJ8siwZgu1S0fDI44F2hM+42elBH2qkx6vSDZ4VfQdsZVQQw+tB0i8
UYICJX2TTOdK4vKZ4NkmJ6kGYv3SXK+1NTAimgMun5O5HKwuLMmuqozU1+nj0LuRZ27AEim5zFy7
DRjuMKOgbUAOgxLxpdWmBrTLQqf5sYjHMCm1AYgvXBg8u/HVadzYRpEFXjMRyTFxvSe4SoqBXQHX
ATpUuLm1XrpUuLC6R72h85ZpwNnSLLmTTOn19r60IhycswKQU2WW7rGv0zcjgSKtRp6wCTexW22N
NgaAuH4YX40ELE/pEQ0soF7+O2QkZJMk0Fz7Er4EQR0lKajdoCh+Oc2OUmeK2ifukYGyrCAn1LzZ
DIIl8GyhR/v2sHmkvtyXl7Z4BnXmt7HX1oONw+JYptnD4qKHMEZ7WH7Pcijj3ja1cmpwW6ivIiMC
q6AoCAI6E7O2msY9anxKlYH8IrSdApUyuumTBliEqtEPSWFPIH52nJNd0/H19jesuZKBPAzlLbRn
AlF2OdyJVqAaHFsXhMkDoLldNwI8bZqSBVwdKRTIQNEJd4WAnOBLIIgz1aXs3WOSPU+M+WkBMVDj
vqhLgDGLXRbXiHzuJpPR16+tJqo+qKah4GDhCedyeLoDnQOWYIaruqjvABeYHq1EPTnppJ4Me1Ql
e2bNnGkhvn7KDuNAuTRHldYrISDnfp6IinI/Nu8kxe1Fk1VR1pbt3JAQAbzJqOa6nt3jULAAd+bM
lXWMySwIK2YRArq5AhZU86h7P+ZU4hJ85sV9hncl0IHjURQoBG7/bJ9N/diYCqRGjpMCAsS/MfLC
ZdexrSWrql1feUzO2womWvgBTj1hTcqCWsXUK+7Rq37G4Afsgz7Z5HMYlJM/WhK0zdqswcN5A74J
SRMRmUncBnOW2+6xoHEXAFHYBEyD4OPtTbsSmYF742pcDl53r6TThs7up6ZpnWOpvFSTGsxuFeSz
ZCgyI8K8MepB9YV0zjEDtW47qD5EK//PRkQ/NvrSjVmPkeRJoLNvAMFtiAzAsTISZFq4AXLued0Q
4Q6ehqu7PkMjYCbJfsxj8ELQoDabze1VWUkGcItCpEEB95P14tKjG30cLaIU6tEGo4SXVPcMPKDm
psnNV04iYLeTBLm2Em1AxAiGL3QIIOKILXNzuRQLAjZgwM7Otr47QWU0vier0KzNHjrRoa+ApBE9
pPwrzjZqqSZTPxeLekTqPOxdkm8oCB+26SRrrFkzBNiL+19AYyT9l4acRFHVTsf8ZVb13th1UKbe
w9CMksCzagZPqkC/IO5e1V2BPrT1KoYZA21lqXNKs+feevm6K3AmL17Pgi+IwS1lVGWm16rHou78
uQE97BAO7GMoX93Ol71Or0RSBDYgig1eVsdV6HLeStyJAIKDGyTfuvjU1dWmtm0U6w69pCq2Etwg
X8uV5hB2UE8RPCHTk0XNnE49KvZvM/43Vl8uR6BD+ez3+UDPPK3VdEhsjvj9Zf7mVr/+d7+PNAuA
AZ61fyYpZ79vQMEwt2vQa/du3SJoopOUes3+9tKvuReHi3IFF9Q9xISqtoq0YRmQ8rT6yI06mIDe
0Mo/t42sLvmZESE2x5YGIsRUx0gGEnrxcA8/Tqz0l6G+V+DivW1sLcycj0iI0VBKSOjQAYwPROXO
0H+VU+9Tm24sWV/IWgBFiIauBGDqEMwS/MuYbTMbsHS8x6oCPeaPaXkyYdLeFrLSxaorc6g6xH+w
ZUT9ihjieJ7ReojVLV4EF9/+X4hsfQoxwM+AIAD1p7BEpjVqC2746Jgoil96Zz6pc30wQDOcyFqn
19YHxTVe2+Rq52KCkyrW4qR4+DzaxrYwfavGbdSvhlbiBmurw6MznuOhIoGHqcvd6QI7lxbIfI5W
j+rWt04LFdSItcEJVDXFY7UklV7bR3gN5/0muPGhwnVpjhGaVgYqCEcnhrgvXqrx/wkr+vO2b68g
bT4BvThtkBoCX8Ad5SwmFBlgRJZD+At/fSqT6UggpIn2MXfbWQfb6/2OJL7W9E9dlUSTmm+kZG5r
8wrZZE9FQMVruCitGaPVijSQ8DzOIEU2+x+V++BRmJrBHL6p8sfbA5ZZE9xysZnNYloAYVqkfmOy
sAUPJNQ7fTfZQrswrDujkmSra8EKFRkHBxT+A1C2yylWS5o3WmchTYl3Jhoz3XHYgRqdi2wOaC34
+vigCYn7NPwBGCJ+GzhbT7XO6ADiSYgbMCzj5B17lGDcZN5ACRIYTN8isqaF1eFBhBFtShqKsKJF
O0sMbargqDqAwXpB/aGsfaPYo+qMJFOGmljbFmgJ5b2OXIBdhCJCrwsk23oLrhpQiNkHPT5ZmaRL
fOWZGOnEmQ1hpxcLqTyL4p1qQuYPvBe2nxl07vdR0zazqftmucd72ED+dL0kxqzNJaIyv6hZNmZU
qEbgRO31dmw0XsVboNhUJX9GWwmmeYd0c3vbU9Zmkqv1Ac+JwgB2/6WnaOlg9HMCW3YdhzG1fpQ1
C7q2kHj/uhkLtUF0RIAFVTDD5d9nimZeXD8fIUbVwkHGnEmMrB0BcAauhYrwjPrK5VhQhqwVJKLa
cUzqYKS7BHq5jfuwTJI74cqxCZIyYIq5tNa1Im9pM7Au87sA5A4Xf8Jz3V6vWj28vTIro+FhgteK
UDBC69PlaBZTm6eqnCC30hdTmBhmGxqL5g/JBB00pkgi4soC4W6D2iIg8Z+tJJfWqrGyjHRELmVm
z5lzWtontuxuD2jdBFgs4dkgsRNP6BgXpj7ucULngJP5amKfyrmFGHQtI3KVGRJ27uS2lNUY7NFm
/3pyZOnjbEmS9FUTeIjhNUOoW4tvCB3evHXCxzIvJTrhDzi/QAsqmbBVP0PnHQjH8Hpw1eBaKEQh
6ZhqR0OLu1Mxe+YdXk1fb6/Kqpvx1jrTQBhQVWGyRvS3WFRj2jE3x27DYosGimnF+25BKzLxAK29
bW8trvJsE3znaFy87j9YWm+0qr7UjupS93ejoiwb06qzAKUeFbUiJQ0dUlg7jdZw9CFDW4Wms82g
jDIE1NrIebkZ4o8WKG9E3D7ndbUcJUPKUWV+op9aL/4xlBtb6Z8kQ75+luGdi+ABBXoSuFJRb1cf
VXsuwZ4KsowmWtpDB9WW3N/R70gZO4ln8rAgVBQhGsARZbzah5h+uZEnvBwMzghbQH75FoiKZiQY
EHd3GNua5svtka3kURxRAPQixKx0vL9eGmPJOE9qi7WsCjQOHhUXkFz7fenZxjV+SFU0163hbQvR
XQc2kP/9LKvR8GRdpw2G1uAEhooBHiQD828NTkVbcgKvuQYOqf+xJORPXZch+BewNGi+4vxmxfto
jYFdStZqLYqcmRGT3nz00PI8Imlq3dfBbgI1/VV4ksDOP1X0h3MbQqqbTONI24H7g+/uKrbrnfBb
twT93zGXjGbN85ByqkCZQoUKyhyXy7N4bj1AjQKphMH0zYIGrtCyC8CmeLZZFiy5X7pUdkpeDQ8Y
SWSbwM4CS4PnQMHdW5KpaNJ1vaO+LL4eJ3djMrx1/XbyvLsBJGdk+TvS9Mdtt79aN5SZeFhGjgHI
HED6lyNVG2IOzaArR6Wo7pX6DlIdT57VyjLQq7DBzQALy5Ej/MIpXhlyViieGSvHvAAXlPcdrG21
X6NPCq13ybYnoL0sJcXUlZHhKMA7LhqW0FYj3tdLuqCpwVTTiAKClLW7blhAiidxSZkR4ciZEfyH
muppBGmplIQJ3Rju25dX6GIcwtRB7VE3CqjhRakNxjtU6bCDZSR3V8czvyifzZXgekrt4VI3zmlk
H8pt8+UzA78OTAl2E0rOvFvv0scGkuPnHazEWH5DTd+3Xj3nZz5tk+nQVf+SYg7c4etuzev2AOKi
NRAkCXzdzuJrbZus6ooljeYR6Gev8dHhG0yDJExcxVY+MNSVeF8JPlxsjR6TFE9BnZ1GyLEDRaWA
fLS+Vhzm4d9tH7iKR5eGxGuUWrq20upGGg1ZjMvva0GiGBTGAFqrMoTXtUejEoQGQw5kxpiuDl3Q
h1V2YxURwbYBQ2aXQwrsy6cFfvjciLA8Q2uiQLLAiJLGB9WDBaXdFsWXNyesoP+fp7VQHxcB2fFs
ZcOQmUW0uL/MqQ3K/FCmkpX5LFtdHEp8KGdGhKFAfoyiXGgUkZMAL1WM4VA4m4bRt9kdTqCj1/wx
bny9N8N0BgrRaNBiyOoIOMVgahiakWTli7UFBAUz2vzAJgMwunDgp2kHQdWSkMhLI2Y5eKbaSRVp
JDZERVBzmc0s1VISTd57o3oB38M12B1ue73MinDemzQFT2uDkTT2i9Uyv9Cee12GtpMZESL4WLYz
I9yIlzwRlQXa3G0skkju2dfMqYDH4kaKCyNwHWh5FTKKViekagq1iNoh96mb7uc48anpAy/h9vSk
9iys+soHM0CkVa/E/jDyZju0BfDaNKD5B5xnr7bmnU4YeHjHze2Zvg5kuJ/j2RlfiPo5WCUuw6Wn
piMDjKuKmNkCOuwodNtrNsQQO+jSzUZPdrftXZ83l/aElXUoSzTqpFVUA31kLu0m7v+PFoRlpXkP
UaSRVtFEE6gHfhDZfeE6W7scgnAsD2o8p5aFIeA9c+g55RfsKB+a/dhU9gZl0dCeJAepbNaEU7ql
FFdKlleRUVmQbDwNjiqZtZXNcOEH/O9nx6Y3Vk3Vx1kV9dpuWrzjYh0sSiRAwlUjEIOzHRQCwK8l
LM1skTTJJ1ZFM95UAjzcvg0MMSQum4+vexk//3FFx4bDq/rlaCiBcLyz1FVUpAsX/STE/IbuMBkW
amXz4DkIyc2nnAEMXZrRWuC4FbQOR9BCip3AfRtb9FqOkgiyZgVJBmgOwF4EgLcwa20HOUuCrCai
Slgw9bGu1H9mewfMugyMsuJmWBm0zYEHG28YYqNsOaIRebDLKvKWsjrGdqpvPdL+uL02K07AnztB
xIQXBK6gcTlpKjpEmFmYVZSpSXs3aU3yG6pZmd+hfCcL8WtTd25LmLoRouIoDcMWWV7UurmzrJ8T
zmQTonO3B3WNisOlERVbXoZBVojnu8tRdcOMyslgY4c6yjZHRhAstN+xpgkMI98MahFUdXKfpza0
Jx5u216JRxemhQlFUangzBDYVXgV9+H7+iZHKppWYZf/9QBSd5Q86gk45W7bXZ1cHeR/uoVkUXOE
dEOjcavRpqqi1p/cx1yFltveGe5uG1n1lv8YEW+pIIgAl8iAnayO7iZmL32WgkPKGWQvW2uuj1IJ
yvpoDUZ9X5hEwERVE48I8MouNQ8G5OI2c17LVEmus3leQgN5CG8N0fE6cukluttY1IwThuwJ74JK
cZyc/hsqYX8I2lp9z5SxBK/OHppB4I+gwwJD0KU9o+rN0nDgGi6pypDOSxUqeeNuKzXVJd6wNoEO
3q3xCGNzxUIhFra0t+zGoCzy6njX6i3aXmOrB0bm6/4AWBGCBxCoaJEQna7XCnxBxaLWfZjtepPi
JtQWQ3jbyspgUDzg0C/gpBDfhXXqSO4uRt2xyFR3Ovrm2uJ/kXehMIKUkDPC4v4trEzaZUqeNkMd
UcIe3Co/VunyYerph1V+WdMHoH0ADDnBPEhP8Hp76QR9XtBS80gRZdkvpXrFrcB0Hm/P17WfXZoQ
Fr8r0CIzVFkR4bFvGoiPHgutfLlt4zrMwQbaHVCoBc70im1tSUk8QIu4iKBbfBfbxzp9qceTmzwZ
+U4FP41MeO56r17aE6bNjmM8m+mw56FeoZ7mgJYvo3unepvb41qbO2RD4K1DTR2lGP73s8xLp/gH
KvhFxFooiib2MScnE+QMX7WCdMgCGwR69T4NXVpxsyqxlXIqomkyw2l+GsxyIy0mXS8RjLgGHrMN
ZEXIIi6N1DWCZ23jcj/WS1BNUFWG7vMy/CPpFKDZstq1lYyD8/oQujQpxO1u1junH3DTzywl0MYf
DlB6cIjR/bKHw44H9DFk7AAHFs8hAIuIPak67IxmWKBBygPTgBRDuzIaIA+4nU+aCkvYRzPDIURt
p4h0lgdOrOFWVqBooD5Ll+o6wiFKn1kS4ui8FCrrLFjy+lcynbxRxjp0bQCILAOBDb2hKsq+wsLo
rqKhoDTHxxpyg7TdzkQGz7ueLN6NxMGfyL0A/hRCKC1TQ2Nt5R2Vvgmp8iMpFjR3l4dSl2lFXbd1
cywWwEvgbkE/Eq5/l449LxprDKOOAaP4W3boAPyBB4/t4sS+PvvKou8H5YBmZ8WdfzNUElgXJc2d
0ZEQistf3ceoZ0HeE7AtDk0XG/VY5vWLMSygO5vdMWLOADWHEc8EjafKlJ2vdzN45ThNFt6HgbQU
SfnTBpqGjHYxnkK6HXNRiKCgr0/LX3qJjotihmSz/tjor18eICaav0t4AKZesRmOoFdrcbNRjswY
NroRkeSlTGT1pevYjkshmsKREuGcx8vf5XpOlWcYY4eqam3GWw+CK4iIyext5/QdctlfHhCcE48f
HDMAikshKLpWUxtsSEgEnsbfufNeao+0tH7cNrKy2xA0cDziXET3pkhsWHblgBdmCn1Gt0s3CwjO
AiUlMqmolWnzkLUCXwd4IjgYhKHoeV8vMwrSQNidwMTyzWi/ZeajVgwHc/59e0A80l0WV3HTxau2
w5thEUeESKgXKQhrYgXFOXfYFCl4xZddbLRbDe/rOftX25KC/vUpDHtopOerhF0l0jX2KdLkJfVI
ZMbz3kyXyGLK0QN5xu1hiTPIK9IoSaBTG5VjTsx06XjEnBaH0B6FTVIMx7pVajwbFeVWrRTky+AK
DTLMxhfLLui2Q7EFXQXA+uDfDaFgVWRJbuLmmUVteVC0F/6M1P27PS7R/2AC7a+frLt4Ob16TGxj
4pQ6JTRKHbTkVFPynFiFrDX7evIsXDDALwRH1/FoKWRKZHQzj84djWLA1lzgKWJHD+dh/FOBpTAb
ZUgs0SX4mNAQCsowAKQcDEtYq8EoVQvcbZHToiyb+ShYEufn7XkTY+ynDRc1A9SR4OriO5LTuyRr
vIlGZcmCGXJ8AMvb0wP4C/yp/140/tC8f90imnlxfiDVxIVNcIYFzL0Fc2kesUb70/Rkecgqc7x3
7VLd1G2T3aWxPe8myEXtaN3KWLjEbc3Hi6MELE4oWYAlRPB/KNqpTaNmeWR64KzIOnfPeuutc8dN
P047YzlIE521GQYuECzU2N3gz+See5ZeT01nEh30YpG76O0GTb5GEI/d1lRrx88VmgVWblRh0ahQ
Ngf/h2S/X2UOGDDu3sAjI4yhficiZpVe6d3JyqFX27tIUEnd7CwtHwKwc1sbpx3ZTu1YHVKd9XuN
eRm4MKfMuyunqTf80i7nULes4anq4vxIiqZ6yguVSApIK5sXLfkOR2h/4sCEWDskVpwVhpZHU+7Q
MFfM5j23lEaGBOCedR7SP6eC6z+DtAT4SbH7CNRhpavVbh7FLxX7l90D41jt7O8gX4xPVA/YFLAP
Q9nfdveVmMGh9AA6IofBFhM2sWfErr5oWH6m/WuGj/SbrhyK5+zltpUVt76wIqSiZu9UBd548oiW
x6T1B8p8zfkODqzayn1VRu1jr07kf8YkbGHL6CDSmxl51BXWFIx6k4CvxlLDODdACN52yeb26FYC
IfAhoPzA1gXRi5hcDAmlnPMnj+YKDI047w+FKTl+15YJ/gF2J86Vgl+73KVWTvsWOyiPqp6lgaVm
3gkXofRQarnzUOn54rMmkxyLa4sGYAqCIVJpVLwFm6gakY4W8Mc+fphDz198bfmT1v+yj9vTtxKB
oFmCWg9uKSZqVoKd2U1r1Wlw9W4HBY2kSWI+QSuqPbG4rMN5VKw7lFjTb3Ol/AZSVvYctmqds7/y
ezJIRQRnUSga0kGFU0T1RLeQUJl9Vv90amCym3CAqujSpu8llXjMmociuUbN0UN5DG0fl8s5mmMN
7KqNakNMff7eCRWTuHl2w9szu+aYOKHx/oJkHtSa/O9nsb0kVueMDczk3aEFAY2RnJjsmX/NM9Eu
+fl4iy5DEUowGlY/ziq3QXxnD8DCpAVO448yTdnP9hQxPJoo1CJZw9QBMX05GDIk5ugVrIxm9kAI
QSlIDUC7nbWPhuqrJTj2qm3RA0fw3sQdJDbvKw+SNF7Y2Ik/ZhAbjQ0AqzsHzdDkvh3ftHQfD+mB
LbLb8Nqsn38on7GzWe8ZPn/I2jIyQJyLR2p/MbYLLSRre+1CuMyA68nh3VDAMwi7Ru3reZwpsGH6
8EKfDNyzFy3fg45cdixdD4fL0uD0Aa4VBCdiGOjqHghGppbRVFS+Bp4mRftd95mvLlXAaUCsERii
Ln3R6LOrKrjbUyBSF3/orW2q/L3t0CvpAleSMNE+ZKAqfHVZLEc0gM12DAxOs4UwWfwt93bd8pcU
ByQI27Qb98WigyfbOLrTX2aRx9pogtn+N5Lt7S+5gi1g2158iTD/i10zRVfwJbazMecQKKf7Phy2
UC25Sx/cw3BnPFWDTwe/zbes+rZQHz0Xt7/h6lFN/AbhWGUGMCDgo0ZZefM2hmlAQ79/677Jtt4n
MOZy612OVYiRpOkUpYCIR1SHfahth6i7M0Ptu7etDjjrDvSRHJbjcOz2TvgAxtitsgNT8A57C0ru
//bFc+OjFWo/7KpNGYJheOtIwun1SYXvw30He4Hf30Ttq3pqshrkp2VUU9psqbFg/7tOE2h53+9U
KzPCNrXjsCw72RKs7EJY5jUSHXcGCOdc7nVjyTNbz7Iyoovid2xX90GT+213d3ul18yAsAlAet7r
hSLnpZlCQVqgTnUZqVae4+YDpQizOjV5GhBZOWZtLm3cPizAe9H68klieBa9PMRy12OIXlMDVi8L
ANF+iIz4CPY0YHDqnxaVBRj+8aJ38eyJ8+OiP0EkkljcfAZsKi2jvL6z1HqrjB8OBpa9Q/XLiDU0
kedghk0iS9uPkjbvqz4FvoPObIsVGzRAxh2QsGXULH+8dNdqKFonP/O628TEr6vHfvpTDdtEplwu
tStEj3hhGc0q2PVce+uM3qZoH6r0Tjt48KPKCJYenI/zewU9kNuetBbNXfRB8NK2iaELmUemV0s5
zA22itJkQUrLDI/vqBlpbSV7V1vzJDzJcuYTpFaeyzOvM09KzXlEk6RZRsQCtS/UpJRdD2IcqB2N
y7byuizMbKcHBWFZS7bLZ8ooutSZaVHpdizqJQd2vYwS2woMar549ns3bjUv2w5md6d1tg/Y4QJu
zWdv3uB+OU4Hor9OTX6K7WY3dw8ozu/1B7vGLfP2Aly14XKXO/82YekdkxgOuEaw9N5Bdzattk9S
tKZw+q5tMj944YQ7C44vT3JafD6UXU8K72YD9QREXATDo93VXg25OaBxUEi5uwfvefzDroKPxtcC
VFb8LshD3Wf+608onAR0g9aSgAVkm2z5fwex3wbdg5I05jr9xmygdoQSOgdCW0Jk65rO9hQ6IoCW
u55UQTXfL8W2ystd6tfgFmwWGTPc9Q7gMmdYBKBTUfITX8ih3zLpPQjboixfLN9pkmMMxkJfSev9
7ZW+DtrnhlCyv/T/rDFa3aQdoHyDe4yp85qAwasx3aBRJZNoXkVQbolDk6H2wl/GLi1BlmhEFQXg
DK9Pf6O61AdDXqSSQ3bFcS+tCP7T9nafdvYANJfjIQnsAp19eHUd4EYXzNXip1YTaj0EDZQQUgqt
zyxTUptbXTpUvTmfO7q5Pr/wLKJY5rgoE59Rx3tBobbRTqr+cnvRroMWBol+Y8QrAxUE8aQltduW
sTpW0fjodIc6gHTPkgbxG00lceD63nRpiK/p2VhcvS4zBxj8qPPQCr9R2G6wt9Z3tZFs+1U7n/ud
V7gxoks7MzXMOutVzFlnYTe9atmz1/YBaQ4uyG9vT96qx5/Z4ut3NqY07mqXJbDVgRHICGctDZI6
lBZDrmMGpu7MDP+MMzNZ3yhm7E4AdDlBYvtolwbmKYGYeNKFk769PSbZ/Am3OTdxm6KYtSqyyT83
zVCYfMpR/1NsKbmNbFjC0Tz3tChZrgPK1Vfo4CpPmTM1PpSefR0I56HcxrN2PxuJpBtINkD+WWez
2Y7QyMptDLBZzFMem3snGzbWuEeNwncMCVZzfYwIug7EY9FYJSxdq00JMNMWjE3/YvLX0jsfItxw
Rq0ggfMwaaPEJddH9x+DwvKVCzAlc41J1azfUEtv3Tpo72Lz3n667Sbr0RGMqv89MmH17AGpVQqu
uigjUf/DUtzvcxeO2fvcDLtl3HvI2z3a3+GejrYoiY9+tp5cHu18R/zHuLCGdu7lGu7gLAJcvfQJ
a6mvWBSV/AZQSz+x5zdHm/FYAdylE2bUA3+lUZPX2LazjV1k5cHtFLB6KmDvlkwLP3quvswG2SJu
SagimMKCF4k3KPEIhF3xjRzrQHF85YU+9M964S+SMv3KdRizwPu0uYwUQAhCqLOMovXIjOMhdXfE
fDMq34inwH5ux6BTf+ouchy2+9+MDxOPvlgQxeDOdLl7vBynSGshFnXbWbXC2Hsb6mfd3dnGkzK+
JMvHVEtOKD4KcUbB7KYBeYeXeTwTXVpkmtbGQ4Egu7DyIfW8U6fN4e1Rre1SvH8Bz8Frzld8EaOa
g7OwdOHLzr5DGBiLY9qPwag+FHHup917bUpqzavb59yksE+NBRTgWRFjHvs3tZsCrYlxU9Agf+RB
uKRQwQnebkwPvPjkyW2f0jn+KqcdaKw4N+P/DFrYwF5Sk46YChD+5hZHP6VWCu6n1qdOcUTtcbPI
OKD4aXi1kMCto3oHNlJLTERNFW8SQNFVkZnv+yEO0mKPxxjJ8c/3l2gE7BVgXkXzCp4PhPx6WsrS
nQb0LUzWX2OCtFISQMgysWT7gHvdlR0+EJRhwGMh5k3qkKQL3p6Rgib5xtXfvCDXqkCzfDAh6zv9
91A9d5B7uO2nK+VA3GJR+kAywNvuxWKFOpusURazipIfinLAA37hZ99VkGiV5cbYzdrk139jsq3r
XT0Hk7lpe1nk5X4pjhuQQRMSL3jet10dfz87PdXFZNBIcJAvHu5r3/P5v4yt579V/lYHaP/AfpG3
+vX2uNeSVEj0oTcATbxcWejSqNFPxgi9dxbluDV2+T3pTT9nUJ0lO904sWSWzPOaPRDMo/SEChuc
SXCiYmytQUkMFrlT91I1L2ZFTmX+VrIU2HlvP7Xd4+0Brm0N3Apxpn2+SYrQNY1ZrPKqtI50SLZ+
G/W5v8tH55A3s7a/bemTlEZcQOT6/AqK110gwS/nUqNoTWscUkd83ZJ9d5fsk31zN6LOiZfKeFfe
sTv3kBy7O7o3g3jfpKckj9TNFI5RakomevUIO/8aYaa1ZqGlC2EENDL9rJQsiN23LD5lsbNrbWXL
auuQlR0yCMmZsrqRzu0KR2drugtvCq0Bf522ZrEZCjdQPEhEvWCNNciO1BAzTd6SfKs9QULLru6b
pAt62XZa2U2AyYA8GZQ4oK8VuekHO4tLNuIzqDduwFCTNZOvgYPP4Op4lSQX/cRICUuPui1gTeDe
wZuSiCyG+kdnKjZaTo8g2vfrH12ExNdvttXewv9+/63hyTPdJGG6/a9/0uBjCJZg3mhh7CeBFagb
LZjCGcUR1Tdk2Qx3POHrwKkJMTw0DHzyEF06Jp2HYm4nzIWJci+ubHiAJT8XC+AXZ7lTM/CCLyfF
BbkKncPZyvdd7UgmaGU1uCABUJ3Ip4C/EbJKauZl4Y5FG/XjE9/q0B6c71LtPgOt/e1duBJggD1A
fAFSlXN7CpuQmKm6QJa2jUb3W6dMGyM/tWoXlMuhmfZdenfb2sqZCGt4DsU5ZYFTQthkmTPqbBiW
NmqhX7NbNkvhF7JHwOudzBlX0fKGxBfwGlS3L5cP4sYpbQuWRnnyrufDhu5dN/AgepPrjk/qzcDY
t1iT7OOrxI0b1XRkosDoobwlrBhRaOlZ3ZhGKlVpuAx6GSkzGp2coaGnstCrAL3yNOiN9r6lC5FU
06/8Bfk9L22CqJdzkIuYxDSP7aWaOLVAXmTRCG6AgJpFHHq10xySEVd1OveF5IZxlQ4jE+YVGw5E
w4uF+AKTTcx08xJQ1UpXgzrWfk7tIGuTu3JPbgOPL8B2cCcVz9vYbPsJRO8gmkjD0grxpOt423hr
5u8Jk5xHK3N4YYr//SyfMKjrLi4DcQJc5ZkYtW/PD8A3KbX5oJVPt/eBzBYf9pmtSu+L3rDMNCoH
P2HP+lvyNx5wFZRs7rWtABwxis4aLhS4+Av7bejV2bVKDX6RvTa9jRLKN6fe5UdwguTHolv2E/u4
PbIr3TtcNS9MCudZog8KqEG4V7DpCSwoQAd0AZmsjT13oIlA/Yt02z6eHtUJyn9OsJgfBaW721+x
Or9n4+ZZztn8Dm3XOJaCcVfOpmq3dF+cHOVBkURp/isX5wQfKtJg3gQIAWMRgDG02cJmHR7TprOf
F0tAnMcFlHW3x3J9QRPMCIOZaVeWeDaEY7Y7vWogp1L5nqHsNPJINiet35TVU7P4oNq8bfgqWAt2
hTha6cWoQFsMe0//SF2IME9mMBK/aDpJ9Pr/jBAUPEAfQ1HJEkboLWrSlQv4DqgLRUbCoBKFGwQJ
vKV61jKNBOgT+6mx+U/VkSIwKg+I1LT8DuZWW3L2r40ZBU4Hghk4na5IB2iTTmASw5gBezxYJHTd
IfTGxVckdtZiJyjAAd4xHJ52CXPbe1D5bSs3jSzK2l1f6a/OaNaSAL0WPM+NCBEtKyotM2YLg2no
hz0G1R9mUsj6gQyOsI3NehkKf3X28BSCCgnnChcz+r6lBpl0jMpTH+j803NY4NhBpz/fdszrN1x4
5icRJRrBkSWJWF3XSmwArkcSVcMmdXZ4VAyy7DCokFB8Xmp/RovBg45mv9tm16YT5R/eZoCmRVBn
XAaVxCRlaUFnJ6LqPp22eDJzfjdxoFaAXH1VGINH0XNbgn+MfRpTUsCWVrFghPyGFH285oHnFgTn
SOJJn6cZFjy0Zivoxc57CXJy3QIoeYGJB7xPbKd3kezpebuQiPjxRpFkkmuxl2Ow/vvH9cvFyCGm
587cBdA8H0z2u2WxoGzfb6/46vl5bkU4P9G4nJb2wIfQ+MsrCYf9H3ebh7YvyT1ko+FTeXZeqXpj
KaqCxUiTF7NHzUStfTTphreHI1sQwYHz2MvL2ZxJtFDLJ/2j9HlIZkDw2ti0K7RzYrrA1wlhhcdW
kxEJ/T/SvmtHbp3p9oWOAOVwS4WOk7NvhLE9Vs5ZT/8vDrDtbg5PE/ZnGL4x0CWSVcVihbVEEhit
1dq+xxqwhMGCnTtI8ySCphieD1MRyuMKwJ2OsPr8KCRFiTPVxlE0iuU26uKXqe073bemFpwG153Q
7JlMW+pQhj8XNBpAnGoKiq1j6zsQfT472k2n3eNuwuteuRqzRaBk3GsWPfm/JdIvOtGyVdUbo44g
Mb6VkFXRc1I/5IfFAyCTAvRFIoQu4Kr1iUBmLyd5sVITKaujYj1F6MNs2qsJbQ+Xtfprywl85Sfs
Nx3AoZyW58vK2rJrm05OjuqdaRIAn+ZEf4p8czP42aH4ZtzpQU6mx/Td2qcR2TVpYAp05gvgFnXX
eAbJINNEPgM8JuefAFq4YlY7MznmSzDdrT8Kz2wOTrhf6zsj14+L9ozGtOxG+hHFNUp73uUdoJrC
xqGn0pkN6OIcQKFobTnK3bs22kBIkoHBdmVPH8XyLxcT0uZ4a6J5GsCQjCwnrmKjDHVq4qZDqmwq
PCAVmIIV8cwc0RcFSjSh/iZT2zHQMKwYtZYcwaK8dZx0vyyizCrPzjEEDKwGNPXTLP35kZV9Nxjg
KoRrl2WiV0H0ai7PYO66fDRUw9mjMYB7hrYv4MViPvFcymRridpHIaTYHqCMEV4GvT64aAgAYSlZ
l9HVYhF6O/fWOhXKLA2M20atmxBaLN9Qt5lCmWC258VUPsxoCdBLsgtF2Ia8dQKlCQB6joI6BJs2
7sNMMcMUQ4qIuiQkcyN/Pdq3TRH80+JoftJEQzRgDtjO+swAi13VxenRmmc8hTagTbeWhAAmBY1E
d6gDkzRB27koP/qF4ZeaOFA9gNiEHCkyPYy7rrquMaseRqbh1kl01HmHQnUt8EUjQ9pE18uLpNw0
YQO0/LsFNOvfi93YBO1Haj6ic0gQin7tgaZf81m/Qm8JBr+Zr5FsJ+9mCfu9+POD/lze2d/XYLiP
7qZ7c4cq2hYb42XH8a5N3Og7ChSX1foT2YnV61P5zFWS2NbqSBrk5+BQuTI848d8O3sJme56VMG/
KZv14PgAhZrIGF5H7nIod/nWfLr8FVylO9kE5npRu65L5AZ6rk5PDSX/1Gz02bgt8OJBHYUaAmhQ
BBvPu7Qp6gpcE4ZzvnQd11GaJeg6To8gatybqjtYwxVArZvYCaLb4vvl9fH8+qkwJpxyksmJowzC
ln2yBYGUCtMSuUHuWwrz+hTwhW4lG4YkyjBI1ZCnx1EDcUVhuobZ/4rCkSy6tq+z5paGpZqTXUXh
W9KJxt35ZoUCInpSUAPGP+cOsgJvYtiBWPS4uPCP2V2VeuVD+oo+8mkz3QKHN7mRXeetepDepDd0
617eYf7qKX4G3vwo07I5TEsdlBXzwOnRvJt3SeaFzxnGBV7D2xAoiK8/BdLoo+SL1SCLSYsLmLgy
mAaCuKszaY669Nj281ae7gAS8yMBxWhlE7Qs9K1reE8iPi2ukUBRgb2JuiXG48832ELauS6dMT0O
79Z2eMrc6iZP3O7w15MA1COdyGHWBmyXsh7TKT0axrOzolpne6Vz1PV3aTe2s8D/cK+4U2l0p09C
WVOF0iYlpPXeL6SlHkNvOK7XKFgKU6g0oPl6ZrAO1CxQ7GarCSC/c0CtgP2rityd46ABVrDbxNvE
9s3d+DxrG4x3Vc+ddaWiTAoIt8s6wwtT6ADsf+IZR19K6xTWGRYazN+1TQ9nfvn3+erx5/cZR55Z
TrgaCX5fvdIXcAoDPqa8sqxHvHhq0yCNQNz/5+D+yGN8djrbk5KhLeJYdtpHmlqbsi52vX0bVqYb
Grtwvo40ouaix5bgFFmQnFEBQo5ZQKwWZMe96V/eRP51+OeUbEb5qzJJw67BLo7B4ofvGOJGZ/eu
e5ZeHc/eRHvQEQCFbvkRvlnfdIUAsynIDaL+LU7yZ4xy8hmMVajjWK9jh8+IsoTI0rdxvGkbUU6E
Ro9fDAJhM0pOFGaa3UoJILtrRE1v9aL9m7VdXOPQvyRueGjvkofGTzeXN5d75Z7IY/ZW1isAeiRL
esyqTaHfragBOd29Nl0Zyw3mb0Wehf7cpeUxe4jp8hH1NYgDxD5JR1Lc6Zu19pqjlblGfdtOgiwZ
t2BCIeP+20/miVAPTirrEfZzcgt/uUMgse+OP1cX85w+GiYF6+Pa+4k05m1QaeaIO+JTWn1UXd2d
yfjLcH9dPjOu1zqRQs3xxD1rgxUtdjunx2ILMDxPP4gG4762TdDr5kQCExuBoLIEyhIkDO/zAbH4
1Xwo/NpP0XyUBf0GA1Sb5R5YFZfX9YmscUk7GHe8FiWexTG0Q99gADP7ppPS6zy0qqEvIds7fleT
5nHxYu9F2shb7S12m021BYWin20NLyahuwQiShKRQTIufJ0as8xtHGmoF5BjWC2eJoOoUYAnhU6J
U8h8ehMyjrurY3Q+xVJ6TDD7RrENhSjv3M1FVxVQIU0ULTFReK41aLlCfSJx8LQLRgnxn76f9s1m
/IkxtOP8EB0wuINMTue22+5Yb/pf1Wu3KR41v/eH3eDV19GPeiNM7VB7Z0/89KOYdWuhmgAZGB8l
3bSB6tde5/Yk8eN3OqGjB5f1i+sMTqSx8yQLoLS7HC9pXCS6m7iYhCM/SlJgSCjfAM/LuyzuE1Ll
wuJYIJlVRfnSLLC4wQfo3nZ+/akEMRQ6vpnetRvZ77+vL61f7MEXtA1valxb6RXCHZVM22jTP9lk
3kobDA1tBd/FV7bfmsAWkpIc5E+hjO/y5CvpRtrprrbTBhe49G1F1sdkm+2XZ21bvuPRtzcP6I+x
7kBsBJgOsyYdnqGP0Q/NlW/lY0rCaxGr+Nembzif01NiXHa3FoZUZTglDd1Kzw39a7lvQGlw9x8i
wAJu1vZUGN2rE19qR3Xe6CmEyXuHJETbBK8K0Unqv4vegrwg6VQS47UNkNbrOrW/XP8Y8lut/lWI
UpVcv30qg/HbgySnYE6kCg6vGd+gHR4TynGwBJE3Y/AN2ZvN86/L2sR9Y57KZJw2CKvBW9dBZmQv
QT1gsK5Eq1mYb/po2dbhupeGbptM/d2cDTe2E1+PUxjU+exJ67LRlMaPFPtpHW4kUTVDuBuMx5uX
IXW6BV/mPIDqliy+th38YpOTypXc0Ze85bXciwA3uTH46X4wLm2YpiaeVpyzvEnu1y1aMu50rwga
rxfEirxg40QQC+EPMJXQlIHdfpx847gedOJsUn8i8d3lA+bqraNoqKeDJesL5UmXdfIiFVEGxNrW
a5VNYVVuKoI3/Lx9vvjKP1I+d/XEDvUx7Axg3WdHpd0l6S9lBqa0vXXwapqX8XYGB0JsOq461m5a
YgxQm7ax4hbh4vZoccvX4nHCCEY59BstrIK17lHk07dZI/lR2vq9pd04cnsVNvmDk4Vk7Br/8iZR
w2I+H513wJBDPh0VJzYPUCsTunqLHrww9QqoCECNa7GrAsJwEpwGT72ASYmcDprS0VvPlgiKftbn
GUwKR7lvtpWd33RtkGS+A8Di7GnQvG6MXDUX5R84SoDQARivQLQCLtqX+GTJW7zwuuQYofmtHeNA
MxE9V6JRF4EYNl+1RHrWDUWPxGe/j8fUo5N2PRh7Lx8WTwpaGFEUBEa8jZbJc5+PgxyUFLgKxw76
4w/yh7BUy1EHdEj+kUC/4ESbG8mper1DITVfywPYKfeFPQdtuzyvgxxcXgx1Yozm2bBL4Jeg1Inu
RPopJ6LCdgU2o4qqsJr72Zh49qJofj6v3pD6s9nlmzG2BR1F1KN/FYmSHEWuQ06TSXolEyh2FAf7
N81+iTG+Npv8dMDgoFNu0e8geFNxTwvT9v9JY16oitXNllKhF0GfvN58z8LvoSgiEi2IeZWil9Pu
BklNjr21zpswshxPKhxAwBTzx2DEFkl1XZTk58rU0AWNwNsAQyajhErcdpKUo9SHgWM5vgoGC6Q9
AXiHL6sH55KguJ2/xTCa2NV6rUYVaqdNq96XUxwoUehKvbSdV8UH1EtCe3ukWRaI5RoAEBQRZFIM
PLY7JVeLNjQ6A80Q6fRjNtaNo8belOWVm2GM5fISuRaADDe6leB9dfbqMMFeOzU9lpgou8bV0C2r
AXyBNEEomooTSWJUUdLNRetK1GUwQqVET22ECdZj6i/9odxcXhNXO07WxGgkxhL6alBQP6XDWqXf
JXu7dMPsaQr/xReeCGKCbRk9V7qdUUGpvEmrfb9mftEIWjl5UTZQnf4cEaPsUzMCDGHFEcX6sAEs
Y1C9x+PGtI+K9i0vNqWFcpoZk6hb3K4VbCX97S/eCsjJACnFeD16Ys8dpKmnkmk0KEJo68ca3f39
3CIKluDx/v37jFJYWtj144Tfj5JfhvxNeJfwvp8iNKI4CgYdAGief/9od5az9OB/6+rmvYiBlTmr
johJm2evp0KYULk3irwy6vTThtDvlWECKNVv7eHXZbXm+XKMBFKWayQgvpTD9KWfElPJAIPrXGXZ
R6tKAr/DsxskEMF5gHo5QH2ZdSwGYA7yAZuF3JXZLhs5kgi8A6Xok1LhA4N7NCfSmFA/zqwhtDN0
4KQxiEqJEla9t8QRxmhyoB9kgzr6hZz1jxXA3FarHem40XQ9DKXhTUrReVM5PdnZmgscouCz2Nld
e20rC/PSuFqSSHInQDsGWSu3Aincs0TCCpzoaOhCUulcL9uuWfrRbNCwqc0uXKH4MHl3F8bzfktg
LGscyrnvB0hAz/JDlWeBNIckUSdiDqBH1Umt6vteRFTG0SCQ1gOFDS8ecCGxSRuljxVamsfNBdb6
fswOXVffDgOQhHo6KxRH2782iTN5jKe37GJumgbyoEckxoiHFV0tzT/cx2dSGDcfAwCyihVIqZ0r
fb7Kh19gmxhMwYuUoxKA1EMt1MH0GUiVGevTATuSyQ1imtIOt7mR7jBAZgvUjqPcgMUE/JKlyqDs
YWD7Lu89LyF49mPM5g9ofDMzHfdSlw5pUEbJrpPi6LbrK39JE4UkWVkFlVX9ysYsO6Zmg74zLXpZ
Wm3ddfMgGtX+bCxh7ip8D3D+QRED1BsWMtSMjEQvctzGkZMfSrPZy9F7nYUvSZIFTmwSs0YCXsPo
5kqAskWQcSF2HgCPf2NlGSVBf5NT8/vlTeIaBDrCVLwwKD4lc6ha5PRFrmGPJMlLVt84NOMjMlex
KBUnksM40zRs6l5eEFzFdbUfc3UrryNpYmOngGO6TavN5WWZX8MCBAO/l8W+2OXcLIxpQMeRPQMH
wAOrRxjuGxEok0gK48I6y6qLJcaBFkQOb18z6znUBA6EL4KSu2AwjnafnvthJTX6cG6xb2qK1Oy8
n7xce9XGu3/Zrj9S6OmdPDOb2IqzMYeUxCIgVkVje+YLvRTXtjFdCNhBRGqAHGGEdLqeDiu6zxrb
Hkg6G5YLKFBRexdV2C9GdiKFUWj0ydilroJioHX2lj25eqdtwvW2k1NigFqvTwTRL1+x/6yKUWzN
6lLkAxIU5Y3+kJr1U5Z/q/Nb2QQ/bSyCRbq4OIDKMrdyobQ6crHoako1FVjUGUkA0CK/DtUNOKtd
YTqK6/EB3YzKFbCG8f46PzEkiyykhrA2oPDjnuzeJhHEtk5N5MtxYcYOEbCJeXaLUYpRByJS22BF
Th8lflpYjRfZceUuTSaRZSzTxwF4/cCaynK/SYFBE9nN66x1E3GkRAeLTheCDhSHq/fNr2VGk1UU
Awx+TcbChe047jpP70beDaRXyucYbCeeVaThAc2tNuliLQJr6xKie2NNlmdnqEN3VKL4Zp0ixasq
TJ3WTQ5qumYESpgzV64+m/NRAScvSMRKy1eiSSKl3pqAatC04LJV8rf/z94w2x/bTQbExSg91vHk
1fHoSZFAebneBYNjaG7CJB7QwM8PGF7HHpCWRTbbuFOio7Zsc3kkhijq4qU1cb/8kUNXeuJfzCG3
0kqGHHNfOH4eAufHDXXEyvvkh7TTKsHGcT3NiTjGaVZrikqEBaWKb8kgAJ4SbRmjsKBr6dVQwW9X
6BjVb9r9+nb51EUCmFM3x741qwV7FaWh32pP7QS8MPV2Tp//NzmM4ypzTav7BnLCfN+3GxsdwZ0Y
mU6wGhbTcqgGWSk0bFf4NFzbt8njLOgB4brEP2fNRIz/z5LGKm/Q6YkyrAKKOhlzstv4+wToTtGG
cT39iSQmnETvgqauBSQpeYAx0sH28S7CuKUsmqbm2/1va3GYcF6NtAWlcwiyUJedEzLGVzAecvn4
uatBKcNA5AeYBDYY1btpwOnT42/vHTRYSeYAq7SJ9WGKICu466HPdfxBnoONYTopKqtyLtH4IW8Q
/hJtLkgj6iPjrscCajzN+YPvh3FlOdAMpMRo0iNYRzQM/pWdRQorJhj+a0xBuMTVOSQ/kbUGmjle
K+fuDFyYYVFVSAp1hZ8mPqD80IFXFRis9WtRjxPXl53IogZ24jqRjp9SaYAsuwULLIkFN4Do5xl3
pq5jEeoTWpiHAVmhLtMtb4jCp8u6xlWAkzUwLk1qtKK1ZKyhnK9748Oo9nUSCwoJ3PN3KDYwSJgA
FMycf4QSA16tSAwh4x6vGDnMFQKoaVLJxykXnD/3PgP7A7QMjcHgmmAOJapBALMibAGMfaqDrGi9
tqZG3kRdqXjRMiQuhtOudHvRvWWYaxDpKrXAe/O2lJZsMTCMdh8k4c/VIjU6ClpQYUvXn2n0OP/D
jCg4TP/8PnM7mHZcl1mLdusm6r0yM4lVfm80gV7wZr+Ap4jT0pDYx9Quc2haA6yWGIx6x3o65DJQ
WZGtPvb97TzkpFAbUAIDX7FCBwsONCvu0sEOJqMns3FrJanAIfJ2FJEiRq8ARULdyPmODlVqhnOM
b1HAFekhJ9S4VZ7fjJ3oKcwVREFW0LJvgLuIce/gNgxVoIdj3mdVP9awdHwtkQYvgd35l+2OHhIb
XJs2ZXVwQO72FVil6ue4tsBLFlbZ01gPx3q5KeVdvKpu171WGGVcC4EZ8lwjdhAMITRtjmHQ8100
5iGb227GSzKLgmLbOiUB/OgSqW64RCQUwR/wwotTcYyaxkVfqa2iIL+WWDvFKR7zukCTgdKQVk52
/7Cbf5bGdmSMagVEgBFLs6tnjOuTeAKFhLOSGTwWd1q8erJo/oA3YgHwETyOUP0CNA2rk2XfJOma
YDyznANDyQ4V0JLye1uZfdspSJ568cFMbppEhD/KuxUAbQ3OQfSFUJSA81MsFdUcTR2JjbhJol/I
x/euBG7Mf/Bhp1Lo2/DkagMd0IrbDasD8ci21vDESYO1F/HL8VTkVAoTthU5yAGGHFIsdfmmdgRB
3B6wZG6ii9pceIaNaRwAXyH+QJqPuUs7KEesy3guh0gXbLui+I5BZdkFT+4/1ACAb4VnG+Y7Ediw
5ANzYxdjSN8I5mr3frFmsZd3jQj0nasFf6SwnQDqElmSpiNhI2kfYDZzAQsj8LnclCg6TwBcgn4X
+wuVeV9i+FHrUZkyGt9Bt38fVE+ydN1EoBM4OP3HMO+Wn5iGN5bXNCrdfHWLaqd2t5ctmxc7ADgb
ThI9I9B2qkIniqit0tBbTY0h4GyXTFEQV7smuR7NJdBi0XguTx0xdggPCfA+gJcwHkuy2ravW3R0
jGGxGTv3rcgjNxlNwc7y/PCJGPbsYsUuakumfRVPQ0bAYmv/lN/C9CYTDfnw7phTQYwRz6NmNOOA
2yz71b5BVDaT+1XyTVBSCK4WnnmhzAyvBF5tekmfn5KddDQUgq+/aR8AIPf3bS+UufP3rzO3cose
gzw08OsFelxW+WgZr1mLeo3x1obby+rGWwjA+zB4ryBYxfPrfCGFVABljU5ol3N7bzbGfVz1W0P6
+AcpqDRgZA7cQ8DbPJeyxPjVHgBAx6IHUQNSaNODtYwCNePWWFDzRbfVJx20w9z3w5TJ3ZyjuWZu
/QZFC60ZPMN5zEzbLUqH5MvWKTZmvAHKCSm1vSRbweVl8uwJdCPgd8W4pw0q5/NlZnKbquOCzbTa
dMCQuBPU6M3ygErekkiK4r9O/1AuL8RudIYfvfzMrq4DyJNqB0+Zfm7csQfQYzNtaeLEqAXhxteF
QRIuLiilrVoAIDtf2Do4VtS0GLvCAzABwgxgZuSk9WcMBIb65vImftXIc1mMRq6dMnR1ClnFs5mD
OgCXpEACfzUIr+n4OTBSGeMtbKkuOwPPs2xCt2eqaOm2rAqQKpqJQ2wrs/9HeYw5r4D2NrpxQF+I
hAkX55dW/oKFCRFP+BuH5DjAqPAcZCnx+raJqlFf8DqX6nf0rt6WXX4tRWCVu3xAnB4bkA2iao3Q
Ak7qy9B6WNqFXUZYj5KXRI1i1ypkYuJt0kQpwniwHDnpNu8wWtK9D/Wury3/8hfwDvD0AxhDlwp1
MtcVD8LUeVKMq0y60nwhXR4n4MUyKYsTKMJN7Qv7jlx2utThUQ1ePr9va4ISaDylXtQU8CwYAdJj
dzRKoje+Ieq95R3liWg25q0izQ47OktWYhYv36B5QxElWzjvXZS1VURtFLTXAojnuU0bFk6tnnts
4iD5Rru132rMwaPSAWAQL15+zIvXGKML3G4NJzpkABsL92mhvlw+S05X//l3MNZh5vXUtB2+I3v+
6Fxz33rG8Xv4Fgf1s7MHl9XevC0erMfIE8il3vH8QXoul3nvN82iLEYJJYqeo9IvdZf2edRE3tXq
Xu59zJyVojwnJ1cDmcgHAfSCgsLKjEzZKaopLGE5UdljCl93OxDDz5lPe+HMcD+MDdGGY7wKohXO
fMK5XKpvJ0Gl2fbjWijY44pIFbkZzU3s6bfNE7oxEe31941NzIjEGZleRDTrXG+BYjEQ/m2TUusw
a66TDDAcErytLhlEbn+AYceP43mjOnMwxNVV2pe3eRKoyoiF59+MchGFhRbvpEExh+Ce9vayUCNt
PYZNGsvIHy3TNdihA9XpviPGegE7+lU36m//ollIxqINEcTMmsqEAcMK8iwnWwEPIFceOt33iTRF
ZKnte+PJTt1OfmnnnQFMV5LJ3y/L5nlG6JZJcRBwD7BoOK3VoKg9qChh3kCXyxut9HNBkYO7myci
GF2yEMeEoaXA+8eeXWQE3CekNomUDG4jahakuvHFRk9kMbFAYa5atFg6ktuD/aN3dJIo0v3lHaOH
8UUEyCcoIyrOi83VL2U7ItkF5VgRFWq95KP4VI3AVVM+EunKlgZSiZrAed5dwwmZ4CIEOBKbsdXM
dZHj1UQ0ZcD8zW/AeFLUwbu8Lu4xnQih/39i8mlb1UDWt/BgLpzKTx0z8kdHJmuXpaS2+pi0jZDg
iqt9mBT5xMVA0o25l9vUxv1RGOlxVp9LOSZ29mzN3yo0If792gDQjCeWBk5HPJPO15YAOK5WWxjY
jJV46NIcj0tojJ6+jomrTtlPoD0oAplc300L08BBo7HHlxg4jMelcHAnT+aheZmXWzPGQEISuVrp
uHO+t5u7whLYGm9DdfQAAlQfagLtPF8ouAXHUbNhzjHgmCQ3TJGClm71ShFcEDxlOZXDKMuamWCQ
Bw3ncZzb73L10GXxxnkBeGWwSKEjiB95Rg2QXXRb0nQwApDzRTVrXWVSn2RH60UBvIIIN5wqGWvQ
pz/PKIdWg++pnIrs2KzfpigkNRDwa+lhkPZqH7vL/HFZF3nGfCqOOaIa0ROaX0uMk00GqaY7G1Bt
QpBPnpM6FcKcT+f0cZO3tDFwdIBTdRtOuafMd8bsObafRWj5EjbS07TqpW1kbLmU+nluS4iMqk3Z
btPoGaC6ZESOWWpf+m6jGK/pqt9d3kyuvp+oBnNz1oC2nIs+z5D4AB6Xco+JHKIoNytyOZcFcSMi
JG4si9J44vXMZJWHTs3Cfq0ywMZtWhO4Y31OoskB+cgQ3yxSskkM05+nym2z3SiHgVKsfvVgACps
lauDHA4CC+SpESAhbTxKMWCFWu65UcxK3huS0WbHRb6y9Cc8EYXjA7zN/UwpopSmIjvFLFmXHD2Z
cyM7IidBlPEXRbqOOpOoimh3eeqKUhoSYGCzwduCsXBZLR2pWc3sWAHCMd5Fo3Loy+iQ07nvcq+t
2ePYChqCeU4F9QHkJpDABZo384oYLW2RO03Pjq02kxRvUmEDGmdanMLf0lAByRa4Y8axtK0TTkmD
oqAd3WDa3k2lKzolOnlT8W09KDWmqzSUJvAilf1uCgbzr8vjkI+44ZMdgA79natIE0tzXdBHYTbY
ZRDX0lPphH+f2DwXwligHidLBHw8vArDMtDajLTW7IrxX3nqfrKWz8v2JDqJusbpbQ0PobxTd9F8
h9zkVqyHXClosqSA5JhoYWO7unYmm3b8HNMVgxqlggbcplTeJWcQwTvxLh2kkjAsC5BkOmh3fja1
M6DwaSPyqaXcnUCpHjuoteuAHSbwQpuhi2QQBMQCzi+uRQNpHTCeUEfweZ5LjRIDJSqZhgftbpGs
Q4PhjwHH1fzT8ih5A+AoZSDcqOeCNBxXW9Lloel+m2rWFhhaRorHTaIFRbWAj0AUbnGP7kQiY88y
xmbjykCM3GTLTms2wwLKFkMQXnFPzcJ7CcPmIN1gB7aMttHCfoR+ZOYrZme6wAh3yvTc1Lh8WkFd
h+ugaGUJ3MFw8SxvYx/nbYGyD1I61tTfRoUq3VRFM/iX7zXuimy0zuPZCWVkU8KGWVno0kJsNSDL
SOsfy0Suhw4YOpflcI/nRA6jEHJnZcliY4he9d9kIrgLuWqNIRIKQ4prim2jGw1wCzexjby2iilL
dXX7WQdN1m1VCMINjXdRAetXQ9mejv+YrJbBalcVj5aj3U32Wy9lhreE4I1G70y8D+mwarpGSBtE
6zFtUtUFsEZMdH0wD/Uo+ci9m56cF/q2mZWnWFJAglSqeVA7ab5TFg2z8mG9el2bdi9JPxsBcCpk
YifIkFZrfj8W7USsbEAqJlbrmzHFd0TzoICwpE62cz4lbmWi5U6uzMVH90+2GasiPkT4ZaKlaI5y
gLor2HrqMdioj3JHIV0EiDzEReeGDpDnxq6MNTvOUvaw9PoDUhnmXZ5pudfUUfwWS60hEMm9V9Hh
jDYNPK5AXcRcOW1k1maizYhLFtJ6CkBRXOdFebResg/5R/FTsby0ddFBd1mD+Sv9LZUtSiaFksla
Cqm1VzndfrbeovZD0qLdZDxdlsSzfIC8OxipRBEFgArne5oZmPfuKuyp3qDhsJWzxzZsRJvIC9dR
Nv6EAgAwBBs/IsfVKoO0ZBiIUrdz/5I57a2M9iRn3jTOtignIucNGZLHy2vj1Nxwr53IZQ4vwa9K
o4O4K66kmkxy9rQqSXNTG6F8KOaovIvKKMXYy7R4k21Iu1BVXstI0bx5KeodWgZEbCfcd/rJF7G4
dja64BoJ42HgUCL10foeKYH6Y3yXyVB54NS+vH6eq0L9DayXqAHjjc4sX+o6pR9iCItSjOy1u7zA
8G/hD9jrfxGEjh8kAVCKYGtWSawvmQOvewTVjozqg9L3xHqPPy5L4RoFehYB9wH6K9BBnqtqt3RA
/2zhhyzyHYBy7j7fXBbAN/YTCczFsQztMJZozEJ1TwMHzV2/BYrJVvN/xmTxJM8GftD/KJHx8blh
Zek4jQBRtn60PpJ8uT68SWW/VeItWqeRulzsK2ME1S34AaycjKWI+Yd3KdNO0P92lXGqeTQYy0x3
FeAVHuBUd9kmeYxFGvKZVv7iu0/E0Dv7JKZepKYI0w5iZnhRYoB5EdxXm4RE35DiJ0F3xMBW4r0g
D+ijDOA1u+hm9J8+Vl/U6sdbL5JuKEgjoMHYBrPeURsBWKKGuFWb1U2BmtMCTbxunhfdLzoTL7NK
YBy8aAQhMJJkQILHq5Na6cnKkSZMdKVIc4whgxHDkZOfGLC8LjJRmowrx0CcgN5ujMezt+PSoo0A
DSaQ093N9V63d4BXvayuHBEUVhi7ZtJ0AJtltLo1z5tqAj+mb7zkh1iEuMuxcAURvAFGWwzF4zY6
3yqUvIY6qeac5j10dA1smxEcka4a/v2RnMlhjqTTR6s0nTE/FvUv9FgDDkHYjc7xvWgnwQQ+FoJJ
YJYwN0qyzJbMJT/WuRUs4xUdW+3kD2GHNfdIzE9ibFS7TXbIPY4cSc4HMz9OysborqbURyPOP5z6
iQjG70Z2bs9tChHoXOnKPUQAA/+yCF4djvZ4KXgOU/godsgCOd5eygf04IQb4xAGaYDrmvTusv35
JMr/8KKCM1mMl0cafdTiDrLS9Mma9toEVHA0iTogFJdjrzQ9QFe3lT/l91r+Q5TC0LiKcbJSxuMn
0VBKDV2pFBPnh52T5RBdj0f5aQ2QonXzw3dl23vzofeTYPCGh9TNt41XPQ0bcB4flkDftj4KCQkF
bn0A0pzQU3OCtbPtYRxkabY1mNbxgc+KJ/szWXcqpFmuSVo39F6qWxkwL88Oif3LOsDV5JONYYwf
pDtrWiM+O+ZTuGkNf5LVjb0Gl4VwPcyJEMby5wH81WYNIUb9iPC6kO7l+UVxF0eg0J/dVMx9d7aL
9ENOvP6c2JVu0NUo3kCa62GvBPbOdDW8Hyo3dtOdss2u62D1rIPpNa5y/a3bt7sYiHwbzQN0uid7
egAIN3d4APeXGuR3Crhp4+1CTOy8RjIvCcSYmPRs2a+mpUaaesb9yGYRaydcGpU2soJHvN0uq3d5
93ldK2jlw6WLNKMBCGDG9OJQHqxcAplCjYF+jaxFEGaYPO6fu9yPGlLnxDKLm8IS3Fs8mzsVy9ic
akpdbiRYlpVaQT9j2CWb1aNiDu/mGIsYSzkBBtYINm2avaeI6ucnb0KNI83AGjPV3KXdBlk2pYyC
fOsYQWcJQlaePuNtiqQeIgyQRTC+WU/C0KjpXGrXtm4qlwfktv2uukvkGTjWf5+RovMKv4Uxp1fk
YG4IR7Rta/FybVjdVTS8mdboJW1DZCULJl1EJsY9ODBFAzKD9kbYjE+wI+T86hJDV2mH1r6lbgC6
bGJeqWx1haSYDdleVlC+PCRkDZBVoKGfsVonBRSZM2JcKVJ233ZpinhtrkWvYaptrJEhhYFiCuq0
SCQxPkhO5kjt6ERSrTzLdR2MSNuoyYPavMb6bhp2kRqTHKO/VvbR6Nuifbm8Rp6fPRXPrHEpk2XN
wxocCqGJtt0K2atwfYia9v6yHPq6/LpMVMBp2hnZHsboamAfReisxeiX9qbLxkFL+21bPKj2e6Pc
5mnhj70IZoK/tD8iGdOL0C2MBhB0TWFeovMAsfah9+jxK8xGsDae2aEU8XttjF5GWiGtSoEjXNJ2
05uOVy/jXW/XsauZDZHAMXB5L3l++VQeozJrIoUYCqN6CSSjRL8f7J+XBYh2jlEKeRocJaQC6kdj
iN26etANgRMW6QP1m/9H2pf2SIozW/8iJPblK5BrdS3QXdXLF1TVCxiD2THw6+9xzXvvZLpQoulX
o2fmkVrqSJtwOBxx4pyLG7HJMaIxNvA7NkCerAAd7IBbTn0C8Z5BC+gq/TGA8bq9rNXvpGHEBEdZ
hVqo9J1mVDcV3QAIuX6akMWkAeVHavh9/Xrbzur2oUCIcjBeRh9YDJNGpckiIGx557zNyUiDREvu
p2mLsnPVDwy8JwSJm5hJvt5Dqyksl/UCrjY928NRsT7/xTpAL6GaLjQXILt9/feTbKhQEgPeiINq
qrSAXAGuVB23aAfWGtyYjPrXjvCVC19I1JkqNkdvQ9FgKtmXFEyTGN7/gzLcgTs6YDONGRSt+x3T
Vb3PuieLAtWtT59KfMwU07G3170W93UEY1SVdYG6ltZtKFMzUy46ZKgVWieU8xfqu1tCQOtWkH1C
wAw0fLIOkAJNYcVasGogg7v6rceT0ORPJt3IPVedEdRy/2tGChZlavMetEpoHIExEQLHdMI8UPEf
cYuYHLbh7cBNYnxW6MBJmYdRNGRQcm5G2Rcy/rCr0k+NX2U/7vKtuTTJ6YUlHWBuZIuYBkMVRXJ6
3UxnkJ/kdpQmS3vixQQi0oK2u9suIIWKdytgO8N4LSooUP2Rkpu2dbV2SKmDmvCg++5oRaPWosfB
wIif5G8WSb/dNih5w7tB7B1YfsATJsrU12fAWkxqU/C4RDVYZUJFL63Aaay7IqHQAJnV419YA1cy
0kQ0TiB2f22tp7yDoh2szb2VlcEIgSgtBK5qGoJJX9w3e1DBBnPbpljBRQbwzwoxUQNhQnQwUWG8
tjkMxJjNRTMipbk3UnDNlL7CTjlzHyoMWLXpf6Ti+8ce+J9UQQHlQrb52l5TUssrO8uIEo2HdgWW
yAmsNltJxup3u7AifTdm9EvTVJ4R6cvRGJGLDlACrEboLG5AKqRz/GE50vbl6kStHOi7SDOXYQ/Q
0avNC1ydSbNFCfD+9T98KRxjdJlRrtLkXn1j8Kwa8tSMcLkczCVSZvLUpOMdM6Ap1D94RqDPld9Q
BsWt8W62Hg0Ojp0gQ5FaNNtB3LdxcUvJwj9rdwW5HdiOUCIVMeHigmAgzlWTOjGixbuHNtafucD1
/ZDZhyWJ6g6Kf5RvMRCufVcPwGTMG6KNgcmla5NTU+nULmsrKkAZ5ahsP9LP5fw767b0XVa+K0gB
TR1TlLjKIUh3bahjs6P2SmtHs/LgKpEJxWf7vw1fie27MiGFzHyZ67wzejvKloUcXGafqErHMMkh
CIVos1XiXonQAkGCN6gDnAemy65XlI48y3U3MSO9IumdN9cYQmFJtRGh1/ZNR5qLWxrsFRi2vrYC
Ru+JgInSilIxpwdag7GFdAk89HbUWrkIBKAVTofzgHApmelsCoarkVlRZu5yR9sVLPMXDCYM5rM6
bbHyrvg5jEGMBvmA4IOVdq5kKNibRWtFiTceqrQP+Bj27Rubn7si26u6b9CX28tbtWjC0SEviS6B
TEkN1FE6mhUsgmrg2cgyeh5K47lrewfzHi7uoIJkp3EGy+FSOXN427hYjhRnAP2AoCr6IHg+yfkr
mylkavPKimwTcJZXI1QCdTjy4Zz3+9uWVk4zLHmgW8anBCWAlJ40rgZtF6XHaVYMMGT8mAY8qpMu
oFuVvlV3wTi0i6iJB8B7vfciUtken2xzSaxI6Ytdr/7ujVenjfuB7znf+HRrphAzAF1HJwkdeylw
eB0KCghRdqT59H6BdFeAl+ftbZMb1O+R49KGFDl618kLjTI7ckfo8PDmObU732t/V6wMakCUO2U6
dGnylJOtkL/2xYDeUpGCA4gANML18QbLLU8rD4CO0maWvxhOqPMkADPdo6uRPxvLXItYl8Yk9wCF
XruwfLYjW08qclCJraq70irQkx8176e2cPtIDGI/eXQ8j+VS3ytoXv6YR8XdY2R8GfwEPp4GHdW9
r7d/2+o+CHVjTMiACko+oOBQ1vjkFnaUNNXPuf+hp4PP0vJHmZCNgCqXY98/NpJrSJMCZAaonvgp
F74LrtHmn2uimhXfWUJFCxPmHPteCRbNz8DCP1Td734qMQD1enuVax8ATyCMQwOgABYZ6QOYhM12
TRI74nR3KPjGytb28PJvl5J58FcqGqbU8WTAaNN8oOBDOBTPt1cgToIcy3AZiSEq0J5/gGf17tLN
bpo5kVs9pBlOo352twrXa7tk41TjrxfRUkbnFFbRF0ytnCgp7yqsZdiSdVvbKFvDgCUevY4gI7/2
ADJPqaM1jRO12Q7zlHN6rLV7Mmw8r9e2CjcNmu6YyQWfqfjzCz+bbdDqdPNkR6B/zMi++czd6PbH
WI1blyYkV541Bm2RESZUJT04bnMCSesucZWA5ju9QTdjUk+k5UFeaxtp+toWOhAgAvunioejKuUL
vEiW3hRxqwILYe6FGtBgvXnWh3EjNq9dnheG3rfgYhe9YlToOOiIWVnnszHQLJRPXN9QUBkpNfQv
/+aroRULUCjCAxQsrr/aYLQz6Lg8O6przEZ6UK93oT/Yso1X4qpz/GtGxrlq/WLwfIGZrHXcR3Qe
IRHHp58doYfbPrJ2mKDBjNlWjExDDEQKOUrG08boCyfqndQH10PA2y26mTVfAK4RhTl0skGNJcWd
eTGmuV1SxASlxqxXFyx6VOq537MtQpgVS3A3HFl0Y/BxZDqJuZ4yBa8IO3LUF458e2nvEs1f2F9k
w1d2JCdI+mkBpx5WVLQnx41dIMkGpwwdPZqd/zhmIq6jf21ZH0h7PT4knAmHU3vI80L1D/Oornm8
7QWrG4dkDaBHUDpi0vnaq5c5w6RhjqsBgcIMK4OBZAE0eIHWzh3I+52tfvqK1wmUMNwNjGlYohRh
vV5zE1dH4aXpf1YaAEbaf6vZ/rNrFwakBeXpsqgQ5XQion2nxUNnZEgXTn+xaZ6YHsBXAZ+VFMBp
2addPTMnsvqTZv2pF2gRRB3dyj7FT5WuVOzVv2bEt7uIcOZoaEo7YCmFTRKM/Vf04JXl6LNKQ0u8
m1/BkmqdGrvyPmdFvRHu1rIhE69mQW2AVaK8eW3dwHBVsrDJjay8g8TafGSjby7PeHH6rtEes+yz
Xr4OVjyaw8aTU4a/vH/DS9NSaNIbTCQRB6YN2ATP07ltl4MGbnkHUeonM4sgTaZdaphH5kHqLNka
m15fO2Z30PXEyAEQ59dr5zRX9WakbtSX1X6Y0vNcZGcUQXb9/ImbyZ1uZ3d5XedoulZxRb/ddq+1
M4JLBlmoZgL7ZUlhsylMOla4bSJ9hK5mUeg0IKq6le6u3J+mASC94K0SlQrxvLrwrmWpCgw1tG6E
zNCf2u95VaBlHed5FXCy51siLzKa9J+PCg1bqKsBf4sS+bU9K7cplDpUF4TR4TR9pi54sneJcqzV
5OilClS82nBxvyjj9AwUT+tl4ejRjct15ckIw+gzi0E3sbfXv6HuBnhrX3rRPRjDEvU4toGrhMVW
X2rNjGBpAmUNlMGRMVyboWBWgBgzSvQKt3fcG48pnlNDuqttG+3sjTxoLYKDPkDw/AFxDEbua2PO
0Ni04yaQ/1PN9y7ThkPRGdap1Gt7r7uY47vtnSsJiokaAgZWUMNGQUjym3lWUoUSAw9TjyDVsgBc
QU1/DKpc32iRrq4MjRs8fy3Q5MhgPneE+pA3YmXz2B/7zmFBCzJBv0kxYm1v3IPvyg5ysBUkzf9r
TDryVg8URIeMNpo0YgEFPxf2sbYql2KGNqnCRehOjI3ZhUZKqp02lTtLzwFE7vUvVVKpPluqec+N
TA84GBeeXOgy7aaiMc54FbGjMoPK2iDdRrK9FinE1giqThuFWilSZKSy1La07aip5mcwyEAAZ0uM
ed0EEishBIXEVzJBs4bNgpsZ3Db271prfszqvDWytnZewCWNESjBkYp6zrUL6yntoOljYe8tHhSJ
dnCH4W5ykyDVgCfQsw3KtjW/Qk1bPFLQQMNz79rcXNCSVGBHjJaSa/eWUaBZN3vQvtaz+a2YpjG6
fWJW7WFwCWhkkcbJ867eMHdQgEdymhm2b83LHiMmflfddx7b37a09rHgwqoHRkQDKZ3kxKWCkVRe
iTR4dMh+9nAsbbvZwsivrgdJvQE9Djwd5Juj7qy5smuRYjF+oHp16keMWtd4hRXeRqa1uqALU1K6
6FqEaJONNqTSoxRMEtL7bmlvsdGthTQko4Zg5QbRh/yUhETKCGos4kSYAdPBaN5DJtlZxr2Lmd2N
L7RlSvpCnBcjuqoiqa/sAy9tF3M+mGyANOdGHrxWAgB0GGTM6GFh5MWTktSk7icKmTs8vthTPv5R
wL5hQ9V92hPof1gVBt7IU7olHLjqGqjfA82EvBVqtNLR0rwm93IYtSDXUw7mU+tWT2Zm3ll2F/+F
ryObQC4BSu0PTNZZk/B5LFCrUc3iwcjQElS3yF/WVoPXMZJfEC6i6y5drX2R2q1XTk40Nv2Je+0+
T9KXOlM/mZb6dns1ayHwwpScbRfcpc3iwhQ1u7Nl/ybGV31o9t4MTadyw9basqCbAniOJSD5MrkA
8oQRRRrXiXi1S9W7oQy8cVcoh9sr2rIiefqiqTxHSdeJNN2vl7ieQtSv6y3szJoVQQXk6Xgro8Yp
/vwiixUQpForEfH0ofxEyBkiCP4MikVFdf3b61kJRWhKIeLhkYz3kPwmGB3gBWYDpTpQbcTWQNRP
2TyzjXi34gaCssYCtS2eHqDGvF5O4gkNB5BRRlNHDmzxkHjgIwazUgUQSv9dGkmxkfisLQtkSgIP
hsq3Kd+9DIjdZpgqL7Ls4ndDShKUk+Jt5N3iZ0vJFUbekQZiRZiIcyVf6MrWKjnvvagdIEPtt5Aq
i5NutwDj/KOqd7c/1EqIBc0Qcgk0rZFPvD9ELlyi1JBMuGTwIi1fwBGX66nf2eRLbVobHr72sVA/
A0cqJjVsvGvkj5WBwctovSjXfmMSxGuVvQ1jRaUHjvH1LxYF6l9hDAhSR/JzZOL17LUA5qdDPLCY
afd0qyy9cpTE8+z/TIjlXuwbzTOCUcMR++aBYM929imw2mrKQsK3Bj/Xdg5vIPFsETP2cgFFn0jZ
8AarGZ23MTfO1XNbQHqhfkVuuHFs11wP8BS0lYHfw+yRlEEUbYXRJjSxIsy1ESfImt1DfnZ7n39G
I+n2N1orGwjBtf+zJZ3embptOrcqdrAIyvPypmGmNyYnMvo7hYKsbMPe2gf715wptwh5OleVAtG0
CHp1bXenN5+mr7b66/ai1vcPs9cIpQCEyTVcUIkrHQQpvIjzHx150czn0gt5N/he+qibNJzoRuFp
1Tesfw1Kj4HR4pab6osHIFjqu3axU7VvdHmCHsfYdBvBby1U2JgSE+EP98f7bNSFy1ejiiG7xPLQ
gI86/mWsnqAZvRH71r4SMnJxaNV3EczrY7XY09yVY5FEo84DjUVWNYWJ+UfXX29/qLW1YNbRRBLr
oRogd5UYKbpe6+DoSdZTzMkPdey1annP9C0Z6tUVAdeLFwa6ZGiTXa8o7dH1WMwEfme8YH7Rr0iM
kkr2Fw0XESDQOsCzG31F6dKozb7intomUZuE1AoGD7o8X27vmbbm3UCfAquABxNAC+J2vHCAsuxN
rVDVJIKoQb7H7nYnVwMQvzVZHvRNxsCbm38FRVO7QwltCbjDlTOrHHYYSk15zGdNMNllywFyJOrO
GCkgWYY63+sZmMx6S9tSKxLRSr5IBX4DNSwX2FwZJdmYzjz1jpdE/aLeJ236xJRPLPlcjOPBQkdq
9r7f3qC1w3hpT4poSZ6Bp7hSkohPO6/bJehOd+lrWoe3zaw9Vt5xKf9vXXJKqirYL81Kkiiz9F9e
ojm+k5dhi4IJEC0QXMWMdIU5SKhntOZWOWDt4AB3Jnp6KLp+ODjuUtCZYjo6IvxVhzsr/Ztbb5U4
1s6MpwozeEqgmCI5msML1yB9nkTl7BTHUeH0oFHje98Az42+1Rax3sp3g5oERqyBQ3NAhCV+zoVf
a1z3EtDYJJFlxTr50wyjOKV21oQs393+ditHCI8wAc2AO2IeSsqCvHoBGLgulIhCjMas8kNWzgEI
Yuex9ds8MGkSLNXWrb7yzVDqtB3Yw/MPV/v1+kBrXcxF7YhzMAMU5mdK6m855ZoNwN8FczaKxh/G
u5sWRLjKbCpRzvXDaJd+wvQ9BE5vb99HKwIhiFox7m9MxcvcJqnWWNNUwzFAdLtLM9M3vNHXzY1S
qtiP67hxbeVDLE00DwCeJLIZBw18FWbjxjo+OriwgG4vaMYRoOSHWKIKNCJnSVT0R258S3gWKv19
OT79zXb9a0Y4/oVjD1wtE4NUOEdMae+IZy5nLWHHinnORkz6eISuFyQljmTqTDIsWJDDfKsLs9A6
eIdp+gsrqKsCnKcaDjDa0kEtSYcEZNS9yOWvZeIGqrp3AKTCgJ9PtzSBV/JTJMAObGkC4YSa0PXm
gW6vL7W6hhf0+3J4VOcxsMxPMy8Dpdjb9KnQv0CXdF94W0p+K/essAy1BegRCGCn9Nnwcqm72sJm
Vt2blj+3BiS6Fr8u97V90I14yfZdA2AdcR+TJ9buVWWngKBpelQz+s1M3C9tqW5s/MewhV+EzQB5
ErAJ6AZd70WWjBbks0R2kf9g4+QTOxirMy6f6VnHyNcWtYn466QDiF4uOIUw/KehDixltagptj0y
7CRKCwTFdlSyMK9qcyPXXAkmIk13AZ7FY96VyXa5oqYL5x22eUa4ojukhH4zvdw+gis7h+kT3C2C
mwJ5mbRzlUMoVxQE/KWZ9l4XFCP0cfciEazncJ5/ls6v2wZXsgOwL6OsDYyuINyQS5mawc2e9a0S
oQYj9EIUTcOEHCZkMJW09NObPULMw8eYR/lFQT8K5NZA7fZ+1/UgCb39W1a+IxwYfPCi4wa6Qmnx
0IZoFJdZSqSVFnryTfM6meAfuG1E5mRArxTHRFwIeBqjXfrhZQdFKG+uDCwYjAi6Xp5Mh4UgO/aN
2Q28fl9glKm/dw36iEmF/aD43vjfMYP4CQLAC6U50NPJTyOLOXYKZk0l4vo5b78mw8HtAus/Sl/9
s9ALK9J21u1MrcRzlEipv3XukzEz1AoPt3fzY86MlYhKEBIUNKrkQzEofau1KU1jlE4g0HBw+DPo
EOfP1Rbp58oViM4uAKRovAiBLXE6L+6mhQ8axxxsGufpAZjhkNb33pJDp+H77QWtnfJLO9Kd4XT2
0EF1KI2zHHi3uTk3bbtzt9RkV+6/q9VIIZssTZdaNrYtz8EjbJ+r8ZhYEOPJnGDc+kSrDg+pOhxu
kHMJupvrrWumph40t0vjpfpeGLvCDHPNPRqK9mSZp6wuQCv3ZIGoa4o6vTkNU7MFu5NnMN898fIX
SB/PLrO0Trs+jV+IDQIk34D4VVhGwx2k7TPIeROUjoI2CT4F5RZ/89pO41YW9QGQQSAXlBavFy6u
ozGNTeon8w4kCb0a4MBN88ZJWHMcCFrgqYOyqJgjvDa0KCA0VmwjjYsWkgM7dzhkfMM3187ApQnp
nuOKpVfJYqaxKCIqRuvbxoNTZIfG3mBfWLuFwEQIsLEjoEJyLuOVDMLKpM3i/mkm5478ntq7vm4w
1fw6tI+JSjbsrV5CFwbldw5brNZs1T6LmW374/K7UfIdEwtMMqH7VWmCtiCui7zbuHLW4pdQSoMS
MopUeEBefzXRbnWGBYZpW++pCxIG8pWjezybaOXdu8OWoOnaJ7y0J3lJ1Ze4N50ui71B87s5Wmji
J0o4b81vrIzZOWiJI/kVtzr+j7SwBooLU8d4Fuv0aM1f6+4us39ytwKP8ScgzZAKV+m93vmod2vL
j4l97pR9U44H0vzFubj8IdKKHZKpmFvRs7gd74r0R6e/ZFty42tHz8PYJ4ijMGUETdXrj1h4+bRk
upHFNfykT/RApZXfj1tNqjVfQStMaMRibARTwtdmpkE3hHwEifss1KofE5jctPKYx73Tv1L3y+17
aM1RLo1JZ93NzJby3s2QvrtIM807qj1lra93/e7/z5B8O4D/kxidk8VgywW3xG9oWQVmp6Fwom9Y
kvcPg2e4v8VwAQo+YFmRr9Yep9lIch41DELw6r7TwrrZ26YRZgsYYo+31/V+dC9fBbI56Y4dNBMy
rRi1j0zceOjz6SzUsrfF+ZnasW5roTv/msneIhsAGPnCAVQImrB4JryPKIIo7dpL9NoilpUYagQt
6n2hmLlvujxuJ5AOVB099UT9c3uhawbx2kKNSDRpMeZ5bbDU2na0aakBMOuB1ts+FuqL0+O2s0gw
knQjYK5Zw2MLRTb0qzDJIX1EnVdOw41aiyZKWADF67eEqfukdb8N4xyR1Nx6FMh3kYNjLeZXdbwH
gLCRcQKQzKy6GpMP0aLSwBmtT8xYXlSlOqOuHaTF8GQ0ya5v3I1aiPhMl94jmZUxAzNxUnumMIvE
4o+HJMVTu5fbH27LhBSic6OFI1kZ6r9UP5dFv0fDc+PIich3vQqwOqsoZls4RmBTkr5WC6rienBI
GntpuV8c74Dr4kjar7cX8vETXVsRPnORm5u2R8akQG6uToWPGaKAGV5Qap+Lgp4y1CR67x6NyM+3
jW4tTUSbC6MFKRN97GHUGDDKmgIAWu28Rts4zWKDPmwgoJ8gWwF6Ea2MayszNZd6smDFZFApbpvA
6XiAIdIi30JjbVmSvCHxZqbQmaVxr5xRXZjAh1cd6FZbfXXXQG4lFMjQ6JYTLW6xYepqWAE5SMi8
qBmbcPM+/pDOAWyDQqUA9eDYCjrr611rlFp1zQm5MJ8gFt+lit85mDkunro9o9n7qDPF0FwIqojo
tld8PFOwDCdG2opqGAigry2zgpkdA/NeDCrxEslNnoUTKML3t62s7OI/Us/INUA6IbcDbWamXYLb
LPZ0dgJ1gt9r6Yna/03VAPLiaJgAHgUFkXcr0uFNlUynWeJlsea6u4w91/Y5gxK30mxM8H94IL4b
AuLQgIAq5L/kUenJqHPDLJHYGMkrHcq9m7mhxaJ6+tO0D2X3Y1A1f7ZOfMI0xngA4GR3ezvlO+Xd
PgrCQLFguZhuu/5owNAD/5oygltSCzOLhGx6nj8DmL+Vfa99NwH8F5B8VzCiXRvS09LtvAwviTxZ
Dmx07tVROTrmxtWxcpJxV1kumhvA/uDteW1lAmTQLbKJxJoFtarEAansY6cC9lxvIJRXDYE7CVMM
At4rC6H0NmudwZ1JbLmHrrBPiBmZWgfOlGzUzNZOlYv8wsBgJQrMck4zpU1K2aiSODGyH0kKsTtN
TWl42ws+JGwo0QsaWzQJsXvwQunrgJuAKYzVNC6H53KOBqcOQXR1Ksy9S6s94B/B0uQ+njBbs0Dv
Ha3rKC/g1/gHPEPvZ+36i+nDrLqpYeSx4syQlWL+4h5UG7Poj5OyHBuHHJw6GMid6XR7tW/CtvjW
5ubG+j9uMnCDGEoBUwfiJjCR1z+iBb9irZCExlXE4i2+mg8lGGwu5t1RnUAv/t0tr/92ZvJayZ20
iNMSIwwnrzrRJJ6G4RMZ6dFTIfMZ2OTBofXBheQZmx697FjVeoSIs+FMHw8hJjDRDcarGx/ZfNdB
vbi4W5OAUwcScvFc/DTqX4BHNnwjoq2ZgCcB5gdwKfQnxVZfmCD6oo0eoOdx+60ZHrX7/4xOw26C
9udfA+IHXBjIssKq9LYq48SyfKW5q31tRsJ9n6NQf/tUrC4FdPcYhMNFClbva0tznvTlwJsy5sN0
4snRrthDYSqn21Y+RhKQIcP9UZEWTGlymtMufdsNoA6Ps9k+m+hv6MWbmjRP5fzrtqGV1ACWcMZE
ZQKPaLng4pBaTedEx6cpuoA0hT986xn4Vei5GrpAm/PANpFEJluouLUDcGVYer0vqe3OSg7Ddh1n
vPHH6pmY53oyD0VZB3RUwhr/oUG3hAYunmH+g9TVRrnQi29vgfwMFr5jo88C2A06EY4hfVFwUQG7
vdhl3IyDn+Yp5Na+VPxkI/SYzv2MXvhf2HvP/4FJBpJXWriTFa6DogjOmzY/m3Vvtn5Rsxal1sk+
cUPLg0VjxT6vzHHjCf7xXhdTnAjoaC8hl5EZZ4pqVCYQ6LA4M4ezXeAl4ISuGhLX/Dop04axtSAO
Xj0PF6EoedkyoSr4CtumTReGk1IiWQHs5NHMaxIOdRLmCq+Dsif93irNPsQAnHKoXKf4lDS8PWmQ
kzmm/UxDd2LFBuRu7XOjOYtzhYgBBiYpVHDMO7K5qRHSPfbJTKzn0i5ORpGc5jp5aNgjaCO3YA+r
vg5WPkCZRIMLHenroGFpXTYNxGaxoz1M3zJ+GA2E96k5oPHbpIcRuhnV+GQ7Z13rfAGSoS/Fudb3
tx1v5UJDGw8zR4K4D5gqydGrBricNGFV3KaYY1uMxt1pYz5vXCdroQviCjZq1ags2XJA6TWz1PF2
qmL3gHbQS+GE6sYXXAvBlxakA2RYc6svKixkSEGI/itbInPDxLtzShkICkcY98F8B9DilvCiiwul
473OUd5h8aJ6ProzpvIt2en8p3lwIQPN6tBMjnqm+pztWvtcFK+gRuN3SR9k5Z+5+sYewMqwTDve
g9KSBJa+H1R0WW5/z5V9wBZrOGAocQFoJe1Drww5mzQM5dr5fJj77ldtQrc0a7fqrB9GlBEh0Y3G
GCtI2VwQxUlHZimtQWPmyPC0N0vfqd2Q5GrgAV48WGf1rSYvNbrjtRXQBFyeW+CFFYe6si7+/OJT
eGxZOMtQF1dBU+U+LPxB0c6UvP7FZorXDrhVxay+VLUjtkdnABwRFhLQ7ObU7xsa5tnWi+e9qCo5
FkrV4hEOngjMI0tJtQppREXJEArS5djVma9A7AS1/87zIc294/l9Wx/yBQIIWhV4bszIHhhEsJ8F
Oi194p7zZ0Ie0wlU5oFWD34BHSXmftKS9qzwjefMSrzAywjVYbDcIEOUpZtIz0E5pTssLiqwP1ku
RiGHmm6BgtY+L7Bg4CHycOIcGWRQe9MyjbbJ4oa/ppN6IMmprxY/c//c/sAfi2LoiQt2Tww3gQJN
HodWtYK6tC+quHE+ewC8ku6Pm9BgBhDNe4M2B0/sjfO5ct1eWZSifj71BdTdKSIhaOQaFjY5C2v6
R2/KcFTIhrHVQwo2J6C7AbwGEFJyYC0zSmMxeRXPc5BXHJ/qpXKevK4L27YPUmK/0OHUjiZqFmbU
kI3ayNpjERmF4ELC/QLwvBwjCiDuUIZBLldB351Pvkqy+8Qd9w0YdXk9/2BV6pvD+KWcOj9ZumXj
2llzVpwqVMHBf4gURwrY2UySMQNMMmZqouy7vmFf505RN0oJK1YEES1A2ngv4TKVTq9nZ0VeNLSO
p6ZzdtxdplOZt9pG6rTiqqiKIHnCy17Mrkl72Sl24zmjWceD+a1IHwhTDomqHTWi7b3aCRwOJMT4
H0GTiOyAyQHVCIAprjyZYK5tKrsdtKqJS9q7ga1VRjCCnX7jK60cCRiAd4AgB2U0WeWnWDKWKkrX
xOBF+aIWO5KORyflAbF/byINVq7HK1vSvVGbudtUqA7E1oz242LeZd18tjy+4fkfPxacXkXJDAgi
FApkUKPFSpV0DWtj1dwPw2QcTb0x9+2Un/O8ftBJ+6PvVX3vuNnWxObHTBaWwXUrUi3g+mUIToGD
MGsaGAfn8lzleCJ5kJbylZyGhhdDCXojwqwuFAxKaBYKjNQH2ErTlBVwFm3MX0CXA6zWgnGAwa8y
P6e7TdWwFWv47YCxoTSBvpY8d93iV2hewfpY480doHCPbveDkjswSO7R7PtRkZ2xmeh8PN1QuMYz
ECk6noSYD7zONHjL9cbp8h6bV1v7mUNYUxkA1bx9EX288KCxAuJPRGrUWz70gEa7ZYVW2EPcOj89
T/ExhxgU9IXpW6WKtS3EJA7UMwQLM67w6+V4nDbEqa0hzg3I+RAFeSvNzmNXBGeotf2hdQrsUXe4
vbqV4jVg6p4pOF1QT8D/rq1WnNkdpX0fW6XxWPUewIvGyRtTH72gJrM+LYT4lObfBpqFdkLCMX/I
i24jTq+UNcSvAPoA0DT0YOXroFwKkidD1cetXYb2tMO96Q/Frpu/m8aDpqh+VY1BgxGBjdV/DDrX
dsU3uUhWFeo2nE9NHw/gsw9d06dKXIO6Zwmth+zF2c3ZbkKzyoAga+BsvVpWLuEr67LEZJkuFu5g
WFeJ+tqOvzg/pKnpT1q3Q1CfuyMotcCEE5q4g28v/GNgF20lDZyIwBxCQkjytQnVTicfW1hmvyzr
pPMThcKRM/hL1+1um3ovSF6n0Ne29Os9BiUopXgQwMMEM9OhTh5784VxkBmUPgM/9Nwofv323eCP
rEtR4PhUej/Rk2z5btpws61VSy9qc0abv0vHPtaz8WR54ISYDoX1Wurup9kkG8ZWng5i3aiMIzZh
P+U3aW+0DqgOyz6u7UL/5RpcPaN85M3+Uqntn2EZeBuQOemXHQXFw+C7Sa5qJ9q2rNqbIx92SwLR
w6emR8cqLS3zrWM5ZJfIVDifq5LpNegZKLd2i61DoSNv9S4EUT1VDppa1OUBsteDepo6OzfuXIVl
j8TgbIs3/j0offi4kN+xARHUUaNRrz9uN3jQZ7JmfFxf3VWH6Zg/GkfnmJzVXX1SfKL7fDjYd5+r
Nzv1rVPobJSqV+MXSkP/9wMkTyatMbUWW/q4/1bne9NPI31X0rtp+rmox7wZfOfUNuGmhOPKrYBy
MnSBxKgCZgdkp655DsVlrHsgQxHUdpL4g87K4+Qk41enTNJ44xSJjfyw0RcGZd+lrGo9kA3F+dT4
JWmOOmA5jn6iThX2KEKW00tpLgHEc28bXrlk0fHADAL+jYKrTOGEc1q4tab3MSl1I6Ap5b41Lun+
tpW1OAwAPS4AMLoLxutrN1Ksvu1VpxjiprzryfdE/60bG4nfSlUP740LG1K64CSpo6Y9bNjWN3WM
m+I8tju+q5pPHAwG3R1wMd2z7Q93enffNq8p8Ni3F7ka7y9/gXTbMJ0v6cDpgKT9nKXDfdsZIW1/
Q/68RcS/c43+ruXDl55u0TWufUSUg+CuYoQebEnX21tnne4pbTPEyuKqn6vcqnwMCiTPt9e3agUV
BhTm0TNC+fTaCphq0qbW2yG2rEo9FXrbnCwMFm+BXcXRkk8CCA1A4gLyPxfdlmszSTvmSU2NIcYo
3958dQ82dPr0U/1iBP0DMzf8XxcH65Y5ae8yY+whdaoPMSeYwP0f0r60N25c6foXCdC+fJXUi9ty
Yju7vwjOjKOF1L5Q0q9/Dz3PTbppoon4nXuBGSBAqosii8WqU+c4xULAHbtMTzZz83hryylpe237
iMlCTPBbRn1ruSnKQoY/RaDtKXbblo0xShz6B0xzl2hoV/4NXep5r+cb2w8axnJtM+2+diSgHxp9
A8l6VqiKcm8TLOD+OXwdzQQABd4w8q94CdlD4c+Pldbm/1odzaGf2xv3DcuMZBvaFGPZFgXRARQb
QMPTbuPJAKfsP9d3yJtjjl+BV9fr5LQFjmThjTdZ3jysJWVAk1s3RVWFfZ7djKOKM+nNRuRmsA1R
soNeOv51uUO0fAVuy5wYTrpDv2f+6C5gd2EYfbjuzptL4NUOqs1gfea1KiEmW1pNMrb27LFDUzqm
VvWrnsELaNMVqslFE1+3Jl08UNv9zxr3+ixXNUvfqTMkTI9uUKdR4FJtt1Fwvfeom/xtOH51DF0n
PnSMCVphAWvS9UvaDewRHYiwM9MTrebYKzbF5S3/Tn/M8JN+5lEHDFBpgT3rMfedz5h0T0/mHOSK
uC9dNvABgE7YxBCFSFtT6BNri3zGskEArjaWndv1J+b/pf4h6Ds4qctvMyJma4J2vT9jyvRxNF/G
+cSCNZrLT5257N6xC87sCJ/GI1vraA4+jY/BZQ/NDUh1h+5oKsIej2oXUQ9lJZwhVCcB9sEsohBk
24CYBUkX9qiXXf6j8VLwmuZ9OodMd+edDch4nBbmGtuUqCCykg8G0iw0+8BMATST+KynLbQMvIou
j5M2RD7FQ9DtdwaGqK8vpMxD0Kjiq0HjAvxq/Gecbb7cKLBqRrOgtrVr7UdzWMOCLkbU53Bt8oEa
r1SDPJJ4wQn0MdgJ9MZbzUqzHcAkaG4LQCRWFXb91ISeXr4UeYNRjWX8S4lMviUvzAk3l99b1ly6
bHlkjO0DbxvCEXQCYZtWS+ykvuJelhxmzLtjwwDXgRHeN2iq0exrK9eXx5pWR1ufD+h1/S2alDt0
ZkJIMOzJZGCNM5dHl36zBxYP2h2xn9NUJZIj3YF/7Lxepmdbo+4ngLRNa3kk9BukSXYG6aBGsv59
YEJ8RSIDVTYgOUQpnmAqfW8YPWxAiMlY47/G8CXdHq9vcpkn5zaEFWunfGF1oy2Py7BiSIxEU49C
cfr1uhUeDMRgAdbsV2AUegpisKi1FkjvPl8f8ZjVP+UjFGmQAZbHrjWqndYX5gc3XZmiAi47v6A+
QFUaHUAAEoXz2wXjNGFKdUFb2cY4HPp0Fc5s3q3rfivs/h/HK+xvTbO0e5Zr6XBz3WVZQgUwCNeQ
hN4I8l1+1s/2SKdtm1ZpWFmGsrG/HTUrcSjqVPPNPG8hM8vHyTkGLLpuVrbS6Bahl/HaahDrZK4D
dpuSleujPT3aGt1NYDKYnph7Yvnn65ZksQrdDBfTOgDTYcz20r+CoGmUB/ny6AXIFf2030MZwoUI
baVHVmqrmuOyrwneYxfbCEROKERemvMqsrJas9bHNbOGx2BgSxE6Ze/O+yCHCG449761hGu2Qukk
dZtM1Y+SLSxuHHBIYQYEX1W4Vm26EaOeze1xa/uEdUXsV8ERlAQvVFt+II7+ZYjxUCfnLdrfyo+i
v4u91nkDgUmLzmtcgCRwKkAo7quorfkBPzua/9mBTA/GWwCVQiPgcl1Bdp9uG9Rak6ZKg9tyDfzI
qhYn7sAzGzUoQR36YPBvGrODpEyvUp4U7oT/s46tCswuFxURVpWsFUmzziuTOQl+ggrl+hYV9szr
3w5tZoxEAeRtYXDt0rcS+O7UqrYyoXTd9d54UzgYZRjmfdV+NodD4yoijhBM39gT0v1gyXx0R2HP
s9Ab1UjUtE3ott+ueyXsxDdW+JqeBZamHYwaJAIQY8arpZmCu20IPrrjeJqD9lgSRZVS9oXwRvIx
vglKBmA9L62Z6NqsJf6f9PamR02VLZG1GEo1eaF69Z9TpoVOLMAUPIBdmmmbphrBZVUmHaigbP2o
NXFvRr3PDptbxytYzsHfEg+ltr++mEIUe2NXiNJtm1ua5eKTudUHyLZhfBQt2fupVTkoXcYz/4Rj
5lBimE3H1XgRpD6x43UvpBvv7G/nB+FsS2gBq8eZr5450LDUnvVM3/ngnXqHFSgv8wE8cEmJQEfW
OmW3OBoOa9AeGGZb3cpWg+6l2/vMiniIAif39C0jiWN8ddM2GkGUwShqx+vLYH257pHUFnCTCD0Y
V3hTu9T0AWG210kCYKETWg6GhS2C2orZZ+UBouAOdOqJqqMm+1ioCfOAC2QSQEOXHyurUwPbrCCJ
Yb+MYGuhcwOiqYfrnkmNIP0AQwwUFgE5vjSSwt2q9WuSLLbxYUZtKRudD8uqwtrKFtBGJQ/ZFZJU
oCguzcxQ9FhN0pHEW/ekf/bspM5iUL/FRCXVKnfojyXBITZDbEQzoemMfXeTA39TKiKB1AAHxFkY
EeD7+9KVjFnL1I4w0OkV6C4P+urFQaaAYMnCDd7Lv40INxJKMvqkTw1J2lc+uiY7gY1vmxUvLakr
uFKBz0fPFHvg0hVrtq2N6Awfv9/p3YcS79Qct/n1HSZzhTPogOOF44TE7hXZmhRYSwel6XxnL3cB
Kk72A1HNNL/2h8T85NyM8EDR18EePKugid63dUjnjUX9Zvww1kYfwg0FIiAUKxp37oBOLJ7l0TRi
lqSxtSnUx/RUNWsbWd5aH0qbabuxdwPojS5ZPFsbCKSW2d6tq7V9vr42sg9w9qPF4dYePFUuiJJJ
wubE6A7WtjNcxb0sy20wx4ERQB3JG0Dgl994nMsyQ38WCuru7TR96ezioznM4NLxoGL8wizVDJnU
JQPBhCOy8LARrphOz5oGFDElmq9jGc/gg7q1+ppghqdUzVDK7kqwVf82JbjW93a5lOVUJsMODfZ3
XGIo+0IdGXBgdJKEC3+jILoBgA45oQ5q5Qol+XaLAqYIv9LDcWZFuO57a802asPKgKl4n7QnZ6VR
MD1v7vTpHVsN2wCgIVwquMcu98EAwE27anOZjMWz4z1s2QOwj9dNSJ0BAxqHXnBRzzdBa+pWOiIF
dMovK7OhLlmHbvCgTJ9lTxGAU3/bEcKWHQxEMzfkYtVk7RyQ1thaF3XaysVso3wFQtnIoyVXLKD4
UH9NAdGNwngOAHq4k4WbZS0yZ1gZkqfVaaOcfkTX45C10TKzo1uDOSf9x8y8yB8m1VaU7nMObvTR
EwPQTDDcNma5WAyJAC3LqEt/BYBeXf9y0kN7ZoH/+VleyMkh+3zA425Jv7DllBoLuu1fr9uQBiLA
b4F+Ar03sMWXNqBm4zK3xBPOr6G9GqVaaBmgW91jEGEpD9dtydINDvX9ny1hxQY2k7XQYIu0/n4D
KHaxP6bQiLT7vemotIKknwcAMiDxMbkFGJngmAt2C5QTkBxCAQmyjPV901BFg0PkFnzdfPir8eax
kK1hvOLSiLe4PRv7kiSZ8xD4QNKiwVac9ov/DHqQsflqfyrtSEeVsd+VGJ0cwKKGrbnELSMhMVUS
LLL1BfUeh1RDwcsSH8xgG9vWhVYkmSEXVlcP5gyusQBEddUDW1S8+rLNiRFFAMuAnUfuKLjepMCV
FjpyR3rT6Kh2B3eVoYLny0IKP9gAHkK6BlW4y+VdjaBNl2YlyYSp/7KElnlFd22vh2TGaAX0pWKr
GsPG0RbFyZNtHgBigZ8CzZMJptdLw6NLRqPTUb7RWf2pxjdjC7n5+8NwbkI4eGSy3UlLXZgAvtez
PxkYj7T6fd1N0eKpcDzSnXHmj3DyKpB/GhpoplGO2hPWJn0GtoZin9lLMtt+dN0zWUg590z4atoE
gFuJXjiO+frRoVvsFnZIWbXz0g8D6AOpqUwzpZsRcF8QF3IhHXFcpGqCPkf7hSTVgDpHWK9VM0Eg
u0Iuqeem9q3GLHgZUr+qISswQSkmLI1hjJu1MX/a1eh1YZF3VRsiDZ3+qXpvwGgnKcqdw8CB0250
i5q0Zy9Z0FdF6A2p/jkHdUMauhNJ7ycKYUkc7rkv7jRCVag2uW+geEG1G90lMeUx/IWQqeUxhqI+
ZIQZSG7B7n/9m0mNgJUNlBf4B9N4lxs+zbZMX1HOS7SUhOZ2aOYu1O3n60akpwoaIyDh4a8bkTm5
0miNFwfBI5ClwA5727prFsfdX7ciy3cQ77Fa6AmD+UfIP0tIgve+gUdahwEZFqfVbnNOo6E4vlJf
Xkllwbuj4wK4XLAc7GGD5yH8bUUYRNPn6z5IPwd6bQaaOxBScoQiQ+kHpBh8/O1O8IWUHzxQW425
4uaXenBmQwjguq01dl3gxTwwDISmDYRxu8If4uueiHOn/12R+NoY3sOgwRu9jW3U0s3Z+Jt52680
/O7freGcReZ27CEwSR6do16VkT4dnC/XLctinmfC7iu8DRXqyy+0rCumtamLC6qo1t2QYX6aevV2
o81bc6sxPTGdOthdtyn7buc2+Z+fZWzGpNflMNrYezXbb3p7V6F0PfSqIS25a2BAcVAWR6eBH4Fz
M8Uw9AzjYEkOdrDULzHLZMemXt8HmGusekVbVsS1vX5CAPeAL0NyAZ4k/nPOzNU6m+02m7HXMXw5
f8ituDv19c7VTpN7GL8fg3fsflSS0acBOoX3wi7teUudZXRE0aBr7qlroiTq7LSyUXwr2SKC0wLT
IqAvQr4kWGkLq3YqCHmjZr3GQDlAKiOsg9tZr5K2qd8RX/3X8QmM9vNmyaVLzVbgKblZJEnLOUZN
AcN8wD28x6MzI0LWorluimqLiXSpWSLAv0Na7KGDHaWpH1vTw99v9dfhZdDF8IMt7MFmrUsMSmMP
znofNuxhgSLnvCgKbvwbiOWjcyPCziubgDC9hhEyoTK+pYdidmJHLxRBSmVGeIWDC6MZOw3HdpzC
JT8Q7U4FDVFZEC6ludrWIet5Sckpo3aGjnE1HEChef2b8JB2ZbnEwtWaOUtmdVgu3xmieYKK9vaO
HhlPsFC0QhcB0edyHzsshRiGxw9NiWZx8LPEeFNNVHm/dLUwforZPpSr3kiNGHU3BpYGPxz9V93f
ZcUU4QH3niN5ZkT4JG1Bp9SnPknAgx8i+67WTt0OkSUjYBr4nyci4RZpC9blPFL7xql7pumtQXcq
fnepDc4mjzqEBSJjMVlIbVzbVYrkN/9mTb9q68DypFPJOKisCBEMaNEiz1mOoGzc1XFfGkin7+dZ
EVXkVqCKA+AHSnxin76f8YI1y5Img1Njov9ExmBv0UPQPF8/KfzjvjkpXH3n/+wI+zjzi8rrWkIT
CGACUxjp7YAnyhr6XhkW1k8665Ey4VL5JuTYzYRO90gq1MKfyuDL9MHLQgKdqeuOiYPHr5c1Cvoc
+sZh/eJuGCsb1yXWIqm3+803j4uFSZzhhnIMEt4rejjYL+32udv6sLPs3XXrsoOL6Tbc29BDxBi5
EEjtrcYrPVgARwBR0nLo+juv+HrdhLTgh5obH1hA6wK1pMsQ5BLdGMCPioTSBv2xqdODXawfgDze
VfTRWj9OTobJnxIPslpxTUgetiD2xwWLshLEbUSwBWt0i05QoMam+aE1IVhyHHoCXzba27+uOynZ
KoBIghcGqQnyLbFXu+VGvi5LR5OSOUeU/mzocVJyrFUVObkdeOKD2wvTH8JadpvWlp3R08S3tS+L
PTzPzLup1+zU4Dmq2JmSvcFhn79t8d9ylkVmetNVpB5p4o0np9jBq1w1NS1J6S5MCOmC2RHIA3tw
Z+5wAVZQhQlBSnzfU/JAFnoMukpR6pBcuHyUExMRvO8IrMqlT5VldUNjYy/q+Tc+Xuer2pqSOHVh
QPCI+tBTX0bkjRu4aaZdZ66HrLrx77Mm37v9cLDbw/WdJ/cIpWU+2QZmT8FgC6kQg5o8UcncF810
7oEg/nzdhHTTAe8B2Bn657gbLxdtCTZPW1b4NE5R/W873mbBUSnrJfUD0DYMD9u4Rlwh2C4D+Lk0
HQG+Xqrj7Dt7JY2nygL/87P9vOlZkHYFxdnJIa3tPYypajZLemLOfBBOJ2rzVgVwHE1c86EDfIf2
/6KZ+o5jia7QK8kKKuWW4IZTekaTUdwXlXfb/pyCm3R3/XPL1uncgOCFy9rVxnQbTawmTK2QEcUZ
lB0R9LX+070A1ls4g3qvzzbaxHBAn9vQdsCDuAZHakLHbS1Cmz0Yq/7JMfPjdbdku/jcrHBQlnWk
rG5rmuTpnT68aDbq39ARzVRtJtl9hy7gH/+EO3VBebx0TfhXUr9IIASmRePIaDw7xT11PtLV+LgW
wVPNbBfN9LRSvP5ll965eSFNzox5ss0W5vv040Y/z4yFG+jf2t3qNNGQKqzJVxUNBQDW0LZ5ndY6
O1TFPOS0tWANehQ5EO2mHWv0VDsq2mypHcCzYcEFoaTYNcRL2cjtAF8PGIttOjnNqaanvxVY47kY
h4GCmxsz7/gv4dNpHsZ2sw3XOEyk7AGeKFvVshhxbkL4PDT3Bi/jmYJtT7h/iPfNQ9Xdr1X3gnzB
frsizr9AN17LdB9XK6m5FGPFwDa6D94VjDCIiowHz36Uoy9jqt4CRNj1M01G/4uf+THCEWs7RcCQ
BiTsLw+4WU7pKOT+xgrpLW3EklmaVscVWPHA0uGopKD5+RdeGEgU+esVkmPoSwthbx1rszFaWBkM
N8bHT/X7zjj1GLQyVbNJMof46B/oskDQCkHoy1WrNFZ71WjQJGibPg48qkeof6uY5GQ7DROmBuz4
GIYSYUnaZjpzka6IQ5ijCa30x2YWMQ10VddbttPwesGxRK8DjQLh5m7n0W8camFHA+9zwDyyb0WF
p3hnSp1Bafi1G8HT7Mslo0bTj5lp4mQiDZm/DnrsD4pQJtsA5h8TImnoalE3H018lco4tX15XOc7
N8PwvhcFRFXLlO0AiyMvQA2MkXVddMcqSLc5c5UMXbbHw4uXna9fd1ILqJPi20PfDdNbwoKZGt7M
OXIRSwOpTbuG9TvAdaBh+WNBKDBU7bw41uvzeHgeSHWqp186/ZJBsvS6J9IL9dyQcP7zzCtMu4Yr
ADum2WktY+vB+YI68zrv7TXu2TsyrHN7woYuJytgPU/j+NJxHEf/UHmKupzs0LzyO+LC4WAU4fP4
ZFon4uJxZabWQevdkAz5fhufUoyeXV8+qSUoOAHtj/MJNafLjQDWIbBqGwjRlv616e4DVBXANRYG
lacwJDuiUPmDmAymGGxUai4N5cGYgrFgeX0vDoV1g81AlNeabFufGxEODqIAacsRQS1zHVQNThA3
e48bXGYI/+DFI84hlvaUztD+oAmrMKCHnuTgvOiOovArXaszI8K9aWWG5poV1souqjiYfvEDGjAW
X//0KitCysvsOSMD+EkSKCQ0MZ19L1r8bojSslShS/i6i7cn6M84hReopFF0ufz43WqDUsZHfJ6/
u7/op3oj4VErw6H/pmo2ycK0zYfIAd+x8CblTp9lnFRPAw1DV1US9Jsbb3XP/h2y1g/zXNce1rp+
nt1JNX0rPUPY0yA4Bm4d3HWXNo2MQZqBkgpXaYrW5xL1BPIZ9Ry77OX6J5NZApUyWOSAMkU+JXyy
Qsu1rsHEZmI4CYQt4jZ/AMFdqPV/N+z4mukC2sWli8Bs5YiA9YX17Rxgej2ZdmkX/ez9d2y9879f
WLG2njW/r+CH7t1OTQLYdaaS95VtuXMTwhnCnNZSt04FE/m3hd2S54bdAqMbTdYLWgORUp5AFnrA
bw3AZMCJ6izhvjPQEqotv6twZsEZ5Nrh9A5s3yttOYBTmI6HgsXlNjOHflhAp10lpAN9Del2tfu9
+NH3e99rokrJmSO9WAH84RAcIP3fSIdWGzLPtmpgLx3uhyp/aNAiyPTxtixdLVzoz6z+xYq9kW73
f7/Lzw0LS9nPKfRXBxge8v6gQZZ7LeZ9Wj1QFTCYbzMxLHF6dhS3wbcCIYbLFR2hXVWvAba5Nh28
5gShxPe0PF+J2P9nQtjpld5uy4B5quR1sYponU5z9uv6eqncELa621kluF2xMYzhgZU7Wtx5f6mu
+hoQzldKCDwuhTRL78MEVgpzElgpW6XsLPeCo2NQKbfwQS4/huWUuY+ZxioxrWzb4xmG4X7L++Ws
Rra7vl6y0IB3Imd1Rj1eF+FlZVa3mB6FJX8ZGWYyjBkPOQeI4qBf9MjTsvFuSt3uuHWj8bTNpqqx
L/X0j30RDtTSwi0dD6HC1Z/wvVLy5X3fC5QCKGajf/Pm7I6ZRnkfE0fIbyO/ifpmi5S6ELLbCDrc
v40I51TzGa5gz6+SIuNUeEvM5ofCN+9bFYmQdMHODJmXW4OmoOpcKweRqN7xCTRUXrxBkXLLEgcu
qRgAqgKMsYirp8Sxjc5JqwSsCGHf3w1+D3UvLdwprj6e54oxB3cEb4diHv1tSazeoIipWa++aJCa
7sL8k/95zu+UN5LMo3NLQnRzRneo/dnGDWhmMRSV0u6XTef9OKRhqxI/kIGKQNIKqQfwBAE/LJYT
GBDfEAmCMfKrAXkpRi1urfgerEprGtInpczDK5ftm2U8syc4N1fFXBgltoS1TYk3uwsIOprIr12w
q+S7FeMDQBQvBxa8kIHsc0hPj5PzPTCXqCMqtWbpQnPRA2SAUPoQFdn1FPR/ZpnXyaRjst/aT0Ma
efXt6HxKmX1zPXZJbOFhwOeVUFJDWBb8Lpxl9TG5WiRaG7gfuxXCPVYGaiZIPtSAslagn9waqgiY
rxIKwmpbHBLP0wDwzIhioE7ljYWV9UWC4ZYo/do4+8oNFwgwmh/XttsFVnFvlHdUm0OdPi0MFWXj
m9FMuzH/ZdXT/voSSMIOfgwv9EIjAASsQthxWaBNztwWiQn98nrvDHnoapByVQ39y+3wahKuCC7i
chl1asfJ9dqcCsxrlN0eUzdQj7CLZYd5LHbEmJuK3pR/ujeLjNsP/0OCj5moS3tgbmaIDSMWecKk
OrRy63haHDO+vnqSWIoK+R8rwuqBz7bwrBJWLEw+1/0+L/Y1NDreYcRFZRF05Zh6FJs4rIXor92z
Ihn7+uCZ91Wr3aQqUnbp9zkzwo/K2VOvrWo87/0ZTRTMhpafU+sFQh+W4lqQGuHpD177oH8Qq8tE
q7bW8ODJbFonou9etjXye6IoLr6+Dt58+zMzQvJTrM5qbulSJBnJIwIFBvdjYWuH1lkjNtqfwJUV
mtmDUX9Z9ZtgcKNgAO1RN8S2+WHEY7rfBUvilc/rGnr+sQdNtm4kGhluQKMGbPxH5wbo2d3Uart0
uPNVmZssJgFIihE+SJYCe8nzrbMPAdLArskNq0goBJe12+6G/Jhf2negyHDqf1sRS5agxwYXrA0r
SEGR20G9CG+s0Y6u71ypL6hTAN2JURiQWl36slQGuszcCshXUzR4ti3K7tPxm+19fochEDgj18Ck
NhKYS0PG4mnTOKEF6ABOfQ/mtn/7sTDjLa20g5OtqGC3uEau25SdfVxRv20KJ2bLNUaHCc7hyojc
6nkxTsWkuCtkBwbT9BihQt0STElCruaMC0MhvigTNH/CsbqDZm7jHVQMpLYsWHJJNcy5c3ouUfTH
KGkLgUOY6Xb2YU60I7gW6ji9ae+biB2gsZWFXmiETUTDap/vye7Hl299ZJ2+zDvnmN330QCu2xvv
UEc4PRG5IfHXOqyj8kBv5pfrq676qULlc16nPC28vEyKGrnQ8DO3DtcNyEBi1vliCAdQW0A7bqZY
DMslB/Tj9qAnC2f9MzW73VJZwLGceufBBimg14S1asBdpGrlYevcvMgqnDKS1fYEB80H77tXhNMW
Dk+AX5Iv/sf5Of0+Pi8fIMKUP6Dkd91z+dL6r1Pv+A1i9Tqz+1kvaQOOlw46hpRCOij3DEdxbERO
7P8cBDrfx1WGQRRRVsZN6w4Xdl8mYDxxyqeUFTvPLY/tFJIQPJ0hmHJDNATrNR4X+mizI3qQLpn3
mPDM8jxelU0PWZTCc/z3DxIOWVAt6ZBBbCzx8jrsMfcAJrzF9CI7Re1pUVzmcvc5dQVOmsGHcy9D
lZPnlQ6JIGwv0JJx7tHNzEOSfodWO5nurLv652I2oTXvzbncL3fGo77uM+O+QcVmVkG0pJ6f/RYh
hHXlqmWNiy/uurG3/cMg9bI2x8YNwTGr2FyyWReupgHIDqq6PA289Jta6M86DFP2qf5Qlz5mdsaQ
GHdad0pXb59mRZiOsRd8bovd0h5XOw9NNisqsdLU+/xHCPma2xboBkBJLMELnt3OiFrRNtxlYdGE
2efxV7DExlMJqq1w/Tx8Vs3+yS6Mc+PCPsuBf7ErC8P/a1bFi/ukO2409IrwxaOTmPugEoOZW7Q8
A+CeL5c5KPq1WzZ42N9QJL6meRrqE6t+6lYyz8+AdrzjhsIcCldQ4NURsernbG0d1A4+K5CLkIfg
UJGxaFD3USETZBVUyGuAxJrjW/EsELK6rGxTDRC8MqnJHNX5Y2d4Ee/mpUUbBTOGOBCl8Uh8vB4U
ZW9xSM2AbAbHFaoz4sOlskjpVTnGXZc22HcbjTYKzfp/WR8aCSmDu2D7YtTbqVSkyiK5+39hEpkM
gM/I09ANufyQhp63FgWXXhKY/4D3EY3EZudAFZg1t3WexX1uA8u1hmPmhnTbQrcYjnhjHa97L8s/
sIt+/whhNy1pXZSDAwIB3fsGxF3EQFOAkc+b0lNsI9m2xRbCfDaQoga+8aW31lI5/mRmBN7GPuTs
n0caZnNU/AMS3lXxPpDdc2gpQFsQuDgQ2AtRz1jcCgyGLp46hfPStD2LcujbKq45SWXK8nCHYsgO
RYw3NMIDYVuFOwXbxtmZywME6KznJk8mP5xUzWBZFD83JcQVAODQp21hikXNVyOhn1qgRlXhm0dG
Ma6cGxFOn93kGyEMRjwzfppY2FbhHJVbaJYRpmLzh+v7Trp6kK/SQb3ESdUFa17Z+KWfwVrq6Ter
zdvP4fKQLQYYOuYwHRTbXBaZvQAgETTtcdTF15DnFyXHCCFoMquI6i69Cyj9lfap6vKXfSofomMY
3ON3v5j7rG6WBUQH3wgUMo6OMcdVdbuNh6mLjPyWrknW1WHhfjCDr6UT9mxPdfc4zFG+fc4MFWZJ
dgx8kHMDbIx/QQzl8sgtDdN7sF+B88xqyQ2EXktoXA2G4rDJDjYOGWQKIRGMqQshgtTNZq3tYpfJ
NqeHHLzddQG4fj7EAVgux/o0dPND6bWKi172QTHsA/URsIHhTSPsH1DhYPgDTZAkn/0IbA9eS2Ll
VStbwHMj/M/PXuqG0dgGqHLhWv/Qbl/tfFMcOlHa8/UOOLcgfKJ0Q8HGabB4efCxcac4xaC+UzUn
HaQStbeFVcaf1dWknfLqY0nuNGSsxAnLjhzaamQYcbNDvPJ3jBaAcXofSrbL6La3rcNghLXRH0eo
fRWqeXnZJj//1cInJ2uvYXiaf3KSrM0uW/wwpU8FjUaiCn3y7wxef/CJAsouEpyDJMIhTYBLEkwA
wCsVoYaSIjX216OR9EMDLI/2DLIADDRcfugN/AkzSWEFgqUAmheRRu6vW5D6cWZB+NDaYGzLMmLJ
GgNAVeZGfp40tQqeJLfiAQOHOiyGvwU/psym1TTgVHiLF89o/fAa1rIervsii90gL/9tRfClKtIu
B/kAuI62OzN14oC9oOk39xTJaFzrmUL/lu8m8WJ6FTcB8s5CFV/YbQ1bF7sKwBVS1B9Qz6sWcjeB
ZRNIvUxxHKXLB1gVytcQN0KL+3IbFH1K6iFd/qOiXJExBOyLaaiYXaX+nFkR/IGrW+NxZtd8and0
Wh/8mXdRT9ugeu/LQjMvMYLDGXPKwPxe+uO5pB+9FB+KugXCSRN1TgTNCIxqtDaB3vIOFdLrW0Ma
Gc4s8q1zFjGL2su0vMBBGpo5Tk1zvwZdFvpzdoRs67c+VbVapFvR4RTOFirn+psv1pCqIxs8JHUf
YHq5d46LO9zUNWnDjmZFzLCfDnQpVY8V6VY5Myx8xBxMmEtR4553+Yj5dGfaLxi0es9+hIyHDQU7
zlNoCqsJ0Fy6pWDLTQPrAEQoQRVlcBWZmPSTgTkMPVxEP0joXBrJ0nzArBhiBhqg4WSVN8u3ACTf
o90cAqVWj6wRaYMUHrrNKKvy+eZLa3adzsOoIQ76bRHmxnYEX2WAl9aMjjgN8ybK7/RTFe4mSg+e
u/O6x+sbVHL4gBQFhBue4gUtFt/yzNIMh1KC2hTK71bWfgerOtdP8aI0axRJitQYiq2YwELRGgLL
l856U79QooHyhelrHS89naNmrKzYB3HaDgmpirhJas8HPJmTfqBbLsYv4jvMYSMoEBYLA66zcarW
IdK3emcW+T/XF1JyAIC0hsIEmPFxb4oV5arzzVbH4UO7HNMDGV1QVsJwfGy3aRn9/5kSgsqwNmWu
gToHytKoABRTaCxl2Btkd92MrDCLnYlYwil1wTwrnGkoE7Ur2guYrXUfixAM4jH5TG70MP3YJG00
752TFjU3muLJIDl/F1aFII20oIROOc+kojzywhfvQOLrjvEzJVygEEpH04RTz6HDKFjQ6DpXk4c5
zZ7NoJ/R/T2m8n9ctyG5anClYToY+p5gaxJFdXKW1V7rYHLS7nLoLfverZ6R3dbsrMHYNUX1A9RR
o/brulHZHgQyxAbDNybZ0Xe+PF8ro2XTWD7yUMxlkf6Joo6vqb6P5IpBcwsTaKjSYGBCBONWbu+V
Ix5QyZgNEMow93r26JxyL9K1L0r2W9lmAOIXwQLMRxagC5ceVevkavoGY039tQqcffFklWnIyioC
oO8di4cpICDmOQ/rG5a3tu110IvArxJiO1mq6QeAsKqo7ddVsQGlXp2ZEh5r2kbxxmlxgAuAAvTx
ibHH1f/Yo07StaqLWbbZMXiCYIuqFpoXQhV6mtuJVgxuBdnj7ALp2ahE02R1SlxdnO0TgscYORDC
eklY7jELdwimiMMs6JDzrsDTrBGhEIUctkNR/eug+B3o75iJ5VyLeMrbUMhGWne5PSzNJSwrMTzc
WuHwY+4iPOmv7wrZFcL1sLlQLUL7m6Kkx/ISFTXwYq30M50WaNM2p6IMdoWqDS47vOeWhGg758U6
lS5oZ7KxbyMIFrVhmS5m5ENpRLH/VKaEAGhtfrk0DXhIuvxXW/2a+yffPr1n3RDIcXRRnHeFg9u7
VUAbD97odhk1WhUBIAuV+X0xKa4LuS8AjfEXsQ+S9MstMHUt3foWvrBlNzdHiuRFUZiWb4E/FgRX
fKvNBhs7LfHX6CcwQ+nte6ZbgEj6Y0JIbNNt6qaM0yel5o+8Dfv5eVNdeqp1EmIOqFTqHFyG4A5o
b+y9E+yC4/UvLgtqIKjjJOUQOHrTNnDbNQ9WCCYmUJXopzZMuzuS3jD/4d/rdmQB7dyO8Dl6i0wl
qWFnhpAA+FW1sjr8vQWQYqPAAtkbgFKE4+GnTtB4C5izeiMGHma1vl7/+0WVSV7lQrHgjwEhgQta
ppkp4bQKNBysYWfumiZCgy47etsnVvza6psS7fdq27G5jdpvIziat6ijT2sVhNCuz27aGPzCmooA
RLZHQDyNsVHke4B5CY6vqzb2g4/f5flgpNVeluxBCcaVfT50s9BAA8kI7lohzLHOWrzZC3D31VAn
w9iB7SjOq6zhjMzrjwnBjTQzq6DRMswNV+UxM+/WkkXuEgOp/zEtgT63Uj38f6R9WW/kONLtLxIg
aterltzTa9lV9otQm0Vt1L7++nvki+nOZHGSmPrQg25gDGSIZDBIRpw4hwD0ONVfOujU189ZGZiz
vS1JFuj0yUyOTSXDtYhuTSumBasOFAAeW9dhatarIRt6fFNsl2fNeqbzL5LWR43pd41u7CHYIoOp
r6Pkb7kg7lhRwjj9kTe9tpirizaA0BF8EeUDIfWmsn/1a0a6OFrFy22HFuHPjBUMj92iW/Ae7gZQ
RUtZVhrYs5yzdWAndeec9aDbmMdhpwXmY+YXofWcnLv75QdoCgPDq/w5UADr6XwjKDb2VvUsWY+6
qP5++VF8/X1SCmLFGT4q0rCJjHSHa7c/uMYuUZ1tNrdBBxJKoz9Ps+E7SfLI2unB6ZyvQPpubs+P
9FO4mIXKSBe1Bo4Q5b7YKbvsrjhEG/I12oF38pRu+33yfNviurj84mPV0ZCJrnawJXMGjSirtGk9
s3p0s9LR06avQwXacEn2QOTVl2a4c6uAp2sKxRRPw7NW+0kZ4hDOdohPncSSqCptoLgBamnk7XBP
WmPXRSaNNMagpzZqmH1tPLtm88uNu6ORm523JF8cI8iykAHWEDV2QBpLcraJAuOneCQAaQQS4GtQ
uzDe9kqh1eD4PWX6Nlpsv+7oZioL7/aiiXYsoNmAMgAIiRQlN5uxPutmnQLTh1DhWWmtAI3J0EyL
FolqMH7SVpGUqoQGUa8FcTc8BZ1n18MC5KDrJgtzSvcOxI43kJd9ZLI0gnDuLoxwc0e0MQZRswHU
IGo1A2gIa/ddcyQ7THSqoNXwn5Fw3rHQAQBsy0xOG0+y9J/UDPxWuvxpLo72VWtn1frTc5gHhZcd
9W1aAaFmBN1J/d0+soflSL7pm3Rv+HgtPoANYUumly45SGVn9XVBbn0Ld7K5aoPHjotvcWkQH+kv
6pvfzA1QU6iE52F00E9kg4ONbcYT7Y7TFpii7ME4Fm9TWN5HP4v77i7bZN704gJsENz2XuGt5nKi
1mBxsUkGuqgRjeFNCG8hWGERD8IYrHbhnPgFkt6H6s3tPAcO7c/7ZD8pd+OvLkw6X93ZkkeBzLG5
88jWZi1ZVscukKLKX5Mg3VNJk7Uowv47Wpyz16NV1KqjUKGCWwf92do0Z8l03vZo1OCufz8x81KF
9m9yUsMw9m8v1e3pQb/A9W8zIxpLc10p3Cp/lsHiq0Elef/d3vUmj11ylSzCBQ+fb1lHtTiM1o44
khKibIbWv1/4m2It/ZivcGRlOGCPei2RqUbI5umPqBJRVHDWeYImpQ5eUKgn/MrA3oP8xu0VERW+
Qbj+nwCGWHU9mFUaOR4cmAqi8k7zPwC0fUuD7E4Lv8TH8SWpvd/gaNQ22YN2nPGa3mbfhpd8RySe
IZtTLsCkamQYGSAhp8U5Q03Vn6nscr767X8PYbg8XA90IWrc1D2OAwN4a93LAvLabVHBvFdGz75n
29vzKnNDLhCMUFPTmxwHNzttpq+9pJ4hrN5crBqffNAt2jbxOpju13yn+NNzts2RiZo9za+e8bhL
dk11N5bnWXZVEObmLy1z4UGjTTmTGgMrvSpw8a9TOnjxTntr9/V+3Lp3aGUbIRgn8dN1vm6s3ieU
/GLPGQNFa2gEN13Ajex4ZbJpTW8I2PyhO8+0lziLzBp3P6ntSVFA+JycmgBdm9+GXbaPfeLT8P/k
JDzaYaKKMSXaGkiUoKbVJtPzsLYk54VwLFAPQQ8QCn1oo7j2+9zu3QqJN4wFRzc9AE2mh3Tyi6/z
UUabJnbLC1ucczSUUStOMW+qAiTKpHnuonnTZG8HF3CZZoZIyjdSejQvHpPeBhA631qOuXWsYvC6
TAYAF8aUi6/hThtn0mg3OzgK7GRI/WWyn4xKl6Kt11/5wzMvrHC+YhvzGKmrZ0bnPFg29k7d6Cfn
hOtGshk2soZ24clwYY07e5xZnyxki3H6J16Bno+9PQaV/TeX2gsj3PFTjhlxJ3Xd44yEc/0yF4rE
82VLw506vWF2deHCgsvei/EIGW9JvBA/2y7GwB0o6EKi5tjDgqK/pr0RRul+TvtNkYXAkiTjgdAh
KCH54CBjeHtXyzYcd9CUuZWq7eoQxUdyKLZVSI7Ki4HMz/62nf+y2z4xjiu8lo+JTTI1kxv3QKNq
Gfh/WW9amp/0WZ/41VQwEjhqOZt40EH12oP48/iYEgeCwllVm2huUslDrxGWbCNWWGiG7RKchi7T
ZUxq63j/3CD/fia3QeiAIi/yJQhA0caYcB1vKi+MtYdplEyI8GaMx+QqWIJuIb7iZJFFs/S1najJ
Ih8NNl40b6KxDgblt2TmhXv+whIX59Qh0Z14jgHWbnM/tdA1455T5cv01KGR8cWAPoWFgAatLZ08
3zYtHCM0tk0DL3UoDHFubbZurjC9gGKjVnhJqhNvcNzQivQDlll2XReu3IUxzpP1RS2HfkLTCk2W
93mM9b3NprW6RlW/HtApNUPebOPMjSwfLNxCkMuFtC2q2GjAvz6zIH7amLQASriLfrhIjibj/ayd
4nHTxPcpwETApNyeVuFILwyuH3RxvchNokR0gMG5HbcgOwZc6W4CGQ4lKCKZZkCXv3mmOOiyANYH
bVb8Oi41hD+A7MHe/Uh1dphJ+2oRtAPdHpbwtICsqm6A4njl5LseVplAV8+Z2vS0sSGpN20heZUa
XiyjMRQWYoHVWBcMjfbQ+L62MwIuONslRsNAaLCgcVH7WSbbWck90jygL9UrayBpZZDUzzY5PrKA
0BT+gb5XVOC44SU9LQfopawNfNNp3lkHuh3P8fv4ZI9e/1g8Wnscwj80xVuO1Y49zpsS2d/+ue69
5gWZ963sMSWMyJcfxM1DN6ZOFq8fNPv2xg2z0PbLbXNMN9mLscnu9bf0cZGedGv8vDUL3FlK81kf
owhGVYw/ffgRBU2obBefnH4WD7J3jcijLkfIxR8bRDd2o3xOOdv8Rm+ZxyRXg099wFvj4Tb/0hpm
kowwgVrTnQuR5ju39U9ItB61h+ap3lV+v0MQ2pBD9Bbvm0O/V7/e3jZif75wLD4cFBCOtXp8Qr43
A2ObHTqv8SI8emUvAFE4v5hO/h0XNVpUZC4MgcWn6R6r6gAabOiFvd4e0Op3N6b087J0Ed6AK1wg
dobwhjy56um+DG2qS9yCv4oM8dI4FsM49Pt614cTajCRX70ZB8++K++MfRwuh2mrP5v+uJmDZJsz
zwjZj3Sz3M3BdEdP41f896B52Q+6Y74puRmIWryAMfwnUvBdLumSUqQw8X0ze22A+zsbfkW9JIfi
kp/csUC1f0Tu0cIr5fbEC6+hl4a5EDW1sVWARgshyh991Ut9+2h4TlDsNc+RbBzRGXZpigs+Cxvq
oqhWXwrNffOArEC4JjwlA5K5EhdtYqPTIbUEK+fp10O2n7zWG8IBPvUbKht7976QpDpko+ICzkC6
uU4o7HWBFbqbPljHJROFkG1DLuQYauUk7gAjC/GUu+WQwcbtefvEs97aglxIMUH7g2GgGRndm0hK
V2BL98uDFlqB+Vrdq/t+8Iczu5teS4Tv/td3KMDc/gLhGNHTuVZlgVrSOfdwl0RN7QVntNs8oiXW
nd5b/cXuJdkGYSAAewq6C9EVCyKV65vAjD6nOCo64M5Nr2a9D3W21A2W2JcKSosPW/QHQPkVNw4g
Kq9NlSCSZIWOJgH92Qb5vbMZ0fjiJK8TIZvB0XxUYL0erRd2b4BmCL1zZ7P4XoCA5Pa8Cmus6NdD
8yb656DUuj4WLoJrqhbWlEYYMun8sfoVW5u6CgeISnxL1PcGTErWMnluWoSFeVr0gwwWKWJRgI4l
INy445GVWuraPoJ77pjTCk6vDL/Pfhrz5BmgimTjbvwo0s0IJdJxT6bD5P6SDF242qAeW/sGATXl
CZ9Vh5pGRQEi15zBQ1ydyrcEjAloRVKMXdmrm67Yoga99vbj2uh3xqPa1d4yV94qjiKT0lq30B9b
DIADyIKBIBoMG9cTwSCgZlb52oqWMcfLG+W5L93npIOcnouOyjDNU+qNAH+DYSt7k0yFKL2Mful/
jHNPwqyrmkap0HABHbKANuSLob8N8QktLvslNe7aHoRpRRyWH/QvRAQMQH1RwAXc3ATH5vWwkeSI
y65HWw6UXzrnnDinsbqfZGSNosld+1eclQoXO47zclYmjdVZLk6XZjjGCTtoVY+R1V9qquG11H1f
GvIN/HA/b8+ryMMuzXLJg6hd0F60wKy27dCXEFdFqETMi+z63M29ZCuLzjZg9uHJLthqAaa/nsnZ
0pWqWzCTWfUBLcES7bZS4SjReQbaIzCtrntW45+2rZFTqiDfBc+I/VJ/w63PKFmQpeHcgxyoJJKw
L0zYg48dpXakf9EowIVJVavL/9+ZU5kojLbf4xrc/3XrsebR3fW5sqkoikxomlZdFBCSXa0hb9st
oVM53yuqSmpnwilGIw1oXyB6AKDI9RT3ipobCsV66kbjKeQl09GQa8va74TXLpD5mEgEgRcR7+tr
M+OcVlrmKNgToHXR932XeWpmoy1yCIY0BOeKUfkJ81H6ue2uwuGBbmUl0wVM/bNUfXEWRMtiFrRL
IYI3OKvcgjlZwRhJ3FQ4OhBOmFAUgh8BcH89Oo10Wq5XPcDpSVIeHabqfqa3NHQjNd13i9ZtkP7U
j3OF/6t03vSxto49ku2SXJSI4wPgKwBtV+QeYPLcXbBrhtRVkHA8DfNDnAVNMnoQTfR0c2fbYbmE
pqKfoRNVL20QM/qmGbvIOCtIQpSrlHUX7/73yb/8HM7TIY1tNui3AdLUTnc9OF+W6YUpMt8SBULQ
YKKDHWQNaJnnAj2UhNk41jhlitYObfd9nppjaaM32AKHYxvf2Vrt1eVfkCiv5Jv/WOXCb55b+ZxB
tfNU2R+FNvgOWpiWV3vSvaJYIGMsYz4X3RbRAIm6MBi7caxwZ+ncTg6UKWzcFrMXMBBv0vTg1NTv
nce/WDNoRaAx/rNPlluzOGmj2JkRDxTjgyqQWsG9t9Nk5QbRtnQB30J3PKSlcP293jAxSsvd0KEX
oWzzs9n/Ro1qEy+/bw9FdFRdGlk/4mLvz3VR1/3aMmLYrT/XHyqEiYyHpQjY2EgiwPq9/E3n0hS3
8RSlqKd2wngQ8QMH/J2lxIDQyS8mjFsW1mZJr6aQy7ZG/SuhkHO28KpvjL2dVz5Vjb0TTWGSSgO3
0O0u7HIncDSV7hSjafQUt9GvDtgKM5l+LZZyXFQcFLfXS3gyrozkaNKGOA66fa4XrAFJmx07MDZ0
oUEf1clXrQdWbJzhnsXfHZJ6znK2bepV1jlWv8UoUpZ4SEy5LN0tdM+LD+FCilm52misrTJVkvpE
e9GszKuW7e3hCn0Gqjw24P6aiaTz9WjdDL2V8QD3JHEcgGcHVVhL4jXC1bswwa3evAyzpQzwmril
d41lBnbTbqht/CpA/Xh7NMIpuzDFHYFRXRrjsI4maT/UCn3U9HclY8oR2wB/MrSzQHfIE5uaFUgn
1LWLs1GZ7yi/G6f0cGn4m4H8a4Rb+9ztiqrHfjs5y6OCC6c6nIdZRpEjDE3oVfrPSLjTYyzm2Uhc
GAFA3YcoaqV8IUD+LwPQ//Hb3wwIJT28ClEQ4GlINHWY0UgEJ2gIWl+bl8o2vOZvmkpWSQ5coCEU
gSvetTMPSTEOdL0B2W00emDFGnbOVEabrspciVMLveDC1Pr3i7A+ljkhUYm5i9gr64tgrB9nMH/c
njTh5kRfAhrmLHRt8t1ec5OwPtJHdHs19su4OL8VKYmmMF/iQkUYTICrQtcnxvNiIIVNLaNoZ9xN
7RgMgHS4I0ZxZEUexF2/SYruocM2BRfeWaky1PdCi8UJGl1okOnxabQiSapIOLEX38OtIfgchoha
6KdpV2DI+AhFmip7vT2vgoi0knojIWCANh+MpdeL17AB4+zhJ6zvd5PqpFtoGJYBze3ZG1WZSKEo
zXxljguAleaWQzxhGYtq3LAG4WL8QRb1xVHHrwyMMjTfZ/ZeaXVPL4oQuo1BIgPSrSa4qwEwmyDi
AbmShZ4o/XrEyhQZFpsHXHXSxlPbwjOV3m/UJaRa9pCCHkuGSBG47pVBbhkzi6ozRGvQvgqhdrS2
2HNoRMyRnF6CCHZlhduFrV7kBjMwrLn8cNKg2hBzO6LwXslQ46J02pWl1aUutgnuGX3aAQIDOusn
aj1WyRj0+nnZZeYDZMECA/KhzbkDi0A/SILAfzENDrP1aQxVaW7tIMbjqFmLrtLEes5wOscVOIPw
cN1mJAkdcCpD9f7szE+Tpd3hBigxL9iPGLgFxiz0O7t/UHOxKQU5Qobus2Uogqw7ZGg6VfKn2xtS
cLEEJhf0FiAqgDqLzp3bTpWDEsIBZiX5ABV78xgZx9yk4NU7abjtFdbv2+Y+m8L/2A7/2jO4Ox50
keNGHUDSSIvNyPb0lO3oY58H/XivNpmXU89GIlz7MoP2jIBBCewh7S9i3ke5z8wgBvvaFJJ7ZUtk
bF3SL+MOfvQ1ky4zMRPA+AIlp79FWxxlyY6e3OfqCwiW+q3zSGiouJ5a+3nlmTRUQdYaFf6OefGb
u789VcJ9DFJnkIKg7x3Wr/1+QnO9O9gzXpjGB+oDpSNZCuEOBv0NCvUaEMcGt4OVtIfz0TXxNZEj
HV8TqGIDkWh+gChBUjMSNeKhjwWXerQgga2K7y8BxTJSJAley4SgnfDrWATEeNW6xZsbKFwVX8Bj
H+SGfXLK2B+sDZvuqbmpGxSXcP23rPdJkvUSf5AJolBcVVYRBG5nJ/hQOrn4IEgtuMPWqoCwBh/i
Jtbee/aU58fadoHkCaAslxgvWlD174uxo9CPdwsZuFy40KZDVsiEC4I87ky0VZotcwLaowld+ab5
5iaSQ1e4xy8McKfg0uiEuRM8KWpfe2fejvW0152DWf9sDOdt0l9zEM3cdl5h7LowyYUVksIPqgEm
Wf5iJIcYmOQk14PbRkSwAGwNAuIOFFqALeRcGDGzJGkBmgtWpWWYI1UcZq5rbzSV4qx1OxS9E7Z4
sToBsmQo0XYgySA5CIWTC8E2yHYA8gdu/+ttWlhjPSKDjABafde/wotCvFuZii4EffEdGbJHeJvA
PkJxCXShf6jLDKoexUWEEc+GeY9oFUwgQm3HnTmwQ/YwqV0vWUihc14Y5DZKpJa00Sfkg4buDFCB
V0t7K4QTuJYwQD6EnCWfGs6SipiZk2SfOphp/r3ofdL67IeVhRGrfAW6dLfdRmzQBAcGkmloh+WO
IPCF4qG0MiTaJkUcN07ptIRGmodxofgp8CVqSA0ZdE+UIzaRlUUWGkx6IFjidnndpbRPY4qu11Wl
uy5I4ttTZQW9lkfboocISrfoC2St7W1juulOs+fmaXbjROKvop0J/gooaKLrGsfLuuAX1ymdrbjS
Ht9ReFB6iX3t6+3Z/XxP8if8pQFuU4JHaiRTifW0tnpQfI/DcUu+FTt7Q392qrf9UoI7FcI65hYN
1r6ue3WY3aV70JK197kE1CcMEJffwt0dbTVvUWPEt+BKY21JqYZE/xjMcVM0j03/TqITzSXBVnhp
vLTJLTQYqBUGGfHsdJ5zr/p2XppgXsD9GYx4zyEs0PV/t+dctEnBz7Q+vZFLgq749ZqOkdsZE5Qj
TxD69mj9oVlvtw2IaurggP7XwrqnLrymbBRIAqwT2ftoeN33QZcBz6Ynm+SQ7NxQ30EMKpkTybgk
ZsGZf222m9W+cVrw41SDlxrsuzaG01HthzdWDvupu9dQgZxeY/YSgz9nUUEDISOBEy/nCibQQQKB
LB33CUbd4ohBGuNkddXvbGCVZ89kA34lX+mm+9zOt3EVmBTMmPGujbWDxrSdZPLXI+SPHbXyRKza
1yjscB41p/kE5hHk/hVCX1larAjyMFoUv7C0ndaovgqSbJNBkxK6AhMog2/bF8VL9Fr/Y57zrhzI
7aJzcASA4R7KABXIEmtP+0VAw41Cl9oEup1KTnZhkLowybkbSVOznqr1UO2/s8QO1spvLO21Ew4M
ARlIfQdMJfz1IWFdqc4kAnZ7yb1OBesjDZvxmx6/q+WpMOsNaqKSHIswIumgY1yZUSDaxrcYZZmb
mbRVEZHsFleEb93kotb8LSkiiMwuPp6y0bg8FsPo315EUYhYObrW1nkQnvF2bTpo9WyD9SXOrFXQ
LAHy/7aFNZbyXopuJuRbwL6DGhW3UYaRzG2mIAhV7lmHQkeRvPZT7UmBD6u337LDX7io1lElRnKe
GVOQd1Hi67mOi7PW41jBCYv3BNThb49NdO26HJvGxaEFlGBOhRzqkm2c+nX65ZTvfaA1o5cP7V+s
FK4Hug3KBgdpI24eocyqq2OKqmlffihR7VkyWhTR5sK7B/+AJQncd9xg3GlqFHtBGn15TtuzMsVB
0rWSCRPB69ASASgSIDhExUiuZyxVGfi+cyQvuqTTdknkzMGclF3A3EHxoVtIduhfAAUvS1xfH/I+
sMcOQp1mbXqa01Tv+ZA9Zq4TlHEU+WAVW29LcxNOJXiIoxY0Um4e65KZF00MLkW4E+KrATnhJibr
dZomqoKrUTf5EL1yHM8aZC0AQiMaDlNQwCAQ8BxpimsaQ5LV+WlJwCSPp+670T3c9lbRXseBhT0I
4lfQsXE7JOkjAAJpkp9yZPzJ8MFKGf+qaD/gFY9IAuIeuCh3Ik1tWxlUxSCQK/IVvD2KNvZb64xw
vSL8pFxBwkm7sMd5k8HwfnWQEkKXzWNTGJuhHH1pblo0KNz8QcqEsgw427mNR83BZJrd5qdUs7w5
Q0ghgEyoQO2qzaYv053Rlrv/faUuTXIrZQ5KW6bghz5V8XfkqQMVEqu3LQjvL5cmOKd2VTCjNNGY
gy5lsLdWM6IlTaXj0a3reMvwsoOma7dsKxW8bEpSIfmiw10KmpPHunNVGWWpyDcvP0e/jgv5kiu9
bWLEVAGzFBCh4AW7PWLRqW4jaQZVS2S2ADu8tmA6o1HbZQfSp/IRx08UQFHSOpUnxfQjCQG3yC1x
JQQBsQvqvz8EjaAaGOXFUOUnczhq2iPpodyjvNwejuhYBQkxAK0AGOjoGroeTkbNponIun6l6w9s
9FLAp4gbSPeYcN5w6ABEY6NYwUe/vtGreWBGfsIWAVJn2Rrqe2q+U2YeIgoQ9GyHNJPlvoTuiWMC
XLi4N2jgcLweHtrNFAXCiPlJg/CaOpqPJRv9JDcOpf5lHJZQn78WdubbKeqkdAwiF3DW2xMsuk+4
aFhykWmHJBdPWYVjaIjIEq3jhozBWi4CxxpL/W5yDrPNQqVlwW2LgkBjgRaPwD8diHo7XDRbjLEs
talARVZZydyOdhUMxv28ZL4FsQDZcS8YH5iycdqgLQtqNjzJbcR6kNrmWFeqnbTsK5t+Nt+r8m6R
lfZEduwVEEWQUbWAILpeyYxlNsrAVn4a2dGITpll3s9t+2JCxQ38Bd9vT6EonYKLBSB9gA8JJDwy
N3HsYbXW2oXmLQOpgqqdqzBrUhflbfdL7hbDYcztzi8BjvdVaozbDBjk7e0PEWxP8CIDXQ9k43rN
4UZdV6RRSb8Kmje1P1Q/lz5wcBvtZTwPgt1pQbkHtRqwW6Igtf794gHekRJUh1NVnBoDSc6x81oH
/A6665PFM4zfLJNd54XL+a9B/t07li2rKVkN1gHovFBhX76q3YHIiOpFqXigtE2EOCAXUSLlzkDs
9WhoIsxgm+5AcqV9VA8RKJWo72he/hQj1fB12U4fIOo3/V2eBrJagHAFL+xzB2SVJsWUmLCfWng7
qM9KlQTEXduFF0mkEe17B3U8ZPoxYpTVrtdQj8los8HMT2UUKiqaEFONeaZFN2Pp7lhaF8hZa7KN
sh6o3HPpU7wDuT7A7dAEcm1UYwqNnQgi9TYZ07upVd9IBDq4yI2o6415CVn3Kis2EXoW7vp4qbaa
M7GXKWMUYrjjElY6weP79qYRnJtoJF5J7oFfR32RW3JjjJjmRFlxYvFQbJYi7/0EIkuv9qDJ4Dwi
N8Yl9TP4AcrBo6yarGpSEPfmJ3v5bTXzYYC0doDH3HZQZMAUEX4NZ4jhoGAHAJtrcMOqIF1LhoQV
J9I0491A7SiM0KAC7CGNQ1Mjya5kpRMmQAT4MxmB+cApEU7jqnYxNm1IRjYACqGOx2lh00ZtpVLU
wtkAShnUcu5KRr7+/TKK6KxQ57kpUH0ty21WVvrWZNTdZKWVh4tpJA9GFLH97dUWbTAAPVc8HcDR
f6Q8Wkh+L2gaKwAD7u9iW3+Y52+NpZaeGsmktldn5p0dZzmkgdAQsVJRX4+P5EkSjwzOXjUH03rM
S9kWFozFhqo2hGIBWsXRvf79YgKZHjvdEmOJK/NpSJ4UUJAT4tfG7vaUCdbJJhqulNBxQlGeR0J2
Cch1MjJjnSjOU+cudxbPnBRv1rp9Pf28bUwwaZARwq0ORWBQvfIEY4QVbmxRgt3I7tPuXDBZN5/I
ACSX8bBGdEek5SZtalmWkxSjacvKCTOdKF7Xdvb29jBES6NDCcnQ1jfvHwTdkABh5hDByjuQdG7h
xamXG8FtG6J1ubTBjcRiUNGsp3UkQAshxZWFBfMB9FdzSZ5QECHtS0PcRp3hxjMUcIpTj5KBPqF5
fHpBAlMSh2XD4Q4ktR3mIiphBVLYU3WA2qzh7JcS9J2SQozMEHd7iTSrVkYDhsZ5u6i+/lG9j3Ng
yXan0NEAZUHzIVQC/mCBBwMGiDoYWDJdA5X6Bo/EEFU0TTJrIkczEQFAcIsgirLAdQxoi6kvUa4v
QTYSfXejh4jamzFzdnEuY64VeAFgOcim4pmg23+0iEIpL9HrxcD6VLV9bIy29WxqFLvEiPXwtmcL
BgUEAkysqH/kpbh3ed04E2WKW5wcJQ9AMQQ2eB2yS2CEv21H9OBDsRdtGqhkrKKm3BYyCwaO9kor
Tmve8UkxXnvrR7OcmKl6o3J0/AVSm92D0kl2rijxjsZUSGxCKQs6TDychk7RervQi5NadruZZqEx
PLlsPI4EbDFTfI4q4jvq2bYUiWXRzALfDfA6wp8KOuprd4l7N0IJC065vnA7A4oS5dsEJRDt5fbM
Cu2g3dEEAz6BSiy3mSsIwk41wQrGdeqN0CdoD31z/hsWVzxzoGyDJhTtz6MpbgHNrvqEnXLtox7P
aFsmVBItRG6PxA12F0QTTTQCXM9Yv+C+qtoFO03KO7PfKXBh0m5lQahAW9iqagvVCJTBOTekxeTQ
1Co/h2GijNjKqLCFy3FhgIvgZaVODah72alxz0B4L0vm1c1ZWg0RmVkrWNhTAKG4/FW6iknFUr1i
p5qcgdnVQXoM/ldZIBJZQQ7BWOn8UQXl71WQ8Rgai6TsRIYjWvM9I/sxxN+S8tv/7sIm0rzIwSOr
DKzY9cIrs6Y2dd+zE9DD2yJsY8yZ1vmurENX1CiHvtl/DH0Gi4tr3GxnWaOUAzysdz3d6UIY3ORZ
8ohLYzsc13dPMtZebn5J8yDZLLF1clr3sEBGZ/itul/+52EDzvN5PQaOCRex62GbC6nmjqJyxti7
MbxF1pNiPSTm9rYVwa66ssLFh7jqx5IwFLJzdzy4oZlB4r2SCYqIwizaz9HZgJMRXsnT26OzTEts
A9UrIC7K2fbGLeayVtVVrdM0t0tieZrOTn8xNBRt1sgHVBTff5kWFalTCFWeEnVLq9pLlQfSSQ4u
wRaA0hzUqHHNgmgZr3aEcq1ts35Gi5cxB8MY+3NZbjI0XEUZlZwYq5tzr5grU1z8cxvA02sHpmb1
bKXDMclBd6PukfPyFfabtmwXy7TMBRe0K5Pr6C82RKQztZ06YP+d6QWyPeURjMZeay4BATfA7cWS
jY7zdtosqqbYMFWZYfQ61+VDah1Z/95YD3X2FrmVZDZFqUJIHqHPAk8q1wVa8Hps2BRRMxMA4pf2
MVU1r1HAiFDV4WLowUypZ6zK4r5m48EA8bb/vURwZZy7V+GNWhCtwlpq7GPUiEf0R6v/dXtGRXeq
KyPG9QjtjprUcdYRIn+WBtZ3hfh2jGSW51CILXmzAhXpbW3KCL/W3+Ud9XJmOUfFIzmeR4bBkaEM
oC8VxFYtmb81Kt0ywTnm3C1RrEbAS7TUH7cAIFp+G7R7WYFfNhLOKW1iAScWEwixHDaT5Doj/m3c
l/AC1pHi5E41dFC2ZeRilpCj1U6yw0N0lq2KXv/5eV7domytgURrpT3fzy/GtvhdHFw/fwaC5b4J
D6Xiz6G773xZYk0yKl7PO4WcbjV+KllAKuaujaM2jIgi428XnieXo+M2b+G2eZMXGB1w4l4XTF7u
lb7h5WHu395EorC04ndNgloU0hScByhM7Ui8SvFEZxR8lCNVAAEIUP5H9uX/aIo7iVGm0VnTw9So
QWnTHf2YOtCqQNpZ+9Z2+6x/YrMsMyYbHueEijo3TVvDZolaNuTVAWrzmnTTzv0OdCy9+tuV8eAI
HeTfCeVzWLFGFQRlA6Mk26zbolH39oKJ0q2fHDvrQ8SBCiE3jbQq24hF6M6xdd89PVXH7KCE9o9y
23o/9drrntSdsUmC21ZFt6iV2Oc/Rrl5dNio9IMNo00Qh0+dZEyiYxgtgUhdgoAV2T/OCbUEL2fF
cAE21N5IeVZVdQeNHjx+8lSCERFdZy4tcZMX2ZQQmgLrYtdBmUzejxqx1Sg2t2dL6HUX4+FmCw+s
AUdDtB5Mkz+OlT+Zx6U9xtmLxgj6tlachSyp9affIZeJwr+J9x3eojyhC9PixIFcAiqDADxsCBkf
x0aVuYHgUrFaQW4WpK8rzobL9VtzXk96nucoj02WB9aWdPBr3dxqA/Ha+Ofcowt2So7DayTjzvtz
5WAZafTPZCog7Nyc4n5t9Q4D9mYgrrfRUDHRQXAkyT9KjPBqwFZbJbhPA9lgaOcxz9ena6u/gC3k
tn8IemCvBsMX//IpUfNFA7Anr9VdGX9Lwf5sQMEnA6y06b5q9QtB1sQFm+iXtNgOzAb+gVS7Wakk
CjhCr0FGDzV5daWp4WbVURrdagoM2CrudBQfzeXl9lAlBvjGN71wm6rOS+A47NqL2Hsq6/sUHJWY
y5UcZIV4rmXx61tg5ug9dP0wlxo1dllrbqr2ganngT2kMxhW2SEH12Q8y3js/ryhweyKO0faHScn
H4Zn011vIBPM5pB8OjW/NOWhSIqwU51Ail0UzqK16qehbRrbj9t2U0pYNkyrMWp7tvKAx7TkefJn
gMdw1uILGtXwpOQZg9LI1OhCYSGjFm7Qs9ejD7IsZSkImZl1oBcPLiTQAPNczRSAWK2ECS07z2b/
V4NZkaurnC1SkNdW0oZoZh8tqCEV7drSjXZKJZZcbwVN1mD4hsuZa3YT0A+dM5Kj7Gn8P9K+rDdu
nOn6FwnQTulWUq9u2/GWSXwjZLEpUfu+/Pr3MN83T7ppoolkMAPkwkCXuBWLVeec0tFfrriziwCk
B7/Ds/GODTvbfHU6K6RxHyZLBn0SCqi64lxJXci5eWEmMwCP07jAwfKWEG/0u8J9MtOU53K13AiK
MdJqyKUMrx5zNr3Z7AkaJhYa+CauUtLj4/XNtc6RsUcGCw0jRRFpr6u8uLBxAu1d0/6gaQs6+RsD
s1w96RyMePkuujQl3N8zzR2NNRg1a8td3GwTerek2baalrBIo8orAmMKyx9/7sPOxyd4mDp2+3FZ
ipwnZon9Uo2qu5v/wMdReWA5IPrBHS6Mqmn1StdXoAN1HStINk36SOkLtffubn7RNMXpkHkuqHXB
3/ugnYH+fLlx81WvS3uBtZSOydaoob4RL9oCw112cAcCGbYBBH1C8uj6PCoMi9ga0lql41EYLni9
Y0+nKDd+zM7OyZ4SoECvG+P7/8Oc/h6l6DK91qyZm8HYlP70itt4Ufy+LFQ4m0URTs5yAEm7gscj
lRc49gt1aLCUJZTHFMGk3NGgpyTHZ6P+IKIXCNRriD6P+WlBFnHq3wva39XJbfej0o6m9UOzdqYV
b/QULekhv6/C6koXzeLRHlLH6KzO5+HMY3PUXjEM8NgWuKz0gGSK8YjWkWEzvV1fMKkXOTMkPAJG
pqEluAPEZzu/jXbonli56YYgBwX9vxkSThsrlnlYe4yIfU22yRJACBokFMWTRnbRAYyBtCkKmWgM
zrfn2bSZDWG1VWM0c/EKGnva3ZbJ+/VxSHcgipYcUo8LSJRp8Kpkrv3CRMS/0YICfYFUIY50Rc4M
CGMYAZbJZhMG6oMRobtSmIa6Iv78RY/5cEzPbAhXtaaTfK4s2KiObvBiB9kRQO3jJ39T79/aIA/j
YAi6TRv+LPG6DUMvRKfBZvNu71W9IKULdvYhwj7XV8iyWgs+xHIOrL/Tp63ePF1fsF9vlGuDFbY4
pK9a1lWw0Z5M8JdvmpvsW/LDeu/mYN60m3o7hk4b1I/ak7dvIlW3Lkn3RFyeZ0MUNv6QeUmB5iSI
xTdki30frgE60xVRUYcr5MDRbjOstkDM0YB9rjdtkOJgtJFxn26NXflt/Wx+L74bGwOa4ap3pdTJ
AILDZQAAYRC1AIYis9igWXDW36zIAeTxZOzdA0n31xdAZUaYADTEoSZtYCaDTmJya03vLaRiyr3V
/ASq9m88wNmYhGt2nVtvjTmw3Jlp0MfBmCKVaynKM9Jdi3awFrRMHegpCbvWjtGHxRtghCQvXMrU
1T537bi9Pm2SRDs2zpkVYd+iV7SRMhNodYK1SYdoiPeWfZqcryN5Rem16b0QsngZYKuJqigkdXK+
jsamoDYAPSm8fKwqLlMtxpKlxjDv6GrZweKhL7lRtBBubjxLBQCWkG8xWJTg8Rr+dd8KXg+NqPsp
LT28ze01glyyMQbQ5x8ix7qd6iFA9Bm2CPbR1ZmieJMBRWErdo50m559geATDYikUW3AF+jh5PzT
ZjiP5S4/ArxBmCoYlM/v79EKG8h3kwkviRguCZrzWfI2Z09aDA0Q9vn6HpKFuBD6QPs3sHnxYhJP
A3GA7etZcXK+JM2hIlFH/inT5ZND782+35iNtr1uUELIt4Bw4A0OQQfjqluXN/BsOtBJyhMAUPzW
PnaTVQS91bNNOo4T5MSyAvpQ7rrFEz89DEuVbEDe0/Z+3w33U1ZboVGN9XHqY+258uNvJSkGlMuR
sXaaBToN4JUGJYQdNmMxgF9UDt4xS1r01rZn/9YzUv8GMFZ6uD4m2WKhATPkigBqRoN3gaqV00rr
ACHNT5rXbZGNDeo+DXs927TenyuZYPbQ4OgXxwevXPNy9kYnnTIXaq8nB5eT2UKruAk0XbFG0twN
R0Zylo8FRUhhV3BSYNwlcCzzj+EV3PpqhwLljAgTmrKdwlVKJ++3LU+YvKpndpqZOFVIzJfN0amO
jnHQHVVqT/ZCBUQWMRnecyCtC0PS7dUllOPqV2rG4TotNKq98atdrmnoV9M3lg351mjz0LYLCFKO
y+b6HpGmaM8+4MM467EHLwQo8zpCGgf8l2cz9P8Zv9MR7Qei8W8yOpA24q3WUWe2xVyL6TV2RXWM
t8j3QKAuW8dXjUg6pcBQQ48FtFqUxS73Ymq7dddMGnxUG0HRbb3pi21u3ybWg/dPVgbj1+szKAt7
OWT7X3PCbcfmPAWeGy4RRfqfbf5ixOOOmvXGLVjU9wqNKL4dxJAQLDdweqDIgu4NgrG5h2C/T7Ba
lhau5Vb7kXfzHUM3co/dA6X6z1w5ikMnHR5osqi3AduEcPByNhdo1o9dMhanrOgj2ty4A+hloICg
+pdkiptMFp5Ag5z34YA8h/4riXX2CmqHzFyMDBj4qmm3jVZv9Mo/VrXqzpYP6bcZYYOQFVkp9Eri
ZsAQqpLdCJ0TIIsiM16P6er1ihek9IxxxBInDRJesrqcQz2JofVJwBIyq89zv2cQsGzLdm9T4NX1
sC2rHYpXSfOl71QNaGWxwbllITYw8wQlVLcqTiONOieP9CJy6LzrO+2IbRf608P1wyBbQWiYmagO
IyAyxY5FRq4xs7FBnTDQ6d1NwzK9TSuVBLJs/c6NCNPpzrrlkhjbJCf7BK0HGKuiaQj9bDcUKkyf
dEC4Pm1w9cA0ENkqhttW9pA4QPy6hR2OxlKGqwb5S/TxUA1LaspFB4dfMpgf5N/I2hlkGCdsS2t0
b5ixLlGlewcTgH3FmeYbXPQioDFwBiJeAijUXu7HykIHxKWOgfL16kAb5mhIPuuQIMvqzZ9vB2x6
jAV7AV7LujRUl3kygNlUnJbsWEFQVz+kfzOUMwvCXuiHskd3WQClk+62yjZjGxbxoVRl72XH6Hwc
fOnOHBPL9BHSkBhH6my1NYum8VG3g+bFi8uNN4zP12dNujxnY+J/P7OWQBEefQ8AaMdTcN6sqQWi
5EDCuSbJ1iZ4UF03Jxkc9oGB6izIvQQg+ktzLpucktm4U7pkDpYVzee/Q+TS7I9lc1dkCgchGRuS
/sBvAkiH1LUowuRXQ1VPA3dIzX7pTuCDJy7anqq6iknOEio5uP2Br/zljS7HlIH+QEugyk462NCO
FzbD0dFUB1bihy6MCBOH4sLsWJwNkJWboQ2X8RZS22UDyRXFBSIzhDobGlNx+T5oklyOxlqcdfEz
nFdUDhNqb7T51UWXysF9BdpYsRtkCwSQLQDfKO4BMC1sddNE22QWayChGLs427DqCIHHdVTEvSor
wtSR2smMboWVwjg6JWSFArN5YKpgUwJ+AX8UypVA+iNPhAf65cQNWgOtlDYrT4WJoq717HnIWA02
bn1SnfzOPlnduwbAmY5aNrW990y3d8kuRkkjMW6sUlUEkGVGoCUDvAXEhbjogvBM6sulL20QGFGP
QjfzJPA8wEi19pa3T0zoJzsPLT8axi/UR7Og3Hi7ftAlnUchjQDEOO99BT62IzhLW+uXmXYAdJdZ
uqvj4zQdGu2mTTSU/MYH3Dpb2i3Iz3RhOw966JQvk96ge8Dt7EJU4cbR3mKyHbLdNNyVwPROxnG0
3kokNTTzJjV3RX/wVDo/Eokc/s0AG4AZieZGujBlbaFrQ7J2gO6TKE9RO3HpPvftEASfJCQ/Cyeo
6bLRjDUk2hjgq0Y9qNK7bLo1ZhZ0K9nhuXo/daoXL58r4Q4FSNZCPR+0bEhFCVtLn90Rb16AtDWz
opsZQfKutpteUTaWnHxPR74eVHaLEz3438+uAjrbbeLXKQBp+VGHsLH1De8ln3xSlcAl/HLg/JE4
4+8Yrr8tGBqMuLOdFmoL/lMyHcfkBym/lhDGqSwW5nrUTusNukLe+99Y+9YXb0k6Pg1mG+DuI3q2
BzVd8RSQOAheCAElGeAh0LqE75mwFQig5FyPPwv7fHgfVnO3MvI41So3LjMFhUfwYVEy412BLud4
jNM1bngvgyLNIi85mA4LqpmFfqlCTcgt4WEDwg6W9INolb2mnl0D9v+l93dTc1e7XxYV8ElWNYBi
528jQnCHEq5WTkMDmL/pRXnsh1r+XfPQnZQ6d2T+2e2Yg2zCMm49q39K4i5K4j26Y24p8sFYTiDB
tFP/50A6C9gKzoUC7xt3v7CcTPPctl4BCFzbL0a8RSd7t/46q+hrkjN5YUU4k6VeOz04gqAE7Oq9
YkPyLxTOuwc6OGJYl9PXRYq8Y4zd2seA2PbdEUTQ4uj4N613837dRUviFrg5sL/xSAQ7V8xfL5BX
Qm0fAnSoA3prHQDLFcSPf2ED1yGafVkekNZCUO62QPqjXw1y5Oazs54KChawik4g2+mcXfqvDeGm
WfS8iJsWNpDcBWDSDlm2xVmH+qUfXR+NbM2xrRC9AtEFXJWws+AoxtpNAAZN0bE3hf44+u1dtyCJ
j71zC8Kuin3g94sCFpZ1r88AVPlbqECBNgBiBJqsXzcmnTjQsiHXAlIreDSXzsiaW0zcCJhQ+uik
m8VGMvWoat8s28pQGcDv82w3BH4vbQDV05pLDBvGF+J9bx7J8NJQMD7/Zt7OzAipTVLi6UkGjrR7
1YD2DNwYavD6s04eO1WUIEmLIUZA4yOOuwHmU9hulVlSby2B2y7z7p7Y3ZNP9bvcRf3FY+6zoek7
cPdBYClmxXmVLNeFYSFa1qAMkqc1PI5J56izTeT3uwAKsYGttwoHJBsjwlh0rDMQOIL4eblq1F4J
1Ubom66IGVfj4E8/63s0lTBeLL0Lc9fcXt+JEsoEtC9+GxRfHS3LUEC0QLgze+vUDvO6HzIDRIkY
7Z4yByWPzm/AN1iT4khbbwnSukJ3N/RF26ej7oReT6Ys0nz0197iTz9Wmlp7CJTPB8V38iMheOaL
7xSPDFRXLY9CedUrrFPivyRN+onFkNuNb1I0h0TRhhU0GuYl8JyH67Zly899DnYy0Fgf+kJkoCRm
ZoKoycETsDeWYDS+ezrqqq6mcNom98ofRolAkyuowy/4wvLHZdmQ2kSUgpaJ27nZeKwPZseLoJK6
t7obq7ihaEKHYmDYeeUOLWMNsi2bH2W672M/0uud74bVjLwx1MmXPmB+/cUaVEde9sDhzY3+/1d+
kOXsl47mcTWAiFJsxu4rUmXBstyP1rDVoI4LBPg/ybR+KdtDN95ZQ/bp+nJIPDXA7CauaTz60DRa
iOTMtdaaJEN8lXPJsAc3Rq/MOjTGJaCxFQHP+h/tCTsvr6dMWyesSZ+eQC4KLLRNpv6h7otgRNVP
+ytzgOFBGh3F+1+v3bPHQKol6ABMMLnQJg0070WzusAlU6Ch24dmPg+0U1xGv4DlHzbdL8UTzsvH
hX7pc2p4sdJZ0FXGmVDuHTNwEVkaJFZ/bDU3qqGzZ5X7pXxpWbvPJ32bxiT0mvWlWOJDbDwW66m2
LKghs/u+2lb+llre5+tLLjuBFvJJiABQnUBTrcsv9NyGkjYFf8YcRwAzNDD6TdJva3PZuKu1KHh2
Mh+MqefTjxgb4JNLa0lNBrNCn4RTVlUbO7fQwwuHHWQyi35q0Du868y3tXT318coCQr5mgOZzJUa
sQ6XVvu+hAwToMFQTHrWSIm+1HuyfrluQzqP4OtyYhdA8WKmpNIbEPEbBJ6Efet7l1MZuEZpqmrN
ILODFwC04DhABCjBy7HEBW3/n3qsyY61vwS6RcNy2LpUlcfiPyRu3XNDgr/UzM4qqYsItEuGbdHQ
59l7QOuS0e53cxtvrI7urs+gJKqCmBUQfCCpc+S9sDeAaqnG/hfsN36ZqX1b2rf6GNYeORamSudO
agvyqyiFQ2HJE3WqK30aaW+Ah+GlNsTdp2FTQae09u/6LN2jZZdKqFhWweLZh/8ZFLZgG/f5UrgA
UqfFz1Xb5on9Yujf0aohqoZwpg9oFh7FOOaQIf6LWXVRe+Q6FOheIjxWytwfu3kAN8ouozywrXBJ
okL1hpBhZn08u5DFAdkOQqXC2kGD2emYDYxnS3y6HzWOh++aNSLrYKOu5Gm70o3zmzJr6I3rNvOG
eeNDYlD0aW9M59aAKILC9crOPFr18jwssFRgjFyek46Mid/kE0DyHcgV/rvXPsxUFVJKlxV1Op7F
wj9gul1aaXrijoNlADpkT3cTOhFWM4mcsTga1MW//c5M/ajT7KMzPGT9ur2+tvJph4wOJ17Am4ps
0nK1SjJPBC8EmqPlW2yOUbOk+UZHB+/AnpoxhOvrQzsr44gNswey01yGvYsX6zjU2klf0VP4+jdJ
5x3gNSSXXCS/xeekXsxVnjocQDbkQcZIsC6v2aCSt5adX6ysZ0BpkHf5E94rnl92QzVxtdGuiVag
PjY6q/0gTge2a4biriserg9LZhDZLewjrt+Km/xyoX0XKsXjCCJex9zbYvpq6OA839pre3TTTBGQ
848XPe+5LWFTrb4bzytnWHUJ7whrxtqGLjZRXIrSvYuGkHiD4OGP5zK/ac6iocr28on6OLPMb+ot
lGrYJkm8eAsxOLRwXaZ57+jDsrFmo9y4+eobQVnG7WnxCnd3fXJlVw3nQqFxAMpNWM/LL7GqdnFH
ELBP9lpDgHcE0pBCEXs70mwOcyvp0bvAf57SflQ4CdllijAQylcgwRK8Qi4Nl7RJbBZjpkfrvUWm
3rdvu4FF3l+AnZH48mEGSQn3QwsINKXvZjvGAIEVQpDj2dkeBYIm6heqeslLh4QUmwuMoQ55SMHf
LyMuga7GzeZYwPW2/W1moedv9o53v8L7yE46sqTAIPG+VPD6l5Nn13Y8dZypULSPWg/4Mtp7mcXy
F/4EHZssSP5iZyDJfGkFXHIoxI4orlaI0m/xXHjprYTsV5/GwfVdKJs5xIhIYpu/sHjCETerxKeO
h8oq4+68CUh1N+c/nEQBwZdO25kZ4XQvazmmuQdtR5RuzfSdTk7gq8rt0qHw9D+qPugwIFKOgPDP
+l/ARb99SOI6gt4eQUO5pPh2fcqkY/ltR3wvokpXtl6J6y/tWt7BOkHXjzpTeAeZO8STHfVbrn/u
WMIhhWOqM1wkcIeGBY2kIoqx2a6PQz5fv03wv5+5wmnRSq0vgb6s410Ze5FtfgKDUP8L9DgeBr/N
CHvZQ/zXmi1GkgNiYbwM/qGN366PRDVZgiud23aoKKhkJyPxAq1pQqoThdOUL/rvUQjnPgYkRbMb
roltEIg4tknkgWUGwfi/cTA+ghtcuS64jmJzD8DOfUpiGBrsbGuZ36wMxBjv/fqEyZYekTmEzSDl
iLQHn9Czpa/cpKTZBCwUjqNPXjtHC8DziWbWK7YxnxbxVudyY3j8+oBIi+4ydeslXn0oA7qIDPOH
dPwGYn2FFiOJ9k87040x/3HIAgA4oFBAzOH/D0CEJgO8g0w4nNkMbsfyafW6QKcA8ZvZYWq//uk0
grEGtssvrUokj4R9l80NlEZKAAW6Eh0u35fqVE+vFCJZ1818jBSg5YxUBRcWNrBagvPUcnNdzRYJ
KnOXbrC5N/XGCHPFGfq4UjCCcB78BzSvsUXYt16RwvdbQEUmCHu4euTpxbYda1xwC/SO3BA3CNor
L/vrQ5PEY1ynGhKOEJclSBsL58qxpmUqEuTgoVnL0p1jvVtTzAKg2kIN2jeZnQVzWoXZupz0+I/P
NGwj8YhTjakFXfvyFKS5jixQjhINLtdDbUEfeprBGVWdgY+H7dKM4GftKu1tr+aPUSS+WbHtkex3
jUfX216fS+5IL8/apR3B0bpOY5Qr2Ncnbyo2WQPc7XQ7WX04L8+TruoP+tEfcmO8zSE2DGIHIeIy
mpUxbUoQcZX3eX5vdD3kDxTSc9ItCfwCUJuI63wxS1fEEFVA0ylEyNWduXLdYe0b0zZVES7PtqrK
Lh/Qb2PCRlz0dq09g+I2ZPqj1fiB1ze35qRKjirGJDbCKVqv8uwKY4qdAAraKwTEJoB2QgiktVU4
UYXrUIzKFcK7ZtTiQtcxKhcP07y7rY0Hl/y8vu9k+xv3Ffo62QDpIfy+PEaDS/QpgdD8SWd7/Vv3
6g8U8oRv/82IsDx9N9ljbsFIAYqwOz0aBTp62FmorAzLFshFBRV1GVTM0MHucjQNhlOPXEuEyzq4
2WEGeGh8mwznSDTIfhRmmBeFwhHJZhAgb2Q0TEC88Nq+tGm0LkFrSzxfCNMDhEm1R7fpyCJ0fbo+
i7LtcG5IcBGWO5mTWXTIAHZ5mOE1n/5EUUYxGqkRABEIasR4VnjCdeU7K8QyuBEzQQ/Y4q03d8pY
X2LD0EGfcIBzgvCwmJnoLLRV1zsdPFKboWB1BNAxKPDKvD5dknUxgD/h7Ud0xDBiA512SnNIsABS
C2WqB3euIq/zgOH+qtSXsT+6bhjineKBC4M8lbDp4tEbSo0AE9oPMx8OinaKQExyOXA4I0Rs8CCH
VKNwfqD627KpBhYZEPsMYlEIXsM8vW18uu1UXXFki/M/W3zqLrfzvLjZyHQsDvKwm4ltettWt1SS
G+Et1nkZF9q5l0ZonhhjXCOy7FzSn9BYK99q7agj8znS7fVtIDWFWwjgMeTAQFi7NMVKcPbMMS+5
BGrfFxGeMGmreo3JjIAnA3kyXqqDAs+lkRSaW1ZfQgaYpg99g95yfR8AVvTHiQVUvdCaHTJo6FYE
KaNLKzYt3AQXW3lCpnr/3VAl8aSDQJcArmaM5u8fQHH+1A51BeXnNtkYzi0pd7ZK7l5lQrjResLs
JePaz9C+tVEUzo/e8P7n6w2tdiBCUD+D6K3gJTOm6XptwURar6GGduMFb3KkIvHJnIvDs5AInoCh
F2tnrDQQ4CDrhxelG02pBTjsAzrUE5b+zZojjYQCBd57aL54ueZu3tako0Z5WqoNcn1YlLFUpERk
3gWa8/+aECXNyNg1dp6Z5cmnj5Ap6SDWxtWIdXAD0YJsc315ZBPHZw3vSmwzqAVejicneCOT1ofA
dFoemM1CnEejKqNkVTFeZG753BLfi2fP5MHQ6pUOLqS5g6/TX9wt57/NR3n226lbrDYqw+UJgC0N
Gdhk0xW3c6uYK8nCmJyejLoE1h4Mp0srkPRCt8oarMY1f4UiycEo96ue7ovcgdabIscnWZcLW8Kx
0RfX0xINtqajvaRRr4cdumSqdrPMCu4xVCNwL6MLjTCi1uy0Cl0xwdHoSxo0GpRb+ubHiqdlRPQi
VsyfBEgOX3lmThjUurAkI5wKp792CboKd49d0W5t5GH7dmc3z878E8V8awmAV/IoxKnQ46CbTj4K
1HAjIMfuNdUM8F0nvPMuPkmItwtasYIBIHVKxhvoua/TfaLCDkg2PkygjxbK7YgZxArfmreWv3qc
ergUQUYfjfbl+hmWj+G3AeEeqnI0ik+4AULwJrYOZftp8rf/zYbgJxpIQS2dBlbh4D2N9GXy4gBH
7LoNiZAD3x+/B8IHenaMjcEeGQQjMFOOO4ToQ9U/Qc2eq/PNNJxBFb23agoxcxf9r9c8q9DEUje2
qd1nh37284AlphMO5Zg9Xv8w1QoKx4QW1CMZn2DPeyqXn9r4/b/9vnAuUr1f7Bj9lE8okm18p7sZ
kkzx/JfuEY+DdCHai/BHWL9V6zJ30BERzf1ufNKMoyJVKJ0iZO0QdeOtoot1sBGoKKplvPEC6sZm
cpw71UlVWRAWYbTSksQL+nlUIHoVqY4+y7vryyCdI0TzQHfzZ5AYBVu4nqirrehiw76l81EvX6Fg
f90E/8gP7ubMhDCIxZrdcmlhYqgh4l6Hg7nVnxakVa+bkc0VcqkQ7kAu0P8gEmrr3ciagZMlh296
/9opNVdkU3VmQBQJXeJhMvQUjznfrqGYPNwWrn7LaPZ+fRwqM0J82rkZZZMLM/ZIgp7cGhC7VhUj
FHNlm5dOZ5lsS5tXE0OhQ2B4z6b38/ogZGuOdg+cvWzylvbC6S7HwdFHPlflZO5BaHpztbuagHje
ryrMv3QswHEA3gxxgg+doY3SJkmiYyxd/XmGJHjlqDoi8vtQ3MBcnuVfC8KKaLXjz7y10ylem/cS
7UkCMNiqpnsm9pc5u11JorKoGpOwPm0xrgMx+ZjyLABFOh9U1w7/5o9jsrgqLOTyINt3uQOGghmN
NRHO0M/HqDWSN99sozXrrMBywwwISyjEstX5UunLQY//ItUMEhtYIKA4gHYgIsnKpV6XGXIICCtr
pC+T5NiM9pGUn9fJ3rU64DbX96N8Qn/b44fu7JZF60y8n1zcsqPzwuq3cVRcBdL9fjYeYTo7c1gr
V8Pvb813+8tXxa9LXQLvYIvMDsE9JpwmZ0BnKmSs0JZL2zro8LPoN7mybTz/kQ87gmcnIFLMO9ML
e86ieHBVhIK0urDvTY7UMljgbrfPTTtSZXwlvD8bjRoBYQcDHLl5sWpjZAOd+hQZkSkfwXy1Fwro
Ml33q7eMoeFocaiDTP3k9SDFJVbFtqxrHmrGvo6e1ofgdEEUgVKKXrDM32eACYJrXUNY1h9m1RtO
OvkuIjRQ1HkgL0x+4dbt0PSo0aEFfdC9MX3AzByub0+5DaB7+azgqhQi8jmvbNIWJSIJGqNpMEfz
OMGsUreSblIkoP61Irzj/X6wCtOGlZpG/bRL7bu1ffF+/P1QAJAS01DM8I0lx2v6RPpj74Ny99Qz
hYlr4+AmBH+sQzogo3y2wH5AZ0QgXmuoiqpSEtfWhFsRzwPyoBpNYKUZvi/1y9jeDe3uv82V8Ihx
mGaRaeIDMR9Qy/GN47pu/sIE2vlaQOyaoG8Ic2WXVcW8pC1PsRffgdGfQphbT6APpwI+SxfFx2MP
7AuwZ8UMDpgOzaqVeE5Odrs15jQoEwOElHgD9sf1IfFtKjoq/nQHJIRDHMTYQmc9WHk9fAfpQbSg
W2+KvPintvyYPLYHWGchqjqv7PY4tygcz9xbprXu0PPO07Ug8z/Hyt6/qjEJR9Mb66ktNFjQACBs
x08NZLF799h4ZtC1J7vfZOzr9VmUuftf3gbqaYDWiZJOOYWQXObjnM463i/BUoW5F6HFWfx83Y5s
XyDJjgy7C8LEhw1oTdVK6gYbcPX2NbvPb4Z1m2UKI7IF4uV/MMlRj8d/l9c7eJJoebPa8GzkzWIg
47O/OEZIgEFyHpe864ugmm4wXEZqXI5oxFl8JXnThi4pkhMbB1WfVIncHPDugIUTlIyABRMZd8Tq
415b4RWcFYpX1UNX6lvK0o1unmrdeFh5wzHnrfBUj02Zw8PggBtC7h0tLPjfz2KkhlWk7hKoRJBm
2dQsCf30ja0KZQGJEUijgDEJ0WsE62L5miRsms0EVBbi5O5TW9N5a83WfKz7MVbFuJK4HQEucKo8
b22jxHM5oDpthwm8QKgYpPG2SdJ7KwE61uyjtdnN5BhXM0INfYLg4osJqQnijw/ApQflrYemhn1m
FIHppyhFxyqNW8mZuPgwvp3PZtqdRsgh+oDKGIb/NUE7+xSQHzdle0YUvlKCdccWOpsDYVH7pSSJ
M4C8lQ3LFs2jmwRSYy+Dh86K1r1h7eP65M555KabOWO4flSEAvlQgXZFw0gcIFFJonJGPY+RKcFd
3QULfTcz6GQ4BzP/ct3NSPcVSqn/2hFcNOqFC1pdAAZUTEt8309FcXDS5RmqIypZNaklCMVBuQgn
FAKKl4vnOavmTDX6uVkgDznOa5JArmJ2t9fHI9GQwcKdmRFc2tiA+VGbIP67awjGfhoi2xCsZbxd
jfF7NkLVymk2wKvejtS+06tp29XjdpwSPyj0dePRIdQnVcMv6dBxdOHGwYpxRXnU1nXXhkw4UOnY
B+YhjrOAKfQvJdcSXB7IZpzaClS7cGbXXKsWVLpxZnUv3UOuLoLc0YvbNg+FPnyevVnVFFNqEMw6
BEe8UucLZ3GOpybByy07UZBEKyfS16D6OmRTlKlI21J3dGZJOIqWg9jYbWBpWZ5N41ljWWBoLHA9
JPuXrTYp7kRZZhncGqgEA/GH7J44Mpb5LGl4F6mJ6WuoNwXbOPWURLml0xDK8nEwN1kfGUk8B5D7
HA/lSJu9XaP505pk3+O6n6Okrb3g+s6WbiJQozmdFBI2YlbWm8x5dHR8VlceUWcOeG8rc3j6b0bE
uV6GITFWQObQlDuOoAJthNcNSPwaKFI4/gT0FqgOCtV2KC+PNTNAXGRL60f28jDwTBqtHxLULDfX
bUmim199kFFNQVUZ0NRLj1PGMD9DugpQOeu1bft9MnQKjq+EdY+HP2A10GkBuANmLm2wahx1UmLC
+rU5oEt7EI94dLtoF5OFpQmsT/O5yj6vRRUAw/zVnFhI5zkiKEBMRhWWC8pWveqbJDvl4puEFxgo
bijUeR7EgTLry5qu+xygCbtI0csLPbSfCtMJSmOMxv4O7fOwmfVvzKxebfjKzE4VwYTETVx8i+CX
+piZi06BgwOc0D6Ad0MCPVvqIxnqOMghKbadi3Xa/cXCm1CrRRMUeCdPWJQyTeqpn7AojcO6sE46
vD4MfT1ctyKd5jMrwjTrdK69gQLFSpKdz+7d7lDGn6+bkMW0UHb7PRJh+qa083OvxvQV00uKmMpE
7KW37x59j3UvbMFaT4i11xoVj1N6TKH5C/YZ7wYnUi2ywWzLASisk63v3OKYjN/6F8hWKEYnPaBn
VoR1qqukWVcbnZy01DEBw5j7TZ6nYCvVvYEW1aOx3qDBTfsPm1h7qIdZu0N2K9toWkNDQ4tZ6LFu
CCoWx4rwT/VhwtLmUJktpwrMnG4zftLerw9bvm9+z62wpu7QLTGcIGCbeol2xE20zG/pnxO34ZfO
ppaP8CxUnuzM6loPG2egdEMpCYblvUtA/kHz3OvDUW0VPtwzS3rZ+0mpAVi7zltq3q77cd231p8/
fy6Gwz/izEjfZRPYy9iP83BsIH/kxgcvV+kZS30VHnAWkFpcflAIHbOhQa6bY3Z7FofOsIW7ZN13
Pz+W1bfrcybdX78tiXAts+hXLD7ucoNMx3V4ZKn7N87pzIJwtFyKvP1iwjlFpX5njJ8q9+X6EPhk
CNkkZLz/N1kiUoEWI2M9w2QZoJRlxrFo0IGMfGL6Mw9MuDoZZEuum5SvD2jWENQBKlTMtLuVEbNk
Ab51hWzPbu1i+tAV8Y76cVDAWe1sc2CKUUrPqoNXMEogPgIWYRoruEFsCLwmGvtrBtV/l4GLoUIg
SsRicFjPrAjuZnW9ZS5mFzfJlJzsOaxYNJV5MNs6+LgzFCTsLtDW7mlAADp5bRJMWRdk5QzBMeRx
/aLbQDc4mBwa2u0cWYBk9U5UDjFyLcMTMUqVbowkIsf38vI9qJJQ0hFmZZxHjgbC96Z1ErjQoJzQ
58Y65vqX/tYlqqewdA1cxIoO5KJQbBdcWdozDGXg8bjX3uq4lnb9YIaNPfkKHJXKEP/7mZMZyaz3
RYW4CdCB0CEPpMdLgy6KXSw9+2fDEVxZYiI4y10MJ9P3gNIPithHRuyxQepB4IN2sQYMXY5C64A8
Yy1G0ZRHoylDozxk5RBCBRJns0zdiPabJ1Kq3oPyYXHVCeBoAXbmh/ds8qq8qDvEneBKmQ82obdk
9BWXsnTXIcn2rwUhgZATiA/YYLOeBr8KZosEZqq/pvRGQwtS9IQ/zbYqkOb7+IOPO7MoXAhLGaf1
wqkpeaLtIVsHHYNxA400RPY06BJ/704HZujRmvwfade15LaubL+IVczhlVQezYxHGo+3/cJyJAkG
BGZ+/V2cc2pbgniFsk+Va7/YW00Aje5Gh7WKTzVXZYDv7yhgxq93lNhmoece1ivcam825Y5yhVdd
dN3/rs+RC0IAHkHoN0ML8t4K2yn5AHyS58Z2Q5uoZhNUi5FMXJu2Q5DPW5mhXvOoeraqfl0KqVqt
0SfQ7mIhh2G7u+91li8UxilAzofiCWok1+fQZRrtpxyfTnkbCdJtO+qu0nHaA9btn4xafYRC6lkE
7TkV6TFtVV39i4sD1jdyqhj88uS8tt9rnmbMgzH1WNShiXGVU8XF8O3+MpcaLpG/RncE8GRndHHJ
bgQARrMKAnQCZD6jCdXyoTRWk4NXY2JGFETkNGzAs2sf7P41a6Z13ukbTOfumtwK0dC1GQ2+F8QA
2Fl27FP36/3PW9qEy6+TrCZrgEuXDfg6HdTJSe1j8PvtvoSlgAaE6/o8kegj0JMMmNWCcodxzAKV
xT4R9ZpkHHlBQB7tEB3gPd/tKpus7stcimguZUomLXf9igIiCnuefCWgRUzyNirZa4ztzOtf92Ut
6jFwFzDrgLomgI+kS9LZhSAemKdBLf9WooGw5MGeJsPnvHNATuI+2t3aEMBGTp0vWU5VwdsC0C2a
xi/Ezyd84SB8StLST8Z3qknAUOZblO4xrsa3Hdcfm+aUaOlqcNG4Kx44KkRVn3YhgC91sB2s0lZs
0MS5CRB7TfEU2ZWmcC5Lvt+YBzN8wDOhY1vSfiNt+rR0sDnGuAEedfma14roYvEtD5g7wDLNXLpw
ktcbkOeuJWiA1y7lRVTEadTVJ8OhUZnop9o3IhHHawByx8DFVpz8fLKyH7uULFkwo6iB1WPqML79
FGZAKEr7p6r5ObCffPhpWVOoV+gw4w8awkojtte1yrj8P2vHdB9YVYAPLoNT6mYCuC3M/B5bnUUe
f6F+NTfkRt04RZOJnvUAqJTNg8g6hfVevGHIAM0AZuhzk/PiTen0XZf02PTYPJYO5mLA3dxSEXp+
veWAS7q/1YtqdCFOUnI0cBQimxmwi+SEOf+tlr4EyrkS1ZokXZ0y4RqgOUHaxAI6JA8ehfHVKA9l
AMACEJ/dX9GiMMxgveOkoS1Rsho+7Tmm5KA7pgiirF8Lh0RE/8KQyJsyhQ9SyZJ2D1A8fiXmfFBW
rUmN91z9bdTCFq8f1+ZMcSuWgh9AXP+7MGkXWT7Ap8zC0rLbaN4BBFgbtPtGBe7C/S1ctrwXoiTn
ZQFgNdE1E4kFcHUI+pCbD7EDmCUCRi3vG0LXjqBXnh8Z6xQR3qI+AggICQ1nhiWTJE8a4KODCkbX
8NOoASNmxqOeKYQsek68zkyUpW3g60pC/CKgRtNiJ4ECsvWTQ03KVd7BmMebpntFKjFsDD26v6eL
p3chc1alC2/iobvMzXvIDMS+NL+AiTPElPIWgAenvxCErUNPgQf/9W7ZLgRh6M0HqBmHiy6GcUvH
rkMYxCYAuSZB2LRU8eZYPDAfibv/lJ9ltO+0SQRvevihAqhpwLjpMiBWqpKD77HcjUNA8ypiWhsx
7c1kmk462sz8xX1QrBq/bvexh3Ksw4yobH2A8BbACAXC9PSd1AWACtOwMzYAzt1NQBAcfVVpa/Ew
A7hGE6Pf2GPpMEWjF20bQEtF+8Trcgp92oa2Pa0tgiDg/nkubTCIrpDPARIXnseSsiYO8G5jc+ZU
RccpRHXdx05542dDJe/vpRBpQQCRa+pscDD9n7KVqEBHayiWsWQqLyVIkaPRk95sUqDV9LSIzPaH
0W3d1Aob1HlNDP/d37Ol8wFu8sx0jbojWmmvL9sY4KWdIHxD8wmNeAUo0GHc1ykggXEb7otaPB7g
SFnAukeHs2lei2JoIUEQ4ANGxiWRMFdVje4q1QigSojk00oPwJ+pi81zgo9VV4dZti4AWPW/rURy
ZnZs9F5mecC16A6+ZkRu9agJ1c1ZVLSL7ZJOpsoxDMQEtkvvI7BKq4BLZy260WM0us8MkIjbZAaa
qSXECSZMFnYuf0V6NRJT/rFt7cNg6tuasu8J+ibub9uiYqNX+x1kEpSy0oo6s9NyC2/RY5bxo+Oi
tcbaZwyVQ3Q6I8l5X9ji9gE+CECwqKzDnUjaZtkxrxvAvRl6A1+se/3WJxZT+KpFdQOFyAxSiXkn
Wae70qpSbSgxN5gHVTQz7kW22xrwx321vb+gxZsKXJgZqdIAiIaUsRo0EjhCx4hiADQhZr+JNNkM
bR56RAGtvLymfwXJdfwGHateTDHmxtogFN2wDvqPuRJ4U7EcGW0C1EZ4M02Ay3K8GHQA/jfhf0gL
vi7dZH1/45Y0AWQyaLFDfhEQdvLjbKRFbQOp9Jg0EzquXLvNv2MyQaVwS9ptw7W/Q0BiNEYSU3SW
3bYuvE8/dg+jBhfLEvYzbY2TDbJyjNGe7y9raQNhsYEBhlF3dBlLCg5AoiThOqZouRBR5f8kJrIn
Wr2p+pf7gpa6ZrCo35Ikc1d6GEPo9Rp4hgDaicwR/A1eUDsvte2Dp0r384iNotnbSd5hDiP42bpx
ErWWrgF7JzgSjbtRDVzuv7gPl18lWRMtI1k3DLgPzHrz/B+G/hXlvLRs/+KG+w6CCUTYGM2wpcWb
fVWCabuBHQEno9scZm/SNypMoSVrDIgK9Omiz2vu4b62Vm7hgxDdxECgScHP4berpKVfvIYfalNb
kxY56cxQXIsl/cGdQB8/sHWhRVLmQDhJU6GOCDzMdrLCtPtgWn5ktIUeDq3KTKpkSa4fDWWN78zj
Yui2+afK1m1BVgkSAnE8re4r69ItRJoPU/lo2DEBkXq9kYicqK6NYAm1zOFIHOMYA90KSFrbonA3
rMgVPTBL7yP0koGsC03Q6OiWjLJtCJuVDZqgxxJQWm7rPtUD2ByCh9SZWeu2+L8OweAqLPQCuQPG
nmb6Osw/ASpefrnbaeEOWooxWydFViltXuKsfq6QJCh9a2s5yNhOVVRS8qjz/sGd4jDr678wP0GA
jmyk1MAjJZs7cyTZaHqYww1Gfui596kkVsTybudxVXVoUXuQuUbTMo4WLV/XZwqdzKnhYLqhAmLd
EPRPHpoDu9F59JWx94KomaTXBpI7cLfA/XMtqgJ2ZxCMaDT3qzdfTBHIVla88tAv8PG+ni4KwksQ
Ld+A+MIU27Ug02AOaERwgtx4BN/eh6r8VY0HzfX+/NHp6Jg0AJAI8PCR/L+W49R+jrQYpihsTd8n
aGss9Xr7NyPTV1KkW8ftIa39DpMTDGkr4r1kThIS+hch65UUyYpYU5OydJ4C6DrtuUNPpqudTa2Z
C4RVk61ir1HY/qV7BokzrE/w7gOkU2Jj3zsZmyd4PLcNC7cABP2L67yNAG7U2ZoKGtKkC7n+KQHM
HAZ09ve1ZPZhUpDuQDmQ0kfeGvdd0nwaVFrXUx333B5CVv7CQ+NvwH+uZEjPzdpFZcRsIaO0wQrl
vVi+HTp/ju8742CiHoIsAHyO3N+RFQVqkQxgNsT85VVIRYgXApTn+7u1dKdM8GjNcJ5YktwU2k5c
7zgt6HHKbLptR5eFcWn9ZDp/BqKWUHiaRWmGDm4bpN9ws6R9a8FS4ICQALMhybQXJrAaOT+3Vrqq
KhUn5IJTcwCIAVOL7hhMiEqKrzsAbczshM6cSiIOp3JP3Aev31lEsYNL+mbCjyFbgxQSoCivrQXX
TcbcWKuOLqfrKm4OyA8/5p11un9QKjGSuRgIODZNK6fHesJLaeuVYdA/3xcx30z55lyuRNoy06+H
yrEIPfZdERrdr5arEGSXFwH0shlUHC/AWT8usodtnQLftcUiXP4GAW7wUe9+3V/EQnQxz4L/K0K6
/t7Q+FOGSdijgQFkMPZ1IgyaCe0J6zwbHrzBXmmcPWil+3Zf7lLEj5wvZoRATIc2UbldjlUIDhvP
AcgGFdY2YCBzZ5nVhlncVPAgPkwvAq3tMJjOW295GEFmXpRXxAIZlmfvUfokkc5GgFbe/7ClO4dR
bJBC4KPmCdTrPWeiT/sAWdujycctaMDwGJk2o/VIJ1VebKn7G2D0wMCbwzq46Pn4L453AMskHgS4
CgZx9qPPN1O+t7i/9voAhGqRjlJqnwU7IP1EyYegcTax169Gmn3o/SEyxdm1Vc1SSyoNYAIPEyCA
B0A29fqLxAj0iCSj9Fhxh4e+sJMoteM/p93AO/lCinRxRN+btLOgc8NQC9hP4UQmSB1DPx7Z5v5p
LrpX+FcMEVq2jxE7Sb8tSs3MmCqKZNAvjxtRjzYzls1Fyl4HgtEDM3aD+TBWaPQOvD3YXv7ChKM3
D6wfGMHGE1oy4SwpiVtWgqJ0eRjNQ/kFfAeh4g4vmQm860AOAfwVhJTSqY19xcum5Ti1WltlxXYS
8SodFM8QlRDp0JyhBHSEh4VQtLch/vJHHoIN5/5xLQpBsgGuCLCdSOZf61+gx7VVeAOEpC/ICURc
PFZd/xdHgn4YNIGi2oT9kgLwoC8nipCHYSC/pqFXPLKO/DQdTCQWfxMuoEMK/BZ4XIN/YjY2Fze8
JoChaxrOQAEOKt5K+zaa340ye8Dlvb9xC+4bHsK2cK1QRfM861rQSPQMuEsNeM7tJg4Dpm20Jjn4
Hp4WpF855af74hbO6UrcbEcu1uU1cYk8WE2PfjuGMf1q5KgzURVX85IUB+0mKDT5COzk9tl4KLme
xjr0Gj3BVVNvk13m5AovvjSr6fqYYZzPx8Yk4/wVF2uJ9RQaPTB2rDV/2wf2hzT5yNrs0cX46lSz
FaVf0UobVUSEdVxu0TwS5UWjUPwFw4tVvrOLA4oCDR7XH4FBiqrI2podfcr2VIhDpaLZWNAQDPgB
tgGtnbM1kq4WqhZt0ZKCHQWo63j8lNrbBAD7VpmGMdgy7+vHwnKQrEZYgTqZ5YGo5Ho5HhjefK8Y
GVIjhjWtoP38i5OmeLLdl7O0KFTVQW2M+Sw0nUlGqbfbeJpGE/YiaAoQv5nV3u0rsukq2whjhjk/
f0ptxZNtYXGIxVFhwuoAnO1Ll7pE3a/vANJ2dAq2zmfSsJqYfzH6jq2zcVTzeCRAe653sDF8RwuG
gGECI/C3DdPyQ5YG2sGmQ624AQubOJ8SyJnxxvAcGSe3EnqLpC7qJRn+wWZwOutg8zYL3cm1NlUF
WlWPNtaH+ye3tIkQiCwaYPxBACRt4tAErVbGFQe9iPiqpXOLehBv78tYsB9ousfAOzJ1mHyUhwyy
2NHFkNocxFuPPqA3RMCAXKFCwlqSghyZ/95gif4sSddzJyYV9Yg4WkDP9aaPKAkLbf3nK7mUIV1e
kgxgOCS5OBbUirYc839GrmjDWDoQdA7gVYtoKXDlDFjTjWbt95mAVyQ7fxI/S/I3Q9yAnsJMGNrk
cCbyI9NqDEe0FhOYZHa3iaetDJ6s2zbe3d+tWXeuH2ZYBLiRUAfE0wKAxtd3p6KiBnkJ3rKTmxyF
/cU1RCjKJuwyFeCmSpJ8Swkr4N1TitGLs0c+lzFm7NznXPt8f0G3Z4MFwQ7gaPBYuzmbmnhuM1od
vPs30A43qie56uflGBW4TkmLiOio5SAE9FZV7q7+twVIIRcYeLIkbbGAfl1H7f7+j99eQDxVgHeP
8ApOB2i518eNhoWxYS4+X8RbL6jCpnnzU4WNXJSBXC2yBuAru+l113mFxHDi4QTEi5+9AboYnEv3
l7F0CrAh/4qQfJljijrhgwutBb121b0BgO6+gFtlBQoVDO58LeAw5WthV3o6FrZBj3kNSuHU1duj
MBiq8oyRaND6SeEn30OK63t4LVC6HWwABbsLKJqj6CJ/3DK2qj92fC2SjXbIqkejUyiCaoGSHidV
ZQ866pVHl8ZW5Ns83g+l9rnS0ZhqiVIoLOastLfLAwoExq/AS2jOB3oROJaxllatNWF5mtWvKrBV
hjbiAKMXa7P7wa1mNRhUC+OxV9i3W4c97+vM/IbwCsR5s7JeCO7iKfOsGK8ktO2UYEOskhU4AeI6
jbL85b7OLK1xrh/MmOoYoJLRzjE6RtrKRIAVeOJYAv3Oo4cY3A1+uTHB90N9L3RVQd3tRcB0ISCF
4CXgtF1P2leaUwtBjl4fLetnM0NsK1qpF7bv6vel7atMAq56C7/fDxkSD09xSJJnmoW5r9i8BX2E
o8O2IQJBr5gMBTFDdAbWZNYI6n/0xRN0ATSh4LtQRduLC5rFAFwbcY7MfVKWteNNQ1wfU9fZMQ+4
KK+tRqOJd4fCUdQF582RlB4uHIIQKOCtJHc6UNA+TaaeNfCtWUgBa2OneE18vq91i0LAQzLnPWes
FymkElSbEt+GkAT7Rclb126K+u2+jAXNBr3dbxlSSKUZwJRqk6IBoIwe+QU5cDS3DqCJGDN9nbKf
Vg8Kq8bMFC+WReX2PYS8M40bni7Xd1d0duyOY9kAfeRUVS99r8oZLyodXrMWfh45Npl9qfAphulo
3Rx1/qEYYuRohhUs0mCa6/sbuLAS1Ic9lGXnTCFQjKWVVFy3QLzaHjNAOKwtEPju6yYLVE5k9t6S
wqGvBm9WVL7RASV7rUZr0jho7fY4VlNUBMUbTf3HzjA2fd6Ajb0/jW15sqfq4GRbNz8Y/pvbfbm/
0ltVQdsV2ntmNFq8+2RDD/+IyqZrdcBOiat1is6CDdFMZIXNPg6FmRfrNEFpHtQme2cYy/196bcH
CulIHILu3kAuSb7dDUNY2HC/O2LgLuqCKSz0Ldx7yFzFk+zWjFwLkuyu0flVnMRed8zJrio2Pdv0
GO1JHjVXdabz/b0+U1Ta4bhQbQRWMYL0a9Wps1j4tdv1x6YnPAeId8EPulX56wrAuVE2AcEyCMo4
Qve5CNmQGBtNr+n2/r7OQm4+AtM0ePDiNYK64fVHZEbpkgYafCyneDUkQJAgQ6gJW3HhF44PeVl0
9+CioGgoJ6CHOK5Gpwcco9+vyYc6mUcljymrFGJudXR+uwNlFKwRePw482dcxAQ1aieFlwugCjpc
f2BWOz2mGmadrK742nhA5XZHvd7ZxXhGI7qlCEjeM3HXewmYVkznAGIOTeGevEg2dZM/UM84OgAu
Gm2QYU2vrHgsfvRklT8E02k0Sah3UdxunPzQnPBD2zF+7X5V9jmP97qbRSoMttt9B4/8jJgFIijk
EOUsb2lWDiaKU/OYDTVbj0IX3ktQkY5HTupQDOYxVHQUJnFhUAngegDymQcmcNRyebhrzaJrigl0
Rl4XWhg9K4MW441+CFDT0ObBihbeepzIWrh/bo5RtAVnCEYPkQjDlN61AiQGKWhdGMbRKjWw4OWu
c6yzhr/evzQLu4pmIHRy4fkAbFM5V8QL0aH/PcGuVpmx1ztXaCHFOF7YWnho94AiUBil21sKH4Z4
EE1kM/aonAfjZBp8j43mEdOVJiD7XGBpfSuEI8pHMtDMV2jywpsF1a/gHS8MFf6b8h8VqGsQWhtH
3V2VPLI9sLmFzFoBPh8Eb8FTiTGc4Y8t/LVMKRTRSeyI3qfGOxgG6z+0K+rwCBjk989uwUQAJRZa
iV48oJT45rWG5ByPCmT6jKNX2p2IJqcxyqigosK7pcg5jdCvC94QnzXTKkknjKCVGqAb73/ErZNB
7G285/SBAXGD6wziMl8btA4foRnmFjkmfzUA82xjEOHtnSnb9K2dKa7lksw5BgcoG/InqMZdLxxA
+dMAeD3jOIz+cXTTxxEVwJBagQDVh35MAqJY5NJOo1sDBT8P7XOAuLsWWGhWbTfAMjxWVf89TTGs
CLRJs0SLJWAndxXJI43WIc+FQnsXLgu8AK4/vCvaYOR+XUOkpsgG2Dx0CWprf+ibr9Qsg6ghdTcq
nPiCJQCAx0zbDm5btMzNm37hcIKyRKAJNgNgPCWnpsMYe87XrQssIsQm93XmNtKEV0P9FGkXzBHc
gObmvcZEB0A4MAHY6Vfuim5jakJXbN6yFCSK0dSJey/35SVORicDFuiIvuosLEfW7nLWqzrFl44I
r3f8ENQChcF5Wy+2re8b2hcesY5+UU5H3Wp/2WnSRBydlAqrsixpHhVG6y1KI9IBMdy0nOSFdYwL
59vQO+fRaZ60TkXivSgGXh/BB0J0YKZdLwjlaJRPi9JCo40JAJ8hCbZztmTHuD4pknCzC5OiDKzF
hXtFGA7HPj8VLvZuSnVHqxPXBCZ8cUBjVGTxT1zoUdl9sDRtiz/39W5haajIwWoYmFrybHlp3PPM
tAXmwbEdPldTEQYYbjNVsDG3aocqNDQOHZjIXXq+tH+6XWQOAMJdgCiDOTxg42fiDrnCIC0KQccV
Ci0zlYEvGSSaCejzkECIXbf6inOKsl/vMz/7G0EAB8cld1BNkkdigjZntHK4O4Nr8sisSsQ9yVQ1
P/70ZHD8qJeC6gRmHXN/15qgT8ImIPl0QYhal/q6DryO77oRIVDYVtwgpz8XB73TUYtDZQQP62tx
bRMLYLql3rHwRBt2Xne2U3/n/jlUB/pu/hN8zNOiliRmankPEOrMO6YaP85SAML2x+mbAL2eyKyB
rWcmkpe0LShKlxZa4h27JvuIR0uMKp/3gxe+ahLv1j3MgoBa+56khNG+3jKboPwb+7mHouKXOtde
KSiOSlCUG6oEwZIgB/VseAYQkvsyQ6roWz1mKSCcXRpESQ+E3gRj7TqQnVXHc1/SDdVnjxZNvdVx
PIDNWpvNF8tnq74FGqav8q23AQsClX/XBALI681LGx7gQQpJVvxoUPEELCam1U9GwvFIVWRDl1cF
owCqPcB1y2/xnuMaTxz7Z5IsjarETDeCZR9oSauHyq8VF3fBEKG5bCZjRRctctfSyloAt7el3iNq
SFGZDzUjefPQ6fz9/n1dlDJXyhBnIgKTp66z3HTiyuQmkIkI42FlmWJrIPj7eV/MrX8ATPx72za2
D7GlpOOcGU3CSgDEN15RrEiAsZ1C062Iu8awvi9qcUUYAQH0CuZA0Gt/rRE0M42qrxtEdnbWRcAI
7oD/4fmKisaylJn8GeYBBnz++wsHC9jdyffTDlAXpAxOADMiG7dK/dX9tdxoN5B7YbRBVuHpSCDK
HZZaDyC+BKBHx7ZMQhHbJxDGrWoL7tyzzxatFVsniUOuFcZhRptDEnE2evMpXiyq021edrxrT6k5
hEjFhCC/iUT3TUu/Vyr2Euky/UcWQoW5KIMCt3xM6HURBdqI2pOb9ZuKmZt0GKKpS/amqQi/5VTD
uyjM+SMJP7+mUJ65XhbN+86rLdGdXLddu/2jqKatHQ+bNv5ReCxMWha2afaKh4AiGpceN7NgmArE
43OpAU2H0hX2Sl9Yee/3p4KBKjEDAAU6UwB8UVbR5y52tu0fTpHNAtGXhUcjikHIcMmTSAUnwUSr
TD8J48gqJJFS9mIOZAM2SkWyYeH4IAktuajLgKBWXpqfgh86p0Q/mdknBozscUuQF2SIYe7fgIUt
BIEwOm7wBsRMvPw+TIxsGNIp0E+58J6Y2azdkhyB2MCBadQQcmQD+UZVnJdLi7sUKkUXRpI6WWv4
+ikBYWKd7vXkh1WfRuvb/bUtikFkMfdHzb03cxB/cd3QNJK2fMTa0h+63oYmeXNNHo2W4nUjvQWg
FBiURNAMWB7kE9A+fS2GNUndG3ltnFiafjaRcmzoqrSNJztF/tqM2tRVmBE5MzRLRLTpzVHgDETl
SQtLOiPRrcG2T7iNm6kZI4s6W6CXzEDdIeoBD4DJj/SWnbmePwyZwqW9L+ji8QPx84TOPCA6IySi
3fd6wZ2INeq4k39q6nbbpE8VzbeVCDCpsab6Och+seEzmV6qLbd2JMvXrvtF++BTxS7MVkX6CkDZ
+bBvHsZI0QF3/RWYW7OquHDjU6EBSLRyK+2hxysAe2FYitferd1G4g/VdRQ/8AIDPMy1qMwHoVXh
mum51O3QOgbaM5+5LFgU5x/vq6zcAjrvLbCdZoAnpOixzZJJ6wEehm7jNkPAXTgHzDz/0/eZ8ZSP
lblxKq38FBSmsRp1q4jqAkjg3HCfgSlcH/KqebBczVQUnG52GZkxDy8NlPEQKKHEdr10h1mZxwx8
T+c/191rX/Xr3LM2ilXfXCFIQeXDAdw/Omfwn2spYFqxjfR91cmq/OU9d6tvw478yqL+MyWg+Ir8
sFh7q4CEw4dYiWok1YCQ1Z2lw6yjIxXpSLnGy0wjNq2hy87DnD2eXr3ynLYvjZ+tc/MXZeihQLp3
tNb3Fy1FOP+RigEnvBbmWoysv0AS86hZYGdzdJ45ox01joqS69ZQzCu7kCFFUVhV1Y3pfHr/gJDL
jMgqWGc07H6xkH1UlTlu4wBJmqQrGuj8zE5vsnO77lFh0iJ3hdFuTFmvPLLy/8ftk+6k7Wg51VoI
0wYSxtYPtKQqXKMMLvTfE8ILFfg0gAeWp0mtOCjBUgi9qEO2zx+Sl2DdHVoSdmt9JR77nfbarBwV
mteNrZk3EQ126L9AywE8y/VVyGjjubmJdWFYg0RoilqlXgF/3PinOsu/IHOrAAycN+rKjkoCpVMr
ihQsNAl0JAEbehkkB2J+E+4/LusUguYfuhWE5ClqgkhhyYMBdSYKvIaG7JwZwJ/sMHmHGVNQXve+
rnq1qkRJm+ilhamVFKLG4jxqfqgDWdsrVVWM5euFSU/U2WYXJAdpbpnkSDvHuF76z4QaAC5qAORt
PYJHuSjY3vram3yvFdpT7qnIjm8dxXxsF7KlGKqILWE2oAU62140FVHmr9jGQAdd/I1rj9wMvXyP
Wd0BDfaqyawFhcEI/AwtikF4dA5JjjcRSBEaHa6F7tF9zsdTYA9BWFTGi9UqG0IXThLjFpi7gFkG
A6csrKCNlvcZTlJYBTDDK+2kYTZ+2/kqXN+FezcP7CJRhF4A9HxJLqjqfVQs57M0np32zO11ZoWZ
WJcqyIbFBQGVHwZlZjmSB2kLx0utKtOyMyLynRZ8zIsn4huKgOUmqsfjBKhgiLEdDzURGe4IVDQC
SKMFOdt5OJFj1oiVZpyIsQUoeDiwZmVpiiBYHqKcjeWVyHndF8F2bqVmMlYpOdNfPYtSGv5TrfzP
P80fhhe5yFWH7q5WjcjLI3X/FYqYKZi7EBGgXAs1qgkhYlqS82RF5S/6VH6x1/122rvAZtiXaPVU
ZKiW9/W3PEn1a4KOBtD+kXPXHoJPrADZT5hVkc3XprPVftwPEFTCJCNWiVFrgOFEziQN1izG6y/x
wf++8rRzGez7wcfTIonuy1wyaTjG3yuUjrFzBEFTEVaYxD0AK185AFLyFQM2dGEN6zz+mfQbUZ8C
p1d4B+VZSg4dcAOWPozQWeM7bcm+M/yd9pEn45k0SHMmcBhe5HcgJSRPba3q1533UvJNV8uercOF
9toFsHtLgb0eba1aF6ybECfxaq3Y3YVIEw82GE8MnaKLVY40RclG2pGKnDFoa+NWeNuC7jNQfKZr
dC/000OviGEWdehCoGTVSjR514GO43SjaUdAJom7mFfh+Emhq3LbzX9u4oUg6SbyGG0vpgFB2dv4
i529B/9n+RUT0f26eAaP4vcitA6fgfcTTkNUnYzI+KjY2lnAzQlefIB8NXV7IGMD9UFDTXIah9B6
7Df6pl/x12br7VcKcfM9uCdOvpy9M03dAHGgSLOjL+bPD/YzW1tpNGyPwYcV+ekoJKpOUrqYLG2c
MtegOiJ+7Ow0cs49Ug0Gknp9eqKvhKjqZ0tuHvAVFir4mJ+7aarUjA7lGRsn2rOnod8Y1a/ii6Cb
+/u4vI2/hUiXnlsJGRNak3PMzXLTTu439A0YUTYOqmbUpYAJdw/lwDkLa950+lU5qWoO83aeKcUN
7zCii8Y6tjVqT4eEfOdiN76KnIRkUEG8/j+X47doaZVebYK4jTXk7A/PcfGzdh+sJqp5VPIEEGIP
tbkS/Lv72n4lbWTXbwkamePvBRvDmr84wSfb3xBll97y8f7+JsnilSVQqoIM25EQLV45PG83JYbG
V1pgn7WpX98/Z+UWSCkr5IjLjHoUzqxGVcdGR/NUdGERfEuc7kPToOluOABwhrHD8Cslxr73d4Ox
IQBqbTeMojkeeN/Vi2Xt2yL9q5v1eyfmm3dh+2tb+MKZT0cvH8yDGw3lvguDj8kH/Q+7R/5rJP+V
ZM/u4UKS03iD44KP+0wcYYTjKLJVbVelyocvm8LfYiSjT+0g9cEbR85B8NH01vkRSBrgNihX/idy
SH/eP9l32IAbS4gp1DkPjwk3mdVBS0FakTQdXEy51oOneCy2tHulFniTzA0PPhZ7Ij72dfTAfvj1
w4j+eW1fG6Hx+f53LGvY7++Qfasb5EOrY0jkXLk7OkXOpgVG+vRYuCNu+3PpPrlk1TDwTjiroWnC
gdZzOWRte8e8ftHiXat9dcvQPik+ayG1hf6Af7dHfleQbmJW4WJ7ui79rPmbqt6N6a7gz3is1QV9
sVseTS47CLbLg+8mJvfQWmickPAfLbKuWjtM4x0DdS8HEWq2L8zHpKSrSXgPVh+CmHxdZqqyyrKp
vPhmyZn3BZrwKtQ1zvZH+qU45y/8sdwO6/7V/pS+5GfNCu9v0qIXuJAn+e7CGtG745vkzOMEvey1
P6BDNRZR4/XJ/r6o97qXrK6w/nPBD37A0iVbXJSiQTYOl6Oy3lG7oqxM0D16soIV03dNCqLU9tWa
Nm4D7pAOkCCvI7CuRtBORjWCfa8Jy0ShukuJs9kj/ftNki1mmelorOHYb1/b1tNnWysjAD6uMHyy
sZrveQGWkO4LahgbxWbMG3tvMySr3FvmZPMGdyZNHmiFiicJrezZQ516whjSBtXJ+NCzFUPvhIqY
cem9fblmyeqynlsemSCa6donHIVGkmPJjDD9xzdzhYWfg7E7y3zf/wu7C4j1ABRvOHNBjdDWwQij
ujJL3vRiNXImyLaJUaPYRMBJOu6K0dyXvN5N1Ix0L1VUxhefaChbY1odbeWuK8tKMndkwOUm57pa
wyuuta9eBMSiaHjsHlXzXMuqeSFMMgXT5DWCdz2EYbCmiPp21Xnsga1jgOHn7U6b/hlBHa5Qy8Xz
uhAq2QPNRfG6tmAzza4MRxY5zU6YkXgNnv3xQJMsRCbDbyNOXzztrS4Vt2LJGl3u7/x1F9pSDXXh
mTWsX8x9uk2QE1oFgw2/1SO8V6x03r4bzbxY6fwtF7IwfCEqms5RGAVyZVTqj4aOgdjy0W9DbTh2
fRYl4plulI2s8/W6J1gyg8bgDVM+QnDq7QbrF0cKI4hAA93E28z74b3eX+eSE7zcUsnA5RrAnBle
vuesegKqMzBe+yixvoA9NEqTCdHw6r685dWh3QYZQ5h5V9LabtBMLQHJ07naO3w/9RtQErF+WzYr
/2wJZS52DqhuN/O3OElfEyuvy97H8gKApLN18micvMgZMRMWBvYKWWjV22zxgiCDiBIhOuGRS79W
GwFO21LEPgSmmLCwenCRTQ6SCPd3cakAYqDk+a8YyT2YWYU22wx+mRTPqRUa08bjz/9H2pX2xo0r
218kQBu1fNXSm9t27Lad5YtgJ45WaqUoib/+HeXhTbrZui3cecBgZoAgXeJWLFadOqfvQdxpeKBo
HMinGW0MJbRK6B8lnqH7trWWFlr0rGffIN0TY+0WgoDU5DSoId0ad5rmqZ9V6dfd1/aX8QUKqvlD
ob049aFT0HC/SsP5B2l0tbj/fMCVel2cQDet6DVcziqKrIcYKgsecV77PHDotqk3Zg7lMGjkHJ2n
6mteb8GMkhZge5kyn+vZltqp1+lf0ub74DxndNr+v9boCsZWQnACyRd8HlW36Abk/UPCtj37EPmm
zLzW2YjoCWKGTOV7VQH/jeCeA/Kx21+xeL7P5kg6byIaTT7oFtJnWxedRoXPn07FCi/R4r2HXhG0
q2JHollO2vSFrveNCiziyb3LM1Q89Ck001/UBh3qjwxg2L7WgtYJCf9+e3CLmclzw9IxEGjRto1h
Sk9R/tYnv+nLg2J5BxUcmNMv8Pr0H0+3DS5teUDrVPT+ACCLi/7ydNdsSmhTdvAbJNtO7FGlr11M
/Dpbi7uX3Mi5IWlgaSEY+vob1BrHwavTwSfO2+2hLG2McwvS6Y14Q2zWYSg5qX0donBiOObF45B9
NOWGrIpuLJoDOh6NE8hYgQHncuaolpoKmVeKaY3f1GUQ5YVHoesa2VB7qnpTC4ys3dwe4zUeBqWP
mdsYhucGZBkPk2mKXSsaSnEsYD+VUzUGJAq+0NTjuybIfxmhr3N/J1YQYouh2ZlZQ8om5GMtVNHA
bI/cvNc+xj+MZ3UjfqhflX8T3p6bkjIKWkrLwRpQHMsKaPHyO8MOWPxkuSthwn8YElT9AJOcG3Kl
cAjIF5NPxpyuznsVLxBlDFI9rV5bkAHpVtk+tVM+eRRSYUdDK9gXMydrvSrzFpHdPagL/vmE+XCe
RWRu5xgKhVwI5IYDs2Ve0u95CRYU505Z68ddOn5AMP6BvaCFUcZN9ip4OtQG6aDYaZwDrVviIfWl
BCvbc+lQgAANxeKZJgHA9MsR2R2vcJHjbWJPJx6DvfwN584Qv5vPEpBN80mDrEb6S5BN9hGpweDu
ojocHp2P25+xNNjzr5A8QTVpvdJ1eO/FsWptraoGKlUt1uCMi776jzKfDuAk2gqkHSR6i0ddhuC9
SELDVvyR6yFR7pTqS4SsAnH8xrlX0XLwa1zN7v055/LWObctbR0mxsFuXYSB1vhYpukhYsqhr+ie
jq+6euDqXJUEvU33Xa9/przwJ22T8yOE4dJ2z6EQRwKe7Yi276oN9n8QR+9Kne1zLduZKfVjquyz
MQ9Tvr29Mv9hzvAKmTHqOnbI5QaBflDZsgnR8kDDmH1U6r0QZKd4JrRKxFuS71PkQ9t6Y69cDvPv
Xs8X2s/Qs4cWKhl7yoTrdipipFM3k67VhWvcOUbSbCfFsFZ89OLug5zM/5mSAhSrgMIaHwTKNS7r
w4TVYldr2svtiZy38K3xSM8A7kTAbDIVz1ZQueaHpJ18K869JI5OUfweDaDTjddgUItRERoL/hnZ
PPIzf8WbCMAlECafHC0G5T3xSZn5toHnap8GsVEF0PJFZ81x7Dw1m4LbI15aQTA4zjgl4KFV+Z1V
WBo4UQe8Q8xx7EO9IuVGyRMlyDMoPd82teSXEfU5aLGaRWBk8XRF1QwwK7pzqop6DPX3lAdg7gnR
+B3G5UoEtjgudM4Dioj+AxRqLycVGdbGmrIkPxlRAg2dBBBbaEqkQV+KtcfjminJL5rlBEALpfmp
YYW1zfEcDvM8TjcqBffW7SlcdFAAg/zfsGTC86Q1C8OIzOKU5DVkM5jTMqjouJ3db6BVJpr7SGgD
hTADQS7LVwcDHPlDOkSP3SA0EuYIg9KwtvTUABl7lGt7WttDeVDQxqAFegqK2bvYKI3G7wdboU92
jG6/35qaNMgjWvoIngWSVR4pW2u6cwa9c73YGrtm16p11/qcqx3zxJRAdieKgUdf0yxawqiAjcCZ
oUvICoCR4XJZ3YkWaQMqdkRMTfghvCb47PzU+xn70HHw17KOS5WRmacFcag689jLFNaNyAsceFac
Wgj2WO3Bxp0UmVECRIV6UqrPrs68REHquRDHfirvhzQ085dyiDaD8Tkqp4j8ctO1tqeFaMBAKgZ6
ZEC6gmtWCuVKdyjYCC5o9A22s3KtV6rlxiqm0K03qmF49fD99q5b8lCw+KdfYs5yy2o/CBzrblJS
emIbpnllwBXf+zTexWt/QuvnvzCGnlzVRNMLeshkipqsp3Y1uDCGK/VEt33j8bfi4NNHsCqtgIEW
Ti4wHH9NSZ63SmBL5/O4ClzPiWN/QrDjnWh0zfUtbqRzS/OXnPl4MkQRevxhaToM+a6vtqhERNMr
GMWDSNlVyn0ZKngMkzCiXvrmqF/JsMt4kNWvK7O7tHngDV2QLIHZBYwmlx9CnbK2a9rQ09jej3qY
j36hzopp6eZV/9Y+N01YPsVlkDWgzZ+8In0udS8Zt6R6vv0hC5fBDJ/55zuk67y1G5E1SkVPFFya
7gTyzjsUiAEtiavdbUvzIkp3+oUl6U636tIaBheWyk36VK1R5SxVoy5+XtpDdpxOUxlhQtPJtyuw
E2+z/CUrvOmu/Gw+KsiVfgpAEnz167QrX52HAQu/FjMvVU7njgOoYkI9EGRqkltkhZkY3GLYXtGX
dm85D2BiHAO1Q5e5134HY6I2/GRv8XgowTtthFX/peGetrUhZf6jXMWsLx4rAPpm7nUDuU1pbWkp
eKE3+Jr+MBa1L6LvXLmjDgpRU71jyh0wAQn5blqPY882FKKXhZIeSLLSnbxUAwU9JfgkwCUEyTC5
bstEPiqawenpTTPfwdrvOQ60tnlYEI9mgQ41L+1kKt9z830w7BUvtrgikOFBVAU6A1BaSCsyNlHT
Os6I/f3cP5vh3tyLj2abbunefuLhq7uFJMOHG6gP1a6761f82tKW/2v8KuGpJrwta1PQU+3kQCp0
d1RdhdbPiygfq/ktitZOYJjR53bpSEgxdXaaq9hy4mDVfmFuOhQ7wBrok7f2FTK9zA6hxXD7LP/J
iNyyOruVcz+KJsW2VeeRBTwYwjJIc6/YsEfTjyZv9Pog/6IcjPD7nj2S4/iyLZ/5w/iQ7MjvKkAF
+HlNJvxPPuPWB0lxZgJSjs6p8EHE0w/de735SPzOz37dN+g44EEfkpO7G/zos9k9VXcuvrG9U55/
doEdxlv31QmAFdizXXxfeN+NkG01/D3h2dv+JfOKldn70+5w62OlTcmqhsU6x8cWaCVBWu0ptfzi
xHwl0L+G2jMJ+130oH7t98xfccLX1w6QzAj+Z2Q2ip5yq7beQTvMNKf2VED/ylBzz002KBn3cE/I
soHBLby9UeaRXI4ULU/YnUAUz2AxubxSG3nJm7ZmJ+cVA+X7n4Botm80WMu/LuS70LWNOu7M5AvR
RdnJkMF0KDrkYCjdJwAY9M+ufhzAHGCPdaDk+6ZHm/AKNnw+WvLgwCuF+BeRqQ0y58tD0Lk8bqqq
YiczI3daho5dN/nVcmPD9fr37Xm89iRoSVctEBrBGrq6pO0N1QQzdQCtOsWdekSPN15S6Ury4joS
uDQhbUonG8ramhp2socRzJw1any7pglSRwNGZuVOWBmO3A9UTrnVkxS2RmY+x0W+MaI1FPSaCSnA
Umsrq7R+Hs4EFfOYgA/26+01uT5LWHw81UGHgX9fCWEmXVQ1nBRYk3oCJSeaszq01Yu0CkhRhVkz
/HbVdqV0s2ZTutKBtzHVKKLsRKPMN6wGCkOxV9Iv8Cdez4G1MXe3B7k0jRB5VtE2ArFBIj85MiOz
S7PENBIxWeFkZ8RrLfXbbSMLebN5Kv9aka6TIcZ7utGwvRuvexVeEuTHr1HviYNP0mBcSfcvz+Ff
Y/Ofn91dKSsrQdySnSZ/mrz03f3BJo/4b7fHdB18XQ5JOk7UbcHhFMHKuElekre1G3jptP6dMUiA
XA4CfNSWGjP4HtKZoSJOxOUI8E7o1IB0xe2RLLm5c1PSSRryGoAzMfvw7metU68rNq8K+y+lXoHo
nOfLBu4RDLdwc5Iz1cwm6dIUVsSoBNANSzVj0xrZBwM/078Zz19L85Y/W3/XTUAyqDN2qkoQy4P4
8DnVyjvgjt6UplqJABd3AZrMEfwC+o3u30tbhLExz8iEvdbEQZkAjad9CARlt0e0fH4QWUN6DYhs
VHUvzUBtUtSagJmkvY87gLL1NlTccg8uKM9OQt2OHxKwp1ex8Y3UIhzj8fvtL1gc5xxeo9nacaHb
cvkBaUxB0lGq7FTk3ysXwyyOcbIGL14zIh1cq6+sliYaRukqm2RI7gpl+EKVdMXHLjwlQamIeBo8
BNiHqPVcDiaKXaW3zQgbhH5GyCyhe9AHYktFU2ebedCG9wrxqQ8Vaj8UfQNhxmnYQ7lurLJHkle+
jidok77UItndnuWFwPHyy6QZAFqlSfvWxpWDR2SgtEH03ALo/jsSIX2wd4MGVHBgv9oPhG+sX87J
iTrQk5/W3jXXzgefgZo63rggQEep9nKCemaWTjRyNPflrp/oX0ZduyvoATyTxFotul0/cOZM9cyd
hFcsqonSmBVFIVNn1v2MRhapByrmNn+v3JD8iJt3vHE9ID0V+qlQZeXsXl99QD1BxBWUL4i7IOFw
OUqnHkESYqOFMbF/EOuuzT9ur+ZCOg8GZn4C0JPYaFOeR37miNreFFVhZvzEuoFbXtvGztfJae12
x3OU+4+0d9x0i/+HQoji9EZgUkeAmz9v7J2uAKwV3P6g6/OFDnc0Fc8PA7SIymVwNRdx7kTJeEKm
WksDUHGou2yy1DqAFN4a6cT1rQJjIA3S55fBTD1zOXgIBWmx3pTjSSmKvUknaPVpcBxjBt2qsVyL
nxeHZriQQkWNBQVN+UiPouqdrh5PwLpAs8+KrAfofxl7KP9kK+HFoqmZ3RauA6y6Moo/Si01L02O
gU3u4KNBtdjppDLujAgdh7cXbHEOQacxy8zPLxDpHLZOypsk0sdTVqWdF+u7uRqBbogx7MkkwtvG
FnL+4EyclcaAB5lbIqQ5RPl9QEhdTyd1VNwvbmx13KtIXCQ+WIVc4cf2VOdfcJgLP4/jdmNTZreH
tLGLj7rnePjZVVSMXsVq9pqnVI1eb3/g9Wzg+1Cbx4MTMoC2jEc3tLgQ44jvs0CK6XFFd4HzH5ow
MWzh14qyBjldsIfEuKnOElsARjrS3W4LiB01hjKdGvR33aEpfzpYsLJnVZe+qObQrAD4rv0R6AOQ
x5jVRdFVLT2abs/V9Sa9/C0ppkO+SI+s2MRcPRkf+d76evvnF1zb5e9Lrg0ML3GkpPh9PfHzH/ld
ctq7nYeesPoVhGr474q96xvp0p60FgQi8n1uwJ6bHAt2V3Rb7Wtm/Rjb7QjoqGM+j0qoMU/d11ni
q3XrDeNTm/xqVsVWF7Kdl18i+TVRWySuRwPNtnFo9HfWu1Xf68jONe/Zpil9tSResXX7x/eVGZgD
/stkxKVdyReAuFERKOVMp979VjdBm+86saHRBqXrr/HPYnvb3NLeRyPjjJrV5nyEdDcaHMLxtCvF
CbR8KMZX6QSodfTopk3kcb1q/dvmFveTMUutzj2/IL2Q1jftWDHhthSn3tADK/3MU695ifbfhbbr
ueMXYepsbptcOm0WKF9AhwxEBd4kl/fT5GpdagyqwCvB6jaZmtWbyWZreav5V+RVO7cizWNTuEk0
DlycnLbyWy3aVvW2vwcFgBfdOW62EtkunRJwLWszxzsIKOWCQMGKMtNqV5xcJ6YPKp4NXsHsZq8p
nbHtzOrEs6za/4t5PLMprRzXWigDqxZsqjwDZqget7Sp1ijeF1cLchqoU0Je0bpqWUPozWyWohis
m+y+cMS3AdCl3e2hLG36mWvQRSoE4aDs8Mcc0iy9ioqzzsb4PtZsyCUZz4XtlNCXIebKxC25aHh7
yCniQUfQbnu5AZHNVKoITJQnAYkg8Pr27CemuXwgZd+Etwe2kD0FvxkSizO7IQgVZRb5mJsQhYoc
cQIK0tiPY1mgst5VPpRpJ7/M1fiNM5Qh7aGuHpq2mA724K4plSzOLkrpUJog+I8cN819Kpo9IJUh
kEY9ZLnDvNTopyBHIsVPhPPr9pgXd4wDUC6gWgTWpH0pcp2OdgSWNZuP3UZQTYU0dq2sOK4lK2gr
AN8KKDERIUlehFBFb8iQqKfKHp5KsKl7vds///cjObch+xCIbtppgb0Pan/NSzmLoSizVtpcqJzP
tKuAAcIjIuFtSSOxc7t0DDrCChL6BzTfdne2M7l76Myy515Fni53Ohc6cDYYbMwWcNN4sjwtiqew
Ae47JKniboZuaD2tmUTQK1b6Etdm4SfFlK40di0dHVDCoMSBTkDQIkt3ISrrTelSXQUcNIqCHNfT
iTPwP0EqNz/dnvxlU9BtA75JAzJDMqVkehl3uaueOqWffL1I+GvVOaZHJgBDbpta3Evgx1bxEEbK
wZJitpGQNC06A3sJ2q4PIstEaOpM/Te76cyKFLmxlhp2Co990p3e3CR9Xe2tojdX4ofFaYNsoQlI
z5wdk/asoxcjz61YO4HoAoScHFDCWujZAzJUq8JEK7aIlCqtTWByMsVRTxQJBhSEnLbkRzAHV8Mu
NoTaH/mUGpOndIK3geE2dNoZqat2nmaLDhX8gvTImBWm5akp6WKPtQSd0JWZoW/h9govfykUX8Ci
iySe/Ert1apXmBap6JfL64PGbPJtUofuKeord6UCM0+wHHhALhK4PrxfAJiW9i0QcnbN3FwD2FF/
HQX5aBv9OSGnWEM/CKLnGWrCVkKqpeGBe2q+Y1wwicocQ21iimbsYHNoa9BEk6bHsyxJNsBSxCum
liIdUERDVQBeC9THknefEA5wraq1U5KVXnrHLAiShLzbtGuyjUuH8tzQ/OdnOZwoinI9g8wLNnL5
hSapX8R0JQ+1cDHiegKOY5axAFuotFSDOT+6510Rd/FhVkzPQPbhkYEC5/J6ewMuxdko2MJlgljH
gEifNJyJt4k7cgxH7ZPR12MeWCwBw/vYjg+O2So+SysofLUmCv3Eubd6Z/pKFaNeibQWGkFmFm6U
A7CGqKzJ+WQo8HbQR840oCYsL66K+9FEq77+1jpQbNA1vzmYDHw/sR4MdXJHJ+uhK/qwL/gjFEz2
ShmPK0dz4bxcfJB0/dVt5SqDPp+XxAdd90YvqrsIs9BPg5cPE2iFj+YaJnhhb8Em+OHA0Q1+cDlc
d8baVJO0g82YBmb2RS3XWseXR/XXgnRMRjy5XNbCgtkm0aZAgc8dT/2Qvra8RTIjfarH6Ni4w8o7
ZCmVdDEyaZsJZHnromXaaSp/WflX5SGGlg6ku14y1dxWGUQoWVBPqe8aTYgG24e88lJ3hY91oWgy
87zraIKD7hU4DKQAuxQlYmoFPgIgLQOwlVqB3o1N/HLQgN0sKdKQ0SGz2CbSRssrIe9ijGs02PO2
kdzwxTdI28rucKO4E+7Bdsj7dxVE8yDg5bz/OnJESgLc38ch53ogaNmtuMhFt3I2fOkKtgan1NJ5
+DaaExTnJ6JXKGN9iGItrbzsVP5aki/gpm2yGAhm+MhTAV3WzFMekMbO3pqX4dH8WKNRWbhlMKUg
yUI1CipQV1n1KE0TnrXayWJH0zgp3cacVjJxC7fLhQnp2HCuF8U0NPBO1k+MCKSDOn2PBwfX2f62
Q15epL+DkQ4KowMZLAsHhQofgKEdcahXWdVjMa4EZEvx/cWYpFsGMedUxypcQY9MbZPvW7qxOtM3
zE8dZUslGQJN85XM+CJyuhmdbc2xeGnQmtNm4tZXkxqfJFV/3R7+on86W8t5es5uVw1vM40STLSj
fU/SAKIgnikOQ/qjUx5L7dFIVkLspYcwytBIsUKUE/ktmYG87LM0Q44CcQOHioGHPtGpfrd+Ud1z
AFyqn7s1VOyyFzqzKHkhWgl1Gud575IorJvGs4W7rfOndIq3pvJe5ceh17d1pVZex98IW3HFi3fM
mXnJAfW0mRIr6mcEpttuE0fLPCiWZ+HtdVzof4evhQoOshlg0wTB5OVC2tUI/rwSZizH11/3Jk6/
AGPXUfeQrQHXhr/2jFk8omcGpe3MFHB9Kw4OjsmFNxWt1zt6qGjfaZ0ETHy7PbxFl3NmTNqmcc/q
VLhYw7qqf3R9UfpOpmkeLYrcv21p8UCcWZJ2y2BP9jCNsCQICyl5yp2wNXYdpJkmv66hpWs7KxYX
PdCZRWmDuHSg2WDDos3LrRPtJv6to+ih45vbI5t/5+omPLMjXUdmq2sF+bNgLfWS05BtVWZ6sRl7
edoEGu1XArqVNZMzhuizz3JGMK7R2neQaDCj0hPqSui+ZkR6slOtSqMpxS7UBzcEMCeH0m+kvt6e
uf/gQv45XHL2TleSKRvmaEp96t7LoNk+R7/a3c/socn96Pm2sYXtgNq/oc95M7zc5ccIHVyjjyDe
cKralhxdtFM8RxVRP5KxzYJ4cMlKNXXZHiihTbx9XCDZLx2HmRkOSxrY4/Z2IncjaIcUvdxMir27
PbAl1z+DK/6xpF9aGly1apF+1EAgE1rFvnHRYVPeZ4HZfO+KR+DekMde2YMLpxkZSJu44DDGe1im
JzAtVxsrY4LfKMWwV9u6eAZivNy4eNWGrFfFszKYsQZS00Tfx6O5prexFJmBoBkCFJhbC3Is8/49
u1/1OMkY0k0IL96yX03njS/kYfhGv6hH9lCuPaEWDsOFsXmpz4wpvGBWBWunLq2BhG/DguVA4LFw
ZSHX7Eg+krp2VRsV7ABUEZAkfuwbJ4gdcWiMQ800PwcTHKFE8dCt+1gP7t7J84Oa5Nscz0ltWmsK
lhZ5FvggAFzPz/cZU2FI+8pMuqRrq5Ydi2JDmt2PKd9Gu87wBxBjryHLpdPyxxaey0QFXgaJFjmr
QyrBxili/TFXQQkPWTa3dH26MeM1WngpbJgNzRgRJFggZoFUgRQBR2MHjhJN74+s52+xM1FoeyvG
ytXzpznj7E74XyuzdKeOmQNIRNoxvT7VVdx34tiSSuG+ZUxgLi9Kbn4UUQHubZIppfEwKg4v7rIs
659dI3Hcbc6twr6vosokyOkbjvCQ0E4AzzVH65fBagLSLWKnPxySaS9VpGqN56KbWXhj15sPxoCn
WNAoWvNM2xIZe1ZX7ls1Jsbvaqqan4Tp4rHIHPQX5nr7VLBJCYs4gsQAYD71iesjhxy4URVVUIt+
eM6gZf+IS1QwL7OBLAu5MTQ/dUi9fNApSl+yKCnAg1PW1VOUCyTEa0Gse6NWmySc8zGQHmvT5FuS
69C/i/ig2l6VDNNGFx13t6bjFgTNO1WevphVCbZwo3Cn+xa5GmRvU105jOhh/LCiOVuZVMwAL1aT
Fk+cKqJ8ADoFcsGIQGMWJk1kql5BB+UlVtP8m7B59QM3v73P1Gb6BvEvMIDwGvkV35iUEf1xGCIN
OlqhZVWJqiINC973p7iBdAVeCEamBZRoTeYzIG5Tr0gYaMubXrdeO2GgybkrsyryIIvmvidpRdCO
N06ZCzlxoTyhEpPAWm+lXRATQKLCHIpRaKLnZPielnEl9j0mz/IIHwy2n8aYrjHxmFJEMu8+e9bd
xp0AQCryoJf+CmxNSacP43BEVbocfXgG6PualTUkG1Wg+TOIMlt97tsKbNC0mElLoDiRhpAtKE18
eoW10BqXd5gujb5HdQFufzvP9CMYJDDrqOUBTVgk6DIO9Npy0BCFrH/u11ZKbU/LbXYPqUUV8zyp
yHhFhg2Z8zmbe4+nNg3bWjQ/+0i0TeBqgn0qdVzmQcmdFLlBEhESKggJXoqk77ZWN/SfYOzrlZ3W
F7TfgMmiHbfMbVFfM4piLD2UfuznsRtUNVAmgHpCPoqpwk91sYDoGCgGU79sW2dayUMveCw0ZgEG
BoEeuBMZIJtNvE5KaxqOA5qX2LC1jGTDm0+lWO2Gm12S5Ezw/EDBATT+cCdyStFRSg5a03g8Olms
PQvFGj2wJlibKavVsKRN7aX9CNWFpnRU3wYZa9BHtrKp7KnxoMcbh4PZZGsZ/wU/iiZqNPzrSHZa
VxjD0Rhzi5l0PEJZFeJTtlL4UPL4fftGlN5C2MjGLO+GK0hHbVWVZTvHvu+qPjXFEXq/G4dXfmKz
Q98BGFNNn260hotaModetz9hBQpjrlRvEcLiZiVi9VhBc+qxj8xsY0MZyKftxCFBKWzfSEd15da/
3ke4iJDsASQFhNTQsbo8rIXT2UM3KuKY1hmwoX1Pd7h1+wPg8RWU14m2ErpJQcafOYWeE9IEFnou
0MV7aY93I6JePVGPSZbafhyb9b3LFR6QiSsr1cxrPzTfsYhN4agRdMt8DfYAGodWz9SjSqJpT6zy
XWfOsB1TF1dOJMRDaWnMLzSl2dzeNzKW6c8gXRQDoJALxMiVbI+qlGlc6QYoL8bGdxs9VB2+G3r3
qc8qf4L0jD6+cARxwtinVTd6eAQnXh1lT7e/48/iXR5dgHDQ3zh3iMxkA9KOQh0RvVas1I4AOKk+
rxBkAYtgcTCMl8D3ATQU9nVr+fCXoz+JtIa0AYo9NO1z/JURuO2BfzapjXS9xso72qvKvaoK8cpQ
kN7oCW0DAJ2LfdmO7q5skvpUohHKm8op2pQ0ax6cGJ0Wtwd1ffIxJtwwMwcHUJVyPV0FVW3d6b2K
pPIEucDmK6tRnLxtY2GTWtg7LqYNRT6U+i43KTLobY+4ZjyKmLF7XR+jAPs5/bD13l15Pl2bAlwW
AvVAiIJIFXWDS1PU4GmVGLV+rPLG9FzCpl1HBfXNkY0r52HJ1IxWmTXQ8WyRMRVqaVXZiBDi6BJo
ZPpdtB3W5FCuY/a5PQhiVS7wN6Ahk0YD7psE0+oax1ZN0RDPugnsKMR6LqnR3SEssDyrB60xGa3Y
d8XE/9uGDpy8+QMICmD4B89D6Q3TukVLjMgwUKfekLm+FLlZMOQfQH0H7hR2Tg1GbjD9qCDkjCu/
nPa3d46cU/jfDwD92x85UKCYJX/qUNCBUjS9HVuTBv0Yh3k/UxQ0B9sUb5r62mjNvrSNIwrrjyhR
ezxdk3hdWGbEXybOh22iGi4r7zQ97E9cg9urKH9tNbM6QH/aMf0ESYd25aQsLDikirDgMzIOwO3Z
B5+9TdF4DlJjk6lHqhpthUBdoK+Am+bGzrvhbVDSKOx0DiJIO6O+Idz/Eg0/T/es/4Q4AmAvYLGk
k+okoxJhN4FPq9PcOzKlPMQu7xDYWgWYAZRqxftc3ymwB0UjTZsxAJBtvhxvpCkz4R1Rj2mZWTtb
K0HHGTnFxkFf8pcij+iDEg3mo1PZzYozl/Ms81CNeZ6BoYNE4VU0oheRA4ZXDLUANjiq3Kcpm94q
BbwxoLIlmfuUVMlLlxEfhNorq7wwapie2xuc+UKTb9IUchCjo2DUjVrOQYEfcagiHk0r94AZmnEP
K6doXrbLi2se61+D8x4/21ZGGkGeu4dBtxk8pfmeO/mmM+ijU4MTLOugsZseyqYpvcHWVmwvHB8g
6SysL2KxGaN+aRqMOUZiKQ3EpalDAz2PkfigIIF2OMlXTF1fZRDYBYoH+xZYWeQeLk1NKLj1RlPq
x43w1toC5Zanebuc/7h8h6V1bwFNXejHsarwFPfKsT84pXUvouKXmnYPbCrR393s6yZ9HgR63T6G
gX/N3C6MVSWMctVLVBCaZL/1Zgrjwfpye4mv4058HuJNTDOCTlyBl2N3JuBoshEa3gSU1tyq/LT5
kZUoJLdrLmp2+dJeurAk7aVexDQqB1hCQ1+tBJntKV+S4u71/zceye+rFdpXgFjUj3kOVjB+z+b6
N9nXrh38C0NAmcDDzzgdOWCw6sbtxqjVj2XnPgztj4zVGweAZKKt5OAXDj1yxzOo1DZmKiPJtbMG
ckb95OhQJv8k5JMirwuIS5CC1dAYQsFWYAVLhwHvSzzo0DINmifJs7qRbXNixsaRZKzcxTZ9RTDB
d7cnb+F6JjrBoGb2IIxJl063lisW2l1y7Wh0EcT8nH7Yd4UWCzRn671XpUSEFgjBdq1j1/up7vtw
Qix6PzguewUSgq/M8fWgCUIxuHMQvcz8vvIcJ4rJkzZXj10H9iDeiW6rN3yNBuzapREEAzpWE9ML
tm7JSp7buELHUTtSnu2FFd0z1u9jayW8nH/l8pwhioW/NAwIGEIXYD6HZz6bTVTJ1URoUJzuQkar
TVMTJPTE3aSO7xBXejLWau/XPgSUVDrmDX2ziL8t6WRT0x1cjiz80SxL8aTVHQ/yMrIOjtWLozJY
o3979yysFiifDER3aGzAKCV/DT48aoCxzjiaea7dtaldP05Fp63l+6/N2MhEOTr6+1D2xYpdTiTE
pHOedKN5TExKgnxEwqXq6Vp98npTwAoax/FEhhDcFahQ2LSMRmaYR2eMmiNedtoHTqX71HQgWLo9
b9ceGBsM1mbwLeQi5KCpo5pIsyIjR0iMZFtSU1woaqnuaKEb2ynj01ui9GuX69L4DDzC504zHKw/
UKqz7ThGdkTLipFj2pqcBgkIdSdPRRrY9MyuAq/F7TEuLRqyGi5c8h/tXGlvVOXU12JA86mgDYFK
IESj+o4pm9tWlgYFTCP6eYwZCyo/4dw6B0ciCFSPdgzCe/Ho5vFOy/TgtpWl9cLjGuK/2ORgAZdq
h9SsGdEZtY6pk3YgRTQLQJmNYedEVbJzGTL2jQPdottGF4bmovSC0BplHyi6S7u+Mq2Ru735P6Rd
127kOLD9IgHK4VWhk9VO47E9fhHsGY8kKmdKX38PfYHdbrZuE967gw1YAy6RLBYrnDplhBnm/vp2
ktAbBHC1OyuOsNJ16V5ikjoAgoiPED2YBndY2mxkrR45RtjYFmZFFbN0k5eZuTOVdggHq433JfK/
uxlTBjx9UslNQUEeLNCYlbcIfeCM8kxHnhGMkNxblNIxlseoBAZBLuG000OvYxhU+cvMQ7NU3EoB
vbuJ8gK65X9YQp9+bb/x0oJXjLHZXxBdYyCNHEeLbIRJhvkAmIlGfT3BCAW4xvV/OFqAsvHcIh0H
iBn7lJOrGFPJkobBNkNMSrXlG0Pr6HRP5jRXXUcaqSZAmV1eRRSHka9GrxHaPq2v7NyJOKBHkkbv
NDNEH1D01OZW9wk4prz9rr4yKXi3wSAmw5vgHL5uMTFSBM20oYrhbe/q6GibHJSkiZtm3SC4kKsr
ghsG0gB0kCDper6BlQWC1lzKrdDpE8Abkdabqs1UoTT97RcOi0K7CiquaItGk+K5IKWxjbIbcVJ4
RsvnPLKKHbCVtQA7xZPLITZhrxvS9oz+E1eQW09HUJSpzDQKjdipXp26cFybAJrWTi3Gm0+GfBPT
RTmUFJySBPwgm4zIxRbwmeGxUdD1TjB8Qc6iPLBIE21tadTf5D7rX0g913dWMpn+2PbZHwv1P8Gl
vbw1uDK6boNsRZfRCcg5ORajjzHSLgqtIo7AC4Jsp1kYP8AmJzjylXAfkqBdeLvgfhs8r8tgUZRJ
DTUKezxfGFYnJ8mribc6D5DWSH83ldk86SDJHX3NHJNyY2dT9TyCIFe0ZB6Dxk4LriMcVWgE6tY8
n0OVq6Yhk8QOMe6F+DWR6VMrJQ4m2cTZpiFWtBsVDHDMCjhcQIK0QT9HtymIfO6mZMqOeWY/6y3R
bnIYfkEUuXIccF9Q6Qb9MxSWb1eQlWEEm3Zsh/Zgzk9mjNJhVcT1w4JciOBqXD6KCLbQ3wNCDSBO
ACw/vxr9wJJQZZ0dJ6fwzOK31sduC976qnbcqP62cQHtI3ICrAdDVvHPc2GzFneDUVnFsbJvTQet
X4trWoKA63LvWEUAyTskuWGn+FwtloLiV6Zmx6VE9bSgyh9dGRfwhSOldN1UXvjpGjIpSHAApYZy
Gozy+Wq0zCm1hDUjRHhM73JwGCAzmlheDjLmA66OCBLHnu+zSIShRTDaGAeG4h1s2bm8RLaKCgxm
1bEsZP3HjCyIP+qD5S7J9LlEvQEISb/4SqI5j6pMS4GPdhEHQTocd+ShvzhBdG61mIXTa20/Vscx
i/UjKZclqFVKt13Sf2ZSkt5Vidx6Ceshur7NFxrKBMPRRZ8h4ltUSM6XrQ2FFi+FUx1pMwIvp2lx
rQNgEAEINYNNhG6KpW8/SU3n795CCIaBQiIYURijRj8XnEqkG0slqY/DAloZCo8ygDqlrp1PveBi
XJpFJgu0gRhbDwsMbNC5LAJueTXXivpoNFPkl23thD2Fm6ZUinK/JHLyF1OwdAw+oOCwBbmteg92
lHJ3fad50Dd8CnwFukvAeo9koc1PeZnsOAHcoK6Pi9KagAADWyIblCEMLA0bMCxHMs3lRkZj2o/C
GIzJTfNsfpgrsJ0vTmYeesmwNn3kfKjxUm4WZ95QE11CUdbX79e/9eKaf30qCgKoiyAPxlvvOh0N
p07b+phFRA9y1b7FRE9jW6Mr9eO6pAsvBZJgh1FslDHUEjxh50eDqkymmJJRHRcHLDiNOYJEWKai
2bKXxoTdLg09eGipZVW6cymp3UVNajYIwo2oz/xmLEGtZrdm8dB3Mpk8s+wNur++sss91JBuQ6kB
DixLOHC2H7H4nONWm2GjL/Hyo2wyinYTgICauxod9HPwXXGg/AUWDWqmM1YwbonGoE1LP+R2mE0D
0FAWiqoYGQIcq+GmchKDov66vMuDQ+IGNwq/wcErxmehar3tGmm2rTBWMw1sprJNxk2JbvJY4Jlf
7iPmnWLuPLBBSPpegFagMkublakdUuDwMOrJSlIXeK7sxxQlRup9f1WnwrhXoE+kxChH+AYD4Dcu
IqrKNSkR0V1cWnvGmwCIHZ4aHZBUzpW1uypZilHCeNJmVLeYGjnC2BoKWHH1hAD6asFZMHq9clsN
Y+Kur/DS4DPOv686CQM68JjiLiJzOxmJEy429esxuklpiuJ997SMyraRnq5LW9ES1vCF+SxgC5Iv
sogYZlhNBB5iODT5bLmzIedoa7TNTETNfKElYOBCjONACrrQEe+c33Adw+EQg9RVKJvZLrXwXquD
IgWOKipriQRxL7XZ2FpUGlUV5uboq+Xfanqw6lTwVlxsG1aDCJH1xKAXCGpyvpoomrskjWgFVE9P
NqSqnkp5KAS511UhX2gopLTRI8x+fhLytomUSxj9UoXgiwLa0IiH9FaOy7L87p1ii0GfD87GRgx3
YZmcHCkjx65CGqfRfiqc1EPZtxNI4fUarzpqf3BjgLkC+wNfgkv6wm4HhEY3JpozlMwbBuJGJGit
eUtF05h5HYAsoOhAPa8iEYOLye3cZM6WUQP2d5PL93ZPvca3etEsUJ4YEWAECDFZPQ4to+AB43Rg
zmf2Y8fEbJI49+WEURxVThQsulU+g2veODSzE7/2CFgPC3B0W/TXp56tdfqLPJjxg0nbfFtOturL
BLAsg7KxUoX+u6ocDcNhiB6bAq+BN2vsi9EDjggdIE68QeyIThQKQV5E7KXEFz9bdbAxtkowHkVj
Db8M1KmjDinIdMM3AekEzoDPA9TaMrd2kds3AOAVXqSX1V4BRyWmkivtFlU76pdz2wQ9BRCd2Gl2
a3Yd3Uq9WaIHShmiQ6XaTRBZVXJrdV10tKS0eurlqn90RjruIFneL0sSEb/tYtnvewXzBMx5MDoM
XQcS200UQG8FrynvoGBRjOIR8C/gMpE85awKYNDFQhfTvtFzsB3UW0Xt9tLwliHJcd0giwTxZyTP
wF50ln0zLjeAH3japLlFepeNz/9BDh5upAmR2kbh8VwXFrXs+1SHHAsDZaXFDJwyfasxrpcu1ua6
qJWbz+Yd/COKM/0zqErlIrHtm94Z7qPCfLaaTT8fe0N2VXUSGE2RMO6gJCsbBrXCujDQT4r9o9Q+
7oREVWuHhNY9FGzh8+Dx5OIVFTOwtBHw7Jt8XEpv0jCapatae2fPw61uzYrgrPiHgCkfIBogVcdR
wcXixMmjlkRKBXFTC1LIzCwHv8UQXYHmXV5cFCAYwlux1C+eGE4lMiS+iGM1STipad14qRFjYt+Y
9ONLF49W6RFrUt+7qWMGdc7BiEC7eRg8maqYY5VVzvA02HKZ+G08xbGL5LoWo2O0ynTN1eJ5+ajV
pHqaKpWowZKnwC6azbJEQVEpeX0zsJ7ZXq3TArz/M8i3N1VKMPn3uipeWEAQfqF5CmAfZCkBA+Ru
V6HpYPcgGNwHwH3zcwR96E5mjbxbUMNel3QR08IrgK+ropj55ULyLXV1Z5LStoc4xHyPftPcNm75
Mbf+obirfYGoC/0A6hZcniBFAMwYsHGu8qHMQxpZCo1DB/we02g/AH+/01sjceVScnvlbQTfcqUR
1MiKlwX/CyTMrj6MwSycPXlx/c4/xeLCxQKJG7T5TXGIGYWFTODkNdtc3VqT7VpSub2+8HVhGD4J
tmxgxXgk7NRXs4EZanGY5i8p5kWP898xecrBPznS1+uiLjwKti5WwsJAPFBO8hADqc804MaXOFRI
46vRgaIrYU6+N0IBcTwcCRQ2LQuRMHMuz22yY1SjKldWGraFfRyi50jJtlNS4KgEMcYFjuh/JbHh
fkgpwRngrOTooFcxKSjQXop0Y2C0VaAh4ugbrfoxNdq8zWhFg1zBMDfQEmX3NLG7zZzYmTsl9rhF
+4z6IKM9MKwUONmNHncYg9kod0OpPVajYz0CSTwJSbcurK4J1g94ooAK4/vhEp9vjx6h0yOdUhIm
aJTR90ocUmOPym9x7xyUzDfeuz8guNpED+Unvvn6+fPZRwiEbMTSbLIFImpOtlliYJ+CEgVwM8i+
eV0VLg/ovnTIlk6uaALYRRHxXBpGYp2vdE6BNW80SGvInyRu9mk9++qibzFRaGM56Buab8bM9suX
In/IrUWw1lXxKBMDso+6IGrGnPgGzTrtLBskVIrR1ZsK6LEIhUxjdNFY5DYyxdtg3BvGr7h9GTrd
T8D5LTCfK1fbOf0E7ipUSpYZmWFiv+f3mDxbc+9Gkg/ePU/7LiSKbTaOFNgMVPxYwH++2Qm19BoR
NwmjeTc1f2m0uPH4VqApUY1/GpgtfV2TLrUYFCvYWVYLgPvAE61MpdbnrTokoZKGo2164C32S4C3
jeLjuqCVFwiSwOjC+mmAqecDFDsCIxCBGx2OG8wB8hpM82m8xHRrvxMgni6tI/JnjNAf4Ba8rXz+
dpJq2a50LUFuS2WtEW4h/SxEQvj+XJhHSIEVZlkZpOv44ixRugW1xDgNp4CG0cH0Hk09iH3Jb30i
eFnWDulUFFPPk0iJ5GU/jDlENdWnJHnxQ+nc9K0gHLvoKGELAvIXtKoqHC+Nrz6ZZO7SCgPZQ3Xb
PGqvcoDeObe1Ng/NB6ihpfvy53WNWDumU3mcH5k1s6GSAfIqpfPy2s8xqlGZRYnOS1N5viruPmUg
qCcYyZyG6RKkwQZoJyVoH5xPXZB35HmTvvSBxZqwyJj0hX7S80OSrFizItNI0TTyYmno046rbWUl
j3abberF8dKy81r91QEDsWv37d0yS38btI1KgyAbtGIwEUYhOkR8zSbL8bjXBnT2tVUUJLTulDvz
2f5j+r8rX961Xow/1w9xTTVPZbFDPlHNhc61w4BXYVceahWdRxbY6gZQOGcCE7ymLbjP8BAQdSDi
Zb70iSCMNE2a3J5IaEoENFCpOxjUjYnA57koRLNLgJ4GpP7B6srCj3MxDBgQl91CQpSeH8i9eQBu
s3gsHscnJWy8yK+y0p13oqENa7vIaNuB+0cBAMnPc6mJXknJouskjOXBleCroDvZRaJm1AWu1qrV
Ysg/TE1A8wo4mM4lWQjmFahpGr4aGzAlLjfTPdoag26vBSJ/eFUPT2Vxr2a9EKrk4BINJ89xHfet
c1/gJbgIQLxJoB2XMQfKNSfLUs+X1bUyhsbYENUFRvCffjkgVKgtA4uD1+v8l8vKyCjT0YzQkf6+
UorJZY6Z//2LBNzsP0K4FSA6VMwFRB1hYsSuWfd34ElwM+chbm2BDqzuFfoewPImQxyfa1H1hjpO
NpCQWAVxW4ncydIkqvesPveAYcGpAOU/EvqcStOmqts2x32d1ZFu20TBM+ksht8CxItChf0b889l
VE+NPOhL6gTR5IiY5y+9NvjIAPuB2QFXGTHM+bnpakRNVBJhB1Mj8SXHvmnRNB4ksvZ37mrDB2nH
LHip16yUA+uBVl4VlVCNM4fRAnbdKGMXmThbZGyWHYLfzCMEw+W/rS/wbgB4ALIPTdN8Qdys5aGZ
yjgLFcxtxP7BJdCy1mMdr9cFrSzpTBB3kHEyDLVOJILRdnkAHPkhmowQ/BXBdTEr7zSLNdGnAk5F
1qt4flgxeurHIs2yMJ2cJqijMp7ceXE+TFJ0HsqSiUvsSHH70p5iX60nIRhqfZ3/fgB3dIuUtghu
wOnVKfIrRkZvQZx8l8/SLpLNyaW2fktM7aWJm908gGkWxU4gKUmTewUZEp/mheymwCj717dl7auQ
aIPZQcEbTbbcV5UVUHngYsjCpDUwL5EE+fJo1YYgTbny/uCSsPEryO0hScTFkw3RkgFoNrb27tg0
74l2p6jpzkGi5vvL0ZAiwUEDpYmmnPNTTpGHSmUnx3K0NlB09PFaH13z7eIOZn+cSuEN9qBZU9QV
WYixj0BDJOVPpfus0Az98/pqmE6e1RYgB1UFBrBFgwUa5s5XM2mjA3KnJQ8xz6T02rGuEJJOwXUh
axpwKoRbzGz0tR5Xch4muacFaun+h/uN+Z9wezBeCDUkzm8t4lbrOqPGc9C9qvkzUXct+Xt9CWvq
hZoUYkzQ4YPvgItflKaIwPzQQER8W0SPNNsPkW8W++tS1k4DcFg8NoAXYBIAt1HNEBktNWARtWqp
P9Fl1nmGgYZkgeFdi5MAkf1XDvdSt11dSZOSZGH9msMblDAPQsGsujFyMfXPaxt5GxX5Ia8bd5nD
3EpuS0UX3Ne11/XsG7hDq8CoW1vgRQqRBCv/oHRlftq/6pvW9pMqSB6ub+zKO4ouYzbAFY0u4KPi
XG9EhWlnTCQLKymc0+KO5r1ndrspS4KkFrVPrag7EqhIFaAmiEeUx+gPbarHFlGysKCL25t/4650
c8sQXKoVjUSbDXC0qP4jg8aPkRulJpmidsYZ2h9y3qM2swFrDA5RhGxdXQ6SwejgAnYN9IrnJoLE
9tB0VMUzPbSuWsXeshxmTBi/fkIrqs8qqaxDiTU8atwFm5oy7YhlwazaJrQx9uSu/Q87hqNH9Roo
HpDLcVqfTyB97jszC5v2d7o8jCPGvS2Nm7U/ri9l7WTQPIf+ZqgaHDduw0wSgXrNcLAU+MHalIDV
J8aEvy2YtQSbtnY0MBQMxYmAD0Qs50djxFpLAezNQ6Oo3EF/cUCpYxFBLmptOQyHhPo/YyTh0e4Y
yDBGGN8OIWbqxnbgxHdKcmxyEc6EbQv3FKGUxDBdrJgErC23GPSX0K6AnC6L3DTNgrZN95nZ+D1G
jlfxIRnsA1oiBO7uWogHeehxYdPHLgcAgq+onZdJweMUqg/oHRhceVve2aBB8Yc/YwZwnuDQmK25
WOeJQE49apmg1SpjAp/UIPeln0tQBiLuvTUhDKcGXByCJLT+nW9mZixyUYxzHi7KfUZdy1NrIP82
f/T65bqyr9lxA68i8odA/CPfy90qAnp6gBi1HG0rbhHY5WO2yTPXel4+Y/DviWoWa8p4Ko3T+FKu
Gwl5UyjjGANf/qHHgzvKnSdOjrLfxB/TqSRmsE6yNUsVK4khYdLoMtwsVr6jb3gayynoTa/KvDG7
Scmmq/2hOWSb61u68lid7Si79SeSawyxKaijor/pWCchDbo/3eDaH/8/IdxtG+NlSWMLx0a77Rt5
z34tlZDNc808oVkZoTOcf+BWeBlymwzOnBdh15M/FdpwOlCgGmbnX1+KSAz3dEidTJNZKoqw7oxd
WSb7JZ/fLJ2I3KY1OXABv2DriDJ4QwjQW6SV4KcOJ3QquwMabTbZFLNCgyHKpq29hng/AHdiNIhw
zc9VANARQKGUsggdjZieEoEoxbREJaGVuwTwPSIyIEqRGOI9CBq3jjMtsBHILXuJgY7/TvVQGgU6
TmDy1jLLJlCRQFygeI8iDXdtLbux88GmeUiGw9AlrtHfqvlLU22HGvCL3/J4mNOPIn5H6blRDG/u
Re7F6loZ2w6SOYzwhvOsSdRWGp2g7pW8sxC01elmilIvFjlLXzrNmQ0TR4Y5RjIgbOiePD+5pAMV
I/4uQlAlbnRv8T+KA3U/XQ156zIwvAzllevqv765JyI5ZVmyeM70KS1Q9Rg38mEK5CB1k969Vw7N
nm5LzxBIXLkIWCM6vB0EQ8B8MO09MVCKUmEeuAzTGOXFtgJxF6pTUnJ/fVkrVhBEKjqc9a/z4imC
BrNGB0gf5SEGL6KJd7vkitdqD330LHWClPnKY8kmNMD7QKcPCJnYek/W0zcA6RgZblsJlhp3LGIC
7j5SbItZp/t6QDxZoBvzmKIX8z/sJLqyQIGGtCwSCtwzjWSNqhb4K7T0cBw/h5CMIpautX1klAOo
8UMvwXB2vjhtjKo6wbTscOg/agDyZQNNkcOhQBOrg0L09UNb0QxkZAEcAQiONZpx9xxkY50pLXMa
Lkntlc2hi3W3nQXB3MpdhncIFxpQXoTjfF4WlJyFmhk66mH6Q7EMvmz8NTFq/T+gR1jH179yOLVI
rQSOoY5ymGU8mpGFoWLvpHoEvFtgHVdOCDYeyX9mGqGDnENoKwbm30h2GoKgNLARMPipoaA0r8D5
LLK3ZaxFc0FWd/AfiUAPn+uE3ilajaaANKyt3NMR/qvksWwK15RzwdpWFeJEEm8O85qUShmhpNiB
AX2aZCzQfKeDJQhSRHI4G+gMDWXcfmmI6Y/erBHfKBBGisg71mpr8GSQn9EBIESGjrtMaGWLMsMu
SbggbdI39q0C9OqQpRsJwyyypAjGcgasD6yq6BDpzL9ODfxnRP/QmP5sZ5Hjs6I4+BoAGdHgAxAj
f4zZ1BnyRJD3Qr22mx/Ae/k6dw/ogbjrbSo4yBUbeSaLO8gxjrMhVyArk7sg19+1svVa2dpJyhGs
Bz7CQe+6KVkTiOgZlfyvtABPrzA4BA3EJgS20uKlJApKcCsAGYV4vXETJ/edZhGs8VKJMB7SUQCG
YjAPbOv5tQDBT4SBIHgHpNr2qiRz+/6Diuorl+tiQsADx/h/gXTnhIydlS0Dcu1hVWMmkmPcEu1n
auo3CaV3SdGDlkXEPX9529EowJjn0SaLIhLv+7SRpDsAgxchWr7dEY8ZvY/tp1E0hUMkhruC+uDk
vTRURYh+BKUPrOF2qW9NEdJOJIV7YdI66pO2rPFWm0GeG6mbdshSFk3uts7ndQ28vF7YN1acQgXQ
QqmZW5DqSLlN5KkAquguSuvnvmrdmnZYFsC4iWiO0ZpegLgASXg44yiicnoRyYOEYgO88YQAHZAi
wSbR50bvvabt/6J7SpzYuVB3ZjlQdoNHzFoeeeJeKbZ6Ki/1EOo5af0OME8ftFzVThuoiBNoRRT8
D/BAAPuAIIAPNSzgs6o5UcYwSyP9WND8lZJY3SyWMWyvHxqzwGf+N9wCQCsYYQhrjOKzlW1kqlLT
jGOIsqwvWbWf5PvrEi7yVOcSeHxFEeVm19ZYC26r5A6DPASQ2G6WMut3AAAST5JbdaNj9JZPM6r8
vC7+MmHF5MNNQO0V4FmD5wlJMA6whCM7hiOGaj3o3l6xXFCxACcKmkyv9TrBei8U80seUiGI21Ag
4rum7KIys8bGemnnVZ8JEFWgnh/8RRJY34vrxslhOnTihY9NlKCBVIUcuokNTCpSn2K/1W5VYWF/
VRutf1fEXTVt0IkaOVgRNL55BovsPv10gt5tg9T7+Vf2s43gzERLYz8/WVocp0kzyhB4XH7fJ75y
+DaGie0dqL6RPUXlGU/YuQB4/XE3Ndi75XeVeotXqX5wXe0u7C4ngTOGVY2sZcG0oDNvcnCYRp0B
HlPQIf++LucymuUEcQYeveCD2hgarlf6SDo/be913e13YTS6NTj7n+MXqm0z44+INEoomPPtaqOJ
lzyGYONOdWpX9qZN0ngv00aTd8bhV/teu4I9XdXDk1NjPz9Ri6VvMiVRcGq9/JxpRz1+zjUBiYxI
BKfqVZTKc0p07KZ2P9KPyT5W2pvgxFi0cGFyT5bBaTewj0tRMOWDA+yDRMxJPP217tzMR4dZuY1U
gaFYM/FgPkR7O1xwxLXcmkCJTjQQrY6hnFJXjvAYa7VAxNq2nYrgltQlaM4mcTqFKnWnvXmT+tf3
TLQEZnNPTh7jF0rIwBJ68qb2d2R8vP77V5X5dAFcTJloitQ1ejKFETIY9R7NB01yq71PT+PRvpVv
fqZ3xMsFcblg0756JE4Wlfcx4LdWPIV52fiV0ngVMI6lKcB+rUoBewcIDVnGxmY/P5FSp2AyyEsc
TYQJsi7ABO13Aw8YIFBW/SOAUy9Q8kx512dTWP4B/sMjxlNXbMcxaNMtoo//ck7wwkAihYIhqGbO
V5OUeaSCl2gKZ+VNZpzjG2S53MT9m3u2p7/hkASrW/NeEC3+r0DWcc0JHDPatxYT6NWaJ6ee9dGD
82XCNBlk2QRqvuY6nAq7eJaGbLIJRvpW7vzXcV369/372gBaJTbKCi0ASOKp58uxB2tCVxx0rm4f
SoJ5JMeZPF0/o5VFnIngHqSqqmsrA6lpqCq/qvwPrmtT3XVgE7hXKsG1XXlkz0Qxs3Gi2+pQD5KN
oS5hkXdIlrxr9i+KcSGKKAZdl4OCMeObYwMtzuUw4zaNGu4QVMDBYNHSRjIQs2B0R6QB7DdxbwNW
9K8kztAxPg1ltnCZ+op4GSb06KUUZJonRdQ1Bbu3YlTBEG0jK4NObAd4oPNVxfKszhj8OwEnP7il
vrgTMmjXdWF14zCt5yuMBjsiZ3wMRVv6rIZCT/KhaOINCBhd3dzptNhdF7S2b4AxoyqNThrU9jlN
sBtqTHo+UFAIDG5K93n9Ype/WI5OGb7v3yPFDswFGxbBsCTn25ZXZEpTraLA2o9PneSWSlA3HjAr
2bfhTaDlO5XELUolVTzJekdDjDcAr5VGEm9oS1EgfVmRZmIAV8DfqD7CMT5fEMijYstIRxr2mleH
chBVW1naUdNd8m2zr0Rtvmv24VQcp3aTXViVRHFUiZbdmH8kNfbT+UWNA0XZAqksaNJYef7OFsed
1ozcpkMzLM4YiV9UsltED+PgX9c+4RZyJ9VSOjmz1lPQNt6iQc30LMcbb+XimHSuNAaSIHv7Ff/z
ZuJ0D7l7NUWKOU0G9rAKxk3nkbvqp3Xb+JHbuwrA8In7B9y0R0dwyVbeQuwlkh9AzsBI8f0urQIQ
Qde3NJybmzRqMRo7du3mF/KLWvQH4wr0QVQeXLnWqMGgPgLCOhDa8+3SS9Nm+VBOUE2/Odbu+0H0
vLOD4TbyTABnb8HnOUpSSjHXWztWQBy30ff37EwA57BolZ3L+oAVmBkNpox4qOBGmN8BEutcxdht
t45F7dgrKn8qkk+40KlZskGCSKXBc2UcE+THkN0XqDy7OFd2jg+h5ziPnFrHxWp9ZaO9apv+IzQO
82sfRC44LF+ui7vkBmC0pzIS9/BjwQ7AO359q/eFPkHjJy+5n7bjHp6fi8mR2w40IrqfBvFNt22D
KrxdKKwYmor3hV9t/lz/jLWLfvIZDu8OEpBZ2zXyfWFG9iPQOotmIuHYBeNguhnxZbw+1uIB6vh8
XfCK0TyTy9noOZfbLB6x/HxfP01B9GsI60dZoKtrUdCZFM40A/JFQPWHB8fuwrzzQU6sTilLcr41
w6uWVoFMDbdyPvTMcOfRdjGFe8q+y+uLDN3ZR3AWOwIksTEGLPXp3hOxqAjUCPPoz9+6qCpb1Tbx
y2NVR9uVfdQz1TeTY4+lElDEgNNrsfyoeMS4R40+gUWvq13genPHk5H8GrZjs6nGaK9nNXCdW3vZ
9M5tJyRrX7d7QOCykQwmivrnnwnE3zj3Dq7wIG876gPN1zlohAgiUWVTJIj9/MSDbk1it+iswC3e
TJK7Pww7Q+Au/R9K9e9aOBMrUXUEbhhXpvcRHeLWKhsMVPSTdzD5JQ8+0mLe9buyfklB9wLwCloc
MLDpfFG2Eg86KAJomAKlTfPabYGPyQEXKAzPou4Y3ZJ+M6TfZs5hinsiljP1ixnPRpFgL6n8w4kr
N3+J9Qg4Y9EtXbXv/8hBTHq+vAT0SnKrQ47mvNv5Nr+Xxu38M+u+NDj5NcZvnV+Pmrv0Kv6deqLm
uBU3wAK/KxwAQKkV/Ne5fLU2YpKb2F47xby0VAqm+q+mGZtF6jw1HTcS/SlFIi1afW5OhHIGMB8m
kFTnEIp0xoMtVZ4B/hdSHTTwkhk38ejZ6rNu5XsZ9zUpg2SpBD7XJWUFO16YdwCVLATpDmc6lMVu
JnVRYPqNotxq/dOgZUEfdW9Ks9HlMRised9MjRtrfpIB+tjWNyBjHRPJA+3MPotv2uXNco5DHh2K
WPA8XDZ5ch/HO4QtiSUwhMGumcbGiAq/d+6jYatRP2qP4LtPHpV5XyMnfP2qsZt04QSAwJm1CGB3
eLaVsqiKCGBgiMXckyXeIoLIi/jYSs77Qo3AtiVB/mJ9oScSOT3Q5kRtlwESjR/S7ikCZose1HtM
Xd2nApdj3XCdiOJfwyIF5TuFqK4IlM0T+ld8Y3sbIC7a5rdhFFzfynWrdSKOe/fKBsO/UFGioaT4
8+Ipiw+u+b9S4dcPpZdsBdJWInOc178nx2kzBjNnKUgOaFiXBtjMhl3ceJqhukZokm2SHDtdwY+e
NRnj7JAWiCW3zfbjgueo/XbDG9NdYCqhRXj7MXL83J6YiyVVdaziU4atOh4N9anWBGpzqafoMQRJ
D0BDgF4jlDgXUXU11eJKmcPXfNMHsIgix+LSJkIAWgswfxT/gWE15wKWudPSuYYAjNB4klBURE2u
WEDXGTRNheTKL7UeBb7o6ppADYo6FuOk5lvRolke+yXW5lB7nahLiQe+sfvhjohyOF9dEeeXHEs6
EcSdjyr3uow4emb5AdXrP2Lqarv5WfMVNz1YAQ3Sfbf5bAPLxLRet/Wd++njhyiNvb5asP2iZRSP
CQ+bRz7TpEaLDVZNIENbT7+R/EjgOFzeCSyU9eNjmAx+H0+O70RNV5q5OYcYixMhSQAWQIX4nZDY
YHUtJ3K4u5eBiHdpdWMOyZNsumW7ldAf/dLKDyCOEyzpi2Pl4vBOZHEPg6Tkad3L1hzSTebaQb/p
fX0LGqWD7c237uIZgcP+eG2AqdNetq1h3w6le0BfsQtHWOiBXzov53vMebZN5lSZUtj4HoRKOdlE
ZudaolWvC0HDOxwGDBnQeCF0zLV4ghBT32BIXTMvOEUh/+ZlHY8t5V8pnO/sLFVTmxKk6OSlBOXU
tiw2OnygXHub4sAB96RGDcF5st/JHyfm9IAiD4k6ZKK5u6gn9jyqMWRa2YY4vyeytfrb2vGcQvv2
047kMPC9QKAwJgKdM5kYkq5rddeA6CZz26cIs9Fvorv24Nxff4hWjgpEthgUg3vNJnxxzmSv2LOT
ddkSghwUezbcgXp9SZvgupQVtwFJK0CG2RvD2nu41Qx139NpIUtoVXfVYxvWWFVRA7oD7us7aru9
NOLcRK/CSp4OYk3GtQT2I0B8ORWx4DBaWYnV2UfJvSv3/UYOqmBBECQFn8MGQwrnUAlESa1L+3Iu
lf38JKgzi2qZagNSOx0sx9VNCeI96hnaUwyoVJ/uBHvLHJNznTwXx+0t6OpQde4hbsk2UXLU29yd
2qdxOkSPWb4dLCnQtUDS592cUOQMP/5/4nkNijNTmsq+WML+t/1zMhEU7CRrs0Nf7jbe9BiDDQdc
hHy8vIZnS+YpZvsGeO0K4+HCEtOtdfm1MV/mV4C8vWn6e31565KAsNTRuorCBmfK9G7I8VpIUJPh
B5F+ytFb0v7Vok9ksq8LUlaPEa1H6FEwoKw8Vtd2xgE0b8mCnhPLb0gaZE3q4sGVkEjsxg1wwnWE
kRdoCFakh/ptRJuh4AvYWi4UCQgtqAsqbeApOdfbJV/Ueu7zJUz2VdAnPuaC1SjvBtGP5NE5RN6P
4Uf5kHxmL9flXvpuOEw20QPdx+Bd4F8LtZD7/6HsSnvjxrXlLxKgfflKSq1ut9vt3Y6/CImdUBI3
rdTy6191LvBu0jbSuJjBzGSCmBJFHp5TPFVlJwzrd4GRdEhGN3fWzamJZhC0ja7c+38P90Wi//d4
Z0HBleMguxixaLEP1vrQf9cU+KmdhlUMFaAd8JILh4bz5cRiQuGl7MOb69z7r4E4lY4avUKIzWzC
7NAdOa1Of+18UpCPmtrkkuzDlzHojyHPgkI8enPPpma9xnXs3k+jq2AXkUtIxG8K8qcV899RvLPT
o4sYTA1XjDJm6ujSx5WUdN0e738Y8o2lDkWdTmHFllapRy+k3xfm9FzcLlpAIuc2QsCwQqoWRmoQ
hyOudywvmn9/PiKxXv54SffvbQHT9cEJNEby7dzHbVko1zRYN9x+1OJVFY9NGWSdyV2b0aZxdqgU
6NLvhvFCoD1lpf+a61P8+ONU6XoV93OCRZQU36rkB58v7IsvI90fr3mWFcerVw9l2Z6+pWzu4wLN
XUe3Tbl/qfb9Asn5bbUC/RPI+YGycjahqguKXnRYNfMGrVfP63YmzXbYijTaHBXxrhyKQLBRV0FN
+peLo38VZzHy/49+No8TG3tj1Rg9vIIgF22ppOWmOnTbCO2UM8UD0IJ2KUx+DtbO3wNiJxegrM/K
8ej29aBfiDwSRSuaGv7+lPDodDTrMdXDps+s47yJM7YJ0j5rdu4CbDacKJpcADm7YjPBS4NeBDu+
Cg9QfoX0IKw7QEw6mwRcfy29KQ0EXJ+HkfL77lHdut8jk6qb6cXdD9SjBhWJ2k/Hgf47/oZffoA/
xj5baFEgYuXbMHNts5YsuZt3u+523hW/0Kx5B9jFTxvi5Yx+/9bQZ0jwpCP9WEidPeU3T08xqWhC
7wX5zui3/LEnOxBXiEV6mn2/ZnTOrm+6G3cT0CF/eJr24f2lnPKruPPnzJ2ixR/bcFxF5GqJmZPA
aoa9vBaXGHBfdExjecTQ3YM0E9gk5+ofTa8EHGhXxG4mDoEuJR28Pt5ati1gOrVaBzmNPfHg6Ud1
2GQi0u1OdmON6yHmbf79tb6KOiCon7TQwJVHAv/36w62cZa2clc4obxH5VFd6k7/HHXwkvBPgM7g
qZnjPOcQ6MUp/DKIYYhHbyEfdK2uxIWe0i+qAOj2opEfjTYnTafzBKNye19EU11cx0/ts52VG01R
JW5mam/c3ZKGJCuJyKaXf8/cF2HuZN5zIs5g6mzQa/+euqC0jerdrrjeNGW2vsiW7MwP/xEplehp
Dg/Unf8CWVu7SNca0NF8obL74nDG+HCBA3nn5Dd4Tg+yJPOmUQ7F9T4RNLxyn60b/qY+ZuLukrfk
MKX6sb0d8nrbbwPq3do3l3xFPgcZyPclIIWfWoIw7WdhLi6domjcsLhmkqexBRzgNrBuAZAB0Jzc
CyXmb5jy7/Px79FOT/PHxnSGxkl0EBW4odbEOlbfLTJvkqObT1mwqe57IjY8D9OZABYkj/dhysjt
zUtIXm4cKm+n3ZzZqbsxuY2mgDVzEXf+vR4+7yT0EgE6g241HCqgBPj38yXlyiPNWXFdqpb4w25c
Lhzgn9l+YMX/OcLZgqvsBn5Ws5Vc+7m1CV77XD81Wf9kXpKn7kY/qNy5BUns32/1RTb996Bnh3kh
ZaGrGa/V3w/7NcdKzxSFRBK91FbxRaQAHAIqPHxFXMgonq+mqSnlHKP+mV1IkbY3MvP4nQ8jmUtu
dF9tXDg+g+Ecgo+DlrazmFfoYRqi0rGu5UKKQ3lrdrC5fNCHxib+zt4V2/JmuQ6e/D07FjfW9SX1
7/MXxY0iGHeQOYYbKWR/zvlvjgzN3DaedW0BomPVh2oMEXqBhCMILW3+7+/31WBIAoDS4V0BZZ+t
mQJNiKFea3YY+p26xemyldBfjdERXa4XJLTOw8Hpvf4c6mylDEvXuY3g7OAVxa6aY+iuttam7QHU
MSZJDZTAhgThv9/vvLg8H/Qs0ZkX1nRK4v26x2Ncp9Uh3HFEWyzRH/8e6FNS95+RwIg7iaLiuDxb
NYAiPdWUFtYDaB/XLm02IoVFzR6QrkDSEpI564jeyGNy228vjH2KHX/GvvOxz/ZG2IMiNI4YO/Fm
MrLHcM2nacsO1W5ufrHVgX7Ex7+H/HJekb6fvCGxK4OzaLtot4h6C/PqDLkbpO1sE/sVDZMkKu6X
XVT9rynz7zdE0MSNN2IojpW/o6eGsLhYORbPWokHMeuTRSBxegZYbec9lfLBrZ5YAdHIPbqd65Mq
fkN7kxtVknIhpvnprhdVQr7cO/99pnOZfOHMHRxYMQdJSQAwHour8cCflglRAspt1/WNuBl3zaGy
ycUGxK/2ElQLcF33u1n5vCO6HCY1lrxhh4A43aF+b16Kb81xzCMKU4Sr1dtAtMS69p6WjbW7pI3+
yej59C3+HPzs2ztTO6JxGYO3GWrFbN4PR/kdMkOUH6rroKRIzuFPkNkPN9atscj0vwrBYHywXNFo
7KFxFvnxWQqufYTHcfLZgalcjse+vJuLW/RtXwgdpw17tqn+GuZsQ3tqWpx2xDD9L3O10gvR8Dwd
+P0SJ1kttDFD5O93lfRHugL2YqWQICHwxuZbUXU7NvILgN5v+OX8DdAt7wP+BrYPbfK/N00JxxjU
2aY81Ls4bzbx1ZrKq/4QbA9WFn70B10RcZWk66G5gxfbsQBKs93iugGXVOKQ4E7/3zHjUyJ+euc/
n+fsBBAqbsfQGXG73T2b+A33gESP6bC8d9/i9gl6A1g83ZRZ3Ud/zSGU1ZJKPgXAdv79HF9snr8e
4+xMiJMKlmKgsRxEUZAEdg+Jd+dbKR+vPJ7XwYXRPt3f4q1hr4U2qBiSUtCfOVtHnSyjlum5OsDH
eqKcOi8D1D+gBA5XeR9ccDQNN5l/nDMADr+WvZ2WLdH7oqfbf7/2p0uY/zwI4F0f6QWMB84y0CkS
i1eGU3VI5gc3IMq7mVhHI7DSyi0/Avw8BJdKgE+euqcxkUJB8Q83/9CiOptrZ4bLx5ws1UH219Gm
nTWJNl10Vfub6g4Ovl6y8ds0LB5F9cE2ksCPHPWQji98g0/g+vljnHbjH7vNEhLSV+FaHTz2fYL5
QYN+0aI/StiR4fZ+PzaPbpM2Kgv9kVrBy78n/ouz8mTCcTL9BpUcqp5/Dz5D5RihOqoPPHyJy4gU
AQ2cgvA3HdWkciAVAXuXfw/5+wD4a+ujLwGhBYRrCAShxD7LCMBjaRsu2vkgiQZA0tOQwlOQupm5
Den6iv/99uP225JyLMiVvHRgP5ZQiZ+zBn0M8AsnPy1qyMsKci4aircjSdIJhRFNbST3e5ZCLge/
nMileuIcbEWpDA/KU5MBgClI154999pAJ31EC+zBNI+VBVn+Dp1mFzbCp9B7GgMZPvR4IEYJJujf
30OUpYG4vJkPY9SQ6cQcqS+hRM5vVZ/zDwBs72QWCCGOT+pr42BNIinL5bDQt8PepFv62qXr+5ix
LVBPl/6YyUtF3iRm8NXPyHGj0jzcoa+XHh+PCXEI2b097t4NKdMXA6r3w92dR9Kra0O//ZLkatr4
JCS3gIZQwAq6PTXV3Dg5/rNLfxn6/deYcRIQQSf6Kzz6xN14+OXHyQnmaqLd5iEmM40J3wlyA5At
OAKiz6+9/GVKvynydC1Idsn45tM2wLT/OSNnKVwMxwAzLQwzkq/9Y2Cl9vussDRtqM3uEnUBD/BO
X/EfH+D8XtIyehr9CMPtD28Hm6acPGuyO3y87fL7Q3o47roMf19nV1ff8+ufXf66vbAH/UtPcHb8
ymqu5eTgCcK3Ie2uQ7p7O25+bja3WQr2fkMeMkPykOQk22Y31/R5e50RckuuSP49jemlJfkpW/17
+uOzwzeEpx6LVjwNJ232GtFL6j6fC6CzAc5CvSnDqk4mDDB0O7gkCxxyv8af1ns4ZloShUW/W7N+
7x9FdWeBsJ6q18sE1UtveRbo+ziuHDDdloNubm0056LX2eWkHghy9HB5LD+sYq8hw9Jbe4beH1wd
QxlpbC4ld5ce4yxFVaYomPLxGJtnhU19eD1qMPT3nBwS7PBHUEspxRp43WzuB5z/13l2e5VfP7x4
lO6f7rADPy59/s8nMQS/wTzFdQOAZQionH3/wphkgW+8OEgX/TG7vn/qtUrbt0q9ODgketCz7GsG
L6rlMBWQM0a3fU8GwGZ9mtSXdLZ+K6ud7U7ogaBf79R5CE+1s70RWVE9BdYqDq8WMWk67NhepdaN
OM6pikmwrXEytamTd9t4hwka8piRAsEy7XBV2m5+1YfhSV0SjfpijiAZDZdiIN0Bmox/Q6p/pgmt
pXpHldDOUxpNzLplBxxGPC2aws4TtxgyN2Bt7izzkA3dOrz7yk12KtHyhkdCpGJR5UbFbgVziEXm
U6+tA0SKWbZW9iW2yOeTEs/qQ3j9BK8CrTpb6bPrrxG8NPtDo7+NXg8lg4cakif/ziM+h7DTIPhS
8PMARPT7M/4xIW2UQAkkwSDhCbV9TFYC3VXck4f6QrCEEfEpPvy9JHC/gDUBcyP0P2C1/n0sz9rV
rddZ8yOymtInAi16KxmLCqIxI3O+M9/U72s5C/iG2r45FJY1/FyWOBQ5qElFSaZFqutuglMMVDik
89ap1rlZFqv6pQUPAwIebILS2JvHjWiQjk+JLo4roL7nTk3QSOJTwF1iOoMuStNZhm09XKrkExiS
c+6Mq3osR68OaB2Ws0faQqDRJrD5mC8r1hKBG7jl7ERgIBRqplilAmrX8NCY/OGjhUX9c6fb0ts1
yvJGCE6Zqk7dSKzPdtv3PadRK/XSXAdNP7eMqMqx618l/K0YOH5xkUQGLab9tG60H8BQuRoTuWwq
Hk9uTeAXUv9YRitAMud53ZDWgVmRSVSLBdl4NsCPmSzcqzrgINzviROWkKkWfVUHN76Otdz1iQIh
zmmqBsgtUEncDaCrz0H1PoYtjTCTgngtj2XuruFYbfEQaLyxmB4+BoZ1g/5kXwuKe10HDfY2muGg
HqkCYupweNFxMWM7B0MV7n2YRh6U7J1yVzpqvm8F7yQZddDAbCEcTArxwP5uljZ7WWs5/ICIi2tD
mKELDm7NkwH9S2v80EZu0ua1bWuLiMUfptRZTJAGmhtOWdPXfT43MWe0Hqfu5+zAuSCFyWUn0ji2
WxxN3lLXm6XyeIGqzw52zSDdn22QFFauwPjGzbOyeFbpeF43Kjp96Nkbo4DEQg4l7UdrYDksSeVj
EdlgIo1DANOLkNthHqnOSVIQUfqV9Lh9gTEXj2q1aT3mHESfIIxNHW+O0P0VD/hTWhDmQ31vIztI
hcG/QHR3UEFx6v1a+h1erCmHvJqawqHast1lG7XJsJ9me3HoDKbNTx7qytp5upAAVbvB7TcaxJMa
vrt28FHrLtJkmLRIMtfyhEe62fbuOm8qaloa6Mdtx26M4HzV9raTJj4v37WMx/fEM+AjwcZtaE+2
X2DTaBUPkDJ1TE3mcMVHY2wYbcpCt6sAu61GZqIpR3TN+yYBUO3z7olzCLyRFjd/S2rJvvLSLgmZ
IVDshbriPI3t3TR77msA7Y+8Lu3yVwCmJLT0uyXIm7p0HBroXr0EC5y+SVzhs2waf9BlCkcxyyXe
6ozL1VR1o3WIQI+ND70F6lrmqEoDxAhWH26EUWi+zzBOfpxhK3M3YSrvRntIcoEvtVBVm/nDQAmk
Jm4FlJw69orruEoP3vPqV/WTBD/7iQUhPEfdOQGcNRqGOdAF1hrsYcbwxZZThK/qRO1P0CMUyqTO
W69YXWH3DzgAOfEGtAOggX/oBV0LrQcCBCsRJIKIGWhD88SfnZHDLQVwdfdjVvO8cyy5QL5eBuVe
ReXJnyc2LKEnutp2qlWNAcHIYTSpClRkUQCiM1uswoX81ATdIalUbGVrIcvMbrvT+a4DC1oTDqAH
zmX71DSBHKEU5wpMFK8sBLTElR9imNqKjuOIZ6zWUMR0CKRTUaupXEZ9bScLejXj4hF9HS2uQwpQ
B6ApFqBSi3wZfARdMfWpmsoE7xuGEq2IRec8RSAvLikAiPBHFw3I+tZe85WWdsUfVSXn783U8pLG
1eIFW3+pY3hVJhVuJKO66YmcutI7rTEEhcQduiurAAeFcBUiXA2uCFS2RqvtbWuwNH+Mc5NAG5oV
dpB5TgsPR7S/9lc2Xwrc3KAanMhke9yhvr/gG5gpmUJw3+slSNFIOqFK9tehoXYhvdfQGbQPGd8R
YmUJLFFh+jQzt4Pcfx/fjbVChllzNu5UWNbPpWwjK49GJV8S5VndLk56na/2PDa5DFq4xdbFakFu
XsskPpQlXPzuoGLG3NTqpTtCzqSe9vPI4OG8LCBykU6E4tCvrQ7zdbaGh6Th1g0AYS4eJtfq62vL
HrWDPkHfy8GbYiDZIea/4jp6WojnrMOPfoySIQNAUH2f0ZT6sOi694hr4uBuHKOhpbGKusd1ELgT
8Zo5CCg4xR7YS5G0TR4jZVwzkYzAkys2j3Ln+ycdrTlmjcqtSoSG1NAEfoRHFUSnnHC0wrwPluI4
OzhnaAh1PnTa+jL6Mfeq5cc1aM1ApQDD4MEOOtxV+F7RNoe5b+JDA/FM9OG3MCxN7Q4tc7TrYYCc
ulPAlr01TGWZlhAlC0m/eEplig0JrtILPD11sD4bGqJ/CdNY16K4HeciekSeMTlEVHGw7mXZLhiv
8+MFzO+BNdRxgSHT0uv6b2iDju5hW11+Q8U21TieHQiiBkk1d9f9VLTjlktrvuNo0aw3bWUjAxJB
onGnA0/JzLbHAY6Tp8HSroxdbG8eBzuXDc1EPbe2k2cQRSBAFzPXsDRQ3WhIbA3rGwtsTEKBiY4I
LOEgU2oay4O+SeQdStNId1MqoLgwGLEhjBS0XWIoLgerCvn5uLAHgPAJTyUkyidqIAJ1MqzSobiC
wjaL7kyVYBU10o4GahrbIEScerNThPMALU52VCpw9bC4aZH0zXPMQruB6MlsoUFasKHOfRghqcxm
Hfs1B3xuMlkH0RHtRCfcxIsmnorJgpdLH04tNmiFXrG0ABTapRZs3kdBmsiyB8o8jJKPrEW3g2sh
oZm7rhyu8C3sowUT1GLfO6Mst8GI383nIjFhbhw9PEYVtGupKZre3rSh5O2eVZW1twrWfKg6EPdL
YJY5HUqBpoK1BAco61ftQci81X6/S2DwCN1SazlpIzAFTQiIAAD41J5rnA2bHXMn/MGwB+3xtjvG
TV+yx2AY3Cc56DghPW7O+n04uItZIQsNU1pw7Fq7elYQogSW6xe4ZEL2gXAzzO0ypb6FHBVq8OuA
to6hGV/05Ni/ViMaRRfwXqZtw0KOk6wrG3dTDK1ApocMFH080oMRjip1aDYjdyqYLdsqyXTUxg2I
x8MUbJnrtux+VYlbpnED/5lU8dERD8UM+5nUXor6CUQTPaXMLoR/HZlordO1HxuWr2Wn0f/p40fu
UM6gBHagyaG+WyyJ2EOBPSSJZaEpLJ3GeLKRZXHkUEgW4mhaHjSHLfmNwlPp1ESz9zJgdby5Reg0
m2LFP6ZyYPJOVygwIcsz2K9Q85pL6oFOc99bbH0PBjsuM6eI5Z3EveGVNjEqFVMJ/sCKoG533Sjt
e4ik4Qr4dN4itRRu/AE4oXzDNdey3MuCx2yjJGsNmUY422/sUq0NLUenrGjQaFbD7tW0JdHwVzgk
zJ7ffWHimEwQXE1SPlQFWu1CxBUsfGiFkMlCKEAbCpMfZeGAVi712P2SQhdPbWScPmsRGuH/VQXx
QLwYbD3cNcF8OCtk5JXErBKXvIsycoNABkePqo7YTY1eIwfyA617izMkFITHi/qml2UxaOczKCmW
asI+mvm6LkQyzDKJp6pMUH0Is/x0hqi+c3ixguo3yPcEUa3I2t4gMFZ1izMeWUby4qogxPlvhWoE
scBbDknVl6hcbG+VmVvjNGiGMrkb50g+N7NT5Fy5uM+xkiDnqx2/MAumEMZS5s7u7KKgwi8cP/NM
57wlpQ3cphzbGp9jiP3UrgOfb2OvjPBB9RiWecTsdsjKdpzVlTvajcmqYCpsAm1W6I/glt/3094f
uukGU4QcvIo7gOoi6SzcNbWNdcUClMVZMPP2uXBHQOBljFQfajdQHIO31ww2XT+48ZwNM0+ijHca
qkVTKw3Ib0HhV2kwahuantxfFdL3FddEgNPB4YLzV1NSq46S9ucyRZhzr4eZIu3qSta5gT/ZgLCF
4+eA4kt3eVcHchewruJbaNv5buraXdPfRejMlNiYOLMEJNQsCNeA7Q2dl0h4gip7hNyL8QGk2OyU
abieQHpmz14EdnuHMppoJ54rgrMzfB2VCl68oUbR0fiTC+/huG5RYw1murHGDlbuUwinc9wAoNEO
3f5m7uiiWSyIZs2aBYjUDnU7XLeTsAwUUr2pRSoMT7lxzwLwrSUqDYBb/qSv3bGSCTIrJ75qq3FG
n2SINluyxha00ridzLhqrKJX5kI9ifRqGdF2Oy8SObavkuPsab8homUhrqXGgIfEh58fp7GoICqI
e5HlvWCRsAks+ESdlkNoNLgejbrTnFsfNqTNgLAlRi6Qgu+EomMYqwSLUqB/Namq8gH8Qf+uF9MQ
Z37fRT1pLTYz0kk3OlhlElR08XFNQkDZxu1IO1TIRCc0sf/qcHEDFQjf+PsWv7dS2wTiCIYZinbp
cfnTuBO/cXjJVBY3HbZkHaq4ogJZE6Oi4l6UMjcKwKCoFZ4p8M1ya9tl3W1sF4EGEaWNHrHyygcz
Qa+W4PeYlTqJ0GgMVG53nGfNOhhBgo+czhoTgJ+hp1vJfLvOWMsrVFAmrq+81eWC2mGjJhpOo7oZ
Q1wtMKcOJvxQJLAoZWcTkNJMNlxFwER4GTxR30e+EwJlgovUo625rXNIl4YuKRu7XYiL3VCRwncw
WdJt+M9ado4NwV6GMFiaOFmyJFzLd5hkrvdDNflL6hUAOPBH6nqPme1g6+WE+ga+L9aAWY+sh8WF
JrqjPW1ndleHYFk63AtTFx0HjDhw23lGtJ5lylkNleAC1gJhGqOw+xaLwrezqQ7lUVbrHGZQnS6/
LShWAQqNwRCQFj6pAxGliGG43SvoEYgFUdftrCq5n4LR07lf8VKkIMJAi3gagyqDcaxjthL3qOir
77RwCFzT2TfH9426QjGhnRTBB6hlFVuoVtFWuboowUSrs2hxmJMxL+TbZqqXKJsmUb63wshbDTS6
3Lot99ptK/u2eWgSJtBYvXA4xCamSZAxt1KyR0gUdxXU0dbBT2PNpdkNjuxeZ65jnIx9kDwzKZuV
no7QiPir3aAKthuULEz6jbNdxdzyXBfB4G2cEvluXMGImWpIxqw4POCkRnvLgTU4qxG5Z2X3x851
NJJrbrnY9xJnLCm05ZbXunO6cR90I2pFEARxO4L22AS5PuD7bTgNxUInDtdFREoXHNmm9BWS2EF6
DQmxBAG0z3WB6XL9xqR9Ofsx7SrUASmQ4Wf8uDkH1QZ4U8mC8WWNtZ7p0HYaxZiFi8qjtOweKMwA
MIokM7gdV17gzBUyqgFWhw4U2cDowkpwqdP5zCE9ByuBRHC5hhMnKucWEap31T6EZLGdansSN14i
oU+L4gjRbrWV79HJY35NvYih2533TEfQPFs5FFakgkh+VSyjg9BXednk1Hx9UJNGLqlOlBayeIUF
tTcR4gYB+Dqu7WOUJz/tVVvf1jYYnE2I7HrAocl9jxRY66B/h+OQHOEqkhSA+nl0bDo2JQAJZ0ch
u+R4De2V0CPRHXPjrfAC+ZY47frsWu4Cvoex5l+uXGfUMt6IisT355jGxVLcJ62FFT+5HOdf5DEc
4yP6CV6sOjaoL+DREpAEsBUMABq1bJoYIZokkL9B1IOfFaRsbBzxNBR+Hx5GyHsV+biISBDLrRBj
R44vmgk4AeOGfonGnk71bMe0LqD+Qcs5HL55vZphP1mzzicorwH2lNO4fo+n0ftQixcCvVGB+2Da
pYcsWY/ciEbKx2bWUak9soRwV0954sl3w2FKAosyZPiABjuJAN4z79SMoUdFh8EBF0AkAnFsqlA8
FbC/s1B3mQj8HpfrYzEt8ZrF9tywVNTSg58tnCQGyhEOfoqGJzYxvq0PulMe4MFK9y+uEwgvV/Y6
HOK41VW6aEA0pCp7Wx0SzsNyG0amdzbuMnnuprYMboNLLhU2GTymzAY3PROUSIKT8ht3O5ullnG8
emsQ22+ToBZW6lZhhfzNiqKKtmugq2OwWHW1n7xaMdI7DvRTukk3LuFLXPl0acfh3SsHp0mDxpaw
D3TRDkobR1ZxZlrf/QHn4AjfZuWtoRWyHTdbPdZ31HTu9BKbyNzIRRucAm6jR+qytnuzRitB9tqP
wZgaJQIkAGUtcLo5Tfg6BScYckYf5E4nlp52jbYh5NwsjqczS43BNomKekklSAEOUUw622hEAZIl
iZBVrhYpY3KSHEUsZVZ80w4WTAHbElmVJmZGaEgj8A3ADl1wYFsL8JmRdeK+lVwAMJ50GOX14JUJ
pGNHdF6YJZ47gP0woNostl1BC3XFlqCOZDagZYl71U3SdmDlt6jLylSwBHy2NrB4ilZOudClK/19
77dRt2XsVFq0fMYWg1x6jFZ34JnolotkN1CnnaM2HZU7v9VYZZoaITiS3iaugHsmZZNOxq2vgEFL
C60ylgcQBpPIr3qOExBplt/steGAcmZgpTe+7U8dTVC1bbvQc/uU69mGpTWX+nooRxuPEIxoJ4CE
BMR5Vl29x2WMGMgW+xmgDl9SRy8eEiYFyidSmVbDVwlky4G6BbI2IEVD/MupkhBWB9r0du42EY7W
ekGjfwoJD1ttkYhITeFUi/2Ez4WsYPHLKI+ggli+jl5XfEdGtpS0rOeqlKRpG7ff6tmpKuC6trSu
ake102Y1+BfBPRJu4GJvbOE8gGMCku9FHwMWWsYlStHbH3ebQPXhA28dfjUxEYJk3PhtIABII3ox
M/PmzhKGOTaZVrtySVwnMKucOdqn23leFlxYjcW+XoGqUOArXkBsoc2adryYmzQCQvy6VDMyJA3V
zXsWyuI1KNfgvS3qVb1yhTTztscREjy6OLSX3VpAIfwWTzmX6Wr3AY42qNS5ezso3OJt0t2KD6ba
5tppJmmoSgTTFPvLQNrMi1qeMuiEfOtAm8Ji8FX82E4xyAKFbSSSE3su1MPS8AlhTcoe8KrbLyye
qBi0hHRC3J+8pwtYAujj5M+93jF30A5krnTYqgc4izv4Fo0JqyOv69pKA6S5+NKdru6F0BV6sFAt
mQ/Yfw8x8HFcGKDMR4uHDK87TwUz6NXwqdwURWklFOfeBG2R0QRsvBpqK4IBJ1ellVrIVqcriIM4
TwDHh0MboYDLObKIMmOdqYMDfJq6H0zE3QI6uPKHG0/Y0EjwykUCvEa1iNI70THu6PGT5E5yY9rt
EM6zSMf+/yg6jyVJcSAMPxEReHMtyrb3Pd0XoscsXgghkODp96vj7uzGUCCT+btM7HKzwFVxTF/T
JajcvPm+n9QqP6Y17mqQhyHGvAsAj+9zkuG5s7Pbn/UyoE7eObOo/D1nFTh8HzgO/6WcUxpJAhOq
G9lufLR5cdwvKt64YQR865L2kfaR2cfEyV6fjOHYedlWNEMwHHFyC2I3TYdibrZ1X7apgxcTUHU6
Z+kmvLzVSyxfFE1Sd6hTDtJ9ULbFeIwaryxO2EOC9zChTOG9pbWzrzXTECvSUikiZ1kUy2FDQqZP
nlm65qKzKRS31kvneF81SdPs41b39afZOBMvTUF9UwDyreTUg4EHOvoXMCIYUd3mxRddhjpmitg1
phgE6FfvTHL9W+syKf4A1dnkmfs1oAtZxVWYqHqqpMobb7ZwGBIIrLqjjBVANdT2lXOewnAA6VLV
cOc1BdgWjABaxdWCjimiic8cVcrNt0wM639qGbb+1omqnph+mYjHqfbG+r6IV+NSwrQwNswG9eA3
KuV3eT1Ksb20lCMfTkOdl69x3L3BpEPo5K0zrM5NVmdL+ik7nzikcaOk2EjH6i7rxvfJZer2cl9O
7pCc4t4M0WNmvJpAEdlOv706iJHlrobBp9IL3ficzp1+TBg4HO/WSXuHuAm3+8Inu/wgCyq/A91Z
f6vGeITqK7ImIhdZNX/9qnWT+2UYZ36DBA+jVo1tnHPuTNVNECxKvUSDb2E6ht7FZdm01Lxl24cg
0zbtATp1WtGR+FgrFtFvF39Mm7eqZtkeOidGAzovnX4ZmcbyslBk1xd0DaAMgisy3kk50BhVhet/
8ErTJxoNe99qE38vGZ9sN4TVckrqrUh3SdxPX1uU6WDXRx2VVzXGQclaSEaU+rLW4KRGxc8ecGYP
bBAnWD/GkbFUYAHrsPNM7Ly1IO/ODiknGf6NKLgSDOC/3WVyTch7deuQKPRiwJKScFWzjUZ/PSQc
2m9mleJHgeI9NYumHGPiypCH2xZd6g4I6iBXGr7cazXPVIedGvd9uLj/id4L9C6Uo/erq5zhp/Rb
Z97JxfYvIXVWuJ/pvRm46iv1bIggKXbkqW6fcyeo2GQqosNWraPNh2udCY0Rtx9VvNGb93EF4xP7
VfHRdlOE3OGK12v674NF+VBT0o6N2Vd2qc1+abs4Y1eE6jWDiAaq0vWKnBA8ReRTJbNfa4W88tLR
AzxsOAlfy3qBxSu80VG7wizrY+cokGhvrZafskio+qu6Q73hAaDdTKJp46PxRHMpJrNCqkENEVQB
osl3pJ9njTIR6gwTFFHXNH38ZEZd/F66ef5E7ANBlEKJw7IVW/jmNFzyNE6z/Ah4kd3O7bnad47q
nRXkvfZ/4nlKH6ZulBAZ3ji2uZPqhaM28NWHztzi2QsJYUj1lr2tadG6MDzL6uy8WoH3d3MHcGdr
Tz3jbYuYf9dybYPkldHn7JuqPo2JrU5VGLn1TkFH3VnDDNad0671TWAzDUkzhM2i8phC8GKzkEnY
GyTNX4bbFgT5sive49IT4GFghy/kQTDDl0yVKcvbYXXJtvPAufOoo5amlVgKvnS1BjcJuW/NbrT1
8qdyBWZK7mbwWi8yozlTSi4hWD2sdo5lvoc7k6FtjnIq3KexGN1kZyxwV54Olu87h67RJyUHkApd
Ywyyxu9hlJfOvrdL0fxnZDaKvBQ6gUxqdPwmHDEE5LQFwwfE/yZ2maEVzsXUpcOJX+0/lFVYw4ib
Ojs1AYUDVESB+7mv6xc1bv50GVvNogrrlU64H4l+Y5Ovw1mOTQfDsRbtazVOW7/3qswymHQmKSp3
gzX9szUB7rO5L8wLWoH2qecxH+cyMqyI6Upu0BvrX4OjhzvwgfLvulQTHSTF248eg+2+b32QnHSN
b3rvamBZdBa9BlUVYdsQXfyfsJufHZZmjsWrDWDcWIOrvMyaZaXc0P+kxbgi50uC0GwpxXA7zhV5
+FvqT5RFrn+purVIDlMQrcjR4rb6yTqrn1sJvLDTNM3rEZjSFjkDX+2PEwohjuus5C8EExQ/aRnV
8Z7q0okQCczTjfFXcjUNF/gIGlmP46XtVyOPDZXva1IF2/iF7nR2cIzBnvenwEFIm/eJMx4dhuiO
t/OUwTXHwXpdZc24bOAKfhWeoS38CsKcUdyXWS6rONrYBsGp0s7mn5su6z8btloIYKui4DeQrPbe
cdYG6osSs0RoYYjyAWLm/9yatrE5B7f3BQ4v4pO2U+0eusFoXqCysUM3xV8Npp+gMJtnj/gGdNA6
enKXpKYqrAs53kQbBe3en2XzFQvI8X3BGeUeRNeGCCcg+NGT04TUZ9qzwuSpNUV23DZNPFPYglKd
ssbrRkxm6whWkZjhX5rBQwHANfojoTdLWe0xL3JBvdjmbAj9p0vTvkchvuFpymbjMJaWEl8dg34G
C9/1zSjeRQlX8yflj5NbWbsOg6xkkHFxoiGYYSXKPthvqpZOvVthQJK9YnAZhu61CLNbWUzNezcD
o3OeFMlTtMbhf/O4usVBp570YPLr5DsVHgkAgzu7kMIQ8sc4ahxzbirMImii6UtRNLnkIK8T89lh
TvUAcpBWrTMdImM5ZK0DSnnEoxxPB5Yd4ACUdYiYblsFrvrFYaMKJlE/BUNb149TNACRxoAoaCFC
hDY3lK8hKWH1wPSDpQ6RERVcuX3eMc1U5IHyVwrYMY1eXS/bFrjjlY4SMUfr3Hd9Mhp6vqwCUQvc
tjsGrcEqv4bojiA/E9GCF6bee+t7V7qjI2jnYldTJLshXWKPczuLdN5VGT3QTGGf7pwEpNRkUL05
qHz6m31s9a6Rs4aYtHoq96R4pOu73ypu/LQ32jmgn5LNjardJt1VWwU7tiCkiA9LTPOac6AmM1ap
cg32hKfT6s5r0w/7tvcD+1iayYPoVdB028Hxp2Y7zJI5tE9WlTHRRhNE1FMUoP6rOE+XZH4ygGpm
L6Jhq24GufTto4rdyj0tYeebS6YMqH0/Na7ztDXWVuc67rKErtOK+3QaSk2itpMtzTs4XrvQ70g1
vARqZSYSxE8o6zeviNrskg4J3MvcOVHEGwZt/iwr6Y0n4fVA9dnmmreALi3eVZ5arwm81dTt7ZqZ
9ZQVQwKM1zhY0AdH2r8IxkDF3KBJliOQfqK+Wncj+HgJnHk+ek4hhr0Y0tXmzqaKKjfhgCpv5Tm4
ZZmieYZwpUrCeE9rsJDdyq0kTGFv0dzpPkeeB1hUEf4Pqg7+BGzZG5Hlc5DEzPG4zoHedb2PRa7X
G46+VCspX8q+AqbnejXbwWsjLBNjnV1FRa6J11M7pvqLFqd8TmwJGeInNYPAJ0QMI7AHyVsH3Yrl
XkHyb8feGcuS/ATKiV+iLQbwq7jqnSOfFg2c6KB+dz3uDL2XRg4Zkgp/y45o04rxLmuqut2FjLht
DrUdWEK9DiyMwkKtSCPcJ7wJpHHzB3tbjs/LlYklhT8Mxvc5Y/zyCRluvZ3mii5qb5vM3/YcLcF4
SRmouTwqfAP3o9PX+tPzt0USuBSP7LSFizcvxpr02NKbyLKVJeGk2a5YZVO/9j0kTV6E+AvIy4bf
BdeqtuJ+FUMIY5QkLZZH5j2KC2JJG96ICZ3tAcy6tkc5Z5hBAb6td6Q6TeMDOI7AY9C2W3FZ61I9
OvBYw3nFz9K8zhl41oebysq/EVw71d9ZJKm+9VZ8y4xTcyN7Xk0b33lDoqtTWdh+y0W1esSUxmhR
7gvbYdJGVklY1bxtAHSVk2603PAK9bvjJsHEyIZkyB505qTzVygDbg0nLI1/s1HjkPhahIrJrfzY
fr9p08BIohmZCYbqPG6stkjSO7QiSXaaLRTjuet01gKXxlRyuZ7YOyfI4GneMYQ59I7kWDbrYWRy
asZa0wmajGgKqxuRGtamQWJlT+PgxuKfN7obo+mKAKmbllnWQ4tNg3Xe07Dto0MzO0VzQqhh270T
LZ585ETunmTvcQUOXiLNU8fPy85C2a74ELNjlxeXgHcenauquG9NQWlr+6X84zkYs++uQ7ZA6YGp
nVsIROYUdEC+KDFl5TV/jY19pj5MQ6AOpR1CCFSg+OLS1GADiDY2CynFoW27w2ZN5x1dzmX95sDq
6CtzA+VHrZmiSgSnLqrLXPrlH8AII5wduptg3Qu1FsxbhcbrLjNkAIRy1jMY0hGZY46RG5HBvvpN
Wt7EzqD9U7R521vCrGTye1oe+xTZyseww9L5JI1usocZ23kHUcKVPeyAY8B2Ub3QaNAhz/isEoe5
jJDjyPGdRcdcHRkXNfo05V/VJFOiz84wO+qWzY6WId36sP0tOnqx3eqPXnQw2eLH+3CZI5Aiz5cx
uWlWNLfxkCy32djQ/q3aIZdJhxuj0RfbeOz/PnQYgLy2aEaCaAjD3J8iJL/ckFyprlxpCVRBHT22
ELGnAfGx3fUUPGrnLql29mjrSL2eCx/5XQ3uA5OBRguLTQb7eWjEGDdf7aDdbxGOywjqoIptj/QC
tkmZJPmCJA6TU8RczFd6I0KO1rEJOQCbaawf4E16c7ICtufSiOC6l7Vr2ftNz0QYPceWK1qFqHLH
Vqno1tlcV9O0YQG/cUrHZxFsEfi2H7XNtpPhtbdSsx+sJKqKNb74KFTcs7MNDaxsX1KMOWEUXKuH
iT70mhOc7UWBcoIWsEvJI5q3MtzVcpr+6wd/+6+MmyY+9NArz9sQg9dks3DxARfJ9sHJgdVopAd9
DjL40NNYTPbdOBUO/2wQ0wuYvnzM0rEuaH+m9bUm0cOc6lGo7djR2G8ICsfgn2j8KtoB9FDV1F6w
hrCmWwy/GBsPgVGW6v8iZ1rDcxnPTO61hH604EMMDqSVipwfeBRdI7yT8cu0QrblDGdWfV4I7fNp
S3e5JyRjIX6F6sQ7e2uWEVao13XcMWys+nTrzP+iM5MPC8NT1W42mdvmC6Jj76y8mVGOfthIlONx
r3J3jdpyD/U6YSpMmvGelOPS5ilT/0pW6aDfE7SAwzlZkQn9ViDeM+rAhGWLgLyvb4AowpHoy35x
d7MdUoRlJWv+gGzMaKo/nwXXqtEFWZhi+y9Zum3EFDdJ56jLBWGFrSZvOyEmc+8Wdk+7F1lkKF+v
E3R3WRRQuKqp9k8kgGaoA0Ta+4ymBl3bz4h2uWfCYK3PhTuoAeih1eIkhprwP7Yr1uok1g1wTlq5
ly1IHaztSdAt5DWk0a3rZkgVlWQSCXcBlxYiA1uVx3humEO3+BQcbLBJyIN2fRSJNobDpb26Sghj
n5nSuRm4MCEWjLcyuqNggRfLSrNDXeTa89Q3y0OFYFwAxlFHkIbVEIWhQJfNgbK4OTtMJpb3sOjZ
W4YEoDsk4ewglJ/6OMpnp9uCS4Mi1d5AHrAbnA1h9aGvDRWBCUaBlLUBEsrjuhxRG8rEvqcxvVEO
xOmVJxN30PjtlKn6oOI+9HJ3W1yIvn4eX1TjUm5ECVOuTBxJVLXrUsRnf055ZsXU5UC36b9oaJxX
VDnJ01Io5AaSCejBDQ8D9mUbv+tyGZsF0fmYEuZEC7D+0ckYiV9WSVfuErH6zKWMmzJ6gq8IKpL0
eqf3YVrK0PMvHTQdyw5+2UOMj9L4oNwp2t6rFOx2B/pUk0mtA2JO21DO3XGKt+jB4+tkOe1HOR/I
YUvumynVdndV1vwAkPdd3m9jPeWBGMqXolEU9j2L7AbahG0QRLSWR1FP02vFwB4mwKxQiyetS2Df
dXKLX3EptvRIJboV+76QIHRqYrPnCQOH3XuRBOs52KYS5e2qBRV3rYGZeQmt8ytJNkUD2tYYaBYT
hMW3hhc6XwdKRMg2WM3rKXJ7hn51qrWvjhPqNV9SkI9voQNF2yJHwvjItHU8kvg5lEE02vW5L1aB
4itWzKJIJB6TY+D5yt70nHZvsDLpHxWhdbx06TR/jygqqv0YhWw0H7WxOdcq6bFLJ9O6PA+MLGLM
VLVO1WcSmsocec3M9qYydD6WaUziQ1NyJOdjpyN7Y4ayUAlKjzC4Mzg7FqRZKsDuWEdJtgNM2JZj
0hZZfFzqdriiM232nUgv/S1m30o0wSJ4c3o1/QpHx8WuBU3VHERczGs+11v6PMm2qVBL0hsfu7jx
HMzsJXlTyDkYLQeH1AbFA/LMetrrJSW2jAokGl/hVmLy9gbsNXliYuLlXSmBt/Xau99zuFRPzVQF
jNIKVhDHrqNre/CzTaq9LGuLNsY4I0njQqf+/ur9GAEyrPrwjfDxi1Rr8WYYkiWRw9Z1ye3AmXag
Qe5v+0Sn3G9hCRhNiYUlww5u9ylcqf9i+2nt/dAqoJvELHN6cJQ/VJear/BPR7Jtv0MXgwjQFIfQ
fpkNoEWgFLdpJp3N7qeorPQhrqay/eEDVgi1aVTnvcUOTxIuF3O/j4Ow/ZHclI+uce03itw2ytMt
Qs00eks05dvkxj+zDcboqDlEa/rDeHTevfbqmIOI5sIWQ5GtvwMMDY+tRHn2W6nGOpcJjTTTmAuY
/duGjMHtdSshNvM6bgAX4HyBhQ+NbfvuAqhcTH+piEL3qNPY+jettUI+Op5SHHF2M9duykCWREoF
HroHr2iDW71GU7FHLjjHZOXoJXyJpA2J+Gg4D84oYGMGcZSmRpkn/aU6qW0y7bEKp7E7R1PZJzcL
t7VzASqGDvWGEVY+9kLt7bkoK/dY+hFseUl3BvSRlvqlnjKadjcKxw9TyXjdyTiF//VQUL3Gma69
PfdiR4Cqj8UdoUUFOar7dOSc32L5IFcHZXkME7UcEWR7PHWxIpJnIodFbrcFHBpQ44s4jcoZwjuW
Y1IerKadz0sPPHzHdEknPHEkbnPe46V1zpnroenTaMR4va2c89I1zjeBDuNrp7San7OpC8LDYNzi
dzyhP6m7qCv2RhTV39KGRbArdVDX9zZZHXAZ7FnVnU888m8Ajuz3MiR0wq11o/Slo+l3EZ6gb2tP
LeQZgmN4w/m1WPAQHrqqn6hEo8iyF7ekcI9TrdfqYiLEwJxTbmUQsgfjeuzMlBZ3rltQH/sm9eUT
o1Kqej+r6arma+JkSr9Dh7aBRdqtn2bQrXfyPKUJwS9k5t0t8QYJZMW2BvdFiBzm6CX+Rs1BaN+S
yIPAcjHO6H065G6AYcJeC/J6jSTyhsGTwAJhlJD0CEfH3+QgORZ9Fjr3ngc6W7J7vQhLMrS0fOsh
IMWxBxfY8nEqfM6GrG//1qy3Kk/hnuWHipKaMAFsEXQgbmOCn6hZlu5NjLCaecWkFsj0iFLMmEX9
lhBh/7I1FJgIfYINXxy7irLaSSftQDDkqt7aRrsZNbjjO8OtdtuWY6kr5afC9AZvtLjD1ybt8qbc
dQ5eMlsyCgreUvzyVT+H+dJr4+4iIbz4F5MFJNrRGj3vzq9sz6LbzAiK2FBL+bmx0Zoeg5QgDIw6
yTYc7TrZWz9UdD8I1bbq0QBSeYc0swQbzb1j6j+h3MCMdTrojllUMID9YTLp9rFWWfrU41RSlMt+
k9y7IJX9TREWurxbfPr+Azquur0PXSXKZxuILVBUT1ndo2WgulqRUA42fV4ROS/vUOPe1+RCDh3I
8HC6Q6VRu3A0VwmX6xaTjlWKmdwQ4UXVG1lw7XJePHTWMDzW9o9BwazhncF5Z+j/mJVxKDqHm6Lo
quYP1LoLsodsYM6eYkVY3GuXEhiZs/q4UxBYp196avq3NoHewUvT9yCytK/ecWqzmBVUVNrPkcLq
u8EkNK/TEPYPKKCv1mo7+Wbne2v0pRJ3658gQCmeLEHL5T7xpv4byCrg5oKGRP0zRwPeCQ/MfYmb
rNlFWx3jmhBXibNbeya9Q5EAy9bNyYQ+ih6sg3Gu24y7WML+FxF/+h/Ib1leYqCk4VjHiJWoNJDa
c3Jpb9xj/PT6+8LrKu9QU/Aig0m7BVlk5wa9eSwpGOuLSZptPrmuUN+NpI3fx1uwLrT93lLvkqYa
/9nIxt+VO0qOBuE1ebOk7dNQmPSXhxnkO3EahRSx9LAYekk6RXsxD9hDlTe038rMjndbRx5OCcTs
9XLwy2y6tEZH6a5ALRfdBdrU869GRXOxY9smzPSAR1X7JK7ROM+hg/5XZgGJ/I3oAsjw0aafVNWD
2sXYEkh5KkpMaWj+UURmxWr5Qslc2KtrY612vHpqrKXV0Zhj/9YuNXqk1r2ces98zVMAMtj1gy3P
aShDPKPZ1XYHj0Q9nzuwRxUuyLX3Mcel6jlSS3APWKFn4NVO/xE2TXDcRICgoE0YabZ/1Ej2w8Kz
zcdSSqrRY5mgoBXM/ezM3o+rjpQ32jt677C1M5avgvET0zgIf19UCqOFCKv+dcjiSiIe6WOV66UZ
ie33FmdAsVGIZ9ybLLbMX9wb6vQi3bvOWL0y4SB0bje/99S+sXOxPkwgfZS+SmYhQ96p8im7Ymb6
simQdyjl6U9GaU1xPieQfQVRNQvkXGo/i3quzOdmN3Bo5cf1jLjrukxN2Yb/QGv4Dg0GzOLszvNI
6c225ivZLfBzeMOILxkuTBUJ0WbtkzF0yNowV3yj2K7l0VgGOHWnDEITSX3t3q51hrXd7+vwbSzH
kfmNqY8UJy7LCTitdJyZgUTz/AbnK1DldLgQgP7rotgnvjK3jIdpwEZ5k4805+1jrAtMRQBRQ59H
qGbnQ7o1Lq7L6eqSjhwXNrfG7xnuYDT9W6CR+XtpvcXs7NKs9z09H3PQ26KwJ7FcRZsQ0O6zdXkp
D4uGrLjAqC2SkMBJ/EE+L+nSo0g88AIbC0iHuhUGpA7U0ctaxteKJfSwGCFsxCUxbOppcmbZ7ctu
oOF3Mh7iEIUq/QmCGcMBSCg69D70Z8rvkvBZJndueL7ZDv2IMOEq7jROT/fopsLFxItMMAfVzD7j
JIt/C7cZ+GcA7U/due4dXWy95QOE00dZUCbnodkGzANz0T5P2Ni8XYpuEagXbG6HoBx4hUsJ1a8E
a/7D6cvUZLT0mAb5JDY42rqw3i4KupX9XmZEgVMhzcl9vbn6qayd9anyPeHuUTD14ynuM/tfP+JJ
2TWRhjpkAPD8DoUh3zEhcU2lQddGZ29Ch3+rIC3/9G2Bb2FrgyU6VHHVvhCrutDxj8H8EEkY+qsS
YIbvmMb+NbSq8w+kpKGdLDfb3BTMacOTJ1xyXWIZJfT+XlAIwRFcy+yeM9hB/lVEPoIfWPVafoco
kkjAweczNT81mkgki6yI/sYLndHsVRRlWEdK5i08uy5t+FM4ilTdcHYt/5E6wLxgmqu5Oo19JD4t
U9AiFF7NML01MhycYy269KEGnuRurV0+LD8EWd3igowQJRCgQpBNCJdHl6rDWw9X5IjhqbOhOfQC
IPNj66PyyVg4vTuQTvelddNO3TZZDKitAxnUDyaZInVbiOAqzZ4zrzp0loodK1K7/cFDDHVEb0Mx
Q+sH5wxHXH6lE/US/0UR/RckwLo7x+2wG6T8Px1YGLLDs9pMmuWi84tHMq7q+bDYbHo2jvWCSwRR
7P0qVBG8hbqZfrbQMyNCpVkyX7uTtKloFTKdoJ3oW6fazW3GHMIkQe5zUW7nbrf4YYb0GYP1+hqI
Fi2EbcbZ7K/FmL6ZZFJZPmOH0Q+/B0Sa7ZrU2TdSjUgoaxMUB9/tuSxQUhVnmILlXfsi+AR5aZgb
NGtGVaMpTtO8rEr1vaVpgMx7cVd3h+2j/lFbpr8y0TpsQBtiSLHIT//6VEgwiBMwTo5A2i6fxmln
WLyZU/EICRSEd5Nn6YVxFem7DvsrJrms5DiicW/32TrYcFemPaLpBRxi4E7YYAfnIHTxTZCOGR9D
l9r+OTMmy54SfEPo/BJTvjiAhsujjU1GOENAOyMA3R0kt1g6C2KpHIGepsemqnN3HFRwDoMKFVpL
H5HsVzi9LB/DcnoTbbTgoJsxCkH6JsVhCQM3vIzTIEkDqKC3pHKm6bT0HW7Wap67vafqOOb0LsSI
Pp95gpRb7pdcNhcqWsgBvLUJ+rMH3Hs1sqn+ABoRTewfu/X50vj0bnPoV2fTcVjcYIgvULjXrWN+
Ue30xC7BeNUPLdoZ/Y/WTRCi0RWEA+2ASLuEe71aHyQ+gg/ja+SzQlNL7ALfN+PrGmYhir4NVSmP
m0bdR50lc30h22v521ZYlHZolUbOB5kEX5Fw1ofWXVmEQz3I9riMs3y3je1fk7rbgCHMuH7PXNZ/
FxQq8dUqNT+Jqnbknozu1Uff76LrTVIbvUbFioowUmnw2VXyehSsSdHn2O5Ex/eg1MuNRF25q0dN
ko4OUYTtM54z2a2cRR8RWROIrVRdfuiiauvXACkX1D/navc6+rZ6b/vUrqgV9fwEOKwkS3HDTjOX
brqc4YPA4aNS99HR9TDs7iT4479kpc7cT8HWPOi1wKO7zdWE2AVz3FtHBl2BStcnuoVRoys2m7Xu
vvUm03I3GAfBKlfjj8v2VntkpOI7AX4nfQo34rLHzkGQgTBuksNOm08S4tYQN2LTPJLXnzF8L3Ud
96QpMe+RRVSfCJHQ1Edya4hXJbrjE5PXoo5EFJfjqUDwVCIVn9rxZ+MepwZz2+CV3jKt8j4QqPvd
elLPyE5sfYNkqeRfx8aKS0y4zHC3df18HjelWCUwSjVrN4yRQsMLfJLczydIJr08tNsQfisf2eku
Ac8jRFcZkG4nw9KDlihGMAUyPL2FNOZ/8Hr0+tQXyvuP9I7RP1hmP63nFXqeqZlLef0as1+jsSfU
bJsh+Nwtwi4iJVzvKP0hyJNWrsSn8wOch0RtwwegmH8l/oz45NAVD5aawM2BaVOqpame1S4Jq/oP
J8Ds7bCF2exuJbYCT57fZDfAxfj9EcP27UtILsDCzxxAANWsU8rErDX3SYgwiyNPkiJaj5RUu7rt
OHCWLpri94VctuoH40pZnUS8NHcop4IMTJFkIxYtsgwJSGnPACojVHU1k6kQNegn89hvmKm1hm7i
55tMDO6ASGR/r+Kq+wUSwT1tU2oiCvZxVbdXKPmn9hnaiDohCd7byM+Azi1uscfBM9P4AlmFy6xP
r+EGTt166qELhG4PcyKiX7opV0KHqc4eC4gnank0T7+kt2JrWXyxlefFqVfBiOOVFjlb2gUCYCg7
AVp0lW0AwrMQ2AojJkd3UdT7ybh6D2LaykeSe5q72YtxYu844FT72mPcyx7ixAiPKk03eL9zN3Qd
z30gioU24jg0Y1SkOVqVaPq99czjU3sQW/Syuz4NE2OPzHsl/OUZQb43ek/pOuOwOnmVX/e4enAE
9uVLtpKxMN6mAapgOkX6raA8xHjqowSLCv7w+sI0v9RhbnPkdQ51qqrGn1jGm0sHiOBp39aLxJou
4qQ41gXjc8R+UL5PLGmTUn2TALW44j85lSOiTEhrY+6dIQuzV1TqW3rwB2OovNyaIIVg0EmxmwNv
/ReQ4DLcbAUFBwxDKMWbqYte3lSchDT0TJ/4zghvcp8mSP2rX5tDPv3rLL0pn/xkzSBuUr/NSKi0
dTdfWgee/ySC/0k7r97GsSVa/yICzOFVJJVsJdsdX4h2B2YxB/HX348+F2dkWle8pwcDzDTQGBV3
qr2raq1VHf2fRzERki2dn/o/hotepptL3gXKuibP6e+sThb1Lap/+Ey5GoLU6cTI6J9rzjSNiM+G
rsPOQBPhc9HI0fBQmbHm7eAYwbiSCVDhcVESBREhcfpreQEWD2LW4szp0ni3QiJxyXyUwhPJE8g7
fUz9disgsdkvRERgOD0DKgXoGCXgcvzauvCzVNLbBZF3Nyb3CvphdukZNJwlSUdEfGOw9U0vDZCJ
LaoEgC+iT1pb6j9kaDTcF3lnPUn5cKahsUya80J9EbpQkka8bLh3zgTilqctYsO7HFVPU9sD9Snu
ME6k+qlSTFpw+pzxfSu0LZIHLLe1FbTS+tkHhf8aMwGDG4AMF0k0kNlxm1KvfqZBx/OxU0OSn0ZK
EclTOn4z9IYO7pwqD9/ywRe8tRznQrmmhtd/bs9Gtzzrulyt6srr2/25L9FdMQEVPLcWyT2wE3CB
172XwztFA6hjrxgx6qctO3A/ZNywD4EB9gfcJN4B2aDIc6l2l+shHerCzeoie7pc3u47Reo/FQqV
OFD0AaVMKDRn3Q6wa9hBZ0k92XEthm1SNGq/9rI4+ILsSEjU0KTWI4RWNE86NcncRJU0YwHcAphq
qIFGX5C0bbI17j3HZ6kt8j9DEJxIdknlgrCdFF0lEoGNiStJcSu4mM/U8alPK0UiHC5BQLK29FPI
615rNX+6Tq8JTzlAuRsBqiBUJ0eckRiEmbb3IYl6SD9kUrPpyaE8mEMNarqnRzsNVBHxkR8aJTfB
WfsVAAqR+mzBgUr7yA2UvGJovlcPj7JBAhR6eum1dleRj17IrTQQkFTIDx+TUunDlVmZwUjUKgrx
UW5hFlA0EMjb5WXf9o6YEnHZxL8iAIpLBBjLyCooJX6L1AJluWjhV7KSOXLsd7+B3RD7eSBOEckM
jEZdZZXhQyXhvl5lSIsOLupg2lNQoJrgoN3RnsTOpM7deB6BEwA99lkC4O1T7RUqFWOrqhxDJcsM
dk4sT0jAhOSzUGsoHw2Exj5fsq739hldZ7+Y4qV0Yllu2m8Xhbo3GfSLFfHupWjP+aZYC2EWQVAA
jmVrLSjoiGcbUUwkXqSIVKQL8ASQq4LIAKgLQjMJzmapfcnHsMfxNHSC+WI9TzeWOnifStGA90z1
Vns2cvHiQC5vD0VbJssBpKsPkF6vf0HjB8ADQ4TMOzp9BBsDCV/RJYoXDwjOWCNjmWLpggxkDGcd
ErfkCvCcEO8AiAyIEOAE9NJ8oNoup2XyJU67xHswk0ToAXknopNGOoIBlmTyZyvXUDnrtG7YFQTt
PzN4BpDVhS56CoZSkyHTQY9ZAEFuFIqVgIuXkUSZn31mVQ+ZKHkynU+s8vyUqz55lLN4rv6cpTZ/
zUgN8wXl2SRIJ2NweW21tDTIwxb9ISW11S3Cs6dYv3VRoHikUKBf+VJs0b7pItXPyEjo+aINzJSo
qM7PKXCBQtn2akn1pDprgb/J9MocHIviU+6ajUxfHRPY/YM0Sg25lyxoDzjWNnYpMQFIk3AHwmrs
3Kbs87S5dA9QAWBMdGiQSJsihCNmEVQDBBSr6rXB9zePDTVR75hVQqgRpwyyI1IGSBZAO1GOg20Y
CNFaTxvIYKFqBD+gDERAgiurqw+B3+sVy9OD94qqRl/WObTcA0LvcrcTW6+nVAKjJYyXgBlMNm4X
Qw2UYAH/DMkB/0BHp3lFErCKXR4UrYFQkAXnkT/L2c6A2yBsiFpaGX5wnSVuQf0pQxMCJg1JibAF
buTxlhJsix5j8bJMCJw4WSH1QDssFUF29MQzvS1eDiVPTRFGJBHieujRtEPXHCHnI2TOxs9NRE38
AfBfbWuh2igHvxLO4FhgFIcdl1oAOaO0JZx1+kQOaICjSesxbdnVlp+tLS2GoEiZrVGWA9qc6sOl
o9w2ZoJlZofr1yE0HQI7TKT6V9cUyjFV0bVObKshy7O70GgQMaqzLnq4TP9SFw8gbVL1q4SkBOVf
TRC6EymqoPwMXDLw4bYDJVCdCMwLkBiZwiC5QZRVzp9Do9V/JjgaICAKNQpjaFUqPZ2O+CO4NiNx
uhIcOnBwSq7LNI9rb5N0YChXqPWU1crqeLBwIQLksGwxKuMcsLNuoajZl1Gzzc4prOSgLZVd3/ui
b5GlDiTldTir5aN8Jrv/1QDVJR1rUIiiXQ6X2nyK8rrwHi3IkmQvckFAJx20ZrcqIN4KXyW1ajP6
+fJrz4lBvn9tFSVlfOgvMhg8aOKxmjqy5xenWqjP8qYht2AiwiTLz5Ec+kjBizKP6yLugPcIIyWy
kPxa3AoAbeJND2vbX+KQgQTUpUSYaZU1agOpYQbfiTD7aoVuZnNsZaOo3LDTmxagci34G8jFvmjn
bXaB1QUNQRIeTLL36HZ5VuCdvDiXf0a54Beb3CxyE2y6RRgCx1f/jk+pkRiqqdMh6OSbbUy2wVBM
6mYVwJjiazZwA+YQ6dIg3gZBJNbfTZEHN8kBqPBuFl4KZa+hTxesswgQAh0qEJBaaGTy6BCcRH78
Ba2Wzh9Rupr4lBVVnh0kCh6ZUypqVR0rqwD0NrBm4gamkM+jXRY0pXhRm1ynOt1UZD3aLgp7J60C
NT2SN+/7raID/hFaRYcLYKiZB52taVWeir3W7VCdHn6pZquFAHPr6PW+aqc0an9OpTTBddMgQZS5
f+WJumrcppIJ/qnegRxuwmc5Sd0UJB4GgTiJi0HwX/whWTaZtDHXtW2zUjPyy9IteVJTBmQk0h2E
NiGTTyj0s5H3Fp9AW7sLete+i5aIAyRkl27oWGH7y9n2AqOC7YdRKzIdlmgSAl9xoogqMKw2Mfxm
1yXFxW1LWqCUALEoBXf0F4RJAJ6CFp2ruC+apaAb386Q1jZiG8gHH5KCt7i/Ch/6R0iyBaaUhveG
iIbqVMpcaxDUCbKs2VH/cNvLOkp/W/5XlLrum5E+ag2PdlB7Z7KR/zEnMz10UiPDTmp25qmvXzL7
0m+MnSa4tW1IL+F5VzqKv0pRZLAz2jke0rnWLDdW+p39ibAwGZBARmYBEuoPQuq8pqWp5kLou/zS
dt0ScPma0kkgLQNrZoJvj5wspkV7bJmxT0duhPTiE+uGBiy5PTT7AeEMoh1fXCFCYHFTajmcgj/E
neSd3XwEHtebi/JH7oRlnsUzW/7jPJCBE8VxucdW09OOpGUN0bNFvGxHeefgF0tqaLuoeLq/2jeN
SHRvYH8bujTdVBRplT6BwrCT1PQEou9BaZ4i9fkvjBCrUgfgaSZPe4/HZ1+pddVrd6jZfrZ06Tf0
9ZMZKDMq2dOxcCx4g0AINCwSi5o5Oa+6YFWiqeXIKYVfSulJNj6ZxYyJ6dnAhCSCK9ElSePRKE1a
Xkh5a9FaXI4OoFHz2i0hlOrrMlkDrLg/ZdPDPjU02Yq8obXa5Fl2iPJTHT/F3h/Zei2bw30rN2bs
3XAmRy2kacGQlFJ0qMpXOfxlWodhrkvX3IyNKs1Xis9aECcUK5mxRLWr5qBweV1cYOB6OeM35sYy
Wf1c6L2gD5XoYISfPG3vqb/UbH1/uuYWZfyEq7GgxtarVst0dd5R8/csihg9Xar/8bRMl37S3yVo
FWhWIlYQE7QTKUPw56uqn+4PZW62xmW7GkoIW4DHlxYdFGgosfDbBDTPIt03Mk759QX6n5HwslQk
UebkTEYCQCAXclGPDqMc2YLK2VasoeLeN3JzUUyq8RqXog7A7f1IiORANdMR5RDkBxNR2QjVUSn8
VXb5jKEP18M4HFnDwSgGmRRFmZwWoz1LYnCJk0NYP5LeCKtHiPZuCHRwyL9dNNJ2FLoQylwO8sEz
vsYofCupafeUZgJglxZ6YPeHPlVTn37Q5Gz19aCi0csHBYPsJuighZpMrdd3SiGHVEc3lS/3Dd6a
6+sZmJwxemB4ekVW6NBaK/nHGYnJ1KSwOTvT0/5z04FNDtpgFGRNwX4dYoRMU5DLcO2AB6H7Zq3Q
1bMgX8b90oABcX98bztyumNNxeDWUyTA3tMd25ixJMIOSQ7WWThAnQRMd0RlDz4ACn7Cc/xkvBIq
to/pVn9M0W0iDz7XaOTWHJuqSVFufOyp+mSOIyXQmguwvUPuBI0bCDRTgduvneeGOt4gH4aqSboM
z0CTDWUyxxfJ9MAb1smhqJ/I+S6QTUuI0qRv3sI4qUuUtUDxJfbMBE+bthgyrZt4zugiDyxd1icu
IQbjVZJhuhxlujWJBLIVuhB0aI7aJ717kbIHMoMRGZvGWJnya18kx3EtQMBc0AnL12Qal1qbznzV
hztq8lETZ1iH4aVH++1ybKBeXvqXECkEC42xhvSFlC3vT8EHpzga422toLBjyTTPeO+vcmRAtdRj
Bgz/idTPoix//+8GdH5/7A2FEtM0UiJnCcZIyy/HjjKeoqDVLXy7b+HtmfNu7zCGaxOTMQhtr5mE
5pcj76GFbj4G6i/GvFdjt0O/m7r4BhGQtrBm1un/YZdIzDA0HmDW5GyQ9EUE8dxejvF53+bf0EV0
hJG8Zx0EEz2k175Bd3KuvduHA8lgmUaDFoF0OuEJ+37BKggtBUX94SigKl2nECQ4k0BXdmowcyZv
WaI3tkS0SY8MOoe8t2QWnld2fiEeVV8mui9tL9ogIA5SaqaF9Zyh6Txa5z5W/UQ8NugL7KGZCuQr
kdDl4Cab+mKZzv0Nc9OeIZOgfwtmzMkdfaFNAhFxLx7lKl4k9bPF+wmF/CLd3Lfz4UKU9TFHoMqy
ztaX5clSaT7gJIAvIhR441Br8aouXvyiRFtJpT4jH9tMfL5vUf7oOzBp8LYhK0HQMXVoKez2Su0u
4tHIEFhNVOG18nTzUzpQ60kR/nrQVCXbVtTttmo1SL/ktr8s9doy0SuOqn0aUdMaJLjCC8+P0oe+
BuCOjJu2RUtk0dT59xqyC+RsrV63SFMsamofttAJ+9TUog3insE3SObBzEm7NZEKBBiUsdjxsjbZ
iaBpMrgnsniUuufztwh1S8keWqcu9/nMVrxxpoltEYskz4I7lKadWEn/CVmVWxwv5MPjXFrmuu6G
w1YxeztHX6eHntMN6DsNF/f+2n1cutGN0NTcxEkaPOzeH7esimW6d/TD0dCFJfoH6H8IyzbdBgDY
KuX7fWNv3RDf+8z31iZTCtFf4uZrh2P5E2R6/W34JT2LW2sZLT1H3cib1kcKcWH9SB/9l+Yl35bL
+x/w1u/mwwfIhN/ErZqmv3WYu3ryqwLiPaBRh2O39Z9UGyCxuhD22pPuDKv88z48pjR3tTbVOtoB
yZox/uG1ITN6VTE1y9L4lzx6iCvjMcJIQISN4ehXyDdBq3oIdFozROlXKaX4i+AzInH1awZfGrqY
UyvD17/5AotEK/taVkgSvP+CXtaAw6M8cqwqgcNVfiZvu/F6p4u0DXT175ClAePrZrxoeNfeN35r
p/Hiofe2Jo3yrBO/1IT+EFWU/Y/KuXoxt5VhW+fzczr8MfPVv7L0tguv5jmg7A5nRX/b09lChTlP
QX6bDslG6CA3mefP9+199Oxj2oiYgESnxvU4WdezAu7Jin3xyAi3je4tUYNGFSJ/MtsZSzcdBelf
WL9cxlz+E1MknYNBFVN80qHQM5gfP6PqhcZwETw3wcsXRSK6RWbM+aebI7wyO9k3iAwqaVxiVjCq
Zdmuwrq0BT3fJZH34nkyoHI38KsdfcERi3bQ+WqEbhtasZuTnS/n+o+Pr/LpIea2IUNpaMiz6ZOd
1MtZmyHUKh7PXRKurLb/Q9ehDsY8MgH3V/bWniUC0kRLop+RNt1JqXzWgLMybpUCXDyg1LwGOZl3
nzQ4zPdNvaUyp6O6tjXJdg1lnxdqEovHTmugetFcxqb+vFaF8ydQFftOVgQ7UvvHoShPVLUe0kF9
TpPhMULPykZqOnKrFDS0hs7+wrBQEjlLCjwu8eCjFx0M9ckPJYQMhXJwMjKIKFxQmPGkX4GprWTw
jXYhe67edqCy5WrG8X8ontCS2eAS1QH7ymQ/rcngjCIKwZ+WPEpkDWljpd43cfNF1IbITpMz3Z6U
8yuayJusUL9THNyFZrBNykyGR6ysAWYPM3f7xwCE71G4AUiW0kXYmjzGeHqSAfca8Vjzllh0mhzZ
gGvVGSs3jqvJA0EzATIQ7pGrfO9v88ai7VYsSMdsgbTrtltlnRsdAARHxRLZu/s76OMhfW9sEsyW
MPkFRfHlo1lCoMjlx9TYD/RYA7otru+buj0wegfo1IUUUbYmDkFBDFLJYfQcIYZ0+jJyjO/BHiku
CPOf+r8amKZYsizyeLbEycBARA9hQ0aak0E8ip5igIQqSAO4OPeH9dGxMIM8YfHkFhWv6YsPWaFk
0C8YGpoK1Ra5GFY1va1Wfqb4M6/0m6Z0kU1oIZuiy+Pj8+qOEqRLmjcEQMeSAvgfOGOh7Yfd+ace
6j/vD+qjD2NQYzgA1k+2RHO6VChTa5aPpTOIDDAbSO1s9SMCn7QzS2ZKA9L4gHvvxDBmmZpp6aZE
IDJxzXGixhWdS+RjTvUIoi+Ij0/0l1qrxkttfE9BEYThZ6iPaK6uY8idSjDTn/3jwQYrqhOF4K5N
SoSTvXIOoBAWHb1CzAtYdp44qXMWU/0vNgpRnKHylJEAb06sIG8mUZru5COPehFojAqgUD7b8tP9
pbt1oq/NTG57tYSFT+9m+ZglOMGtEJ7QdQUMdt+K9PFdypyNTxhGxL6f1njzasgFDzm6Y6T8vgCO
FOKXGknVc7qOk98glhZqSnt1QN6n+4ZvnYFru5NZvOTk3xXjIh99Crhqqj4Y3VrK6+V9K5J8Y09e
m5nMoqLnSjekknw8Z8gZmJ5CI0YQbVVJ9n+EhdLUo243REHlHj3vcIv4ZLqLjTh8vKBLMPM1o7HJ
AaFnvaWq3D1cC9Me4mp9huvf+cbxAnSHXAORLyo7C780FBcV4sa9P/jxvE3MWQaxucX1w8pOzXmU
UfRYRQCwjb4rCIuTK7P9/iTn7Ngaao/fPARFNXMGPxq1RFj2mmrqpPcIM/ioK98Gl6aFxxYbx7CQ
1sJ5MTwnyrG7SI9x9GTqW0ufsXdjhZGpUC2eggqBLPf6e4OKF/WAKjvrKEuNW6AAUoWnIt6g5Y4c
XbkoWmAnzSdVkWwD0i/OY2aWb8S1oJRNOJmj5+NdOm7BqxFbcGjMSL0Ep7T5oVkHOKsLNVpJYOLi
3m7addCjwMiU0+hASE8AGIfLzoA2hSBUgXhYo6e0pvxlacVMzunWzBgmUYmlKKZOzDvZ+xnUaaA8
kneM4dyApRIr3o9bkOktyPiA1qokhmAbf9WX4Vy/5g9olfEiQBdcGiNt3lPG5IprB6UGeuv7p66R
P+flJo/tulmSYEQIf2c0vWshzloKiFBZwypLd1p4lIS1H1YzR+7GpQSAg0c8wRlPFl6i71cH+g0s
KSn2T5AmHUX7LA5kVcrn7KcMdmMHglfMfButHafLvxn+zPU7jvL9CXxvfDIL+VmrWwQz/FN8NpfF
BaVzlBYs9Tu673YO7E/y5tr+jrt9apHyvKJwP4mWqk9OQ3gRgcVqin9CwgnmYQisDSlJa41Sylyd
5sZJHx8XHDughaoxrdPQwmu4GBfDP+k7hCXVcHPu90ZnLRI9drPim2DOHLQ5e5OhqRHtVOjW5p/y
ZixGISlzfmzo1Qed30FG9L7v/JjWVACegDUiWUO8zSv3/b4BzCfriJ9Ep+Gy99eJurn4OzX607KA
cfTSqFTZkcbPlxfd3ycdKWRb6n9GDtpMgi0LK0t4qBBE9tBQLXLBLroVVMEATfMkCucCjQ9r/v5T
lUk8Q1dFJPrjJjpln4NvLLh5LH4Xn5CL2yRb0GifPLDqM9Pz4aU1MTnx8h2tY2lg2EWnqvum0NO7
+X1/+j/clJPfn/hUxOWMSvf4fbVFacQsbJjCRfijbb7973ZMWSfLq3M/KtMnq9mW9fkyXKJT3X1R
y2pv5rikVL+cQr8TZtbpw1ucMZkq54WHI/eyOFmmc6F1tRB7jMlIzyuxzxLkRwti4CHP1tWlaTcQ
P2deWR9jNQU4EK8N3AHemBT9+20sXghMEZAbdo1NOxO3W7E7N5AfwlnY2ofjiSWSq8oYUJOgmT6L
Uw2mYtj64o6MtdNvhD3s36W4DmdutY87472ZyaV2sYwgjQSaXjfb3onXgFfl9f098TFf8TYSi6IG
qIrx/fR+zqzQSEVBDcVdvSE77cBeWlTOT/9ob9GZevx139rt8fzX2LQyRL6S1nkD0xavA8ey5Udp
c9/Ax203Ttg/BiZHNRnfRxfxbV06F72ZR+ADM2sif/RA721MjmshWugidYG4M54hhqSwWiDgPPWP
TN8X7xDaHiPrnPBI0nvf/bRO3qLbQEJZGo/NzCH7cOO+XztTeb92Nd1/i7SLxF3lWtQVLNvaho4x
M96PQdPEivreSge9pkJolB3idC6qdUvTUX8u5AW5rJnx3D5V/6ze5NJD7Sxt2ojxQEB7iBzBNk7y
WnDmzNz0E9e7ZHKskC+GbnxmBSsXNI9DQhA/cf7Rrua2ozS3QhOPhDAGisItlryTtW7c8RBDMDnF
n/IHay9vFLtYyl9o/2U5ysylNXcSJq8x+tgjniZjWbYDO39QXH9+HudGN/EdQ9HGBYQucTcsrWXa
r5VXnt/2+UFdSDZypba+t44ItlqN48+O7/a2JKPJgwwwK6+W99uyOEdqqAXJuC2RItwmjrwpHHAk
S9o/zXiVj8HFeASubE3ciix79CKkWcNuXMSLG6+Nteec18FacTMnce/7sJv+5crYxL+cNVMZRubU
bvO0nrshx//33Yt5MpCJxyhJWhUKUIBdy04M3ZR93zm9axOXO+GX++O4fcx03QA9QhKAStj7FUIQ
JxWEcyGCIY/XSLa4+UN8zHeeHc34jVlLExelCqjRBwqWxgNWLTwHAbDteevZc6dq1tLERUmIHYvF
OKbObTfVInR5DzrqY7nKZgCuN33h1eRNfFROX5rEv+Sjj+od1R6vS2MLuevfTt3UQ52bS2ZqDAhJ
xE2/iZx6If2xUfR6+pe7YeKQEASxpEhhQOUSIYdFtbD2sS3ZNJiaGdLczE28UkPf+7MXM6KGWzGB
NMIb0K5P4syAbjq/fxZoWljxcqFRdIvx9M54+cobivj2nOe54cVBBfJgl3By1LInqwNUn/IoDGeM
BHaEkctj+hfH9J2NycIMEb1gG/NtSyM05CzqxSLbCJu5W/fGfL0zM1mW3KIFFkSTcVlo3muLXH70
o5hZ+1vP2Wsr+uRW8BFBCIeQJt7FAv6+XT/SatSJ8NUh8uOQSRLbnDOpfPSp70xOLgfadKmq3DAw
5aCfRr8q2GeU5BeNIzrbP3N+4da9RznYIroh5wFqbDKPEuKAUdYa473Xb/Jv+UPPKTJ+hA6N+2aG
9jHbB2zxytYUbd3RftTI6zdb6b5FufmpwxtVpCPoI/YoP3sHyc5+yYtkKz54T7POdnTbk9vqnfnJ
zNKlr4Qc+WZ+dOuJA3z07TQXSzo02AFx3oyTGn/xg0XAjiA1mV+gwfz9VXpTlnQpQaOPyQ0XEMwf
cldd9DZd322EjWc8/M29SrQKLpQEoqZqk4u+rki/11Us7dIUlnUwCuGfNEKwr0N30vxtlZ5kEErK
C11yFx2cb0PQ58Z7IyAbA+b/fsK4t6/GKwVFGCMwK3GdyXbiWPvzKwzr7pu3pq5qm3vh0bOzV1Gc
sftGIZzO87XdyYU99JqAJgZ2K1c4oCxeOqFj2sNjt+defZQ/h3aKhDaN6xzvUP9AlMqp5gp4N64J
CmeWTtxLKfRDNgTxF+YerCextUZ7Xyd4CZ/Cp9HL0m1pmT7St42uY8HTeV8uYmfOUd08Wlfmp9eH
UCUk3Og+ugsetUPt7MpHdVs/huvlUtqv6M/7g45ufwa23nk1s8dvnSrN0lUonpAb+O9kzbUuk8VL
xZqfGldbV7uAO99bj25EXsgP83HCW07uw2pfWZy4LFFvL74S1tIOcT1aFbudbTx3q/FJc15X9sUl
sCRhg2zVQ7/pVmMg660H20LQ/Se9FWHAL+fjI/nGUxioy3+nQZvcFJEQQi4emAZrrR3ME9X9U7Md
lvSC4bFFp/rza/WTbvSr3KavBQF9QWAxsxI3XvrvPmHi3zovjBBH4xN6J3HoTeBkO+8obwY7Wp93
9Ka2hZe5B8WtUOadzYnTIVyrdIEW2SxDni/itfIWaEOad4CrdM/WemaM4zTeWfsp0sAoFa1TzFLa
fVceAt7lPZssty1n1tDcek5cSk27+DQRGZjCccr2lS3YiMLaqKN0Du20NzPjmjlF2iQQKFFj8YZx
XJ07xvUej4x02zK89OjhL/y/CkLfrdwkIiDOMso0GleOwzKGof1jZRtP5/XFAZs+94qe3SiTp+fY
H0YVPDZn8Ng66Z62Rm+r1zmIEW3zuQthbjonTqmvR6l4AxfRcBG1G2hqdGJzagexKlfeeGsPJyCc
NJ7YuW2weWgTTq5rdlVvXgpXTmHiqUwfHYNSZ1VpyvuWF0Jmym4Po7NSHfSu7eo4+gHLEWaTecp4
1945KdOnq07XQisdT6Z58rbFHlfo0mVz73+pHWDSzPqBNN8ByNvaorPsot0mn/XSGWza1bcLY9s4
yT7Z07z1L3OA13tPn3gqOqWbltayGTL3c+VW5DiPK+0kLuauxZuvW1DDlqTD9+BZPdnksOzjqIk7
aafvhp/Gm8egYbFLj5D1bCL31mPv2tZkh5dC0+kV8idvaUDpuV92q3bTOqP/P6/9Y70wVsl+vBYj
DjSaMYv7LmTc0h/X+5+hTrY84uEN7Q0w32wRwrRJHHPpRXOA1rlBTnZ0pCteiL47fsrm5W6fD+Fp
dIv0Ljj8VSR0NaHTKxVfLyEyjy2q7uRV2xfPacfbk+WTF+rfBXvALKEsAJEFXDbZlYmSkGC6SP85
rdGjuRscsqsui7dpOQ/mMnDvL9nNVxtPRh09BhVRS32yZmln+OmZpo47Gif+6R35s1JvXgpHWhWP
wsVFb2md77JlsMsINIWVNvdmvbWYeCekIQwZZb7pBDcXdJBS+qntLE6GyQ4F92ojluXwSp+LTm5d
3Ne2JpNbNKaY1IhP7S4rIvadZfdP9eK8/f+Ig8ZzNj0I15YmTxJUAftKjRiVcUAt/kf7YqwjLlTz
sf5T/jjvi6VKEcCzL0/3F/MjbGMk5V3N5iT4wc+gmtsyQhqDnrJ9y5tUe/Cc8o+x9W3lt7ioURqZ
sXlzBcHRjagoWnpOnbzneVJcao3MPScs2kO29V1WcQVPWnz4GwdjXdmarKCEhExYDDW7ZT0WQ8Pf
1QZA+8wj9taNeW1ksnitppVSjCLh25kfXSfP+pXGA+/+xM2ZmayVVlbd2AZmnLeY3Hu7RQ5+AYp7
5oDfvH+uhzO+U64C4vKSyxSsW5nCbnuoTsqD72ZkqtqV+iWc4cvPDWnygqzlTjYGGni/1ZBpq105
9Epmt8+t0OyYJndqyB1nUo6XuVPH977vjm65t72FtCu+3F+mW/lxOFb/7O/JnRrTMTOTfAZVOpBt
9qEbUF4I1jze/uWGmHji7DygtDRubvT6H8ec1Oj3GdScGxxX4YNzuhrQ5P7MMqnSx46S3NLjnRav
1R+X/RikoqboIK3vDNnK+vXvZtGYxKZK60l1FWB0LLmKJGZSe9gi4Wd7M/7ojQY2GR5SLaJCqtqk
L8AUM22kSCAn6kWmTNjt4zVghkfF+VmDAugcuOE/PnHQ3OL52XdOp7mpvfEAemd7soQVypopxAh5
9/A1P8pu/DAsEOW2WxvDmo18rZsuk9Xc3I6e4t6IJwtaG4WSyz0jHh4p+yKYS/Ke3jeP6bHf6zwy
lZeZxbyRY7se5jTTU6FsJ2sJwzQWO8nxH/LlYXN08311/LT+NTOnN3zKO1sTlx8N4J/ViME1rkom
KyRLGy2atTZz+G69g97ZmXh9q+9DBHkZ01fUw7+JtgAsYNhsfgP0XXz7Ji+R26S5H9t1Dqqm3lg9
6Q3koxsg/acwzyqMa9nqCyZTbfZpUX6Kk3g1s2A37mhZAr2kwlaA7aaO33B1B4TgfiTlUo1H/j9l
l3iXP9T7sUo/C664PZ5/bE0uASS+FXSWR1v2Wwo2WKB9Pb7sxtQTNVnHEmaDrFsbEqzqCJS2wPuJ
k/E14aVsGqmUd5FeQYF0BfGbkf7RjVnRiVuGZBFoLKhJZZRVez+RTdrEqRSp8k5dtUTyVDFJrm2e
QMe68pJcoyNyhc8s3i2ncm1zMjgtVmkBk2BTOnin9Kn5fN6IruK80DHJLt3z52SfvtR7xe3W9w3f
Wshru5OFJBTJBFoNyTtkRunYsKy03/cN3Hquwgv6ZzYn1zgtY3xDjbEgIMY4CiIbjpc/iB69WTL3
3O6rdlXmr81Z2OTaF7NwSloAz+HPb/mX62+YXO8oaErnGobBTrS9bfzwGru+K+7G+wn1Ttxo51DG
oO0maJO5k38LS/Nu/JPropUbOsm1iryjYawb79uN8ihBaW4X7SJZICJ8cfSl4pY27u5lZurnNtXk
zlClXIZEMN5Ur7tXlGkXL0+r1ZHCQL967hZzVahb1ZHrkb553ysHlGZsJJrLEHrZ+mpwXovF4Xvi
bNBE4XLUuZnLMZ5+6Ba//u0kv33alemgRppaujDJdHOiTisshs3hZXUcsyA/aKBE8vY0lzaY2VNv
ifork2opGz3l09HddpiMliiLkm2fiyA+CjohRIraxqgBANVImSodGqUQ0ihKG/cPrSSix3Z5WB7C
xe/fpVu69Gr64dt/ZvbNeA1O3xrXJifXpFIjhB76zCa1WuAV2bYgzVNvyyd9nduzFa2bLuhqgBN3
S0e0ugkKBhgEZKSXuxf/7WjIX8Wf2lZwcuf+6ObMjX9/tW6yKhhhGmJOi7PFIO7VLJqx8Hab35u/
iVO12oi2E97/3Y2qrbqhm9ms13gCknVp/6ER0YzNm0cdFqtFvzUVcsHEwwmkWNAN0OXd+auf0tjC
yb8Auy0UlxbC9+fv5r6/sjTxZ3GTdZZSYEmhOc1g6xo5j5A78WfzK5y7im/exFe2Jg5M1MuyRBWY
2wn598enDr3mmWh2Zt6mIUtV+YMKpVPe0VMTss8lXqASZC18ND3nnNTMxE2FO7XQTzQjMMZ4NkwX
1Y6OEPllofj2ZU0zyvuLdCugxW2YumUhzCl9IDYrCcLEmRYpuzTylm3wCKPIas9Lb8joCvfLCvem
WDtKni5n7N4KU67tTra+XnVnKzWxWxXUxXXku327gNW+NPmHlPWBJjMzW/9WyUcGFytCL4NBh5Lf
+xOt0Vwnl+JA2XUXN1133DQqr6bqJ/2tVaQPdta3OZM3lxJ12zfiFJSlyb6soqJUmyhWdijYm8kC
Ke2ztgh/XV4iOg/NLeWtdz26M2BFNV7wsITfDy8LKzNpzrmya/74T+m6XQt7Zd9/jl/ipWrMGLs5
sP/aggzx3hb9hweNVppMpYbO/0J60ekc++L/yhzz9f5OGR3SBx95ZWkS8gm+io5ThyX6dWntsvrZ
/8lpMyrPbchxw92zI78fUayWyICPdujougu/E6bQJYjufa0dHy/r8lP1atAQc6F/uj+8uYmc7Mmq
FD1zUFL66qR2FJ5pgvCbtnm1uSmCRyF6KLIv/87e5FYLZFXMvYRh0iMTEXgxXxrgP47RU7kVjv/O
1OSIi6GVFH3EfhylBmMywR696l+gTmXuvzM03g5XN7UntCJC7NnbmMzP0pf/w9mV7TaOK9EvEqCV
lF6pxZadyM7u5EVI0mnt+66vv0d5mGvLgoUZBNODmQZSIlks1noOeokARcc9CJ4u/PukMwJz9CoC
rwR5JcwiXsryuzGKJxyK+75W9TACQVacm2J+iAOQNRfgAS7WFPPaUiJ3JaPHDiPq6Ir7TX+erS4q
wlwVgFV5r4BNlCtRDnVVOxUo64bGSHHvaLoD2Q3jwogJJUDQOLC7ysHKhb++HpdfMbseGKVqvGxM
3Hsq/gzRJksPBd3cPsY1EbOrwIkU1E5D7N6DMM4KY1vrdp28FnwsCkG7KQBWeQBEzBHOMOY8AJui
de8rr2JtfqyLu0b711kqKuBRFZVpdloAVuyljsjKwAnxOPqOGu2Uk3DIJZMP/1TaIU4Jq8qVoHW6
sZeG61LazEAOWTmiti34jid5mt4kYO3kKpBI3D6chfB0mgFGOQm5VCxpnubzO4xq5TQAtdyY2kn2
BLytGGW5mA3FAO7F16T0GCg5TRD4laPdSQX4tvKJj+wAii0zJKiSDmuh1XSxL5d++U2zpRdiztVR
54VOKGu7In2SOs324oc2XdP+68ljzKNPsCW8TJHrwUzG5ZHGDYbL5C4KHTWojYK+5Wmm+3AyPZSD
0CfgO2LA+h9NWTGhC61lqoBGzWk8A/PUmjJboYRe3xrMorGDhpjNoCcmQ0eMEVrexjMFgzMrQzXQ
BMTKDdhhDJ8FG2JFRm29CH9U57YGSAu7ffEtMxMwamEdqiAyd2IRVDLHEQ2EaF4jEkDlm30rfAlR
qqd/JGUTqqAJRLoGE7JcvAUPu8id0HAafYC0Sm32HGd2mLMK32Kghvkg/8H02KEEBXlxAC1h/CGV
gDDTVf5NAx3y7TVc3xVA0U7AMxIP+EbMil4eYwhYCLEoSewUcfZHBRqqDAay2yKuDcyliNmJ+Tkm
ueuYolUFmLMZZg6IMZRrhfLrN+FSyOwoZNp6YM6AEH6jfDebsWbghgQGrXQ/muDeA4+ImJvDmtO3
trSZgZbaQBnEAVIVzoj4fRWYorgSZi0U82BkJNT/EZ0iQp3bTr7zPMWtqszhysKqKGCJnmQMv4My
FCR6RqzYIPhhXRVt/DX4+GtH81Ly7ODcrm+kMaszYFE+fUgZANDQ4wD17cQVJVyIuS4lzU6vAqBg
mntN5oCFlKJkoppFyAIAQ6qb+n5gnb/iQiyuDO30qIABpRim5FLrcylJQg3sZU4iv3N1yVrKQT/e
C5CEBeKag7RgJWS4SP8Im1lKvpcTUMvnWBwIbsDpKDWfNNuAbuTfR3PYRTSJAFgaId0V+DINwQAa
NTgvvysAm2YTfwenndaAtg7vBfepJ8cyAlY5LuGKJVw+QOBgoMEC+ShRnaU2tDFthAyVYMcd7dLn
jOQFDbVlBnq9F8ofS/euD1cegoXsHuLViaoBuIQoZs7xAsFclXeqT3In+Byt9PjF6d1RBlGPqcLu
i3tkheMXaqx51kuv/oXYSbXOnE++ClQAstLcGZpP+SdpMW3pxvAvzIq7G7Mt6Uz3Www3snrfHYZI
e2mBEN+/09YkxDNvG9aFWu7lFsx2ve4Bz5QTKXe4La9LgBqNXkQ72PR7zYxivQ6RexxR9ffNkoEA
DES7DI39qpm9ydXaDb6O2i4/ZRZqj0PuDXyO0wjt0SocQC0hx4Vu71bnT9p9cRdu/25TnTuq5loL
53UeCpJFAtBPEb4lptovDyQUQWZF0zR3shxkNgqi08HTAR8fikgO5cyThpW1LgokSBWiAxLgUspM
YDfUng9kINRzlRNoXXS+uw9dzwiJU2Ud4OxXxC2YD7AfINYBuALAVecJ+oKOHCjTxdwBxCw4KdIN
B2yZDLFx8+/xtwHyAxgFAGIDZFm7mpAYJT7BwFZQOB/TSGW0QXKGvXgHcaVFccmHO5cz95w9Auay
MYSc1oqf6+cRNWWBhQfOLIx2j7ZbE87cvY+xc9fq9c+BeU++qW4TK900X96TZq9h5y44QfgeoNXJ
GAsBrer8TpMUIKNFUjggNNWzLNS7aiVYWJKAwAeINTCRwHOa/v7Maoh5AzJZKS2cKkiEfQ8GNBNk
2mvP2m/lZOb+Kyh3SMAEAwIHJowuxWhZ3gplURdObgMFk0lWtOVN2VT2PbvzdLIFYOJjrr90GJt+
ifW13N7yIv8vffbQZRqX5anYQLpalWaS5sIRjKdrsM4LZVHAUZ0tcnZastIlZVNikeIufeZOAQbs
OTQmGxvMlt5hGjxk2ftK/Lq4MuD7Ttcd10KaHR+AnZN4mh0Cg3ZulMlei1aR6tZEzI5O8ZRCrUE1
5mhbcRd+D2CleCdGaVZ3gunuyZdnJF+3n4/FFxRYkP+sanZeGIWRg6zCqnxb+ZZO2NDX0Ci/0n1g
g/ha2wHSDA21mNx4XhE8BRVXaioDtwv5X3Tx8rMTDLwwqHwN919JQX8DxP1D7Bp8vdE2qXcvIEpQ
w2LlAi55KMDqmvDjFbwRgDS+vBpKWvlqhPSzU2O4WjStY4xq7q5ZMdbLewqWGlw+CUN2/OwdjPvG
5aShKxx08m8wBG9xJjwh39WrOwlt5c1e+tMxn/0N15BElwJytJj+I/l3A85MTJmkQyKMkKwceqNE
7Vh5jPfyYdQ/NaPZ05UznLbr4ghlHlPKwNiDuZyoGmZHqOTAX6tSmEzQrGV6Sf1mS5QhNktEYsZt
dRGvYruZrNmD67uCFqZeVDhJ/5yEf36GDx+MkgZX7wcN8DXyoUKpJH9wUyOpmVIfwg/8e/gq+137
4tnVYMWeuKZOa+ufnXNXNp5QqPgmIp16zP5Q2xeeOP+9ANco77MIHJYb0F57ic4NmxHzb4J1e1eu
48KLXUHy7lKhJU3qwWmBL6i7vxiXcf+C9DotDqPUGdVoKfQ1G1+FQjNvi53O9eLcp6yLgpuEPJMI
D2h27hjnr4OWNI2jdomZY/xZ2Ik01eM+A53Mn9uyrvYYyIcUzzJgxwGCiCL+5QoDKjVFQUjpFEl8
yiPPSnMM6zXN620xk5mbLQnMd78I5yiDIYN9KSYFwSa69SCmGtD7Kz0FSr7pMpTEshWlWVrPuaCZ
vY0qbG3SQBBAmZ/DDOO2iXY/ytnKti2sB+/jlBwDwSNy1LOwncqAZkvKAOvJnbxHf5n/QnMrAyvB
7X1bUAUoAvwMOLlIH8+tuBDIUQhqjNIZXuUYvV7lsZDNRrNuS1nYtAsps8ufk65VM3ksHQpsySo8
BuaInPFtGdd3SYFOw/dFOhHTJYDyv1SBOoxzSRHA1yFgVPI+awsJ0J5Cif7fITeyUCF6VLmRngP+
RtdEr5hYK0D8XEdrVeClPQW8IeolgGrWUIS+/BA+AQ1pDrJYh6doclLkDR98o8FNd2lgyNpaEvfa
smLdeDLkiYISpZR5bBGmYSfGqgd02Px99L6zAuhZviGJKLShBi112ZbLj3Hmv/S5pX10tbepE2MQ
HJ/fKmKroxZBaMPACRS3B62na9Q8112nv9+H9OREvwKgzZkqR2XUpjwA8pym1LZ1murk25disB59
CLuw0qPnnDJf2nL8Lo4CS5XsvL+vfGACueYg35ca8+PX26oiXxsL8KYiVSoDSRvAejNNaRpQVfcq
hY87FG+gMdPBkbzibC5oPLh0wA1K4EIAJ2CmA6Au8/u0K2onF0ZDDHa9R1hEVozEgqJNXF2gRpEw
EH91ecFCTIsxqmoni3bC+LfQNCMMAdDmg6dbWsPOXrBIF8JmdzjOPIGkpKwdpVR1sQGV33eb/wTk
4/bZTL9mZshxJniWJPD3aXihLi8PKix9W/pZ45D6i5MipoJATvBEho4lkX8BVaV5W951uIVgAKyE
yOxJqEhAIS4FSp2XSzLpGsdXN1Idov7gJYZSnepaZJLmVHYKoDhqDt/ZM7+P7OxZa1+0aAdNdci+
kre3P+dabyZAWjie4HsFcrcyqe6ZAxgn8cDFcoAu6fRYkx81uQtptmIpl2QgvYhmaRB1oJY3U39f
zmIukdLGKUMUO7xDmiHP1K6kvK91EwNvyHfgEFGmQ+r0ciF5ypMqbHIQ9FrA24Mp9tAHhonCtXD5
Wl8u5UyLPdswQRWUSq4hB4R0ksWbargJk007MnWNvPTaakyScKcRtqIN5VeRziT5UifnKBY1DhCE
fL0W+oOYZmvWfGE5SGWD8BUwMQiq5kQUVeF5I7gAWyc1rGmoAgTeK2neSZ8vL5h8IWF2+g0ptNBX
IAEtLlahZ3pgq9bDWr78lyxoLgapZBXvsAa8irkBDKiWlY0Utk4sJ/fdM+ngwQOssix0P3hJ/Iex
yU98n9hDBRS40Rzce7eXLUztgGvD9J793OykgMX3WapLxVMWZHcE7OVaxrg1jKuFcxUpYILho4KG
AJRulxqkYngbwUnROq5acXYdt4HZVsPP7Xt93RSJ9+ZcyuwVzMuyL/Ohap0EuKCensp67ON9lj/9
o5z0unLwurRgWnbs+fQ1/0t8KxxNT4xX7MvCYkEYhns/FbzBJT37jDYjbg7w88EJRcK0tmFrDe+/
7sbs4CEBNhUeJQ+ikpk9bYEQw+dJOyAhkcKCnqJHYBG/9nf1sdKTDTFi5h2Do4qRQ2Dc2yL7szYN
uGDeFB5OMw/iD5Aozs0b50ddxFXi4FQpaveJr4OxMq5q4/aBXj+HMh53BDcYKMbT++uVnVkDEmdJ
Nvbu4AhpvyUhahYd1dP0TVxLyF0XKyaQIaxlautAo998sKWrU8LXVTk6gz4CPEra508TukIPdJPU
HPYDC47ogQ4349PtFS7t47ncmWVFl3CT8lwxOifjuBJELfjql2uadvds92QxBN10id+tMXnz1e4B
Oo3hsYfIWus6XfCOLyVN79SZpKGkHPgOIGnQv5JNCLAW1ZbtdDtuqlNlfFbbYcNZxEFWmnU6RorN
NULqhQsBtxxc9ag2gDoPBubyC0Z1pGkB9B6nHzrgbNKAudxbyAOq6kfhzaTRUbzUqdux+DETX8vK
ykrfitLuELiAjUCSMifjts3uwK0nrhFIXT830xDTxNclgx4R9E6X31b6CZp/PUF2Ri4e9WwUZGMU
ib+N+7xlpZwQiyM84MtDiWxua9eyZPjIGG3DXP48B0HVDBlaJC+dEj0mHXovUjVhfL/x7Kw6Baqw
onHXdg8NLhJwtNHrA99/bpVUyofcGIayE5TAgudyq+bWJoMXPElAZgLFH8TA8BIUaaZqwkAT1BQ1
2al9Mz+G4Oit7VFl6ib5wfzSXe6IHItE1t2B9EWSLeBIMRAUTcineruaSby2T5cfM9O60NXSJHJV
2Rke+EIvyF6QdcyKgccn6O2q2apWUjyPryD6G+qtaGmNfft8r5OoE4Ao3gFwWIEqGs71pWplatEN
4DuQnULm0PCpS8JDsHdp+pKHIiPNLvbvxWYXqTtFYHRUdTW2QuUrbB67r9tfcl2p+v0SPPAiD3ZD
3MTLL+GUghZkDBWHfqsxur6ZXD9G3oHTg6MCkHHFbLhNUtwXe3Hn72QnfCCHchc/jj+gjROZ+CbQ
LVqvNDDzAcYmG1cekmt/DMh1oOCaAHEFCRMul18XlZWY5SG+bqi/mxysk9pDIv39K7dGWXAIy99u
78Y1ft1EC3wmb/Y+czKMEUkgr283dNfdOdrOZS+fztOflYX9siRfegKQNLEBqngiUSaYGRcP1Kpi
GkWKIx0Atg3OkfrYj5b3GJiRYhHMgmw6DCz3j+jvKzPm7YtXTbDE+/Z9/KDtPWeNsinW1kgfFLJN
OXBieKOJkfRNIK+R210/dZdfOvOJ66isW0oSBU0yLSNFx8Zxp8jHlZ2f1nu1H6g9oYABMwHak8uT
Fn2h92jVKY476FE5Mk1GFPEYiArr/ZIBDUqWa6ZFkbXmEV2PCExnDu9TxTinjAr7TLKmVNmQcK3i
BMW3sueAgiwYaWW0CZOGbR0cBjSFN/zjGKwseXFfz+TObIAyuEKjVLUCy/daBs8pTjz/T2enYkYM
y5uczpn7XtYdN0TZqDhNUDsjjbatWm8kpV9J6EzG++rwzsTMlBnFQp9ggFpxlFjZKF1MdDrk3yWS
srHWJmYQN2voWgsv5PRQIWeOsxNlaWa2hKRwY/QIKU6cv0flPqitKlIeS7wrHReAsoczb+vn0goB
kgNOAYJ8CAAmL9UzIxGVRo8oTtenYF56U8RuE7pPaRaxvlyjc59Ofr6dU8MtUnBwnq8pmYOyD4B0
qDiY6SKMGzVqZinoXW8vacH7Q1Mrko4IpWFhEYFdrslvOKVJQQ3jkDiAh9HpSvSYxK+ygpkc2SRQ
FND88Kw3u9ZM6YiCU5RahWbXja4Glia9h2i2qnmFNYm5mlBYdBh+WbYQkE/TNLMdV5pgbMSIyE4a
xru6UJkLTFEO54sBDZ+IjPoIDF1OB/5Mpo+fMci4mmqTCLokPXvaFgPDmszcJy1kbXMXB2upsYXb
C78QHN1o1UXkMU+ohyUAjtH4SRwVPcjlYyjacbCSjFgUoaDygGzf1IU80/Eu7RPCIX3kyOOh855G
dAx26vNtJVhQNfCw/l/GbJc1r8IMaS0TJx+7716ov8FlvXJ1rtsZYGBBU0JRr6HwduY9G+Uw1hLA
1mRHAJ+XIukiSDvLCpA3Tc4+AU7ksUZ5DI4dpxoD/1KtzbstXt0z8bMl9jJSmzAMcOP7pGC1P3Rm
EBaFUXkYtYPeoYtEG6SVRS/sK0GPPgUSK9qM0EF+ebd4QAx3dMDz7opVtUEqMDTkQYut26dHp2+f
WwrAHcBjQbyNAYSZ4aU56BSjToJX/YxYyAS076Om3z16zPrQmPW9CRjG2m38J3U4QzfNu92b+cM+
7z5fnpq9PrA/Ptttn8zN3ft2+7Ddnp7/Pjy9ZszYG55z2gNtfv+w1ly2dBznnzxzJ0D11tbVgHtd
j7Xehy902HcU6MfCQUBjy+39WfTnzoXN3nY38cZKHWTZkTCMkJc7tIaK9EVOLeGLAwiXbCYv0k69
C/O9q651SixcXwBY/v9sJhU5C65RA5OqMMXZSPG7jDRvVxrNmn/8SzV6SwFmNsJz+Tyveyo7+1PG
egvjAgAJB0kwEzexTVnBAEJj9kwFuvXRY2K9q+6QSKCGsgpmsOSqqxQchBPyMA+SpMvlRnIjSWBA
Vhxv+Mj6bTt5NB6rx0NQ7XnFKtNk5XCXrhiqRxh/xDs5kXxdCixqteDKAE2JBdhGFAyb+SvVlt8o
bL65SGfDdgmIxRCtXUpA70WKhreYOJZtc7r9PLIfYsjsm5pU/3GNn2OgFwZhZoh+l6cttePTa8KA
MvD4Z21kcOmen3/JzIapQy+LYzutVdkPjit1iFU/0DJi3L4vv4d0a8Uzl6ACZdqQUqw4YcMuYaeT
xr4OXyA2YOXd6ct6tlXjJ9E99E5q+vG7O6XMZTlDKh4YuNanz2o9sh72mdnsX0FivfJ1SxcKSIWg
ptKAl3NF1T4WvpoGeUOc1pVYM+xaaZsl7YpWLe70mZDZDnBKXWq+WBGnh61Q0YsqqKwJGM0+V7Ya
unO102dyZg9ERZFXr2sspvH6VG9ohZGaIhpWMjvLW0anESZlmq2Y2SC+VFNtbHviSIqIkOquHbaC
tJZOWfLFgfmJmgy8SYKpxctr0iVZ6/lpSpxBRXPpK6Y38hcKImkeaZzs6/a2LR7PmayZQRfB6C6X
YQIMWW0/fvMg7AMJplCthRdLxgyUy7/FebzecyhkoW26kvgF3CJAx4eSXVU8GKsLo+8f4Hb2KLtq
2uPtlS28izgnJALwjIOEeQ4Tq+Zp6OWxBIIhZRj2KnDszToQNmNO7ivk00D5HqxIXDCgwNwE8qfM
Y8INndeX56YNILLzOBgVqRTehBC5sLZ6vr2oheO6EDHLp9AgE1Me9CWOEMlMQgO0jATTaCXJv+bN
VFCkQtWWx4Lwz7z9OB4Dr44ECCqKP+ihAQkAG/qVqcuFy3QhY/YcjDVPPVpCRh19YC0N3Qr9SuP4
4n4h7SsDRx+HOu/T1sjQxvUA9e5jkrJ2HJ4JQTJEBrY+izDwcvt0llQOY3EIYxRCeQRZlwogemmS
VWNHHE7MfLP1M7C7jmrE3MrHkFkS+Jsm81cu8C/BxszwXQROs5REk4NDVUgQOPVWwgAgR9lruHkF
Vr05cegAl0Q/eOyHmpvH4/H9qBqPbLBSdgckf0PvmMi2fzu2VghZ3IizYG62EQmH9kugYkB7tPq5
DnpVj9QmBUFp+iZrA2uVfI2Ak4jX9v8i8Jq9M7XElw0y+Rip2A07AFAjptZr7AiiafxErDztVb3Z
nSRWWnDtnn8yINJhuyJsGIYXMv3xx36EUtgEA0GBLgNIiequDxxkmZVmZIevBC/zW6tXFuMZ4PIe
/sumEcAOISmioBllrqttJQ/9kFFEwIonW6IXk42XZKd8ILbYiMmBYGZqxQNYuh7ImapTtxTKs/Js
0+B9gn2OxtRR6MsQ2/DrszDUxSz6988mxv3BKKpOc/10XhABZPnQlUJA8ThjhIFPJVCitai+d5Xa
sX9/B/8vCsXSyzsYp0pZKAqHIL8qn0K5fZV78Y0GQs2INyi63/StdVvib15nfgNR3hamDq/fnOel
SC9WITNIqHOaMJxKhAmvSOeAbAdcpmzi1osByQ4oX6s2VBBbnERTYEhJb1EMuP0lSwYVLgN4t5H1
vR5sShWl6GO5pI7G7TjywPM/Gl702zKWrjZwX1BBQKYdIfnsBeJopAytl1Gn8MdQRw3sWGW4YYqC
nLJ0HMPNbXGLSwKBH2re4LZCxvVyb9FcMIqBW1NHTkKmYB4tUz/r8eW2EHHxHqBiAwI6CW2UZGav
6ODLXDA01Cndgfndvqsx4LkVgN9dH/mYtaqlqRiO5I8FQYZO3hSNHrt74MsysEZxj30bMdQ5WM95
bHC7e88HeBKoiJojv9Z6fD2VgIcZLbpw2UQ0/F3xyXd9XVZlPVDH9RO0ikuWX+87hC+eLdaGIugE
4xl6JWr/4RwoDkGeZr1Qb5x28Cz4LkHQAdQOiTpC18J7p/UDePuSjYtE3kov129lYn6dzkXNjFLZ
YU6ACyGq0Vurx4+CYvmgZwxBOEaU0EX2mNq9kSCIAuodHreeRbp315ojZhdjdvQ2P57J7gLsAvPB
g7B7eADJ+H/wXQD9BQwHzDIAaH3S27P9QAI9VWIgiDjBSJ7xtD+Tkha624v8yn37dRqutgMuLEGj
Fipb88SoP8Z5PCQabDReqtiOWAuuhwl474Ay1lYwJny6ln3H7C6zc4DyTlD6HUaAYOsYFn77pvx6
zbe+Zn4fizT3cw9fE5OByY2hnYbsDwdU9HrjpnuSOKFf6RJBJkrDfM4XBzqMJmNlZQ+ZKXfg7Rh7
CyBLTCjQls3tNclG37KRk/1QbaVwr4YIEgH+WUdMAuyHv0v6AFCZh6qxKk7PO8R0OlEZ7wQEFayk
MjriAtbLVnLgILZri8UZ3lqrfHnGXNjX/dhTWIUWw4YBcIXWGgWW7A5KxahXT5EKso6XEqooynHH
PdWh/bEeQZIWPKtSqmfNyhO1lIfA0JaEcgvuMBowZncKRQsv8FMcW4l7k7ETMJkMCt8INTmGVwmw
GBpm/4gOZXp07zzz51tl398yI6zAxapNnf+e3J+BqeZDZCC+ZqC7WiugLMS9FF0reLpQPiTSnDmh
LcSaSn6oOpL3yQ+faV8B0eyzSD81pTBlNTFv6/I1GAdM6bm82VMWFn0h1TnkUfWL9+5dUKrHW6Cq
OdTHq50XDL0MScdkkJ7tg7DTtd5yU9uHUwhC9FqMgEPT67FgSoMEBdwj4tRd5AKTp6owYuF9EPTR
9fSEY3nxGLevavsUAbV6BEk3tzZZsfSCTWUn9NVgwh3V3pk9Upu45bK2VgGigj64UrSaZHySEYXU
8VMoHUT3XvRML/yuk7+K9Bx29vA9Ar1HwSsVvvPBoPc5E6SKlaKCp6xigvinfk+eerqy6Yvv13TA
07QJmlfmPad902VeoSSqE9tq/+4C/M9HVcyWty3AvWWnXykKL2Ws6bm8KW44M9Q+jYjmF5DX1rU+
Zsmbor3xDUjGDkqme9pDruJJAYrDGJgkegDOoqusIab8+kRzQ3L+DXOj6QNRYRqbcHr3wPu6mz5R
EZ10JQNyhaZtMKYiyg9wtXSJWmOi+11vUv6TD8rH0t/mPlD4V8eLJ92++qRpcAUdAtCY30LI2bbU
vM+XQQTd76CojlQgAZN95yAyI7vY2xb/ntQCdw3OIEYAJTimSDZeHkNR5SmXebnqJArmN03lqKBJ
zvH690Kvk4qNACrJ7Nv3e6nieS5zXqxHkjt3iZdh29GqDawhy9f7LWcCZYgdVfaWwqBNvH0Dcx1M
jBur5I3TsV7v8T9rnqcDBlJUfjXJV3qrrsi+zXu0iLY65u1ItfGHSq+rgwQIe9Bhi0aVrU2wTkb9
lvyZ6je9F9Zg8lMRhec7iTupkk55m5cw6AlyqNubvahPcNFloCqomFafqXgo+8qguiWu9SAwwFzp
WgWGvJiFdM+RoygVerRWq1k2JWcyZ+9zLOVSKaHD2JEkU950NNEpNhcVa7RoMFK/5S+C+/f2Micz
erWlKLuqKJIAPmLe26IqYSFxaqc6gcIbdXri0TaURc+3hSyeG1KlIpx8xMzibF2AXhfkrFSpE4aJ
Hohbt4sN6po1eNI5bwUG6TfEv1oRdBR92kiQITy/vJiEa9FYX8EQYEzdCO3Q5nWMTLKReUxGkcZj
zxocBh9wVSiCjQbHvlCE2pK7Y3b3S//w8umyxL57AdJ0rKfwOYHigiKGaL38ub0rixqGoBMZEmzM
VWDvA3C3SjsYcsVPHdWFBg/RPgKFEwVc19B/RGXBvPR0W+iSS6LiCNDpM3V4z/0mXsgalKMhVK0k
lkZwm+6STaMBIy6D8yS83Ja2qF1n0mZnUdQl6IYUKDSBSczFL1n8MyCsvC1kyVVAlxRQSIDGhnbl
37HwM9M/aEmUipwP08+9Jg04c8lXW9lN9+x5p7jexjVr0IHIB3iN7sPUSYRtr1CglABBnn6F2v0w
IRo0wMsacrOU8rfaqzdlsMnVTb6GmL94xad+PuCMCUiM8dOOnX2rJ4x1kXOt6gie6Stmlm2A11/q
CpIBPtqZhcdq7aVaOvFzibNAlyayF4b+dMMDxNfeyL17aWRmbo25rO8y6k4dXufbJ7ImcuacN27W
hPEAkUMUmaMMX7x+7uNDhsliL+5MmVsjCVsTONOzBMsbq7afBO7cXVIFd5H7p/AeaUCMNGi3t5e3
dHFR+0GIgyr2BMN5eYZKI0pViayLkxAkLMq9oG47jhF0HgL0Vj013ErYtpiPw9T0hHw2Ddr9uoRn
StOVXYo6PnrLJg4CFQQdFIFyfpQsoP2xD9ksGAGMPISz5wiARy17rvSRIlw103jlaBcCPBVpJQ3L
xkwqQFYu1y547aCJAnK6UGSTel9iXm1rqrIMLvbtXV54NC4kzc405vIY+BiQFLsfNV+yKX4RVDA+
RshocStHurgsWcAEPLDyAZQ8O1Kv9b0ibH3qoAwCZyK0ZNFjFcl0gV/L5/623MweKHWyU0h1TWig
2swERHk7ekUR0KkPIghtNO+P1CbZN8gDufeoNyM/N6KXhmP11yDcBdWgA7sBjRmNLfXPA9mI0Vpt
bMkq4ZPQhIX8DyKYeZdQEWllyiVI+CZdgvLbSyk8yqrpk4+cS2yaHSUve5Wkt/9wwGdCZ95chHoA
6VMIbSMA1fY/6DY06uynwWwHKmkr2jQd4NWm421A6Q+PH7K9l3rLcxJJgwbC+CAB63eMrj8uLtZw
OhbV6EzK7HY0YxDz7ZgjiSbshgQ1IVRwWkyudxELhrXS/cIYEMD7UAfEtCN68/GkX66pkwDgh1cM
qatTzRtfo8ckF0A5IIV89F7jlV6XxaVh63BHEOzS33b1Mxs0CkUYp2GFVHz4rtYw4vJXVb2J3Fp7
xdJBETgnaOGY5pevfEUaxFKbDNTp1edgdNT6z7/Xuqkr9tc1VOX59HpJW7fGRAN1gJ/MlOK9B3CD
lr4Wssc65fO2rMlEzZUOszHTdmF85mqMvQDbexhiNA1TnOYoliwTn+IRdZOHCinnNcu8lBJDE+M/
0uY4pqhhxCJ6nqmTVqotZfd8BjSo8L3kbCH99AGE5eqlAsvmx/sw9o28FIDLM+76uDQ1kbIxeuur
TucrW/VfaZ8wVzu43YOfma2rc0Co75GYDvZRsRN4exrdHasdsCJs4JOrLS7uI8Z6gejBUg7THukd
gKebgXHJI/UCJg7G7Z1deIIv1jrLMwKu2Q0AWEGdSvQfu3qjEk5HGzumn/YY0+nsWlgrEy3ppYqb
NqGKoMg/L8N1WlxKESqdTkJDPUz5e5XL7duLWrpiIFvAkBtuNXIK06LPrpjmNg2IXRXqRJksszYW
NZ1KGN7nEyRXcs+jK4/eNfsyKh+qhmIp2AEAzjnvy6G8HyVN7VLn/qQwA10XaAp8nbLyp4/7r9D4
ypBQPeFPj6GMrE+5eBk/GxLr7cvtpS+MaeJLMOeEuATFYmBxX67dB5S01In4FLk3pYYl1EjIPvK3
pLH50W77SO+cugI6945H29UIxiV0DKJjZGD1GuTGkuMBG4cnGqllMKHNCq6RLI1+NyBE8qqBkf5d
dh8BQ8Ki7liGa+i5v+uamwgN5gGTPvDvtHnZJdLokEG1kGZA1QC5w2Lr+5uRbgcsLux9DDziMYyM
CBX/lvUj/qcIfpFnpXteOYDJ67j1IbMD0NRA8gS1UB2u2JI62HKFSbDw4TEDDK22Qb4jDf+6kl4i
vvoB6smwVlK/Ru+CNp5vxezxLIS+j6UBW+HHHxm1qqqx2wDAdopFFdZ2D9OQyviTxxFLMrtf66Wf
WRQVPYMTnhMgY1GZAhrMzN1MfEnw/E4RnkDq8uzJOyEb7wNg3QyCtA9iWa9S3uTCtdb32ZW/kjq7
8mEUpARUK8JTFzcWmIct1w0MRLNW3a6BBs4OeC7q1wc8sy49l4Ua7QThqRYwMiqPJ1o5o0zXbs/8
GK/kzExz24adOnlgT3zyN6Gntox3DVokRyEz0ezFipjb+rXMeDJaGQd7QmWdRLl5W51XTvN3pOts
sZjYajOvlYFHlgBvvlN2/+PsunYbV5btFxFgDq/MCrZMSY4vxNhjM8dm/vq76H1xjtTiFbEvDAw2
ZjZc7FRdXbVqLXWoH8VY3klNZ0pVu0lx6zXC2hzTrWL/O3g0KiOchjujibSCKpkVohjuVL4PjQ6M
RqdPxrZzcg+KQL3evd8fJh0C3tijTi3eLHKFpl0saqi65YhrIhIsYF5R/SgN5K6NCYzsmaQYg8Aa
RIvsFfuLmwoIa+hS4mWKXOm129a0RGqqTuVOedvryhiDMiw2WKF7nIhsdBrKqONktCOoXqa9SJLT
GIsoTLgyg14cYaXOvrjmF99ChcM1mlMGLsbGE1K7Z2ODiDpnKiPA1/2EFHmyUohZPLpzGgDkfzNs
hBo6GzBVSmQs9Yicv2D0k82JIL1fwfvROf9/VvjCDDUqwqlIEiqIHPOU1CimgC6/K+sGxWI2Rt9z
W6Kzxoh7oumExL6RSah7kabsLQE94iYByGHLk8EHNTozWB0/vkfKUO0UDcQhWZvNcSkSXwpiJzMi
YvcYZGW8ub9JqMjpdwTA/s5N8iAxB6PN9R7pAw3IKDHgUSysDk1dnIJWXUMYL+1D9CiBgwRIZvTD
U04nUuO2U7gYsySPo4urTNmoBKyMil+sNf0vOjik70DyqomAR9Go2KIf0XkflfxJSYSPJJZtGY2Z
/CMvAM+jnRLImaXsH+BLjTRBXWgoQFdS/EsOwt9mTfCcI3WMqwoorXnOL/ybMpSTHymEnFmp1Nku
NcTIN33hp5QDM+CP9xeQesbMxuZX88zzDPZenn6SMREzihwD6G+XlCem4r1oKOygbCBEh9iMmfDO
BUUZ69y3SneF/WMWTXIcHriKhjfh9RiDiumnTBjImUyjrTadU6b7OvFw0BiwOzbjW53uS/YcNFbH
dU5PNlPviNIaUwkdJP9+BlBZ4CxC/xQ0u6jPAGEqokFVI+cpep4OuWAAwJGi+btFYVUXocARMJaS
79ufAlipchfJdsZZrVeWyO9um9Fle0AOQs6J0JKQ7H1k6TKzHXZcqrfMgZzWQJe/hceLQO6f74Wi
GUJ6sLfwv7jSi60RKpVAkson53KjfGbfoOMxUPW3JrTTNTsQ0VsC7iPi1nZj9267B0vxqd815nRg
H0c3XrmH6UrxzddQ7ospxIRRI8we77RWZRGjtcDFD5lm3APgZf/6hk6M/hOYK08bKob/NYtHDd4R
oM8EcSYVS2btVAVazjZnLjIHpPFaQCYlTH0BjwnfubJT50FQU45knoI+ILykcFaoLVKRsfebBjs1
7kpXyetznrxrdekkYeM0QbAvEs6EHg9gFv1Pw3y36mufcubKR8z3zc1HgDwDNRDQdqFT/fq4xH7D
d0wpk3OidUYh1xuhir3AkwoTasTG2JgFwHyVBjRV1QMlzHJvKx+wMOeAigPDh6z4nKim5tyP8ohF
/01zFuNXH4BDZsieCVTuILislIcyCTfDC6k3fflQoiJfh41BBFMK3iIOtJK8uBIN0DiJeQtA8A7f
AugN2uwU6kpgel5qq0xozgLh9FrYFzWKjc6ASBQqe4UmmUP7Ew2OHD9VLPrfstJKBH6l7f3m6vul
xUOdDZQmIOUTqW+Q+7zOfdxN56CogLhCF6mu9vxgrMz8/GvopUcrCrDWAigwUGG9Xnow/o3oFe/a
swixaQB0EitRXyLhEV2TaX/2C5MtzLb9u2L1dsOhMRw13Zk1FJEuXUrstLhNWJChndTJnTJ7fBwB
LR+QVJN2gMQjGgDYahjcafUlc3sDA6T4i9rElQRGBjrxCRwbtAErXj2ZjGtvPsGIYSHYNgx5t+JG
bp0/ZYk6VCkvNRJXw9LolPt6k5uD/g1An4mOCwP8E+Zo2EAH2A1EHkK3syJHNWVoL3FWZALqZ7O7
wJ6e1trc6LZDdabdvBz/HA1duPhCEgBPhg844RluDGb8V93mmxzivrOIgLDjwLmdmhCN1Rsg/QEp
xA8LoWjG4W3FgU4puEMSu3TWOC5vAnDqs6jHyJQKLNGA8j31BgfzijUDUph1/fibeISyQ213jhQa
FAp+7RQvLIB+nJ6b50D/ev0zV+rJ3kfNfmW30zys/8z5TCUh/QNWpnaCxjJ9BoiseprsHnMuuJI7
uZEBEtbH0czMGtj4A1K75hbz6tw/afN4ro43yF+RmkD8AbwsMv2U6ZyvGn6IOu0UFmfI2VYMUCj1
e1Q+pPEageLCEqKZYVZzw72J00XH6kInh3VcMqdo1AHfGVg9kHUeSDr0nWQmu8bONn85NbJLc3TK
euLCCVu5YgAfC/Uq/szIv5463IfAV0DMFo4RFYXrk4L2AYGra7QaAxcJAC7R1dJWgXYA96bBBWtg
4tuFArkltgd0UWbqPlqPR2QCEiP5AWsqdOAEYPvfeQjN7Ma1zuZFQ7OzBxIQFwsd3qTi2BV5I0Rn
HmC/KbOyc6maQeVWa6xct/sBcwZqXA08VCAgpy/RdigESWGi+KycUK3TQzH9RQ5UjAE58YjlrWEN
43X74EXhB/0YYDoW52IsvWRqkoDQKUGOswEovH34FLej8cNAGyUDFj5wQOtpvQOq5JT4maUZ7p81
uhSKcz6roOBZB74zgIvpzJEqNmwzCGl8lp8hQgz5ldIlttG+3jfzy5p1vfOvzVBxcY9yWh0DVnZG
ncWRkGcfUcUPjc9J5zc1xF9EyAe2ADBF6LoR9Pfn0gjQkr/yETcpDGqs1OlIEbAoUGOJz+Vb4DLo
6AGcXW/huie02YnmYD1NUDDqzVIvHVWHc03BtMnq+Ur8srSbL6ecus7kOOMCmcWUK/rIHQQFVStU
+3dJfbo/3tt7A0/JOSLkoHPO3+wstKPJcp40yJ4jKajmoU4MVFaBWfX6DbLK9439vgvpFb60Ro2q
atuo6H0Sn8mfxELFxAYk1/ShPYVivqHYmYWptkt0Tg3mZH4eG3AqyhAWjpxiLxm1QcxGJ++yjvoH
hBxZB+8n4wciVi4DoHqia2jMgv7DZk09k8aQ/+5/BaUYcBmBdP4GnRDGcVcnvBifO1uAFNEGuDlX
0VtvsnmLB8ZkNNhtY5abyoHgpHds7d6W9WLD2kKKu/dPZubbYdBPkck8hc79KV1cP9xO8A5z/6sy
B6QXYc/QN7gtovnTWk2PVbcBW0ZTcS4aYUtQiGbs8b69peMBzA14/ZFWAhKUsseriQbaryo5F0Te
5FNqFP5GZpQ9s5bku03j4iBeWqK8Qd1WeNANsMRC092GXHDV2r6ySyvoTwFlrL+xa1jitbFRRz+s
tVJg8hJjayc9Dp/a4bGLBr1ZSV/S9S1sJ1TQ5ssXHBmAOLJUQBEBmscVCROfeQUYu12WngMEo9Mm
BDk5tCP1VkQ8Ou06xu2d5MRBXfubrPn027HiG2b8FO4xxFEydRLZqQ8ljomSswzNbuXgg0ixeuC5
z/u7ZXGowPMgQwZSTlxc1FAHfsCrm02S82BrB+G9srIf8Fia/CaxFKdxawta7+hgXklDr5i9ST70
IFsJCgDtzs2+dUSv8IjZ2po1bVubtcutYsLzHPiVwd66bASIOIVzahC5XRodnaZBnyb8kJxDxvYf
xEeSuKOP9AK3wnBF09fM+2fuSUPzzMzwKMvUPmUjvHvLgE3P0554bzNfDQL9yIrtCaD3o/O03786
30/f3/5bf0gOTKl3axRBC0NFXnkuysu4PpD0vfY6WabFILWo8rP/kdvMH85KVi/i2ywZRjlrXgAP
CnCBSIfdY8lVflcP+Xncii/tR3gIPsITiicucxz/NlZ/8l/hWB+gLF6UZrx2Rmfvcn1TwTr4cZDi
hW4liDquR4hWyCarQiE/l+awR0VgFzivnKHqOW769GFce1PP2bB75ii3yo1JlyaSDHObzM28gTMy
g91oj/VO3qRm4gpm9Sw9EruxNKdxolP+rJ19i3XbVyXWUZ9+T5/XIqGFjML1FFAOmNWimCm1+ZtM
1irRN1Y5oS1Zvcmbhe2D3/i+r7gNq6/NUbu6LDtoDBYKtNuYRp9UT0gfpPGAqrpWPwu9ka6BV2YP
d2/KKQ8IwLEygOQhP7P+I9+BxbXaRRAKvT+o+aMpIwC9oqVZmnWx4Aavt1GEdnRBqdnwTOpPlnst
19JcC4MAUAJhG5RO8QimO8K6XCs6MNCHZ0n5izZmJncif42Sa+GwI+pHJXMmoxNxKV+PYZAybRDl
Ij4fBFO0jrxO1tKSC6O4skC5E6Qlc8YvYYELjgX4g9X4iUsf2NEppL8qbxdnMdgNH4XRHUGMaaCC
e3+RaKDN7FAv7N9cF6hHZTw/wr74EVRG/5J8S/a0Sz97M3jQBXeMLXETlZvyGepta1D0hYsY8wpF
A3RmzD0PVJ5czHOhFeoKj55M7/HccWtPbv7lLkSQgUw8jPAgaBBvGlrAVhIBtxsU52AEXzQYMpET
XZlC+vTSJqjTm7c+2t8ymMj3/Q/zheG8VC/8n2wbniK8lqQtuiKnH5BWP/VndsV73iAM/jGOngrM
JMZI5xggjlQX6hjD+Blc9q+hEZ7kfWoxTzgOob52N9C7lbY2n5eLkDsphqocZmvFlJpDs8/8CT29
K1lyOq6fjSD6BbRtrhWDdOLaSNxpU9WKbAHnq8p29ZxkxgAy0V2/YufmbU8bmvfnxWiqvsmyspqK
s6CDRDjYFc/pjtuWj6q7dsmtmqImTp7YUuUnjInZ+Q/lJj1Az3UfHmNoctzfjUsrdDl5lMeqtASO
V4YhBaysIroe5E2crFxXi5sOhR0RNWCEQGDwu544wDyFxOe44txvRQuNSt1n+ao9x7O89JMU66uN
hnRBAwuFdCfYjZCKROqOprqq4cXKOSg5o9E31fsj8dQDYs2d8BMd1pzSwu67skWtVDMxbRACC35O
dtG20X23stvXNRmD+Zdc3o30gKhVCmV1APUpjISb9Elw2QO/X9tyi+MA/Bf9C3hNoux1vUaR3yV8
Ulagpf/q/wiP4adQg33d/3N/u9HdC/MjDpc8eiSAF4WUL10O56Uk5QStqM7pG7pPd0fHtoedjljx
0ddfDc8FFbZ73+TC3MGiCug+2jNQzaXcQ6b1SRuwpDpnxwB0lYfGwbb7d+wX86iQ2Z+R+9hsikIX
6oKcSaqCYeozyz3EqQbIrREEwcrFsXBU55wtQO0s2khklbr6EyHNuK4MyTniNjGwYUnoqIAR3J8t
OgrDb59f22C8/n0zidROk1KIBJVVDmSIUqLkmAIYXbTpKtj8Zj9fW6GGwrZM3hcsrIjhCdxgejGs
scDewD/+GQgYecDoCCkvjQrJpUKNYuLDRMttIfTDMpot82jnRkLqqRzB+dUYXWFowZYR9Arlr3xl
SyxOJFrJseFUPIzoqguXyIkkBBk5D12jAZBcZUZboxf4/nLdlKl/h4nsBK4+VM9xrK6PrRS2/jgG
ANfUnAmmbOhwFZORdzMHMgCS/BubfHTTR0vMEDQp0sqOpAOy2TiAe7Njh7YHYIvXxicmA7DPBzqj
HGtXYl99ObZG/gXSYyvDvN3614aokIkDgG2Me4Wcmxz1aZHTu/JJWrumbuqi9HAoT8FIXCGHBSAQ
M4b90yYPw2fwnRMD2TsXGCVUBSOzdFylBxFubXq8vg1BpSaZc/49QKr9NDOr3V/fpV3Eg4EWzMuo
odyUqsOpkLKMK5szUaLwCEJ6zZymkKy4yJuiye/IQZaBSwQM2hrtlZVpnEJVZRqUE9Qtt8uOps0a
IDHegYnWAQIVNCA7VH3BkKdtVqKqX/jX9d2Gtb2wTaUP2qpDF48G21AXe31AORqq6vVG3nYHYiMn
bBebP4WdmS+sqdqpdfp7f4JvKin00PnrPZx2pcC1QdCeAcC00bJ7AN+Hzjrlxk91ZNltyRlcxeht
lDGO/H54zLdrde8blAD9CfQx6rOhZwXMQKAaRfOpoJFm6ytvTWgrr7FocOGs32EnlU44J2cmJ2s0
SzDZ/O8oVHpf7NtEl5ViHyWMWaD/ty4MmTEzDX87HdvAKYZvUJTpIBtqC1dj7fsTuBCqIhkB5Dsu
JQ4QN5omWepjOYxaoEeC0ojKPQksmdkxLnnNH7T92mW+dB5w8818orif4HuuV6tsORbCLGx7Zts/
nQgJnz4y749nyachLEHpAvLqIN+hgvwojkRliJP2HBLoAgxNkW/qXK0NFl3uOgDw1Yq9m+T9vPpI
bqOHgwOZGEcD7siYKCmTZi2eL5L+EJ+kB/cEQNvP/WH9VhvoY3Zpht5kYDXMmRhmRife81vpJH1x
O9t+4Ez5qXb9vSN96I6uHzv9uNGs+I/FbDwPuusfXgvEx6kEmfvPytB/m/7ufdO82hcPKrYmk6S1
+CZwZyXqLlYALDuyoa2hjoF6InKJXvaMulZ5niS7fcsTMC+UwGMrZuWOoSkSq3kGSRb303Abwn9q
Ji+BR9ofzXAtA8YvbouLVaLuhjojTd6QtD3zyY50D0JpuJgQCGob2kwb2kMJ7geNxXpsxVbtGPzR
9NI1wfJfPMO9+aL2Jj90LMOjO/7cZ86YOIClF+wnEFtBbWguo3lE2mqZl/WHqpx0od+l5SZiP0s0
XKWKjooJGvhBewK5p+RBqU1NNkft2AHtnlgiHszituftrDeY/qfc1L3O5TrHOHVyKMDwrhpaYnHQ
aS1B2vMUQ2GhJIY/yjr+xxR9Vd8JeCD2amlNsi1soq84iHZqAESzHgz+yqX4m8+m5gE9dCgdgBUL
qTYaMEk00oWT3JLz28fhE7AZ9DpvKj1/AhlHpBMUn+cCNPL7DJjpAys255/CwH/jLxnAih4ft9aW
1bd/UvdZsFg9xtV+Cq0QsKsRSet/fno3N3AG7h/Dhacwr+AyR24JYakArfTrLd/WdZYNyoiwEHTu
LPsVye2D+Br/URhX1uy8bs5M67JAtca1fd/0wg5GbYAHnAXRMCJSagcLRZT6SNw1516CQCuZqg8x
1t7YOHjQommNpW/pVlDATYJsDGjtZwDI9TiFuI7yVp6Bu0K6y8YzkYhZsqKpID0tv4GBC8TqpFpL
Ty4FE1dmqRNSCRULSTuY1Q4vml4+iZWenkDd/yybPcBrggWaX53ZsFB961H+JrvcQcvcSk7lphwA
l46azpxlnh9s2KPXg++VqBSZDrhNnt2im1W1+Tgwm+fxVIE/VwBKwcIb8SCWzv0Vnn8tfSzQUoC2
Z4CI5gbEa7PZGGdizSKUYaSHYiYg4NeAQ8sjuzBBzS8TVkhLDX5zrjiwm0BFFSTSfOh0gZ0wW+iz
lYiA+8/OCfqX+2NbSBxgTi8sU/kJGcJ1WhZicDPdY71hQfgIMCWIHkHE12I5OaPGPRWYGn7WwBg3
RdLfBb0wToUdvBjkUxuGQMg+iNvuBKE4kMdtQ7gVAOL5NzRnDU5lj2vtnTeoQdou9U7uFb8OVAbT
TawaeA2wtBkccIPJXgIMXsjwJvH1ws5BQagB/cKvVE+XHpeXc04/C7TMD7pCgHlmV+6ZRzTvH4dX
5VF5GJz2U3sKH9Yyd//HKs+a1UhRQ/uCWuU64Ds5GHBy/EHPXpJjeQrtydWM4ivE4EM9i3TmXTif
iMUGemb6j6p1f58tOmjUpv/zBdRSswJgBZmIpS4FS0kN3yHIxLsJuwPFjs/rIKyrLLb/u2L1tiYw
724NBdS53Y5TqehMZVg/FwgiIe5r2MgycO26+MFaomBHwSYxfPaJG/dQkGlPYnoGRxFj8kaTrKz3
7B9u/cd/P4J2W0RK2VDG5Ktp21shB1/dRwJqSXL5en+8i55qJlHAc0GF7iJlSQsGjS9KCf0V0zcP
qoG6Me4bmFfpZigXBihXqAllq8QKC96gPfMmuRLeQrvpWV6ZsMVbTrwwQ7lDbqpzReg5iCP9CF/M
W/KtPat78VRB1X1lQMv78sIUdTKmMS+nSICpqdX5jwlH4SENjQqY4R27Hx60Xm/e788hLSI6c+sC
II8/ICUKOBedcFTYCTJ4GY5/Gen1O8BL79lWkra9ObwksQ6qhHP2GuQ6GjRWDM+7nV69C8MaldQS
CcsgrADrk4h3eL2XHe1N21UPHF4FP5kdPSXmfYNLbmfOYuHSRFyETUmtY5yjDTXn8ehrqge8q0O5
dqT4uRafoZLsNgN4ts4l9MFTvWJGfWBdUTTqXNBDdAYV2zrzjTzJ3SK3C7K27AtTcfVl1LJDJkTg
/BHvDjF2+WonoQWlewr59zwxxenRZ+zqvXmYtmn8eX9KbhwSh8Y5IJFRDJgfpXQncq2GfdMinPLQ
kKYB7S+DkjM4tuNT5dcW1/vGOK6Bx29TtgBWQmN7XgGotSEndB2/RAERUT0viRcyh2D0fI0xB/GQ
N4Dt1NvxNZRBpLwHF7DQ68iDxaPDtt/3R32bCMMnABuA1jeZAzcXS013UaphGGkN8VoFfcc60xgj
+5HyjRUWrM1JjCEreG49RuMmrTZKaFbZE8/8TOOI3q3qoDl5/TdgdGjVtszKgtx4tPnL0IakQcEF
lxDNtDhJTVujcZR4AgnNTtxXzE9Dzv341sgQx8V1eX8mbu6C2ZwM4RZE8PADvyfm4mneFBkj8EJP
PDlIDDHcaUMEKvWn+0Zuw0nKCn+94oWkZukoD8Trsx+l6fSmUUytg3QeiyQSe4Qaa8y7uZ8ZVevm
0/MQRSvna3nBL8Y5n7+LcYL5VpIC9D97bWXEYe4oTGPFVW4ozLghU2FykL5ISn1ClTJ5fx+qvZh8
NM1zIxHLD02/2IoK1KviJzSgcUHu3p+fxUVAPhYbErw8LB1/zdo2kRxPxJuAQmgDd/CJkXabf28E
+S50fgExD9pt6tS1qhrVjeITr1OZT0Ki2k2UKXVQVl/jdrhNdGK5oVqAF/t8uICjvp5sIrRh05Zc
43Vs8yFHvhUMD1MEqLLo8AE450RkKXac4OaZSYRj1x6FYSu1bvRU7WIfLVRZs5/SU8jbIXoJPiIj
tno0xGb+oas2RecUit5zBkg3qmoNtLG4T+bQbEaBcgJogq8/vRgSWYVOauMlDLdLesli+k4fw/EY
ocNFLEQjU58Y8uNjocBxi3rPJ97hOoHqZAR4cQYhldTm31q8T5rSTEUWSqNrqq63IQKmF6R6IPgE
phJi99QtJo5jXGVS33hVb4YcoHBFDtb/1Le6Wq9Oyl/gOMeVm3PhmrgySflL8CQFklzDZGh02UML
yBEzHIXR6/BQyf/0q02D82a8igzmIc5wXJRD0BBJl7siOEgknYLWa3+aBt3xsq4dM/84PvVDrSNO
daM1bsiFMwj6BA78RtCgmcuv1ws/CICq5lI/eEjoTGZW9mgaCfjEIKwSrnDPzutDDW727kijo/cY
rQZUVMwWWh1y4zR4gF2ZJUibOC0wisptgxUytsUxXRiiNjPX8UFdNuzgdY2jpKXexNt25FdukPlr
742G2o0qIbhjCUbTJ69B/Fn6L/f91m3iHBHK5XRRew/y1nIUBzAgcTpU4rvWCEcbvRGofMpmNT12
L91KvH+7QCAymD0YmJ2AJ6ZLHSLfponih4NXFFHhhFKZ7JoeyTp1GgvA0/k1ucTbOx8VDnTRIGGH
BmCwG13vvcmXYqAy6sELIsVtDqkIYUSfWJAPMqcEGz6I19rAbxcNGAbAM2bZHqTv6CbsThRGDvW4
wUtVDZnTCD3fSQ5W9pWlmz/8em/MWmp4WIB2FyeavgjGVGpDNZIwkV2lbOo0U21AGXijZ8vEbOus
dAeGSdy0xtuCjPlPp7ajFQ1KpwfZEFggHgt09Jl0NlB6gaUmQ+oIQb2WZ178ylkmbc7kqejOv57+
qJMirRLC0dPKHnp8kcECeMj1qqn2dqyt0QAsTT282n+sUYtNNI1I/Ii4t6sKMyCSK5J8BT26NKBZ
/A+B/a+wD3X/jkhLtr2YjJ4AvJf/HEnYRg+y8MJyx/sLzN88W8B1IeKgzALjiF1UymsmqR9JYtaO
XlgWNgi52NoG4Z0eQwflUD8pAXoc1NdQ7c0K+O1wJjI9ZoETaztQHZRoQO6+pPc8UnR1JuUYPu9/
3a37AxHHb0EdumJIx1PT0CtKpo1VP3pVEuwjCWgQrRr1KszTlehyaUkBiVdnZSLUE+lZkItW4Xum
Gb1JbR4DsXb5LHy+P5ZFE2iinGWvUT6kJWQVRmyJ2GMsIRfiyZJzEgbDTisDWQgtMGWAw+JSmrth
aXTYWMhcVcvS6BV+Puk+/IITKFxj1lLRQENMHV+liHRuzoS1kY0jsWRgobdNXRMja2J+xX8sLSDe
Z6ATxYsdB5N6NqRpX5R1zI2eRJSDhI2TttkB/EbO/bldcPd4+UIjD3RcKG7TqK40VbA3ZHb0oj48
5qDFSKbcqus/4Pm+b2jpXEKnBGVtvH+RaaFC8EkiMl8JyQRiz/i7TjQzxx86SkUmP2nnqiFr5Znb
sA1v+guD1AloGj4Q1D6AwbZxei42uPJLzM8pC+y2zqtfQrcywsUNJKP6BFIVQO/h9K996RSDNT4D
VsnL4i3XCibPbX05BaVZowd4Vgfi37EV7XEKDgobb0gerDylls4JOhJBojpnjhBEXtvvY64Sirqe
PMAoJ6MWgtJheCFcGeZtwh5+Dxo6KO8hgMOLat65F8/JsQ6ZDNzMSF4oicuVZjeaNfhLG9PPZD0+
CYqDzmXQcDklozllW5mQc9uB2oegOhslH73sxlm1rRvhdH+H3WYq5w9Dcw7kyjgQbvzCYC4+LONJ
U+cSPmxgDjKQLLxghIzFVwfuWSjtSPro13K881DpOx4TAUwR0Nlof6I2NS+iWj6TYeL0BBYDMSHA
KjZ5uvYCWTqkc1uujBcPh7QRNeM8n2sDeGgnbxi6FB3mMSgs1KrW5RAMSn349/48LkRkCL5B5oQM
FTayPN97F9PYhGWiDU3AelzRsE4RJc9qykgGGwgAt+dx5mQ1p1idOKx1ryycWBjWVFkENwDH0rEI
AKiqOEI21eNO/LY+9w7fG1O+bX649v3+EBfW7coSFYdkbCZwZYwhalm+qSTwfoBbMhyVp/tmlgaE
YsfMhDY3VdIOQczSSWvyYvTUh9TAGalejoVkCKFRrHF3L63ZpSXqthhzyI35BSzVia3J30ASGjXr
JWjiZtUzWVO/XBoXgEPY9MCe31KrQeqQ7WOtHj2FTS0lDIDF4kxBNUc101n2mJcokPrn+3O5NEI8
SmY0Jnhxblqn+HoKeg0sv16NpgTRG9HXDeq4HAyVdhev4PXWbFEnIA1U1U813L2swT4WgPKDq4Lf
FStWlhwpugUAp4bW8tywRR1rsSmUTK3E0Rs1YBDb4lD0uSkNse3H8iZJ9zFj1QCh9E9S1Dv51Lww
yDj4fzX5kZWMCOl5b1T/ttPX/YlecDZXX0W9CAaG6xkmQhg0BGh7VrsNH4MdBwRhSSzp900tzvPF
BFDH0FdxCNkWqZSAB8U4yVH14YO/qMnpGnYuBMtUUq+YXAhDUHKFWhp65OFk6HhnzIMkhtA1PHbD
en7glD5raeGmSz8l2bo/uiUnMzMtQm0FNwMaZK/9qM9NSVcLxeQBX9e6va+ONiPiKRgLU7W5b2qh
rAAELcbEAT47u09qxxajDL85lZOXpKeaf8mS71T5ag5qbIIgvqlfUuY1L3dNZgJWCSq7f6nYOmu1
oDUAFy8OpgJcBnUPsipD+jAdMavikDhZTr7UaAqsiSTpyvotuR4kV3E7zM9VFG6uJ5UHd582crhx
+8HIjsKpGA/CDnKxYDmwg3Btgy4t4aU1aoPWw1QGTCFPnlSh9tgBJ6xCErINVt6st8i7ORuBix1d
FXhRoonjelTNiAA9EJnJEzszm0Awr2ulp2nveV3qkGrRp9KKJbdjaqOP/9bE9JEdSZ58QY+TbUU2
FR/r8T5IS4OfIDx2jkoVXNzKg5yvPEqWDiyyrwCloX8ViQ1qnf2hEgdV8icPoG1WF2rhqY0TNBkk
NWdoYdSZJGNro1Cb/0eWCG0GyNggLwodQTrtW42kJArI8zzlLal1kSemGgAlvskqiMK+3j9MC4uO
KAslb8SSgKPT7YMJmp1GPP5YLwSToMWFGaeXTRFZdZuW7n1TwvwkoAJIlLkkEV4CmSIwQFwvfBxr
fS8rPeepSnCWUzYzCx+RczpwvDGNNWtJDHqRh5pBN/8kg6JSmji7rdnMDeDIjnU05PtEhqrg1MrJ
TkX0aytd19tCFAV6nWrtQ8yLuammXL0vk0K18rotUyQPfe5N6IbWQrZZsICFyJ7SkQ2PQxhAaTXt
oNWNlq8VL7Vws/zW21U8jdCiLFK7vGybKg7bXPCKdp819UM2PqkEJQNVXdmmS+7w0hLtj7IwKqqp
SwUvg7hiDWWrYkIkVFthXrhc9KikoAfrIiMJ9UIM7Phj9HdtPurKwLzfX2Dxdn3xITLehKyGhlt1
/veLWLpF7a/WNHwIy+UmEZFgXwPE3eK2cCwuTczb+cJEw2TToOWJ4CXSTi4elRo9Bogl+pZ3lGE/
kEcFSEAkVdNx38ijAY2NNLYEoH7i4/9nrHgO4UbHpUe3VXEJSUgjV4InscxeYDpDSaLTfRO/ETN1
XjDY/9qgtlBctyzXNKXgjUYumKnsZEaRGopTb5PaqnwzfbtvcHn9/mOP3kh8hw6rNMOYIqTeIfms
A4V938LCqxVSLpw2QxGkmb2DGpIw1OWk5ozokWEzyD9EfG10cfxufTv7qniLse/bu/VuMIf2N5Rf
Zq/DUhcoafipDsHS52Fn2lF+GDKXTcmKkdtpgwQIhNtnSXp02tA8B1BdJ3ICKk+vD9G9PuYNaLlR
VTLvD2WemevNAP4BOM+5loQ/aAV3hmRKUDCy5DW2XIFHftozBhN5tfT2zEFb5b6xhXlDZyXaQNCE
jWwnreqVJl1AkiiQPLnK9hWgY4yZC92/RtVy6EpF8ghlCSCnb7Jk9aCwvaAQDMkva5twTX2U4gZU
sOyY7PMhhGCtOKl2lfSc25cK+N5aJXxUhKZwKj4o3F5K4pW1vI2Y8Um/CSVc+rgSqSuqnmLQE3Wl
5BFLVd4YVq/Erx5wM8a5P8HzxrteTbTYYWfIICQGn94NlVQzyeAkJ5w3hSYEsvXiS4YM/LjW5XC7
jiIQ4nhzzQIEaK+hhhPOHEhjJnN4QVapA041KMzXgmYhn1a790d0wzP9P6Sd147cSBOln4gAvbkl
WVXtim0ktcwNITND7z2ffj/2LBZdbKII/XszmIEGispkZmSYc07QYMLWcq8V+oBAbS5ds8UTKmqN
Jj1L89dyyMnp3DocmVEWH+ZfQndMEtEdmkNvRE5Xfe7LF1M6wmFszRkQ1invS9dCvpJp04lqF8Vt
JPyJJG+qDrXqJqErhK/VTujzJhCy/ggIT6ATv+AkICBd/uJKRxE+oqv1PKCx1TLls74fhOIo8IvM
7HdZfVMdg7mPUj3e9K3kVFQ3c4CHCK07iNDa8gxX5TEc/ozRP03Aqo5191hXX+WYikD0pxDKkz55
1UMF3KRUmJRUnulDOmFh/UTX6vruf/QOwKtU9h3nSuNg7YOkfhjqZZLdsyTcGVlhD1NhQ3Q06/BY
zK8jE7qnncfiI8+O703gKIKh4IDxUF3u3jgEuRTzJ8/ZSyl8N8vQyVI314BQzV+sWfxFSabsX/Lh
ISErEwFeibFp9570kr9qzcz48fE2HA6iFjt+b9wWkxPHbtDtIQE3HlFUlJAjXhhmSCGvb5pZFUk/
TKH6PNS+dZCNJDtWvsQXnarmuVBL0S4LwQeXpva2bxb6jQA2HNLr0P97/RNtVMz5JUzeZGITapLi
Om1N6ibTAyFaBmEvA4oPhvC9he7dmLEtIVicemzRfRUfy72R5B8Px6XhVVwmtomhNCpbkFglEpZT
Ab0mI2d2MutOSJ6acCfD21wpBTOK0qh+c8FWUZpvChJwq1p/Dh+K8HM3DWiNn4TnmGKnwB1qc1sb
7MZSjmK5g7jYKDOhQI1jZbbEQp9e464TJfOFoO/0Z8WI7ChTbEv9MfjAZfA+Yhg5UYqq5bEuD0pj
B7+Nxi7qQ5neWH55M6lnxi8GQXqwzHHnd318V5aftYxSpFML/Xf1CWQzavNYHfRnQZNvlOa2DFDg
niU3L7Sj//dwW0lTpGXk8VIeQQd8dTX7UFIHRZuM5w6+bfVQI8u61C3j6RjHnyaQxo/1cC7U2zCe
7g1pL2z9+LYxch3HQI2G7/+hENwNOc0YqzeeW+UwoKqp+5/6+CHuPqX9n7R6MV5H1LnzMT7NC+ns
Kxixadzh6i/v2qVnv/wJ8qVvEiF912M0GM966UjCUU5eQblSpj2b7X2MJPn1m/3xlb20tqpHKaY0
54IwG88k2rozlEyHMsoJ1IpZ7JUGNgCW2EL84G3qHCXiVdttyNs5bDPVeB5DGJzla0iTT7+XZlDj
atHeUgeJgXgYbuqfk+7p+jo3P+w726tdZYxQjBiuYjxbxikqnwr/JUgfhh3n8XZDV98ODInCNVlU
ED44D8ASWt6kSvyiCiInpEp9NXIDw+8RXcibuCJMkGhZt5UCeiRqkQc+V400fo3KoKzsGNq1fzOK
TfSzYjbOV8GyGGBDOyf34mxEOqIvJsYiWfzPgZuLKQyQPgpz/6ZNYtF0yjmdTeZygBp2+2Aw/oEH
HZUO4sAFk8pHqf5iakP2TQ0n4WcxL3UHbsFsnGIlIzrQhtnQ71AnIdxR1ZKCpBSBPnSEXF3+0lZI
nSFp05/t3DAGCXkRtFEVn4lMaQ3kSQ+T8esgdv7AjGK9hxOqSBlT1hR4QQUzKnMn0bPiW2yMHbmf
VghPGephSJLRitWcKfIn82msyRL+QRFd4RAMI7USsObTrzobmtweM1/LvRlf97VruhTNeggiD4mU
ppVT1n7mInQ2oGbYmemIHlcrPMyiEjCnilpe4+rsTeIO2jz80vWwyZwm62nzdLJcWCdh1tTgZ2aV
eByx04rqGBUqcp5TVvTKl6lR04fJBwu301XYuHkmQQ+jhBZ9TWpKl/ecF6gJ5SyOXhAMfoopVwbJ
T8EY/1w/94tzXp1I+hX8/WjC6CB3V3cu0zJUlQIrfhE07SvkLc8cor2h5Rt3i7YZwBom/1mkqsuf
vyts+IrUB+ooUOXKYqcP77PhzrRGt+4/X1/Lph0sMacKbQmolZd2BMhfqLymyUsbU2oLwqMZ3as+
0Pdo59OsXjxk3JfMcRHOQ8GLcubKUJyK8UiHvvKmJjpkdQjyJ3C0ITrCd1K0Hc+0+kL/GaPrx9dB
VYODcLmqIOp8phJJlYcOW0GQkeenwGwt9/rebS0JkTpggmBUEMNfWSnarPENK6q9UnEgft2Yk3Sq
oNv2zRdAg851Y2uu3qKDvwyEX+InmZLauvjP/grWYDGf3jJvF4KYhZLH1OV20j5qp+yglz/8+SHn
hmfGj9jam774ca1LH8dkjA0hBJHUsuPvzqMoDrRZlLj00r6yjeAHjsBRplu4Ja4FvOH6Wj9+vktj
q3ixSwphSsqk9PKWubK1RliwE3+ti6RvUwUk2kVkAejjUw+6XI9QR21m9GbiMXz+WCCJot5W/2g3
jUOrz0GYv7el8K7a43uubtv/tQocEmksqkNrXFNi6oNSoxvtSfSOxwYsO14XFaOHzCifr+/hyhV+
MLVyhZ2ABBQz1xKvdJs4ck3jJeFF+v+zsToUQh0LtcpAZi8fGFOJZk+ETmmUMeOkaNvX67Y2DqAC
8ub/bd3qg2VmOmSlaCVeFjDSoLitUg6geS9CX5zNnUrUnq3Vxa5NUwObyGcSnwv9qI2v7a+gMJ00
28vE1pnRh6+0/JJ310obZ3jPGZb0+AZdpxElGCsdUVFXwk9hWLtM2sjihyF9HAK/hPxgHv+HXWXc
NcUOygRIml7at1q/Cwm7OJADoghB/TVuhqNISpAGjAMrvly3tko831YL9Yt5FIv+CkSGS2utMc36
KCapl1bnOD935UlN3BYV4+QMPUUV/1w3t7m77+0tv+fd7hqpXEwZgnRegoKEeMjdx5ffUH0OGaoe
O6ZWvaz10tRViiXPDcJqSUrSDnq5uM/Cf8f21FlUMbojWHxbaVrbEmq7HPsd01uHFbqYBP6UD0gn
+nKRST2Zyky46dWj4EZ2oHqmOdl1/jsJdw7LptN8b2p1L8KkMtS6wNQ4f51jZ5Z8MAv90S/uI45v
Mp0Uww3mwRbkEspM5UT+UW9GuxH3GuFrPud/2/1u0at7E/rq3Gl6gee5rbzh0LuCZLfucOhe8sfw
Uf4enIen9jATfEY25TYnH51qTyth8zS/+w2r02yqSQXIkt1Qg2+8H/M3w/eE0ek+Z7/FfOe92rO1
Osl+miTWYJapZwSnPCztcLJVqKGVnf3RjaPW70Gq1o21/zYY8DS4voXMtYZQE7/JvmR0qTcLx/kI
4WkUfmWkWdl8I80vQveHKYEMQNZfGRLqzvVh6o66v3Oy192htx8BaR69i0Vfj5jn8mg3Yh1Nsc4O
Z5UjK6fxPvuWydDB7OrPjNhL4e5c4uWSvgvs/7OHewI6i5fiNl3aq6EkZEabZl5awsq1NdEaAzuP
pah1griXOpBABr0Wo++Kf7M4yBl1LYppDnvVqF6v/5atW00JmrBxmQ5H5Hf5U5p4HFux4oBranOk
4y1zpyeEVorHkWTsuq2tUOG9rdVlqsRYDww2ytPK56D5kgpPgvV3BZj/dpYmMB0Bog4+6eVyEkUv
uw5AjGclgxtD96QSgiCdPTVuPX43/xZc9WYPEDL7R9+G+t+qNKG3ojrnfZV6/nwODE+M/tH126C/
n/Qfg3Vzffs2n5klHWTe6zITaE2wjMLILCZRwFjzOsEjzexeYgBJP9pKLtmiYOeB7giVdpDn35O+
4xkWL7M+s+Dn3hDs1EfWtOFCocMf9knmCSIV9yw8C8GR1qA9dIkjmIddKPuWPRjUcFUBQWJudSfr
QFGoe4yZV0finSbcS7Xg+FR+UP7JLaftuj1S6Zbrg/C43AO2ljrQ5dFR016sGESc8YiXemy3/vM/
U8i/vwbNZ1C5O3dha3lItSE9xbwF5ElWB3U0utkUAyvD7/k2tQ6gSXZa5o4WzU6ffypCfydVXVeo
l6NKtQIoJKQLUrw1rMhIA0mqG4FCzBw96z5vWKHQ5/qidPet8pkZ2VC1/POg2KWGlNWUO/JD0D8F
mXgu595pKjg+0W8hutsbQbUeOvHfD2PiBDcIDC/l+8uNtwJmCAd+WnhmHt/Clbqv2+qXYpV/tPzG
ZFjpwIHTgH2j5nCqBNmpSURDOwgJXyWVqQi17oj1/CTEp3ZXLGPDPS7SS/S3+HVAalbuUYGSquiM
rPcM/Z/Rnx5nQGAMje4ZUx0IL3mcuEjHz1DNegSZ/BvV7BwhY+RofzvDpJ/FvUxosbe6hSpkN0pC
AAuWFuvlXsVZrfrCEGSeb/qOpnalwzSFczTAjCmDT9f9zeba39laueu6z0Xdn9UlFnCF7kQRyanY
+CZ1M0PfeYL31rW6fFkQpWZjGjwNUCmUkj7YJ0Fsj/mwk61uPfUcf+p2oKoXVcZVgBMvbMXCwo3V
g3zKExXEEm3LyErcKREdBom6YaocZyj5RpZ8vr6hG+8fthcIItcPXN9qQ9EzR1gLUSAv6MDvRcZt
MtVfrF0QxbpW/3ahwO/IEKwYP4B/uTwkUtILRuM3madE8bluxoMYDQ9d8KkzfqWB5bY60DTVHfzo
JmiGn6r6JbX2puctd3Z9ToFTimAtjaWuuEoWqq5W5tnPMy8XET7oRobsTi3Co9c3dMNlqwiGAnMD
sogM3ur17aOmEJOWhSLi90eUqk/N1N5n7ecJeno0iWctkL8ruXa8bnXrrEI04CWERqF+kJaSy15T
q7TKvCJA3qFVb1MKzoEOtjqYdpz21olZ4P+A8VnjB3kjmY5WMzAtwAsbUbLNzhIOaWPJB7jre4p3
m6bengbUlKgZrd7bRqGJHYXdYio/jIFCGNg0DxGVgp2rvm1o+WzgPhEkXrn7RRe8jYwh8yJFtYP2
C+0y928VqN6uALVzurFATHUKiZdXQBHUMCssogdBHkywH/IfxlUwCBhwnnv9NGyddNqrC88ZvRdA
UpeW/KwoxdInbKgFiDTmcxH9JWNnWQv4DIhUSJ0jGbFGEmh9T0W+KnKvnvvCv8vGFlCID9UB7tfU
+rehgLKPLfiTFbsCIuYnXicxO1xf5sZXo/ws0VantA5vaHXVKiWGktb2dLOSF9WklNnZ1hzeXDey
FQrQUKF/jFwQIKgPM66KNDT1qiq8KHO/Wod+0eUznCfvy9cDwq72a4fC5l4HZKvg/d7ouqRilWam
QpYrvKSp3cpyqvBmpFU3FWjlxbet5Yw9vb+Dr96UyWsd3QnCXmK0EQxqS3MeOAuMOug3l2eoL9JF
MiLJvaQW9SMC3f6hLlWE6wb9QJW8PNZ6DcZWKfeq7VtPBdA+hb4uZVoN6bhLy1k0FnLIPzyeq/Jn
JbbDrV6MqiOKxXAbtXQSBUuKT+XETD7aUXSZLfhikRRnz7kuMX1VyfdgjVubwag1g1OG5+OHXf4k
elFKWhpW4VUCUr51YUmHhmDoTi4r8S6oUBOoh3JyNTXcm7O4dcZ15GuYmGtAgFpTG8Vw6rPMzEtP
0OajX8JCjp2pEk/XD/lGWEWraIGisuELZORyfaIVzmM7F4XX+Yeq+in3N18H7d/dGuiWGUSeAMXh
aKmsrL6sWGQjr2PNNpYJXzGNiRdH8XaYlceinzWXysMe/mPjOaZxRGiz5DS4ilVsNWfhmOVMzfXa
QbmT8keJyKpNjXOhSK6W3vQn0cp3IoCty/ve5hoNlpcMVG77arH5yQzOkfijN186+McZpbhUeVTj
xmnkpzlS3Sz/XAfFaRfmtPECLP2yhY5s0rlaj3W0JF+oi7kvSaZoro8/mmIvaF3u/yqaQjtNEglc
4eaDUlgdmVQckrwaSq+CCxwf0CwbwAZEh75/HdJXaersIP2cJoc9TMRGpAPVmViAUhW+f03S6Cd9
9H3Gc3pdKqMWorY/laRTnMSIRDsrzb0p3Fvnx0AWYJHkeVPPWy1TSIoOzn9BYNXNla1HYmkHfhE+
Sz1Nn966rRKdqcR9XNmJJIg7sdaG3yFSfWu0LxCmNUS8oJptoFNC59FqbK0J0baO0VqqlZtByBdX
vAM42Tg2iC0QB2k8qEyVWfkBxWf+oFLWNB+7r1LXwsT7+4oNJdUFsk22o4OrvtxORq5kcj9zHWMF
xYhgKiFiaOP01Chp4lno+rqZIAcnswqMnb7WhiNdylOLGj3tR9rxl5YHZRwas55Lz5I0ilRW+9B3
0008/w/9W3zNMvSB8EuhtnFpB0xqJw1TQq9/Hp0Q/axA2Ql7tmpuy0AedAtxorSkV69RnydZIVtd
5TGa587EyfRz61SGa4LrQtP2JTSaxE6M3h0q0/bb9NiC5r3+YGwdFJnijbQskSd69RMmXQ2sLsor
z08iemefmz2xwj0Dq23sG3M2NC2tvCa/H8WvY7Gnf7MGwy4hrIEqHEI97CNBzioj1UohBCDJh8rT
Y96f6lvLd1VmTNzIRy1zpQrc887DsPH8MTKGDECm6gXkfWUxDyvgOVNQeZnfe2kono3s3lcPheKO
xfHvv4/G+hatBl72NcM4m0vRLIum8gqjlg5FM4tOkEY7l3lrPcQmKMYZKjn9+hDoYiIXTalWnlrW
TjfLrsg4Zr2JbcUfnsdkT6Zuw/OTt4OmB1AOR2JNyamHeDSnvqi9JqXjFYx3RqeeFFFI7D2tsi1f
wd6ROC215Q+9FyrJIllNUntJbFYH1aoeGbNV3OTRP9e/0tYG8n4uIurcJeoil75iTqdubDq1Jrhj
UIEQelJ5mhAmVsxymRRx3djGjTKRBjEtFGBBE7wJ4r5rCOtlHSaxnjae7hevszWCpqt2Oh1bJoiy
wOkgfUCBfBVsJdkwDTQGK69u+tTODT8+9F26x83dOAcmYQ2roJpE5LH8+buFWD7+L5VAU8m1ed8z
91aYF1npzO2j0/Ut27BEsApEBnL1W4fj0pJAkzVVyqL1stZ01ehPW7yKsQpF46+9KUC6BaIMPoza
1BofJgtZmat9WXiMRjQfR80cmD9KTfP6aj6GMlihpwmShEocfuFyNWIkx4MUEMrkYf+gDnnuyr2P
fEPQWrc+XCNnHE3I92MjHMx2snZerY97iaslJkWTCochrWs5Y92WBS9m4TUDCvNNGmvPqm+kqIyO
6GCOyM1eX+2Gf198OzVV4B2UMdeB4ii3khWqZekpQ1BK9iy00kOz8C5SiTn1Y5PHj3NDKGAicewj
/+rr3/S+lHo7H7TyeP3HfLzofFw8Pr+Ig8RnuNz6SM/gw/lkcZE0vWq6/qCI31P92DWVYxh7bnkj
gcYaim7QPGhdECZfWmubJBxqmdA8wUGjNtqU1Xc8DDwDtU/l57EoKGgLeaWhxQQH45tJz0t+GMxB
DsHkQiPtlV6onGKcjXLnCdw6BRTAqKLwYeQPEpcNc3uNqBJLT0/sKXhu4+c6cgDg//12wwsEMAW3
hGx2td1xHaAtmPnEek2j30xB4Z80P2IwBUoWaJNGn4S4kndsbq6MeihXGKmrDxSgfhIhNcSEEy08
I1EQ4KciEmZUcelArvp5fYEf84Kl+EqbnviLQF1ZfWEpa7UCSW+io2KylyaIFU/Qxp3JT8BWM+De
3wP5bDkPwnUdBQbakWTUl2eqIHwmBsDpNsknWfxRSofQuANY3d416p9Y3/PxH19gFvjO3OoLDl1j
Af7G3BC3T0Yt3Iz6d6BEe6rcW/dymZq9tHMN6LHLg/buKVFjYPIGWgvgSo3TkAbHZpzOY09+IKee
SD/7+mfbNMd7T3qFn/9QU+tGIerKidNvJhITiYPZma3un1kxf4nT7xB6/nVzmy6QdAsvoEBV+AgJ
hwVco4VSevVDkvzbuZB9TDf53XS2yUyRL1+um9v6ZnRyl94KnVzYrJebmSSd0PSNWgLwHG2j0Zll
GNjWpO6sauuiMYV0ITSJiNeuz34Y+JVldBOpB9ySvBFLd9KC7+OsfhJU/fX6kjagQGjjGjxcSwkJ
171cxHcHRGpQRBUSGWPUYWUjvwmH4jgi0cC4RMWZNVK88ihPr4b1SYSrOWgEb8OjaJyn6Hj9p2yd
HbyKRvNz4U6t67F5OxZKWpmVV00HWfea6L6pPxvBjbY7825JQy4rO6z5naVVmpJoqV/4yK1Q+WX0
ntMd4GT8ZoAy9KXbYrCZK4+q9TzvfNaNLuhiFgIw+lLEkGvUT9TOSUn4UHmziNoRRd9IyG7TergV
fc1GlIkG6PglLtMvEMp3EpkNcN8yBIJgcunaUf1YuZs6U3M9jefK60H1kVzkkVtX57b+nhkQcONz
Kr1o8k+RwWOtf58UsdtlwtPU7eUdG9+YwIiTBt+H6vr63ZKjtKJHxM5nk84goMyRB26q4u6ERhsX
FSe+6KzxRi7Ai8tDbRRIoIe+UHmdbHgtKMFIvk/D7PP1A7txTy+srNzBhBCHHGVB7cVpeqfrDlIW
NrWXQ5vv3IzN5VCGYMMWGeG3Bs67OzoERaRpUVV7Zt8dRDO960r5tlX2mC+bZgxdhGKD2CkY9std
QxymGv2Z9aSCYrk1xVHU2NP2FFJb2LkLG4/tkgf8P1PLOXm3IkEstT5IIFeEPQcgOWtx4ISx8Clq
hcKurNhOEPEv/L2m3vYK6U4uSp3UyFbpW9QzkUnR4tqzCFLTm+i3v5eDbp4JQIZ0UJDWAO1wuTDN
Lwi7q3BJeBlLNxSHguiXSW2HpNi50luW6OOiEEEGj9Nc1vpuC7uqaVCMr2uUaUs7SnVXSe7mPDpW
7T/Xj/mW30IdgvwCNgw4mHVb12okWRiDofakQuqek2Kqj1I5zb9yTW5PdVnEdimp931kzMdZlO/a
qNhTnN5yGwtm8w3VACZodTJjfe5qCdK7Z6AzoGcMkhw/B8IxEtRj1R2vL3frjLy3tTqaupD5Xdb2
XLZTr/9jPhr9r+sGtj7cMq6BPJHOBaHm5YcTitLw/WSuvTz5EqQntfgBINOXvly3sjif1RtH5ZJH
Bp1dAmhttYwg1cqhUaTam9tTUZ4U5fv1v38jQF8ESigeLHoelGkvV8FsQEFvE4IURQizx5B1fs+E
4k6M+a/KjMxD2qYIahSV/j/4doojBOp0T0EArLxu0DfCqA+wv9LuUFrftfDZbHaaElve6b2J1dWq
+7TLQ00kPkjpeuQGQHO6sfn0olrtQRSfUvEgV6fr+7l1xJdSHLkcIxlwwZf72TVU3PmzyuMG9VrP
jJgflWXPaPOoyEJet7V5o9ElIIgl3QEOsrpPYh9EUm/qtVeX8k8hEqVjb5iBU6ta5UJjko6SgvZZ
kQUoOwWg3Lp0sHYSvK31MqYNAAd5Mo3n1U+wsp5BcYhqe21zV0bWAwnMpyBCfyOQHlt9p2y3dacN
4nZUZxaTa73CmGZJ3UdR64VSeuC1yaDA+HvD3Lfu9XsjK9cfNDloWTlsvZaZIQOEd+sJ/YNy/h/8
PsxyWp9cbRAqKzOCb1qh35UE7NYonmVIw9lk3DWxpbphoexpymwtygIuqy+DU1BVWh1L+KNQPUbK
7ByDyq5jBJ9bqR5gJFc3vt62f3+56Xoufbk3vMu6qi/GBr3s1G+8um05e7pZObSCICKTpOyY2ioi
0aRHBxhhXl7RtVyOpPiJFdZd6xlhWcK2+DePQXNHgaq40zhbHqo949GcBfUm7UTlyDjO/HEIjfwY
ZqEJ+LXsd77sximl0cCoIPA+bPVaDL6KzKlBZRlZswTYGWp1St+5unL6+8tPgwZFvqWyQiayKnRY
8lh1YR12HoPZqjvfPETVfYs2RtDfFkVxlJHsKbLb60Y3jhE2LSC0+NWlX3/p3RrDiGEHp52H4KNJ
j9lLi58733Nj96griqSxjPchzVo5FMZMjbiZpn8LKTvtpZTQkOxE5+8X8t7K6j40aVAp9Vz33jCj
svPatW4hPQ10yq+b2VoM8eOCJyUr5ytd7pc8xn7a5tHg6cWfIbwLJUdpf183sfFJKBvTpltOG5nS
KgypJb8Q6S0MXjaf4+hLCZbaT+SDlXeH64bepG5WoQjlcNA3lOaXhGwVdTeTOA4hMqqeiIjnXSQq
f6awfEA7ieI4c8CVIYMWCduGUnXqFtlNh6K9ro43SvypjJ9U63sfOJ38kne/8NvagLzbAW32Io9t
A2C072TJt1r1ytgVxUM02QQ8ev9Fj3QnsKiafFOeVO2MhuvBFOf7dvp8fXVb2wg8kHYT02xQFF8t
LspQjZ19afCMKHZzy62g8jTal0iPds73Vq1rqb7i+fFahAKriGua0jLVjW4gPUsp8Q+OL9/3lfIS
RMVTW/4r+cF5VIxjYSq2GSU7XmM5cB++IZm0xBxJXoK1Yx5ncRyTRBm86RTEt4OunSjAxvpg17v8
8I+RJTJdXGFGDaj0QteRUNSn4yjGFhX0HogNTw0qLm4U/q6kf0vh3+tfT/2wLA2oDcgzvh5N63WU
rPQGqM1IJoXXRnvE/Y97YgUfbzLqwUCzTKqiVGDX56OeKz1osqWQndayS/3NHtQohUMx7MQ4H4NW
DMnMNUJkD2TG+qWOm1knbowpraQIE4phA3LZPDGBDu5m5syp6A2PfZLuhJIbG0hBiakHwPpxVWsk
mD8aaTNP5LuSWp0Z+PNDsvId/7Fx8EGCkHnCSWIXAWNcOkPkXUw9iYhWu3Ge3XSWDAd58Ue9DVPX
qloUNNSodpOaJpccmo07zpmDJPUegXBrqW9YXPS1eD2t1U1HXLY0C5EqTJEgWyfkB9XfyQw3PiGN
cipjlGNR7FgrOdFz8fuwoTpWlogjRyjBdAkz2eTaP5cq41oCU/3Xl4GDinvMgY/XmyyAntqyMOoi
+rL2d8UEodc0SoRG7UVBeqNRk9HDc7Dg3hixo6ifrl+6jy4T2B4D2RRKcxS11idVVgFTQ63tvQlc
5G2p5Korm2Hshm073RpKsTcuZWNxbCfoSOCRRD3aqsQtd2EhZX2BvaK9AW72tfTlzhaYlYgaaX+n
Jurx+gI/ejAW+M7g6qTUyZQFpVz1Xm4ZNzIcr7ByDYBZMyc08eUT7LPTdYurLSVOQPiUXJhcHMmL
DwmOpAbKMJoN4kixhMKWPua32pCajirF833aanu97pVXe7NHERk+jUTkAA/k8ryE0oBWtliUZwNG
oErfNaI3UBk/rq9qjQN7M4MwJ1zPpVoMTPDSjKE2ZkrPETNxwRZyc+4kH9GhNi7RtjMG5Xc7oW7T
DwFiJdNk3PuSOrpyPgx3KCRlOx52dY6WXwPOCECmQYKCQvsqiLVKWp2RLDdngVkeR2mOvuRG/FnX
EGuxgky9Ffx62PF9G/vMcwuggGYa+7wuduRZEzA2WmnOiEPRt4+F8K4dwuFehQawc4TWNIC35fEC
UmBGdIx3ZLXZapEpXTnL7VkIpcQ4TprlA9vtILxaSSSQH0Q6XCKtqeuvITKL5kGQSuYaFIoQ/Pa1
RPvWNb3wnHRTbdpZNzPPjZmbjFlGQgTZvbpOoTYHeS6GNozkcqdks+5jvf16Zh8wswcQ6QJPvDwq
MAZ5niqzOddSWg52EsTVTWDMqI4XRpvYTT+gg+gH+bHp9OKUCKP4E7RkK9thVwlHoYrzYy4K3V0c
Wc2r6pez25fMSt450Etu9S6MevuVSwsGoDstkA/FqySZwynMjeZsoAOCUEZcPzdCAK5sZKxRYKbV
UUCry9H00KJDpAt2YObSzod+uzWXP2LJrymFvLFuycout6qY/NIIqKOdZz8xJTeTfS1w5XFeCMW+
MZKiFVHzyv32mRwDThGpU2ClqPhNY/Br6FGvIixrmVKaSkxNNrNJc2pNi+8QcckDWi3mVJK+jnlu
I6ym57+iaexbJ09znxSjD5TPjHsg1BIRQ5sPKfpmjd1Jo/j5+l5/vDrIoyItgBAJc89ANl+uso7m
SU+GqT0XslQgDt9I0JjJOHrN2q2QL6H3ekd5V4iP8cA0TlY72lVLfiuK2BJ6w/WDlPlMbRMjZGv5
plsEvv9lNArQl0I43dRKx0WQ5++pAsHl+qIXQ+sfgrdA8EVbynprbG5Q1FEpaJyvwhitAwJcnxnT
ldzkQ0SVKLYZR9y4f2+RWjbcWASkeMtXXsNoVK1O1Lk963NZ2JZB2NXOauwYnR4cOGfDCRRde3vd
6CpQ4hrxZYFIkhyg8QpF7/LbRn1gwruS2nPeR/UzHccIGaS8cI2KQZNEg82pk0L1FE5T6Piznv8v
5mEFcI8XPusaVCEiuZR1HZ9bL/XaUbVs+J77lWSHlvonyZrsVleFxmFEiuxQ1t0Dqqx7ucvqF819
SvtILixIi8vVayKdctMX+rOO8OGnVG9Ku1ZFhJXNUT9FVR4dlDGaDmNXdE5A9H5s2kpgDrb6ooAZ
ctpKrsieh+Cr0bd7jb1V6PP220jyAbCC9pMp7V7+NrEbYXVJQ3kOAooWZgsBpFcNh+xEsitqfs8m
PbinMrUU5/qR2LjutC2XXA7RFgKB1RWkDVX2dBXrcx/nyWjXQQNP1BL0Tjz5Khd/5wh8DLigEjFi
lRoa9XA+xeU6Z6MLhxgKyrkAO/GcqtDFVL2ZHJOZgx2iNFr09fr6lr9wdbOX8aLAaEGF019crsS7
CD0K4jCeI6s+C3I8H4Xl4FE232u0bS5rqTtRpqHkuyZL0+8ZQLAFzbkbfT1zWqlX6sSh4lUKT5Gf
zkR6zIIb5p0scsMs3Xodm5BAUJ9Z7aYezcAHl8XJ0w9JA8EGbjwT0P0J2p0Ua+N8EkYxx4GqLxrp
H/QYSsmqySabc9XWbptqjqG3Bx0p9g6oV2kUpybfUw/YiGIXQWr6faB5Adq+dWPefbpyqPOk77r+
jGeyvgZa+nXU0wIh4kxzQy2ZDtbI0IqesNVOYqFwKKXRU41UrbTH3tePf32QGFILv5lUGn+9Jl6O
cVH6TT73Z5jA6kvIKKxj2jd7hfwND01VUQNZjiYk84xW4VhJb6KKIrk/J2r22Fn+MWFWxySgZjTf
FjUSZIbyeVDDnQh94xxRNYLkDDiU3V475hFp3twY6v5cB11vh2B5pDb7ITbhTaXeXN/GjXAZVsWi
c2ZoSwttrZmYFWThja/1Z8Z2RJ8UX+j0m0yIe8uJWz9+1OMuf0l8s7TsUMFPu2LZADlt6yr7owRq
chxEBt4nPGOPQRmNT9TNv1dJI90Q4za3NXPqn3ol1Ha85NYGGdSjlios4cG6axsALevGMhjOLYSa
QbN6ACv9T2WsSqes09P1Ldq4axQ/ITTAZKADvfaRpT4oWZ0v79RY985Uz4adpumfNpB/hH3rNiV4
TrXdi/u2rCIpBZOV2jbTMlcvUNzpndGV0XBm4O2nJnuYq999ekp84hBGzot78ucbBx2ftZTc3siC
66TQHOJSGNtiODf/h7Pr7G1cSba/iABjk/zKqERLsimH+ULY4xnmHJu//h16sbsSxRVx302+wAAu
dqqurjp1Tkc2gy+DivQ1ixKriE1VyOzs2+up9nhe55Wr6ZJFjQNvQmgAIHs/70JQKJqFYjbpHXlU
wJWTUgUqbwRy2rg57EZkO7sWw3zjhzQ2Ukl5R5zZmBxynVqqBrZElbUW8oVtNV2CcHPTP3fAew6E
zX6U1r3TI4+zB59qY1Pkqm0ejmHLJONa88+SPRDATqIyE3nYXLhjbAeOaXHNO5w4QlYqR9M2E336
Qv6OWLT552cGwEhEM0jJTZi12YZKG7UhY1QNTutHHyVSOOr4t5DoxSflCsL6h7hqdskj9wY4K+pX
ePHPCRsjXEIRq4atQwlPXfBvXto6+mBLyGWw0TjufT5RjaASZBctLrme9HV19JkxNmU2DANNDaUo
1WiR/SEtoSXaHdTipcbALA8ZXC2IwH8d5fFgg22Ft3pkHVZO/E/N9HYAuONQ35uaEvAKmccPdc7I
SlXHvROJMoQxVKZNtng6KC++L1hx10UbH/JY5yRU/E0gM6HJ8QCs9yTDSzeEolURCAPoMYkA0TuF
2lUZqVarSs0m7yBiVcRcY4kM8aDjpTwHacQYgdrinYMmOD2FFzLiItmFXQfgatesUWgsrM6kNDA1
GKGzDTo5syhlQCuYWqVN75RxWxjAJIUvUVf7bohyndn3XZVqQS1c0JVM9WYUeiuT6WDytIqMru1H
s6VAlg511+yqPvB2ChyUXqE2ZquST+yMSp6WsWGCdrmSNaM2F1c28n0Iie8HagD1bjyw4R5vQ8iK
5ePWk6Te8cbCQ+crU4DVSV4jF7w/m7CCABKXPtwiZH1vrShoR2fjDL5AbJjGyGJuPPh83luJzHYG
2Mz5lVHd+3uk44GNmXKECGfmrUUcqYV6HIPBIWnH67Ei9wcQXoHuPIAMthzngdE0Sv7UJ9IabeOS
ZbBTIYsCBDqgabNXaNyBU9kr4IXqofDskPcv0QiK176TwBjN8hAlawS7qIe1fPb9lYOCC8QeoNkE
6WT0it/OMElbwih9NTpdYyMCM8AoNJwlUu84xqaFXq+xpk1Pp9mhhj1Qm/wkIiEaeWtPRlGJZlE4
On0B4eIw1AQu0QT/XHIiRIzXmEEWR4cKCARsEKLcSY3TdppwqR0dEEO0RqWWgICojICTLqkaR+Un
BthLg5ZT1omQcWU3LexeJNLRwzS9rpFGnI11QG4GOEbMbc9bdNhGgdNVv5T/lxG8stAlDkKqOQKw
KYQkzygYNiuu+VVzqREmv3ryJ+jklUhhYeUwGhWUZRJY4MU57xZ63mSuZ+vRQadQUB3Z6ElqL2xM
dTCKrcQkU0A/2yQo0mEwmP0J2jv9+dUjJxg8BopTKnX8Cm8XAVBlMwyMKNZrJCFEvXlrmkSreGAq
JWPF9H1SFbEXwgCk+/CKRH/SrWnPy7uG98fRQaW105Gma3odd5BiYbdIe3UISo2RQiTnpCA1qAxu
paDswpWnx7xKiaAMXwFcP8oDYFC54/9KxLYaahlfkfGG8Oa5yHwYROMNRdMBbn485KV1vbY1u4n8
ug2grgxbbTga0BcekdXhdlIS6LhjVlZ2wcvhmYw0EXKbOA9zSsiRG/hhyEXWQd7lgAKA0iOuk/BT
AElg884X1QpFw30mB3mVSY9uMgrHPn3Q1U5C7n3I45JyTiglWwavBjfN21ArMmYN53k/jbAEhSaC
WiR4b+a4elIERV33HufUoL7lz0r53ZEd26CaRf2VWVwaFJw1coaI6lDKmQ0KOmyVrCYh72RK3+yz
CrLbksIIVls0/1SYE6lBdED/XIUoM3BzSo2m5CALIlHBibqsMFHtafVhVNYGdO8oAVFDbh1IlOnQ
zxtKBjnLUrZneaftxBc+yG22UrVQGvUqEe3Hu/3+RoApuBS0eOGVBSTx7YbAy4IQGsq8AwK2kwDJ
T/ZQjqzlU9YGR4NdIWuDRvmVlNT9gk1oRzzt8MgCIFeZJVlBGdXHatMJoLz3QIGKYgYDOYsOvJkr
O2PhNQdLE3suLgKEwnNoTQb59yRKMbyCNJwjdc2vrkEfYJuRwkpz/8SJBWBFDHifOpnzjZgrRw3u
J9DGsTyWYfMPudXgyFDEAPwGNU5ENsgE3k43Un1dL3is4BRxplXpH8F7fbyeCwnsnzLJFENjigGn
uLWgSH6ljDUnOLXIRtBDa4UahCgeWMZFCv/F1nz1GpbhJBmvCHjXCFKVAIQM8F2j1yHTDmbfNgOj
B7yUB3rCBqCMUtsm/Vj5zvuLBVS4eM+goXySaJ63WKglZJeigQiOXNSilsSJbLdx1e1zXy0Nih4Q
XRqx6wXBa3WuVL5apl3TvLmbKyCuoFGJfQGiY/iP+e7wGkLaNpAHF63LrO7Z09/VVrCmn4E+VOjV
s4PdypU6d4w/RpFiQDca0pV3Pr+gKuq5aPpwB7BAikaRl5Gp+FQModXRRIYHqn+nhYjzitm7F9bc
7iyIGEq/IWJMBrfmc5QKjTDrLQn6K6J3khM9nrJmzBsoJPzOadUtGFk1BU6H10iPTCp5T+Nc89Gg
GHoOk+3X8D93N/zP14HfZCKkQZZxTs+RKFItjh2WohJBiBd+J8WTlBiJovHRFuBoGRXmaudBXunx
NpzT4aMXElsAPOkTXh9KPnO8TMKIPfqjsBpS0FkRqTVAePbEw3tYyQxPpRpU7AwhMRlvDy0ClnOK
wkWdjwMMHW9UkLoLe9m3MnKi+a7oV/3XvPiJz4MYJaB6KGdPmL3ZonUE8iBeobRuNTylwHIW4TP2
6iBChLrLdIG6cJk9PUjbx9OysEfhhEG0BrgLWqDmr5JELjOw1zKdO7KvkPa0R2LXUKIastQU+pUl
mN9A0xDBAQasOPBKeBzM4i1VTZXeF5XOFYdjIQZa17/GjEX4Q6fs0awmPj8e2rw/Y1px5Etx7NEJ
i8fIPIfZiUwGNXShcylYWV6GwefNAnYt7BIAz5lJ5FouzyEW84X3e3mXZNkaCfM87Pv5hAm4iHYU
VFvnTHaFmCR8Faqd+6wEvNa2osbmds58J2OlJ9HKDf+T2Lp+PUzW0EOEyGXSbUaj4+2NkKBLnMlS
0rsxoeDKFiXmOZEbJoKSI9jVe4gA74AToBqou6gB9dYAYITpXxUy73TkD8yolH8YIkwEAW26i1EN
tFo5UvS2Kdt9GyqXmA8EIIgoAW4oJpvOA+13qcKZyTKaeoRK+ay4urCZNuAspk9CU6SNqLXoHLFE
liLerZGcSzVJKNeKX0sbGb52kpiayAnF6c+v4t0hYEvkvuLe7ZLsDS11Z5H5kvtzB8iocFnZWNNZ
vJtn5ErwF5B+dxsrAZcWTVAXcUXPVMVtlHtblcv1SXSi6P92SW7UafpG615PZUajkNhY+YB52Piz
0HiN4ucP/G/mLIqu9UeZKXu3RFJyUOy2DCyeLSHLChz4uK/GbRbuUgY6kuJvtn3J28xSSqIN9D2L
/NPjj1na4gTPGlzsYJlAwuF24qVslDoU2XqX8X6V7W+qHmNU0okmgwtvjTJxyYNMuhPAdyKyQpL8
1hYeoqhwZm3v8k30NaKjLJaJBgjZkfzukIeD3FHLr7yj7uqOP3N9ZXM213418GCk6XoXxanfgmJH
HjoBcYX6uzypIeJHDbAzWSH0ab1sNPhmjXtiKXbBgDHF2NcTavwukmyaNkGju5uKezHalu1BSiBU
eWQdrjHB2JsDMVIVew4xIPL4mbNKVbd0Zd98wbQsV2eL6TMmR/GjdylTA8xaGiyEYgqCzvsBfX2C
zlGoP3eBBYmKVFpxav9j/v8z/HmY6w283FMRaw6COgf94XiMBbrybo6Xl3qzEjot7mV4T6RBsOKY
89lAvUphuhq25PSjZKFv+ZLJGkOfEbyrK6aWJxUQfZCKwBo4am9tgdZj4EO26t0++9OHDglk3RP0
IjPS+IA+jtyz/ubN38dndXky8UyfXkroBL6LMvImY5sOm7mFj1d6U7Ak0U4KDQ2SwF920kZpm23b
bII/jw3/oMvvXOaV4dnrsyhVJcmlHpt43HLBcwiOhpGNtQYQ7Qr+IoDobINyPRu+5oy/T7Jt3ztF
o2zUiWsI4PQxLLaR6AblqWRf+KkCwNtcDN2CQWv5TovFjdKtPLAWnezVJ89u07rsG4B/MFekM5Kt
Mk5tFJsGkKR/PjUAxILvb6q4Iyyane9g6PN2FOrBjVRHsgIza3UBYKT01ZPsSVkjMBKAKkh6Tr7q
i1q5UGo0hdHTctU78YyTDy8kR/lc2FVPpD0No90Lm6FZE+xdOBoT9EKcvO5Uip59JYhvAm5607rE
Tsfd4J0lYVuGaD0Sj6XUrlxwy8bwfgYFFG4VdvrzK4fjheMQM6mEc5hpWbYBLFvjwIAe/2ZTaGF3
0coSLKw0xvZfczP/RrgMdL+t2LuqVh0825LXas0r45ljV6JBkoqxZHu3SGq9ZIlJs09/59vSmGlJ
31mPd9S0MWdn7Xo4P57navZKpujFmmI4e0lbU1L76Rt69MtnLlIshCbOOvxyPnrx2Nrk5dpOICSQ
+aVRicAjNEcG8k/NVsFJ8QZ2AqylmlwdK6/a8cgfxzRe2S1LgT4GjA59ArowJJBnrlTKOt5HCg97
k81Pqjyl6WmSiRoS2rKugGX1o+OkPwiC5Z0U1RWk1NGZvhIGLcSfeNPgeKCzC/X0O7JVsWjVQMCW
LcpzwD+zOpptdeL7ushvHy/vkhO/MTULdaNyyNVKIDgdpXwss03zXqLGQ8P6wDK78HclGZHjDTHi
kZU7a3FjIcL+eUWjSXTmEYXY86oKcvSu3OYK1FV7UVOHaA0psBTwTM/D/5iZRZT1kBURVbzeZelG
CanV1ftcH4pKaz98JCrbY7tXRg04ePBiGlX2ya1M8F39HSHfzQfMfF1TcFGVSMHgJtvB6tw21qCQ
Z7Z2rTeno2QJ1i9GGw0nYjVqPHXJptEHu9ERbeeb88paL24rUUTBGcLAgKzNtrbv0bSlcozEFRQF
Gz2pJY2lGlMZSfUeRTZB0FeLz+V7g3qlMAKm+6S2z43eeh+PP+SnF+Xu3F99yCz0LuM8H9MQjCHS
scu1d8w/91ynm0Z2Rs5OCy1DN+XwLKONDO87vj+M8TNXWc2IGlILGIIF2vb4GHC+nmUrz7FpO9x9
GXI76INCtxfSGLeXRR1FRFXCcHCFLn8P1fIbQipB+vl4/IvrICGHifItIDPzIFwRGipxEdYhA2hG
y7NQVzw2NEiVmbnXHNRojWRn8ayBaQFqLROV3vysZUPc9WkbDW7ZZ9EOxfn4kwbRWvF9ce6urMzm
blAFL5G5EnMXt+LB60V/XwhBYOVSo748nsF5A/OUjkEfNuCS0AVHlUiY2VJaNqugPT9M8VRnNRbd
8TZvA1h8YazALt6xW6zhtwHl+V1tUnrMbf/wFm+ppf6CPui2MFuLswEH+Rt8SjIKolv8tzNfQivR
1wKCpeD85ltnHkAQBzT3FPAAEQ/mcaoNHF7PnuMX55jnNQWsDf5z4/x/MlY3Zmee3SsjISQNtjJT
THIAuffSCVslO0qJ1qWngoOXebwoi+t/tSazQCtH50ocQLrelbuQ7kCxWpl521VbooRrmPa73qJ/
rT9SPcB7omQ/BwVUfNZAK6sa3Nzsd40FCasTZzC/ycu0utnf/ECszK43jwe4eG7R8vlvo7MBdmC5
QadvBv/J9N4+8oQQEM1cPFR1IAHaCrhyHK8CBpZv6Curs4AyzbNayQIMlQd31bCRmlFjhmO1ASlg
lTlSYvIesp8mk655jeX1/M9w549KrkWk6Qnw0qzUHHm8G2huKky/4gz/x/H4r5n5ZZCAJrZtisFV
VKTDT7Gq6B27C0GKJ3/7Hx0YAGXuhVmLPZdS+EiPg3MML1cgFue9danHx1zrw2zIAgGn6jJyi01o
82VowBlvoRStN57VsggSMt+AFp0hcqc6+1Drz1LeMp8+85cf9mLOgBhh7cmyHLVcfdzs7IK1BoT7
Ao5S6pl+ZNctWGtdRTRov01NudWV2MoNKd5HraKhOE7VlVLr4k6/sj/b6UyoZj143wa3yHw9NNP8
EMtmA8Z1GTzKjw/V4nsJ/hzQ9okA8sfTXz0wGCHrOrHCreGJ7zzdkPaDgExhrZXyfyz3f83Mwk2P
+NnIitPDmLFE8U1FyUBUXpr0WEusWUaGhJCH18JBMRLsNQkbQgGTaI74I5U3LFRgmUJLwj005XQ+
/Ic8Rf+6za7mYHabgTStVPiuGdwOGQoRJPaZZ0lMfm4ReD+e7WXHeWVqdhkNXi53HHqCXIiMWFF4
iNWnsow+CvWkRpvML/Yj+yGMzym7i5qN17ZGxNQ7RjmUKrPyKUsLDzgiLgyQoqGywt+GWqESNIOU
U7gXuRw+xbCb7KBXeCgId4AAkbQ2y9Omncd21waFW4N1o4pRUErgqXuqCVALjRa3ehtaYb5L+bW0
+tIJQgluAswgj42Kxa0xhTYCD0w4TvCnn3/VwZbtFQ1diXb/9XhFlwyhFo1kz6RvdKeK4TFSr/BF
T92hLI2xgBNj2ktR9Ru0jB4Vcc1bT2+E+SSCDUlA0mZq/xZnnoHGeJ97HUqIYy7bcXvph9RKoYuq
tDtB3asFtxPCv2pWm49HuXQXXZudTafPNUIsBTIFsvcs17uwfI9j67GJpe1xZWJeSwavLs0zhlC3
q9/77lhVg8EFVpiIYMN0q3jtdl1aN2RNOVTrWWAq55BRJvRKgckZ6jYB0jjgdhvkM99ulL7dBKio
PR7bvTGADoHRhP9DUfgO3ugr1RAFATu4It2AK7LjP4VfOa/J8cq9cX+mb+3Mj5gSR0noww6j7hr5
1yi/F7lOnx8P5v41c2tk5sqbLpESGvGI/UUeOuWix+4Y6EGvbIeFhzvMAEs8VUmQTZ2nt9WYo2wX
CXikDpw+KF+IfgZe6wdzZAy/hgAEyLne+fCboa+ptJfpN0UGoQApmoTqeilGm6D5HYR/REAA6C5T
ig0vbvnc8HHT9G2vl2vTcr9/b793Nvd5H4aS3I/wOPmJjudmUxsd0XLeIP7T4wVYszRbgBSAjrov
YamSt4GyjaXSjP03EGfrbMQC1bCC41zAoGBkU0MXupmxg+edaxgUE8SDipHFiSN0waYuzKp7GdCY
UPbtS8bamWL1Nav18Qjyby1C74EPLenQsxt223Y6l31G2WeAzG8qbfm1fqN73zThIlH/APYOza4/
AfxVBNN36EcdanSHtJTzTKUqIdFYMEhexNGfxxN/xxOA6v90paCzmwPPJxofbm8VIeeUGnAY3hUr
XNGDzg2Wn5syfVGl55GYRXnsSKDFzAvUCPQs1KT8XDBnUCqQ8G8k7dGw+jtVvmX+LGYfpH0ngg6K
YQtiI4+/c8ENXH/mnILI5wq4ME/k3U6MeYsjo9nIZbhDwjU+BbQJV7zbD4Xv7aU0CTug6RwsIFOx
bfaEqHArpTFQg+4+15BOK7Uj0b++vkT963R4e3v7+Ph4evrcXZBi0/72WqJ/Px7uwrLAPvI46AHD
JgX17+2yFAEhvcqNkhscgEfQiD1YklXrqePbod3sBduzhOfUHjdkC2GkIzFZGxIyyS66tJvHn7KQ
vkYfKQhapnBgYg+a5fhC1VdIoibElVDA16ymND3fzEzmo96QlTt50RYQ5ngOAxKMdqzp1rna+FwQ
yWHVysRld8GHao2bRoOKm0k21Upm4a6zEwSUKKBOXGsTEfZdWo6yQiTQViVurh2p3mq9/n70tT8g
uDFOh48dYM/a6+OJ/MF4zPcUMJsTE+UUv83hwXIr90XB58Q19k51co/WL8sxEp3qaqh9WdsjGMw1
19LgVp7r02az0Tc707S1CIM3zvuVe3XhQYgJuPqa2cEPRpTNQe5DXFkLzbwz6gsAb6EbbXS9PAy7
BNmk3RoEaM3onNMBO5pTATQnLh6cr/ov+lUmpvAmHMYnkIp0r+BwyV/WxNYXMns3I52D29kQrKZh
UGLeDcf45Ryt4zEzrGOgM9qvUvuaJh0k9WDUy7fVk4F5f4k0/ZPX8uPmLJ1abbOyEX4wAfcbAf1/
eKWooOyf3P/VLq+yhPh0qInrOe2zY1WHJLQOb7ylmvbYGzr35wwc5F+6k9dgfNOaPjI88ypBQ5Ee
5mF45Axezx31persEp2FrdUI74+3+0KWCdMObPVPczB0UGbGBkj75SHb4ISl2njo1AvYND1yGnzH
ewP9aPQc7GO6MrX3USkgtCALQV8R+KTQh387syBWBYB78BUXqGpdMi+Fna+5w/u7+dbEFMpcLV4W
qkPWe57ssra4AzDVjKzQBGxbe3tDNW0jblahGGsWZycVQIRWSHxGdgcDYoi6v2Geqn184Z55I7ew
QTeZ4624x5+qxGynoBEWAEX0ECIEmbcREq6kvJ/UGKUO4MU+0FWz1L8CA2w3eqKh/G/lVqY9l3a5
K+3aARrCmuYgtX2NtZ4TtKtFxqCdJLvSIjM6gw4KItPT108604UdGonG6G+A+en9XtomDrNtdN/y
9GBbmr32wlhr7ViLO+NqQLPdSNIqDRm5kl2jsPzzJT+udY7+FAhmUwbkNvpGkc0F98K8J1JGmb5J
O1l2G0PUhb13Yp4LK7IwY+a4iX8Fxrjxd7XNvdVWpSn73Ar2gdbYjR1jEb1nHvPA2u3Ge+rX79Up
Ur/7NnQdo/iMUhRat243baR0YaagIdcVNGq25q9qC9HrA29qvpuEuvf2+OgvpMaAjbgyNzsjMJcm
YxYpbmt2hxoQdks2kQfSVPMzN0IrsgOIjoPZdSVqm0sWIwl1a3d2UnyvDsRKwDCJreyaLcTOtUHr
tMp8K7ed3T15K/HKgj/9QSWrHN4SSGDMQqOxCpU6SgbF9ezIEDbNHgtrsZtyxeesmZkFo4JSgoTN
hxmEgZth659VO9oUuvzxeNkWwBPokQLI+t/DmeXPEpDgyGXfK+57tgWzhhWfgRx99h1yGO3WyDQZ
VySSmh/cmuHpF8+3J6hKyA/j5qQLdLs9CUJ5CLVTxW0O5Y58kl1iVKZoyDZ9iX+vkbVOm29uDFQO
yF6gQQXItpkxNgKLU98FqiuUZihq8FAoovmA0a9ywtxntibw+n8tzebTb4QgH/1IddXA7NGOCfzn
oRaMuH0hZs/p/EpIN7mw+4GRiT4VOGtxLnxSo8WjGdNMdbND9EJeeGM8Pd4gyzP3HwPzan+TU456
kwHiMBsgqJ/9A2utcq4szhoeGgKkJ1Q4kVnWAaAUVe5Iqbqiw36WO/67+hs9Zyb/zK+8KZdeG1OU
MIFzQLiCJNbttmtTT2zlplddiAWWz9FvudGQJUdzN9quPuWVyVt0TtfWZjmOJiZdKHmtivTcBBdD
M0l+9s+cU+3lJzbWq19CpPGptvbCX7j4bgY5CzajllE8noNZ9dgcoxfxm/vTrtEBLDmo66HNLlcV
aidcGHcqAtqg0/pP6Uk5Vn9zq1nhzlioNYAndOqRwWsUDTpz2AEXemhnSzPPNWJwiZ/6y5Y/UUOX
9PrAmbvwmFwe7/iFRBEMojQMsrMfBbXZ7CVslzFKA4PsTtZKO8CTVNq3uD8DVIUDM9B4KwUGQNDT
Y6G3+/6LsR5/wdJD9eYLZnObNY0/gO3DcysDjU9nTTYDS/iqbbJ9e+LRfqx+JJfILv+xL5lYUBEs
AFOC9jBxOqRXUS6FnCgH6WrPldnR8vhtWXG78S/T9CvDm77+1mcBjwYhRgUrCpqDefddRcq6bkGa
5LJqsUMc+rscfXmTZmlnFvwqqcK0WjfWwMoJYUvQvIAuELtoFgZRISYhW8S8mzBwwjE4u0AsI1Um
L7RrVHU/HbgzWyJ0q1GOgnLWhKC9nUE+ADyGjoLkMuMTV+7YYq9EWxBFyejY8pg3z/sOw40aOSxg
Jv7LOJykXJP4C6I0XRbs4Zv1P9uN7L0UiT5eOFSw8fNP9ZnnG1V56SudRW+Qv6dg8mw9y/PROWk0
APmTSKtqMwGr9FsMDt3OJKAF7FLUwC5DvBf8FTmLuysBxQZcoYgrBXVqe5g8w9U+QT98k2bTizIL
FM8sa9oZpYw0YlS0jJmE4GcN+MI3QdnoreycJctgOwAAV0FC/Q7xK0qDIIGbj7hkYDibH2IPGvV8
sQVPx9SjrKY29OOzs6TStUL/0tJOnTxIzCJUQvp0dm/0TFX6EbJigN8AJ8GBLQ/9rPFOyi5gTS2c
NLDafOfHOomc0d9FyjFTY73kHLbXWW4TMPqIxvAvle7H0aohdk9OXAs0ZvGL9zexYgpdqNUWk78m
f8PSSRsPvY52m3z4qd5JYAvXlT3/nu0k8cwqoxVGmtdDEfMg4P8e+577OP5nB09NsUj9oQlvNlAi
hhJCCqTjIpY/4f1UAXucCEZbFv6mqNGUDBUl3ogroduWUn1uEgJ2Hlq++KAvMXjOU3TwCxt9mv1N
pxGKPviMGgHauRovpAI04CSgYDN52D7+7nsAyIS1A0cDngMAQsF/3+5KIeB7MoJp9yKAW3oLyYr0
iWfINkiSUgsBYO8Gz8gFb7DUAmcNIXFhSWm0pu9xH1+gqRc9+tNjcMokz51blwMoH1Wj5xZRmkNS
Jz9HOLJi1Ws5GgtKrGRMmlMgv4acvjIDdxE1TEMRbBKiFMlE2no7A6JHhJKtWP+S5rYHNc9ND/kn
1u4bI7z0ULttNMn7I652I00b4tbpwSzGDN5MvIPBuXBrlsS5wMZ1BpKcVlVMlkG5qAfFsEnzLrDr
kEu1sqvrzRh44o4PmM5CX4nWRmNhgGkC3Wp92Wz++Uzg3auCaIbwIrLpsz0sdpBYASOufwFrGDJt
Ua0TNpZ0tGVKViXk1GoBKTRiUFHZqs+OehTVmdWEUbRVKL+GULhPEkBbT8WexN0jI7adp/7A/BUW
LeA/F+5FCSBq4tC/bK3Fo47GywjvLNHoe3Mid/WOnGjWvgVoTi6WGpsek/w3fwDnsFhs0shMEi1C
deybdjZYmXPJlLm9JBiq+ipfQMUiM2vzOIWns6WdkpXozcE9DaLC2Y5KJYg55mmPHfXqES3w8d4V
Dum5lZ9KUdXq5j3v/9B9NNopWRNV/cnQ3tnG6xMVKvwXxBe324oKPd/5Y+FfeAUSLJpn+M+UATRO
C4pdq+h8t4nFUyNZrGfwRvWZnNnn/lU06WBI0Z7TZVPkNeEkuakCkSmjY0wV2qxrTmeagEcfOQvU
xLaU5KDM/csAv3JkansQTEHe+Y6EumFz5Exxn75BqcbfyGcGXr8yOJ2VVpbppzA0+wowCOAUTiDW
Cb9xO1UCOij7VlL8S93HZn6m5WtWmoNve7lOvD8Nc+gKu2w/sjHSBPEQ0N8VaxDOloELGiSNy2zk
GDqzjw4lniNsYSYdCK3tkaI14SlJzMg75bEuViYTb1pQNSWmdBa+USH1XtTnJtqCFw6YNz1i/ojk
HKBVv+Wcdjc2H7KqDb7uh9vwJQZ5LpvtGmkNw0kW9ujN4Gd+X2TAQ5yGon8hTk0syqChd3gOfUft
9HgXRm8lhP42afyGliZc2mhi/8hOUb6JJWMMDn5jEemNHwz6TfytzzyLQIbnO5kaLTy2Wh+JB0as
6hneRsuGC9q16dQ9oof9SSaWIGryL0/cyt0libdldgTKMIC7owciWyIIg4p9AlxpqHXM1ld0sNen
+WtWGYVslsO+skP5XLyjSeWx91u4wVFoIgDoI0SDmok0j3jluvFZhviXJrZIqQMbX/rbSFM7A2Ct
RONDW2l06uQN2tVMtL/VeoZ+rh1RdEIdcY1H/L4mgGDx+nNm90OSqbnf155/oU4qoj3WqiH7hiJ6
wGp58NqAKlQ0RTY2IOW3MhMLp/PG8sx9tQm471OR8S9MpqVpordVoau1rEnEqsGAkkEsPVlrSLl/
8k/DRUoSETKwCmCYuT2MaIMWxKryg0vDPjG4eaJxcAJovtUF8BSZNgiFGddUQyv1DmrjeqfgOAZ0
qyprRD73D2d8CXj6plzHj+727GSkEaRKxFYILrkCemceVQywhPGDXXYyp/e0zg61nChuzvUnv2FB
XqT6A2S66ACRGI5/z0mr6pRNYoMvufy7YLw1qPfiF0rI+LB4DULRVJ5tDfQjyWFaB+Gl9YRNBZ0t
Va50QNlr2S5qK2g7s2a2WdRBAPE5Yl6T6qBWIBwGXPnr8Zm5L1Ki2A3mZISFk4Y16EdvV40UokAJ
BAkvxI4BaeLeoJPhwFnFos57W17aIGP4ER+lbbSWbZjGOHPe0FiCcdywgDBKs1ilAxaDr9UguZAS
sjIWNEHlSdnpJHsXgfyOZCetNQ/tFuxTQ8waKkiZx74XvDugsz7IOB3xDICm7z0LZHXi6UoR7mAK
rEaNLkjfgQJOlX8o9o0nOSbr6pMnl3z1AOTERGQQd8UXnqTCZYAbsqK+roHiSXgzraJMF4c8WLlr
77IGMAq9PNBaASQAgcPZuWIyYHxDtkouFSARh3qNBGZpGa5//eywhHwPqQsPv56jTzJ97b9lYVc8
dYq+ltj/qQndLjiyEOjXARgJuW/kmG5nT65SLxeCOLnQZNz5kSPSHYi9HK89lJdyFM0+/yjoptMR
WxiM6LkrO3369TPzeBugbwts8Mjtz8UoU54RWy/wgkvFGRVoY8FNTtHxaXWJk4HhL61sdq135S4d
iYzStcnZ4UqownhcpwaXMSj+j7Pz2nEcWcL0ExGgN7ekRKmMVFZt5oZoU0PvPZ9+P/YCOyVKELcP
BjPTVx3KZJrIiN84MRZNiSJBwPo+TdqHQJHp9ggvCz5AzlHuVmdRHRThFxtqSPMB6WojPClBn2yC
dqptMRcdoTdi53aky6Y+A+NsBdmHer+Jw+f5p8zL2h8kI4pOefYw6i9+NyGPA9dM/qCio/3oum2S
bUtXiuz+UTefrMadDujY2G1tZ/JDvNbBvawb8nvQ/qaEjhI4wvSL32M0RRTJQhKdGuHQzzIMspMK
r9qL5wq4WmZ36ZNJSxIfw2flZOnP1bD3C8p8g22sellc++ZYnlGa1RCjv3iOF+KQVjmaUqdK/V0U
793sh/OspJozBls/tHUPUn900oaNQq9YvfcssrN4L7eyLefb25/p6k/hwJglBxFkW5ZuYnxue0ns
gUkpCumQ1Wa7SokacLn5tI+MMtmQJKy9X64FRcQI7ZsZJo+u8PnS0OI6kNIgjE9JYJp7tavFu779
LjXdAyikiSdeZK1Ubq5UQP7oJ/DlEZubtSLOQ46lF9beyKxO6i91vBsNyZ5S3htqbadvA8l4jSxz
uzXXYMHXNhwC5LNw1uxx/WdVfroO5L4tIh7h0cnQkT6VUAKJU7guTTWtnF3zvbI8umZjOYkCC+Yw
S7KN0vbiaJhBTIEjwGUo5PBauWSuHc4YOfwXYv6sn8bicTbD8o/iU1BLtoQIezuRt/9WgC58EbPv
o2L70FvjxwhXyZXW1LUV8zn0IhnSfcUiHSrjk1loxtHI0MGLEglIUmHw3DVyE3mmNN39/d5AW3nm
LqFdyXVwPt4pCKRJtOr41IwRhNl3Tyk3geI70VCwH9O1JXp5y1Lyh6Ize1ToXEDL6c27OJhyxghd
VXLz3pTtJhvK+0maXoWwEtCjMuKNT666l9oCZFgEVVcN2nDTCAjyoS6YbWMw9i626r+NaFSQgBLC
h3SSVynt84V/sdhmpXMJLx6eUYskp0EYo0gnic+RPrQaZVeoerapHOscVvM91FSx3sXK2gTNx8Iy
KlOEijTSlFQ+Fie4mKPvqY5afLLSeuOP9d4q34TJSbN3at1K5ba80AfzoUYsE6Mtfy0Lunwxweme
r09SLUQ1lmozjejJOMUVyUnMu/Ag5CYUajNJniM1OMVeKD5lUz7tNNNLnbHov//1WqR+Qd8NhKZG
grQYu6b4cTEUTXJqwxi27YOCgHy5VTMkWVb8By+p4yzBz6EWR6UwZJYXK3Vykg9wLu++GYnbeNuv
7bfQQUBgm7iQMO+L2DGcbJs+RbE97v0nfbUbfZnTgvjF0ZXGJuqxtKfOd1/npcoUh0l6ojxdb/Az
Q5krthPj7y/AszDzV/90qJVmnqRRH6endIpgKd+jyRTID6jHDGu1zivvqLMRLZNbufQDsTUJpbxh
h5nbxlfzu+bbJs4/TrOlBBa6Q2/T+3q7vXYum7Z8URzmyX2Qq2EFL/L3QMGhBY+09ATcbEvB/cd4
qg+R+xE91bYbbUzAJf2mftYfkBodH7g/1pKvK5fT2Q+QzydZG/UQmGKWnioxs3DqtJKtH4+Ze3uc
V6op5+Nc5BW+moPcL/L0hFGB99z2GyTW5K2ZoRnpCvK+fperez3br0S9cjedDW5xGOpmXeHWweCM
p9/Vr9SmNxVv1G+DQyX4rnKUe2c7/ny5HfTKXUFMHF+QcOPB96fQ8mnVir7so2HQpCch5kWJhOhP
Lo1s57Vd7IRdKOzaXh4cNcvXAKV/EqXFIcxzHEwNgDZqqksXEjo4Po2iNjklqNg9Rc1QSFzFvto6
Ik6ZKHGKDcXEvh1j2Wm7SM3f5zrcFx8B9sYeMMXUHos8b3IHn5b0S+BH3e9YsOrudxcMKJfhYaY0
d9hFFZOjdK2AUodlVgGskhIhVquA7eBESjBETpRJeob7y4TISFjVhe4EVq79HtQkUNwhztWceqOl
baVkCH7iDeeHm3aIqvjQ1cmQOXmmc12oWpP1m9vf5uo+nxXCuMK5Hek4na92Oe80rSzK5ESZocHQ
y6xtyUc7wXsxLKd/1Ohmm04cIhXVO5B/ob3e/gHylZtK+fwDFvtdVUXMeNBEOY3RvtVE8KVtqNtp
fF/76PY66Jkbv5B4HFwT7Cl9ExffbO1BaN1i1/xbCd+CL8x10rw2PvPOrKdvpX6gFfM//Exw0GiM
arwCLmSjelixYxFNCdJiH+EPcR89CoGKsm3lhu2m6129sjsTd0XDKf3WqbRvgndMgWl3jlUlzkDm
Ht953pYeJouiiu+64a7C8jHDk9cWo/eVX3ttm2O0Qe6BjbPOs+38q7ZUz4VpkJJTPu5L/aEtYzsO
XIqHCkTnSPlo+3DbUPjvIsnu4m9jZsfePS4p/Dhbp7tZ3pnKF2t09B6q29cxeh3BPqSbqhQwz3Bu
/9hrxwMPLF75PPbnd935bxWCKuzHyEpOtPy7jd/qxaZMEZnGVyLa0mvV8aRK831VCWvSWfMsLI8H
DiRALDNbBxOG88hJlXtlrKvMki76+3pQsNBVxumopWWxcnNfSxDoSuJLTGqOoNkiXy6M0teqKeS0
V/DkGCpcMCMr/0IP6F6My7VeytXLhYwXLXYA/Pyz2FQCyWfYIvJyElM4UJLlRq3doJnVvOujS7Mg
/BpPmzFYu9OulKSUz2EXV6dnBqEXlW16KnVbL58N7dCKD6bLBhXih2LYjdXu9tq5mi2ggEvZmY4s
6LLFJxy0spaCYEpPY0eBAtiR7dU/ZZDsONbKX+mUmM8BqVK0FcZNVzuGK3LNgvi3EISe/pXGe+9v
tfApVUHNoYOPVyJWF3/aXJ9vu1ISwlYQSJwCq7tHzBVcSaO9yUKtHRTRCh6kvPQdUUhDpwXOu/L2
vFY7UDiicJ+hlkXVYnGex4YXIAweZyehLm09+maMtP7UvWDcK8ouG5pd4r9UZr0N1zxorqbiBMWE
C8giVcJFDqxKKRCjjsi9Zg/lSy1mG0x+ei/axl3qVGKO1erXrnmE6G/7qavpNUcjD8ViCwd/kujy
BW5iITp2HMIvZrIRPQeJvtvr5co2xPWd/Jy6IQWt5TYUxkaLpFTKTo2XOIJy59cdghkHaw18c6V5
BLyJ5zjWWQiwgyA5P1rKstXNIlayU/JYvQl3qV07PnD211fp9Vdly2tCj9cKhmfxFvugn7KuqQLi
5fYhcNV/Z0bH68d0fI4fdftrYSvOqY7+P27vKzv+LO7ioskyqTanSM5O3S8eCbH6kAU/MmOn5QV6
GuFOxWnc0w4IeInDWy08ePycYpPE2wFeUfuQF9s8WYGZXsknzn7RvAQ+7T9hUnWPN2l2ooM+UwiK
TSemrPrBloKPelhVErkaDxybiHgljM+l9NA4JqFRF8TDSczz91Ri7bt8F7wNfHNg945oO8VhptBs
u9Jx9r29+Z0+YKj95fbK/gOjWFxmc27y/37HYvthrSVy4rACHtAosfE8oFtso/XKuvtov+/qzWMG
3rWw709v/c+Xl7Xa7CX/ADexz/EX13iddUoplfO822BdESisHnnS5NFuuM/xMrMDXozh5sX/eXvc
V3BaZ3GXskTh2CJBETLu1hk1GwY+L3An8bbBtNsod7eDXUmrPo9xyT5A5j9MzIAxmsZDh0Rs1Dx7
45fB/1hFzVyrX56FWlylqRmr+agwLOUphXtDmQbacPdQ97x7MZM+Rv/04Bcxils5Ia+fXP+to2XX
RfN9koqAHT1K+7y029wRD+IXcbqPP4DtTPFGQJMl35Zvsr5SzLl6OH+KvDjDWD59n0zMrqi86BI4
u8gdBkdeTY6vnllznRsFWFAVS6mNqtcFVfcBfGrCwwyI1NxUggmBjPydkFe2MTd+Yrf6IX8VceYR
TdeKjhQvUzqIVrUmAT5nYpfb9r8fsziuslZKgkHiO0fFoQuwBHcLwcG6AI58AqjnId0Ia0Wz66v4
v5CLXHR+EaM8wzwr2qMUuQ2iqeo3QMfSqs7IldSeRfxfpMWZJMtTFVkZa8nNNnAecUd5ciZvf3tT
XmveoWEJKnxu3oEzW0xhLyaFFBdqdvri5nb0FGzqQzjYTWo79/Oxg8TJvt+/Oej8rjXHriB0OHw+
hV5MpSUYOHsY86G7cdsPWnJQSjN3Viy/y/bZ5Dj/Jof8Z19sfTeunc3tgV+/9D9FX0yv3vZ9nDUM
vPpVbzEkCjQu1XdH+SJu7vFdqNyX3n6hCr9Z0zK/fkjQwAckSmnnQsw8VIQgDXueM4nyC2ntQck3
esklN0GDfzXNLzWii9h7asEdp1SVIK8arWycSz0W7hsDohHwKGzCAWWe3/OGmvRjJlbpaejsyNyB
xGnqg78F2MX2dcaPNHYxDRfj3aTeWbv4gEpw6WQ71dXNu+xR+pjSLVW25iEK99kaS+3aSYY0AUUn
jjM6Dotl0Ud+J/exmJ4sqYFCmlO/wKCR0FGBDEizhl688o5VceVgn6lo2CERfD4VYyWpJfLFlIWH
cT+lSWYDXHqBwb67veCWw5q9bWYLGQMlYlCKf0o5n1KrXouNtq9a9RCZP5T23i+tfWah9+StQZGX
OdUciD4WbpYibykU+RYD8hR/jNpaPbTFmG3pudK9MAQdK4Ik32liESFtMiSukDTBrhuUtQrwxfL+
Ex8HepL32WJyWfz2BZDfUjeohzzU0PSjPylGz2NT7wcxfPDjdIN0phr+CKUQDCHcZ03aFOlzN7Ur
O3z5YeffQTeByggAD2ZjsY4MTxtaFGPVA850btmCwDYsROcs6f3vPyx9Ip5EM+YA/Y7z+bbEuKki
udB4CKUA66YdaLFt30EHD1ciXR3Rp0iLd5EcVmbum7l2iCt0hpuvYRre1+KP28OZp+XznTpP22wY
orJMKbYs9eSrovA0HzW5g6Zi6671A1Us7KBjgwpd0uLzMErtGkTx2sDodVFIBSah8O47n0I182p+
o6kdhh4n+340ho1sJqpbNGXi3h7elW2oIS+E8hF+mnO76TwUJWO95j8qIh/Fs05qOAXio1b9Lo01
5OHy/mYiZztEhPJnaV3QdOeRxiKkTF2W2iHR9HtKCIUSbgKRmqX0U6k+MnllYBfVnD/xQNZDRYLj
RejzeIpidkWLGvIh1SaRsiomiaiSWdK4k9ppqOgdBNaDn1vxNzPNJMtuIIbuDCHjWB3VMq8hSoza
sZSsULQ7vQOZn2gKBXnTm+AIp1oT/FblNAC2aiR9bgv+JD6OhkGJUUG7Zu1lMu+axTLEMAha3HxJ
6sYFysGT9FYJZe0gjg4iJraBPRLctV3hfx9M0YkkAMTiUxvTLOxhuhersqHL3HKeTq4hSGyzUxXG
q+fTqZJRV7OH9cHwI0fNvdc+oYZef1WC6Nh8NcT7tO3tpnGTAOG022v04ln2JzYvBZrujB7G1Xns
oUSAyYCEeJCHH+GkOXLl/RPXzxRLnILszFAiR5fBJiDxfzvylbuDMuAsIYnppSkti7ppXCMkotED
8DoUabzB77ZB2gj7rLOmPfJuiNZWKBPbQjFggGGB878d/8pBgCa4SeuSt4VCx+B84KUyTSAOOmw3
20rZ+EOewGOwCqcMlbWqz0XJjUnmboDKBpWOVvuy9uAFk6aMAcaU0YTjmKBuIut7GXq4JBU2hi9j
UG/jucHlw9Wp3n21sYVuP2b7QjsW/kcy7qwgtCV8Tmr8osE34RvtGg3F0bWH87XlMBs2z5gRKKnK
xS81MMpW9EQ5qNJ3D03dsrZ+V9mMFX+c7ZXbonOrQdnXcb1yplxAk0W+AncA/T+kRbkaF7mEN+WC
GeERiXmnv5cVyBTenq/2zSwGB06Abj6KZbJXY21nKM3GQ24xROk0G9xKC/ZJoL/eXh6Xd9P8czDV
5FbnR/3px33KoUJq9WmQjPohCrc93fTjUR6/Ugf7H6Kwl7B6Bjl5aSRvgK0JKlE/iJqfO8UkhPdx
RH08zVtsWVVZBT1g/vXVrvGinvmks6ET3/l84Y9KZBaeFxqHvJ76nVd7xSaS4cSnHZ2928O73OO4
Gcr42iCVqc6Qi/NQlVjoetWoOlmE5RSJ8lKFtdOn+XEaFNec+2+JTnbRPN8Oe3nxElaZm8kzRwf2
6nnYItACFS4rAgrZ+1g9B8OvxMdafu3WvTq6T2EWt64sZMkowlA9KFHu5nXxgfCWrWTtU9SrR49M
NPD1TS+soG3XBrc4sNm4WdqSAhy4V+P9YByMezNYkW68sviZQGDn5KwQ0/+YDH5a/F3QVqWhJ8ah
rGaP6kD3H4KhKO+SJEs3plA0W7Oog5Wr6PJAnr/af0EXX60JJt0I8Gc5dDwiN7SvJlvFzcEvvWZl
11055Qil4vbDW4wP+Kc582l8WeONWh+zLjPrR+h5r4a152Ry5ETczzDh6h6xyqBYWy9XB/gp6iJ7
L4tOS4d5N3CYi5ZIrtvZ/poH4nxMnicz89A0INJ8Oc7wxSwWki4EfqrpBz3dSNO+XEMUXh/Ef3//
YtHD29Dhn/P388Sjnf/uS190b60tsxZkscblpKozoZ131gBm3tDhY4DwWMMKXI2iQdriDDQ54uf9
/WkVAHbRBT23OHwt39/WGKU7bZr9xuj8b92YuNtUGtccRXSNwdYsxuN3xVDKQmAcIi2J97oUlU4R
C5J7+9i79unBYSHoCKsGQOGizGTCRY4t1EcPfSbld2YvFRsEqNe4BZdvDfQq6KGQ+YOyBsZ6Pmux
Pml64DXmIRPTelulpeggXGkCbbPqexxQaSXm5c8kMEr79vCuBZ75XezaOUtYVjVSQx9HQRzMg9eD
qFf1VHclL083hh9O2yEykr3UyPVOi7O1nslF+ZDvN0OtlZllTmqkLGZWUfpMDITePGjFOya5QRO4
lNXmEo6dhf8MFq1Taa9qwrbT7rvZwtoQbROkSaSOcBrzfWDW9/SQd6EY3hvgnEt1TRjt6k9kic0p
GzbysrJczGkSFUYosO+bJPro/bx4bwWouqbslU+qoObQvJR4QxlF3RX6hO87dtSRWQZO50nCxgyU
1qWwrz0BzRWdKlLNU2T1uuPrerlpJeHnkGLnE4rCmjjJlVtU4+0jzY8fnkHG4lQs2kI1k5FT0ZgA
fY3ahn503n0NxLsp/9WUz5L2/fY6urJNyEhIgVA9sigcLR6vYzhaxehlxmHUhBYkF4zSJtU2t4Nc
lD3nJTPD6GhbyOwTc3FOGmWX53Xp6YdkLA+5tU2Nh1A+NCl0VdSOfQuRm/EnZOEsAocWPPndcfSa
B18/KliXSbh1h2b/UPMcquy431aovJn7Un7M6VVa2zgI4bjq1Ure9Ad8vrg8mBQVobUZkwJe/Hxv
C2pR1x6n4kGcpJy1nVTem6RX1nvY6E3qDLEi7uTWQOkkSlU2uCoHlu80ZTb+2+IE0NqlokuTC80y
TO0AnvZ3r7JC3zZkDzyHbuDpqKu9INmBEcvNRk6F8kgxvPk1TNok2Fkfh8pGiqFTIG2gBRtZCTPR
qcnDEcUOva6CUIsR6lbQ4rRHtDtqU0epoliEmDda/wAyMUxbE9Ly4JkWaPbK91CAkhEeb7HBkCfY
SdZY35Mzeq9mkUjf1CD2KEGgAg3sX8NZhLPME1BLSKQ4crI4tXaJ2atf4ZjO9ORBq05NkIrIv3R1
9hVjZZ5qfp37PFo0CDWJ5Bfxpugr5ZR7sgAMzwJoY9fpWGPORtcM0m9n8L6sKoq0W63N9XCX+pWO
okpTt/+InSDJW6EJc3Wna2P5T47CwXfd79LMZYo83zHabOr3fg6U3U4mWYM7rhTZm9gqlbFy3i6T
QIkznpoqZUbeQOgZLlZwWBtWM9UClTLkfHa51Fh3UjFAGc077yHs5WbrBeLfZp7/NyhUR6oxANKX
XU2xksIZCa8fRqjvX8xc3Uz5VqrRivjb9/8cCZEIbkvOdg1U0vlar8RAxgOi4JFgKbTB9S9W2d5R
aPnLdB3W4Yzto6yDIhLozcXVkYaFWoipSH0ForyubWRPx45wpyirtO9lFWmOxJ6dqRMzPs9aHKRJ
VnhT1zXaYYx+D3X9pETlru8eQ+hvTac9DaayE7OXJrZ+xP2aQfHyECe2TPEbLgFrhZEuYmulNQmT
Ryrljc0ukCNEPypcO7V7I6psKeTfytbblQfD/IU+n1bLoIvXpaL5epwArDsowQ/ovELgaOHfPkrm
GKx+ppWWDX9YxEgsvY4jrpJDW9KjxOS8wtLSV4eVvXZxfRMHErsIIAwuBl2yxQS2beBJciWZBynP
zF1Sm+Kxh8LsCL4suXLbyBsfPWNHHsr6LgrM6Vut14Vrdta32JDbhzHtpcPokXoklVa4o9YoB0FH
pkpo4uhO7dLqwdMy3fUA4a3ddPN9ufgM6IqR2lLFVMhAFsltOLW5otaRdwjxmlJiKPcBqLrOF1EK
efTMXak+WJXhiAaoTU947MdqmxWjnYmtU6QbTXgzen9b+ZJdBbi4wZe8fRNfYCypp1J3k2dtgBlL
tpQrbqrYFylQewdJ+gj4iBH80Pol3qqlv8nEaVv1VJcULgupfsyhZt4Ov8w25ujAtUFuz5UQVObP
jxm5yfjgdeId0k6z7DwURDvw9JWU5uoYrVkBiRRwbvotlqkgBUaBdwAXd1/+qxj4Y0fy3vsQPEcR
DqFXv2t+72q+5EZA/NDHeb89yOVLikGiYAc/kFOAOucSqRHkMt0UcsODCXnIF1NXDKJNXa3Rf9fC
LI5sRffQdehG4SCHdJG1nVD8lkJj5VS5KA7Mg5l75ejyYeVKFnf+xepEV/3Ys4RDZcY7ue+w3bP1
3nM87XvV4aOV1DPpHx/OMVkpu1wABebQCn0cXlY6JeklOTCNQPbLiMscPWlXFQZsdGNPdE1/9iRY
NF5lo3X3M1G6N6FtnttU/dX7NAZUcp7hXs50KsLPYeKYax4lF9nsnx+GVMNsTj0jRxdzElBzjvUy
9Y9dvVX6IwhwR9HDY4m8iXZnGPYII8HPXlO5sDWYXeA05fxVRYyj68yNlO6lCsRDdIryrWW9tpUr
R9m2GPZR1FHYrZwQWcJaXYHYXt5J5N+82rgVmUuoluffMe+aSIFdx28W3FFE/l836SW1Yb7NIyyB
RaauwMEWv/eVLX95L82BuYaRCCLsMocJgkjVJrnxj1YoH3sDnzejPCLfsI3Tv9VoQL5ibpzC1ZGp
mWN/ej7GRDJ8cEldfCw909w0RuTWqjRt/eyfsZrc25v8Ajn4f4PNrGMwDLzkF4tAqCZFEPw0OeJK
NDVYcftVAozb1ApHliMJUkJLZ12ZDehsQSDXUQMreTYEGVZvMKHEl5de5ogTKAul66PCljqp/w3t
wv+Spnm9spkuvwI6LJqMqwe+EyRgi2deQuVCStUpOZYFsAT6e3s/8+7p9Tmqlr7enprLpXYea1FS
N+SkKCVUOo4TiiCsM6/f5OO4sdTadNFs/BYJ6uQGYhze+WK0Zm95daAWuaU0ExvRSjxfA6XH6qdy
kSB+8yj6rp4/JlW4sdq1LtYFZJ3vz/7nUJSwzQFAuwhENbtKrTRKj7zNnNZX7bw6Feq/FB62E53e
BFHaYFdmOCnlxkoWfXmLahaPdlwfqdahAb64RRVzSDyr8dMjv6x5S0pVeki1WHm5/RmXFaZ5gGTo
s74EHXty6MVMTp5notGVHrXOC+8HOnRO0BnFRjMHOWRwonJKqSMCEK+qv1XanGOTu/Oem1kS9MLO
YydeLkJAr9Ojl2KLEm1FtYydYLYj6qkYyMpLoRTf/n64mLBS1mLt8IfF4VFKrSxYrZIe/Zk5hylG
ruBv8415BgTXOHH35Xa8ywclQ6TjivscxxX0i/MhmjJGbcqgpccMfy6Rskcf+MKmyIc+Qxkjj+Sd
FZtTtQdtFJu/b8e+toBgDom4srN6qSCex27GPCnrekqPUzoiPD02dE8VdU2L6lqUWacVOSMOBDxo
zqPImDOCSRLTY9xkKUexKD1hrTdub4/lSrYHdkUlQxGZx9lY5zyMn/ZiGjdeeqSzaBta4DT9bky6
PVpHThAMrqD52wb5wNR8E7z2kJhridgFlHNerTTO0f9EaRHk6OJTigYtBksb02Poy7kt6lHjlkZ6
FI30h6whldsOqK/GucFxNCCtmqlIfaM6GVXi6Hp1re+yJnkf2GoOLmR4XxiYgvuN3G4NJVVdJCz/
h4sSdAwleOoKsH3ExZSVU5WFccwPbizB1ePwCdh/W1fPlbdGrrp2F6BMwzaGXwO0cLEGStGKrVKd
p6ZydQkvCn8b9vdRtsMlfE0S/NqBBd6HNw1WyjNG+nwhRLXH+zfu06Oat5GryaVwb7aIwaLzPzz7
qOY+FcbQbPw4WdlO17Yyr3w280zKgy93HthoFSvTU7aTmHxYVmwDAkpJQvr7zF9TWb0gB89rDdlj
Dn30Zmem5HksxEuzUp0EJjQU8N7ugv5B9iVxr/lW+ogderzpGiRvxVSotlYqcFwnbbYBeBYh9lnl
rqKk1iMvlMjpES51jD7sUN+rhJfU91s7hhizH63G2NTYQT/4Whnv6OM++WUhbNUoK3Z9hKCzqPS6
LTdl96GawcizOk+cXKwgqVEZvBvlmgd6bpgu5T1v74fxmsLq1S8NXAaxXWtOwRdfukvCHpfXODu2
wvTBo+U9ED1bkmKXzeSotY9unBL8dR7LxNMDlqnEof+1LJSns6Z9NVTZMbSkh0oa7Ul4VIPsYDTf
bx9ol6uJo4yDmTcytl0s5PMvHDdNKGQ9F0NO9iQ2wPyTTcMpEk/GU9qtidpcblBudwnEEeVFyi1L
KqI38Ra29CI7ovbWGfuydOK0sqv+X9VPHhRFe1XV0+3xXeDlQDnRPZJgPqqAZS8Ee/yhCXtRqoqj
FnSQbKR2bCBhYdf8uwly2gG5xLJxPMWqcrh2uCXYfZ0IT1DS869inGsn2SjN0Ta6Ag0JI9eV1i7E
WLmbmkz+nrde8WYFWvnDB07SbaJEgTSYZnrwrxxNMJhuD+bax4IvB/TmD2hlecd1flYCjuuzI0T0
KStEm6I4YLXxPTax32hXBZ6vfS5enjT8ZuIoR+r54hgCv455LuYgKvS78VDpBz8bISBSZvLEvaXE
bsufb4/xcrchnwQ4FMy6icySskg3x06Xe3P0s6Pe4sNk4Y35D5oe92AT6iDYWhQAbse7kloTEPFv
7Y/GO1Tw80GaqRwawLTTYyAKDQ2Jsva+pWEz3vt94Z3wsTQ7J1Vi8y2AXaGTqCWUcIcuDxAP0gaA
z7d/z9Xxz3J1JjMwG8+e/5xpSiwedzA85TZGiDaiVRjAG9sM0EbpI1p4aqgpRBRPWNPUms+x82Ii
E4F4s8ixQ9FsGbmlVSKKMZvTHFR8UKHYxDslEP+6NEASwL1CN4qp4045H58nDe2Acld27KV9L4Jj
iF5x/XT6fHIMsd9VRrylFLPi9nCZHM5BFZSdUQubl/J5UNmKu0REkfSo9LPO4BMv+s3tz3Zt8tA8
QNCHzGyux55HKDPf8nwrz45V7PY5CWB8SFb7/9f2P2wOdCi4iMCrLuYuMDxJIXHLjn45ITgR2KXw
OnhvHnAkf3q9PaB52S9Xw/zeZN5Y1iTu5wPClKNUxkFhypRkO3UqWW7rKNm0lbt6hdR2pexHxY9S
kclLiJ7tEtNchmPVBGWZH2Mhf/D8N7E4iaqtIp1H+pb9GM1/aqva3h7ftSUBRG2+HtCMBQx7Pj64
oDXVnZyYae+5taFNm6gXS/d2lOtDQ3iSLYVXIIn7eZixG7Atkuv8KM1ykCCcu+cgKx1vfM/2hlhs
ChPd1bXs4dpiREacLQwDhat2caR1ShMbk2zmR9V4KNL3RLuvxLWSxLVz6nOMxd1AMSfrgs7Kj3U0
2mJwNxW7bLT9zgbO4LRrVdBrK/9ztPnXfMIL1ZNeGUrlF0dLS7Yt8iCZAWG7+BLVzV5T8r8uefCp
yFMUHBa5hJbcGrFvo0hAsOqoaSBGooYcz/RRo729Nq7sMMnQ0T1DfWyWhFiMKRmkspmyuDj6epZt
68lQ0HHxWnk3DimEq0RVVrb0lSXPmHgiz1IelOeWV4sVJUWWtMVRyAvsfWh+22Eor8m6XYnCxQUU
ijeDCZRhsbEG0wyj0eyqozrI3lPX6jNiUVi1wruyImiMy0hOordJpEUYAWT7LHZZHbOYSnL/XgzB
Yyy+q1XPK7d4TuiWN8p4N/8/iKatos/N0Wbnq5Wdp51L+2HjBerKwvmDJjs7NSk1UtKh6MePQp9+
8U15fHZazZiPndEO35MxDiOniDp6iP2o5vumVEIRGaUiw04vjIVNF2n6TlVyddxIbVqiCoHz5o8Y
gMSPZvTk+84vG9lmFSIEPEaj+gJ9sIKoUOG45ol9jvJ/E6B+WlY1mM1RK7HI6SDB/RZaWfVdwYsa
3aFZ239ErYluf6J7ffuKVlLT76uiQtOvLOO6to3eksOtbyArtrEyL+aP/oiqjFSgYHt72V+WUOY5
os5GiZ5FD6jsfC/LsVX0FgbQZLGlcqenxZ0nplTq6168y4A2OsbUGKMdBkEt2zX6UW5n4VsxWX34
aOblmhjCZQLIrT1TksDdgK6jdnL+e6Iy4B0K9ObIZ2rsPFHu8rTZKNZOgvlsyP49hGt3gvHlx9HL
1HsrCdHFYf0nPBUvnpbAYrXFkgmzRDJbI9GPPW4YWakjxdmGTuDl4UqmO/9Fi7XJJQtDjkcQ3UJ9
8dRDKqiNuqnQj7mZgYhJkdCueEGkdtW40tg84hxx+0uvBFzKDlilpYD1yvUjdA+7lWhAFQd0IDYY
w9tG/CFYX27Hu/olKR7PTwdKTdayVRaaRtD0IrsPdHi3xZ04f1BC9d+phdwBo0D17TCf1Pe6hLbQ
ZUruFn2v7wRNLP+Hbwp0m48KnoA4iyWVpoHaxfkIogzh6dbaqdKWit3K97y2cCgOUFGjw86LYZFa
kKCleoPX9LEB3VjTlaWPz7m/sl3Xoix2a2pRrvG9jCj1fUNl04AfrK0kgJcLZZYd5ViYtc7ZBot8
RTWSAMyeqhw9eKMQAmVp78V3BaJgSvJFCs2VdfmnLXO+E9hpcExopcy7YVn0CMQmzCotUo+kUKkD
GHgqYMdp4jYNX+T4+f9w9l07kutKkF8kQN68Uqa82qrdi9BW3nt9/QZ7sXu6qEIJc+cAcwYzQCdJ
kclkZmTEJL/y4hOPPDUv52aLnFXdT44686dARg9RunZjXpr+n+GwT6JWDUYpaDAcSTrKfmUV6rE1
nloQusWHIV8ptCwjUkCrEHQA+oAdinoHs22w95NYUzjNzVpePY5JrpGgBCbSRzTnAHJau2IW4C7A
lXLXK+VkVpofO9dP6iJGwBhAvQo6MZQCQeLNuCIRlPCAh2qaCwU1E+UuK8le/t0CygC4g4Gfg9Iz
XfM/AaMey1pszI3uljwnmwkOuwUOBH7lCF74ckhRAGOKfIyKo87Moymarpix1m7RDQ4nfQMFfOSi
k7wToxRsGNk/uxVkRFBGAdgE8DyJZRQGD2Qi9lyCZdP5vSIij54rYIUsVPmfDz1KfXiT4XfAZwGk
PV+9XExKQQwb6HZO/SFvoOoiFtGd4BsrJ3ERAtOS4h877MEXG1QreNhJoJ2upyEetaC1muxyWGE8
unA1UEuAyaACgT/9BiV/9kOELa73wqS5OZyCo3eNBEbhICUdAMmWn/rcrm9BuyEIEYh4/ZFzui5X
4H5y3b6+MX+71xjnIyP+ofStEg3CmcCVj1ugXANfdRtwxQxJa2agzRTtPJMfffScVhtttqpyvImV
/KEcx0cUCSnqNU2qlZEssnu0PQyXJQ094ATZzgg1qACLbUTDxRsFRWUhb3ZVqg3bScoTG4F3jw5U
X3CqNtB2/iSuMTJcMo9ucAMOAJh5pBnO91ioViUlPjFcbjAUC6lGq9QQBuaxdgQH3G7mOQJlD5FT
Vqa9eDj8YsHgApHYpKg5xv81dcErMXRa3O4dlI9AzfiHUSbZSsbp4uywpv/PCnNtRjj8UUCt8He8
2d92Xh+bqJF8V2s1GnoUme0EaNt/hqir/bOxhVFs5WyGIZBZIVX4lH5f36/L5UJhAM9gJDAACwYK
4Pznx7iY0fOhdK483fjRi4KkZDR/6/nOV1YeT8slowwdaEEFXA+UtCxY0J+4ROnmenRnozAFroMS
5Ghy/jNSrNUgI/fJmSq/llJfeiAYpWgz6JSAIZHtbJkGCGcogTi6gnIPjBuij5OW3ubqtHJTXFhG
vIWpLcp1Ar6K82VsOr6Z+FAb3QotmG0lkE7/5fklmvAgRNVKQPXrRM53BdgVKYIOCU8UqdmauzGG
foIyxeT2Frzpq16RUYcPNyuZdNClUk1oppLNq/fQPdcbbp++AYrfbiInHEn5PX6Xd+U+N9defsut
ikFhI4EbBXm+RVqlDPiu8Yd4ctGldBwA6yi5aRPka4xDl5aayoNDOgeVksV7btTjmkNZcnIbaLVx
w20YAsAPYvXaLP+dP4C+Zf8aY26wTkcXhjrm0NGZoXDKQ+awtgw+OElp9pPL73Vz7LnyWJTbiFvZ
UZdWE0EHJdKgkEW2l5jneLn3k3ZyQ3UXaZCOSogKGNI/n34AKv4zwpz+OS/QSMxXk4vs7UajLMLD
dOiOQWjP3Np3u3AUgRinbKxQ1kDzNxOyjWhuNLSknl0pBlA3epUa0eT5D01aCTouRMAgz0AUwAND
Adp/9nDUGvi1c7WbXa4GJk7b6C98i6Y2q0CMb7WpnacrcduFlMe5ReauSwYxAVEILGrd7Ohycd/d
zhXRTeSjCgFUccdRL7f5SMR+xfLvI5BxBAAnQGIB7YbgGWMfiWjI6SJeHGb35eUUEed0B67bt5uI
3BhgQIRYLDlBD9CsSGhWZmDvEhtCvqBDDJ2PD0qNCFUVEti398/Hx+LF1Elvv/rEA2EYAWfVBg/o
TWgjr00iSyR3Wxw3S7MebHK/OR73P3eHkPx8/VzfkQuFUZy4sxkxN2tt6KPWDJiRQgpy4xwOvQNC
KxugZ9NwmtN8ANblxrD9o2oZb82x3SiKGd20d5RXcg+4PtlKZOWyv/x9/6wycwnHST2qakDHdOPn
mV2XmwypLAe5fTV5r++AzWvm+7UQg/5Q5tNCdhsq8ZRMF78xV0oSc8NUCSnvxjFy4hFnJ2WyciX/
njnWBigp0MxMySHQ2Hp+baHXlE98peBdASyZH5Qz0yCxFZkpefbeoUtDXPl+5ftecANoD/zPJPV7
fwIayFv282DApCy9qmayTS3ORE3dfHyhG/YNZBwQj85eJCyxa/7orrQDaI+odkdEi3dA0qEWkH0E
j+frsMrfuzY2+u9/xiZMcRJpAsbGp5KtcKXLZ/rdRLuxh6d6DiyR60xfG6wufDeajW5smwqIGeVQ
xzGZB6fTOICeIwTXgPAaLgiKwAAbEpS8TRG+NYpUu+x7cn1Bl9uEIjdxGeLZCPje78voz5hrn0/y
pKpmV+XmzNEjcDHooxRtr1tZrsy5FeaiKDJDRRkDJ6Dv0/GoRUFsT5GP7ybq3M7w5TXxouXLW0aH
HJ4NeAijeYcFlSG5I/cALPJuEe+1vrvti22e7Rr9o2ogMuevJE2WoSl6kNF4D34xXBugUTz/7sCk
1lMdB4LL91bTHo2yJ1npSpw1ib2ZC5KtNV/X1/NCjgqN3mD9pwzJgAKw/B3ZLKetkKgwuRkNIs8Z
iRvBTIrn5jsEjz8Ii/KD2u0hkC75oG1E/k9BdOODBX5lIHRu5y6AdpyjAQvpemQ5WJy7pHQ6EgyK
4OZHTt/OsoDKxWSP02dPDPQLtznEBHJb+FcdF5oVB4UCsoLI0eGdyhy1OO1wqXW64MYNnmjJIeHe
2r4l0U3EvVyf4XIrnVti/Ghfiq0QjxpWuo1J984HjyIPUeHECvd+twbvuBB8UGvA8GgU2oX2xPOt
xPdaGykx5tVM9nxj4NiDYcdXBlLHAmTrfBCHfQXwD/8+R6wXKvmosYMwj5ljZICpTpFz0dU1dMAa
TtjeQhcVrIBd9M7xKwt6aY6UeRL5N2QYwCjEuPCaj5I51gvRzdCfMAxW1BAZLQeVbmcIOaoT10P4
Z1qTyVi6IMqOQDmekEEGwTuzsmUbqtMcp6Jb8SegcruksfPpMeiGlcD7wn6BHTo9hI4orzM7s/IB
8qrUWnTHsjH14j0UNBJHJSCKuBkNZZ8qKwZ/89/METyzyHy9NB/7WdEafL0CIhUpCYuC5P0LEEic
ZFZjtek5S24MUwwhlKEJhAsNNAJZBf7Yjp+NUh18YwOy16FqzATbrIm0TR6om1TUTEVCB9MaEPfi
DgAmFu4Cdw6yBsy3KOJM7NSuEt2Sc2IfaZa4tnIH8H2hcoKpIr4GUgR/ZZNfSPKBMwcxPZJJ8J3A
kJ2frXASSsB/euy7UPnyA2iKGJHNS1aJZAL/hVc+MdAP22ntHt0U2+snbHnNUp4K7HbUEdEOwjYb
C0o9zF3diXi96AoIl5rCmf00ca5buXARKZTQFfp1QDOBCOR8hkNdzXoW+tgJcf7gj7NbzZJZQF6F
U3MQSfD4nBDLiRv7utlLKwvmKvQ40o5qfE7me6phPdQcSgpu0X9Cq2+AhYmzUoVIeD7oJMqJ9N1w
ovU/mKXsXL/HDNAqJqoI+0osm5pDoQYdTFPtNJCoGNUMAcxOFV7KpPRUzhGjI8g5V0L6S5/zr2Xm
lVGg4STRkkBxi7GqwZYwNCbQgWtM4pc+J64B8KoICGUA6j7/nFIKUvbYDxU39gFVSEBz0P5MFSi2
ZTOAoOpwV8XaZmVNaX6ZcSbABVGuRUC70SvH5p9nBeV0HFk3gFas3U4PIlTCqngzFB6fas4AUTbh
9rrN5WLilQ1RUlq3AKCGVXqYwBnBzXoyu6kYS3YH8aJdw2n17t+tALSDWIlSYy5O4BTKs1SE5eyK
Mx5CUySIeGqr6soJXN4yqIcAnCkCeIKWURaDOxqzmPpJIrh+LKlvhWJALKbXcZEqflgTAJXilUOw
zPMgBPxlTP2/wSBz5MH4AwmQYUJ4Aiwbmjf8NkTfKfghuaJq1x4LdMOdbw4NrgWhNZrisSHZClOY
jwCfcr3m1hlPtAmJgBFP/fheCb5n/SDFK5txuZjn5pj9P1bckBmAmgM1GZtKOpnYmmajePW/l3/O
DdGD+OcRJKKYJbcBrwERV3ymZXoMo3gmVIBXCwmnHThOiU2j625k/3WQ1hiC6P28WFVaYgGjB94q
LEGQppeqkSAidDPQCHxNwU59LdPvBGSU/3oCkKyjTWXoQkePF7s30yYKK85PdHeug48MfTe4Evxs
5S5Y7kcYQccr4BVICCCpfb6UQqGNo15kumuk0OcBVhhzQvkaLUftmvLa0m+cm2LiHjXLdbUEwRUq
0hD90+Qyt6MRHNf/w6r9mRCzCYdgjvtiwoSg9Om07UzmYo1+7tIG+LtmzPbLoSaU9wE+TKZZOVfm
ZgZwQac96moKvqfYuz6hS6fqjzW2wkhphgoV7UmoaaSNY3R+ZwVz+zAZwTGpp3llP1yoNeAroQwO
ug5kGhc0tvLc1FEvVbo7TbklgnfRB8t8Ywg2H+vW3O+Nttskfb2TRShF7JMpJVEnbISiezNi/6W8
T3rt26CKr/NGEvBMQPUxTISbTFLJ5FsaqNSwCzYTensKGUpsPYK3++sLdiFcpRsZKojQk6SXBxNn
zHUkTxMQeu5YKFYRSbuoyZwkxG0oWu1oyf6uax6SlktXtt4v5PLcM+ga8jKogCKYwyuX2eF1GqsT
qJckt51qcFE9x8YWfflZ8ZCV7zxohQLlTg6/xPInb9vTIN33xkOfPGt6eug5xWm+5mQvJqjpbAMd
raox/3l9YZYHEPg80BMjUMD1jWrS+VlvOIp350rJ7cF3a6FAj4RVzK8B0y4sP9o9oIaF/CK6kRDa
npsJKo5Dl2CkupVUkryxZM7GO0p7Ep2mfhxu8rBeeVEtTwiKcOCz00H7AkJ3Vj3cKNBqFvg18Fm9
wCOtUT2XGTI7fPLKVUa/Ekoum/fRE4BwHTQdKPtjFRkHI3cJKL0iFYDHRLQrSF5IqZhvgDrDm9EQ
P4DcjIkW6cgJ9uku83GC2jbZKCjE+dFOEksJzDJpvZeFftpPtfJx/RtfyDShZQHigkgOgn4YMdr5
6uudgG4+P9TcQBcOA6ce69Z/AOUEKYwnEU8LVZ8ttem2fpM6YErOZChe7htBt4X+RlyDrv/Ggucn
go6GtioDfk8hSuejGbhxMHwfGBfxaUQIooM74tUAfbuJZlel+4g+hcE0brVue30VFh4a5I3AhGG9
cQ+DU4fx0J2aiA3YzAx37nN7Cl+KDARAxa02P4KA+7qp5XY/t8X65woYUtSCYAv6492T/1PfjIXV
QKZ4U0EKbGWr0811tp7UGHrGgDUA7AWQk/P1RAeHnOVxC2OSajfFQwsdZC4HrTcKO8XLWvZ+cbAY
a0xwIAl9UMLPG26u/rRTQ9BaCk6G1xn5reuLuIhCYEiiBBzgbAd0l5UQFGp14lIj9N1UnUiFC1sM
34xujYft0nRoJgkWsHIwc7546hDEUL+IfFcTrcSw0AeQhQe9XAnbLm4IQHMB6fpl4Wb7DWpMb0g1
mIE2THU3b9sa6n9mjHpan5rBw7+vHLJkQF0Bng5IB7PT+biT45KLfTxgavARWUL+IWUrPmVxbyAt
RttPwHiKMBQvsvN1E9F8ovJlwLmKCmn3QSk4Ig1itrs+k4UGCe0jNSgyRQS7FEBEzOdp41ROujDl
XN+rb4VHWUDFzey+54BMk7NX75XeRicymPWv212g/OHOaX6TNpKJuEfYDKA0QY24V9vcU0tT++hL
UnC3WUAMweSfKHc74b8bUKc3AynLfbKrQ4ernTkyQbY4btD0o8UW1NdminXdBxEY9/fJs3iU7yvx
to02PgS9foIMxB5WONxdH/rCvbJDZwIOf5CStgs7yLOBH3uEXtdgol6WDie+NrsDF+/yihTb4aZY
uQQXOcxfw1TwB4AFqhfD+PUomTQ/0KBzBRI+7WgI5DHxLUBrbwtTNlHKnTYtgWxx9RVtGg/EjQBw
A42vmJ9pQ5pjJO86ZXN9LRatweyQGNeI5GUY9iOG1DpAycj29O3s1NtNTnryWf7I221pgk6LhJvO
FO+v2/69xv66ZdY2s3VDodXCSpihabZT75L3F/nnJrrXDuouO0ZmfQjiTWv/mI1l7rOHyFF2rmAG
N6Zk4u8d0YpWlKIW+T06HPBuoS6B/AlQiaxT4IqpnQBN8uRwSqpdrHVcb7a+lL30iJCeWuDLe1r3
qWrTF6P8oZsz/mlq9eylkIw0WDlgrNv9HQ2EoeA6KICJhShPIf4NmpmF14GZ3OGbIjcTOftsWl55
6Gt+XLlL2Lsf5mjqFlhIaNKi156ZvDFqcac0WuEhbybvdJo4KvlKsDQOZDt42GQE8deaBu6itP5r
FYUK2lxJ6RyYsEuchEQou7bwxNQCar+ObRzJuthK93ULzXlhupetCj3XB0nYotktqaG/p68s9CI0
/R0EcMvwoRT/xqo1QhljElE3LDwO1NgnsSaDTKpjlTjKRLDqncXvGtkGCFbsAJIn5ae25sPpNJmD
ACcKHgs0pQEbp4nnV4UcBkjBKFXhfXwkdmVmb8Uj0pFOtHIjLaJcOlPEQbT6pdKWCebAlbkozXyI
mfpgzsJEm/mxCivSYjdV6CeUK5KppBUUMwk40tWBOc+28pQYnVkpqw8eNnr5HQwKY2CRQYsmysrM
pFWtTwM5x7evnbbYe/sHztrLx5BAiO7racX1XvL5eFriXcVLCDLAInVure5DFP2VqYDsKAIMyLwd
QAmn5iZkgHwCUoPcKTnyrzHN7xThTpBKpDoGLIRc70Gy3vF84Q18OVhcNWlE7AQZuiqQ+OEK9Ipq
vRTYYLd7HIzA38w9v0aXvqDOwxhwuPCx8drTQaDHXHa9UMU+Tj7G4Pv88xgF3Fc+Asxv5aIvxSBG
LUKU1tNheOTmefhs+6T0LR+YetHyE8UAo5bfJ4mVhHPeEW5Mg9mspq6Lj4YUNYmVJ0X80vFz+KKN
ObCqfNgMqHRqkYCLQyuEYzCkPBAz4hA++aWoPNV50wO7onGyJ/V5uQYtv3ShobMDRWVkp6FrwrLQ
p+ko175Rll4RmrFqI5mi9bOFmmGLlBNXfYivGA63R8tncTtUIOQTTPVjeKkcFbSKAqo6wCutlp4X
URq+AvJCGA/SGyDlkRn3Ko5zVnehEHiGXG40WwClliMAdL4ZwZ60D3aDNWg+SUd7llbQb7+SOefO
hVbjaHMU2M3RzM5sgApMaXoy5pFnvbxNdr47Ad+348gbMHBYCHLTAOxWmYUZWvoOlz4h5oP1c3dn
7n0yWMcjfKHVA+v0ClHiO/zaTuThITcfSjMkuVma+/3efNiunJzl5YdTI6GMicZgjJ29/Lq2zCoJ
T+BHoXrNQZTYtLskhJDKSvSzvPTOzUjnTgH9hYreTZz/2PGKHaQuXr/A+ytmNh8kcLJcD3cuKC+f
W2NcUFBUuH0SWAsGwA3LnUaQbvkpj6fTyXkszN3352SQcT+a5Dj/JLdr0PILJ+PcPhPqCX1bDzy1
b6mbFqBH54OKjUOGWr69feadkqiIqkR8VKDOV+7Ypa8/N81cPLqY6FpCTWu+I5c/QnKTKOqKDbp8
7D7/u2eYfR4EZZDBrfiP4GKuOmAs2pWTdOH6xCyQ20XOH53NyBadbxduGCH9IBXcY7b1b78hWN3v
XZQrv04AUyrWtLJf2KQFUkCw9qvLBsQaz4J/+Aq861LdcY/AYJCx3VUyHgScq1UfrfoMoYTru/Pi
F4JvoncVesXYKjOYlsBxNfWwpjSgmN1k2pM0FStTuhBio6UNhVU8ixFmI7Y9X8FpHkRNzznusbAT
O9voR53sfwJLB3r2+nQuORBKaaFQtNoSGK5WA0A+o889jkHmjOU+biTSNCfaGn7d0CUX8teQeD4j
qZELJSphyMihRD1JpJd5AAI0EvGfKfJL161diFWxgH/mxXispunkBpoG3OMBlBn3gy3ecTjBeGR/
Cqad2+ZePay8li8dK8Sl+i/1JrQdmRC9liopnWVMMDV6G+I+RMHj/fqsLuw9RIEU4kehdajanK8h
cCJtJ0ZZ4KVq/VxH9bHi5A7o97Wq3YUTBUyMQMNsPJ54tsKha/GA5u8m8PKm2IPD7cZXkhcjjz6k
CvkzECIA+bFyrC6EX4Di/LHJfLBRHsNQgpapd3JuAsCGA4L/jeT7e0c2O4LL1txvkcDDw/ZhJeT9
TTAxDvHMNOOuhFpRm3aA6ZcX3nxS7afBnDbFViGW4+wMG0P4eKT+H0mHOiD5QbZU0lnA498NpNke
Ssv6+ccEM1za2YiYG0jjJCNW2irwosjYqrMPvRr+WEFjKatbs2nElcW/cDYpyRKYrfCsRYGD2Vcx
kFA++ngDL4Fau2hHnWKq+hYwmbJYk6W6dLkCGfSbj0USeUGQJ/agLB1lPfC6faWbTYAFlUgOWaJd
fNPe5pbim41P2hQXbFAQvDlk/xHNau9DBS6O11WWtAUany713/EwN25bz0JVcWLgWdCYeTnFshk7
0mn8icGCb67RN9Dold1pf40xV+8Y1ErSN0bggSCiuu+PvHB4V5BNghZEuYbGv+QsAOVG8xTYNNE8
zdjixpbPqiQNvUNGTjMRBHv6+jo8pUhQfQ1biVvxuJeiNtRC/7NHncof1ARFJvV8BHtDjPbYg6B5
ySHsHY2KPZPI3yJJEAFF0aUWKoOWJB/66EbgXzJjJ7aHweZ5dHjttdxGu7k15sfEXyOM/31FLlb/
zwiZt8UUprPP93HoWbJZEcOBuj3KRATh5VewN13hTQQNDGnt78ebG+f+yG1S13y4s15Oh+2D/AEw
sZWbW9/+0izw/pFt9Xzdu18+Gv+NT2Eu/VzSyhlCN6GHJoBYJO1zAxGXhkSqGWv7WNkV+wm6CGK9
E630blJP1SMIh8b39h7dVZN2V4YrSKwLWSda3v7/n1Rh/AISJFEEgsPQU/RT678KHJgpjC2Ej6yh
NTyFiimSQUICiq+tOtmDrQMcKMZ3rZ90aF2n/hoy4sLrEAMCjgqUREhNgBHufI/xkzpWkDMLPd7U
97LdbOZn8TYy+ZfByizfN1NzjYHu0lX41yJzLU3oOc7A/Rh6Wr1VK3NqnNTKpzfk58O1RObl5QZ1
KipvNMfF4iY7pHl7ZcJyV7IjZaaYWfJD7YaRmRn24ELmydLCm4ZHRWAz20WLqpxpPF7fg5fdIYD0
FM+F2J0F7HQT5Q4vOnzydgMeLZvjpX0cvA+BWaF7oc3jXUbVFnyNpGAJU/yVi+9S4AvcH5WYRXyD
q4jxWkqv9nmaw/60UUj1UxBoowDALJhm4qzc+4vmeur6sdhI+EDIAb3lzPbu5xC0KPkUehmXOUHz
lMw2SttWz9+J0QFcirjtzQiIZ/EVxXcwYPMAQGtPKwt+yU3/HQSzpefS4ENItoVepz10umnoWyE+
6iPRC2u6S8K7CZJaAARYcuJMOxFPfIDJ11w3nSjrGCmbkArAPwAcbNt2Us5COrcYQ4muvyy1hJa8
Smbu5q7necC2oNkRzXlweXf/y+RpOhkwDnD/s6W/sVF0AO1UeDwzszUnRveWv930tv2umF/Fh7KS
P754RyHI+f/2mC8OqSy5GgGSRPBhjcf6Mb9N7PaobYuTaoXv9VZy5z23cZuclGa6D0n3EVipufbJ
6Sdll5vKPurINqLIzuLd66DuxAz4O4/rH1Leiu602hbQhxZAltHNkmPwxe2Bbbm+1hej3L9Wmdsv
CpV4hBpa5IFyz3l5O4Wf3aYxG+LQe/AFL/N8N5lQCLHVyL5VCfBUESpqrufqW7DuEu9hej6sNXlf
8q6ATyjgQMPGWzTUQ/qtNTLND70IvaHtY90dwJOrSRCxLcjaqlNPza46dSrI7WmUB46JqRPQMs+p
xCO9N9gRCfYTWlz11jRdEdTs5hqK+aIzh2MBXAs1MuSNmbjSgOBmLYE62Cu6wFbkz0AjkggtlYYY
htOptzyo/BubK37a6rs6ZiCeg4aAKptZvYGI+srHp8aYuWN1AcoHSBe1b4359qiFVRUY4GPPaDcq
9Df5u8HfxGulbuqbF1bQY4cuDrAlLZCroxSD/hOy1V7f7tFr0kpWAnTMrT5/Xd/KdLSMHYpJBwEU
cAm4LZilFeVO11uFS72kK61xjAAzI3K3i061tI1EaFvJa7DqC+snobKIzlbKDY2nGUb0J7aNhF4N
k9FI4adu2v3kTPfXZ3Sh6oIM7h8D1GX8MVCDF9PPOxiA5PYBwMjv8gC+NcR7xLCMx+GDc64bvDwh
ZLoRSaFFhC3hVjlCgFaGPQif9s2zAqqbGdz379etiBd2BAiNAIpBPgTbj+2xEbKsFpsqzrynxi5q
0lpofnpsj/2xIsIRb+qZ3PektG9zUuxAa9k+CUiTP6zEFPT5zm6Xv4NgDn5YynnQdxiE3Em2PI+k
CD6uz/PCaqJQCHgjxfijDZMJWgZIbQpDUyWeMOLinndRlJKhugus62YuTASXBvhOYIiS0NJh/N0k
uZ+WE7qlvLrPnjS+1R2hrteU7i9FYGdWmMn0YOsM5TbKvNS46fu9dPShVBVnLymE64oX4G6bMSTN
WixG3zbMRzqzSm+KP3PrarkO5zLMENkn2oMy/zTzXVy5efAoNHgP7eK1nuALTgQRLrobkfZAHoIN
PeoiMvo8STJvUEjXJiRO7qfxFeyGowjS9hCcJtc/3mKP0AYQgCbQW41WGujwnU+wh/ZQVahF7kVT
bApjCiKEAGSeOtrjk7VWqMWxY2wxn1DW62wU4iT3hEaz4t4gIe9kTb+J/NHq/hX2a8AYgmialoTI
CCZ3PrEi16ZGiwAS6uGsgv6jr5sVf7989lETFP0gQvwbYSKzOUohjXtB6HPvCeiKEDWh/uVF8M1Y
cYJb8XBYIwBfPgwoqxCIEtEWhA4MlATPpySVVRwlqVyiBg6HtestDuwWAfkGoeFmNgcLwfD1zbF8
+jMWmS+GYrw6JpxUeodyPHyAenLTm5H5HTs9mSfbvOvI19ZMPq01xexLS0uTfrjUAI7j0Sp4PtUi
8qMkDqLKw+vGejMOPkd8hwSi9d5ujNj6Wqs3LI4dJgpEBZhLqUoAHhvn9oKogOoWRAg9eVOg2G2H
DmRx0EUG/PJKUnMRWzKWmJd7nBlIM2qw1EVfqWo9dDx5gNbX9Q+3Nh3qsv+4LSXmxLynRjIiT5DP
2aoG8XTfWnkorZlhrzAVYPDaFyqvsoOMBDES0VRcmgivymMUOdfntAxG6MoB2o0iA3RjIKR+PinE
iVBY5tUK219909+c7M1o3G733m8eBpL29v9gDkSeQF78KpPKzOTUNmzaUq5rr03x/jhE71ArbGTr
GYRuD4GFBs41qMcyNscEqSwG5dBFq5fKbA3eh352FAy1h+oa1FLw2ksdHjT8NxqyViR25EfFzAsL
Uh99+tBy9+n3vBZRLhMtzBiYndNH2YwnYFt7J9w/wanrrBL6v6FplgAKjMrKPqVreHa9MtaYNS41
rfcrY6y92gm26SFd+4Z0tNd+PuMx+SbUpUJtaq+KdjjXxDo5ekX45nVMrK10qz3Wa5uUhtzXLDKb
VGmSRCyCrvZy4wRa7P6FE7F74uyu8vdGA+wsWUsFrm4b5hqKtVJJWgnbRipOAmeBZSNsnmW7zJz4
sxSJ3N8UGVoexMrMgQ4kAgfxzVdAZYAsXjkyi2gJnxOIYjTNI2mDyJq5c9shAQyRyxpPCO6z0Upp
w5uwn30TTN3xcDfbazX2heIpbnmqXgKwp0GvRpalATH81EWJ33hj/QJSAdFLnxWkJLPdIJLY1Yl2
yg/DQOa97khIFF2fL/2WzLcG5T38EdjbIczD4vd5vpfi1DAar+xe4s7sLbVHzxPR5RU7F64MMEFT
KAGoGFHeZz4wEH+ZLoDP24vj+1naal5Qn7CRBjS2rkSDv2hzdkp4TaIuAzlg0KYy9yByIlXHIXfu
8XaHHMwHcEaaE+wj7/EEJW6dvO/B5G6aMViT8k1wk5umff9Qfx9eKmIlZFiZ+KX4A4oJyEWBUhFN
1yyGYq4mQ/EHtfWg2xFmDudklZ0fo4M2/uDLbkF9upmNQ9LulHmLNh7QdGRgkXD1n/SlTlZ290Jj
m+61v4NhjnYwR3E/1HqLS7X/Sg4fgw1S5YLMjvFLMjYSSDLtxdDWyHAIrMNa6uaCLwN3JfYAAk20
CvDMpxGaUgUN39R5tcqNxDek2cxKeXWWi3wUZgm4I17FFG64aCurh0zyO46amSG7vuXEp7TeRRuj
J01mx4KpbUOQqqKrb7blYVMBUd0QpYhJ/64Pz6F+iOVD15lF+Hr9rP1mvc93JugFcOtDQRQ6wvpv
DvVPSIPHfNxpmTh6tUDUe5+zp01f29JnYmnblCNzsAllMoGqpTrOUCoobEG6SWOS8VsttwZw71S7
bjMJVtl8+ZYAbTaQgBW2P38l4mxeH+uiI9JAb8rfsTLXTpYmRSIE/Og15ESJvVrrDVUDihyAVpcZ
2Y/5AVpe5kNqIpL4WjG+DMrOjTPbFFnGCAoD84gn61tqniYbOcuEjNYHTZ4+ngzy9hyR13dlI5ie
6T6/r9hfQlwwedDSIquHQjqeX0xSijPkMdcrZUSYBmX0xJ63GeCHCbhTSOAElkIGE1pl5opZuqTs
9vhrlTkdmWS0YMo1Rq8d3UlBfJY2VmFsM2HtpSAtz+H5/JgoTVRmWY4azM/JiHNjvU3m6HT2bM2k
BfzCNo/IUn+IyGBnG8OsQehWE5M/mPDWZC1PvWxIYdaajvXPoTDybFQrwR+97Ck/Ss8y8a15ew9y
HfwHTLjZYsMFX5DTtu5QNrDsasVBL7q+6E7/u+xMADeDFkQUOgwgqL6E9pCD1kE+JqBnFfPXJC4p
8DMN1m79i+eLsmPIcAOgw2Yr0lwUFOB25jBtInw64cPt2477bHexo5Ly/V3SgIb1b3xXIumGD8Dn
uNZysEQF0WlDiA/pSFz78Ejn664EkSHOejB5MI9e8BPIKB+TfUDuv+Wvzf0ufdigQ1YxxQ/Z/dr+
mLW5VpRftm/REQCNAypwNJgAenU+Ao5LY9nPssl7OrzcnKLDh+RU7g1KVRG5Lw+bzca1Hyay3783
O9fbp3ZIAPq92z5ddzb08y5O3Z9RMJ9fSFux8MUU6yCaff0MXXdSrNKNXTpw+JzQ8MKbSAAu/Hyq
gB6UWt2UkxfNtt9odioYK1f7MsCitfT/LDBHum78AuxA1eQ12WCOCuS+JRzcZBMImgWyaKJOq62f
y9jx3CTz/cDCOEI4r5i80nr6P6RdV3PrOJP9RaxiDq9gUBYtS3R6Ydm+18xgjr9+D727NRLFFWu+
nVxzZ9wE0Gh0POdwQLEgJbv+BIDTD1+3L/nhgifeoJz+3JHNQDbuxiMXYbdJ9BUhpumkHBBMt3jt
iPa0Podka9LjNiTOD9X/GI/PeM6ygrYSfLQoa9xnCEVmLNAmuGxtgrYKCew9H5loBolK/gM56JlF
7IB2WcxC3h5z6A5DmIx3KkMufEx9qnCuWBkNFNXPY0lzWjsW1kfEh7GVcBKmZK6QNb0W9Q7+o5ZI
EqYGZb4lDTKg/y9BU1KMssXexeMl1ZJ3l99VrCNwb49FzJ7OP2uZgmkhx1NmGIbtHSVqiO/tEwQG
XPTqZUu1uoVNmzYYN/XIl8th02qxQ4BFcQ9pOmDuaIlqee66X53OlFpJAuo10ysQBJYnYOmgzp9W
/8G5YKwGLi5M5zhWdKtqNfjSUjYueqeJaoOL0TzqHaVwoXbw2ww9NY7XUiaPRKt0LZ9TSEGqaA/g
uhYtWzZr2tZTtm7Ic7d7fm70d6ARf4o8+WSJgfmMx8rxWy979AkT04neicYVCyhgZrwBNFnRYGYO
lmU/46laDccn4UTJ/tNMjfMafRSxvmA65o7yd3BmhAVDf8PkSvcjV9Wv/tcdmsRTStTo4/EK57Ty
WsJo2a8coDILZS/ssMAyQs+Cb8jeS8Ytdej9HyeJaZb/WcfUYEgJr5QxpAThOiEvh3TsTrA3QJQi
gfPcPn2LpIXvAbAz4whvb9xLzGAs2MeFpf66YldLVdpQAwkyPqIa7aP2V3Jiz/r3u4kiHmI/TFGC
T2NyL7imy2twpuFeYIS7pJLl5uom15b6xWciaRQL0dMD5DakNTD0cXtqcRSKQs03A/pdKmPsduw2
mEA3NtGBmHswYevFVvnM9PXScNlMdvNG8LS65msClaUKggVS+Cv5M4h25Qf7lDfExaCcuNae0q/H
WzrnWsBJBPoBnk/U9CYKCtbmsBLScnASNDH11BTRFBDWz4iTP6JwIXszF/lBDgb6MYfKIgC93Vba
5zQvW35w1J6SOj7XgB3KwBHzxoQnTci2Sb40szMb7F2LnJxkWNE0TUphQLC36/UasSave+sPwbhY
nkOSWgdKx2LP0GzUgawbByAyDUh501xAy9MoVAGd7AyRpcVWDpCVLkqNRHgNQEfD7uvaxMjq5vFJ
ztQfgDhxJXV8iq8uoFdrHdVyd3CaWu9lgJeaaCJWRL2pfzhdS56CJw44AMmby68fS5491yvBEzNa
xE3O8hkE89pTsOV48Oi8s+m7L6yKbbLEXT3nmF6vcqJEqeJKCtgTIcw7tQxAmv9m6SruTku9JcLo
VE/fprGzj4UVANjbtNoRYbrWSwRpcA6HUt9ZyCKtm0vuMOYKU4x6YLGGw+nfvWV+nhKYiHqdrX5C
s96dFh6p2QWDtEXEIDMu6nTAlstdIWg1bXCQqRdUq1oLvk71xcrK7CFeiZnua5nWotZDDM0OjQ34
2BaGgBJNV0eatKW2utkQWQZTFDqD4FADEuBWWcuaC9BZ5rMORzYbxnz2zIv99SGNxAlfm83zhlSl
5TGLfcn3L76CZjaUzJCjQxlVnURSORin6rpiGocdeIcBcrIkLFm5X7SfW8UZZWCsFNAKcBSnqOJp
4fl5UYetA48GL7Gsa1/cDi8xofbmL11/v1IyoH9uW1bkvHZc4q8/t+BNOCmG9/r4Ys7kX24/ZbLL
6DDIlNiLWudFIII9kjlwFgI4tBAlK3RKb9jN6vUdM3LH0j6f8qU+1fs+JlzF650YXYYri6QySkL7
COJV563/AQCAbnPEGoXDv5P336+iLZP347HSe+J//KBa/3j986f9z0lMLOIQiaUcVTiJrH9NKjtX
FmrlM1p8u8CJ5ataQAp5IhaYGYXRWG+WqA/j9FXlkSeTosyz3+rr9R/VXEJCnjH2t5In11Wt2VYp
0riFY1mSCkCidWVongGkTz0GmotSrrV45XN2IT3FdJdki9PG9+bx9gMmL+sA1oqhjbC3AnmLjh8o
xvjGRVhvNmDIWpmstc22Z1jEJS9zxje7kTv1ARV/6CJulLtr4JpZ1Iity9/n8NV0yVb3zTXztMaw
7GM9mknu3wqdhEoJowBsO4XQVpdqYnTGx+GrOV+i0yXdbjYryXwFJQahhLXe4RySmhtL8C0xljzT
mUfp9kMmAVMvtTQNfm1Lbo7XuTU/PqqLRpoxQXOQ9UtoPK/ojiT7/XsqmUfYcILuA8ROqz8Lr/7S
7f5V0avbzWt1nqYUys+sX95GVC34VrJubVyj2vnG81/F3JsKpvx5wjnbk2acFm734geM1//qA+qu
6cECi1PhD5WRkNG7w/uBTQjIpiOrbP3EKPqraW6xA/Hh5K8WIuj7l/n2MCbmre9VKWkYyPcxXui2
AC1zOOCbuFQPl8jG+PvS9a2siSkLVa3utNGU5maCkt5BNO2NyW+eTG571Hk8JMaS0i9u78S4CWWW
1XUGkehKkCzO2PhnjzSjX4C48hntTvt9YsBwjyxmr39Owh/5eWmufyaNfLvsiZlTIpcBffp42wFq
sBsbFdCtwG6LPQ462sHW7iJd0Z9eX2tDBYSEKfTEjDHyQ1w7I2hRx9Gv1wvH/guj9eCBnzKrRjTJ
vaIZP+rQmjZyjXjbkf58Xn0TGL7gCTbfg7YLCw7+b9jwQO6vjlzp+6D5TBKNciMiHhJiVPuDpWDW
1jWen7vnPWFOUAV02SEuXbhqC5r+a5SvJLuA13EjFpKFPN8gX2X1WboLKk8Po8FKG958bG9n2iZu
jn3a7lYUZeonGeQVxlv+eRD28AfJqrVQonvCEs+eZSwc6kzMdity4hmmms8zUQyRmeEe3JVkBVt3
Ldrurl+ym/eJkltJE7MVJ//7go2zWodDsx/AsWVTI9E94u5XT0i5UZkcBfMMNdotESEvHeXEaFVa
V6baeKPkZFWVKxcT90mhx8OGiZZeq5ky1O1KJ0YrUt0sKzTI6ldGGJA3PFE5sVB+wkI3z0+K/q2e
31PYMcP5OQHeYLegtsJoHu5ujAJUItDdyRJwx25fCLWPyzCk8JLEw+6tRmoz163n6PCsXoJWX/nI
6Jw2vlXthGdULVJcncDS6Wl8rNbqMPbsLTZyzrSMYE+uPmly+rkXqAVAFbEnJzECEMoBppxslAH9
o671TY5I0Z11xAILWzF77FdiJ8eO0cAkTwQcBTCqDFnP1PckyHQ3XyWLZKn3keTtCienniqSFjca
3g2J9KfmewyOWTj/vP5FMQWKo8ef3O5SQAs2uNXHI2+g+JuiAogpXat42b8KaONlARbUkL9FRZ75
zWttvYdHaWsCJMg4YUyAPzB7uV/apHHvH6nL5MXjY5/vRDFpnRrsH3XEOgwnLNXn52MyqOLY0A7w
3WlFJHdpHmjq6DYhI6WMHguyUS5uv2IOR3SkYarDxAzLmqJ4tvO+1vni+Ni9LqhgHtB+sVAxZzWt
Lw05X4IhCQXLmo2NsKo2tcsUOusmR1CcEcoqsbFgz0f/+HZjbyROC005bbg29GnvGAxPor9hqIem
uDuB2ytdEnVvXW9FTVz1HjhV0eBjca3OriR7t1P13QFYWPBZfCNfuFWjKt+tC3VZWJgx/zXtsOOa
tCoaMJM6rq8HOcG8q6EvbN29CcN6YLzGxlsNtDCTnHdQYtqvH1CIBbzGOHT/8eGtAUswkNfeVmty
1E8DtR7LnLFR6JwHiBgLJh/QWU3rTxpqdl1YeQP2sDZbNIx92c/DWjZKC32+6YboTmi25CfUl/y9
mVcY3fQiBiMAE4SxhekcsxshomBqqXfCetu3ZqbIgCY6luDgUAD+qlTfAGwgNFtKKs5t8rXY8dev
/JsG3BV8kEMsMqcmfjoDJ3Mfejqz4MLdYylIt+ubRM1hXiiNj2l15wVJNmrYyIdEuwvA8jDzp+1K
/atc2YFZ6hyyjbFRHuzN3uR328BwenAHO2BPXTer7bZZHXPrXOn4Y5taZ5awYAvNkEV5rAhz6g2I
I6TLxiljgI/cbotchUOcSf7gcP2Z7vLc0QIrav0FFZ8JNLApV2JGs3y1+5xY5loBigiH39anXMQU
x3dMVqZ5HAtVP+fY1NeVtT6vPyMjXj1e4ZwpRD4Qphig7EjVT24Xn2dJlgh0cDzX0yvNdgX0o4U7
RkgwDqkuCJsJHICFD/hzTtVQEgdn1+1CNTdEFTJFXQA0f7sMIHlQAQbBw7Oif6FG96riFF3CHJA9
KVZLvVD3z/Kt8Mlh8m5ZFHWMBK8Xr+WXTIazoyDLy/+UMFvgvCJutQg8MWf3rxc8OdlG87XGS7Bg
bt9hhDdbK4oOkuZ6VwikRzX0NVdOjw90zoJgAAnI9iOoGUKRiaPDtTRuhJhrHOUVJh+4xqmVi4ao
HRrHTTZ40x/Lm9nVG3ETZ6cuEib3OrZxxG0IEG4C4E0u0ZnyyfNXbrWAEDejrTfCxl+/uihiPEhV
XGJtoq4wFphA8uIttytvoU43u4fAdhg7eVGyxWDyrRytqWRQC1at07Fx/CRL0UEFnTjx3V4y67xg
Nm2YcEQEjHVS+9pKEsFT9nhbuVEzJi8rLooIMDJlnO+djg6jQxU0CoLWOEFnsCGIGkYkS2abvPLP
6Vf+JbRkCU9dnvEcbkROVp0EMpc1LkSK7Cor3usvhvsSAz0LdiwlXG4EoGDmNn73zuKYO0PKDjk9
ZQCzpWAPPcTuS9LbFdopJQDf/o20CqCvW7XTu/6Qus8i/m8tNmV4JTg86dR/ALpA7ix/MJJUL3M9
UFcxXdUZac/DVkBVsvoTAjp3S1k9r179+FuWvmn7LNe60G6kstQTsC9nZqdsgm0eNsA4qXSgu8r9
Ajv5PSohCK1xCiAVQ70GaPYTu9F0NWok4KtyxGw3nMGPyli1aEf9OFKV+tu6A5qzKagAaH+iGMF+
7ZZ60WYe55sPmBgRJB76WKAB0h6tIfYk+en9H5Sok2ZVywuaPzNfgMWKmMTHcAicrl8dubphAptV
fIXHyOFzSyLZvjGyvWBYod1YhUVX8Wan+rpvDbvEca0hRlpR0F0rQQh7Vj46vYgJcDCYhXdjZoLm
9qsmRibOOqbhenwV4C3fJJcc0DY7ts8y5hsDoL4y2NX+Ss+cBVs6Y26AqcOCzXSkmQS1yq0ZSORM
BqZw3Dl0kKGirE5rOEdIKecY2wvfHt/4mQsvcAqmYVGUG8ECJi4YCrBqnLZ55ygVE7w0iE5BF9+5
C9o8Uz5QBQ4kw8CsRfM3mjtu1yRpqc+7Ktr0FTBKF5xoxa6hdb4BqKasIYXiDCivokrvwsNNjEBA
U0Srx62ii/1ZLrZlCey6gllnvskJC2733E3DXJ2GJh7cNUy4TAxQqHpcD6K2zgkxBdVZRbIXpYyc
cv8vDywMFCuBKIxYujRcRs/zlceSx0cwE5qC4fzqA6ZXPQkDGGS0jicvQPiyPlrzzfC+InL6WaOy
sgauaw4isveGJUm/w79ZysHN3PQR+xQN0+jFApLT5H3j8wa8hgXCqQK968gWua1xiNaWPRDWlu12
HzyVm3C7Xlj1zBN+I3WiElU7jLxVaFzaVVaMjgkSHXMiWLZ1eU5Wfyuyb639t6KjrbXdbLuDoy98
ADfjJd18wOSeYS/gnopjdIx3gLMA6dMY3SfvoUXrvPCuzu0wCt9gggJeNHigxk+5sm99yjKy17Pw
QDF/JqFQ0b3Q4TIk617bKOrSZZt5UQXM2qF3GUwe0OmJ5ZbhKtCy4wbHT3Thrf6M0EaB5NsTkY3v
19djY2I8FtCJf89FhJUubeuS9PHXr9aq+EyutgqkV/kBGJywmwIGf4jmDqQHpS9cGQC7RGsFtEcX
Pz/65mO9minRApkJbdvyeKlG1oNb+XEUyVFW9WitUqz84HNE9X7QCLDzEcnG7t6T7KFZexXp2QXJ
M4d8I3i68KJVgNfUIZ4K1zy39WTCq3tFbEjK6366EL3NxIiYpAHhCJpSJTCVTd4mLc9qRi0QVlTC
vvkStZ+iu2hLROXSzFME6iikBVRFAmTINE7LESFylYbXQSAvvd6a0lv4R/7p9pwFyHtdsnLyMViN
werDXl21n5x1uKzQ2jDo2Sde6XzfmPt3jDlszdV+b372G84UfaPcvA76/n27/TktWLK5EwDFFQen
CXEIxiJvj16hDduGKd87cXYCXKWWGxr4mUFzp/Nwmh/r2UxZCHwiV8ImelZgqJVVAgjbHWz5MzYA
t+4Q5blaf69WJqaiASDJAHOdf20XDfaM6bwRPdG0RhNqtGByvQNaLbhFAfmydn9eDiWmyOIXbbX9
ZDbSggWbs5Y3MicK15YgcK8kyExI/qKQt3Bz4I7ZS7hgPuaCdREd2IoM6BGkCKaKHYtVyQwNtjVF
AowaqS4j5gCkNLtBAFvC/3KtylTfEiO3mY3y9Ee6APbissTpM1MKw+lefcbkTWxc0Bb7LT4DgPEc
cHyPFTaX3w5vpmgzTvOFWcsOw3vAfN2cOcwTSgvqNWrPJBBDCzp+lzFiAbiByRGLbpliF3Dz+vRv
GR5L9fmx+v42094LQHDBYzr7vgN1CAcUU7uyc9DO8dFsBGPYiy/qFr37MtoJYgPlglVhRhtQRCsr
54zSiGb8jCQBAFdjnhoMMFagEOqROlm6xfNL/+fLJu8yQuCcTbqqcwKFLXcgqlaPkhqfH69/3L8H
y//t7b56papWq8DIWUCIy7/zvFe/5BTeJaaW6AJB7+xyMO6GVnfAsN/lVr0egwt1jo32Q/+cq5i1
F5Ye/CURo128WowglVITunXnvNS9noAAAkdqZ9ZvT9A+2WD8UBb09+0ZNerHuzh7W6WrxU3Piu+Y
gfuV/MZvD5aAObN09Rys4LgbuWG+89CP9Y+2iVFVWcqszR7hP7Kn6XKZCmqT103nNLK0btkXVvti
5SUK2Ll39mqBysRzYyumAz4RlNFL/1agbO1eucAK/cR4vJGzYjBygmw4NAWVytsT7EoA+DRC1zlZ
5ulq9eUJVpOdS4Tej+XMBTvwF/4RNFGVZIiAo8L3naNypZlQTGtLbgEuwzIlFIPbPhqHowDJtJD/
EUJFz4C81zQoT7mSaOVKt/F48UXrkgUNHqXe3carr5qokSChGV5jcZQDipgXvlQjy48LNEpW6D/x
/Tw69Y34VTCqsNBKOOfggIAcVDq8jLlNabxZVzcnATWIKzGYii6z6tTygZnnp354kSi/Y7WljPtM
WzyqOxg1ALcf2Hhh32+ldZRB1J8jLwu+UUIDQy4I1dAxTkow6Q1/xAqjfdv4tQKSC+A6uh850QcB
yIcL+czZt3wExhjrZ3hjpzdHkhoNxDXoAs5/Eu/N5UQjFsy0OYTCpyJaYQcSHbDqDNrbgvLdd1Nh
/QAxG4tqKig7J2l/3+cb1m08Fs0erJ4iTXxgjhlJntxXfyGHMpdLBYzlyAIJigP0IEzcFdp3jUf5
ZHAM7pUDqMnXqkaxm5LytV6wgTPOGF5QEPGgSCjBT55IEiJ5KFyKWka4qWq9M0p0wIFZPn5eimwA
HH1/TdA9jYlXMFAiyJnuXx2B6T3K4PRrYCw5aN3ggve0QjLYArwxp5I4r3hfzwdX7KyYV5ivvBPd
tz7tGmbFqrSTiTcGhiTycSX0VPAlwMg2MpP+7QS/ii41BbshZiRU0SOsh+Z3PRX5iD4rsgd+0LDI
kYcI4hQc82qlBLIpZ6KWmmmC7O2fKI5c1gKlHKMiwaqm4E8XJbY3CrFhqd35iTTyjmFi2RxHSqlF
a3SyEl6oALqggRRCIF7U94HRgZhU3rRDq52EpIkFO1XSLt6Jfcp7h8IPCsaQfcYVSMLxGbsaUtRR
dgBW4EM7oZVUvCmp0qRPTRgU2iZn2oxZeRmQ5fWyERtOr4c2Fi2tiwVul2Z9X2z5RHbHGgLvygee
Y3MMp7SuwFk0Lr0LbKDfnZM+iMuDL0m+ohfA/AalnZQDcDYtghBRniYC9Bw800H11FUhmvZBRJsK
xz52q0YXh6zHaEafgAIvcJkISDx8zNam5PKCv+YKtQsA65SzkZOKcUO/JSlBJzvpejEIvuAf9wCW
ityU8Y+oD4jZSU5aTVwrHYD5T0pe+5gp6wuBIXzF56kZl0rcY+uLLhh0tU3S5IMCsUo2AyQMyu9K
5b3iWyzrxAN61VAydF2notZuPYaRwhcg2vih6WMKNr6kUchHOSlKTNKB0SAJ5WPTKFLggH7Bwxgb
akAYoteiLkO9p2g0JOU9r1YCvSllyj17aVsPRox/ziuSSzX+mmmUOpHGRZnZZl7j7coCiZGf2OOC
uN2WTSz5R6auZekdPyZDe0SitM1HJVRVBQ47ql3iIe570oHREFzTdRKnhpsDkNnkk1TDF2mh0h2r
gvF9s+5DXl55aRyE+5rXfPCE8aIbSXskaJhg5xYuSw9MjITYCgZExQ/FhPlOGMSaIUnTpJ3ZByn1
TDZ1yzzRyyKVIl3NMQ8M+KuS9sXFA8WhEII5RWvpOcsyZdhTJQfhSMx3MaOLDMaj1gKNeMGUFWwS
RzIkK1oD31J5mwokqxRo3ZRyZs0UQrLLU5Zi8/y2kkCZCq+Gw+hbFakdwbCkxpCmbJN8kyQtlz8B
gSBW0N7b532/dgOmZM+S2qFlZtDkQv3wWkUJv4a0yKSV1zNyicKHHDRm48Zar/N80PgWJ3uRgKMS
OvE4yEBJkoOizrec38sArcj4ml3FZRFTILbknPbN0ASECKxXe5IxgO/tr4YUjw9K2tLzbb/IfObI
FZSLzDjx8spk1KBLLS7g2awgDcvEg+FhGEX9aSllTMC1DK8doH08sB613d+FR2bmSQdcMoquwErD
LMgU+0kcmgivUDo4QRWgqKztmtBh2Y0SOKhREk06dPSjUS959IV+HJL7wU/XZYbm/g0S4LxqPwuf
M/Pm/TfylQAENxS8J89DkQwUjSZjqduzmIqAtI5bIZ2sEk4y1Hz1WNr4wyZ+FKrqSP6hZoTVT4ek
qca5DHBXWYfKamIJjPoiqYFF2To0QrZPrMfSZsIOPHkgvoPXAkSPKeGCUIwOeIMhxj6UcoNWgWei
b+b9sZC5kiRcFJQP0BADqJbfZsMrF02oajVkfYwvxgwGzBGO19mRq7F9FZLz0kUaMIhREQRelRl7
gNTQCiNVVUNenE+d851hcHlAi+FEtbueIJS9vSji4L4lR/nFG3PG9VYpdqkVDhvME6HrnwGB+z4q
SL9U0p8LtMbB2JFPFfg5CNhvXUcljmM5zGvWabzPjj+n8WtQiQTVTnH4TAKwH7RPfhlt/Ug8V0Gz
CRkXjOvAWXurUahKKl0N1jm63arP3E8NyfuRBmT3F6au5xqYZJCAYaKVgyOE9qzbjxwGOeYjERlQ
8XB4Q6H1Y+cCYui7s9yMxK/Dcwq0nyNKGeAiRKf2y4KizNy0a+lT76j3QMYB2zw4Xbmtn1uFJMor
y1idcApKNMwXSxwyM2PDAGrGkYyA6cKYK7pdLk3VBhTCMtz5jvRKqHeeZrqBa/bRkYXFFv0Danxb
9pLwJo/Oln+5XDCEQxsBNAf4ctz2KdoNJuGQ5hdY5sgW+9D3rV7CSUcfiBmaioKHyOAzQ0S/wGOx
U+uK9jBMEIMkD6ReALmddooVWs4EUiZ4Nt4UGLM/WlWSpv5SuDcpqBZkTaNCyBrBXRAtIT8FrRrd
4aubj/J6GDF08O2W/u0C7qLWBxbIDBQTfOBbMVpxwZO/099RIACqQCSC6ExFAvlWYF34ZTEAqcYW
O/gB5WetR6ydY8gnaOPjMOwr6btNgS5XP5eKRBKtQIq32tUVvwoakmRvjXBQgIuZaEgYFg3RxIXA
bWbzETmiUgecfoykihOFG/pBdrWgDWzV3UeZZ/GBZDHl38x9Y0BU9Pig70q22AykHaFXgDLESOWU
ZquRyrZ1MyGwaXMO6bvbOkO/7yXMxMul2XLgnv+To4tqIEOsp/SbFjafE1F8bTBbXkkD6PI4QIRG
AlA0/m1ydPw00L2AUhnYC7CGE8VgKwDQ92irtrkgSoySAuIx7lxtocRyZ3MhZqSwhjeBEjng70b9
vNK/oXcHNxbzyJZQFOyryojZaBMn6E3hCjCsPFUpwOMyMNy8umCAkEOD9wEKJGDiHD0aSvzKJmhJ
kg23z8w+tKoi1oUYGA2BZCTB0r2cRqHjtyKgUoC6hUoyYsTbb+W4wFX8no3s2tdLehbTwsrTmrTy
V823azfRyNJczIwyCkAcRG1IHiua0ySCT3nQsChqZBfa1i8uXP0UeNuq3HdoU3isineGFouTx9+Q
N/glLJy8K76HJvqcdantp40FJkUSAAgXxLt6C3888wrbjVSooWtE/Qvn0kPeNZvHn3C/WOwt8BPQ
j6GqMBKT5xdgogpSYbl0ZBhND/reDEs9xivP8fFK/de3HAlHFUBemFcAoOP0KD25jwpeDZijRKXK
ChKMivSdxO/dlAPvhliKNqgBygVlv1/gKBTEpJi6R+V0ChIxxP6QBGrEHIOME/Re9FtVp5rHmUPc
9Bbbo/Op4hf5hO4tPBqs0TGIsjiu890N41K54TLkkI9DoRaDTrMA/LEK/ruR2S8Fs17ZuxpCp4At
WZNl2IRfWPaMauH1BrEEQgJ0gNzXymUuEbl2wBe4ng/EkZivTZZr/D2SR63eUFzUJk7QL+qqyNQl
0UuSyMU6rDREjlW2BHY1TfCgSABaGVVBtInuA4BQ3d7i1g8oBf5mbPtsx5mU4TsdMgEUlNVL9Ccz
otCoiW5Y9P4oGEaY2FDaIkYrfC2yy04A9YmaM3pX8DXJu34JKOduihIZ7RFCfSyoockLQm+XlTJ9
K2B8NrEzFWWjWEDgUwJapdCbnQxfBXYDnUG4x3sYkaY3aKGsqzhZZaWlAJqgKDqrT/KvkuY6v3DX
7roF8GlQvdGAoeFeuNtxTmhi36+SxGZd0Ja1eOq5FeZbDTc78dEHV9QIni0BRbFqVSm7OFlyIu+P
AZEEoErg2MO2oJJ/uzWwriLA8pTEdtmtSEXcudhIlNW/tF7wUtEIouEYoGDq1DP2xHqkPGEo/Bpx
64s8CqknrcMcgWTTrlmICu9Sr8AZvZE2WZIkIonj9V5qD2qzUfOWsO4m6wwnPATA1GKkI5J+Sy/E
NBT9lQlOAAnIDzjEaZkG7ljZADA8tcsW0DI+JkTMkKenusk+CxE0eHisQJLWBLWFxFFvCH0ZbkGb
XJkuq6VG5obMp08Zd+Gz7owqdmJsw4Gbjmw3LMzt4XqN0Fd906c2+qugRYHib4aqARBwFH74bZyb
g9jHC6WUe4s2CkWUCKY4JPeBUn8rtFBDuWxLObVpq1S6VIr8xhOVjORt4lllUXpr1fPwejEMMqlR
4u5kyrynnJJv2rxSfx5r3l3MPB4Muurgkoz+9B2xFKu2rVJmfGpLZ2Ut7MLMQLDeoLYh6B0aezcg
Bqwsji6Z9VHHrhMh/y0WXD6qoqId5LcSc+W6ZWwXCUoupnY3pOsc4+Heqegzo2xAaMUFJJK3tWaB
nCOXFqq9s0c+xkdopkRh5denvBKsBT0QrgYvs9m6ckrkIU03F0J9hIddhZjxInI70K/Hm3xnQ7DH
APnCDUcjEN7wyashMZIiMMOQ2kERiBYjhIzuoz1IL0QlNB+LmrtnyGEh2aPA90MQcqtc8tCX8LW4
zFbcD4F3ZM15/PPvHIJxKVc/f2I7OMaXZBqKmc0rhvsSVjqnYEhCp/EKivJY1HgPJiqCFj+0WCiI
MpErHJd6dVLxUAyhGyuZHf1km+wJeJ6qgeR/fQFg9P9P0nh+V5JarpD8GEhbtqTZirpJG6OK9K58
7s+MBPbCBfs7o4E365oEiQE/yG08rkuMz1JgctLJ//SSy7DkQMwcFVJRgL4aX/Tx77erysMhjCS1
x1HJRt8AyPAnh8fEemd+ZAvq8oV4dEbzbsSNy77aRFVjejiBEDeon0J4qbmnf39Igghe6bEdGk6Y
cPvzNUZVaZDjkGK+IEx5kftt5P64+YbLdVka9MYLFtTi3vdAWgPhPCLMsUIJsr9bkVHqNZUXQdlL
0HpkhyDH0APp9gGR/7gX2pNU3aC8BFiZxyud20kJTgAiDGSKtalYXu4ZtlSgICrd+YxnikL1H5zV
tYTxC67OqvTZLKIqJDTVwJhJBGrsqA/qBSlzCoinHgy0mI+F9zaxFfCW2FgRIEXyTO4SixuhBATa
OuxXdb1wp0ZdntoKoMqBexWFBTxn/O2C5DAGMGyQ5rYnW7564OITj0aJTll4u+dO5lrMRCEaly/S
shzFQBEquvWXIOPmBCjIqcErGWPpKexgV8l9hoAnt1UVw47JgS77+uNWTLYKNwiVFxVRJGriE7MQ
U3AlIE9V2AqS4yoB5jequUYEF19QLBZgePy6ATa62a3BkBH4oomOaEDC60VtSJyF/DlISR7r+8zh
3XzR1HJQDE6UnVLYHVOt2YgddZFQ/wfNoguSZh5iePGj94tuEpQqJnrvMSkcPU4p7c4KVSdu91mx
4NjMGPcbCZOnJEzqqg0zSBDaXmebH1ndBfBnuRDE9O3p8b7NrgYpNhkjAWAXmRZeOlaOxznNyq6F
itGRa/QRN4TxGhDjS2TSc6KglOhZRzszSncTt6KVG3iOIFayh5bTRf7AhUg89KvH65nRA5Bwj544
YKtxiSduEuT26qBUlZ1gwCFKqpUfRZ/A2t7mbbbgBc454SKsBYf5LQyU8FPbFLYlTCxfV7Zf+Tuu
XPUKlF88C8pZiWQ9EUMr4mTdZcR1ycgrP3atf7tW9IkgOw8KVR5rZicbKiZSRKmUlzY+RFfdvzF/
cUFUL5QLe3p/cIibUQzTgOQ7TtdO9LGu/SCMJbm0/4u079qNHFm2/SIC9OY1acpIqqJMqdV6IaQ2
9C6T/uvPos7F3aokUUTvgxnMDHqACqaLjIxYsZYkQHaxABMUlXdCuZUBXLp6ZEYwIGT/kBRDPvba
/zY01KBcNjXnAjypvfRSJgd9skfFIuVY2LW6ke1bMYcMGNowZ8SzYfB6o0OjKBAtUhoE1Pqr0Hph
4nbMFtsXak+1uEXKuDzTINX9jzW+tFcPwTBFiQSivL/hI1NPKKxfOrAp3d4RK8/yazPcdSk1IygS
pbE568WvEZ2Lo3FH65+S8dAFThwj1AhU0iS/b1tdnjkYRUILlzTya5CBul64vmSDJeRqc1Z3imM8
tffJ5baBZRR/bYA71BqoEFvwBjdneTcCtwwRGEfZlc6WytzKPr8aB/eoDtKMApYDM9CYsNXubs5F
BdXGYVrZCGgggWPCkxm1Df4dJ2V5BcXUoDln1UGO2bHpkQANilmcNTCqDe++sjIqXuSQqDRgSjS5
iWs65HnNuG/PY1L8ntrYTkJG6CQ5Wr/1Jl4JdOcmfxP9nQYeqshOXO+CZhT1Xg3l9hwdwlN16H6B
Suwl3DXH9L75G7x1G/O4ttWv7HFeScwDYUhEqT03XnNA5PGiHipXcbVD8+83/vXI5ln+FulKvZhU
jSLCknqxwvpzstL3AfCt25t8dQIlFHwNuD4NfpYz02p6ViKMac998hAkZ00Jn6nmCsJRp3/1vqrs
ECVHS9onU25bSvlUhPuNL1g5AEjdIrmm4P5EywD3BZMInFHVlu3ZMjNigAFRVEgU3smlF2j+BJkb
YIUo9NjR0pn5DXJwlXWfbQQ/K2756hs4ZyJDVGSchq7FLYBUbXPfKjMQke0ZrYloTD8ncSuZtjpq
6O3OIQM2L0/AVrYy6/UCh0Qe99H4Bx0CpCq9jamd7+LriBlqSN+MyNd7qCsMLTLToT1n/V1nZDaV
IDYyEVN8UoZdFh6o/iN+vm1zXq2FSU1RsafQX7wI0ks5yfVcgskGnfZKfVYLbyh+BNpWeWXVjg4Y
7lc2EviL66FNuhXlma605zixPvqROWYkfObJj1Hd4ldbPyLfTHE+pp2MrI+Y2qLvAWFB4zQmqahX
ll4LiaXMiSmhjTP8ZFsHY16dxVTqChwbiFpAPMxdq1OXSJNYYYhWUt7H6UPTFm5dxgSlHAc0tW4/
oRyOb5C6wKt6yG8VbAPDPo/s1hdw+0dgA9XjCF+QddRP5OaiRVvruHoOvg2SW8cWPJh9ocKBh3Lp
MgnSyd29qm+MY8Fbh7eRCqzB/59KbgnzFpjaVIAVZR+/s5pUvz/Rvhm7sg78J8lT0t11+wzpY2RR
31CSZ/vqT/lZDLbekDwhDDXgwU7+bOJQtiaYu06UIIqh3YmtNcqF00mu0W/N7/ruBWsKxBWAH4bO
3vVBkabJMkoFJhIoc4KygqA3nh5+yYPXdiT5SA/y03/hAb4Z5Px5rLRSEevzmI7ZYfBEu1c2vPWy
6jcv5zcTnLtu+1gcEoRnuDLUlwzNwOisNu04sqvmiLrFQcv0YxGjw78+FElwSk3tPtTBLD+wg1ih
ro/OWVUYiabAbfQbmZaVsPHq27joJ6sRz/Umhl+7VVMjPfGoP0rphcUGoMD+iNaT29O98iBE9zce
0khVAbACuarrBQY2r2WKEHbntnkCEpM0VvwQxDNCS36YhqcCifsJOcBcZDuqifshqhTn9ies+WLE
DwBQKkCkLziX9KwSR12e+rPQo+En3DFoGykAg6cb677mKwDNAdGeAg35RUtNwdCTDpR3jygFaRak
1j8nwKJvj2UtEjBRfkDCFh4DfuN6NpU0xRIZyXCup9pNxHtDdgeA74fAqQZ3q/V1ba+AK19R50ca
Smqcf82tVghkPR/OQtrZfQRWnKh24NHrpgC22IDWUbpDo8PtEa69Bb4b5TwuFVCGz/J0wGvtT5R6
hgFM1ZteHvBwu23oq87BXR8IKtFoOqMJZ1X167nsu9oqSx2WjBIk2jGzC5PuW7F5qeTGCdJPtfhZ
AMIfs3MMUqcE9Fy69LOKP0qhe9dBnzONAtFp4Q5ok62UwKv731b73AA2n4r5VmS/sok1de6lBBIH
jwn+JSFpUZSiWj6cIeDZglHzTbNIOLjWmNl59tm4+a/Y8qI/hekOwa+oJt1GYmeeDH6yvtvn/LQZ
mgMD6Ax7IZEPtSE8m0O5FVHMm3dhQ50fSvATSGxzrtmgsZRpdT2cJ1wCQdC+m8oJ8jQPeXmOJpMw
BXi79i9kt1xj0rYmeN7MvHENVKEzihw53EVVrNVaVQn68Zy1Vm/L5rgXB4A1NEEJXoS4+xSV8dSH
jbCLa7l2I5E6aWskzjBJWyq/K2cc6h94bWjIuiPPz01DBz5CvckTfIkq/qzLP6LV+oam2b1gW+27
aG1wB3z1BfAjBwGOit4BCWkf/vXNTLQ49k03ovRY2VI47NXK7QwI/0UZmSI3B0oF0L6x+sjVH7S2
zvSjDYNjtsk5vlIyh4AkUqHY4KhKIoNxfSDNgplZyCawWhXnZDhNaFyTlTuj25mGOzZeZ1i7qh/v
0M+INqmUiNBE0U+N9KfQwo3dvnZrzQ10AFsikw/fwLm+DtrLYSuO45mVd22F2AqNEh2ZALw8ydC5
eZjMN2OTBm1tC6Jug+oBAM6ADHBnLBCmsU+bfDpXBoi21IFE7b6uidhOKBUAXGkiwQg603AilSLu
AsPaSsitrAB0XwAJQ2VJwgrweXw9LgdqaMp0rpMfZdvfsw9M0V2dWOB46GdCtsoWRLsaidkAVr4P
W0ak8HdXFL+j9PO2e146HLQBIn+sIo0LBkP+3W0qYzu1sjid2wFwWr2eDug226oILr3qtRFux0lp
gc42dAScs+ZYVru8QoXL7YONm2bNCrDq4LXTUexE8fF6X0ddrym0oeJZA8VniQamLCd/s+7l3yds
looEhBtwJyT8r62YSW/0mlCDuWgc73rZiImSmxu5s5UEE7h1cGvivQkpbPDDXhsRKCCUedOI56g9
BsNel46x8NAkpyxgqOQqjmKFdqTSjeO4thcg7IIKNYB0cz782qpcJXJsBLAa6nQk/TSmLvTattB6
a8s0cxRhgyMzgGDt2kqUGlo293icS/w+TYMd4HvP4On4qKLY/fe1+m6KG9BkFZnYoAvvLKmT240P
aVnb/zcL85R+y8+ZQRQqda3CgjgCWgi+DkvJNmL7ZcCLHMoXUP6L6ZMnyYmSWDaoloszJiYNIk+s
H0ppSzx80bMNEhBYQaFl5qzCEeKuw7js8rYycHrQLh7ZFt5ELVGOslMcm4fivfrneUNKCr3qKuhn
gcjhcT5GxDoJg5LPoTo6Dd1lnbnhDZazhp9GnIGMJtAWgKFer4zFBIElDP294gSsXkbd3gQnI/BZ
tzfAcjcjksKDay544wbjCxADRYq2bCb1PFYpScVDA8WUSTvG6RYcZsUQfAG6gNBCijnjDRlCLnd9
Kqnnoqm9RI/9KjD/Kgy9JE3+4/aYln5AxSNuFt8FRyfuJ664h/dbga7C1DjjpiSR+F7Bkd62sLLb
AGCbm/XxYAU4yuTu4GZUtWJqSvNsAKeX3zf1+MgCCV67twhLWgh96MKHFvdAXAwPVo5Cxe0PWM4m
0CnwQGh3mR0EX4GLwcswTGpsnSP20Lbg4qQPOkUKL97A/27Y4Wtvw9iFLOoi6yxEiR3ECemA9ZWt
Q5d93h7QMpqdBzR3xYHpD5BE7loaRlGmY5da58p6GOUjEgUkkLSntviQQukQd8rTbXsLrom5yI0N
CSV0Ew8lxLPX56vUtSKlgiqctahRSSrvmXQUy96nJkSr8g6NvaJNLUcNHqzpEfB/woTfVQ8GRJSB
0NgdxRscnyux5PUHzUvxzRVbZiMbmWgKZ/mxBl/nm9ZAv7qxw5fi2D3QB8G7PQErEw40F9pSUYVH
KyI/4UoYoFPWlCPfKNFyL3ykrbKnQu3GoAqOe0DwNqHci70EQ8q8WWEMmHq++9HU+jCQw1pHp9iz
NeaNI4RIOXeG8Lfvt/pB123NPg1PI2wo+XoyGwoG5Mjs9VNrauMxZuxisjYDVJIaXqIp2cZkzgHg
1dsIQwOkFXV++Gz0anCbiVYKarhUM04imFlb81Tpu452z6oevOpdumVtkXCBU4NA4VwDneGsvD5w
WFVqw6TOPLXGm2786OrwTqOkAW12kSB1pZq22m5N6HKEsInYCicU9TWs4/WEZjQokY5JzRPtJt0p
68ZHbLmjXYDEczZqtmahyez2Dl0e0XmcOBRzgxlqS7wf79NCqtq0MU81LdBpXzf70tDZrgxFaQ9s
xx1Y3pL7KBWaXVoWP0ukHGzQOFQE1PD6c2nV77XJfKCRgnOgTyCg6xLm3v7EeV2v1x2lPtxl87qr
eI1yXsvoBStW0Y54StC6HuaTYodt/qPK8+fbdpb5bxWGZA0hAcACyFJyV1ouSJ0aZqF10h8w3tcJ
Dc0Fgfav1lzQEkPiZ+Uv2AN7XKZbGY/FZQrLEHCe6VsUBbqx3NuHUUuNurayTgLUYTyJonERXX/m
Roy46GLHAw4pK/AJY0MDSfB14X7zfpoVVgHNVOtkiFR/H8MWd40UqdabIU/ss25yOOmxD623Ca3V
NWmDOA2JAF9TecPYJ6bTxpGR7aOp7HY5NXvxXwO++ftMPHtBDQV0N5/3MUMm5uBGCU50Cqf70ABk
M5LHfrexziuzDdnjuS8BoGEUOrioTy9VkNjIQXACEAu81gj+LSLRFLiaFj3i+qSXu9QYTRfijtpJ
UgCVLnQwYjV93oJVIjHcqpUz18rTfmP8C58DYCcYEyByDYgewEych2P1UEFpK83PuSxnj2ocSbsw
yJrHIJSYHcXodURnUEBqsx7Rl9WkGxOzOGhf5kHGByYqCfDjed6+bQ8zamOxrSK0IRm55YDHEqQw
UxAjqVn/MxwSjIKGicgRVEL4p8GZGus4S4C0inxrYv3vLEeA38US3Y8sE9E+E7UfG2u+qG/D4Dy5
M6x/frZyTiTVC63N4jD2dfZLHV56KXMGtHbFl0oGJWxUe+BVFtTEuW12cUNCuwUuC5sM3RjwsNxO
C6OOxnVqxn6hqHQv13Lo0alR3VRnFYnHYkt/aRFvcPa4G7kvsVHxbMcojbu6f6qFpxRNIBpytHYu
b/UuLBRQv5RpkA0C16mBtwB/RbKmiTKGTLTf22CK21tu5nSO5KCzzskciQhuagu2B81A9lP+lfst
GLAgbLQFi15cml/UB+DancmGwUPDjVmQEta0aJD2cw1JuSIFsXFn2ZOqfdZB9plGobkRh6wsKkI6
Ax3HwC7Mu/f6mMitqgp1C3EEJb6XpoCIk38Z2bB1Ma/s2CsznDOQaqZ2sZBnfhSFO3SFGUV4J4Xx
rkzdMgzsDNXvVjH3lWT+qxfChH4fHxeFgBwwG4xUSH2xSB1tuEuycz2cRMlHDYoU2UlPKvf2MVlb
wu8W5///zfH0QtqoOJyZT8eTAOqUZo8sslB5NNqq2a2sHTLaX3o2koHHKzephlAlnRzLua+Crn/q
4l0evyp5f5pktnH0l+k5NKWg9wo9lXiKy5BCvh6USROrmeS09MfSsPNGszGP8WBbkZfkyR50cAW6
ibQETXG3J3P5xoFhwNy+CNqAveVrFj0tY7k3ptI3WPNeD/Y4EYa0veXJkdvkBykDoZa4A9/VXhfU
jVEv5/faNjdoK2vAPS1KsD08R0ZEsmKft6E9/tgY4/JwzHZArYN0FCqGIufOi6RszCStS1+QfKYp
dsnCHQQDQLSEjDFyomBK8DXh122rXw/xq0j0a2b/Y3W+v7/tUzDDDUZRliB2g4NLL/RZ+0wfoQ9x
p0KBNLbLHVDV96Un3qF19zzeV6fEzXaTLz7JT+Ou8bTD1lFd+vurafjag98+KJ9TB03LSl9qBEdI
LRxX1c7pQYJqSTNRCNO2P2/PwSJEuZ4CPnai0ZCE4oSJ79hjCAk5aXoomFfHTtyfQsBEW3V32+Ai
KEGUBiwKDtGcsAcNyPWcN3lVdIhYSp+Kut1JghOa8j4vNliD1qzg8sBfuEGRCVSurVisNq26nCpf
CcC0TIT3TfzOMps1h5vYr6BuQjoLEMZrE0E4FHiuR7UvBOAxRBGic3oL7IOKwhS3qfFnbEhFBzyD
INBWhvwH+n3A+hYa1eH2jK6cUVQ0QWKBXu+vR9X1hxRjECNq0So/BhVc3YVeUR/RS0JoskVYsTKr
yA6gfqwh6MBbmlu7skKhFmm5yi/bEdqCg0+BQ0vQOHJ7QPPMcccSbycghXEfI+XB94hYap5qU5fX
vgn9J6+ORNHW2qn2bltZ2floOEVRVoQDABaTczksmuqUxmPto2ztaUF/BFXFI+TC4vGnJJgfYzZB
IWPjtK358iuj80d9O+BRH45tabLaH4XykCavNUVWjB5zoSMFHYihtQCCH4bKLgThEtLYvz3mtQVE
ky22rIbyq8L3I3ayAc7MDmx/YF332qGxu651G2FLuHHVzJxjQWr8SzHhepTBhJyWVam1Hwko6NbA
2QmNCZ1h/fft4ay4SyCX/2OHu53MKNZ64B1qXzMOck3RDP8iFeByuy+zM/ryN+Bd86/x29JEqQSP
qS8OKW7twrbNwXFKqT+wonlUy0R/bcvUslE1ZPddKVduIiXBRvC25mZmxVucNnQKLumjDBBYNrWa
U19Lor3Y4HDXRJN+IbeaKk9g58L7qp2KnZDFG5ZXJhcEtCirAqCEyiePGJAAUTArsCL5k1bKbmG+
dLVZOkORPmpoaI0b07AtAZXQ20u6PPtzcUCGUbxDkEOZt9a3A5IChJBnAmP+aFAgJqQsemW6njze
trISzCFrgncxWqkA9gIm4NpMUeeiEOcqBpeP6Z6BofKo1VbsKAIYZWM0BT+VYJF8TYQW/dt6K3gp
3r/7jY+YX4vXGwofgfyQigfXXEviNpSemk2aSRbzFVrLRDEs5Nyo9SENaniYRiAbDUiYoWSu5XaZ
teBhDamFbGzyzw2ccwoJ2Um8plGbAWTrejJK1ohz0oT5LTIR4O7Wmv2U5Fs0kmsr+90K93buTIqi
VYzkImQ2ehdvFpCujaxxb0/q8pDOY8HFayKDCKIGzkqAbm4W55hTqa3vlCZIQOWk/0rkaBeGoWZH
ersB8Vn6OhgEIQZMAmaM83I9eXINlmHBgkFNHK2dFEm/ZCko0bJODef20OZf4rYLmMNQDJQBXJrR
CNeWkOE00MJIG5/R393wqrQfdX6hwYZPXZnAKyvc87tA5ndQ6rLxkbpLHLCtyiSqDejt9LkMNvcU
bSGFsUVYw+8NhCMoCqO0hPtYAzkVN7SRouPPajXqAzfT21VVUyTII3XDoy18KW+GG5vcVMU01CYA
7SYDFxTIkHIn6/8EHbg02KMR/RlHdkCny5bwB79HeLtcNDr11ZAhVUx9S3/tk10zXobk9fbmmH3F
983xZWKeQ0SiKDXwDi1UURkGtzTzjfRdZjmhgJN2heKinYVMoBc0VI1MALPftrpQNJnNwnMArDJz
HCDlfb0nazC+V1Uwwl2D4v0cX+Sf+kv80B2D++KvYYfHEhkjlRg2O2ThMRl2t83zexXaajNHBCrk
SBbNZZ1r62Oht0EAumYfKuKzomJ0SECIXYMEV1etjdBpgTznjXHeuoKgONSepMa3MiSRPBFMATUB
NSjazjoVDQSTkI7HYYB32qvFYOiuIBcsspuWlgLRDC2Id4FkdXP3eiVn+6BmhmlnaYzuOD0Gp7RT
dUyc9rKeAeejVDrLQLreTX9vTxnvRDAKAECxUkA1oirCs2bhXRnqTTZ1vjJ2yU5A+WeXjtEdmpCS
fTDSYuuOW1mi+WDjqkUyDwgG7sjFVdkreZb1PjoD5Yc4b4QLG3PjoMc9hFGEjsG9VBMSiyLrbCWt
BKeqQDwu6EkHrndTtstJ3idVhVyjIMiHBMYQeuWbHTd8AgLzMhMyQqYC1ZTZlV9vpVAY1SFGrcJP
2sAiulzeaRZlP7NJoveZkihkQJrQrfUyPqBpRzpSKJNvILGWR3hGf83ldcC/cMtyTrDoC6UqS7n3
417tj0j7nARQKbyptGrcWBjKcxsHFyNUTlLVdRsHeSGW+TV+ECqhU2Z+1fLg90weM9TRlcFPQrk+
0ywYPE1WoMTTR5ONGEX0UgUtga0kdPfQeShPet5Fe8C8KzcPq/4jyZLilDaKbCe9AHrOTOuRwBAL
RxkYVPj6InezqIafrahxhFZsDdamLj2B/rC3G0sNCB5EIJktA83WxfFJjyfL68Qu3Aud/kzLurPR
8OkKiA9JnzcK0Yqi3Hh2rlwPqMaacCe4WxHj8wC8IkxpFonx4EfWZ1vKDnjOCzt6Nct0b6ayPwRA
Y8keAsFnfOHtY7lyTK5MczcEisSRCsx77xeydtLS4Jnq0ttgpSfWHVMBKffb5hbx77zcKL3Pfe+o
iKt8yMcqcN9BEHjwpSSxzVJ1ZhFgIGTtTIZOh9DYSlMehAqwlVD1NmwvL/tr29w+V4uuNahRDH5n
jBJhNRpzJtnpsl0rfOSBYctW4IwF+DtUlu762DNE0wZkWsm2oI9rk/71ugEbLTpL+NDNSsSpqweK
9U5agi5UEXFAh56+kf0F4mIj+FgbNa4ofCwU2FGU5oJsY7SYwroJBywRUHsMNGmvUYv++z4CzeOc
o1HwfkKvzLUbM5Uot8zEHHw91x5Bya9PKhoEf6sWqF8uG+u4Mn0owqkAdcJfwXfO///bU600wgZF
JH3046bexxH0K8zXejyoaMwZe4FI1nTUmHUuDNQ6UXfGWEcLcinGnhm/CgC/C7qlAL+MswBiBE4G
XEvgjocXuf6icaCBVtXx5IeBitdpOzCw5gJ+HI+4iG+PfrmcM14S/RQYPC5v/nVs0SSE1Hw++Wmg
9SRG8O8GpVI4t62sBB2zdPFM/oLeKmjNcxFO2WmFEMZU8tOwAxV9FjeHSlRLUpnQVepHQX4cUbgH
KTSEAMJaMRz0xENUDS8jR+umbidlgXGf5FbvmQGV7vMcjHGGCAnciLYF6OWlVnm0QOS78ShaiQuR
KIFr0ZDqRZcFz63RVdlodmai+GMIUT1QOLuR01p/1ZbolaeBfm20E9LkBDQYsQOCxeJtms8dJdVW
MnHF1V1/yryS37Yp6uKGoOX4FP2o24UXOT79SEjsbSmHLXJ7iBxQHFaRb0b5FFV/bvcpVp/2klIo
Pq4/krsQvnAS75dyDO4KO32+vTFWdjps4cUHVwqqW76dYWpLMdQl2GoQ3xfVq2S41NqCLy1jRQwI
xS7As7D9AA66njlQpHYRS3LFp+kF/HpeMjI36zMSRVtR4uyWrl8vsyUUe8UZLwVk4bWlWFFqs9FL
xc9+6sLecOvdmOwK6iGnJhyn0u73mkTyLbLplTOMPCgorlEgAHqGJ7VM+hibNJ40n2r6Ebonqq1p
qeX+80rBD4OuBzctuIh4xnNF7mN1SKnpN1IH1cO0ychI6f3UQEXmv7CETYgCJSiPEMleT6Iqd5CJ
CWXTTzQhdjQjbhy1VXPHKkFrc9vUysyh43SW3QbVG9rJuK0uKhCIihLD9IVa1QkSzqaH5qZkd9vK
yibHAwW+HBSUQNDxVgyBKQ3k0k0/Zwo9dIhCY9wibfKjSfFc/0dbiHvBLgZT2AxzK8T15BlCWGVV
nFk+k8XyMQ3CUvEE2RzgqtCct0kluhgaNh3agIAKmlvDgM65Nhej/c2sDENArA/5mLqCkvG7ofRQ
xNv1bU6UdPLH2lPRp63TmoQ02OGP3A4yWHG4gVZerCU+BecO9yU6goAi5tZS6i0thk5S+DiWoL2Y
GP2bTuGWyMCKEbCOg5QYL0D0G/BpObNOBMD+zOjx7G74jq1f5na9KFgSrn38MiIOe+saW3jAGQbz
7bNnv/Xt7jCatszR1xg9jvEPeJKDBp3WtxT82QycctnkKepBS1+q6FSEEEGiD6Es3g26TU1rI2he
+xC0GmC74GUC9DG3PUUpZyyBM35s1GQfxRmaaGhToTXWmKUVt7rsV6whD4e/8RBEOZ5vqhICScjA
zJA81t1EcDABKoQecwTa9g3nuGoIcnqIwnGBAKN2Pb/wuVXa0iB5hILW3TT1eyufPhMztY1wkw1h
nqKrO0aBphVQ1CKeuGhE5aN9Lc9UE022yWOcRP5Q/cynndg9t9muGz41BIqiThLpLEdo5YDM9AS0
KEoEhJb7IvmjC5l/298swKnwNkjAYC1xi+OStbihF3krjUzsIEKJ4G8Xs6RQiGX1Fan66GglVvE0
DAY6Ii1krROpRO+xlkaHvtP6O0xlZIca22yEXlzDuDagk4dMDepzc7PW9XKg6TEaUX1IH4MeWm0g
lk3N1h3FjsgvJVVspdwVKCsjeuxMMQLX+kSyrWfSApMBd6jNeimYGKBsIOh4/Q0Z8unl0ATTBZLq
LQkC10QAQLLn7L7bT29CvWOv5kF3pLvctPUH9pCou2FwoJwShDsT9FZg3K3c18iDeHLyuCXLOIfb
3/fQ18fNgCM8eIxlw0VYDqKRxZ14CWqd2uhyr+xSSnVSQayMyAPQpunUiiQe0BOwsV/WTMso8yM/
DtwB+hCv58VCtbropV6E4i+RHyfzaUDq7GP8NI403VmSF6v28HfY9ZWtIOl4il+irbYW/s6aBw++
IvAjgPsPWZL5MH9zhioqrGkaG+Il07LeQYF+JHItQc416KLDxmh5rz7bUhBz4l8I0VAiu7YlahAh
HFgpfglJQxD+rXXf2VtFjlv0aAt+GN4St+dZi7OpiLl4yUnnaCQlJZn/q3UHJ9zrO4uoNjqFiOJ4
kOM5FsTXdm1M2pfR+bsx5rUV/j5mbn7jzCj0Bi1/lzcwHuIjHiRy2Plksplzf0zsYvN24xOO/NC5
S6VqQrBNKP9rsHEM4iCtCMX5eXydG9q23Ttb1GaLhnje5jwJ3zZRwkJZCfF6gcC99/lpnXbH0LFF
8rwpZ8/7Mt4Ql66Pe6NtBwggXu46z5nuKk892LnTPTgbgeMChD8bAvLmCweE+4VnPtaSvDI7PNIu
JQlj+z2iLoUqWQrtnoDYaKVrnd/Jn9tbZW2n/C+iG8R+eLpwC5clQSlTNogXTxNs6UmY7OMjYM//
NyPcSulyh1OYwUh2AHPQvYVTYQOGZjm3zSwaVub5+z4YbqEyhPmDLMGn1qpX/sh+qgfzNbEeo3NN
asPN7sqSQMMyS9zGdCODqFsx3tpGARstmGVmdgB0YF/vyL60IJU59tLFAYFOQFKV1OiayDzz7XSx
0399c86jnevSeHbOz3aLc2x6XZtmH6jjRSilQ8nupFz0bk+ovOanv5vgBlQbyP1NgjJepmco5b2m
H++eRLwDvQPJwlND8N54QB6mICd3v39EV97vDfvzTcRfkt/tc36sTMF6biQYonnRqJsT5/0Fmpk7
04l3aX/UYRnOZS/AtwSu9nurE2GewFvWubMhSkOfZ+hfu1TZcDL1ct8K0MW+PcR5BLdscEcD0hO6
3FNjvAD/D4JhF0qgZlV7LKhf/gtD4EsBSBMAgwVCRKORpk5KMl2k6IIalNX8LSdP3WKmVdZWDAkY
FHCBLQBrILdiqD4OeWkG4+VVIbgHpLfRfqNvzttZIi8DyUFcQp76n7HtuhWxIRx193xhvr3lstf2
7fev4FauTo08oYkwXkBLGmkPgn7XJ/a/z+d3E9zCZbEE0a8CC6eKYI83RhuM19D8up/krSfUopg0
H3RLA7ETAOM6eJA4t9bEilwORTwreGtv+V66ow1JPvNDDtVKlcSftwe2GjZ/M8f31mt1b4J5GpPX
QbTYvnsAy8/geIVzKO2dYd+7veNefgbnH78QsLnux/NjS6yNzbrItHJD5h/5PdhscnWKpos8PtQG
GAWqR9F0wnIifSsRjX3E6LdKt3BqayHF3JFjzXcwgKn8wy7RxbiNGmG6tEfmvg2eU467THCRYLaf
na4npXt7rheKjhjnlUFuo04jUCSmFoqXoQajnBKSprfLDvK7qTN8tilYNsG3WQB51P0Kw11VnQTp
LCiOjohS3/XqjsYupKXVwbLDrbLEbJrzTOg4BLcRSlpAt/HwOb1EG5mQN/g0ibyDVFX/YOlGmnHV
BBJk8ySg7ZxvuaDAVFm0a+eAWbDItLcuw2t22ZjilQgH3Tj/McJ5pDSL2kaHYPQFVSUHIAA7PuY7
bGXddrzJq+6Lg3bv9bodyo6Ca3uHRsf6OTqKd8VD7G29+haZ/a8FB6sEyKsgKLAgXldQcJeB2xYv
oaH+SlqQR7ID7VNXyP6qwYvee4nwp0WhUupJsUUUt0gUzMZnACb6sZGHh3omlvxbxGyUxZAoYAi/
9NAPHdq3GKRFoo1sRZod2wH5mQxcpIXklXiOC9VrlmxlKtYWHKSuOmpqqAFAW+T6A9psys0iwloE
yXOrv1XVo75rX02Q0USe+qI+K8OIUq1oj2zHIjIVTgOyTWGrGLHyWEEhbCYqQbUaWan5Dvs2DZil
CjAZXbwA2a6Ifv0KnoH4wCJHpQ4dN3gFVq6iWWkJ6Rkw9C27Cw2TTWoPDfmLZEJPCudIUSHRvhF5
rkQRV0a4G2Ksa3lIOhix2G7QX9GFjk6FvHu7fZTWvPJ3MzwbRdrVTFYFAfsHuhyG9bPpXvPkLooe
Te0hG9wOuuHS4bbN1elDG/oMbsUM8kQbJRJXkGePpIsiu9apCzd+/kuSlvdyswbC//t9fkhNWndD
K5byRQkhbEmYqMaPSGdVshdCX2LW/pugdFMkxfQh9TR/FqCWo5KwC4vaSRCcD0S1oCBP1DAGs18/
VpmbaMGQkd7Ci8dNoRuMdksT6T8REkuMjInEIFGLzhwkBpGu04ho1sjXVUEzk7ih3+33kGfte4Qc
Z08GOuFewFN+ConZZ51ig/XEkm3kiFMUHlkvFTtJ6/rGrhDdlQCO4QUCmcpcAwIBstpurmTqaykV
puqMKPQzkkMGudxV44ReM33SMpQJauGN9nQYvNsrt75bvk0tV5hgXZlDLAVL5zQM7z5jn6OlDprM
9hiRYnfb2NpLBdmd/6wjd6bFXhlrAVzHF4g0Oh6z0YZ1mLx4b/7xZBu6HU8yaU7jvemJ/0Pad+1G
jizbfhEBevOa9GWkKpUoqfVCSOpueu/59WdRF3tPVYq3iDNnhAEaaLSC6SIjI1asZYT77jkm6Qbk
6kd9fXGu119AZRs7VpxkqVp2KntSGZNhSd+AY/RQpWYJGAFrjqWj5uh/rcHA9AZ1DqOXc/CbnKfQ
StoesPiTlibk/rysXX7XH7U8ca5cXVhIfFXIcAxpY8L/sLOe+q882SpYr/n1azPUxQLs9VxOJcwE
E4mFgxKavWYLeOJnzcaB/W6h/XlgwX2nLYTnqCjcjkib5T5PAV7GdS71eoR02j566d3OzuBXY1Id
2IPogJHQSXfxefgsdfQ0ItW3mX1adu+976BmNinDvGD9jPMycLWc2tIY9+ohn4mpq/Xr/UVcDUsB
KVz2F+A4qGvfjpkN07GbipzzAA2R7SB1OPDjcIZ2Dt52/lfzWKKH++JsGF1OzI8BXhml1tSfq2ya
5ILzQhfBWUNyeZliNBmB2uux9+rSQunovs3Va2wRbV6qh/ifCtX4IPQltS05pBv4XZEbXWPyW1oF
qyfiygYVggRB2WQlBxuMoLNnOTfZ3CuMQiXTtBHdrl5dC2AF/VGAgdKcIVizXGqAuPDU1Ea7uSTv
2WIjuFju9R9rhHYPMAXB+4Dk7nZjtMU8CCM4nbyiMEFahHx+HBxKmbAnaXQjaePsbVmjpm4Kgy4V
ClhDDRnVbP7RX96fSatftujdVv3J1biWRbxyW+ghSQK+hyU1NaCJkYenChI3/Wdc/Qv/CHiDgqgY
HWbAud0a4uspQE9UxXvRX+DKLLmNCBf/KtiRcPK/uQ+vbVGDKpCSGPKu5r35kUVMARwdw30JKIFp
hV481rty6zm7tgGvDS7reTWLMpTcgRWEwQRU5XHuCNJb+uf+iV3bElcm6FyBOkPJVvBhAs2GmTkf
3vt9/qJyRrjRhLv6bro2RAUT5TD2kxTAkASKUSZQ9XB+8cEQXn8A/kKq4GEUL92lCjsyRvLGvl+N
ZK6NU8EFOJSDHgInvBdqu9lHrxHA+tggJD/nelRunOnNoVI3nK+NTdPzGGpTW2mLfi03KE9MsysP
UfE0s6OeQnW9c5otqoXVawbpa+CVgUdc0BW3+0VsxCrj04b3slCfGWsEW4diBKJTl4/jc2pJuTu2
gamWaHTZydY8GPf30lr5A0BTgBNB7wKBXFrjnW8KxscZZb2+1ev2kpf6ZIy6ZArFjottVj40ojuK
hnbSoo3301ra8sY0dVQYfqrbFu9WT/qyEkeyQGOLgv2BIbORWhaj+1Dx0tGw5LvKWXQKsBfs+D3P
Eh4/jM3Y4mHWwYPc2venZO1C/GdGILp+uyIxCvMDsoKsh4QtQd7rvNUItnZ+0VcLFAjaupd67K2B
gKnK0R9qzgPn/mSXoQHUwAhEwDMAnRsB8mr2YaGC0ZZkDDAhlP+bCqlNA3FELGpwn77x0Oo7pO7P
vr7V6Lo2KFweKIssPYgAZN8OapzqNAkGjvNQ8h+S3vEhoT3yjTn0iVEDAxW1p7Tc4tdc3b0QZAOX
EJDZHGTtbq2WvsL2U6niDe5kIOR+0CYTnXwvPslOZnLZF/ut2H4tL4zGRBAWI2LSkGqnLPaC0INj
V+O8hOzrw3GwU5D9W3pgiE/3t+GqZ1gAbRoAdN9N7rdjA7I9CcPK57xoeh+YP4ziDsFvuXFzs7Rr
dGKEBssCRqRHv+JhX3Ebl/Tqel5Zp8bJiM2k+cViXd53hS1+VMFrorp1AMFiCKRvWFt7YaCLFtkh
sK0jCUxDv8eowV9NEe9NdjLr/FTqGqnmNyE3Ob8jTYJ0kVkf88TJvprKvIipWSBvVpSO5IKDYgz+
5gEq7POv+2uwnEQq1ANWAuR/8I8KGJapC7CZ0WhTqNzkLVmEuYosLd2qd62d0Bsb1D3XTVkv8zls
MI1oDUxmiYx4kBtv6JyxPsbBcWSMsFZ1dGJZUIHl6v/zF1BHN68nvpsTFByLyQSU0IYGNgSGRXNE
dMYx+9YP9n2FthK/Jc0wWqKWuVXzv0Qx4iEPhTskZlANF/EWobYbUMzN2I3s5E1C/z6ii4SJ443F
/MGPRdug4k5VKUqlmjHTkz3ZIFF0Q7cx3x8Dgh+7JeMTckyu+CiTX7tLR7YSwWtlBwwRfHKoGn+f
69vzHHcSN6YjKptvx/fPgCytlZndOoluo6Lq4d4lA9SLQvu8xUqzzN2PXfyPYbpZaGpRIIcu6eR1
s93ID0r3MeRvqbzx8tqyQp0VtZiLoa+xi9AlDsG5qjs1mYpGdOTcWDTg3z+Y/5/JXEicgXuFI6ZO
TRn+ZzI7vTWOx8fcauzInMkTwWz+QpOmW1mX8+9yI1xacwh4+C19V7i+QbJKreHISlMPKWOPk3dJ
8MTL+YYj/HZ09GJdWaCDe04Y4xpZrRnlGaj5qkeQqhoFeXzG5kxJ/KIdteOot+Qr00fsW4jpGJC5
cUP9GdWVP6+E2bW2pHM6kuw6+vg2OWa/c7/3vo9aZiZtpSCP8H1AOSG/iKxfasVWYRdH/+S7mW6b
D15sJlZtZ1ZqIourD4Sxch1Bx/0tsHYT4/X437Wg8fKZOmioN8+zB6CXqENX6D03iuP8MMX/ZrNd
W6IcpKzUXFNp47ImS1IGk44hq25o9ARoiF8BSpUXRInDPre35A2/g8F7800Fiwm8SabJ37bfn2fY
Rm8KCd2MIOwgWPSRnL46C6okpHX+HF5LUpMLUr16egyMZr8Jz1i9rha4OTjUwDYObp3bEyCKjQDt
s3nCXNTP6Kwszqox1A+icMk4DhKreadCS1tX3I3VXqJueh6u7VLvpFyWOhWNz8Bs2BkQDs0ftPnq
meVsHPC1Z+fSxvLf8S1u7ur93keDMAQJ7CSktdidAdFF3RvI743hrHlL5ZubDeVIvLuo4fS+EPGV
PLAwI309Pj5XthsQNjbmlwLarsTxHzZeW6vH5doiNbA5QDmGG2CxKk85eLYrUR9SpBNdyegP4VGT
HvwtuMbqZCKiAw4YzePajw4khhXlShyBQTv2BlJ/71FiB64mky7RVXNjRtc2yLUt6qUTIS+s8smE
Z1tHjm+DahS6Mh8NU+o3LH33UtNbET0xKCxil0AWiHIHajj5WjVwALeis7WzK+Wg4RRyu8y1yVNA
ZmI1lv43P6oBSe3zXnh+ER9eNKNo4Aq3VnU5bj+/5bvEvDAo0Hd73MxzzokY9TF+C86Kzu10aJhj
B/3F4d/YtN/kAveMUb5/UFJ/COplOfez9fluvXf2YKs7C1v36UnTe5LuT89/zFfzo9Jfa3v0Ut0B
Ma8RXLbfmz9aFJdoDglYCFHg9QcGMOoEDaOapJCR5ry2F/P9lGRGraXoNJ5n2WwAad5JfBca2ozG
e5YBc7HmQ9w6yeXiJZJz1pVQmrPRQaw89EWU4p+Vgy3MovLY4D8SdYG24cFWQxYVXVB4G4M3HZ99
61mYOQJTAuMveQXDRxcnEQfdZ43YMXA3au65+PzLGM5ecjui6lugl5XkLno0gH5ABQegDxrlWuWl
Gg4FMvDNbM7cp8A9T4wF4Vpp0u+fwy1Dy4a98p8q+g1DH8l+r1e8dxFtwlF/LjGhYIC4b2g1nL8e
EjWfsSwUGBLSKOihMd72iEdAdj+Y9a9QJZKJnArYtZKTuocuE0N+Oy/3za+lHlTwpiwcRZAQ+bGc
Wd1rQZrBfFkHeqocJeGPiKb3LoJ6JfPXZ2qdBXdKDxoXmTTljgvMRJyf73/E6p5CfgCkMShbA7VI
OfU2L0FLnrSclwd2sp+J9vHaWHYbkJNtmsGvh93urPyC1+E2WU1XLjDQmqFBGJ3qSL7QkbCaMYIy
1+qC2krIEWmXwYTwSHKqkWA6C6eObIR7a8sN/n+oZUAaRganGbXcY6KmYrTM915AF/pIXuu/OcD1
JXkgKIXkumZUaNQV3BfHuT/JS0xPeT0QUC4PDfTQauhmuN3R1Qj/I9Q86+WDpeXvVfDVDocUghkA
Ngux0fNb9ZFlJPcMUkdI4nNJHZFo8+IvrjgqXG3I6hZj08oxxUMbvZlLg7AMh3Q7qIxnGbmoYCPr
j1Nvzno0G3m7xcixZYXanqJcNBCIgpW5AZnQY3ROHNaEnMgX2qKIaMgO7kQnG17Y0tzYLmvHc8kk
IEUHiQL0LVJ3VSSHUIrp4W3VPCKBetG4Q5GZWWICX1KNnQHZDzL+UWQQl+hp4xWf9zfNCiwezgEK
eUtjAaJJiVrEqBS5rJ9b3hOP/Fn5WqAYiWlzUMt48yPiAIXQmL45b4C9VgARt2apdZ3FkMnVAmbz
+ixPgcHnwNYdNUsdnLonKoiWSsXSDHxCFn5ITyzyHJIhHvoXLTGqeiM6+ekj8DHokwX9IQjywCR5
u8n6YGgSvGV5hH8uxK/3W0Wb5d/fHpTb30/NMVLowpBCAdADapLIiguGfh2pRV2a93kNIRJGZ5uj
FhtgtSjmY9tv7bGfB/XWPjXZSEKMPajyeQBmSfE6gvn42U8MP3tK/I/5I5EfQXui/C7IRABj3dhf
P8PdW9vU0SqVqRcqCWNPUx01q74pCVOcxteqceqcKKbYbJUSfh5mWFzanVG5AJSR7lrp+HZKpAq5
dgFN8ABtsn2mEAUs/iLoXWTxwiRClhG0nM7Q48xDSSBpncgyESsW6MIkTPvQBgwgPs5ZUpYg+R/G
z2Qepo+CzebfoCOpMvP+JG19MfUkAAdjinZ7oINqMSRsIzvC/FQk4R5q0nqsbjXDruyGha0YuMMF
7il8P4auIh+Oa0u1QIeKF0mvYuWq8XO2xa3/8yoCvQIoIwCXliXcudSG71J1EPKpX/Av4N4Aw9hU
NS4TJoZSvggppOXBNFlspT+WX0qdMjCyAE+xMBQDIkXNIsS6tQ7kWQCIJHVsh1n6AV4JZiOa41Z8
BWQFUU8BsxGnsjSxWT6IWeBHIe/JTeRU6a6pSSQeuxCinqlv9X0F2YJ6hsCdFWVvYJ7psnOWg0o1
/trCVa0UXpDbA3WpsGjc4Mm8rMLVQgaQ5ZaTPuM9/1g+Q93TkEw32pX7xjChJm/mIhGe72/UlfIz
TC6gb7SK4MKg0wFMqE4dK6FMN50L0iAvnOmiwT2M+gMo//9F7IYM9EK7D6JNcCVw1IriwaQoIC4A
gCDFLQQIY/mb/eD1TI90lUNfMOmgKk3Kp+F1ixJi5dWGSiRmFmgjsBagN/N2bqNJZnwGgYcXFgQ1
LMhuOb7b7pWHFonbfWvu/lQukPceno3u/TleBkVv4yvLNBsFeuGyNOBLweN60NWVNjuQbABsE13x
hh9ueJ6tcfJU+MFAU71gGIyT/Vsa1YNguMEu09GC5z/WpoieHB/JQ2g4haTaqqWtHqXrkVK58Vad
xcxPYLs8jS3p7NwI9gIanXRQAOjMQLo95lcHofnWGV65k64Xl46UW0TvXaLAsFIayYeop4/SeJB0
9hnBRRpvBBcrySVsJfQwwOMuHToKtZXyFok1VRuBThn3Y6/3GvkdSFapGYBHD+HH3GzBYdYc/JVB
WtOTn0GJFfY9rlwAiycy8oRHDHtAX7G0Gw4f/usuxftj6+W+ZZXaSUhyj201wiokF9lcbzq7k//V
yNCrL+MpB/Zd2sUzA9+1SSwAa8O/tIzoCtxstFxMJN6rBKIybsaq71z+t/GtlLf42GF8Z2g2ts+y
XtQBBVOWBIJL3KIcR69nChH3ko1ywYO8tpt+dm5gYT634qZl89+xQi9iCT5/NH3BinjMiPg+Gp3N
vVdvhYsS/lby/tuR/jSGbtFFY0D70drkh0yYhTKMSWS03trIkofdOKH9RD8zDocKt5mQ0oDuiPYs
b3igFXeH2fzH9BIbXV1iYzNLSSHBdILGG02PohOYrAoyfIbFxrqtXV43pqjrJK45NmVAnOXtAfc4
n5ULCJ9yXfxCRXMTfrFyGtA7gocVaGOBHvzGEVwNq+PloNCEQvBqK3/mdStzniK7MVjLLH5h/Yz7
d8baK+7G3PI5V+YmYfKVycfQDKM2jspbYDa57h/A2X5xJEN6dubLhsXV/QnBNQUZc4kFjvXWYteV
UZWVHQYYQOxOMHn1GH9GZxBaEPHU10/sfGjywmg2b43VDaOxSOWAqm4h4aMMx0hygQGN94w3fgeh
PSXWH0IyesMFCZ3z1kKugL+W3BE8NAgIWUQhVCjbqkk3hW0JwEdmlqwBHn6/i4yUTU1eSMwgVY3c
Tz0/O5RlRIYSynPCmVMQHIUDVKE9Lt2H8y4teL0pnHYR2D4kvKGEl4HTxVqX34UQzz6D7X+nqG9s
ERWuHmwI1SF2QvkZ2WdqskIQ2paD1PHeiwEB+t5xE713WDguvLyq2sif+L3RKMjjgmHk/gZZIbzA
xF2Zpk/bUElJFuA+mM78GUU4ozX8c29oRIKq+Stbm+Yv5MR0MSK/ftkP/dHJNzt9V088gnQIwYAk
kEfYfrtXFpYy5D1w9UI+BNmVQvc50upo1zwP/+KNvbwH/muKmmnZj4DfnWHqxTDexF0VkARMUUcW
wZPjiBsolG/RENpho1UbhNQQTsBbh7KGrJgS1AmuPemt+WBflP1o9M/CQ2I+K7p94MCpEZLwXHuX
i+B5NSHma+4cCPKsl3NgbTiflRfRovv132+hFloZJ/hURgVMGn2g4KixJBHLLW5lEtbOPWjp0eoM
TBvIlZag7srF9VKlJJM6C14rPcUayXI7MEeEbbkZJd79vbsWFYMn/R9bVCwzMSPvTwUL5wZyXqJd
RH3+jDzGnKxD/qGS3c4p9b/6htW1nNiNVcql9qhCNPHAC96Smp8Id/B38q5/JrJxMg+HmvDWxzzr
oSPpze/7A167rUDwgRc7FAaQJqbmNvLbfO4SGa8AVe/7gAyXePh138TaLlkIn5BnAyRF+n7MXi1f
PUdcxDcYXDoBLKtBCrcDYegu3Ii2V3q9licF2AW+1dNAfXW7Tfg2UJWMwVAGtHlNL8ErOntPDTrU
e4eQ7PCFDYrn6ldP/jDmp9CQcLK5jdmU16bz+huoiL+RxDDgIlXwCqlg0G6UNKlk58KsvWpVWHlt
UkzPAcQR/8i+JndG0flo5haZUDmOwYwePa3q28xsBwg9onOjmkBDnSDKAKdpwn7ymQjATNGj2EOq
imkkXQiYEMc99nO0xXIxJFvYQMq/UlnMUkv2M3B2Mt3njFaQhynsyp4M9dz9Ak6+c2du7Coj0xjJ
U/hGfi7KPD3xRd0jndDyZaXnE8htdCGXBYQUQBqBMj4Pp19xodTIYXJl6TBi1qA1HaRej2MYq0co
mKROmSqzE5Zy8JuH5FGgd6IEdaq8zTkyZ327U3OecdMyh65LypVKr4OqvsvRzZ6yg5nX6JIkfc8B
0pyH9QebDjVL5GHofB19tMlnhqmCsALLsVv85Ks3xj9LJ9Og6iHq0XEJZU4vfq5UgI8lqGGDf6og
jBvufVMD/W1o3T8ZKyWA6y2LePF2y06q3Ew5SqFeeJD18PIYG8GZszmdJyl04KSNg7hSi4M5VHbR
34zT/gPJj1bRXItzH7vTDA9Gbx2PiVMBMFSQN+kRlFAfRamLlSGnus4UtrFxW6yPVkbeEbUOcFbQ
TbuSCBFzecxET+yNnjnPYMF8EdHAUxPWxZ5SBDC4NMdufJi2MGtrDzcop/zHMn2DBAWflbMUiZ72
xpd6QoTa5otD0dtNf9oIB1Y9AGILyKXBp4Kn93ZJ0auZ1RBuE/EYftOmY9ejmL9RVVj3dFc2xFsb
WTnx4IOGjdo67gvyDhKV0Hj641vBodeJuXMufx3FfVE336argwOUUQQXN2Ci3+7vypUzwsxMXDCL
3j6CmfuHYQlc6MBmgUn+53dTEVuHtK4iLL978sydFwKYd//3rx/wKwNU5KRIYyxrJQyoEKKwQwD+
3ooepTaIh41KSWbhXHQy0YrD0G4Ebd/R5r2xUVdTpWTYgBVMF+bx+P5oAUVFhgo4HNCvHQ6V+/Cw
44lxUWISGFvX4lr0dD2v1JU0BnEZByErLu0Ax+nvO94jIMtG4477lO7t8u/rr+z5YecB2XF2hJL8
q0P/z6zTaFGGK1lhiDH0/o07PC4PAN94UvTp8dIClWjHG7to1cngwYa4H+9TgN+pqR7nouG4CC41
WQjuJj2TjNacnneXwPjtbxHcrc3ttTFqbrVxiIN5kgTvCIXmnaKnTw634bRXUHGIRoGd0AQJNIGg
f7s97HmfBK3fpaJ3ROpwz1q6c/7tdFtvtsUt0TsUb3pcQdI3GTcdgeJcqCB0Fr0IGqB/rc+KgLy9
IJ/a/tH91Zvhk1obD5BPIV7vJcbl/tFcixABwEOnEatJGr7gdoip0mVC1fOiF8uf1fQxFc8Z8zHx
5n0rK0BVzOSVGWqMjCDkqdwI8F5vi9cM9R5aLEStyOczNBJxHkRCDsxZJcNBb3U5AZtfZE2EMTQD
ZEYdqgH3P2h19wCzATQnB6QDfR+WIV+x/KSIHvvOPKaDLXcuNEHQ2SCf/o0hsK4CEw6tQFrwWuEr
TivUUPJaQ5Ut4ZP1nTw3+8Qptb/3LX0T9/7YR6hJgUoYnCCg7r5dSiYImDLLYKowG1MhzGW2ZkFP
3fejFZHygmbaP8FSR0kJd07/muAWfga3YHZCt3BkgOvMu/89a5UG1IFBUwTC/AUDtez7qxvLz8De
HITYWsZx0I/1oSAot+v1a7rPDtIulPVO3zqx/NpNdm2Tup5VCVnVNoVNBBrIfihwRO+4Yy4Wthmx
v8jBbCvddBZOyrPxsjHgtYO8qDguzCVgcVUpd9G04sJAAH/LXMpUs4T0TQ2fBLD4jLlZ+UYM5U+1
shF+MdjdWwny1Tv22jp1x4pRPxeiOi1DPxpQI3tVWLTkEjXW/4IOzNkY67KZ6M2GqEBe8LvIXdMZ
uln1R46JZNHL0KbSupUd1HoeKkYS9+jXVo0xNtrw677R1bv82ugSI13tqC6a8qZEeIuY/eXNPwJi
RY6PDXH/DKfT6bU4HAT9QXcc/WXLXaxsK/Tyo3aP+F0CPy7lvpIq9mO5ySSP/wvykGGwOwNUMiNj
3x/gSox3Y4Y6MYUYpEk7lnAW0lzac6xiTpko1idfbLeCg5W4HJBrRLJgbAc3N/1kD+SkhA5vJXnI
RZKFQvLJPtl6TUJyAc5042gsx+5mt+BygzWcC3bBPX1ftFcLl8xsNaRSMHi5mgZG2GFg3RB2G7fM
z8TrYkaBcgH8Dv5I94kNkppLdaD23viYPHCG4GRHZMb/gE3LjnTp+NqaotEYWn/eGN43n/eP8V0Z
ps6eFElxDqaZwQvkB7/eM5fWFTI3Ci2gTfv2Q+F/Z5Me6vIBzTCFlYTWp/aRimaG57n2i28a0hrZ
U2VEx8qbOjeJXsEbkfJ6egjt2icNdOWSxkBxgTGD5+KxSHXodHlc/KpmeggVHFKnj2NpS5UOEQWx
ccqLXJ1qriVQWZ0YEjv5RwVukkazAh7vXNEp0X67iwDOjA8ZZwy8kekJ6ockB/JOUs1BAFSEb0ny
MC5d9cdKyggadlAIb5lXsIwgLwDNl6P4GTebLefLUbo3lVQQqfkRCsWq0nsSGu1fmgpiVeCHPXDg
2sPHKGeJMZvQVJ/un7wf8cD3zhF5gFYXxiKVvjeScOqVZQE5K3xUkKvyA7LFNLdlg/JefYHCe13C
xl600ZVW7vmtM/3DKVOjoC6gcSwntQpwzMDebeSPLWAELwm2CKn2/sf9CfuJg6FsUVt+mKpc6rnF
FkETn1Q4QmpK5weflITTK2vYc/pFyzbaCFenEPAUvIERvIFE/PYCyCa5gp5tAqNt01mdn0JvhUtG
sxjcOgMaaGzHlzxkt5ikflb6lsGimIEeZLgx4Jwou0WcKXmPpYvjd3ZGHxmPLpWHPOIWnC+qbQII
IUdb/h3xh/IP+1irBnjWidid7k/6D59NfQY158AzTjmbx8NSic8tBiXqGkP2zQj1nOoxUwTrvr3v
gumPw3g1buowxlIxi2OL+RYrqw2JpKFmG8VuLRrtVyERZQajegFGNl0+qZGZuYniFF/cn34wQjyx
TfY3B4Rf8Xr/qzZXg3r6NWHUFUqULluvSJ2ke5I4PfwMymdNzwoiut3bEB0STElOGtlImH00bbiL
n3U2rIQC1gSEelAyQH31dkPkfNZ0WSkNXiPvIxk54lN+0gS9LeByf0l+TkZHyknqVhLI5tHKERPt
iYteR8GaVHh2c0RTioRc7kCE2BaGowytkU0MzJorXe7BhV8SQTid/Z9QHRP5XMZH1kSGQCsWUD7n
oiu3djDaabRLpPdGO0nCZWOB1q57UBMsDBaQ48DL53Z2BLwqG0ZuR8gZHLjoqZlHfR7Bx1tFp1h4
H2UWVDu7mrc4PzYZaPLJ2nvdbSBS6acAmg8XQRDIjX9LD0Oa7/YjEsZXGqlD89ObaL9hh6gxUX/h
YWkXdmZHnQ4U2eQkFtozjv4TUE+GfMwB80DhHj/3J2RxD1fH6MenUPPBAO4FlP3Meizg5kIykIR9
AMjazzbGTL8BaEMc5R8FUCP0CQNDNZgHI+736J/UqiTgnDOlWrLaTM/2QteCxOZ96vINb0F5px/G
qVRCEM29WDQs67XFc/HhZ5eZ3UW9E3EG11oys5Fco66CH9aWzX8VUnIso7bMhOVNUMyBLvEwQEek
M7L6MUu2ei4255U67n6qsWMhoT0yd1kzaKyKdfJOH0GEE+stvL8jmRAQJfd3zfdq0dsGeAsQHkB8
HLJflFUuqidl5rGaKIf2qg29CitWQdJ/DoGM5D63mGdWR7lQDcFVQIkEEMzbKe1iFpylgMh7sWhK
qQ6l+NjVBKeaTggiw/Rvo9k1blzO/9oY6NrOwfUKrTERLDHA1t4anpNKif0JbWFCF/ovcjcN9sij
olbkAU+ELJzep6jPXhhViF2OVSan4GMoifdVYah1WqMXfj4mXDbYjSIW5xRotce54AsTDuKjnOLC
uf+9a8cZ5XD0GUFoSNRoNPKYsWGR+vjcqLE63IkhZxeGoG7piNFJs+8tvsQbwJHILBpFqKC07/1m
QFEDdJ21gWqRHp/AoXnKzrIZ/x7sFuzfjCmZB8WKXCiLGZnLWhUKZqAePSeG5oLLHVF7ZDEb3oxO
i/74LnqfFBzvCwK+S+H/yFnq9FbbROaI5E4QvCsDHjNCrm/5UPo0qNBUQt0D3dC4zlgUmil/Po1S
GrZpnZ4LeY9c40OcnKvEDkW3UNyGh4QVkzoyuwVFWsZydQYXq2jJXBqU0coGrkfKzSQp3pNQZE7O
0N4EWXBNlPJvF24RfdEX5mIFSTIU6YEDWCDutwegDwO2lqooPUecOupVzkKytlc3F26JD+nBIJUN
TgxQ98IkFT+WsSKCznFIzz6fgSLIqlHxFcLWzSVbYHJSFpOOPgyQyYBsr42MWt336W8AF4y6A58u
cwRw2Lx/lGif8z2/KBdowJcsRSaagkoOpVLyWz49p2F60XzV7Yv6SxpAbaZ9VWWP1IdPmMmZhD81
uKeTaePOWpt4dGnDNpoGIRBOXZgMM+RyX4TZOR8n1eTGabKkgKv0+6OkHMb3IFEjBzgCxIYQIKes
xLEIdaesRVNCD9BqFbnT/Dxn8YXJ/tV4AAwC2EODR6U9ac9EUO4WZUxnXlgN47bBuHH61w4E9MtF
sBIgpoJ83u1Wjbh5EPgoys51EbB6M8hf/tjFUHsHke79WVs78WBRASc45FuQqqI5PJJ0roquKvPz
ZLNo3hpkK5mcUT770VPHn5jpeRMdvzI4FMgXiiloG4PGjbqIQPw2Z1mFhUp6XkKfd88QjRFclvfu
D4268JYNATQV3pTw7Lhx6Q1RakUwFWKcn0XhGakigO8hRq55LdA59VO92TO6cu5vzFGRmV/Hyoyn
Y35mpSKxFLAoGV3Z/ommMSFpr9U7QQ22enZW9jxsQtcEEDUwd9HsWHLfcD43w2bM/Zk7cBWKJVrv
zlG+1epNBYLfc8njZCF8QF4IUP/bDVn6KDSIaZOfIdDUxprFTSYeHqyeQ4GYFbbUYb47iSkfqkKr
GZsDZXhJUalY3s/VWAyHrDjH6RwcBDy9Tb9N+hPf5KPBzmpjDwE7Gm3Ac2Zd8qJV1TyvK4w8GdCg
B0EWhO91BOQlmkyFxsKrQCDgwdD0MS5ltwIfBgjUtNDgBxkid2Fc7Nms4RzNB2q6DsoMrL9tZ9Xw
V1akAS5ellPi1ig0H5oqkkgfRmhB4GZF9zEppGYHOPEgzJ+SikvtOhsD0nfyy8BUrREwfLhL6rTc
IdhiH5sZ7GEVlLXs+5t9bYEEDdESWt8gNUz3pdU8bhv8ZXGeRBQLBJ9D6mJgQCOpQJ4e1Oqc1ddK
7YE9bTNuXzY2vVhQG4SK56I3AUdyuzfCGdRsGeRgzp1WEpHTe4631dkdovMo2WhYMyp2ue5Kq886
9/6o1/b/0mGMvi0kCn4IK5SMOqtVGxfnQVUvhfbSR+VZWXzyxt2y5kqu7VChAw+ccYGqV3H2K0tI
vPyRFRmi+G9qhiRE/9kqGym4NV9ybY/a/6DmFQMuhb06elf7pyGAbO8uSdERtsk9t+aNUUUDeFHB
iYNc5O3qFUoSRK2q5eeKj0S3VyPeCFT1YRrS9s/9xVqdRJT40UD5DUClHWSfFWmeYVBifyhGSVeb
jMhxeGy7L2AQXov0sdE23q8/kETLHQCQO5iOEfMt3Ui3o2O0HoFnz8BBhgZXukEUErX+iMRn9NtA
9yM2g8xRpcRSwUXsgwYUYp3ouXGQbgHIeRd0S3GPj4xWO0xsupP7kXSA+7Hq8/2p+ZHo/X/fuTQf
Yi2AZqHmpg1VLYw1OLzSCBrC6rxMCtBXJCQwWbd5Q2tx0ZEQQDLSXe6bXlsViEP/1zIVaijdrEY+
GlXOeavq5SxbTZkYc5PYjDpYpV+ZbBW+SPIWI97aDkdVE/0xiNkgU0ntcLXKuFCIS3BX5YnR9P/D
2XX1SI7r3F9kwDm8OlTo7A4z3fNizOxsy9mSgxx+/Xfc97t3q1RGCbPYhx2ggaIlUSRFHh4if15/
Zt5fdvmae8/XV7hlGk9EieHnQJu6bXXsrdUaLVwDIMhaOd67NkrFxqK3kWOV/MYrKxmuW7JGRzjU
yeuMWuka2OSpflnsAWn0O8pAmZ+9l8Xv64vcPEbwgOAFhcS9KXrMwgBE3+ZtE6fIeVH22CzxUjyq
bh7pXvYwlveqjFrgAkq+6izm6gB1AMSlhTEl53cLLy2d2kNBYwz06HzWs0Ntof1cM8BrVabTfOtx
C/M7ikXZp9MyHfo0bXbMA430aCz1brKz38voDWHHzP7garw81AnlBx0uPtHSKry+QVuuAsNQURkF
amrNKpx/LffUBMPI4aWSyeNBVVbV0S0XG8O1MGhnSlu2uy5vy66uz62VZVgH7a9w+NxdaLkoFY2n
3XEKZCiw9VaKPvf014Vbu5TlZGQg+YkNt9tp40tRfZTWMUkerfwx1/dD85O7JKTu3nXi6+u6KFes
x46WbLAyo6MObeLCO2ugtTfjEtEYwy+ipLgFPPqlNzy0u7gR04eXofhN11FdN1P7zEDW6j0tJfLw
ZYCnMqL98TZV90px6MGmzcGckNAbkvuV4khc9tajd+2wXgem442GLPX5gafm1GEc1YTv5ITv03bC
E7zUtCDX6yXIW728SeGF0EM6sUNvWfODns/IWRuDFw51ostObD3vixPD1QRywsEWfgF5TlKp5sC0
oVAojU1KIqYdOoZ5y8fauamVYHk2nDlUkofiL8lhrYdxIRXt7Jh7jCqKIfayYdb13C9ujTFymbZT
uA/w4A35XabUd4n1d0unKmCT+6Ood0U9+YpL7sdxDEa6wBcr7wSzeUxGDlT57ACNc3nnX/++Lavl
rM0omIUM8mER8kEtxbLVaaDxSMcfiBu9QOkSzMJyq/6o09FDHt8tDwlXzEgZmk5yRS+gDKsq4ySA
ZVgZUvAh5yrSu0OtuDWjsQa6QRBnTBU4q3KXDB8eXh93I7MTdAW0GMilQLsPoEAwJ9/jRnfs81wH
gYZDgFg0O/Kd1sOI9G0z8btJN+kYWFZhRUplFB/Xd0zMC369xNCxp0GvdXBSizOk7VwljJoq9Eif
bxrMu7BZgikHCEJHElUvhn2bJsHSglpwkRGLbeUKkMExwEEBiAmMv3CltJJ0TTHp2K/3Agg3F/8Z
qLpJc/Jbd+VUjhAc9MVUOLkHOXb16ST3qWsHifJc0g/QXWFIWhqBwFBzuwdPFndfGm3cEiAVUVFD
3yeqaucKwcoOLRIVrkvmBuWY+E76u5LRtG/EeudCBM/gTqWHSfSw3XpMwPzAX7vknozAsLQ0zPND
Vb4ZH451VyD6K3MQqiIklNV1Vtd8bhbwVkNR1UZoDG5z8SCZxQB2mkc4J7PcGRV/5Wp5lCjqpenB
uwwEE8jIfdVFV4d8YvBUKDCf2orF2pwGBUDoZWP66Js4ZtVdSkAJh+GhTP3WJJKY/zLqOpe7/v1U
blqMVDMg17Zvl/Zm0vamt8+dwMglxmtLWZCjW2GXBuiVVMEHV43hKjUGosUdCGJ9O0UPj2IZLKh6
Ysqc2eZmwunCHCIBg9b880W1kzIkut2yuCbtXdab97RHmxCm3SkE7orRA82VWz1pjrlXP0kOco2M
RGWxVjQIOm01TDIQDpIly8ymbGaxR+w+nCjcvqOmtj9WKLhPZjCxGd3Qdu74edeVUT0BYu3OY4fh
zC090r6RZRwuA3qc8Bp7oliBTlwx4ZDA2lnzqLLYqHVMpsufMRsL++8ALTEfa7M+OJNs/9ezFPdg
za9BKPrecXnO99/SeVL2Y8Ni3uWRk4Jd26bHeYyR1NbR5Dwi0EVZJCj0HmNSqI89+xfKBrqYNWmK
mOaiTIV6cpXNKoeyAUWdJKWNWiHYtZYZTyfJea/nebHWE1GCV8z7qlkKbcRam+XHNKGiTz7JWH4S
qt0sThu0xniX2V4AXjF/KqrbjpsYw+ogflH3s3WYaC0J3bcuGso2K3866iDwgOebPxTMw2jjksUt
5gGqAMbxxedU1kO1tWwX/BvIpaITAC+EcymFWRbTgMxLbCfom6I6IEfe39SkB411kWSLN64zMmYa
nCkO1LzoFDOZamTT4LWxmygRU2mgchclVQCNUPYMFq68No3SBTUr7m1ZU96G7QeTNigrke83EIyu
33ZiH1EDaJzFAzmdl7w29l+zI4lQNvYRGRd1jXLXhgfRXFBdrSd1GdpYLUNFx6z05V4HFbZsDPyG
UpyJESxiag4DtTSIad+N0HwaXq8f0ebPA9y6dvWu8fr695NdarvZGJZhaePSGANQIswFiINktcJN
IQg9V05a4J5FletUAKwopozECwgTWJoF+VDuR/1wfSkbB46S6j9ShGiKDQTzMwZIaUM0gFz/7c3D
/ue3xRqLmvHexkm0cV7xnVOC7s/4ZPpPN/03SnUiR4yZiJqxcoScpT+6gI0qpPW9fE/RXXx9QdqG
t8NuoYcEPUmw9WIiXamHfMwbHVcTHENLinwvusbB9ZYpOxOP2fmxQ/NqvUf0mb5xAEaui9/ez3+k
C2pXZnUxshLSZ8C5DAMJP0xndbkSEqAAr4taj10w82iWhV9X0RgPOySIqie0qzZd2UH5bHVnMKXc
KzqfDiYBJnrUQGOf6WAFQabu3tbIFF2XvqX6BsYho1EX7hR8suf3izpOozV63cVz+5zMmPjFc3+Z
ZcxNG0kAFPvRTQD4ICj7jK+O4ZNrrGh1B8Ia2sUsA5kSZXzXGPrOVJ1bSx92HlHuaHWYUwZK9CHM
F2NnWYrk+l206GA4Br4BlW/XAL4V1azzpeoOuDE1t+3i2iIf1L23MFtFVdRo9sAq4d4OSH/QWgmt
Ufd1BxPWmMbulMU4pC3ZcetVS2Wpkc29xwMHIesXm6BwmdLEdpuJDF0MWgt0DfscKCBQuVw/4HVV
F+p1IkQ/XzVp5spQNN7FirLsASn23fnBaH+65FlTj9qfMj9+7fGJNCFEcNNcV8qmh7Se+sY4FP5s
x5XeyC7N1v1c34b/3brV1p7ok1GqSo5YvIv7xDfrV89d/F5/r6VmaPVel7sHED6aul1w3AjejavU
TAGrxHqc2e8HPSLpkSWl32lmNFuSu7i9qH+ECQqaVY1VWQTCavvT8z6I+4Ya8sokel0jtgzOWjo2
DURZqBgIage2BQQN09zHDO8jtf6LW++czME47dXiVSe3RfN+XeDl7QcFACDsKpAvSPtixtP5aWUY
FKZbRGkQtbMALDZhZzGfeeCSgPdQD8VdPrC9BRCzBdzLIHmHXtyyVTioJG2gqRxLF7kP3JmQrGiQ
2yq9NwR0eYvZTVz/0z01V8pxkDiCBBzmTUxykn621MW2kbAYnqcjOQ72zkn2GBlllDxMTUmf98aS
zqQJkURZKAPGO1g0nrUYQ8GCcYXE64vsAbIpBo8dD0x4OD1PUBSn9pI88VwaMwV5GDDbMrC7s5uJ
qIqPN5j5NBoAT6Z4aB4qt272uqIrkVsOxq6d+1t4S+YjxQN4/Fr7vq5Sm58GbNf66gc6TozYPOZ2
RcoTGqeBWfxul1e7l5zoxc1fT/REgrDHc5mj9TuHhC7De5LWO9DcHkvLHzv13iCS5VxmE8+lifHb
wDBcdOggraQpkvnq0cx7EPN6QdG492rD/RbZxT5fuXtj5miH67t5EZkK0oWDVvpxKfvFoeg3AjFe
ai9JkDlUVry/8ESQAiAVSjEwPaDnWc/0xGa7CHJcnmCNbrVf6CG3DhwUnOOxQiHOkZzepizkZjEO
BA1/oI46l6Uuud2kuYLMpTPfarA6U3Lv8jsAtg+syV/RSCB7tm4eIQILfS2rowonpiYMYG8HbypY
bM32TZuy3077gtkoES2CnISto0XdPPZrzS1iuR5fP8HLlPC6uesIZh34TTRvCo6qnjVXq1ocYQqC
Z735NAczbMz+NbWaeMqVe+6YN+lInu1llOjuhdf6koy6BlIDQL2IYyCXpqk0qyAs7pm67+tup/xs
AZ7mena8vsatOw9QDZrW0OXhWSJBQZ62c7mANwgP2nYICXONIHVbwCRQTZSs6fJC4DajVdRBwQYE
gGI9hA8zN91GY3G5lEswOQzk+HZvShYkkyIoaVMrFu8zm8WTHiaKz1h4fcM2VBIJUWg/huHARKKw
c34LlLK04VEdFqevHYbTNxMoB8p95j3OqRHYyW5iO7d6KJVv1+VeNAyhyqWB9xtPdtQmQR0n2M6p
N51c6zK8nlrwGtEUgbY1IUTLVKrsi1LTUY2286AsijEcMVbEbxR3PnhuiniEl28A7io+Eqz02TDT
KWpr9XWp8/Yw0wF8mupY7SqF7ViiIg4z1Wd0Eqf3xewYkYO3aTQmJt9lLeibFQejR64vbf3ys3jw
a2W44Ci42qiXCZZyWRh3jTJF0sZoo7xNIzTk7Jo+BCSuD4d+LHx9kE1Z2lITlMrBcwDGeYRmq607
sZsWeOQLt6JIgSyeE3B1KYIePcaSd8JX9k5cmr7Gg4C7rm+k9TNOxCh125RASbSxbt2StPw+zV0A
nLQGHAwSSfue5qGteH7ujKEKnkNClocU4zH7UQnc7C/DRn+aovno8qXI/BblIx2PmocSM2Xv18/g
0uAYAMWDYEJbASsXeFJw61MU3as2roqXZbolb4nxVGqSgR2X7h9CEJ2gZAJqVVCsnu8GgATT4rnI
zunJE+uXuzzjmLBs3iD7HHqy2cSXlg3CdHgpB6B7G5Mcz4XViVcvU9EiVQcaA71gBzVPEGYlEqe4
KQYlQ3DXOWiQEwslaY+ro3dqG/eZ24VL42Yo/hjqQZ/LYn/9jDa3D6yRqLMDBYnk3fmKWgxlR0lC
a+NOv8k8NZzqQzqWfkm+k17SB7Z1JVH9wQQXzAZGUUYwclnGGMlnp42HTPldAbRF8IoefbUF6EJD
1lyl31Umg3luCrVsIG7Qs6KBVeB8fZjwScAFgvyQM+yTZLrNeeZnrxp47BDPVM6+GH5f39BLlA8s
D3ze/0u8oI1TF7XRldqGQu61Y6mE343A3M27AuTpCQa8TUHr91G7N17AKRddl711mKeiBfVMRrun
1aLgMMFY/2J57Geq9SFtGUYvVmMdVcRwn/6FSA8Jm9XeIT8uXL/WYaQGIwSC3eJoRiWMa6+hW2JP
Klnj0UbkhKgNVHFgMcEzB8p6fpSYjaOhhIgEyTz9yBB4B7m50ws71Kxj6lrofnv22j+e1r16SLS5
rWMPYV8uJmRQ0qGglqVdbGlh84O9NWAjyx+ToxI40RTM77oSOvx4fU+3/AhgjXgJIwhHy5uwp26q
95jhzLoYCAwAb/pQGz6uS9i6FTZMJrrbkEYHNuJ8K0FI19SmNnUIQp/z+sfUHUp0LXhppNVGlBIw
YaeyhNNloI+NRGsaSkUe2l/F9jRXKXJzbg3k0Ih147znDUjMn0sPbDjE+Ibno8T/y8QJvrgj5eAk
idnFajf7yWj4nOk7tah/tsa9pt9S5DSub+mmQJRZ0Xi3NsaJiYWSNI4yUK1DhcpadsQtXMRTbrEv
6ro6eOPURw2oo/2kIIvErm55C8Rua9IGdVY8tM8P022NvMOQEuxsN6yhYtrtiJNXYUP6Mry+yC3N
XNuhdMtEAALqlHNRPGXT3CZZH5dzw8BKqoP7gsBrXJeyFTecSlm/4iTAAZO/Vqhe3sd2maCx34rM
9JkQdPu3kjPbFLQSxALn9cUkfC7I7rnlgUqtj1uVBbqShgZ/y7TvPShpr69oY990lEbWVi6g1DH1
8lxQRr226J2Ux3qVg4CgGOoHJyHFHyfQDARZeLljIP2KExYMJMeoy5Twso9h59+AB4qXNNupVioJ
GTb0DQm6tT0NPOIacrvni6nAGdoa1OljntU+Suw+ds3QZPSrG75sndIHj60i3sKkmXMpXDWT2cuq
IU7tVA+Uoc4DOnafHMDHHeY19nd0tGVsVZsrQxIN0duaqhKptIu80jWmpJCZ/erTR6N6UDLJk2tD
5eBEUOd10WO1QuzPlzVTu5tcgN/iTkVRrBwtPVQokJ0YQmKFHeBpf655BgAfeIijMmuB9v1cHqBE
3qyn1hDXncd2c28vR5U2Mia9rcPCHcJIU9QVUMMWVMJKFiexi3FAxmgJtASsahioZTxrjO7csn6+
fpm2Xsto34JJw0VCmlh0JR3lakoya4y9Spse0h6Mjp7S6jH6JK2DgpdmkDJvjGym6GAFyvQbrtt8
1xbg0rv+JVvLXmePrMV7NHp9lUZPDBUzc9S8nXyMtd6u96YCxHqrTaHdY86DXTzOUG+JW9vI0ANu
h7wc6GbQ7QXG9/Pz9DradZ6p8NheMvhOoFXDVsuynUeLHnVP2jwMfa2GiC2UB/gbelsRD8kEFe0c
qqMUks/ZiCPOvkZwPQrSPBMfbR5PvUpDo0n6iNueEqSVV4dTYWQ3AzXQYTd0w43GiQxltOFzgTBC
MAHcMtqoRJ/rsT5rqqoa4xqO1mndH05331d2sPSfCwPpdKIakhPfXPCJRMGQo0XSIy5Qr2gM7vYN
/2BvRdIe1h4nA5yxd3P6/bqGbZiLlXkAzWJ4o8HqCherQS9AndjNFC/eT62OR0xtTmZkZWbJujYs
H0jkkBdEM81GN5zhcMtqc2+K84XtBlb6qNDd1Nr79dVsSEFZ10RXEejqYNj1c+V1gcFrS32c49Zy
7gwFXcDELCOl77zouqANfwtvu86ds9DtiZffuSB17MlS82GJc24rN3PjdCGjOpMEXpdSVtADeLlg
AQz8X7iLzAbdlDdYPFayBmDN1jdl0LLLDYMEYGvxeEXTCHIZ5+tgKQF/ZgJ162YWeQw9Cw5mnChM
ldzjDZO6CkIMBIgBYjtVEFQgLOXa1I+xOt8rRnrHmubBXvLntein+3T5qNO/k/GvYcwk/ulSwVGx
Wt8hruEhcSa+H02MOzSTspvi6a/MizgQUEOoySYobW3j2ucDvoo1bLGEW2sQnmpoeJ3idgbDvduj
vbgJevfzT5UOqAUkE7CJ+Ac66M4Pq+OK7hDSLbFKHinN/WH5dV3ApbmDKqCH5EvM+sw4F6Bxnrd2
TdS4dZoxorlqIodiT09A+oV1pfKQ6sAJTKNVSTzulmAXWU283oDAg+M5F+x0llYWS6YC9u/67byz
J99elGBSMSkbOIWyl1zfjfNCLRgnhU5VZDrF3qzMTYrR5OkSY+qtr44HjDb0p3l/fTfX23meRkUy
CtBQtODirX0xvbFAigo2oVriZj5U3a/UMINCfVyT7VYjEbWh5CBLxkqQOISSi3TGM62n0fDaBV0b
7m4q+fMy2uHYW3tHWY7XV7Vhk0AViPu0bqBtmoLDQD64dTOVqzGvSi9wBjUN21Y60WfjgFA5QwMz
7iwe9WJ2PXFKTEfyJjUmFeYRlvFCWODIBi+u6iwcENDwGBEOnbcd1LXPta7IWqVPFEONMWR1Xh6V
wg0yUgapuTcMHvRVEunqz+u7t3FQoAHFQE9nxUAhs3MuErjwpCgsRY2HyUp3eVdh7GI+Ln5hs2Nf
eKrksDZUEOVVsJw6QCPA/Ar3KtGYaTKbaXH10Fp1wBxnl2i3LrBNUy3j4NiSZRmebsEEIlcgAmSa
Qfdol9hajEx8lk1hN2VBVqSPVL8dX67v4tdviScHGoKVOdxDmdUQDJUxa0Pelp0eU8XcJ9N9qpAI
gzt8G0NQqfpr7nxCMExb0XZm3dyXPInUtI6WkR6HVHughO/UxPt+/aM2bBjapf73TaagTYOFttZm
onpc0CxasnBKdop905v7yn0bzF7mUNefE7dgfRjAwMBSw7uda9KUugsKroUaK/ahJJWfGK9ZW4Yz
2znVQ6G8ofyKHsrd9TVuXH64B80E3ALPEkQ/50KzBqOWeqfW4r6aU390+IRm1sSQWLMNTTqTsl6i
k1ePU5ncWbocdN1YV2Ohi0vr/bpdAoLZqEYugdBsSUNCHfuo4+WD/rNzaRVSXmnBuBZ3GkZJ0UBP
7tGwO4GatpNoyMblX99VxvqsWulWhN3TrYKqCTG1OGudyMp54acs5/5gAs5al7J09oY+InWiw9p4
K/BbLCUxa6xHa0602Bu7MLHJA5g0cutV4z80hdwrY3xdNTYejogf0V9krbgHJI6FfRxbpyjrEngG
HQk1xl+X5tOo+6DW5qMFnrhG2bnJr6Ep7rzCu+PJJFGajbLIGr8ikQtni4hZdBm505e2SxjuX/V7
zsn3WXd3rFKPSm/fUMfwZ0CSitbYI3La5Zr6swM1I7H5kTWx4yhv2S69o8/oBb++LReDttaoF3uy
8lxpa6AtmKqh5BVjDpIHTd+GRgmZ5lPrxtq4K92PPE8jpP5dFKqKvwfPJ2ijaAHZLt84XfxO/RtU
lnc5+s0ST/ZhG9WO9cMA+AXMEFRr4nmVwBwQwMewX3i8zC3xczKHeUZ9xxkiMrj+bIJ6pZz33WBK
zmrDjDgIVZDnRfkccBHBC2pgxTZ7d9TjYeWR4womQKmGIqtybF03NGeBrgk0LGtD6fnFHkdLqwFl
0mOTfcPYjNDqFqQyjF2C+cbXD3nDhKy/D5A4cGKXtrjLMyN1jUqP68UIMYgwBA4FJDzEz0CLQ91/
JQ1RsqsjZMZj93xdFZkMMJHg4KrcdXbMwrOGoC12N02K609IWXwqY1r/eSSBSVSg2EKh6guFfy40
s+0idZxZB9zhm1U7IaDS0aDcj/2wt2tZ1ueyIROXBke2hs/re0ckCTHbdOhJYuuxpixRMy+wkYpv
EyNa1DkExUGQ2PRgZw8k++nR/GYYf1PtMBogB5llzNxbWoTECEgD8P5GI6qw25M9agxslHrszkev
+z7y19x5mevDdQ3alGIiZeEAqAaPI1gJjc+eM/WKHqt5+aTx6d5oq2Zvuf0vTG2TwUgu8e/Y3rXL
CWR4qEtctG/Ndl41BSxWXHXIfLd7D3ywDSjguuJmUrsXkj3X/C/qRf1g+ounRnrZh2Xl4N9O6GDo
/B+vHTfUXF8TKlIDX/MnT9z9Uo9TndelGTfVHvNtQN9T+db0Coap63IuG0mA4DoVJGwySSyMY5kK
CDJvlREIFVKE86Bg0vB0Z9TFy+w+g3Gk1Y617kUAQn6rOkVCI7S6eCFqQxs1Ag34ZbxuxIdn7vCF
AnJoxkudkCjrG35I8lYNGhOtBdeXu2FkT0WJQFKtLTKV5ZMZV416p0zlawF+w+siNrR27ZdDxL9C
OfHuFIyCyWZaZaYZqzUGZXY6SrwVRrwfp2ked6a8CrAlD0eITBJeheg1FeTVValYI25PzOc6aq0+
tJ03apkh6SWFrq29OxW0fsiJSmqDWuSwB9g7Bu4WsBePbnx967YUAVcdKEZYODQUrF9wIsEd2pJP
emfFKAax9MlzAKGWAJe2rjkKAP/IELZrnjvqqFVrQcAUzTRIu6OnFLda0u1m9Uh14IoX+uCV4TA9
eRa/GdpHOryN6q5FA8z15W6d3OmnCBuqzi7PKqAn4CHLqMGs73VTM49Gnszrb24snBQCeRMZLDFl
P1vdjDcjNrYswdJVg6LpTc8ledlNS4LYBSk41EjAUyHEup7NGMgAHCtOqh7UwIXWIc6kFlKbTstD
NFlPx9F1OSyM3t/1amkcNYBgjQQ9Ks3g0DvXBGv/v9hheGe0yrqI6sTrbnm10dQ8seJp2NfDLe/u
rDep1m4e44kQwRmCWC6ZGdgI40Y3QYN/m6RPZZIH/+4QT+To57cjGwC0U7lnxW1B/Sr/YYLQkCuS
kGZTU06ECC9opNOqrGixY3a116dDlj7zQvK23LIjqMP+71CEW94MpCZpi3VgrzrzrxE01n9+6jhx
Cy3SYB7RRH+SeMDZqF5rx6n3V6stwIR+LAbowLvPP5aDasqXjQevJfLD5weSgMuKZ2YNOes01K6u
m8jxkjZqiozdo5dMtq6tDM+aMkVBCr2fgPMJGuDQrm9zNbPjUf3Qu8I3nQdnvK27+qFMMXcBXLXF
bD9l9j63/cpyDm5/5G8mxjQMUW1Lci0bWg/y5/9EDqoF5O354gezWfIalGxxgidc1TwrbRI67YM3
y5o/NtTlTJBwvYZ2cClQHlAXm4DIvvXb5s/jDygKMjcrIwfCWkHnC1Tx1SVZz1GffJojtw7gWfL8
L5TlRIig9dYKKk0Js+NWv5udO6e6BZfK+Mft5uD6BbAGaVuUxgFLEaSAwLh3EzrY6/VFrd7H/cX4
FMn92qpbAQmAp4iKsguGq65PvxM/zWmfWjMSHjEr8/lutJI3BfRiIWdAfDllrd4T3QMLIJ5M9Khx
190XS6ECduoWxe76rm6YKzwudWBW4G9WtOn5lxiA7M4NL51Y894ca/ENe8ek1bJNIciIAweproxG
699Pljtn4zQyp3eQdz+CAMrQb5Pu6fo6tm4T+gH+J0Jcx0BooTUQ4RlIs6Xaz4G+DyVaUzQJjl0m
SDi6VEsn9LowJzbajyJ1w4W/kSHmg6wWLJMjBgNKgqaLYYCc7riM1ktF5geaZX9zVRKVyg5HeL9Y
mCLG26RxoPHodZ38DmO20vTz+vFIhIhxBAZKlInWUCfOVdSb0Y/Ms5sqCa8LWbfk/BmEBCiqwHgF
oY4DdT5XM2foE7ucPeQmHUuNYPd0DL+cjahtFi/I0FSRZiQ9pG4vS4perm6lEwHmFoxZiN/FJOFi
9OXgNbURt8jIp/mjg+LzOH3789WhtxVsyXipgEtTMLJGPhlOYrZG7I4/HYDkRpQjMJknOfZjxBsZ
mPEy+YT3IjwkGAMckFaIdRe1axl39MmIUUBFN2aeRfpQdpGZOSG1xtul55Kg5lLfIfBrGgJIJl0U
H84Pz5umFjUrzYjHKcqHuEW/R13eEC+TuN1Lb7jKQUUJ0AQk8ESOfIOAcLdBcTBugYIK8GoGtxnR
ZPj97dX8I0W4VDQbLXR06AaIg7hvdfu11jARcGPNEnO0pXooBa9DweF8L7at7CqW5+Ahi01FxcCm
wc8wSiqRTereXs4/UoS4iUwMU+t6LAdk9ruxeGgN7tta6zNb8gaSLUdQciVFmqMByUMM7fOH+jll
31znx/WLtKUB9jqEAvkSeDwx6lzmJbN6AxepQ9bmNq8y/riSAkn0bMsYIXkBQghkFhAiCPrceMNY
6ktvxoP34pJHC022zx6Yk6jOX4hiMD/Tp0ny9ti6tF+z3GwNtkgV8UMGo0POVc+IQYQbue3fINNb
KlBK8zl0HH13fRu3dOJUmOAIMbO0K3OqQCf0e5p9mPSYYuSyJVGIrSWhh2F9dIOTC4nMc7Og8L5f
7CYzY33Mv1lTtGAwin6n2emhR+Xl+oouEsTIa6B2AY5sIIqQNhUdSEKNziyNZHx195buZ9FcB0Md
fOj+TT6Ew/fRdyMZP/LFnO//yETmaa0WAh4pXK0KuLOiTiBzBOwBI6vB05F+FNFT+bMGCjIso5fr
ixQ3VJQn3LA5VYuEp5DXW79tZ3yjP0CTyt+8nkkEXaQzRElCKJ2iZllgzt/0+v6LTH4TPJnhR3kY
D91hkgR/sjWtVuUkvvTqLE/d3BtfQ+s7MG3JcxJ0Ejt7UdgSV7NehxMZhmqi3Vkl06v6WbylqBz7
KqgkSKj8vn4+F28DUZBwrypQ1vbLjG3LPt+rqN6hlOjPoe7fhhJBYq3/S5CD4oCGKcvw9cKKZlVt
kjppplcaFg/k8OgE36vX3D9cF/NVyjiNykQxwnq4Qcw+BxHN62D5bhpY5U7xm739+r343UfVe4cS
zN0dnhx8r9x8or8F4zUlocXqbK99gWBD+NLqpLXwBXnj2wEi3J22d/2fRLahq0m/Jkdw+nlOaA9w
1rqhaZDvMC4uNI8fZTweNInCS1Yk5g40t8iNpIOkJiIPafCcHDC2wpcxmMqkCC5saco8H5B1fDVe
0lc7wICHUN0tn5/XFWTbAv6jh6IFVNMkp0sBMcnfxmPjD/vqby9yQwBd4jKi9zcyuvZtw3QiUDCB
TUU7YqPJ9xVUZv5jc98fyN64eZh973irHa+vTraHghFUC3XU8DadXr1D8TOF8mHGmPkuY9KVSREM
oJUheeusV1m/V0Be5oM+8cW5d/1GouJieLbeZcTNYERBXAzktXCTRq3vDHMu5tde5UZUqEkb8ixr
9nzlcL6+cRekzf+Rhe4PPAfWXv91zScGt7YWXqppNb06PrnlT/QRYIUczHbOXouaxE98e5f6t24S
pD9k7E+bxh4MoP+VLcJ710yJaZaQvSsf00fko3k0fFe90I0SKXXZqgGi1TiVJdwyy56zzqOQNTS3
5vIDvWNlhgLisYzcJCzUJ7QLlcWxC3XcPhlkYvPunQoXoo8+cerS60oYks/k/ja0g3FPfCco/Snq
91PkxZJDFYNG4VDFKYwzCtHcrCCvDScSvWcRYClH1G9uyyRoow8SfDZJIBsxuBnXoa4CgBSQ2oh/
hevB3CQb8nJ1Qc/3u2zxzeDZ9tFwr4cvL58yssdt5TmRJvjVzKhQuekhDbi5B7CzdHuyT/ybRfb0
27Rjp8sSPCtmhuWFbdfTa2gAgxLpvu4fDp9JZD8Mssu46sGFkp6sSbj4VM3RrtNhTe/1nYNR5uZP
owpBZR3JFGS1vdcECbe+sLMUVgaCbndpwL87t9mx/3EIk2DwZaH3ltE82T4RWlkjEzDTGaLIN7zM
uzslDKX7JpMhXG5wmJeYrQwZ38bg/bZ4+GGEuzTM3qyoon7w8jL4367fsK8JMlc20BRu9EJcuxw4
zMntYxcU0a9fzD/e734YafRqhvkcDXeBevtCwkMw3QeHOoit428Ze5bswolw7iStCoymWk/xnu4K
EpDjNPvB4UB2vw9cln3bjJhPD1LwsS1rjXZYsOQ5eHf88tEOQRsPvnon9CT+T3acgiGxQA6tMgZJ
hR9mD4AIHF3/t6zt44Le5stIAmq4kqSg8Uhk1nVHWpYMHXmvofmzf8SA6+GD/7J9/Q4P0GcMOIsO
4Uv3+BJgxIZf7DBmxce+SrLC20d48hGCcemnVmucFB/xLbxv79InbbcbfjKfH5+/V1VAMsnObhuz
E3mChSma/yPtynYbx5X2ExmwtVjSLanNe7wkneTG6M4ia5esXU//f/ScM1EYjYkz/zQG6MEAKhdZ
rL2+qq8FUH2Y8/z0XJs5zd+2lO5FfLHP/HgeADcHOgmag5Ajwf8feBUx2hfkLEYjkAnHwmoWF0I1
ESujXtKABnd0WRj4XRoxGvHvWLNq17Dm5nr2uKzIapNiTZsgGri1ddxjijs7A5Pf7dQHwenrq0ak
ZejZHjkcDj3JqbeMnd3idDFz7IlZ5sdPd5/+2bsXiz5Sq/2sLY8+uvS4h+4TCTLj897P4nR5BEzZ
eYRVGqfnudOuusV9TfejNfj2TL6O+WaHB1eJtWmqFmf4vHQlnqMcl0t3v98LLnP0xQ+IcAo8xl6x
/KqDiBnnVDGvEaGQyvucKCPnBABtFOGA2YGREe6cpmgfrdJ5D9G/HLAJ2MxCEazEmNulAecY5TeU
NgHG+13qvTTMlKCNu1PSBHZWYW1J3qBN2U2uQos3dulYzApqQBvG3BAni8Gl0lFQmuDSV6/TOU0b
Ilt0b5ifGY0+TFc0DjVq74b0uMPDrGxa1PIZF/TcWTkxEBk8NZvIXBwWB40+WL9egKxKVRq5y9LB
DueEuN7O1a33+3d4Cwl4YdcUdImzzkf1R0d2Gp7zeaI33en5OSXPvSmbBT31LtantySmZE2s3wEJ
kOU4ZjRzPj3TMxuyEkiS6FeoLOczeBO1lFfFXMWv2PyR545PtJLEHwdsXbMNS3lwHGodp78+r6/h
G706gfXZrBrS19a74NVIo1LwdRo/JpLKS13ldYvTMDcpyckuXKIzSyH4KahTEIdeyZGt1O7IZ7Rh
zZmW6Ch+9KmxmWAAXqEfkjXYorHv+1E0wfxSK+eyOU0uJFpjmn4dWwogmFf+urQMBDelI7kA3ab3
BeGnwvhOlj32wQ2c59ca5VqQRRkGF6Av1jqJLJEj8mM714076CU0EWDsC1syvpOZNQUwsLDb/TR3
1Ck5L73EMgi2z2EYgBrE+BM85KGp0GydGCbaPsrf3lvikWtBlHxTPwWtKD36M0AA24Pfwz3DSdmj
Ia0PEEiGaPozUy03FrNKbT4zQBxnpJhpbYom2Dw/GV2tb6eNrPmYkawkn5yVVEtIo8SJyAD96Pf5
65QYXCYUK7r2OWc41gLpDNSM5iSTlABcLlxep0TeSrvC3H4m9LHeHINN+uu+BPx0MdhRfBHlBA+V
4np+1mbNSXLyx8I+745wRN37NMakjE2lsHZRtOzz7xxgyM1knmtMyjortC6m6ngUCSzBOx5xreeo
kn3R4cxfFJd+kWegU9HS9p96+/prtkUTBympKC33Yxkwu6whLe6yZoBYDIwUtJplsj5h1c4upymc
+EtoyYtnqI/lyiMqiWi10im6dJdSbHZWelg43sUMfveWYvfU8teGFaCTat+sO6KamgmduzGFGSL2
jL+r++8/lrvkCqXDqIN8Q7KiRW5tTrqpWdJiTpaZc6aCaxiTqOHJcDrlOu3VCJVGdtvMsmx+J1TI
0NgDHtLgQptzUPXGRMHps3turIJ6VulqdLKZLDP6v2eWv58e54/kWpdfMEnz17vclauzbXlmIQhh
fjo934kwGzXUxPk8xXQeiOSbmUO1hSq4lfE3qKGXENlJDV/6/v3Ia8qmiyfNCZLqfVi/P4vV0795
5V8UuGOqinbShS0oaHjlgZm5OonhNwjVJBPWn8L8RYc7qa6aa9eJjpqgau+eIwoHxtZf6qfYFoZG
TF/co8SZLe98Ua9tdONo5zuBGVP4YwltXGEKYvyBfvHEGSQgMQeykYNSYQWnnCAUaohynBOa0cDx
zHz1P4++/aW//qbIJ427PM7UAKvFT0+AFaQfPd3GO88UuBcjUQ+T6i8qnEYOLkpYG3PUIVXS238A
j/NyXs8oBg01MxQYspFM5ndanEb258llema3FZPKslEPf99OzMr9dyeHXAcMNJDGsP3p+0uaTyde
oUo+i/1fvT3sM9ZWkgmS30S0+G8krQGWBqQ4VdokAFsOZzdSyBXZKb38OpuBPdl6C5o4cUFzgaUe
N6EDipyaKOae5GUJ6rnBojX/hJt22dMLMjZ7Ueg1qo8GhDhtoZ2LpFBC5NZz67nVCAnNiIraY5km
+PF+BzR4TTGpr35ghC26FZ4jvKZoKTguEROcglCxkUc7A3jitIoWvVuTcIG6nGjW8Tb8dY8NTjnM
5F6tJhWOKnm+2h19vRw3Ba3hJWhmTKbLKZ0tMLVtAlt6gb3g78qLRudEsXXbeplX+AtGWx/CxVJd
NB65r/IZf3d+GZ/UqNDZkuaYrDltlGWPtEZn+rjG+zRuCYV7RDgdYrQl1swB+vr0hIV6m9czjeCz
qObV3OgPZ8Vs6ZRcrO3yQAzLd6YnM/kAAILAev6YrL6pyy9Ruim6gXm+av45Co2bIjPIdLNB1TIk
mfsSL7aPNF349vwg8sxHhAs5P6yXRbMDkDn43IQRtQXWqlbN6bm3UV4o3cJMjwKvY0zDsIol/mGj
Ez9ASrXWi/wzayLCimwbyRy7XsEW0IkTWRfyeabv9y9z7BzRsw5iwF3G8DPfaJaHiTLpMIF4WhVz
iqZ1srGxbNSEQ+r5pLNnNDaxxuoQl2R6uE/6NuzPydE30px9mEiJryYKlGn+WZsAmKftWg9M9gue
LxvocixjIZNtTvCXi6nRxpYelGNLf4fHdqusKE3XS2PBJM+zI0d7EHhPIxVklDYHJ8OZFUmtr1hU
jpOZ0pzOEDqE+DWq1QDjyD7qW2t73qoLUcF/pN+FUcVKGDZojI53zsIkKlpnEx8aTAbFymLVMjsy
PUsOqEZRvl4eG5IssQeKZIjYRNLAvv7zSr6oc9ZGjRFoX8+oUEwdydlI1syFF2+1SwzgvyZO+isV
iTu7Y54g9kIwKBiG38EDmYdY5V6dFbCrkutiZlYO4gaiLidLZuNEccNtXdgPaljDykDfYMh5SKxr
VLV1qKGwhJBLW9m2bEtL7CPdXVdYqredOJllufvEuRCLvnTk8ih0ldn53fkBPLtwKtNLySpbJWLP
GTyH2MlW4QZpzu0yybGSiqD6KtDXYz4fwG8wmIJkFnqx+Wxa28/jSybryHFKy86SbRuJve0Dasre
2/0XPVJ6YpsivyhxL7pQtSlgB5BNDd0WnTgRTGBv50hgMtgB6p0SEj709MG3rMlrQD1T8khMAupq
p9mDsDNiTLSGP4Z7v2o37RKlvnYndXaJ7VZJfue1qj0pYa6gp7prnZmmraPprCKBUZztGlOpjpJl
intuQtGyoh+IGzBX306Ge9bYF+LX2AnCmqECYwFclbImWIha25VqRqp9RpqZ6qSKaPYUm9j4Ftqq
bk6h3ESjqKMKf3gs3BOvgNwTYTAE9avcnKyVlqayo6WuEtK5OW2Xm+BCu26reQu/XEVUcqa0+6PJ
5n1JGUutfTsPztu8llJYYUQRjgok0pybtUXWZ4DF13S+giexFxW5xmz3kGvO80ziqxLoCbguzRSe
0a+XGtl8EVMj3tc3pjjvM0HeFtEBmJKx/FEmErYjNrXlLwqNdhGJY0wM9g8z41dlvAe1PfcPfnma
Ts0c2MVqJRi0Hsmhf5c4zkllSG9qlLBXj+3hm5j0FX31t8FikyyCxfXdszQr00x/oTmVmZAX1ZFM
S4+pKcpzjIs+ajmYi8NsDeCooBMHntrkXE7Pqu91p6f2+VXfvKKDwfgdOVuTwCtmnrGPUsa/Ea8B
Te7tZ2eAGkyBHXOa7lUomNlx47uKJcfk4WKWLlYoRlt0m1NR2mDMNVawPupvXrlnPmm6/4i1pqKB
oHAnhqsdteS1NBylNaurjf7VGq2qNjDW8gigZ7YMbEEJSNLLSUDk+Ncc/duFbWBBRL/CvCnJy00Z
LrIr9Y73j2gkFAN2LGAGGXABdiNxD6KYzlFhyf3uJNsKnVBjuRVla0QUuNfQZ8CGbJtLd4rdwDRo
tKXG+30emJLgremQB07EZ9OqM6ZXxgOR/9DWEYnRqNL4+4zQ+/Vdcs/BNJXKDhyYPQ4p25XkhZ7/
3Ofh5tBxTKgMEGgqYaBTxu7270SinA0461J3KpaSo1gqKB2AR0U/5mhSrPdCF2TkWr7R4zRvr5QA
rJqAnnFkWXlkyQv05s4XntPYhqM5U3uKppTTfS5HNCPQ2THvgUYbFBz4ebBwJnfqtUNBDwhByaQg
kbFVrjNSlW7iIc+eCWZ0Ri7uGzlO9PLCS40yADkZz3Cia1jCuUdhmQazlBjxr7NR0UyEcT7mZn0j
ykmjN8vnFzTedEhDpU+VU21ihIhvxVp+9NH5ef88mR7hhWZwnjedO9Cp3aSMjShEofbiXYGhArjL
7uL+/0hwUb5SdVInRSARVz5Nrn+CaPEvCGBLIfAJIfuQje+Cb2hp4VVMJnSs1sSiX1L87/3G2Akw
oMBZAX3ia75/7rqTh5GBi9kInu6IM//t85yyj2S9klsZDPjS60QKTQOG1geo2/1jGnuvQyY4/VBg
v4ansXtQo8DUq4RIZ2zYSgxqRG9qIfAabmu0fgjW4Mg47RDNIs3v41l3Wq02t9I7ct+n6O2UUrIg
b+vaWodr8tKYW5pYy+N1k9Bk847csYBp0dFy1uk8kdo08PEzpn1NCvmtqVVS5qJ4cPQVDZjl1EQR
qck8j6bdCT3rqAx6jd3OJYGQyNLYUx0Q4dRCYPhVlyIWQTPjxm4OPkE0T4xtS4Lj4SAXiIvWCVmS
I9ZKxLvjp374XBmn95Wo02UsGz+Q1h9bbrVJGdZtDGmd7i8P7SI+1LuZG797SJangtsbPVdgg7MO
RMBr345koJ0ULLDAOiPc3vmaEF1+v1RCR2vUoAxIcE9bDXR/HncgAZcKxfnNrl+cEvvUrpADdBxr
3ZgZ+plLhPJHY/H5/nT/TY6K54A69/IvYZOrgYY7Na7Pav4rwZKpwrlPYpRBnB4Sgei7whzod+3Y
doHa+rXfnySpe5MC38T2Tuq1xXuVT0trFgakODcdvU90lC/A92FpmAx0CR5YQsnRbtf7YX+65psz
5nTLh9lEtBVGRINjrErLmY9dq/0p0P+kVU0MaTkRQjuJiHCPTjGic4RlOlBd15rK8qLOZlYO9//+
cY36bgzKFNukgNUK2O7vlwQgx76a9Wl/q6atdGdCsNaRnu2ETJzU7IioRjOWwMJ2POQGsWENkdSc
8T14WUhMdJreZj083k2NdA6AKtfXk/T0Z5fubZKba+1KXq6H+OFKusUxoe7+PsdjGZ5vP4CzD4ra
lnkcFf1p9dz6xIMn99BZmz+Zbcf04NPctCozy2ny21pK5hWVKn+H4qwot3Mrjv8wU4Nz4OxDofTe
XC7y/vT0tMnWrwX502HnI3Em1MFopfewldAqF5qAAyYBwgLB8x99mwPqnAjr/WTSVlOsda6zveId
myRfT7PHs5pZUg2n9jyzBKfOTvUeu5w4t1NAXE1LsLtCC0dnve4M+0+xacniw6eOFSAXfaXp8bif
mHuRJZZHn9IXsxoXBKlVWMWSwWivnnXnNXh/VR57+FML4li11Zgvy9/HZeN+LqeEvtSW9RgQUVFk
1J5gEJ41hWLfzq2bbSD1pdJ4l7hLcN7SRzo5XJXT/fMVfZ97VR4AbSdZjWccxK+h/jifCLLcY9+X
sN2daQq2AoRzpa+BVMxaLCE6afP0Wb5cn41UtBRm7JawNcAADTT1AeGDVww1lr9epv3pDHBAo1tU
6lPamfePaSxph/P/IsL4HNxDrxhFEKg9Xp1qzwEIjHHY6/H0K8aS44fSamx0ZVZYungSkGW/nZd+
oGDDFqIvVvsB4j7FWjcprWDrm6CdBLQx0IWPBa9GmRKlUbB5XJtmOloTUz1UgPUYdYEz7wxj4wcz
LSJliz5OUvlZZOdR2s8ENuC2K5T7dYAEAcY6lmwAFoIPbf15c03QUDGDDZhI9IKGLjvfxJtTj7rC
5BEF2IAsjSVgs5auW7lPruBwmIn5QR7T/2ghUtGZzYOtybofx17Qz9DAvFGov8RSDGv5uRdovLE2
BHz9bzI8Ak+uh1dd7cFlbsUEHT7x69XyXsR9N0yT3WGHfypnNbp0cQM6Exde3Wb3pyXow+4dCyqO
HPeuyJKMmXA0jqCpg5k1IKFwDweALnlX5+rshCZSLJffLRyo1PXUtpYC3+qn0dAgHZgJRY8+YOt4
aDA9mku5X2H41bQL0r2sKbYTC2SBqeLvh/edBKfHznqHlRtAxz5Nl/2KWOvl9tiJaDBddY8G5wB4
ud9Pco3N8KJOnNMFWXemJTiqkVTKd0Y48y75cDIuJRhZTYjyskVDATXR8CKybSMx0Xc6nCGfTNGy
CF8UqemNjJmh5CBCSRBdOme4z12ZZtWVXToWuD4f5weBShZ8/8bgQCMb7Rx6P8X3CwSUCaGlcxTI
FJP/O/d9UwwDCr5coz+gBgWVMFQCn15c130X3YSID6blBlS8rI9RnMNFhL+N3779KZrDGWmr+HbT
t/mxAYFLMIlLLNhkUbjqpg6Oagmp6sjeFdzISGv9d0qckVSx4xXYfKDU7zbPFX1+fr1Qd5fSP7uN
nWGwqsXk6w6+msAzF70ZPo88zbxrobLHP3t+fagJWVtWQB4FL/OnembMYSYCC33YRnDuwSTBvPTP
1xQDImjNgGJGmEH6l/si92PVuw4w9yER7tH0Ri5Nilly05SPh90pMFv3cPA2VWke1kAUM42MsAEY
5HYFlAXsKZyve6kZJoEEypd1dUAHzLrIycX2ndLVcaSzw5r8stIFRqUf0XWqvXx6PebedCoL38NI
0ezbGdx6ZwbymmGrlnGd4qCf9MenDSyGvSAPGl1frV/WloqE9h8U4d/3yo/9FnpheJcE5PIcNQ4U
5FZ7U/Awxp/4FwmmaAYctcocU4YsPW7mJEzpL4rNH4rgAkeK29+PjXt8Ron1BE2JC9yYtm1/SA/O
w9piI3cBfYoFXr3wjjhz22ps+UCGQ0Nmr7d39gyX5FzdxF2jcpOhH1SM9/TTzf/OH2d962l0bTJU
Uk79qrKpcbov//+gJb/uiLO7ap3ISRcX4Og53G4wAX5CgZZc3GxrCrtSfsa031nhVEmITrtASnF6
5qYFMkdgYwSCEuvoo9/MMEUGYKQc/p0cp1TSQCnOUwWSsVrFxNzguhaLh5o6H6V7gHe5xLC3gXEP
kWEbcZy/0eVHbbppgcmkCdiMPaq+LiGKOtrGClcgjILXxff4pACkVTEyj3wolnws5jvTbUTtDdK4
6/e3dKicke7izr8aFybv5rNdUPS2IuMyN4ll0WPmYHpWFHSImOJUhtpdmrDL8+40f1QRa9qLmH4o
poORuBeMH4uOUHhVnPKQ57NSS1WISJKSwPQ2xfMSSAf7veCqRhoLv4sEpzdmFznzPEYHYgidgWoA
+mQdi1qusTBgUATHKLKnKqc0Ai3Hvowogy2J0a57syWnD/KGLDliKup6pvku0CPjgciXpHB6xLgo
ij/3QDEkG7PZFDZsys4UEBEYax5UPzgjIVtlkI5nEx1tJ7JA5h/j1ZjjXumW6B2PZF6/XxqnP4qw
kJqZDpZWIPcKehf7QD7OtmMl6BbEu/7cv79PBdBjo+oe+8bVGfK9QE7iJBIjVQX8e0iKVpH0+UwE
3tz4ix58n5PErOmSs1rjRcvkCfMMr6+7BdJ6CkFLkI6jdF2BKI7ANOAUBwQ5UWyB4DBD+h9PDEUw
IMaxwJ7aulW/3BcOdjA/opYBHU4AI+Doq3WFg1NdxWx+3f/4SB7sOxec6crm11ibRLdjM/XfGIxe
z5YyXbrGQ0OEruCoEhywwglepXXFvJ5g+N6LkDZAqVCUmBjXR18U+GYCr/ImqRaAnQw5pB3U+gdT
R0geAN5FpPtGNcOAFpcKreUOrZBnXIxhB7vMRc3zQvbvIudC8G5uObuBr1lG/71++eg7qnP/+kdq
IN+u/6ZvB1/3imldRcxZflr91d/6Grr2KXcWDtLx6542prXdxmZsu4jyRKyN5Bu/U+d0gqZ3ZSkZ
OMEVWpj7RTTDTPoVo/B2SWnxB9CV7rt7fJyuhANC7M3ceVP8wGIcXYFTzYKjoKLR+aXETtxdLdkX
WaD0BAJ/08SD4zWSSRJ6KTStttMXKrKmAhkc99sHMsgpB6ykmIRlyk7QREUDXu4OsVWJckZj0mXn
iqoXInVxk6cBQ9c6mXphCHolAAM3tv2XkjUtlS7Nf5UFGPDGaQtsXFG0RGdQHZgZ0OjMeaHL/b4U
qNfxePGLDD+seAUwchayI/RbMoUoNECPxES8pIkCOubi3RG6G37H4OwabLv/S+hW5tRS3fNylz8/
1q8YahJa+FH3dsAT5962/iydxTkTi5g85aRc2+oaXoWGdDDAtqzweSkMu9kn73HHObhdBMh5A30M
LCtFzIK0q+vR2EzR8iIaDBuPjAfccWqjyKUqVgO8KkQ/LPj5ALIcnBeLup+rvQhfYDwJNqDGORZT
Pegl9QzGTNQKNnZsoYFocShM52VpLTtydBGerN4FenlcVv5aLKrP53ztQKrbeZnNEL3KwLDcZcfT
AvGJtCAWrs/FkPDnZ3PL+AnIjhubL7Kc3GQXeZLp0o3s8/MOmDVUAiwSMai6ZU49/UQ3b4Zu86mL
soyotDhSv2Dm4Is6J0I+Wvkj6VqiOEbLdXB63SxIS0H/tN2KkNL+wV38osXJUCCHpaf2oLV6WpUm
6w/ziX1wSpQaoDstON73j/YfhPaLICdGuafk0ysLnlnECbUJSNy56SD/tZ9vBbTGo6TBQXKuqRwb
xXyuMas+dZ4x4bdhzvDZ/uVY298WvGHLdAXcsS/+fP1f3HF2qNbrIGiZ9w1LTmKIDBo4nN9XxxWq
tnE980WJc1ixcbbIsglU21P5phEZr2PhJG4PT//XGtU1qtiA8BKw9w9m9osoZ4q0S/GfZGphlebq
gj4VfU0cTL5WlL6ri71nvj+J+sIEzwHVdpz5wF6U5UWpDebLXk3zeUo3mrtDN3Vhtk4l4O8fzPp/
+dOmnCsrXbQ4jlks82rszuaCKMi501tELWo3u60O/2dJ+bF4qvQbAB9cWPBp2uaOueiH2LH91SuS
nMjAgL/12nJnlB5dE5h3rm/uo0dRCm08O/j3C9H4OXuodC2+asxA4u3bJ58gH0P6JfIHwrMdt8Vf
Z8tpmnqiTWTtygQWOAUYu0xcBNj6VmAxbptV7p0rp1902ZObawMyekiMC2bRnjsqv8UEm0V9/Bcb
hMX4WkEWiY6fsXhznPXLcom46GhZZHGxz+bb2y+MsTyjK9bYp2v6fkbQvFxaCJ+rVBSujyeoBhfA
qajJ/FwEZ5bdNgFxmC0w8zyB2yByIcdDtK+z59SSj5nM9sySDikGcOnkdWrTvSuC+GIa597JcxpJ
myWp7rEQul/k5pkw3Nn72nU8YTM4LE791NhyKBUt2AgJkof7Z3SsMBzDA2bNSImnurWo/wCYz+N+
JUQMvu+JYLj1uxYKMvVsTFmEuAHVghrW9I0uvZIIWLyv1rWbvAyUXagXYdCynBRANpmPBW/VqRlW
nHWlR0BEiEo4ApWu3WqQA4Jp1yLyDZByW73mbDAbDtbhYQ48J4l8LrHn4hg491kUiTxft62yFk1N
t1rgfHluyGwPPYC9asLktpAQp3HKyzTrShZWp875BeYemybco1Aw7vuKGl+kDaZtqMstBONplQER
xdhOX/xjRPc33/D+0d3i8TtP7IZwN7iseiJ5vjph0vG02cxg8mPgxzshTVzUho/UlV80kYCwN3WP
JKc6QlVvZkaCQ1xd0NhLC9M77UXq6b7XhFUr39+Wh60CZRiDrY3pu0h97OLnz/wXFp0gpBBCEcvs
F9/jiNMil1JuklkCiW9t83WF6cnN7rQ4+JuPU7Q7oDepk8nHByG0QKM5cMWM9eqInc2uKzpZgSuM
pVrf2Q4KRKcJe3pXc/X8urNPD9hIDaN/3GuLiAqcYdFruEUCA9npZL+Pcsb2xLWzCzm7QOFkOMGC
yxRYAT5Pp/qBp2KPCIvY5rWpbPSM9JEpWkb2DwnOvy0an7ALqvN/Ci62rboopBv0QOjvJWr4eHsi
F1TwBm6h8eDoeu+/imS1QaX7/AD4uPsPW+R48om4ukSWp5jjlXWOiYTSbhHY5eoNWp+NO4g6vgUa
i8/GtVGm9noLSfCXHxgYF3hgwqvhNIaaxbKXsxq6iSZuZk7QRO5Y7GZQeXv6fx4cpzoubdTAWoIX
4BK8npA3Pa/XtzLHKv4jirn+odTxJXSc5ugyw5czJttVbE5VkszdQHWjdh0ZRzmHrOeKk5SHDmNv
Bb3Pp+BV8cm5pMZG1XoGNlfNp/Ry3X4KXu3IlPMw56DxSbmq8qMgYW5z/HuDHvSQOgt7ozg2RPHg
OSg/k62FcaaGfKLBSiD9QuJ8umWCDuhrAe5S6xnlitOrba6UzSw3G9pn1rna6zva/TL37ucx2gQp
1Nbq/6kd+Z7RsgrmvY5OCagtEwDZ8JLR7hHhj4DXf0iz/i1Dt2m9gS65JvKsLbDQ/rTyf6ONTKPS
M7rWBFRE4sIFQYjqgrRlcWye0sydk/TUiTrHBTpR5gKX7qLp/jRE2wqicn+pOa5IS4ni/psdH5zU
LDEC1StA4XkTb6f0lWTISQGc3REt6BZFwXwLXCUrZTVnsCINxRaStUdC5+A8bK8HVO7vv2ORFb6l
BQZMeWEVNg3Myck0mznp0UNOfiOTeRE42QIBUDjXIprkVen34AjBZAqQWwQriqCmI8iuAVL5u/si
T9CiH3VIkjYUMDfm7oIpHfKBeJpglnQb3NoQCqzIEwH2j4csMrbjGSpG6fSb4AzOUPJmZ81jathw
n+zQOs3NDyRqLFTtWbZE3FM86p4O6HGv6dxOLkWQ4M5Usmpd4zH8c18oxut/AwLcWyoxIBFhzhyS
jlkg+/UPgj5UHSNCXraole1X/04KBwQ5E53IWqhXZ3aCZLFwzja6psjZ6g73+Rr1MwZUONusZ3HS
pj5z63sTqHEilT2a1Bh8nrPGFy+KLkbOntJ87zsRuZUEBIpUJGu8j47tHv8JFp5XwOxizfEfCMfX
9ErdIzJDIp5GswxfPPFOetPL+qVh2fHL+g+uRrvS62oORBfDnL0UokrcqAofEOPMrjo1Ekn6i5i5
iezpm2uK+GE64EesNSDBlTKieWgY/i3LqdDZ4Rey/AhQRe75Ley9R0X5romqqC5iX8apReYrVit9
tADDIgDpQQuPl1n3hVpIjNMGudd0nayDmPn8fF3HZNVQBZ2htvIy1Xf5wi0qW0CR/fx77PHqIU8k
gOqBYgjc/NQhyA4TFExcdSGSdtF1cXoB+8/gSrOGXhTRMaiDlihHRcl5jWIJwlJj0WD89ek+dyIh
5JTEBM0jSVqyV6xcySTE7Imw5CQ6P05RyL6R1QYTwmThb9qVQVv0D38y5y7AvwKRH8/RfIk876pX
fTvPDQPUnjbI6+MIgShrHgCDhT+oPDGcBSwZqMgUJen7Rzleoh2Q5ixyKIWToDMgKFeAljLYUg15
0oYax2znke7hrbHrZb+UN14IF9p171Mfn1YYUOfVSZindcz6VVev8Udhq5DQvW49icAzxl2oAR1O
pyh950lpjwOWyRkA99u4wSKkpXv0RcnY8QTNgBKnV3ypNJpAYbK5Ye2BwJUP8RaWqKthXYjg9EY9
tgEtTq0osRyr0wt8gKv5XFkoc8EwlwSLKTAmhxKQgJrg1f3w3lMPy3iZ6jfR+vjHg+O2OKAQgtaB
jK6E+llgqXlPXp2r50nZgVpFNznxrJmDZUOCdzfuxA8OkFMkGhiqcpY5r5bRGksQPuWVGhMPyxO3
2Gf0KfShRExxWqWtztOpr4HebYY6Mo3XycP9WxL5hbwX34cyYwok7F1sIclVkze0+Opki1Tv3pVP
98kJZIL35wF3mOjymTGEZTmzbULmB2EGhUnxHVPGD6VUftNJJTs0dNmRwwcbRbDQrWztrwKjKSLE
KYl0bhSaloHQBtuEF74AU0f0dU4xZIEsyTpLWK/mQDctFvcvQqRJb3sxBgFOJBlZUkj4fEWbpdma
UUne+mW+oCuRiz6udeaIpBSDLRvndLavokMqDxDD6R+VSVMTmx1E2y+Zz/Dzyr9IcDdxnsylVE9A
wp6tpIeISEL1ImKCu42ix7xvfIbXgpbnzaZ6DUwZsA2/OpI42IqHbijkiwQ3NO4ofTHFaWtdD5ur
3IGk9BphpfP6wXpZUvc+kfHYQ8GCLoDbAkaXnzOZ9fplVmcV8/ti0tEN/DH0y5QE80+YA4QZEvgP
owpgQI9zH2aNHJds1PHUv0UY3JGX0Jv3WRq3qAMSnLzJ19rPa6NmVwVUAbSR7TArsUC2Efk2GNZQ
VI0Y98aw7Uc2ZAPQyzwiGUBhlbRnIKEVjYlfkN5loCLMK3u9mLq/Or8tj5jR8O1kIwervaiBbVQ0
B+Q54e/m56SuLiC/8/ZwUbDk6/6BjidhBgQ42Z9c5no9OzN8UnJZby50Zwdm9bggh+k7OgFb54jh
q+hRlIIZz2IOyHLyj8PWvK6ft6fW7En86Dvosy1KeLUC/kZFckBn/j2yS4x2Mo117DF8etJwa7rZ
7fJf949QyAsX9LAWw1LLwcvKPAO3CO0vKHurL+8CMuwmfujBAStMVAZKHbtyrxeF7YDMDz5Wtxxu
PYwoWR07EUPsEd2jxA51QAnlqibSYjAU1EAmKwtK7PDDczx1IQqtbqWifyYl8b1Zkqpf8nkP8Vuh
KXT+EUpAv1Z85+ohe55eCPa4MMzviz3dvpt7LcBs9koViMi44/f3wUp801bil0XRzXCwphllhKDB
LyHJ4XgULt8RSIo05bRXFtZ9aJyx+nGV1StUzmLoDldb7AWSMupdDBjilEYTRM0kBDbYKYhsL/FI
UUckAJhvvVCmZDZb+qY8X53L58dJ/1DKdqOL/I/7ovoT10IuL30SsFvdTGn2UvjbCPgjnYYc4dnS
MlHcOl79HDDMaZMeBcPrzMC5Kv5CnyZkFtLKkd6uT5VMpwrxsTHRWUrv7aq31MvzXBTnjXooA/Kc
kjEa7TxvFMAqx59+SPyHpScy5eN2b0CC0zEeFmlrRQAZxVwxwJ7CFUw5wUobbflbto6mcChLxBKn
bEI18aZaxG7QbH5j3zNLjzdma12JSwWKTRLR4tRN7WGFju6D1pPJtj6kFjbBmOl281r1VD+SdLFe
Z1Zlz3fqFeAFoSlKPAjo317tQN351zmgtgtIT2KWf7YWzND99yhi8JaQGBCo4jxrjJAZoefn83Lh
W9DftrRA4Y6lOMzUXbnLue1SU5jqYJJ3R73yzVktIK/9lD0Mc5O9L1pyqj48YmfuWaEA2HbV031O
xwOPLzHlW7P0MECHUXujl5LGumBLRrie2wnSZAJK9w27xNdwMl/FDl2m45hf1lGsA15n7ltEWMft
9neKZeSmwLsdzxsNmOO0TJrO00zx8cxT60n5LJdZRJbCWa77Dp90yx4PZCUy/KJSejh8mICfvCm0
XcY1dnTfPz2Bgbjp0wGRttb7LGCv2z583v/yeIvD4JA4xZFVTZRnbKnB1aw0s/NpeNAU53q26pxk
T8YGTVGVm4rQ8ISCx+kQPZ+kSV3i2C4XOHnEgbpC7xcSe6KhGcGL4us5lXxt25DdT/g7OPa/3f8j
7UqWG0eW5BfBDPtyTawkRUkUKYnSBVYqlbASG7ERXz+enHktVBaaOVavL30oMwUjEekRGYvH7ePj
QBFbvlEKPVHECz7MNvQ9wztxoJZjXGxvlWlkdaLSU0LfX4bC/huo2W4rwLEstq1KuwhSVJVQIFxh
+uPM2QnLeY2BBvX3yFTqu/5iDPR2HLfDmnZjt3dF4p1zG7SSaDXd7W3bfbt/8iuNBziLL/Zvw2Y7
rLCUSLa0lgLO+mju8FKqBueTNwu7/GSfSaHmN7uZatVj/OsEBcG1LHnvlODAB7UyyifYfmNzOwjp
ed3wD1fPNRMH6pBkSDJ6nrnTtMSWCc4R2WIUJrlhNu8AGWSQhAhzWAKQoWsINlqf9lWQvkzhPua9
+XhAfW0XmmmVCXrbdBTeGu+8DZHsaHw+EcVi+vb7S7FlGlkqw0ihO1MuWLv0Wm/rntg7vhjOlWX7
qorxLJudjLfYsN7qtvmY2T3qd5jnujg4uY3yyO1v5b2HWAZbMVPE/KRCpBEgY+wSTDMEduR98tq2
eL6C7ZmyNDGVzvRKDZpTYqnu/f5T+0RBjdYJ/8s3Eds2pQ2KONUtrC9DQSt56bGjr3d6LBa7gOOt
IWa7dkXvNhZeY5Abt+tKozq3wyQrozCHTAX7hJynnPxsQdUE6iGO1+CALluMKTtFVoUUK5asliQh
OfNA/V/eV+giwb4W01LZKZ866ftCtrA6BWwhTuEJT9n2zcYWuPU+8Rwu/+Jy2QLUnv8Rx6B8Z5Rm
17UxLSTQicJdtjmYK/VngsWFlhOsUxLsgx3HNf7Lx/oWykR3XSVK1omuJpkeNt7KE+zpCavtv7gI
Tx/ffxrFtxwG4c+XU6/0Aj3LDcg5H1ahg5ZxykjVYHcbePS4AmlS4ZZAGnPMrLAFlWUVhxDYoB2S
zr9hQJMSaNJIGX4FbgXj9A7H9JcDmW8tGbAXMZPUKSZM8mUDkd52GLB58zHcy44IUn17V294e0T/
BfW/RTIhYC3WbTyI+IAgmDkT8/GOUt2B5Iuj2bLL/EcM+1qMwag3NfTh8ZLfbS/25CFfVG4vCV06
zB0H5RjLVefZt7POgqLJqUBXhHnee3FQf2QZCb0fZedy9OJdOvapGGViW6h0URXmhqKN5nkYPQ9W
ZI1eg/3zfbdSEBnw2nuWg+nvs6Tqz9QTKilUzRJWcjKcEMuo44SjFQ+52GeiEWIRtdFTKMHmVZkc
VR+V3ZfB9HUP6XSH42V4tsFgSGll0YDiG4B4g1G/5PW26V19/Y2bzL4N+1CJiky7QpRzlNfYqY2V
ox+UcmvExElitxgvvzut0NuTg37LyX3Mfd7+CdzzZMCkatUqyUZoWN2d7j8KBxhyvrt7vYM7CHht
tYtPfMMwsfPSxNpTNtivsXRVrqoU/aFn8Jdhn4IHShNkgG+rtBhgzaQw3ywfB/U0yODIFFo719y6
dDWsAktXabU5tRxzXGxU13TFoDuPsGuN5eoHE0Ed6xc6Le8Ao/qP0gZ9GfDfuv+lO49oT468bhN5
+v1nBMJT0+V8vqX7NhfP+J5Cq03UuSAeG1VLdGbFv26f5WI1aS6AMQ8pTC6gHEcFcLP1Prxf+qoN
aEMvSpsFjPHzRfBuC1zMqM8FMn5GMk6FPpxQDwRP0UZ1qyB5DDYvt4UsWchcBuNYxrFVLTGBjOPR
c0bwU6U159W8mL6YiWAJ9bO2GVKFfpjNttqnr/VP9GdEZ/uTuyJ5yS/PBdFH2gxx+07qzYTSNWBM
IVyHziMahHJyR2PSQHc5B0fNicWruTAamcyEmWM3KskIYWcX49ouz3ssPlQMRdNA/y+hvs1mS6So
k0A7LdI2BwMT2VJLTBCvNdBlJ1QEoxccfZYMYS6P0aeX0cY9JJCnJCR9zUm8K8CLetvYFq/QXAjj
EyOpGcZehpDGO24QrXXue/GWuPLb2SLJqtWQ9B+g21cQinbq11xiiKsXYb/a/AdQJzf7akPUJrom
TACJDPmV7UftEzwDJZ9MbhBInBYl7jdk4Pc8CBoKG1AXwtytA253/UCTdxdoyUG/xRDfUGXUliXd
UGSTPulnmimyJEz1QL8fFDtK/weC6T25vPIw4/r8/+MUZ7KYi3bBgMEpPEPWy8Yg3nv1aATpw4ha
nNOArs3Zhy6aAPe27oEnEE6Nm0dePtjZD2CMNcswQTdI+AHO8T0EDyJeGAGiYYMX8yxd8vmhMvaq
R6dSOVWQswH3S/Ua7W/fh8U7N1ODscYyE8ZwbPDnc7yTxFXnuEHD5XheyuXMdWCMsIvLEmQaEs4K
3V7vK5L4va06d68FpmntjkirgRMoLqY+5hLpqc5McYrKsg5LSKTpiKPnCe7ZI/s9dwaKpxnjkMdE
HWTsiaEUT5j3tiDFXqtPtz/RoveaK8M4YdW4jFKOvDWNajCyifX0KpFfOcC4GHrOpTBueKikKUID
AaRU6E6eYA4nu9j47vM6iDweVNDb8cf1RYyGpinTxJgQI0wvC8xZaQqEtXSJhiuh8BkAEDknRw3r
hhg2iWiFVqqKkgoxtJ/pODrGvUrQXY7a3F8d37dGbCLxPOZaaE4G1cjbFg5q4Y39aJMYIfXn+P/o
y19G25lABoCiWM5kLZLpeBdGyI4fiqM6OTpPv3iqLbatGzNJDASdcjG1sgyniKuEbEP8eAarwYQW
ks2jiMo18DXZixvI/dRd3kXmGAqbVyzN6myGtQ6KfSd8nPy7/Tr40lamzft81F/cshQGosBAb2VT
DzmbYW15GAl4nXaSvdPQsnjbJpcDkNlpMtCUJHJ2ri2c5kuGPD0a7LwR84yW7fv+Pe7a1y4w7dsi
uabCoFSlt+VYZzAVp3G0a2Pf6CmOvCpeZGfNO8lFSJzpx6CVEsuRGbe4CE5PeQyU+/IoaEB5boM3
73IzGKJOel2kJjBeRNKhXwn3+eb88/5rQO6y5m7J4X02lQluekGq0tOIM6zflVfMfakKaV3y7PoV
AvwWVBiBqfo7JNoBNTU3Q7zopr8Ple39rsZUTaQG0l/OLhaLR/fetvOVE8HmqWn3Jr7uXnidx8te
ZyaSwZcQlKCFiCXCtHUMoPn0BtT8whqIF+6H5NxxlcGX/IRZ0fqs4WhdSu9atURw1dfg8/YtWHqa
zVBMVX8PCdASKZThgHtXK37S+gLmKVfiq9Vub4tZjNfQr421Y9jnqInM9UZgbJqTbKLz2J/uA/5o
6PJhff995i5nrSjrvY6/X7sO+KPpsozOuziYQ72tx3KAO1OEuccJSCj60IIgNLnbTvYUraPtJNp6
R5rtDpX/e+0wctr2/wWovpVjrrTRN3kqKZCpgXybiC7WOaMI/dMk67gmn59cVoFFm9AVmLEo4dxM
5jBVrHPuQ2p5DSLTj+Lh9KxhrqJFKrZ9ruwINNb8kUuqwx+eRrdMEx39yL1dCdJmoamMsYTWCrFl
FGQK4P8WiBbEki2vxgYLci4k84JdbsviX/mAmVjmOsfN1FuJnE6IVHHHpNR+fbaDbhMoXGDW6H29
pSFzn5UWu3jkFKIc/b0kilc4WD7iPWFI4vUXCqyP7uvbxZPskDyv12t0nB7p0wYhDKpfn5/gcrPv
3/CW2gFoOL532b5mh8BgQISEf2aW+GVbJdCAaPdYowi6DGnFuTv079w6ASaa6ETQrIn0G0O1bbmV
FRKt7Mr+Uh7Lje5yhC36wZlSDOIMaq/Xcg6lEHkesfUIyYR7CQeY27z09CIpIla2/WO7zH0Jp7g3
9QsVBRYc0z8q2EkRZW54F1BmnyCwQW7bEn3AoD9G/WlciMVSGO/oNniPc/NTi1A7+zUsQhlxpOUi
Vucenfdpo3SeZV/df/ysRoQ7sXQNNW99VAacWsFoJVmBOFqlnZzYWz2t4gezsJEVS1InACiGtikH
FVgpYMb7Nd04tXvhRcSLocC31mwuUxyUWMoS2BY+weC+n7EhLLxTfEzXo75J93h9/t0zaiaSBs8z
yJrOqXnJL9A8zIhXr8WUCIhBfDfBto5Ae+u43QScL2swYBWFMcZtBAjcqD6CD+mEmsta3CTYQAW+
ik9eNmk5XTBTkEEsNcW+0Kmn8tAmn+4vD0EAMk8O+nCA32DAJ6uSsdQMCEEB9QQKUZRpuflnDvQa
DPAgVS+nXRvRZcUbz/I00XbhyMD7yuPE4EGpwaBOJ8B3Cmdo84J4FDtVRhKBh58OvXOO7ZpmvnHv
2A3Zp8Ho0d0b0s6BwU7vDMwlAXWQsZXuRVB3n1dfO5RyQlt3uZEpB8cNBmG0sDuLQoPjzLCsw0l2
yhOdu8T4iV0I5L+DcYOBl1TVI1xsKqshm+NWLmzxs0KJHStMieb83Zvw2+TZZG1VFK1RZNRJv5/9
7DnagoBxD/qmgQh3vGzPcpj1j9swGfxIivhUDSUgawvM8j4KvHiLDThOk32w+csIeaYZAx6Yyb1k
Ath1aBNj/DDhSY0T5A2O8ezfZCBjHC3ZLCMKw062Gw3URdAg6SBfwNs+wZXE4EY3yKbcNbB/jFhd
04zgP7pDsWDDxXl6Mjdumsmgh5FFmZKq8YSCEnpnQE1FSbgRt/B6Znh4azLgIRdVLqQKbH1zPG97
UgQVAR+RzJ1nXuy6mAUsbIAfqmVRnHqc3cWPS4JgLHEF17Ds8K5oSXVxqobo5HyHaOlzEyf3Vm/f
vtXXZr5bR8ogiGBYZZheYCZI9mBEVLeVDfYp507igkZtFdZ2CLJjb0BjqJy4kW0G8KgRYgn63uEz
JXFtiQGZTpJPmV7j1l/Wnlfb1gUL48GtLKxQIcFWxdvKL6eUv28iu8E4m6SpVETYExKUWyyMWoHh
efv0ahLsLrNWnxxp1GjYozZVrMHQFRPbuK8P2lmUUney1k9GjnBQccqtgkFBP0geCvsz3X7imcOR
tnRX5tIYE56QxCt7C9IwVUMKJ7FfL4hOuC/UpbzkXAwTcU952aMr5XQNGgSSgQ8yuHzwakyLZjGX
wlhpERdJMWjX+AcN/gk43EBOj2oWt0C+2IA9l8QY4KVOpawPoU+D8mA7YeUb5tpt2uiI98MX3iwW
1o3yvtXSC2km9PqjZpaRa0V4iTX6rY5OL0K/u5jyJOKB9MkzQp4oxtVp5lSAYgWiaHL36FhIXwzk
fFRPkPbymR//OytkJw4MCdmLhn640I/3ykT0E+q6tNqQ8vg7Fruj5ofIOLwGLOiReYZmF7/GCNnG
w2Sxic0X6HWMiGY5NbrobXFDxRsrAy3G4TXpy+WXWYwH5z+E8YdZLPdxS2+es3XalkA61pTjvy/k
DJCA/XzhBKCLTTCmalp43Wk6uumY2xGfBC0RqjOCakxQw1r/w7TE+Zb0d/+JX99imKsRWW0nmH0B
/MJsFwbuQZf3TMs5vGiMI4e9Dao0Sa1JryDeIdEuwrqiBGSHBAd3W6FF5zs7t+uHnF07I0ZDQKRA
IfhdjzItjcEIHnhk86jPQVpgw8vxLs5xzkVS1J6JrDTssTJziERjM6hs3reKd1pr224lohKXwK86
t3Vc7IqdC2RuhdL3gjkMVMf8oQaNcrC7+BwRvO9F/32m03BRp7zrKuh0nO6ymli7FNES7Rt1Pnlb
hKRlJ/qPEbJjOLmqZ6LYw9ZfjoAsR0dHAOiNAjAvcLSi1nzD2q+T6zOtNFOMdDmp6fvREe2H2C5r
0gTqwVh/7Y03uhf2/7EZlqcd400FTdbB4wSh08ML9jnQFHPqVJvsLjuAV4XX+rjItDw3DgY4orZM
ilyi1nj0+n0aOgjzsLILNeHXz68vLnH/ckjy/e0YABHPESrQKsRRPpKjg1gzMOzhwAWQxZjEVGQw
oluIt0TGIC/n06g3qolUMtjLhp3mams7lb3c576/FzWaSWIeJJ2cqZEJpXCA2muKASoMTwkr8BRw
oGqp2KWhA1ZSsehFMrGq8vc7Jsenog1bFddY9Q/Vh/U0vDU12oY20cdtu1+qI/4miQkQxkYXhMLU
IGlzfPA+Du3rk+X++knw0geJfW4PRONGxgt3DZNUkiiZlk6LK8wHC8W4rMvImg46cjUvAinterBN
kOm6tfO8r7aV/3+znJ888FqK91ADAzmAbCiqiEbC3w82uVxOUqaWIgDZC9cHut6avF2c+x/YAsLl
9rtONDGg8ps0Bv6jqmjyy9iJ1xRtiZVkuOE/LO9MPiKSek/gscmvOwfffjT3poeRv8oG/0qwwVPr
9mdeevroMhSXwUIhGfrVDGbwlvRa1RVDLKJ6ttnKbq2iEI6oWoTE4Mta0UVMHIkUTBjdf5PIfORW
vCTjiNUdh/wRhWHDAN8q0sHoebq87hBXv/ATLQux7m8Smdt56YU0msJUpKXIreKEB8p8hnQLd7nx
UiTxmySK67PTLPLTBJLfDFbUIz/7ME2O/Pka2F1gHT7hB2VKMGijW5TnpdQFh6HLkmyhOgyKJ5jw
74KbUlbwzMthUBoZvR5GPN2BTsfFqnuDwEOmNq2OIiuDSYHaN99MdAV85K+Wb6ejPWwCLLsBJbYd
v1RP9ulh7/S8tOFSy/tvv5D5CH18GhqsxMIv7NYoTGBVxRb2NjV+64IrEEdjE9u8O6lEo7s2zQ8w
Mva8vvcl+PztRzDfp87U7BSLOCbQWWsEw7uoSXgmSbnhFj3vP4x89j0YB56mkVU2VgFt8eru9/Lb
6eA+f9UfvOf9UqXrN40Y1z1ME0K7GBp1a8cJrBbE46jWhrvtRiMKiTHYWHnZ1sJUASJaHyuct9hT
AoMQXowssLlV46VHz2+/h/HtcgZPrPf0MzvOh/o2fegOeFjAdtmSHiOPNGe0CS1OAmfpzTeXyja9
COdQPucSlbrZXu6TnVyDFjB2HtWVH92NSBNgM1fsXggWR6B977z5jJzLpvvgQdsi0Hx/dbb7JTWi
eLRM/IwLiojIgvhNEHojtqxaWL3GgVEasN+wMJZxb4jK3NLzWoR/xnUPU6d/CpCY4A66LWPaTCnm
5SB3sdoI3VWQh7R4rhApQlp8tAWMc2Cgw4ZyUcHdNXY9rFsKMpCWgYxJLPsKCpbk4mbr0p6CiHw8
eHFFNLTe3Oc5KR0EqZW/X4++fQ/OJrtLQIdFEZY+6lGyN+3s9W+KV79ZGwNl1bmcrFjHnQOeHlG9
wowXduvx/RYHRK6gP/MmRppFYJnAyYe7i1SRUxgRM/w6OVHqxeWPISTR5AgpwToNa31R3zkGthDT
/qYlA2FlZam9GOL8kYwSbSHx1E81QZfoVHq8e8PxXioDYhg4zAvJoJ/aoYtD3QjT+nf0OdcFsc+D
TPq7/7ArRdFFy5RkzWAbn4RO6M6DgVPNL55F8uFeD3+IG8Nw/+b8ZnKY8zNGKcTpQc6L54QpQZZE
RO8wtUuOoEUkmAliTm9QxsGKzw09Pergs3XnvcXwBrfFLHXXIjz8PjcG2ZExbLUwhJjObh3vcq9s
QpA73pGfK3iWggTt9pq5yLfcZMmiJX5LZkdtU9WM+r6D5BFr0V5/hV70mZJptHMAEHcN2+Klmwlj
HgKdDi4MyaJwJ7tnO4HfCgEzWJ6051bzF96n8xO9Riuz+51XfYz1KtBLIduNhEZ2zX1rfF4Cg3d6
DH5rRqhpagUpwgOiqzdMQ6PfBe0X9m37WEpp/aYNi9dWAwZYau+6YTvyr9ABn7ZaYUq5WwlO8Elb
XZKH3Y4jddHlzj4Xg8WmXNT5kNAz7O38wbzrPPnY3jvV85fgfMY+d331UgniNzWZEPJknqSmMiAQ
pASSc952Hdl/dR/AKu7acWkRF2fKMRByPheiedKoLCyleq+Jt4pIDq63PTc/uETA+JtaDIiIU4oh
hBNEVU7r0S2nSW1jsNgiup25wtMp2Ux2s/uanoN94X8ZtHWI4wWohBu4fLWv2W3AlqHYsqj90Hdo
aes/X3gdaEuP/LmS13+fiTDBwnGqW4jo7OsGYLy2hQmj7V8B+DPtTx7VzXLohLyTiZe1KEkmcyVO
mSacB8yqHPR1U5FhW/7Ktqfnn3GwbjNn3z3gzbuhBU3OSS61xOryTC5zKUajS6Wqhdz4bnNsDkhI
KWskMuw9mgg5F3AhZfObKOY6iNHYJGcBojKSH6R7lPv3n5wrvojIM22YW5CFUVOZJkRUzvahfzVc
jMrtg9zn5QuXn6gzQcwdMGsx1zr1gsigCZCYPJHsC1UhzO3RHkLZbUwiPTVu52QH160wg+4JuwHP
fPLM62leugqKpItYn4YCElIzuCozO02MWAw1faLJqCqzlZo4vCBoMe+jyDJeYxL+p7JU+ucsi85i
a9Lb5j2FvRuiqbfx7a/dgCYUjABzvuFS0DUXxxytopXp5VJCXEac9/eJPPhgn87J/XPA7RhafILO
ZTGBinAR4MTPVDW8gbfHh4MHums/DFQwnCB5zo2/Fr/W91Gyj88ciV9Ty//3KHV7PCEYwkv7EPmj
C4rVz13My6Vc33YsVM40ZN+ZuRJOeBsYuN8JUT6yaS1IboJd7Wtzs3Z9jPf9InchuV8TyjKk6+ud
g1Tep/4EWrQfEdhJHM7XXQKB+e+hIcjMXmWzEWqJnrh4cpvzxvefYvD3/nyzL2iF/LJb2furIV59
LpMJa4SLkmr5GWewOR5jJInJ6/1aDsJ7TvjEU42BcFMRTk2dQwxufydhtVUy7lr5RyTYYuNbxt3t
k+TZLsvYbyh6FKHDDjf/EBG6CM21Unvl+wQt4HjqFXb6Cxhec3l6liINRUZDiiTRZLDOnGaPWiT2
hoR4rAhgViZHkM5h2rEcyVjbKM3wDGYpJp2LY0711MM7nc8QhyCqvxtTOw3sXYgxttXt81y+mt9q
MY4wNMqyP1PDNJ72aFDExOjtv7/oaeeKMO5PDvMEhFsCFHFG2Y73kq8f1+oH9t4H0QN3uGsxxp6L
Y1xh1Mp6alKowVLc3HEqNbh4ke1evLd6tW7fA+74+BLTIq7Z9wkywH1KBxMjElAQherCwfof7CCi
lJH+I90dYNPq+EBMtyO6yzvbpefRXDSD4xc5i2Qzj6XDy8WHO8byxmwgOs/0OSbCtqk3pXlWygpH
2u4HB+QUaDDgQMjiy3mmiEEVncFjfR6qy4Q1LwhgKFUlCM5tOkz5ZN6BPAK7+X7ssar5k/vtlmr+
82/HdqcrfXIZSzPCATqdK+DLIWvn88L2peLxb1IY6CgmWWv6Ahby4rznKcGe5uhRJM8iQe9E5NDt
WLzwlv7FP93fPzbJlglHc6yUxsJ5dg2RSLiaTrRXAxUE1Fy/OB9vsWSgYG8G6ioqOmtYqp50avR6
1E7SobvYjvgs0XrVfflomx6Pvm+p21Sfi2LApG9budetXKIuzRGjVYKhSbd7WF8kl9tqtojAM7UY
JDHlvMX+jAK2cXQytwkU2wFvGedxsBj1zYQw4KEP4yCfOwhxzJqIP/Vgf3rlADD1FH/YwkwEAxK9
Wk151uDzDLCFIHIPZ1Lb5sp4l+x1q3OpX5at/VseCxd1JcrNYOIboZ6mbKSgeqxOdlVXrmA58Wkz
Tm4/kMazMgfE+nKFyU0ldcvu8bba1/D8htospBQFdmYoSJoeNmcXo+5VD1ShE9NdRF5CHzMOpPh4
ekIx2Uk9DfRS+iE5YoZstXbrlV6SboUon9uTswjYs7NhwkD9VFSddkmlQ2WSbAimyUaq6UK+9BPH
rfNuisFgjlVruCoCvkIhO7GFsdIg3gXr53VdES73HrWgW0fNxCpa3hmn5IKjpnmR7XaVguysJ/7d
3dt6zWVpXOrhm2MAOxiTCNMJqVxI244Jwa7L1FaP4SuPQm4xM6FohoLcBLgtdJm9mV3UKl1a4trY
0b3i1H64Up6KYHxS6dLdBo9a1MtQP1E+M6I/3zbeZX84E87c2STt9VAtaglRDOiNtw+6/YBo96lF
bqtxR5tW5wNHffort/EtliXZqHKpbrENSzpoVVAE9/YY2eoGbRV0uchfFYBnB3ytWM58/hhKrRJK
OGA0smx7ryRYv2X1DvL/Gy752aKF6iqSTODHQ9MOc56aAvKJ8NJQv+HJrm7jwfv0k2Cd2Hr/BaLU
219v2SF+S2OPMZHDqjtdzhKSS7QoF63HDzqimlUO+gg4shYdyEwWEzlZJ6uaNAWabbdp5OiDq8po
oq295/Z9n2EtjM/zWMt5kZlEBsPSJiy0qYF2Cum9Qrbv1qC3dUdXtlC8cT6n/W0NOZ9OYYAsbaqw
nJRBOniDXwSqtxc527W5n4uBr+SUTUI+QEIjOJfHFvyyGTborDa8qcFlTJ6dHPPWKuJUVboCJ+cg
TZe4KBJjDBLd8nxydApOfyDyTBITJ7VncBdo51FCMuno0JfqQSKH+rm0V+ad/8O2s4dgn7t7RJ+8
Pptl3JyJZsOmThsyeWih5OZ9++4dLjXBJkVi50FMRNqrvwt4sMW7AwxUT9mpCtUW2uJcNckWa5I8
Fxs6/b+/tGSfrruP8uO2VS4WHsAK8R9EYbfLx5IRK5UFmaKPFzra0wY32VqNLfj2uVrnNj+JthiP
fktkk2idMhRGrMFMX0DeE9vol5/8enX+MHnPyuuVumE9bPIsbf5znloJVgpUODyKzi/9G7qStoVn
PWlPv54O2CrZPY+BEKNBqFzpA6pXvPctNdNbP4SBGrls1WaUqC2B1aF5yL0ClH7H60elFKfo5eB8
Vc69YflLjKhpyjzFDW3Rue+9tyuLnJG23wyINLy1/oEqHUfi4ktt9lUZ8MmbLrGUsaM3VXrAguvL
tQVNPUwN95Wt8I6TwR/5HFuiOUFW7TYeXQpxLO4utglu5pJgiE7yQeL2Nrruq6+CUgizNViIi9KP
5Tgb3kHzjJkBKE1WdT2OcH2KO2pjH2dbf2hwYbkvRqrTLRNi4EhCC/wptKAziOxVH7SJYF1LXyv4
yMK1/1t7ZYCoDSWpUAwIS3N7u/E+as2uKt+8d9CVmtrJ3zBs6zMQUpmwpqTcjboIc90gOsS7LiGW
DQ8ZhMg23bbTa7h74xzZDZnV+aJqZUI9yotTruOHc4qpr9XqoXBqW9BI69sIEje5HW/BuJlvP7ld
sdcNG7d+ARPpRKcw1fXuAjftbTfY+rJ9ONsfCcnWK0oK7+bBuiKy9/a8506dcUIQjYGh6DSaRR8B
hrYO+nHPrzwHtkSzMv+O13+fhcJhL2F1q9TjO/beFr1qild55fNguZaLzim82vbDR2Hbvb9GC6j/
s7cfnx5PfoeO1OcYHD5g6PAnX3y4711sPM/t4GUc/JHzoF7MrGINq05fQ2jkZ7uCknNrCPVFpEgl
BBhgzlejc84cLfGEnAwr62XdYN36ZsfLLy3WpOeCmSs89rHVStFVsLjTSJEQDHwct+IF5Avr7k2s
txit56UkF6PCuVTmLtdRbkk1yIYOyAweH7anpyyypRO66VTO1VoMC+eSmFt8SlodTElUkoU+d9Uu
WrvHWa4VV9oab7fv8WIf6EwY2ykEXu1OLTMI22AEKaq97D1+0A+n2OlWdmnA59RugJVgJ+fevVfs
deEGuNi6QXh+jxZo2ds8/x3MbRZjPLzLhirdxI7wlF+IXa0pi9FtfRdf0nM5zN2VoqIeT9YEfTFG
9vBQ20/YeuUbtkvW8G10Pju1eaXjJbyYy2SeLF1b9nE9Qbexsz+8FMUANGyvuRzpPBO9NuLMYKNW
s/8z0U27V/w3UA7uTJvnqWkAcutDMUHDKZ0iHR8LB2g9bLcZZrHRsRtbtK31k1+zpJ/jljQmLkj7
stbjENLChmC6fr3u/R/VesexvqUwb/6BGESxkr4t2kiSDnK2Ep5Qj55iOxR4E99LA0L6XAwDIVpn
yX1hUtt7QWvSA1qTVk/k8dUFtRIYhTZ8Qmret2KQZBql9Jzm9FttWsfRQPzwjP7qh9qLNfTfcrMq
S7HrTD+2CWMc8hwT4BAHFiXLKzYYkcC+GTRH3L7DiyVEXcfUk66psqSxsYc0abGkgMHwUE6BQdO4
qT19DLHzvEYJP0Xswc3gLEXKc4kMOrVSKcSlpCBq3DRoIhbQsIDHJDJhu53AKWgv2uJMORagqnjq
uoEaCU5RLWwNh/hy+wAX8WgmgsGjRu8FbBuQpYPQkXqrvYJxp7MTLLz9K082E0TtcwZIxSTmadJD
l8F28sfSbhpC52g3XFa2pah+/n0YUGqj2OjDBN9n04cEUfb6Htuds4fdnrIHcStBi3Y+U4sBJUER
2nQUVPgq42f1JmEhxElyMtFB8oTLm8izPAaa4rhvVeNqDhvv/WEiNcwBFWTQG3BfDzy1GHiqxdIC
wQEOsXLAUjQ5pW88C2vABK9ASG/LH6A+Oz8GlkQQRJdmq9GM4bY/SE9r2Xmmnve2lS9mnmZGoTM9
YWWVNGZSQAwSyqp/3L6/P6wwhoFVp3cuKpLP9ib2b4vkIRPLANlnQtGLGSwDDJDbBk9Z2Y0bL73f
VCnBY+i/PEidwYrBbDrFEiHu5SgQdYXuAnRs3FaJA0dsm0ts1GMrpRARp2T4JaJrwu5lnkUse0ZU
jA06U21oFoNI0QWLZDIw/uJFFfrwjStv9esxsX04RpAv2VhIys+fLUacM5kMOGGDo9rGkY5bjPGv
9/7uci+A4p8X+12Drj+N/Vs1BprGdpTj+kzFYHQTtH4TqTws10auKrR5zTUUDG7JYoDp1Ay9ecLr
4QAyfukpJGvuo2/ZHL61YeAokRtNimuDQh/eJsdt7W7HGKS+ylY9nh4q/yvgRzHL4P4tk8El7Dhq
wF8PrZBuPDYyaWNiuPmPqCJ75Ks5vnEZb7+FMdg0ya0etzkUpMK2yer2bVpME+v/GJ0uMpg0dkOa
Zgp0MbwPtFI/Pa2KgGbD0fdXYr+bzRG3GD7PxDFxS2WqQzhpECcgmjgObrXPN80LuFwcjqAlSDdQ
HKXkyCqaNxm7EIe4yC/oxsAYrxO+PZ4cJPYxt8iRsuSh5lIYSxgxRZCdOkhBKcFCUl8lruJiHx5H
m8WewrkcxgjSvB6USw051z0yIBs5rNAPi3nfHz+wSJ3XDLrYnDoTxzqqTJ5Aw3+COHDvOF6EeOLg
PRikQw/L9rJDs4JBHugoA3k6v10eK408upe7BktTMRIcFNtd/Qq+o9tHvZhkmf8mxnJOWAldx2f6
QUdne8CEPcE6WDQNAZFBRvpp3XHunbqEXXOBjC/TRiNTUGOXEX3IfnYh6juig9MXKgyDu30gyfap
tHPvsHp6Ap3+aKcvyPFpNhjaTxYaWV3JdQtyb6N2xmPpW0KE+Q9jfFOljYLclPhhLw3aQCw+3+AS
vs0FMI7oUnRlN1b0qL3t2c5Fovj/y2wovfG80WL6Yy6L8Ua9NRZnkd5TNK1icBAZkMJZHUB4K779
TF91Uq4qjNu/1CGvBY13ivTfZ08BtR1Grac2rmDnvHWfu7ftdTEbOVeMASD5lMfny/UrbY7vMZY/
PxnuHaw1xaZ5blpiyQsahmXJFrbRgT2AOUWjlcTLiJDl0HRr8DnJXks/mpndmQYniF2MKOeimHPr
xa69FBiJOWzAMfj+XjhgtXEt/+RgcpkDrzytmCME9XA8agVEif7L9kM9ZB4HVxdbdebKMPg9aS3G
znNIqPa9i8kCSijBsYNlF/H9aRjotihBvxFBhENxAwtbV2jQ4ffALj4uZqqwXW3jVKlKavXUnj3v
sj3ED7/IT9rhhJnVr0sQpD7v8/wLJP+jGtvBNoEDaBSnDl7puPXAuQgs9B8RItPBPV7GY7G+M9eP
geNQNnt9lKAfiDEO5S4i0TqP0VxPUAv0sW7R3lc1+QLxufBIu5k/Oba4mMucy2dQl075pJMM+Rcf
HQsARTSr4hXA873UHNiIeS6GwV5Da41wamEumHs5k2jb0noJxyb/BXS/PxwDF7kJtom0hi5Ig2Br
Nsk6kEqm5OQ5ld/a6y+M0e2+EmwH4NyFpehvrhyDHRVi9aYrIRfmAow33/pA/Dh/8MTwzpDBjcv4
H+jdOObuaJFt96MN1BZdaSm+GpiHfdo9w9Ft6fU2142BkpM0xrmcQDcsPdhi2V9J4h88xXjnx2CJ
rodZVVFnWZL8UUUF5H9Y+9LmyG1k27/i8HfOJbjzxp2JuCCLtUoq7csXhlpSc9/Anb/+HWo87jJc
VXhR70XbjuiWGyCAzEQi8+TJ78I1kXQcd3z+lA6erllnLGktFSIIOde99Y9kg6qBaQd3z3ag3uHd
9cZpt9pW2aJGQrCLghXy9M1Grkuw+DApW49sg43tVF7kbUG1KJjn+O3/a42cNUGqWGnJhJ3cIpM5
NLSXZhCFi1gWKDR/ZA2y4eJ+jEcrMQ5khCdynuxBlu0Wq5tZ04A9+iYqRO8zlGN87Je710W4+C7G
qIUPFYFK8GWscqmPSE3P+zpMrrcGtBCsG/fSfsb3g7FamI0XnSNnYZJ+Gs1Cxf4CmoH+seoKfdhr
Byj/17lXQ+AB2YUe1OcPVXQf8VTPqWKWiG5gkagNBg0k7tqHryUoc3YLlOSLtvTobBaRLV3VCF60
hsY5kHacSX4yL/Fq8hAiAtqAVu6zvtxghYDdUsHqjm3p4Xx/29LG0tL5AQQmvA2ChzV9ADTcHVWq
O9eyt3FQqGgDCCOK4RzzwlD9bCq6OjuXOvnrOpW0DLsRPZ0htF77ZgKgXorU/ph0Hk7BaaMeVxFR
awLpdN2bH713LzDOR52jwwn4y3uyA0VPMQFiXvMjA7AMvJ9R/7RAzQn6GQnmO2ZBD6fjREMquqqR
ImyZxWgXAGv+JZjgKMb1cAZOGFo9HFD+gRmQNUbm7gfNZg8IJILnhU44D3djg46s89sO8+Bl/wLm
zNB5WJq3cH3AXyCYav5k3vM5XBJ3a4fRmCLM9b0kF4Yx9cgSrHlQJVFE7ejT7HAm7qpuWRWir+w0
GyegBUkNinatmS1/SDdg9nXFbPfHnIPDGbmL2zK7giGoguOqqPYAh058ownUlI/ZFE0ZJnqPKdoZ
oAffEd44ItbPwEjc/nw6f1YC+eazCnlZqbEZDdjAcRFGnkXEDaGPW7s/rQ6fSSikrC4yH2ekNwuZ
PSXx0hxoKDkscioCNkkzdRW3HB7OL0xgiPjkQsFGO+/nTQRbRwxaqs3KEXVzOBrLO5AF/t5Ic1Qj
Q6/miMfLi+FooKmEKdotoodrdGUWSvvRVMbhfJyp0NoksbrZGLkv5EX+WVC2vgFSNVtqvTOhvGi1
KQh9rEJ6e/8pVDXRMXL2Q68nberHeXK3R++mmbFRZDeOuXKH6+PtxlCNqSJDUlA6Ud/VztxWLdtf
r9BKFihngeSLDKLB2Y5u9EclDWcJebkaQM3oPVju3ZIOy8dPgTtzNDhxuDDOaNRljq61KrQM7O7q
qv7QXz/PS/tRf/RgBj5mMHVomYDe0ljMFe5ddRVRFAff382VJ4AtALm3vO/RbHUryuwKTD0fOMj1
YZpIjE2MlrdCMKTIvPM1s0TtkkpuMfqTq39swzXi1chGdg+a7qQp6O4Q5hFm1U54g3/aK76cLUx9
S5eC7zsFcTG0NAER7I9g8QrOlveFU69FN7PABPMFtCqoxwcznj0ato/29yI+aZGV4ovYEmKyFECd
Wc4L+BfJIlvV9IpGAVUDqnXgi28TOAEibRbuI2cwyiQZVFBCzCKJLtfTKnTnxt3vaDa8ugVy5/9R
nfmGT3I3ZMZUQgPg31x5xH2o0G9YR6fwNUzVp8hUCe5ovseTr/d6FSvf+qZ7V2/hZ3Cb7JOHYg1b
9f9BETgDUhpKkFXDPJ0LJ/Hl6klevtheTJygoP4dEmIRuk6eNyki5eODBybzJ1DEfltjRF68m7ul
9rBcbDbfBXpCpjfB9cKHCyorUsfcxAp7gGperq58pJmLxcqOF7ei/hcC18Di3ihV1jSTpn6fnb8v
dggPiPI6RzPzB+aYDw90VgHIwfwMAls8HstgVH9Fbuse6QLR3XI0mno4FfdCSbKqHLUcagZMF4jJ
8DZH+DZAE9S9taN094o+KejWg149c2MgEZWQyLjwzZ+AJg4DhWChIITwUpetlktnAYQUXjAzskLw
iPlmTj7zsuDjAp0ed3oyYrrWQaAaoXF0iB4oSiz3S/q8y9/hd92Pz/fpbTkz8wsrzo6SOBxuNueh
pJlpDKaJ+ROaA4GjuX5Ef+IRIFinyGGwON8ErDORJKmz7URuPVuEwNqLwtNCGeVsymhIJroszTKK
J8a0UpePQI64wktc5Jrw/ZwIQp0RqTAP814AHsG78yFFJtp379YN1VyK5KqzcFaJ5IiCESJxsbmA
RwfO0SlRMfXLjMPxfqzRBA23wrCaO8suh1vfWxp0QM+UnXONwgdab6XdZ9pTYcTnWOroQG5szuSA
ky5hafctN4hndWuUIa0f5iAT+Cter3XUIs3iKjDggqcqj3ySVFLaSoFJw3XjutGG/dyAtP78JAKX
3easz2AZWqzOCuG+Pa/OD300T3O4adxzhzRmlPhzqMe7GtY3ATBogGv5C8E0IhNmc35KJyl+beuY
5ulKR0jpZsAj7mO/A8kTEMauYL9E8SubsyCNPzFmzoeyxSPOe7vq727Wd6halZbXjTMswbwkEAOh
/nG2ZLQSI6m+I2aozmXryUUOG5gTWq4WwBp3C9V5BMHAzEkmOL9Zu84Ya5szMJMmj4nMZtno3O55
gpD3YqrM85OYPOrJN/6zum26ww3oPUC7wQpxt/94Hj3HkV6FF+5RTwXVuLDzFsLFfDzDqocWNDQS
jEqDBGZNb+7AwrTEQ6ukc3tq8Ls9ieDvx2X0YE4u6tmOfe77sa885Gt5Wl6Pu1fwMiwKt76Z3bH7
e/D7iJDcx9/HB3Nyqh2l/aDaLeZ0w/VV2TkT1T7JpgDb79xscGbKFMjLUXt1MCGn737fYtMne3YB
A40qSDz7aMPnnJ/l6IP1YBJO2+NABYeWgkk0R977dxe9Qg6G59TbLIw8tgwMP7NLuQkIaB6GH2O8
mxkyHx32OPfUOL+goyQ41sGUnH6rfSZFjYopUVub0nZ6+XCc/Mpcg4PFYaV3K5TGeQ1/0+uDCTm9
TuyWhUoUqOjU/rn6+XQR4v5gQXwsw5xGpskRBG8Ld6FGR9HCWb4qLkLIK1ckDsfd51+L4QMYLAlk
NICENie0d9DoBrClG8RbDYCE9/BL3t8x7WbucyaC+ot0mg9uhFJYqxLBzNsX4OBmXNF6T3cWfQ1Q
ZCkiBjv+Gj9YJ2dBUItXD7qMQwMLLUg/0QsZTfj2xsOyQTkcGpkGP4Rbe9Q0H0zJGRDGVBD+yQYW
uEVR/013n7r1MnSVmBK8WMFPkswJRBdwlouuvIOZOUvCrEJNkedTwBL0dHUV7q+SlQeXE3gdd7kz
lzuHOAp6mK5EYQGBZpiccQmSxCiSDKr442EOwDVX51VdeIicddGihqX5fPVcATrpeaBFWO7pnPpC
G0ORp3Lc/TrYRM6umFYWBXkPidm+1be2U+zRqVTESXBCCeAlgs3N1uRvjNoBdm+KYhKrJFGxoje8
HycI5XqPu3QTo+fRLXozilzx488e7deM3BmRGuwd4zzjNl2/dWuUQcHx6q7m7JQoDHDc2TuYizsv
FrXgHWgwF8pE3DfEpLw7WJYPEIimCxSP334KXK6jTGSoc/hzO7kz8zWSB5URwzS7P9o71PRkrRuA
g60a0IJlTZU13dFh8R69bFb3SNv/DGl6Oz89VtM+obijBO/Yebq/3xS/Poe7Key+1EhSY/1ushp7
mq2ze1cUzTkhp39O8q00ByLUVLkPSDHWXCSr8llnHl2hPPUJWIjz2idYzLcoH8yDdtpmMxVYjP4D
jf/m1hG6wG4dLc8+OL5veTqYotRYkAVZqCLefWPEcyXvxu3pCiR2AkE5Hsj4JSjfqaaDmbI0D6cy
x6YBc4BfwO/jjUV61xV5J8e95V+no0FEDibq0DE+DktMtJXuw3u/Bbf1Kri/jWT6RweH//oY/jv4
Kvb/lqv6X/+D338U5ciiIGy43/7rf9u6Ye9p9J7/Rlv29d7+Vvz87b55b0AZEH3U/zMP9udf/tdf
f4ux/pjLfW/e//KbRd5EzXjbfrHx7qtu0+b7K/BV8//5f/vD376+R3kYy69//v5RtHkzjxZERf77
Hz9af/7zdzI3Rvyvw/H/+OH1e4a/tyry4Lft/J/7/73729/7eq8bDEG0f2iagV8gG9NNbRaj/uvf
P1H/YcHKohIKzVbmjiu//5YXrAn/+bui/EPXUdBlGzIIRFVlriSoi/aPHxGdGAAl24phzn/v9/98
319O5dcp/Za32R5tKpv6n7//1QGXFHRLnPsl/q2MI0DPsZB18jbQawcs2XaeOook0KBTg3NGvUN3
ybxSejQSNkDo2tZPZRSsO1tZHOz1H2s5/PZZWH/Zs1/fPk97KMRmM5pJUstb2wxpJVFfjuj5kf9q
XH6NzKmHJZcxejq18rYKpkWqDLQbahpPxXIcrhRdcqLu6/xEp5bA+X+5SirFnzARs64I25laJVjB
qa2H3BzuTdEqkxIpmrxtFYkOioZDhbNgTZvLvpsL4UWq1Ul9NW/Q4Brlo1m+nx+Xu6N/7fz8Gj04
UymO/FEuS7Il2uRpKhCKyKV0meT1ZrHSk+6mTZA/GgZHHYKVpFR7k4HLtAFvhl7uBlu/CYi/kFJr
a1XNVQx2cEXeGHD/6NCXq/Pf+Fe38s9P/BvnTqlbnVnI8nbQ45fRRxvIOHSn5KetZRuid8vzs5yQ
DL7fE0FcsvEL7DDJ31QW0yEWaM0JyfguyznY4SCXWJ3W0HhTfhoTJB8GL7MELvEJveG7cQVDMTQG
UsPbrFUXpbowp8KJyYcZ3sgMxPOFYAnfj7Ejms9TwKMZr2IW6SRvdfXLGOptlUaOVEeLMUXHL93P
lqlkbdTCdEmRbgpZ9wLSPmZJvhgT20Hn8wUgE24g9S7z/WWbl55kTjfgnXBZlLihHnhZIC0iLb+K
/d61LHBe+D1bDbLtdEq66ErJA+s2nTRpyQLbUbvUDdnTMD6XbeOhpGLrl1f5iGo/JXH0Lrwe5fym
lQpqVZNXKKmTtMN1PyT4EjQg1DdFgYa7VQI6wGZhJmwJw+NGirGu5cKpk/5aat/AQ+wa7LNQZArG
6oXGDOqbn8MUu6YPLgSABi3tLp7QsVJlt+cF8JSccDYw72M9tKZY3o75fcXetHgHTgSBdeKwM790
iLN7cdyxrE2hQ0YFqC5gq1qTRjTrTWeq49UwrsemXgTaPtJCp1VCD1CNhTpabh+F23JIKIAb1Eql
B5UFK6tpN4mdb0bcZa4UxM7YdgJBmz3iY3LGWdG8Dqq2ZJDnrgODi/KSSMBsjG8kQlCHvUwTOHw1
U7An33jPY5NxNhVqOUxEauStavnPoAj2amtv1MzxZZVOtrQe0y8Sm1At/aYxGvQfkokbGOZWjRrX
DwLaNYGTtvJzkKZAmRSo3YDAM6JvS6OilspokpYr088cPPmcLpqcQrGcON7YakVN7RWNlGnYSjtS
K45e/iQYhHW9Qwyg+tGpPElaJ8+KpTJMTmNYTiDf9+SpKK58NaQG+sUmXwWpadb0gtDgKQPI3QS+
ZLV9m2Hv4eHTWB6cyBeMzJVp/Cl9PHVjQdJpyCSCYw10JwxTp80VKg+LEH2iE7IYJMkhDPd+7sjk
zRpX5pQ4IwElHvjNWYh+T9PzYEb4Ix3XC9nF0W1uBE5LjEWuoFb5vP6dWL8629gDO20UsVqZho32
IM24CjTcZtLH+ZFPXGB8Xxs7ilu/zBVcLeEOlfkLSXMi9TOrViQjAv/ghPH4JiI8+PiyD+LI7nHJ
NBJu7Keuf1elr/Nff2pf5ikPhk7KrEvqEXJh27TqVqMuuHBP7Qpn78oUD6+SYFwDZsRvW0rqgVZs
bTXhSmP35z/+1L6of/14I83rDkE/eMTAOBjXcfVhxDfnhz61L5ytKozemIpglLchc3N11Yiewd+k
n0fsEk/TXNkV+LG7Qd6WJHSymC1zv1kYY+rmsg0mHhDJR6+sBvUee4zidU18Jy60h75pXLMMnEiq
XaKlaI7p054lq66LPLvWN5GWubrCvMBXvW6qllLWO1VCaMiMddTua/SQ6cxrRQ9pnb3XWr6QxnUD
NsWmXEfo+CJ7ZfCsBbHApzu1eZyxkTpzyEbfhFPEJE+tPGZLl43ME08b5VizKMrmR8pdPO5UJAPO
n/cJef0OoR/oQRmiURsKJ6ZtVqO8pk88uQsXoXE7+BY1U9k9P8uJjfnmZDyYpWomROH9BKYyXErK
mmkCRTj19dzTsM2iGBoHByCJFDoFuyl+nsafYwA4TEYEO3Tq2zlLoWlFo6P1zLRNg4+WbP0qdy7b
lHnCg00pQUndKxluahYuUH5QlYIPPmEd+PBPP4RItfnKtDXq0jMQ9xnz8EYKBDb51HZwBkLVdVar
EbYjayK36Ty1EPWYPvXdnOcSJLJfyIk9bQv/vq5BTOPDC0fbt/O7fUpUON2UZS3Q2Mjg7Nto7Jg8
DPI+1FBOiTtb6T/Pz3FiBd+ou4MTjUY1a020Gd3qbNVoj2YCKtXGECzgxMZ/pwoPBy/A8Tu20NQC
XKnQUdEb/9S484YdjBtOKK+3AK/ctu8peiCI3KNTw3KqWTaWFFW2Pm17eRWOC39yz+/xqXE5dRxs
hkaIKT630ULak/vaENx8pw5vnvBgHySlLPV2HjgIbjr5luANpgoo4k99M3dfp+0Y9V2PvcjLtdS5
YXF32V5wuqjYdSzF89HZeNdMK12/zDJ9B5gPtiLIUIjVlPP3hkvzrmgXl30up4JgRahZVWHYJLqK
VKeblheNK3OZiKSCk8hqjJsFt4P6VvVfl43L+c5NUkY+Sgph+c33IbkKY3bZ/sqcyslDX2lpARtq
Da4WuGFy4UZwOpcG4eSnnTZtNeNeme4b0QN2/q4jvpvM6VwY9YDvNtiIuLw1kua2rTNEwgJXZtZ6
yM0Ld4VTwKAJ/SguMEsoo6BM2hRDcJnplDn9K7u66qa6lLdTuGjG9TBcdhfKnP5lYZTgHxUCna4K
3YntyxRF5m7CVirjttIw7ohHA5qAB5d5kTyeSp1IJakJ7EWfbXLN8y97NBAeDNY3GWmnyh62We/q
+WqUBBJxPHBCbE4BrTAvrKrAPkz2e89+am26HNvaUf3atdmDBtrhqNlfouuEh+4lhBG/Y+aEdzJC
Se0DyX+cH3jWkb/rDuERiFnVl2ZTQiflMsI7X14qI64B3Ts/+vGbhdicZibgpE/lAL7eoBgOSTUn
fLtsYE4ZY1VWy9zE1ndsYZgrv73wgzlVbHIDKd3BgnNqWnRSbqJLP5jTxREM9gSODGxfuVezddsK
MsSndpjTRaa2WWyGOL883KZtSMNRhKU5JRncdci0oFbt2XrYGqMmHratss8DkTXlIGT/CU8Ri7sV
ZVPpA2t2wEj8Vo/hPrTBqt96Y5dTQsyFrT8WpKJVArSQlNPRBKiF3KVkOWqeKpUOGeVVFAUCTebA
77++hlPlqI0KSWX4mrozHT9LqFa2dCCbttGoDc1o4shpzbuhsy6y+cTi7tiuiDBDlo5bPw33VVnc
MIHRP3FsfJnC0DE9LFOsxGyXMUlo4d+EcSP46lODc/rc1EhdtbO0NSpxqjTxLPk+khTBKXDInF+n
wGl1ahoqq5kybBWGWEo30LZC4yCjdcLiza8jV7LRCFeRNsrYbtG8lmY6aKNU1B9pADyVJkUHba8g
0XWRS24aGzQx5U0zdoLPO6FqfGHNZJDayHqocChXCAmth1H0+Ds1MmcchsmsUjgrsDqjQ4p1bgqs
2anj4oyDNhV+3SYYNyKboUDRuDFSORwF+8G1rPh1XJyFqGI25sZs0/o6pVGcesnoyIOODmAxNZVp
OcTqTzt+ljt7EXc/cvNBU5Z6j2PKDTevUOygbTvNG8tnbcoWNZosGFmyLBXDjSfdsVN1XdZPunR3
/saYncwjF53J2Rsmx7Vd99m4LWVUYkS36MVKM9I4GhHBvE6cIl+Xh3RPW9WqDMpLDXXf6c+xuczG
8+WFqa6XYSTn41ZGbg8Pk8ue1oSHDE6kSIKxRNSuR55EymI6GuwiV5/whZ9RWg5kiLHbY7HVEyfv
BKd4ao/nPz94+qkEPdkYOHe2jWkgs9g76MApsG2nhlb/OnSVZhbRqmLcGkh6Mto+n5e7U8Nyum13
mlQbqT5up9pV9gFbXDYsp9oScr4j2MTGbZ+7+vXFw3IqbcdJg7pnf9h2D1PU/SjT+uP8954wRQan
fqVeBg1rkGjt2CqWXgcrWvhqetHDAcm6vx5dG5eRHvbDuJVSBzlDdpmTafB39AjXuMgxLDpwIoBb
Xfi1s4U6kOHBbwIcH4ZVd/pdPFwmvjx5Yy9LUck0CEQe7kFn+5ZKuShJ992B4Ijt5MkmmKH+oXV+
XTike7VxNeuNUxW+Z0xraQKUug5u5RjNLBggfYVGx8ZehNZX7edOU5SLxL+XJDT7Kba2dQvBdUYk
OIB7Z88GKCPGpqN1jA6xRU6jqVoP8bDI44+eSWudjCvLX+ntXdNvDGtV2ms/thqKSOMiJSW1meaM
lUplY5E1KCWcZJrJjNohcaTwkckv56X3hBLzjB6NbmbM6vpxq5lObTg+c8+Py6Ev/7xC+YIe046i
agzkYRsAV2OYAMYGTkJkL+tffOlWjj7T9EvK7qv+We/eArg/5+c9tR7OeoSD3Ph5hZe2JS1ytJsc
Bd0eTo3LmY8k6uVcsyVEHN67YjVeeJvonPEw7SEJfH0e9qdebNpO4B6dcAl0zmzgxiNjOp+qD45Y
OHPpdGcYH35/WXKf8LBDNUNPGUvFZxf+k2rQSBOEgmf7c0Qddc6AGFqZGwqbBqS2UUQn+/hXpVp8
p+evXSZyxk8cpc65+nbaqPDAEQQk3TLoqC8iBDtxEejzfAfWrzLlumPafJbZEkTiNM7RzA2k5xcJ
Nt9iLBmtNjMSfHUBAEex7sv1+XHV2Qs4tufcNe6nJTBlTQvnzt+RQL1Vxk3QowZ7fJDDxxBgrEnr
XbnTvbSI9xEhVCLXxJa8KAxpXFcrPWQrXRs3ORKXapAsqrJ15cK8JZLuShJeKSUt8q+2XLHoQSah
m4NQqkcCaAqYmyaDwGUn3zHRY+vgNF/rSGcpKl71WW24U9Av2lJz0bXC6avP2CdOgfhSEKhID2dO
KFuLTK/oNIRuMqy71KJ6a64HePs1u+7KHpC03LW01pOMdJXgYmfGAiQ6APMEQKlprgroVqnkOyPf
DXObngIGO0kXNnkctE8VxThx8mKW0r1GOk9Xspsi+SE3T2arLOoBzJeBTg3J8NScLfIuoqP2UUa7
MJSAaDG8ptiH4XMae5ZWXZFucgc0OLL0dS5DJ6bbLsVHNgUt7JiCMJRa1qNaZi4b3tO0dTr5NUVP
X3BGIxUv402JjqajRgezdixLokH2OOl7s1AcPzGXehLT3PLdPl1M8qM/Wk4WaItE1q8N68lSd0lh
03G0XXu0F2a/lHzLCWN5b8WGMxjSgimEFtlPdP1ZhPGb2iT7Wm0dtaovs7nfhegHCjVpflBU+pxl
UR1kyLpCJCuzSBwRlW9VOBgYSWUrNXv42mX5UFg767PYsYBakRNNXklWQbL2C4F6nTAKKqddkR6E
QBTiJemnm671aR0ujUqYmTxhL3lsB9oOtoVtYSGyRKjB3k24GePPVN2V6UNarO127au3TRo4tvlR
B/dF2W/S+l5KvEzvaRWaTmcwR68qamtXeDStrLS6l9t2FRKEHszQscqS+tYdC4ontEVJ09QxasPL
FFR6AVEt2YusTJbAoPWA17ULJa8ATutdTdmE8VNk3ubBsjGXUinCHZ6w3HxfbjTWGfxRkiEQckJ9
CVnw2/NG8MTAPMrDT1nEegn7mNlONO5Z93B+3BOnzze+mkKDRNUcWLHqXcw2Q7ySBgFWd/YQjsgw
D2MGPLzSxwxXZZdogAp+VkGDxoOEokm118Fij0a16a3IPb+QEw4FD2f21aQYe38ctom/1+sHllxp
Rk2bTrCYU8Nz7xGLRCXItnAH+dFAmRQtyvGttiPH6GPB9XlCU3hocw2SxqSdPRY532p5Rm1r7dcb
iK6RCNZwQoZ4ULOSNxJqXHBB46mmtl7aL85v/alx5z8/MFYkjVI1KTFuontD6Am7EJ4ad/YHDsbt
VaUFoykinkayHmQn0AWPwFNnyVm8vCwZyVkwbhFQdU2WAz6dObW2bxFHExzmKdnnrnomtZ1mzenW
vnpKqzdNumYJ+EXkGnmegMrjDDgWORantolz/AsjaaU8RohqaHJHaa0lgGaXWR0ex9qOVZFr6IKw
tUYniLaxKNt4QtZ56ClJUnUM56xg1NRXpB/XRQFWyJZgd9KNLGnuecH8vsOOmCAeiGoUUdOlCqyb
qe5yCXUq6s42K2eS91PROGNaLEv7RzPuJWDprWilagOV6xsdhXd9NdHYQk++0fMZofJUub0ULVlk
O0M5PZTVY641S9SxUiv/SrIryULP2oh5FXMsw/LOf/+pKC+Pch2MIVctEHJt8+YlHWtaDZ0Tt3hj
Z90iD3/EGWhtDIUWSDJU5W3p36TGrWn9YCVzKlx1cQbU8ZS4SlJtJ8TVJNt2u9hrggS3/C1JnrLR
zUyRBT5xlajznx+o6zBIFrMbJBy1xO0bt1uq8WVBWB6JaIUkltr5kgrYj3Zo3ZiJSChO6A6PPvQb
1MWF1Swg1kde7KX+9fzJkRMQcKLMxudgN6ZGDtvJxgMXTChArhY0YHdJ/5aRG5YjTjYGbwEyAmn5
dqtT1uquqW3S8okEb2o1oiIB7OUIdpiTvNSUyAnGn/0I2Yxf0r5yUDUAmNor6Qs3TRd1tYzRZ1GT
0E3N7Byl0RedqVEjIHQIUFgyjF++tEvZNox3cnZHyis925b5lTxdpfq2Gb8atio1j0ivRnIfTXup
riMvbR5qVG1TWRqvLBLcmcyCpDPynGgJ3ncbZryO/U2QxK5uvTVsxww36J7ztIocP7QXU1kvsumn
2dxpDXquh1eTAW5eDQ8U0G8Q3alU01U1m4ZqfRWi00nUPJjjQ1Tulf6h6u/QrtJtg72c30/5rvLX
snSd5Ksg25XVzVjdx9rWUDdTZLnhFLhmuI3RwtDubxIFrWPZY6JtS/Wz1lJqkE00+sso7lyr/kyb
fiFr5o1V1c8jip5C4znsO6eWbvHpWvt5/uRPSRSnBR2IRqpChqOGwpK4uY6kC3Vgnu9AnrTMsLNi
wLi9gmKUq0lkijlGjD/DYDwmtEIxSBiEAwaWfQ9pUSq1thv6t0EG0i79MSWumrzEz6++p087yXyV
9A8/mehkrW3r2Yi+9CG7K1l6q0srvUtWoXlPYubpeJ0WAQrsLgNGke96voP1+3LTlxEBCsMvM6qb
WzkQqOoccTpyR/D13dUUqXGMypjtlOrItbthteyGR3XYdLI7wL5fJhbcJR1VatKyuoH/XiF/7ipE
8FI8IW48rtQy8lwzyxkpkOxi00079/z3noo785jSJDXyfwNsOlSnsjhf2OZ72HkKrpRcStyW3A3B
h2p+VOOmjJC1qVu3LzZZPnqMrUx08Kvq1jFVJCfRP5VMP9h4jZBGag20qWRUNaER7bVUX6sGKogW
jRJS2U8XkfJTseNVnn1JVrlu8/y6RHPclGySQXJ8a/KCqKNT+Vizm9RfNO2VGdzo6rWue7auX3ZS
3/xIB4JmG9JIMh9v+qq6S8jORADj/JaeOiruRoi7gSRaAAkmysL4aCOBk3BqWM7gqLqhStkcg5Al
RkPjxUfk6rIPnmc82InRSkuplXwkSz6kgFwPJhOAXk94Ct8R+YOB83YI5L4egfiwCprjpRwaD93Q
CfaZY7L606J9M0ccDB/maCYe6hqeglJFWWhutR7FVCDsRlSq8QL1y0IC088HME0zlWZJCndFzmhU
xddNqeBqlt7MPPqyJfky282DZidA1zMUOYzbzGg+1edQ1T4vOyHOqgS9n2g66Scg16npu4rIlTsh
UzxsNrCUqFQZxm3hzoZu+HXR58pc0B/cltMYJ8DHKMYzkzcXgpIJD5ot1MyopAKfm4HW0fJaYe5j
3scjd4PMqWwnx20ZtvjgxgeswpyobTxamUrLfJeYHQ26n/mIh0XjxpXkaOEtAplOrKFydLjLrY8w
1lHWO6LeV7kpYlShpC/l2N33KKNsUt/FLeNnqOgjy8EiVG6KVQ3QW/cyKddTsQ+qJbiuW7KcOrzW
m5u+flEDeX3ZQXA2I1ZSWa1KbBhaIpabqr/MFM2UFocGox6HeIombJeU3ATdUq4F+nPiuciDdMNO
jUlDVOTxtZteHxOaFIiPoH1wpFkh3MvLtInH7Abo0NmiGA9mScndzmy82ny4bL+5cEBRT7pcouf2
th1Wbe2aF2a5eNSuVPjBVFgYl8i79qUX1Tsc32+ZB+0OKtpmTmYHdDt7MFDbmxfIkT62waKo7y/Z
EJmH76qFUhpy0CI22GRXbY0QbCtw547fLTKP1tWrEVBYBd9uqK9VPlFF3THLFlwtx+2izCN2VT3X
rHoefNIX7ejV/4ezL9uNHAeW/aErQKJWvmqtvcp72y+C292mNlISKYmSvv5GzcUF5tQZdwN+mJ4x
2iPLLDKZGRkRaf7luV+99M15JJ3Dhr5EDupWrx79bNBOkX6RfG+tb05lmbfurAk2SQ81dh45f3vp
rxbjBp7zTeTNfgvWw5A680Z02fdel/zPIDLTpTG9Ea/r5+/MOjjsW70a89YUeDWkpD0ZEfMaAHHJ
2H/zfW/u4GCdgQSZNYKeFRMVus1fyKRfLO8tSXfxIey0/QqIc5ZfpqdvLe6twXQ5utJcPTx0Osjk
b4YfX73pNYz8K9/S1KFr4/y/NwXs8+c3/Wew2f++e81bMm2uBGoAa5732u2iqg7AMOHeT22NUeuo
XcNVJPI9JpOnVWNHNUxoSo7up2DoIl46mCGFymuzFhVGdWeArCbEsRfPvPvROGyjBYtLd41Lpj9A
lkt6mET4GEYp8zHCRNE1amyyU7A8cMunoLxUUJzIrTudbAII5dySKRs7N/LlSzP1W24Dnq5ewRCJ
hLna27pwQX/1GisyIY2JZtMPDdZt85pvp1btigLuEvPSHdVw0kTsgiEb8vt5BqCyL9hGNSQjcG0M
rZmA6uqyGMBl3OXlZdXtvjSSxdMbghslVLBWc/i6pa3eUioyh1lZAN2y0PSRlp4bdphFv4El4rfK
AdO7SYZatpZ+rlu0iuo4b8PO+V7wu2VP9SZ2+eyjGiiHgyI/PL+G88T3SAnmLX2KsrHshI3T2bm/
RvKw8Mc/b88vIvYtK0l1tVkNzQp1xZLCbzxxxh8Sm+rPD//iQN0ykxSXenEJwzUDHWMVl85fGh9f
vfRNGiL5IrvJwkoXU4ZMPOQ8vWZRf35p67oP/uPA3s6vkmUjBxgo4Z6ZjXC1rXgQFJH2WRZtuIop
krDsVxaLOSfxGHwa3o8OvNda5ZkzTXfOX31Ovli9W8ZSFTBrqDwEejP4YbTP/Js5yy1lqTRLizKw
Hfake1bB2R6/92nfzlKw4NDKK43waafsafn550/ji0X4J6r+Kya3JjXtgpagXG/zdPnL/vniE75l
4Tuqo/04Fcseds2xA0x7HcCQMTxw//4S9a9Xxn/sodsZHe6Q273uIc2wcy8VsEEy3TlukO2X6rFZ
fnxvbW6OQQlaqTNXWPBm2x+/16Mwb8em1FbuOfWVAwqjh6ce/7Dvpcq35HlDma7nAIffV86QcPu+
g7jiz+vwRTi4Jc33o5azCQXyfpDbcXbQQgItv/qbROGLHXjLnAe/j8zWiPcWCqScBxMqtO+99s09
RGAUXbAZ0bHy33pjvQuaMYTpFf/Lqnz13tfV+tfJ4XmvtCixO/r1rJZT9zdOD/3vrX0778lY2rk2
cvRS8yCPOrDU0BSKaqhoeF5HhmnGkpSJ/Jv++wt2q3k7zoqN7epNCl1hu8jWjsZD+zYDaXPNOdON
yhw+RbCSTDrZA5RFV2a81Pn3Atqtw7XttVqrErGnvkfL5i+R4Z+e53+Ehv/l2F2BZEY7BB8RsH0x
JkPdhmPgngUQ9bwp436RG+G4SYfcaeFtYpoGkOpth7HRQohsCQJoTl7xhEiLrA6euXle213NoFee
nqtg3DKoUnIwCHNr+qmn91o91Gpjrtuxn9LZDyJJfxn+36wlb3yJ/z9Iad66nVccc49sV6572wLW
s3PAGG87nmhYoJmj2IOF49TbpT5DvcCVFSnrriT3fz5AXwTZWz1AVcD5XFWoNnlxHFkZ5utWkZeG
7nXwvb6qeasKWNzAG7APQAl5Xu/r9M/v/cXJvNUESFmpprGDed/U+Cz9ZFr+duYJ+UL/Zt4Shh0N
zk3TCmS37hQOY0Tan54+MPNHoD402IXc3rDpXHc0Ev77VDA03XfgkMATVEZj7YfTtCnYIehmeJW9
aP8l8Hba+oEdG5rcyAILQxsMaBlht0bNi6UOvr218b+MF5GDUe9Goy2ztR0zAwS/1tvA33WjYIY2
FDuKfxrvfnbyXUe7vSU/fDqFZVdHnm2F+QyvFed366ot8R8NGZzaASxK5wSIPQncIJvNLiMlXCDa
Mp7a5X6dSVx3uyG/aEsAevTiXOSxaeSRNDa5j9LK66D/DsLRFseW9jHTKkHLOYJUPpbVPQcwwdcu
muFeNjF9X3Rm6hrPovvd+RYa2viKZpr6URM0CckfBNvlDdnnukxn+7KuBxCbI9HHsGsNfePYtrvJ
saJC29EwfS7GgRRl1Fobp2KpdDhWU4dt2yZ9/tvU73oOQscH59OqPjsskTeNERt1YpgnyjemrhLZ
t5vaYhBUyTnsTHh7LuZ2XlW2mLA0NH5rPl8WRN1efPbmrh7Uxg7e9JV5W7aAcFMXvbSKvPBuT/Xv
0tyq8pm0VWTyDkBjES/GaQ6mTFXus8rva3D4peT3Lof4FweYopXNdAo/hFjXXuyOn7rtYjF00CyS
zHQvtBrD0j71zRoaCEuhXlKL0bRhZuz6MrIRjYxcRgMd8N4fdXV0OisjgR11UD9YcxcH5Ro7/gNQ
MyBGoZqDLF+GaCybiKJPR8ges9/Dqf7t9+XJWWGfBTWntk8rHBAD5UbgYoY2fW/mDPzjWEsvWwsr
9Eee4CIFG0SZcU8TJ6mcB5dcFH1k8+NUHabmMi3pjC+H63+7xtVOMup7OEs+dfUJfwr8OT3SbEzW
PkXnVNIkqou4Am7O9QDsPFNEhgR19jSdJvBQCvTvvBOX+578GBYM7UNbdxafAXlV9Yet3oIgm/LX
JX+1xs8Gf+dbWQ3ru9LnmAFpHJsqqZpjvr7lZFO54AnziE2XuTl3zYk0W6TTkYEFtWgO7TLYmHGu
j5wfZZlo857ChtqDkqU3Tjm4FDCqTszlDBwnZUa/6QMWK/5jqgTuFyilkF3IN15txSiPebPAqHBO
TSLSoQe5AqKXwqCbQMwb7pxBCI4G4+ROR+0N0TAkmkNSzd8D91EsbeyrJl7k+DjDuowAk4BL3hF5
UjJYZ87wwmonVyPi9cvabt1hTie2H1sSewyzyd2dFFPoYJMaNQ1nRJ11pfsOrXnj1YfMr/JD5dRg
Y2O1dVWHo6JARcAtWecoICrug8zO67DEcSqa8UjLi+ucffPCA1CyMdp1RDvMGgvYJrz78s4i84E5
5H5uQECxndConytAqitITgJtXZTogXioh3JDpRHDOSKBN6ow0BoGAbcZ73n3S871xQvcXdVgVKFd
ZbZ9nwc8bGoZtgb8QdAbmZUNkrkOCXdRio4x1Y+ULmGnnMTvXz1ZQ9QK6nnH4oHNTw1wlLGVcWU9
wJI3dB0dSvo0KtCfcOwC5sS0mCM/ONVYAcrfSxecm96Pqg6DL+EpacDkY4SO2XYPHkj+rXxyLFDy
VLmZm60Lybk/xZAagGNVx9J+pt5DTp7HUp4IXCcZpI4UjA5idylY9Umn3tgEyEWoH9Kcf1og8/nU
OM4K8V+szdU2M2o9HuZy3FRmEzF72EoUS1MN+YHZvbZgvzdzH5rgR4yNG3fB1bapTh31uPQixPyd
dF7GWK5l7As3rZataoZ916QFSwcD6LCXiflhnaBIrRIx7hv1QzvnsX/2CLT7d4Z4AXpqdDsXuQ6+
Y6Y8tI03UdxpbJ4+p6jcrm6xPKzApq/ts4UdQ8YH1qIdT1jqTVkhk6A9VxoY1XNVPjg4J4UY0KXf
5YTu0ReLBK1ir36b226HOE0hNzPsAuCcCeq1lXTmPQafZRUuvcl+sv37VYFn2cSNhuisf2lzyDxp
jZ+01ezYijZxegeIWpH4ZH4s7Tchd5YBpLbARB0DQByUZSBowXzW0G+q++WSra2Q73Xb1r3r2Ie1
qpCC4DTrTdVvhuanNewqvFLLduBJbb1pQDK4n1wS5tWjXjJjGuMlfwZ5yGqtmDok7LrU9EG7Kj9m
6OuovnNVzNQD7X/IIOXz2Zh2Iym3w3APnAe3Z7Poj9WxwklWCTGMrFmxi1498a5QRhWWBD7n7yZE
16qDl0K1JRUE1UchLBgqtMi75Ia1S8jbtFlO7ViFvUDgKmJlXay6zQSMYHu1prmPsSmMJaV7gQ5w
27DTCvC6URtt/PZgXwi+jtni9FvAPGUEhBBFkQtzPgZtnxBL1HEaXkPN2mJIuhoeR9zv6o7X6cLO
jh3P9aGAwtIvM9POcA+DNhbVZReWTWxa76a5mcnedZ7W8Ww5z1ZzsZsRnbG73gB3C9rl0Qlzcp6C
ILXQfoIFRoWbUBcvA4ul2KCLBD+H+3J6MnDtyQAm6kMH6+NVArfFz4Dqgwp2Zgw06srYy+GdTQYO
phPqSW7JmMcVOGWtmUwUudi08dvxGDQqlAOPnAApwdqficwbbOhTw9GCQMLC6zqGs3DEhi0i88nv
9iOiU9t1UclYVFCVGdqNiK+RZcFRVUwJgSp+7B6owdJ6OlZaZVQYMMcbQ4rB6LZxKYBbFQrILDq+
ZfFpLsea7Hn7Gy6RhnVpit0wPuQcYyH612HNE6YuZY8YPB+78nkt4Ya7yjiwkwGItVO+Kv5SkbTW
cJob0xHSmqBGBGO42ccq9WHT0moTAfxTVhtolKJSlNhEfqxQvqyIAPMLpY+Nv1mHU++2cV+6WTPu
W8pPVqdPNQNFC55As1EeetiJDaDaGyWuFoyvRFH0G6LlbG7Vfdf3UZfncbk2WTF1H8Pcb+Yx8fFL
51RGbd4fuNYwxb1DXohQEKQg2njNO+FtWJZlvAxGrFqVYsgbiD+hYHW0BofJ/UmsLc+v62pfVE7C
CWdIDfV+wBJ4KC5KI/OqCVbSmTC7VNQfK642jsRlRTpvB4AfsIkxWjTs7SLVtRuT5aeBJNuDEfAo
Twt7b5FHmzCn8IvNilUWvYoKdz2PrpkIx7keAFqMG6bocYDGyXZ/+VKltR8kzIAgLBfbYTFDW9Ko
x76punbTWG+z6GKvwZR6OEAcrcEOc5ckcihTq/SSSW2k7OO5gY7QuNpg7OrxWHvjQ+V9es4l9+5r
fkHuOSiVyVYna72nDMwSq4/aagN/mMgbMfFgHRHfIUThx8ZyYwej6bnnHp22jlWPtLAlG94toVp5
1mIQpeybTPVQgrkWjkYbEYTnwcGqjQSKKieb3F+awuYPw+6jye9ebP9kz0/d8gPpwmYy9RvmQODH
23tm1REkKQhuGtStj6XLTOYmFVDY1TvNkx9aBJn8iM2IjLzrp0vJm0iRO6FVHLgdDsYQGcilRm8G
P1ujFpgzy38puJ2uozhMwg2XYoazU38nYVRZSOviuLhy9Biqvt4TW6AM8BNW7cs+zgFD0IZGagqi
nsMfzHMABrchXZHYyCBSpR/55raXSBRrPIBjUaSK3Tpd/RmG0t1lGc99J9KuVsfSFxEPig0Y5JEB
44sAD/VBzag6eER7K/p7wcbu6sMEr28by7wa64EKUMcc97VBQJVw1rGQFK3kc4DGz8v9kLZ8q/TW
nRsMzlHhTJHcw4OGuE1i8/m+XnUmcDiDdoL/yhhOSOLnurgE1nxcB/hu2K4ZDeKX57dnUu5l+67s
PPECgstLx96iNr4CQb84qRbypgC5mxHCfzqBiR7KWkjc2gyuxmH+OeVlnA/Po0c3Zi9SOJfvbbrD
79FYL4VbZMWS0jmx7TnJ4Tg02dnCg9/VBJccKpLan+OCxd1VLH0Y9ZC2Szr4Z9/Gi0PQJzQ46uN4
6js/8fQ9IUs2AP5pzSCECV86l+ROdvzQD+BCSrBXA9SMXUy8An2xpwHVIfOeWdFGPXjxyBwrlicB
a5Ny9aFU1dsp6D992IKHekBo80d17LoHGLeEHrkb2/Ind4rLgkgDAaTos3ItIzAXOIcl8nwQ1oTk
Dk7gFqJ2qWax5fCUGez2RIO9C4kYvHVC7QnItVoQk4NN3t0redTMQ3T8UdKf8OTrwg4ennVZ4EpD
8VMOYO8jisMO2B6tkw4A8aySRVY/p5bZxrW0jxr2Ar5lxzhbWbc+CQglGS5eVz/AQTHpAriU5+2j
dudHE9bdY1NH6PdA05gpK2sc/MDVCOt5OVBDJ5P2U4yJAEcgGnWe9MUYetWjxZrYJzRaFpQSqCF1
tUYaR3DORTKuz75CSsCdiHse5l5buNCpkQnwHzlCZT3Adl/OF2rjdrWsIe7d/HmVdcTd4rQ6NCbm
1qzrC+0/g94JHWg3lT3HK5TJK2jm8+xEgwWEIVAnZ3lc7bPQ+X4dSEI6nEd3T/O7FfV4UQxZTlEA
sz4mgxNhxEwmCh+TJ6ZD1zqfDgzpYdDft5fBTn1xYtYOdtAhtV5J+TwVdxMtQjocELdAZJflsa+A
aPQjSNCpB1d9z1wejaKK8pxEddtc0OFC/tCF6PBm3kLv7KrY5AvdDjU7OlynLiO/amSo3lQctP+8
TD0aVcgYKAf6soaltFPKy0hAFStqBA/PyGxa7EywsNS0oBYHtgDLNvhCk9C2Yb7DWdihlkB/N/Vy
Y597JxuVhvLRR9aPo79iNA0qfn+1M2YfJw/a26uNfTuHjScTQtvQDbqoRrQjjnUujeKo0S3WZuxA
BWYg0+EM8iQSGwQzBhbvbQ4+aVPse1WHVvlzEOUTGjJnACLwbbB2osAN14z+KXDkoxryDEw7VAuX
oG3PXXFXzffXmjTiSIYx4TGq9LER6C375OjpJQqcAenZirpozzx56nJcA+s7HBEjX9ghEUayBm8V
4ESNUwTICFTcpkB3fFrDBs1h8dY2UKxfQZziHkOVKiA1nuMgM2vinn1i8AUgLRYpnDUFj/rFfp/B
iSRo+Hr0I/eLh2DCDl4ydww23ohSpbcPRW3HnYdZNlcVjUwK7macJhJv5uvP1vdCQ/kbtzsBbIws
fPRwEc9YsCmEH3rNFFGjTD2gbs7koLbHmcBEgCGAPHu+Bp6tzdQGRkXu8JJ7EkH2c0XgHKD2rHJ2
4sa0YUhaGxv1hFWDfFxFpGw+505FYKVj7sDdFRGxcI9pZ3ioyCboT+i3QQADVzPxu+zfqcr3pTlk
Vo97x1oufcETv/k01szlbkrybRPY2VzQqFhlZmLXVjbyz9nduMgeUBtb9poUy4qYZ9rb3g9Q17Zx
xdmGN9NF0DdhjacWQJTr2uE4IVdn5mnFqw1QtipMYSj9H3zdmf7LBHYOM363ywWIxhI8uHGd6PKX
JMGBAhCq/dOiaFojpxK6hsD7jbjvPN9pgOxyoweRKSdVkCEb9bFGJjepH5XYtsAvnDFxzWNeDuEA
Rqwufgp4KFeFF3Y4TLJ00nX9nJGwrKguZ/hw2+pQWzrpgQ1X8FNyoXQCtAbGtj5zbbxIeFqOtThV
iNN9g7kJvNkWPcQsdA2tCky07k5Mc1yXdtiiLl3nmKPSBu37wKbg4Bf2hiOF4x4L6fzGh3Fv5ueu
LCHCP7csiI1+jAf67igHhlnlsULXwsT7MtPD6k/bwanPhtsjM/7kwRQN+ZRMPbK/VsX1hInDrMRI
nxxI5VO+5hsaZAHaWx4G+pR+s+fyuRN5RFfkVq27HwOoaUyAuMO1jnSPfbHsqIogCYikD1q6xyOj
AatE8WgBRZ3WzqGbEcSpDL1CJW07A2WyoHvQEUdWMPcOwDpwUDFrpZ+wAXsLkheIlJE5yRYTxsSz
z66u9NWZLX5iuogaHo3dPo95p/GtY1xUfVQQfdABNgqvD2w5zaS5r/r5ImcBkT2CWGWkjlVmU5sD
B4CsX+hNjVAl/Tffq8Me1BcH24WYSEOMEk9D3PBeBkiyLMO66x367MLQBejEEwS6EWzej/1Kn2qh
t46yjoMzHZd8zhRYtCZAbWJseQPHfWCP12+vHAPZuEj8uQqbydjiOiSLLFBjIh1j03FYfs73wWDv
h2F4JRosFIIqdMx1ykgONLd1IQXGSLgR6BrGvYYWwBG3IBdTBsh+5YoLHnYM/lRu9CI/TNplnKxx
b0Ktx50dt4xkaF0j0/xtzZ29C6bB4mJqSZ2QsmYQP0H3b7J4aV9nBT50v5xIbsViOrTw55hfbX8O
6/zRZT+YpLuxq/ewtXstVkRuqjO5LpFb4YB4L8GESTfWZz+99BjN4RR+shqYnzPkSVF3CSf6rGQz
h75X3KMoATEgngQKdfqjGIKdLsT7rMHa9drj0rtbDIGHmYRp1GHlD+hGoQWFQkgjENUVKPAa+2tJ
tGNEfn8wLH2wJdZ4eWDLITDOc4WPbKMKXkQme6r8pPWQ5tMBEwoC2FSQ1osdV2KOy2pGvbxzYd82
GhVDEuVGa36678v1s3OyTnaYomIAfVOoM6gcUo26v6BPprz3q/bO6PuE1mQn1ALouk8VHH2YDSLU
/ECRrqqe7mRHUJthhwUThVdQF3rlm1YPHMBFTsnOHHyAmn0bDtJFzrS2seGcqnrLAge+RA42gGw3
hNw566kADT/QOm4xnyGxm74Bk/reZVCwTOI9uIoa6zEtKEH/a0yvX2NOTGqjTdXj3wP6A9evrzLR
vF2TFcmgtoKwg0JtKMW17oFREh7MRwspYgM7SedKxd6acGqx+8OAhEGtxZ1PxtBwi8iw3M85b2Es
BBcaxYPIGyBn8S5QMsY1Ojr1XnOAMBKp9GzLB9X62axlqNFwzmczZSPwJ3pmpR2b4LuMZh8Ny/iA
KS7vHYX0QIpo5G85uq3zpysf/fxjHXFNGn46uF3WO0CCYfMxdb/87rH3d5xOuHNVIvVxLkSqxjKx
x7MXGKmPb+/W36iOk8ntdqMaM0WdGD6vkE/QEAnAfhgxQurYyypjy5tYtoW754SHXByo99ybKum0
FbLVjA2gBpWZBCZkmhaJSs+HKv9dYe93gHgttNcIRR7eAjBeIKOwQPiyiqw05I9yIs+ddhscR50B
+rrnwc7oNrXPEj1sF3d9N5F2ynmAxxS0j2yb603e95vRgKenMNOiBEo1jmluuamJg7Bgscfi11yL
91JxnLAmNjyNq/ZXsMxROwfPpQ2HSerXD0FlRVYNHr0B6tlakSO8YFJWW8itd5Pe49rYYoNngzS3
0kIcqKdPD1GqVd1mtR4ZppZ4eP8eq7+UIyDG3I+XwHkfhgkkufKOMi+0J9zRroCRVgsAaV3FRkwB
j33Tief1DjOCrIgC7pvnJRF2eYBhyx3GxRy0qg+Bt26Kkmxzw9yYIkBV5xyKUtxZ4HANg8py1AQT
d9K+njbOhKEj6FhYzZHZT/Xy0lYftPqo9DvDFWDB1qQ+DPZ7qwG1D2fmnrR3N6FmE7AJZkAiAZgY
RpPU60elXujyUo+fM5RWYjk50wYYPhiCZpACQbULN/FqKBSO1861tBjUlxf0Ei0p8IQLI3cBUBlq
bo1hN+u7Wh5Zd3Kao1UcS+toLh8zuVp5P2AbxlNXp6Nh3MEPVCA0rWYVNTk0ybVefhTQdCr/NLnn
5noDPvZFfb94KEh7njT9FGExfrXth3TTzgazUeHGnZM5p8lcRohEAcxbigcP+a4LEF4UsPdkcW93
0QpWCrwBd76DAgwyWXtnN6drebnQS22c5Qj0SByN3L5fbXlwcaUxB13ADRzJ0XXLlAvFMLL/9eLq
bc4/4U8KpsVhND8sg21sGwdKH6sqUcbzXD7JOSIYdA/8EIZRtb5a1Kg9cbPOpjFvlx3K/ya4ft77
0bdPRnlSw9l14FqCRi/6aAzo5V7XOzEG9mu1kgzCon3TvpGZHuzx3lEzbJiFCSMa+j6249nFkMGY
Tu+u+TwUVopKK2W0xLBDTLoaMHz0J2L+3croxjHs49UZpxnvguKFj+C0j09G+czRKhoegi6uumDn
FLsAqfnG8X8Z+sF9FdXWkCpRi5Mp82TxM1T8aGtEKgsmME1ZwnJ49Sj7ceFW1CAe67zHvj3ZzXRX
1idfFQm80bOG5K9ecVcgIpguvH2QI6JhgMIvKEPhZ3KLcoZ7TjQGD6PRbA0b9Y+JH9RhKNMjSJKJ
OQKVNB469gsTbj9o3ybrRA+mzfYeWQ+kQ9dZKTvqfdB64b3aIA+nZZC4CN9ln3roO2IISgkU4KFG
SeqIKtUDpucMwZjIApSlwo7J9ISRgLAIVmg3783hg0idgjIVEkAfDYAMl5vxYBkPc/cLyqteAcvo
8Deiehp1+xCMD5ZpJN+iKNzagzkFU3LU4Ag2KjYEWvd/sR37gvrg3pCSqpm3uP/w3EClPT12/vdI
8beOYGZZmq274LkVepjjxvwuV/JGGyAwvYx0Achfi4SPND6iv3C/vtD2mS75n+wsxnt7HriBS8n2
tlX5NhlTYnkW7lg0Y4mTzXUfsYaknP4O8vmhKVTYAX9lVMYManfx06vrv7zLV5/JDY0QAn+3qa6/
Y++iNRXX3/yob/QEU629oG7xkZj8tKCVhd73t/bmrR9PsHp0KjmHWMiKxyop/8b1+YIVeuu8U9oy
qHMCaTMuG+HyzA5OKNvDvFn/wvv5ipvjXIlMH+/3pWAYNGz9n9JkgzGVhoaBKeC6PhrXIWMdcmz0
xSdr61dmOBsYP2jbW1SM+9J1E4e85EuDNPQsKHorE+IwkBErb0+mnM4D/4tI48tXuyEjNlO9mgUD
2ZgD9cakWMjUN7AdYF13qMdf6EFv+3EjhicQfRzv2ME93YOBhdH7cHCowwY1BCohDAQ85PyRuN9T
7pq3Tj/4OFqACRQOtTwG5owhqd/bQtej8K8Pog/4qJQJkuuA1uxCfo/fs2Q3nZt4oVvZ+nLFg53M
GEKM7/ne+95EC1/XlmNQD26NJDJtlKHx9557c/R96dS9LiVedyExA/HQBQzyvUffHH8MwyNiHSFC
FMPebNJy/l6kv7XyKTBJQLBpWfbWx/rS/vrzy9pfUAn/l5FPSQzfXXyEYwfELNA8JvdqRAv4ZF5L
NK6bc8ltpID5HTWuPWt4gkj0F3Vz6JxXtCAM4+BUuxLZRFdhIhZxMJM2gK4Oc6zWX2KCo6yeT9fu
fGnSbLJ+mPn71N9TYmae8ViwCVyonbV6cB7GYeLW/Z9/rase+T+opv/8tv/a5j6pCosA8d83+mGB
TYmWE8YwKP1qd/172eFXLPL5e1v0H7rrv37WUrvca3psJb86rzL1g+c//w5f3E63bjy2cEZhOSWi
PTu01bVW+PNzv4j2t5aHnjN2sNnE2kxGi0CMAYxGDmApwPDvv3nD/kMR/6/1v4kGU2XaZu/iDFSk
iFZxJ9qD6Ty209vQUKCMORrI28k+qPbgN29CnXGtt+KlNwxw3OoQKCag6yZq+w8+vVHjIfdfyv/L
2Xktx61s2fZXOvodp2ETQEf3eShvWCSLTqJeEKREwSS8SwBffwe0z72tXS2KN/SikEQWqgomzVpz
jmk+k6wuRgq2hGkQgt7MXUsNwk5IaadIN0X1ZtEnJQRbmCXT+WMsn5x4hYx54dGySfytAXfJraJl
657MbuuqW506ov4aJ2fH+OpPz1Sfl310Ywy3k5hj2G6z2r/W6uOQXMcFsoOiosn4paS+I6r6Nswt
JJEoeMI7SIZePRGvW9wPtr4qs6c+OFRIs/1D2H1g+H5PDv6DkPXTbSbwg7VJB45oxnKwGUT4RKsG
rOY4UOgX6B79pRMahG0Uq5KdsE3x3Q+jPyLP6ZcUyGbwC03h8ToO1SkMduojFfV7N/nFYGkWoR1p
6AeO3XfvofxgTn9vULtkLY6xVnh9hVI/7z85JIuiAqU8tgS4ZYeYfhvKcV29GUJjZYxioesT4dJ0
JEJ3VTb7SO7Z7at266QjRUNONl0N1zFPYTF91uPmxrdz1Abi7OXRCqjg1qC4PMRiH067LLSWURZf
jdSTpXWVEcsSWx+Zut85V5cQrdZOVT5JgzXBAfiA+jMAjX5J0Oobutl1xGHja7px8UewlHe8KZf4
rDlnQGYZd0zg0Jb7hmdiJ+o/nAvNi91U3KiursDOHeMJ/MI6Sz5YqL73oedT/9NDZmgZZuuS40Zh
tvR7Kh2ISdSfxSbq5sWoqJPUkekdvHLjK93RP9ttXGKVGs3Mm3TAJuJ+Dh7E6+/niPdutYvlkRRh
o/XIdGYsSZOsmj/ccZkXj7tQTRGo+QxMn6frjyAf70xolwSlrPN83w4y1nJ+ta19pOhokFwdmYTX
rv7ofFyylOyEAUWl1nAsvnSr/O3PDnqxKUoAMeuxx81Wf67cNVWcPzvsfJp+uoezOnZ9vWCdiIqR
Npf/AZbhvbN88ciZTlhryjTZwlndzkUAnIXl0m2srZV+xN597y0unj5pgtX0UOKClKcp8daLc0JG
vS8/gBa9s9S9hBZ1ehJZmtEyfo7qagj7hZ+qo0c5czRv8fH82TL9kl2UpLYSgwSaa2YozHd+G27+
7LpePJNmZffd2BjY6Z/CB+0Pb+zLB9IuaNjqtAgcI9hT1MfO/vtP+85IegkgEkEY1Ma8W4nlTiJy
Yn1VRPn69wd/Z3i6xBCZPmnCGUbHuVqr+v1o/dnZuMQQlWPiUBnnFDfNZpz14h9sEd658y4pRNAL
KhN02EgaHKLgFma9RDN3rsZkHdjTB2/yztNzGeRpCumFbcKbUBaddR30F2xUX1bzZxPNJRvIcogK
CRtwDqJq4oWwjVWB3PDPLujFzBg6niE7jwvqBIDggD58sGp+70Yx/z4WeqDEs3HkM5vOSn3Vku3v
P+6PkKdf7G/0i2fRbpXjS18NRx072AgOMEGTNoRXCWBWbfg2hT2KRyxFDV6NsVppg457ay/QXOrm
QtDOSgvUXDfC9BAAY/Ooom1SWjQ9s62aHu18nDv9x8gzl4glZzCoVUaPfmavvVFsi4mqrLU1RL+i
YLa0oWcE+evsjtCkjlThy8QmiyCHKwGrb5jSo623SDXvG6TdsaB/Dkg2c19o0a8NdlkhpT5ByyVK
8+2UDnuzrdctaD8vX2mTuErDce8n/Lh7c2imto+TEW4iTEl9dtuA8g/sO89EmZCZWFEfYdehLvhg
FeK48/n81Xm+GJ5wCRsGa1MFtLvFZvsUDI8OeiMNAWXh3Rcj5yf4ohJta/rWfvTbTSvrw9gIehgH
tx3py6td5p7yAGg5+lQbaPng0yovF733ba5KyOJQu/iIzGI700cGay2RAYT6AangNrTx6vDTcbqp
5LfEfMH6gMPhIadxmNu7id7z0G0GGx3LFEI2XKkqW8XovGP1tcDyBb1oaTfNIkUs7A4DFqCdbSQb
SXdjQpSU0qh3vhEYLdTR6p771N9mnto6EUUSFNrja2G+JoSUDGqfoMswbtp0o/nobujZVsayLveD
+Z0y/VKJ7lE2+U2ptcdR0lTq6VTiT26sYlkjKQvQmEgL/Kt6GhuU0v3tiGQ+zDgTybVLTw5vGhop
AGgxxH2tu2uiCg2YvUsjezmM2l3Rovl8MYxx0bHZLKNiIyf5NBD9ncZPxTSsi/poiU2h06sH5dgZ
9crlhyp7mkhBVo46a5jHK5sXm3GPQlbTVxaC8W40FzwGpbgGgbUYyp0o20XdnMnOWOZxt7bsr2l1
5YzOKhH50lLGp7ypcCiiSedT9bH1KiC4kzK1i32A66rvNvpEqDWelCxq7oaqnNVfltPcjX278nBS
dKa2QrexHeJbdNNulq9T2OSuZixV3O97VPihmy5JlJxKEieiaa9hsLKvydZbpcjRfUeSkeEtDT6C
w1tXKFn6ECnW3GBcm3awsoN6bwTNplcCyKl/MHB5+sGApypbR2676+i1tXG0ThEryHrYVuJ72web
OPZ3eUXHK7K+5iHSaQxaIQ1aL9PXIjZXeXo/1tZMh1kKDapvnV6n5rfYvR2xMlAkXVIOQZrqE52X
LT2327eRsxxny+EUICb6nPrl2ZvAMdFBcRYafgRNO/lJeypp/FbDOrM/jyTvTvGVC/mu27ERuqVe
duNN6srw74zobQgxahpIEkqU7U6xHOwHXamDL7dUlOiLBlsHvQVvvRjCDV061xdLHw06siC/Ib3h
pAwduViOCLNaq3R66DwMQRWyUd1e5FwxO/9UD5907kSkUQNNgqAPlllQIJXKFk2oLesR/AiJL5Pv
Liz1CeRxE0dLOWAxyVCmTtlGWQcdmYNoI+RsdC1L1L4pJoCXQlo4CvdVYi0i1yIiEcJfhqmxvorH
YQMACurgOpH3MvMQDrz1lrcgnMZoDlqOL5060dBzwXuxtEAFWfqdg+Ea4w7kcBNyVuN8aYpsE9HN
8JKHbLxrdATmob/kYqCxOpqYhf0cvb3PfUwxspWftKwGSmThxTB3qfLOoePf9+4R+VaG7LmMDwqY
eTlsRC1OHQO023zWUjyBEpto3Kz0Ek5zwtIK2BZtE9SzaSTXaft5cHg+O2Q6hI301huwxqWpY8Aa
7VXpvFSoW9vhqR3yrR679F7P0oOY6e0QBxmtXHYRsZGz77GXh2K6MZjCjPhT06GKT158Ye/KUiA3
rHe+q1Od6xcFLs4U4aem89Bh+LkR2bmQ3MaDs/DQ9ev+bvRPgUtSW+MCiy6WffvoGag30divChm9
6Ul6CKP7jP46z9I8ISoHAZT7yVY5Q2S+ntrwU0C3q0UWnPnZSYRfvBApPDdci35OEQ2zGBENlTyi
uveUoPTISc8p5HQrKv0xQxM/ZjiLh5xxOfG/ZBojYjTIepsOYiXaYVk71J6duniue7Hv9StEqRGg
GPAOuIaBj4p8Y8XHtn816lOcnkz92VPDJimYlQeaks1My1VH02ba/za21b4pra1M7tAarscgP7ED
WNpcN4JgannvlOCYsQG2PvraluZRkO0M1z/V5qmvXys68qFatnDrRQvCMCzXo7d36mFRuY+t94Xa
0iqJ+1UlnpzsuyXu++SZyLCVjZUkZNHR5a8uPoaJ0B2zcc91cls2JKWE90n9lMUbnqitCjiak8an
UI63ijiwWDtI5aKlYwRGgwtWdUnHBSMeqiaZNNiBvUOT60uVIR7ImmTdJXdB0R77HJ8GWhyBzLtC
uylYmbCZEr7/HIx3uszR4SJgCaOHcLrnY6x0REe6179afXBV62fNflTxtqUmjJVqiNU+1Q5uQE3Y
P0laSCUi9pmUko3u165gxunfCrx58Zhusm64al2sbj7Pb/U58I39ENFlbVB2atysqa7jlwkWDk26
Oc1WiweWwoqF2p3TfQTP+1Hfv1yb8KUu8W4RuYkBhhh19MfrtjFWMWNzU2MKr77bKtnmLK1ahC5x
nZP/hJMd/wDBv+tQaEsV4X2Lv09mdicDJrfgvs6yVeaErPPMVcHjmRTUHb192/WIrvC6x+2yjrRd
3RWown28mvd+ijI0LzaiRVSFMPj3K1vsAL9YcvG1LtGRRRt1sox6Kr09esUUwzvcmuocmd2u0apV
zGCM03inrG1VTlee8Vx739DALsxUrNyiX0QT3kuMWCUqjyFxMGPfEC6ymLBFqAkDqbau7O6IrDAe
zkmZrkto80Ledjmm1cQ8NrOWsGSBSquvtTHEu+UyzR+kcW5hHkytWnmFtdaDccVe9VuGCdWX0yYO
AVLRNBjPZKVvCoyc8V7hE4vbWwcVkzUSP6Q/9lAZXcwkSXBKo69IaZ2yPyhxlzBPJSpfh+wlvc49
JRJFGtX8gJUVBjb6DIUkIVFhnW4OQIKMRVbFuMk3NW57RXe6RhTEcDDVX6bqCO6HlRB2Zbf4pGtQ
ryklzgTaTrtyqvCuZeAacQIMzcavTr5zXderNj6bxbTTk/3IdW9wcwUhqmKt2FlmuEScxrrgEJTb
IN2bqlkKEa0mhjPHRc+J2cKzEWcb5dr2bnIGZb3qFmZbMIoj+cRIZL3Y3Z3K7iL8Z1Rhi7lUHZ9L
hHLAMvza38SSBai31QQ+NUu/itPrSfvClIEiU60sVk5lfzcm9EnDjR6cJibPurr3Jm8VmlttWKg7
tzlVw7QI5l6Lfgyns5k/uMatI+s1OccLmyZ53J0693ODLzPdDwxrguWyY3Anz7p4UAKS6z7FXzw4
ExLHf3MfqCddP0fha18f4+RTgLc65l7IuP8s57oMX/0aLxUHTh6KOp7DrllrMOB6uPZpaRGtEITe
bYQLZ3DRLZOBtu4wItaZ/jCk54K+ukvoAELbtZeZe980Np4I7sjjXkv/SAaGJ+tNWSK/N82rtoj2
ObufAIl4kQqUU1wef6RdUD0VzZcsuG/iRyPzD5iEYAFaD8HQfdb08pjySBfu10kM557YT0IXSHhb
5WSeNdSfuuLBbhkhdIwMUXEIUH9aMScAt3SshfcIvJYNNtFeZxIYz0UWkFI2LPrgeiS4s0TpVr0E
xl1vFosaI4bvgi6wHx3YtFmMW1aXV3b52KfbbvicyHFVdAdIZXNGKMtWVFg2A6NhnXIeRas8Ezi8
4CHDA4+PmdQGHvYXI7nrWF7oXH3/EX8XkSOteqmDo0VX2LylXMJyf20iJG6nk2Nfxf2w9Tx/Bfyj
1Y8j80dmf0lwOgz+k+29GaT5ibhYh31x59rhY45ZO4YwAv6khQC/6gKk8REzkGT/GYL13vKfRgrP
YYy2mfE1aMe1N7AMQBW+rO2dHW1HVeFkPxo0MVPB3rf5JJMCQ7REN9dhaofA0DePntYc9YK8mCpq
2TOLYDexvC665nMEG1v4HR6saGv7gAzoEgk8iH2LzjNr1yGug8auHkTn78HpXytc/e6IqjVdZQJy
moHxzvCXinSdZN6KK5ZCuP87cetg/o+C69lFAzcl8Dbt4NObYxgPcSsDFsimaIOhqWIPoObFHIl6
vjZsIuS+eTisPEwTbnOI9SuzeBoooFnpiFFkWsqAFTleDkN4d+VERMh8Pf1xm/e7pt/Pk5CZVt9j
O90lgbXEcr70agwR9v1ICSGj2qRhyZrScIXhA1rFPu6QQYvdMByaxLtx7QxjbXyyLPi4KaLCql1H
4TaBt+I12V1g2NsWJ0xYd9eBbR1Apm3tYLZNeXeT7e3dTj82Kfcio5EHf1k5zxqWnyBncGruQsT9
df2lr4ONm6FtfiCqpxyDqzF371OpdoaH6hD+zQdT2TsT2awN+KkOjmuJE4Ff+jhiKsQTHdUf1O1/
NBZ+MfNfEoqV0Qtlm9Vw9Lr2kYHsOoDOMwjWoBZQCKKhRtb+Xobg03sD1cD6Qywxlh0nzbiRg7fX
m+kp8r4nfnjtB99//21/VW+dp+25KvjTt60nv0I7L6CFpfZCsgCa5cmqLD6ojBrvHX/+/5+Ob0uv
76uUdl6pW6t20h9VeMhNEorU91i7DzuDpvzeUKiM24NiPuzG5Dp1r6sPU3d/9Fp+ddbnGt9PnwAu
eSG4//iG1FAm3PXmmOEFqdaoyA6B8nFcEC5Z3AzEJ8S4nBvmqcxkhsmv2vKIzHWAqOCZ+h/U+ecT
flGyjDCBxZKm+DHStoZ6nOIPaovMrHyhX33Ri6KlK3K8G8xVR4z3i4poXSpxeBJ3yCLu2ThjDMmP
LH5I8EiXOR3/PP5apfDpjZU+NfcFs8kU2asKgxrzwNrGJj3gWUhztr7nvny2QnvjiG5jT/YhKvt1
pD3bqMMLy7vxi8+q7JdjGK+z7Kma3KWSOOHKfdNcBeNT3lYroEY+blijvamTZJkBFKkpMlfBreUd
PEZSxrNlKa5w/VXVJ6l3lNbg2pAhNGAmY2RvCsxAclq65TOYkDTAyXZoewRD+goFSJe5LByxyGvt
p4hBcsBtNBTZXEVYBlqzmAkDVVeyoniREQtFiUgXeEba4gqNvFMrhr1mo+afKR1rL73y9TUGVnvC
qlhdR8W+GYOlQ3nQpAYxWNkugb8l2RIULUZ6Y2+XcgHHDX9qMT4mbbGqu2jv+h6ArWfXYske72V1
KCmvkbAUhy/T8D0vwmOJyaeK0E7jYITOYlpbR135UKoL4gxoj11NU3xdxzEzMWt2ZlRlJDwr2Soc
cH8rrIzhNtiEjgFkyuVSY3sdnhPbPOXFd6uodqk3rtJudvYfyughrqdnqVj4CDyDwliz3VyWMbMN
Fr0mf+jlyZQnRKIwnYJk44+vVmasRz25c9s3P/pqm9GqVDDjMpeiR8I+Sy5qU18O+U4r71q3XE1W
+V01+a7VJvZrz659RESO1bW9yixrDcuETby9BKa06EV2O2EkV3iN6n7YqCKgeJReYXb7ESweRumz
h6ggSguicj9LisPdbK2En+hOCSUk95gZ19F0alk51mP46GifxqQ++vmbG+GodbLVYFXrEU9Bp/xr
O7IObWi9xhbVB0Qbvv6m9Ra+Y9K0GgdabUm++qcEzxZQsa7c+LA18sy+TVz9gx7Irxo5857vYk6p
ZNJzywSKFUdPxfB+CKOV5iEfiXDGTR+pG94Za7353X8a6YC05iYAIXVs5WNGurDTXPlYWn8/Ufyq
JTJ/hYuJwp9yNiisoo6FvktCcvKG8aO946/HLe9iinBDI7ap6qrj0Jy6/p4Z4IMD/6qzNX/ki5Ff
+FahcpcqeQcaog8mgGCw48g4zvWPprdfNRrmt7gYzR03Txs5OVxYXBylbIkOFJTKDgm4kjh5jPTt
mHuMM/HSt73l76/Ee5f5YpzPJ3JQxvlr1dGL5c6rQvx82P9/f/T3TtpFi8qTUZRNHdc5dHQCyI+D
2WI+hT2nvv3+DX4oeX4xT10Cc5OgRUXrWMyAYpxH6n1cx9eytF+NkAI9ibwxI2trfHX7ga1tep0F
n72a7cgcgIfZDsLSqiuBhoXjTpbsZvXi1RfZvsVrSeNuU/fGOknSY85K+oNP/M5V9i/OiS7GUA/K
gTYj7kIR0VIQxZVK72X0rMrP4dBCWAufJ3BcNsAPX8LzcTVwZu1CUyi6SmydDUYkr9BpJ73k2tcE
9vvvP9t8L//iZPoXna4mSAygch51RDSHTCIjtcHfH/m9is4lf7hiD2x0NndCmye3mTNuqyxc+63a
m2LcFljSNKNcNEW6glcP4QcSR148+ZiDDAraYb7zErVMxBcjQUVZWAc6TYsgQo+aLAv3NUwYueV9
NUNKKGkaBssMokB13MEKDlTYgNLSwbkFctd47dqKnmXwIp1yjTduV47yqRiHnURqnMa3Fo38nHTV
zv8SBPay8bd5DPZhGl7twb4jLJoKgfXBWXnn8bhEJ4/Sj8IKEv/RSAsKIOlygBNMxhtd3H9p1//j
6/Cf4Vtx+9fVa/75X/z7a1GOdRxG7cU//3mKv9ZFU3xv/2t+2f/7tb+/6J/XLz2m9+Lyd/72Eo78
r3devbQvf/sHnrK4Hc/dWz3e4UVP2x+H5zPOv/n/+8N/e/txlIexfPvvf/9adHk7Hw12Zv7v//rR
/huejTkC6z9+Pv6/fnj9kvG6ff6tyN+a+OV/vebtpWl5uW38Qzd8yzI9DxCqOW+t1Nv8E9/5h6nb
pu5Zro1Czp4F6XlRt9F//7vzD+HpFoOzb7uGbTmzh6opuvlHmqH/w9cdmxwaw/RN1yR8+f9+uL9d
oP+5YP+Wd9ltEectDhTrouEshGk6hsWBPNfyPM90LqbgzDL03KkScbITa2wgMWp+3QFKHGuEooUI
me8LelE8N6VNol0Xd1YLlEaZSEUzWzTr0Sw0cTCDvqfp3iLHogjshSTx2GNPrmUjsGZrHuTTBVgo
nVy8yA5eo6lpopU0m/A1CYhdX6imcTBoFkM2I9WyunL3nqVQ2k/rFoiG9qXzC718dWlY1WuC7kxz
oeJoxgyMHuu6gfJ0dJ9OXYD73jMtWlbCowG7nL//tIuNrksf5u+hLzQBSdUE8a/l3n3oBclTMIc2
vZbKzYvp1LfSyI7hUKRsXcFPa/eJL+E5ZCBoz52flEGythHJ8juO5YfEZulmDbEoV72eQZFKdFHA
oDRyARKsRJxwAiPSafeO1bE/iIcBc69e6fNLZCzG7Finfq4TxpIkWDMDLbLNZ+UmqjjzMfkfUaWE
iEq7ojdsy5oVb23y8s+q9UoPcpMb2vdBG/nPXaNB55ai7OMaT7TrALxzu0RGbB2l6t4sjKEF68/c
gHRllcR67V1hWSRUMg/pa11L9HBNyVcOZwufZPUaVS2UF2u0ZXkKVGrIbR9PgfGpq53wU2WnEt6c
3tjtroWI2+AKHZxmE+iOzmNr5hmVW/6B48wUyVG44aj2sQJE9ZRlY6putGlKkjcCQXT7NBlNjhC5
tophKxtO3XOlxUq7V4EtqtfcsQ3g0kmaA+stuJJH5U5hs1BdmWQbIk1UQHcoqJ6isIiyfdpbwGAK
WWpyE0lpSjbJRezkny2jg55l6U7pXDt6NXZvaVxyrXNwHfKbpdcNeJjOtpMXznM0nZtItD8ubKNT
VElLz7WfOlT7CvRXlaXNc22HnYA3kY/caJI1PwtMKXR66llSTuYNjQI/2uVm4CMEGH3X34ZxG7Ev
i2jhpguDpzw7ph6QVvKQo8ZaFWaURrdhk3Ly+rxAdY0GBAhNO7j+zUghNT/K0A96dnCuuIp1kIqf
9H4mtJl+nvq7LhUWhmNNtjxQXqK1e1E5CPOjUePb9l7C+/Vc7fau9BzshnnD0mOlkfn3CbI7ROfc
7v2NUVpedNILVZhb0jGjchc5qjeulEQpsTXaicuMh44/47jMpiekZK39bdTxYw+17cjTXx86byZu
305YoF7daODvUEQn/cnrTGhNKqUpZwtcZufA0LkKOrsKDc4UOabLnmYlJ67Xp+7N+HFHhman8uMU
uEH1XNQyGc5jnsbBGsyl1Ha5q0ZxICtIaV8aGcXfihQIDgyh0E7u8jANrGjROTFF4IXIaaEeQ63n
ELyV6ezHqi+h2esancWotMAilpYcFpYRy4F6rTlS1Q1GKwWMLUOd3rkqaMQixXHDfSHiZHr665vK
gSrsubOlVb2W0JG5/4XR6odibPV1FiaN/qUHiWxeGZqj1BaOJqeKbQTfPaCMlR0TaNioYXI7sLZ+
aHPCvNFu9c9DS2W3Dn3Ydo4ummMe2KY8unEKOMktckYirwyjbh+HncV+2GoLKpyp3foPRVjnM6W0
RxZVhVZ/Rm4DqqbJBHbn1nG48Qxjcjk7zRiCvWBP77FGGNCwbKeOAXmjBZPBExiX3EWdJsuAB7+X
24BOZLFIOm1is666b1NpFtFdXBXJdOh6HQ9t3ZtVs/PZ5i8A0FXWVsErouyc8kCeDH/SqrvRDuPo
pZusyNiSxxcGvKdpvIRxmVLjimSdD+c04Vvt86HgXtaGjHHUVv7Iw4NDxBkOtnLi7oANJso5tpph
NzmFIplipB4NBmJjrLToie7cIDbsE/LhuneDBPhTr7nA+ReT3YXhbVL3XX/leGQCKjBmJg27FGZd
j8Awa/K5TiyMDBKi1JwrmsmW2MZdyvXpNTGwvB5MB12J5g4WkoER0eBCSYtRIHZb/gxTLWZ8H63R
rLZNE8KF4ZYUPvWapqFOHdsapgzUb3/9ejUqG1rlj+drrMl3PRoqSNN7ItdacfzruWsZAMedGxgx
pDlcMf45LyuX2oDltNNjUpnUCMq0bLvrcailfu7SHFyrtILKuiqamOMxgqCNkIsgaNEHr0o/5ikN
PSx92grVeu+d/c4Pu2fWTG52M6EzkCddeRQdDbpCHrUry46DXWT3nosVya24Pn89/L0se6a+4scR
q6nkxvzr701b9tr9yKzOlCotJKdTXMDqigshyysDTVt0+mu4Sn9MfKnvyQmW5vyYhH3AFDwI9iTj
Burw/EAPkvgcKs+NW7VwjkD6wWX+aSn3r9XSz6ujH+6K/9mjuJ7nerZLdh7LCU+47qUaPjEbNRBc
CuNW9hnlO98LWlB/CZu2CKJSsU9yjdaLj0iu2QjdSwdEIRXPTc9ZrZGNArmkjQ3Aa5X5idmtDT2A
rVAQcQfouRIYmFxg71vysn30VpmgN6xpuQDaB+9PbMOqddlfRKZOeBYQRjv7VmDH6j+QLv+Qav/P
9/QEAB7X8nUD1AAC1P+VAN+VptAtEVBdNsIhgEiQ2Bm1ZM43ZVlBTmmhVQEhk1nSwr4a8BYuVD60
0caLFfCKwiv8djXVNnfZ76+A8ffmPJ/Mti0L7I5tWLbBRWD5/HOFKM1qFmvMoKBMMb1hVRma3r9N
rbA843xqkcVQ2nExMRcvkelJWuhpYvZ0GCG/vKq+1Hwwfj5roi0rJRZzv/94P4wsfztxyAk4eT5L
cd3i5F1UU1RrpErSCTxYWWytM6/V86OnTJpuLuH09WYsAsbkliCYBpEigIma2d5dpAItyXqsA8eH
XR765hUIiXLYS7BN0b7JXYPNYdwFRE7bdaCQ1uRlxkFT0CwCQ19MNsFkWgoKfBuk7sMogy74oGzG
QvhvO3Ron5x2Sziu4/ieY+iXyvZ8CoM0kaDIoiaIrW2kq1I+piGBRHc8NfV0KGxnhjADbgYHnkpu
2CgirtVZQKCyn2K9rq0VTCUZr8nAwyGrAbBGFkejPa2XlRQsm8h9yVyCst0CMW6Z+JDQawXTZRqD
TqzC2m6719K0EfZpSZtRxOsQ4RBVkcYHhs7p3i6YwpPe/Qb6ER+Mk17Hlp+tR7+oAMLJuyGePjv9
zOJimbFk7G/pIzrLvHWujaL4lE6zK0JocHSNjSmjTYEckGlkObiSDOa5pOtV7XVaaeeuZGEsaU02
uC7bdnSWWeif9SHxTlYH0zfzoTSVwu5hWY3ywMBYN3eJbjTDGo/oXRC42O6hy3Bvwltz8iFY5qbK
0dbJ/kydeT9l/T7PxRdRqidUdgPgGeA9RITdGYDONMdzFwgPqdAIQSFdoN7UbZivkSGaN8dwyd9V
oROLlTKn8DYN8r79qruFk1xHdAya5V+rdCP0vPY+K6vrOgdpPgpnlw/paXDdWxelb2hpJ/oCN6GO
SDa2tGpbluNrV8ujGBDFxj701sF/aXJRnyvcWFuntuOVlSh74XRwmEKLxns0goTk7cqFgQhOrxS5
WKa+6i15G/X1vTbFoKiLb9ZIjyOs3GbRptZDHaEkNNhzChXR/Q8PWAlutQBFpUi7g2nA/B/65Gtk
IWmtiJ1IE8Rqfk2Ho6muWYsBgCWWbZTubTiMX4Qm7rF1N8fS7YlWDCdvyf7LepJd8+bhpZiE7a3H
cGZqp86T5zff9SZFARZ138KwfjStjrq6pZVQSdV3M5jOwkWTGQDVsaaMschfU+kP7suYPZA2fnZb
ZAlliYaJjs9BOZO5Sqqqb9cMPzEq0p7F2lJVhrZgDrs2Am+rJ2ggHf2bJcz+imU3pOkkgSnZqhOI
hk1mJ6cI7PciaYJp5bZwUjOHhJTGdV8S23ib0vJcSevekcHnUXGWgIsG4Mdjw12T1EgKUOYsdY3o
MBpbHcOysqv4lR6iGXNr1wV5RI01NduKLhWLWVuwjyGZqA2uikobIPiCWnFv0joAq0VqR3yF9q6B
+m6w1FnFgWGAJGJ1stYymXyjj4WMrQ6dNlbsamZuL/3h9oubZMkpCyeQ28ybIvigoPXDv/3T4Ov6
huH4LjhgJgnX9S7Nr2hicxhZGtj3H7sklGQiOYQG1+HG9vCcrVzNiYmeEaHFbr1x4uJAmSDFNSAz
KHx+ZniU72QHev/HApdNEcVbETdOeS4Ho76XoubUsWL6P5y92W7cSBau+0QEIhgMBnmrVGYqU5Ml
WbbsG6JcVeY8z3z6/THZON2SD2zsfdGFQrUtcQhGrPWvf2APN6lIKUthUI24sY5T9UP1TVMhUF23
5Hxgm7snoYFUFL0U00Q7rMVfufL41Vtn7I5hsTwu+VRiChQHsf3SZW7g3uZKDPMfpjaXW3//aBQM
HBihWoI6afXhXKrJBeisFEpnrSwrR0ExKWIUWw/udDiWSt7IeEjlI+kHdAL5GEjz0JpoCJF3zEIe
2pSYg0eVOJW5dmy7YuqlPIuW1+pnz70zlu+dxaSK3N+FSRU53yzbGTB3HaaaZ194i7xuMsl/KYaS
IicPJBryLuEX3M2mxoBPis6+dUIsOnmYuqeg/MPBbL87u6jchG1DvObuPSMp3D7UDWx+suo7gknS
eCB8J5HMh86YOWBWRxLDHN3UIlSI32eXeAcMCi27/rEsiLkw3Y9t+2aEMBoc4NZq4Fl3isyz5RT9
G2PVjqHsYClEvlRJ3dGiHkvvh2XCxVPSFTBn9Ct3fEBDDaH1D3f13uVhvSsjFAc1uUGAWJzN76sh
ASO5Mx6xPQgueHFLouGt5U2QiGvJWV1/GyNr7cvneIqehyRLDEr5SgZ/JdmShDCq0sySRIO40ndv
8jmW5CG6E71nZ0bWb3RBHgxax39nPyPbC3dL5OV3c9zQJHikcfFnKrwDnweY+PWNXJaFoBmrl+HX
CnV1+0jzNyDscCz6gd/fu3xPEuDeqUsF+UFMxdZa8KMnULd4pZQDxKHFKUBG0pRAbYzOZgQ9ju4g
1WHZC2spMJ52IBqnNPtjO9jw3OfSYPnx+8v55U24nucowcKi6jP+xykGduF+DXvTpkfvRflFKQXZ
2soc0lCEBpE6RBnr/ZTmiTUwQ3dxbfz9BXyw8TG+bbse6LKUvrH50D9+4prhNfviYJ89AicopCRC
wbNPEAfMTwB6eJOLT7BI7tGamLYmaCJifXcnlSeeORVZXb42MxFTRwzSbOs255Xpk4e1eH67eHNm
rietOgbv2TKkT4ldV+lLlnmro14Qh39qQC6mDv+zYbkg0EoL2CWO56y494fv1dV4z+VeNp57eCB3
o09P8KlaasMXao0zkh57yLCnD6MZzUY0xF3/JucmVPbBB7qxX0xuV/bNBhuCZFcw8PLE/+Zr5llf
YAI47qsS0GwPgxuIxx6DAXxOp3Fpb5QPxARMWdP1LyFDkkcxEUHybZBD099NxoUzO47FCvX2UZ2v
rXw5sOU7Yw3trCbUw7/tqYPfOjOBDyFTT+dDajWJ2IVzUg9/l1nh1md8MYfiqvTWjyc3ZJUNfOBU
sq4XHrxSh8UrenyMruZyJogpjkQx/9NVYrIRFwWzxdSwSpdoFzaZpU6F19A1AqEu+a2pNejr9gG3
k+Jt140LONGiKPlp+Ymf/OXFBjVdD0KX7tNRgKK4uqqXvSN1E5+hEWH4IQo55dfuspj5GAFQcJ9Z
D7q0m4uFnDLL0TGO/WEt7cPAdYkTlA4LZoJtpWdvqmbr0PU+X/2IwsW/jY3BL+Q/SJMVTbk5llYe
ROj3dMqPpn/rhrOCceh+sdUyhg82rUi809LFB9gDLUS4JpIQjihNaHGVkJrp7G3lMy3zwjnDC7WE
HEzkhayhY+oml2A98dyAhVnZzZA4iBU6v1oQ1pgCng1zlcKcNBGlKwExyAjasGCyeBjY04Rf4Drp
N8VyvQCsPfl5knd4/ruKkiHscIp13Hh+muumSG6qpSvym3JuI3iyGO+nDAo7Xx2FN/Pt2IuXVw+e
DIhCzgQT9XmUpCwx/eYjHTU2NE9BM07IsJDskVpnT0X2PV50H78klYaRWeRl6T1OZhr+VBS837Po
ndk96ejE2k9Da/zYz3XQqLQtfLpjzizvnJVt/aRFaD5bF9Deqhy0OFPaZdY3dBk1vGKMJybeSQVA
ip87uXdJBZx1HQOlwkMyCzjx3IUsziLP0dsVTkPCiJjm8pO7nhwnO5QQyiubCmfnVQgAgqRwn5zR
0ofWs0sSRPh1r0FPqPm+8UoW5u83yXVW9z9DZg4N15cOYy0BhCMohj4MmyH5tCl4KkLb2YTu24yq
MMEgl0q8gcDNPrKbgrr6ttglLAgeW97dbxVBnETCOi9opMvxD0fHrxdlmNtxlKMQBF/yP57iSc5e
YmQTHzekHx4l3822UUdJyRnr6YJTXFZ5F/4dFGzSV/XSLfVPpowtTpSMiviE/vCk1orwvxswT8ow
pjSSfoPwDNf+mIHbWXOcSJnGx4aBcfc3FplF808djSvwi7tLeAwbIMid0oEtPgVqMMkNim5V3OVF
JnDuJGqMbHen58KbS/X4h+v75fg3tnY9l5VLNWfbF6Dof6hCcpD4uk9hehS5T/RYZ4qlZdZTFpjI
m1AjFfF8124/61lprF3CtPMIfwL5wi9ET6ZP//DAPpAWPa7FhnmsyWWQrmaVfaBYNL7Bj5S3e+pD
xUNaBJXPV8dtMHQsmwpPeyvUxX0cBfDmkgX7xXNUI5+6H4Tfm51X00VxldkC/bjUnyswBKjgfh2k
+CeHbLmPTg0v7UvmD1V72FaEsKrstTe1KL6nc44HbLRQY49lt5S3cVwweBM2KuL1WEmN+rvKZlX9
i+uBhebw0iL9X78TugyjoYQ6rm/owd6Xo3HqWHaQMg+AUunaD0aYaDx1Y88ZWo9shntHqBry4AU+
rvkj7tEunbUGodD8f1nCtFPqMlBXZl0p7y+nKZmt2qVMjrFHnA7tfRMRgTcW6h6Aq0HkwxyrrQAC
ssCYXc2XUP9wF035XgeSq9pe5IY1L57D6Pb3z+tSkv33G/NYJkqDstoSF2bfY4r//gIrjkaEfSnN
hwzN8IwXL4kWovRCtY8Vuz6RZiKngwhp78mvC63CPkZtyo6Ab64anr2SScQ5mXpDOkUZN4YZMtMk
50a3ksKT+yWh1dE1E6gw8bPgymiIQHd9xBZOTE/YVvjxZrhwN4SRBgenY/O+AqcqsSwfVRbsi3yi
G2qKzLJOJm3D9KGXPZMsTwn0cb3tdvZLSKio/gPMqy6Uuf99NC74IggqZASb9SRgNbzDeZfWWI6K
UhRDXRUtX+wK97MjLZz1FeMBPq/aAwq+qkcncm7sKk7CBwA6/ouYscZHVoVY6b4f4zwAxoJP+6mo
lUvdVmTdfTH4VYxgtazRJzlTtHo/AS6SATh5S3bC64E71IEa9U0fTLQ+rR22P4ald0hj04H3tA2e
yqWittq+o3iU/L4l9oAHJmfW83OwdDjj869hu9dkuRKbGDP6cEZvrbn6gFHb1myXls/MdKuVUp5T
eyi6ihfGwIxTwAmqfPpht2IcnCs8FooQPDROe0QaA0MAEtvr1Ytr6jgqZ1rUZEdf16XfZD629T1t
Pj+jGlvSDdFbDqL+UYP88yuikUFSVwAcfyELCfJVLoLWe8ikoXacmL8SF3upajltKGK2X9PFDpdH
G0PvQAa9xfwuv6AdUWnAArYyuWMYUD7OYc5MZJuDAHnwwkBd1nur+iiCI3EZZ/qRv6ZNXFpX9qyp
/5eqjOti/6vbb4Hd8dfGKmKKmlzGa1kU8VUKmmECLeYIDfvt9puXqkqQt0cOhhdE6l2IB9sMdFuu
veVzW4aOuD3nXlARADtbDuojuuHOlsehM2DVIxsp4Iy9cHtk5HBpUg0RRIY0nrtDdhnn+lldwJby
ijF6AqAzMLM8H8owcwfi+zDgdzrqtIwSsXoa7CKp8fJmprHHWcswnIDRsC5mm6QnUnO1koDXYTot
9s9csjsTFBq55joy8AhObkBO8t5s+5H2eJ0ixXCxvZ5MmZmvlQ4CCDlQzoj4s6wBrkhVZMM1b793
75SlXGjYQGVeSzrdkNnDFfkdzG63eVRaBxRiEDfWqXJfVi0egOuHPTgF/yWI0gXpXj6sFAJoMd9i
S6nuR+QZ/eb0bdKfs04q8Ptl4YXU9szPIsSEy20vEzFXxutEbinoWZllyYIFPrYRULA3Ud0/1y5Y
uAvxLR/3hUv1jYQLxsKNQFVL5WN1LZyGcia1eQ9kyVfdujMfjKny6ls4jdUNpFERfdpWC7JdklMB
Gqq/RZbHzWNXd2NwTOw5GF6KbMzbb47lTcyI8ywBfbMD7uV2meyg4fNHq5juB0tI658iIV4xtZs0
/oLjk6DIqsRISpAVoJsaAzchEnIcjThJZfXF2QwEV5AqlzcEt3vMYI4FrXGy+88OSTvH23N1m2Xw
AqMuv6ns0NifpyBl26guY8ypaFK+hraOeE44YrF7mKBZP5BtDUPR4ebDceTmIyKDOCL7OomdL7nU
LSP1gPz1Jl47fLCY+fNImOH0FGYhOPhOe2p2r0mlyl7dZR7CJzmOA8otlbJgfxjhTvOOVaKdn7L3
uGwGvxp3ymIGFXMztISt5zPbZGy8luLrZgsPLNM8V212W7+5PTwnpijcxVEoJ/aGmrF96bSASn44
rEwCWj28NLIFDW8w1PEMcKrZrJq5UsGDvUyTeRonSBJwaR3MV6eA0zJCU+aX03fANoIzYWjCk/ua
X/Ys02hkVXJgOEIC7ujSmLuEXi4Pip+rOBftavmy9W/phc0T97307hnfl3/PHPHlvWBKovnjXn8d
BHIiJqaU62od7YaIwsrxSfDYpYCVERHdTqHJRLEUOSCVTFtnTQBoZ7jQWcfOSvONabSOml7cmbSx
PEYSfT0dIX647dGlRSxuK2Xy8safO5xv8IqP1iCaGHOvprYHYHnjqOZ623OyHhn3v5ZWvI2N2RUY
wIl7HdcNojLHzOVRcxR8BwOaCf3Jen/BCCPPJe4QsESmG3DTDoMA9lisBZolr28aj3n/1dSRTHZM
B5nYRyeZSLQsPVE6WGQw2rqeXDMrmmMP8CB28Jomuq0q8uHOITEsPiqHbwFNY8AJx9CDlSrtJOlP
tlPDi53jOiEmmeykCuaDNc3iKGiq8Ld3eCv5LlCNKr4OLWcjUoyy+ZarBKaf1IPV3TAmiqOV2zAM
MN26ZNr1c6hZ8clQoaeG+VFcgaSsH22Cf8t+qOllPaqVdTdw44JjknV8OSb5BzihLMkVLHL7h+fP
62e07vHTE9NCVX6lSdX9cbHUWmmOptfkQ2SDZ5mnrO2doHiYig4emsijpfwEpaQ2z/72LoJlPctS
6XHg1SUaxfngQd+ATmIzhPV+GuxAFjJzuqyeX5LLzhpJrB52EenkpFnOsl1wp6hZCeowXY7VrRHe
ypSthNCX7X5jN43Ei3D1bOTiIVjmbngKUzavQ17r1HkeODadY+01zR/qUftDT+XbyijHl1oqrcQ6
QXlfdEGaWqQGBT5vjWhqCWrhXLDF3Tv2BB1QlUsdn+fJZwBQNT0e2m6QSe9UdWg9yWFZq4rFZgj0
wLvzIEHKRt9WdcBDcBFkkmhCfqUPlENrX/6ExINO2k6xOcn+0I39//TUDoMOX1JYU0L+0lPzfC1b
iyI7pn1X1ISYrug9rlTisUjiFg6rN3rtmXQr9tyNYuMPrg1J3B+CZ1liWHn7+2LfXpuf/1a0a0NN
hU+TL7HyWMfoH7oRE/QRFVpUH+eGEPK9jxaIuEenXd3QBAmJAZnA7Sq0CO+QPTlAFJchlGJ5ZEeH
FDaMOQKdZwdSReboioEa+bZJ03Jq5ylQTNcmsbWfvE6aE0uZDWJOhDgWlURkG3qTEjeVM7lk46Qd
3P5U0JYeifCLDk2YNX80qHu/lsBZ6Mtt34HMbIMieO7HdtgeVW/SQJ5HC+LQaenSqjzWTIoWCGBl
+nXyQB7x86kmSohxzpvhiknHct9UZOxAKlkab8Rofq3jgQ77uxwaJ7HIqiBXCQ+kEMeMzFv2lfbQ
VLEI4u9+oHgWKD/ZooZLNdNcWrrW8QQ0Ic3nS2YqCOHbduKRj8MP92G6UboLils8XIbkM5ueKqEH
zBVxmrKDHIZTw9R25DL3/Xcri+bgHwA+szBoRf71iNy0tHa/Xywflu/l6WmwRkDOlUvCb3z/JQpr
XpjUDeacNh4dGAoECLi5GiHLRW7pu2etJku/TVFCVxoNbli+hlYSyx8mA6v8ufVtf7imXxaw5whn
HTP5LiMOhqzvr8khhZoqHflp5/INPzthoPq7ZhGIUQsM/VJsN10/QF3dqu570Pox6WBqrrKHmXM6
+zw19pz8VTd9juEQ3FWDMtIxawRUU5dfrBAi1LHP+6z+wyzh4gP73w8PYMZAqDcrkcljBMjDfH/d
TSJFY2VlceqTxnivPNuiYxy7zNPrvACmr9FZ/vBcOOkAFlhXtdXsYwgYzk20VBKvqThUX1qKffec
8S15b8T/jU6FAFjC/bzVI6joVe3HizimY9u09202G0Vm43pzWzdZVyqanT8skvcCjvW+PPxMFbx/
h/nIL/BtAXPSVdNK5YQyBcs27lgvbj427rltXGt8DQa/s/8AGn9IL+G3elL4CsQCiMuXQKDvn2ZI
3qmjk2A69QU77F9At0HFuHdgnEo/E1HEuyW5ez1z3v0cLaslfhe3zJTbUZ+GKC+7q9afk2ME5y8/
it7G06co0VKVCgE3gUgFma+/X7nrrOjdAvAAVm1QKVcwd/uFF2Dc3M6KMg0hhs5QDv3LTAs/qrpH
qh8JKhBR5Nd11jG+y5c0+hTDmm//8LbQcvxyGYBj9KZcAUSFX55cahhuqEmKk05miPCSr8i/jmYS
ttiqgYKeG05H960tiHVkelGDXzKLWRcREwYsqFqVtfZjsjCNguZ5gYGqePB5z523nm6x4J9WHCza
vaIngiuKGILM3ENZFHV8rwsv8iEbrX82kTOLfPJ7EC9gQrc+IDsxPqR/Ss7z1sFAZgBJahgYja9F
GrriBI6HwwOllVrBk676pHzLtV9YMsY6JpGdln9THo2feAi9/SmYRUPm4OU6w2rit4ZeF06vEipk
cGhVPoUv8IFpZJSqxNfJcQmr70HfS5LfYqd/nSfGM/vtFsIWEu4rbMki+SlSp1tBe9fJ9Vk5DimE
vRIpedVp2OpPjTNZGYaFMibjuY/a6N5q4Uy2l2lwqGGZPVduhNfUNLhO8AkmqzxWcdM6846phSkP
Ih2W9L6FzWTtdAZ7ARUhfLXy2Ll6xUUuDAEb63D7seoZHOwTlJnN0U91JOmXSdb7xLKyG+QRSW8/
Nm7MXYdhvMBJHpuSLXwbzsnJ8vVbGK18AcuvBxFdMYAjMHVwkwl5mjWggJexmrnZWMf8Pe33vJK5
HVkNVhFaej/iz+e+8c3XkuMTOO4xMSFJ3J3j8bP9ogbWW+KOi/QAkhG8XbYEr8ejdt8JHc8HGMjk
WG48z2KEzXFuLAg8j9vftRlFDs9qKDkjIUyx/hir8PrIpmKhbK9SuZK9cgoGlhpjKpYLrUTQvPkl
JMlDLrvaxQQ0CLvylGaBrG7Ky1PLLZeLk15cJT/HqQ+tY+otkb2XrcsJ1oWVSFib3P1176AJPtRk
9Jb4eUDGz8iCh8D0LKIsi/eG6Kr4PgqzYg30tsk7WDAMNccYylt628bMsM8Mhvr2ReaGNGdvcosJ
2eOSagyWMmhseY0+uxDYhrwEWTsRDYoo6YTjov80JaHGOXR70eEE9/pgYXBhbhQOIGsAPNHf7V3T
MFG/V4lp1BeVNqnx9rywPrqPfFiepxRDIh/+fzXXyU8XpF+/MV21x1O6DG5xHwkXrRfFjqEYXYqE
7x4e02AewygOQFYKWpZraSqSM+1CZ/a6AqaGbELT10f0HBz8V3GBE4rlRQXd+jRhVEfcTTi8NIwe
+JVmYAW4Vjty6JZRiohGZ1De8IZbv8WMpRZAh0ce7aJZ1LzxhWvCJlD7dUU8tmczv8YUEm7vVYsk
pPsKAMCnoBwv6f6kdb6M9t9v1xzYmimK7VK4qwsN9X8mO6GvK2jEjjoxJPF/eL2DkZKXmI6ow87s
YHnCHFMuc3uAE12LU4HM9i1RRZNBrCxwwgQoGeURqVO8KkpgeJYhy+u1oC6frqd6Ql62CkTy86z4
bp4LqwvSZ6slv323VO2UHWsL8OlRrcXINbKDhSzDQfp/O3XRmaOCgRx9w5KiAnlDo1K4V+XYDURU
1zlmMW7hOvO16H0ZkGacweqsQTlcnHV0TpxdFMWMqUm+9tLnrLAnIr9YzsWpAued77LJntwzzjBT
tYP2A7+hCfGDBE0YiG/0Svcha5LKPf7+fPyl2tSQo6gxYevBI4Ii9aHa7Cs2iGFKggMc8yJ+rmrU
MOj+UDO/VoPQ9WFI7GB83TaD7UNPszbuPidt1dSPTefO0/ffX9MvVZuWXJSnPVfAk3fAfd/XGYPl
Df3cuQlUugQKegXXPbhiqkxUPSOT5gkQtGBYAoD0rwvT2LbRsToiPZRoSey30IAB/fTbtMvvBRP4
CLfCdW4ymzY1hz5mHLUrVUqeal9nrX+1sbaY7bEvjvQLfAgDXAnkH7+/rQ8uMox8XHpAV/ADbK2Z
v38YkXVN0ypLiPK4VSGusapv7QWGrb2KTbYbqqo9lyaN7f+0KQlMczD5tlmRcXx9HhPPr+bzHMHU
Ps4TTBzO5FXb9Ycr/Vg1caU2nLl1OAVNwP+4KJqIjhHkszzm5ZLn+y6yUM6VHiqLb5bfr0HAyB46
LK8WYmXZZYcM9ucg2qeASRPi5cGRt22usCztPQi9xzZzbfa4zC6BCVGzPaJuQ0+Y9GvktJ1qSpHf
34G7Ltv/3Uh8GlAfkgNSBToW/6OUta8bledTrs4j9cR4PfsjJGbUz5y3fjOB8odMPrybXpmeXEXf
6xgMBnb1F30MC2YbqsjUg1mjOruSq+TTqb84lE7eQYiCXG+9jrenC6c/H/VM6k0Voqbs48aqkeDS
OMANrFZY15/FdOtHvZy/JpDkCElBkQnqWKWJO7zYnhV/DkBvFYH365ADYSQ/OTED+/kg6wq7SB5q
fpeKbqXLxIGNXo1mgzWB4RW3UphmRcgnRGpPLHGlnl2w8H+iFhHTzmoKkT1avKoXu5/9b7Xby+66
HYLxPKNEfpB+geGKZNgERYfd6m9gsSXc5/XCc4guIk2XedSM5ASw84jQjsTSdHVI82ZmJjflqP35
uwe19+33rxC45pd3yEyY8l0Io6mcP7YbnaqrdmkqSNS2xZQCtJOVTnPDhW2Do/SCgAAkLcXfFJ5V
eJA9DcVjUraok8LZAQ0wDqqCk0ZU8NNKh3BNl/aDZU/FQmB9nARYPAFEkBoxVXbWfs2SfNKIzFyV
HBysjnzcdNzC7JMKM9srK9ctMcy9A39/mw2XVqLHfTJyH1fQLp3g0a8mFb60vS+gBIWopnc+UAZB
br3bljfDVOJhGF2G0ptMGAExQwEOoqb6QeOfz+dQE6ojVFBgcQ5cMmD8s3QDE5slcR5E5ggXkCdZ
gTN8DVhg22AxHmoZIxygr/28Tff6IlLwMFByPZoS2/Cjhxg0Bf+lQL3aZnJjaLwIv+E4/4fl1ftX
+iJChE8xMW3UFiyzIHJUfWXxwYKAN03v7jfpU5rI5S9WE0CwA3yFItlzmxwqW8KkySwTKtOYmRdo
1wWbCduRf9/Eltscqm2C+meixkw/uMPknkxgpcCyKKSeTEMM2HGjUzPuoPTmwkIis1F0YgKkl3p9
sygMA/S/oh1JK5rGYieYx8hD0pBwZGfibTBhHZBM5NsIssrGPVlLYydHL9IRDkkynCP8nWpGjL9f
uJf0uPd7j4Zx4LrgfXDUgHDeH19RJoFKKwdaNBP26am4qMAWGkO44ZeZaeChntmPXV6Ad+vggvlP
vvO97Ioy/9EX+sc2ddn6gzngyRICuOoaomC+S2DAY3qYJNiJTPOQ3sVxm74kfQ7BbYxSife4WzLT
7BmvPUZsFphC5b2Pf7ePxWjb5pinb0h1a1pmO/lFnFtLLU7wLav5oQqM/i515oNGDqGMzrOVyJhs
rXrxr3//rH6hoUk4+76GAQFQKKjE3z+qnJsK0Plb5ynowbQsCDLtvpzwp4aHMSYPjdtx9M9V0tMI
jZee9fcX8AGaBW2TMAwEpFnYlfCJPhKw7KaakWm32W0d2vl0mqFjvrWhF5X4p1IKPiZhBsAqPUYh
x04GMG0ASAjDVsnA2dWbaH3SFzZlZmIMFdvcTDhRX8hububI4LasK1ted7Lp2Y0vbz7MFtnf2zNN
zVXX9Gl4w4J2bIaUevyCTERmx+wyfNuGWb+/418rPuNcymuHG/fxe/hQhuR5FriWL5aj10QOkndy
/NJ9XMsMCqSB+vr9PzuSO3s8BK0c89w5pbUcBEBkeG2YMv/1+0tyP+70mt0ZvwkNlRvuGcSk98ug
qdmBozahphmT9fgdC3oOUXYm/BRYlZu+llmeYO88jNR5+wFETTOnYGQYxHhx94SEqZt66gfAkRJt
QnC1QR1DJVdoaqg9+v4LjgJ7bSFEvA57IIWNnD0VU0itt/U54cS872a5QIP44jPbv1QLyRV0fhai
uWAqPtPSBn7HSoHfftH2oXZ9TF/VAH/iOXBhz2zcCTeE2nvuco+2eYSdDk/EnjuM0tNIBNdbZU0N
PlN4gmADGOjLX9h6wqHtMQrWQRuoO5TL2FCXduJFn9BVBajGqrau7pcspr/fal0rQNl5g9cVffxW
rkdWHgF39uEqEyCeMAhvcVROgrsKhRECT4Vo6JD5EXSi379WaDvvcWMQQ+BHmE7ChY4rPfHRHavt
phnk3ApPIVhKNu/qXJaDhFMishSD8FXv94yXM7+aanHtUDcwYkwM1+Rf6PuISlgSGwA22opb2TqS
puhBWKwwaZKf1dLwhHOdNz9S6iA4t37lvThK1jXc5Fp9S9EskYRRpNR/6aKG9GQzyMe944KqpIGQ
wcuUDE33UKK7tB9Lx+Ep+oNTfY9dNm5Su6u0v96uJXJ9licGE/TS/I8/uGgLYQndBHuY60/OQyuW
0LDm1suKAfOG59Tu8grrXHrYvReh/r9etI/v6zgK1T1tG197UV7QyTjDc3BZZGKJuBpjNMYzJnCV
9ZMKciYnmH/GL5A3MKDYLidN3Tl4dbtwfZlpTlMf+O76RDcIaFvMM173rFlLgVmljplultCp/RFZ
l9DlF4DPKX021oTaXRQdNNm9dvFd+ckAcJXEXLQWBmvDcd8s3PChFZ0l30TvEQaSRusEZntlm/oX
h/lc3hvM/Oll06nzz36Cx/p5GKxg/JzXU/C6Ae5bFVPgK8B5VUO9xseW+mH1eGQ+/SWlSVnus0HE
2XfR5RCZGmdJytWw8d8qLEzxSXahi72jsN5wLfD90/Zh1w6zm1fhR7ysVRXU3ercxjhaqZYPd/ve
tyGAjphEkavgCOseAnIAxai74HcbGkr+69oa5l0f3UbIAv6hDh/yo69GfPhcYhgqPMbWSLorZWrG
1oTReye/rNv6R2ezPJ6xJfHnm1xFBvk6POT/D53Ni2jOb5a0E8OXDRMb+DCwFsQNvcVU4YLnJWxQ
+mDi3otfwqbz5kMk0Mnf105dWhlmJAyC3uxkZAvYgE6V+PgFWykc+FMWdKurx8iEDWvYrxnc5pMs
EqyoF9t+yTynhgO5OFeTqexdGDgGi//oOuvwOkzxP0zJr9g1ua/+DW0r2rXsvPuxsqxrPCkNiAmG
uUVqRbd5PFd3dA/LrrNDXk3q4BNT4YHSZbpD+Nul0ycaFwJzoZGFJwgo4T7zm+BBx+bfBbngIfea
jnZnek6H0flRJhaISN16L0s49TfN6E/nWrsBEYWTuLdij6oaqvGVmzRMppd8eYDmFh3q1vRPVTuP
OyHmGScAq8RanIG9uZc6xnktwFx8rPr9xA87ZwWhAp3fC9wZFrxcsfiMvrdJvpxNjD+5kpm9L2an
uZfREpEt6lbOmz3E4gc8CuymhfF3gnANancruq/GGpi+7tTtrCbnmEhEVMgWxuJL78zzSdf1Z7oJ
Aio4dYtreGjJLSN+DAkhfRwGtveHBkskDPeC/JoBpkO4dmgfGjDINUW4/z5yuuxaMXtPQW0lb84S
QeRFvLW659f9Lpgh8vWqF9e1pGppG4uc7taHDNVa0zmVybSPlizaw5wYsStFyL4CPuJGNBKU2J8z
da1sRVxBQfwMmzC2nA1iz7NlJ/2BSV77ZHV2dPIVkzqRTfiWDvbXOi/DRy+qEN4oHNXYbu9KK/6E
Ax8m4EMx7YNkhuVmYmd5mYelOIiZWfx1VJJVQiEa9vsGqXoMzv0q6LV38Prig5JW+GMZMSezRgnF
uZz+FUE2ISx2buLEK/4C3BeECBmO3heMySJkKYH+mpohvNGStA1wWXYbnnNL/MeUL1dNO35a6Equ
Qohm6OYLG/s9TOz2wBzLsZ/Lzt1DeEua63kiYwiDeC/bNYjtP5PvhJjZThf/UIaVYu61eBieEF4V
abwe+jXYd4zZ35bWRWytaMmHJWpu0KaZ70wwIPrJ3L8hRvZfTJ5CzKa1uwtMPd8XFp71tuVY38vU
SV4hQuM1M9TdXUlh/zWxelNdzZld3GI0jbH71P+Vd/SDoSq9Y8E88jpUlldfdV2PsNKw8zJHw9O6
smOyW5cyENfGa8xTCQFxvI6mvn8GbAl39Qik22a2v6fxkyH1A66jsh/Df8bYeUpSGfyTJ2b6pCtk
VmD101s/hIW1U+7o70upx+prL1JC6hff2/sU5O4V6yvB937w75jkIeTsrOeAGeE+iBo8V1P8OPrI
PJLdW1AWQ7YhHCa2BLhEhZMuWIk+hI6THGeM+E9eZqUPqkJqDk1hecMWTQN94mfbDGZ51T3GiC5B
ynzd2MCS3+3sG2kRyu0GOFtZlX9j3GUMrhMNAk6OhjbJVZFl/J+m6/4PZWfWG7eSbem/UjjvrEsy
ODbuqYcclZlSarBlW34hbB+bU3BmcPr1/THp7rbSgHUbKFSVJ+VAMmLH3mt9q/qRhW543/qWszGM
qj5mofPBiivxIKhIJLDNlWXlzRZBRE+eGLRe6RK4UInxHW7C4IVTF9T/GCfTmBoQh/GIPwQc4SEq
jeFDNOoPVpXWayVVfUj6Ev1c0xpApOgRN1qI8Q8PXreWZtrsO6+IN+XYvRtTGT2K1vnudePAetT5
BzuwxxuBzOYmUGlMcB6+23WayOFz6ua7ZlLNbR/H1tosBuOLUxmTuWpV360Z0wFGdrrwvRATq709
5wO0fWZ+qOzJOIeV3j3nflI/++zUT5kIJf0p0RdnFATwf8lT/VbLPN8Ddosh5hC11aduui8NH5es
g4nfswuxtuNu/DikNqkQg3KIdxlt770ZOeEuCIJwPbGcUGWFyWc/bKePUwnDRFhEnWx9zpfcUb4f
f8otSIu0dFkK24iskkkrDhbqnJ2Xl/075Xh3HoOvg2AG84Agr71nyp7soW8HG25ucW8zu1wNXVTu
OxN3KwEUbnebxLb/IY0xv/t1Y35g3B/t9MQW35T08kNXFMU/qlEeDrm6QO1tDvWudvN8XeoqPiN1
s0iYGj3A+Vq7lhpOChFHXbuaeon4w8q+ZLWeQfhF+bzyAl+71cYa4njHUQMFQbI3o56Btj+g6hvK
7qzoOYHHi/y7PIzCj1ZL3gTT+umjchP9JcXSsa78aIIin42fweumHakmqbtNK72HyywUGp1Mut96
aZ5Bf+Qv+agLBJk99FCnBrCypry01plS6PEt25c0V7tkZySZ8cUOQ+q6QHO2kr7ZtDJDgu1Xtaca
fZUYUvQrm+Qv+BCRuk8F6UnVWBWPUtKm3DKvi8M9gMp2lw6h9w6Ns7ctSnWTB4W1D6hmPpIFvbVD
0W3lCLa694bpFnu1v84NG6lVzsLONlk+sjs2N3Cnxg2zpOI2pRZdKRFiSTDSbMemQ3a5kDs/g6Nt
RXiTB3uijm4NBlNOk+z5ns4aKJ33RjpPcQLwO2etjJGVTaT3aJpOyk1C72afqfbFbpTaKzp9Bzra
/jb3I4EYAmZIGpUvA0sMI8Nx2sS2Q9yT09rN0ciGzziBnDtqivPYsy6MYa/tEIkeygikdFa5lM6U
n+uhCpubFqDQF04yGIsgvAcUZwQQ9gU4LX3c+Q2jh37wSEWpLHcjiBF+qYpAnuGIEFxmOvKu6Brt
zH1ZU/m05PW0znSuSeJu2ePMeLY09s2PSq/zveeOE+jDMEACaDPbGoXxzQ4T/aOTaR8cM/2sCiVu
FMpoBsN9XT4rmfTzjKqLtrDI8i8pDIMbZs/eo5UWzvsUdRQcBmI98kqGq9AdOBFERX+fWRVS48GL
v9H5tfd+YKCJje0ZazB6ckcibXBgY8zPKQlkN1k9mw9Exv4UqTOUEJ2mTOacMMw0Z2lb0cmTYfLk
t52xc1wlyRgcav9d5zf1eJN0XXynW6H1wM9Kj4hAxdqJHQAC9OxysFMUE4591Nq+ztcYmtTE8HGg
vBygk9dWZ+xHzBzbRFkxqfNOdcZ8QURUVb3ECGM3VQUupEUevy4rX38wnVF/bAqUwlpVZ/c1ct4j
bpKKR4RlRDByf2axme4SMBSrpgtfjI4p/wASgg5m8dnBIwC6ndMpSBLJHU1aX8MxsqmCbIdslzw4
Gz8GBy9sxR4m411bJsjtaaIRRJGU1J6JN70DoZx9M5xae8kznQ8AHuGEsSh+LxBwZjQlGSwmBieE
nE78jQJs9ykoR2Dpdpd/9hmL3PV21d1O2LE3DNdzbNvWuK9knoFWgLE3rJH16lvkz45c6V5Y7/sM
rgjpTHco5an9OCk/V8jr77KB3gmXQ5u7T1lztlNguE6Q2OzD/bGzAI9oVcF96sb3vT2Wn4ccezNq
lOxTbkY2xTZ1Q1r16UMU91BCBM+KS/QHIWww1P3OPDljREjRBDhatvLO5iz1AeJgc9Q1kW+o0t2v
FdPpFRuxfe6iBEikFjdf6MfJF82KzIDHAcZwHuk+0JVwXE02b7gaBHmxZRYDUpG6+zQirTzTCR72
eUBGlNN73m2t4onV0mSAndXTyfSamhQ5kjh0V9QnUwJkwyoMmSQxnNPo5/5mbPJvOiaAJye3dKx0
JoFL2HTGjd8XIVRCXKzPBt7zY6JrxiaoJ3vnTW5H37qkcc40btNP6SfCpiMMLk15ClnEcqKb8nbT
mi3XUHT+c2Z2TNzjOY2Wx689GrTKt7gWkBBPg14+TMzs3qemixwJbNnarzRA0FJF1m5I1Hjf2UV3
q0f1nFuUluplSq2J3KeKTdRNJJFMVHslBvajFRVV9JSqzN6RvVptwqz5MMa6t3di19z0bfRPWYXt
sxyy5IujOn/ThBby+oyAVSYS8cHtM22rceyOV6SF0F1zldpYbgnxaJLOuJ2YtRwjyxvp26fEUdlp
6dNIumhgGqGz95mxgygl67hrn/zGpfGvOnx392juCJXUSo3YRX0QAphjmFesqEzeePeQWOJgX/up
n58XqZweMs566NOp0ndl13kZgl0PGjWa2ZCwhoD5xbafEuHfpAAffM485CVuWisWzVpxSJLvF6HI
0gOb+iHQTvHskAXTnCTeDmDrfMc30Wjo7zWas8+G2SSAYbVay59BpIxEjsWItLb5oHvlh6wftdum
szhTVz4joqfaL2ip1DTPhme6J/QDRGwXFSK2yT9MsD3DfSzayLnHSe4TEZMyVj+4kLz/MfmStnVD
L3JT1Hasn0Ix8KUtGpuQW8Xcmxgy8/PSIIy9FJ9PWlbwBme5Lq0jpMz0mNoEX+KxELlT7PsoDvN3
7cDo9V5rFO9m6Uku2k83HBxOGFEyaPeqaSXdTUZSOViqohMs6BWqkl14kYGxfbcv/uQRbxSP2Xwt
L10Y6TUdhgaP6SNfci6HT4uYZLj0j6YL1GKQ0Dvvlw7JYEdUclpNg/K2Y1u1bkgg5j5Q+jCKIxOo
zrlfhEQ+Oi3zXlYmpmLs+BdwUps42snpazd7V066W5OvVg7bIQC+YpO9heHm2WYMOh2QTYtk07gx
zVuCOGintpdLtFz11nH5hlYlPqpsB6ySVpO8OCLB7dGdixN9/NINQ5GcZzPdcIopbECxDYzqYBZ3
Ds0iLR6b6nsW0TgqKaGH5nagGNRuBMKUaGYoTWz3ScRPWxR3BRBcG/iE6hlPLFKaN1qo15N4rB02
53BkA4JgMMwKV51xoyw0RdfwpzURh35q3IVS1t0eMzDmG7CtQYkrbcq8286i4XDHnt58i92qmm7S
JCZwtuElyuNP2gI1s87k0KfvyOBC0nC+h+0d6DdIv7xo38PZbXZ//hDXn8EHUqNb4AToA1sgguY/
/0XU0zNvo306FvhSMBGcU3OYkkPv1zOwrDL+8UO6gutwFrLfKDpKkMdKlIpPf34T1m+idOYmaEB1
3QOGBD3masaQlEZetLUW3moc7+tzHrl5eEv7pkh3wOx0ZgaZ7XWfbYvGxWOXRLNrTI/jRPunyiuN
vgE3AukLTp3ajxrMG0C9F7YG9wPtRCkBI8wu7CQe1+bA5niT62g95ihGzjRFYb8ELcuRbtoaJTKz
OhJoO/Tz21hajJayrozMYzcZnG0KV3NTbnbPT3aNVYyfEMnowCCx57Cs1+qhM+gUH1pb00mrHhAv
36HUwlhljwmO0OVp+PO39zsVctZSzAMj9LQYB6/vw9LD8Oa0k08Ouk8L2YqJ9r3FkFOnB2NwYsC0
yn9qDMczNibDxfdVCwJ9nQ+IKm+7zMo5rRsGA4433tZrLCHTOxTyPBeeg8wDWbJ3dVHT0ba5ZVzC
2TQiQH80TCiKdV6gFluPGALh8stEtV9NDtrhY84oCQ5uUor3Qg3sQ1boKkZGbpC67R1XJrN2qp8Q
W3qV3bJb/fnN/q5J4a3qBkro2dVs0HF+/Rx08dDNBXB125OUl3zgLN+50Fe7nGFj2LMl3y7qkwVh
thiCJ38oX+BY4oNyLvzmZcFdfLUppk/yCC5ekUXtYPycO6KK2mtERo3EeSMP2YsxSuUZKDjJaB27
Y3CjqObIOfTDirhu2QeknFo8kvvQBuOyLhrjuEw1o6pQ3cHm3ZW3jcDDutOzPqJO6Itu/N7rVYpV
A+Hz9xwOpNpMpocHTw/q4BbTNR7YSJPM6gO/JXqhKEKO18y34/YwphNBDNPgz8lNqDzA2ehW36+S
vJ8DszU3SpnuZY3cORrC3bXw8+iUmBYBoF3CQ7iywkjT74irheu0MvWqUbd2z2F3vVixQdry3cS0
AN6UzL3WFs20JYZaTIx1BMazGeJqgBrWFd9pZqrjMg7Cgt84j34Y8rQv44tF/LtsEb6RpeWhgs32
BM5ZvLD+xvombZlCrGNw5m+CBeZb/pX6AOmkQ1sP1ZaPHfqa7CJCHfupFjTHBUXt47vBrQg0HsxB
EjXzCasvgw1sgWY8auWIm4FZV8lZrlORhvsBje26zdD1cAK1oNWKITPEadEyRQxjslOhYqPdOknX
Egh1kSMZtAlxuMdttVeVGtF81ODi8mwyit1UWBpwSI6kkkY3Tn00GyiHKMi5tcMLh2oR9fz5cbuC
hIEHAUPh2SbDbr4MA/Lb68cNVCpFb8aOvczoQKORUZU3QR0/KXYsYy1jxdfvOlGHSRXVSHPqHBkf
ShfZcPzGw3+9B86Xw7RcFirDIV3BMV+/GSdgnSIwdtgts23OzZ3ZbATkm53ZCOOsZRLmJONlMd7E
tPXzJ7xJSplvvA3zt0k7ZAXYGy4GLXZjXDGv34cqvcnJQpqufZZrP/TAHYimtcvs3uzDgi1phOq3
d5Qd5fdz447UZIQ/eUMDyR/kdGovcsVAb9CpQXyd1W0XPZY7lJQTSFLogAfNJM7KKUd1F+CEbM71
aKv8XeaaohIb7Ez2ePbHsiq/gjTPyzdMKr9NnPEwmh7mP4eCw0KC8/oDZuGMc3A6+1AM2vAS61Pa
Y0c2qDVKisdpbyCdnw8uQ9t8+fMNZ1+LWXhVXKEmigiSPFglrl7aMycSR9ElHhadMmL2yoSZHHxj
hSAHtS3S8muVSlK/Us31nhlrh0+BoO1DX46dn/FbUjfbkv4363XTG+uiK7DIFPNvtDH6q4eim1xF
TihtVGoIsocRS0c5+aGySG7FEAn0D2Mm4mNjudKOESMCelpnPWK3uzDqov4p0Swm7oVLZqOLbb7e
RLrTvgs5cnE8oME+rl2oOdiYLPXYBZX/pU0bPT6Y3WjvhprpEJFpJpMtDcOypL9WYKRP9D5ot4lb
Z++dPKIZg8x4qok2U1m/GSK7uusDHqkjSGbsegZJCQdrcuKa9HpkPxumf1ZBqZ52Xz3pq4Nbl/Ub
imL0zFz2X1fF2UrnGw53xOxmQaLz+rYA4BhqYSujI0HilGs6PtoGS7YCJTCiuYOXPoQ4VcvcJHjW
ctx2Ts6zcO5ziJTkulmVuC8lyrx1ERkT4LB4ICTUgdMK49fIAvvG9Evb2CB26wvmldO9NRsJjgkq
7mSPMIGQirwa9OIjESX+mTM+BIcesw8NGQojzGK9r0NwqI36Iy0gh1LT4dqme2lJ+Tw2SPKPZo72
9laY3TOahvAFUU1TrdB3yekjyErul0sQ2W3rRCPLdYZI3mdKaKxxlzQtkxLpdje5D+luZdFUfdf2
nu/TiKtqb4Nfds481Skl9nbEG0za2sk2EPoIGfToYgQoAB0zByjLiH1dWXpFvBbdFxlqUb8LReAi
EoRW79gfQmqo4AyPG86FkbCiHCIj7wDGog9BH6sy3dyFc5hskMZTu+1DCGKnGvmOInhVBzVmZjwf
hyImJHmciiLZSE0m9jpqIx4VpVVt8g4KOncRVIMIfj/ytGgtq44gpWLwom+emSXnfAxG+VCj9zFB
D0mspxPw4IMTB/LR8CM8XpWoLUw2HJxo60I/+WdBvOYjY9Mbjd+dNrqOMf1x0QEvgkmznLwYRmhC
mgfAXbc+ZGKQ4d1CRskrZ6puHWHXP+EwoYP77H50pF19ZYtAAZZiR17pgV/+EGYaalupjK4h/ivR
brAjOe1942YNkl7l9LuiCaxwZWl5MR6cTvYPGmKXbh13zhQyIPC6fhe0ueoJA2RJvEM3Nw/mByfj
qFqNz22uhawtphrH9Z+XuuuVDschTjbHtYGPA2W/VlcLJ4Nm52LcWw7YywY7lD051A7dLe0eUypN
AAn91t4WY6+pN/JHL4Hsvz7PPkFIEJ5sKjDTdjgBvH6eK7KT2klE1akf6+wfUCbJ8C6mR0ZE8DRV
nxZvj+dVTrV3LjTyvG8n5xaXcdjdDZdIhl7XLGxygaySgw7IiAHuRce3aDTxgbPHCU6uhHp4BfoX
rpeWnoay1C2mNQDbD23s1+YBbE0lnzX+7R5grjmeg67jOJvon6bS7nmQS40ookPQz0HIHLXzYY3c
nK2zrmCNvEPbbJXNyjTClKA92gEUSE2pcv/kiYHV2xRjKHYG1zZdtWVImjtdHDs/WjU5AHEQVt7e
TkfpKIx/fdRDL5rZMU0ycGQAOonAE6EYhx0kHdyEMYwEfw2q0G7uvGkU37Mgi/2tECon7UPCGttC
i+IUuYiK9SCFXBRcMkl6PigE5Muht7jI5EWJZvJUEwyTvyTM3VjiLmcRCFHU/CbCW7JDQCBP6Oew
dKtTZRI3QtJZF003MxTpo9tZNRm2U4hhT4x6ijQuSbrxK7tDXZI+QszqRwVV7lNHMmSx4yCENL72
tEhbY/PQq5MTtj7J4V6f6OnWaicVPS3vM2hK9MaTcGSyHzTNlYzXx2a4iYekAl/TjCxqOUqLoVD3
Tj2azfbPj8hlt//1DsXlCb+UqTCyDfo319JWMEcA6zEDME5DC/G+KIdJvLNSndQjRx85Q2sX7fFC
WVlwKk4lYt9g3IB8ettWPX9pkgQVPTZ4uKJTiZNMrhflf1ZjV9kNaWiR7d0xfKLJnab1+6VArwOW
tTcgBr+7f206APPzPndxMOZcuX8V6SlZ7IwdY6ECbpmuau9pcIayOdFQNAfyiVRakHarZwcDcNN3
bbCgHNQtGyWcTl0SBMLxd5Mq155otpRtgiRK9WoHZ1QWsF2FVmhv1Lu/eW48lzgGYI/ujF9AqXe1
77O2uqXW5/nRd0bBNFuk8qjbZfK+0Y1ePrsWkT4cZftoO/l5HN+QDxQaZ3QAQALNMonzp0VEWRqo
Dp9Q0/b3i2bwz3fL9YLq4crwBC0BbDdYb67bK6iTM5MlgafayGcq5eL2NJLaj7exKeJsLSKZj/dt
XTnd0//k3Pi7EBq1ELIf05jv2N8LZ9FHVjNkgcV8blY2B0Pn4VGJWxPrhZ8kAadv1Fbx41L2L90J
cQkqW0LRygsTTR+wvN2WVtE+JPrQhk+RJprwVLRjJN6HHD4KhgBFprYqcEa1g9nYlC/WYFTuc5El
U4doPxUFVWlPp45AHp7b3u3Zxqigh2L/52/9t+6RRfYZ0nOeT38mN1/dHKCsqVRpeh0xpfvdk9tS
2d5NrFv98yJ5/PPLcUV/q0I9gXVfxxVAA4Ht8/Wu1cA+6YY8ZrJ6IWZNhpHkt1Uhk+RWDSm0Kl96
GSPYxZK25GXV3K3TBwRrcxKSYOSLs0XQ4robRlNXHyogurC7QjOmze8kHqtF7mLHqVbU2MN4Jlx6
zkjSpGBkgz5owjA0XbKEbLcpnYPsQ8M6LxdyQb0vHSYtcwjn8UOYJnuU5OhOMCK7XmytRCfD7juk
dyN+Io9OqJeis1R3zLqsSrb6BGpl1V08TAsFt2h6AYQwCHtMZM7FxGPTnSE+SEzayIe1GRP/9PXI
MpvfrULeaj0Y5BhU32or0tWdzhMJ8iwQkoPFxS3nANOibodZ0zafU2zoUDKdIobixikA/WxdW97n
dCjmWmzCnA+keebvLVy6hVFX5r0zJ/Tlip63mnN8T8sOUy2APXtGr0auB2gq9GfLhkdmH5gmr9DK
9xgKWm2zUP1NhjPagaC3SKwnGUDWwzGH6xfQLyLjBdg5BkzIN2nTjMmMleInax1H9P1CzlnIhtbC
wlwMNguCcnnXWGC57kVKt4Nk9AuJiSO6ZZ7NkvbOdkFSLRdL2Ljx4/XSnOZo1RBkzpIr15DAzOEG
qgDU0NWS+5U6CU83iVoyG1ejkVFf0rAe+LxpTCrFPukRXuJcv8RGDAkDloeYks/bGYuvconnWmx1
TUNB8gEhgk+wALkeWvxdlAEc0nwa8U2sPWEizZIumezDSrf7iXZ5XifkOvHnRsoNpfqGHIwZS+df
2LGZ6/JNpm4wXzaRMLxcKR0pz31ruZF/L6Lep61wycxzaqaoR51ExmJb0rlz9sQgppDtYltxP1FB
MB5fkSbI4HQFaGr+1Xhx5CwEprFO2DCXQr+8XPzZuctfWryXOUJ1a13LvvEOYZhh88fxC2caHY4d
tfmuLcD2pCts1D5EvkZLmwiE1YzcNy8hZxRBc9GhMZrCh9o6RfbiIfQzHxc/SLR8jxp+Tv6WLCou
gJqDmLCHlAPfkIlXST8OHa3lO/SjuDYs6c7Ls65GN72DZ8cSwcR0/hcj9g6v4+RlWtO6puWSHK1K
oeeKtBKJVuaYWrXLgCYSdasQpd8MYetpq1ZzK8kYYy6wFrq/48MmJ+wwLrXwHzNT1vTEA9PKPdbP
0V1Z9J39bRNrY/PY0+1Bg5Rg2T8URiupBDUwC8XXIszqZK8VdYdixDTVzLQT8cS7HdNy4vvFYm3V
73x6yk+pCOPsLuK4s1oezwUnmTbK+JDqWux+DaIKP1WfQWZ5wpDuIjYK6S2qfUkClbYaYYaJU5Xy
fK5HoU0CC7U7dlsahG245suNpxt8UFzoth0Lb8NhX8WHxcjZB+BiT1WUjupRERW4giCrI3KAbTJt
s5nDsHPZP83d8iw0FI+zGiNlfRAOMiHl0vxfQSVDXchqMC+yc3vTuUCmluoOQDLvHje9qtZ+TQvj
/BOiB02CNiR2Oh5bJnYG7kFPdaDtE2JWy1VSciRY5wA3pgcST0lq4ww/kGsHmKP85NheYrxfhlDL
zysudlBC5wLvpRZjR+GoETX3iPbbmPYoFucO7qV3l3fW7P+SHf3T+VZph8PPXAAvLAk0S5I2W6eB
NEteEqnTC1gYYhj9Vk3BM0efsGV6EYZ3FWFXG4dZGWGihp+OmyXOsnQESplGIttEd2M5GoCDOTxu
/qDTB6C4fnGTQ28xjjoZKD2tiNpsb0mK5RYsZI0ZkATGpOAeGbuPLBGef/j5zF7Ijcv/X7B0UdoA
o/dac8ieuTZVsCMobIi3Ydn72nFZaGWbTj8G+BvlRisgh2wpZzV1gtqD7OHnKCVF830qUEh4qw4V
Nkp4nYHNiq5sDaEE7Qu/5eEn4znD0DKjA5NeZ/ImO5O63gvdjpWu6FEREqg6U96nwpzjNkPAVIy1
u6A72WVDAPcKIBUe1c4t+ELdxOVfJ9bEpkhnmn9sE3NG116fEt9l2eIUekwuRDbH6/lnI19+dhI6
x4t3Xk5k6d3C+R8inx+xPMRt0WseAbFu69yM5cS+6UtWxmNXVoK8dd/kJFchymF+/BFFBFv0ksKF
TnfiQyg9A8GJVSQAH1PYnnpoLyGRwG0teefAQRLt1r7E3GVe7PBN2HLkmyhLTgD7pNSGqlwty5uH
qoxHvfKa1tkvx9Ply4GbyoOSuDpvbkH49mMKWqALyAZbJZfJ0Z9LMOP3Csy3bIY2c41to2266tG2
BdJBIykk/AeKj22mBSwQVpZmERMlo2Z9x3drqnuCQAf1gzJkpo8MeURxRZecq8/xpSvWw+g1za1j
z3jlP79D97pDP9sRTQvYLi1snJHX03K9LkA7OaI+LtmbA1I0kMeAPdWetb6E+UxSw2MRCkYzBIkp
WBkjcqc9wcTGjacSCI9LOQDasCruUyBm9UZzzCzcuak/JRsNqEK01S5nenAhUb9vNV2Ou3AyW/Om
gFIAT0ZvRb5nmhnsROLo6Z7M0hHAWhHq3rHQaUDzLM+E1w5JKU0BRy+CfhU2ikAjvclTeDrKYdeQ
Q4JSJu3L5jnJyoCbuZJW4m8Q5Xb7pvRU/pSE1MzYvyz6lTG0xGEru9TnfhpJZIdoAhOb3HTNDfyj
cuh1fliI3nOrEQTzEp+7FLQjpyZQyJf1o2yDeTldrEVDpqgIlvjI3PA0a6MMEGVbcmqnZkOGZ1Xt
Tb1ho8WkQLExuHOG5U8Q+OLwjAvu1OpSWXjUfADCL7Rc+BH8fmxh+l4zb1bjG/5Y67pvzYEQ5R1T
PA9qDx7Qq/sVPHBP3o4ZH3srZPcoDZseVDZPYHcVPn3v0Qbb+QiLEhc1SDs1bCuoGsMnPUP8DgTa
9YnknJGO7YZ9vAZbSQ/G2tM6o4M7paqYHpefjNbHye7CviL1VV3SO0LbnpM/GLPAg13XAx3ID1PH
OXg9pQUnxNGKTX+jjeW4CTvbfFnOFoJKS+1S30BqK3O7dg+W3ok7XcnQuDN9PMQN8xhRae+qWBuA
T2NHRkEXapR9C0FYyEI3GDAM9hvHvd8mgnyBvhBkhWEZ8PAIXA3gLwKCQq9RJl5MYVoVz5KExfG3
yNoSFRrzdJZW5hpc/ewVXTy4eowJ+w1/5G/DON8Bp+fMRD2GE0S2Xb2fBK/NaBW2PIXRwMWVkclo
Yol1dcLcT+dgciOGIVzSYEL3WAICBGBuqO/LNSsmnytqIfv91leZY+x/VquXbT1tDcosns+WhPOF
OqWbs//RQiyCeaOs9eCkLvd1FkUURebFF/fn1ey6r8EIlnYG1Dgf3Y1HqMTrA2+kdxxYYFDDGzci
DQWlJR+jDgrnPtYx7X0K2dqMGzdTAubSxXP559f/bb2HpAHaB9wKlDwa1tdfMdeXlsZoDbiwLZyR
bhQg6bNJD4WsdsHKNEmmgDgz+pas6hUDzyay/fty0qL00Zv7ekdCsyjQ1MVM/Mbbux4L8/ZcNCyO
gfsOUdI1GDQIanxrOJ6O3eVCLONxL8WatdfB9RfvWvSZBxBNSb8BhM34KbP15LzkN0a2ATs3mKzs
mDFgGW6FTTLjdhzjiZ1AzxNE5iZ74XG8PK/Ltf7zB/gt+cJ35zQVwzPIG4G8fW2fH8bB6zVoVycR
2lJuGlMLaa6ac+R7Jmmx7epSuuJcXkoiAjTGFpyF1WN89QrZ/LN0P0OZdpwLbBkcsxSR5MNPm/xl
eKLBR0NCdanGGGfK6X2QtQRFxprX1ntwcCzAqWVwdtcKYZ8ajhcW+oUpTu6zutJm4s+8dk+kmqMX
bAb3rQ37qqfDre2gh+JKUuG77nVFYWYxmCqvthGnoKn/quelzLeGOQ8YV0vvUHVaZj2GxAg2b6xo
v90+YG4smJx88/zvb1xZZXtuhf1FIy+8sPoftJtlew+3QaeFKLixm3WTDgxi4jC28k0k+e+GQNYp
tpd5zH99G/5X+L14WPrazX/+m19/AwGBIjBqr375n/dFxn/+e/43//fvvP4X/7mLv9Xkjf1o//i3
9t+L85fse3P9l179ZF7957vbfGm/vPrFNm/jdnxU3+vx6XujZHt5F3yO+W/+T//wX98vP+X9WH7/
+69vhSLdmp8WxkX+188/Ovzz91/GzK76r19//s8/nD/A338dv5Rffv/73780Lf/UFv9mVxcuXcn+
++V3TPPfxKcgW5hlYrQI//oXcPM2+vsvy/43BBzdgCQ8Kxix5v31r6YADPf3X6b+bySVaH10Rnz0
i2Ar/J+38+qy/b/L+GvK9euOKC0DyE/QOCBBc1BDrjKLKH+RaioTq9LkNEgMMW6uOTZ650Inr04g
rzn/8k38fOlfX+p1nctLMbUDDcBnoQVLR+Z683MdRoVhlzzWcfI4iPFj7jZPf36J3z7N65dwrz6N
PahYa0EmPBqJ8VEl/sGPx5cJXf7/38tYLgd/i5gIDhQ8cZdg6F++tHEWYfRMcB8Eh1VDe9ajbFtq
yRul4PWH4VVQX6IugddGMWzM3+erVzGJQqvcGJX8Qdp4Ss+ieOP7ur4ky0vMJBR8UkK/iCh+eQmJ
Pxlcb5g85Le2tna6N6bGV/XXnJ/ucl+RdSOgqSHJmg9nv/z8Cg+QjoKoesCfcOfmFPQc0WnQnexq
vLdE/tyGwWe9wAFXdts/X6PfPxqVNOMrRLMU1M71jS2HXCeLyAwI9JN3qY/vW+vekDmTi/n6dDl/
QKjXiO9oAfjIL6yrcieBGkVST+Xec5pVlL8541twbjctKo2bglHZBjtKilm/IRQZyvK+byAUI7HC
0+r6vQs0PQRQhmG+q7otQIpgNXV+vCvj6JtN2+AhIb/nUPu6C7ejN190PUHkM0Cn2VSYQg81JoVb
V6vrA+JO88yQflg3KhvXTF/xhzS2dworeskrpZrCPNi6JIRDGv25K9rsfeTHJQQW5AxrlEQ/oCVm
e85DSX90CVHc1viebvzEG3Z1r/T1wHhyg7fwmbjTDlNx1oT5qospmNZ+MfXHdLLkzoh8bW+R+7Fy
vPKlHHx735V0s0q0xuuBnMczzJxskxJlsS4GhCt0hrVmlfZt8FFENA0Sf6z2gMYjJEkVfn9cBPce
lr4nN9UL8JiN99lJVYNsqQyiW8ebqmerGiraiJlzdJ2w3uLF9Gnv9HIXE/34NfYdYjLtXM3N+XRv
S8/9BzUbSNjG1Tf0i/TtECJqGrFHbwU30sHzpDhooaCW8cZvWQyHpsm7Fxd90IYT19x9N501yW3V
vgbSgOEyetLNcqa7pivRDM4uKUkmwxI1kDwcapu26lJ7YwrcokVFzGUaQEvQGy3f4vaA+OiRCd4i
oFjh9EHVIa3pXMUdXWa7SlYKJyoyobG6AYBKiJ6bpPvBpR/LkEzdFF0abY1S9CgUiNDBQMJ7QFcr
oEWk5BvhKN/4HtHVA+wIXqq1oKrm7Qej1UlhZ4S8o35CVIS/kjhujrkI+PyTIZV1a9S9fls7syxU
2tOR85BPMyeKd5wLyzXGJg8qm68lO41zvfU9UTakvRw3V6bjjdDT4snBJcAto6zv7shOs428Wn1v
sukTaJjgMHg1SDrEdbdT0MRr2fnTU4Fb7sT8v/8Bru9rlxn1Wk9rZ9f4/jwRLbHg50bzQvaJDqrC
Jls6dKIbg6PT1isGce9RD3NNXXE/VtI5JG4jdtAHGsgaVUjCFnrEnK7W2s/CDz481N3YsOoV7RDt
kJBlP3yGFitEHDjVFdSTCE75aeBxO0xGLY8pQCSEHuRx5P+btPPajRzLtu0XEaA3rzRhFHIhKZXK
fCFkMum92dz8+jNYuMApRRZKqHMfutEoVItBcnObteYcs0l5wTlebBuVxW5AFXasGb4PCzrzLKCz
apz7ebaBwLlroClWFdjxDB60StqI2LdxY90oflkMDsoEawq0RH/t6QVHtYEoZEQgcphU2fPPsQDw
kCuAhHXyy5mpnBnNVnxz6eA4hEuFa9a9unJ0o9pS8f+vdWg1JOukydTcKsvcHQsznYHlSutQIPQ/
Gtkgb+yFRV6Ijhdu1wn/so12C+J7uIIwxtmyLhl1Yg3SsWuKE5rinnbRhOM46Zmt+5LguTbdmW2D
GtCutMAZZXbVDRTDp1hexUpY56+V/U3E/AZSDgIYCs21Ld3kGilORRQC6pOElwfsdSCU88kVVog3
OCJYtADTKbKIxPiPPokfR4O2G5NlY/7Uk6UPnWH+JmxoyXUda0csceUO8GF+t8JKO2RVzzcwyOHK
KhwlsgUxvP08wWJp4nZfym68maiNBiC+mlCULkZQRUepp4zlfO7b6Z1YvyxE3eje97g18Fr3MCWM
0QmzwTZuJOiDozGyYNEFzbe8JC8SJU5ZdLUY5ut+Dim5QlxYsoUUF2zGSdCPzFsaFbdXhQIW8boL
kk8m1X2fjgBhEdIF5PnkB+b99NjYXRWVZdXuKN9Bp7aGmoiXornXhKdHVWaUhxq16808W+su7bqP
NW8hFuaKcmVkahOomVfQbresw1w2eiDqFaNnhttQQ4W6s2boIfVSv+uzCjRi6xeJ0WVOLMribZHV
cFgIID1rnZh/rWpapIExmYAMkVU/UUXOT8x+HfVS0wLLMtmnCZligIrYpGGYQ63UtIdmEn1E8XkB
UII/RWgoEJPE2RVz3R+EKBV/MCSiwBRyc7pSvULrlu0m+i23a5+hkMQHEKA88X6QpwNVK0+qo0Q8
fDDtBecu1fzIbgoARvqU3wtbcaMMvm4AP0HDRppMeLvnaqPDZmD69U011OYAM5TWeRItaEb8Z8Nh
0LclL2ZuCyyXwk+pVCOmrsKCvOIqgqmdtcCX4/Ju0OTYlWpvH9TJKB69JnfLre6NDF6L1asVgeft
WN4DGS5Iu0e48D6AnX6CH4LMNSe5hUrjQ6c2684AR8/qaK6+lopfGwTfR6XiXfV5RXXZ1tQbWuoA
p7A0By4MZ3h/6a/WyxnT9ur6VlyrByWFZFIBXg1YNLP7xTHemmyg6joLdIBDPNy5Tt685STQ5BiX
lCyEe9DeOjmcF2QD5b4ykB7KVNcCRRP5CRXRRgPaonia/H1azMrAuEhgTEj0WHFOXVvy7ESeECck
MyzeOCFCqJHZvtLz5F6Cy5r9GvTVDuEyJC22BZFTG2UwjKBKOq939uXQ5BhI0vckWaVvIhahr2F+
B42u3eAOeVO5iZBzKwlckmwhmgAkdU0QXYgMG2OjeTRNgoO7rGS9rluiiq3YHhE8kKHSj5Z6q2Vj
eXLVJI3QL0kXV3blsf5Ru/GdajSvFPLVQmoAyn0T29hGZnU4LxA7/AT4/O1Qs4a7bjEQJ4fhapjU
DVAfV5HTzNkLBNn8WHlUFJo+5U9b+k+V0MQTzSA36IAARRl9CyAMUqJ/QInXzVMfzUP+Ozfj/pVq
zS+x/UdYZDCBn7mayTgkUlcls81KxGtOs5DR4Ew+6dblYem78tem12EPQfCRZqjvZp6+NsJQXmeq
XjuqDtNWxtefpI3wksxQiEclxJ3btlDWsAZxGpaekRwoB+a+M8LKz7xUDUSG+DVzpRIMnd5EgzqX
IW1FthbDLO+nUn1NEN0KGtj9GxKNX6ZVK0cg6P2IFJXkMDyI2WkBnhSRmdIHwp7fjNLhnuGyw38C
Nxfo1GmuClxytzaaad+QLLRSR/oSKm3j4ly070Qib40KW6sKxMV87pMXN/GiTAPHqjBR+mI2lzsT
0nEYT+1vpVp/9YoyXiWgzX2V6NqAz1mc2GU0O+h6Lp1wMDyyEVM4QOcKWpsSEUDSmXyYsYsohis3
OWdvAn+6+sAeuLhpmHluVb4kH0hdE9ARhYlEBAGqBN6BgX2PXZTFmjf1idjPXpyFlHKTsMpjuZs8
PTliE9ICMqx/1lpRHmQ+FSjuyfc2Cpo1Slt5V91oQ0oANRpwfNdpfcMYKUFd7M01ZmYu0xnRpf1u
5CP6RxXXiZszkdJLsfaa1aXfFK+eqUCzVy/GApg8iW+BmqcdkknPu04V53ZTOAdNvSrPSSnNaNJM
7TnTypIv1YVlydJKZHBe5+nVhDmFDSHp30q7LFdbImDQdab7IF3IrniGFtr/eP2Rvb/X8xBfC8Bg
N9gTX238uLtsyxpzK4T7fgYN4pC5JWgfR5Au35rYhCeCjZZ6sg5Sqcenzah6vehud53KVgQ6PfuH
ntQwX2sma6PJHvOlQdcozVCl7A/Yei7uS5BQvr003whvZdQMve6LHB913RvfW3c0I/q7WqSW9W/J
viiy6eH4qcf8g+VTQxdEzGDYVKbEX2znATwQHJzEZESpiOVRIxKWjKW0059FQ/iB12CY8L2MITwo
DWQxvUC4ohnTsCuMuQ/F3Mf3djmLG6jByQ3znDzMXUmUnZUjKepm9CR92ew0ktoZvpiJmPTj8WYQ
Xem3ecNGS3a65xMwUqOWGL3uYRgM672qizyqWpNWIomYT5VUzbuk6eZ95bTuU8NYiWgUsyCZFsnB
NRWBYzMgOVY4HV2N6Nj2w8BX2GkmZAHV/aj1xCZIs7KCJtHhj3ZpGuazkezYIkBnI0jDByBrBKaZ
wT9YdXYWZJ+uTWtE1ti0N3k29pDuZR5YXZftlk6+FXKlsZ238pA0yS+rAr/nEYR6HJvUO6aZld7K
xSp8ziSV7/RsFQ1zVnZpVa/+UoCrQjKohzEsBVKrcn19XLKsu4vjWaPlBIk7nCdTPUydl7wb6zIC
5BvbfbemdWC1cX4opTa/EfC23tBVTCK9UCfQirW8R/Ain/M606+6dZahqaAr9hLZERyjcCrGo3EC
quS9lHaXf1MUDZCRMy7grxSl2Gfk6UbFti3NPOPBSmWThKhXQTLEVvFgEE2BrBgkt0bDi2+WU1az
Z6+WXhGmWD3nareBs+oYfaKZ7Jgy671lDCLET2YEwM9g9gtFIpOAxzUSE7Vr1fWR0xZxLNif8P6k
JAcSypMeZByjxco08VoPNeAxIxnuaPyPPvLKnClhYc9cApKyoBIGHpCBUywK+1AauXUzO13+YDN4
SAjtkr05sF6xE81vTctcbrvVMneasfyodLJJW498vXTS5d6zyRBcV876s5ZCexboYzg0V/5olRBJ
s2kIM5ttqEof+aYftd+owipyuVqxtzFLhwJX165njgw5iJ/Rp4hj6qYcC0rRn2x1KXbzoDUhk5l+
7eQ9wKQhSW+b2u7PtV4aV1pdW5G0pxpola2F5VDWh77l5XU5B1A/zQhQwKuHQ4PyVuETTPijTbNf
SkP3sWnZvFaKG+OZ8n6OVQdCSzO/21IpD52sNV8tvIHWVQblf/KeOUo1fjezc5oRgEU6CAfeSQfK
A+o86G/DjPSVbblt4hDLkd4Hpk6VvERqT9wKz6U2MzgNDjBed+sEpqn9TjXjSaHVCQGLdYFsRXGD
WrQN3MHyrubKsr+ZmZgJ4yBaPkMnE8BlxJKBAw7C6+DtF0/P/XhVOAHAOP62jJUe1tmacN7SPhBY
FEFLctV1lZdvgOz641zIOUD5styNXbLs1UL8mpzJu5Wt0oE287ZJsVmOSVUb5Gcxu6dKXhOh5HiH
Su9FlEi2SIN0WvghOQemFBL1DB3pRUjDCRegCj90b3Jx4MbVAw8u4ZEvxXu3KNuwqH6as7EwQRm3
fCT2dQOxbKcqKvkjCEB8wjQR8De2EZJYhLWgJUpyqvUqnJph3MHUz6KuLYGqNBk4x7GIg2SekJ9O
2MJ0vNXkUSoKLge6wHi/Zt+ex18xJjKIF/CaBpXxsKImDwkqSQ+xmJKDpwFXmRI7v2pQkO7cLIc3
Dlql0Yaj2tU6JGYrIDPkaE6FdUeuQ/WkoDMO2rF9LkBMRiZkUcx/q+17aZbvOr3mDrQSF47ViMhR
BvPY5toLSTLQXapYRJ0zqD6w3Jm4vRQCVKGKm5bmJEuT/lL0vRKpeYVKTjUEtS10RzpqZRhzjb7s
53T0kMbVyElWjsNHoRZY0WOl3hsY3PxpjPVo1pnqtHLbmaZY6XI65mS/roxAoVq32TAyY8OaofQH
Kt7C0nx0muk33dnBR4ZUhH3pDNGAC80v3ArI1WwWDw2sUN/phnqfCtkdFSGH/QDT7kAaV3Kwuxm2
Gf7uiLSz8YZbqKNuQcdjEtt4vcTL+IqS+weMEqT6y5hHllnT1ReVustN5GodyIt9Dt82IIlWHv5K
/WZ6AUG1EkzgDWm7+eqbO1zvvxuNw5LWEaRqz2npj6LP7zwzrw/8Ti+oCp2dCeXRCE9ij3yVajwt
0uGeFKbiJMzpDe+qw/RGdaTUs+KOcwtiktkFfi7Xgh2QIs1jVxQN2E0BDqYdmlMy4gcX45hhdeFx
l0OXXzloIl7ohOmv+IRkRDDOBKURXNxAFuehzfkw87RFCTsi9gDUjzSyXazJ75iVfbOdv7koKIO6
y+dw6NHFJIOsNqCLdqcKg+/Azfu9mnfaGVZFutPXQWVDGWd7YedNRDqxvcOJ6u3m0R18egfcTWe2
+3ydpoOdlPOOMLkfnamP+5qa130nsyXygBHuFp2xC00hvcuB7e2beNH2ibatU5zloMD2GmIYHGur
ZZuIUO2Xue8BK84WUUacVYKqlukZ1XZzNBTXvqlNMYR4ErvjuuibX3SG7TUuCcQ6KLdY+IpjXBbU
HFCOh5PUzZC0KvuQmHLxkem3EWOSWXGstB2sv3VXu23/AS0gfVScvg7JCNHRp1GmjrOtQMzxEBh/
b+zWlIKG2KM5DRPy8YJhYPmYKsMXpCeQ5lPq19DzOoxuGof+lkwqv0/q+kR7G3fgpL0UaUcxIY9d
nyrNBOsM+n9TKEQGphP16Y3kaQNMu4b0sVyh0alIkV2pNTgNIFp3hANIfNe+GbrCt9AgYKQBJzQ6
doGKp9Du08RtDiJhUV+V+tdKxuqRiXYiL41i3FpN8io3C+q1Y8wmAuMoOeFufJiT7WxoDV7Yrpby
YgD6DSsc0GRT2suVEENzlQ2K/tRBGeMPJ8XOdFMVr/XwRmFcpeyykhziCM4EVYuHb9VzAFMUv4JJ
KbQ9dvQ8aGerjmaSoPZd1j+z2c1DyfkpIu4FEyYG12MCa/sB35s/aKbA/dgKv2D75GtmKwN8izLg
2DhSv+O4XnIK/l6t+nLdGsqT7VD6G5xYDdpEqKwPkx4mqlP5C3I26jTdu1lSK5iVwYlAO2g+GoL+
XmdSC7zBZZnWHZgPw2z81Gd9ely8QfrZxq8vyEsKARIr32NOCNc6iRxhVuDqYTut+iQVmrueWtxD
Xtyr9anITeXNrRZsxObAKm0P9kEAR7unRpn6DZEkFNQUeZNqRYFK3s1RBk0km1bO9GSlsRF6mTqd
lkw194ORjDuAfHNQ9F3PjZdbX2GUvuFmbegZehdgAWJw2FN2EpBVwhn2pZ+bdv+SFdI89VQ1H0kN
cQE2EpgStGUx3TQW2DW9KIxAURpokos2+xnyZqauBgS+LWorJJkri+IKqo2HRHUsy/tFGb7381bg
FwAe8UbPvGDRX6OiJgveFf1H0XrzXYwp9k5vOL0CkRB7d82eCbIYTzPEVEJy0agzjS0NBXg8lqGD
DSyqdXY6uGGabyBK9d9mrLpjMApSYQFdTbQWnDYarUaFzOe9Sm219x0JldShSnaFCJ5CC8HiSRPr
ijjZ6Qjyzucd2R+wNAwyogdFFjvDrTmx5fp7apcGPDvLwBJAaOMcZWuZLL7tJe1dP9XJD2xeyi3I
rykc8bQFwD6gsNVWfE92yLIrk0p/tMAJej6Rm+VWM0hCzOdNQASXdRozW9zi6MTG1wzr94GRezeq
eOE5FIJ0g878vZvrJHS1vn0ye4pE2gSiUANbXbHWGFZWvrq5qh+1OBV3Nvst34jJY4jTVQmtIdN+
ul6l/uZY+AN/rriltab+9CAOPec2ycOsWLN3ZSeQqOmqpw9b/uReEeoTbpYEgW/mMIXgb/AG45aB
92wMpAWHmpiqJ3VqW99M23I/4E/BhomAfU9UtG2Fee9AW/UQc/0SVJOikfydJ10xphuvtotw0bxx
r4M28mMHodUQd9sBTo6VoFDUlAunjTULOpfymRxoek29Y5HcUXwwk053sZFpkHTGBxqL6aFkCaEG
zH5j1muTNGXqaLYxGr60cjtMV0pFolpHJmozP2N/eFNFVoJz5yQCl2e+68GoszyDe0sJydnSXVBC
deLNojkcQTVO95Ohza0PYE25ljQjQhcPQjgwvO5zQa1hHiw2u8a2SUkUdlIQ/SlfKfJN2zrrpWLq
P5zEft/iy+lIVPNyl5FICtYAvhEyKCohpQKTQKGyPVBA7YMqZb3QpKf+XklZClJPLx/0oswfMX+m
dwgI+BTYiWBpGLzxx+gaEajCqPypaMvKjGwpJ8+tLCpGy4IqCKMaK1o2vY1aaR6pQ4v7UnUZy64w
INAPoJ0Lp0+/e1nRXhnrNJ4EaypolLUJ89RVbho53S+DNh50e81Cl/5XxOmtp4ClcD4DxE96WKsb
p3Zuh31LCF6Ap6TkzFA4ewJd8mBKdLmgwRXy26S5OfD7jiJu76Tt0dPxoY/ENBPwzN4OlOcYrk3v
/lLkPJJRE2/rOuc0ffuvOmuUvZc13K9BH60t2p+xMWoHItg/FqNYr+gYvize+uzmzUdusBQ56vzc
5lQ/QS67xgS7tGwmzghW882dvMcGS8O4Z6CX+00FHYgFOVSgUlx47hTN/Mg7XQLVS3T3Gtuvwd6D
aleTQVODWZBcD2VjnGW5VjS+OufKtdGwTzeZq5PIiFzuhh9HvvOSG+Ver7oigHGR7o2i0Q7DGgsO
VAwcjbICwnGUp4vcj7wrSJTJ/CPNjfxakgZwWww0cGqt7vysssvQoHl4S01kbSPCO5M6cmlPhoXX
VDTzPOX74Hh2lMl0IXGl6XcZbeXdrNX0FlN1DXFwpxFm4fREfbm+oqxTHy2G4rw3i3o6kmHecR5y
iqARmoJJqGBc0js5d8W8HHIKz1GFNPyB4xyxJ50J3NezxcHS2IOD5fai3ISXX41xsmuqeaVpzxSC
QK0NTdWlayebFTaiEYeu0DkzJGYZzIlbAF80DH8qYhuyp0Gsij39zPLZ2ieNW0aTmVKmM0D1BJXX
/84IzcYCkgBoxsmPI6XfdnpGneBfKtdXs+vVD8rh6sjfkv3j3NduNE3JEhRNOe7SYgS7S2aCvwCU
vAHJQG9KCj1EYLchRR3r5CwOLFF71Nk5Uk8HKfjBKR3OGDCTqNi2d4NX9WFGxObemJw2UFu6U+oo
X10t5YBerYsDjMRLMtcvDACu4yTfBHRFsqJUmxpR8siSaT7HUlbckV1854lr715HxCT6PHQMhZFR
4sgL2pzUqlgV3kvbKe4NmlIR8FKbuDStfJCTZ70Q6bc8K4M1duG8lFDsklIny2xo/aqdB78bKTZD
qnqxhsbwnZpzt2cnpIWxWzmtNQZ60OPUuVyHPiVHqZn6kMP+PgcsHKi0fl4VCVKTCARw5eGoFnW4
FMtPEfOZ+0ROjEdvsGcir0Vh+Av7l1uZaBqmSo1Co2b3O90V4wH0IHCVepoPVSKSK7w1wKVrR3+R
pWbBYE7xsTWeI+6mrrVCA3oqLnZD/amUJvssa4ibnVUvesBYI+DJ0CGicOp5ctwZBkZSuSc5WWgQ
XK357vWM4NySkmRacwz6GEY2R4+B71/kV5Xa6vQjbXDQEAqDUTGc3Yg2J1JEM+75NQvU9cnd2Wqs
fu/rjiK6iv83Bwn1WLqa+YTbhTMCADVa5bQuMzG+xeAS/YHQi6Bo1TasvGk+pe1QEys8VjkFtuLs
JK4zM1jZazn0sht2iL01hk4ryydFlvkHTUT3LY3NnK3DMv9u26zZcfwX+2rRisdcxt5BU7vsbSkK
av09pyBqdGB10X1GK2bAp3qFZMPUOlZsVTsgHl6j6djvZvVu0gHMC3UWmW+smTzzg+jgqsOk+1MM
eaelpsCg7HlrkwMmcpbgE6y223nkCEcuFZMp0hRDnqgmruG8BRJAiSJB3igxydbz3aK0VjD2xkfl
1CobzDq+FUY9ngihyI8rBWCaVc0mx1Gsd5VMLnLlHJVKovUmC0WNnFSAxmkr9VfKacEHM5oEht44
O4dA2VWt/XQWwQyp2p8rPeWMu1DKGxVKRjCh4Z4wcB4KQv8+qOcBTLHaNbun9RgHkk8FerS+Yrrx
iFFjeKcB8lEJILdPb0taf1TrV/WI48f4rjWld+BpD+car2vlu5N+n6kGbczWvpvZLZ0tjnsdmpwS
iTGRKDviQupt76xGcB67Y1OURNP3B12xTglMKyQ7ko8krXAD2IY6RGs5VtRTHa2jborx7FzGNJCq
Lq2uDGI4PrBwLjReFONk4436kZJBGsikHNh4bJs+tik7+gW09Rzqthr2uqtRGzFuSPcVIAl4TnOS
XdD2TCWt11JKTFI8J/GvLOEzz/kXDirYji0iDz9Y2K9s+gc4FUiFmWo4FmVmH2Cmks9tOw4HXPHU
Kmx8aPsqxeDskytwWxA0wYkn7SNlHCwaXUP3BMiRh0G2/bi3+rH8PZOc+EKo23oGfmU/e7jlfCVP
4LeTpBzZpfMgCK4YAraswxeywwtJG3sFS0Wjp9PrM8ib2zShf1fTWdtqXaKM+ob+97suvyCsbFK1
/8VXALm7+Ov6578+d3qWAiVNv9FRfZBE2VbAleNUjRrvLJUi/E/yPFSBGxONbFSHOLaNhfD5aoow
Rm+N1eqhUo9KRG/7v/55W1dVtLaodmwDLMfnP29ZCyRfOiEPMx767IxU5D++C/6ujgbeM5G3oQa/
FLNmVV7pbgzjD3mMP0sgHekX4skL+SdP6NMVLrWsLtYqOSpcgRkpZaEW8Q+bSe7fn9MfF8Ft5BrA
yzTwOljkLgSzKZs9w1nG/uxwD/Yczaj0tK+kmFum399HFkYBLCEgELCmGq5lX7zrpSNuUtVFe8YE
Ho3Ui2cVJcJzRT/+3+/m8gMxIEptcmbErCrWH+fiA8knfAszPYYHCclKpb70heDzq79/+YlMudsZ
UJYfuvUo2RXTGf33G/jjSRkEoGqmjlPRcKCuXDwppW7HNnW7/BFQ2GtPt7LQ3ivNOWSW+8WtfH7x
SLDpkNqWDvmDmQ5R9oVwVYUM6mIq9m67eo8xTi13Y/GFAvfzzWyXYGDpm0YWHw70wQvxbz1VsYb7
w7tdPX/56EGaDxFRDv/lif15kYsPHUc52CaDi5iSgmtIL8fIApK5//+usj3Nv+mYOQ6UeQGn41Yn
pEDcxnqgo4aZvgDufB5e3Ivn4jNGhM+WjE/m0liCWgEIxpxmj4QJT7tkEd1tLufkCwvJ5WuBmQs0
wjE2og9G+Ms3PxTa0Kpqt97TcUjCaZXFvsh6oprolZH+VBZfjOltzP7v1+9C6sLmhCDD5uODHXJp
GMpEpyWZM2r3lZdV1Y4QgeTWVdv6ptXd5Nvk2PXbXIgnTThf6vQvYUB/XRsmKAsB6yamg4tRHjco
1EwInfe1c4AS4AO9CwvxGpf35XpfgS1Z828CdVWBsb0tKNSwA+vNp7zIvvgWLnw7/BDKFpj+0Iob
Fk/jwvugicRyqQBW5yb9rmHgFS/ewIH6Xh9e4qxGAJV+8dQvpPfbY/90xcvlg056ngpsWWdP7+Ng
MPNrogmBU6YfhRjoyrUcx+jlXCnNcKra6fzvH8xl5uj/uzy6eJc5X3fUiy9GGji3XJFU55zgpXjp
XibyLwxK0HOWZeE8x7Y/zYg4Jf5mDBtPCqenL37CPz1z9hbMc2wDPLwUnz/aDFOdNnJSO1OXu12U
8WYuc+qn+vrbbdYXu6Vf5aWvy9LD0bNCC1cK6QCEzJj5a67Yhz7f+rdasFQE6er9iV75/2FQwNeC
E2vw0WP2+fwDpzlBLo2q5lxWxtleF8qRnuePJs2GGj2f3ciwt8d3pEtfTDT/ODg4hULnNnTNZk3+
fOWhHTRCyMrqTGTgboDk0dfM0XgzKutba70Y8093uCZG7os3sq2Pn6cCetJ/u+w2Nf1tGpUcYNK+
ZVDExJnUyqGb3xbxUyZnK/WIYH+JY4Tjwx1VbOTXX+2n/iIE/tvVLx632mRQDURVnZWCYsGay3vL
qegsVYgK7eptttGqjwl+OZGiI6IE90714lc5249W6UCzUXfd6ly36Bmt1sLkTBVk0Vq0Q9079kYF
Tat6bykSjfRUR63gGv1a3bNjIKUt5qjmkTuv6+5OztPvpkIzaNVkztAlY+YLtRqVHBFOeY3xgr7W
bUrWGaGfRI8MJ7egHE+QMHrmIawgcsuxDg2DAZMAzRZAfqaYNEeUl98IjofJqt7HRcsGnv8bGjxK
+xA6WnisnRbVdvdds+PQayieLrW7Umq1C0pkiE/wS+xM1PNBbFUaKrY87Bp939v6r7kzX5E9IvsW
Y9RXRtDL5pTRsqW2ix4hSZ66bCDgZtC/a9C/HPdXQRWrNL1n2yRAXZvmfbvyuQt6kqDPNXoR87Vs
zKdFEdd13sGM1M1gdsaoHZKHL4bdnysew85j5tVsdjpsDj8PO+aBlZq7XZ7xdd5TJyEmDVQLNX5S
qBN9n0rkghVaP3vdAww+aeSUptBJNOpuQ6y/1pNyRu311Qz558dAF1jXwFazNlK1vJiejIaqS2Y2
7bnoPixWAt6TSXVW0b51+c6jVqjI13F+MuDSyX7/xSP5c1Gmuo8fC2ahYW//6/MjUek0zTZEnrM6
K/UJSBuZj4reR9lorvRwF/V37+rL2+qNiKKcvr0jVOSN6mF6tWoq6MHSsK8m4Y13fUeQipIlI+E0
rrlToeV8/Ptv3eaiz5+tpYFcJ8YVKz8swotNvXTEpAEeH+ht8AG1w0516qjSv1gt/nwgUHc1/Lws
WfjFLinSqYcqakyX4dxapNFW06uDPhog6Zno4Cgfh2s68l9sXS+3e+xHuKRraxjHGASX3HYC5Zxy
0bhksQr9iAxLOamdIr7/++O7NGyzEvOqNzKlTeXApNH2+VWDalno/VrNufeO2fyRASResZx5Wzjf
vUkVO59uEvUnXXG/6W45lrz1BOcA8bzul7tYoOiLZyCzrzV0jbn+TdwdPR+YfhoOjBI3H4a0xLhe
1CxY1OLey79wjf75+vHYaTpcdx4VJ4mLpSrLieG0XdmeV3M8xbK4L7Iuw/ukFF+ct/9hUTSxQXJs
0ViUgQhcPCiRNVqv04481yXyj4LK1QdV/fIAKOuDzPDqLvPM5QbLnwQ5NSFgyhbziyHx5yjkJ2Dr
5YMETqhdwj9sJ6tEPA3tOeuepbAe4OlTpSeb0Dl45TtU4y9G/Z9bJK7H9oNTgMWZ8xKWAMK2ITqZ
h5vUnv1uipUgAHMtyQodoR03i/6tgtdFO19DSzVS/vz3sfmPt2vgz/Rw0W8gzM9DU1Eneotd3fKR
qXhCZhajpKkfsrGizivVo5nU4eR9Fefw53fHTf9l19y+CM4Fn686qOBxlXV7yGkZxEMZKs7y3zdY
n67x10f5t51OBsJOWeexPZv63qPcOkozaK1nFBJoc5dwJrNQy45yqr8YQP/wtXDkNjjXQQmw0AZ/
vrfWgGikxS5PVPOeZrJZXDF/W2nQ/fuL+4eDlcXpkborPnAcypeHSEIjp0YnZ+Q8aNbdENfflGZG
hlEekpSkVHo0ADifgK4dR7PfNWLlANJHC1wQ36vaB1FoX4ykbb26WCQ+/Z5tpP3teZNqVEk64T0b
2juLuiXpYyFKDl8ZegBuT/9+93/uJ7abd2CLsHKjgL14yAtV2jUbYDLBjz2qDcqZaTzCRzyMGHr/
86VY/Ji1t7dJ9fWihkLaaZ5IOl0sfvmjbVGKLcje3CW5/juJpfPFU/zzy2BF8kydQxP0lj8ObYa3
KBXy+eFstPUZVtyjYaRfzDj/cDC0qD/oBkp1gxr25ZEcwQVx9+M6nN3qNwS+QIvfPf334nICbDEW
LKFZn1fElPDW/w939/crX4wRAxFb4rrbEj+0h04b6ajN6Or+/YX9+QGix/UAODGh8iAvF5G6RWGI
hsO6h4vZYTs27BuMG9VpBbX9xcr45zBk46ZCNHPYtth/vC0lh6Iq7Tw7T6QvsEdBvJAaeIWlSJuw
7Yr1i4/+4hujywP21SWCGXAN6JfLYV/A6dQmMoDOswbWX6mrdr9Oqh4VpWwB5CcTDovB+E9dCUpH
dM6pIXoWtV19AyJ8/rBBEZaoASfn7MbDtIuBDQYilcVptoSzW3i+V4VQiq8G6cW6uF2VUo0Lk2ML
mzYup1Gjo3JC5rly1hEyHNVeK3YjcP3j1Gi4PGArEm+die+cJ3ELs1O+cpOhqIJ+LoqX1SkQLOvp
mgceMMhz1mIZq8pBvwd6zkq7NOkVYMYvXs7FYOAXQ+VxPfZ5FFvZT15sXlq11KdkbBS+nVd4jBPW
nP6+kF+sa19dZTvT/G2aJUF2LbylVs7Ccx/Vtm0e7RQtI9HCyjXZZ8bu3z+mi/mIuiG3g/SeNQbU
CbkDny8HAxSaaeZ050n+D2nntRy3sm3ZL0IEEki4VwDl6YpGIvmCkEgJ3iU8vr5H7e6+R5vNEKPv
fTs7dEiwColErrXmHJM8UzIrv3hYv/r9l3//4+O0UNJEq3vtuX3tMQYk/8M//8N7Av577ZRQVs8k
kjoF6povNrSPrKv/5/u53K4//n6S5Rwd8X979tY795snzhTVjIhKmgVmMCLgrjHO+/L7qt3/z27M
Zav448I95pO6GWR7xoYj5rAZvvhkX92YD1t108C7w3rHjWFjQ1H4VXf0q9//YVdZ1mXV9JU7U603
Ut7r8f9sYVkfxmqON/ROje7yzDEJle4NeT5/vwEfXjP/584Dn6IigiL/sXbs4n7GPqG1Z9d9aOvd
LHeie/v7Jf6f7f6fh++/LvFPufTHPdZzkN5OHaszvkyimJFTDG4g3e8acNiq/mp098UH+ufY8MfV
XJxN/bLyKNImhhI7deRAf7GovrrEh80LCbpH4gSXwHFfycAQV8P6xSU+X1f/+c4+bFjg+2NYFFwC
pzliYO+rdIOvfv/l3//4liIRW1WOsfA85XtVboaHv9/yr76hy7//8euFhhcqX7nl1IHpEJYjHov/
1pPxn2/ow5Y1kXJvp4XbntWjMbM7fXEDLj/+Rx3wv58L8H/IGThgovP/9ydoKDZBbHTqPJfdDs9L
kmXBWD930XL++1f16Z3440IfdkC3Axlg2EqdPedWsytGKV+cQT69F/An6EnRuvH+2fv/uBeIjRbi
wjN11ss8dEZmE+1t6Vz//VN8dZEP6wnx02yD/1BnO423OBwe8tHBMF190fj/dCvxpOs6QK6hZn04
nCCKGuWCiOjs7twEWU1wBzZ8te7+/mE+vfcXQAu1BeqPjz1Na+w0t7JZWlIcMwJCf68wqp//fo3P
bjtiBk6/Hng26yPesjTaHirBqM6ac43DCu/Af+P5+PMCH958CLt7eGxcwCPnun0lq+uLC3z2LdFE
BTlM85mP8GHhlpaK+QbX5lz+6KZNPe8weTf1F6f2z9aVFIz+DNQ9tJU+XCQqgPGOMe0Pe7jSiudZ
3fTii6Po5Yv4+KRLAwAbpEeXGdaHvcolOCMeSdo8Y3h+NLz2StPdG8u6oKXiY5Emqy8vLfX//9v/
50U/bC9JM4xtrNGzt5w33/B+/v23f3pr/vhIH761JS7NqYStdF7c0I4P4AcQsvXDF3mJn17lEv0i
EV8xePzwjqpiN+NkGrfnZZOkt6SnSWoW44s3yWfPCYN12mwuyWFUUv/eh6kle8wTggWQH5utaX9x
8z9dX3/8euPfv34lrXzBosrNjweEp2deVoO+/fvd+HSB2Yi7WMVU8h8rz7Vk0mfImYrNtfx5VTtX
RD7cHt/Kd0a+t8z/1lf2X9f7eGbsGmUXS871Co4l5fqwkODw90/0scP9z9uRGt4xKaQve+SHZ8YB
kgqoI2IU4Oxx4OPtR1fUgXfAp4pT9Kfow79f8dP79McFPzwvRFgi8lJcsDf8MbuFRVLW+79f4tPl
DJRW9yzeLzAm/70ULEsxmK+4hIbbbjZwSL63luM7h79f5tPV8MdlPqw4HntrdUouE1UkfXS7WO1a
Y7eQTg/vxY+58N+v99krk9aODmCS+4SI4d8fC7hzbVVF0py76i6P3stokztXQFWKr2QSnz2pf1zo
Y6fasUk2j10u5P6G0GXKL5pUn60AiwgxeiloVqGa//tz6FZZYg9mx3TNrWtjTvZj84sV8Pkn+M8l
PnxVc0YoX2yVPKiAxexkN361mX22xP7zGZhv/vszSIgE7mgzpiB+wyer0pcpPipJNGUpv7jtn35d
ghnQBZnp0H7696XokicjU/r6XK84lN6ofUtAbH9fWp9+nP9c46NKcuxyGE2YCc5Y+aT8DpCllZsI
h8oXl3H/2SI/vqM5vv7fT/NxvOTos71EpVmfCRKssVJ47k0BpDicW1S5HVbDw0Sn7SYHlXHKRjTl
gO1wfTkz88dWZWEDZQ89Dj8BMNM9KBAogPm6i+KfhNB0L82etMxGaj4edoIzl7hiFRP6s68n5wUI
DILAZv2VkwZ4zqzYDrOlba1wSBwQkKlp9UCHDG9flcVwB3U/3yRYEoFdAiijfXox3CSCTUU4fmxR
CSlcoxiRnwo1BAsgzxAffrPDiPAGmDrBTS6IdW/T1xq/1oRnaJPNZKyWaQf5rsPqR2CX/ctzSj6n
QdbJjANvV+agLC3GkfC7suS8zsuxWkvq314PXJglGtYicCKQEJygi2Nyq5MJJFCR1Ym9B1GSwq5T
EtX6Qk6kk8reTw2oQEZue74n2ip0LEgtNKs9qFDAqnJjjva2lTV3Rl28mWUsN/h7nBcHn/rOhDS3
q9pkuI01Ham/4bSBjAQWWr0HR+6WxsYGwHQsVTMGSWpnG83urfvOHLuT3uDrrgYm5QCzmkNeYSk0
0lbuhYjqF6ePu501De3GMSj6vBpfjJuYzrHCNhquRaFtFP70EKW4E0ZqfO1kbAeVNYjfZE4vQTLQ
zl70ScJ1tMlqsZZ5AKUX6wT1KuYG68U5opoIs5xr5mSaD2m4trHwZ7lMrT9oZAvELZAzz6v6p7q3
ZZiX8PURpKTzVTElxpURl79bQSsItYh7GIex9vFU2Fu1ZuBTKzgXWNMMQo7ZBKbUnV/T0QMjBiRh
o7uRTZR3au4biVEYe4m6TnOXkItJ9XvLW3B5JHrBDbUF5Lz2J6vD2RbGYl7i0HG6GdDORrLvDi1Q
fT/ul2KTqeXdmE5TFPtjtTy2ziU4OUE11CTJeBNFTbSzsigLSK219vOwvGMU0XDXu9wUt2pJ5xFl
AQEcxGJjDNXOEYJgsq7qD53dNxsS4W9FejXmx7T1tbHBJkZwnI9T3tjhlYj3VTfJPQJK2H7QbvDR
FCY+y0nmgZkPv9WkvbaLxdBWOdGOVFzjppMlsqeuSdgeF+cZsNRikwVUwgxIK+wis1p3XaEcXzc7
gac+BtmSJtpdNdXuyWjqfttb2exXBi6lYUjn0wTtams3wDH7pI2vO0f+0jwdU4vbW4Fo8WGOBQ5b
mTuvs8gQ6SEMCSgAp22hRbof9WI+iLScGRiY6bXKk/HQRSK6j+I1PRAW2vg1UNRbogAvuclQcfE0
A2KtyvSHZoDekBIcU46ZeVMWKSGd1CE3aZ80fopvjkLWerMh5mLDxeGXt+5PmKn2tsUiGLi5gUut
jJgQ1o06gaKg7a/H1xP4m0MVuQjOsIkjYkjuXH2cw6R2q29xaTu+yX9uTcLQwhli5XbMVgeDaL2i
z9Lw5GYRNkltMrZNfcE3NVUTtoNe+KkHriE1Ll7mGQMg4E4gliXKnFws8ZXNf8J7WAm4FH29SVbV
vMUaNn0ggGBVpaMhLxjaJegt51dCQ4Bcl77b4c5OgKvHRWD2buX3WT5j8rEnHxlzzJqJSW3sdRt3
XX8B8pScI611DKe4HR5iFELb/mLLH5q1PiYu5+exAglj1ytZdO2KtDFviWXvl+hOrGC99KR5yYbU
DHLqoHDoUhmkHWEXxCVMJLY4PUBJwdErSTDze1G0UXXrbeB6meEKbXBbasQ2obyTPy9pbUGLQzJI
W+dV4RAPZJq/T1X3q8HCh7gyex8t7bvZDHBXZ/OtIhxi2zl8AbJtcDm77ZtlobpwjKgJxDCAaiYu
MVwHlKslAv0H5sI5zm5wU1WvPSoyB32ttYsgE4kI21Jf/TwF4xfjCsf5pbBqu5W5syHM+MR25P4o
ZYzoFABaNS4AO0GcdE/8H3kSixSQpUxVDYJFL55Sp8MhaLXFt7Fr37RlhRgU/UAuWT0Mg1aeplxv
j2RmxydyeoC/SQFvbkh58p0LiwXzqfYmY9cLywrLMtbiCTxebB4JycK8yOA+BNhsH6vY+UWkAfRX
rP5XneNBI5w6zWccqCMG7Mj309FFxWo0g9Rusp0xSbkZMzqEOs/LFpqKfZ8NYtpRcXbXABH7m6aR
2VGV7MGX0d4VM8M8zOcEt0xt/WYzasLRjh22Pa3kf/XEi+dutm1Gb9mBf5q3Cb0xlvhEdnyMJxSL
KPZtaV6sNtl6NMZhCteuMx7SXBOvthnFKsD0mO1SDU/opHvZNxl1vOINDtJvWgP3yIf9N3JgUHyn
+hSfs/lC5TbIgR49xL5e7f7wsqr320aACfJWeYN9Ngd7Vji2b+CYhgws8yvmVc9OZ71Yw/BtwYzi
K7NI7+HbkpBjcyK0Rs4Ptk3QJRgudSoGLb6zUrAkHlb+oO9MZGxzjtFtiubCp/tW4jtMhTT3UZFx
D5bYUseqkWhQXQvUgBXHtwY3Dc2llxDpVM3M9mJr2xf4DElZwQZXsAcwcI78AnVt4DgDkKSkKvyi
r9bj7Mh5aygzO3SYcG/GXCK5jiVA6kj+KltUvx3u46Pe9/1mEoX7HEGjA7lJqVZckGROCaXGBcoS
QvA3njv4ijj8cBjgr1utx3UhYM8fZIZXLhbjfTlD1oh7vboWErjapBW/GzipfpIxmup0W4Fb1tLb
tQbNU1pjvkchut429cDD0pkdIbD2BEirtrXTctE/waeLQ1580UPXF3IXW53c9XpJahQQC6yHQ/Ot
alGeDGXrBvypYqthf9j1FVbpoNZ6BZt99G7hVbCMl9Z7c5VDpKbSRAi70bsDo+1upD7hLZx7HtqC
gxTM9gQ7e/PNqLT+h43NGCNmvpRgWNeSboC+sucb+QDlRE76WbRt9BgNMTiioZ13eSWiMPaqZWPH
iIu9amVzjlwPYqdWDru1X+JHHdTRvUx4Ey49h6ncncewicdow0i9eZQXG3aOmWrTa+xBYNsQRs9m
trWz0d2lrp6FWTti6PfQqGWD+2CTqhsYEWfJZHKn2nfW9pcJe3+3gCU4s7JZC8L+pUtUwG3F0bZT
CJ113sKxT/pW/RNIs7VFzKv7WIPkNiUdM2yWVd3q/ahBkvD4rH5S1OWJvML+sfWWH3andxyChnfY
gPH1MpvqelQGYUq6eJ+ty02b0cjYjYFNdnLdoAeAA+5nSfbzTGcOTa7gGJ91OLur/iZBk0owK3uq
26frtlEWKj+88Fu5iPkhmpcmIKAn528onqZW5CHKtN+uQeJmhXD9iA3vFjJFaGBnKrdvjZ484m3G
Qj+jVSDJZdlNbWcHE8gaX5+nYVfEXrqfsyVH0WqLbavieSPNtTgtaVRsiJbGLdrFsKtczsOnxRLU
ElnRH9O0aO+ttsz2uLXKUDOrleyErv/BF7/sjDHHwjotC3NL5x/VQNvxFczFqQUKB9Igjx4BSqy7
CVvyrqJ5Bl3VhVHNSYRoetLnYeVU4mksQY5imMlDr6nca0258dZaOUGZjd3fwdKjMNDbKX7tMoqQ
ba6W6dzAuVGcWcf2xSnU1Txbr9juGrzpLun1ROE0YN2vIBfq2rVF6twrhvrLcmTQ55edaQKzsEbS
xHoCe5LO4u3e1kqcujJz7dsOdto1/kPmyrZ0/BKOx8Hq8YgbUI8CQEgcQogfDvJK2hvPbep9vqa2
bwntpeh6/LeqrQ9ug/g8bwUFjVsm6EYH+BVuPtXQNBJO2VHhpuSP9mZ+QDWxbMYyS+5EM2bo5CPl
PCSpB91byYdxcnu072hY2ezdOzt1LmB8mgutaksycIC09C/CMtANoFp0jw0nwIM5aum2BT9zyAr8
BxpH69AaADUjOubUP+tWsCTd6ntdTpdCQiRGcVHCe+fwo9u5h6G9MQ9Z43z3SHre6q4inGlS2OnZ
z/wqiV6KqK8CmUsDgrRB9C+Jjz7IFMtv7CyhfqKRSIGXXLfdwi+G2lc9loDsstADScnx3tX4U0XB
YQasERumlS3XcKIs+C2ZtV67ornL2+KFnOBoP9lYr/3BxFStFZ7aTehVH5xZV2ECeGQjTFluSXLh
5QB+G/szCxPXfPKNcwAaGmjF73YSz2+OHo1kv2TWzhJ1BVKrT24gtuIGjVdLlIFHwCX7gqif+xJj
ulG5JlC02dkbRB/7WgQSkDPHeDDSwbnNI8WzXl0wrKOt2CE57YSqW6B0uZF3i4QHwKLVvcSO80sr
0F4ZlCLHeaq0757haju1aPUPb4mguiBI5b6YTZD0oG60MunJD4k0FMwmPnH2hcDSWm0PHAMZELpd
XyeNImw5BVzZEywS3XRNcpN5STXU+Iaf1Rz2AJwSTjGRNO7bcB/v9G52fcZexkZErR5Ycbb6ZQ4T
1e0cFD+mswa0eIyQmNtfXgxuqKnJDhBVLH2yy1g9ff0+z8CmwMBAmfZWM9QXCbdUN+dtSYEBkXsc
41C3WJM2KaRrOT/0Bu2NNu3HvbIQRQJ9ja9UZwHbKC0XTmg63OalNexAWQ2vxCa4J3vOtBvIkpCc
JyIQS0I/nhO2mxNIkjzM5hyMNGvLuOOoC+ykTiBlevXwYKjp1ziRDZL0o8ffUqxXRvIwFNvIhVpD
QcR9MXLxwpF2ZJ/hCLSuK/xG0xxuVN84mwQzYmjEhuWLvqEQVAIfeJokOR/T9Z5lbYOlUMta/bTW
+G1JjekpJk300Fvkmft6udSk7WZG0dxYrWjAUya9/TvJrRmq32yG0ZwVm0JHOU6GKDYSQVbMply6
+qbrjXclUv3RU9R6nPIoyxKAc3k0sgGsDRAdYq5eK9vp96QH0jdxpKDDrOBK1Cai4SpDbwuQ4Jun
L98Jlb7Umgtk0K7hnKcV2s4ZZBTkJX3bqeLYijMNflpe14EismRrMxn1HdV3UFHWMw2N8aTHmGci
N55vYQB3sBHJDUlLPdmnMor3blup+8RwnQc+iunbDiszdbFQddMr6EItnCVgBp1TlI+iDThQPw4b
huHy+5A26WbpC/M1E0N/ZV4gU35LDhPjy6ILibBNTyPhz2yLHYwxPfpugFNlh9YqeImgqnrIpmFV
KGPfeaw1iCM/V5WPGxhZ8Btck71z9aYtubLRZlLNz3lU6olmE8yreCEilEabn0pu7LIs8r5ykqc1
m+aQDhAwN9Ot4VBgp6YNaRI8SBCh4RRBI/JmnwxKsvdwz3Sos4d6sbp7a6y0E/gh5wRfPblxZLFu
y9zNNytUdFq4DR9DXKp/7QUcM2GlzsxRta8UbT5JCyOOeDKtN14svzyLhIoBeVjA7JiWGaimfWwb
0Yb0wziI09Th1XmJl7Dd4TatIAM6Fe+6ClQQf5+dkKFjtJtY934gA2+32lDxTJLC/qOZ2kfU6AmH
rm7aGrIubzgWjt/nCsKeqaKEyFId9iBLaktwC3kvuU1VsDZ2/rKCndhW1chBY7HKDeUMwSX6AsSi
6Yts39e1d4wd43fbLFgNm3UNmtYCeCnd302jt/DYi/y4aIt1jZGqCmU/4Q6LY1PdtyV5w/xzD2JV
SWDYeI637hgPhHJF3bYpu+iS8PYTSVDCw6rekxnCFFATYR7tioU/rOLtAvLwcfPUWzeK7NzvyID5
lUdWHdSdJW5LZvAb0Pp05uRohkPvPeRwIK+cFVo43QN1NIZ5Av/rDndOkbsQaUDZoGUffVNLtG8F
eQ/n0RTJWXVmde3lrvNM0gFdKgfFPl9ucxujedtCh7L20umWEEy3uQH4b25IIafqMrI+1OLBAKBX
d+VL39vRCWqp2ieJaPeR6JI7oK5dWIkVji63JRiyyTiZI7cmtmP2cb21NvUEga8kAn1XZ55xMgCe
wPsUjW+SPOt7nqh3/+QJqbjbrtX6Q0sGhxZsM9uHfkLmhxEXURnnta3oYLJ0jTbtkSQD4HMTbkcx
XcKtpX2YZrl3m/SRGFjbT+pu2BSypyLTk+yAyL298YhJOBo0a08rgGTeKkrI38immhfb7Z+jpkhO
AmzgLu8goM1p9h53M0P3iRawJCC+okk1WNs57SJoUfYcYoGhXdVSEEgn128JpOD5tuCbLLGnb8ra
7Pc8nCYBxbTstcpojpqaqwfS4J3neXV/OtXMetHZbwB99tvaAf02a5V7kFZbs5e01SMiiS40YN9T
uXt9IHItfRkNp79Ks64IrFSDnj7MbaCt6xxmTeEB/deapzXtyV6hO0GohN1H0QM3Q1D2FY0XVB08
Fgdk/EbZ+CBFZ1svy2qNR/Q5A2zT2bioUfXpiRecvLR4jQP2DP02aWhMGE407pfRueBec/BRpUD7
LeE9lQ0VgEX3nVDhPPGAI7blGxnz/b4aivI33VfMca6Snr8Ms31tds24rUqZhnVr1kEC8R/pjISv
Kq3xPoNgFOpjRGSRlztb6AcgXyRL/BYcc3JEg0zsQNyrwI2WmfyefrSuB5vW3GrAQK078Zypi9h/
bn8ZbT7tCf0CsGShUTwYeVWi7wQ2stGnptqawkyuDVVP4H0dOOoeWQyqNeR3e5HPaIp1Dm3Nq5Un
HdFkLR0A0FX9QbbYX7Vp3hhRNLybpSdiWrsLpUjWN/3R9aDSVRcCbK/36tlAiBKOqqR2sorAqJ4v
DNCpezBqyTuir6zfLrv/lVNOL/hYmyPBXuR00Hiin/mSlmjs5pisLxoIfTArxEVFqwGx1QQbMWfg
l8wBk2eUcPgQMmYPo6gVQwMw9yBgnW2UVcl+aoQR1Ij2DqQ1lcfORnfOs2clWEIH4s4NY/BOjSea
F2ttVEQ0Q2dsSRB+GryEKsWcXpLmkhMgZ90MeBXIB5eeAcT1oUhDEotW+PhlKYHFl2bk61l0P1NW
3FjuCuKN5nTbPaX4y4dt1qv+CSXCEOhd6gFS64hHaRNTPwI9dg8z7OjvkdK7kOcXYbbdRYd44VRh
eMm3iMF/ULkxyUjCcneRoWl7ipzoALtchFYWT09uTVTYirY60OKu2GXDRDvPG+sLJ9sKW7f5WerV
z7wuRWDiqK42s6O09jRST6pNEQ13hQu+dnCh5BPqlFE5JcamhfZGrzf/OQj2x7EpC3oOkvGKNrbm
T4jd5W/2qWG95N9svOyVJlodXVXVAK8d4v2Eo3bs03SnUMbfrJq94GOS6Q6nXBq4ELf8Kle0u0pB
Poit2e9rDjW8grlz1GT9FhXxpUX5TX0vs5PdbsXD5QPgAw95cdj2ScJOJBwEvJ6cy8Oqg5vN0Ia1
reQPipYiFGYrdrYApt0zXoI8B+I/tgXni7mCKmtk3s7B4L/Go+YvWf4kBMM5qZTYZoVr3ZNh93Mx
LpMQiGO1xBFNThEhSDToCwIoaq+8ltMi9ivRMkGnp78gu1dB6Zyc8a5EcWVBxKXjaZQ2x/eyiJ6R
l3nXRsnQJ3AWLfndyGl4zGy3exWQKENv6U3he3IVN3mmPHMTtX19y2lpuHKN9NU1u29xo5MkUUAH
7sm7PuqORj7EXCtucJUGnmzYa2oP95YEVHk7NPp0kjXIRvrEk1+nGvxzje50ldKhGKo6phXcq212
qVChsDEzMYH/miOJGXFiTORrES5WCNr8dI2KnVXLZ8oyrANJG0TrynEitTUKXHit+gR/Tk5QbsfG
GIlTGdItuD4M3V1JmNOCHKE06eWQWMRbTwLM7WZmLm2aOCeyYV7Y742dw1gkMAkuuSXbIQsjXKcB
UXpwh7sCIYiOV+VSAEsgWyZPuaaMS4eId5NflGP3q3Soo8zcrTd1x1kuEjZ5dVP8a3bIlSe1b602
jEKeCRonLMphAqaxBljzOicVuPJbQ5MUi2kz6+9C67pT0+twIUno8ssSx8zlrcO6Tc13KVeXqYcu
zHtw3hXn5LVpg6WaXk22qrAgpiAAjfbD1YhPUIbdLhu5EMPux2tU3hqxK66Z5NTXFvsJcyLrZ01t
fMpie4FPbUGatzzc6p1ICMsRTGyJCKZUL170OG73kIO8I03on30yTHSDyfZ0s6qNuJfoR8OiH/uH
1tPp3Ea5gnEIBDctAAhYTpwQjxUPt1WpfpCdYWxk62ErzHhxc6or/BwW9gjt21ELY5nhuywhB02u
U15rgyqbU2nk5bXObMnBdN/PwMHHjMQsboeWreS6xXp5Y86FcdvQ1Q94yDg56kP/NImOM3qmzZvU
ay5hM8Y3Hifm1sY0bgbLyo6r4+VHW78cvhW3gDkrxbQRt9s2zpNQeX2/VaOj9oxwyNdrqwSRxlwc
tNoz2P4q3fdotIdRZj2LqviGS9o9OlGXbNY0Mvbk/ll7bzY4zUX97G4ZXi73o4lRmvRx82BfEOdT
15VX9aygBnfuGmIwWoAbQ3KcpdQ2K17cTdeNNsgDzz05MT/hWt5r3V2SMXLBZEA34g2CXkKkNIfh
v4IXbdJuOidCJSrUI1uBHdbz+FoRzMC0xjF8xuyQ/Lvojh1FkpsXiaMtinw/9jLdX8jhlDorg/3M
o1wgr2iTz3DvwQQ0wbTQ0pIExfBiRYAAxEAxkXTK/WgRn5TaIAxmmrrbPqZFPmakSwC1ofLMm5ID
dD8z64jzgNjW7jSjwzrpVmr8mErCldQYid2kIBrCcq73rhyLs+Cktouz4ZwTi7vL7JaAHFmI6z67
mLGlOYagmdcTtmh5tG2rOUgNAETtRsQbqlS9JmnabGKCvQLJmTRYvdLg/cKLgLScnPgsfXwwR8Yz
zkRkBqEoaNiivttY1XoRMQns2sKqmQ+vvYJlTLacl6/r3vNiezOOMtlNxcTgef2+tqPaE2VUb5xR
Dvc4yheGR3DCsnYo9iYg76vGUM1pEQ0QWXNsz42VgSVul4Hj3sqMto2z205ND5Ij6F6bTTpkvSYJ
G73MrKX+w/JUd71IiBOV09uHbjGWh2YcaD1xwggcTjUVRETYW+WtSmx3o3nTe5rb03M8VXbiL/bC
FpSzKTRT/F6Oi73N3TSijp5yRt06PzBeIKjVJM+UFvGP3jKrHXGX5LL1OaPeuCVTPHPGm8oglSIx
ViLQqqjF2xZ7R5LvvKO+kMkU51mDj7d8WIYmJz6F9/La5cuONqsKOe23dypvputKlPnecd3hck7U
cAIwODQ6ZlPOkheXGSon5aWGwT8tiW9n1lPRDN6OiY86NnZ3yZlsdergETaF3UMNjrxD59RRoKXT
fNPMcU1UwCWrwPRqwsy831oh3hTVCVPrNwsxxsF2teL7ZMr8PC7LFOgqHjYmb+HbinbxJh8Z+BpW
XB0zL7eOwCbTXVbmT5l0CkpSoZ86y5j5AnqS3Kpc+g4DHKZPeP3sCashw6zlYFhR/D2Pl/eqb18g
jSSBYC9H39fRPhsbzgJSUgRq5DpdQk5Quzj6bRxhRfacvNvW1mr4JGYZYcoudF0VHbCzZWFsbs9P
ILJR73tJARo+ETeTHZXw+4X2jbS7AwbVm6UW6ZbpwA1Zu+52Ha3X0eiT0Fp41bqCJQ7uMrnyuKs7
KjZx40ExPYN/yAM506TDn+Nto6Fw3+nnCGDGTs34KPfQibjqsHSEqZmL9ao43e1BNCAy8SK49MNs
+hWxiNuEYHgeBfPVzZj3NZZqgVhfqrRWf17llF55VTQcKW8gFTAiT30oGxPyNPoEKV76QMiK5dJk
5pkEyfxaNMCD1wRuypok7UakDQmytN5vMcblW6+iTsRvlfiWTe5qMcoSe4ntAuyavk/0TbcssiSk
+UVcm+is/Rp5DOVtTf6OdOefB4Gfp+YIIi+De+No79QtDlOX5sWbB3Af0zBc52zb+4zYevR59IKa
Tn5DXpBcWC3rfgVaHthreXantf9u86eFXsaETOhGdNLIhA3zPnlB3QNAXqLGHlMnFHEyPUa149y2
CU+oldNmynD+HpreWbedvSKaGr/VEbPFbCJBTqgh9UfcpyF9sChw1VhuvET0B4O897tBj/pdl6fV
ozcmZkgClxFghiGEFWZoFUTtZL9aht7tR3cxn2O4c09a48YBWy0Jq4xPXDA5BY09xENBR3G1cRM6
hks7tH5mj+4lXi2/Vwxz7sdxhLtCW4qslgtLW+TXpt12P9rKqq7oUEkm/070uNAp8+12gpkbVzRm
04hZJ6OxazLo9Le8c6l5IMr8XPuofS6Eu+7nJHO2ZkJxqphE1poMaiCFBgA+Tuy/+nr6nmjxIymF
xPpcZDtzQWdQuZGLQM2evim8FQyznWrbdgwUKZCYXEAKvbWySf3U+3b8JnRqn4x6lzyBZdhQqqAt
mBkT5J2d3lIuxiSLDE4w5FO8TwDahZ4ziE3soUkoXffdm+ruUQzmL5wPGbb93tnNhpkFQrQRHkNe
l4yFxDnjZOb3NtMMkmfI/TI48eDJBezO7GIvzIbRvobc14ymMSCgFKJ0qbLBHwmJeEYcZWzT0Xly
O9u4N2Vj7Cm90OzYecsG3/Bmca3oKsralbqgzEiZih5SiMUnxoflU28htqgWt7gS9hGtlIopabPv
JAo5QcOXg7SM8ke66MyYVuj3Zv6Kg5jGzjnqbzkKBIqHVaf5nObGdY4GYPqWlVuByIiZ4nVbvY0i
u4nWBQL6XVpcQcbUjRMNG7+mYZDH7+RX8KqEKVrA47+M+F0CZZ9QOW4tW+2l/UgmFnmGIsyth0ac
LIuu5G38v0g6ryVHkW0NPxERiUvgVoC8qqTyNTdEdRm8SzxPfz7tczvRMa2WIHOt3yZHN90TIZ9C
+wjCtT13b7dMeGdKd+iNYkqu2H+sTZl+WHTFmRpf734t9rL88Zwbe9cmFawO3dlWO31lFxKnHhC0
GsJU7XXtooFpUS/m3GrxauYva/WYpLvOAeezD0vdQaz9ltO+AI7qNN9A8V3V5wV8KcW9eb3zzwNM
YzH2MCQgc1xtqv8b6F9J9N9OCygLUMN5Ln8GoqGM6AGsXy8VzXlUcHloWBK1jeuX2PrQ2rPeZAcb
8lpaN6f1tnLQznV019zUYcM3Tyx8QEXxSQzbuftZADDsHIkji5WY3hYwqi4OpxG1AZuRyegFxl1M
ez07WsvJTbJ9axWBbe1Fcaual4o3R7FpX9wetJ9w4LEvgsY8w/j5bu8G9fhz/9Vk8rdia6oyAt9W
OntC232s1bvgvIyb/Jgbu0k/0SN2KAtiktmiORgG8Z0ltNGiUNU7lkrPH6fnKCaSZABgnX84gDal
fnQGUDmrOaqJe4fGjpw8eFG91fIggSIo2N2k0UTJxDFBf8QTwz0S8KnzZNvqV412beszrq+FfuiT
n3sdBaEh/mTzBV40gx66i1feqbBPQJbJuXmUKXaIL51vS39Z5jeiTTZwHZ11idxdA6eF7V9DmtPv
MtQ0pR32+k8Bq1pyq1JzkK4a5YeXOnpILSr3UHDlF5d7XFJ5Z3Wi3dbsu1R2oAgra01B4o7Wa0I3
zQGc98vIjfzBdXmvVjar/DLRHu9S38nR3qsZgZR1dW3NL0263AsKvRF50aUgz5HRnpKR0ttiXzjV
ZqK7MWnS/ajTBEbiJMJdyKW7w22+mBTUWZx43uvYcvB6kGwFkGq0scZX6gkCYiv9lmmQ/vMUanki
LQaB636JU+KJnmdot/IiKeOaMyu0u49Me8dpr2B7XfOSE6Pp5Yvf9Y/2/Cq8pzbaZcgy1+YPpHKn
qTexPhneK7L+tfibKK2BwKrpwyGNby/GDI3a7t6GZNj0VSyfafua0gM7in0Uzwc5CT8nGbStCRLz
aOcAvmdYgEs4LIhwLDHSN47ep3ru9LfODGqh7ZltD7Vxr+Chbij9tShPKaBZaj4TQMOmGatNKf/N
kp8vO6/8WkN6aGIwnSXyMQawXGtXNEaBMb3NmJ4874c+T27fqyN/kAT6MaLZe0KdTpntauwG4lEz
jtsFWv5w10Za9GYmF2/RmUg4EHkGWJgCrajCtNPeRkRptJNu3OiW29c5yfe5+Z+B4n2piCBH4RA3
/9UjlsHxZVKP95twBkREnRUUGrKAZuNhPc8KJtJSR67yQne1YEuk+KZaLhbNsyaREXP0blP8kyXR
MSJY3Yk2ffpDtHXcm6GWnVoKB12b6JzxqlPUPCpocagjRlbO/TaY6vWk6N5baE9N7CA236r6Uwi+
kZmFB3lALemb2EJ68oO9yLgD4HggoNwi0Sx2/+uNuzh1fsiXPii16F83NgEoM9V2F7kctPJ9mL5t
sV/Knc7QlHvHyvuq7Sv5aH5KnHhu1hzRR8WOWNm7im65iX6/XCcU7ca1muY7EMZi0vzZ+V45c6f2
W+Uvjn1OEL3YzWc8fKIsCzHjMfjAoukPa4a+fT9pF3feE7jXu7wP14E2v/JDqz9bUJvGYr91vrTu
OeZN6dNtWe6M7K0bv52q2S0Ib1EeMCE8W6Rdt6gOK22gBj3jyK42qvyy4qvTNT78LEwNIYfPXfNO
SVBJAyyAAyny6PNW2kpoZIzGf419vRetetrelk/F/AcNUnc/qG739BWwO5cbYfyUC62y3m5pz1nL
5ckp3hOH7yBeNLPdWr4MLmrZ9VHaV263LfO0T+Rj9NcCl/xZiLcl2J62q+K3bLyJ5aNEKKL3J40Z
K3a8njpAK0eskXIiSULYM8RMIR15/bGg623Hr9/79J7VYWXK5NSaxXUiNYYfPtkyv/hyuo0TOsIB
kLB80D0gyIykqbd0ojLY/nbm3w4NSkZ7uz2TAr/G95a5kIfBX7JfDQbCpQquR3E9JVaArnSxtR3o
ItVG7yjMQhmtD7SV7UrBWkVdJbx2qOdE96F8KuTwuejmtosPpfsBYcAqXWxL+z2JfuVD71HUXu67
L/fQ9o+y4T+c2JU3Y7nr4eZwTh6m5CDpTmlqsUnW813XMy6vJqdqXnJm3A8I66fknoooD42Sq1OS
+0FBZf3kUtrT5PzInxxiHgWlJCJXeRFIWt45W+i48731M7afu+Gceb90qxTjMZ7PNJ1uZH+5v2lw
07xEBxqMOuMhbZ4iA0LedkJKG/m//dZFuDDlgZNM3T8PNAwWhatH+SomBD/9yvJLg/aANMhVhgN5
AfaDYTwu+kF1rLJib83OduTaMN2jrkFIdFsre5CQJNN6Q6qKWv1hUU/L9OXoPDGfRfqfltiI4ZDZ
0zHWaJehDZAAhApVkBg/J+e01lep/dRQhE1C/gXdvF/gPlo17+viULYvwkSE+SWck7SeoumV0rM6
Pqz2ViWnkgD6dUeEnm+VDx7IbD09FtnVQn+b9v8Vac9DcLLdV8paZm6xNMbF8mobL3F2HcaziI/L
XTLVf2TySFLmsLrMK2FK8BRP6CaXT57xMBu3Blh9tHkfP1b90RtCFjm0I9/cR7DeBFZTNBn9zpJK
rurs0qFuFxSsiIKgzZ3Hnm/1tyTXw9SgBy2zkElsZYt/BpVUxOUs7hWGl5L6vrg+DM5TJqbzaPwX
D9GuMDywanoO1QMLjS8dxdpTbUYojFnsCFui27UJGdMZmAGvK2YCKWhrZytJHmg22jhcwG71RJIZ
WtRXc7mfdtlxpiij6L5TtNRlRYlDdSj132R0Nq3xnnEAGCIjQjHzQZ9LBvgZXjGefoclCbR0IZpr
ecy6knBUIFyda45/PuhZXh+L+ANmdDd4V5wWTAXxdr13aTJ0zE7oNGip5bMhi206dU9DTGfIanHQ
xIGKPmcbNf/0GjWXIrJ9rYW+B61a7b+xK4M1eZ6aryghuxWRZ8aRUINgKi1IBSyAfWX1O/cN/ckW
l1ZcbiIN5TTf+0RbuWcgV5QceoPx2hY80HVBnUX8bZmwVtlvO1bwEWj5UdRwKarAGY4jeT/w3By7
NH2AN1f8LyvkLRFt4Q74Uaaex/HDanayf6QXAyUGh3a0VdWPCduuvBT+8692QzmQ6hFFr8hk2MXb
Q+IM21H/abGERx6VpvcE46FUhwYEVODa2Rh3ha/2oWXzoabtCN3JHdWP/1REx/1eR+6m0YK2zNxl
yctirBQGqhDs79z1bRbOnOBTFPTSfDPy9msVclOIzrfMn7b8S2znZNOOE5NGWhYfk0pZzhG+QQHC
OK8jhaPXRuPSTd5S7zUx9HCgH61c/82oQ6KXavnzWkoL8d/onwOt0QMfNdlb66HC+bKwIRbyv5j+
ZxVkq9iPznge5MvUbiV0LjMwpeAbHWKYbUeoH8pvh/bLNm9tzZBmQtSc2npb6I+DsxvlwXbw/1OQ
Y7shGgq/Zz6UVbobaPCdkPcZ4tar02CdFOS4TH5K0/ZnoONeOxjQpA0gbqa/Ovj7NX2H+HMj2KNI
jfQzxI+smXd9gJ/etzFAm+FtNinLGfqNWdxm94eGwn8rvTpWafml9VCbLwhXN2k9g/n8cr5b0YPS
TrpzKLPdkNMwzGeDPLfXJ8/+G+iEB/0v1LZM3icnImqekwhj0lHj8YEpoOroDPls2r9V3KAWfYEn
SRG8oTQjuzYr/sR8Ee2LjV61OhNGAn/BkyweZIPka6/uhUnuqenYe+zzWP6ZUgYxxUYKrCp9kQOc
Er0yTXuN5Gs+2f64PPRtBOnPSPauo/payPp0ANhZ+HgAuujipLx21XM5vmnts6uepmU3EhhTuUjx
CXNTR7vgDzRX1X0abC+Wd+pScaiBSvKF6QcDYlm80eX9OKdk5JywCm669alwTqX8yOiHWZfedyRl
0TT/JdNRUHm2kje0YsszAVZL1umEmU5kfyMq1GbYx9SbU7Ob1qy43NxV9eNRr1NAgaX6jhJWE9lP
mz2gfArajCrYuNkP6dtYLxgcFMz1dzp9eZiVE7QHmvlRGf9aNe4ScwlMcaAoBmUXz/HqDrdBo6Sc
mH5ZI9sokrBXpI1o43alOky2ODEsKovz6Z+FqG8ROaHTwxmf1xGoIdpg8XujashfOaXRVufHyAPX
19wHjIT+mlfnol4gy3E/AvVQApUuoTF2x440c74PR7Hw5FiqLHU1CXAddO0vstqwjAjGbS0/j8Wf
qxAmGXOoWeLTi7ETgcNW3uCPHLDIK45Ov+x7cpXEvWeNVkFk8n3X7XJDIJRev/XIeISx8CuksNbo
7cyuD1P93iA0Bm1l7duFl91ZpoNbxx/DXH/A5uy9dQxdKc51TWtzs/ogYRu5FFewzNAc5yP4/qfN
cCi98UhJzo2+1WCalm3aJO3GcGqyrmXoRuLQu9q5zONTYmrbCup/A5PxqzS5Hcr5KV4ELD5E1WT4
q90dOt6a1COaqDQ/0b8wR9BwxU2sNjhDfAKMnxPTDHQlLpXZ/jfnrgyNmsBdr/COOpctmm9fDOam
1cxw9TTPt6ccw9/fUt767llaI+PxWm0M777JFR/QQtcpzbf6jGvAWY4ryS9o4q6FBz9kertK6VCU
VGbp3aUqofUqGPpB7ecouhrpSI4qIfTD2j0MFENW2hjksHmRoH8NYJmS9ZPLyXznM6/oCi8z4bxV
bL8bTb8ZuTD73MD7hzrHiE9mXNCOlL3qJIXPxvrarV3o8WcE8shhiX1vzkKLg6Ol/XVdVmQ69HPF
HuKKdafZ+rmry73Z8Z6iqSRuy1eug1Qr/2w1d5/X00Xps1/b02tHnSZsJoXvize9oe7fSzU/0RP1
Po3D0cqjwFzpL9CpFSfzlJXnvtOCJG7JdEJgDYu61Gh5rUcx/AyRvfMMjUIT55QIO7Qhlkt2RUl8
A6p28sS4eyVvL2FQp6Rgcs9xxfVSv5piDOX/uttoMbC6AI2ZnyRq33Y9XXX9bhAzfWXUWMLs0Yh9
cIw6kBgCzfz+/vDZuZERNv961F9OunPs9DUgvPpB1kxrozE9jwBIvdNsYw08ToD6zPYcFADwwFK/
YvGeUlKIfXtM+EfJ4lfV/N5uGTY2VxTy2tZAemYyPtL7bgMbREtICRHKGoQfU58d8qkIPFUchKjw
e2a7dq4+YZOLIFoTFMKNtlUKGuauPDSq5QwvASgyzZQjRFvoYiscSCJMsliA3VGTGHEbSHZSQ6an
3J0oIot30TgvgUXoVAcQUczNqY45y9311UL6OvYMw63mKRouob7Gezu6BxIohDohLjrkCzVMmPsi
L2EZUff9+oBsaGClo7Vbms90aAbU1D1SEVdsMqwIpYrfWx7eZSFVXh9ulenQXGCVzVbTs2ezf8tH
NrwOr7wu8QrydXJktM2z3eef2SJDC9kK4sj9XMZ0GTJSDQ3zHBZRZJAV0rMymCGUIr04K5iwpudI
Zuzh8ci4P9qheVzQTnYJL4Ve+S5aB2SsmLnRgq+c8lFKwSFvQtMyYLDc2Co5VlG/yaImqGo4bWwO
VFEijGx8VXMRkfaO5BpcvgkT5e4NwFUaLMJsnCm5czZGbu4ctwwMu3pgvjzi+2XLYiDuNT8mC9s1
8LQriW0I7yXdPn5agYVZdBLDDSAyyGrfLvBm9e3Ry8ZNfd/XEorTS73bW4y7aij/7A7PXWmuH/oE
1TYul5GtcAWSbRxkzy4NTeiN3Z7WlooTU2IjqoYcVM/A72ckqM48F7VtC7JSnzqWQao1fV2btpwM
BxNx3dKpwECh503FWzNkx2HOhI9q9nFNInocrfKpthErop5gK8TEllnVR4cxjV0NjsVEGZvp4oIm
9tK6fNAC8RR3CdQsI5nN25fscGiFUwbru/IrAopiVQqiaPaJE9+akbMZpIuKgEbWQuImoyp8Qhbu
AMfnjQle0uHv7GkZxSs/wZmj8uLH0ZCzr1HYELldrFPpS80G08jKQOJVbpTg2sUimrgBci0/nu+7
euubVXUWLr5jnZOl7iqUSsbGS+SPicnEX3LLTyyIf+Gin+YqFTSBFhITf9f91kzgDZ9XW2HtZXOa
pQqjVYQm0F6jmxcd2L/FvLGJx46uV2WcKmt9MTNzj8Z71xjdMxUnNxjhS8OXM85yN2jh7NXgodm0
T2izj3u5wzgVYCkLIeVuomdUhYN0MQkSTHojNfKzmVCKurB+uljZNPBjyATW2AvcjqGcGS4ZtCfP
ZHWbqkPPxE4TLi209jwcC3WvsMf8bDg7b/5ncXuNDf80OfKNOiwi9Vgy5+N64L/qxC6kPaOwFa+I
363vheBtFPdfPHscsLiJLTTIvdN/FLa9NYvscQKc6+cEQrjC6xWfUtXusPdD7/S+nPNHy6oP+oAz
rh53hsyecIODhcLMQtofhDQOuuX9tTKlJjzHhpNUzzV1K3d63RQAcHL4IhHtPDTU4kTWtSaUBj89
H7IraSpGaWhyHtnOx6KBwfedQ4Cj9jkhI/Qj8hCLYZ5hhPj/VQackveeN9F5HTCqTT2KyiR+8ar5
0hcDHkLE/3bTV5sBBwPirHoHugyjkWIYpO46zWAXuBssLIqor+9cikawAOr8eappn14+jSynF2RE
y2M7JOJj5Tb8tBiYoHtxrJIOFiBqyGewEXUruNUw6WeaBBGtRSynNAPv77LNxekutNvviP4/OcMy
7GHXftzZ3Nppdp4BGHGghE0s30U8bodIWQ/TVIMcumRb1B4rDTXA0MmRdHR/pCPEad0gvq+M5cIa
jztVsE1I1T0I2/aV7W5Qmh3MJv2rTffXc9eLovekoRDTsrA1WNVxUgRhECA6G8nRjov9XQjD2Bss
LsqzOwYEpCTBYXRDAZnM68a0YxqLwd9rjUsbKKwHn4zv96GG8yZlVbXUgu6oZ//IE6Y5GjkzSYhG
2cYhmobtbHh4QOibhbXfjgW0a4fDvJpVfbASkhqJWGhnm7nbAl0hQ2E1gcT7cecUFRrLAe15VlnE
IRJA86QtGPapRHYf6kbSsZLlnM2muCH/e2mKUlGA7d5ZotG46W7duFv6jftdmSaYO8fC/c46959Q
wuPraqEgdJLF31YTFsuwz5y4ZvQuPSM/ERhV7CZsXMGEhyyUEqGQSdfLPnKqst20df6VUYz8WEsU
YEiI6ODZjYnbH5ShQxdYi8bCY38Mo9WeZpV8r3k37HAaprjIK0lRpsqpNU2iR1fXcXvGa8JzbSYG
yjtwPIP4CuG+NY0yPnD4u1fDWsocDgwiEN+hyaJP07JegTbkY5QdR8M+Nh4RGZbCWU1HPc5LinH3
eF3KS0tCyK5bLfxuTUvfuMz7sM0dVE0dMr2ZTm6uBnNFO1Q5G4xq3aU0fql1RGWb0Y1tuo7xRdsw
gq0RcXzcEDHQZHF07FL2+jIfZpypngHzhKX6CVFacsiUiVzJiGg5oB4se8Gxj97LpQ2X3EkP6Fj3
TJJdDOw6t4xcDpdQk3i6Tk3qfMvSJrtkGcqbmt3olc/QnHXbiqz7fGsjdVqeIf23cUzVrrM4ZD50
nsLlbcJjkzFTflNNum5p8isDUZDngTHpa5i1KUYW1QHqjKQP4KQMssJGBc9E1XF6LsnNWfv6L197
Vty0rlhCLUN6iLAdkkf8HhffY12oZj8N4lm5dBtbUgdosfVLaRfRznJH6HGySN6JueG+7V38xjaZ
K1cvbRy8d723XdWkf0A9ey9DFUF+2HWOFhI/50l1atzGRmOdhCeH174zoIC9cj2wQ+LskfNyy3Jt
/au6ovgQCCR37TqP+wq2lIYDmfJ+ZBGMDtF/TOaTqf3IDvG+pw0vZmxAs3i0Muo5ztwhZbnAYfC/
B78ipoLDLc9aTMyt4C9upu9cYJa8Z0DvzcV8Tt3W2NkTChIGmCbXjqhVBOh0B2JtxyVHlQ4qDCBY
vGGmRfAZr5W9RTOXntHFGIFhwFE0uFMZyqp+PlBNi+xDDgMcYG3T88t0wpVYv4paMKOOGid1jstF
bIrMUjsrwwSPjLGzkITY/a6+8zzN5Dn/vFRRrY0NbNwgbsWfmFNqwr86DYrGnkEzYsbqNHF9ndZl
EFsOoIo472f+Cg4oAwq8FuXwYAwELG/IzIGMljE2O9CFXTemv5RypQicJ7ChKvfwLbQQYAmxXfAd
DUWyRc2n0c3OpReH2uSiXLh3OwIglgSBrQsemmXD8qipB0g6PEFDOj2murpnS9FDljmMF47X7Js6
/zaj9aXMZywtlzGVVzchHR+DJikd3rwg9UNas49VzWFuNM8Zw9S06RMO0/LuibYju7rls+lyLVUN
+nrqaw90Jt+jJnT7VZsHME2ajLd2BNaaRx42kU4u194pm0NXjy5CXXCGYDa0z9Fjjx0Ygj/yRa+x
XRrjYXolTSAZt3x0dUi7teUAAH1lLBzqoMychn7qIv4xvfg/hpT1os9V/VGADlnLa1wQDchonpC1
EZFvgN089jGgcsSVUfSnRFs8icGNfvtF6jGseJQenMh9jLgJn6fJUidLQ1dYapQ7k3zvcaLcT41i
1cPZTv0uIp+NudZy8aMWqhsPZElC7ccWeAijT2b7Ipk8nR4qho6wUwW5Blhfm72Jt8in5AaAdYkX
KJKsFQo/LkBrNhuIHUGv/GqNky0/a3zQ0hZWSIyYyqsch9+q6fZpIt4B2RPrwrlQH6X62OIgCSbi
4y6thZDYYEhD7AxDO1JIpclZbPJeY3KW7fqhrfDd1qSZPBP2f8vM09IbaTgSr4Qsls2FEqsILF/T
N5UC52rM7r/pnlZCbFznj1Qw73tPg4E0snY7JSVuSJG04mvSS8ZvZFd9qk802xWMd5goGNRx+lG6
JsizSiKJMRfFDy++yLfoY3mFhhJfEVw3ouuU24hmbVTRlMYP/LM3dcmkHGvO1+qwaBdiiJls7XwT
66ANphvhCRn6ovKbdCG5SOCxiDzcuGjtWr9LVIx4Qd5irCOUsTVoJgbVRxsArqymlzSKVDCuzaWZ
+l9B5c74JBnNkCFE2VVNZnHoFD49hW/JAkZPHry0mynS07zoNdaM6a/kQicOzDT+Va7zA57lhc1U
smcx9ue+F0H/efF4HJ1/tisRGZQt+dZCMzQktnQMca+X71VrGzecDsMHAUG4cO9C+ck1/uv7OjPD
tJh0TuueVLKYxLMDtEF/gHbJ+T4z9dDe1Y+ZAVrlsOSETp+X2yLmLsarhW3Z6rxrWxgoGTv9VORz
d3ckNWgs0xb0Rmq4bZriw10LInvc5osVdkCcFOcNrz/zyajoovahB4hocrMkvxBcwCQiCrQOtrU8
Nqv8i4b0PuXa8zci359mQQU1t86jJ7X5EiURzl5KQVrfEe3Yh6TdWVxojex4QHBegVeB8M+zrHfG
qk/uIVE4nKM5ao7kt9AMtXjlFVulfS4Hl3SXyZsSiFBMzm8lYtiQBABABJrQtYuRIIB0p1Tcg4bg
ifFN+Jkgv+BcS5l5tzT2IK0tbeatk6D9GkyJJKclnr3Ptke3SXCF3Np2+hgDcbeD7sfGR9SzU4C4
RDV1ntPsGb95YT8pe3pqrQGksBmv5qSdK5W3b1FkZ2gfWtCBYTS5+7IBHqQbf0qjE5DH1uvUJxBh
TvlG+2JysZJ4eLVnj+QTMYPamljWKau/LU39hMnqpXBxUlnYKLnLOU03a9u+90QqP5QZM6AlNVKO
UoJ2cquePoXhlgK3Mp7K3YpvsHwUTfHWxnfL2OJAa1WTpjvI3zMk/nFb+u2wwhO43BkuQMWmHPu/
oip/hZVVYFMohaQNG92SUMUrk8XD6DemRjaD4EGNdnoaDaF0HQtdv8nQPfUWZYDMpn7batVOpsN/
xljS7tbl7mXp43vZpIeOwcqIdVMJOOLCtuQT40WmWmca+8GsUfGno1frwZyVpg7daumUCmbdn2Y6
ZVjkzDjFiva6WJ3vFGBuW9XpZ9NU2EgWFqGm0NZNRmqLPywOuks8nrAYhGCE1ZKU300pyi8C1O56
7hyQMrQUzJkTO6jxpdVwchsLRKQ5OM2TbmQ6Sz6H2kr6WvYCusECyj2GMqGTMQRAMrb7ux0n30aJ
BryaubN+qLNq4v2PdASHaomI2InRir+xh8iDahoSJ3od+eBcz1WoyzHZ5djTyXpcrfWqx9PwXfBy
56Hmau/TIv+VOaQvqXLVlsIssqSc0f4dzWKo/cqYHqexG99s3UMALTukUvdM4jKnhIZ1sXuByX0R
GCeDItKcTZUZ/bYtYPQZvxO8DuLNTChr3aMhscLFcn9Hl2uCpcchFYNFGhGowxpnr9iCC3cpH7sF
KK51vI4/ZLNFEfEMwRJllyTvbqvC6sc0ZzCa5a11K5MKeqJcBHwp09Mmr8h/bfBlwEbxmyQjUqS0
6x3glPZ1kZN70yho3Y7JWJ4iORgho00L7Ek7nGtTI7hxrMTbtpGnfvN7ahsKFEbG0dGuA0FTPyrj
D2orD7HGuRCgVXXDzgU6mAcHmDhyq3/SWq1AK0XPYiKGM29a7RcWDxzJWdNeIlK6jJ5sD6mbuodC
KbByK8PXOvV4PVG2Q3zM1aOaOGHKEcAN6NK8g8jYjhRZJcB7GmLP+/lBBNT4QdCN9HNnsB/qymg/
c9F1x1Z5+a2bs+himGP2Lhzbw9urDf6Up8vWI85ahNFgJZhQ1HK0bPG9olPTiIXbiJputDLztMOI
/3xvxcYQ2mBkfuaYzR6gBMmCITjLXT5QlJjGcapS+TUIMn4XO51wB/R0ZmnZa/7/4i5EgvgX8PBR
BzqEc6qBtHl6tNVH/Xcd+g+54MIXmVj+cwFwTuaMnRsuvj7SX5c/rwJVnSjm+YyWW/Y+phRo5658
We2UNBgJUmlpCMk0mf1rLMWIxNS16bze+nN6m9eROdpPzHF5wr5l+DN01QZnmb6BzgdpLY+pt9wD
hbTGn/NUbi1duMNmFUYfdgOHbjIzm/UR9qEubvStO3t6IAQE69AtDYEJIFk2ypbS7kNefMI/osY5
KVpg/iYDx3M3D2xHfaqt25QB/Ccnnem6EDROSkzL/E+Qz3mY9WshrF/Sy7qNSnp4KoZcj7Ehl2Sw
jVW0nR3iMuem1Z4bJ7eDXM4YZSKzonZ+MqT7JYcmeWPU8D4mgws8E6mt9pgkp3dVWtmuxkyD5Q93
MYBQW7+vDmaxCqFE0BFYuh1GXf6l8smq830k7enWFkRJbssYkrDxYi4KY1HH1tQyogKEhvuScZuM
teLDmlqiI2p8E8CMS/pOgfHCBoIr0kej2mxgm1Rwj1U9iUVfTo6x1iEDN/s2oMmx0qpPovfyYDK6
l6LT3gX7QJh1i34mukq9on/uHiCkTXyIMRCWnkcnDwMfNsE2/ga/sZlfsKe4TaS+2yUdt8aQR5sB
lOGzrlcBgjUBsqzKPvN8NdusNX+LVtm4B4Zyn5TWapxsI677n9nRZIpD1e1IjIt1P2+M9KQQbx1T
B8VTOcoJPVNGxk2Po9QpltlX2QLYxImTLJd5svSnLrIn64CZKfJb1yiyrREZ2ezjRkHQkTlqLLZZ
OhAgU6A8IwbV1s1Ta2F3XAhI2q9xpD9b8KYo77tiSxE0bbb4Ds60WEBtZrImgEDTaTL0iEQlFD4s
1kYLVseZHCAmkQOzLI25cVxJXlMubAS3i/vep+DxuWHGeVCZ65u5mtBIpEmZgKZRjPJzQZDURE2+
73X9K0+4n5ZmgX/o2mWF/swa9bHm6RCT81ojICjnhML4ZiDMCWzm6upqBHo3rIckA5iKRGoG84hI
Zh5g5Ij5WkOqydWOQ/P+N3ivTl/0//SkSHc2KsrAQHUWQBuUfj9YXliuefGzepE6500WESgXFZP0
OxM2UDlSf1ytxsXfrext02duWLC/Hcsm6eH/oKU6WTEgJLr9QJWwd2uFPQSe7Omz04DsJuR6S5oY
53kt1lcyeev9Wk/6VTc16Xtu1l+xa1fbxliJM+r0eQ8PAAwlrehfMTJ0AFcyMqym2GGHRcLRcb6n
WUoOV9WnIHGi2BVurfvtBL6OjRzFluvqtBnbAkWn/LGYbs5ZVdrfhAqQ5mYD6JeEP658ZPi+dW61
XdI5iS+ZGgI1Q6fKWS8va7MgXzDzET1hwoUGE5Vy3EOPVIue4mf/P9LObMdtZGuzr9L4r5tABBmc
LvpGc0rKUXam0zeEhzTneebT9+I5QHemLChR5xiFQgEuKEQqhh17f9/aPkIX2/K/GhE1OU4MzXgW
lZbemG5RHxpznlGcC1uydjTXqUW6CYdMPrAW5hoUic00ICkKDo1Og13qAhJqv9s+P3U9Zf2c1U3W
UoTBy2CPYp+KtvqStswQdBcpAksr5vKjUSlNlNDQbwYFYFRgyA7IE+izlMXirPoug7D83Y8Qg8jI
tzusJfGh9NPiLuuGX8Ky/DuCiZR5habZrcoSm9SU7Vyr6B+mIrMOuIAh6FGIXFmNCXbG8DP8g1jk
OofdvaioeuS4zbn9UKFzQ1JfYePLFXAb7DkldGBEfVOPIhmSMpTiRTNl42IE87DxaxabJHE/V9WJ
LGN/nsBsZ+NIMqPBZTN9i/1Wfa0D4rU+wJqRdY0F/dFxN4mp0p0ghbXA8/bNSoK5SUsVwumwBIkL
up+u6AhWfB2GmAOKaIWSEFSYMDeGrYKi+CdASLZI8t7biRQfqZmiwutgflAL4GIjw34k8o4xpA9u
uKE+ZmzbHmgrgKT8ft69Fjauy0XGqbumVQ81uy6HXNVW30cwVyBMvTvPwtnujVm0quBOoV8J/rAH
AceVw7exQ15cVZ6xC/rkK8FSs3SEdkoM4rZF2qvyxbfEcOeWvjhOWfhb0UOTL+n4/l3uxGIzDD3z
2w36B26NakNT3fpbWSQkqpWBTK6QFLyC8C2dHMrEYdM+F5wjK50GlzegpbQb31M1vuWAWpBQ4PRs
O91D8UNKEky+Ph9vHFvm4Iif3GFJJxkaehWi54niEw18A4u4rVTS2jo5N+HekN2zH2XenVO31TEP
s27NzQhdX5+GJ+obuMYr9MEhMONgMWGLWkxV+NNNw/zQ5VVyQJzBV4eoRALARyidt408JnFBnsVp
TCIPH6ghyk6VnACSGbt2yuQj9SAU3nWGGK3DqoBuZ/4dfBkRhEwNrKxuKI3vZi+yO+Yc9IUgeAOn
QTo1NPJ72zMQSIS5Pv0Jw8ZY1QYJ1EqRbOkbrDVmoemkkjMCdEDTnpMa6wE79rYraa7tlxXVVjsn
v65n5ZJflz7qbQ2dxtf1wyTQ2RhQCRYoOBGENTmmC0RKiwGcFrff5ilpiS91mZ6GVj0krV+sBWTu
LdRP8cOeJeX57Cxk9RA0KrNComuKW6vTfsqkrzZhrYYS+GtRraNIdntIJD09AqMf2K29ZZoKtLw6
DXJoziE2dJEaD8EEOcfXKREWIn4NkxpJsIKYa7fBD4A36cZHYwH6LB6OeZZzvWhcVE0aF4BVoAqi
eYGcwrX0dBtOtb32x6RqNmjTqFBP7rA0LI2ro46Iy6kG6plDc3CxyI5HZ8wge3nKDeadP34IyPr/
pAPCVxJW8rFLprg6GLjlxEOcNDDOqaGi7qf2Vu/0pqneZN0Ej6HlOA9egJS4olPyPd3iZ1qVV3kc
R3HU4R4e8xzdOqJd7EfYaoJZWd5GJbEl95pi72VDcC8dLIEZCWW4JpC59CJ5EwF1VnLZePqoblMo
hxwJhEA9l3S93wVATLZYY/H4W74AQeKSsSlgo1r+xFWKAH2r6fiBaknuFvWstVKG/yNBVnkzWbI6
gj70V9C3JR6OMlz27MrLeHCtQ5fR79keshc/qY2N72L0jce8xysUOOtGjsaXKp8wxvWEWFJrko0+
9rMSk581Vflr5DvIgh2N+dyxpAxZ/+ZSS2l10nHVQGfeaEBLTnrXuKxtMdsSUOKzPmAY9XWHi4Ow
x1RkjxMP+mnaGA10D7OmiQdJdfRursCb7Hs0p9EiC+1EauOtUPEXA798t66ncPyGz6NeujW25zBz
u4VnzWxzORL/VQ46C4Ok1apPYkwgTR/tXWMAiZy1p97O4p0BPn5p9xrVYYhSO93unGOv8AgsVF5S
nCvzmjkU+fpA0bsS1nhIQy4EfTdEX7wi/c12DPM8s+Y6UR49taM3nMy0zdmjItycjo1i3Ar0byNU
tqMaxphoH/2PSwjfkTUPv2ZlBLt/Qt/h2UOwCQS5fWV5At3HZORb9AmE+4775tvpjwZYM69IhtuJ
bgqHYijjFd15ifqKCu5s0Fe4v7oQwQD5R/HVh02xsEf0vgK8Ns6byV8ZgyWdRUTJYeWXU0iKWTOa
5QyYlEth8MqaydZP+Dzlk5FGiEEMPicKv5NAcLlap90q6T3igwE3EAkjbzdhMUAAjKpuKEjkaR7l
j6ijzitoSDdRj6M7RhV8TzSLIgJJs52uDdXepQnfCg0GuuoM4uOelpUNh6zWDPw0BLh9p8fHQQPp
HnS1ueElBZvRdN80K0AYXvruITGq7mCwguCMF9MRCIJGQtdNKoIAD4K47+FbJbHdjYekK6Huh7m/
ldzGNuPYYR4c/JkGAn6CGnNUQvD267Uy6nwbOZF56g0rOY2hD2jBLqKZX2EszBrjpd9T+GmJV2yd
S35Q6a9dbZv3I8jZTWtIDMie4hQz1IYbgKe/gRDtViTRLZB8li9P/hDUz9KJUWli8CGVXnMBwCZO
cVhDFiGattpXSou+KIeIWW8Mi7RJ266rDMmZBovnzdOi+DFvfLienOY/nBADa9xxX4QpDqm0RzIQ
q1oHuTtCvnaQ/mWdZWwpDRAmVyAmof4MFASj4RGytNxrltn88EqTuhQVy+qhk3BCsM3US5kUv8ky
GG9dK9ncqcqtLT3iIu0Acpi0GEkHXgKqWcpaeCU3ZtkG6Q8riY112w/Nt6zligGchIi7d35h9EXZ
HXjGhoAC1YtjVqTs66F9DEo7POQtyVOJfG0wutniYvQBe5CMXx2q/NziETA0Y6k9lIGT3ieOVT7q
ZLVIrM6JYalw/FgTysxhtFDKxyF9GuDrYwthlW8cgwshlbiWJhe9vQqEPt25JoEF7kGSPlRXkDnR
NayPCNggYLU6Kb9oeENqnu0crbFxh5XfDU1kX7qShgMCwdaPRO/7CS22qnc5G8ZKTZxjmhri44hD
GXWs9JZ1BLzeK2mmnSTkMw0UH7dcoKHK9hhyIFaxFebyjTiIiM1M5jO5qmhEUeFPciRUgdrRhyfP
QYkLfi14kPjNYfaDcrtpjcjZtnaf7qbOKrdeOTWAOOzxR0XXiA1ueXYKWIEcA5haKRc0z3ScgKql
UotywOwyIUzYSepNX4YGIbnoxXQ7lHSMDVOa08OCBRIsOId7qWt3uqO6DVcwfddXTfAzK6R2Y3gU
hKd8+NmZ0mI6p+GfDBYf6seh3sioLza9jBUO4tAAbeUbGzkh3aVczN2RRgEbRcMONKoo1IJc1mqb
jGQbo1DfDqC6F6OBT7vzTao/kdesJ6O2UZvSUSNvOutbVfRk6uZtdsTdd9MZmrd3BpLgi3Covsea
cr6rsaKkmFtFfgMSuFpZuslPAUPA91/TFh0iGrpsTR3C29kR7huPJirrTOQRnAhb28WBH61Dv9XY
Vv1sbYyIlEvd+dMoDTbUTAUj2QPFJ4jhmUioOs1UkjKEu8F/kmig5FlrT77I1SEbQ+dJL9NgDZo9
praFVla1przxYgp5vaU7j0bT0XjHsV4JMfQjfQK0gwVukGgF3NTSALW8wjL8RpluFlPRK3kZChsM
U53T1SOOW7iQsRvdJCZa7gScmuWCZiYTAHs9+WZnGnjGnDM06/DgBO4kD1pcFC9mC3zGwnq2bplO
9wax0D4CBrCsLMQpSRT5tzZ1qWPPrOd4anokEHgDsphWXl0OTjAwf1IgMh6wn/9C+kd6bhr8bddb
zarkprt1uQbu6U4hD44+1htO3mKbTGx7UZW5OD/THnKUCjdhXLuv1ORo2jdGYkGzS2SlFg0taBdZ
L8OKtAkTcAnIzFrTe8mH5ADtnBpM9NPQa8hIWAJuiRWZj4bAf6ZRLxzyHAWmBtQSWLZ6JKSzv0AI
wCcBPQgKHVREvC3BbE8fg21g9SlxO22fI0v7xfEeKkhjbEl9NKlN5Nn+Ec0rqsCJVCn7MDJbmauN
LtIX0l/+uiSvuBw7XSPy1MIDibxgPWo2gVNaiD9T4H6tcL58tRKNJeVUrY2TQbefcBlXGzcJia0w
vWGpN+ylh5QJoAXqPtqxO6tq8rNjkA7mztdRmfgQFSoYHzaF2DvKkM6L9OFJczvpkO8wO6Z8KlZB
NAH4CvANZsJ/gkiym0Ybq4pVUrDLhpRYbExIheFk1LUs2cYpHmuCAhwDtSbgZwEJDmzRL3ORiRvy
vdApkrA4CJt9aOnOzXiMfrTvNYE4qCEzBBMMH0+c29vaSMrHtEgAASW1OELjnpahJE3gWmG+cylk
7BDdQjiQBDKbVAcZMITZc51RL2erDW4M0Io2cv+R6LkAdrkYnMZe9bSuWRtZGb6obKRBCKlD1Jtk
8veOZhovKJ3MTT3HE5Auim2jk4MmI6YOE4byXVR17iYdUNSGYQd3o0dGPKg0f45DO3vSTJy3XJ1H
pFvkwOOk+OKOg75hl4AKR/1l18TCfgxFXW5C2MzPyDsBeiQO9SgUCpQ8c4mBlTLNkLSg5oEyb2g0
TMqUXtn1yplrQ9bkGhN81xghcyZLpB61S+rZaTgWetocEaf1wa3RRwVY66D6qqUDnCxqhXfgo3nF
TZE+wnUHzqEgS9ZTUa9IMhbwwQVZ+LhKjl5STF9yQq+jGYQPI9SKVZS1b2wq/WJw6SiI33/cejQ8
ASxCfGsi+llYhIg00CDZDHaN3ASNNJqkuylgBh69lOxNVZKb5GUiPx4Miaa4EVuA298Ch2NhkbUB
5GOkYF7SFWJlm/EfWKA50xVQAXbREp0SUl7wHPJx8PsfWEy+13AubvopGJ8bUuYr6rLdBgUaSYqs
cYkFAuuWulq+rb2OKwp+adAKtNGpNR21aJwX+KRhsbnkLpbAZdxFHFNaTAsrXxq1VYIf5giqhtT5
FQODPJZOSAWxI5IVYgpuc5188ZJyQvpUOHG6dTpXrbyRNJHrxPQVKOmkAXotuUf11y979jZiZaQ/
Xe4MYDvJadZZiDg89+zjoBcIJOLjVD7WAvYJbH/xahat+TPUZ6KWjUvI4jq5jECh3kqvt5dWG4+b
bPKsjSPc6iXqa/IKNtdka4wFWZpgOKI9l7/YAbCeRolNb5qYvhzcCm7hOXKY6n6NaYdadJK56REp
aUpMlRN40OPlF9swsRZAEvwawt0GMNIP1PritT4Y9S8vaIPfWg6YMoq9cCPLsFv45cy/jDu00Wjg
YFwbpLW6on0ORUWxiHANRS6WU7sjc7VwPRoVRUUbfKUw7BGQJ/FTT6uRRxdMPZr7sYFc1Xub3Cyt
P5ZCesO/oucejsLORCJxU7bkLZex1lto4pMEYWwIQv9YxllJ6qRMb9itpq+6UWh7nRr+NilbthiC
FdkSNCGO4ZYY2TjwPPEDXs1LLfzHFro7qHLyTIn7tei/5jb5PUky574cbOfgozxHqDFxTVWdjrcM
qWDMPLqNLHt2kDcZguMpFzd62tJTgXTt1tDj8Is+28KELYMjKbP4LTWoROPU76B4z+k12Q5rtxmS
AxeM/GEaUrXR6IS2AdBCnwIrfg41o8yX9S7KafMCM84lU+uQYKdJysr0YSrvUmdtoHhUN0F6i38V
MEnrUR4pGh2fR6RbBwfgz4xIaZ7DbsZsOLBOqz5FWYLYk0IAer7BCKelblf5mo0kXDd0jWAIml4w
C8Rq1Npik1VGhd4+96ZfXp4ofvxZ15GF5d6v/QitqwapXcyloshRj+Y0GVRmh3zlqsbdOga/lFVB
JBBQj6ie5c9kmMUPeh2ZOyvKn0TJpkjG99/yOczacJoXcnBpfRQPr07vFLd4nYJfrQy6WzmRmqMo
g0qvtFyiCVinIJ7a9IG08PjS5WwFlGBplJ7YX8tyqBaVPbxKakG/vcQTVJZcLjt0XlOHtBHfRu7e
CyOdwi3cPmfGtmGkg5nKpGqYLayzgxn09DQoY8IeHCktq0NBNZzbrpCNKg4+wvpFaBFiufBXW4DF
Ge7ZXp87xTQwgF1SmsvGfujioPyaK5g8i8AP/IM7xGqPoK9YWeNIAVQY420ZpQ5nd+PcyYx0GQ3+
kq3fumBbO9tFFkQFnqogTThGtzqWJJ8fqGuEQGKzn+h6/LXiev5gBaXcDR0QuYg6ItoiPd2TZcWB
m+r5tjNAzHlt5d8PpfULTH22l3mHvdfoHWj73rQYua/d0XmKrRllOdsF13Q55N6TZSGa9O2C5EoG
3TGmoHnKyooCEpedh8HGaBBKkg5GD4moiQrnrupqjlBXzSEaBpBoEDHJQ366UeBkiuORXiHz/Yke
kuEudJBXcWfTZwJ0tmtZjkBv2av6xg1XQYglxWyK+skcIWGyoYCC8WnHhJ5Rw5MjScC2Y8hp6hQ/
/Tl4zsqye3OgNP5KrdbfJC5NUKYEJEuged2WHGZ2Et3o0yZGNdS4INBGETId2xAjWWv4gx4yk0Nj
47r2JB43qUMYUHQgDvWqOdQ2pgHTVeMz/bF0koye2iPJwSBuyVcHqEQU2VyHDb0xYbg1AQjvwKVM
JfI7MF4h7izUHLS961f092rRXxRk1BIUxRp+aunhNHOSglYLmTcAfwLl07iJoG+iVPsCbf7GMjr3
pkynYqtJhDTtpFU7Vh8BdU2+vYnscOXrqXNIUMeuiOzYkpr2W4GycFcjnXkqnYlerS3NFEMHc5iV
ENp5iu4sZJ+0DfhPVq9dE7yPwvnqSfFkJ2a/ivJRHSfb/KZ3Jqj5hDO2yahYIL90nlo8dse44eTL
G2ZKaaLWTrQWxZ2iaUCHDmE7ugqHbIkoi6Iry4UcKhGYZoC0pQh1SyusYNXHBoYcYNxccHBn12M9
svPX+UG6uAeMtuSC5ulU1bss24HYEijB22iXmWb5g+iVmAdpKniYOGnZEZVobkBuMYXBBWkImLjI
pj+VqgT0wKDcmZEW3jLDjBu6uE07rjPtvR4IrPdtnrFlFJhm7aZ4pVUSZuJOa+2F5JqKflHHfVIh
ByGtxy3dNiRbJ7KjIa6wKMV4aTT06E8Gy4wdUaqVNWFk6VSF8yr06peqqupHUdP90S+deOuPg1yB
XjNXyHV/oAagRgiC85hzAq2txofIXtTAGDBtL9H42LskgitgtC57/6h/bwe7PNaU8/EdUQ+qJapm
vyTh3yMWXvWy/0FTNbHFee9snFS1b/QysvbSjSglueIXyL50U0FhfXJ790dgO0jcKuoTVNN+o/aV
a0o53FbJs5NKgvjmFD2qENXSYKuzSP2JfGsq4jWJNZzcqult7BGToKKv10rRF3xru/Tqygc9Z+0X
RrprNcN/0M0mfVJcHhGSN0O3IXIK90yqX2VD0aJIc24RTsC55HVi3esCfWktxcK2tWw14OtdqDED
V0gwtxwmfJroA/N163MQNh7lJ1r4BTjmwmE7aIGOL4h8DMmcsaGRFkxEF6ndPqIVxoqfgvt4IMa1
k2R/dHosrkA+JT+bsegfTbvVfpQ9eaJUNxpMieqpJMy8o9oGkkp4w3div1cUZxY5V2wyNEUdVlVL
3qjvkC9EUf6bh2NxkxtakJ9LdnlEacopgno/JEqBEy6rx4ANaBcUMDNR/1GvoMiqZ7jaEePQcYWy
ho5DLjajO3MKuVCkeGpVyDXKHtwW5743ejfIA2gC1dojGmPSlmKCRNPSDQThFOqm2q6mvet2gI4D
J35pPASUjk4Joo45JEzR8w5JhC2bXNNIvVUVFP2qRqvTv9KQksxynNiwRgSMf1wlw5DvqNloyzjG
EdlJg5bpScb5KTBWiJ5mRFOGmdIdLKQBXWPQF7zGsF6NdE6g8HjAi3IfxTE7i5WNm9qMSakGrLQE
yAeerjZYOvEoKOlQVwvzlpgA/T1WGoEO2dbqo9lYJbUI5DdUDxT3jnYs/LXT2X98t+18CqfDMN/+
NfhWWKnw1pirvB8pK5YeCmZYucDoImts9xb6dZ+g0GybigZYPvvdkr4ZAbfuWr4gRnopj3SZbNEC
0OqnBhyOmsE1OyqwJmxGbU79hW4dv/ZtAzvU0iChAzZEyeab+7rwSbCg4fgdjJr5J2ok1WIFAVhL
ijeHFO0WaU6xpVHcOH+99A/mA7XqDIr8gc5CByEBY3Ammgr2YnZq+N5pAA1IfClBai7yysJMnqh+
VVoC+Bem3AMpJfL4PfHcouYMxhFnx7uKllDATkGfhQ52ltbVwQbHVnWkujU9W/RPOPH/0uCgCbR1
2obaWrXBiMkPfRICRfFbaxFmkqArf8eWEXJziHXurCXvxpjJCKqjWG0ZDod/ZpgH20LRV2NtueGW
2uE7iOqbmEa1K0DzzlqnlAdGxLBhhkTmXpdxSPvQYWOUmJQLqqZ9f9t1mv5MaRvTpNJJUlq2tVce
YSaHBXYnafjrIh2rW9ji5rqa0hJ0BM0D7CrE8VZhkBsMeEEmH+JVRJdFPiNBSFWjSgvDpapagDaW
ibLTh13kyA5ifJdQTsAEjxWz6r9Evde86sC7QK2SaXosDTRnOZ2IllPhwWI2mH9VCOGFlpTPDgXy
je3duxgciPXmziViQvZaaihrTO6jR5KFAIkxjaEDnSuoWau++8QM38qMQtnUJeLYB5n5gCJ9zgD7
5pMoCvxrg+vivUcfiDyyIjNvUuulHo4jCyW4bUp5sHq8lJrXvk7tLKDUgdSKEJ8598l23TThq+JQ
XCQdiQsS7GrLhCc5p3oFngYJG4DxaAvlDuGEANQ2w1o1jVgkEi4lWOJmEi/CvTVrQI4QQKpnbsRy
22EaxyZNL5V9KSVrJaI9nSejYadzfKGN1YY7myS32A0lumS6kcV28ZgP+Hs9RFbsRuTLdL1yFk6S
gIUoHH62FMNN6Jrg8c0sfUFj/mw3FhtOl9L+OKTrsOXG1RsEXwRQXIJr0LJWvJrSEc4YPYsXboll
dgzYy7UBeFnDF11GpWY+TUhSkemF1QsdZPStUyT9KQ5MizOFaVfrFFcpo03LuoysdUDvpb2uo3Dn
5JYIWIyWKitZLaXsEgZclm+nxnB+5azmpQnQd+F7iKiutwi/2LndcByFE1XZ/Pmf/1X8+vEUEu7+
n/+R/xsxHB2WQyDGINOAF1ov//TjTUM3XN00KAFBf5UfP75VvuLiPeaP+KO/+FOxzOX4/foQf/dS
ZwjTJWY3dMtU4qxfOzk3m4J1lz/K6Tg6zzjnrBjzMobI6+PMb+JjJ3UeQtquzqsyBE2wPz5KGFST
OaZu9lhE96QvVEHzMTbmNnwtMR5eH2v+ztfGcj6OVWF2CufeiY/j8Jr5f1wgsi6FcEkGPklv6/qA
WOz6iJfeomPYUuquwb+MeZ68mweq5fgqUVg9ouPFidbkd8TG6C6ujzJ/77PnUsK2LYOV7KJjNj6O
0kpKv2aoZY/K2Jsc7hBsuBjvEn1X9r+vDyXnz7o21tkT+XTsZMIzVt6DYsAM0E6P+GuRNL4hGl62
Golnyh39b9c9DTEJ1/qTh/17aTEbHds1XKFLdsP5lb97pTTGSl3khCytvU1Ume2uP+CFX+zDx5/N
R5dycmWMcf4oimNYkmHZaj7s8ofro5iX3uK7hzibiY7rSMfpGaVM936wmtRNq378d0OcLeCmS+kz
ETKErm/k99nWFa2uj3DhVXEcMb2Vkgb1vbMRkoFUHvqI7PFnkn/v8EVmLrHYJ4NI/e9XhZdMJz8o
kQZDaf34e0e+Oaoat9tj/MNevHFnCu0HJ9lz3W+1vWrvUHIE7vP1J7uwKb0f0xQfx0Q9YqSwnrJH
G7w8utm4cBErqWWSnzz3cH2sC1Phw1hne3nkufpk0Abm0SEL22MkVeBa5Pjt+igXn4gSjUJwplxh
nk24bLJJxZosW919nsFx/UrrQBKYyFOmn9eH0i8+EevTMpkbLqfHx7eHMNruRcMTEVDTquUR+t/G
+mPS5WT5pVRfTMNbd+3XwLyhLx21WooOCqvZvZvfEkqEHimP+wSS3nBDv8rrX+2vvcPWhS1mhbkh
zfmfj99sSMpG0wJXfzK7+lulf0Uy/+e/G2H+Bu92p+b/jWDkj5n78F9++tmbJZ/rYkfn+1cS/VG8
0ogur39/i+/3YXs/e0Pz37/7/pVnkdUWjGBTlchpTbZIzEP82Zq+OAr6Nt2aN3DuFR9H6SS2JJqy
GU+kXlBCgcrRPSBInUEHtP6XpqM09OtHfUi+S0qKg1meZl2pHyVby+Hm39GdcsE9cHv92f+eHRbO
TtwvDkepq7tnW3+ce4MUoqCRqPtiWV+j/X/38WcPrUA+xj31olMFYjXdtP/0XLR5mfOBaAidwE0/
20fKOCwQ/5ikeaddO2yj4ZOZceHt8PkOSh7XFizqs7dDH0qaeGvSeyLhni0s5z/4+rpl2RwosP2V
Mx8D7yYeolVZ2KK2n2iXUgE+/mSXvfTtlVQKX6AuCDTPVk6sjIjeCYMHXnM/bqrhn/+2ujnHJKay
FDvf2SEli9wsIi3xTxagP52F848XPtIUR3dQMRlsXsbZ5xuBQqam2dpTCA0QJH2p3f7jyfl+AHV2
4mGWl2NGm2YgdCgdt1n+SSA8v9+P+4pF4hx2hpS2ZQl5NntQ2mEQaXL/5LZ41zG5LEbzP5igSJIs
QazADu/MU+DdDCpEEdGSAcFN7f92b3UM89df0d+bFpQVw2JuEtDr4vzSZWpNo40U1k7sQLSXRb5n
0FJI/+cT9cMoZ+tAamPVVIYRnkLITmDEsk+e4sJC+PD5Z0cgeHx8ELSaPjXVTRPekBW+/pY++/yz
X4FvTvAcqvA0PtugDMtP9ugLPwLHhevgiVMugfrZJhqa9HlChZCc8myFKj05cIejxdr1Z5gn49lk
5QCgkGYpnVrhechZl1WCHIBBREvrdpKc2RExVgUVPvrkbV1YFqwIiCm2LSR67bNtKQ1pPIHyrD6l
zh03UXQSyr2//jDz1nD2MB+GmN/ou2VR0n+eXb2sTzH61g1tDFNM9mNJV7ZJPLhxe6prE0YqMCjS
0Cn57H8+PPcDQZpCWso5DwapFAcYcvSKkhxejmqCP23R2v6u0O3mPipoBy6mMEITRMPRmqj7eH34
C9PRfT/82dNngZiE0mR12pTDt1j7dv3T59l2/m4Vf7jgu4KMzNliMmE3jehzq9Mgn6vpVMJ0pjEl
PA7Xadeaf3N9tEuTRdFcC86MTl7mX1fzd7+kg2AKoYVT0egcuSrV2tJ8M4r0kx/swuR3lWNyxs9h
kHU++ZMmw6mWm9UJ352fqaXXPU60sQDuTR76+gNd+nFME8mDw1JzjfMsGfqDsnT6oTphY3qqLH/f
m8Yn59qld2ZaiqIviThLnr+zKguHyYkquhrCwngCAak/xLIBJBlp4pMj7tJksHWdx0ESIoU6C8B8
SiciMvLmhBI1pwz9DR38rregLDWoFRNb3g9gbK+/QXnpFdqE0cR9/9oQzwMDP2tRozJoiuKARL21
CSgLJn8ARW58xu/a7qWP2oceY0TnwsULd6mrNmVjP13/Jpde9LsvIs8CiKbsq4DUeHNqgNdZ3eOY
g08pX64Pcmkvez/I2SsGjVljBa2aU9usJu0+HvemTf0c57k40ei7/mx9X3y7xrzeXO4qUs0P/W7F
AVkw42LkoQTam6p5jDzvk6PmsxHO9ic78zqp6Ed3QmTnkzgHLjN4nyyzf737822K2Y9QxyHnxGHz
8TFc2xW9Msf6VGsPCGJypDyhfHDLV2lkO+Xt4JktaLj5yUZy8cd6N+q8Xt69PM+u0ywbp/qUDCic
u5tMPXuQrieAsRTj2mRRog25Pj/kPAH+elLTsAkMDNMyzi/4Hlpn0K9Bc6Lt3krIm7R/DbyHwtvC
40uDmy5Eu6a9oZj+5Fkv/ozvxp3//t2z+iGo2MIPGTdQ99RKXzz6TV9/tosLzCJzI2yHKemcrfQg
b+peK7z6ZHB/sW5TkKT65voQfyd3bcslEqHbkS0UHUrPzjNwFdgm2FHozdJRvHRBMzxa9YPeHqVr
L2X9J7d/Sv9e674GxV0afDL8pZfoCIlqVHEamOfBkA/9Y6J1fHOC9imwj5WfvMHPPv9srTnR2OPm
4fOReiJbUe0nl8BLB8D773+2zBCYxEmM1/PUjuTGcUbkq1L5IBNt2SzTWTwZJGNw0ibqedd/uM+e
7GypqQDWYOLwZDltbia65KX5zfUR5ndzvrD4Ybj3kHcHdX42++SIiy2FOnyifZtrPTs1IQ49Nn5f
H+Xv57CF4AZnK5Po2z7PC1GTdGnFoeqT3Gj0iMVes7o+wN+LaB7ANaX49yF9tqFPgDOQi3cMMCCh
2OrAz4h7/4Mx5qQWwjrCNTU/5Lu9gI7WQ6wHfn3qoVHH62TuwvbJqfH3r8FjcI8m6CTr456fS64/
eB2EuPqUOyt8FsLnNFzH8Sex08Vf490oZ+slRTFctfQ5PaXqW2Tcu+n6+ov6+4DgKVyDvebfb+rs
x2gHg/C5MDkgym/UAYleaMqIaDo5pvVuLO8c+Vm4dOnnnyMz25G8POd8D6Xgkk6oF+rTiGxeM2Bq
UsruPvlxPhnEPYuEZGcM9ZjY9Sko7unA5oIslk/X39zfOw3XRSaAJKUlHDJPH6eYF0UlygbWO4Ad
rQGZu+wokEeQ9kHnfrKrXX6c/z/W2d4iBieASpQSoTRbW6dUtYmcT1bl/HU/bi4fH+dsc4kiMUy4
jTg96YoR0WSttSkkmfpCp+ldVX12Jb0QJXwYzzr7hYaw031Mx80p8J88dstQ24vCX9Ry1Ti00a4g
SB7KYT/ITxbUpWX77mezzsLXyCsH/hBOGvLYxXR1Xyl327SfvM3PRtE/To7ObCsUnoxCtDdEr350
DKonzqLrU/CTaWGdhQoo1MPWBZZzCkCjzjBEGlN+spFe2n/ev675799tpINVYsoZmRYOJiuY6fon
j/DZ58+P+O7zq3ZoJq8ueYThZfAwhzxcf0UXP3+WNujCIjdw/nPnucoFWLXmRN+RZZDfTfXv/2AA
XdkkwihMiPOChRZhq+9Lg+xR9AIeuXj+Dz7eYKfkwLS5PZz9xNUgorbrZX2Cr0crRf2TTezi63n3
8fPfv3v9irKnMw18vNDBj99obbq5/v0vLgR0vNTSOS3/upAjMjbGTnrVyQYflk3PFbknsg3rFrvw
9ZEubmBzht4lAaD/dU9sHVFqePQIK3pEU5a/kRaUmUqn61LTIlNPpt31AS9c6eaEIY+FRkwnIjvb
MuMGglVkKRpuJTTCVf0yGjsI71vD3sc2PUxnoLu2wMN6fdyLr5TyBrnX+Sryr9Lvu9/MRsUJIpVs
Xh+DQYYioGgsn7465s31cS7tLnNpkCSsSS3rfGb7UGBH+E0kLWNu+spb09T4Jh7UJ8NcmoK6/X9J
O68duZGlWz8RAXpzW6675dXslka6IbbG0HvPp/8/6mBvVWXxVKI0g7kYoDGMyszIyLBr6WtDCY0F
VzUzxbV6WsqNzrdBDQG1enzI4sX7DeU4F6Jf6nnFsHCnQNbu1yQFexpl6e9v62/lcKoaieuxEcDh
TJ0tSLyyTs1oSOIgq/gUBS8gD9D0fZohPFVUX3Xekf6BXnPOVCAlg0OcSx647f30aOVaM3pXNULA
R2ioozbtW/QdLm3/nkHFb7c1Y0sEGAq66lqmiesoGG3QGbTUaPPeJ623+wQCr+S0tjT8/Pvr3880
PILu3GxNvu8Y0T6DoUupPzg9RJwPt9expeF0uxEk4AC7V8ncrHZcesLL3jd1CLEZb8vhDMv68XRb
zOZyLIKQtejpEcBdLkedW2BXFZBOiCN2oQ2H516HtZwc3W05Gx4pdoi6DAQwOsifguJBR2qEIchl
fmlWe5sp8UV7GusnJ/6gN4da5pNuKAFQEcSHJKp13HjB+sEDyJBs3s2+Hf7V7ZviP7cXs7FpGq0y
umXzcJBGEhbT0Fg+WJEzYbgPw3ha8qduYTJasmU/026C24sYUi46Q8iMxwmGAfQ0J1OGhT2DY8MI
XxPmcAvrWUk/m84HPTxZZbRiaO6qxNlD+nhgoHNv0mwLCiLcmvTe/saqTXPNluOxOGIJuDTV0q67
ePb7/IGOebDg6A5Ovt8WsnlyZ0JEfUzNQRvVZMZA5bvXcvmN4Fszzr4v7ClQTElqhcXs07E+AgaX
Q18oubmb2nEmQtAOBhU6i3EblgDpI6ih74Ajj5kZ/ncbtW7kmR1KJmVeoJKZ/ah9hOE0bj/f/r5s
FYIdNbtJCzs7Y6PgSGTyd3i/eO885/jvpKy/4mwVjDQbThKnsx9bb+1I2VsD81veG1NWe9lWK24r
LoNFV7uwmlIfglmNyhnUooPm7PX7G8doTzB/fV9YBz0NGmN2qJW2nCbjMckkocLGa3Dx/dXBPNsn
mJtymg6a2Q+XY6AxSMUgxen2UWyKsOgfsUl90JQubJHhhnkW9UBTwR1jVMcRIl7teFvE5imciRB2
iRGLKW/zcPbz5gN0y0v9/O++L+xS1EB5F40sAbpHCPO4d7e/v7VF9LEaNr2mBk+y8H11olY4dPri
WzZkw3/O1cBIqaS/Y/2GaPQtlIkmBl5JGqkuT3pmrK6Y4kr1aWoFNNoPC5BQkkfHeRMPk+TIt87D
WucPTFx2ViRYKq2torwcO5Ww5G2rKvt2mCVWaisOIUB0aHuiCOkYuvASN4C9lCExih+aIN5xy4tU
U3dWB8CAA7pwAiGj3v7oY+vNksga6rZ8DtbFkAI4N9ZV8wR4zh3IpInme+3aB+4mbyCUzcyTx6RZ
IFno1lYy1I5naOEQXPW05oBvLmRcdb831UNPryIoqbeVbz14UTHOJQiK0S7dAFg0EkYQPj8kp+mf
MP8N/aam71gUxlT0XNCHcS5yRvNNzVfzAyS8QN8loSRA3Nonl4CUEhxFKkLiS/V2gsCcAPdZ/BJo
kBwkVqDWb+/TpgR0mXK3ZVqOqHFKolTRkpeL34GyGXXJ7q/b398yAlSfLBIHuEGs4nIFYDwZHUPH
M2yOyRHE3SBRjsrwG9t0LmRd5Jm9jxnINrWumv0FTh5jp+u/YYnPvy8cQ5fNS1J7LMIIHxgRB5r+
9iZtKev59wVlzWYdwgkIWnyP8EgDYhAakc6CM9SQmMut06ZEQK6eoMIlz3W5UYYOJ+yYDrOfJgBZ
6y03+/6lkJyjb1DTKGtdZVLwsSYH1IKRNBTct6X63oA6JpusI60pkvB4KzxnBsg0DSZ16HoRb0ee
RwbwXPXoT0FbHFRv0nZlyfCqWbigROt5vIe9rd3DuQdngll5n/t2ql90G06qiXw44FLqNEgs28ZR
Xvwm4ShnS6UXpuM31UW87/K/BuW51j+4qiSm2nopLuQIj2s8KXmtas3oG4z6TelnNQGcMt5N1afa
/Twox7F7NQGwv62n19MjjqMTZZOEdSkqX9WULY3ca5PCqpTC/AWLa6Y3IPEemASspgcnzHZLwmBt
8QINRmNUEukbb71OGZAMpEtA5TqCKVG8bPQU1+l9zftPAu0LXXfMWBfl28CSFGk2D5HJDkqz+BW4
F5fXpAW2iWmHYvAX/Z8M5IW1J6YC2BkKudsbunEfaYhU105YHitC/ktBSdYuoNb1sFQ1JxiYo0Vi
uDasLw22PE8uHYPXaRHHqBW3BEra72FRxGV+WLRm3xiycvaWGAttwHsg/XLlOoDVkpe1WU9+nB/y
mFH4Z83wb++UTIRwr+A8TpkeQsTkAeADee4bR5ZBkIkQrpSRAKg3LYiATXyO3zJqp8lUeOu8Kcij
VCR8DWoMl+cN+HAJZFg7+aDRqMCY7W9vkuTzP43G2TsY6U5RqQafH7+45ocuvT+sIonzv1//sxB4
9nnT7vIpwIbylkMA/rYArn2UvORbN+9chH65QaBkD4yUcgYhjBs/AZx6ePMkb5Rsm4TrvSxdAbNE
M/k9IHgQSi7J3//uHNYfcLZRsRa1g7PeB3P6rvwAROM3Pr82zZOyo79HNE9RV0FVB36GD2hs1jMs
ykD8v5MgLEA3gaVvCyTEcHJCCX38nc+vcQYhzpp0vNyffNbNAhTv0a+Weq/G+V5Wq9p6KuiE/a8A
R7hntZsNrhnwOrrOB7B3AMCFGTU/KNOudCUN4ZteCPCgZPno8nXoy75cDFP8C0g/c+9nja9Zx3B4
MpJXr3oY9HdgHxw7/SGMa6awjyPjvYnz5fZWbkRtqwOE8WVunSY9YaVVaBQlXHu1r8MN4A31boRY
eDWTEZAxwFYvsrPb2Foymlgw8MzJGovdjzZQB/zBq3wtB1IjeDSj90oDVB+kFmBhSPRw/fVCFHch
bF392UWqXSMAbc6tfJO4vizeDP1JaT+H2V9p9OqkILNOhsSEbu3n+fKE/cxwcXrAtSo/KLI/2g4E
uUg/de38xjBtACzg+FxGydO2YY7IH63d/BBWEEgKChS3Xu1Nqlb5hb6b/yolX9+wqBdfF+6aAXJI
0Tt8ffiYTV9m50lLH7zi9bYWbvWAXEgRTGo7eqDlGEiZ58cRlFEz/tqG8aH3/mnooQbeT5kegvZN
C5PabcmyzRMsldVMbg6VS+WviCak+n7jSb1Y2Oo0nGmg0oKhCDR85dN00AFkIqv0rP+/qOEuczE0
AeI5GeJARxBB10dVvfQt91tcv9PdN0364/4tYgoQz1ldJ2MMoT8ngwsuNqKs8rN3YNRbk+TGbJ3A
+ecF9VWdhCGlOa98sO6G4Y8BBO7f+P0wCOOPq0yf2KuGnx1BP6qaqShG6c/mB6/9FDS2RMCWSXOZ
NsS5IQlCbHwpoJhbY7AIZfy4LN9OcXLqEqjuQEgOW+B5qlEShG/dyLXXwHMYbuS6C34muemi6yLm
NAb3WSkBLS+zA9iBjiS22NAsi1ZAk3oYkcXVqBA8AVVYtUXtx/8AJtD+yWjX7XPZMJVMffMQ2CZd
EzwGl9tGhm1RuiWr/Qzsql2jmG/KEYYxoHohyz00QI6lyt1wFXRonMsUrnvqWp4HV0vt1zmw/cph
pfy5vaoNdb6QIFz4XAPDVB9ZVTVDLpufUlc2M7ihbhcSBH3ORyh1kpo1pMDwR/GpB1iueWBgwJEB
22ypANnVdSKI51oXh49aV3GmMQhr35p8t3sPVW9vPdzerq1EBNA2/5MhgjtApVVDiMqD2bRPXRvt
LeU1A/DMsz+Zwcd8gAvrk6XLXunNQyJwJh1guyR/hFdaLQc7hVUDv8CFuucBILrbq5J8X2w6jQGM
zauG72fuexOE4unv29/fMAHg9Pzv93uCxYmGuNHs0Kz8qFsLVLp7SNN3bNa/k6JfXtAwGsoxjA2k
5PAnP5kQc3TQvEuSJbK9EsxAqit11rusZRi6P2qjfBdUyePthchErH8/ewGo3tb/b7uq6NhSHu4k
T5jsOIQ7Hyt2a5YGG7W01I2OCkC+ym6R3UbZKoR7HwRBp9YqUpzwIYc3ojr8u10S3pW+7HW1CFdX
iNBz5/Vh/27iJftyW8qm9TpTXcElb1qYooecVaT1flDf6QzRq6ck+ZTIWnq0Tet1Jkm45CX9JIaR
cwk9qkMxHJXjAo+bq3UH3YjNY+oGFVje+kOgpk+u0u90r/2axeojXAXwK8BFMkTOt9uLv60odIkK
ilhq4GQUbHGZH6Ni37Xv0m+MP94WspVlPbMOmpilX+o8VrOUGxUA7HzA+cl2QRX2h7SNx11UZQvU
DdZzymEf4QpudlDdToAYQi8SMossMfDbWkvZ0wRTjNkIQau0yPbqsSbeC+CnLk8wz0tWu9oHwQNm
tb8ECArlVZW24MNXfmI0zw7IaLEJBiGwGHWrHU0dTGTTOw2T9WZklTr0weQwH5pa/Xz7d2wf7a+f
IWjboqYL1WTesbJ/5wwQqsD3SUczAbQjOd/tG/Q/SWK/fBEZo201SIKJbIneluqnInosw7fSCa3t
C/RLkPDKeE7Q9P3Azg76AXyFNt5xKW7v2vbz/+v0bOGNSYN0LIKCCL0u4T7QXu3yQ51/iNX3ZgUG
+sMY/pij+Xhb6KbjeSZTeHG0zs7By0UlmQB+sVZg9CgFKDoEvLU8aq79MuqR5BbItnK9JWcvUKi7
XUVOCYfDe2e0H3KXfMBvvda/Tmv9CWcinK629WYVAf7zUWv6z5YdPs1le2pG53R7A/8/FuaXrPUy
nMlawpnujNrCM4g+dPpfufnqOF9WFjK1A8Sv+nPQX735e2Y9gF4j0X7JPbMFewJw65ANBkrZag8w
v6veaxEc016yws3zsmjRBNWORKDYF6JkRrUU3cJ5ObDdfCYo2Uvs1moPrszWmQRhHW5g6Uke8jpZ
zZPXP5rl3qpeUuVUR8dQezu3kmLnphk+EydYSWNoPFBfR55d0MBB3r5/5nHtY/i1YYL5q7I0rGKb
DavTh6+d7BGRbJaYgqDfI4Wjms2KtAN5tOZTHP4dxDunfBfuf6e55HwphmD2MsBRNWNdiqVHjL+F
u0jyVEiUyxBsXp1pZmsDsewr2akP6c7+OA1Pt2+o5LjFtok0G6YItkNeI5gmnodkktzC7SWYJC1B
K7GvRpMrPU8m0Ocr32geg2GAKOshBNT1dxbxS4hgNK2p9IysW93q5nFOPo3W47/7vmAxBy1v+6Lk
+7N1suIn8G1vf3/TVMGn+99NEqxky4AjbgGbpLWfU+WNE33TwwcHZubbYmRnIVgSx6M84abrNoXH
BPBeGzdOImL9xLWxcjCE9CnRk6xf2nvA7btxrKkSuNNRGf9JiwcLhkbd+Q6evkTU9qb9EiU8zgPF
4Hi0yDmEyeNsfu2GP3rwAVpHEnVub9ovMYJuFdDIjE6OE9WGf0BUpNhv4ei7fS6yTRPUS+9hqSls
3Iyxg/ToyDTBzoR7rXX3tvdbFuXXagRNm+sClK+fiRpA32FcyvdSJKnNc7FhADQ1/rmaAcrHSpmI
qDDwUJyGxju3eF/W7+1eAtuyZbiYsbCoY9BedDUDNDk52OLJhPGF/WV6UGXnvulwngsQVNnxFi9L
Ah5CeKjT/EdfPmROv4uH5875bLV/OkN2KAfJorb27lymoNO1aehTDLa1b0OcWgD+f9KdY958vV/f
zqUIKk1hKUphCq18Xflaz9DV0EZ+imFpkQFTyJYjKHbe2UnTZi2JAi/w8w7uiro5ZRrEfWkxS7za
LV/9fFGCZjtOb+Vlx6Jgf8FLD9I3ywR51mFUP7n66+0NlK1LMKTaFNK/MbAuTT/MMT3Tj8v0Hsrr
21K2LM/5igRPrOjV1pgzNJxpMKc6GDN52994eEzmf2gKYiKdYuuludZqdfJSlxeht+13VlU9a+74
EONZAmf1Gw1r1pksMdVZ9jD+aau31DyFjypN1HDzSgoe2zbhf8sRs50KsDVQgZE1cfMHrfvgmr/h
B5wvQTAJfRhny5ysWRlwhdT6Py2Q/rfPXLYCwQAsUwf1RIQExzeWnfbt331duPg9jVk0W+BP5uWD
3R6L33mSz/dHuO99HqahHa7qpD4q/Rc7/dRUP+JI0gixfS9+nbJw063I7qFYUys/LD/l6Rc1flaG
47/bKOGCx7Pj0CXL1ZvmU2jsZYX4zYzj+UYJVxuC7XTwAo65T9NDncAZlX6J6KosqrdK/smc8hOd
zjvX+WFObwb9feT9bcC9bMlCZJm2Cde/bEHccOAh8HuaOLrwpDb+7X3cNpT/PSr60C7tS1hVvRGu
AYyufZ7Mxzg/TdFHLflyW8rtZdAifykFAsNgKXOkGER6xqMxS1xA2feFa6/Z8Zg1FTGSXjOL8ZTJ
mjM3FdqgmZnWSce1xb4MhqNsSMcawrx8oL/W2LlT8yOodInDvLmMMzHCMspY02fb4NVqm09N/DWA
cuA3zuFMgGC84llPakBH8GNhk3G6v+3yj38nYF3heTbJ7cZumFhBPh20BSB5ifXdVFfQ1lTYTjQm
sgX7NWgQS0LmurYc7ZMGAqcHTTlmo8QHl0lZ/362Ch2KtXiEBtZvmISYtONofStx+TNHVryUCRKs
mDcU8RAFbBdcibs2fDHhQAcodB6//Max4D6YFukQyxDHeuexS50lwewvCq3LJvpLx9ZtEZtX5H8i
6M+43LMyVbM4WLD5qkdqZ7cEXxtZfWDzepyJEKxI7gwBYI/ccuvPBfyHv28vQPZ14fIFjuJO00yI
34XPdOelEkMr+7xw9RqlMWu94AgU56EwgGWX7P+mKp1tjnDzgs7Qm9hBZwv7wT2V3z4bsmKU7ISF
uxdWEBXaayXcyvZz8oECcil7jbY3CZBPByxoXROTg3Dc0rVksQiK4em4T6U1is01cAFcz6QTHlt+
qaU1DmiepTV5Igil4Y/Z2ePb2P4wRtpJi72dEQ8HrXx2uh+L9SYNYNWDoth7R7ul5LRkv0N4142x
q7N2qPgdwacZzkpoZWQKsbWXLtilK+i+rl8N+BRJ0BXWMOb0FmmPXlYczPbv2zdmaxHnEoQbA+lt
DsnekPuL8U9YfjDrJwM8jDtluCTdwN3QHWuFFxMnLa0s0MdhbsvXtFLix6gM7bdke5ynarY9ydui
rYd/kRr7KcvyyIvRMHzVfTmloKpl5VK+5q2+TxLmiKY9UCmHHlbG9l2fGbsS8isYKPdllz7DpBHD
GarFxTszrXaBo+/bOKUhXpVswfoIiD/LxuugoclYMS1Ey5H1y6xUQ/0atvBa2t1RSV5Keom15O/O
lUS0V1aELTiXJViRbGjc2smn+tV1v0ZeuoPudR8l+m7lTbv/YM8lrcp19sbOqp3WNeXkVzsMjnME
DeqYH0fpnNLm5rkMHRIP0/Qojllg0nOrL+v6VS3+VqcKlumPcQgN+aIcilJGqXN15dg9JsBRU5v/
uur/rp0giYFGql5BBP9idfFbqI0lSioTIdw5UJJtU6H48xp05Y8UMtw+CCR5mg0R4MxYAPJbBmO5
P0Ojs5Mx56G2lLyoXrtU3Vdf3aKVrGFDyS4ErH8/E0DBQdeUpKxe9STYpeMbrMZpGr2jJXtzr4ub
4LOcL0Xwr0KKDgwLpRzI8tGCbRyi3B0QJ7usaQ9L+QRzxSnpuoORRQ89fJRpc2+pDhwVF1ocCygV
/hWHumqrdIYyGstXYymeoHtPe1US+Wzo99pjDx8euXwPOO7LvXTySrPmJqpepyl4GBJ9gkZwgY1X
oW2htYJd2aYSiRvqsc7XayY5KZpLRGxxV3HDKAmQWCg6L/SPSeZ9bwmAa8IAKHeddxYhJxxYPs3E
ssrXvvs+R/Vx8GQgWBsK6IGyBRKLS0rNFjetS4euZJ66fLUId9XPu4MWf7lt3db3W7DZSPCAr4A9
7hohLbNA/Z9KtXyNodwz63Fnx38WVvu2y6a9Ntp7zT1OMiaq7VX9kimYhnTqjIxZM55KSHU787lT
X2K4La3p4fbaNuWsYBdonIMrtf797PrmQ9UD5tCj1HRbjdPSHMOEbryxcoZ9Dn7m/Q+Fx0Dv2iDN
qCmjNZfiorbPMsAK09dlrCm3ZMeRJqhavRsTEZwyfE7uKvCfKoXQSzFKnxaKF3jJSp8F56xsLnJL
qc8/LxyODvF6Dy9A8lplTfGxsczqjWNL03tXHhkQ+fR5w2azzg9cgVJBuq0rDBhEr90YnZSoOEK6
cmw0GRDrtaPEhKrN6K8JtQBgecKRNMZUwjc0da+MnB0S43FOvzvRG8t6q3qnIvtxW92udw5jYNHf
u6JtgIQh2PDWzvvFDvEA5znc97R5301K4sJOBa8AeRGXBnZx7mJwyr4fF6Wiz8U8WeOXMnuXmMAb
Ld+d8d70riBKuDrTGFddUznVaw5HbL6rZSMkG3ul0QoJmx9t3qCFCa9BaGRAuNGA+5rkwbhzFTvb
tU1x9/ON1oDigml2cRBERDLUKpk7tetfoetRq5PdMEK/d2WIextLYTJi9XoZJsarESKklm5GLR6X
6DUIRv1DMxX50XLjSpKpvpbikEqi/xpnB4wCsQHPIghbmqAOXsKmsw7QODStebhXfy9FCIbFVSNl
1MAHerGi53zy28d/93nBsARKOtcd0JEv1U+tzdK7x6qIH5lQ8dYK7loxFi67WVj5MHW1+6L11XH4
FLZ3U/oKAoRLYRuAoTZh4760UwGEABm3e2u2ggDBgjRQbJpEG+7LVLYHunV22S5dAGFb7obuxdnT
12AD1hrNZgz+8g2J01GFOtrNX4v57VxE6c6YSXjr9yvtpRhBo+ZpLGcwlvJX/aGOpoOpykBIrm8F
bXKMCpFhJeIkVXK5DmPW1aUZvfSVgeOd+zio491v+ipgTUVyxfH0xCO3giA1eiV9tbKPDIol2ve4
92/fi/UTlx4YDwYw3qBlroMh4ntetFqZp+6QchYdI7f70tx30bHyUok13NirCznC/Uu0IJthwElf
A8vbVf+JExnKqUyAcBhu6rRVOyOgmgiUJ3OvxfcWZYGvNEl6rGxZBv6wcBppWBuzNtjjC+hlxMoH
d5Hhl135JUiw1HU+fX0xrqiPctcrJzcbpxezP3ThIXSOYyPxSq+26VKEePcItZLCThChUZn76MkA
D67USfi8cOeSLnBCd+Tzgfam/ydImD6o3pR3z22sUjCxuKLgKl+R+WVWmtuQaUwv8RtFhbSWif47
bwUC1jiU0iaW6moScFKXto2NZXiZPw/20xC8BvPXXkYJeT0CzFOBiWKWdR0zvZrJKhAf2O6oA3pQ
H+fRepsP9R6a3E9LD9s5mMqKEpzM2fynZDxMVWQv7nXx9qd8i4QZWCcrltWl/SrqJUzcOtdBCMl2
laUdDOMxm+c9Nbz9aL6povfD/C7uQtiAHwJwQKf40e6ee5mdvtaZdRvYbesnG4MYuWR1RASYDLrv
lOG+A0a6jbKDw4xfMd3rBKwL1og4YUNnu8Ue0Zo5CDWqZ923vqrDo2rdm8YQPr/evbOIbxk1uDcq
Pm+M05FW/qiTsQ9uqwz6AiKVSr5XxKW2aqV13dpiBSMR3ljuSkbHg/hoesxDHOkVruxTMTq7SjqD
cW2b2LszyWuwc7a4YBlTI1tM3W/VN83yfgzfuvHn27fu2jYhgkCZ5ekrXKCgjwx41n0Z6boft7vB
2afL4fb3NxRNV7nSvHYAHxLIXi4BoJQgrPDZqWocu/oxe9vWsC1IHrqNfQIbmuQmS1iB+oRFmIFi
RLFRmL7SjE+xMryLjel9XS+n22u5ypysqP7MdrsEF/AxiX5/2kRqp6mNSZfYt958sox/OkZwAu9j
q5+ymo4kVTa8vHE6NFhpzEZzTZlsEhZWd0tReIVh+WUc7Rv981RLEqobx0MyS8cUEGhSwhA0bGmc
ZqqDyPbb6PM4LLvye0NPZ2W93N65jXVgb1d0ZRPkRs0U1mEZi+OUmWL5g3fSlb0hWYXs88IqUt2r
ydry+Vb9bJF+SRdJ7WFLALTma8M+2NNXNLBN7cWNGgSWbzfl7i8nlTU/bCjwmvJTYWlfqyniOade
MDRFn9l+Or02cQBGhHbwnLt9KcgKNFQYrmVQBK4IhPKFQlU52b5KK71X7rPwr7tP2cE7QKFU+JbB
B72867NexNo01o5vaqc+OpgyEOaNUyAJwu6r3kpHIBZMCl0djYhcnp8zjENd8Zgc710A6OIMC2FE
EMJpXC7A7r06m0Ad9Y3g0Bb7Orv7sbr4/pUjGPBQZeQTfFV72/2dlRL7dH2Z4emi+2S9x3DYGsL+
F97YOp2tBf6Yx7vaWz54U/vBGb47MjKda3W9FLT+/exdMhs3GkCED/wkPJZvlOkoo8jdWskKKK8D
MGtco7xOuhMNYZ3RdeIVey35Zpuv4bDTWlXycFxrFLkoZBBiAKhxBRPUMbCtJWYVvizmvgjeRqZ/
t0LxfUpuOkwwYFkKG5VVk163fRe+kBlMh8dEBkS29fvxqsjikAjhYgsK645sUmnE4YsyFs9WN71J
AbOU+OUSGaLSFuDyhC0kei8zM7yjevIcmd5eS6A1nXjedSxuNW7xpTp5eeIphae5fneg+bqTaetq
/S/CbbIE559fle1MWw09LiKSIq4/p8dRn/ZGru6N/kNnOPvA0Pbh/eEe8vBG4G3H370C/OzCuKoH
PfaAeXZPduedJHb8+vZdfl9Yj+0tWVtUAetZoOg5BP179f737lKE+F7PWW5oKSJ0+6R0u0p/un0v
1v9fPJIVCnsFPzPsq/c0WKY2XJxU8fVlguYAv7N8dMPHMfjgBeHdHi55ojNZQhZkitOsmWZkue0z
aWGvkLULbKgvLSw6dXyCR+qOQvwdOIPjVYoV+O6XBEoANbobj3Fls16jNXo5NyBF1dCEY8XpAr99
U5recTHG4+3j2LghFwLWFZ7dkIauirYJ2sDXkvQh7J038NRY+aHRD7bePQaGe7otb0ODL+QJF95W
piyzUxaUWepfUdo/xlH+OGfZ37fFbB2MSdOBtpKBg3knXJR+qosmzllWkn0G8cOW5G43Pw/3CXEN
mnwFSp3kZkyzQBXA1vCtYOC/uLvux7nTXQTaEwSpeFWCYo2x1ta2WwR+M9Apdar1u71aWMwh96SQ
AdTPVeorNvu5t1vP8o3mMGj7LDvc3v+tYyZSWhPO4Otf5TmHksaDsLJNPwuLD6mZvdON/iGsvXur
/mtIdiZGvOBRU4494SHYPgf1T1U2lbhqiWCrLj4vJDktgM1BVfRMvwAGso7T/eIk+9DioZKBFm7u
F4gBWCuXCqlY7etAqErKJLEYSlx+qKn3vmUyqEuSh9vHsqW3FPsIuolkacsQjPtQdb0Dvrbta0O3
b8vTmDm/c/AeGa61MrN2Ul3aE7Ay4gpIJxRrWSACqsEvPc4yI7K5jDMhwjJMNc/McUAIGNC71v2c
x/cW4Fa9OhMgRJVVUrhpGCKgn3PGKZLdbzgKFwIE701tS6Y31m0CvezgvXe8++OZFfMMLOy1PE3W
VrCzapklZhQ4hm+Uy9MYK8elkkTeGyp7IUE4ad0c+mAlbfID5evcHpvs8X5VwrgaWCmgATX6iARV
KrNKV7vY9sNgelIgMCineqcPp7uvBAwPJlMUNDICMSDokt7GK454YPtV9M78CL/d/Z8nAwqNBChg
VBuE4ltut8E06IXtj8kX96NifP2Nz9NDSB5n7R4W34mo1Mpi7NEj0sXG93j+cfvzGwbQ0ejthCWc
0PKqyTM0vDxbKkXx7e+2Ney1zN5X1rwvPVld/Xpqli4xXeO5XmH/aeAS9qnUnGxZrF7x1Xg5quOx
KN6q9Yd4eoi1dO8YB5WEuFtKno8NFf6J1E6S2oO0xBGELnqjKnW6eP4Yfq1t62hW1WMW3h0I0jGG
7/ZfIcJTHhoqdG+rkML6WJ6yu3tjwSdm42iJXHHgr/R3NlQlWkD49Z0U/r2+eZ9G6rEd8veAyEpC
5g1tIA8OgrppkzWGQvHyQiaN4lnVkgW+Vx+Mfqf8PTsPsawNc71vwptLhwUNQzTyOAyDC/cxHZt0
ifvA8xem8h3vh20/B9mT8SXRZG33G6e/3hkgozSLEqBYj1HtuGt4wYgOhvmhIVjTGoblWv3h9h26
fqyAXbZXdFOgO5mLEywxaOdRYwZz9xLZ7e55hIL8/u+bGrTg9NfQ/yimxibFspZyyLuXwvgrf7Cq
P+///EqqyhsC/zhw3peH3kP3M02F27540yc32mvlv/y+YOWDaimNpuX7obt3Xu/mtPVsGHDWfef3
E6AJj9ToLdMyBV74OqtPjXVq7/YTIBNg68kxrO2u4t57eUDflBM3L8OjY+dHr5EhSV0rz88YgFDA
1Ejdiv0Cij4H5NTz+oU+fi86qsHdacnL7wsOdKeGdmBaWQ0wUPo+38VFLRFwfcnYeWAbyAmSQtfF
GqCbauHiFl31UnrVf7p+3nvDOpFgfr+tpdemiVdjtYIUkqnTiL2zEfMDajFk7Us7fktNYz/TaRzQ
lZDXsqrW9Yn8fJ9sB9g7jz4zwQh6TRONVtVxnYeH2tvVMqhH2fcFcxG3gxIbHd83wsPk7OK/bm+U
7PPChZgsFxbKse1eFArN1nfoye42R/TGgUizPuQ0L4rNfvbYVnXgqt1LDiJ686SNsoLJxgowpAT3
aBQ3QpzaLYvBjJe5zV6S/I/uWNxNOIubw22j3sukxMpHfGnvFtud7byqkpfePbTQSEheg437cPF5
Yf/jUEF+yecPmfW9fir6b3ef78X3heczy1sjUEa+rwM385/KjU63v7/1+y0Pb8Ze2b7IcF9uzzxr
+rIoafKSRUdzftCC46RLkpzXKSk64zS0aO3hJVgVXoTey91wUZOExrgXNy73XRPtuwQAZ9eh06jY
jbLx3Q2NojuVZm6sFFQ3YvBtDmXWLG6UvKijuiuip2Z4ub1p1wI8IG0oTxMPUQEVe1PHNmAGVrEY
o00/BzuzuzsSu/z8Kv4shzfHaUI2ic8vyXSypnlXah0cNLbk6GWrEG4GN74tyV4UL/WuTA6wKt3e
pFXzLx2/y1UIN2MBqJFoic9n5ryzzC/Kce7/oKP4bvtEqpYyPgEZLj8F18vNosEQoIw4m16asto5
WbxrJE/RxjathUQGRUk7XjczlRn0ib0+9S/23uw/Z/rd4cRKzUOdFcpewhYxsG+VxXCHXB1ftPhd
mXv7KCzuP+c1YqEtRF2ZHkW/mJJJM8+tN7/E8ZvwIfLuTj2uEcuvzwsOZZRMYRQOfF63v/b5i328
rUbXBgo/DBgPJkFgC8QjvjzfppprxbJL9QVUfuVNqWr5jnyaS6tT10gBTMWzplIMmTNhq21hDK/o
ksyM4C6vjeWl1p4+Zdrj7aWIN+Ln13HvYD4nNYh3c7kUW5vHJanq5cXNZ/cjiPzVs6Zk7YNdq7BT
Z2lQ728LvF4OS3FBc1mL+PQGCXvXu87CNEg8Pkd/lO4xrCXh9vV6Lj8vvB0R/flJ0vB5Y4Yjq/tD
NxlrPkWyCpNsFcK2pWrUaKGFmMHcV+5u8SQaJvv++vczc0vAEXptzPcLj1r7/LbNJFGFqMJ4lvQH
c/dodWZGTyztagEh/DCNw7NWv2jewVW55J/vPulzEWK6JTQiJW3IoT5r+q6p9zI02o0tWukwGOrx
1msoOoGJZ/R1auTDc68+uMU7T1bX3fo+zRJURtZuBFpHL4+gVxqt7OJoeCaNCh5dsrt/e2gD+TlJ
aHAbNMEF0QFscg3YD57X0cWYieP8z9v7v7ph548dR0ztiGCdh9+ky0vQ0S4e2tiiR+PZqp6UgFnT
XeA+8dalysttQRs7xaziinaHN7sSMV3uFN3HGTc66J5jexeEB03iesg+v/797C6kjgtdXMXnx+yr
Mn4374Ve+LlPZz9/vSrn35/joRhHvq+q37TmOXm+vTsbFokeChK/pNnXGWnBW1Zsq3XntOifgYf5
XlftyRmVndI7J8gVJH7HxqW+ECU8e7mRG1Qs8v45rk/a8FeWHcs+lMiQLUdQ29IaStueWI4WHYLk
oGRHr94psSSEEf3zn2fya9NE2wH9SNwwjt8/T824i0tlBzbQbrHafRL/o9VPXSxb1tZlwdFbD4rR
iav5wdmuYKEMm+S5Cp3gu+ZOMF1GVWr+H2lftiOp0XX7REiMAdwCOdTQRRc9VLdvQj24gQiGCGZ4
+rMof/pdGYkSlc+NZatkdsa8h7XXussKOj9MTM73hTEWeyQPV4BtDHQl5QDy7x+eO2U6NcEA8hAu
S5qG2zHk2gnFa1K5oOcYIVjj+n/GLuuPtCDyUWDqs6DSurkNJo+MR63pIRBI2VJBoaUtj43jpjvv
xCs2ULlF4K/qyJjDJQRwXnmv/UKWBctKnshOyJOLjlSovHcGuRfVaB1mE0ywnWeDOlFO/Vl6aPot
DCM9QkHmOwCb+t9DsUBrSxPahwohe8AKnwMKWsq/b5+yja1/8TOV29pA7xGV6HtJ2jl76u3qbw1K
H+bg3t02s3EXQTwKtzaYsCD85ilmGOsmfzZxS5jPrnF4t9AWdoMLoZq1ERcIGV91LJe8c8jUmE3S
HTX62RfJ+389SrMALKE54boCnJlGKe1WNkkxhE4ROWP4/u+jLAuPAo8m4h7lqivHwdXlwNvEzh/Y
uS//w+S//bxyvVHWOrXV4vOz89kpX+ROTmBjbVdOl7UuADTEVd/lXOZal2t6mzRW5LFD6u6kKXe+
r1aCZKtVeUbx/ZFHNg3GHX9i4wS8/fmuclCrLhf1CMKYxG7bu6KHCKPfhfPivjtgMOAt6i7iTuSk
yWuR7c1ryWQzd7XuNEnlnJfcCZYmyZ0m9NnP23vpNcujXDyoBBEblCIEfYpq0bSyKJGp0VUJfo0V
ep1nhUZFeOjXhXnMtNwPBUifDgVurofMr5qIFNOAuwnMuL8BpW8+udn03aJz+WeZcxZDRGP8XMss
PxlD6sWSudOxZXhR9HQqzWBqLHfvct9YEVQz1r76Nc5FmfrSsRi10tZTryqSoR/vbAicn2WRL1FD
rW+352rLEBovUf4FiscCGO3SkF3WpevnbZG0oho+zsIfHqA+xp8XQ+w1KWw8/1h1gCltwE6v6R0s
byryUmhVwqdzz+9S8Tjkz7PYieI2jsqK7EC6bO24gK7o5YCQzYdsZ+lWicgfDe/I91qHtybs7feV
m0RCD5J4Nb7P5LPpf5DsyeM7x3FvCMrDbsl+QgssTOjGaY5JE91e8mt/BS0pCBtA2ACXxVExMH7Z
m1lHrCnJ7cC0v6OyqJuHNPu5/L5t53oYa+uLvmrUWtaaXbxciW7JS9cBcUxSs3N+4M3ObbLxeQC3
VtFsIDVRxFEWojVl7rV2uyRT/yc7N+9tGYDyxeqy4CEFEBt7SdlH0+AMXE/9IWmhgGC9VO8GZ/5j
AGxBwJkiP3PlDwwgLSROMSZj+9t0fxfvflABs0cWDgEifCWktC5nv5kX1OW0GcmSlIb8BFb7HQPX
BwEGVpcXqDDk9C1ll44uT4EvlVPicCdIm8TTP9HyvX28mCQb5HWACgFHjndVgUAUaNJirsydpIOw
J+6/bicben0nQdUPlDNIj4EsBQWhy1la+iJD809JEuex1b96ojhwvz44xsvto3CFH1nHgQAOpwFT
tno4ih1q0y6TuZs0WWL8Ao+zZh+bP8P8G1xA57Te8bw3jgasrURDiKiva+5jlSGJOcNan4GxNKmr
/7AsGAzq1iik4ZFVExBL6nu1PlVdUhgk+ODL9zL4YrrwfVQ9UMUBckT1BgcojzRZ1nUJgM2heYAS
087mXS+HSw9hLaJhU3km2twBkb1cD7AMuTl6k7uEZCOgk3GXx2394H3Rvgq+HG4v/sZqXNhS9lhV
apnfU9jSaiSz8lCT7wWCrtMFlgnAH/w1JFQltO1Js8ncLl3i6E99a509PgSTa4DGZE8XaGssSF6D
Jwcw6bWnUZm3pigRwjTIbP3oyCl1T++fKoRHuLh8NFIhUX75+RQBq5YyvmYIgt49kPbdfjpAO2++
ryxFbWQAcVHWJ9XyoLGwcHfgdFvbCu4t2nYQCVwnFoWwID418CFh9t/1/L3NfovmZ6H/VU5/HGNP
cuiKenFddsDrUW6GQwIunvWGfuNPO4M2LmA/7BN/8oPKPujs3D7PYJPs9BdShH5xVxX34qeUoZjD
kUas/IReXcRvaNm8vW5XncjqT1H2RV37fm9qVp/MroDM99Og/TXnfzHtiRer4oPTJUsWm/nn22Y3
niAcYFBVAEYKt1IlJgUlu9WUPMM19K39C2gEYAZuG9haT5ASor6BTbMWnC5neBK6pdkgu0tctzvI
/Nz4zd2wNKFpn0s/P9be99v2NgfkrLh0ED+sPSiX9nRP5kVr+G1CHSduNBpNYv4yvJt+Y10thBfI
RoA2Yb0FL82ME6ukKRB+gUlAEydtD927/v/q7Yo+Tnhm8DCR7FBcA3sBPYGW0ibRm8c2I9E4f+y9
RyLiTnbH988YQHI+WWtpK8TwciiVsGmfmiYC+0xah8WuzSCbRwlhS3eP6nRdbGVUoCVcm5KRaoHD
qZhyqFOTfBr7ZARj1LeKT+3ByF5qOlqRKdM9UvCNOVxBYSYKXaj7w2m4HBgBSMItQeOVaBKYyRys
4Peeec4WUMa9O2LC3GE7vHaK4DlUHOmMuZk9LGvCND0UXRcOnhPcXqSNV8N7LTejDInIQ+V0aA2a
l9nsdgmtKR6mKGv2Op3WHaWuDdA22AfY0NcS5D4r2FRr1Zh0aXkE713gsulJH9h5mP2Yu/UHYkkZ
6Km+s/22Rgb8HrBjr4yF6sgK9MGkg+n1CXen83eNvJejAicVIdQrR6WJdlC12G2MU2Mv9TQk/I+W
HfU9NOvGfYNIHOR3iKGAxteVi8DU0xnaHMuQTNQK3P4b5I7DdDbev/xrCIXMJ3Dma0/S5VZupo4O
lkBqMv9q/Fx+vHdvAVWMVly8Auhzu4KYr52bnkCpMxkG/gCf7gF5uJ1X/XqWLk0oXklftx5tcd+D
HHIMl9o7Qxf8A3SUdpAH5nq7X27iFSCNVAxWGkGziqbs5WTPVtHmSUHbGuJf0wBGeGqH7tI/uX59
ZxvfUtlGrZkevIakj5Ly+Ueas+qnB5mFo8/JGEygHTnR3voBFhnwgdSVHfWVlx79wt7DWl0/juAU
xWqueGhUqFT3IzWL0Z6XNE9yVp5Suwk941Qt893gTXcETjswjreXeqPiAYu441f2uTWNqGykfpCF
D8JOlvBCN0Lb4EFtPgZRJ/yI6WI8uEU6BqbmWxHzCHBGqfWrkfYED4QPh7HL+x334Pr0rxR4K3eg
jezv1b2mMclmMehZUrV3dSj43e3xbnzew74GnQcwnXDklOFW9pIbelaIRI4/CnS7/rz9+ettjYvr
zecV5wbk9yJrBT7P85AyP2RkjMjeDXP9aKJAhRI4mlTI2oKq3DDYNwP12qH+pNtRXYkIDG+Rw86d
uXNGr+fq0o7yiNkTF6XWw47bfBoFxCB+356sje+vZxOAUXA8IzxRxuGTskDejOeful+EPCDUuv35
jWnC5YVg2gNw97pTt2fuqA8ouSNX5n0n+nxkH7WsOeHVereHiU4CJCHQ948dCwmby7s4ldyb87Kn
Sat9rPpjuhwJe/epAEUWUsqANwFCgCbXSxNmbfmTQBz3KZ0O4me9B9PZWImLzyu3sV3ZsjZ9fF6T
L95P0e3kTjZCGVwyK/edC4jtevguf/7SSqAV0EmZMPZlLlDK1Q+SP9T03hs/ZJ0VFIZ+6JqfPtkr
wV97fCAYgPvyyg5LrigTssUcF+lynjigoF7E9AJy3S7IRq8JeGc9V1Yb3d50GwHkmoxHOh56gxsB
pGkKUUKOnSWQzwzm9mERPMz885A5kT299N7R1j5AEy6yzPsCJPOV8c33QSfsRChu53Nolt9u/6Dr
pV37XKCUjowPGjTVug0vwUSz0IFDxvzYpud0L211feNdfl+5JCQ4WH2d9zzp5DNvq6DtZcB3uZf3
RqFsIMEdn4OXgidp7hyE/GHsihvsjMNWwsSpnEnqzC1PZi9s6rvJPLl7cNfNQYAMcg1CEYaohzi1
kD8qm5knw2/mHX1jJxGzOYI3n1cOcYvw1y9AIpYgSzUAMw0WyD2Gqisee3DtrpAM0DNiS8FTUdZh
dEiREs3mST7fj74IOudYDo/4p2ufq5JHvArd/tlevk10j99y4yiDD2htloYfh4zTOvw3mZnKMSen
8QRPTP/R4cd8KUMXwZseo9dnJwLZNLV61WuCAtU1xZRtDihP2hILJaKURj0PKD1zGojh3TVoC/f6
v4YUd6E3HVnZAoZs49kTH9q79599snoKK5048lrqnh6bQZpd8Xr2e34cdzbc5jQRC8uBRjekJNa/
v1mRZuzQEu40PNGsELrs2pP1A0qN1Z7y5Na+RjYKZRcDRRdU2C7NkNyWorDxeMxT5PqROQQgrLg9
UZsj+dfEVRW9NkpzIIQlaXXAatfms5eHAz0Uu0H1tVOCFX9jSXnIGZ3pmBGfJb4RdOxYDMcZorTv
Vbxdj+lbK8pV0IhWetXgsQQkxuMY1Hul9M1RIHGDFAcgn76rLAnXvVHTScYTuoQWcuJTUJV3Tr3j
wG0uPEB6SPwCtI8Go8uFB7d4DcSDg1WB1jhJv7rTHRj/bq/81p0MusKV1B+gKpi6tIF4p7dmR1QJ
JNWM/DjsIYe3Zurt95UxVA1aRBejrZLF/+KAADhHGSFFvwb391SxXtNySqgLLlWkrpEpBwmnOl2i
LGnuemmdsCJrA3e0vxeZB/0cM9QFOjj6+kyA3ONWdqpEF3TSDlqLHVr3vQ2G2HxoTIWqN64cZHnV
BG9e2NwjDKV2kx4a9+jt+cIb2wKOMBhYkKZGn61K9ML51EvplGViFuJJUPqL+91dOeXvjn4A3UC6
ELm1FcOhevVm2QJVzlqYyX79cPbwNBv77uLr69/f3J350jToUm3KJDM/cjfZa4nY+7yyra0J4KkG
ifzEX178Aym+3D41W0sAlgC4AfAoQc+t/PoR+m7p3LUscXq4Gp815/N7u3jXTfTWgjKABW1sZitX
C/ahtA/jy+0BbBzLi88rx5IPVp53EvhSX57b6dANH4jDoqYmwW07G/kc9AUhlYk6B9DYan676RbP
4S1jCeke2ZTdVZqIRgid51DNKhO03P8Xe5BDWXEoFjqUlSe5HaDnMVk5S2SZBSA2vnf5izl91MiB
ijtz3MsebW0znHSookHBBnUPJfJlMy+dackAl2VHGgDycnv2trYZcBCrghWgR1cPQGroQzkNBV7+
UkSV99BWz4v56baNrZ2AB2zNfa3OhQqobVthNxmoUxLhdqGASjMdPgMkHnKuRbctXY9m5fwEVmHt
S18xpZdHfrAbH2EMnjOTNyez+tKbBkRE/tw2cr0il0aUDTCTpoNsMzwZoMLDwvps13uZ571hKAEf
najW2hMsFMOInFDs+yGpxU6+Y8+I4mCQtq1IlcLns5pzJu6W+kHfozjfNAGQEIgaXnleFU/MmNMF
lDxYDlc7LosRjKAb8c13R99YjjdGFEdsSn2BuheMjOwlz343dCe/vT0IxEXrEUQSTZmnhdmO1CfM
k2bysCklCFMAiOj2/L2NBM46jv+zozYAIE7pIcUAt7X7xvrA5lElT1N39I6jG7YvkKM29zoANuA9
lyaV9XHMYcnBw8CSvGoDNmdo+rkbykcNWVVgJGrjWICcm3fvvg4urSoLZk3j0o0TrA4r12Ik5rNb
BPb7IR9I4qHRGQSYUJO8ki6bm85Nu1rDdI5pMNEnI/v1/msA0qU+gssVQq2WcDW7qfss1wqEZllg
0I8027nMtu4ZVJ7wyACxAmSosjoLHZFgZ7JMNHFPfS3yqv50ewjrTXXpztq4I+EkGaAjwu2sWJjc
2Vwg4F4kfRcVdhF67FF09wvLQz9//2DWMhfyxAjFUdxS4uSyRCcJEWOapEZ9sLIHdyE7g9mYrgsL
ymD8dJmLToOF+qmxDsI93p4r5RFDxQhNnKg14nlBY8gV5M73q3ZhDV3iqSnzcBTOwa3KR1+wX325
p8miXDlXttahvvFc/bqyLOoj76KJJfas9jQ0U0Leq9TxPzMEo1kT62jIuzSjibSxck6WGJprJmDt
XVhMXhXIZvzx7rlDJIuaE1C7gMep+ww1PWOZ6azFlvm4iBfePFndj5btHRg1dbYOyEOLMpjHQJGH
oEJ5/i3ZcdmPnRbrtYlocwoWoOL85aFy6sAum5ANRhU1zeQ8Zhptz6jL9Qdv0PYy4opH+s/PQFCD
6jogYVc0jdo013ZRllq89AaK94e0Pgw5DTT6CQW9QMidnbmxWxBDAZu+wjs8sHdcLiN3iKYbJkad
F/fMuzfpl36POHPHhKrV7Mtcc4BY0WKhP2n8m0lOrf2+LMH/Ju3/RqFCTYu+7B27GbW4KI4jurv2
cpt7Q1BeHVBe4Mw2mKWB19B57gO/KwJzT3x9a+khBAmRKdQnkEtTjpSt16VWah6NO+tX5hWh4X8c
uztDe/DBLeyl70SovE4amEyRicI7BA9bcUUrlplW6ps0HpfvOdJdstmT/3uFRr55I65MKL7orA2i
NxlMQFsFYKjS+srH6n5kThZrhSjP7QwUH+/qpgmgSvDR9FMeTP38w5qcSBNghKZWUucg6Vq8/p3+
5f9+G9py0D8PdKeaBmksJuyUUhoXy0PtPi5TCW6zvQBs4+IHlgWdb0jBovroqcerAXNGO+tePKfx
cveZPljNThoE2HMcUXWS39hQX8chq3O7RatmbE6eEc/FzMNq0OdQjH4atJ5ZBOUkfgFa5R8Hzxq/
1UTWh3ay3DukVEUEwozvWc7MECjaDC2UjhsZraGj0acmoSN9Fg2lM4DruLXuTVaKs9TN/i6tBi0E
6rPJgs50hxMawWqEzDjikLjS+8DTexLYRZrdOTn6XqWFTO1cDijroVPw3BVCAlCYo8fayf9yB2Ic
pn6oIpA7kQjFyKAg1hi1vadF9tqxkYbSCGqqJyMhgTcPNXjCpywQix+WetE8cZZqwZzWgEM2FU7o
ACVAK7dJwE2jDYRhiaDsp+ZxZEb5aI7ueNanXD8xn9SQ9/HLsO597QMazr7JyoV4du1N5bcWanY6
JH+KOipSY+6Cdm60k1xEdxgs5hw6nomPUAa2zlbuuC9lmlknH3xb0dzn3f3Y0Py+qknxwei17l7z
kHrXyxzcBK7exlnmGqExiDSce4edcs39CgYU656OLrS7TLe6t5eWnbnvNKe+1MXBz2T7hDYtI2qt
nBzrEhQHc+7TMKdOEUpZYT5L0kWVhpeYIn9yaIhVHUen0o+dq03R4pVLNE3p+Fh3mX2fW0SEaW/w
82RScZh4b94tGdED6LX6d2UxmdHs21k4i2mKpqZ3ggwe36OYmx4L1I+P1IPuxmSP5KQvev/Z0zQR
IKtI48Zl9DiikSxuwcMWgPUhDwohZICVNCJb11BideiTRbvi0FLeBA2YXUMj0/Uvtx0HxUFdDzg6
WVa547VjAw7E5dNWEF+2OUBD8ZQ7YUa9iNP5BNLSx4GCAavgxt7TvfFKwCAOObIheEnVjKRhdCmA
ZR2JWe4FhbZ8tjX9AxQs/twe16YZ4GOQc7cJTqfyTOhiZoADUhKbtkRrvGF+602rO9WmI87/wRK6
aVAKNSG14ijP3qhL3tazSeKWdYFLraM/u8dR7s3b5iUJ/wN9G3j+rjBgQGnlQwcdsBhNsqGb8TQc
jTIyhukr682X20PaemNX6B8wAAAXXXFz5p4j4FGmNPbBoBjgyn6wC/5BM6FMWnn1ic88Moo9lNvm
DY0qP6ZwJXxQXVhR5D0fio7G5l+eCKrD7SHtfV1Zpcbyl1qr8XVSF6HJWOT0O2XQjZO0NjCie27F
alxhvgCjLPzFmWhslMU9iEpO4PeIKt9B2ArnWMvJzr7bGhGIoND8BJ5hHxXMy5PruSNbhqrHIi3l
3z0koxuW/4chIbcE6gLUR681hGaNmP1gjTSuIPDT2fqjWwNAa/yWTnfINH/nkd44sh4og1DGgm+H
oojiak20oqysDT8GVVukLd0Td1BbXPaoKffMKO4WY+NQzMPix4sb5yZ4JkYQmOylsLc2w9uxKC5N
V1qj188wYpRxPd6VIrCmRzFG5l7jytZRfWNIbQwQPVumwYMh8NSP7vNYJ6RMgzqzABT60zo7GKid
uVNv1YV0WpO3QE5bg//F0tipI/MDxZt5+7BumgHcFbAFFB5AjXC5tdu0gLsEWaN4XsKafSytSNN2
gqGt6xRihquYAABOV3Rq2dgL21tMjARdkGgmDER979UsNI3k9ljWlVYdT3QQutD8BdYZ0ePlWKgj
h0q4qR9r5mM3/snhzln5fUMPfg6fUz9w6G/8/1lch/4mt2FSyXqawaLfyqNAVtsVz5PzV+93wVif
MxPFG2Pasbm5Dd+MUjm7ZITP3MywKe0y5BW4y8qvBPxDvSiPbSHDEZymt0e5uYCrMvcqMwLopbJH
UB1AI3yW0RiO3mLwKHWyYKTfWf7rP9hBqRZcKgAuoiJ1OZvz0KW81Hw/NlsSTYsTSPEXeLSOtNsB
omzd5+vrgd0IsKeptrgZ2sA1S4c0n2j0wPQOeb9Hk6YmwF+jOR9PE/D2iLSu9iKq7oXVDBOJG9uK
K2mfSo98luOEZXKSls0HoHCKoGozGcg8O/nM+n17MjcONkDhK5saQUsGiEovJ1PjY+oYeUliY3bb
oBzSGmwSbIw8qe01V27cwDCFTsFVNBV+rbIjOW/1vkbuLSbayzKdU6hd1pycc/Nnby47e3FrWBa0
DlcMFMyp9xUqmK2ovYzEft/GrQ5wj2Wl9nGws/R0ewL/aZFS7hOsIJBr8MyQU1bvE8vvuZ47I7rA
PFo/z5rbh+ZEjSBPm7DxnpxhCMWUaEMRZrI5SJIfNAJ6i0BrxN+lPtQvObAH0CPoGuNc+a0VAIXQ
sLAx7GfJ0/EB3t501EvBo6Jo+zAtRrEEcNq60LFrJ8Kv+nvmxviB1nn/tSgMceBzVt2Nshd3eVaQ
oPUbciJ26j9mkiIr6Azgw3B8mgW5VsknEMlaH02a9WGVlnNIcpcjb7c4J2p2WUxrSJTMY5ceTJE1
cNLq4ZCWyxCmIAtLyoaSOyjkkKDR7SESdZYGxKmrcLH75UPKxp9ViV/godvjfgQqLmzxViUo+tDz
CCD4vYUsXwiljyUY08Y/CalbH7qh9R7d0v+2WHQ8TTUem9Rh3oNXNdkJLfL1ysU8PaQF7+CVpqP5
wtLzYh/ZGOi1IR8cpGdQOfL66pBb2oDg1HPvBTcYgCoI+ZkO9XJQZujx7Nrzcwkh8M9GWpsPbero
B01DUyYzuR5k/WTdCZEyYM8oRsQba7nPKollEG1xL0fMlct9/zNvOqR/ZtApFhUVRwjzAq04COMO
/wZxLd6nYS/yPiosFNB4a6UBojkQFXitDNzUIgHr5BwOdmdGhQtH3qVLHyKygWhdzbrIWOTwp59c
7VTRnIS6lXv3ZSacD4N07HvZFOMTmXgWptJyH2XTFCG1mXbmw2h8Bf0fmCpNawL33OAZX6qioTuX
5MY7AxpRyFGs5C0QCFFe09HxhF22xIkpGt6q4ovW/z1MIqKcB2L8KQDd3TlvSuvNa3z81qDymFqZ
Y2saSFnjoYmb8vtk/azoU56dHQvoujpo9SUc5p2+u63r5K1N5eqCP5V6Pejx43I5p0PUOIHzTk7c
12EB+erAz0ajx1WjZ856sEU51IVX0kUDImQqdm6qrUGg7woCHEClrat1edXz1LSWiUxuPFi/DWod
3KUMZtLvrc/GqwmCBnCroboChIq6ISazx3OH3qCYV452pIOoz6BSzUCGV/+c+t5+8KllvRQ2mhlm
4puhM+pNVDSsOqIRVEDK3m2fWdl573eUV96ItRYDwPqVAIkzcrOYKObX8YJaH0KJa3q3CXlzil30
TyJ3irK2iikFnryoJr6OXbp/0K2cQq2KsIPF6/w/PHDodgawBKQkq6j05WJqfaGxFLicOJV/BijO
d5G/R7a2tZBvTSiugRBFZ00+TIBwwyuCfNqDfa8b7urhRCEW8QQQhjhfl2MYGe2LnBROrBf1dzIC
9ElrYBhprn91mhZeOUuj25eHvXVbgQh11Z5HYgBdNZcmU2STebYsXpx6TEbZuIxHtKq96H0BOGPu
/m7nuoyoWboHT47go5LQsusqYBOG3KxB2WenT6R3ygB1DhYueZ0f07nVP+AxJqh6mdNhmLl/LEuu
32keQ6OmbJCmZ6RGDtOHSmFeGne1sFmAdCV5SElLTn6OZt4Jr9LXfMnEgWhaf7TTs152zhKkSPOi
K7DGfyMWQl6UT88dm8o7ZFMnZCUn+4BXRT8OurtEduZpeAYGPMbtBJ3Nxtq7fHemT8VrkMm05oIa
XuyOTsRG+jICzwA4RRoAN3xqZgj7VPk7QTv/3IxgyljV3yD2ptL71FZNgGewYRSq9rOovxJJPqfM
d3eO1NZ+R4v9/9lR4go/1eVULY4Xj4jXZ4BP7GWvq2UjRILy778mlO1n+oWXV8iCxq34akLG3MHd
YH/K4I/d3ueb99C/dl7bV98EnG43p5XdYCip/NoTA97Jl3r4eNvGqw+tHt83g1FDB2kbcwHn04sF
SNydHHTrRANLVQtek/w3h1AVRisDJu0zt/IPjOmBU3cRUNE7Hsj2YPEuAK0ABT/V/9baakYk2Hrx
oBWhJoywZG0EJPFhZ7xbjoeD5tkVkgiMiopKdKas4oU2erHOaUQreV/UTjAY9hmtwN8bx/7dsflc
L+Odu+Q7uZGtIcIrgHeA9C+y2sq+6fTKGkRRrOsZanpoY28mt0e3bWFthAG9wEqAdHkxmk29lBBW
8WJSPeljiTlEp+wOg9PWAYPvgdZyOCGrTtqlDZ12+gDn1o0bGmTDsUt3ZkltOn69Kd4aUE6wo/mi
8boZWUT5xLTvpdejh+DsuI86f/LooUcObvTPYz8EvfOhFx8m3gX9XvupijC7+hXKYslS0/JpwTD1
8kmfWMAyL9TsA69/kN4Lq+xvg56G7M/t9duZW7XPjE9mYzR4BWK3rOOxIF/bYk+0a3tg6P9YsUxo
z1CDamB/7cEEB0XMJh5L8JWjbYqHdi1ip6HfnLz4gbj7U9fQX8z0ft8e3+sWV2+btXQE2Ys1t66e
8szVaesYNfzj3pJ62LkF1NwW2t55vd2fiRR5SLy0+lLkM43bDEFrv3TVgegdUog0rcCeov1qQQoZ
ApAyRHlKs7MxmGgkWKYxKma3PAjf/DHPDUEh2fcPvU9YkEld/zoQB4AWphVHPntT0AjqIHtcunN0
e4yvDWDXY1x5N6Elbl/RlkAbC6ilzHVjk+Oi7P8QkIk+DiMxz64pjGPNSh72YAcO5VLDd+8a7yhK
s0awPfvYz1r57CJldSqzfngeJSWoYC6u9l3n6G5kba+14bzyvqGEQM8p3CNcJES/n9AwcDKQbggh
v6SFQDTIe0Tp9qNfguqboXHvI6V9fRCatB6lg0pqQWb51d+Tu3h9MNTho+EZ1LhgiEDZTjk4adc5
vC9apEkrJCSk/7OZjW8LBDzKrk7cjqNASZ91r4vhbj0bWgNYmvXkG0samMWCPIj1rdT5HUgHhkDa
8jHz/mRDPgWatXcStg4bqM6g1wr9DLQ/KhcZIV3PHAfZcG0+6vbH2Xu+vRFeGx3UmQB6DLUkBEoo
J1nKTSkM0ZkZZqIqkQcKR2BF7TskCbj9ybYi+V2vj8IKujwENn7Za6veGt1b4+vf3zgPuEDnRlid
H7N6kT992RVHybx3aiv8c0siWYwIAxHMFW/9xLp2aeDExfkCcKTTH4h1vj2Lm0/aGwvKOPLOrmbH
QMSn93lU8jbSyiJwqx2o9NZsrZyT2LigaLqCyjhZpoEWyHRjT8jPZlnfQ+h3x8T2xfuvDTXYE6Nh
NlXvuHENaqGiJ8gIk+VvT3RgCOdDbBvsME3afTVUhyXLv9+exi2f9c0AVSkPu7P9kuGijCc7DVLr
m0uea6Qnq3Qnx7Jnx7zcdosEWtIoMEjphUMWuN1TLSNzT/B3K+ZcQQjIfyAORIPppRW3zbRCk5UX
91/rBSgiVO5lYDlVtCcIsL0v/jW0DvfNKWLCIUM/ll682KG1Mrkfbi/L3veVOyhrSDvkHb7/rZ/r
FUS0k8fZ+j664FbqMeQyrkitqLe4BuG1B7Z62gel3z11Gv8PnjvaFFYxP5BPXCEoDHvKrJTjhFYQ
3S6T9FtX7bi1m6MwgCcHLSnK5WqKQRNZmpHBcgEFMQNSD2WgDeYeo9WmEVRvXjnRQYWoJEqAK2rh
MBkwMlTnxeqOPonev9igbV2lCwDFvubpAKuYWUJ7KBZpfbTaHzT1dpZ761ysPvmKPVrTI8rbq0sd
io115sepfvbNn4hFDozf281y5unOdbZ1L78x9XrbvTkZ2WxpHDU81JLTDwbouNs+6KxP/2HCUIME
l9X60ly5qr5ee1XN/djV548oKH+cO3fnkd5cdRBgIJsJePcVOsZvyZwazuDFmY7kZhMsu2oVexaU
G5GzxS2aFAGnKCF0GfwHDDUITFB5BPEWoKQqyDNb+pGXFLkwJKum4e8mP5vydHsZNncVuG3Rlgau
/SsEDhXGaJCSwoTUWcgLH+/GWOiRUdZ62DQ92DBMvid2tbm/wEqCiiaKcVeSQYPTpZUFwviYz0Mw
OA/18DB5O+HWViLsrY+kPCOl7dXAUsJBczI76Bc3MPqP/nKuiieDkcDPdrbzpgewMlS4OJ2IgdTo
Z0RgJdGjgPCcmhL+PhC/60UUZQ7oRBreGIFXtO1D5S/tyfh/pF3Zbty6sv0iARKp8VVDd3uIbbXt
OMmLkFESNU/U8PV3yQcH6WbrNuEcbCD7wYCqORWLVavWIo19g0i4ffn4Yp7+BuFGQ6q2s1M+2I9G
zwHYWhJE2Q6uauI2GQlzo5E4va11BOsVtqaGZMtFFygH8S8URZD00JsuKFnjplHkt/Es8Xzbc4vq
LXCX6G5FlvH8pu6h3UJ4BDtTXD6ArAUdp2111zs0dzlNnobK+l5V07c+Mjy9KySTunXGV3KV/xoX
zrjaQ6aiclKACBf7E2vZjcMKSWC11SKC0j4IlIEbBCZSBHhmja6UWWuZj4b65JSVv0S34xSS5TGr
UHctAjKMQUQcTzPjfa/JiFm34jo82MGOidQVIKbC9Dp23yGxCuuAUe/oUvyxnHa3GJFf5I0sJbmV
oju1JcxmZoI0qOIO4BTghkIhWt33sf5CyuWl71kChoQKFd1hZ03qfukRlV0/IFtrCclAtL+8j1WM
AwB9iXrCFPMxme66V9pL7k3Z54XBqRG0RVmCz4NCxt0Z+Of6z788bwRlERBTo+qGSplYG0GlAhn9
acQro/5V9qM3FQdD+X3dxuUYYAPPPbT24Uq4SAG2s4H0HIDzj5nLjBtw817//OVeO/+8kAA0Z1LF
mYPPQ5Xua0n6h7ip7hVA/BqzvrluanMkeL5ivck7SPLcazC6EFDJzubjAhQXqDHc7Nd1A5d3J8YC
0RNEx0DL4IF5bkABLZVR6gPgMqBsTOBsl28THv28vqO2zNVuDubEljBvTbWkjMeAgJMyXkH6viEj
LLm8MM9HI8SXSdf2U2JiNKwLE8svQV7bIWeFurA5/Jbm6rfGgyQ9eliQQkFPkuBzltzqE2ti5iNn
Grg3nf0yvlxfHYiuYP7PczTo7AeTB66H/7Clnq9PrCAX2Otz/GRWamNBmouWh4LUg9/jtu68yRiM
m5jaS1CQsX0ZLZ74DBDum7pDkx5H6+bTpDTGjdrkxVNZ1skutjP9jaVseq7Kft7Dg40gdlOMI6KZ
7MC1KD/U1ATR6IL+iUbtQCyRopfDjZBLCzJVa4IMhZ/nruywhlECbtEpie6bvuH7ysr5IS9J7tsm
+PNpl9hB2VlsR3k2uouaJbdZnkEd2ZqG7JZZ/Gvbmn8sWL/rtFx96s022xUkcwKgzL8ujdrv25xx
sANn9b0y6MsOxFz63YDGd+5GDUduilfzYz6Z8aNRdJm3AFvpNZCs2hkJ+zGBEM21qkTz4poOvt5E
yoMzl+N95qRZgBQ+B0AnA03qCCrKJR0r3wS17jNleu42uVp51TRELkmTJHAiRncz0qPHaEgKL+GZ
9TlSzGoXsb446NxQ9hXQq3d1w0wPyFxy01j6lxrFHKCnbN2dqyUOkVvmnhIDUaV1wIDarVbcKY36
Ix4hf1d2Cip0w/IbvGTX99DWCQev4wrlBuEm3O75DrJ6cFDpoxY/RdwA62t2hyZPtP7or/bc7UuN
S+6PLf8OAARuKGAGkK8Skoq91WnGqBnxk5Uku0Ipd1EX3+WWDHi6aQbt5+gBBXDyohM07sHgpC5m
/KRP2gCOqOQei/84Dh8HzCA5AaIo9LxiRCh2ns8eh1wdtSo0wlV29VM3+sLttUgSOm35EZA3wQoE
1XDWhRVqe1Kog9Mpj2RGaZMyt80lKRBhDwCdiNcXnt0gX0d176J5smy7krSky58d9krpc1J8cfJn
M/UjWS+3MJTVEPqE4apgR4XqgRA9GJBVQ9G+L55RJgB6SXEtK7i+nbcsgDR8rY3iQkTkLiyIDkzC
oNvl82OVKyg5ywJJ2feFCxF6Vzq6L6PyWV8CfTyUowQhJPu+cAlCdm5Ehyt+P5kO2bSTJeyEc7Eu
ACj2sZcoQnDAvIS91Gh4AjdFlT8z+3uDfIHBoHKW6v6HF+HUisjN15VT2RZanT8rjlv9NN/+t68L
Zy7TO7sqzDJ/Hmx/mYKPNkT/Z47WVmIA88HBJsY8vBmxvrgqnhekO5g/f7CN4eL7whJTLeqz3Ejy
Z0sPWg5+Fg8VtetTtLnMJ0MQlnlaFLBXg+T+meg7J/FTe6/JsF9ClCuOQuwwYTyfcKFjFJlt8V8z
0+lRb+bZM7o6CoCSWA7XhyTEbv+xh5fxGkipl3XfSTcUZYGi57MBHClYoPx42lfG787I3JJ+aRfZ
vXh5EAGyUCmeZ6iwXSZwMhIVLALd9XOrfE+70dV7yTtRZmD9+0kGchiSnJK6wTZrQ7O5acbd9QmT
fX/dIyffR2kwruYJRz1aDkt5I9Xeudxj5xMkeNoqZs0yOJiguPBr6nPnIR/8Dw8BPnzluTYo8C5E
cLZlZIwUDeDGETyMUIWpCskx2ZgiyFXjfYMqJ/hqxOSjlcRVERexeSTtQ30wZcLnl9eqc/p5sWK2
1HWrlxli56qtH2xd+e1Y7BaBmA+Gqb3NmWS2Lk/k2h63ZoGRoYPeknDoc5BqINiJ5mPuJz8QyvPS
mx2JjY0Zg0TmKjS5dhogq32+qYoU6dPO4Ooxq5+mKaAyzRTZ94XwsGlTi+QKvp/QY90/ESpZ8XUO
Tt5LcB1odEH5AtrYAK8jv3D++w22MuTkJj+WVUjVuL2Z0vahc4zfyMj9aab2dtD75FaaOr1YGrzc
QBOB9BO2GirqwtIkGlfmJSHDEUAQt9JdA63/qvU55r+uH5hNOxDoQR0LkICL4bV0mBRbhWJ2CqXs
jvtF49d67YbXrVycfIwCeROyErYjLyDyikbTYDUFqyBiUu7BIoyXNK13101c7AOYWAXMkWZGO96l
xgzRhkSbmu6YKfbioW9hTpxZshc2bQCFDQAFcL+gFTzfC4zbuWmPOtSgon3RHz5/eASQPaZI5QIU
uDJ6nn/d7uqaKXMxH6HmzXdxE/xPnxeJYRTOeZcv+Pxo32v7gX00DNWQP/z760VSGFZG1Gw5Pt8r
uzgw9I8vLz6/oriQU8djQJj6PK8hcGeS+cjvterAZRi8jQ169nkhQsyJGfHIwufnLLDtTzr7lCof
3zwouQFij4Y1dBmKtRBTSaH0WzXqMe0it7idHZlE2sYY1lY8dKKCYOYShtVXE6nHOVEhfhy5sULd
qWg8PspAuhuHYM0cItZdBUkuapSGAxEMnGf1WJh+Pfm2TJlxaxin31/tn0QhE1edGuwX6rFTH4v0
qax2SyqJDJ310jlz6ggIAe1e1wFsthcCtRVjNtSu6XI0SZl8MrSFoaEaaaYISLsEvhbJvs7e6/bw
BXfL+KshC0MwsTI0uBlITo6pkpaermeaHlSxlUB+3s5cp+vYDUvi3IMSUfmQdEn6C69WZ3IzXR2V
HRmdxR+s0bwFSIHvUIEq96Bamzw6V/k3KKvnj2k51hPkxdCzbk1O53aKEnuQta+eM0q6/rYwat+x
Gr+nc2N4pjrahW+VM5pIO3UO2BwrId7KdDfkWrI3jCr3a3VEEpaCjX6XxGn8g0zJGEbo4lU6PrkG
9GxcpiJNFNSdBeUvcL+o2pQfFgdpdZcS5CEhdqy4fbv0tdcquvWW2W257xPWHtqM9V6b5F1YV/Py
K9Ypv6sSCIhnBVrB7FRLPFvp1N3CndaF6pz5Vtgs9tq86ly70PiOFXrn9tB7/KmOlrUrKlM/TrRe
RleLjcib5wppZGfRfma2PTGvzucmhO9X0ThitjNaLuLOeRnZxHaNFf/o9ciWYSQ2NyOkOtD+SXFD
is2fhNRxA9z0AurwIB2RGHWbQsKNsGkCGAk07KIGc4HKS4wy0bVmWcDsuMf08+yQypqbNi55glYV
+AUVCTTAYs6PVAy1zZpmxnI0dNPT2l2mPBgkLCcZ99iWazi1s/6Ok6OLpspqycBSd9QgeP5r+WCh
Cr4G1Xhcj6gmo9MMuLXzz6cVA0+x0kJuFrXk3IdeyIdvyLPvC6FqM9k9XE9nHbMiAPrHnXJZr7lI
0bUOAXTENuj1kOJfmVbPhzD1CUkyk0XHCfjP710WRWFhW99zotC3gieZl9GKQFEXpLjgUFKW3aqb
5zqM3EXojeVE9dBj97s1lGcy2y/Xh3+5ERHg4gciqQvnjofz+W9rl1zva57qR6on6B3d6WkQmT+v
27jcIec2ROc+Dmj1RP74qKW+85DIsCGbn19FgZDQs3VTFLW3aU1R87bo0QSusPMqyOr8w+8HwRGe
NCvnkHiJK3rVln0MNxUjSLbJcWCSOOfyqGKCTgwIR4hDaTfWJkM/Lsbv3KZuy2LgFCC4Kkt7bhqC
1hRBux96h0SfwHUIC+ZRox8z+3mc9jR6necvNmGSM7W1qbDTAYFfQ4YL3niT52Qckes5VuCtTdpb
Bn0j1r5eX5WLZzNe+hBxxqoDlIuLXThVTZZkQ9tO9LhM1F+swq2mh0a/0YZXlv2+bmprh4GyElQf
kA8C2bcQh3aVOvbqMGpH2rxMyhPfX/+8CCaHgwCmGN8FWAbRCd4B54cwJ1OqaRHXjkM+uc78J2vG
PehrvSS7dexfpLtlzf2oxp7SWUFd3039K7RC3cZsg6U8auXD2D+UzU+67JtEEuBvreTfX4ab5PyX
Ld1gg8AQI0/ZU7OAXg7d4pJn4tbkroriqLAjtETf0LmJ3JxYwcaWHFXtoM53iyR/9p7POA/7EOQD
z7X64BVXIgxBVQeVIHzDnqeqZ1W2i9KiNzUv6LEHR4FH5txvlE+WvUtI7PNxl9f2Tkt/RylIlqtv
VXkg7UGRPT0uBw0BeghwIgBYadPE+pZlLrbZIfEQqqz1XERXknfH5UE///5q/+RSrjWeso7h+3Pz
Z6RWoJM+mPMbVCslhmQDEVeviahejzBEEYZx4mWgR7h+OjaHsgZK2B6QQRHXL1mpxWMIVoe6Xj2x
Zn7u6xqEEf23dpJ1b26ZWvWe4R2hWAD3dT5rAxINUYqmlXDkICro433XrnyNDji/SPx6fViXJ4ug
ZvvXlhB3VFFmWCyHraT/QnGax/iulkHxthYHkd/Kc7MKSYgZmMwZRz0Ce2HYWBx8qr2rStZmaxAO
Xp3AlaCdABIP5xNWJqzIoRVuhIk+uSq8fB2NAQ7P9anaHAaEdoCQQMQMgc5zKwoIe5cMwM3QQdVf
dcFI8i/DWK8RlIAB9hEzsCAD6iKjXzCMAYSJXPUz1r0MyiQ5KyKDDvw8uhVP7Aj7yyIcvCBwVGFq
R16xqncVWkCb5wES4HnA+eDNKlghii/U/vzhKcS8AWOK+BMhkrhQjsYSQ+OmGjboi1BcR9td//7G
Rjj7vuBvkrifzGbC95XBo46vZ176dt3Cxtk8s7D+ghOPZqXAWwD1o4Zju9Psryk0hH4ymX7cxk57
ZyjAbaFCTUB0ABxvGdUeRjVEX1uePMpknbdmCS9KbAKcSgvR6vkYlNhskoFyNXRo4zU8YJGNnrXg
+kRdVMBQADk1ImQUo7FWejXCGNIFjYTRj3yuPMt80podSw9dI1kWyZDEo9O2FtfUasKypM2jVZrf
7bG5tdtEMqj1kj6/xM8GJTb2oNERelszBrXwOxrt0+6opp8IkMV2JUt1bZoC9BNc5SDEv8DKL0TR
Ytpnamhmf+bibSGFP058n8bHss4lOamtTY0w/F0/bO1TXf9+sqmhiAmOoaRUQ3Se+aX6PVrDEtw4
2vfre2LbztpKBPJPZAOEjWcVdlmrZq+GebzXrBS0eEGiA6P067qZzc3w3rH0HzPC1pv1mQwEENpw
iBOvUNLOBa2KC9SQZDhbdlZlBBOXDgLyi/IM0ZkZN6kWWvYhJn69uM7Lx0dyamH9BScLY0AfW0Mu
Twt78Os65aGLoIMhGcWWszm1ISx+CQB8WSywkeku+nMLGbnj5izhaY8CCbKdF6+WeEZGFUA8LVz0
73p+jyjG4ZL9uzkEIGTX1Aze3u9KsCfTVMRj5fCk1MI6R/vCwUZm7/o6yAwIO4qUamYUfaeFo/E2
7HpZl/+lNjqcJRiG/jsAkXxCz822IUODde7Kuwb1435AOo5a4xer4QfThiztUgKc2L8Vg+UzJfER
DgVqmni1mQWZDnHBrHS8hE1+QpGi7VI/B8zwHyYBTyQDKRrMsVh/nsclbY3a0UKeBHbsQ9bqf/q+
6MPjcu1nBGl4mGp7lt40Mo+6uYjAyADRj9T7RY0LVYk85hHB7zdf7f7l9fqv3/JtKyMgotw1YSu+
H83Fyee2jMl6qd4skwOmpv0wJsE4cv+6pa2bFZ1/jrO2q1hgOD53CgStczTuVHjrmd1YThFopXEz
6za4lJXBnSdo8gKled3m5uhObAoho1HYXTpnsIkCmas4N0sJjj1wsbW/r9vZdBYndsj52FhkFnPe
LGo4l58V9cEwvsXxP7zkrNP5E14LXOtAHhfBBl7kn4Zx/jRoKIrVqLlEqWSpRMKXNdQ+s7XuyVPP
lA1WNPNZDcFC75fGY5XdW02Qmo5vz3WwVLWLaoJftl+q6XOtIi56vj6fW+sGojnED3iaIqMj3Lhg
QVlo0lDMp4Gc7iPITFXb5Wx/3crWjjRAUIkMB8AKpuh/9aozUJXCKMfkU8Ye2/6Twl+65IVNVaB2
klDvnbxIDMJOrQnOmDU0mqYR1iAkemssTpCCy3fSGw8xTKCp9Q0Q1YcqrX27bT3VRg/AlPt9Az4o
qvlDsXyNW9vrm0biHsWmqPe1PvldohOf67hP6LrWFqRDHOc3jW4yC5mPwVXzQ5I5roqm80gm/bu5
wn/nXsT0JjZJ06jByST67NeJ/tkcFb9OO7BvyDgcZKaEw9kDEGvmGQ5OP+/K8QlM0FVzoDL11M3L
8HQehfM5lvPSUBvPk0jJPjFt2kXo3q+L6h5t1ejahshtDFHAdD4aZb7r8/Kpm8zbuYGoOit2LEZt
EMpULMl8GucuY1PrNUUsiTi23tDgC0VRCChn0HnY61ydHOwxrZ2OOeuWz2+r6mCZyk7Tb4b2fm5B
fllE4A1F7Fk27oQS6PXTtnWPnZpeXw4npu1sSE1sfzVsuwCdB0pw/fObhxnY+vdMJVAzgquHlkSh
4DkAl5X/cRCkF8XgpuBlm/pvdPqeJDJsyIY9YHxxJSGSXllqhJnMMg60uMPwUIxA+LNT/9TTfkbT
g/YSy0CGq2cQPAceUyCjctbueZOsP+Vk5pI8Ux0zKTBz5vyntReXma1b2unRjlTQn/LCB1RzN4Gi
5PqUbtxqsIvh4TbYaJc06zFpoyJRQx7vTRB/JR7NJKu2sSnOTAhnE8kkbgw6hqaMIEFt3oCs+/i2
O7MgHMtU5a2VFVgny5xdR4U2d8X/RxPCbZmXyjiSGSai7LnrbtMPo2Q1KAABPIldjQOEnrrz9Sdx
HOcFy/GmZsTnSwBMjP/xlX6n8kYQuLIPrDvhZIf13EiGzKFLCGLqb9mY+0AH/i6lCL2tDWWD0wyb
Cv+7SHiyNkGrTmYtoeLcOua+UVJ3gQbj9bFsuHtQB/41IqwGeI4pHgEYi23VLmQnwDLpTtp9lkq2
rmwwwpzl5VgyJ9MxGD1IOs8pICkpMbGRTFmJIFAHBEJ6rQWeLwvUkvQKpCxLGGs383SLkIt/Ho0P
gykIHp/vhZS1iC1SHCVtbyYWV5dw1vZtuwdSpZYBDbfiSbBNQILXWlsc0ZxyPhCm0g7X0TyHjJBD
pMZumg2PaLdBTGcFvALeXCP7ohv+oFX3zmK6x9vC66lsyTa8DX4GarfIS0GmSizXqw5XbL2hc4gG
MZCKodPM+/DeOzMg7L1E0zkgx9Yc6sAg50Gt/+hy1S3ajzUrrSGbA+zgyiCMssEFOAXdXDVHdWIO
l95DaSKTeIOtKOFdkAiptZUWViT/RHGtB92GMiOU4V5usUNDoUBl3WVU2UF51J21BzPK3dZ4Uq2f
12dwc6uAsgeLhAVa69PnW6WsS9JlS0ZDM++olxLttgXzgWuAMcyd2+xVNewg1syb3EBE1YHHdZke
Fmf8nOmJZJY3HAnEDXSAFlAfxxUvnL4hAjd4Zqg07Mxdb/+0anTmFjsqqbBunHEUNVauYjS5AUsj
hEUcIMqlyTQasvy+6Fu/nVO3m/6UleOhqHV9cjdHBE5kvFR1Ewkn4QlC8gKsrgPVQ3t8XCKQFD7m
GoBq4D3/uB0ATgHLQNF/I2XREj3J8wl2WBfoxm1XuXRw0VciOW5b5/nEjojP7WaSWxy9XOFoP1hp
4w5ZeH0gMgPCzYtaAOArFAbU7Bbaq7msm0AkbHg/yZD2s1YAM7a7uPrpCGLiplL1sCK5uu+MoXVr
bUgh9GMX9zRGyipCd/C+MavvpBs1F6/Y2utQ6gXzCJdh3tajJcSZ8CigyyIUVzSyw+dHrzAiWiXK
aIRVf9+QQ1PeazJmg20TuP7XmipEfwUHOfR9jKJwbYRmV3/P9fjedkAa7hjBP6wbYL3/NSM4kTGL
k6VXYSbVu0CzR3/6h9Qq5uqvhfWonURMRWr3qWlWRpizlymYyPP1AWy8Lhwk5cADg7rj5Tst1cDu
VtaaHkIxz4ju9BTx0o5ld7bqSdEOm2tyYkvwQHM34dbCfRmWA3HBjm3XgNzKslebJ+nEiLC3hqGd
WfdupPd+qx8HigOoiaYTw0QyZI39zlfDZKg98jSBw8Fa00q5J9Z8c31FtnznqQlhANYImQalSXFS
k8q+Q5tv55kKhFa7ErqCtV5Ou4/bs1B9MIG2Rn5KFW4fwGk6c1BL2Ot13+4Kl+oD1H0gbvjxNgRM
mAY+sLWuChJKwclZUFAEnW6th0pzqNnhcH0cWwuPqw03AZ5h2gV8M6MmxIK1GC4UOijfCxlP+dbm
Pf28cA7LajDndF0WrgdG5vXtva1LUFwbz2/ErX9HIGwuOy6ikRcYQVzuAd2vShQrDqUS2D/qyp1M
yd0pG5CwzxSjKOK6hTVa20jGP4yaBtzV/vqirB8RPb0FzJjlWJBKAGDn/LyAJEzvS5AshGn2zJXM
LdClHBvggvtc209Q2pSMaevsrMiAlT8DysEiQq9iduuoNfYyelXQDfDZ5IqfjkxOlbguxeW4/hoS
Ji8C3U3eEBia0RZ427HpcUgcxc2S/HOBxAq0jtDZf30qN/e3DlI1HJz1P+GcVk431hmUIMJperIT
KEdJYrbt74MJHE0w6OERQRUV+J4hxb3ooZHs69x1xuD679/ab+A3gwcg6x4XC0Co4zc21E9JSCGQ
UO5QHclyyQtza/lPTQhnNE/GMUc3EgkT7hnQeCW3VeJlMl7DrYmChD30TtARAFjrOtCTG3mAcEtr
EkLCrIcAaKrRxXP6RobZ2tphNl5cYE5E3IZXyrkVNa0pnbqUhLZGg3Qxb5zc8ems4LmagPTKkumG
bY4K2E50TGrINIpUTWMUg+JEQ33OAOXJG5c99TaXhoIRUAcQAChBwbeRtnWWWQOpmzXH0WermCDL
W7UFVHFnXfEcaF39w3WAbAMSmY5h6xctXeOiVOD27wjK6vdW/WDIjuPmdl6xaKaztuga63ye7IIW
nVBlX6hgqYNCa5NAAPT3ytN3/cxszhq8Jh5RKnCBYl6mtQailCDrDq3acMGA4tNI3ekZ2HYkxZkt
Q8i+IluvIxWK8Oh8NB03ndlOsfoD13IvM7JXMpLOJRqgTzTTeu/6uLY296k54Qj1hmGyYljNGV8T
+zUvdlG+K/krdb5cN7S1SniGgpgXQFFEhULIoeERkFFHQU17+GKN36Jl16YSRdPtqftrgpxPXUPQ
irJwmLDam9QJ6uVG7260dH99IFuxwelABHeglZ0N3VTMGPDOy7SL78DSNFr7NHLpH3AY/oMxbGqQ
J6FQj0zw+ZDqGoJRYFQlYdH0840KPZ1npnYWHgjQmgFJOco2TTOaYMC2IMERRZMl+QGbcwq+DkQO
qM2C++X8BzS2nUWJXZBQi4dPTZv9mLoIpSIkEF0eyTbj5h45Mbb+mJOTHDdAzs5KDs/XBu2vkh0q
Wey4nh4xWlj7uHHzIx+NpsZzC4WRL5Wz+lZuHNP0wawkT4btEfz9vjCCPANJeKEyEiLD5nbkV1se
5n+AWiFs/2tD2BPFzJbO4bDRRcsEKrLlDTufuGnF365vPtlghNCKD/HANBPnCXigPTLGrq5AW0GR
7DDZkgiBaZNMbKp1WIF/TyFuZB2i0v4Xp0qdNcWBfy4g8QWfac3RroKN5cefILLSfppkpBqbs3Vi
Q5gtK2prRXGMFbTzLZl2vXYY+J9/WBAQpwCbtv4nsm3mThlnWoWpIvltGX2tIBWjjpHkptscx4kR
wYvWPcm1nkYYB7S7WsdlUwAlCcm1s7noJ0YEJ8qGJi2oASNEeVrJOz6eHaArlgQadWtS60JGFo2+
nE0jVAM7aHG230dVFnRcDoCCPx0YM+DL1tz1+vcTV7WoBAgDBTnc6W6pTbeEEMn1td4ygBIzqkBA
n4JCRTgWkTZPrZIZeAQwNbCnzEsWySP30rWjtIwmLRC9gAoGur7nQ2imaQFvIxKRtJ7je9DhvaIv
HzCwvDo64Iu+PpzVKZ07XqQ8UamHtC+yNSBTOTcWR2NmZkOhh03vL9nXdoEj8dT4G1hbrhvamjec
ZNgAkBPJunV7nyxM14LRIm17PYw+AWwRlRIHv/154EOhpEQveYunnkCXj+FtpmZ3IJxPu+d/+Plr
BRAJGqy+WAtpSx4ZEK/Xw272cr7viSS9fXm6MS+oLqLGs/aw6kIYlkDn22ZOYoSNhYLYARowaJv8
8BDetcTxvjDoJdUsdMCcukFncqgVk/ZSp874TZkSGRvs+7NL2FGIjkFmuzbTIDARDohTarbd97MW
KpMDFGrrgnXq+zRZiEs+N4bu2lOxb9PbboKsOYrO9a98kBygjb2gAaO51ovQ0WOLDzWQz9Qx9ErV
cBfp6r5Kyf76RG4c0NPvizW5BeyVg0qAd561eRd3XTCViUtaJYhkOq9bI0GuDmz3K4Uksgvnh8ao
l1apStxdejcHD0MzBddHsvF9AqJtXL/QDDURyJ5/X9NLVqUjKnyK/ZWHgww7uPl5HHpsadT5L/Cy
oNkoNB1ImtAGzHj8rH884kL1+O/3L4pOcV5aZmtToAb/zNU9wIKuM0kWe2sMuFBAd4lXMrJmwhK0
Rpmi42ikYYYzmX7rdNkL9vLko9SISjiA5/ArOP7na6D2E+37mvEQUlcFMDEpNKz9jy4zTCAfv3K6
Q5JDfK3ESZTzWgd1Rs5eo4R5XS8JgC5PBAxghkCShTqtKnpHawAjP8SSeUjzaodLymsqv1N2uS3J
wMnsrH8/uURqQOi1bIIdqEa7reJTEDFFxqGQdrhtLgr6MYBPQK7vovG710gBvj/C0c9S+m2v/uSD
5VIz+Xl9YWRm1s13Mh6CbOVsMI2HZa/vaJvd5HX1w6b59+tmtqYN/B8onqN/AmLwwhbTSrz9l3oY
QsZCi6bAXRVgAp/9rv04shxPQQRHK6s/ciVi9Qe9h73ZW7QPDXNfGk/cOZhx79rZyxh/n9mHUxer
MbDsG8icr3o557PXGX2G5KDSh81ySKwQfM20k1wlWwuEMw8MhAPwzwXwAI2IJB+abAgTpru1elyL
9HYdXF+ebSPg1bAccKioIslcN6RVBg63PkRiSYfArOYatsQDbJkwERgh9MYTFRms86lSE4Unio79
nNcvPUplpfqoy4pXW7vMBqoIDyCDrpRs5zZYO2g5OJBHeOPs1qr1B6cydjVv/dqwJdHeZdSKCBIC
KihiIF9wkStNoVmN1Ew+hfYyuFZxM6YBeH59Or6wVpbM3pq6U1vC+zFqnX4E5HMK9fHVtj+3FSgt
0pfrO2B76tZNhsTvJbtWm2RkihpMXTx909LdxG7rxbNlCXOZlfXvJ97G0OJSYz2s6Mq01yCpvnb6
WORB7SRAmtVtnYeAWB7sM3DloRZ8wVQwxoOTtLSbQmT93QV5qXyW3Mqbi3JiQVgUY6qdjDntFLb0
51TdRgyQfRmuYAN7pQOhQ6GDgqgchIbCfJURtB7zuZzCiL1VyueC3C6ZGejO2uPO3LgqPYXctuS+
HWQSPtumV0wD3uJgVhBLTXZsJ4xbZATgqf7CLXrLSu05q5vHxaYBXUxvbugd+u5V1wS8fTHbr9c3
5P/zA8B3CAJJdMSJaeEazeV8JNgrdnssyR8N6p1tsWuUG3V4s1kw1Ideu9fph/NBmHG0+P3XqhCP
lnM/d4UJqxAsdhuERI0/pz9iQ+I+tg7CqRkhpmtYPhhsNsewsb+Y5dcawo4AFX2Y/Bs0KKdWxMt9
roxEXa2ABtVN6tRNvl1fpC0vCP028NOA5QEw+/XvJ+e5LRaQ0s4jNknLak+dOj9e8r3i2EGqxl8V
K367bm89VOKxBtLm/QZ55xs/t0fhoeYkWsDABiY50txAUModphttJD5UCty8Cq7b23Ij6FGDR1zJ
S0HNdW7PKSgDaUs8hfUXFr3qMjan9T66GM7J54VdkKcRsXmFz6v1UzkkvhWD2pO4KCaBMA7ie9xX
lQ+XX9cWKjy1Voacy/cWbZMUidu4CvXq1RmJq7MgjalXp58/OnNrIsRAfwKoOVDiE7YeOA7LARxJ
ZVi5EEzzHCkt/OXWw8dRBUMRFzHFBcEIuF3LiS1zGSY7RwvMP86MSliQ768P49LLr1bem36hj62K
EQXaLZMl5bAClQzXpU3iyurhl1vszIL4lK8yDs2y1YJm71YyQcO7PoLN74MoAYkQFCihXHO+hZOO
dkON9mjEj8fCo3F4/fOby4AbFjqHoF4CLv3880thLGNCR3zemt0i1dyMf1UUX3P8Cq+j67a2FoNC
dG+FqANgISbwpjEH1UySlegPebbwjigDIHCum7h0MJBAQgEFcGoUpNGKfT6clhtWlvCxCtU087Xh
tlu+GOgcQL9SkJY7BQK81+1tTd+JPTF/wMxhqqe8q8KGcBciK25lpM964WiuWheHuCxkIcXWHIKO
A2m41QuACeJ8gL3JHMgLqWXI1PSNTAwBEvPm3JGMa2vXrbmvFTsKohlRdkJnpV0MqYXjD+aMG/Ay
SNZpcxh4SSD+Rg30QrdS4XNhF6NShjaxAYOxfmslGEanaJR1DG0kE5FHBPwcoia4eTBr5xNGJwIX
kLAKV1zu9vWN0tyUy+yqJri4lYNp3kAbbhk0/IjKJdNjXgYf3yGn9sU4U0+HoVxg38zq762u3ReQ
uHEBetjFbfmkl44E6L41s6gpA+eOerymia1shEXM7uYYDK65V1otgqz50MhY+ra2x6kRYVKXIRu6
dIKRUvWVxo2O1+ds4/PYExqAaxr8BTLa52vWzRRS533RhoabokYl80Obn8fHyZrOUi8KCYkDRbao
nGugGGO342+VJPTd/P7aewXxQ4CL3tl3T6MqJQIla4vvR/XnYq+y1+uzs7HCSIji+qdoutLRTXQ+
O1GkWfFQsDp0hmRnqm2QQTBL5ti2xrAKAeHpsl7SImI1H+uuQZqsDln8veep20+SQEZmYP37ySSp
vDM4oqc6JOZbo/9xtOfrs3QZoa/1qL8DEGaJdTyBbs5Yh3MRudzYT5HvGHdq/eW6mY0LAEBB4JPQ
bIfMq4geqsaCV6DLqsJCbdGa1uqNC0rlEIXFt4jbX5S4l5yNzdW3gYpU0UUIyT/hhkMnSJX3tlaF
BqS6/o+zL1tyG1ei/CJEcF9eSWqpVSXJVXbXC8NLmStIgDv59XNQvtMtQRxx5AffuBEVzRSARCKX
kyeRrEaRh0f2A3GrpcGCcyeEWitSViAWR4eVZLnGEsO3ikHje0Em/6XoF56Auc+DbwQ4RcFEfdEb
5IZZTh0LtyRiKrsfRjocyja+vScVJdATKUJNTtSsiMcOrMhQs1Ih91lvPLF2CRkysxAg6lEEgRcL
hLdMDGlYoRp3kdbslfehvh+Km1MhqBqcfF46honDwGCOdLNvrSB+mZTNdQWe/fWogYA0QyAg5XK3
ZehI6HB8Pno32n90stQpPqOveMPhiqFZEBg72RimzCE8HvN2rwCWrKBan5eBvYTcmluEIDQXEDTR
Vi0VvO1EIR3vabsHQbifrcJkibdlxpqgcossPjILIistHUJZJjRuzbDZj9bDwO6T4WEEPn1pCtTc
XgFxgzyumIKIusG5srpNzaOUYK9GkB5HxUetfWgAdN9+4CdCHMmD7ABlKa0Oe1Wb37jfFguP38wa
0HmAkBvAXXGvxVGdXLgBXUdVq6j1noSbVPOraSFgWfq++PvJ91WmOLQ08X3W3BOwn+v+xBZM7IxN
R1CPOVbAxoHoWD4GLYb/PjhZs69xwpU6Bob2rS4OQ3GI2q83H4aLgRqYtQ1/bYaRta7UdihYtf+m
uvt8XNiry2sBmAHm+QElA0TARQqurV2z0RLF2APMXG/DZsHVnPk83DM8QWgN1AXSRDqKSTNZXAw6
LHjkVeCcsFa37g4y2YILDoO5EGVdNG0qBNNAzRHQkujjvot/3f510Y4D8Arqyygvn//8vOONqqad
uR+f8vo5ZAsOyMzuCIQSOk4R6iKGkhTV0HO75wAX791cW+vF9AYepYXa0qVVsgB7g4rCE0SSV07f
pYVZJ0ahAi9YebHpV24QVluzXfDULm+caB1GzRfIRABM5LbGMYkbhba9uneaaJVbq9RW1oV1O7EL
pOABFdRVME8y4p8bfHBCwjXAV3qvtO/IuGLjXjEWMp5zWwbqBRhxjJiBZytZvzKy7BFDXLV9qRZb
xUQkOEX5M3Ks6Ox2bm9RR2YVg3IAgodBRxvZuYY5ThTnJKzJ3vaK6mscvl1X4JmDQauHi9GEomqO
xZx/Hv2mDlc5c/ZJ17y2WQghOvhMyet1MTOKfCZGk8TkpjFSmzt7qpWeOnndsHAmMwIs1EeQA0Sp
4rItorUazA5UcRGN6qf2RcsWfr/Y5fMsrWCrBwRGZNEQy4htPHkxQj3VrKLUzD3Nf0bNmn1TysdB
WyvTOhl+37xVOG/Bh4HOdXC0SqLQR1gnGQcJMF8p0X3ab2//POgjYHPRHImMveTmTKYeT51CrH2h
eSnqJ0vZ0rmDOP2+pFBOoqSjoib2Xj1WYeY50VJT8sztg1uD5BXQY8DD6NL+gGXHLewyUvcF6Kl6
0HlkcepxRn2yRCc6sxTAtuDTgjkceXKZCCvNCK1HxpU9GOO7l3BcKDMtfV7aqU7jaUIy0HtiIHII
Qn//5oM++/XSlWN6Uil0wOcTM0hjP7mdDxNdQvBl0aInYDem8IBOrgRPW3NKo3Ta0/bQWi9G9j6k
txsnPN2ihw6XDvZWOuqRMEzqKCuAjVPHq9FKZY/3xrBwDOIj0tWGlwn/Aw84AFCypxYbSjZZeQrO
Si3ysmE/1Lpnd1+uH8asEBCd4P0DTARFkfPNYrrTkrQKlT2jO0ylCDEl0FwCHM7LcIE1BJhNgPXO
ZbRpjRShCUCgpd1HGRgypl2vLY2nmbl9Ik8BlwqlEFwMaSEYhxWmYQZqI6X4XWqPYXwXEmCtXq9v
18zVOJMifsWJbimjjXkNPAY1nvlRKi9ZuL7+/RlzjjkaKmbIYH6VSPKffz/OU8DCcxAFm+nBSN9I
fefSO32cvMbkXrHUeTS3GnASIwEi4I0XZfQ+ylw7a0HXhGHfK7t3v47tkhLPVMrRSCu6gEClJLhj
JUc07FDe5bRS9poy/qh6bdVSMwbqgW1zFLFjk2+dwVhZpbXS0JdW4TVbCAlntA/tC0D2ATAOf1LG
CnAMKFGIoCaqyKs5PunxXd7dXT+1uX1ENQHpfrSIibM7P7UmCRkBM+kE2iv7Ue+a59DtFmKpOfUG
/Fnkk+BJXgCs1VC1oioXIvgPjYKA3y28HpyTfwFTsrAQFBORHIHnLVudBqdgMt7D+Cvl5LHCNjxl
HAIr0ROfseHt+s7NHQ5K8yJMQV4AnCDnO+ckBaIMbuElKxPf7JBASY5hEgfXpYj9lywp4LX/SZFe
HKdMiFlhIMCeEvOJlq3XFC2kfSdJs7GUBRNxuaRP1xt4T8wQQppWKMuJiWiqKqqSIZ72actQKVd9
1aArjXy7vqRZKRqgpMLZx7A++VrFFopYOfib1JBEoFiZXqa+AHNsGS28QjOsm1jPf5IuasBKMjL0
6UGSqnmUHkP7q0t/m8mXGlQPSotOvvj/I01xqe9o8NABf4ZJV8XolPNdbDOiGDm46kD/CLKcFTg+
Qa06LdWf53ZRdC0IU4sYQw7yQ80a0PU24FYlGGI3jgj0X9z05/WjurQOWMqJEMk6mC2vWUVH0K+1
yv1U9Y+mXi8o+Ow6xOOKhI4YaCBpAxgK2smqzXFvuxs67ci4a5eGF82sArUABX03grrkYqrilKG/
qk7r8rBzKsNDILJgpue+j8ACWSkgvWFIpV0CRSWQxm5cHsyw8Bw1827vTEJRGYOkkOhE/hGDfc81
SqvMlCIKLjB8KRiLdfx60ylj9jEQGBAApjvRZy3XSlCZjOrRHKMX24uHEPRHS8NLpBvxRwBmZ4rR
Ueh5kLHDbVeGSlzV0UsaNl6pTJ7tRD6zSy8zN9eXIr/Zf0TBdsFoInOEvMj5VrllOIyA3UcvGBG5
ddNhM8ThAwPbDnLgHkmVoKY9KD6N71lDn8JcWcj8SNp8IV4y1+jfbJMBFdgXa3T+mUztzYybTd8t
cX3Ilu1TDoJNIL/BMYs6hBRxqujrqkazJbvOQi9cxNwOM8WzbdS4rxpv91ZlB2093lmD6kfEvA2r
/0c40DUqOKNn6BmydHLMxGbhbrDzdZp/Z022ysfv6bSQx5xTG0TTwDpggJIAPZyfZYL+iVahU7jj
xehl9SvmXXutfTCKhQdJur9/1oPsPqJfDVlZTTo0NuastjDzcBfmKz17ytiCiZv5PkhFxJwOQ0zs
lP173IgEkC033LX0gNle9HC7zuP7MBEi2yR8H2mfyOQ6RZiQXWMlGjSi0/2C6BEMdhE9tXoGuFtN
HS+Om3oLuks1KPrB2aJBYonSfHahKCrZ6DYUM0Oky9dPGMZWaBm0sg7sJ3NpONEnB++JMyQOCgV2
UYRBT81MktCoen3Q9XA3NjFbaYk1+aXpgu8EQA4vzdX829gXRaAV3NkA4I/BsF2YbliimN5YhvGv
Rsni9ZBFzLdrjrmtaptvMNb1H6eKnCBTQzALZxngViVBQpW1vxNUppPO/ACswniaaq0NujTBSCRz
XCq6ztgNrMxEVV9MADYcSQUNrhZJqjjhjtg5uFT1VZTbCAfL2xJV/9tAxJmuGE1yEdGgVUmb7Aaa
ojuhV+apzxcEyATdsgTZ5eojlvc5ickuDPugyEBcYGilX+r2C4UL5DTFQ1sTr9KKIJvUjWG3L53p
PIy9u42s4s4yW5/E1cYZ+ick7VYZTbYqTfzrF2Z2s5H9FYwsAr0nPaeqyXkaqQ7UlD1ZTgDmF48v
JaIkv/3PPqDx3cXQUtH6IR1oXpn9yBSV7Mb2ECqvRZ4HmgLIvGuuMYv8+noc3G/5WiB3h7AHqBaU
fCT/w8qMHr1sefSSMJwq/0kcVKSzTZtsRqL5VnN3XdzcLUftCglDOGwIjSVzk7YFrwFSJbthfE5B
W/rr+udnVQhFDcGdqSOwl5/w2knKutN6susHU30goaX4MfxOP2WAoqUTSrC0ccFtU1bpY2g7zcaY
7DyImvAbSt1RMLV6uKKYV3cEfWr4c8ht1WfU6EAZQpq1zjv7wah4dLz+q+d0CqCuz+zpJwnvuQ3m
fWtpfY5NaZzXyMJ8Fg1d8OES//rMiyigY/9Xii09+6DqyDKWmGSnqFAsP31v+4c0fbm+lFkhqBHr
yKphoKx8vo1jcmsoChiJ2nQDMmKWd5P0IWpYGAXn8GqJMHXuqiDvBaOOWqugYD7fuimPemCdS7Ij
VuqxKfZ693eePTcABbfKwlWZl4Ucge6g7oNS07ksXUcNuS6xNhKD6qmNPJW2QYmuC4b2LxA0e9e3
cu5mogj7rzjx95OAOjdKjZk5ljalphepG3dsPNt9Q495UmleVSwYtllxKGiJWAHlCDlfpPeqm9as
JjtMcOcxLKgH8P7GQNJKWSIzn9lIPMYo2KFCixSvnGsx2y6uuArfrI17zB5N3rtQ3/QkWVV1Agq1
aSGUn7E5p+Jkxa/6hJaxM+DlnzwMoW/pt+sHtfR9SQdzu6b2aOH7Uwk/yaNL5BXyiFfxHojiJt4D
8MyLSPRcE+xGsHMXLRZQG780O4hKb9qYHZyTFcx0nHlJj6evt1YKdY9ayt8V2nkm2gbh9b0Nff/I
GQOpd7Jw12c0Bj8L0ypEjc9W5Py2NQ6akpTwqKZw3ZHGy/k9AeVtFsfbIaKgQV3qiZ7VmxOB0j6o
Y9plyD+FO4d0T2bm3hfIZ4HiM+jGMZiIunAjZJjxn30HGhN5dbBIo5H5fN/BJxoW2dRj3zsT88uL
9kmfirVSv1v5sfS4r489Zkx3WzYZG1AJofmLLaElZvcYs5mR38AAcBid858wkiZ2DCLCGDBWGeS5
HTYdW1vNznW/5sXCOyTWI/kCUDMM7kUErDoAjp0LqxgIv9FDiXupFIGRmytHfYyGX4K4JoQdoI4f
WgthmjF7prDcCERd1ItluIPaOcrYllW4i61DOWQes9QgwaTVCf2udrO3h2/OuCEY3o7/dtW1rtfV
hcfGxK/V0idF7Wc08soYMd70lNlK4Ea9V6nGc+pYm3LYIi2JSaS6X5sakOhb0mt+ajzY/CFRRrwV
sUeaXZkjoRduHPM5HYkX9c9J8t0Mt2Z2Z2nfCaoD5t3E7+KhD67bjU+ogLzfUC+YXE0Frljunajj
HsFGl4Q79HfW3YqOO8yD8+x4QkX+pzUWXqtuNat7IeZzATLOMouRgRhXmjt4rEePH4B3DUYEXv9V
2tyJiJ8EShZMnUTgea4FoZGPlkpVd2dFT4PWBEP71YXHn6mYd8P11TgRb1TXbHoo2buOepY9tp7B
/yHK5JvmtDLSH1HNfSNh/jTsu8YJjMLy63E9Nr/D9NEtjSDkSzmNT/T4xVaizI0p88gGXrjlDZrQ
2jQ13V2GX1OkDPMfQQYf/S76KQBDPenfCqNBwPe1YU8ltVeZvuoa6mnxRlfW1EjXlaL4qlmAlO1B
Jfkmr54n+wvrNp2xQydI7b71xnYa3rsmv7OKX5QPwZQ4WxYv+Mcy37iwOQj0MfVR0LKjpiLZHMeZ
iiauQ2NnNqrXxc+kvqfZwwjYPPQ9ZW8N/zCSuyJaZ3xYcDhm3jED9hwUw6Kx+SKbCi6evuoisPNa
4UvLntj+umLNeLlA58MvBxQSeRlZ24066+KWcXOHud1P7hBvTAvprWmpIDq7Cl0sQOTxLkaY2DVq
PIxX5s7R0qAJHxuV/80+nUgQv+DEMRuidurqugXfFhiH0V+c6l+v79TcEhxRDEXMgUYXGTYFMpFi
GBrT3GFykOfZdf4XC0DFGNErMMIA2Ep2Xi+Qi66R1N2hk6nZ0p9/8etPvi5tT1XVrt42+DrjXwrt
2akj/7qAmTdRQPDECFtV3BfJDXDbUe+igls71hlPxtDu0sF5BSvdl1QLg9GOtoNZ0wWZc8qLvAcA
QCgTou9I2jK713q1S6G8XVrjRazt6lh2Q7QqOkNfOJ0LUaJpF2QMeO7x7F/QcqQWMiAJb/O9ot9X
xZvVracb0X9o/TwXoZ1rsGaVpOsYz/dxMXZ3rYapUVUb57tSc5Z62y5eE4hC7lIkF1DcuGgKm9AP
n0YxRCl9FPC+QetManuuVcYYa6H/akHZfV07LiJQIRBdwQbyM4DYy86y2nNTD12WgZnna2zdq/H3
ChcoWUpWza1LgMc/q08YXSr+fmIEIhpptG3dbG+NbrVuYrpmTv3gsP4nYrat2di/ry9rTit0DQzA
QEnMEKXxSe+j0LUyMI1ZGHQfZ1/qyNgxbQl+OisHpUcEZhgAAQ7T83XlGkWoPU3ZHsNAQO8Ib/Mn
b75eX8vFBcYRgY3tXxmS+qURBgGkoZKhvVb9ZRjR10m37jO3Q79q81OLymdA/5bqbPMygR5DAxEK
H3LebkLRYywHI8M7ivEt8dHqWdDo76iCGN2DUy9NBJvfxn/FyTNnST52GKKhZ/u+w0RbBIZKx/3o
b5QCAEh467BN2E5JCUEMHwHHUuX7XMv8YrD35ujup34p5zl3pcAMBx46PEfAYkg+Se+MoaqnjO2z
2o4PRjSZX1Meb7r2C5rllzh0Z4XZKvJUcOeAJJAs7WgWUY7cQLkfqyooDdSlyuTO7ak3kiWIzJwo
MWxHkKsgspZrH7kBTF5La7Zva1ij/m0sS6+efiJOuF3fxWxAAXtXwYYlHRM1yzbTdYKG4jxS1yRT
Ip9M5tpJ1V+Wlh7hsj4qjdEE16VeeBG4ZSBCxzuJbgdwLwkVPbFQMUlrxU4htdEeVfLoLkT/S58X
m3vyeZYlbZHwiO2516eBvfTr5y7Q6a+X9sxKy5poJX69815yBG3d4FsL9dalFQiTcbKC1Kzy1hIr
mJIVqRfnRi19Xr41qVHRCqMiMA54S54xPu368Yr//CziwfGikRvIKITs6BaQNkjp0aAG3DXbN2Ta
lPR+6NeMfkvLQzFsTW3DxyWBM7cFDx6iEwFPB4GjWO/JdrXVoBdtWhXoD+b1Q9FE5NHOKrQrlhoJ
ohGTD68vcFaemLuEhwLFatnqDNVUhhyNNPvCXadH1D4/Cmd1XcRn47S0iXiH4Jug2ROTVeRNNEc1
scCBVeyphfmNIKFMid/jTvlu6GM64UsVk1Va9oAyu68NJavKTHZ5NmLQ5lhnPX/RTJQMWaKmHsx0
+6WcpuGhdeIswtDPiB1xhMDWj06u30HO4FkMJFuso8oj080kYECArVgBDI6F/+QuLIzes8D79RDF
aegPVZ+91NzCtxhJC5+RCoNslIinNZoCYpx26VuREeRImlrTtCqQPuk8TPXKEYNH7jZWlOkRAR25
G5iORtlSS3cYU1moa73XkbwGcsMDDi5MQdpC33unVXcKV9+dMvyHJWSs1yltmucoyZRVT2xgcW2n
7sCAYhuFBwqW36oO6k6dKBoaViNLXSHq/2KxOjvkzEj3ioqW7CC1EuSOpri6M8CJg67vSlkBSh5+
dzNN67w2Sl2fZInm50Zh3gPY1QdWrVaeygh9psOoB32Z9c8VpTa2p68WVGzmiuq4IzCTgrAAFK7n
Kp3a3QBusjrHu9k+ftBaXcg8z6gwAFbgxkHxHm1nruRMmY1TUJAC031klF4yvavZU9Lfd9jA63o8
YywFnwtq58gT2hdtt2k/tVXYJAW6zQYAxh5Z5QDCsYDcmNks+ACISPBUIujSJa8tVvWwV4Do2lNg
jI9Afl9fw9znwU6BjhFwNCMqld79cjSnWuUk39vRa4++F53pC7d9VgJiAoD60Nl2kd/ABCUlIXFR
7BPum+2btVRKXfi+XL5mNEFbeofvG+7KXSH/+Bcb9N/Pl7m3IjcLTWXE5+0HHXH70qQ78V5IphBN
FejnResAEkCyKazHPALhHMv3k9X6NWvvdH0HFx0W705ZJNKc26pTYdLFc/rcpJlb5uDKfXBgTrTj
9b2au3gCjIY0gYDY6tL3jYwOlgM4wR7dbWVWe21aelQNlggVZu4d8NUK8NWIONHjJt3vLm50lH4o
rsQUBbpa7IzK3IaDttBLNS8GAB3QZIOrUz4a+ImcmEZC97He7lFo8Ppe2zJzaZr0jEeBrIoI1KEE
Nv6dW8PInWqqK1G1H0nvaW67svp0ZahPoDK3QG8Sdr0X3si0JDIR4ojg6iNnq2Jm6bnM1Cigc2pZ
7eMXQguMtrmRLexTAHLswJrhkIAbljSB2qB+tMuS73WGfJ1nLtVMZq6NKQZtiPHfuDTy6OekdPUs
azS2N7WAHg7DWzUESxDOGW0G6YhoiEEDMyjPpDVwAxSaaR6CHCQfjx1bjUm661vieNONzAp/dgvF
X9FLgv+VIyIbsHSeDljNQJnf4t9CDnjm3mNEDQBYyGqCBlIu1481jqhQUqgYmGzGYBiXtmpWAFoC
QW4Cxxj5unN9UggsvDnE1R7FIB7k+HfdsMx9H+854kWYL7zr0o3P1dK1e1phg2xt2zbxWlfvrkuY
O+xTCdIzC94GtXKiDlFJlHuRrQWxGq1I96NcYjCdWwpapTFhQ7STXyB342Qaq3Ew+D76zuOtuzRS
evbzcN9RjwEsA27J+UmA9jlSRsviaHF4G7mv2TdyHnzqKhCe/wqQjjrtM9bGOgQYdKMqm3BhPNHM
70fNFekiGzYKBRHJGhotp4bFCdvXSfVbr+Hca8XtLg8CAADLRTUE9kNSJkx1mwBV6tleb4FoBtpt
wS2cUaWz70uqVKtKGzdg/QH1bn2Xkf4VOZy1FSZbZPnW17V2ZrfOREm7hYlryBHFEDWCEKT31Nfr
n595Ac8+L8SfxJ5lO2mgrsOlAPkV7F6I6tTSmL3ZFYBLH9xRwMHhlT0XQZKKxk3kgoTRKlFqB6yH
uCPzr69j9kRE3zi69RzEHdJzR+2WlFZY4kQMvprqGsTxxrpt6CpkdKHDf3Y9AuANzUI1UU46qYMd
A9HrgOwpe5y2bbYQ2syeyMnnpdtnKTzWWsvC5+vszlZWtbrqwVR+fbuW1iBtl2rRbgBnFtsXdO3k
6xtbr4UFQYrs3y2SR6ogGuh5ntpsbxU+epfJEnhj7rSRMkE7GVwcAVI7VyktbFgWl1ApXnTJ8wDm
F5KEyUuTRcqdofdLLCpiyyUPHv4H2qJRAAH0Ttbgsh67QUekid6hQn2aGjv2taxzPTq2tq/isQrC
LHHecz3RlrBqM9qgIy+E0jt68uFlSQdV06xI6cCL/WhQP2+2Vb6NAJK7rg1zQmCQ0bepAwQFjNr5
duYUHG8gRRe8nx+UvYc9+D2+Xhcxs4UAPPwnQlqHk6k5/ggRLPlu6cld7m6c0PUHd0W1aN3GN5cy
BdwdPBzgw9PRzyYjfWM6OYVGELh3BESGk+EbaC4jFKzK3Y7FP0l6+4WCOuJJxsMvILjS+kZjJLqF
ygSYlD00LgT2+Bf+Nor7gr4E9T60TElvGgmd3tJjDiqzcB2Rj96+/c08+770pqXMyJpiKGGmMx3c
jh/ZFFxXgRmbAzUWjefwjdAlI7Tw5Klpm1QrW4WIkQh+hV1aclvmtFgkNNEygrQtvIvz7yOdpgK2
NKX7zPXD7o6QFde315ewJEI6gyoKC8WNwCPa93zltP1ebfku4fbmdjFwhTElFCVJJJ8k85YwK1Fs
lDZEkO3COjcbavzFlT8VIV35uHW1wY17VCO7iW2csq4BtEvDVVbrysK5z23aqSjpavAwT82Bj9ke
5/Zi9/GzNdxN3eH6ls28CIBWAdH/WXK6YFfineNOVYe0Sl2sUn07WZ5S+eGP60LmNPhUiHQubEA4
HLlaBl4z99dE6tEL1X7h7OdkgD4BI2lFJhA++LkWo3dUxQCiNN+jIRL9ePRv2i5PuhZl8rcs5HhV
bXQtxtprNK2t+MtNeyTagODjIb0NBiqEurKZSoYKSXtHpYepQa4DVLHlbdnSTwGYeIJITiSg0FMo
bVBE82qMKD1kXh1+K8uFlJC0//g8eKMRWKFnC//vwpBPSsFsZ1D4AbO0fQycVTB3/voOSU/hHwk2
3NT/mXJJiwpjUBu1VPkBbTWx4pXuQ6p6Cn0sUszVuK0S90cWxgkIxkgcjNwOr3dJz0qlqTBI5ZGN
D3yqvOuLmdsuYELAegmKdWTRZHWNMUEgnkx+iMcsQK3Hi5dGwojtOHG+PpcAGhEbQ7OQobl499qG
FBP6DfkhqN1n1w3a1rc89UaI3h8paBSGh4Wg9MKpp4qd1FHvsoNBlSCcXB/uwl/s1IkEyeIOTg7y
yAES8rbw+0QJ+qUpFpIN/LMGtBt+AhyBMxVndfLAutQ2s9JV2IFn97QE0/22bu+bG8M5IQVtRp+x
HJwrDM87lxKNtcUmXPND3bA1mhkK+CM37xSEIH2JHlPB3y9dEDtO48GNHH7Qk9eifKlvc9XEAlCm
ADoBCQLw8cmN4SQsJzVPEnoYw5ch9YvbDRS+D2pT0WaGiFTGSTGMF7PdPMwPTcyD0NS9hiy4ITMH
jZ4cpH4wXkqchHTpVBPT18fGyg+tsWbkyaru3SzIl+avz0gRlNgA5aFbDiZE8tdCS81zp++KA/EQ
F3xk7s8l4zErAWgUsB5hBjEc23NVslpWcoUNOAn9njnf4+QLhgZ7TbuwXTMGV9AqidEGDgAbMkF2
BnK7wUQR70DM7DHtzYD0RsAbdz0omOrq8frbzfp7Jk/auDzmYVelkNfF48oympVyY1QoVFgHmz00
ALM9AUCRbnqnpNOQDXZxCPnaCQHhdzxu3OaIfMrQ0YECyhZwGwA0eX44OoCShgP+34P23vf+7bxH
yIEDmi/wSABbfKK1T2xVVKqoF4ZqeWjHd037QKfw9TOQnM4/vx6gdRhDdFyBKOr81yPatNvc0YqD
fdQbz60eknz/FxKQ5fhMQ+A5F8p9soIcteGhNjgcKYwqc5LEd010D6VLUc3cHRF4o/+JkYvDPAOM
ozIhpqQro3gh6RH9G0sNOTOvOMIMdBei5QhjPC3prJFBZQ5tsuLA3Q96bJcGx81+HpyeCMRhUfAG
nm9VlXc2iJkVqKsLf6fPVyi6LJy3zL3w58AxHhgXQ3ANye38isaJU6dqcXAU4qnt1nTCIGIfaZqu
KBm9GG0dPVM8NixlHuc0DWkoAPzRaIIORum2O3lcVPVk0gObPnT3VeVv2vj7uqrNuEB4TUTUD0iS
ClLR8/0z4qSNaA+f2qKur5b6ux1lm8ksfjno93Cj28fPgywA9xLsBYBLw42XxDVgZanrkB46sHPo
DPk7rq5017++qLl9gz6ItgjMG0K14VxKmcZdPnJI4d2jY2+6IdCWxrnO3R2UDzGXFlU+6IUkYohy
ktocL1hLH0BHvUo49er+ue6XGLVnDgh5JhALob0ELoUh7VivGQUQ2mN8aOjwrSvUAI4mAEXEs5pu
NfT21+tbNycO8Eox0QhZUJi3861zeaMDJVXkB5fuFehb+so03RvxTwm/XBc1c3UxOAVtZLANAskp
/n5i5bKBwv3uTLga9lfL67Tbn0rMtwLrwWfLKspl558PxymsGhzLIf+StD46f6//+hkdw8BCPPnI
AKLgJF+cwohJqPCyPDRakIeBaQejurouQu4rEoYHnBoAuYmeW1QupfsflRMOv4Jfn1o/ItunQ7px
Gupn3bpRNvm4tew3t/5RFs+hthS0zOj3mWjx95PDqSy7nmw9ZIeB9E+N1Qf2oD+WNLzD2PqF2/r/
WCY6GEVWH965ZIOUMs45GhzZQVcbP0qfHe3J6J5S9g9t3ZXlfLfcL3rCgtBq/HbpHs84cMCSAQ2C
Nl3RgCBpCZBkkVpZDjsw41dTPbj6IwZUrexxE/Jt1E9LS53ReTgln5l+ACguuqgr7g4sGnpEatML
6Bl95gygrGN+lCEFb35Y0RY1phoToLSYeYy/uPqqdP9ZUKuZO47CHF4VQTMIcKjkwCSM25mh9dWh
m8hODXE1wN0ZhHGy1iL9i061dVvr30Aaipmc4F7QlVUHqG2EmIaO6L9rAJ9UE5p4lV5+v/7TLn4Z
onyBHxengYyx3MgQUaeLJ1yrYz/sUIAVPYtVtTLijRIt9RZcnAQE4OFzwVEpWs4UyfroA+vbqmrZ
UafU37AoWzjquaUgTBOgDBBgwc6dXyBrJKMWOw2+r3qlBthEUQX1z5p/j8sf1zdtbiXghUK4LHwF
LOpcUp6ljT4URnW00Ly5ovH65s8DbGuKphnUPS7o04dE5zmr4vqYmHlABu4D6rCQd7u4hAhqDWT1
BAM/IEVypscstFGdKqs7mvrvrDgmw0apwC1wCE3LK4yvN6/HRSkFszBBpXVJnqK1pK90q6yOBcrS
yr36cvvnkV4AGg85MXBMSQYFVbWwM/K4Olb672ilF79v/zywPiC0B4gNzdeSXRbEiU5madURM3J/
NkuO04wqocbx39eFUp9YfdZSq7UTvTpy+t239IX858WTiazL6dclX91Im6gDE1J1fE/HA3nv27fb
9wZZNtg0AzClC9otUvd5h5CTH/PinwZd5q1qLNyFS0UVvAJ49ZF+Ri5aRr6VJgNjQYLDjd2nYYD7
bz32xi/dfhinLalvjs/g7eHlBzEOYnEkk6R3kRh4e50yrY59jLQkbXxarE37NVwaZXl56pADFCFY
qA0kl2RXBkTjbtlFbXVUk1WZrPqF2730efH3E6UaFCWvixyfb+vHhL3myfb6sV9aWvx8CyOKMa3c
xb2QldZw0zgK8X0FfetDGe04p76qUl9xABHQnS/XxV1qMTAgcFKQxIfQi16n3K0bO5qG/thz21P7
j8h+s/rbcEx4/YBpAQUepschUMIAlPMt66cog3ucDsce4HqzrALt6/VFzJyJDp4AFVuG7wMJey4g
CuscSJO2hyKjse4pJrd/H7x01p/wC1gWaQHYOj46SmYem3XtMlAj3Exgj7ZKuAnitqOidTHua6JZ
Pmp2bB7d7N1MjwldgxNgaaDUzFHj7uGiI7cAiJHsHGLO0AgXKjGO9UHXh6Cp6Sq2FvyEmZM4kyHl
R7rGbqBtkJEkWpD0b1xfqg7MGC0xDws1FAGJuwhVjbJtMU8UElgcUP0ZD8s6Lz6U8Y4Yq0xZ4pee
2TNEjRhXJ3qhRQrxXLMUcH+CE1zXjs6kbDMFjAug64g219UX5RmhQWe1GyAw0KopZlkBxo07ci6H
V+0U9qGlH5POftPitnjC/NRiOyToo8EoAO2A6Y7lLkz7wtdCW99U2miVdz3waF5OCOokamiBLDN1
Lb4ZTJo/8qb5obnoAnJIDt4Rg0TVqonN9OekxslrnIeEekaoow+kSDUn8Yxe/2kZmDIGOnf9jmeF
nXiuO6RBipafVd8WZONW1nCIh3Y4kNG1vhsIhbnX5jZZNypTPUWJfjMer1s7TbwkAaM05yTzURmp
/C4CW+rkDupdEqY/UgIeQ9ZYlecaWQ78asw/skFtH4dqjB8Kp0GSttKS97jAzCcvHkcNmtrAIuaR
sZ4qzJb1eWy+V7QxUUazk28Vb6zMw/jio+r0b3lfl8FkT9lX6tpl0CZqtzZzV0e7UjH4nfp/SPvS
3jh1/u1PhASYxbwFZksmySQzSZq+QU2agjGLAWMDn/5/cc4j3Q0ZZZTz9FWlqngwXn7LtSTTlhXc
DEE34iuRGLjsJH+Ea3u670bDXJHeeJ1Gh7ahkpOdhX5Kyz/GOEDPy1Ns5XDh3YrRegQXhT+2Qhhb
S7R2RN3eL6K0mCAfk0HBjqz6ELD5557L4IdGx69b0TI3N5bof/FGPVtBNYRWPdrXNMCkh1UAUmYr
xfCSi9pvQ792J3hgluXjKGokVrYRJLuRQEmutHPgA5gGo4e2VVnEVUXovdPbGh0UYJ7SVCpwvsap
ufZJPb4xU72LNu3Wjeh+VhMqe2FGjNSCoA2U6cJC0Sctiqeho8/2NI1ZCNc88176HIsrh4YTN8Y0
NqeKirBU6RCEXjDUbdQbRvXbozOOJ03SSHVJ9cBQZdo6QXuCvc9P1xru0yrP7Fh3w4p15ru0dBsm
tTfcBd2kZdzR3q1vOqPuN7qt/hTa8ZN1Iy24KnfKPXlMNX2UCJjvxpYkOglTRTsa0WFkR22PPypP
VrhRDG9AUUc/8Jb9tBr/fsyl6CCXW/3QlngbssYIG545UQX1uVC7qY4Sh/khExldd8Jrd4HRe2TF
mKggnJlnZWzC3u9aThlrQkGaR8dLCYhvLFErz8vZps6nNFSuFLEF/9U/gg9ix3n5CPJTGpo1d0CF
S58hFUmevMqud+PY/W482Snw79LqShSjEfXS/dmnZPJjwycd3ZZssn4HwjNCux3t/NmUnEHuBnS9
Uvc6nASvEc8wFhcp8lt0tZ4gdm7KjQHz8/4KGly9c5eYkG+eunYKG1fW8ZAQHg0q8GK/YH+8vKli
v8t7uaqpW4Su7OtiTQc1YQFBnMjW5j4fiVmFzug0za4bSyf0e9eKvFw3UZU2Y9wVtbP3rYJvTbhz
RSiFydgEYsXO4LwuneGVlaTZeEWZRjpx3CiriavXXde6DgR46G8CMEi517y94XVb3lQapw8WRPto
l+V+zI37wq+FsZmUqMqoc0wVqoSdkqF4sWiO46axzcGNy6Cvu6uWsnzvqhYGgH3FlRUaVl2FZZ5n
kAry0+ZGEBM+bjzg+rEyy1TvpGukW+2K9Dhm/mjErdULxFjQ3OFGSjZ0StJdI8uKrXLD75MNFucd
b82NTMAh7G3+wzfhJIw7to097emo80UdkaxNQU3hSX7blBBEaIeEx1op1axGV1+PKVRyFDO3EAO+
YhkWYKE8S22hr0LfbNyWa0g8m29Ju+6LtYI/zspMNJY/VJjvhtyxEyijg4BZSZPetswuWcxrt32m
LRlP6Ju+9rllXpdSHaDRybdVVY4/GrfOcLSwLotgAGF1q0kXQ1RAc32fugCxFq45/Oplm2yIouUj
uFWPU5W/wLRM7KjduHu78MieNlgd2MJGpFyVhKAAyzA3TBajwJvAQLca1xPE6fcGT4zqmnhKDWFR
Tq/CNXNjYxVlmRwDWUKPVssxbAqVjr8c6dgx19Cx6nHWh0XmeDF6qk7ce00DEXjpTmZUeHUAfpET
hIQWb6ohOioMhaO1gsfWrnW5kO+BnBLASt0MuoRel9ONY5TEimWjNV8P1ZSEEspwIbM9jQt7uG8m
JiCs1OErjC/1WNAYwF4WCnsqr9Op3Xc6k6FUBWwQrOI1oKhXZSK7k/5kx6CckpXrZvTR1BDdd7Vy
ws4RxguujT+jw5gZybruY2qPbRVOCpFeWPWmEBuSJsza+Lj9eDyBFss341iVWLMZ9PM41A6tCFGz
i/ULBsDep6jVEZkMMVA129w3oqmAuahVVSFL8ctMUmJhFZpsaoPYK5bZNGI9zW/IwMuwgBiwcBMA
rfBhpMLvwf3cH+EAYx7sNq0iuKJijyYT5J1WAE4VazGa9splPMFqTbqjNwxV3CaiuU8ALIhQYBxD
t5hUSLIh38OcIt0UA+QtqdR/RsxghGtWRBSNPKiFk34zFyaxM4leEUdDhI/ZiX5pCoutTSs/AMaT
rCojly84/PQLGMxjjHO5vqpp1j1QMIlxNvhOEyW+5rd2MU4/WFbU5MboLf0T0hl2OLUtiWBbUUeZ
tJKXti3frM5z1x5z4ZQxU3jNVo+RnnLzChzmYhP4/W+HyAcQ1Z9s4TTAxRj0SEVO1rTPvDZiA7AA
BK0V1GW8ZGuRtosTkdVR6poscpLA3o8ZVD2h7dvtcArPwRKtV5y1/gkXWHOrCe+vXA4zc25je/R2
7edRiWxro7nTbxKb6+sgSBCFZQO1EZ/KKaxo1dzA3NV5ISp/ljbNnrQEOdAdaHNdpDYL7TyHFV6H
aEn4DTbMYHL/QKcmEGDhDCRMc1L97qTpx/ituMW7DvJxU9DMddbRjTw7q4eQKyhQbUuj7yLDU1ze
KcfK3iBzR0LcG88tJGilU7K9O4kALdkmmPjGcibVRlCm3ZvMf+Ce5ljIVhF6bvuSUnkQeVNvjQCK
xjbPIPt4Td0hbuWwxpG7abte7bhnOLFlDN6uGCsZwf+lCVtT2WrNakpWrTXN2C1c12Qsu8iuYNHb
u+VtOpF0lThZuxoMS+F/dFDR+9V2fhmpoLBWCTUiUyodM4/ETIg8HAI6oWkw/CGj9aqFXsO9uoJl
D/oKPNg4OY2bxP2dQmgKFDXI9rvwTQz9lkHcLi9RmWNZGOSQKbE9ISNkd9ONUOwodPYOx8liPQhQ
NpXdPRPesKiwvZdpdNkVl+6dJnYWgxHwp6wrepunZv8blmDmntGkP000SXD2VQAfGzp/rFJZr8rE
HLep8HSwGp3CzG/SPm8AsQ7SaxPTvi4o3F+pr+sgttvelSGpDYReOXf9lTaDlUlxt7lVXyN2M4SL
xlyV/xAjLr7QbEh2dEw5jBEEm8ivAbjbF5/Vv8B9+qVTL4HyYNYhastfMqpPCfRnHppWIujLcNDs
zU4qERfcK8woz/XQRhQ30u+BTnQz0Fz9QuzQxqjbuGHpMHRlctk2qyw1mpWbFOMKFPr8GjbC7Z1d
avPQQcB93XjCxTfwOI/gy1AGoWBj8silAMIxsbvC38ver+0wddQ0xalv2GvDNv8kmVR3hV09tp5X
rnDuIl8wIZlkVZBBBvQI+ClllOkv1kGcDobYXktXsH3LNtBnQawBGMNPUPvra+QMPo4KA1qJ+8op
G/tklMKpt5mgTrX2ENhGBVTV17xoeMxZdkKL8HfNEeLVbh4Rtx9xBvZIJoLpTxAoiTPcxanj49eD
ZOmuSk75MwBqdD8JO18NOexmRuzro/QmhO91I38y25UnwzHumlYB9RX4EvkP5I6rDnyuFaQe67Wo
MuuELjvUnyEpynLoXleQSbi2x7LKoLysICmKyBStCdk3DeJFiH6m2oQLWW94Lwof6CUpAje9cSWK
yj4AeVuTDbWzE8q6Re9V2VetInVUOlD+AKqY9KuMtqjwpCO6MfDJcW4bj1GYwBVvdu4ilq1GeWsF
TIcN/B+voBxRN2E6lP2jk/Buh6qLRtvZtbFuK/hrSEjO6ysYAwCOIgqePQ9eSkOIv2MeAFRaF/j/
MHuySL0KbPOX507chO0P4l9noAchIXbUtRkoed3EIp7mJ9OCniaUPY6lKR9rNDuuIKE3xW4Kcb4x
oF2UZGV5V5tlFQ3ohD5XXnWYRIaozASzxOtNbOesznYWbo4NswTdpLa0sZcJjTvRVldmoMz2ARZi
dkidpKluUp015S2swR+kZ/40J9wY+ySVDr1PTLMtsPp6SNk3xVvp9ieTFI82zlOsV0c9Z6YrHmnR
WSI07HF6Fk4/3OK43dMy9WLg6SBbLAL6U7Hp2aGvVVbhNhSGCY141/iZV7kZFghY8xC6/SgoZJ1b
+XHiwwXYS/Hznbr2X9XU07B3yH2S5e5qHMVTnfcsqnJsjJJ2752aMc+8fnb0gOx/Qi6YDU0d+uBp
bxqvqKKOwFqsHwLzhCj4ERqu7Nm0M/8XcbPsanKtBndpB7n+Ykjq2yBvPVhwurK8KmB4tSoAOdj3
dpGZa2tKk4eaVkEVT62sxHZy+oeu8rjeM55X1rHwkNRlAeQ5ep28W2p857K/Vk1ex51X/hr96Whl
0D9a1T6ZzDWitVcCoZGwbIAvRWkBha+wmWZ+vEeBCqJ+BelsSgZsr1rW+OJTPdm7QNY+TMqcZufW
5iuygFcn6POorsYydEvz1e7An7JxFoUTw2Sgl1WirzxkmLMmkU8TUDXRSC34w/SF+tM40BAtXD+N
xtafCtQbsnQvK9VfCWL0JORa7JMpNaJA5TXUUAbuPvDUex4E3IosNh6GwvNjZPbI9DTLcbAEp9ZM
ng3oloS+WzibiRUiGidSbCdNs3WdJz1+GWvuPV0ppPDCgqdTkrc/wdSQMZsQbCM9heaKnIJ9ydI0
MjUsDvlUqJOhp+IXD0T1AxaLldqiGNTe5UBfhzZuHhVp3zlOSU4fG7BJtr5uWR7Zmcn3Iw6JR8FT
hh3utRIIPtODEl1mkxcB+N9usgfdx0lt+M26qksPglrN2hWV+Yx8WMclUFu3Ki/6VVfWHQyOiPWr
qGU/blUKfQwkUkA8pvNJYUIWN5BmE3WgF2zEQH9g5pMQkQlyNoqQdZzMU104essZkn9fbTPLWgdM
Bldm6+sI3HLW30rJWwf6rP206l1mX7GOthH61m3saPmE+ijZeob9EmRIqYY6eMwUXoxwF+I17j7J
zaNOJCJwnr75nXhBcOavpowEO91Cpy5A23/wuT6KNJNy1bZmEbWmbovIMCE23JCExS1FaiPH5NXv
VRK5RlFGxCm2ZWFv7cbb1sZYthHC5gYuQ9Oq6YZt4BVb0v6gZCu9LrRG990e0nbdNcK6JlkGlCbq
ru8uCh+/Ml8iEa/MtI+9IijCsajukHc+2V3KV1ypErFnl6914Hch77ti72jUUcfGfBkNJq4hQOOX
sU7EL8uY9AbnKtu22eTdJo6j73kigjjvHTeG4taplNNbntbuBmy7Cl5ytl3si0YWEYhXgQF9Fpee
VDA8iUaaKY7iBBW3gqmYY1tEXFrBrimMMs5dBT2yBBfLG9OV+4ILWdfbKc/fUI33rwvAfG5Y6jXx
oAcFRUDqXE9U2HfSKh3UakrDDJWTQCaYGj8CWx+cCaYZLTSGVnUu2V7baY7E2YQwTV/9oZnx3rq1
EwY0P/q8SEOBoDmGe+xrklRBWCRAPiUT83epW3re1QBa0JMzod4F2QVBo0zD51elLaWRm1oSQhg5
xNZTVyAOCAwQEZPSD3tLiS3pcvHIqhRDZf6zCmwVq4JaD1oT8c76BpKnCQ5OnIfT9EPgOthIgux2
PSAHvG89G4mj5wnx1hFuh7prHlpL2uvJU74dyTzTEslTdaq4N1zhlkXrbgyKYa8K5q8HJV6hbQGK
otPnI2psbfLcwDE1pLwtV2lrBLdZ1ZgxT+GVlcO/0YcNQzmgRBj8RAUgj1JZds8TsGh3+EliRCoE
kmBoTEi4kCzQlWc3zAx5lfhrnYw6MvvcWaMR/jR2LXsPUPI8jCp57nEVbRWAqxHYcpaK2sEgqynx
ni3U7AocxpEnPWlhgvhb39oSr5BDw1I4cJCJtTDGB046/u7PSAaWaJyCQUp+SuSd18ZEm99JP392
0zngx3fx0CYjomxUyGKIeqgV0EzNKQmQ01oqeLBVlkTKqf3QJjV2Y1XqsHCYEw04ddZ5Ww+oawob
f4Wc4Tt1Sv8ZwLu8D7XN5sTC4A6WERkGnK9IhInQ+ZZ1BiBsgDADryBQk7qCvuOwccxyPMCSkN44
mhnxWLrVZj4lHmSrgynOzYqGMMFQKCxMgEKmRPvIK7jjRY1F+IXu67nWAvh91tzEAFNxiU0TwrGS
VI/k6KvnyV8psq319/tW0DECAgFuMcA6OItuDPcpooqSEzTeYiuHvdYF1NiZbg8EBSERC0gX/iwR
XS6qVSTrKnKELlnnRtYlbuqZ58+dYsBBQG4I0D782BUpuZkEvAvoUbqvOD8vqhCf+QR/P3+J3/Q6
X6PEhucXQqE6tHWqHcxPvj9JHwZZtHasNh1pVmEQi+1xhxgXmkfn5gjACYjHAR0I3vD873/1o20U
eGA05vlAO1+9p3T3dWvq89NdawafA88Coh3ouh+fTseAGFCoJEegyYwdLS80u2d8x8e218fHL+YG
uZtjdxkeb4p94O/UtNPjxueXoAeX3mKxD1CVRH/DkORYTW/TcGKv/3+TtEA22KITKXrC5CggZX1T
kQtf+OwkoQsJfjY6np67+AaeKiuP4eg7Vuaa8nAUofNeB98jNaNHD5FD9M+Bn0N+6C8bnYmwoIKE
ksOxhAZIMNZh9U3N8n9HgCs4vBqh7Avjqo9LieVdVbI8cI8OypDMWZX1dyl88yv8NcDcY/1rJ0Cv
c8pFhwF6ArckGifmJbz3uXUE4L8PjgFIp5+so4xGEVSYbOf4hJpZ6EG38PsLCXoQEDFAv/kzg08H
lDMieu+ocQ8iXPe1cWGEeQ4WG26GYeDnA7UJaeXFHPXcQb/Ukf5R6VsIhsHiWm/ah6D6/o74MMzc
xP/rUxhlztOAYhiBdkGcFhdQBmd2BPrlpjvLawMetdQQaGrUOrKs9hEduzd8iN1y46A13KIC8/UH
+XxBQOoMgEfAuSmoJUson/SgMFmKAImFM7E9hIGP6EZAVr5Xl2jmZ14JVDhwr0Aq9pxP6Kg0Q3Pa
5tQ8Wtb7ACllPSAVRLcZBdwL73RmJMDKAIf2ZxA20N4fv41mcP3G4huPcrSRCzS6VdfAFNg/uWao
QGY0+TaGEMYq0PMCRBjLDpInHwdEV20EyE06x6xbwWNEXtJ3/4fZs1jUgKTagNCCSD3jZz4O0BIf
KUqNMMQKUKGDYWgRlaygAB+33c0EYbwhLEthlTHaOilAn5beIbXyoXZhNdeTRfkO3Ub2YAFGAO+V
lm1QYfJvEbKOe1KOprGBiFR/Z6Ehe0uGn2O9Z0p6W265cl2YqV5VLUhNzBQ+vDvcvLszJz9dDa5p
vHYFtx7yHKHn1+vyzDcE+3ZWOpk97D4ZWQT+mJne1JIjxVkaFKfRBsZj2qCG9/U4n8HsM80XQ6G7
hxgA6+bj1A4c4rg9c8hRuSwk+tDD8holrbFDcQqt7nTY9/3GLnfIAVFkvnBYfaYqAZqGRerhYprt
SJzFUiVz0amC29LRuut8N7SrFBP8JpzHgMF5R0BRBnW2C6pCn894LFWAcMC3wcCf9JGS3qupP4jk
mKXpJjGM9f3XU3rm+eCYgwcBlUMI/ywvWn80deElgp2aWt9WVnlFrO/JLuGinVW+/zfCvHj+Onxr
2At2tosRejRU5crwvo2AxPMBIZuhZN4MHvz4fO56WQlbVnbKc0QJ0UVG4tkZ8kBEwooDLG7JsQt6
0ZtFz/HVbaBgyo0t/8sn+GuAxYHUJYMjxgYDCFQjT6Z94YD9/PuRsECIEbBa84zNq6lkQmqUxo4g
InLxc7jE8z/7fHwBSAvOqeOSVsCt1JC1Toxj6V9X1kZfUuX7fOkBd/rPtkO8D+7C4vvahqRA37n8
RKddFZxyb119U2kXS/TjEIv4oBoa1wT+hZ9cIwYZq0y/vYmDfxizYOUhpv20yVJqNNytKD855q68
qi9ZPp75AnCWhK4yVNpMYCYXF47SWaHLychP1VsGHLP6/gIC5x74RhwQOPuWmtC8Ke2yGQN+IjCT
tMP6+bsn0Ezp/9/jF1m1rVpP+gqPL6tr2t+0/oWfP6+Pj9fxh+cvNc0ctBC5cvB8a9YUBDLBDlGa
R9M8YrS4kECeWauonADmDegk6N1LsPeQe15WBGV18r3HulfhMGysSzSnz5ctqDt/jTGvhr/O06aE
pWuF8OxkrIRmoVpZc9ly9e2P8mGQxUVLvQpCCAkGqQlsdvPrqfr+lphvBhvUYtDvEGou3qJxk6HL
q+pk+nzdCuMqKfrNf3iHv4ZYnKu6S7wqSYrq9NSNN0P+7WsNpjMe6KnY2rh8lscSL1Q7pOjuHkv+
KgG7si/EOmc2NbhsQGEH+Nxg3C8+c1ED/TPUiXcczBiC0/b3P/CHxy8+MDfAvQWw3zsqNqwLdqz5
eGHfnX0BMqvazrqOiO8/fuFiNhRXk8YEtcA2+mHt6gsjzL9xsbMBGsK9BrAyyolLmnCedBbobNQ/
6nYNeJvH14laf72Gzmw26BUhx0bZ759d/fElamB5bPgn06Mb+JGT39bGtUjbqLjkWH5mspA8gqxr
u6ANgqb5cRwopReM0J4e01xcJ1flxSjpzCn4YYDFFZfZWdZCDZEe+R+girJg7bIIPs/+pVRgGSSD
WQFxcR8CUpAFQfKz5PMry0k6MfjGSfqIx2wADOwro3/yQVLo+90UjDHAXuhIZBeO3n/4An+thpky
ghwSyQFqR8hal9XfSjJipclATuMAXAmwR9wJU4AfHoNpJBtWoaHbJvUTk65+T0q7f9e1F1xXQid/
ysArr6rEfAIqo16XNrB8BpkgK+4qwNGIgdRCNh30OsYiow+ZbNIo6O3sjnYdbHhYIAGCvlIkAp9E
N2kJsYJHAyLuRiW6VcDaYAMEhNhYPQG0DpDDXQegShPafAA0vQx4sQfINHvQgXsCR/SSjNtiCf87
L7DlwkfBEkaW/XFppXagysxX5MTc6x+butrzH1/vkcXa/XcAhzjgefpnwo+i6yS0PntyMuHsBGB9
qy4Zn1waYXFZdKUEpyfDKzj9i7FJ/sMLQEBzLtchfkUQu4hAsgpltLqz8HjH2LA8217IUMiZTwB2
HiiYDiiR0FhdlEyJZqij0Yac0qp0V37C+W3qW+LRknV6MF3IPhnu5PwJ6iQH8AJoR4BK3Rt0o9HO
Utrv1j7p3Sthc+/BbSu67V1qvXla3yRjUW5NW1MUZ4w8bnJD7CBab21y1zC2kywhmK3MbDXBz2ut
JBBVCjQDAOuyIRoh9grE5lR3oeC9+btpsBr7BPyJaRzINWBJw/fu/Hmh4HjAJFgoJ2KpLO+cHIzR
zBucE7H/BL9S8vT1OlxcB/Pj8QFNywE3CgKzy+tAyIQGJU3ICTXF0AHmYBiugAX/epClRe2/o+AF
QCCjLjpli5coJ18OPEidkz/6cV1sku5HsFGo3jg/AcQD+JvUMX+fMe5eXI6/Peve838qFMoNdWE6
rTmuX5x4szwcdDPhd4ZbahH3w7IyKcaxdk52X9+0TbHSTnawxAR8l3ttZtMtSQBzgj4Dqa2VXV8y
LT+zqj8Mv9iVgBX1fc4wvOoAouQh2DqGuE6d6VLdZfmeKD3PxEl4IaAQOesOfTzBpq4P3AS79xa1
wjsD2iaewGGuBV+ToslXOud3DWU/BmNldfxgOiz++pvb8/78e6IDGMD+Iw+CkiEqlcsDgmuCHB21
tTu7n+RN3QcASsPdF7bj4lQ2ZnFDKOhPWc6duZxn77B2JFCaYOJwVLRdc9vTIo1SFfyZZO7GOTyw
gBaEhq7XKr0FvP1S7PXPob78xQ6arfPiIBQQ+I9TZraKDx4j2V0nDXfFBqt5YO0wxiqHN6NC/fB2
FFYVd23lh3nmoTtB4JYFwKsp1G9W9fzCFC7XCjzesFXmuUNqBH+5xa4huQlTvrJg9zq1q53QXN74
FnOjogcaeWLepf7R2fHQ28GIKMLCCPDj+wdm15dtWuf3WRaDDNZ69wRgdfK9diS2Hd7qr1EWOyC3
xTjVPUaxQJWZIFd1ib+4PNKWAyw+Y6uKoasYBmgTcBz8R0s9tGr19er+dIzMgyDBmBU6cGii2fNx
rnDzZS3IX+k90+M1Z/WtY5CND2+tUPT93UDsteUmccKSg2+BalDRx69/wLmXRDMRekKI3nCSLV5S
SsoAMjLT+yLr45SRTeffifFCkHJuQfw9yBxi/JU1w/aPE3h4p/c2XMQ7loPHh7afcW+o0394G6AD
Zqsd7LwlObd3dQB4bJDdA9/6mrH6t+eB9AQrz6+HmeP1Dxt8/mgUXoao21qg0C4mzaoGXbOKZPc5
FBHDPlPQjASAjllHUWg0ocifxrp0Dp4b03FRd4cUBsKlYDEmPk8NM+A8uw+818Dd5uxUsiunDcIm
6ELtX7JeObcuoGkOUz8LphZgvX78ZF0NGlqqmwxmDTurPeXtE8KSr2dx/urLWYQoAlqncNkC23yR
dnF446L4R9N78J2odazy7/Wa5gPCRwKM6QogvoP87uMrVFY2jQEAq4cGvFlrvqi/VyX4ZwBUdm1g
lwBKAebi4wBFVfWG3TnBodQrc+1fOhvOzA/0qtBshB4fsvileYxFhT9aqRscCnW7V+5/+PEQJQGg
w4ZBDVrYH3/8YJLKMms/OBgZqgPPurywR87seQrVITgd4QJAaL9Yr7ln5GTMdHrfuWGSvxEvsgOA
nL8HVZg/wYdRFidLGgys0qnC8VVUG3Alfvkt/16t6f8NAa0KlF/RijcX94wyE6RwgEbCWnncABN6
3YL7+PVOOD9X/xtiMVdlClXYacAQqX1FjJiCK1lt5KVu1pktjeoGEAUoqGDVLu3/AqJEo6Aecygg
JD8SyGDumuPXL3JmyaLbgdMXyQB2hLfYchZN5NRCoeYgZeS0WwAPv37+mYkK5isfYSgwbJ8gSKXJ
KB+liR1Xv5uwBTODK6HsCDKFX4/zeaqwqiCJaEHpBhNF58P4rwtrKKibgigXHKY3ye+Kp159e/dh
ABeG97h68U3IYveBelm1bkrpoUr3bNd4316zcwloxtcADIqCzGJBWUaHnl9h0wMSyvHGveTb8Gl6
INuCdtY/PWd4NS1D8sE1aFKwxj709bXzbutr65IV6qeFhBGg3gGRIegzzUoIHz9AawxJC9NP5wB9
ptjpgL+evocQgseRiU8MnQ0Ly2lWPP04AnhwNGtzyzkgTVflrqQXlurnLABfGNsMAvsoiCERWNwO
rkpVVyViOmRFH4OJjFB/g+w1NNhVBXoep7dsPGrzJXVXbbJNmgtL4HNkOY8P2dDZpw/wnmUUrqAY
0ILUNx0s98FpYdyVuFDRup5AqEBN7A521siI0u8G5Vh3aI+g/YJiKsLaReivLQNVVmj2HTwQS41r
Li8cMGdWHp4KuA8W9RkUa1/khlP2YjyYkHXrb5zuysi+GzbgFXApIqe3EEB+annC1zUgiWMOh8L+
bREGBuP714fLEkgxLz2MACckvAqs45fip3YKNHja6AGLuw2Z1ECoREhgtLwzpgOkN17c3Fu5AzzG
u3T79dhn529WI6Sz2isii4+rHi322qyZGA6kD57UWP3go3ck7aWy55ntS2wEXVDrR/aOq+DjMOUI
BCGk9cdDD1/dla6zelvw4hJqen7KhwAS84ilDWQAlgKAzfPL/nVKs6A0OpUb44ESkHwkziLz3czH
yDVL0Dgfvp65s6/012CLq81LwVipRIrt3IE1UMYAJF86MT5VOub3QSd/vnrQt1m+D9TnsJ8NF4s7
ONICZCWv2PTNi7B02NpZVI5pWHZr85KT7tlpRPABQWksyk+lOwXGLEdpbzxkfZeHnvJOA+Ao3Kuj
xO03XWFeOJnOziSqIxYABZC2Wop/cbNxteiD8eCDrcazcj+R7r8MAe0naBT6oMsvQ38xOVbqCTIe
dCf+mG1y5Zd08/V6+BSKzB/rryEWSxzRR54WrT0euPxlVVZYVndDVYSZe2FVnJ2tv8ZZhCIm4xQe
2Bingo5GIMCMvOTLd24EFNhm6xRIsiGi/riNMhyGORhaGEGSaEidMhz8/pJq/VwmXOxVdClmmATO
VUg6Lg4ec2wgI1La+tB2IGcj/ETFtBlA3K3yoIODeJY1IKfWxXWQ9+RQZPySRQzawp8OP39OF5AK
AsqCEHIJPlTCHgkI+tPBmCRbdwkfIdlQ+il4HlYLnhWH+Q3FzoYUwO3EqyY28qKIazeQEQepAlqi
vYoG0Q2h9JJpJRRUEWgKltJUQQ4AdKIym22smq0CmCws4E9/THsCDk1ftFtW2nSV6s65dUZt3ZOh
J7GE3M5NPVC1Laz0iYhOP5cOGf6PtPPajVzJtu0XEaA3ryTTKKWSkqVSuRdil6Nn0Luvv4N1zsWV
qIQSqosGNtDY3RmKYNi11hzzV2YUztGIEulzNuu/JAv4N5Ua6Ud82YtdO9W6b3G38BRjZEewyx9V
r6CT0eSlKvxe9GXiwlgLj4tTFXsJ2flNnUzmMdKbwe16c/E7cyxunWSed7VsiCerhS6D06q+6+NG
eiAfKvuaCi5lHGaUKHFVfegX4RwWgsT7Nu+tUzggd4OwUoFRgOYCp04G4yePuyWt7dgl2ZZQRyop
XpyZ9ke7KfpglJvkwdFRaOp69EfYMro5o8kfclwGPLjWphdil+pGmSBtiTb3Q6GBzqlQ8PsT3Bi/
RhW365vuv1RDnK0b+Cc39qz4nOTCFXER3lmRKd8XGLp+bAv9LiLgWKEdnMsJ/XBY7BInM12w49GN
GXUzQr3sA3FvZR+ZFsG21P5lGMXiJ2mTYC1vATkynQrckVPv+jGVdk7fZl9LNLl+1Ge5NxmlTLyM
1LGrm5Ol3HVJ8nEFT4MsmcIgTZ0fGl7xxzDXpfxeRliFk5rex2BN4m/O3HC4A8v9qiyJPYIM0aPe
a5rl29ykRuuVil08SLY0+prtqD+wN2p1f2Ttfk/sSP6mdl27g/UppZ40W9aTOqvlj9AqlE+oo8Wd
XDAba9X53chl92XR4HQwNI9MjHkXFt3vQpqkx0VwSZsWcE9iwIHvpgMZtUqsG9PXjcR2mYuqOBL9
/DOUqflUzAxLDKLLL+w5Ai1jDt6AauuYdrkS4KFrV66DIPWzI7Xtj6RKBk+WYqJ9jTr+F7Ygt0ml
SX5IRCnyUisGJDPl1getHh8taYpvm2RYyodK76MD6miAVVMLnSlyRleY0eLz186npOr0ndJxwMfr
TJkNgF7TOJ+R9A/HOUt+Ztqcfi8ju3+ItaVyS0bkKSWrYd6EKO33KPrMxznkA7hgMaLAAvxxLyll
9Cmvq++qVRVf2kr9loUmz+MRdPGA7SaKXQjBSIC/LtJk7PlS0wMD7HzR5k71KCtTfCTGnU9xsNhT
rWX7IpO/IRkzDLhMLRVbSV95PMf4R0O+Oso757OOup5FUpS+HGntzprk9nvE8qw8xyqiD3rd9XTU
xoPPRqc6/7DSHwMXAIAO7qD9jnJjQW+bZb4yFj1fuuJ/aKBQN1srPShF2nr26Az+grWnb3ROuu9g
TXgl2kaPF7Sy14amvtGEoyMtjK2nVgeSMiRgu/JojkATaLo3M/HccQmR+UWT7FWhoBxakCtt+lFC
oWsizkYmjzIhgQuP+V39pR106QdKwcFddISBhVUNnprk0q0ZJ+Nhye3CK9B7Qt8aZC8x0sJT256a
0TrR20crh2Wmhol9wKhKeE1vTX8G7qW3De/nH71I8htQGwa6YgHHTs1Ahs6IqY7sPrInjHj0c3lQ
PgNDaYU3i669g8OV/TAkrj1uwkve09JmWbF1w0lLa+NQjZK1S0ur/Sl1MxLHya4UXxqAPETzaGNn
HuN2IlLAvWB14G802Se16JJDk5BlHDAtvB0ovwimsK/YyyXEv4jjvFTp5fs+S409JL72I9LUOUjz
tvf7zmYAy8X0ezsT50HqzJOEj92x66VlBxAk+wq4oTim86ygdYRC1eUy8NVEiJOaZj3zRk4HN1bs
/LYrdB0s09yQY43+g8pUemnoBJGkhD4SsF+UjkE7GsvW1fP8C+mFwhWRRN07mHF/AN6xlyXQNJJT
LvfZ2KEYtSHHZHXN6QCD4UNbw1jgST64aj5ROtTBx2v0sNwB/MLXAERBesL6e3EzHd3/kHb9Pumy
/sOiIguXhd3sNEr9dnXezR4Oj8KPjVk/RpGs7MMycnYTGX+vjpT+O0dwvpvjNNktE89wS6oQeiZS
uqsy5vQgdPOmgeDsTaZOcYeE+WE8Kc4Hs1YyaOptvGsd/U/umMtjY0fNxyqtikOr0Sz3FwOPF/Bl
TpRNn8sut/x6BLhjQ6y8hy8CT6pP5ZvMCbtDJbXVLrb66eR0ybjLi8HcN8iCoRPIxk2TyZMnNZl5
o1My8tgX/ehJrQJpQ45q36r6zmszS91Z8WD6S0GCX5qpBfEQxqacXG3kRx2YPLgz+l0+29IRZYd0
NEILBEEMLcARmGYVI5vGLGXNCZyesgPOln1sUyc6aIjHPzYir26KZumf6mbSfGW29aCBOLHjNMsh
mA/df1m/ovrsuXYdhdr71OhGiENO/6cv459NpZbnFIWvqzpRuTOA1rpZ5ZQ3uRpqPljA+rZaOQva
7CAjZzKztJPuUZ/05Gdq9qk/NIj01YTdOFRhRaZL/0sYWutSZZS6qsJ0mzKh3LJ0Q4+YtbpfKX0H
C0W6O3f2cqScAXxNaEd++veOWdSLqy25ftOV0nDPO9LUT6Qh59GNU3gsWms+ZmlUnSYQBHAfZOau
ucSYEQixoyDcPFWRNuzrwrBce1CLDwh6I89sK/B5wigoK+KqFVvk37UJKFsYld+yUl7cUF90qCAr
VhBd2n609R5SZW67c2m2QOr7CkGd4eyqCaxJWZs/7WX42ViT9W0Y8AYIjYStr1flQzMIgB0mpXVz
UoXHrqn023SOI+iFcXKAAyU+Z4sUeqrRd4csLzWvaIHn1FGS+jL1QHtDFs2hpIDkbuAWycAPwp16
ABuNGJwdtQVBH8WO4SqWCnGoboxDEgqqoYQJuWpeD520Gxo/XUGUxJT0j1VisF8nMAxQwKPb14cE
VmPbWuBwOtZd2ybHEnXleYGucBRt394XC8USUtOZ9/XAzWBKo+hBtJl835Qi9imakvapIo0HMZK6
nqlusdyCTcgnolbt06wLO7/vrf5xVqPfuSG8XDMe6pVxpPTx+MW0k2H2xCI13zVrbs9K3We/9KrL
vjqLGe2MFI31KMc/MyWDBSSN/LXhosHncDSvHbjXqnigHIUxOHvgdPKOKkHIIENr+cZiT7uuTyYv
LEDoD5Ue7VPJ7NylHvWjo4A0zCWFSUfUAE25+DYLR2HjcIoHW19SXytjisT0BU23WdnuRAhvF+lC
2k1QNFOPy7lsnPRyXoZ9M2KfUA4TBtxx9CVa9NiNuq6BJlHFxk4nyX2O9XS4MyjfyU+pg6E5l1rq
mEix936qN9rJaJz23omsX9hRj24lmO86WLE96FQup2NkH0Nn5OQpOAmTXJi7OR26G+p3eoR/Sry3
IlF+01RQSSTSuk9WJ+WnthXL2ZSixHSzdmnFbRMthkxyOKy9tG0Xrt2UZjy0E3tCrC6T1xOU41Sh
XCOfM4iPuZGdWwr68B8sYSuFVb6PCeffldNgPwH5Cisv5Yl+4nzJUrcL5REkqRImv/Oh7M+6ZBWP
ORy72wKIg68L0A9uF5uVV3PJO3BVkPZOM7MpGAlq+QXszqIq4zEXdXwUztj6emZ9J3TTnTJTJ4k6
hsXnqTbTuyEGMZEVa6ByHpKnOO3nPXpmuK2LrblaXcufbLVKzmokgQoykpgXUd0fimGWdjCB6k9D
XhP+WeDEOBWX9NIBCBSR8zjFHaQ7EVVfpLZpeXOaxV1Sm+VjX4VfFElSAjS19YORN9OjZdbRjdyk
zA+gDje1kf7h/5T68aj11FSyII14Hg4OeqQbHlz1ua5q5yg1ik1ZjD6GuziLhnM+C8mVRivdaWqX
g8zikVHE0fikhVCKzcaQHxxW86dONsUujsPCL9Mx9hO5GFwx1cOtDEluP5vD/DHRi+6jnkEH0ohr
uOXYt/smCz07tW8gw33OQl3y+5S6mEgdIW0V5XCvTryWWvZAT9bLdg/zQ9+vijhPa+XxEBuD4oNH
+R1mDcgXc6hPAgfSe6FClcgBrk2mDBpqGQcqmOzuDipv919eormH+qF9gMkEG8HCsScba/xtxJSd
YkinACniys8W+RArkms7JUykRV1OI4nmXRem9QmUVbTXjLBxoyXqPpKSUj2EbWDtuqa41TC33sNc
jSAJjvadggbZr1LH2Q9mwpneiPaTrpS/0qSzH2QNAhwvNO4sI0jXRNLymzlK7P/URikopAh7X+2a
7sEsSv1WKZ3uZPXyb9MS7Mp9o5zSSZvcFsW/SyA43y8G1csxGT7PKTvdNRqBCV0PZCmMbXMnTZNy
gAMIuim30z+62pNz0iKoXmaWnhLRF/sMJJdHHpo7yQjCg30bDELDaZAYLWAJGUMDzaEaF3VkAwDR
ADQMVthFaG37xHggrThxfoOyzridVuJkOFaxayRR9a2r03knj2EIoWcovEXOl5Ojztl/FJmZe7tR
prulAcOYZvmTrkmMpZF9Hp1W2os+/Nm3bfHYaGl17vKQwtxJVc9CtQaXu2i0G1SzPHALBzCkKKpP
hGSEAyY0V+H73PQJxD7VrKVTHyXQpYmdyPdYN4Re3wHszZXyPlZG5SYElr2LnFl60DvCEmaqi1sy
H+LDoKdjUCQwRYHePFIRSVVyJRfOY+joMEtk6UlyEqAcWS4St06d+EzcB6RPPH0QmiMIdYV/nDLr
by3DmE7qUJc3OueUl0B0c2MpW3pPVpfyc6kCEBQMjkTzvWzdmNA0/CxNC7cu08orE9l2x7aJvDAx
qlutVuTDUMq2V1f2sC/iMPNqzfhMkMw+wmoq/2QDJONlBiA0aHG+y4xo4B3W1A9wUGDbqs5iuKJS
lo8mtXE3Zq+kHtdd+QCV50+TZ85xUEHKTZHJpSxptdtaXax9ISl3cTUWnh1V8rnWhnUIrfmmcyTH
T7Tsv6LIkkPOywvQSd4TUYDYC4J0ZTqDxaMEqTFO1NJMT2Iyp324yDwnp7T4mklS8yWcEvMEjxhK
XSo37myiNZO4RLlAPSPfrmsCXEOhABYJl/tBsiY3Fob4WCfUzfFsDW+JM6q7opqkI5pwUE0jNAaX
nTrey1EDaCzPO8hlhbMrCbq7UV//tuHjgBxfVDiQFaA+iDWuNTXSbqmqKuC2vLgSlXBuLTOjIsfA
2riZlA92P+V3cdEkn9+OyL6KY67hPcTFpLBXS7FtXLmZRthyoCDPvXJjqneLeG8klt/HG2N1SFC4
FGibSsiyjVqTUq3l3PX3U3oTq1dyW5f+/me//8oPjepfW0n4fechR/D9TsEGdQz8h3wnflMINl5p
ZibL5oybwuUMUIBY4QlXgTmtriTOL/XheSObaHVrFMZoDjSSxcTO3Gsq4Gs/v/kEDsWK7dTx8xZB
RxHU0bf3TyFnTSwim8UDY1sUM1v1DMObLFzRfj+32n/v/nUsmQh+Y56zYi/W3j3LV4XN2EnNYMpn
qVG/q8SGiIG9N6ttOX8rCUnuMVlp5WUTqGXGrGor4xzKxQOpR/I5s/bn7W5cCKPTBrUw5PV4gGwr
gslcORpVqsZZcR6U9tyUhCk+vd2Euc0WrN3QVu8kYy1L3PJBel3o1KsL49xzRraq9WjkA1H6/LtV
qtdMMNcp+SIzsbZFERQNQjyhuZdDNhNqrJeqNDggp2NWDKcl7APIKJ9gsf2U556A5Htr8VmINGnq
YApWeIi5aVKuJIiqem2cBerB/BRHv94evlfJFn6fsgzWOOVplMlsZkGuZtxnwH6d1fLX0h2KZHaJ
3oLJ4wKnEAKKr6z6V7qjtUMUUlDpRbNItTcNGpXj5CUYgnM5WMquVkODFElzMkLzQPIXSDKYtLn8
NGnSbiwBG77d3Qu7AiVsPNkZVOqOtsUihHQ7Cf8c80xpEO+3U2q+U7C37p0vWthkmgfO9HhMVfMc
US1XMCWtf5jwq4iY48VcLbY2G5vgsoxtcMeMQKNClmXUyeGANo566b2DtdbuaAwXJcc4FFvr0nu2
Cc0K9/7RIsfWlo4Xz65EEPftz3Gp8mV1kUJbupJSnO30Sxe1kbu6Uc8LSbOI91l5LpvRtarTUoGU
BFondcVXOdQPrVMe4j739On323/DhZw2QhRMgAi7yuTUNyuskPCaAO5JnQPvUMtMXRtDDBU2nKa0
3pBdU0lcbI5WFOxMV7DJZn6kLVGllZJ5xvBtp4mvU9+6OVHUtv+iiyslj68WN1VdCKYojLKw7X01
uhYWb5YCB+88TfJn1Yj2jYl7ikGqgL1+TmHSl6Cx85/KYl/5sBdbdtjwtfUK8aomeNS1qgkVZTz3
CE7G3sKGBD+I8ibU7pQhAEXthdCg3/6Qr3ZneouCYq0mwgznlZYgHjBJGhR7PCMFxZtiLu7NosJK
ovaF3ZnuzIzaFap6DYxzqVlIZ8hbyYmv0+jlKtHbtpecxpnOBgsRFmoM0TaVVB4Xis9/FdWVj/pq
C1urGqnKYdOm6vDVgZdjokI4UWO+omAsCMpcK6hbZ+CLU+5vA3/hcyuyarsgtBxnCwyMSPLzsrGd
GBMJQnbdu7fitRkyHavQTNVhB70cN5YAWW+1nc6LbvnTYjwoWXPz9oy4OFRUdqwV49zTttLmeJaI
LjfDdM4q0QezTQyPS2H0+HYrlyYAYAuySypV95RKvexI4YSNYUhiOjMlSUIdDZCcdX6qegx3jeM0
fHu7uVcXHsbteXPrn/NsVwajO8xJWE9nJSaTPv221U/4Ku2X9Ofb7azjv50GFj4SNLbWPG4vO71c
OXFklNOZ+MJHI6xu0eviMaR/tlrFVVc/9sG6LyiovrJ1vL4hrB3UEexTAII/5XZBCSDSyHfT+ZwI
6gNCiec44HgDCtT4q3aeBBeESPuhXxMJXZr2yAA479ACvC6ClCTH6NpEoR5xeYIHTmDnTyX9entM
L513f3XqCmWWTPltOawpJ2SQMLY/R/KDwQ6stokn5Q99aAKLBwS8BGZ51OQPsfpHGm/eL4RiK2ZX
5p8Y39LHdcE8mzv6KJpcS2T1XJcYrBB5i5Kr+u7X0+ZFE5vzze7qNXi4qGe7aN2pOEhq8PYYXjhA
XzSwuZU0upb3RkwflJSgvbaP+5sRT6E0/darP95u6sL+sdb7mpyeq2Ja2WxR8oKWOiUnc7bMn2b4
37WixCs//1fO+OxrIE9d7LnM+XlQy6m7ALZ9+++/MKUtmTuGvu5/3OU2d+1k0MkiJAphgoa64Xru
laeaYo1TNirG+08lYAI8hynk5cn3d1E/60uTFUvdi5ESYuVPhwlGeY28oKx/7GY/etHCpjOzaMtF
EfKCYMDBpeibrt0tUrKPxWc9/oXNCTmR+mhTwKRfeShf2N9fNKy+XDSpkWnRZPTLuUmjR4qWd7H2
JRzPndri63fs8ysFiZf2P9pDHMHMo958q/OrpFKj5K1dzpUa/TAz+UelVjvSFQSY48hN0vKAzcrP
JazvtIGShndNGSrd2AJXt/X1eoHcYDPKDXJZnGeSKpDar9LUwQn42CH9fLuRzcR/1chmRKeG7T1S
0ipwuh3mA+o7Hy6vfl97+cViiSi3bdAJU0t9Y/iYNeaVHmxW1v+0sDqmI2dehQebMz8piqEoIlsE
BXnrb7jGZT/eHqLLDawCHCjGq7DhZRcsDb+jYlhE0A/mnTFXJ7sTd3VYPr7dzGZu/28//l8zmwOB
+hpNxWVVBFTGusNwWEyyf1PvztG9rnxL4it3l4sfHimuSp0tB/uWJlRCnBayQq/GpPN44HL+/UuH
nrWwGbdQGHLdtrIIFPgLzuJ4ivnQRpU3WVzPUjcpvr49gBe/E0wN3sc6V+UtC7qNDKx8zEoEi5oe
LXX5M481cLtQunm7nc2p9z8f6lk7m3WZYNJRGeywgaUKHNDUwdwp7Yy9HsWh7kCu9yO04uKK7PJy
55ArGsSHVlL0y0kIVaUeIpPZMVKOVh/68BT1V86Na01sbrNJLZQKpzURODhgmKfoU1r901pdnzME
MSAhbzUUxmQOGgkHEaQGGfrfTn2fVLt/+DrPmtjcSapiAbhaxVUgxEK2OUg6MPbmrzj7paT++5si
fvU3XAHwddubMoSuQfFMGfSx46ki/xAWAvMYhSjCon9RCuNazfelL8QrTdepMUODsj0RtFKSc322
ykCFTpHEmBxyLW+zaxGDa81szwS2bIUkdBlI6q9UUKJc/zTU7/8wds+6stkcikXMCJ1s2lDI6KqV
b+QBXqEuks2duXx8u7HNO+3vin0+bputVYqWQkQ5HXL4Nnrz2Zjxi1DFLnxnQOB/GyLXREDQRIC4
vaWqBZgZORKBWhq3khbdYSDyD6uU0ip0M/zHfgU0piZ4TqOEOZA5ghKkh0X63Dv7t8fr0tnwvI3N
eDXKKIV4D5VBMfkVWX/lH47s57+/TsBnN1RjNnXss/h9KYEssGAVNwwYMl7Zpy99dfIdf4NQhoqg
72UrAzqu2jSnIlAm9SBh64nZq1b8pFL9H0bL0LF8Zl+WyWS+bKfFWpRAYlYEofQxMW7Ca2HKi/0w
AQXzRv27b778fa0YWyfBhymQl0OXV5ALAEblh19v9+LS9QOhEpET9GVI6DYHDHijaMIMVQTSUnpx
deyX71p9GuKBUsPI19trF8+/EZ9nj4i/a4VpTPYGCdOKsn7ZLaFZedOYuQim1FhuLXBOXio1mi9P
inRI7Vo/msPwBK2O6kHVmHeRZqa7Yewpa8Wr01VqEDCYKTcEQCThJaojTiHCef/tYbm0FxJHAnpt
AOQjXfLyr7QGmFFz57Dllp8ztaLG8qva/8PZ/ryNzX5r9pUsKbJUBrIaSPUDFjquVF1Z0hc/77N+
bEYbiFwZ4VcogtapTpY6fsTJa7VpO9Vp5YNtql09za7Qlq6N3WYbKRR1yEdyJEHztbDum8If6n9p
gXwpb6Q1abFVTMPOWSyldrjyCYqTh5t4+FHOwz/sVmvq9/82sunGVNiLNc+hCIay8nQ0DLXRuG36
6R8mGrc7Uosw516F2ixcMzG0NflAWCCOC7Idy1N40rzdyqW7K5cvNF1IZFf47cvpnFa11o+zxR1v
wGEdX2ZxKBzqTupPcf7r7abWYdmu7+dNrdvas00+JWurmD13vWn6PA732pWfvzS52NoBXcFMpMRn
s2is0sitDExz0EX5XWRD3BmjGym236cr/rtLUT9iM1SI8tl/X/bCCuukMlG5BLJOYk/I0lmy7R9v
j9Slj7IiadYHLO+W7dZbUdOAIVgmAnavots71O7EB62iCHj3dkMXxgxxPt+dsjBl3XVfdqYRURlK
mpUFWfczT3e1ss+sK59lveFsvjpRfi5AK15lZda9bMIRqWRYhpQFZvVnpMjadDxHwt6zvMGr3af2
oJ6v7AEXjscXLW6eLVnGYzBjEjDP8MzVPtQRyd7F9NZiyPcP35op1MkrU3u73W3iZECIgxl50FFO
P6X7Bm/5wr5yv7vYHZJ18CswgGMBvRxArSjihRr8PFCjr0ZRHTLzmLadr4jxHyYDbxeqGVYYHlmf
lw31TV3iMc1k0KUveOG5iv21q6/c8i9NOMImqEct8KKv9KMR3rzREvNtytXR1QeuJo+/3/4ol8Zr
ffAjhF5dV7bRGVPUiW03ek7YxPDsrKNWYvLljGvSfGWZmhd2NIcYtI3cGkgaqc2XI4b19bA0fZMH
jp6059rsv9dFWArP0NICnnQhnSnfeABLu5eCFDcTKTf2ggsQ0cJKOuJVUXy1FDnbYX3eunWVmrxP
l/JrEc7JcVzU7E+uxfXeWVTnQ2ZShT5gOoulvdTsjMpofYx2uyOMhSkAF4tGbxynQybpqc9EGoIm
T8cPwyhhgSiP6i+Rd2i4KkWiUrzVnJ9y1esTds1272s9osGFuvs/nZ42nlbN4+8Gq96nqDDSn5EQ
zlGEiXIyRAHVBq/NAxnep3QoqXGmwPSYSOaCYijW952JQc8gxQuvX7QQSqhnEAOS8nevlQm2BRBb
I1hee1U3r5lmXdgzWYTkh4hwI//ZpixztShbzIuzYJ4/pYPXRW5J0fs/TC3WusFDjgfddmq1qZ7l
Sdyx3uuDLLn306o4PbzdxsU5RQeIkwEq0tXNfimW3CLCTBsF4Nt7uWyurPLXy2MlpugscwMHNpbI
yzlrUgdc6i2rHOfo33jGUu+Zfxlj5a5QrSvD9borpKipJIIetWbgt/gdQ+B2MyBwDMJD2N9I18Ju
WwAHRzG/vxLcVuYsD6FNV4RQFszoe4aqT4TbxmhNa3QKWDYP+2XsTpGYbqdG/j6H9l2eLQe8CL/K
afbuV+X6V0A/Iw4HAG1bJiNnZSPjIMW2KTvBlKRHCh1a1xDt0TbeWc/wvz3+f22pLz+eAcxcM6gn
Dvql2Qul883lJlu6fdWgzrY/pNeOhItfkOgSRUAkql4FGce+sXQeI4zwEO5xRLuj0vzd832tY6Dm
jIoJWNfbPBiFBU5nE80MVoEeGqSWupD3rihagOzGmxJnDXRNLwdtiKUSOouWBsveMU/NNeOLSwuK
XKPCtgDOluTxy5+PqAJF3zSlQRH3D3nu7JQUI93ESj81tnXl8nmxLThE8no8r9CUl22N4MAypw7T
IDSW8XYZeAA3Vjv5AwwOgOR1Fbw9dOvvvby8ke8niMFrivoZyhxftkf9fOg4sGEDXT1k9k4aCMXt
327i0hTDiWgNx/DIwWPlZRNmj2JIWIImpsjaRxb5tF4Nxysv6vVXXnWEe6ZBIFihoG0zB0Su6BmO
tFmQU9klF5+N+oe97BVyTxGSs7d7dLEtDPEggsnsTMamrbZrzM7o4oyYdjF8MolregavbXJpWhge
5Nmx8EfV03/5VM9a3WwNDhcPJcSkLeji6bjeIDxT6xUPV19xpX8XJwXcZirQQQO9inLDTsiyNo2y
wBDfyqnFkvWjeo18dqENphu1QRTXMorbiTdOtjY3sZMECe+4ZfCdUvX1a5mBC1PvRSPrv3/2II3s
kRxkSiPFf7pd+ymBj7dnwsVeAF3ms1Ad/OqtKM9Czqu+ToNqrP2uk79Uc/5BjforD55L/aDqCGa/
SQCdGuiX/YCU0rdg4ugHxtNPUvL4di8u/jyVA5iRrohbc/OestWh41LNz4dS5pkIn50rE+rSQc7r
ky9NQRMpku2dZJqLdlHlKQk0057vgD4/YhhS7Bvun15dc323JvGjgcXwwRzGYVeKrjzZIjfvqiFF
yPMP3aXsHo9dajO4v7wczVKacTdHMx1MquQP0/AhHsOnt5t4HXtjd+ABtJqw4VexDRDPY6PUM5qp
INc+43YD9EA/xO0d0ilfiVW/0q58wUvzkAc4ZQtUd5MX33QprkwUn1aRBmnYfCyM5t6pk2M3Rl/f
7taF02m1IOKeQ6bjQjYqnOa+q7QE0nJzhJn/PRYhKP0pSHr929tNXeyRs7652MCoDt70yG6T0hCJ
nQQW4n2ZSoj7sfXebuLitH/WxPrvn+0O9XoPp84uAXmiCH+WQJ+aaX5t7l9rZe3os1aaqYkAEFhs
dNlR1e6N8fj/14v1mz37/aIb0Fva/P6C07wGDs/ALuH9TfDVKXylKkWlLPBlE62hDSHvXrafcleg
Zr9ysF04ThUUlwRb2dx4221+HrIK+6tuE2frjqp5q9qPTvJFnm4t7f03ETa5tayeW8LrgCtB0rSb
uiwOhkXaD46z07R36nrW+ztNEHHjZUcMZBvLwaWiw6okiYP4k3Dcd5oWv/r1zbfOnTkxo4Rfh3SF
R0l7LVq4LfN61cDmrtZU7Zwb7frnKxRuFw5oAsWT0LWKfHowY/zVi376PQ/dh0ifnqrqWlz00kFB
6ZMF7/hvmfXWJZY9HxpJX0PYzdQHYzhX3Y9S6j+r+YicE1RCqhmHslN2mpLuzUh5zJR/WK/P/4Jt
Ld1kyGGtl/wFramfZRE+DYlz8/Z6urC3Uc9Ifok5gnuVvvmMEXCIcWzUKJCdu0n6UDTB7FxZU5eb
WBU+xPrYrjd7G2LoGlSPCa7e2LfFadFO0jX3s8vfSl19RKi8gSW6YhKf7TxmYmQ9Rr9RIBVO+Q2t
co32VhmOkt1Jd5CBo4NuECMSVih5o0NYKq51hKdzJN1kGkSIfxhUVh/Z3/UFsH0EjpVAzTIZcdAp
57z4atS/o2uKjm1x4Lo8gA0T4l5h65zqm+UhCnngZlwmAfvtL5KWP+NI97Lud1f3e8UsbvuyedIy
tXfjDh+kt/t34RwhOMydBcWjyrG4abuzcc7QMjsO7CHxpi9LEl85Di9OmWcNbG6BUjMv+oyxTlAt
d0p2l1SkJd9HU/6f8cNU2MJ1A/XvdnfsUccrcltx0Vzq3dgBY6w//cMoIc1SMAgjR7C9aNpZX3at
NCRBBK3Cy7RJdkGKXavKufgtnrWyWV1dqmtYYtFKOqiuTg1LX6tXPveFGyQmlXiqECgkZb59zzqV
LRyrKRKC3DUgw2Tm1p8uQ3O7LHF2nCtlfnDkSPU1sDdXml63n81TmkMeNjBPP97s2+RUDXzFGXUu
61Ldn8ypO+X28kkdh6do1q9MiItz7llTmzkXTtS7gsbgCmZ1oTv0cXWPfGj0bDm9Nr0vfjPyeatU
BKTtdtNdDKFJacmt3+oP5WPWXbmGXRo0rAtWPCtXmFf6pzDJosrplyTARi0X072N1irvvbo192/P
8GsNqS93XeCRQBdtGmryp7DXb8GXdeV0kzvXyjUuDRjsV3ijJoR4wgEvGwqntEtLIcVBmB8a9Thf
Cdhc/HmCJ9yRsIkmEPDy5+cop2odRzfKE+7Hp7D+hwOQ5Opfoz301c5mZpE2qpR0ruKgNxQM15ao
epoiY7wzm+WaDfzFgxAJEk7mLFXiAJuuVHMFhWxS42Bupc4LS2oDJyCl91bYTZWrpVCNkviA1ZBP
iGrwjRTFRJXJ5m9t7J0roYJLK4rAFJcKsv1rAcvLYc3KdDAUCF6BOdm3Sp64ML38OD/8wyREx4u8
cY3gbK9pcVGV8TKUcSCL7qedisO8OL+zmpQXRL+3m7rYIZvCUR0OMYCS9d8/u2UIzkRjtPFTUTIH
RHU9Vw+9UZen/0PalTXJiTPbX0QE+/JK7d3uLsp2e3shPB5bCBA7AvHr71F/372uUhEQ3XcmwvPg
CbK0pVKZJ88Z6qFfcXxzPldmeWUXMdBXasea0HpeC4p1TNx+PLc5YDJOHTmtCy5RKFY9NQSMrhZk
JVZ6HGY3ELikTRmsQT7blGf+aoyBRt1aB7cvgFFFVCXBVio/dLkAzVm17VAIzD2eb7w2CDax2W0H
1AZiYb0dquujWwU8zMiZAZugtn6BT8avpipneHJXKKuDQ+t7vfbmnvNeVzZUkb8qbrzY9GFj7EFY
xkPHrdANe7KGdCWamXMvgIhINT34rjvyA9PvByMDCcFFz44goQAT1vK2nB0Ims2lWBemLFC8Y5rq
ohFuyqDHxA9t/Q1Fw9DovpjdO25IC07YQ4UGPkYVlyFmpgkeC3axQNIXo/gK+DQ6Xld2/txo8EyA
DzPwNL7jVnAsAsJH0M5cGrGfTGg+nzrAZtn/04pcs6ttDqXeBt01ULAZGrBWOc02H3+mCVpc1zr9
ZoeDbAVguS5mTn39cHBpgYVbzy8paBObDVqW4vKn6MaV8cy5JuQs5EsOOaq7xEUMDELj1m1+6Y2+
D4OGPZdW96N3shWAyJwd2PBemSjwcFJC/5SCiRNU38BUgEQuLC1Sh2BdOkysfVne1LOO6NqScmsC
sMCbwBjzi2HV+wIiGKnufxhAF5TlzolSd+sSfT9N/qcJ3LtVTl/s0lg5WHMHVyYYcbRQMPTVChhp
0aSv5VMO2t/uB8g5ohI6vCvDlBeyGuGi5IAmUICigIxTLkmjcsZC0IJdgtr5bNcTuNDodqgxvKzc
4LIBNN1uQ28YP1gA4mRj8MDK9DS2a5KtswuL6B5FUTQJgHPm9kD4YGBgkL5ll9Ksu22r1dup95Nt
C7jv8ohnDUFp7RU6hxhF8VYZCKsodChx8sYs/VyAr2zPq16UWEPyjvQ6SsmST0KXoYF6i2ZTQzq3
w+Qa7SF47vJ3xI3Xn1e2KIs9qB2MuEE4uF3Byxj2X5fnSp6mu80BkVXZg4e6spq7b9Le5YVJ2IVU
07/gwgBHLFgfH6zJ2Q1tt1s2NrswPlpKkFkAm4iKLTACkM6CCLTAbj+jtSTU23PuOSurb8xbQbCG
yAasWGr9qO1pkNesLS6dredhUE5nJ/YPPlhtbcL3Ns12YFQN+2oLhj9z0p7KxDjHZQK1vKFbuZfl
llZnF+rdr6A6xKmWsnwj6CeHvmPooMnROgOITLeRJOB7wy/8reeBG64gdR72RfACUqM1jz23tiij
mR6g+ygVqwkIFscDKYy6uPh5dwyE8b0uwTki8FjYjbX3p09y7R0LjIKM94omBdhHuqLrO08foI6N
YsZFaB8k4Ceg32zz5/ImmrvuwL9kAPboAjOgurPKBUcjHzGnln8wsx3YSM3gYPF3ZC2heQLGIiQt
YUb+iquReCTQQFdqswsKiIe6YyBLNJ6n/I36ia85IgcpLqSHZDjsmbdmKIhLMjzj2YUZ3wM3ASvw
b70Fo7b3rXeh4WiIlcMxd99c21MWyLZ4mpi+D3eVg1r4j2mu7bk5A7IggF5wCOwBAHE7oJLj9NdO
JqOEEyWPTrS8+LOfB34DYpOIQHBz3n6eMZ9LZd4MUTuIZUB6XtXTypldMaGmxJFrnzLiA+FbJB07
ibHOn8HLv8Z7N5tdlVpOGARYL/B+vR0JfI1o9AY4K4cy77sAUeJRoxoD8Sj0f8cszg5gxDJONQgy
AcGh9r7oRb6GJZpzlUibo3SLVDI8pfIjCK/7vHM5Yi1t2gB08y2bxmORj++YUsRz4IGQOkLIG9yO
1ZsSMAMw2QEXxxuBfMCwlpWYW7RrC/Lvr46rIG2R5CksIPqVCgVv1Lt5PacewPhYJwBkbV35vhO3
fuKVWn6Z/Kd8248r7565ewIFbdmnjBq9o3rq3Cp52laIrbn9wU+70PWcDQfSBTdTon0IUvDRGith
4ZwbvTapODiCQJ+WAcC+Hbh9/HKEDMLJRBXP4sflI6sSkfxn7q4Gp2yyye4AtWMdHqfUOxZNdixs
d9ezdN9T52FwywKsveTBb0UYaN1XiHhsC1/73MfpSuJhdo8gAEYYjSvxjonTIx4n5YCHhT22L0E+
PACJvjLWORNopUB5CGEn/lE2ulNrblkxQDjR+pV89mMWP/oeH78sz6iMGtSoAkwAMmgD+PyOBYiX
wMwIf8ouoztuE/Jip8i+PpXOh87hkCv4uGxtLopAuIZclCTouSPnIfpE2pEB0Wa5BSjKeXBkeXBK
svyJZNZjkPO15/lcXRbJjL8WlcMGsRbUz1Og20TaPvGKJZtCbx4En9CVwPrHsSZ7jYNlq+Ek9D0b
kj3dsF0e9OxCXv0E6Tiv/InJxDTRiWWXtgkhbpCwlUfu/PcRB0OEFpU1NRJ2uGSVNmrcY+Sjmf+a
tDXK0znPjj6V/zOgBBZOl3Va2mDVKBMx4LvFqdfzX5a9xuow50bQdQgAEFS6pLL67UTl4Kq2Eg04
PYIev9CZ+o8GExsry3/a1FlZlNkxAYgDRjsc4bvMgF9ADgNthNkFqaMnT9ifwUG+9azi3+W1n93w
V2aUoD2DYAVzW0yd48ZhQswNkcp9RNtlWRGytef52qCUiMbQCyj42BhU5RrbpEvCKqlD6r65UUVu
hv+dOkdXlqmHh2V5if2s8Uef7PXmXHorZDLLAwGNw+1OQCvOf014zdEcDu2/5lpGbdbvXQ1C2dNV
w5rOk54ot/oPY2J8Z4A5NsxBX1l89sjwqTXX2vjntzf6FwAtwANZzc+4SV75aTBmlybAwhyyEnTs
YfsO0DiqaABzA2ILOm81PkKdZdD8Grj0QPuWRX75dXlDzw4C3RfIEYJ1DCTLtysTt04fQC8tu/DK
RN425ieigy2uR/NNU6y8m9ZsKWs0Fp3PXNHCsVkbczzaQzg4u3paKZPMHtGrESn3bJ34gJ4yjMiL
gzSsk3HbNfYHPvkn6DQ8cgEZjXdMIRLrwH4AwoIy8e0UMr+rhN6g0SvhD7lsZhGbBsph+fieewEM
yNhwSLffIaqIVXauWbP84o8ngx7XSFBnzyg6S2TjIujCPXktXV1rXuaixSTB86kJfuraR6v6xdMv
75gpD28w/GtCpVpZmriq2j6nGEEHVQDnlEod4yNa7petzN6fgYQKoA9C1rhvB1ISK+dErkfHyG9W
6rtSc34tm5jdyQEa1lDnxo1jKjtZi2lAMy/NLxkUY5wNmUJXCrasbKwZn4bML6gPwN2OMq2afwN+
HwKDiHUvRl+fMFoT2kRdE9aD87Ed/Sev0L6IdFqrds+8N26syrFf7YMSwDPXI8C8A7P0jGa4BziP
je30n0B89scctZ9a1e/LZK1tYWb72ShrSjJa5LosddWKyhl47qODyvcfmyoLW/LoAuq2vG6zRuQz
CuBdlGxV4icCrLPDfDysa+swTc9a8EzpYdnEzO7Dq11i4LH78F5T9njV9XlRNS4uonwD4l7x9s19
83nllPpFUWVmjM9DXEWQh9p7u5OxQYsNXCiAzYBtKs6s44nICxv4aSirNmJTrAQCc7Nz/Xklfuqr
VmtHF58nbJenL2DdWFnhmZNpA8uO5zjQQkglK4cfzfAQEUsBbsE7HU9XAn6d5CgoXgdQ8Fpe6VlT
wPLLVJaLl6yy0pSNVW16wJ94UFmqC7JtzT/6SMLRrFcszTkCAGlwLhDaAmCoxIFxlkIYM+kpIBxo
lM/do96B30kEqExW2s5M6SEd2i/Lo5s7KjjZGBpqT/fVpym3OHLoQKiZaR6Ngfk4tM3LINYuz7kN
AepduGoYAuW5MomGWVa+TVOAtusLmZ6ttx8XNEejXRkZVMk0qoQ3fKJmBXrf8WI2e/87XStazD1H
b75v3jpL5g+1V2vA/WvOKXOcfWU/jyZ0M0EJyh548Jk03yZopVv2dnl1ZoIcSb5rSogn0tBqKpUV
QYVeNQtaNRwUscOv3Hpk2mkojhVZCdpm9h4qWMj4yEykJPq5HaHHuFXohAygGblo/SNEe8Jq+mE2
US2+6mW9sl4zuw7WAHKBh0Y0pdZnLJZTwTWLX1iQPGmpC85354V2fLc8fTO7DnsasGO8TSUhhLJs
Y+1MDkQIOZw0D0XyJXhHn9KNAWVbB0Fnipr3aE0vw77c29PK+s/M08335QCvLukWbdNIBuP7PvuH
aNtR33lrkgwzC39jQv6EKxMphKWJNw1yCJ/1gW6rvIOreXb1fOcXkF/UV4Y0s6Vv7ClxB9T5ksFx
R46HDlQKTWT+pOCdN+2zLmr8FWNyfpQ0GXB8aJNFzIG+JzU1QYN+yEH5xy9p88k5GPzz8v6am7vr
zyuHpu91O5ZyshcBIbXskHbboH9unU2bHOq3Uz8CQoz6LCJE2VSsPkOhUsRavy75xRqejY5t6+kL
MdcKHzN3HTh1gQbzgPK5B9OZDLRZdmP2l9jd8hJUQLYT9n4cCn9N9XxuZfAIAXgUV+t9hVbzs9TU
K9JfkqQIqf1rWrnXVr6vrnwF/U603+b9pYtayMGV2+WVnzuYVz/fUlZ+sKD/TTr8fAswkfRxGh/a
eiVEm1kLtO4AG2eCEtrAJN0ezLYd9c6DKvMFPBW4W3IInk/PkBNbHsgMRxnUSYB+BiYVtTTA4W/N
iCxnhsHM7uLbHI2vYxjX34r4n9j8MuQvWRN+SaAaH3pR8lvzN4m7R3+MQ47LP0JZLOjooACGlnzg
Kh2ww6oNUX1QOT7rdRGZThgDivf9//V5FbrGi4yKxMTn0dcalvWu8/+8wwBgNUgPoYMdN9vtHJKW
tqk/9CJiBFSFow5lD+KvgRrkR6582X8m6a8RdUd3XE/1YKhFlMQwUOrlxyJzXiDR9u+YQNtO179r
wZSGhT8elken7PX/GJZUj9I13NdzmwZKcUacgmy7/eai5AohtzU/rez1OxNyg1xdQnbr4kZo2RRR
b2v/bAx03R1b522Pkv8aQfMyXChw3ipqoMUut9oJRqxp6+DNszZP84P4+30l2oiFplcOMDTRUKHZ
7kCM/YD+vjWJpvnV+GtFOa9t54u+4LBi1TvdCuk3a20csxZehTIkSQKS7LeLUboClYPEFFHW6Xyb
+8mP3GyfjcbZvWNf/bWjYrT8JGntqRYickb9ywggKYFoaegk7QpgYH480IbB6827L7PHRQsl996D
nfKp4JCbjdBXtzyUWQfm/zUhA4Wr/RuQxgOIByYItKzbrAydNRKd2c0lGy1BkhEgB6RcOBr0bcs2
dbEo4MMtBhOqzO4W5K6D2bxjLLLnFbpS4LOCQ7sdS9b5VAjNhlIeINkQWV/5/NxqXH9eudZyiOME
jOPzSe9tzd8czchrr6a5uZKQJ8nxAmy3GiqhKcGiIi31KKm3tNqQE5SG3TX9n7kllzpwkuUFF7T6
WPe4NqVlC1FEf4IKtd5VYeo7L8vbanYgwIXigS45zNX2Oz+PY0oMoke+N+yCtDmmcRnSwNj56X7Z
0txoIAAgaVighII85O2i25kUOtIE9Asbnx8McE9tCVDgKzn7OSsSO4xgRmZu1CqEDgZUV6M6PGS7
h6z1tOJQ5qZLPl2BPILe2x3YzWVQwo0nZ4qExUOT1Jvc83Z9eXS7ldBsbg8jeQZaOTyX/TtmLhOv
VRscCmME/daQZz8LqDkXbCUoWjGiusem91oLKtAwUqJ7pv7KbYgvrckizRoB2xQKGgAiAXJ9u+7Q
BCk4QpURK9JsmPYHtsK6+/T2zSWT9LKzCvgfNcQ0QWyXBj40pPw0Dh7aqTIPMen/LBuRv1QNj66N
KDs4rr24b1wI6jDogeT194JUYWV9x8oE5XtMoSMWOUEASe6ETgabs2DyBhGlIxDFpt48BhDq5uX0
BMK7l8aIt8tDmz02yM1Iik4A31RXU+WN3WS1LSLdqULfgADNWv5s9uT8taB2qWQAbLWAW4oo8A6p
tp0A7ID++1oApsJyXyMwGxpisoEAsbaKhY3BLlt1NiauSAR6fPynwYW6QN5+JU3ePcZ9bW2moeqh
UMf8b1oP9mOGmknIxtE/9EEflqBqTj3WrwS4yjP+9WcBcCXFZ/ESuiNr4eBSyrSeiqhizT/MoE9O
1ScbzevopoP2YRigDfpQF+yfty/rtVllxwpSDeh9TkTUOMMGEvS7WnxctvDa96EeCsB/LRw6jA7b
9fZ4ewHtg4RpI0YWD1BWqyCvLXy2R7DtPurCaB/ROhw8j4DzhAOFGPJYaGyXsqw+1eDeOhATqT+t
t9OVF9mc25EgYXCASr0gtePWmQC2RmsqTtDwmHzr662e7JaHPmsBWVPXAT5K5n5uR06TnPuUYqsZ
Igkzvwlj7aVs1yCcc+cG2Rjw1OORDu4oxUrtT7nNA/jofDS2xdQ9QFSu7S5p/sYW5dctem1I2SsE
BaGOpzAUC6j06uUWQtjnkY3glg/sr8tTN3ccZNMNcgKQoUKW43bqBkom+GsLp1TTnswBXBiBdgBS
8FIb0KfMh/SrrtMfyzbnJlKuk2zVkK2IypuD1DyJ/Waaojw+lzbQ6nqIDjmw6i6bUft9Xufxyo56
qeqBSM1GIGrLQC9XUmPf1m0YgPVSz754+aNVQmgJBz594Ll+qrq1/pe5qb02r0TxTNRxDMX0KSqM
bQv8wPS1bB8MZ8vMUPdW4oe5WwOXLiYTdzvA/8repNlYU7c38VBsTCBX7C7Ey5GuTOjsgEAXiw5K
qDrfdYT5KfXKgGDd8PbiB0vTpg9WTeJNbHVQkcpyb5faQ/apZYnYLi/lrGUELgj1AvyhBvlWXhDQ
jWIqm/bYmN2mgT7hZH6mhg1OxMjwVkLXmfACkT4o/IG6RCSjhq6NT4egjyHw7WgXPO6Z2FfNI+bV
1cPlcc04LgTGiMRABWUjHaacPrtzx5ah2zJKNW8zNf9qw6FLvizbmNkaPhhTgdnTwcYOlsrbE97q
hsgEgHRROX2Op70znN7xfdApyFAfL0kV0VCVhBl8rI2oRWO4CGt/ZY5mf//V95XfrzcTKXorNyLU
gDcZ1FXQv/uOEQC/K0EyLlAZcjtcPeh15D9YLiw90pMsBJXwW8kGpCMC1wSoviAmjhee6vAqvx0Y
szwj8p9EaoWatoYqkR5TufqxVeWncfdLYsPbESB1k7exzc3IzjNv2wfsFKfOThv6R2t0jg3QoZtm
CKawzrJvy3M348tBwQPSbankiWK24svBSQlAY4ejMpXhMGzcL1qw48VKaDNvBLVksCND2VLtnbCy
2Ei9MdGjfEoJ3mDBQx/r8SYJphfXYisB4qwxtAChVxzH8u6VZA+BqaEyr0d9635EW+EnQnQj1Fh6
Fv5azDbj1yC2+9eW/Purnae1ae6aY4Y3P/+R5z+M5gIaBZO+9MEXBiTA8lLNORsgutF7hN4waDIo
d4TlFb4HENsU8ZpsEKqF6JcLefJGKpLXzQ4kGBCUaLOXxMK3YzKz2PbiCRqDhdVtgqB9K97kvwZA
5yiFJeDPlM3eENspdLSFRVRDBvExhabc8kTNeRwIk/+fAcXjWO7kBV5nTZFd793hofu9/Pm5dcDD
Dp5GVvnB/Xw7QWMzeJ2IIZ2Zfhf6g29F8VqdZ3YAsscHexidZmryO/CGBCw3PdJV7F8wqzv5Gp7s
/oIEmAv8prJ9Bf9Vfb5hxnmaNKl3dmi+LcgDCb5RQTYWgJljGi1P1/1gYAvwLoB7QMR1553LQlSO
QYV7Lo0H+kjjNxcKbj+vHEE6ZK4xFfh88cEvN8FazPT6Krh1zbJvUTLyAYqLF4pyuQSVcHODd865
FLukMbbNdO4JCYH+M5xTZepbt/vXKID60R6Nytsa4+fl6bvfbbf2lfEFQpQ58QbnrAUvteNvGvrQ
szcKYGEHwAhIWWRdD2hZNenDg6GopwyDNOjHuj/XaDHKvMvyQF5RKepMgnVU3m+ovt11E5cTSpsp
QuAzcvP1vuHMHTYjsZxPQFGlXzHL1oaV7GOBZouXMsiNM7i4aRJquRFvprziD1YXtI+j6TXPQ4p8
eDjFKf3aa71/6Oyxf7RpQqKu6NkJtww7OKTJDpUlCZcFlI03I4VcAUKRVmydQowPI2LHI0GiIWyh
u3wCbWD+k9eUXFB5GqEZ7Btf0V2nfSXC0feeSKqIJ/nw1DdTHsZunmwyMmVhAQZY8HcIbztkvVEc
cPHwENml6jktU34YStt6GdPgU1d2f+igmaGW6Hm6ySfaTXvkwZJTIwT5XqI/6LERfn8CNx6Fpjqv
3T+jzo3fuSm07fJKzG0peRPjxY1c4t2d7xWpXerMwWrX5zzZe/TYvBHM87qhrkyoTzerjZsiqWAi
2PfZniX75RHM+S/kIyTxDshX7wKKssRMjj1xz7o+7Kl2nOrfFetCGyqU+hvRcP8dyl9bygEc687O
AV12z4L7B6L/Bgpg5V024yHRawlcKvJsCALVcpEBGRyrxs1/Nvi+2q0W7O8DIkTF8PLSBMIH3by9
rzxSIV1IDLTwj596PIFqR6qJH+21LM7cMKC0gAgW3WDwIcpEtSklNVSj/DPVf/DHwv+2vOZzw8A4
IHSDSPme+A3pfa1KSOCeDav1L6M/GV9SNPB9BipyeHa4vkbl8Ao4u/VX4N6Qy4+jAtiFCnSI+57w
KW8KqLHX9WWoxMnwE3PaNTSbNsic6uj3Lr77epXthilrn72uoGFaFEkYd42+1SnSBa3fBp9KuCh/
57t5vReNXWDyfQ8yJ2b2E/235kV0/rQptbJ/880hPTrEYQB1kFUWJbQnudFxDfKjZ9Bc6rLTsLXC
5s3FFcBf4dSRT5CkTGpknyDWthNjSM+e/ipti16bMUzXGsnud5a0glwM4qGZcKVoktJMey89oxvK
CJLNAO2e5c117xJhQTKMg5IJtGTqBZgQIkZbL7KzxfTQ8dA3qffhMP5ZtjI3DvRD4SEEIi+8KdXI
sRQOindlfgY9fnkRa+QE969IGwfk7+el+avXSGp0A+B6+HzsfJ+gd9N92A3xpe6AdTsYa/jnubF4
yEeglwMZq7uVRzXFE/qI3WUW+RPkmvNyWGmyvrcgSf6lSowU0EDq6HY4FoL4FNLW7bkywT5zKMvj
8mpIf3R7vvF9qW2nI/QJ7oBM1NYTGlhpezbMNn3iup981jWePGSO23ywYz6cLE33wjEZ8jc/UKRl
Wa6XjRWost2OLLErs827uj13/wIqnL4sj2t23q6+rvhhXWRtpqdNe65TqDB0J/6OfAhKIeAfQPgA
Qjj8efv7wSFd12BdaM9jqA0iTK21eHRuCHBZWBVkCzFTykGxiGEXho2lF82zFn/QrdUVkK9YZfHB
BIL+PcnvKOV7bodg9GYC1ghinjvY2pFicDZxY/T6Rs+ZFxzJ1NPPeOeVGzco7E2l4ZWxCToOJtUO
4hYmfIOj/SzjAPxdetxscLJfsGMMEBqCeT4swNG311BHvWTc9LdJmfj7Osi1sDBFvkXFId2MlvmJ
DJ3z7MeOdkyTIkGXwlBOL2PgCjc0SpMcW1JAFKIfvHavl+n0OJj18MKgchUOLh0ALWk1TwOyXRfb
oqnWGkTvL1zg+0BChXStjjyAWi8pUlET3gX2GQzrYtshRHk2UQY64KAUH5IRBcC3Hwsk8AzsKAAY
wPWmrPoEne+pRq71bOZbV4fiRrbGdzOzr8CtCjwZXh+QlFE3boaQn5Cpts9VYl0M0X2ctLVON7X9
AAEDfqJMsoPxBsA1Ndzik9vFdedYZ8S/qMDo9virZIVzGNKi38iX5KOTDfSYJLX5PbOzZOvEQ7xF
Xf+NuP3XH4IqNBKjGBaAL8r9H7eitZrYss62s5+qBzHtBd2/2dVAWhqPOcQZeEio1/9EjcDOW9c6
46lTJltU75a/P1MCQkkQCBRw7OOeuYvB6nwQTWV4/JzEcbtvrLh+sfIukTRRVfbRyhLz81S5v6Qc
6p6z0TgkFe+eU5cxLSwDdM6u/B555yhuQ+ZjkAZAPRT7SHEbAPlqQ1trwzm1s35boUd/V/gcFcum
HH085XASjQ6V8dQoWKSbnhYOXeuEJEZwuDI3928gB7ApeGAwPMpnu7K8SWZ7eQVakLMo4YSSsAn6
bUl2bbC19d3ysGeODUzB1UPFClVgNV3UNjawmIAfni33lLsXY1gZijFzFaOlUoqNwueDcUiZ1pR1
6HcuGuPc6Bl70FMk7pyecyDbwabP3dwC/1fLaBNCgkw/tnxwH1LhoyBYElBca8L54ExBt29Sw0J9
XDS70knIZ+J6dF/VnVjrMpM/Z2kXSM95FWg5GWEm2r/H89SctGBPrA+W//Ypx8KCD0KSnSK+UlY3
FW0CnRaYEMWzJWio8X+W13TGu18bUEtXGXIk4DKAAedTECOVfPSmTfBG+Q+5VW6MKCGc6fQaOP1g
BCSNaROiT2l5EHMLcTVLKh2XK3C6zKwYz77+g9HITQ5F+XHZhJxoda1fCfA89HfL4dyudRJ3U2AM
enducjHYYVYxNkBnQi/+rd2A/HJbSsKmCqbN6JXmFOKCXAuG7gcJCgBZNAUnj+RjUraCNQ1JQjur
P4+D2W8CQs5G4z3HgGW8eTZvDKkAFFCoTE4Wm/1ZM7ZGtRX5fnQ3y7N577RwcXtAR+ERL3EYSuTr
2Gy0B6iinhE28gw4vA3w1519AXBn2dDMNXxrSYmCq2Hqysmi3TkwvxjTzkke2/HFLPZOcvCzdlu7
BwrueLbGeXHvKm/NKoulCbdnrQOz0AKZTixxnQfB+v60PLoZKyjW4R2J2jaIINUSim4k1OYGMrUx
cIZT+pWR7bKBe+8gCWr/GlA8HCPNODV5259FptWbrNL4hvKCvWgsG/aQueb7ZXv3p0wmn9H8hZZQ
tC6oFQ/f14wsyzoM6CV+MdjGF4dsYxcbqzg0w5srBkgmgLkLFS608d9RaNKxQZzpQcGl7D6k9QGE
1stjmZk7JCvAQIAYENGLGsZWQ8ZKz67M89B+SNN9AN30di/+WTYyswNgBD4BUyYbwFTPiocq6J0S
8wzBLgTi/VrktfZ989bt0aYa2taV7yPxidlfbefn8u+fcQQ3v19xqx030oLZmnEecqpHQ9O1Twbg
zEXY69yqwyEx6XNh6PVKTmHGlyJlYUr8IPhM74DgWmmQqUBkdxb6sU4fmbn11updKybUi7UletmC
icg4ZyBMJRu8FY01hY81E8rii5Z1BRQXEY+Nj9kPnp6abGUPz1gAmgJybZLmRvb83S6/nxdaadXF
dM701t4WeXYqzCYPXad5Wd4Hs4bARIUaG0q2d3IemZlrQZqJ6ew31WkyzUdOGLKown17uAyYHBLH
yE0j4YNTczui3sFjOm5ajIiOO396aQFAMGnxZCdVOAa75VHdx7MIlKGfhHQ7UqN3T68kTtqhBAt2
5KZpSKw/TnwZu29uf6JlvPFWITb3k3hjTq228J5OJathrp9+uPmpLHkInM3ykNZsKHtuEsWYO6ZW
Amj4lBcgCvqUWF+XTdz7nNthKD5nhD5SkSRxGaFxf/BF2I5vdpq3BpQ9kLpG3ZkGKnmCp4e228f6
G+mUEPDC8SNlghoIUNN323kyoYlrs5JG3jjooO5NjoRYQ0gqbx/b+duDjVtrSoxjd/HY8qamEXWH
neenz4mzmuub2cqSvg3tE6/MOuozE/3slBLqJZFg29KPeHtx0k2PKlJ7EeRleQPM7DEU85A5gSoC
5KRU1qa+aNu+TjwagQQl9CCWXJHQW3NtM7sMXVnI+SLAQQ5TBQfaPOlbu+E06qzTJyc+vmMIV19X
9rButBCnNfB11EsuABw9G6X2DLDTWvp9blnQWwaCMNxlksH51p0VVLTlOBg0MqDdkj6S/JQWaZhp
KCJvmzU85Zox5ewnNbd6r9XxwLK/A4mgT1po5hQFcH1jO7/jdg2CNLsPrganTGJVBkOpuRhcxtE3
F5MQfQQbSlZQovMbAY8R4N8As1F3G2u9lCBSpFHuNtlLldbNg6f1xsqenrMCKroADTs6hAPVjBGt
kGm2nZiicfJTP24C79vyhlv7vhKpT1YMvnJK04iZ+sVk37vc/LJsYW41rkegvNn00hqBfcQICDvp
6bHSD7RcCcnvo0EPfA+Q2ETQIfltFMfscVqPjGPBm+5zVzzGWRYy2wxdWoV2u4ajm5+xv8bk319l
b3xHQ+KDYjfr7rAVpb8Rv5YnbO64XI9GTuiVAQC7vIFQk0ax9ml0tiQdQwiJhaxKoa9LQ6q9TXTg
9dJB2yFK4wik7mmBzFgYBZ7tSRQ/iO/5mqeZm67rrysbzNS7kmY5TyJLs8Pnql4LZufW/vr7yvbq
JiYGI8Cvpz1ipX5nlj8y/Scn57cni1DOuJomuWxXyzLZBfOhgpZE50H75e+1fOVJszZRytM/1QqP
pja+X1hhzTfubnlXzR1DJJ1RdAN2/z6A9crCEZafJ9HUelsLEP2i9cLJWutdnlsOvP2RnpFcfcDs
387SIAjKYkCVRql/CIIHQ/9oGcNBM63NmP67PKKZc4Jcr48YGScewC9lwsp0HJLYEiQC0VyYxMNe
dOaDPrYvRlUcAUw9saxJw2WbM7MI/nRooSGXLeszyvCMuNDrOghIpJGt9o/fAiZ2XLYwsw0AS8KA
gLmRQYZyWWbgntQokieR4ZAXZp0MtD282YJsxsLFhaI4SpjKibQsbdCoDSFlEAGSh2Bcccb3U4S4
CM0AQAyhBxRK4bc7wBypr7m21keV4YYaGeuN7/PPxGQrbkv+zNvMKuwAgIoODQj53dGM2QwAQID5
eFRmvvWM9ii+ReWlDuOx9KDpx9fYDF/zl/cGUU9CHzC4EnwlrHAmnevNSDiIK/wwfqVr3/ndL+p9
6CAnSkYgJqZNt0bcfr8f8ADUsdVQ4UCVRiXryntcoDaIFKPCm45NWZyThO2WN8RMslPacEE+hqwG
uhSUk+SbwqOCjjzKCx4SLaRtuTGqY1mWYV50m75AJzrEaEbqQTdL26xYv3cZaB5Blyj0v15bxZUd
H0AmpbaRoo5AF/A00mSbgRvKcIs95emDm/Ql1KfKsLasnSj0MSQNsr0u03Z2Bu6VqvpdURv/u76t
a77iYea2MoCt0MyT5aU7oIXWClZOTt1FRLe0DXNS5zFJfCA+4yZYmYW53YzyGJAk6J66hyykvpW3
gBC3EVS9SvSh9NM+N7ZcfFue7LndBM+F7m9ZX0a1/PZwJj7IWrXUbCPmjif0wn6EHNVKXDw3aQBD
+bItH/w4ajYh8Xijuwnr8AzfGV4a8jYDumdly86N49qIMg6oMzTIYeVdFOQfuPnUr6zGfT5ZFr6x
DoAo4cCrCBtN7wwUFM0+ih1oMCW/xzwJJ/qztL1DrUNMBexla5j62RFdmVTCC4amA1HpRh9ZlYGm
S+Mzs/r92xf/elTKMe9AllzSHKPSpyfDeSjeziZyM2uu8qisoNgauym+T4rfzPpVme/5/ci64jQC
JnonXwIyEbO19YxH3B82aZ5ti7fjjjGCKwvKIoAgBzwMTcqjLD9OHw1/+44FwHaSCtEgE1BbcPJc
d2oXzXhR2lygdlmuKF7IX6deUFBskC1FCCHAtXh7uI22AW1pbfVIG9IjQ3dP1/R44PMPLI9fEiv9
mRnWyohmL0VEQgBDye62O+g//R/SrmxHUlzbfhES8/AKQQw5RWRWZU0vKKurCsxoMAbjr7+L0jn3
RDhQoMxWD2qpWuywvb29x7VS281YFUBmsQvEtzJ7AjREWKQ2ZszTmPTfi7bb293u/Rs5Y5ubf/Fs
r7AyR9fLDEBk8ZNTHrM3MT3/u8/Pd/XM1c8mx8h5IHH90W3Vv6E59/b3l0wkXC8bmDJIJ19VX3qw
BPmWxF03uy+Eo2jhiJBOK721i0dzLkXxV0BTxo3JwCYl/lS+lZptH6okdT63bac9NdIAkJgrkpDI
7DsJWHY0remdvBfQxXn0ceZDR1yOtibF4ti1S2UvXX4q7CEst4621vqxvJP/LyBQTI4/eA1w82x+
atxNDn43f/chXTtbQ6A8NZqXEl0I3Cq7J7HJtA39fVsbliz/uQDlnJBLJBkgP/ip9346PxPrI583
gc2OoAJDuiq1WZeTXpOOgFXeG+AD4P5aGnnJdZmdoxnfFf1+Knih5xTE0IIJlzH7nk5pXPnFzjUP
VreCG7C4T5gQQDPv3LakeqnuCDSglsN66skTudPpB6wnmE7/+3l1cNEy5X+sp+5Xd8AS3TEzOLoF
5n/o9JQ6KJXyNadveUXoWAJdH5w7laYjKGs0LdUwnsGeMPC/yTWnYsG1RncqBh4At4DmbjVc1WWT
dKUb0FPh6RFwX/PuwNv2oPMklPX725qQ4/9biUM4huUogR+jctSGhLWnoLHjkQ47HYB4NV1L+Cxs
GuJudA7DvUSBUe3r1tvM5FM/tahWHbz8s7+Gxbn2feU6tn7HE9CHtqehOjoG+qvF/vZ9XzLMCOdm
ShskL65H5lmWilEMtD0Z+QswueeuNMD9PullGpXaY5uVoGv9PtXV5rZc07r2D1AdmTFYAMozx3qX
z1pS+JNVBh0w8Qa0NwKO1wWmSJvkcSa+dsm9THdG8m1wfyQ0R+l5D67YyMg/+cOrRH+ggRx6yTxw
uf0RpThU40zG92gPK8mJBYN+/htVg878Zuhd3rMT6CSptmm8fV/Et/dhTYRi0LPSqugMQXni5VeU
2qw2D5n++u9kKErkYVAn6ywsw6mfkZGsrD4c6hV3eMHdw1Y5KEqDEwNYpIqzqk1TPvA2Zye9ysan
qdK1Y86JFTYOhvEHFN02YtBep6rsPqLA55IVRTJpAHC3nrCTV+VRa+9t+hTUfZyVZpjbJ6/fFvQk
s2+3t3TpXs5dX+jiRViJ/7jUXtBzdrXhQKiNEakO07K/bn9/4Rkz/gJVAZQWIb8zyz9z+sYBTp/J
TXrKSxaR9gcDB73QtgP5l3KUdWBgwB9Tw6In297qbli5DyTYGWQlO7ak5MhTAjAFU47wzxUlp5aT
VG070lPHo54eShkna6iIS/qHBBwgpP8C/Kmd6hpGgTuW4HEpgezlGC9+cyyGjei+ZM2BrCn70umf
C5tt29npJLle6tKHMHsKqREVa0OUSy/l+feV07cnUqQA0KIngz4H1fep3afsF4gmUKFcyY8s6Rm6
ugDVMzNMIFC7XEnQobcrCXR2srI3jwAfAQVxjLxZ3T+39Xlpx+B1wwOfhxWu9NmkQFIbBWOnpNfC
kBdr+EoL30flEwoG2ChU91Ue+qLSbdkE+XQavpnGPWkO7/75SLPjuZqDffALKRa0gOKNtdtMp/Ih
c3949tcPfP5vzQu97xhHUpwV0iOypKD6OqXka0tAkyw/IgCOKuaQ0AiFhPvlMQs8v74hTXEa7DLS
gIDJ1hwhYzazSrxv6agLo+6JSBiR/6UI3yhdUTEXGXAeGFtid5/ahH21svZJDF7kkSFkvHsAVnGI
joJ7vfZ/Tchc+wKxeSP3eRFEZunekar7RW33hHnz94fR57/PVoKzDMAp6DO0hpONZLlOabjWKrmk
gmgrmV1b2Dgk5S83wO49Vwg6DScP/AIz8FtfrJzirAbqFqNGMgeYaPe8ypfmbVONvNOGkyulEU1O
+8nn1b5t+9DLCvQ4M7G5rZcL1gH9MpjkBjUHZhfVKASUdnUZDGQ8JR1AfxmXP0e/9SLSFQfBxj+3
hS3t39/iieegqIGp0sv9S02aFdxFqcYLu+khaFYs3cIbhHXgw+heQEJDfVGtxKG5zXx+kjSu8+2o
bey1lObSdpmm7qJ6gBZ3XLTLFVgWBQGdUQ6naTKOXlY98xyoELJ8Ec1alWRRFLiuMa0EIMorPtmc
aT5zZTWccjv/1kqy6fPysy/8fc+tFQdr8VzwbqPJFJQw8NYvV5Wi7gDsPzmcGC3DmOJft899KQIB
lRImo1BpRP5JTUQGNgxAwscRCNO2Eep8fBR6+2hY6R7RlTwgINkORvHk5NYOxHsfMAtAEsCsHogp
UW6a/Yqzp7xoyhHtHFycbPPZdV7y6PbilrQOhT6U6hGDAkBVsewYjtS7apzGEwNfeJO96fYxyVdq
nEsHBJcbA9+w4vPs+uUSho7VE7Jowynt3c1PbZXLZEnXzr+vPH5UInscYJoYCcL8IPvqVPfF21gM
nwM0g9zersWlYEoIcSjG5DBZcbmUhvISmH75CLC7t6HYm9nu9vcXjwOVprkkjFlC9ZEC5b3QgWKA
G8ofzO7eIkfOPqBQczHrPyLUd0bLui6YCoiowQ5pZ+C3XlGppeNANz7g7ea5E+iUskeTZmiiByC7
k2z96mkyn0a+11cu/dJGAZp5xjCdPaqrS1+4XIgexBLcfDbbZ0Z23Vp34dJZw8oDXHjmtERzweU6
jG5qG+Kw6aSRVy3i4tPto16qI2PiDPZ4Lv4Bk2Re4tnNFhbTAXnR6ifpgRNnRI/5prS9dJeS1gpB
cFbHKGxNd70s3M0IgOBNVXftcycCY3P7lyws1AY9MUJFzICjR1OxATW1JiBXAQ/TmJDlDvqw6uLb
EhZ8rwsJihETnI2+KyCh7baA0061T4nxUMDF4WAHehjXmJQWRhzRSn+2IkUFMyCJegD1A3pbyqIe
PF2VtfUw/V2A7TnbJoBxa6aXtJ+2vE6j1opJxqIUhMa6s0sHsavLU6OvtRQtXAtEMfCfQWs9T/Eq
u+z5dWMTneJFNJuHymv2vfutTQBTK8ovt3d76TzhpWOYH2+vabuKJOiV7lR2ghR5N0ROFdtkDfRt
4fZhKQbScTPz+VULYRZYmIb14KukoL5pzcdSe9K7NSahhWUACXm+GYhoAqDjXd6P0WJwlhgKmCJ/
K8Nm+PbuXbr4vKKTuai93CvJgMbBNGK7BkBR7xcAZwuYB7PLfdXc1YlBOKQJQLM0RfnWmP7l52d9
OzMfXj5ZpKX4fJpNoX4cnDVanaX9P//9yv6X1CUeLZP+RKQfTt9lvlYBX9AidLKgNoHecDym6gHr
NlJUIxA/MEoaCR9oPvf9GmXwoggDQ5DuPL+FyPVykyZhNeNUIOjrKNnVsKtyjJsP1IzQjgP/cGY+
wGCN8lBMhHjEIak4tU4EnIg1kIOlczj/vOI+pYDEmmSgjScj3TR19JFrhuYQAFbNXVpXyEXl4HF9
NAs4mD3FPD3drPgbS0eAUhfwFYGOhK5Z5Qi8rJHoBAWRAhhmetCRgvn4/VgWc8SJaAPooHMGRxEx
ZCIpvFEiPeEYYYxayPu9PheBs4d63ZxcUUEoBz+1+eD24mSKiGthnq0Un2dTo8TNGAZGxRdsjADK
UJmnERK6uShxwkn6KJH8plYXWeTRb+5zDJsWYqWgvvASXYhTtgv5YilYkoy42NFP/Y0NIXU/smOA
SMcjjBrX1YhpOXSDDiz78dSXW1ntstfbpnXBn8DkL24bhlgDxEXK+94PNQAB6lacnFaWu0ASbVdk
PvttSmpHwCLRgGQ4Vel9Khs3lkWbvTuiQZoN8QykzwwCaqxeBJqViDlXM5LfwLsVzvv7wC8FKEdU
8b53gIeOZNDzZN5n4nB7/65NCj4PilFAHsyPk1qlrw0D3meBMMYbUdu0v5rOikbPv+9Soy8FKHES
HypnTIAMfrI7UCrEXX4U5u4ja3Dhoc8NwFc5yZFkrd+Dk+dUtE+pdlyDQVtaAXDNEScBFg6Ns4pR
12ynH6uhGU6VTR7EALQVuOsEebP305YhpzCrso0JNpgZxbx3HTrQnY7xU6U3sVeRnY5/xLSWkFk4
cuBPglcWgSVMjae4C8HESA30uP7UH12MYJr6WnJpTYDiLvRgrazt0oKAEficoMbMrBWl+hvUKVoF
PwEJbgcDf+hhVkQMaZ91PICIvMniyXmmzueS/XHGb9W0120epn0LhvgioqwM+dRtpqSLy/f31cFj
Qb+YgWzt3I9kXboUSEDV2uRT/6i1Y+j7beQ6K70VC6qHiBYI6+5f+6Y6LabHmeC8944mtUJ02MV1
Y744Zb159wVCWgvDDfBbMHisLkQfeWDTsvWOQCeNjAqkUKJ/9zMwg0cC9A2dVXgE1AZaO/FZlgS5
f6xcGjaVFZX6SuVuQevgWiOrBDEY/nWU22ORYNQ1gwQzxsU89zW839JffF8xZJ7WJE4w5MHRnqK+
3LCv7z+D85+vKBPRvWGcenx+pJGo6oj4a30mixsE0EgMMKAxG9b+Ul3btB9pCcCeY1dVUVWhQXdt
2HtNgvJWdd3UjK0JCVn9LL8gzL69RdfOEd5YAJyiWwblM4QJygJMymo/yfD5Ln+cbK0IWxIMoau5
/xCf77tAOwDA7gOKey5U2TUMEQBYoCuCo2iBH6zpUb02+rN0yc8lKLvWF2Y3BQ4kyHKb5hFhB/J+
txU1GCSNMagG9HdbvRsiywvGwDV1BF1D6OiYDHh3ogHnAmMM1FMDBHm++qZYDbwjnnhHsDSJz336
6fbJX/upl59XzD11RumYAz5fA5MJjUUZ6OXbQ+G//6wx2gsoFAymYp/UyjxJLasc7So56g1ACp6c
+u32Mhbux8X3FQVuZI1GdWT3jtKKgnZrvT8+RESDEQKkepDYueqPtWuJl0h2ydETL3lY5e+O3y4/
r1jAPEUWox7weSBXcR76cmO93xu9WICyQeXglLbkkIDhJx6X758JwgLgNiDXAGXFQOilARmQKctr
r0/wzunhwS7WeGkW1BTlVHiJ80wt0POUJ8gnmp7UotNg/+ourFOQFjX1ifVWiOrQSpFwURZ6CObX
FLVItSnNcEkJeLgR7m7wk/HvjvVpML9ra+0wSxqLR/u/UtSEhgmCnZFVkCL9auMOAcrRHzhyvEe4
dLDtiEQU+yowGEUsPibHjVvxyO/XuFSXV/C/7yvWdaKZo2f+kAAZKgvTe0t+4IGwMU2HGApt/FAv
JQJFs6VWDBiDOtbam5+9kc1tm7HwOpx/3leiD5vZLBkLmG5D3JfOz9T5aWor3vTSFqGqgbwkJhLQ
EqFsETBxKbMGmgCVvtkaUn9MG+Pz7VXMBlrx12cQaeR88HSjW3j+CWcpSrP0WrPOguDYFhj7k14a
Va4RO02w88x0i97KKrotcOl64BlCThHNQvhHORXhcCcdDKzJ0OyIjUXoWwVgrU5ttuJ2Lq7sf4LU
2pCsRMkHAUEaeTHH56xhG6unAOgNjlqyZuCXVxU4fyF7MCKqrMp0tWayDSiz1cduPOxLeT95v27v
3KI2oFfwPzJUhUMDZuqk3nxhku8Jj1P5fmT/uasBORNUT2G31Hi6Ba8pQFLhJcoyR0oopGigvb2E
hTMBNAf8nTkPez3wxBMr17WycY+W/5q3+xaopFn2LddI6DQrohZ2C6LASTPDsM5MJZeK3fDCT7t6
cI/80Tc/Ofz77ZUsHDjKs9gq9L25QCFUr2bra2n+lzHGMjak+qeqmzt/PAXDGpnXXz1VbigwuefX
10BrLCReLsQEc0/p09E9iqGZwlrm90VW33HX3WSF+CnGUT9gX19NZ9yMbh2/f5kYC0eS0J/p+NTe
9LQuJ5P0mXccRH2X2fvsKWi2aRW839CB6g/57dm/u05AYwzC7ngDMdzYpTFf40hd3MPz7yvK4IwC
KZwE/D6dWceF2DnsMIIebbprWhqmFQ0Hvk/WsI8WHoiLRc2X4cy0SuY2edJhUdrRDb6gT238cvtw
Fm7ThQDFa0LCTWiDBQGCT5FeoC8W2a+MkhD9k/jvz7elLVwo4MKjL8+G8cYov+JD5W6XZIaLC6WR
o6v9aMlaQnVpOUCfmelwgGV/xYBd18JvMJGtAaHSDWny6qRj6Dhia5T1tija7e3lLJ3OuTRFJYo8
8XtErdoxNQ2Q9qYAqEiLe4AGr2zbkhy4nDOPAqzeVe6wqrNELwFpfqSdPHDKHgigKopyrXy/tHlA
08GALx5xjOEp3kgbWKNMOyzHJKDjweT5EXmWERQwPXl/LIZ2cuTQ4JEg4FftkeaORclsDQBYdot0
XlQEK6Z1YccARQnQK0A6oBnbnv/87N7woPRIY1fBMS03TgDO39iYdrcPf0GXL0Qoh+/VrekQWiNl
9Jy5QCJf0a2FzwPyasbwQCHqGklJl61m88b3j4BcPXQNjasqW0lAzg6F8iqgHohKGnw3dMOrpyDh
24ohQ8QU2FoU2K/UfW7crRVgwvNHwp7Y6uTV0prOBc5/fnYqpJEC9N4Q2H9jaRnhDVjRq4VjDzDN
N09AASnuqg6cIpNA9b4G0ApAjrR9UISa9endx47WfqAeon7no5FO8dKGMR/r0bIAFHInPTSW7G9/
fuEOAkMTjjQ8DuBbqKhNCCsrmfZGehJdbUW898M2E3s6/NIssNZxR36+LW/pSOYywTw/COgTtSzR
GoIJ9CRlp9G/B0OXefjA5wGnMg/zwVJ6isFH1ZkIm3fZyfN+iz4Pg5Wfv3Tg+O7/f1/JWjAyUX9K
aHYCOv0UuRPdkGSIJ2NYow9cE6R4UE0NBJq2wkJQeezLqCojNqxENQvA/JgQRBoPrKuYt78qd5rS
9YnHABPUiHTLPPoAGvI9F9am8s2HsvbKEPW2DaYN2xA8kqfMCJDqnQADcvvM/qZaVbtw9jvUqCdP
U27JIUlPtqexI7MKp4mpZT4HQQJ8/tIpYlQ16L0t4IT7vfOtTN3+XgI2PKTdZP7S2zXg9iVDdf6D
FC1qZ1Y4r8HG4PHaYtYx7MvP4AtI05M5w+VhlmCUK5HfwhzBPK6JmrwBYj10Jc0X9cxWNfAma8/F
xQhw8sDP+YH+pdAz2k8CcCGhTQe288aGRobfpuBjC2hoNgSExZwPYdtVYqMz2m5IyskGEbO9yXNS
3qNy1W0D+91TYJh3QKEaIEyo8gC9WrFJ6WiTSmKA6pTk02tZ2Z/AprDyHF3p/6UINa7LEYs73IVd
crKHoP6iuVFJ/rmtd1emTxGhnDJJ2i4fGz0FkgWg6tgvnvGNB/gd8o3Y3oqOLy7HRyUJk8DoeVSf
Pg/jlInes/TUGJjnrO/M6U+f/PnAes5kKK8dRdefYzU8PfVC21QT8GPHn01HQzbcC2uti2v2Nq7u
LDIwc+u4f13l6/McSCkAtT81/vjslOML2BCPqVNsgoCuJCev9s6fb8b/RCnrMobULbQ+z06tZ8Hh
fcvQdJkUK8Zw6V2a60Bo+0DHFfpSL6+fN0k9HZlMjqw2I6fcN/War7AmYd7RswuuJcJJwCaTHAd+
GqY497/cPv617ysGpO+KPCtdfF//XeUbZ1hxFNY+rwRuk+4CsLrD5+sEJZnIpivh9JJCnR+AYlNc
lut65RvJcXTvWTmBDjSJivy5tNegka6uPdQJOClI2KMvGXWseaFn51AnOa1MP0mOTvKoBYfRyDc+
N0DLDSD+NQijRVnQKMwuIZWP5uFLWcQSOmoctoZFZY9Bhlkw+kz7Ccw3Rmy+n+tpHmNHyWxuBQar
gLKDtC31AK+ldgQoX0zzKqZ28jVrtF9j2u5u69riYSGgBsp/ADALNclLhpbX4F5D7YORyEofTDbF
ZvpQYvD53wlSLs3oALjYkhBklncEw/Jlf2icHjwdK8/vko0J0NWM+Qg01V4lCqjdj3YwoHAgtexA
q/wRjLF7NqUrZf+F5nz0Np/JURRi5IhSk4DPRbXgc1aQt5FgYo6bQWxV8lEjZtSAKKxh1rbX9V1v
Vd9u7+eSQuLcPDAX4vSucBtSRytrVLMQghVDWNMx1GgRjtprifRv/em2rL/JXfWNOBemLLZxRd+Y
k5sc0xpUaqVtp/DmvF809/mdlQxk19LejayW6JFmGRhNrAHgtw+62XxBo0Jz6EFojzaq2JvM5hfJ
vK+aUd37iQunTLKHxDWrMJhK88Ex0EQBnqx825eaEw46cBIaDJFFGlzF0JF9sKngQoL5pU5f3KJI
DpR1wX011W4UVMDbg6cTRHXBkn2nJxx+r508ZXUOfKjJCO6DtHqjhejuJRroNgDTyXejsP2oEMV4
aGu7eZrcgcVJ3ZuRX7nJY1eUfwQnW044r0JnrLpIz93hSesZjbpi8kLgmiThVLP+YHIUwjA+YE8i
rMr7XAZDlAWTFTUJKtOpm6dxY6fVvhjIt0nrsw04NvGDXfkT3nIXVmTSjgmwcLdS2kE4sDHb2bLC
eLYlxj8O8cfN7WO9UqHZbcIUkYtqCELSv0MSZ/bTGmqz7lgJtylo/wHyQR+3fHr2NONRtl1Ear7y
/F89PIo8xay5ukikUZD05JEstv0sIuNHHMF5GByeLHr3VbIPk+aaSzMNKU/36xToUV/dO2iKlvQF
YFq3N2/JcAbwMYCbhiTLFXpaC86hPNd8OAFDaMvnbTSYP25LuLJk83YhnYakBAB6rvparAQ6zXvo
hK+dxuEHoBkrvnKxF0/kTITygmo+mkyYIbVjWUaNDGnxXldDWYLii9kTirfEwfcBvXzfnG7vz+KP
R3lgHr2cAyFFnfocVGNWkGhHnWQ8lKX3qPndygYZV8es6Ox8h87uiEyYiTpojohWgGkKDOH1FlW/
5M7nNqpU6YjKrg9GUhSoadRU+bStdbPbgfEzjxyDkn902hsbi1RB7MiimEKtDdaGmRb1ZB47ReCP
jVATMSZmVHwP6OknMK9tUvPHWJnbVk9W3u8lKSDRATbFDOB4BdcK1jMfSFRwgHxD26Xi4ACVyvJW
vJE1IZay2ynJ7Plc0YuWRgBZ/cmIeNNFdritOWtiVLUng6R6O2fF/depODXyqVrrX1gWEYDSYCa5
uEJTHhDqADIC5YSBDnk0aXxviCEPQcK+ci5LtwDknDqy4vNsierA2RbabzwbzSXuTjhfamPFCC3p
v+EitYQZRwNIkYr+01EDMg2HRR2m4MkKjH1KrDsyZRt9tKMPnAqaNGH0wFp+ldqHTQeMUOLiPhvf
3exX4u2zd4Mp4zYDbVgH2TOSZFcTYxnq5H1mdrjNxS4hG9uMUxp/YBXIRRsYS8NonQqi0LaGLYBV
pB0ZzbPDBOqunTuIZFezdi3SnQO1C68M/ifgO2Fv8EggiaTcltIHBV3fYFLf4NOnIqickDfpN1mT
T0i5/O4kohThG2v4dItSkfhFj/PcuKsGJzXmVUFM1xtHyrM41Xd5LUKn/ZIncSvvJbB2b+/ngpMC
aiofxQyAKkA7FAV0/CTVhibQj0nzJ62BrECScMRYqOXdt4BbvC1sfjKudhTIFHPH83yllCcl0Scw
xuU12KLqMbn3LMREExnKbWcA1crWckAme05sVy4J7dxbo3lbsBmoQM/RJfb1uqoPVNxuLNLcOA5G
H+nmt657STJtZYnX1WhoDWIGuH1I+FxDGaU5zQLCDOPom8+ZNEM+3pmNHqbDNvc2aRLDCQiKn7f3
9a/WKxuLXiiMMM2lDxdj2ZeGvU8QoZRl6xztpmhjkDMCy9zSspi0vb6vdGZteGW8FrLqhtDrJNsN
fV9HUvbst9/5YuOSxngKaNaFAfV4WOhuvzO7rPs+WKz/VHedDK12Kh7HFhNkeKXMF7OV9dZI4Rno
UwVFbQV57ib3u5jaai88YUa6zoctYosq8gB6Um6akjSx2+nZVpOFiFmL+ckQ6CFpJGBKjonU3E+8
A1l0a9C1RqiFo0ePg40kLGAqUKtVCqhZL6hPMKV27L3qkRvW1ijKJ1dm29vnsGDNL45h/vMzbybt
LT1jdu8cQc26YcY2A6M2MMcQMd2Ws7Qc2Fj8BSiRGa/nUk7J7aARneEfHX/fGPcNnKYPLAXtmv8T
MZups6VQBABV2UCEZoQWyufiLpsO2q/b61jYL/SIIesDhMS5IKxY2FzSAuzQg3/0i0+2sc/bqCmg
gWv0fgtm50KM4o/0bSa5XkJM6VQbRLiG9TsbN6I9UjqFVfsdUGC313VdMAJv8vnClPtYmprWsKb3
j0kZRLL3Iy9H311C4j5owqS6N6ethbyCafwUVczd9/tfmDzHXz7iTrRaKOohWi+lplb6x5Y496J1
7xPCPo/+Wo/kkqnDlQIM3VykvJ4uybrJLjwNkzhF20SBAGYbC7UMz5XWhG72ZhZ3te2Eq3SdS9p/
Lta8VM0KbL5dMXb+0Ws+D90uz6Jgbb5wTYSimAQDjYTLFnMzafOPNRU/B0FiUa0VO5b0/3wlimKC
PLXxjBQbaImvTblv5wSHvhut+LY6Lq0GMwIoQKGXAAAIyrPrEYxw0Mn0jgDDCKn5MpDPpb+G77W0
FgvVcR2jwCBIV++yjtfCywT6lezBiuspiCxpRrR6Y2RlNfaiJACPANMRPitwpy7P32ksXud6iqkH
UENuRe57EZVyeLWqAFNpLum+eTbRtomhT2EvyLjVizq76wqnPYBMMktDLAAgFJpm3Y2kbg91SmnE
LS+PqZMVd3lX1ncuQTFz1GwzkgCa/u64jYjcluoh+uXGDRfM3eat74AvQB/rFCCWeffSD9L9nZdN
ey+c0t+ilFRsGbWRj/GAmMd44j8UmTtEUwAIxbzxxJMhc3KYghxPIOPkqZ/QlYthhSakzNUe846v
QbovaYKH64pNgy5cQbrnes4cwLYgpY+JJ+33wDFZuZK5XROh6HSmscGr9LmVJHi0jJeyf2n8lQrI
/AnF28EQOMB5UFVFEVgNmuycoP+jJcmRiPZHroF10vfISmplKTNhA5YeYF0oNmOsXSl6AtGAydoN
kIDypQEikTAz9hEo2jLgJOR7rWvuWOkcGpLvEgMTj1NwcLU+5l7ytSzt3e0LvLhg5N3+JgeuuYPG
2tIHqymRvswMABzk5VfG1pqcl85txiQDswrK6oapWFWt79rUrk10VDszEhVtty23RSg1Y8V5WQhw
/uIG/ff6Kp6FLTtNahoMRTu+Av7cZg+dC05fdkfl81htb+/coq0AnCEMH+ATkbC/tBVNIUYXLqx7
HHKwwlT7qnnDJQtH4+W2nKUTgjc2j6DgVl0lidBi0+U5s92jdJooM34E7+fahksxN9XP/UcYJFYr
ZJXD83ziqX/Mog4EyMFqJLikADZYlkATDTZCjCpfblWVcFQSmwxeA7ooik1e7HX/A6dxLmI+rTOn
0grArW3PIpjxXIDtUo+S/CH99v6jADEcdBjgTtcZG6fMJ1vmOtqBnRctOeXx+z+PWc65Loq/r3zv
0SR4ZgcG9QVMpFtg9H2tU39+v1TzhqwWmkZmyJSr1PfQ9V6OemxyBBNVRIfhF1y8Q8P80MoQMXW0
XzmVNXnKheyHSgdJKEp6WsmfrM7e1SnfpyZKN0lw1/T9SgXxuosJmny+PsUd6ZIgtbRuSo5JTzuA
kRjGc5J5v+1Gq3ds6oIt6couTIy02ehe92fQ6u/AaU/30pucY2Nl4vX2iZrmkpU4Dw9VW2/rRvq3
pyEYLHLf0tzdmj4pd+WYfEWaUW51VIlyrbMehaW1WzlZyaHnA41l4rjbOmNd7Dst20hjaENOC4RM
tvOPhULYrpza9K6WHt/0CYpwmplUMWYP7DgjlYEB+WBAWqnTIIu6wXdnbDzQWgXVJmMNqmhwuHal
p5OYTrwLu77sNq0JFN6yNUCxWKIyVwfDcF8SQQ5BH4gm7Hw07noJCCbQqdFFA5mcbU2b+q5PrWBr
EzltRStKjLU7dagJDPsxjMHvigZqnOZs3OtZ7oUozMhXf/Lg2QxjsQOJvLPPDSOJXB0luZH1+ovt
IfEqkZEHRFToUX160pMUPAqOfK3wfz2xIahj6Um5Y5X93XPLn6yw8ZW2Zvu0zB9svdrB3Hg7LqR+
x2RL78ZRlJHVjnUoqAU+GJkOD2TKNcCIlFNUAgUm9Hk6vYDULgtpmXZRR/Nk43oSf4DsagxCZb4B
BWnz6tRZt+FGo2+425Q7zB/YEUi+RYT+9P4Js2/uDqRvbsx9QMcDQFJsSId2ZHegn4PCH41Q4omM
EWRXZjT23I3QBIWqKKNINKckffQKSjYtETIU6HkPS0v+bidPwjQbejw2Zos+964P6wL+Jfor+NNQ
N3psi6ncTFZWxmZlD/dsJAYmsviAH5n84J1rvib5YNwFnTcGQAMw5JcWDbVFXGsWuqVBixP0RR0a
8MC3ILH5Uw2DCIGYWf1JufZmjl39KEv4t31Qkxc+aUCK5+MYoYXDixq71yN0zhbf/GCbGXdj8knU
fnDSACO4q00DMCSlbNAH11ubNG3RAwxGmX7TcOk8FDWpHqtMl9HAaRBOjPYbs67oa2Z67Un6JZQR
qlQfACNMQn0UOmJcAi/WQLevp3UmirCDZ2x1oqNLsiu+22X/x+u66snn3IqQGzf/2G3qb+0qTXcY
dh4fKkzgbTTLLLbCbuim7OspBDgfO5YtmlU1M6XbumXDHQFbO9jWJKtjl3Ft48Fe3jNndO9Qt8FC
RUU2pV7+HruE74YxI89aTkgE7uX0lVHdZKE1aWhkStNBP3hNMe0q2rWhlRrZnZFrwd7UeyfyZJaB
jcbwdw0zxKYxxiFuaWej74YlkazH7EAsRneD/DNwM8qgtwyVno0FfIfwtrFaMtYoeDgz95x+jRal
j4M3uk2THBu3mVlWeRuyOtvif/7TJP2D262xyi3Zxrn7Z4baQVZBjbZEyq0uBXL6sRXB3mrR69oI
tm+6BFbBXOtwXXKjYG7mJiBc2CsY6may/AYj4skxSzeoL9O1DrnF7yPL7ThADgFynvL08C4365yg
d6qy/4+069qtXFeWXyRAWeKrtJLTWA4TPC/CBI8ClUXFr7/FAe6etWhChH0OcLwfBlAvkk2y2V1d
Be3VznjoIVyhWCFJHMXJHvC6QmburQayV4HamfSZe0+Low7Ss3yvTe9P8FyYEOIogIqo5iwwMdQH
vzIDEyqI1btxbEjMeXgA4bpEXyKux8tgrcAlYlgptJYJ6Kmuu1wRBkiWAgvMAVi8wQGufPn50cST
aaEOpJz90N257wYR4tejggmgF9pzAN4WnzO6sTalv+ZRVvbB5CGxvTxv70TZAJBLBggSBTyMQZif
0tBSN10g49wnYZeic/7wv31fiMdno2G95+L73tfcPsyawockBwm6iRz0mYDWH8g7IcXVJB0y5hkU
RRqHXGfkC9oN83UOmYcKAfv1gaGc2RKmCpedU5G1z6L5sNhPuq54fEmHgswTpHXxenlTo519zffd
pc6jsfAegHnCXzurDwjQd1WjWBWVLcFts8pymwnxS2Sh7Seck/zbOupARTO3CE1aOQFIxL9uz57k
QPEQMiPDyp/lbwq3mr4kFlvyPEorkFPFt0tWX2fxy7YRmTfzJwf4wnFswSkut2PsWYs+ziSPbPLJ
KYNChRvk8yI8akAyCTgpri6gbsR0ikkyK0ekn4Mp3gtmBFhM/2XE0z4m76+oXxgSNr4/Zr5fNNj4
lvHb979V0PGOu2dHxRYv8YMLM8L2ARWwUWWVjvNl/V4Dtdb0XlCCpMxJHnrzx/baSBzgwpawfTQf
xPfUMPNoaCIrPo5NlE3HD5gA3P4v/JajOy+X305TZpsNlp9m35i9z5e9qyvcWOoBqKSjy1kHH73Y
YuospVulULGIRlos4OYo8/QZMo/pY9tnkMO1Gl2RiZS4NNfHxFX8Vw1X7IzwVi/uzLXPo87er8Fk
7z8wZWefFx6N+gC1CD3u8mgyY7SO5J9yX78yLV2R7JRP279RCP4cp2PPpoTlUb8Gfvy9yQ5pc4hj
RdJEZUVw52xBYEviNo9W7dpprjT7ue7hAuH/NmWCIxs21p8RrEgGIuimBULRvu3JYduIrPiGdUeQ
jIYtHJqiTl3dA06r2zhqlsYo8FiAkoiZoRgFFq7lbqhRzbT8HQX/RWmXYT6U+s7GwbcrE1orxiv3
wH+/RHARCEFrSZ3il3jxzlr2mq4Yqur7gm+wNAVE0sMhZGK/7kC4tz2T0jMOhKu4WVHOfEMSM01U
M/MJyzX3DyW9M4fHmEZWdgVRqI9M1JklIdYBhZKBDMCI20d7RT/O+m4KKDDgcV2e/x8Jd/+zxGNX
ai4aqLGJSAeKoNi2aUhtVWjAHw9vrjgOMOEy8siiCqu9jBoYNkasdlngpT+HqfZzHeI975nokzEY
yt/9u3uR+bhwqYKLCD2cuFkvx9WYqZMg1UyjYgws56Gy348B5RADh0NLQAEuMiFCTzytVkpoZB/b
4X6lCmo52akDmAy6qSEf8xZi2vRpS+bEhEC188Ouw+lAzIMbP2978dtWAkwSMDF49fkoGr6pTBZ0
is12gRXe0949zfnOzW+KBH2AOw3ohomtwaKFzFKpvcp2JwId9NaiLfltTQB0yYZDpxV2gcB/njpF
AC/7PPhKQb/Km1PfkC7HRQVBxG4qIkBT5/yQZT+3503yfQ5lwtbnBxj0Pi99a0kctvpWlkXx8Gi/
tK0CI6H6vLBbANatppzg82kDGb5sl87DbnsAkrDpfABiyFmXFTOmAlwGbmxf953+NE8oFTqd6pSX
2rF8BOfAlqF7SThcTHDx95VdZpHed7vef2XIWn4A7wqw6z8b/Kg+O8DKfPSqtcBrjc1dYI8Qw8wa
VCPf/yZHLQHwPDB5Q3RTVDFrOjebEKNnUdsiYNKe9fq0vSSSDY93OQ8AHW5IpGpLvNROitgCT6iz
Agz3h7L2YGs3HZo93m8IOw+Uc4Bw4ogR5it3WFsP0F+MyuQ+tf5owx82e6G9qGo1sgGd2xHiZrPz
AEZYMSDL+FkV13X2qxt3HlM1ucs2CwdN4mGGB+Cbx7o+dElpr8gFTOayi0kKLldV6k06EhPgSPQW
giterC+uRtHpLl3SCNQZSeDqzcnPq8+Wp520RsWJKtsxEAX4z5Z16c3m0ma0w2sJ15ZJAtImMQro
WrwznXjdbzuCLBoERzDnv0UG031T1tSKPGFOOoLRBFEfQaoUZBevfq9dm1W9c9L0j9nr+xnHdxB7
ZD/G+iu1Y8VLRDres98gnBAVJK1BWYzxjsbohl3l70EG/UByS5UdlvrJmSHB7dd+zf241nHk+e4t
Qm09tHpfU0yp1AiSEbxQDEyCSAhb9UXJVmanEcQ6oe6iki9SfZ7/+9lR57nLnCSxC0f0dwbyah+4
1sC1BVAHiDVA6CH4HnossrhPwBcxamRCP1l2a8zoYdr2OulmOjMijGGAUJAxTUMa6W1kWT9S1zqa
Zhka5tO2HaljoRTAa9287CPYqdOldHpuh3hXCzui+BAQlO+2jfCPCHEtsmqI/wwApwH4E4x4mQ+5
3Jbi7rH+APyU6IooUDYIvIs5bwve6m+0MyfomPZF7mPBq31d7Ei9h/7rB4ZwZkJY9LQq14IVMEHa
fZLsvN325+UjQNDPwzzcasK2y0FL2iQLUuWNCwJYaGAsbF/Wiie65HlBAN/7z4hw1dR6AbVAF2lA
vMacPtKza0271ZoTLX4M7U82KuIz1Zj4zznbhoy2fZInMFfrz3GagWHj6KgI5aWe9W9IYtKxqueS
6gDOQJP3inpHTbEsihkTo41SWysIdGNZZgeldm0+Ldl8avVh7xfDXW+Xj91kH1BQDre9gS/Em/1y
NirhVd60aErpZwqz2vfEGoI8jogZ5dV0nPs2QKvFtjnFQv3VUT9bKDItg6uXmMRk0Y61tqbgQDFj
xNSDIjpUGRLOgWmIZ9yfMOTWv+P0wYXEQKVSm5cdnGdOLrZbeYlpdJ2RImeX7LPs1DZ3pA1aFQ5J
6ncIpjiGx37bCZInWeZ6MwoGGqQeYprv2AeaJ7n2yn8WhBvf0CzUxwFTjby6CaYX9Nt95FA+MyAc
Oe7SUd/X4GSM3lenUUX9LV1rTn4JlQXcK6LASudVSDm6GgJO2w6y+aFdvlaxol+Z/8Q3++TMBv8N
Z46bFGXJZh+iAQapw2p8XZ3nfjjoK97mf7a3iMqSsBqW1yeTUyfIO057tnZBg9Z30xjDHECGPl0P
29bk3vVv7oSlITlzraTH3GneyYU4TaY4X/iv3Zo34SJAf4RTGJqPappxm8c//fxLDU72kf7aHsZf
qp23dsD7z9tRkT8RzrHMz5dl5ft9TtBxz8axvussYJu62WtCE93/e9AC2GDNAbJlghBaOLq69d0c
IATCtPqbqU8W4EPAQ5pt7jyUVTlegRzldU7wLIMuG/qCCPOOwLZ6e2N0mtDX8oUvhxHktJ2SwM+g
VLq6HUXjtG/tewI2Bh+9W8Fo9+vBLWPnVIMYVRGNyFYPhTCQdQEggEewECpUjZY75YKUGpRzkHKn
neItIFu98+8Lp2gBUsHYcvD9njwBvKSnf3T9l0sVe0s1CmFvoT3Ih1hLRaOpv19uHaYYhOyKOx+E
sKGSgeYlCqAYBLudQPDb5q8F+GuT4QZvxkZTHXaqORN2lLY0o2cymJuHEKTSdfzoLEflraCyIuwr
yF8sRswojRy7D/L+JbX9YK2PHv2yvbFUayNEVq43pF3WYzR+86cDMfqk4th8q9MD7viz5RF54iqd
g5PqgkbUIyc23lByo8VXWvy5zn7n+hyO1SPrflnkajAOlqFdjyoKTsVU/k3Jnh3thpetrMjxA+Im
XOZdkp6SFd2CV9sTKbMCKDS4qPB8MCDOfHmBtMMAsfF1RvmjJNGU1jd1ZgattoY5tX98wBSUNnjO
FuylIpwkaZPW8UaSRWuJDg4007DbzF2Hoz1UU+SDql9xxkvv3zN7wtAKJ0M7bAF7zjAFMYi05yAd
3q0OBDcBuAeqfeiLfIuGojWzcx2NkZGfrhCdXbQpsCtV4V/m7SbSiUj4gccDEuGXizQXSFID55NF
dvszh9xqNf7cXhrpVJ0ZELYt6DdqN+9M3CmJd+K8rJS4T06a7LfNyMeBJCxocXkNW1iRrCg60Bwh
4MrRUAQQpIpQWvV9/u9nW6bLVrteYty29AtkLD0VP5T087jGQV/J5T7F4lSfeiwD3z+KovSrzY54
oH5ges6+LwQLM6rtlGmo7tM1TMYHjON/+74w/ebcN66fokDtTztS7lVJJ+lRAlZ8znWGrkkxX7w6
o1eDqQsFwvW36SzhXAFp736tVl0xT1JvRaoD6RQb+07nP+RsmUlvJQ12JR4GhhuUAGwDLR4607Tb
ni7ZeIAiB20BoPYAIgp3TDPMU0zLCeA0z+dQmxLcUKuzG3pT8Q4xZAOywNumAwGHSqGoNm7lTWMm
M06qLh2PaVw9az3a+kctLwHhBz66hoATTcddlR6nYt0NZAna0ruj8XwElefR+wDlJpJUnGGcAJqH
c+FygpME8KzKRyl5mU4vbDptz6tsG51/XXBzq2q7cYxx5bBv1rKzVOwBssk8/7zg5faiNV1CF4CX
0kPV75YKkhMv2yOQeQbq4A6wqUB6gVnpcn5WfymnqcWri1A7aJ69m6EM505VF5EFiFwFwkG+Cl33
4qlPa31mzMN+ihMaDM4nBrYReprqx4YQIM1VmFvpspyZE+6Azu3mBayOeWRkn5GCM9jj9qTxSRGf
QgDggZHDBQj6TR2cpK5Ls9hPolW37q1hWnZpjFpSb03XDbN3BMCsJB5ehlHlb7KXK5gDcTBhEyPL
yx3m7LiYNF3LiQFKT9yuh3Kad1ZtHmbTO5kme+omst8ep8qccDqtZjn7TQVzKZrkmmk+UFfbAfwK
FfPlHgwKHzilQPGFnjPQzQOFypf1bHR0bEAKvWbguDbzl9ai6EalgG1qgTOoxBZlOwtoXdvDXMKa
SKuSad3ksLFPI+ruxvYIYjp0C2xPnsKEGHXrDbFd5nEm6urFqL/0ya+Z/N42wSdE9EMOYuC6J2hM
FQ9bRp3SIQnKwEt7Q/tvqUpQTjYEPHuRxOaEaKidXi7InKVl4jsZjaoWGRJ7vrGNx8ZXtZrKRnH2
PBEF3+BlyJP7/KEV/6ySb7Pq9SH9vo97HC2mHjqtBORCWnimNpk1sErO0QbU/2p7EWSbBGSe/31e
uGHKnnStiV6RCM2kuXOgrx3dx8YxSxUn9dthALsGkl30enCiOrFtP11IUY4r8EQI1AMbieNRcXe/
vQrAEQHQLQQEQeeJ0PZytZGHmL3UZ0UEgoBgyr6BobDTr+dC9c5461WGboLMD4aAwXpz5dRLjvKn
ByBM07yMy2NnXZuOIiEhM2HbaG3nQCikdPlcnp0kNnCFk96NWVRpDM3LEDtVZNlli3FugP+AMwOT
vVRWXcFAXbIAWG+mLIpLLOAVBvYe9BM4APQIq5Eb/sjWtCyjm6X53E3P204rmSCgIVGIAtwfoafI
m4WU90RaTcNaFz3ScxX4L4uAVKoC9Nt7Hw4FVjYXbz1QWImVMDdp3ZU6aQGQ70MZ79EF9lBkDzNu
/7K/ttm7HwWX1oRrX6vczul8WKMn51Omoo2RLIgFnQ+Ou0cHGtKQl0s+m6Sc2yRrIi33g/nRZ5Ni
/6kMCD8frZXo5WIw4Oc7QIfmYb+95pL9fTEAIdSrtNnT1wbfr5pvs3M9lSGbr3Pn6f1WIB8FWR90
ZqGzX9gZWT6zltR5GyGf2ZxG66pLTrQ5bRuRTRVieRyG+IMbSliLpjNig2ReEzm/WvLFNj9vf16y
O/Dz/31eWIlhyvR6NtwmaooxrPuwHHZ+vIYfMOLi6oYGClqGxPjA87Q1a+y8ibzhuktJMKCNP1sU
iV/pSMBaZ+q8UIyw6tJpay/LtLQ268jrlvlEs2J8sbN8+GxPLdltj0e2JiAuNKGcrqNlT+RWKJvW
cfKMNlFNbyJTe3e1Eaids68LAyndtXAdiq8z57rLmsDSm6Cb3g2uhxHA6qDLjN4U0JxfzhY1oL1Y
NliSOpnR5Xa1LFGN1lmVaqhkpoCbwBzh9EV/jSju52hL7Hkg+4ls/aGpIvr+hbj4vBCQaLh4tb7A
52PsjyZSHVMSlwIwAwkLcCqYCD35v59dfaBs87x2tmogZtAG3AL87aBIuyOrwRSRldSSA8gs0jDc
lHAFOnpeOla+1hF8LqDgSDfGLJzAJrXtuHxVL6Nog5/p/5nhy3U2oBjZ6TG2YIY2X9puRhcXCUzn
PtZvNC2yNBZOy69ti9KBQZ1IRyctshIiuK7tq4olq42ln8sAujFLfa+VinNY6mRnNoTJgzycXpfc
Rtb9BhX8jvmv24OQXCf8iQ3cFPQj0REq+IGvuRUtIEQWmc3tuj5q1XDMhvqkT71ifWQjOTckbH2v
zH0NBUnQiIYZRRP9rAp8JcsBaSJOBemCKAQxxKUDjF7RgAiHUz+bL7p3YNaVrYKZSSbLwZZH6I7q
+VviGdCczyhZjZBsI092Dop29yfz2mCd9tuLIpmrCzvCXIEIgpRDDzu2OwV18dKqCFffvnYQUXPt
ORAtcU0W4WqskmwBwgyKPsRssVP8sEnMoO+NEPjJwOreD9y9NCecyChJxLRqwDpN6dfOuSPxvk+P
lb3bnjUJdR1/JyARzkEaYNMRPIDVva23ZgoJGAO0/l0IBM3BgKoFaz7P3jcP3QG0eo6b+f2eDbMI
JnHpIBgXoZMUgCrkjJokAqNE+TLn/+PnubOcHWyrOZSkJRSM87QPM5OTZChOaL7awtF5MQDhDOgd
nRLSgeEX3WHFzq2PWvZVT8F5so/D7SWS7lEH7TTo3kOiUkTvI4qheYEq2H1R6o+GRtIr8PH2V0b1
gcoLfOHMknk5a5ZXg7yCa4/4HVgZw6JRRDLSLYqDxgEZEZiVxDeRBZLgwZnQpdH90udj1ih8WTZR
eDIiqwVxyLeky8vU1alNAdqfk/GFsXpPLXIDz1cElrJRnJsRzgFWTjZbR94boJkvY2Y/LcNHdgfA
XzpuSQSvoLK9XIjYc/puqFgWJfXN0p3m47ZHyU4ykyD4RnCMZIcY7PWDlde15aRR5XG2YXPX5WSX
19d1ml0ZluI2lq7KP2Ni94yt1w2pag8I4JXuoe38FaoewTjZr9tjkq0K8nRQjTYQLHvi6QzWIqMu
PJgZ2fVrrit2u/zrmC+oEwMKJrZ/+Uljge8ESO/F3fXjnfb+Dh1Orf7v+8LlZc6swrsLcHWbPRKv
O4LXLwSVkeJUlC3FuRXh7QjlRr+1dYzCqZ8PWvrV9RQGZI4Fbnao5yKZjeYW4c7K9Gwc+xpbwzPB
AdNBFCMuH5k+X+VE26eo4yvsyZYF1GMOMjlIqyFSutwnU0Uay4uxTxCuBZ8GPCW3nUo2Hgh74cuA
P0FeWxiPXuqFnaErO5rZtTve+VBYQBM92WW/t+3IFgaHIg/E+aUiFomcYS3swWxhxy/zwB3Sk6k1
d76jInKXzpeDRCdyUshRiEJWGnjTurnFfDW3dPSDbHAVEyY3ALI2cBPh6BJJ1Gsylug1noHW6NK9
D4n4XEXeLwsnkaDgzTn8ESGiD1aA8bzFn3F2ddoun+JgsB+GKd2BmEgxFrklxHroyURwLAIFkt7w
e58tiPcgjOOVwRhQsDjNruJ6V5kxL314tQua+B7MJBPwSABUtIDN131/9Ocv217GvVUMWaDYisIP
551/U9pvwLRnzivjAWzArJMzHWzjFgQe7oAXfxh3itte0m6KYOLMnnCL1TFEEMBSlUQLAuUK1W+r
O4AMqAqyQwGay10GgFL9gQzDhVFxy7ptmqeAuUZWETbFTlMJ1cu2qgc9Rs6f7iLDKxw5BngbLaOG
kCUhd9m47Kr2JvVVGuEqI9xnzsLXUV/cvADZQbS2z6PXQdfpyltUj3/ZXkUaEchvdISju1WYKYuY
80Q9PC5r94WNj4t92nY36SCIhx495BignCM49kAssyZQn4oGK7sf5uWKI8RGqAttm5H0tSGFAQFq
rkuC55krTJa2mK0P/kTYabQeUt3xddLGB0uj0erM4bJwlJ8d1uMQQCgnHOJp5xbv58K8/A3Czeqa
mZPXTptGGjn4+s0yJorDSHYTnQ9S2Eup7WSks3iz1nST1y+aXR281d1B/yewdYUtmWMA7IzHBvwb
IaLwJBzmxmum2EOYzk4rvfKuthdM5hfoq4RiJvjs3uJk+G3rI7eVRJVRPkyze6eZ00OPRpRtM9JR
4CUA+lMdWS6RxbVdEZYbQDKhUXjpDzTXvD9m52Sql6bsUAXJMtcMdzlQWlh5qH7N4IxDLN3ZCNlq
41g1V6RIgwT8yKkz7Zz6aXBUcZbszjg3KniDxsySmcxII5/TaVYpMEUvbRqHqa7yBdliIdPFB4hj
AqjFy5OoL+MKxB1AC0x+fZdqKJmROgszMvx6/2qd2SFCpRq90utgjejfg1LwLpmNXapivJNeRwRs
cUilG1C+eLtS2hyb/ZpGs+7eNGvzFJf+fTVogT4mEYjRnsGtCgCaG1E67LS83W+PUDqTyHwjeMGm
AhLociZ1f1xincZ8zdJPqD1GkK8+xr71kQsKLMsehzahwCIehyB9mgGsm6BE3Swoc/2Z2avXqBKT
ksHAq8H1BiAJJ8UQBlPnyWibXYGOFRNKpY52tfbTUaPz1facSfwcZlxIjSPcA92zsLkSsGKWlok5
y2YPxewZNDlumGgPyfB725B0PCB44BwVkJoXEQZjk05ZzcBcYHb5VTJaR2Y4odm7iiqL5ExC0A0M
AHgXuT6xMG2lYYPKDlSCkeafkvSoKs1LR/Hv86K4i5nOOTMXPL8aDUy0Cwt879doGorrQWVFuB4q
gOaSjIKvond6RCYk0JAAWypVDCTLTIJxBQTT0GMCVEKkydI6cKzOyLpG+fCVaMWhHeOwsJtd7qzB
CGZ2gz4ZZhvY2cO2L0iu2gu7QtyS1GRyHIZFctCkmNYpOGk/x/VVtYLiNlVdHzKPsDA4EM7B09+8
MJdxXrV2nLR7lHu+F2UV9tn0+f3jAWoO3Wv4iyZ1YRMNzJ1M14Y2osG+dUO319EIQ34CrLrTCkXL
kGS/emj14y9m5OE8cb+2XlcDcNomYGJBlO9DEzPerwO6F9cPlJD5IeoCSQYCNfQuXp6mdmIjF18j
lVEu/Z6uxmkAmIa0zn577v7moYU304Ud4aatXDY0dWIByrZod7HmhG1XHma9P2btI3g1j5ZRhHY8
hCOa51B2OvV+E861ClvMz4WtXyGcGyyHUDsIgnE7MiuwWR2WFBXz+YauX0k8BVQHsdL6uD10PrIN
myJ2LO+NEpArBDae2yNT8Cnx83Ae2N3QmUenniKXKRKFkq3gIcoAzyoOx7ccSFOVt6xq0JoOD9vR
pt/1qgewwoI4pKHNrdFiBMFMdgdkZOCy1w/MGWANgKlBQQIvn0uvXKjVTMjyJJFRgZ95t0AOzNgR
+txOx+kDQC8UA/7Z4oM9eyM2E4H2p6UnUbzsE+vGK57sWZHplpyEMIF0KkiVEEyItaHZROkhJQ6e
odONkR8KegcyFPve+0gR6sKQcOSOdpfEgIvgSZCPgT4MwaJHOXnIittKH69LbwihMBPm8Zft5ZL6
w9n4hOXSBiOxY15etcjD2kCj5+f291XzJywRtM1rUErh+12298xT54YQKxlfyfsZbDmAHf/nkDYU
04QbudU6DYKMJabP9ZKTv8Rfmtn+nI02C6aF2Vc5yPeC9w8NTyuIOuNqxtoJJie98htvRuBMnCr5
5C8k2aU4KzkBfxvm40oOZKL1n22jksjDwz1GQPUFqt43UVrX22YPCTMYhXBr0/1ESfNnnCjuMKkR
JK5QQsBbAX8u91VvQK4M9PQJSKx+MqIF+fwZ5LaK6ZN5HhhgeZMNkm64Li+NONXM3H7BsyrO+2B2
mkD1bpO5Hm57TvzoIjwXg6fK93oNwMY0qgNvvsnIjd2iwvP1/fEssjsAOUKKByAV8U3j1cCY13mF
N43+knfXafv+7gkkIf4ZEJlLccjZ06qXSHu4vzNvn5ShRcFdFJhFODu7be+SrgkObRT4MSJwsFyu
yUCLngwswUteu9b2vq94y8j8Cj3+uFdQd3tbdGMgqhqq1tfuWxdsR0sDcD9IQG+HKVb1gMiisDNL
YsUNVIUWS2ogB3j/0do/jCULIWEdFM77UacQZoGMGtoZARMRX01s0WN3XHAF+QnkCqH/4t+gab1S
xOOyQOTMinhrl05BhpLnizy/eDGt8VM9OCfTdp4S6p8Q84aE/t72BNlSuShi8eSXj6easDtbk7Xd
4uI68tixTFmQmKFlK+ZOtkhoCULG0kI15g1pobvWFAAz4C7MYQ0M/VNpII7z+sA39tuDkRlC9QL1
mL9KwWJMMmrFlM81DMVOcx3XSRyktnYEMewuqdcPFOQQLvAUC5wC6srC4ZkQdwSbBXrgagNSEhjQ
+/lReXn3nwE+2rOoh6Cd2hl1dOpOjh4mUKAYP3AMwAJo0myg3KGtJmSi1iaJtTqx0caXQ8xDrwKF
c0nWA/AEoAi5cB/6EoURJM7KmD9y/Hy6FAHDFq1NL/SS8bXrf2wvvewJDTAnf5HBnVG5Ft4N5ZrT
IXZRv4zH+Nbv6lenHcIUmjvo3DolyRqNXX5NGnvP6lGVJpC8Wc5ti6eQW8yZndSwvaLMY823JfCF
k37DtGlfOS9tl4XWpDgpJCc4TCJ1zft2eOb30jkK5F5IUiDl22bQ61mOs56H2zMqORlArw/fQLof
cypupr6ayEziDm1HngP5wiSwJ2dXEFWdVmoGTSJcihrRjpi7Ri1yznS6Ir1mudfGYIS+H59Smyji
e9l8oWqCTD9XooZ8/OV8ARji1hoXVrC8U59A4kYR5UhObtx1wF7/TXi9eQ6V7dj08EoUYmgZOu0x
Hk/gfhtdP6hBBlQ6nmJ1JEGPj2Qk8gJ4R6KrU9i6Vtn2el9ZFM/kOlxyiko6+HTMk5cmp87bb7uC
dHOhR4W316IcCFqYy9mrWdy1OWlppNdJoEE5My1IkI4GjqUpMKH6QwZIP76WjupZ9rdzV3iac7wm
T7IQ1HLFbY1kqJf2JjhNgHHzbgC2KoK06+wbVswzCCv1cudajY8yWF2HMfKakNQaaDA603LtuyXI
BN3qNs66vAtY6uWPIHHo0bnpkn1b+6+ptzTXw2TP+wbxqyJglDk2h5hzBj2csmLEUJn+4Ph9Q3Hr
0efaXoChsnFN1CoAlSxvg8a0/wyJQYNL62YBcxuNWpfMQa1nV32b3Xp4wdb3fTOekIm97aZqN0Mf
DPpqB80prnqIjm77iGyDAb2FZDynC0Sf3KWLuFWbjKBYKtGCzY5Tqp3SDxQeIbzyz4J5acGbm2Ed
PFgo6qDXbwaV4KZswRABIZz08T+8ii6/b3WtVWC7ldFQrtdd8eyjtz0xf31gmvB8sIFmBxGAyHXW
GCYtLT8uI2fktCW7QoWvkR1E0FD6z4Bw52atbaUNhQGgXw5DMeynBXJg2C1/UC+6njq9DJZSS3fb
w5JVppFdQPMl15lFcVA4j2Zgn1s/JwWkPurQykmYuOAQo69OVgXMu87jPRnvXbc4eO3vDBCjbfOy
pTu3LjjfUIyV48QeGt2a27gj+9JKDn6vAnnwU048i6AsBAkuPDfByMt/xVlABrylD22BpEQOpQ9A
AnOC5PZVnLYgPSjMqwl5Acor7rZ/vZrj12oxb/w5v6uH5HV7tLKwyvc5Nps3pOJovPwdzNLSoaQV
HLUFaZFNumavJazZg99uCNLEqhVbWzK7YFPn8h2AbOF+E05/rSot1pO6Qnm5CoEZDDPv0Rif3z0o
HO/IeIBVAv8V+4OJXpXzMuMC7XMAnYAPDJgL+fQBkSlkkbdtSc6qC1vCgFY6O2Uc+zQyyoNNAmqG
29+X7EEMA5QBPLcLfVghFrUGNPg5M1oUc+sxM5x93Nyy4k9b3A3ld+hCK6wZkvDz3JwYC8RDB3B2
DHO++WCAWLu9MkDQmxZ3jj4EdL7LFkiV/Gh85BqXJ5Y8LvO8q6BCP/0Y4z+Ve9DIn+3xS+f33/jF
JJ01WOuIFuMimsfD+mCMV9ufV0zv37PofB9aUB/sNFqAH0ELyfrAfKhDPoz1YxJ/KfTv28YkXCeI
GM8GIziLVxn96JIM1sC+vqzfuuSmWb7r2mvj3/QxC7T4pqj7IGZmWOf3BbtCWSiobEW8L9uD57+C
T/nZmFsD4Quu9iLS+qehCYokWFU8AJJjBQPlKSGXl7o9Pu1nJhbPhaJ6j1WjzrB3Vu3g6MWJEvMe
qMHT9qTKR/PPlLBBBshtOnoJU3pxU+Z9uEBfRMV5IomQkWwAPBN1MxS6xeQmoGtNVjk4rRsfyqru
dzL5u+W2CPvkZXswMm9HHI4P2mj0Qwvb5bzR2cOF5uPqK/JDA6HO/fbnZcty/nkh7EltxjrTwjja
/JQVO90Hiy3ADsdtK7IVAUwJ17fOu73EyimcgjCLmTRq0p1eXE3dqX0/lSyyP2cmBP8qSL82dQ0T
dWbviuSu5rH8BySzYQWNEUCuoxNLF7vu9NZd7Mnw8GAIMu82KT5wdXAsF25ePIaQ+rlcbM3PB7S/
Lgi2myGYP4GbQ/GQlC4E3gzAXOIV+abx0h763Gn1Cc+GpIRgkR4W463tKk4TWbiGGBHtkHh2owIp
tvHqhjkuVYJZahr/djCyq1oH5ttZwwZKbcijgb5Tg0p7AlrOtnrq3Co0SaxgV5A5NmgJoFUEujYX
++dyKlt7qptpKgtI3A36AWKtzh6CceWJllBkZe5YPW27uNQeom4AQPE8AUXIpb3RJpXdNUUZZZjR
BZmZ45h+Q6Fq24ohu50AcPjPDP8ZZ8cobw+xyAxKBzBxXpfQNfaT8lNB031lezcp6CX1lO4qpIdS
b722GvNqrCBBYI8/HJa/MLP4NGTNvrHcO7f1nxW/jR9FQgSLjiF0iaMBDqSGYraXp8hMfYmLCFnf
X27LGCJXdNwOkIS8Tii4RkZq06DVF0iYGvmt27dHcJyPCu+TLsTZrxDuMkOPVxMazjgwF+jBf1n1
OlgBZ+3tzx8aLtybN+Bi1YXNmuJ6bqzWKSJrye80KI3rhXG0UlzaedVA6Dv95M72Y+ct97SsPruL
KlCRD/Q/+yLSr0gXcMYksE/mJ2t+TKxA7yAYqfA42YmBwhpuOY/vJfHozuqybZlNK4yyDS32qUIf
tZ4dtudSZUQ4vHsb8tB6kVXR6Pys2Ekbf62m4miVXdickBJ1YsBp3tRZ234hXpK4ZWSizK+3t4tG
Qt2dT1px3XauYjwyiCQgrP+sCdcqaKFmu628MvLS7yjtoE0rDZEkD0YLXe55GiYdKKPLa9u+Q1Ov
YsVkR8S5bevyiGhau9FLE7bzwQlK+2kkaQi2zMDF5uvzz6jNKS4VWQLvYrTClvOQA9DTzi+j2IC6
dg8GQv3JmKv9MDz4vDW93Rs21H+GVDHNMrdxXJNwSiMdbdFCTmXs6sQrVoacDZpJfOt6KX4Ygwoi
LHMcJPzhM8jccKaQy+mcGq9vlgQnbrt2T6tDbsrKuGa6i2rW7F1lsRLDITtGzw3yUZ8d8T2YuOsJ
ZO/R0B2yNgD75Wrtev+YcdbqYDQfCvfEPoBDxcaAxDRwrgCqi2y0C+gejMUHRtArytAsfmjZE1Wx
XPGZEu8HHg7wkip6/cUit+WuwwSOBADJtZAea3O/fYhIPw88A78CDfNNmxEp7KQ3XbRM1WBALpu7
tj9tG5C5G0ed/k1/oaAgeELhMsLWDHjN0Xn8P9KurDlSncn+IiLYl1egqlxeylvb7u4XRa8gEIsA
CaRfP4eemfuVMVNE34n7cB8cTZa2VCrz5DmyORr9Eyk2opa1MfzxtGDAs5CEmX3+2doPzTAVoQNh
FLu+qeRbQDeyTGu+AcHQfF/9kbOc997Z98lE7SaXGEINAuUm9NJWGI9IAqGTQz84ndxVunq6PGt/
2lOWy35uc+ELCwambU4BCYYAwJ7VZQKGoUPWmKAOLXclOEszZNJFxVJ0b+0bnu+JT1OknZFsxnsq
rB840wnF38Khua2G/Bb0Ksfaa1OMJsmH/Gfhljtqi5sB1NBGxdNQDMemj24cEhy56+/MSqeXx7S6
Exx4HB+vd/T8LJYJCHQNgtK5XVIeRbMLmkP19+S9YMVABhdPI3gdoJLerxSi5MILaYvOZZEii2T4
G6dl9Yo6M7Asz9roKssk4McPvhfGnnNUYOz0Brb3jUcW7Pr+cTB+dCBuM8Ot2VvdhP8Z2jLD6ECs
Cw0SQFcLA9oJEFAMPmXTQ9s/kGZI2BZN4+qROrO22H4VGX0bgpDQbRvk85CrVJbl1rNqNY1zPpmL
O9efALqMKhRMiV9e1b0fy86LS7+LKXWPPvgCea0/A2Lx4tp8X1ThI/PQReU5ST6BL330Xy/vz60x
z38/O+ayRE0qnOu3AQVT/4Dald6481dPwNmszn8/s9BMRKLTBIfa6sdYkSs9PDlbwPWtfbI4Zf5g
UDsQWLmikQlxPymQ8GXsqEq5L5sfVrQRN21N2iKa6MvBawOCA2GIGwfqKgXfSPatlRtxpvGyB9fN
n8r6+0nLCvCg6gjLktnogu0+k+ITEhYmOU3WYy1Pofdk6D7m5Yts3yrGY9bs3J4krjPETB4a9tlq
vg/TvuYb5WtrnskPLvrshy2cDVVBlXGFH1b6J9kUaYh2gKx7MNXR7lXaOgDsNw/C/q7bn2b9TfJ9
Tn4X/bGWXy7v2//jHP3vDH0QWgarQW1RBq/HtJVwwz9NgBDG1Kr3HmIfPZhxDx6izO1SYxoOGqqI
Ln4uiHqvLGJeI4j5efkHrU4MhNA8AACBIFi+fqSC/F2r0CTdKxE7wxFtFFcjZAV7b+PiXz1PZ4bm
s3B2nvQoIMY4odnItdV1jdp3X3c3YpNTfe1IAY+J7ngQrAEAtDi2U2GQPGe4/5XnJega7P0xaT2I
M0LGdKTZgZGt5u/VvXVucnGKtcqzTnfw9qyXCRX7KPw6Idc9RI8lNZPJRA9KmadT/3mie3RCJbYx
7fzx1DcI6aMtzvrVpwpE4Txw0QLL9QGpYUUGtFXnfqtav6n2AJXuuBqvRHvvSRrL9ps7fJ7KDYTa
mmM5t7mYAd/OmSVnx+JF9KqNc51fXd6lq6t6NqiF56qbnli6xKC8sd2hlS2p2y+Rb8S6H1LLfRbZ
4bK9tScRQkiwcTsoWH5gXx16UUyBwi7qWnqQfEpH4qEINN75c0tMaW8Mb33+/jG3jFQcWxbCtbGD
wKPWAjcvN4azdvYCMGHjfAORBO6T92evLkGRHphwOjYwxJ48eOhwpvX+8pytn4MzK4sQAXvZFQLY
iYdWosKinlz/pq7KA9h1pu65lk9ucU/s28Kx4qD91IKfl/RP07CvquPlH7K6Wc5+xzzbZ54GPB+2
QQb8Dqlvq9eoSGQfm86uC2/9YGvMWzO7cDe9MG0IJMNWnn8z2KP0fsJ/Uvq5VC1UJV+59zCog198
DflBBm08NxVDu/fyeFcDXSiyYYWRUAewfzHxeqi10YD46cGpH83hxVR9UgxXReHFoElOIgIhwsCN
ff+x2DqXa+AZJA7mJi6AVqDjvDAd6lZTkPShuYqNfDe4Vvg0SPW18NoqBm3AL9/nbGfmFtl7/lAA
jF38psrungWtv49Fv5Wo+bj0NgrsmAvAecBQuWQtgRrW2Ff17Ig8FTv0KdThIZM8boZHq3h1p60A
bnZs78OK9/YWy1+Ugc76BjPP7ceafMpHA8pE+23FiI8OAnYitJsCx4W1WqKDciIH2k5AghYiAbUj
Cf/aQbz//sJBGOZQKHBl48ESJtn4BEbMLVaCjytjYaOgdTGAUgcwcIt3eTBOQdXPrZKd2+14Zj7k
kKo18D6mXblnXZkKufUuX5F0em9zMSrcj13UBnPKx/ROgLntZGnvWN3tQlPtjUGmblXc91X/bSrI
ldnQFJdY2g70Vjp2evmMbg1/cU78UNr1OL/RXBXEkHpK6Kze2UGSnO3G8Mps3y7bW/VLZ9O98IGW
IWtD2rjAzB43MlgNIATzWwXs22UzW8Na7P9Q5qNZiPlF0V3VTpQy8doOuFsITzITZVZ4gcsG5zj9
/YF7v6SLSMOr+QCdOdyUNKufCa9/VtN0zEkT1wpU027rJqKWO5TNrv6FXZRATAc95ggsF9s3NJyR
QZsDmb1c3FmsR7dZ+wVyeLuKlTemUR9pqdNA/osu2QjJF9tB1g+KFktMXRMAdWvV6Gq3o/KK6ubI
gdgcgJRqPW9jZld3zJmpeanPbs0mtxri5jgsDlM7aRlPlhapLKoNqNlHj4kFRC9T4JnoL/5QRaym
gbrchJmyHuKe3tgA0lS7bgvj9dFhvjez2Ce1EnZrRDBjk+Fbabi/iybYGMnqVjwbyRxDnk+Yk5Fq
1PBoIPi8y5381m4Fiw3lScAr0ZbKujddql2jIAR8eTOuDQ6G0doGr42ZXJy6DJyycuyheON1ZQL9
iZjwjftgzQKuGyTlAI2GjvXCXY2tKCzpAu4d1Mfh1Bb/z88vvFPUGQXSRvi8UX1V9BvZgnSt/vyZ
4hUoHDwDl6XxYTTw8zUaCkA/cKJZh7v531RmgPT4x8RiCOhqZI6wAO93w5R6SSWTfGuW1jbYuYkP
y9wMVHgC8fRAbiJwyQWtjAmqrZUSieWWv3CN3htZl1zeXWsnFOK1cwkeBJ8gllzs60xnXZ1rZPoo
8qV62DmOeI1GiFYW7cY++GgKVQwEbOidAaAQ/703VUM5EnTlEFjDFgTqlX7liBF7Ejw2Teinl4e1
EiXPJRM8gBwH7MX2ErNh0EpHxSwLBJb3ROufAL/EWhWx0Rz68c20WhwjZOF8uiuMrRzB6kDB0ukj
RI9mIZr3Aw3EoG2XtNAI8kd0DwPFnphj6xwQO3dW7INFacviR3eO0QKqAWk2wEHtZeVwGoGWb22k
W/hovICKHNrWJVJwG0md1XHNzPwhQlN0GCz8BBk14RAqAcWegh6x8Lods9xrJqJbW23R+X08DhjR
ma3FifN9Q0deh7uwDAooMhg3ZWWnUkX7tiMpraqdOfDHrpIbTb6rQ8TdO+8YKNwut40u/dYHvwja
Y4WbdvWEbuVsjCM6XJccUnSXN+naqkH6y/cAAkddZJmN02RqvaYGW5Pd/owUMLw46YGxEct89I6o
fyIx9Id60/zQmWR3xOJ5j5Sfp/SEdCNH2ZVvxftrRuy5qWIWUMEeXNyOgS3U6A4ImJrwGX02sVdt
MV2szdW5hUXAMo5eSYKZIUeDjKlugN1A9EeJs/v7JYHaFqDbPlivP6iJZTZBM4xATVeTa24caz+e
xg2Pu+qazm3Me/AslAAlXGZ2A6Ja1RTxFEHY5LXqVOoXBwIp09F+JMNJTX1suZ8uD26eo/fhNCKI
s8EtVglkohbTDp4lhdPt2sqNc/NLjnbjVpcoMEvQXmzti/VV+890LlbNGKyskx4sttT7JKruwCVL
CxDzbZyklWzU+6EtrrE86IHyVzBUVQeefTKLOomaK8v+neffO1amnN2M7ivaR2PXua5ABO8KmTji
GOTPl+d4zYGczfESxdRA3Qyi2SgkBWaXx+boPdm1uC47thfcPl62tbGe0eKeoTwLIyArUH+JTpa6
ReElMsuYIBvt6y/BVvPz1r6N7Pf7lvYycxsPzz8d3Zf0l2l3aCfDhm1/COhZkxrMM/Xc2fHDGh8v
D3TT9OLmoRDVse1xnlWems0bkPK0/TVGDzLEjU6+OPoOei+xP7L/nztYgmUsNIqVuYEhR8Ouko+t
dZzExtjmQ3fhUC57LTn930OJqOi1dO1j1uVXRW7Fk2CpCIyNk7Luqf85kdHC+ehocogbYial9Rts
8bGSny+v1drFfX4AFk4mzA2viDp4UMPx49wAH9cAemRJB5CQ5De9EZ6EOzyM4l+gdGcXgOcmEoIY
3xKuOXVNYVQM0YkT5ofSymNtVYdeymSsm0S3+9K+ZhlNh2pfODfhuFFzXF1G8EPY4B9BHWaJa9eW
1XtTBQcUmaeJpD4pk0Y9+8YnBVjw5RleNzUXXr25g3YJ1KyzopWyxUthBF2hnQxN2mSH3E+9rerS
qn8Bb+r/GFr6Mjeg5lTMmA0CGiHrtW1kPMNPq+zWdn8HzdPlYa3UsrCAZ+YW7ox7VVF69SzdGD2z
GqjGqoHa9ovfXpvOzz64q4qrkW8861fd9ZnNhU/LGrA9NMiagfo4OPDw1uZe3A93XrQRV64euzM7
CwemnNzMIY0LfIGHDOArn35enrytpZrtn8UUboG3Mbcxjm7qdqK1Y4cHu0BGqQKpUGc3ad4BbXDZ
5urlfjam+e9nNjMVhXUN0ewHz7/KIfnNkspJL5vY3BMLd1VzV5i0wrx5Wt/XIU2z2nvsHXoN6sq0
wluyNc0DwAlX1qQ2bK86MhB2AdswQ6KWb6oaTdImGD/hyOo+CerbDIgtyBPlz6SQ+5B8b/5emAz7
H4VVMHCjOI+2yffzOVaorAJXBrH5zNo3VfRtrIoUebpfl+d03gofLpyzqsliy4MK0pVhDU/FijYZ
o2/t3+vZz+P4T1lmMY7WaqT2M1yag1G9TSNEvP3s+9+PAW/7+RqbOReWLFN9DvbPSAWIZKm/a5DG
N/uN1V/b3OcWFrMklCHyUoXwfWDGiFAocZ32gLLm5XGsuXK0xprovwnR7rPER2rRBsVQG3Dl4BOx
O7FT4xcj62PtOknZb4SLawt/bmxxMzd4GxZ2D2No9d939N4It+QUVy3gsYl2X+QHPoDSB95GHQt9
BBdFFFcCKL8uvjxhWxYWy9JSNlR88ujDp0i/FMHr5a+v3QbAAIC4FsXzCEQK708gCcD3mgET+9DH
jXGlxgQF1Wmrz2HNVYMC08a7H1n+D9lW7UofWtzgxqLVr7bCEaQ0AZVkXKKiWGexU2zANVb3WIhC
Bt6zaFlbZqMino00GGFPYWMR/rW13KQIPzeWe1D+l8sTuLo8SMLOEo5zzn9xhTcARHtTjWQDtz4P
wPv8vPz51fVBKzeSvNCngSjG+/XhxDEYK/F5f/R2xjCl2g1A3E4TPm5YWlskMDMgkrRniuFlMMlR
tbaFiXvHll7Sj+AYNO7q5qbtxrnUdcrz8l9sbMheoWXcdKHBsaTuECqUHGSeyKDUqYyZmVyeOXt1
QEgC/RGtmCWE3k9d1DBCqqYoHwolTLQwMNRGM41spOOhgjaNOm0p2OxQ4HuzAGr/KmtwH+Qe4Tum
R6QHMqkT6INbh7Evxp0BgrcYvb4t+E3UeE/9dox1hj5bElk/3UY1aMZr2xTEz+hUMqIJBUnHTJkh
wi+yJXpjh6/tOlTf/Fm/YgYwLwKRthiE54N6+MHIIZBiQnUN+2OrDLN2IZwbWUQizcQMrhkmEJ6B
l0UcImE3Ov/CRZ8bWbhoFXQUbBQwYsR1uJ+2+lZXJwrxPKByiOk/JKadOgKHf96VIO3w+2uTe5At
0UaxgVBZO6VuCCKrWZQsQDbw/VZzVedmABai69Msrk1mxJWsd2hTinXrbpya1UUBXRZaoFAbA4vT
e1NB2Gejl3vFg+m26mryWQP+XRLEZtDSq8sn6E96Yxk3AfgHdnOwTvvgS35vy2GBXzLDRQfmgCYg
T+MEVFPg3HtuDSWJPBzDOHTqCfg7Ina9JkjgTX34GVP9xVRDnZjSbdIe3EfHwJAu9o7Usem1DrJw
UXfCbdSljmmAcGfoxs+MQjKWdp26Rid1F2eo3v0gypQExFKde8/Z8MWUKr+JJlmleFi7u5BRdEu6
IrwLUQhIdB4GDxXu+8RXzWewVUxPnVnrg+eIz0gAfFOmKp+sDJ2WBWBGNyr0y92A5h+QLyG4VuV3
U/HsMOhipsQBwqtWGgkWe3qWeVdAw1jYt1PgkXgwqRdDpegE8m//amwCLx7GhsXou6HxINkXM1Jf
c9CsJKjh631evlbTp1A/NkAPguvkAMIztS87AcGXWsc5KcZ0BHoJ4qa9BGmSSprMS0gDZbDACg9t
VFUp79Fp6TQO+qJdJJ0ahzVJbw/hdQgYWMJRB9kXbcP/jQNADRagOrRlf2S8EQ3TopR4cmiwbNhd
lWj3rZEbrmztsj43MrvxszdVI5jdsywvAKk2Eygkv9os2ukKcjJjtseKb5yfFYDyrPQG3Vob+Ef0
GS3ssQFjHdhQPBT2IOOakvEhyo3m2PgRuWmwqRMrV9MuMOzoxhJm/txz1DKS1pzGO3TD+nuHF+x6
whPtMGTM2Xidr/krwIiQUwElAV5Fi+PdsrBEQ7/PHiz1hh4r8nL5SK/diWefXwIxmYVUrc7xeUWv
+XQN0Gfg7WW7c+iPmm4MZc1ThYBce2jYRJy/DC37qTFBvIP+beaThyzI7nyQQAu2hetY872omgFB
AhgrduriAhFFk1kiGtDEO6Oga3SfumneeHtDbLjDPyWdpTs8t7TYOT6UiFErEbDkZ/eFGM1YGPaR
QCnUUzQBvjUtexZH/XjlBHo3RsMpt503P58SR7VXA6tSY7TTcdy6fVYnGgIXcNFg0ERE9f4E5bbZ
k5GM7KELfrju10j88raUhdYOKagA/jGxCAVqx1K8LRQDx/y3oX/Oonu73ZPyKQPP2+UdumVpsZyZ
Q3QzdrCUt3eM3UuxDya0pyT9FsnP1qwtVpOB1zK3OWbNc1UcVcdhmhtrN4LQ9c2JaZvDAnSNLG7Q
XlMQi9Y9iEyQ0yOTTAIAD2lwRNFkw9LsGD5uzv9Ymh3LmRs1fLOjpIEl9CGYCbg0uqSg2rm2SUH3
xIHzpg3EX7MWV4epUAq6vGxrswmIgw/sJjLCH8IS30E3nYp48TBFOmFmk1ITLYLly2Ura4P84xtB
GjorNS92OqtJW7gdUhTU9dncIjp+ijoTOdouZHE3uP59Vgl5sBAa3/p+7W0McmVvAgaMsBs8LkhZ
LVcTnFAtqLgrcFB5QFPY0r/VpDiS2rvihf9Wu8bu8nBXmJtArIV8HEiiwAsRLuWniAOS10hmEzA+
kI0rpxs/fzMCa1/0J8ARDFLt+vwzj7o44L9Hd0yoed12P0LnGW+GGHsF7cb03gq3KAU/3iKIBSFE
g2fi/FJcZv4hp2fkWUbUqbbeZNnufP5ZUQfQnV+6d6/b6OnyNHycdky3O0eh2Fszx/L7rT1xvzQM
11Snlj6N1XdefWHgva6sMjWtb5dNfdxg70x5izcjCKu7xldancqKAAOxj4pdCYxnGLyI7IGrFJx5
lw1+vO9xatBLjewLODdQ8Ho/NosZdg5lCX2qnH0h03zjDl79PEJdMLSicvIh89Iy5SjlMX3qMpY2
1m+HPF/+/St1SgwgnHmUUATCU36xOAxSb8hXGuokpnt3gNaOfTTUWxeeymHfuw+V+4uNj8obNq6J
1YH9x+yfLPqZu2s16rJtWegTkEZ+9JT/C0QTCKkBigFGDHAqiPa9XxhJPZa3BfDT5dAlLr+hdG7j
Oxjd68YE/omD3nvu95YWF5HvK5HTskDzSI0GXgcV2L03mt+drAtfKih/gj+g8T93YVAcK9a6x9L1
21SA5O9rTXT3PQg4GnA9/DxzCvr9gEYw9GQ4al+Z/Sveit4JaBkwENDS3wFYHLxkJPtZisATCdUe
+aEjU4EIeer3IePis0ODT4Vo7KTt/fqg0WkCM6iD77IiovddY9u/6ZjJ/srHg+DGlrp6CRlus1b4
0PsbSXhLq3Z64lXVIVNiDI95aLzmQRk9QkOj2kWsMQ9MTUicZHWZn8bM7w6ouXllDE0DZxdUYBxK
JA3lUfYlyKD93MAjUwA/xuwsiyXAkAdHlkCXCwNyDpnr7NueiJsqn9pjYXl4OXKpr11/zI5ug8uu
0EN+MLBhQPqOVvIe9AB7ybidZoNNHizE9WhpQI+O7SpcH0PfJ7ZDsygWnhl+HuvKuM+LTvHYGz35
fQxHdm3qfdiJ3yTqvrnAvo7UuNKFkwZgWnnKC7+76U35mBuDe6gnLo6F30y7vAH4BO0BJt5yXCWy
dYckAKXRPZFtdxIox3zxbGr8bNBIsKdTIZ/dyDBudMR1opwh+Mr9uTWCDtW916nuUPqqwApbWiWW
8vKvnbDCxwZBACin6E8Ntst9r5FTA3ku3Vct73d2lAd7Tb0miQIyXqPjAop8TkWuxjxq8YyFpgAA
B0B+NfaUWFZZHNHM4uMro0y6yf4umrBGQ77SqfbCPEWYOyRGjXp98mJSKymNqXwyh6B60U0XPpV2
U9zl4JCKG3R73NRBZt1LwsCBQboKlXiIL7VW1r7xSoiDwg5KGHjgDwEj3p3lZOgfABAdZPDILii7
h1YlJLPRWR4MseWx4Jp5tfPNVI7x2xoQK0YFCAJ8NIAeu6oUO9mY9YEKE5M9VpCtCMdiJ0ITSgaq
GfaBYcnU9npx9EljXRuO6A5BBtJYSvAeN5TFE94TmdhFYR98lyNyqkJvw+9/jJcgdAU2HgTsgDB+
oLMsBYCnlvTz+7mTsqn668hpn7Qz/XViajaDbBEKLgHc/8KLQWO+CGTp5feBZSU+jmTvv3CFzOW4
cUd/DHTfO7HFNeASow26rizu0cK1t6PPnB4icNKT6Mdldxms3NBI6INZAx2g7kwd/94vI12YTWU9
0fvJyf1v3AuKCvJPXn9NHF/gTCPxJlwS7gJz0Fe4GH2M1Y7S1ufddWCVUTxVpQHh8q/ImiYeVE3u
pq4AYYr40rompHmDYScomu1HPeiHvDLH72GPE2D7dN8Po51AeMVOQMDm3td4Rx+gijztihFNuIWo
+pR3rLkbyOA8oSbED4atyV4SCI5Mth4fqDCMtO3Zm4r67op6yPUYbhGkUkjwwoJ2+lBUrfguBlbv
Kz/6oWqoFWYcZexA0yhpIuLcKY40WxeFe9sT/ZOp9LgLo5ADHVj68pk7Jbvquyo/9KbK9304eXu3
A0uBo0xxkNgBCGuMLk8qhh0+geMFpXMTD1XiyDjo6fB7oJYbm4UcD6SHxFFeQiCWs57eV5Zok7rP
+eNYq61k/cp1/m6fLu5AXnJDQRIwvxfRWwFCCQZAyeWNs2bBmyVxIeEErYllilbxqPWbUCActqbY
8ExIP2yEJCtRMeDPaD+FIDeeAUtEaKSjpi9MSu+1AS8VajA31XFnGDEyrCmojRN7i/18zSJ40gCI
AZ4WXTuLs1ApvJVo3+J0szC4QXAZ3GrP1Dur5tEpb/2wjE3W5896sP9eGgJzaM9OBUB6FIuWjoU2
zPCkld/jBmpAWYd+sxpsbZfXbP7IMjJC0zD8Nn46mPmd92fdJhmQ5Ern9/aYOhK8oztdpGh8LMS/
2BznhubNcxZNEloYGjcbDMl74tK4rjbeFWthMjKoWCeUo0BGsHy51rmloB1r5Pfc0adc5S9MjBIc
6ONvTcdHknvIp9t3aHi47fPxV8unl7+fyjnbCUDxTIC07EToq7CXAJXQe+YEdw3JoedB7FcV8Ouo
ZocsJ4+X7a0O+PyCW5REyolXdW0G2CBt0Nz6dJhuORJ4u9ET9k7XXnGd4eUrY4Sa0b0z+NGN0Llx
jRoo2VSYml9ti32EVCp2kTtfHahCv19eiHMVLmg5ySnQjaJx7lfRoQdhxItnV07MoQiT+kPPrmTh
qbQXAb/tKtbvxnaENO3Eiy+gXLDuIIVOdgyioon22+ylsYIqjSR2fwfh4z0hZnTVkVDvEbj8Rl8N
v+MR64/ZkLUdMDwW25cel0810/5jjo6XxOqZuh1zNAvbaMlLfRpMKYotKCLoqJy+KOzIR6Jk8AiC
2uw36cLmU2Yiwv/7hQKlnol3NWix5rTG+8lhSpZmSLRzsi2uDsXo2C8ViJOeAltXx4ijFddHeh5q
Rn67zwqc8ZzTaG9rK/t9+ZeseGhU6ADJQC73D8Xf+x9ihcoZM6GcU8vYNa2a660E7poBtBzMfSNg
sUWm9L0Bm9dlmaksONW3lndfb/Uybn1+scuq0Zho74DxZJDXjF2hRHZ5fuZ/v9jFs5DQPz9/DsHO
nFQjXWahHTs4IfVay59g5e63hJnXEk4RqHHnzvKZFWIJzUWPtGupivqnNmAlQfeuEYDOhkKtCw29
Y8B3AejjH+dklTpwChwmynfttUHQgt532RP0HmP0Jjn7UgbNY2FY5k6ibvIt7Hy0BAseuZ9BgrEF
hV+d+LMfvZgYsDMWrEQfyykInspj1/0dkBGJJ4iWY88ApgC9G9SS3897WKO2S1xhnUQJkaWiv8Ur
7O2vlnY24aENEWgIJFCcD9gL5TSWilQVnMLcFnE0GPmrmZMRUacUG6YWkzWbQuMj4GqzctSsKfx+
NGjDNUb4IIl3YhZVMctd8Z0aeB3/9YjgVdDd54EzHFH6Ij6QNuqWCIjlSaD7poJOupBvubUVNs4r
e3Yk/gwGsQfIGf7wUi9hEJTj5ejVajyRydkxcHOJfOebt4PY6ltaNQTpD7w65h67JWrN6gYymnoY
T5Yl6mMLBdxd3oEorA/zLxaORPr3s4ea2T/mFrPHmwD9dD7McV7EeAalk852rvfzspXFU+q/Zw9R
HLJbKNJ9aGGyRR0I0EmOJznO2tH+IVQn1x3jovjWA8oWuR0AQOX+stGFF/tjdO7Xw9ZwHLDJLyL9
ANQEU91NMDp18WQ/+B2PqbNRU17b5MEsk47QEci8DwoAtjk4PRA6J5cGsX4l/V/2Zv0ZxbmBxSny
FRcu9vh4Ml+hNB67e9fa0o+b13i5t89NzGM8c/dQK1GMaZjIrkxQHBk/E02QTfl+eTnWNjawV2Bg
RUkA6k2Ld3ttDiFpBKxoGRvRYYKqxt7/V7M1P9gBkQRKzlmseRYEoh/zUp7yPtojIR0rxJ+u/+vy
UJbI6T+LAq+G3AB8Aqg3F6fGH8KOlxYaJOseB3NP0akjkd3Kgcy4KT0wRb2qLR6ltY12bnIxMmoA
zuhkjTypO6fZjfXV5SFtfX6xOiOiVm6HmLg+exz0PZSuL3//42GExhCIxOYsVAAY2bw7zvYYH52B
GJUY4aVpUpunzv3qar4Rt3x0MxYAF3jFoUUEGNMl6WoIrhzBikadis5oQcBiTonqzA6AmcAer/Oh
Md5K182eHL/iNy7Uw7ZQ+//dH7I8S2HoOvCo+N+HjlDTyDJvMIzhlPk9/E0EqpZ9iReZhjK7Hr/j
bCC97LrIbxQsQ+IvB19vVAKqMKJmk0Duvkl1G02f6qHyrqgFZpfJscdX4kDUEa0HfSJsw0gQuxfP
eejWe05KqP84uVPFbsiaIzLz3t6itr5VVEuknWxjB11akerK+k7rqD8yS/tpbYPSWrrTq4RvTsHS
0aZoQDWSoeiCq8ZQNbjvuRUbmRdd1139QvDZVI6mFTdZbruJa3UiFiWZ4qno+wPSmXTvtzVeLSIf
bgLEa3saVOVpwIX6rIToTsEYyTTg6lNT1uOJWmZ/UztdrMKj1RK2z6eMA+BYGFdtOxnphMY3g4HL
VNi8fw1GQx7rbBrSLjQhqWuW4dEOIX2bI/UW57QZr/Gc+QUHHz7m0HvBiZf6LggrfoTfGz/TYgY8
CQnSKqWs9lpm7ZQqF3RDsSxAmoMj/lsxjwEUZBrpaDts39f2kHKv758bak77aZDFiTUd2tTarPT2
SO1psKDO2K2GOcB4+tV1FKmsjZ3Oop+Uq72dK4wpmZj/w/a5f9Q+r3YKKb3rilgghJ7qgMPPTg50
cZh/lzNlIv61VRmXSDJibhk7GoYqnvqmFekYWECSQqUALN09+RX6LN+N3b3FgU2j4IfCs0lRu0Uh
Hty4kzk2D6oOrF82+C0EePOQ/wbDKB6kRHM37ns/OOpIqNvMBsUoq1HgBsVHl0RG5Ca1MTV8Rttl
N5EvftLKcR6jImiPfaAdFI2M4mTphh01+N7SaoiqA0B1aL1XZe+AcQBCOCNgVo9RCcG3yZ5a6G9L
j7h7FZKWIqdezeS7hk4tIOLMmPsAFsYiVBNyhvqHRPUVORFulXE+loOLIl/r7oVu7CLOWwraLztH
5Wj0edIGujwosEpcOdwXcS8i+gL/yA9FiRwpAtPsxAdzSouio3c88OodN6SZ2lVdPVoe0T89CLnH
IRAEj63xRfVvQ0JtWx9CFlqHqcvzl9BpwcbT3NKwTGRFqjuqRYd0HkuhP9m81nnvfO2KrHzOUGk5
6CjLj61VjdfCEvkpGqFngax8k8dI4mFlvHwy4w48NDdUQSILMp38rWkG/VI7iap0f6X8iINTrhqs
Hc0Utg4JpkczAJwxq8mXTk0/SO+0340uJElhtRraPoUOT0aYgZ2+9Jw40hC+5xzHvnagnIISzXiN
vIhy0k7UCiyRQh/wPAgPHRfEiqE/WACojEbTQtpv/0XaeS03riTd+okQAW9uQSPTIkVKLbW5Qai7
1fDe4+n/DzpxZkgQQYR6Zva+2hFKVqEqK81aK82mk9a80XEEbFWiVVBYPk0KS9AGqgSOsm3FUN4B
GnTvXV34k1myehOUybsrs6nA6qwNP8H5qyVCtu0Et7FbAeChDG14Re3nrx91lZ21sn6bRqJxG2WZ
tW40vLIsCzpfGaqJkEjyV1POw1Wrd2+6U+d/pMKVGQdh+GtLStSd4FnFF0Hvk82gqPmDk7bNJitb
6wE0im4DCintVgNQ3ctCuDZ9yVjFagZ6GqSlu0BJnHsvIZWMEuXkHADCzt+zzExlCVZ0vc9wN97Y
Jf2kyvpHjDFOz1OByRNpyJNksEDoyoWMUe+94EV29XXU/Iyj79df5dlVjJiAERfN2zMJLofQ6FVN
C+t9aVPXXamZsPAiXz77ooWMrSkCC6BzP02bqtYpGS8gNvtYpg94F1rbKrn5hzWcmJhEFjUJvxTU
UrOvyvumv60+vYIRagACh/+PJI/JFmUNj01Q6PXeqtL7rCp3evkE1Peza5DEUeYeQ2AmL3LYLhGQ
ra26bp9V94CoKO1d//uXET5//2MkAZUWFR2J89MqtX1Y10Cp9yqybI3+t6Zx6w33jtpsIjVaQILM
GjOoP+MCDHqO438/CfVMTxV80Y27PXf2Lu53FuTFXvRtsdJssfyHnRtH6JDfIZ0IU/3cWAbm3iJ1
6ffuW6bcmubCxs1E+lAeCCfH6V1cE3Py9+VBSaKwELo9TfqDItcobZnZCrWYJwj76D4X1osahs9C
495XSvty/bNd3h46EdI4sJquPKCdSVDeNYWr1kpd72tJfo0y8SuMtneldBYWeekFzsxMobqqXgwQ
8tp638bGX7FHbItq+fWVjJfwPCzGBDPQaOSMY3unZyKU8qZimlS9d4eflWJuaZIhOFOu0dZZ/4Ml
fA61J5pwSHudHwi3NEtBMrN6Hyr9FyNv3FWj5SuvoLQRdeXCKzAF6uKkKQjphg7wSLR4CyZO2rGc
LFeMrtxnaZtusdSuxDgvjq3kGl+sVu42tS6u1PARakJgF2bi3ge6lgEBKcLnnuncG0/2LTvL9GGT
1rpqO01T3V3fkZn7ePYbx29zch/VIZWipGnKfRGJm9BDoDtqk/sBCSVVSr71cba5bm/uWyOtSUcQ
eahR8/fcHnADswE5Uu7dXE5t2RVu5bzZwFXdVdGiFNXouaYHC9Ermi3jLG2Ums+NFbWWiHmalXtJ
fh/ad1/4bigvTX+QUMROCCnvxVC40wpaJ/mfTlmo187t7Knx8WKd7GxBKmZ5dV7uy6Sk8S23b7nR
vnShaK2GRL9VmiV68Uc56XK5OCK0Pxm6Pe0td+E4cFIpy30kJuWIIZBuc8VnGrrcFzBm6uBLFinB
I0ki4N9Cc1cWEZStFVK94u3RFr70nH+iGk4OJZLxXpT1qjyKo8Ybqn3RQtgqM+ExbKL3zltCHM+d
qFM7k9oHY9lpsYiAB5J8J9XBWoiEVRB5qyr55ACIj/vMcnD3aLbB2JjcZ9ONMtNximpfe4L7Cw2h
0g7DwPtz/YbM7hvdUWD0OqXrKapVb8qh03up2ldWTqLW3xpZt/FLb0FSbNYMOASV8juI3unzgRsu
Tad1WYye3NZG/1xYxqpl5PM/OHdDgy6uGmAzYfOfXwMBTIlh9XW1zy0vo82afgEvvE3kvGfKmLEw
m2umxjMGw4jfyuPQ6mnIagWhFQ/w7PdGrK07TdgxUPzgdlK8ckxQCNDmtmJi/pHTpVB2LhRAmBki
OdEA0eB0O0PJ0apetsq9aj2Lwi1ASK5YsnbINfpk7QnfitbF4ywUmMezPb3xBDdQmhFg4bGZeNM6
zCOD/nW5j6nRgOVrANajfJ8IcFAizbpJDSA4nbMktTQXE4xYD6JeQ0S7cPJNQysYWiHHbINj8UL9
mYrbr+u3YMqP+rhs5ohIIyYFdz4t15VFpXiRrLChQzNsrDYZNo4EftepBMVOKLKuXQCEK1fJoq9N
Eo3lE2NYC00hwcDLNKollAmyhJg5rsVP8inGH4fcGqBFWjCMUp1GLNCXuqr3w3KfIH4EjIEay70g
3zfat+u7MLPRoH8pJDNkQBFp+51fnlIDZuU32GnEb138LhXJwu2cO7dnFuRzCz1C3kEbxQD5u+2Y
DRtpbTcUjazyuZBgV7avtEpsXR5W11c28zqe2Z08zXEMCCzWsVtmr7nqrswS5Z7bMnwKnNfPW0Ks
ZxRNx/9cRhxOQmFzfIe18I1ZUV63b5L3kpbJ8HTd0NzHOjE0JXrXsqOi6VsTSskPjv+wNNpw6c9P
zoIlll6gOqyjA2qoWg14u6X24uxpOF3C5DQA4opjRRhjlmzfE3oaqQP3PNzG1esgJ2tOyiqUgm1v
LGzdzGPEQ8R1snhYL9WKZc0RatC8Jerhcb+pU7XajJo6D9CwsoWDN2cKiSptfCIYjjdNAZB3j6yU
AvPessIHw1NvPeeh0BZivyUjk31M4lZOUH8o9w4laDf+VhpvPmTi6+dt7gqdrmRyhXSjtMTGJHT3
zDt3RL/pt6r8oilfVWv9v1kaj+ZJKJujtVxlEcsZvLVvrCgEldrKLXdBtRCUzJ3x0yVNHpZGGeCh
iAPvmdN/EV3tyQiVX9fXMhMuIvr53+8//veTtXSRFiNmwa7ppOpu8stXpJUMkH1JU2h2KYZBeQ5E
BQbHr3diR65yw8sjrlIY9BpVUU1cd8KQbq6vZu4M0C2F7g97Z0TFnFuJQwI23R/TqSi2npoCAmgR
iimIX8Vcm9XQPqi+Ei3c1rktPDU6Od1eG3idk3CFpOgB5KCnAAh7EJKXTy/NoEdGNAVejlHIk9im
8ELTZSZxvfdpkB3lIe9uxSg170xU7taN2VfHwKqXqHVzOZRB2K0z2JqqJ5CE8w1tRG5SL3E8BuGo
l28FFfnCbzdMFVzB077J9WateTvHC3aO062L4e76omccB+M9QHeggc9jNT01aW1BpgmqYl8qid26
VPe7V3lJ62Lm0GCEf3gVVQjekzUy40fM4zwu9p5k3fsuKOyseKhpQDTRfdYshhjjGZwEqQjTfBCz
4M4BuzrfUtVvqzh0g2JfxMFRixzRloOCodbhm1aOdLAw9G23UV/iprAL3Vt1cR5sr2/rzGUcS2Tw
9oAaqRe00CbynKKPrRxMX/DTyn/4bb0kUjATip+amFL2yJ+RtCuNfB9Kt5T9d0GvM/jtWaYTk+nV
k7o0A1Ueb9nFtoJGBtsEiIoK0/m2hjWMOlhLOYBJV7o36JS4duZU7ZeoqOo7wKXlKhzUYeOWzHut
GVOxc0QxXGcJ6hdCUEbvdWOO/eXGE+l51kw17zr/tlOr2M4bS3qqLEhFiK83nl00GmOEjDQJlxQV
5847c6TGg4hsGePkzxehRKhJuKqa7/0ke9Pr7qWpy2d6jEsDa2ZcFh6Ev08yYQGPn5zButPkYqj0
fC8FKqWQXVx/rauj7v/4/DmjhEmwDoSVTHTyuDQW5GfD5Zs4x0rbmdFCeju3CgopYxALgvji4vZJ
3XKecnZL2LT5l6Z5Kw0IYZvri5j5JqBSgSdT66A+MM3Y0arJxB7g8T6OtPtSKFdDzYS8sFswM3Nh
RqWvEQsOTUGbfnpIVGGSR64IAqt7zzz1h1NZf6rafIhjwaFf52S2xH9aXV/cpdUR2wjSiFzdIL2c
PJi+UVl9l/XiXkOTfj3Ug7nOZcHWXZWpSaG76h1kUKR+qcR96YBGs3S5KHxK8IUmhN6oG9pcSCJx
n0lr9aWRbq6v6mOzzp3B+d+fLIv0mCgk4+8jxRzZSLhnq54B8uu6i/ZMyN2EsXpTt9Vv2U+/k5e9
FcWwzQQqodKQrISodNaDBHChN/dDLdiWJyP1qB4CR7kNzO6YNRZ3RS530ZA3a1GpX1DV/9q5YFTc
7CY1m40k589hktH/bmD9u93GodhdweBTav2VvvY9BS0fAGb1mhT6bdhqKw/hQCWM78OmueH9X2gz
yROsPRk6dNJxrgL1d/z9RSUo0c1AD1s2PPPCxyE06/s2LeVd0knNLSgV6YmB235jQylMHy1V/A0s
p3ju3dDSbb2+cfTd8LP16ixaC3T4d5ajJ2s9M38XWUFjoqr7hdtweUA+fibxDnqhdOMmH1BQ69QA
uKPvehOO7Xd3ff2ASPqcgXFcF4EmjzGdxHNPa+Rh7/Vpqe0SU49XuW9utKD/XtbDSpHaDYPNgF/k
7jp3AN4lyhZ9gXutUFDtzZM7yne/9Moh9Cmco2CYd50a3CZJccefWqcMeRLDdIUMEsFnX6GLi0Jg
Yob1uu8oIRSm+yhWVXiPiACT0iL1Xe7NL24qA4mUi0OduQ9xZB3ztHC/dGmxq72Utoyfb/QUtmjg
3wRKX/91lRxYlBOUwBV85sIbCMQnTnvTZea3JKgCcOHd3uuS1g6lciNI0Rd5DJ98JVfs1mNgfW0N
5V3uM30zblXZbsyo3XSWr6z9MFzLhvDXzIJVBynX9BPIuikDoYXcNhrE2ND28+2w96utQ0MGJJIX
/ehM/aFJqm++Zq3bxLxTs/xRk8qdFgRrRfGeqsq76xzxTq2sLw6DS/ygvEcg/hs6NXeeqt/CGkYa
HeRVOazDNtoySH0Xd+VtkOZfDae4GzT3YfCibUrxd6h+pKm0bktt0xjCjole+OTW2mhtxijs/jbt
ja+S7jxFXgPQECWKdTjoD24hUubP2zc1Eb+lSrumIbHXY3mTtxa01mifhK13FwsNnCaz28gep8CU
N56v/WII5L3oVvUqsQIX3Jnl2l0fedtUcn1AH/5+UAJK+m3w5Hfc4kr9JSSasVWZxrem+oo8W5v8
VFyjuM/94EavGXNKRU7P4Pwq/TqsI/VGc+M71YihQCJsvIKcTa3UdN4C3yvuo8KSQIOJQI6Ndg2Q
TrUhm3ur2s1+dhUSmrqjfY6girug1qgB0VVwHMT/47Nxkq35jicCDpW6na5nq7LblwwQLLJn0/UW
7vnl43puaBK1wTLSjEoZiEAGoHTv9FK9zxcfTk0AFD9fS621jUBW2+185q8EX7N8m1efrm+cm5h4
qyyBOp+N2xXGm4GBwsJPcSnWMS89uC6JNFlEcuiR3zfZKZh9mQPrUNvphZFAxRyKG9msnxPYJpKn
rCyYqIpVh+tBHNqtBapxK2cDIEBR+C2X/SZT6rUTevGG0NYemgacp6WPnv6uEcInQU++112xhmvd
3g1dFOEyXO8hqEJ47l2VgxyCpB8O+UuXojWoC8GqcIQfYp4dW0FEy6R9igflCBYScU/1wW/bcNfJ
TczIzf5Jt5JNU6s3Mh6tztTvThj9tGLvW+TGmg21VlpJRaGhF9G9JUHzU5OqB1nMdr0qrf0m2xlR
due2wyr0LMU2EWnrK/8nTRzeZU178GkHb3vXTREikB8q5OrDUv0q9hrOOV+pjbISi2Kreg21J9Dz
XiN9cVT51g+GZylSgJIG1gO10ufr78tlSsnHAjrCUExYUxcFcS8y6bT4jb7TqoY0xMgzO6v7p1r2
n1JRsB1dt68bnHnOUO6l8YGAL/2BafYTJ6nUlmGj7VTB+iml6TevWbipHy2b85iKNf3XxEex9NQn
EJ1WZVdrO9EqxT2b6KIN3crfeiEFMIeUBIGEpqwlcevQ0u3Xj00h34l+IG6K+K8imjcJYwQExkJ0
73m+rngFdmldghMCkriPxQJaOlhbpW82aZwPa0bqDK9hIJUPIaP3FgLEy7B3JAPTBNfogyOVMynZ
hH2Yxk04SDtrGAGdnmc6933SVc9taDGhG1URHJHXV7uk7NNPJ9/jaCRaf/CDiW2m3SKxyLNQQ85h
FxLwH2hJhltG2bQLqZd+mQ/zEugo9FAIm6H6mDJtHqN22p2HROpDrhT5ixFX8V1d5cqqoQp3A7/d
ewGaIIzDmvRfEXyAe3B6jBR1ReWekTbFOPjbfEUbRHso/CrcmpQ9VVszPIiaXQ7CFHa8/9wnUbcJ
Xe1XWsjuc92nWbiSs9I9dIHYPFEJ0TZa5KJyRatKfJUzRfxdOugNq03FY49zOkjaAFEItd0fjqhV
Wys1rBfTkXkVeiGhHJm3D8ZQOg9qmTVfctPzd4Lg5yBLw+q2lxCYb2qnQu9I8r/UZYeWqBwah7Jx
+q+Oo7cvTZJxzIi03yW5RIsFd7Hy0eJw7NzThZgBLbq7CpymQMG7U27Q/l+qTY/O+fzu8LmZVUWm
TSB+QUIPA7UlDzebnVJW3wvZ2+RaszJzZZ3gumMt3w6t8wR6eCHMnTnmjG4dU2MRAbqL1NUsDcH0
Zb/dpWDxav9v6r941V3kgQaA/J5qb9ed0GU+TgsQaAP5hUVBbUq1R1Alt4RIaXbtcKRKiKrml0T9
Jgl/rpuZW5WGBYUqKHjIqa/rAyEyO8NpdnpqrBxXje24j78bXfhbRKVxlI15HRCbWPCwM4ujwsBl
oqxMPWCKdiDdMxuTIhORyqauH5v4jukd6lIkcenHgauMqiAoafDWT4GsudHkmWsm/S7Ij33y+HnK
D7A8jfmKqiSOmnCTuk/b+GGViwQqsdVS1wpVwZZq95uoM6nt+kea2y6CIii9AG/AVExCIgTeY6Nz
lW4ndc+mvOVGdcaXdglnsGRl4sc58lLWjo7CUHybsb43kfKjGns/2sv15czEqWCL/7ucycYJORr8
qYghMf1LDoYCtyh++99MjEfj5H3tZFRBQhkTobVyu12proR2oWB2GZbw+ccKwEg0vZSHqELVkap4
3K4S383wY+8tr1YlaCh/4YGd+TAobmgjDoO5yxcqo5nU1UOVSs0u1IwGXoQ43ITMOHz0A0XeoF8H
x/X67s0bpO1DtWCMvcaln+xelKaFWmd6s0P8Gx2Z8FZlWQnoKqezFmpmM7sIwBU4jUxfQpPM8aec
mBK1Qe1jgoVdU+ry3VD7w02SZfmf2LO6Z6USg5XRtfBHri9wxjMAMRmLncAoeUEmC1ScLqxzIWp2
mlrkm6IXxW1j9MLCd5s55xr4cLA7I2iHQvr52jSlqBE3z5qdhNrnIe/6kHKYK236WlmCj32gcSaP
Im1nunVjewnE6ySjCWHaQFgPm503QBhqYjW1JTQFH2s9L9EZHZTfYV9BTTI0d18Mg/AWeKF/y9SC
FkhsnPyoBtO/dwhJNpnjDaukAicrRHXwZDUWFY1UcqjDMYdMgSlm67Em1yu3iqNNxOgmu4s8xMW6
irHpeZpvuyYy120xuA9EM/UqsyrRJipob72u/F1lagMiW+DO1Gm+6bv0phM7EvYmY2qCkqCXTRBi
93q3KTxkklsz9AmxOtcGk7zKAs3dqp1GAysyrDtfGTsKgyev5VzQ7uqE6Wx6oEbfEL14l7pKe7e6
AR5QVlWbSpXqe1lqnY3vVZB1kjx8FJMaUFpNw+wd5qmwi8xKjmxFChBo04uyPVaB0yYLR37uWHAk
mBKhg1O/KMdlsSsPIozunVqJzq5N0/JniC7eg1Sl/UKpciZUoisxPu+cdcrgk3M+FE6meE3Y7kqh
TraDrpmPodM4j7nAVGMkLpWNU6XRgyFHzjuJgfcPKx3V++FfApCh5Xh+AcIyFGAHFO3OlPrfRY0Q
iR4wFtGNlkieM17krMQyWWctRZ6CSGO38xwbbRXTXZvNsQ8em2R73XHMeEYdkiUNVAtvxfTr8xV5
UYu4QADHr/JAr7iPg/bTlcLVEC9NjrgwBPaeVMpg7+hgkPWeG4LzYel5mwePqvXAuCyn+p4AlTF+
fHI5WNEVtFfQT2MW1jR9khwEGUJd8x+b5nsXtqAmJdsxDQBu/sJRmFsPMBzo17oKp2AaZwZhptKH
cfzHQFPu+Vw3apPadZTeR7p5e31RF86dRZkaLZhRzQLE5uQb1Y02QNPTg8c+/mJss2Hh3b+4vvx5
C6wp0RgcqYvqQC9nshMDv34sBFiwRvi1p+6pl8MCXOWjbXjm0Uc7FnzeEYMJ0WT8HScvY2eJ1Ik6
JvpYSrxWsq2aUKh+9sOdUz8hZBBUzxnKgTR+7KB7QtBw4Ym8uFIf5qHujHyGS3y7WaVhXImV/5i3
xlghf4Yd+7OmsRI42f2AfsL1jza7q2Rt/9/cJGADWJtFnoYGWyhriCCGK0n77n2a7TRZ02RLRbVr
Y61v/MekLW1DubfKhfs0swpOnWLQNbcU0rfJrXU98B1qyypyX11ZsQQN8DVO765v1cz5xgiDEQCJ
GpfgdyE0PKRRTWTeoh+O/rqEqZj58ODXVPpEaBlALJlcH86dmPOyB4+ZSDFAoNv5JXHV5g1xOX0d
RAYhARqo6+trmt04hvKIELdGnZjJl2lj0x1aCfeAPM9KNvNVb915XvR5J2SIwGpHvgwZ9RSfp2u5
kHXuwPdXPLtWj0n3GpSjHu3CF7pIqsnasTICePn3oiqlxp4c+ZoRPlYfiEazE7dVxvB3JBVfTPw6
nHv4zmqQaTfXt3EqSQaKF8vgpk2Z8uL4E86dhpDnYF/RCnpUcm8jCeoNXfItc31+dnJ516TZe6Fp
u1Af1mqePMj13+vmL78i2TYDtgBboikMAvLcOmKlkclkv/RRPJbdKqps99NgG+BLJxamve5EFiHW
6ligbaw9VXmevHWh3CwdlNmFfBT8cPHU7ScLgVvtKJ7kpo9dt03+dPW7bh6vb9XlJYZzOb5OZD3I
RkxBI01tRflQJNmjGljlKmjVYi1m7RIjauY8YGac7a6PsJGLFETp5CAspCJ7FKNo74gyIp3eJrVe
leAlCdQHc5DWnqRDI6DTWMULl/pijQBVwKvwP/KfGUhJq5tDHkjDY1k21l0ZCOXWShhRdH0nx29x
9k5OrIy/4uSdFMbhGLE5DpJ0bvwehAUCinFvbvL4Lo1u1KGyeTyvm7wIZjBJIQakDHVv2KaT45EP
bsks9ER8NJrOeUjIiR7jzgnWMjjWtaUUwcJhubBHAkksMM5zkbnZH3OyT5aYlRZousGrjiq5U4Qk
tEff9i1NFyKbi++FGUMceeVcX5OK2flO8htQvHSt8thHhIBoMfiflDRXkd46szDJiDs5S5lchwXo
OgG0/PCzJ278+xw5qDKQMC8qJQLSFqnIeKSj/0oDtEs/G6SMf569YSQAQL8LhUk5jxDeEIPqKAe3
qr9KmY3aLHjwi28w8j9AdwEwGZHE0wSjCare0ahNHPQbqwHVAkLu+tmdNWBB+iaGoOqiT17azHFF
MVJD5xA9gIWQl6KHC885/v6TPz8e5ZOjikOO+0bjz4O+lOrSDoQ/rnb3vy1hEqGUtU+vwgmcg1Mr
UAxDG83iz1sgZyXOH8HBF1/BUkpXUNzaOqT9G0LLsbekfDW3TacGxgjiZJv0FH0e2aqsg1Ok4rYo
abmSBagPGZ2Phd2aM6XLTEqHoQJGdVo8ThShQ2EptQ6qtJPAQ+RStGr7BYzD3KniyafKRQiPp5p8
9p6UXnXzTDj4Bvp0iCKkX6JEWFJcmFsKQ+EYGKKxkgvViCZmcm/b5e7RrLujarlfjFa5QWN0wYvM
mRmLn4RRGOPOn38c38qKuPVRzic3PlhNuw9ENOMXR61cePURGULBTaP+OFYUxp9xcgYyOTMEGDHO
QWG6s5m0aCb5e6rwACs+LbKFKRDnVAYZpQh9cXLcoiJSnSa03GOCYO1zJLrqi+ZY5j/cmlMrk2dR
GaQ+bhvPO67V8rdS/v78nbQ+vC8gM+oik7+utnlPU7Jwj0HfmRurMfT1gD7N5rqVuY/CnFNeQQt6
xcU0EbAefVhRJD1a8l+9+ZVWPzLxZ5f8+rQVxD0AjXMlqT9Po7+o1+qgMiPvaBrUaZ1VVcm2qqXr
KhgW3P1FKkJKcGppvLgnh4x6etiJYuAdS7hIRhEfG9R9bTg3vxLN3way8Rxn8p9/WJ1M+gi2kjxk
mkG2fqDLvcNp62V6w0Fko0wn9jsffdTrhi4ZFePqTixNznVG/FrKheEeK7KAtWKhQB4oerYpVUF7
9gW5tcse6B0aJ8MqYCzjlzQbkEGLcoUpbT76bNd/z8zhYbmksSRAZEHTjiAU4SQGe+oeU0tb5cmT
MCS2ov5QrL/X7cw4KITsEPglSydjngYJEmxgqdMq9wgyz10pfizdyFYNmi4DR3jd1HirzqLrcYdP
TE12uGLws9VkvXsc+uYg9H3CSMcIOHPl2FHByJXYsoehRSNoSZJ29uAyBJQcGvd4weyIg6yXW1UQ
kESPXXvws78ozRwJyx5REn9lvNdP0yk+Lek6rpZ8j9njZGYXXA50sKHXqZl7BNt5E5OOoamxdoz4
804GMwbAdIY0wuyYBDBZqsRqrnvuMep6Jk72pbQPgV5s6rzvV2HsmwtB5dxHpEcN2I1mJVI1kwfN
yjuRsA+nZhhARWNFBIcLF2nf1DuB0Q75JpGywJaAo91ePz1zB5UnZ8QF0SUnMjj3PtBBEtmLJPeo
kJx5sJqRXRs2KCEubOi8HcZhf5iBnX9uxzHDlrAZjyNrW63ZF/WvqllYytzdJjD/j4nxv5840hGR
oquh6x3zgpaT+7s0dpb2EFpfr+/Y6I+n9+3UzORoVLRRhC4TCHE8oaSxFr7Rvllwm7O7Bejx44to
yrQMFpliCyzXxGua1WYwdgWagXG91PyZXcmJFfl8w3IQyHUv8U2UlO5nOBTRXWKqSy53aS2Tow3f
bMia3mEtroX+moIad0qSjODLwvefXw4DkPHutNOmOb/aNG6uDeP376xjK2o3EpTi699+bi3MmwBC
L+skl9O4Mw+NYIAx7xxMYkNbKpN447X9o9ExNfa6pbnFULigKjSu5aLcqhsZuC8jIQl0vedY1QGa
ygs+Z3YxNB5FWiQj0XLyYbwalLlQpc4hLnprXar9n1bpUXZE6G+hADR3M0kHRt0f8jXWc37QQidX
EznznENZRsyIkQvtBjA50oZtttKjRWWuuYURSYCNMAFjXMB+ii5qGKeE8y66bRXntq4zVGGp/bdk
ZPyAJ95mUIVK6fPxhbDQz9yHxS5sFl72ORPMpRpJi5QhUdE4N6F0KcKcko/PdDb6mxNutffrh2zJ
wPjCn6yhJ7ei/+26xzpM5FXsAK5WO72ztToxN/+bqck7A3Qj1JyUtYg4S4Oqn/YuLrVdZpfDvaSo
Duf6YgRt3CaanOYEJB6vNRSQ8lj+Q2FjjHf+Y2LyxmSNosVDpgsHhy5IUFNhWlKPnLsrpxYmH113
C0l2OxYxhNuulRiPl20SJ1kp3YK7nAs5Tg1NPv5AQVaWcz5+zFCnEOrv3oru0WlVTduP+OcfHBoN
c0JANF0YnDrZuUQxOxAgrCu20xwxiW6pJjDnMUdcDe8/Po2W6Plhlh2hGPK+xED6R8p+L43snjtc
eH3rg5zNrZx8l7bWGpVnmFpAJqydQd5H1UvKDPbr12Tc9GlwAREFBDSlZNKUySJqvnjl+wkxdZLF
je1Eon6TC0plp5Ug3Xat199EftMW6KWa8UI/e3YDldFnEoeOI6TON1ALxaiS9Eg4qNAgBim1tWDh
yM3uIZk7DTAZvMs02AwDXrq2CIVDZujxkdHczj2a3MotusXRgu+cu0bMLgCAzMTjUQzqfDF65UN1
zgbhoHXauhW/q1D3/fAH93fhi83umknNBtSEdYlvL6t0MPOAY6d4G4PZqZ+ccUW6RKH55O9P7k3Z
DF4Ru5VwsNwHg554/nL9xC39/sm5VjKNGMAYr00LGxyNf/PHdQMfs+wvzvTJCiaOpnBKqypHC765
kmJb8u3gVfgNfea39PFvIzBxyC7+Kpk9ylArt0vjYWePHbhMhVCAdu9HC+7kmYPC2StQHHDa9YaO
NQhJaQl1NGOCcidtQtzDyEmZtE0YRNTB7/PMQ1/La4F5mMwyekzbP9e3cvwWk508szIJ2Nuk7MRe
FYxD6imvsRVv0849+BZdDjdu35FaWDjbs/aIOxQKDGPSPblEuWg4VcHAuoPDJE+rTm+1JrQTalWr
rlDu5Er9h8tEAkw3dAQBUEeeHEYNvFvieYV5MIL2rbfitdjn367v4dyXAsIARIzAmubgxMvl+PHK
HFLjYDg72XtW+scmX2hCzW3bSH0gqIZDDynq3PeUTgu7PAmsgy6kKHFH0l7wyg44Q/xNA8hPwSm4
u76oj/7i9GScmhxv+ckRL2UldxisZh3aur2B0X3jaunGi819OzAMyXO3QmDeeEH1Wjflozh0jBWL
nvQezpsc3WlecddnS9nlpZwUWlI0ZtD5ZE73JQyr7BhgYLnkF0zUes4E/9jG4SZo4vvKGdbg2P8A
9HDtPGGsnqcs3JSZdxRYGXEzGBmC5+lLA4oodCRDtQ5KHVUwzJ0KPnqUgWRnuEHZ+u3XzAt+BZG1
RPW/7OePq+Yvy/SlTFAskzvDEChAQY5gHaSkVh8Gipi3XRmLOx/460OTa8FN2oXeQ1102VPcFeKm
AqF8J8XV+8KRmN0CUHacQ/gwvIHnR6Jj2FXlF/T5dF/R0AUqkZNBDvkBLpR06xshmuF5hCqi1MoP
bh1AtWUOL1qsTAlI8kL9yryadO2mQbJysi6/YV6a29leIeQ7xK3C79d/7dKPnVyZWsoUpfUd64Bc
hLfymG1kp8TZL1XfOqus0r2bthS1teWlSx9szh+g9vOfbZrcHClvKRvUvnNgXPXa9EA79mtkG68v
byYakU+NjD/i5Hp2XuvoUYcRJPQNWNbmNm1Wg7EgOTz+1AsnwOka8QFEDdMCSGhotdB6rnUoFHVr
NcW285fqovO79R8TUz3oNnPrhADYPLRD+BonwisQ9mPbLsbBc3aYB0QBhMlJaPhONixpTUHXK886
NO6TWwZ23qlbt36//lXm9otHQAHBScR9gfAJ5FqNmGdgHZKALgA8lM56um5h7rufWpgcLn0oRdkJ
sZAOyALd5vqv+LeiLLzSc3dHVwAIA2uEKj0lMRhWkmhFZJkHEYJYkYLbgBNb/xlkBp176crwN9cX
Nbtt/w/CBtmXVOX8MDsSSiapL1mHXLlvk60lL3SqZ7899ShAhuBr0W4+//uBpTpO0IrWIWI2wUaP
moyIqgBtaARLSeklhBdvrZ/YmjjJmBJYVkitdehU813zYI6W+k61+l0aM8jd045ARd90R7bbVLwt
UXvoG/nQISR7fUtnzwngawJ9wOsUrc6X3DCUtS/7npMI8aSwVajav1PyIxgiyfA2wHZYCBiWDE4C
rf8j7Ut25NaZZp9IgEQNpLYq1dST1aPbvRFsn2ONlKh5ePobMu5/XKUiinB/XnjTgLI4JZOZkREQ
PrFm156xMV9nM4c8+vcEgiuH66P6HUutHZIDyChqGg725pqLoIjQRZsmmRs0HR2ORle9zYIYYNkZ
8/s+y8ut3mSTX1eO/eqEuXnM+cx9Oudi049WEiRxX/hzwiBRO/NuD5KNeteAkmpjF+6wcVvb2g1Z
HPpQdiFQrAWTN4ocsWIQsmAOMQxy8HiRo51gPVOtNrX1TMMgM9O96Rxs+2Dr6EiClkje+9cnTLYq
p7aWk35yTRhDUnWAkgGaU1LxxIw8PHRTFP/D4rLdiL5SNXnKTjJFJnuhwkSYtAZDa2VvpAnhYTAO
O+NDZIqDLP080j1IJwDXYK+DMFsTeQE1amTLs1snMLLg+mzJastgBgYwAw0Y+OeuHAVrwOYjuBUG
GkRxnp2yze4mylIIvVBrY9bx934Gk4822TRgtGA/Jk0HKQrXjf6R8pQq3LB0tAD0ggIa9QE8mM4X
r42gdFUttQEz9nV7A33368OVuXm8KEC7DMo0aJitQqSZlWlrVzGym1r5UYXDWyGKbVuOXkNJ5tVc
/AKn0WdsooCN9iCUtUB1fD4m2pOiFS025KDdxbXfWV9FxTdaj8fn90qPFWUCmeOHwvbSQYvkEF0/
ogVKKRENcdTMOZjJzxTZCEZUoZh0mU6MrDy+Xjpa0tgsDPQ288qYe6rCgMwA+DhwpJB6WhBd53NW
pENrdqBUCKatYR5ZqZgk1eeXv5/4iM7oBGIuHKp4NH+xhH5B2c6/vtNk63A6guXvJyaqYUhDHsHE
ZHxxwV467K1OcXZVo1hdeNTN4lkYmKTmQe+f61jxedUIVk476swkpTSCY9P1m6gJP2boClKdKTKm
KjMrfx2HRWODXSEMkmIfmn4IPTWVbLjUBDwKykDgp79IO7sNsMtRT91gAqOrdugZCnWKWEC6Ficm
VqMo2rZumwYmYryyTEBxFI5RdqstTV5oOwC1DOpY59uJZ046jn0PJ6Lvwwglhl09f1QqxiCpFTTK
QSsW4B5EUudWzJS7BdUrXAbdJv7CIWX3zFWCT9LHPSCa/xlZ+cMOvrAH+DAM6qJ4iC0BTgHzHjSF
z4jNW69ieEN0M/+3m0c/6ppNLoyn60dTFo2c/ID1JTMu2dq2xg/gBTJLUXU7FvbdUJjPeTT66Ln7
RPGeoMUcAQLoADDulSuAOOKYLV1UAfj7ummvgS9OU2wP6fYz0QMLQ0gxusvfT7wNNBsaVkZ4+tcx
3eV2j8ZilV6a7OpErw2yULhegFVa7cCZJEBs4AUY5GBF+YjiJn9ZSDx3Om2Nm6gDrQpSkqnfV1n2
eH29lg2xjoAxc7jTlgZOJG/PB2eiGYvHDH6u6NN3lPYerdT0xVgHVVZuIbZNNhqdvaJJFZ5JehpA
wIL2x6W9ZN2F04BkzKTdDPhANvWHXDMRJiCu3o+OpoPLqql318cptQft1kWUDg2xa1V7A1RJCCWR
60tAB538it2HPHqpxet1K7Ldj0YVlFp+iwddhiNGmucDYQGgdVsDoc9QfhnK17RCVcFQBK8KW+tM
R48cf6qlJnLf3Y88eh0I6HU3Ajq+Q/Xt+qhkB+BkVOvdSSJ9cPoBlnriG2yjUshRfX4V8GRD7Wgt
0gZByr4P1bu5+cyvX3oVcEMhQlz5XS3LkQoNHWSEMi/KvF7FRyv/+X++v3K5PViUZrAbM+RT38OC
e0mqqrDJrlgQNP//ESDddH5GI4NFwyAYC5zywXT2drjVw+P1SZJeHKc2Vn6gHqmJd+SSo9GjY5kZ
PknaGzybXptSe2LucGtY/MnIescvW/Kuo234+g+Q+aFT+6tNUDcmaru4OYO+FdBzfOXz3q2p1/cP
ooqhp/o4TP9ct/j7Wl+7PvRYAkEPVhRUMVdxcAhvkLRFzgJNr5J+L2rwnUXlnDx1dWj94+LZ+cVI
e2SgBfgX71s6zfumDlMUZbIOQjbxez8N2QF9BtUXB8nybS9SNHHF4F2P8/hrCTa9vVY6NTI1w6ho
s5J4M7SEQh1+YSXCjbHa05x1ljOFFp6NAxJq/GFb4j+qAvlJdjaq00vjB5CfeMWu9oQ+pabRxwYN
IAwXvbP84/oCSLY1Uv8oeEKhB0jZNWBhrh1oyU4oSYpIPNtJ8n2yISPc6Pxw3Y5kGCBY+rPOy99P
7u+6KZtmnFMW2CDZhcaTSoJQ6ojRrr2odqOrYA0e6yu3riLoHOH71Q4F0P0Qmt5c7i1e+gnYsD4x
mhNrq6XHExo4kj5jAciJ0+yYqbqvpLMFqkRj4SLHuqwCqrg0K6PPCxZUrnkM6+a1N9nP60OQ7F7U
of+YWP5+siAN9N7qiiYssECirec/kdjaWOFtO75ctyPZYCAUxgZGChgMf+vqMGpGZWxXGAoq0ukm
d2xtX6fFuBVgRVP4T+keQLcChO2wAS6YFlIT10Cdwn2CaO9edHyHZMgNeP2f5ik/9qOzvz4y6SIx
EJ8sQBgLArXnMxhpmpnH4A1CpvdYp0rdWGnWGcRqoHt2ABm4IFeztVq3k7ZGyNtN2b8TasKbknIX
8sr6oO2N1iU3M8osM1DM2IDoP8NWSXvH8dCrO3lxIzQvMnNdEfFI1xOQ44UNZmGiXh3kXCsbp3dQ
tp6JtQvbcecIv9aePjG14BhB6x5c7IW+nUajtIH8gBtQ1nkPrVBR/UuWDjf4gsRB2gq9uKtwgVtt
X+k1gin9IwWwaPav/3zZRQ5WEbDWwa/aSAuvtoYoC9IYs4urwRi/2JD/My3uO3kKTWntJYZirkc5
iKtp/1QV5l05d4oan6yqDnwY2MZQtiIUtB/ne5OAaKkSpQMMiMPAkHFv5ummaZ8z8NtMZr+r7HYT
F3Sj08frI5d4lTO7qwhiJmMkwEQIu3T64ZbTuzAY9CKi2WsXOuhPGEPdwEBnFO7H9TMXDRYjaK0B
dGmt1jnGKYTmIEoc+mCEfnPH1FG4l98Ph1WsAsggpCIXYWKcx8X/nLjMqCIgD6UcrgxN3C+2HUdf
ctIZT5Sbxq9kdlu0/pPpYcxD4bsTNJihOk9qT0eIc4/yO+a+b4z6KLqE3bMEbNtpQqNjFUN6TmjN
4AmwtW2iSh+9ts7oJm7q4S62Z+NxtOrI63nbbKgbuu9VgfcvEtQ57unE2F6fVIkTBZAH0ARcpSa6
1VeDHPCu0trEYkE34Cf0t9Y8eKP1qFu/RKy4giSuBIKEkA3FMaco/ix/P5lP15wj7rS4RZPe75oK
E7XN6Mv14chtoBEeQwLian0SS8QkYcVw/bCObiII2HFwsDdMsROlk4YIEM4aaJILYsdaD7uhqhDd
mHO9UMkfwMD5gL7UHcjZwCZJNUU0JXUwS9shmhiQbrlobAbJm9WQqFuqudpHn5jPTiJux4w/TjOB
FDuPcf+FoIHStklqPeVuoYh9ZQ701P4qAMqKMNMTe8Dd13Y3fRbdtjZVpLBlrgQ9lQitAZCi4AI4
3x2QHZ1rA6cqCJuC3GguqZ+h+cIgr5SxoxmPlmJOpTsF7IyL7DMEFtZgAkj/lKQiFcqQ5n3aPKTW
Y8q/X9+M0lk7MbGKuVATD8uKwkSvL+olP3WVYKvUADS+THS+QsFkHc0npO8tCE8CVgTxEuBz00gF
I1BZWC18LnoLqp4EkKlxR5ytKrqQfh5wKOSIwMnqrqOLeBxHt4hLzBBwzRqEGH5dXwFZUIXdBMIP
MEsgnbhOVU6aVpcDGwGBK/ZOdNP9ogVe1duEefW0HX6EIIUvNzn1tW/XDS8RxfruIFCyQZMnPN0F
ZJuwmbRlhaf1or8SvhH7ZSFOq8rSm8r3Yf7RqY7PshAXBkHEiX5x7OgLnHasuSXoGBGnFSnfoUxz
RzR+U3I2emYN6Zo2C+2tBsDb9WHK1g/IzP+sLn8/del1EfMG3CPByI0XPnXvnUDB/boN6VTaNphB
EFyjC3IV2xShlYIVGmG+NXebLBy8hKeeNn/j7WNnPXVNCk2RT9xUBFwqEHJdyALXKcWBJj2tYhu3
SHFrZXunPkIN4PqoZO7nxMQ6k1i1zYAObp0FUZr+cDvjudbd2YtDqih6ya4qRISot+OAEXSvnq+Q
zRNLZIDdB0MifppQki968EWCQuxfIwXOMRSWvr8+MulOZGjBx4sMPNHra14g8YPt3yNHSsMRDf/t
5LshS7ZmnPKN3rb6NkKw6k8QLlXMqWysqEgj3QwlO2yX1U4J8yqcyGjFj+F8rMlmjP3W3tfZkeaK
R5Fs2+OGWriEEGZcvNeTGSX5BFDWxzr96Ixf0yfyDWjCxxwuVfbL1ri5B8NoL+r4kTBwq95atuK9
IPv9oNgGtxO6blzkg843RcHsps6nJH60IL2d+9A3ur4FJHc5RWESkQpwS0jzrRYCvBtm1CM/E/T9
uI963RsNe1uMaPf/+6ABqG3wkS8ME6gwLKfsxP8sCQCj6gcnCEXklUZ61Mf5CIRtrqp+S2YM3SkI
KdGnCODyesYSu7L0Um/toEsdT7SeO6kYHyQOAaVcikfkwusJcefzodTAZoMCi9iBZQ8A0WUvg1a/
tPlfk0WBhAMeG2U1AkDKxdYdraxrZ7CbBOlwu8D1+d/fCEvwBl4UqJyCF5qcDyOpDI6GhMQOetPP
pn3ZPl/fWhLvcvb91dZNo0wQe8b39WFbfvAm2zZ1umUM/N1u57Hm7086BXv30myz3OJrfE1LnGxm
AB8GFqrUh0KlwXEpaY7lQH0TDVbAaV6+V6D+yoWIBiswZq4/jOHsfmNF3nitVfU3UQkXRgenvmMF
nk0mL3QU4g1ouCNjvmcdQ0RRm8W+cp3xbtF786/PtWxLIruGriz0fy0MMedrCaBlpc+0tYJoYM8I
Aw/Qsyx9qoUqiVWJ4wYEYGmehktCg/vqGPNcTwXU1KzAzHoPRiAJVm1qPBONZE9JqhiWzDvZ6AZc
GgIXjr2Vd5pzd4KkNLcCqH6QuvDNMvKY9TqTT2xVvCxA6Ai86oL/X00fKxoriis7IO5zTLlH9PtZ
f82su1K77VQBp2ytkKDDXmXoYLkgB4CiXelUbm4HdjT0G20hwLCTzvGdin6iCx05yj+mVkechbpD
Sp7BhYzPlnhyHVXEJ90OdBH/RmX+MmZBArZnQ41DN+QMzcdsSvwc+pPHlBrptu9tere0A+2vb3ap
UVA74lEPur4L8k+H5x0bkd4LAA72wzzaZngmWOyuLZ7i9Od1WzIn5mBkuN6RDUHv8PnOsJGwLrKG
2UFBil9WDBU7Whz72nizWPt9GoqXsAIFz3Wbsg2C3AGoWkHtiAz2ajdqBF0TLsduLONhU/HAIAeT
qvjsZdckunosbHc8u4DvOR9YEfIiGirbCpriQYAHzxGKC186CiSr0KMF+MkF10KH/jBzjKgVCOLr
5a4iXuLurk+U5L2xyD3/Z2Ll9VIjqekMDEXQgex+4pqnJdTvm189fegLoEejvTu+Xzd5KU2Ja2A5
UUtZdCGXX37TSRwjkq7pIEdiBUBLtV/msY9vkjhz9pZRWb4tAGpwHDTazOmsb+beaW5r1jUPdTmR
TZyl/woqxiCD5oMDQT6A/ZEICOk+bDpkI2MzRTKRsVal5yM7MDiKyDm7uBsuSnCW3Zs1HZbfPG41
vDDNg4sMIsrHKrypdFMhe/a71ncZbVt9WgDRDX8dVSm00lDdAzu6CqApHQ2i1aUEh8fkOsAjekk0
WnVWMOtfJwKvQ12vr36QGp0TxifYIiEgsASs7nJK1vExyZFX1ofZCvT5C6PHUVXYl80YwBt4BaHR
cOE8P99ODXQdIo0gSNJE8lpnw0OuqzqkZJfoqYlVuBrHI8QgmtAKsprMnttru9iBs0QIu416FSOt
rL6BLhYTnHsEPQNAE50PyDS1PIyQoQ+iJnI25ZT7ptbexmmxHTrzA3pL9wmvtqRI3rq5+HvUFMhj
dNwJoHAF1nI1UjFzDUIgOg00Owk3rDXZFtAZ+FHLGHZ2PlWKy0Hm4pBSBucqWpzgrFeLJ2yrbXMx
w55ueF1k7oeJoHtn3F/3ObI9gkMFmQdUUwwkd8+nNCkL02ichgZOFYSQ0Hj8xOfR+7wUT0y8BVZX
3FiZNM5BPRlY077yi+h4/fOyLhIEB3++v5olY25oZqX4fs7t3PasOuVBNU/OF5Ya0G0GfMQER4Le
lRuI3743oZ7imctDb6Cxtql0nu9zwuMdzYDgyNCn7Vv60L87NUiAp25EuawMs5tyKt1DVCE3abqC
fSuhGa8Yx/IzV2k7irIkVMjx6LskP4goLyMYRfnF5dBmN706fxSgLR1ZdAOKaf/6rMkO7aKBgMcM
AHmXcFiS6uAsnYD+KA+W+zbdJvkjMQ/XjUj2L4p0eI4jeYb7bJ1xAgunYQiCEgzPn3OI75Iey6OC
MqqMrA6lHmVdn6d4FJGYgyx6P/Uo9biKkUiOCBDv2LyIClE0XqcBuVMw0giUdV29f53cxrfzOFKk
ShQ21nnAMAJJQD2jgjoW4XPUTncsm1+vL8gyF+s9ht+PBxZebJcaQyRqiJvEFQuaYcsLXz/yd8gY
D80mDBUxpmx/nVhaDwbQSBYbecMCt9Ie49B5Dm1xiEB6kBIVkkxlanUjUDPU4owLkAJwyJ7mtj8z
4SUoXibTj+vTJ1kh3NH/TZ+5eu4YBRnRsY8jCj1VyD1qqhKLdCR4si0VWIjErfOlU9FX6NPHeelS
+6YCsahOt11r34+RpgiepRvhxNLyS06izBE93/q4nMym/V4Uhte7P5k1+uBH88zmn1SV4pZO3Im5
lYtmYVwmhQWsX+4QL6dLVKo4oBIvAPXQP1O3DPhkQLYe8smd4AXK7DA5OzJAT1fhoFWDWEXmUTql
NVRl4c2GJ9r+sCzFNawYwhqTDbfTUyhmwCW7r6P9oSeWR3NVPlnWFHc6UWt8CK9qVkPFFTmkZsQL
Qbxa1vyesvoOCmHPOmufLVb9K0Jtb9rJ1gJHYklU2rnygS6JeTAuXvKv5UNUtIyMFMhD9yGt6D5y
o29i0BX+VGVmWc+TLRFlsWmhbxYgEbcDzSP5aRkuKpdEcZSkZiDM9RsBYF6wGhvuKAjTOhok0dcy
+RDRrzxRpB6lfmHRQ0LN3wAwbHV80hh69nEPiGOs3dtg9XdsdL6lLyR/ue7fZOACpDb/GFqdokx0
7WAJ4GrCqfYrKIAwFm6aHmpjiUemrxF/bDvqNWVxhMToddvSabTRCoE+DOhprF9dTmxknUiASizC
+5kfob6TqrhhpQf4xMRqQ5DMgO5ICxNNDf7kfVwp2B/l319QBAA7YmOvLiIzB+13FFHshJB+E2n/
lZgqcmv5CgG1+xurAPyTeb6p7SYWhpkTJ4j0b1EUQz5KLJqVBSjZnKTZZrqJALV95KV27Od2N4KG
4fo6SfciojqMbwkj1hITOUkQw9opDbrKq2zfec9RNS8V0cPiSi/ilBMjq5kMhV5QzYKRAdLnaJft
xY9Ws4qvZUuHJ83Vu+/FHA3bdGpaAP5DpXKXdDPiOlnkOiDits6Q5QBhEUix08AYnZu4zPa0N6DR
3W0MUr+gn3k/xdNPEaX/mGNzBJHKY5r3N4z34Obub3jHfn1mzsFbt4A7lkbb80Ufhmju+jJ0kNHl
eYC3Gvuip8301MSutY+IUCUNZE8RBizJIiMCp7jGYmig+dVHHaLRLL9JzFtW+SgUW9ZhzhW3tmyd
4c4WMkYAtC56lsG2XeT4EU4AoVfNSxyBBi+r89Kif5r7Wd9OpNxFRgfZyU80yuHBi3YyvHjRkr0u
EEcuS3ToW+JyKD5a6ydgww7g4457mGzF/SDzCqeWVkFjOoeVU02aA8T43gzB6uJf3xwybicMBWBW
3A1o1V+/TfQwn+e8M5yA5oILj4PPzDemRRU1acT3Oa7ecN1nHqn0ZjvEen4joIZxN9iNeOyGvj+2
aTwdqsQUm0mbnG2VO4oEgOw0nfzA9VvAiVNokHVY5clMb9oS7/Ci8YTzCe97amXlM+LMyDTQn6AA
zFFr9E1VWlA6CtzvcO5odQQ+8vwQ5o2lh7GJez4N2UdjhTehU76HSskl2dmDcweW3YV+DKjFV2aA
VnQ0B8GRCzUB3giQHU0PtRP+NIrh3ayFqvdRuj1P7K22J21du9VGdJlEs+6HvHwIq0/AQCgGg+Qj
xDIumTdRHmgJ8t0OMDTQlfebajc426z0SH1rqp5Q0lU6sbVcXydBXw8mv8ku4CpFxjyn/O4Y1Yao
InXZHQhxCRw1ZGwv9V+tjKH/PUHCTBPHMoy9sagPVap5Zq9qbJAOB6g4zB2yNRd09nxuh4nbA1DV
5vhTTKhQzvQZmIFPPD1g4//MrC91yCWlY1XDjGFB5thKDsglb01HFV9K9xqYxn5D4cAguvz9ZHGS
IoMaJojLAyMc/43y8o7klgKeKj0+JyaWCT0xUbUFWkOrxUTvQYeSZVtNu6vHjVCVdCV7ABkhhHkL
lQNwYatQ2UnsqLNqvAbz+JUUby19bou35Pm6b5dMGNJmKE4D7oYi1zohoDl1l4IsFykhjMbckL93
maDbpqg4IaJE+/HK10RAnM+sr+GYR6+Y/NJRXH2S6/3s+yvfUhnlIAACcYJelLuC8tu+GZ7Ggvu9
Cd4VNn8Hfcc3MLopzMqWBpAWUINBD9e23FXDZh9P44CqmBM4aeJNOJbNDtXiynq9vjiSrYbjvzRZ
OIhcLpoCEgO85Y1IHeQD9CNyOpYHXr97Y+p2ZtwezFko8Huyi37xN9SAK0WX87qkWsWZ3mmsXG44
8mSRr4DlR3dOPvsVdeKnUI/imxYyyt7sdiCf5kbAebYLnRRMj1auf+8yHSLdlq3KW0p8FMq7OM7I
I2PC1w36pO4qQQAaCYhzq4XfRg2CJij+fWKy0Wy1IIMX7pTV7RunJpRuWvDcG2hVXLqb9rOev84F
fcMq3NgoOV63J926/9lD7++5HxEVK+dU4M6KMgT2PusWrbtNSjcTCISSflPPx+sGZUd90Z0BNBkU
BPYa9MWRP09aOiJMpL7ZeMXT//b51fyNbUYLXcfn7e59vNHpZz4PwmZI2QB3grr/+XSxouxrXcPn
Ob11y4fPtF0i8frn+8tZPHHrAyLZqQnx/fxIjF2V7K7Pjmy1QYYArMdS9wUj3/nnp8peJMF1O2hy
3np4X/nJ3HxDz+m2GPotSEH/NVhmg9hIFbTKXNWp4dWN6A4QqhvJBPgHRI6GrNv0tthY5OfAVPq8
sv0FzApApEDkkYtIIisGywGuxUYQ9pbqj64iglB8fh1BDBUvBlLh86meAa/lePrfA1UhVLSk3+H4
4NpXS+Q0pO2nbjADi9Zs0wBUurch9KWwIlsP+NelKX3hF1xnodo4wqNQaGZA+D6fd0N1IM1hShXp
DakVdAQA9Q1w7MV2M1g3GHlfkkDYoTea9Mg4ibxRgzR3xlTueQlEVrkUlBPQX4+b0FxCr/O9nQJr
PYJbgATNZEboORggH0S/Vl35rQYc3MsdN/JqpDP+/kShKAu2a/SUGZfiT5kVAWA6mgC1i9sKCE0m
0Ixgpt+nXhs2XVK+my7qJ13uqhiRZDsROLulN5AC/bG+JdEHmIEhJjIDveteYu7eZjNX3MSyGw9p
Ugsklwsr3hoKWiRjlccsNoOiOUBRyws1v4u/XZ9A2bItKFNUzV1AtNavetAIARHgloA3RVGZeMbA
f3IXDH+kcIpfBGpphxxcrn5YQjDnumXp6HCVY7/g3ruo2oKSzzaFjjNgNGP/IVg9vjHh5L4gw6w4
CFJTvyFWKEWDbXt1K+WzMxGqVVYQZuV9wvghM+KbsEwV+XPplvhjZl1ZQe1+rEVcwwzfV8UmE4rg
RD4M7AO0+bhAoq2OmJHSphwdfH+u76vppgu/M+P1E4sC/V48odHPAJzw+SlmWpE0Jd4CQV/Wb7Y1
HNwk/Kfq2P9m5jf65uSenVF9DIfaMXGPm5VfktjdTbjxkU+KHcVLTTppf0b0O9N9Yip29G6OC2YG
AhALO0b2L/Goo9hgy8yvnR+Acv83bb+rYSdGGhQVEn2KAKpOnIp4SA5oB05Lazs1XbbR+YiUmKkE
XcmGhvQpXuzolIc8j3m+WDPkKhZkuhXofKtZhzi6TzPF001qAmAdWMCFDjjUuQnRTYk1ch3I5Tl/
H8Lqwcz51oYQ3N9vO2De/zOz3GQn8+cYEY/t0rSCSePVS5ZYiW9zrn0bZqNTmVpem+u1Qns1kmtw
qWhNWL1GR0PnphlHdgD5WMvrE6vfNWnSbCpq552XRGl5x+dp2pVFVfqsCZ2NENq4aaCLioM9Aeqc
tdmhhSTrdowMu/MG6CTvm24sN6TUmxsGgT4vddrBm2mX3Dhl9ZiiUx6p9DqDDpQdHiI0Mu10ELn6
U9l5PEMnyeQYcO+189NJ2BABUtDqT4hFcs8dhm4zxCT6V+ME2NNS/7A1XXvHY5FstXhq7pppRByM
qi7YEix0a6OiYUBIUzef7TAyvDSJE98q+vZY22Wy0/tQhZWThRnwSUgKA4WLmtpqj5RVMjZWC/C0
q7u+aYIES6vRWglyiMz9hAc8NbXaJ3EUW5U7xHYQuWD6uK/x5FRxIMuOMhKjgJGB2AAtrisPmKfu
nOYUTrbs27slzyvKMIJWnP2l6Jm1K2wVe6Ps1sARRjlPB/nOBalIZ7VR02mWGQDg9J3SaQfIz+Mn
jteJidW0uUkU9n1uIpAwDH8y7Cd3NA51MR6vm5HFEgtXOgMLD5QcL/xRmY1a0VETPL78rTXEzVzP
e4dbQGXHwm/BcOflmQqfLZ0+7HZkLi134QA8dx2zFpGsTxABOvwJui12p5g7yfddVMN+s8AjyFwX
xaDAa2edI8xgctAaxxKvDhPFrpYcIMSRIOuFHAh80tojlWPYaeWIKwo69T8j0urPncnFlgvN2lqD
4SgeH9IRoeIIMAHC9QvBvaFt+rHr0WRDzXQbEtuvekXgKh3QiYXlF5y480HLZ3fIYaGLw6fCdg+d
Ft/W3byhXaEKiqSjgbYGyFzwykEv8rktVyu7eQmWAtp7FdW2oW3srm/rxX+tLgzcBP9ZWId1EL/D
q5kgUJ3S8HvkAPs5DuIrG+HlPmEIPcBA4SL+umiShBbXUOdhaAZDK/7VQiP22GzGHie1ytIyKRdD
OrG0WiCBxsOZTNhx2nubbq23RdqAbrrUB5fzPCnypNL5w9aFb1uAv2vqcihXo4liRnBkNe2blWZb
xgtAjJkilfb70bwe1CJ3A1QE5OUvODIsMtdt4gwkaEc99yadA21qcRutek0XJK1t+0XZ6Z7bzOYT
mmm7F1sfJ89EiNZ6Tp2OXujQyvRGHtX/cGDkgHQI+x2x2/E9Z6MDUt2G3Zmibo4O08oXkFBmGyMK
xTPWLbvlM3yrBU7nzWRW8aHtQ9CnhBPnOxJaxW2YodjmUQFOHBpbzoHXbf0FDEz5rRuFsT9lh7nt
jjUa8Vjks9xH2/k+gjjdCOk9bTNGoV847DaNKuseVzhSklzUvg5emqcYGpSbUtPrW4P19qPdsOgX
oha2td202dXpMO/qiSW7oi8b9NPpw0YMiFU6p0o26Auhv6aSJp5bpsQjotN8y2rGrRmyfGfmnfWK
vLq4cUNS+22vz4o1kx3ehX8JZTt4b4Cbzg+vJsqp75sUR4vckPrfqBCKwFxlYBXs5QM320zAgD74
4Y0zKVyD9PNI5CHrAYDzRZNu71iCR6Q0gW+sfnVm/6UrVX3AknhkERKEejcosRgy0+dTNFfcGF1h
EISr4QHsy0Knh7J4nepHTVdB2WRdD785eeAvsSDgdz83VvYTFC9yjscSabcIhF5Ag7IDF9ceFfGD
0fVfUigyWw6PNkCsvFz3fr/Dg/X5BRbGcSCbiRfuWvhvbJsMwClEKWaV1Zumtm7bmO0J3GAKge25
yWzPyAQ6pJj2jYy248VutEe8Pno8Qse34tcsW+/i1wDwD0g5CPJwvZxPBYm7Lp7hDwInu6kBfQnt
yhPRD9ds/RDCUcTI/FjcJ/qP63ZlzhIN/mANQkSzvMHPzWolt43KmEjA2S2Zj1F70/QKfyzbtKcm
ltv75HYWvSFmexgJqH1e2/s8UVz+qs+vJm7GFV+ZLtxw3L2b9P3vcyyoXPyZnyUGPfnxdiWMHg15
JCBv9tj6TmT61xdA9fNX8YRpdfk0tTDAx4OjVx7iS4VPkkVHFgpVYN6DxiZbo76MMnMtDQhl1A07
xxsSbu3byYCciK5pXsXaT5BnLzA+kHwiQDbQFnw+ZRWnc13MhCCNaPvxPOG46Js+216fN9moUGpf
RBMg5wp+j3MrPLLMRCCvHiQGuAKNJ8buefGRZS//m5nV8oRTNY/mBDO9AXQleTLpw4h3hRHFCgcg
87to1V40PdAvi/Tr+XjAf1vQOBEkSCG0OlUA+3QGxJPAn1bO8AShvb8+MNm+Q3Ec4T/aWND4tbKX
RSU3XIF9N5LNkKSeBXf3P1n43RJ6cnR4rdFumnQS2P3z2L4C3PuZ76O8BZ4SF/wFq33GbCup7MLE
ySlaf7SThyZNFck8GXsBgnkCNIQF2pULdiXQQTZtVzVGMCWO/RKObrSlZam/5mM9+KVwsjfDpo6v
C0u89NoUHQsQ5m0gsRX6nCM5UsdJ/VpUunsPsr3k9foEyLYM+s6AosA7hOJBd75l6rk3oyGdjSA2
s33icubrpLsnYT16qeC3ba0susg2DS5LXFDo5YBG62rTICWUTYD9YdOgkWPXdp8IzxYOVzSO4iq6
INZhHE3RWh3jDiwAx6Y/4kzlC2VTBiJL/H5naQlcE9Nz6rZWQkMSaGOQlh9GxDYCYNvZuumGTxAd
A+PyxxY5X56J00Y4eoTRxBtIZhxyninmSx4/nZhYZWTroRgnQIpJULOZIwdWlvdaRULMnU1ATDTp
O7stikOZTgLlXzSQGmb5CWpfMGggwQnwNlr81ugnLSNRFlG04gpjO/mR+ISfRzgEuTqUyVGJWG25
Goqd6IId7aBq7vT4sSxvm/qQcPYJZwI3iAcItDORdVk2zomzykQFzYLItIPc3EAKXuiKpVrO4jq8
s5HVQcISab6LbtG+atKsGho74OKBtq8z+EOTT3h0XB/oGF3w61AuOh9C1QKb3zQgyODWM7nrU0Wc
JR0B3AwiCQQSFwyNUyQ4GUNuB238oxrsDYQKfWNWjEF2qyMOBcQJ5XwEEKtb3armtAIPAHqP0SH6
VEV+kW79615TagJNwXjbLHxHv+FIJyvdhHWM0CG0AyfcUl4h9514PP3Zi+/X7Swb82LFT+ysdhQV
dRSjydkO4vQ1Ftu42ULSPkuHTTIKzxAtwDeqmrh0iU5MrmYPaHOzLOFWA3fYoc3KmXdRv7s+Kvns
MR30MrhxLsIUXLj/j7Qr7ZEUV7a/CAnM/hVyra0zu6q6uvoL6m0wBgxmN7/+HUq6bzKdKFHW6M6V
RioNkbbDdjjixDkJGA07eIGOMkIiACWh5m7s2btmLWnbzN02uGj+Z0sFXwC5ziRKDvYh1Q1o4SXr
nr9cH83chOFuB5kMMjjAYClrRAxEEIU5YsIgyWsVXyc4O4S6F4xMp7DqCVP3D6r3IKVCwvp8Y9aD
K7LcAxmC0XPnS8NdENCCXcAOiDa2ZWD37e+4K/lujPQxyKUTh0nP7lL7sTctkL73mRWFjsjtp9jX
QIZKusgKkfKsRFBIgyG8ys0vNarba9CJonqUSDTMgLqiCSIDWTCEIc5vqbt0P9IO0biUabKRg+N8
L3WQKMe5L0PbksW6MwX5WnasC2JSVn3gFtGTj6iwbMswjrdas81cvf1LZcmOZEz+ELuKv1Fu8LXd
DTwsSrMIvExm9wik0qAfi35DhrELfFy4Oz1i2a/r8zrnHuhdnujjgBxECuF8WpEtcpuiTJ0Da+48
/w5Ztevfn3MOdPORqfbtowVT+T7rjH7gFs6iCGmQqtaAHHb2zKzD62Zmh3FiZvr7yXmUGYXZJDZ8
UBdha626cmHHLg1j+vvJ90dSpTEn+L6NS6F7ssmx/QTTrI9CDO5+MO9YF5lQqUGMtSpRiKlS9kNL
2HeBZ20wNObC7TBtlPONZAC5gYYhBOLosVSbCAxtaPosA09KZsbu3m+BtKHApcoRtAdZ4w33ydC3
q6rs7fXta4R8G2J5JMY8VJvO55DoABqNpWsdHGtTiudoCVE8d6qefp+cf98t+iG1XHCNUPmAfzQQ
sZGNn6z+2ygUh6bWaJnNNIrcCfnXdgnLOudoePKD3R54NpCYKIMYgMME1hCDGJsA2bqGv1LxiS0J
7AH4l/AmAwJL8eWctX4vyIC6/RjbQUaGDH1ycqWbdMHTZhcEHKHAQgFciHTG+YJoJV7dNqBeBx/8
oV/NzE42XR+xn2Mcxy+iGj9BK4VnHICMUI2Hj6lXHSQIhiaXFTZp9GI/mv37J1b+5POK/5p2o3fe
gM8bRmDck6Uy+dwRhvQSUNzYlAClKBecNUq/sK3CPgAxblU7ttSjNP99dIJBT9cDB6biuMThJcpX
OInlXaEB1hf//cT0gDv5f99XjmBIh3Bda/B9G63pj36xUACd3Rgnn1ecqdEb0lfTRdK9eTKw9W22
RHUzZwE0fDicEJfhTlTiGNz4dTSO2Hqlty+NrVmm27YsF/bE3CqcGlFWmUXSjm0TRhx+L8J0WMi0
zo5holqeZMnBCqt8HpWqiHpOaR9M7wspHmoSSmt9+zpPLzzQBKO+Dlvnu1qvSzB39p6N5/IegVLx
mRFMzP9QoUeRSX2qRqDsAUazdA46X8nkNSmexuETwcLEc4BTduomV0v30FywpWEh5oGGVLexGq9a
931V7K7P09zph3t8wteCsPICWIGUU47mHR/sWjHo/zWLPoKvbavH7QPgoatP2ALUC7lcFGOQnj5f
E3OQ0AYEGOygdV4VggU3v0uMqNqOWQdIEzGpebxu8NLPEESAkQxMV2j0RuHn3GBmD54BpQ0bPGgo
stC167A1UkDXjVzulXMjyokyZjlazTIYYdU2z8PYWwjqlr4/DfIkqPOSMjej6fv6P131nNbP13/+
TD/+9PsBcYAn65glJetiO5nABDJcGNAwK3Qr7IUWRJWLgkHdPOS9ucUtrAcQ6/FDo+O/tHEJF3Xp
g7AML/Mc4J0ve9XBHqa1rHesg16VexMFjEAm+abi+XMkmpvPBYC5IYOCQg+BbqSlHJ99kkJOZmzM
Q1PvE2+3FHfNeRyAAjhy4OWXFFjQL6BWTgvrMJh9COmOFYuNjT8u1Z4vEw4TJP3/zaj9YUmug3Fz
LBFEalnjboUd5QezN/i3gXJyiBOSAveXNcl+LEoJmYCBvl73mjmnBL0tegxwiGOnKlu5zjUKkjIA
VyJkovkQ8lqu/psFJcTstI4i542HBn2RyS4j+//2eeVoiJr/DYCNLBjKMONLHNiTJ6kvmNMpUs6F
ogSoWh8dQNYIDTOxMWo82nfWT0iO33xTwBsQJ4PwwIZfq1CHUhYp5R3eSrb/y9tT48f1qZqpjOD7
yNKhrgiu3EsoQo5E3Qcdb0Re2uYbaFdB2gDu0MCJ8zCXEh1lY5AAg8KQ7uqMTevQ4IndXmPCr/hA
qINaamJ4OT8Hc2lLUVGko8bf3MJ74+v1Uc55NNKpyEWCoQY93gpeJPZFkkcttw+DftDYm3E7mAz1
0anlAkBMxD1qQJL2tctqxBOHHpUjENAs+PMUMineBjIiILZtbwqbVaLFQthQ4nUhh5sgg5SZv8ad
9gP9QUFmQWOtW6pgzhxzYNFGwztOa+Rj1NhEq7idkRRiMLGIVmW05V656SPtdr/GVKFCOoVYiHaV
Q0aXpYUWWyhXmGAvRWG0v72eAa4e5OhxXCNph8vn3KUENcyyLbT8mItvv6V4ue5RM5M0IZdxp0If
FoyfSpTbABprplzyo4mel27FzR9+t2BixmnPTCh3d5HnLLZ7mLA3Gm6AaoEtdOYIwxN8gr7Cc/Fg
VRbAazgI3b02P3pJt4ecR2gZB7AsonIQ6uNCmLNkSznvsyGBnqre5UeNrhOC4YTaTxeqqeYn4p2z
QSknvwGWX81omvzYFr+xpYIa3bimeExkfOegfyfOgIvsZDlh8oK685f4wGeWDFQI2DRTMhO9Xeox
Nkg0IsR1fnTtL2XgtgtLNhfOnX1f8brBYnlRNlV+1MXGjl6J92ALUG7tJvHFhu5La20nj1a88O6d
HRW6VD5QIIgKFEfEexUwRvRVHGl/V65dsfD5WeeYYN8EGEzkHaatdhID+0ZitoTx/Mi0x84ZUWN9
YS04HqDfOMQ3Y5jQK4K8DDCxKK2BgP7cVlUYoowzEIXlQ6gD1GnTduFcmzkYcIsixYjwE1VOtQ+g
qgDVTgYPGwnsV0bzWCGLplnvN58+DjIlUxli0oqylGFketX1EFfLjrQLmRGmyWpcutLmxnFqYnKK
k1UpE7uSDIy1R9CXrlj/CsGKCqWO6+OYeRycjUNZ+lToPBc5xhFlK9sLACS26w2C6+tW5hzsdCjT
rzgZivDyIY2klUElug2L9E89+CiN/E7Y1vEWFmZ2h57aUk4AXfqi1BLY8kaBhh19rQHeC4GZQHbl
X9rKTeO1P0ksVrEvD1qGRpv/NlblhHBBnuRbzMmOsk7CFBm8qnkoq20sdhZbONRnF8+yPNebxClQ
Dzuf1ixBlynpsXiDBfSx+VS5YW9sbGfBzNzpAyLt/5lRY7cchRUDFQI4IiWBz0TQkAV00Kyr2wiC
QZjygfQ4H0hCNJpTQTBnw48GxEzS+0WW+sNnJ+vExvT3Ex80c79JG0C7j5yuEjdkKN2Brm3pgpgZ
iatDMgfPNhR1Lzp/zVoU4DTPsmMHRLQLWWM+vvj05vQYQugTI8rJAJ4eXUeDbwYMx1Oa/BnIXbHU
CDIDiDm3oRwMHEluQLEQjpTN1nEfdD9AnFUbGwrsuX/vue/1Ek/z3M7FsAAiho48eCJUyrUqM3mV
ihJ+hooraCiK6K6J7+WYhmP14Ljvjb7T9JVO19c37LRLlNj+zKwSGrFMY24Uw2wNAOcID0fJdQiJ
DPp23RC05i2F9zOeiKcEItfphY8bRLk7UttPDSR90iPJVjgj0C/AxtBZUmudebKcWVGcpPHKpI6k
kx5R0iFy71r7uv9Z+eUqARFVPf66Pomzfo/ysQ6yPhB8qHW9znUqUTAtPXLyj6G/GsVTXyxEDksm
lHXifWFkdgETRbVpk98sX+tLYn6zrnAyCmVlgDas88zFxsKTY2fwHxb75kPZo+z+2PwtY3c8Woi8
lsakLNIgvQ4tpiw76oW7Lsufdb3ner9wI80agVYYcIBTtU/lrNCMrpORN+B0te95tO2QbuTuZwZy
YkMZSJ7Vddq0I07XLESnWFOsIEB1u4vhqYrXBdhJMBDltuNGmngAe6THgX7NONh2nvvbMTnI0SM5
gU4+1AYuWgfApUYgStamR18DBcWeiF3RfYmGJXTRNBnqiQPMJJIhSJNOrdPnV5GWxh2wNF16tLtQ
dLtc//qJmTr5vnLVpX45tT5O3x/eOvquFX+95mYMG2bqxIQSZSUk7+2eyRSv1RVrn/Jk9QlxgHMT
SiDl1NC2KPI+PY71OvaNwEz3TbJ0Fs/sjYlLGBUaZMgvy8WmI40cqBVx5B5IwKS+Kr17QZaKGHNW
UInzJsoRtMeoN1vutE4c2bU4Gs2dMHaW2Eu6sAFnLhUEaB/VGBOoRbWFt9OiEloKdQXX7VamtUub
DPyef6jcXvetWTs+iutoNJrgXsrCU60XQ8HRxGT5VdBIP/CSFpodMqi179ctzU0apO5QPAGDmgeJ
yPNdglJ7zqJWr46Cp6uS/UzQONRwsnA4zgU6EPL614xy5ouBE482PQZklCvKGOCYBah2ujA216ls
dzn1gl6YgRRv/218ypEpK60fpTZWxwwRTu885RYJ+FIifnYSQXUHfjXcyhdqUa6wY6cYsVxVN9x1
Sb8dh9eouj0exTsb5dpJfxRsNMrJbDVN6VlOUx2Lb7qOrMsxAhr0+mTNHJngUkRed0obILxQ3A5Q
ItMfXLh3n8q9b2cr9GouxBdLJpTzBtGS2SY+TBg5qODj4Q8Bxu/6KGZWA4VgH+gIXGGAzSu+Niak
zb2SiqNk2a6q8ycixcbyltJFH+lo5YI5s6O4VpYRoBrxojpmWSrv0Crzp+pc0MYVufmQuomxB36J
hEDLuWtp91GQRq732FjuX7PT7aOIdXtX0r57HWOwsDKNQ/RQWGzdO+5frWQtGMQhcFHpZXdvjXm2
r6z4L2uR1Bst7cURwgprk/GwHrxvSdfhTHWt51Fn5lYTrr8rfS16GQudPHoxzb5ZBk9Cp/ZJ0NsS
LXqSJKHZgoXHFVEUGJWeIMHS+iH3x2JHHV5tBOU9CL48aydzMaI91h5CBAbxjjiluUKRoYBcRUJf
CpbW+zEnekh7w/rmW1mzBkuJ+wK8Y41Hjd6+dYK3YeQ47TqmlY+/+voXCsb0e88oQWzvGfGbr8cO
WmtlnwYWGkXRHjL9a8ysbF0ka1rcQS8tvUNHoA2WLL/9UhUWv0szAX4QaDMFg8uQ5BqItm11u16b
ldaGkhNQFGYCtDmt5a2v+9jMAY0d6HsoWaF0ADLI82PTEM1QlIIWR7d479Iv9TgEAq+mpVB5yYxy
Og8lyLjTPC6m2znPA5o+UrTrFJvrg/nIo6mejGcMYiUgFSeB7fPRSBrHGrykOObW6O4iK4UgIZAM
IRecBbY5aNvRTrQVERwg4E4kgUeGPBgSx7hrnKo5siZPdmbTJg85uEzDlurj/eA06XqElMrXJjdZ
OJSmFSZSB97RbKsViZssLLx6eB0a29/ypB8DIgRWUpQ/yyb527WcbfvBb9eaDubHWHhxWPm2WOk2
JPdKiWowqkRekOWEhwaeTIFB+qMVNTLgvPKCOu/oQlp6moWLWUIYg0MFdOyuisQvWul56P/lx7z/
wdo9pADXrXiwaLFBF9BCGD7T7QsTJ8aUJfH8XCc+tGSPlvxRa/cRCAlT7RsfJod/Lfwvul1sauuf
Tnc3YHFj8YJLzDneqXnlmB5IAa7SCOZ7YMzMHV5lWboa+4XLYNYKKAmg4Ily3wWYps+KSGS9x49j
hia00Ci3aRvY7sJenbsPJjVqlPggmXvRUAo62JgMrc2Pdb4GbaUvNsXtqsRYrRMTynSNY+FZrefw
I3Vf0+7ddxfu/rmJ8uBxaLe2TPSAKHc/Tcsahb66ONrJF2vYmuE4bCu2QGY1598ovAKtBbAPXrHK
mebTLIa6CgZRel+68T6C4ikrvmXxy9AtiVJP86FuJTwAId+NaxHdnIp3Wy0xuZX6OD6nHHURrwb9
Je7vavm7aHa5/WPhfJt++YU58F6gFoIE7gX5ohiTFAQb8OYsarrA6UuCegK3qx1+WxlkA/oYqA0m
spFzuhlMr14Zntdv835wQDulZTtf84wABPrJxutzeueYbbZJbS8Lgb3OQo2WSF/1rlN+FaKRr4Yz
xmvGfPeptgX/qtfiBZxgKXR8ml+2zNqXPEvcF+44bIWweNgPBlKliV1zaHkUXrFqY7//XSWsCbku
oq10ohro9K4IqnLkLznp66W38qV/TW9xRHwT+ziYrJX1aPrac6Up6TEdQ1ts8+QpaQNuvi2sw8Uy
nFtRdsnQU7cnlQkrXmjnu8hfXf/+5UY//76yS2qIHBWxi667etx3B5bvh37hKFmYJ08BWLQFyErq
HiPo9TtvRJEl6HrINH2/eRxTSIHGMn1qFVcfsqJJwb86xPGxgZ44SNPL7dAs3GWXYTiZdKlxk2G3
T20QWKqTPL3smsQqaasdKMI/3/0j9GFzfRAzU4WCO5pu8XnwNKjtKLoV6SkxzAhsVyb4W+599uz2
u7xderNcHiUYyYkdJQo3TM3reG5Fh0z7gQdMqPlH4hcrx08QS/wgxcLEXR6S5+YmHzyZOOLFA/Fj
mNPN7zk7RHQr83dIiDNTLoQAl96M1ks8+Ca+sBm+nkgI8OylkX6wnR16rFz+1LQLG+bSCyYTuBin
bvHLa8WJqVn0Jjcgex26sbVuKNte94IFCyqsa/QyVucfFpJ38PD0Sxfv3CThOYyOKqB8L5vqjaZK
NM4HNLzHzqZN7a8Qkt9pxZI+8OWqe2jmtbD0iCGQs1SuxpLZ+jimjXEoHL6L8marVeUfIxLrHgKn
om4X9s7sqKAWDCAU8NkXfSNjOchc1hhVrnV3ELkNPK4Huv77+tpc7pwJuw68KojOQEmgNo3YpoCC
A3X0Q0WHeyb6r7VbZbgDx999hBz2OD57dCmQuZzIqe3637e5sn2cmLPR53gzC/aX45IEhaMObZCy
31N/Ket4OT7YAt/sB0vNVCs836qxWxu6YFF5JADnO/IotDcTQEkQ/e2Z/2DcTm8LjSaActFqbM4w
PJe+NSaY8OLIKmRrjeSJNUs8oJe7aTIBpDsogZEYvugnGjOojrtpeezF2KFllmmbhjPv5lMBViZN
WiCH8L5VgzNWJUWCps3iWO1Z/ICpuu52s4M4+bx69dQ0LodEw+ftnw8+/3X965fXDn78R6yPDsgp
8X++6DQxtFZvIaoU1w3kQd0iD6BGUgVFpD2gjr8wVXPuDEVvHNDgw0TMrLizhTRNovUU1gqGquYu
reKg0ZGZY6GGy/v60OaNgewa2EgXp5CS17ISbtZZlZVHLvZZ9mojgR77oFEQVVB7iwqVUyijxsw4
G/7f2rSMJxedhgDE0xxY60GERqMxiLVV47174hg7zyJ/j/U66PKf14c4t2XBwTPl8KfFUwucBu3B
NtfjXWBxqK92+6rNg8jSwmbYJcM2d5ae2ZcH7USJ+P9pHPVdJSPijoaM8DRExK7JhwHhCurF1we1
YES9A5u4alptgBFa6/dWzPa9ZjyKaFxq3P5gqFGXDCEjIgaQHuOxo3hjmcZ5bGQuP4IbESx5eUK3
pYRKRpE4oJsdItk/GWnhrUWrv7MuzUMrco46ZdmqNzsvMDjX9iCPoauce8+oDqYrs43ZSoP+0X0X
t69uVizheGaEUPFyPvnN034+cTOD5LVt5HicAwex5a325jf0PhLGm4/HVmV2Ia9k4FvDDmwrDywC
Md+4lL2fO5BOf8K0705+gvSjtE4Ypk0f3zXtzozihUhuyYBy4tkd8qZ0GmP7zXYDkS58fs6/TnM1
yrmABrK8KZHgPRaCr+zxscy/trBz3Ylnx3CSj5r+fjJJFfPQiqHDCMtD6YR0qVViaRCK7yZFWdTZ
NAjLC9m4knlIbtd7wIEC5hc0UuGCBrXr+RDQ1OU0RGvFEe/pENJHkr/W/mtkLclmXk4V3jWg7Jl0
4/CAU+MqnTS00/B8PxZeiNZlUGJfX4rLqTr/vrJl0Njd0IHj+8QORm/jD2uf33xHwwQAvrj/UX6E
ZsX5VA0246nmR8mRNu6qbvyA3t58iEgaTw9oKiArg6fuuYXcKXVqCZ4chXcPhCLnqzS/Ge92bkLZ
dl2spWhnyJNj14J6PEztdXw7+P7chBJiSqj5NCbFKJwa3OWgJF5dX+o5VzqZJTXfUCTIwhdOlhyt
7J8YBQB/SU17zpdODSjh0uBKp/JjDEAmb075T1dVob7U2rNkQylieKJEG3kGG60IdbnNzDtr6fSY
EeWaFgJbDopceNKqe04ySUtNaBT1mA4vCiDf051wHhnft9FrjjJcY+6J/6Olf1vnj+b/5cmOtpu0
qm9+uZ3/DmVv+mZXR9yI6HEkq5Zs0H7qLMFn5qbTRfIfJHIIXC40XbSo62XZsOTo9SvT2XbRc7X0
al8yoWx/t+o6N01pghsl1ON92+yAz7ru2dNEnMcqyNWdjGL6CSf3SUStugJ3WnJM3O8G9Bn4zhWh
cztr4LkVZTlwGxgxOhUwV9G67ndC/8RyI52MJxn6Bi4laMCDIlmcIh9Y6HvB1iXf1ksIw7kj4NSE
shYm85quzgg8uwlQr/X47vpCzH7fRV0BGX8P4b5yK9aakQrwQlOE9YGmh/VSdDK70CffV36/b6I7
qaP4fus/xTlEhZ9AEi+XpMNmPfbEiuJOHPXopEJ79NHONoTdQ8KLeMfrE7U0EMWXeolSZ5W7WIjv
HiQtvdAHVLFfMDJdGBfb4mQcyrXYe+jhbCAzf+wp34hGD9JSCzz7Z2utW/eIXE1WfL0+rKX1V25J
e6AGKLIxc4PcRC7EvFf/7fvKFdmZ4BJ0hun7ZuiZoAteuOUXfr9KRaIlHCLSLr5fFUH9N1vqgF36
vHJBmg1zq4phQYBZFt+dX/9pcmzlaiRpY3o4a+mxae5ssemWXh6XPouME3E+UqMT6aiyuSntfDCc
ZzokcEoajGn+UyLZb4p+V5np0vvzcqpgDLUEFyHv1D6lGDOzRsayavUDH75F+XsOypvrs3W5yc8N
TD/g5M4oEsMrxwQGPLntnW4F5ne9SVefMYIqP1j9AL9z1CXxWD46ja8fpMVXYmzCUftq1QtG5qfq
XyPKVKWmWdmsoMbBr/fN+AV7/PogFr6vwlMYd7R2jFA7qJ0u4Cu3XMJYzRqA4CpBpnOGmd52OttA
mtA4pNZzkvzO8Gq7PoLZtUZJEmUJINIu4NS2S4RZgzfyQBPIGHoRdbYQJIQYFkRrN9dNzY5lKnyD
itD1L4qfou9Bmq1hMSynXjUR6OWW5LCXLChnLAClJB6Fh0y7Xj5TVjzbRrZUwjVmjYD9CXlhoLcv
sKmm3vep1riYMYeBHZCh+EX1ByHqVw1qtK4xWmFc1X9Bz1wGlCa7zil2gLMGNToVHHE7DyooiKdc
P7p0JpIK5dwkSdvp7dCRg22G4ptmHGrjABjZ7SuHln7UST3UGS8o9XQp3a6FosmBmTTfeYOdr0Tp
3q7NjqGALA8aw2gAQ+fU+bGT+j3482sdbcPoM4tfUG38xG49NaDMlVdCfgiVGuPgsodkuP/MXj39
vHKiVdAaTisJ3uUxCnq6Kt4+sQgn06OcZahE2F2h4/Oau+ugxK4vfH/uDkN9V4fmC8iJTTUn3JYD
T/MWXdulFTZiW/tffOOB3P5SwCKfWFEmKRIAJRJu4kQWDIDBZPXP9VmaSXSi3YqgToknG4DdaqqZ
ajZDuTXRD0n+ZhvP3Em3FGSr5IkkxcPUPWs30arLhrAYv3T9zUHS1OsFRTcTpGEmKDbOXbhoxrKi
whsPnsdXScxXC4+IKSw9D1vxfRw64NF30QKjsiIBwFqUmTGOh3QooP+EDsQqtLW0/TagNrvpiM73
tim7hVr8nGfguDam+riOQrkSWnIgVuvWQDzQc6inQltkfLRrQHuKxm7vgGRqFwBSc/aAUtNR6Jlo
I1VPTGRKzSqucasazjZvvF3N95mzYdHCbM6d5Kd2FF8ECX1uF1JM44q+j2m1qwr57bo7zi0YeLlw
jWLdLgkDRRo5kIWSI8hCi61N2aOtR3lgdcMjNBPvodh3+zNw4q761+A0tyexW0YNRj0dBnn93e7u
CkesSvnSWf0nzlKUdGyMysYdqKunEdEi0YOy8ECAmASgWR+L1fWpm1sdH2Vl9L2DDEU3p7+fjMQc
ZYlAVOIploAMt9xSaFNctzAT+6B4gww1rk5wpqk9WEmZJLE9Tn7dlyH0rkqoH7L0138yot5qYFaq
XEZhpOiNAfqI1rrMXaAvyRIz1vxo8PrA0YDStVojZc4Qpfn0LPCbXa39iZr7qn+5PpaZJcHNjHTY
ROsK1UolvkrBj5a4Wgq9VOt77P/NPvGMAr7E+8CZQE5A3fiF0YyVppERHPyPVf0dotcptcEa9PX6
MGZmCuESOhYgETJdd4rvdkIYhdS08ZDUQdp8AeOxfXNDGdgWoe5JoGyPZhU1615XsS0BkxsP5lCu
k7x/bIZoLar0++0DAbMXLjng2ICQVyKm0qgsD5pa+mHUHvWxDt2RhVW5gImdWXRwqgKNjSwecBeq
nkYx8NFsRtxpUfGky6fs7yfGAG3nD06qiR/sfJs7mp/G1GPY5iXdaFUHJnz/FZTXC2f93JpPrbwO
FgYoJhWkInsXlfa2h2t1ZCu1bpOWzfeEpgsFnbnww7HA5o9uQmhZAwp9Phy38tLK4THOX9+Pgoho
MjSzZA9I6iatzSZoGN3x2Ng75fjAq+J3RfwaRBXx8/VZnbl38DPggZhRvBzVK3twqAT+mI2HrBs2
fUafNDv/1jLnzYwoMlxywRFnut2h6/lBnAiuV2iuKKvYgfUvAjPjeEAfJdmM4DP701Z+B0UGX19R
MXRr6QN8Pjha9r1qIY1SRFYPtIgLDa/rI58JHvCCmBrEcKzrqHydL0BceZWuTb8kBmFKBblyGflg
M09Dd0n5YKbZDoOGAsUHISHaoCafO7mhpI2mJAgrjAfiFO0jjdO3VBviAvmflm4zB3wGmWY6d3pl
1WETOd6q1dxPPHmx8fGkBmYdnOfqWeZEWenmrTEehpquTa88NqZ7c/fApNn6rwnlIuY947w2zfGA
lEDgDI+Wr62qOA1ZvAQTmTtqpucH+qLBhge8wvmE0tGHBqmRjQffDOMhyJaarue+Pym6fWyMSyqy
tIfuggtR5UMfdvGTqy/EydP1p0TnEycmhAnQPQASLOVe8RneyB1J5MHISkDefySZvhbGcx7HUE78
anTH2z19IvXFPH2cbMqeI6NLfR5V8nBP3LdNqMVvt39/6iLGAYKyhfFB9Xfi3q2wkCJPG3lodjEk
zujTSJ4SurluZGZJ4F0EN4wFMj0kUM+XHI+4wRWdtA8+xKxeWPX6mc9jb05XPYI9dY6suHUglG0f
eP6D2/sEaOXrBmbWHL//XwPT308mCVAxiGdyGMBRsK1IhVF0K997IXYHXW4RdiReXbc4O2M2ugem
2AKdBOTcIk29XuoJ9FwqkJ/F23zhup+5KJGjA3WjMe16vDPPP9/0XcXrqnEPBXQ8sE+OnH1iAKcW
lClLu7Jzart2D3z8kwKnnphLIJqlMSgP1jaJSY1BuIc2WhvGWq9W9cLemLeA1howK+B/KhugGZl2
AUCxe6D1HVKzRfpAotsvMizEvyamn3DiWRrkwWSNzBvS/H6Qa9NpaKU/+Ovt3nRqRXkv2pkHvdoR
A0n0nZttyVLBcHIX5UwEHQEBNSPQuijgKt/3nYKjpSZzDzb96aC9dNiWyU/rvRpvh3AAyA0gNRIV
E9Ja7UY2eAulM164hzF7r7W/fnl7UuLs+9O2PFmOUrSGg/PWBYttF/b6ugbeKLL+lEsyxfMT9u84
lGVv6oGgzRjj6A2Qm+wgymulm+gXGjSvL/xMnITxTDx5ELZCT71y8EJvTZNI+DgHzf6VaegO/pJa
IfuMd50YUc4qEbWEW14E6vPGe6M52blR+/P6OKb5uHSwf8ehXLpMEj0xeyj04Bn2Lrp0E/NOAoQ5
7K7bmTt2cRuCRwXdu4C+KHaGIs48rLl30AqwJ6yghHz9+zPjgHotcl6gNUBEqT5QxOgnxiA7ULj7
Wzvft3/c+PYRoDSJFiH0byAKUp8mxKpBnW469qHN7urfSbLgUHMDIEgbe/g/BNNUOLsDNUNedzZu
whJdf0yEtHowbycxhUQ9SkhTjsBH1KN4rdPjiWcNjBzqIZRm4Hf7W1cB6Wco5znAmuMVo74eRseO
CydBehoMvGh3jtYFSbcxXRJ2udzkMANFDAD/wZeOm/z8MPHQhFhUBgT65IDWM23juMfceGjSLdFf
rw/ocpufW1KOLdo4elpUsKQNz764y4FlNIA3ym5vDzu3M3nH6fHoMC0vMp8cDKcPLfNLK7KgbEBt
zldV9dDc3iCI5lm0CiHMBnPLRc+J54OlIUtdcnDdGF5AAzt+7FwjIONCruhy258ZUlMshSwzT58M
RR5ZD+2PCliR6ys05wso508KvFMzourSPVggoG4EouwyF6vRSllAWP+rbNJN0qW/yNh/v25vZkRT
X8NHDw1OM9XFNRFHXWsMw8Ht3T+Zg6PGXdJHnTWBWx8tBgA7XTyMoSZp1SyzoKVpf6Ubiy6syeVJ
gyMMssXTwwdBqqpo2JR1SWiMz7tvaftQ0cfsdmWZcwtK1GK7bT7kkTkcojQN2uZZLgV3czPkTCIK
0ELWgRdRYmCdem5iEi4PLJFh2ThBF5u3H2Wo2PxrQgmC89hzBiDV5cFE5NiMqx75waxfCFJnEj9I
PYDT30F+UMeKK/s+LqRJuhbe1NV7Mwq5GXCxdeJtrIXYjrZct87KWSpyzMwe6ms6MrcIKB3ESueH
TdxVeVo1DVLdBMoJdYu+itsnDxaQSEfZGykedZNElqyN1iyAsYl/eZSjxXXVpdvrG3EmfwTeNyRv
PUQTyH96SnSUZdDqaDvUasryEYz1mxT95zp3Aj3bx+1jXNxlXb4vi5sDWVhFvQPpe8DCL/SRkegF
8RxBkr1O/ZCO3e9eWGudWz8g+nJzGhymgFVCRI4KEbLh5+tEEjs39LZA0tXf8e5vbzxp9Nv1SZxz
hVMTyk5laQn4eSuQb220VdrLR1D3LfjCrAnUuJClAMUlEm3noxBabohUS5DbZF0cdEXzRPR+wca0
38+jWMyUbYH4HYgSMP8rmxUcQOY41BiG1vsb0G9/yYUXOnn3IwNpPnheuyCpb1cxgE0UD5AWAaL7
YuumGsMzn2N1zCYObGQo/1xfmpljGs6ExJGJ6BxPCeWMKxyvA61OJA9F8qiLNBjQu9clN1fcES0D
94I3LAS58RQ/X5w+Gry0jpHSy0ZtxaoxzJceSjPLf2ZBWRpZjxrrDFjAinjv7RJFx/SfKys/yawD
2jxp4yEHdj6AEthtUtlac6C2uCty6LMyowh4I58EI09eLJwgNawAOt4LiZ65caFB5/9Iu7blSHEg
+0VEiDu8cqkq22Ubu+12e14Iuy/cJUCAQF+/h97d6TJFFOGeeZiHdgRZklJSKvPkOciFAsxv4XH+
0XAzpi1Le9ojhAIBVRr74vPYJOAg8KAAb8BMD7tMJemxNRn9lPaRAskmkx8nZT8K0G2Fl/1s7Q6C
HVC1gdYZ3HfLHDgjCkARCuzo6G/u2Y5w65Yoh7YDSb88qF0aFJTuE0eih2eD8mRenbPVQ9yGi3YW
DlsGb6hXSSXRiz6i2bMC5ruyv556INvKz4OjMJcnhhZ3xaSD0My1yz6CSkzuz0RmZbNVOlnzCLSD
4j9wVZxDZ1Aeyuy8LkVUlS9KASjbxl5dmyxQsYFVDyEPOp4WB2mp9WNSFyjxNZWz63CWqr11pSdO
IMuNCHElpgYXBopAhoNSHPq4P/p2As43UVV0iAR/lIkIi/otUVC8iJNdVr9edr+1Yw6PEGBx8fo9
114zjMoyaAfv01L7AL1G5lc5+6EQshEurFwRKF38sbPwAMkHVfRG3kfZLyvht+13/Z9OsNvm+0ZI
t+YFSNSBIx2i3gjeFydqx/Kq1Ouxi4oh6Dxjq7d+bbrQ8YbuWdx2UCVc1HhEkVUD5byP+qmMRrSM
xE37aDtbrB5rowCqA242U1Mjb/PRAywAFTQBqtJIFmnwM1G34MtrxzaSmlCHhjOjwLrwZYNlpSqy
uIeoX8TyX8bwggBe7Y81Whbyf2y6u+xka1sHrow6OdKbaLhfDMdR9JaC/rCPYp57NH1t6++VROF4
K12wwofm4k39x9A8ryfveFegtq3x2VB1p/M8MOh4hITkQbfq50bvPZJ090bBdhUaeX2j/JGDTxCL
vOGDK2V0/AwLeXU8VOdO0sXlxEntyI7gcqIaFEm67lZkFFVc4remBTB6F3RV9UJIceQDdT3ARg+Z
oz/9xZzjrEIxBCHM2cO8Fqrbsh4bTusNryoPzvBg2+Bx3+KB+H1JLC8R8IEClwDoFvKxC18aLIgP
KjFOEFPY0CihN2wan2oxoEkIettksoIqN4KMvjhd8j5C0JqZlY1UB/Vb4nwHUWqgsfGud1DSVIt9
rZf3dqWGnGw13K5tXeB+wJRiQOkHL4iPvtHTBCX3DBNSWgfWHAs0SjrF54FlUCCBitNcfELgsITO
IIvrmgBtTpFBbqm6V98uL+rKuYC0Eco2AJVBLXMZL7JUS3qj1sYoY9yrX8zp8yBjPBhxvOESBUTT
sudJPNlAUqRabFL8flZkfoN8GCCTl4ewcvQY+lzznXmEz/ueoeeX1KQRI/Q+dN8GI8XUPHTTd918
Ssl7PN04zZfLBlfn7MTgfDidDCmpmVs4Md74jXJUuOY51be/MYCkLg4erPvydEONE9pHCRkj0whb
Nxj/wnHxCgWqGZEuEEz2YgCN0ZrT6FpDlNiud+doz6m6EUyvBBywAM8FQQDe1WSxNRKtc5jdkCHS
2/ybIt1dJ7vMcwGMLBiHRpSZHi5P2cqFcGrwd27hZE0MIyu6rFWHyC4h3DbuwBbq19kX0n3+Cf/B
zuJsGllh87aEncJxb8nkXLdp/5S67e6/DWcR3LSq0CgVEisEOtpeu7PaJzq8jlsUlWueDOJVIKLA
7AyE0GJzahbYHXuOCHTIPGkeY75xZayckOihsVCWn+GLoA/6uFOYFDnYavsxMqbB4xogLIB+8NfL
c7U2CMDYZkVSxFHQY/1oxDKm/9uOFNQmvHhkW9oUawaQ0kM+GvENaJ0Wo3DTuiWlaEXUpwgv+ZaI
+tbnFwFm6+h9ziQXUTMG0vaLrQhzbS+e/vzFXiQZcHZS4PuOsROdF9O9ql7XdSi2Ss4bhpZSQhBY
ttQcPIWRzoO29ErnwZ380kQGdOOVuW4IvTcuHrfnJQLqdKbipExEljl4rpH5iTV5hf1IZOmN/YZ7
rfmwPSspziye7tnbSTAF/56NWH35ClkKhxyhHXvZg+cVWAQ8eF/8a2I5cehagGaWM4hI8mwPHtex
Ayea37Kbsj5aVgaG+vCywbXT8tTg4hRrqaHyQsKgNbxV5Y3Ijqx5LbcugfWZA+ASdBcgqV+CjZTJ
NoCVJSJSQBc1oX3JSGdxmi39hdX9M2uG/J+Zxf5BjTsugQWG27FAcmPvKlvZyNX1QZ8H8lFgJzlj
wKoAvB/bBAdA0xJxUwxDc+t2ovRjraU39ghJx6onw8Hmk3tIi8ncuNvW5hHBP1KTQGef8yuZU4H8
/oiuShZ/Ucm1PgbDVuPmlolFRMDZLJjiwoTKXqciCVT3i4tWictet7ZQv9GMADRq5zhza2yoVXEN
RQQITAU92Qhl1+oHsyQg9AFnBsMzCIcTiymuZQ9aSSD0zMbj3VfaH6fy+2TmHrPeDId6drYFrprd
a7l5UeuFvC8qlud48MYwxt7RRzXq1Vdos4e1Kna1duPSIG5Vf6bPvTyLa0sFRTgC1Xn8/yxPyfR0
skpNkqgDXa+P26+8Gy1juJe1omws2G8VjrOxIcWC6xvQaXvZvwWSBlSFRpR9nGHacX6fkQeUF3ZI
ZftmG3Sq9EEM5+mCey2S2QrZ2eTaUg5ShLSKPUN9r8Wxo99Jj26l4qpphvDyXKhrOxNNN5gPUI/N
ZZWPd79TuxNtdbRGSWMfd7bPYvVe7y0fz3QweB2NbI/eWkTCoFN+M42ronnAYeEbI8IQ/WEYrhAA
BXW5lSLXZrNn82bhyEOSEhzjy0cbt2lcOCW6gZA1MKqjmzke9M2IIh4q9q7Q/AGaBA2UDCr7OEI+
lb3LtAKUePBq2e5j3b3u+9pT2iR08nvR5w8OV/2Ei40gfX15MX0z7AKtsstsLS9oPFAVy9vkX10n
9SZ5R7pH2UBwG4/p2kHqLg7d8Vdl7gx6rPTrmkbpmOLxTwNNbcO2tHzTHkHXHXuoCjxY+cPl9V3x
9bnFYq4DzOSDv3uPT6L6uHXEGFfotRg4nx4npiXHhOpNaNFpC0Gxso2RX0Gb0RwKr7BPJoNithxL
Viu8Pha8mnZjPkzX5jRwH3rx/Mkp+vqxVVzl6vIgVy3/5iNH0xWimdnHTwZpaoWp5qjpRMIBeY9F
AnW649MdbZOdAK+wbDd29dkxjLw8so0AV6EvAKfWPOkn9iC1lYNAsuqizLnRpptfl0dzFlrg61Dc
m/0eFShsrY9fn6RiCFKoqN8wE7oefZF6wAP3vinj7ADy9S05lDMXWdhb3lyiUbhwRRcJ0DKMoNr0
KAECAtnAjWk7CzpnQ3NlCtkvoBSWNG4zMLToxNhHajNYPrcS5wbVRN1zlOxZGyDFhPnewkWtTuZM
LYUWGlSMljUp5pZ9pVtGF6njkRuqp+Q3kj3zTz9w5qGdmJk99MQjEMF0gzbCjE7NgBiFl46vl71i
ZZVQNMTumtNAcI6Fj3NLL6FgJdvIlunXXjblI62l6uturH67bGllytACpgGJjCcn0vXzMp6Mxaks
YCszCkux9QYKmHvIvlzFogyHst+iYVsZlYEWKqD7EB4B9L4YFc2kaieN2aD/74H10OO5IvbT5eFs
mFjmNdC/akOUGiZU5Zonideod2Krv3jVhoYCkYWNO+ebPk5ZhXpqmjVxHfHMFsjNVAOCmLK8q2Jp
b2yildXBkQBmZNQm0ci89AMo805ux+oWxeNQOlemPPDhMJbvlydtZasCnIBu6RmKjsB54QNVXCMh
aOVt5A6VWXmsU8dDrzQaBIfwyGFdWh6sXmYbQJKzc9ycK8foMcfoHMzmwqpakFIhmsaAi6h8yGB7
NouItatFHGjKTfLpvofZHCpgAEw5KPcvs+Qm/MLoRMyiUeo3Bn8tq63ExHnV4felO9NWohSPRPMi
uoqnqs/0BKtVDtfoe6njm9q+t1UcQPcGClbdtyK7j5urakvmeeWGQoc4gk44CDbxMm0k+1JMisba
CFo+xVWu2NKHPN7Wm+f8vQCiEJxJKMjPrZwI0z76fWNX4ygsyaKk755KVXsZNNUf9CSIIToDvFAR
pH0dqI05+W5KNt7855tOA9oNZD/Iupl4Hy/ODjUG1d1IRBUl+RAUJAFJCvE+z7SPdu4TK8vjw9Ar
BsEvWUUuJc8CicRYbklSzT/0Q6y7MLE4PVLTAl+YUKvIqn5N7LFHqR+EOXujv+2Tf+o0sj8NcVoY
XOT70lrXQBCtVRGUolzV9hR1C7x77n+YNZwfcAv0LJPlgSjduuFOBwvsV3tTbhwTWx9f/Py8c6hT
TPh4od1MajDEj5cPv/Mj9uOPX2xayCeN4BXGeijOdfM0WYcqPxj14bKRVe+1kIFz0P0OqOMiYkgs
V0lMrldRbl8n7XFKbyxzAx2xMk9zYhrNK2SGhDvzOE8uck5dWlh5WkUE7HDekIeXR7D+eRTEgZUC
WGoJOW9zZli6UlTRqAatZnsy3cpLnd9COFfsPxbmX3AygEobBkAmqyoqNWs3ljhaqvRQ5/ZeteLj
NFUb6742IKCmUc0Dfh4R/uI0S7PeYhz1u6hj0LTUC79Q/ctTdl4MxyGJPPj80IbsxVkITGLmiHwc
MaIivhnd7Fsiq2Ns9uDQJTdKB750q9wban+dqkqoytEfG3abWd3Gq3Dlov3wMxYTq9uUu6wgVSTN
ofCzbLwH7DbkrNvbUGFBz8LPrJWvG2Nf2VYwil5ZBEngYjnjYgBxqKPwoYrMwY5GtzykPDtCRmrX
gvdxklUIuu3bMZ08FSrcOpd+MeYowudQHCQ+aYuwQcO3d/lHrexCFSEA9KpNIP/P7pC+d7klNVJG
6tQCmRJBpiko660K7soBDyuzIqypztzMC8fqbKaIybZLYLqOkwN9rvs0f0yp5ddt4XXisS2+Xh7W
qkE8sUB9NXdZL7Ek6F9SZDXkVdTSe3vgXjrtGhQqs/S2NWyP1wSpkeLzBxrIs3WkkA1wO5y1GykK
k0Pe4TjQm0NfhpOaoFF+I9+yulx/bCx7JxKG11xnYVwp8pFOCgvZP5nckh9ZsTLL9wA6iyaKOQP1
8dhxJNLYVmXTKKEvY/NSVM+F9nx5gVaOmg8mFhswk4ZdqMKEVgI5/NTc/eWvbw1g/vvJudlhM8Wk
xQBS7WgBKW2Yb0reb5xlK9v5wxAWtwsbtFzVGxjp1JeOVHu9KkBSNvnJFk/olqHF7mnath1xx9HI
7L1UDxLgMIurSt9y33lVF1HYh/EsLmQjs3RZUJixZO8XxQ+7rLzaTL043aF+ENrlu90gGUoN3xHN
nlqlZ1V7KmJfsnu3V/wS0S85kkp6lnJsZBnk7BWvNV8Mtue6xWEqROhojTeC65ReadVOy7onaFjs
pBtCbM5ztZ9gXvFo8VLyCfJyFDm6oLHVIIHsdg5FCMf8QYavBdRmi/xxIu8jMjUd0wAJeXbTW6Ju
3b4rPoqthlTNjEEANGThRdkwanFZ0XoGaVgaC7mZb8z5uoVZmUlDEgDvlY9+ysyJ1pZZ1JGmjr5w
0GS5heRd2QkYwx8Li1AxQcP8xOysjpj6NMT7bHwxlfDyZtsaxOK06LsB8txtWUeq865px5YGl7+/
4v4fhjDbP9nMQ9eSmhT4viC3pQDo+GqSu6Tb2M2zdy+8/4OVxWITy+xHQ8NS2Lp1g0ydl8R7xEKe
Ve8URYRu/355VKuzBqwBSEJ1CDsuiTkmTcerLalrvIGPue11WxC4re8vXKubSIeuWwbnNb8Z5Tsr
NmLF1VWZKTJnThg8Pxenn172cmxaDfMFolnWP2ba17JBsWELzL9lZ3H4GQLxYharsIMDIbP7fdPf
xM6d3JIQXV1/C6QZ2OeIhJZlICXnBQh3rDoqLA/VHy4PVPXq/EVhvtxqG17dlCe2Fh6tVpnuJgxz
F0/Orq5k0A/F1cCdz8d2M3nmv0NauDSVdeVkGoakxHunNr2RBl2+xTK9NhbM1/xi+N/Ou4+7c6ZW
JNxw68ihbTC4EP7sOgi8fpr0AKkqgFbBczuXfUGT99HMkNexYxRZE2GJvKK/d9IHw71uJ9s3tvKl
ax43F5cBmEQl54zu0rZivYjNsokmR088TS+uKEAH+eBeQWb28+8QIOigYgj10rl+s/Bu/HtaZw3F
sNBEXAeiCkE0r4NOW9472QaXztqJgLZIPL5McNue8RpNVt4MRlI0kdM9E9y3pr67fKTNP3Z5hJ4a
WLi1THNNkXHegDhJCZzhRs1fDbIzm5+1vv9vlhaeDeF3RmKCaTO/FCJAc3zCdnF/Jcenv7ADJcO5
K3pm/locok08TFUypU2U6ChSd4IcsjIOIAWIYjHq8zLdsLfqejb6rpDhRuy9jAcUKy0JGzCuVP9O
yXeVMOTz3tXk++VhnZ11YNADnyHiDcDAQS6wnL4OjR5mU5eRVJ2jjXOOIIkel19E3O/TUrnJ9S1O
bPX3y+SDc8Am3hNIyaK5FdX2RZRQOv0ka4wv0nLwqqqtpfqM68aBWXa1b4bECpWSJn7ax/QqnmxI
rE8te3GqeLgRuYCUVy/da9D9ZzujSmQwIFz1aQEaMN0t850mpw7Q7QF/dQffGqkdGLx8KRLRhW5q
KWDWcgYvzxQ9IHqufRlqOwm55B34uVsRDoZorp0Gz2w7VjSvHycV2sWD5ckupUcUJJVQy7L+rssr
+7VEkj7MmXk/dZ3mp3D0uthxiCkj4ee15Rc2HlVRPLbMvnpJQ5laVw4EQspH5UopxYOlaFfZoJWh
ntoyrOUAxLdKas9Gd43fa2blZ6QuPYmdFxQpfq+bE6jkaTY4QVv+SOrxZz60vRdXvPHzeiKepiEx
lFYAX4OQT9/nEOD0BymedUXpAqXRgXV3eb3jg+wxskTzs641/Qbllb2WJ08FldYuU6QD8lnuBHUf
C5+oyU+7K8egmWgZKqyjXl3pCjBKaex1WdzulCHLPG3EH8xeyQOeTuDw0Fvdq2uI+o0WwP2MuD+h
30a9ppqMHWgbY4j9GemVyBFTtUlsBHqhQ5og7nsPrR/TvhZluyPGlHqplmk+lBcynwxDuleazISQ
qCwPNbjhPd3ECHMLkX9hlWVA8ZO/gVU1ve4rgFDb3u13ma4r9+gywQs5diTaGrI89ZTMGvfc7dqQ
jNZw4/K0xhazdC/PpXHIp5aHKG4BXM7KPIt4o3+fRpO8AirYQSIlF34qaO2NyHRsPQPOTs6ZLX5m
iJ5beuf25Y+3mwTlXDyoA96rvD2aY+NpqftQD6/ctI6AYHs5Ux5qS7+x87va3pey2ndx9zg1e0Jk
oKEyiYjCq6wcHhDfVsB751z4Dd5uNBVwJSBzpyIQ4FYvLOI5I1oufwiVeMIYfYljhl7XQxL2TolE
+G1S3CXCxEFXekb8lABwEzf3Wmp6Bt9nED2tDfNRHfnGFJydfPMMzNhbB42TyAovZsA0CiOxB0Gj
scXV8cjMAHhl/mkY3MLKIooo6Wi1/YR57u0YHAG1B56IgCsbof1ZSPTRyrJiUlMprErBWIrGR4vx
0HyNjY27fGO6fvdvnryJ9M4Uli1hovmlOl7BjkofaM7Gfb5lRPvolY5dMLOcRhqVMRjFdmp2X7a+
Rf7jbC0uBllRnrqip5EChEfuG8xTNikVtlZkse6NW/VgikZfWd4SIywMhfq472ovrx09dCw+eMgA
jMBSkQpJVwUIhg5HMkN/WIjGuremqL6rqfPNHe18I0Y/T4jjXkRMNgtK4co/K1SCORdlotEqIntq
rpzuRgNkJzlCoMKH0BdhdMfbb2b7LPJjbX9R3XIjoXgWFMJXiQ5cMnDpNsrOiwAU2Xg6DhylpNiO
ej3zBgguXA42tiwsdnZfjJBgHVA/LPUAzeTdpyttixEs1hYXZWxQJPwigiqolIqnso1oc20fnMzR
b/HSk802OqwrOx3FgkS7Tl3cWGnqZUQPmN4Fl+dqzU9PLS3iTT7pw6hnWI1UkeBJskLDZMirbTWE
rQ9o7hbFoWujGPNxY+fEaczBQumt57tmeEjMQx57AOJdHsyqFbCcGqigrhBLEWSqCyVB0h9N0J7G
3trxkZEf/Rb19Kp/WSi+o8N65pdanFIQMhRIursIZr8puT+Mf+O+LnAggAdYMy3Gx7ky4oRzadeY
q+TLrACmbe2PtTU/vfsXi0EMobZu3OHud/fCCScEIe2GA+u/6VsW0TcCDDxkkA2Y23fnH3HiwnTi
A+69gkZovdVuHAVoy7yIDc/KyLhjI1C49hzLQcH42XHFXZ558bRvX42MBaVpXWWCHQG2tsBxRez+
Zw3aZ89NS49b1yAw3+1kKe/AS/UPR4cWpDddLT6g3iMCDXk7X45KFdS8GgP0kMd+mdnIKVcCQGoz
fzNyS/FsqWShSFrA+8FgjlCzMpGAKTPfcVGgB0g+ycpvckplQHPtB6gpKj92WmjrJPc86SDCyb6D
5pzsqklB5KwjtE/qLxppuN+nxuB3rYswWmgvDpu+G1plHNzCBn9zmZYo+Q3lC89pdauDnuaQt92+
iPIISP5D5yZHFCcTAxFJQa5ceTMUyaNSSmdvCyjR0FYtA4LrIpRJ8q0hqvS6enS86rvLUsTz13q5
t7WryXB9V9/laeNL13Mm43tf0HpXpabhES7GcNQn6puUenEcJsmVoABhK3ZueiJjHtAlAWsU39K+
566f420DQDf15KjnXjaCtKDhTEWqqkQjsd3pv2qlbe8T2TtBrOjGN6VV3irdiP3KLozQ4AR9BonM
965e/cg5R0SexFrYtTqid0MmIEsbVWgrD61Ph1rZxZJ9BxUR6AQS5oZNlvNrPjVlMFpN40GdBW9v
x0rBsEOy2wr9QaFgkJ5y1Vbz44E3T13Z5ve9w+29HI0xKJQhPWZD6wRqV3xLGsEDWynfh5JUSOmX
DAwGceprQ97vZDyU38A5roa0U6s7xuG2fd38Uw5T7NEJDKpq001HXaChrYrZ+8y26/eT/UrLhGMa
ATw2G1cLcx0wbrvr051Wml+weLhXAYK7Fih0+I3tmAdwQDxMJqd+WZdglDcY8QdzYl/iwk72Y+E+
I2wv8OgEC0Gca6qX9NQIHCH4tUS3ekS62Nnh+WPcUEMkr7ow7bCjEk8nqqp4k5quDAhAUG+9ldjh
NMxO3hfGjY1OBtASlY6nU5KHfTKx65xT+4pXgJdrA7d8pXF0jzfg8+7FZBzjvHK8eGxHPI8QnWR4
9nhcFIhTlD7xcNIOYZY31PTathl+JbVV+TzJ1dCVbvXWSVsLC2C9QpUT4Tn2LlN3u0GIwVMLCXiZ
Nqb3ChYzzIo2DRxFwWMhc1K/kCwHkkmxd1yxsWdVg3ulbc0BVAUiMohaHUoggvzOmAqA44rmGwCH
jeeq0vV70vE9BFTbG5WPbWjljll62dRrQdulwmesLXaYC+JRSwJdmY6dn5slrGdlf5VqGveJko3o
x4qTsEuYfjW6LfWVoVb9Sa9if0p0wyuGPAnsZHimY1372aB/tUvzJ96t+r4iOjo2cJi1o/VSdJq6
H5lq+5md/bKNBIpZg+h9YWJESj/d07ZWfENJstBtK+Muhe6UZ9BEBEmCRh2wSeZgvnVVD6pezn5i
ihMMLWtuS1bqV60L9UFUELAp1bEKtSFWQ2SUUK+Ly+yaMortghe+1yaJDKdq7shssI1p0QwepOcS
lNKyN6GYrlcUNrtOMGKvUNpp55CWHlCGGq4qNI8hgKR+brhJQAaZBsoIUEAhWiimgzw3bGsOHSMN
ui7gudmqCc/X0NkNcvJAW1yzdCqBiMjxGOD1D73rfFBOhLF8T3COsk+DYj8+oMjizrW7BKepjddN
0h+1nngTchbTVuS9FjecvjgXV2KqGDGOHBjh5otdfuH26+XwZ+v7c3h0cuWSTs2Qj8L3QWnvYf+7
W8nJLQOLwMFKKx5rAiuSInskvboPLg9gNTCxEFUZ4JdB1m4RWINeXItpqtJIpD6OU2X0GPkbE7Pq
EjpcZuzEYgiVUTu17eI9nsR3snqo9ddW+4sHDpS6/zWxeH6MHZkUtNthlrIAupGJuhEfrs4S4lvg
msDxc5ZVr5hMe2xIGtUWyv9x7RluhyfIFkPB6mKDfQVPNJQL0Vzy0Zu6BpeGreQUHRdpWI9XOk7g
y8utrcXrqBT/a2Kxw3mfoHTQZzRCycMKeGtNVw43DK/VgClNBfJwCFSeEZ7k4D6sxW1hjdXBnHCJ
a3mbIrLJHU+q6T92Af4QaSIr3/CU+HWZIAbMIGw9NWMWIg1shbZAG//oxFNgC6P3XAepqVi1P805
OZ8jJyNapBZGIzUyWAedDGBGgt/3fANguLr4EAwA4gfle7JE4NpDUY4F+CLAyvnW4f6z2BXRyo2F
WV/6f40s00lDQyTHDQusmlqowFaoELZGVHt59deNADA1I9OwERc7kbY9shAspShEDd49AbvY5e+v
Xh9gZPn/7y+2YR7HXV6jWyxCMjKh+9HZxYHor9W/OXRPzCzOLKLHgvUJhtFX73F+NN1fl4dxjmf/
7VL/jmPJtUQLJpqJK4Dexuwmq+KgMGQo9fyxatTAHMvQjrXrIia2r8kxTC2UHwwWXv4R61735zcs
zgJb77s+rmNkVJp7K82BMnsW6FG4bGTVIUAEiN4A1MPB2vnxwIkTdI1NFgXoKEZRBXlf3Ww3TKyO
48TE4oY0ykLD0dzSiKCWMI6oadjXOOP+o5WFZ0MpbOjqAQNxReO3tPKHzN0n4+6/TdfCv7VkMmMt
RXOjKYO53T7f2J+rh/PJXC0c25Vtx2Mw/0O64KVwESwb1y57KtKN/bNhZokvpE6Fk93GMKAgdTcy
zZNJ7hna+6h/FsI+76M/41ni41FGVhphYDytHmM1MgDGlO+Xl2TDvZYK1VmMPiVeYyytWodDgSRX
m4H2ydnQp1o3Y6FvB5p6cxjzcaNUMFNpglP0vd9KmXil9gQ68MtDWV+WPzbmzXoSS1qF6PRYNjQa
NMvLu1tFsf2knEJDbIX569v+j6XFts86K6mnFKOJ5WtOlJdOooR2eTBbJubBngwGhEHtpPQwwSYp
gMOtHztmHy7bmLfD2WvF/TOMxXak6uSW0ERGfaSyn5M20m0RjsYrirlDZvhunvq62NB0mj95yeRi
hyq0LhoBTrkIweJN5faBiYwBqZ3AVarn2AJgjanx1eVhrvsemo2BJgdL/xKfMPWy1niCW9WKw14D
u/n+01pyv/fpHwvaYrGIzPik4vTkVTj+SNtdN/7FyQbBSAPsW2jROOOdjyn0vQoNJ0Gh7mNWelp2
59IwAenL5bla20MAWTog+QJZ2VmrVg0tZNeiDkaCqn8P0tkOAuNsOtbZRlvWmn+fGlr4XmMoXW/W
Fq4Ccmxt7tPp06yiWJRTCwtXGycLCVgGC655PU7I3P/FkXby/WXBI24JuKM0fL+zvxPtRW9u2mFj
g67tllMTixhGQ3cRGshtnDNsN1SovzXukePi7JVXJPn9pv9xefVXFwXQfIBr5m65ZSuQRM19sIEt
iYbhxewtJHY+Syg0r4mG9LQLdlQwHC7CDHfoFCjzVSyiKkT4zP2QvqVDEfTuO2Vbsdnq5AGThNYg
dISr1uLKEUJ1itzEy1yzb3IemJmnvCV7/U3T/saVTwzNs3pyVOtZXkN8EIac1kOgOcrw8qqsDgSy
WHP9A7IdSyASUAVIqzGriqBvEMR6ghxsROk7Sge+Ig6fZzaf1wi9muhJBVYRkMWPwwHmqlAZdee2
P69Onu1yw8nWHjmn31/cbEVl6VlM58AciAvFR6yJ5p6iua+LjXlbO/dPDS2czegFFDBNDIRlk8eS
R6JQj6UbGIMtI/PinSy+ljmuAuJh9NBM7fMw8LtyMn11UzJ47apG0gF86WjnRrPuYlFijRG10Sug
DKZ8VwAexH6g2xTtOsxLXaSwTRpOxZZYxOplcGJ0sVIpOrtbba6HWW6UTlUwJUENXRUTtGOXPXx1
Eh3NAAkp2LLOWGZb1x3iYfbwTr0zOXKl+6zf2KSrY4H8ALR7XFA8LEv4IF1gXU3QrUkBYYjdY9t0
XlbdO87T5aHMm30Z4KBB5F87C39wrRwhJ0N3INLkL8UW89v616FxhG5qbM1lswVJphh0qz2+3qjH
0ZieFGfaeHOsrgUINf7fxGLRRWZLtUk7JFK+aekXE7h7a2Mptiws9iUZpsaUNSwUyUNlRkN/dD7d
ATafYYjHAISGiga6CT/uSijLZAZT0EQ4uO8k/yqGfda9/M1C/zExL9XJxi9FxWJFRV+5UFHefauH
jazZ2o4HHYABuRmA1/Bs+vh9JSWl5SQIzqeOXFlcgDTIRdHw62T+YuI5be7M/m+ez6cmF7OGCr7S
5aBai7KkOQ5dEVhQyxsd9bodtwTa1nwA0SygrtiPoK1dBGcJJLcH25YIzlC+nZo3nesoLwWfXyJ0
U4ILAr01ODgXRhydTxZnmEInZg+ktq4SB+R4f2EDoCTgxUEVZiwjGivp+6KMmzIqQIy830SLr214
cOqBgwx6CWiymufxxMu6CrquHYoYkek+mf29trHZ1z4/p67A/zAL3y5Di6Fy0DtNsU946VWjV2zB
Nra+vzhMlLEu8zLBaWiWO5DCAeb6udkHUTwIj5FQcG2oWIBG4OP0IIpUeWqJ7jYFpsF23tmQhpct
LO+NpYXFntDzUTgqWOlvC3Eg9Z3lPrfHwtxfNvKbX+v01oAVPLYQ2mERwOq0LFyMiju5usi620ao
91qd7KY4eVJ1ui+Ltyr54qR5VLpzCUC9VpSvpv4KmHLq9VCX3vgh84Qtfwga+VCnUYHiQb/zxwkt
MwAlRtvpb+PGfajI/zB2Zs2R82aW/isdvqeHG0hiou0LLrkqU7tUpRtGlUoFgitAEADBXz8nP7tn
2l9feBzhCJdVKkmpJPAu5zyH/ljGWmPHDRWM7to9wuWOaxwDdcD2qfR/Rg2wU2RL9L8Z5fz58Lu9
HgCSgEkO2hxCyv70qmeKSmw28W0EzOwATNkbFTfl4uzrKqCoiTsIFDPEYOfRlv073ssfU7V/fQ0A
uI0pGN1BTMGh/FPXxZCORMCKnS8bvDZ7hJYNp1SNl3lDWEDK672XeG+CTdlFOHWqW/IxR+YrZvOv
YNWvhmHRy2n97Gd8QA774F/rYJl3M+RxVe3sE/hMYQmG/wiF+VbO3Ds2ZAMICgqjdDtFdLviOitS
VZc98mQhZRj3OkFQTr0iFMHRs9ymCbKG9CuLIHs2QVtqTtsiY3y3CbLnMAqYDjs8JdnOb6HICXFV
+Pp5CNOm8OBPZYH+d6EEf37Mb/iYW8Vzy1ml/5M6RXW9RdnWzxf1NrBTxP4xNPpfn+v/Zl/Twz9e
e/X3/8SfPyfhZs6a5U9//PvH1zjz8T9vn/N//86/fsbfL/xzntT0e/nz3/qXT8I//M8vXP5YfvzL
H6CS4Yt71F+ze/pSul/++AL4Fm9/8//3g//x9ce/8uLE19/+8jnpcbn9a4xP41/++aHjr7/9Bd73
//Zk3v79f37w+mPA553dzByMFT/+5yd9/VDL3/6S+X9F1vwtKDLwMazJboo7+3X7SEL/CiQTOgR6
Mx2CmY9na5wgFfnbX+IIH4Ioi+Jz/utDatK3D0X0r9j/AnwGOCHOUz8K/vJfP/y//H7+3+/rP0aU
mRMfF4Wv+S+nyO2ZhTcQyEx8sQyP8p9rF8YD2D8QIXQwMpgLSGVIOQyCVlu81kWTtv+OAwl8AF6+
/3Zw3b4k4ktxZgGbQIFR+vOA2XljJ0QSNwc1z+MK/Oi2VbzuvT2iYMNDJNAh5Ukfe9d12fShi2Z7
TFNOYFGRHmR4ozjb2fS/ehF69xBH8Yeg7p6TBii1QsSerJZWBscFKtMoN4leLm3bzb/lugV93s1B
XZKxj7+M6dWQEzN4O8zOYrhGHBwpq2oMKwYYQffDGr3JzIGsMImaP6TrOEIfSHi75LQe428spvVn
IKl3aoE4hXxJxZ3EP+jV9+MQBJASEnAMDLwuw8QOfqCynQZALJ0aZ4HfIuG74G38FXAEdCvbjDs/
HKZjuNL1KNd07oukgYxqU2nyODQpckx5uFXzkKr3hiNIj3A/+5Yl9rehAu4ZbpAnD8RsvJRdxPyx
1NpvXkg69id/im62KwtM9zAk5ZxC/R5BHAX5YVrQ2IW8ZNt4iJflJwe4I2e92Eq84ZtyjmB7TKcI
Tomk3aFSv/Mj5/KsN1WDiJYcwR7vi/cJRReas9XLJen1h9dTpGxpBjWjGBYovdiH8jpy5dsliA9s
Tr4sYvkK2QZPQNN+iLT9JpY6LbwQdwRYuHnShBtEaRxJnSMSVtcsqbZRsnwk65pv6fzTUgFbVZJL
mko4Wqf+O+cKtJo58/ZZwy9ERHNFtqnoxuE8J9PynHbSvcWLPnaUVGPo8ppth2SI8CraKvbdoU9A
hsE1cGoSFp/Gkf2ydilNS3nR6ZoUg/wI2rZqXLdXfQYaQLuwwnNW5M0ELGiffaGPhKdgftShmg5L
Rn5oQYtAxlmeKEpyfxjiIopqikrAHTrbfENy5RtAUbxHuCvehnkzZIfaj6qkqQNk4w72iHk/Lgf0
TfrgN8qrbOLSfJ3TzUHE1oafAq4TmIBq6mCV8fEWePQWOMM6C89UqPSRUg5yYaigz1t4OfWzLgcH
RGkbwpSXx4Nr9jUZshfl97zaDIA/Sdw9bWEz7AJl8IJJ2372jZ/kxIql8GXrnekc6p1HakSq1jOP
zpbAKZ3AVuq7KKtgOjS71ltEmHdDY6oxIhc7x8+JDd03TDFXhHutR05hsnKT2tXgZB2xjl2gQsYj
tkEp+KZZNLwv5Ik0rt6n89LuWZ/QZ9PD7JVgkupKeIDnB4GPVKKz8hjFHURz3pB1+I2Y+XVLVnhb
9VDG/jgWwRD0uyUR+jS3QfA7rQ07tn4NJV+qD1Om2L3f+GsJ/p0ogoUrlS9d+whUnjjBbA7GmqXR
D4hXx9IT63kNA+i3yHgAC/XJMljkAGFxx1rJ5EJ9JEeRWhz6EUdIus4XgrBbhu2W/wo1Agy3g1Q/
CNaPbU+KvoNvAKVyGUa62DS9zr5bDuDoHLy6LiVl1855DE/JOFVZJ2i+9vf9OPxWXjPlEZMb3v0E
pw0cesy3r61bIUyRJY4cd8R3ul4snd75AmXrjbfTt/I7i/DjDLM5KcufA40XkpmwbKFqgYvo1Ljs
OOqx6vu7La0fV9tiOraelE6riDVvrp8IbG+2vjqAHeA9++Aro4VtMgB7e/HGYVWIkv60JOOX10iw
XBqedBe6btuhh62L9zicqenwXfvfk0Syc6t5+xTxIjYWskSWgpQUzG25+N6lHtrgztAxPHsoIsol
zqq+m/b1pqNygHakwNOKd/yQr4YNF0h3qsnjpQs9UaTov/ZeHJQ269IS7Hubh9l4GHqIY28OGH9b
m4Pvv3iL4odA+xtOA36K5u2b8D1ZjksHP/4wj7ly5JvP9XsydnuYN0WJbM4Bv7Aep58PoSKs22cP
Ks980Op7J9V35y0wR+Fsgb6cXdsMHofImbWIeKwO1rKnaHDuoONZ3m8pO09dVzUNxJ8MKK4XwdX7
gJzKu5TMj6v/DXJ2HIgwryps+nM/cyfwUrBMMhWCzC4emATR7OGaocl9axAn1XXhmMeElbBKup1I
dHuNjV5Og8QjRLuPsEc2Uk4kFJXGlV0tlg/Q1lCcZ8HvqHfRx+oFEO9OBPBn0hW+Mt9oUEOZ2ZGP
bGiqzKtvIL7R/yaS8xwr7x6GSIc3cCOeSLC3dDwly29FV/WGpwMHIU/cdU3DqZxbO+67Vh1TRdie
KOAufFrjbpNXULseNteW4yDq14lGrynt2qMSZC1D0qmyNVH6XgMuv6kOCCnO3hvrnWGFreo4ApPT
SVPWUpsTGMR2p4QMCzVx8jrMa4y8yhhjsTnYZzGE57VXqype3M66sCvmboG6ve7CHHdevG/q9GiS
pGrifrn98i6sTrtiotYVId9sXLBt5vnUIT8K8JYD75pl36us6PhIy4bXXU58sHgCBlyOmlKQCcQ7
Uq7t3dj2T+gU23x20TkJ1bJXbvrZQfStqS2lgUrWNAKhl0237Ro2X8cUqpQwunde1Jas691uqZt9
m6q4mEjwe+myYzTd3KTYaFdpYmJ8raxsEw0rdz0EZd0Fj1JOQzEGnsllK19F0B4Ctuh8VDK9TCIN
n5M5DOGQYBzh670upxmMmwCnbZG0ATSRY/jEYKa/q+0KYdOywApbJ+NhW33xJiO57ZtGV4lw+QIr
MlA66SEcsB/aQlcJAxGcUO0usnGFpotXieZxKZKN3ncJK6fB7kZBzQkCg4r6asqp122HKRj2oecl
VW/JDu5ibND1lPcWpqREBhZ66NjtIevfr/O469hk87UDyThe/HeBwVoZhHIfgu/WuSjYrQlupjAT
V6TfvNR6iyHjExePGryETMsCY5sMHlwPgmMMmSuTUBzh6wx3Rr0cRuw4FqQOwBO4PPKmD+B/GCfc
4n0Zd3MGx26/a+K6r6bgvs5YV+kW9UNK62OPtruIbn7pXlLolxDzCG/C8+ytd8Dh3HiMwTVkEFEG
I/aCgtUoszr/HQ18n49ruuZz4PcHCz1ixVCPXFiCqkmnV86hQ+T0gGgldkwtigWrXZaL1LxAyiqK
wQ4fBt3FUXmG5INpnkB7rtJNx2dGOHS6XroMMN8y/yiaei4w5qPl2KvgnTE5F+s0v+GZOUAEUpqh
D8tgtu0XwNvLjjc8PZC4BR3AYX7R8PCnTqfpaWvko4K2tog7m1YKFRYWiODcDzh80xTk52cUpLaY
a63gXOHo/5P9yJrf0PQHj94Q4iYz42Xp5XGDQ8TGNQw2Qv1R9vRIbfPczh/gmg7WzOxg5Tt6zfCV
bHqpdEMP4aY/hiUEcI3Uc7WiX9hFdG1+2DSJd9okwW7sp7nOQ5GYAwhHPsuFv32oEJGppFmBC2IR
7DWL7+68DQXbYvG22rIxeKUy+YzqUO0lQXr7FvAUFeTIi3b2V7xFPLY8+3MdYYpBR3cvzfydyGGF
XaTrgw+Y2tKccEjcgfQQDzzI1kObbHsUYMclkM9p6u44d14Vm1Y+I7/VVDCxkV+6bSZEmpDxzuvo
VhiGCUEH9UClBJO57MFsIQ7Y+XyR4Res+hDjOjqrE0mmkzPBb5VFn8E26VIKdlYAtNa1/CB8qh8m
0YuKTPCpDDSaDj35HVncGk0cPWSZe1+YnxWbhHGITNPbcOtNkhG+l06NS44X2+x6aKQaNRwoW7cL
isR9ipo6bTtdMMchbOuS8+j5SJDD0q6SvUQifeobSNGuiR1x3AzRVzMnKNoXdVhjPh/9zIvhiCU5
iAmGRs3FE4OolrRvH9tuiYsQAGJL3FPGoxeNl/sCcTL+Kz4y/wflmKek+ldQi+Ch1wgJkJ1721r1
c87aJ8WiayDZiPd6gDR2+FByBOnh8hKQRyXpiKIjxgindgygLduFKxCjBGYmVDEPW6a3ezaarQoW
1pwJo9GhhVy/EOkkyznDSEjbYCet/F1TbHOD8TJsXIBUJyrWzajUcJ8zvdkyRujV7WtEUHo008WC
OvAtqjNQxBrPwPiNd6A/cYqpFNG/gf2pX+qJBU/EjPZXxEVfgNdlr6Hw4bGYgwSzn7kO75o60qIa
E11XTnKNysuIb43Tct/WYfTJiZnPCkpbFOMhIlAEXPX9Eh43jkCKuac7pttcR+J3IpAyE8MXItsE
xvose2vgREGuDuU4NcT3GIY57dVbSeoAd928jvkAQk1pqCZe3rfbEYkYZdJiHHZ7VXvUhwAubEFh
pY9e0af7TIfmrmvFUZu2LfDk6avxmdjFNhElQ4xT3eIExYQyOKRcfS7xhpDKACZvGm3gE+nck+0r
VNW2WKJIwGCgQMfaTHDtJ34EaU3tG9en51D/jMbv2NzdNdGI3kHMGBigDCNzoy6C6kvYb7vMhnCo
WVdJtn0fN4U8TOIl8p7WHT3Fia2EjeJ3cJieSUyHI5ToEZo/Gxzt4H4ODR7GHNucX109PxO57lIZ
4cYG04rhUykLoU7wuvjKkUFh6bHVBy90xdQdE6+/8FEcHUnCHxZZwBVpgvdmzg5RY67oU7cCg7ev
eaC7VeG4XEJ0l9uMzi1G3EYw+O7MQm+565ZoAQlCFZvx0WQHkd1vXkKAe0gR3zE0a6H8cVV56Gc7
At1P78Q9iBa7Hi/js0gwPRnC5KCzeCymbTgiYObsE5QwdiPrqW48UsyeX7+vm2qKdRMKkBCJMMgp
Il1uliV6WF0WFYFh2SlaIKdF1UwvrUab2U2RBKnBPXL0JD87Fq07iQ1uscS2e6EjEqcWe2sQsGpx
fGeBq4ZxMVhz7N7qZ0rF6Bd1n/YVRmUGKR+heBkW4MJ8NzdzETHLd92QNk9hLZOq2xq7Qys57S3t
xmPWx/ZAk5WUED14KX7EINrFwO/tWU0vkjp913uS1KViMZ5cuG1MXi/mWWAWfGZBMh+Jv6BEifpd
2DRTxTTpz8517xExD4uQSOXSLrgMgZmfZSruTNSg5MUTnNM5QLux+l1WeamlZ2LkyWhmi2CK1iOU
7PHec5MpML1rd/6ayZzZgL/VDv12OE0eZsK++RW3qGgqAXtcukYfLMKdKnu84CgB0LcGTfgO9AeK
TZlgEy166ucrHz/Wmu0pBvpjJuBW6fQpTWYEsVseoGHXfpEob9rpQNcFVFrsBHg3LVnch3vQQrM3
J917s6JM6/tkOgDrTSEIwKMNuOHHirF4NYjwZXLLeQk7jK5njGXcDA+tq6dLiE1BDnrICQsvrxzX
tsUZAy0zWlRv50TCXxWOtGyWIS7VsQfY+hcc2LiKGHxUk87Go99KiBBSzEgC0DZ9LeJyYtBds4ys
OQam7ugH9GIVroEmWsPCEyEIBhAHxfnS0n1Qqw7FG0JWpmD6phpsFxyQB+g5YKBKAxntNyfuQlw2
YUtNPkK0inOEXqcEzAPFh58rXJi7EaPjymcoo9q0O3mKRjnXCD3YCL8I632yenysPfWl+26H0MyX
VLTN20xJBzsmjAkkGWxebzx89Ff20PuEvmUmwWVve3ubgSHDywtJOa2N92sKvHYPrvJrmq5BPg1p
VE1+umNtdo6GZLe5gJao513p4u489JCCUN6i0mHsOTDh/TCtF943TaVV8IQqtclFQPyzSLI3qTCl
XDma4ojBNQnRL4t5yUWGXPbkm1TrU7u6I+79q15UtaoEjKqpFGF8UJAPFiFQNmkWFvHWHdLEvtQw
scLPi+ypXRD6T6kkt7cU5l/J2Krc4JrAMw53r4KhzwK4eEcla37U8YrBIQzB7Y73nH1njXalhVEU
J1TAdipSqMiWAXVFAv1Wvz0Fink/6r5tLpsbywb/4yQtgmib2nsLMB39EhNunQUrG7LgM2bRwMAa
Rc2u7n4NK4CapAMqU4E/upld0lpSzbp/0y1Cxdpx/Iob+LttDR7n5PVs14/xbly88YXPzBRrm6W3
0pNXnGrcH2G0XFeyQofHo2A/pMjOHTChHNVs3vEjTscJ3mJMePHdIcG2HFLSQ7A1jfsa6LZdOGfN
F+J1nkaMIMDTwNWVGpiJ8YqUEuMC0IwwTlg282KRtZX7M5qBTqemnDTC7DkY1zni0tiuceN9hN83
5lPuKYxwpGOuZ/bQle+7cf6FOUxTBb1Ly4gspkI4kYSNOsAQ2HbmQ+I8zLt1eiFzDJHB+NSm4hHu
YXHYXCofww6/Zeri98Eh9bXGpMZw7cHmBDn6vPq21DYenvTAwydusxq9DN/Htv4+CXbReP/mfeQ9
6boJz6namkdAEE8LtIeIV3FHu42msLVXUDfNIE+tuVPcw8RrGKsmMKfZLBXBY/3qsSb9KSxRGFH1
mPJFGLXGmt4lvp3v7YiafRvng/DET2CPinHS+2DSKbzRuDhDerL9BtvfwD8wPX4do/V3azUy5mkt
r9NoSvBbcitiAIXSJC0JVr2PY9gDgsxqCZRRKnF9CU/CDkuQw9TS9UA6vRw8TII5nRf0l85CPz2d
jWoXhCjbAX2EXY50ENPR2tPQ8RNpYBeCHsXlmvp9HqQbaiIc9qBnYtTU1XdNFnVlCq4L8RSoXYH8
8IC7qwayHlHQwm+L3cAJP6G5wiBUEoVZ9RzWt0bIAkHebwx9yvTUI/sVVvjRQ30u7atXC32m03Zi
pu7OUzawK8pEUJ6n7rWxGCI2JDQlBa7lBTY2VAKdd9d1WFWqLTtwQz822zPY3Mi+luQqKdxUntzO
rgt/NOnyEDr3m6LGrTls9FuHPLKeY+YGGFSRYPj8e6yDRzUH5wUDTeqLpiBLvYNNO8oj9TvWKYX3
Hq8runVVIljsaYnDeym35YXrAGc55MGIhOj1XMJsj9fG60sFM/CvIUseM7K8ENQqSWJdiRcC3Sii
xU2epl5XTt5ySWzt75dwRKWQoF+IuzGrJjlDaCziPekWnGsWdBtQAYD4qsMDYyhX6mm7B3PAw5g1
4rsJkVBL+h1QbnE3SvB728kWyCLe9SkG5gkKz+ck88QDA32skjW6lmFoNNg//OzH4jbdQvvSjrdR
V1jnbNDPfZhea2qqdcJkHPWTxuKlP+humvaiVqcxXQdc4xjXdTiQfP2YJvdNkLCbFZ3txhQsATq1
ax6z6MGT83BGyO+2SzjGHnJMK45COPTUWoU23E5xMKkCq4xk5+HfL5dZ7eJIXxQytdCY3qS37muM
2q9oTjJ4MbpHXJP9cRBsL6a55H0qkTq+FDZ6y5rQ/41hWodeIesqdHz8K4P+uEb1k88yiI9zk/jw
uQe6UAaFQsf3tvcePcLEPmrlcekCh7g10++Bkzuu7X2bpodIT3cgCiUlwWB9WYCzgDMfXUPAx71o
YFWHLxgL9368x+GNhJfObw4hMfUdwcTvEIyM+3sKFBkmTd9Au2AnjcmNjy169CrQtgMA3Z6TKUFs
ntx2bSaxfFgWeYd+4jPpo2d2o4HjZX02yc2f/hyMTdmxVuRYTC9PDbRJoN3D4j47UYKhMRdN06jS
op5BGCoqKd3WP4bFJZUTZq1AUJAVIgqWQ0A5Dje7zm967UHmaGwsn32n9Qv2tHeihYBn4ekXeson
OWzBRS+WD1cigZQD56Npf/CQHCdUTOtthekmdjeypH5yYkoqFJgKQyACPAZfxyjfuEOE3W0/IIfe
ezJMPqTK/4x711drOwyY8JsD1gNTbmT8LOr5jJnkhlNT7wldcI5OKXjfsX+FFw8ou7ts9Mt4yLzj
Knt0I/OIrY/pfJqH9fpTNA5P+gpJ4Da6/TIPT5jI4gjQGNxygwFYI58Qb6PAaUUESj8dog4DUhul
RbZkftWJCDSRVwilS4zDnnAUeoWSDkHzjL2MIZ6dtV17BCkYU4XZ8otn9YLmLure0AigSzXtzkC0
4C8hw7U4PKLPKxD6uKJNY1gheO0DlN66FJ55Nl0s80izCta/3WqmgycCWvjUAEQoS/S7YTH1nS22
FjBRwrbPDNXaifWfEGmwHY4/Igp0otiYQO3jVOftPW/wrm4hwI3yixxXgNItNgixNzFQuAxw4602
2bGbgSFM6u0KQ/u8n9YY/3+zgAlWU5r3qJ3ywQK+QuS1ztS772NaFzhCCk9lLxoZ3kCLABYO4SIa
IZV0e9gmba7oTE4NAh5mSFXe/EiyqsE9VnSRgVzkQej5ZKbwccGaN8dNE1YKM7082ExWOJ0GaPqH
S1fTq8jC+05jmN2YttzQCAFlV8ZKw14aUcSQAW0ZWICaMhGMuZlrtIkh5lJbs2F84EVejn1J9FxD
/lOuCwiTzOFhT4cCc0UYxuPggpY+n+spOSTrJHDegFaYMRfcRWP0G1GkmFOsKEz6EYuQhIJCChxV
SbOtOSLoqUflo6UCZ0M3+wm1YZzz1Ia7OesAoZnX4DjWqG+wc6pd7lDLIzZ16LsHeGVBUAXF4RVb
1zPrwl0CLotK2wfclAcFVBHeJMN6B6+r6zAjSeGb4VTh8Xeev0cLgh83Hqth9MX3kOjwmbDhmxGb
hSdl5aIc4kxV3TS3rFhYAGkNNTaXRmRtlbkAbCAaZ49ey+8bcNHQK4RL2a5x+FBb4T7mBP26ErUP
jtDwhjGtKFGZekXjpfwc8abBwsk2JQAVT128toDF1D9CL74GqEns+A2/WRiwUJqQsalaa2DEYTc2
o35tcbXZsK38FLAHPZADCsy7Td72APqEjh7Ln2HKa8S6oBZY70XdPzm1iiepfQwwIPILl3U/gTJP
ewKVwZa3fvs9wb3k9+ah39Z76rquK/SyysJZ9qkjQFkkdsm8MwyTyhYrzU8SX1dUUYakO+m2x0xg
KtC20QlUxe1AA8XzRppLBquK4CfepbsmUhfSivOqh2pw6VJyjLWe+BT+ygJpL97aduUf33LnfiG/
A+RSVfYz2tJtmnEiaftQ132Do9wUYhO58ZpPYad3lhxGZ/YBqxXQDgD4BOH3mt6yRqk9bm6aUOkF
lu5AjkT9gERuNEwY+1GDrYTvYSASe0faTQD1RzjGWNRhJdvT7+ASPs1SVJ6Mr/26fgxxjOE15Dqz
6E58GSu7TU+trbNTXGuax1t0IgKvB3Jxo/McYbMxwc+wYb/4x3x1EBlGlJQ8xJJgx6TboRp94pUp
Ql9L6kscrfSGpuSZfnOjpWViaYw/1+Ob9flS1MQD8CdIz5wsl1WPhyzpPy2JHj0349HEDXWJIv/I
PAN5wgpmbN+LXRJJzDMmnOTpIICq4W9LGqBng6D/IlV0SpGYAD2JJ36TEYzV0VAPIpS0CfJo8r4t
oQDGpquHXDr0AFPUAx8zcsztQAf6NXbNDPYBm3cR9Aovm20GqGvmiR6VnMBcohBNHvkso/c4XCGq
cIlhexaE3sX8sZjoSZ+0xZwCdptr0NC/t4jrfF81jKGsmZLrHEPvseeBxNtr8N5i0LAeXZ2Ol1Zh
urgDKu0i1ijCe3kKl+tIluaO6cRDDF2IfLY2JffztNJftQG6MN9W291h8uAD1JRhe+Ek0FK56CZ8
X7IZjthD1hVJm+iseA2W0LjW8YsyZNoHBtykyUsR6+AEFDyk37Avccne+aT7FSebLaI6xUhHhmrc
TwACo0eljd1rbuxVR/269/Fm3AURT+57MUbfWHhb4fpWXFMSo95JZ/K5wte7RoH5xPy2KxyCJHps
igZfHOQKO8Qk2zu8WgL5vlP04QcOGbxm0bsFbqBq4gbFTs/QP3nAfZmQFbzrtr0DdTcn0pGnKNPB
rwH48SoYER0sXA1gxaj2WTJg8I9O967uk3dKljeIB0JsVOtdzK3cydjEP0U8HVP/4tP14mK8F/AO
aj9a4lBbpA9kHZ5Hb303A0bFwNCm+1WkPmLixW3XmjzVoNVWLf6D8BrAq34DEsTux1bihzRrfUdn
012dn1VpDylmgY1IKnd1r1Fu+69KZEAKqdWD5x1ArQL6LVVYDwmxDnxuLEwaLCBkANf1kKAt6Yf1
3AbuDO8xK7Akog8TwEVkwoUWeYA1Tfb2sCmsfyHj+hWHEuwo0kEqE0JzgOuhbLG2/OAheluzGoum
Ti1V2LXRY+YwfADTB8DhpT1AkGkwqvMAVzdxcsTkPqugekA2GiJvg5dm6gEqmgW+aZzSWAyEXIFI
yTL+1Ui13DsF2NXBimnDym5uMcX5R7FNStU38XdDVgOBiMAagcSfZkiLFKmKh+w2d2k2w05J6iF3
SN2aYz/rT3bBTiydU3Y3ABR1gkrNO5rOZe9yNroaicTGOnXeCbCk4dGHQHMp4sFz13mlAC6AaXmb
HLt8U6ij2ZY44IPQ+eR6mUckOuhw/GTd/6HuvJbjNvY//yr7AIYXuYHbyYkcDoNE6QYlihRSIzZC
A0+/nzk+59jm35LXutnaKpecoSEG6O7fN9bFmkLH4ShGNW9qO5VbWTru0aqHdB2oyfw4z94rm9Vn
4YT7Jh29E1AEm3/jGP6XKY2DYyvLkm1uQkBrZD5Up0xPho69m35o9EOVi4ivNzSAHVzryRjthpit
qBlOQ19Xr9k0qR3p3IXDlEBMRFG2R3LbWG0IWKluakcUiyGK+tesS/IHz+/7Z203XrJyayJUliCd
oPb2SE7aKq4j8ahtf9ylfZvuwK4yArG6+1KO7YUaTevY8OLvtTVV+47F+liKsaVR2kV35HlRvnEI
57vJzdJ4TRSyrTbv4xczDUg7t+sRes/UDptyl+aLaYz0fZnYDWnCFCytpdLROXFLe1MYOQwFldUL
s1NsbihHGL/k2Ur55rv6xuZITRbGID4MVnw9G4p0P+agNYUf1Ze2bhCz+EhfXNFYD5NVJHuvKzrY
KqYe8qTn+kyIYUqx0kS/jBpGh2T++AuSYwAMq0Q4l4/13stc0vw6wDiX0D8+s/eqjLRdenVTUxBj
EURmOMkT/MEoVkFspBzPkjMaLfN6IpwqaE+SxPZl3I0voi/rRwvF5U1VTSMJ8zfo1/i+LdNYIgom
bzJMh09tN8m3rgpFtGgDB+LNQcMD4mAmw3OqyKxe+kaYY5tLwJbL/lviTf1tJGeTqOlQr7MW3ZxH
cvM9bp9h4cgCrYgesssgPYZLgi2zXdZbtQIkz6OLPbIMKZPX2sxK68S7pVZzYIpFPgN+TZRS7wkH
cYhBiyXfltIBnz6MPxmdmG7KUKAOAyxZtH6b7s2knTdp57TLWZf9hvqF/hiMrcERMUlWyUAMeCxV
tmoMoS91Gg0fiOEuLlwpPzLr+S+eP0LGeEbqZgvZFtYTYoEM+LFwvXMS+HeJUB/drJPLBJHvSvoJ
psgqCHdJbwX3JrBZu6XsND8nczjcFNk0f+6KHuY3n4tPXhB907P0LxRc2KskKY2zF6OKtCIj2zt5
W9zWVUUAfNXGy8Ektc4SXXUiZ9xnQy9igvCqCL1cntw5AU5yCtWS3RzZAlShLy5RZOjtGBfZJrNK
mIS5EreWVOlRel24HpuoW2fKWWp2hmXfT8lJWQGPlB4AgGDOWLfya4ygaz+HxFafm7QeP8eeBiGc
GgLdWtWFL0Oko4cittunMR4kGY5N+DVOPe9bLuVwIfMxOiuSvsc19Be55uQr1gse9nAHD3A9IQWB
vLR87HQVlLV8LeYh/WDA0q0T46orDNv81kjUhyw0w6WRS/El63W1vE4566htsA5EFkH0jtUUwN8z
aKkn6/PkVPlSFS3/DNPQZjRY6kPLsB+pwUvNBQEZbktGvG/ZnJ/QXDHo1sFNOlfk9NsOSXjO0H0r
XcvdTGbFYlKB17EC8hFIWq93RZmm537Q/qpMC7WKbAlYaiHhk8hvz0y0SbozgKbaBSJNcR/TYLpS
hd1tsg4nxLqcWm+RVqCLQ1KV9WHwO5ZrVyGJ5snpXrtgaJwFpR3WsXZhPgcQ8T1UX78KY4R6c5hf
RXONyZDci0MtvJq0gjbeT+Hcn9whytDA9t4Ac9e5a2OszeeoDqc1FBo8nLo4bQyoz1xr8ASt4lRf
muDBmpz47OXZTA2mp04qGWWy7Dz3qsgri8skXRScQ2kdM1iHdVejy3MNcHp04samikd1tIYxoffO
IYI04lw3kIAOyFY2u1y2NVFh2ouPhQdMD7FM8GcHC1T21fgxJRV6UY+heWX60D6lZvnqZH5wmSZR
fCXrsPaXQl5XWhd0RRXma+aNNvSrO49bDw3xBqqOU5uE/OFwFKQ8mJx0eIWsaNslrkEupkG2q1d2
r5MpLkPkhs8gAjBObfkxwKFTOciiJp1n37LGLrZ9S8Dn1PiNWlR+2FyAPnKaXly5KRuv/mDJwb+d
a8cAlXXqhzCOkB1CDptPGZzyjDo5m75oIgtPXAdJmx955oI9Mn0rHFu1C2l580OKYHOZT4V+rR00
CTRXmy+Av8k93A/I8IwDJe4q42Pas8jKaErQlsgBoanifIlt5DYvYoHp3ujfroE8V2ZL2+6ybqS5
M5WCNatatDsmRA5PeyJQJKDTRUMlzPngUyLxYhnBfB+ThLnpHW1eNV3cRAIh65VNX+kqxj6zltPI
OaeI9HpEmubDsXU8l4N22TSMlrknu2jtrAzHbO6nlCMueqCMHw4N3WpOG4dTouNPxzHJmKyakXDV
VVxNAKB872T2Z3b/QN2ES+30qLxLYECNqXbqnwy785/ctMu3w1zDwHpJB2yAE21eTKXeoVRXB7du
y6+9y3nSn7qC8VD125Leedb7BodX0fuvRsTRNmqmrVEl1lpywVXca3Xk0HYtRlQUF/oGCBBH/+Te
zCkMiwuwl0SkNlMyVumyCLxntEnxiQmjurcoJADlzK6nSE39mxHo8BJDO1+qNiXYVyC/i4nJvDe7
5jNhsFB6M2c1ERtyzSsdLquo0pAlXXrKqEN/qNwredkSIL2UqvaRYaFxZ0DKvI0jx+w5Vv7BGitG
w9Qn46s2/E9DXWerIe/SNwRc2kXxFXf7SYvpIWstA6VwZ9lA5oCdd1mJpgktgHGSMpJg4o6iZTPt
qtuwS+cvTZGkT15XW2fWwXLmUfetFwur51dPBuoFOce0nwfhb3u4oq+8Z+1z3jEj5X0ZPfjdPCfH
qE0+qUp6G8gB+0YM/sQ5o+v6u4Kt/GORe929LlWO4tNgwaJyj3oFxA51nVh718hMFjqLxKW+eFT2
2I8r0ZWsg5o7t6zp46IKQybeOQx7qlGEiyY65Z+FbeA/zm7r3xdRrtsFFaeVXls1wJKRWrx0dM3h
BwhDec4iqeDIW9iSAKj60c9ZvFY9qCUjiX0VemndwjWUeavMTR518dESyCQRjlAvYRcEAI7MAMlu
amn6uS0TlqxhouqnyipxYyZ532/cNs6fidjMTxFK4UvR9OJOpxLZW2gwOS6MqrAe/XDG/evDKizM
OpoXJhPz2ulF/GBGfbDu7NY9DIOvniKEN0d8Lz0VpbJ7Bj7OEXH1CFkcpJirstEArthSHpyUiLwg
QIur+5YFrhHpthmLh8DuzrZnRMd+TJ01yYPzkUq24mM9k0iddNXVuwM0qDJbrMaYkZJBNEetVtZf
+qzpq2U3BVey3s52remptaXTbFOViLBykJ5H6bnJsvfI/ooodFppI/LOFoEg+xJt8HFKufSUTPam
nxFdJ4ryiVkkzH0zWlVKFlNDP8Ycko+1ZRiLQjn2E41aLj4JgubioIlOfR1WD5jLi9dqwOS0KIgW
vXE9C05XIRJakwvrX7kmVyySOTY/OyiRzkUbIZGxgmmLUda7ZJbbg5+k5udMjcPJdQt2uKk3z0Hs
xUvVGsXZCckhb/BEf3SyuNuoqk9OYVmk55GDwwGeHpzZbqWxcJjGluyjRC0HZrpm+A/WZe6JczgK
vcomO35sODl9rGsw68mhrZiuu2mTNX7wSnIFxVBIi9/wQQ6LGK3N0p9JX7Ajt9iEEmvRQsaFf+tM
Snz2W8mz7+Y5HpgJO+AiyCpOYJlIntK4IO6/jUCCaduw7/+V4gzP4OzBgKNPZpjJS+wEelvTR/Y8
+3mxKnEivsSNU6FecLtjZoxip8qrnor06wkweTAXvQF0aKZ8cMMzsq8FqtRHL5D9idzh9jBVTn1I
y5kt3smiO0MjrpmF5a6wa2gU8WW9ZLTr3sZEZ0fCLbOv4yDjtc5b5D6u5xEGPvf4Jzk6Jfk1OZBh
umdVeSlah7pB6mGQ/4dghHVcjF8sGaavbZrfc7rTOzV63YKo++or2nN1zPss30ep8BUKPt4/dtPA
bBZdSPZM0FTDNgln9i4VVBtAue4QABUtWVWhonkpbxTulmtb27AhydPZj5hRPnNUT95CxItP2Ggd
mncKIobMIBbTImzgFq7WoxDdXhE/xtkIUd9ZRrhzhHZXk+B3xPUfQAWOessAXt1oG0+Nbmf6m0Tv
45/xRcW44+2NKW9tNq25WzNoiAeryWDtcJTFzmh9UZgyP9SW3+10bznL2E8TMtUqRnutPIDJHOCl
qRI0ZXU8cEN7V9+JSviv2m2mdkXtd7Ed9TQyFUQHFnkbltyOzinCxm9G0AB7dBZeW9sYMRE1TcoD
bem5m5aYxpPX1CvdnVMNwcZG5gztEpY7K4tr2kmI214qVFWHhreS0w025X17HZxASqaD1zbD14jw
+6c48cjhJgm2OWkRNK+tO4uNlyBAs3XLHTAn636WGvDDvsK+rW7PvzhFYk2xa4dbN47lOvP86VS5
iBphquwX02/MT0PhTbuh0uN57u3sYx2P+rnqcnwirYk+46Ttvt6P05Stxy7Vaz8sHJwCbrgSDeJj
PDTTAsK3WiBxr9Ye+2RKIGLtvDgcok4lNod9BqAUL37J8iZsKzOJd30Utruidrpv2YzQBgEzS2VB
yvuiqA1UJdbYr23qopYGTtl13+hyCWZibMskVnuFHntVK5vk9H5+a2HycZmX6DLHYoTC6Uufcx9W
aahUt5CPPdynXOcwENgBS1jhonNryF6oHhSbHItOptfL3ZQb7qkdr5Nyno8HTPjlLuuclGE6hnAJ
hE4/zqKGr+Q5hKXifHThSHETdGn/4iem9+B1ExpTlddYI3A3o7pK8hWJ+mKROU1/KhpU9QF6sdVQ
8oqoLk4fCm08+5IDZNdK+0DeQHKo0lY96TnRWDMK9xLjCTqUrVuthNnpTZZNyeUXpxuYul2R7hTp
rUunMcJN7YlgQ1FDitcZMW9mPbFDwcB3Vz9Dh+jAXLQebeCd0XRf4zhCP2rl2CIcmiInwlN53ISw
28+sD+WayWTe4Dx2Vv1U2PXilxTljK7M0d9mHGy2WZKg5FBMs7905AkEiSOTnUZPd5dFSIcNn2Zf
y83Gbcrkse0xBf2WY/Bvo/GfHLT/dS+/dzh/1778J8vzuX4rH7r27a27+VL/f2B0tm28+//7P17i
/2F0fiDUgIdafilf/2iP/tf/9ZvT2TJ/pcAAX7kTYFMJhYvZ+Dens/dr6JG4EYaYmnGh2td/8x+n
s/g1MD2Hd56wH4/lgIwZ9uF/maC9XwPgZxxQHptcSH3lP3E6B+E1iuD3tACBWtEhrpdPQXIRkWb+
1Zj8h4QOJ1VxY6VA4LY7J8+5C45l0hjHvOOixF+Yjak4vuJUG2xc/EMimpU1GuKuaGS0T+bGXNcJ
wkzXitVtiDXrAd3iZ+YRgAN0zedCV+ExR4x2CqdyuImDjso7WwF+limPYTr77s0QYk31aNGoCe+b
F+WghoNO52CPfVGtoXhMlPSDNR49x+i3PSPngQqPDkNmNX+irclaAdoEal+FFUehwfEopdQPZVil
N5r/m/2qdUIuC5wYq7h97iJPr6/O8I1dg9t6iINDTbGpkAPEs1EkhENMY8YbxTyfuz0Ok3aiE6BN
Um/b2E4P85FKfclq00UyiO8jDklR7dzG3TpuVh+YA8atjEtnQ2rB8HWUut+0jvvWKihuFO8mTioX
DWIeZsiOimkxGigyDacdbhAIDgdLNjnVI5Yl9iMW1GKNp3BABuqQL6mlSp7NcjJe6OHsVlYN/41N
hVotK8USpwq3gzPUxieMXvZL0Wdih3yZeoTKb8JPsdXlB6ab+kH18NCTO8jdoHL5jcrAeJeXw0ZH
CK0VOkb2oLLcJ1UUiVVZOqgmTJi7oq6fxlahjG+vrjBnFkdFwBv7YK6GXcV5FxAgld6xEhVdHSiN
8QGFxq2TmqzVflFtw8rMVlOVGRi0SQQD26CyD90vdSrVVDOiAJ9VceMfh5YCmhlZ02UeXO9CWGFK
UXMR7KveQVvfGC1mEqWO6Bo8BP25f/DzQW7koMsdNQzBIuZLfbKlMa4iZeUbC43LtilRmes4QIYW
RN4KnN96tFwTmw9Dx8IuUsZij/rBWostCmw2Bmcub8eixnaYi5dRsHwjYPa4ddJcCS0+hnbRbMbO
h7tkuliA7ImDG4/uTakwSZumBUQu0mIlItiVvPDEvghQoCdF0+3qEFcobOm2GAbzAxBY8Oj6UbcZ
qchFWWhGyVr6kiGp97GXV5n7XMk+2bWdgRfGi+3yGIUlmX0m5PmyqAJUfa7KrOdEJpBo2TB8jQd3
olrHsZsFDgB7pWr0CIHyuoZClzTBSNwSzQskuh5Lka7t2bmqDAQDUzjRUOnYubPuq56/nPguQYp8
5C4dhTX9wpP6s93OiKe6RL+UduI90kj5OTfITJB01dxa7XCUMdy/71nW1jE86xy6bbRWcjK2tOcB
0tWJuSEZgCPm4Fs3TYP6rsT7iAwjxOrGg4aUTnlJIgC3ZP+hGcMZvJLBfh15/bPBKP5kDy0qp8HF
7lgVaM11tSuBN0ByWrTgVv6Mo9lcj66IPvKq9qcsA3TFMPBBRKHYYeXAZ2Vfn8aZw/lZu9m9TCUk
SKfTjQEbeUd1ZYTXrUPEno+6R0pou7AcVcaRrKya/INvc2x3grE/d84g3hqdWEcmSRc632dPzgDS
ORRENCxY2uxOhWtSJzTGhn1j9yQkLQoQxAYFRVjeJnmTHZOk8KKFmSPDcaN2wbHqxRjb6SaBeXsl
Mo/gQXhDqjTrq1nB9fVGBcaIbEaGbxZoBzVIqtka+dQdSlmMRxsvEcgbJliZP3Gu8upVOmYtim2j
L8ZDAN0bntNqcmYUkn3+seFVv61Iws+WmVHOl8oob4K4pcoziO09Wxn9oLZuaLAZVcUTKtzyUVe+
W+9Nk9j3JMpVvcpsvWa/oUStMA62gA7VE8xJ57HcSVQo8yq9FqQGqfFB9p1/nGFBHu3e3xThGJxi
OIqFaCt71dk8unmVZFskJquooqprNRhhjMc96U8xvMAirl1aTusOSU4+fHWQozEtZAUsyRRurlEB
Cz3xBCUaG68UKlx6Umawotl8A7Y0rIe02FaFSjehW3718/YTKRh7GiueBdkUrpk8+EaKJyiJqSzC
EoYqhLmpx5qm612X11+GyJlusDvEJw8KYZE7TrszU6nWvXOlaVAEWbt6ZqXkdH07hb3zbEQW9VXS
LQ5JUIK36ah+zFMxfU6bIlhnk6+XTd7jpO8Hcmzdufpky+Y5HKbbfAzPQccC1Q7ta9c2ZPXaPdZQ
v16zWoybLBf6djZcHLp8rXvJBNkJO1lOaH0cid6aeeilHI3oY6fqhHLWkqQLBl227ZC6H5y5KyIh
wULypHf3pANhISPB4J4GqfgsA8ddUWMeXEAYgoXq81OfxxJFNhtwhc9xLHZuGpoP9SAIfqJUCFaA
uXKp0zTaU/zZbFVK4EEx9PLjBIJ1aANrhsufmqWJeoHCL1E9Q5xSvpRZPROdqPy9ZTO9UA5fbyy/
xGc2d444epPyXqtE2udQFibUIrEsWJCc4Ez79URQiDrYQTYdRhFHH6pBe9kxrYg50xEBJeMoD4jE
oO0qfYmF5TwYxLAyTc7VJlYdkjyB1jPM03EVdF7yCUwC1XcD7P2Jsrt6X3rEGq3N0tuLht2FdTng
F488WCM0V7QG66MHsH/OJ/NKKkqrvmAZFF9QZt8NFs6XDceq2SLeQpXwyCpinhcTHSzz1H9w8MCq
ijcKLBA5xCCx8c4gs8SHSAxsNYraonee7MiodhS3esmy5OgJO+iaDdY7DhGLOkRuDBXkP9dpwD5Y
O+0xMpvoxsdNcpu02XDfxkrvLZU3qwRV9BKZwFSD9dAcb4fa+MpnlO7CwrnDvjIE4jZuIusYJ4Gx
CeOpwzfXIUFobYIQiuiEQdm5dko71mK0ZU4QW1gAlTXRvAnRxBmqLnfVUNyMQWaBX5AAcRhcQdvM
kCCdhRT0aXt3kanAgi+qoc2jNS3V7mciQwJy6QJDg5czWQWWL15Lu9W7oAyn2yqqk+0cB/NBt1b7
mA0EbjWNNdmLAbfpcrTM5m5ojLrb0WXlkfrgZ94uwewHmywj63NgBzlREQEsk01WxrZK43gj8Cc+
5AnENt4RH3kSXr0Pc0tYRHuttD3JYIzeJBOk9ZAQa40wqhYMZ5LYLQpQxOc2HWY08jp17Q06X4Si
mC+3np8FT26lvrWO8a3qfOdhDKNgFRTAOgnbPqk7XV18CZ26M1cm0RRbAOQQIZFAluxgW5qBZbMV
/9Y4kMS2tYJEciJJqgecKe0WNYC3aYZ8vvcyHpUmQMrejcMyQwyxMaeW0paUwyMGHJsMEE93G0wp
0xkD4EcSQaYNDcjRBlKFJmutszcKAmDOA9vZ9xM7qfDzfGf22Dv5JpqdHuaZHq4rqlN8blzbW4io
zJe2yN6IystOZchJrEDiqqW3tYpPuE2BxtP05ML9kHXTLSDQhi9Z593icm3J7svjPeeUS+s2G+nX
t22bvNlU0QVTed/QL11inEm1+9XJ8XBhH9qNWOtPHoelMRj3cF931Lxaa/q893omLEeQ0k5+GHow
l17uNvbZe3Ss1yyEBB14nOlHcyXdZGtPcn7RGZKlLB8JiBVhl2WbKPHV/aQbK9xFICU1bsaqgOYQ
nScuRp5+FZxgL8hKu0cgQSr5kg7yh5SL+GLE9HULU1J7Jmy5mrVTPEQFirKZ1A/A9y445AqgcJzH
+YzbazIXPkIijrkUGRyD2Td8dr04XnmxMV5GNAATWKmJZcVvs/sY7n5GVYv5brpBhGXsVJiluwCl
Hpk7kt21MKneNmJp3Im5wrPPSDnfunJI30ywekauCtuH11a3SYQhyMF3e+faLSbmGrCypCHSZDF2
oD045ehUb6VUgvspDYVuF9IE8V+brB0XT9pcwLbTNUc8SpTBKcAKn7yU9Ye9lyzxrLMxAwaxvgHf
QYiZPvuVy41QpTb29Ixxgij8LY540kB6eguZsDLrrp7YXDM7uJdzV8KQPpf04rGZEP+WoqYQ/Vzs
fIdm8oCMlTj2xKEsupHGeKfbji2Ue9LYJ+k2d37Tz2vlx81H02ide6zRuGdtYrTLyU5ufHxD1Co0
5VJksoDeFPHes41oW5khzW0cwc8iDeybxNI2Cj4f04XsgbgzPEUZASOH2R7Hfa/wwelJ3wxeehHe
YJ3cbjT22J3kTTQ1xcI0S+rk/GQq8k2H4+l+7jT+dqocxx7z0QQnf+1Tj0EpsSWVJ4/XDmedUt4y
TXT6JGxsilUch/fWNOYf0eTn1DiS1uOux9FUj20AYcpMFbrXCxTiFKcuv+RpfEkjm0pEuK16PaFp
XSUWK4IxW/4yTgr8AG75HDtueGsZ4JCrAenlySvTACFVbTy3FQxNUQCz0Z9sHgILEw7lvgys0tnl
iGXv8PoLxsgsvpvHKFyzwqGo9+Zuk7TmjF2zFsui9PVLO1gzojWDx24y6+a1rovqI842Img6zTp0
lUviLEqrZDl6kfNBN4GFENHPH4ZmMlej8LwNpZ9yr8Wc3xAN9sjDwOGn7ybzMBuEbK3b2i2WlTaA
F/soXQsT/VPpZXy/aNZ6OIbBvf4s10worc/F1AUPbVxzJkTcFjwXPBhHNQYdeEdd3/SOgIlvp+kx
oNtqKXptvETzhFq8VOk3q/ODZ9+Ysn1uKv34S+UVGH5CmJrUs5Lr26WWSR05Oy/EOZgK84sVZOPx
F0LC5gygAwW5Ew47s8G9MMWhvq0znxZWdL+Ew8WcFtILY2d2ayHi+i2z+B8BdI9VwR/vMbc/oXP/
dxje9q26xvyp95e6fpo/woP//nT/b3MKSb/8Pnx3ew0W/F/Hqn378kf4jghv/vbLNY6QoMNf/dAn
1tQ3f8Pb/gPfEc18zRwMaPM2iY8ExPsdvnN+NU0IFMofmQRA/7jcv+E7R/zqC8LwQ8JJfVPw6z+B
7/4cXGnYhN5iXPDsdynd45CiRmKuuA8F2rEmjq1tEszmP0rX/f3q7wKuhR+ZJmdS41Jm3qcCRHnB
Prn5w33+N2D8x4jF731ybtof4Ubqd4lbRHpzD9R/xmQYrJQnvJ+8+Lv0VwdlTlNQy3kpZfa5JgIC
kR/5UD/3ya8/0R+B0kEhcIr45CwX9tU7fCQf6u8Ch6+f8Hc09vdb/i4wNvRml0ORjO/RFdHyMhrV
F1ma2NFQJ+9/7vO/yxoe+R2Meea3sKZeH6sx3whpRn+T+v29r5UH/o83JwCF1Ji6owtyPlRprvuB
Tkbeuf++mn/xyHzv3rxDqBUy+HlK0/Aihgr6s4UkBuukrhLs6Me/w5+bKv5796+Ro3/89F2l9Vz6
TMixqOcbOdb1rvWUtdRe2sE/XbMGrP7FMEX+N8HJ37ld1rv3lzna0Z0sgkvGSWvGFozMyZ1+I2VY
ZP86xfR7F3/3+nqhU5al54uLGfskTw5yWbXexx/fqX/dkr94UK13729OqmcvVD9cVGOt7Qbhz8zg
H+3t7kMwP1UtGXxw4/kZHGttUH7sxDvZf42iveg2/FqFX/H8/c0P+q7U8vfv7d373lSWcmd0wpee
CXok8GyOjwYhhNmNj3bEc14046M25sVg74fgWYwAdryysmkOkXkqQsKBfvsTY/T1vylQ5CeDQOY8
rY3q2zWZ8m9u2/X2/NVte7d4mEEbFToZhotj4BlzXiakpj53xNFHAryscVoUJKUZlGbPzcbo6yWh
pZy79ZIjJAL4Zvnjz/GvYPG/+hzv1hkCFjKjtSf09MBw3RgSFgAwXHRby+cOEbdkIxFAMXnBl4m0
dMH9qUiNtohcwUYaudFCd/hE/X2ebyLbWUBj/viTie+85Zb953cQU1XOIbhOL00xQPe0UB+E/gWN
i1kwqxedNJcjeCDjdv1gGZKTnRqIqfCyDyTNnpTZfEvr8JTWxXPopPf2ZNz0YfqsVfxkKBKTyb4k
hOUwQu62yXQMLONG9PizdKIgqpwnZM4vecGRE20PUXH6M5axdSKbFTj0sTcwF0TRrg0y3Izzrd/p
B84FB1yQjEriaCQxxjjzcL1jKWG6yIBu1dBvZ9e6ZIb6nJbNTVlbaFbtZhdir0xSeUkBo/F+Elcj
09Uk5YfRGDc0ja5bTq9Lomk3ttQHL4VOsqutGpojGbO3jlXeX+1RMb0meCSjO7SaP7kKvlvDrbGI
CfrKmzt7YIMj0VuTegJ800u7uDFV6SLidhRw9N+VN35voXq/sOuZrX9CX4PnZGOnLcqhYv3jx+k7
l35fnZCNdkqKkV3fuSMPxMzxHqrv089d+93i7VZFHvi109w1hPUsEj+6DYL0/sfX/s5bYL5buwdD
ETElvOaOCGyFXxpf0iUjmuSMqCr8Z90P/102zXdruFM6E83ok7qbxvDSu/KQmflv88Y/3XveFzKI
VlmhakSDxf/KqMjqvsdmuvq5m/NuETU8HRiZEyuy0oJxaXg5ih6Vm9u8M+2ffG7erY/aC8K68a32
jtC9u9kAeKQh7e8qUb/3UL5b4nqqDInBndu7UbDfhF7c7sY2T37uTGG+e31xgWQqcKW6k1p+EmjC
iI54+/GN/94Hf/eiFmEypWbSt3cWiRkIw+Y714TY+JmL01vw54VfBHDfw8iyAyRLayOfnE4t8VPv
qhu+e1czxyirq0LrLtfh11lCQcO+/81Z6K/vCnWDf/7g0gayArvo7goVbMuWYAWFEeNvFuPvXfx/
vKOTavKAi9thtEFdNZM1o6bVz93y6+rzh1EG+UNLvFvAKtNgdCGiyltlEenqP7769Yv7n2cMovz/
fPViQPw84ja+Q7IHSwynMsj8ocmzIxryb6ObHsoOr7aHKPJvysy+d7PevbXK96fZzK83q86/8Twt
nRIm/sc/zfeu/e6lDSsR5yNGszu7rVntQ/I8KxpEfnzx75zHEAr9+V6RdkfxRU0Oy9CJ8ktZeOg2
xKwWcoiC9dxolNk8ZqRRN/ZtQKdqhJ85gpzzrHuODM25HLxoMwtsA3r2nVtpBtYC9FusDN9CFIGH
4YSn4JXgPCLMoJ5+8gF6tyDgWBNaG2Z3h1T9LdaQOP3Q/c21r6/mXzw+wbv1IOqLqA1xBd7ZIjd2
hQdPDSz3wSQg1B9le+rJqVnL2lT7H38H3/mCg3dLxNyNRViiwrsjG21htWa+sDq0Bz938XdrhLCJ
Pmp7g6128qOl0Qqos4C1+cdX/+vTghu8WyQsB+qOhL7/w9mZ7caNJAv0iwhwSW6vZO0qSSVZq18I
2Za578zk8vX3VA8u0FOwLIyeBq3uYbFYzMjMyIhzhhNkNI5xF7u8EuNQrnppGF+a0IV3ESpkZvd8
bt6dEq1mxzA5AsgyDY9//wIfPfvz3/8diFrOu1LOOU/uwKldbPe/nBl42d8vbpwH0Z/epIuw4E3a
XKa08Z98wxd7faihOY0c35jUq1lts6yzSQEU8pL8eqYamcYAq10XCbXPf7+Bj77dReio3YIo63Td
iUOp+7rprmT1mar+o0tfxI1ay0TXlcNwql3xkzK0X7Qg/Pr7XVNI+OfHdjG4af61ZHT2CWT1JPdG
O2Ojtiqf/apGBVYMSm7VAApZ5Zn77CSJWI0tzWc5weqgISeBYw4nxV9ALkGGlN/cstKuYUNEVDWV
NbubWQPjHtFpUg5MxxFlLovpFOuqgZhKz8tDq6JyZSxju+JQ1lwrbWmDxEvsgKhOI6gxlLuBYtcV
lAZr40HRh+DctrS6280+AR8UDCC2bzSKOQJ6EvpVaS7eCzVoYIUTjvosCGDfaMQaXiIO/Q4GbW0r
SnPn9ezpPznvzEJ9dKlQo4glWEYDNpfrgCxx/BdXlTSDAfhBq0E5XjqpH1MKA6wt0y/ONu7FgOgp
BJznqW5PNDjlK1CcnNoM5SeR7oOJ2b0YDzSteELlqjkBOi9D+izcc7/hO+A4cg5wvKkxaKIkMDJ2
HktNFeTfX6gPopR7EdBVl4g+1p3mRChPYINWYIf8st1PpvrkEz4YDe5FCDdxyOSczTenqIuOWml4
QW12xidB9hxM/xBF3IsQnptjHSm6l06k4iVtzh09qb6rkTnQ5r0xa/knv85HX+IimE8UQDW6a/Sn
vmlvZRd916v64Wu/wEUQn9Kc0/52bE+ATqxXr7PK+0pfQGo7ub76+0d8dPcXsW5e2pz6wbk5oQ45
AhD6leXe898v/dH7cxHrumY2M6rlmlNXpOYVXD16SsDHXttsjj/5jT/6iIuQJylz5OBwcE5mqoOi
BxxPu0vXhHTUTl/KkFMP/t9TndSkO3ez6Zwcel7odZofM3/8ROn9wcN3Lt7/xXXaVDVcWys6Gcis
u276r2X2hXP5+s8jwC5Ov05ZQe3ENvnaZlicT8/+PfW7uafNtsidU6GGPTV/b7Hlf23N4ly87lRj
Oi1Njc7JTX1aP6M4D7IRcO7fX8ePHvb57/9as3S+tkSzBw2pTQzwR5DSwtlI/qOM+x/zJ8K5CNHW
OCmEUaVzsrU6W3XFcBPNWv3JnZ9/sj9Esn8m/H/f+dRSK0iv7anVVXMzRhykxD4sEelTsWv5AjqY
C2nm74/pgyF1aSGE19K5PbX4J29q6fvNIDl5Xqfd0EFdbf7+ER/9EhejVvP9HKCFYZ/GJg1Hp33S
TP/9S5e2L0ZrnNK52HQzP3Kr5diEeiwaNo2RX7v6xXj1HOrcMiW58TlSgeFV3xRdwV+79uV4pRmj
pWW6O1UZPWAG2IOkES9/v7Z5frJ/eIPsi0Hr0NSUZDbYj4kyr8Hd6h4VtdPGrB6iBMp4cz2l9ko3
tlP5blo/CutZF8uV5YBlohCUf2oP6ZKDtv0k7v1zXvan+7kY6SKZ6jnPShdDLi3G0xR60IcNmvZm
n0Ll6MhBhZC3bkvFhrqpqo4mdOIjbRpgnrP2fIjR/o9O1//Pqgr7Ii6MWVYvjlPUJxYH1APaFiil
TH4ydD941e2LuFCJIW3YStanyLOv0TAcRsrbP7n2B8dowjb/O6JRr+3AafPKkwfQ8yccT3lGqb6R
nE83zXLGlLWAyUEK/kgi9SCM5glovXc/zZQENTbQdtoS+yDPIY4qh3OrWhnpymrM8VYZIr6re/67
fvDcXV03r2kPv7+czO8cNlxbLU0Xf383P3pCF6uEicN/W0ZddYLK89s0E3CzHi2+f7/4+f3+03t2
EWmWkuYZyELlqZ2Ka+DwVESwsQMtXb6Z8fi1kSsuYs7ICRLctbE4ufH0JqEzOePT32//g2cjLuIN
Deg4Cs468Wjy16Wf0RZIQ8ffr/2PWvcPz0ZcBJx0oAkMxGdxkpxZ7hOUkt8aq86uz+1JQQMVHZZ0
34AE8NpuNcTadAObobiHGo5haGyKzQjRYYV4wvmRpLU6AiXRN1SyyWBgJ0gthPFAMbW5iYbxfeos
KKhjPTorGmnaTZl+7UReiIvIFhe4jmSlePgDjV5mgrn4i8mySwc2RIPKKiAlnBhFW9wrT/ZQfBKQ
P/phz3//14zuejY712LIT7lXvfuN/2I4n4TWj658EXD0cTJcXdbZKabPay16p4NJ1G///s58dPGL
gGO7nSfcZUxPpRzLtRG3xgp9y2eD9R/r9J/eyItQYFWa3SxUYJ9Kd6Og9LKqITl2V8k9R+7lGUhD
04dev1nnqT2lEx76vfDZ2e/PxyY5JYtJYa9g0pE/ePJEsqGLOoj9BFBSEtbGN8ZpuCQPZ7qk1zxT
2MAama4P81uk2jWtc2s+afBeRv6KNOo/H2vQBfG1h3cRi0ZdM4E8FLQyLPoP5CNhryMP/9K1rYsQ
xGm0kVl5nZ86VXNWjtM5Nb/2m1sXMSj189jR8op2qjY+1mZ/28ivxU3rIgABTsqQxZXnuEnKx0Oa
Fk/F49ceyEVYKAgwCeyu8gRDKRKn9ovzuXWxcKnLojJGZ8pPlqL10KesbE9Hvbv52l1fhIU8QvLK
hpOr1y3mPhrlhuX5a5e+iAv0u5V52eER1JccVq/Mm60GzGP1tatfBIbErj1nUmYOdg+CQl/nN7AR
/C9e/CIsNLVJeX0rs9NcxM+Gk0CCOUOAv3bnF6MyWkbPGmHsneamyjcxxAPLrb/2c5oXo5LGHurf
WNWejMzv12r0WHH5YP+/dOeXtaTU8VMnZqTlifbl5zKrflQNW/2/X9v4JwXxh1hsXgzOKG7yXNK2
ddJNbUsgPjLsbeeJWGu33l4vOvoD97QinWP0uaUkGZ4dcrHmbIZzvNBlyxab5osYU4MlrW2HXWbs
f1n5A1coSAxbhX00uYozAFZ05I7cb4DFd28ZR8gxeJ95Sevnmt2nQ2yntwoQJ+D/5UQAbyp7V8u9
0jfnUN1Te0+n+Za/LLwW2qjvmT9aK0EW9X2qazfshmv+pZkLFggAPb35hxf90r1HYGuBELdsdo9M
Btbi/eqmPdbVFdFf48fygBi2VKQzE9S0ERiJ2PLprTtA7G6DiS+SNvf0K+Z8Hy15j+aG3/dnL0GS
8zlc0iAXDG0oUNk1/5mnizX3YeOQ8kpSuOV/HmMPlLOjTVuwfsG7AXioVOjGNln0LlWz4YEwmym9
OUQFTXypjtAlgg/VHgZ940cx/7g5z3EzzI5SFbe1ARx/ap8jn0rL5tm09/kYHyXbGqM8s4CcZ+4h
Jr8SF+XONF66HuJdZb9CNLuKKlCndFc4Og1FMZyP4dp0ji4HSAkgdIcMquyLMEY6MS0mVW9yd36E
NMeGbMqkvpGdA75tMwyvGCgCfZyvQCytioTywWaVN4BE8GDLFy93sFj6qLj0VfvFpMI/m6R/LamS
keNeH5fJqc9iRNOR/R0S2SfD4fzS/2kwXET9GLENSEa2Ee4wPqA6GzmBwuJo4bsK0i4ZINhCn/z7
0PtgjWVezAFeDf9TURNyypP4SHfmo4idq69d+mIOaPMWZpbs85MjE7H38PIGYnLHL974xRzQyMl3
cBqwj9bql3KEWTuUn+RgjfMd/ukHuJgCWg6tbXu00lPFu0+PX4jbE1rDJpH2mvf/vOLpc/quNoNK
dsli3BjD09+f2Uc//cX8UExDVdBplp08q/jNmZd2ivy+eSgdL/9t0V1644F2+WQu+uhrXtYzd3Mk
nGZx0pMn/PZq9OGCASMADQ53JpBSm64rL0vDGOgZbh48LIxJw983yFqhrRpyn7q0LH/pi1+WOruO
VRRdUVYnHfDgNf0QxQ26kOIl1YVP1JxjhLFF/7V3x7iYbaARQjWfswq49/jWFvT3zPHb37/HeZ36
h1fnsvC5GCz4ABSxnAwQtcRnNw7oNvfDM5RoT6++v9P8Yl7BmKi/tgUzLqIFILY58qa8OAHVVCEF
Lpw2Fl88aDQuw4Nrm/Dg5+KUj/VrBQGv1M3vf39SH0Sef97Kf0VQK+l6zROyOJ2FpIajvpPv/ORl
+ujSF7Fhllo+ZMLMToOrP0V9Birc/iwN9tG1L2JDnfXdoNdGAYVff0aKuSna4ZMF3Jkd9MeX52L0
G5FXy8IX6alzzfIw0QsX6HYJph/M6zrJTKgjWuVxulxrrXl2ct25wgWD59tltkpkSlNcnZg4R7Vy
pc2tWo9TjcYt9un4xoa765DfBULFzibnS6xG06hynHJt9MkX+GhLfVlP2/WzGkHNJCeJKjG38w2A
rwBYZwgMPJiqO9YzMwUV/I/el9DlOU9gqTU6zzZY08w+nVdUqDUDZvV+OZn5Q1MesulsUQVzClPS
+DY45ToHdcNqLenE+rx0UF4EIwebivW9zO9lr1YWEMmlF7tB/dLli5KfzAsf/PT6ecz/6411Sldv
7Ixvx8I3nbfGZ4PMBA3251/+sqC38+tuJDuanYAAJN/mtJEbkqfLo3BGb6fAxgLJAH+UGyWGA4Rl
20oDQXumaVs0eesQw5A1scLpqtDHQGaGlFmUT7mZkK/QeoFMuDfKVdqP3c3YpSS9QZkGys2g9Mlk
IU6N6maq7RxINKVhbWNj9FZmDY/SGYwNBP78ahyqPuzi0jzoXcNKpM/AACXUHPILCe3Rq/17HdaN
PRm3yYAy1ZpQ64CltYNhgbTgYr8N3KQ5O40qtw6qSqFJSlPrqCW+xUp+hsMogdSJUSyb2aywcBVa
+luTY/bmQdZ9V7Vq3pMm62+hz+SIWvx87aPX21DCDYsBledz1KXxmhHiBu3kViSXUTem2aQfI4r4
N04zFXsr06AwWDgPDPtHlljzOgK0GQLe7iDHJdOBOju3DSszwzvtx9u8bd9S70xLGJW49kT5Liwz
fkqW5NVHFf2MCdq+EmYfbUd67De23pShXuIaDiprVLeVXtBzPExyNzvSWRUUqIRnRfZBwGFbUVvB
SnVEmFPW6VORds1NpkGv1YqofWJP5IKc8hrnTWAgu82G7o7pOhy0ROzmVsRrrl1BXxjmTT4D0coG
TqWRNo1h1tQ5wBU3vgWykt6muFvZhA9aINPs+zihO5hzwshc4rFR5WyuOs1QIe2q/TctcxmnjfhN
4ZDYemZc3XJZKj067VFCNQjzeKJKUMWSR6UA4M40pQPKzBztB+huc2VVKO3iPh12ltFqQbxYcpOW
LkyhOFG7OK+MfSYMfh3oh7gjhjne61Xhbh2rnF51fC8rvxW4gasJuZ1PDVYxW+gPEECvdQR+J82T
1Y+zahLoEgVBG6hD2SFCaxxQ382qzKUtt4AFkAS6lpDfh1Is2qBwvD7oiK2UjwHLloNPBRJsdvgT
BjjKADnHWEB8yZajzxx61w0ifh+cqIZJWVg/RCy6kn1hVP/IMdtsfA1PoiF1fVtHpreafa29AQOb
rep+Nh9Lu7eAQ2rR8JYVlruvRnAc/VzMYQZyEC4MMI/furB5Q2s9P3j0271htlOhmNldQk6ZOSvW
8i0YXnOjnBgKjQUfmQwuLEK78Qsa7Kdht0BE3neoIN8iG4FWM7pgsuqimRgRg4BpAjy9U2x4JVsq
qzWCwXyxIU77ZrLvOrRM5YQnok3dhVYZ3wdgnlSHyl+s115PrWtjkQAnjNlPD5KBydKzgJ+uzcNd
0jf+OmY22eqj17frbHDLJ0NV1tHWBDgidC2cmGHjxLRTWO92DsAizCxdbigw6a86SbqGxGlq3CSJ
n0c7ZZz9x40+5VeLZcNxpZcH/BRujluv1XN/bfomtaO2XT6NNG1vSzpqHof+bE+yrbYG7ph4E9LP
MgcO1qaGTl0SDVRLYrI3QyK4fAP77oQTeO1fvQ27AmoyDIHVYE/6fCYV04TgeaVB8aunMf2YIDju
LKeJJXXg0/Az00CTcyFbPkk/J6mVd+PvptMIHpk0kBAraG933tI7a2Wa5bIu/AJCmWhHwCAtFrsp
KuEkJwutg5FsbiCoq+0y1NbabiTdVcLty9UCp+uQpebCmQXfpkoMeHK9Bc9txEjYzYl1LJd+uGp7
Q1uXdUcSs/bwMi945nC1T/Har0Z5p5MgXE2Zo6/7gaq2XI1+mFZWRA4bUzRYlfo9G4blrac2LrBn
uuTLMQXC0oZRDYZyqY4N8uka4zVFZRUv/IT4XXN3WS/NlasBaJodH4hnao8iiBS2eBBaevIDeLfc
9mZs3uuJMwNv8kaxoreAXrpmMDeWDZUdnwbWPtPq1tKWYPcdPN+FkSwhwmzWrz0WkyYZisBLfcxL
IusH5wZ6n3mmrQ7fh3GQzyPC+GNMKe6upe2+gXPgnSkAfnSXDKkia9IhSLRxRa+k6ScAlCO6sgJR
6RNWds5sGkTX1JUVwPZTx3izZnv4MUP9DxFGtjfAu1BgDnF5EBMaXSuZyCAYFe7bmnHU220DQtdy
bqF49+BrnJrlzcy5fAX26JB0CvS3CUhA98vqEXtltUuEnd40KEx+Zwm0JrBjt14fsW5Je+uWb2UB
UJ3G9yia5zslPD8cGl/9KCEFbZZZac9iMEBFyMZ6laVR8Hah+8BeQ2zDehnEmf7dSLOfeuneJlkp
wqw3rLuiFksgZgVvyZAjxuHo22gyAZQQPgKvr1CvwpNbOZ7X8OZNciWl/baIWcDa4IY8c4KOV3GG
4SXasqKBs7ymTG64hWMB5KM05K6jp/2hsEzYzzRMBE2SIBi2WNG1uQaPuqAwEyegHUrXBbKvgcQo
+XtsvTVVBhy2DA0a0sORiQI+SvxTrxwI/HaNqar0tWv65bt9SU3sqmhsj6XqRIWLufHbYj8nXbot
IXig3RviDeA9Y+vFqnnVda/aemJwbzotUhs/b/T70SmMNcd1+ToXkUUtr55b23RE1cB+Hp9FhRHv
oWp8y9rUvVGwupIaxhwLDtYKopa+jxa9onxz7jZSOsB/MnzGs+W9dkr+rKUW458yo3WB3GfrsGJf
W2WqrQpUVLzyU3mowBshqwDxsTFNWDpuLnFbRrUY1rVp+xtVxe/Kh92PExSKkt9VKg3BoBUl/ZJp
9+DMHo5B1v9gOfwo1Bt0ib1fz1tCEJk70evbDvFICNDo7JjQloNlKGyAzUivaNPF/l4VrXWkYu1e
pMjTRWq3wSK0KLBoW6a+oX0/r2dvaM+VsHlM7D4Yb2OQ8oL9Q23Gw6oHAoW/JpfgYBp7q1mog5oq
wcdUM5KhRoL+Zf44lDWIkgiX5lWh+S/Jkjn7KhXasWzGx1hXmDep8d2r1rBeHR/vaSby392s3F0+
1E9uYyGvZflGwjSnKqRbbO0R9r32Rt4TYy3Q/ENnu8WpnAGt252Px2reJLYnX3tuMOyFUd2kYAN3
Xt1Gj45EaLQwaa7OXZ1+NX8jhIyrQZvUY7voyU8PWt9+tqdlb7Zxu0EK068Yp3UAnnliSPR+urWK
3t9WmDRCWus1qCCTZR6rUdWbtnIheFuK/mC/G0LfMr7Boj/DtOiIbXrXOaIvj69gduRkHSvrkLEi
qQJsUx4M8W5690sUuSDxZpgmUQUqINAEaGKDsBA0ohhd1jE+OyfNm0M52sVN25v90Wkn1ryxoeRp
8Sbvoe46/FMxuP+fqGuNjaO6GMRlc8tK0YRxpZ5Un0XhSLE/hoVYXyFbL++zvGZ9QZUIskXLv+2i
ToL8ycdD7Ke/Hb/R11aTmo+LU2tAKCNR78bYNHYJyiXq+TP3uqhxLOEBJt8OD34+Ri0bibAqkvY8
U7dBLdUcECHhQtJTtdLHVtfWBNDqNa+QfIcgohCcijQnAuKISjLf28gU3F0bu1eYDNPvwqmzLa3N
Duigsli5aTLvJq/8TeaeXY3sk6ucaHsFckXfTANmwSiq3gvbHUKKL6YVDyy5mS3ok6DgnLAB+0it
KVDDLrPPyBnLp+0h7wDRYtoxLItgKBLBWe0oC3Jey8/kH5ALaJspnM88vzWELYJn4pvdxu90gGaJ
gDrLMTccpaR5KfXIOyJgYk3I0oWG3Pxn3SosYnONLjfHiBlwMEP9lhIL/eSVzpqi802EH3EZZIBS
1/G5o7d252kNR/JdgGu+Aw04ryVp2c2EEnkIZK+VD1gAShofSvLp3Pcv2ZRqn0axBgkpczdT1zhb
+BDlvi1cn1WurHBOgJCxhrF5bR2sek1qe9CcQHEyaTrA8tNpR0ddv9LUKLfYj/vjCDF6l6kF3txk
1BBEFb6qaEZtTyV8mDnSv5HKEo9dPTRHe+hQLVAAEPgDr1RMG0XgJYQ3fWgLtgBJsq5rJpkMgSNR
qo5vcmyBzO6RF3LW4O4dq6mePEhIrBYc/ahzC9B0U4eic9bBDmBVFMFFd2Mk8cC+lROzVqCsE1Od
rKBrJxQiyvxbNnMH5MvdPY0zSRrWnuY/99CEcFeo6rXsB2GtvTr2ntrBHTJYTDj0PFsfrrsIvlbB
kiMsGlf8XsgmALZLOuQYsBb7BzUjE/X0yfkVR7mxM/D1BcCdupU3wUAz4mTapLbzUsvRC5UOdUL4
2m9h6foGDIwF3z0CxE8vGLYIeqUf/JhZD41heRUL6VzNtW6smtpHDVAg0+TrLRtEVOejocE56JVB
MUtTmT9qFAxdRaNXxz6BTU1m3I4LjuvAFhU2k7T/TWHBm53bCkwUSqJ1u/i/xihJ1xBTm6AwmbH7
HlXy0KB00WUPtZMXiOJ3GinzrrU3c06E8mQ/3yqEG+iesUeNWTzfs4Hy72dTw/GcJdNaamO6qnR+
IHodEDth4+HsacFhG7n0XQgPXPN5J2Kb0l93U6XvNd1z1hbatUPtuUvg4wL+Vnhs5IlCbO1mTVWh
x9t335wRoRFtDdT5KJeRAPuugkWvB2w0z7Clmj41dCOhRyneZjDQTqmI18r0rfYpmyaqNQjkgKfT
3zHkwVANwN2S0TNW9CYVG6Qt1TarpNrWEGTXY0Y/cGVOWRCrqblRZpciXuyb33CM05cCNNYVE6X7
WLdDvtds87xJbwEdAhOAJBhFeJ069owL+Gqo/SAG/SIKrWIB7Ayu7QZq2rSddLXsWBsAwvYofozO
ToFGYhmlwWi842SWh18nwNmUufyaW8tZIUPhyLbxl1M6c+ijqvJnWaTanVMobd10tfPoLWW0a1h0
X7XkfANAvghMSrQu3rSw6rC8dCMyOqNokbUfygbl1lKI6E51YKuVTddDyfKEtX2RpNeyNqx7dN6Y
MKlq2sftghhmttXjXGTx1kDusFFCdWunHV9G4dBMh12Es0P3TFZ2+93ABBXAuZNXEQcJQTq77o1z
Bv7KtvKue11Wx2GyIXg5/gxGq4zVbjYoNKhK0fNeVNXW6EhUObFKX8ySx1S5Nq7n3BUQDeT3CEhZ
wDRQvjbItjZVV953Styaava3cFoLkJtpdtPThBe49WienKQ91V6pO+BqJ3HQ60T2SFp0lNO4dZLN
0HpPTu0aeFbSFw9yqalnA67t5Z1910uRRK8g98rfKPEQIUh3lbqTvpKTNOfAwS+Bx3j6rke1vfdo
/l7nsD5Dy8SaOTDPPXAGjcyd9M2mT5t8XSeTohVIpccZbvDG0xjKsTO0awb7G2S5PCBTYTOm/PcI
fD8JsgI/xcDuVVp9eiC9dZdTe3e2ZVRrvMKY7M0BhXzBqmgNYNE/FrKwHzqzMw/Qt5FFVeMOFKG8
N5ZJ2xTpj0ZnF+pRSLnNxXxiU+Tu2G6r0D1DiWRRP2dJfCtKxZvcYfJCGDlBetXdX3lP5osx13j3
OefNVyCPzftEpHRVAuB7wlUsTtHQ6YFrtQjMsKmsE5i/4Zwb4Byj2rhJbbbFtY7Xptf9l14uN1Yi
riLB6b0XFfUqn0wM5DXOqyjJ09UInOWxJMlwrbM0/ZVJ7OmxBq5KDbMfDEl/ndfZI88M9YFofhWD
0ZJE8uV6LB2Ooevh6cxqY0F2giDAZtkw31K/eBjKKttTwgthDh+MCiIba+0SMdVMI7mH2bphrzIE
DJbrkvgSjVm1hrZY7BH21Ubg6m52LVOtP2p08pBlqKbTUHjzd3eyzouMzggHHOZhNHWrtraxJvtH
YMIiyCvNxTcdSf4/KFwWOSMDdYAS4rsjxQ3n9MnwE5SN3nEoTGuN7/PFse1HIezpyeJ13aVG3R2d
MnEeSPDDlq6SYesMqRl0ZeTxc9orSNPbuvfKXzKWxtl8POIksvT6kDgFIr9q0HeitpyQzUAbxFCC
42CsKDoJ7JJC7LHBqIzrXK88b21VKeZFsCgHzerhDLCLX9XQzTekrZqVnvhiV+LjxE9e2huBfTB0
4TuuC9ZBK0fTQL4PgMONdiqf2wTioTQ55ZUJqtesym4Ws58DF+fFnuKRgw61ve76BH2gMW7wJc1H
pDXaHbrK7NGCdwi/OfOvPLNq19IfWAVo5q3rGewUbZvh5ZVQwCp2kKwGftpDTT67FjCcq/mWuOWs
WibP63YRVzKqj66RGjhpW0oqKtXhU0cRAn/5Tc15EpYNixTb1RVEwLLYaiJXrACWnyDdyRgI/5vb
ST9sBiQgrocjjtOkFMhG99Po2hctORcj6umNmijw45BjITdq3E1FeWVaEVSC2HpaShdYSwMM2HSP
7UiLkNnLY9d16KB5TQLsc8e+xpWZ+wr5ujJ+Wkxt7dSgEyzR/epKY28gvytyKBZrUGOK7oTts1Vf
ynmnl1367LhkrbO2Sm4bNhSYXmrzCpScHQ6u54SO75+diMnBXcyD03OSCw22tQCtkut0jfYRAqZ3
wpCM9BpM+qH1B7QtJvu8SWPHZ2qKadnTV7njyI3u+Ps0wSCWYBJGl83brNtIEikrzX4aEn5qoz/y
RjAFammKx3twA8PUd+MAGwtSDWu9naOK46LHb70VHYD434DLzIJSmzB53fWLgydl2qZJ2nIoMVLj
YWvxyrOdbiOEucNDVuIn9IOlhfbZiReKgrF7Vf4K09hBn8t7tUQHz9PynZv4DVkISRYkX9at5V8N
THDD4G1mKoIhWCs0SxWQ7rK7zRrr2GkVBpdSPnJkeoKoc2VE013f8+tXApe6kdvg2Ytl3Ck1nmIK
oIIaEuNqttPqlOd+vQEGrb55sUMePF1e4spsNqn21jXZ22KRzRcwDuDacxyCMYlu0dlNN57bIUwt
l0M9K7VLkigL0oxXJWGZ1taBXzRPUmYPBSdd3eA+FqJatT3izEmrXt28fY/7gvppJouoKsAiN9Ex
ZaLX3NS41qr4noOVcCmXO7PTy71p4vccTI7QlhZvpFcmT5Mmf2fK2mEdRDfkT2yAunvSBfk2c0ZY
w0uVoERQR/Z0x2LUh1W1GLuJ6tcwz6MkBIyeXyeTrt24CbdvjMtaZPpVS/0yoafMQ7tK/G/LoCdU
D/HMUJ+R/oTWsQwCUnlroyKS32w5V6FMI2BRfrnyobhbY9Ls0jymJhbkK5nHqggqkO/PLQJmKJ0R
TIM+OeatvsPP+EIvlb4eDZZJrPEkFht47aqIyD5BWm0aSnYNuKJi2LGQ1LAXlligs59O5+MGHRJJ
9qvbeVO1rZr0NWvTI/tzYOHM/dGQNA+RYV217i/bNp9rvTtYerzqoILG6SpPSYY4ML+vsgwZgklC
nn3NqI9QwoF/PldO9bMfCRc+KonOSl/GaHCvxOSpg4cP4d2MW+saYf09GVw7oFD9ISevHnTjcuiH
bqAuleZnDXUKoOTxNTWJLq01XOcNh6D2cBJzfejr+JWMZx2k/ptf1STA8MhRLN8GnVEewYZ6my41
jH3SmUM4Wtd51MFuTWlpUdK8xeoDa74zunNsyvatpEPDX55LX+8DMTbbmXKWCppVKDlBC13RtLxn
pjgsS7yJ42+gTPAmn4yRfe3kfSfcX0fW+9iD+qWYmtWeXIbrycXTJorpPRa+3CbghYNZaL9zS9sZ
ptPu6UzZs+WpYOMWGQcssvgxRnWhHZQxe/aWppiM9PUSu8hW6rngHLuwcxbylgzYpj82mk+C2fWs
mJDpTj4VbG73vTfHs+B5Pp9tWneJqR6j81B1UKRxdOAau9poBIsVaOIhZ9SkZRW+0Zy2dWwGN3PH
Fr1sWUGw3c8fyOq/a4XW7DR6SVuUk6sib+6wt99I0y6CPKU5M8GXs7aU80pC3FmZjfG7L/x7h6JB
owIJB693CElqtmsrqsttG/1I1cSOR9YrxKc96cf8eTZSLxRFiY/5SNW4HupKrfOeMYsEPg7c2b7X
ONhSRfMuWf/pJmQzNzJaVrIVlXGzznmPLjYaheponZtA2c5VIfHGxGyuljEpaMwprxSPSGH+cPUU
T5yO5Zz/lJ5etcsK/dt5OjPb6UrqXXU7OdM9DTLrBFKyK+Sz66duULmD/wu+51Z3/o+6M2mOFVnT
9F9pqz3XwJkXtagAYlZICs3aYBpSzKMDDvz6fqKqrbq3bdabXt2bJ09mHkWA+/e9IxdezCIEE/6T
VAb9iGr5Jy+oM6G19kf3aBTuJTa1hQA0rXzw+uSqd6zcrVm7UJHzKXfi7eQ1ebTE+Z7WsJgQnzq9
szOR73wxvCrZu8Hi1Hcwm5TPzpAj5kScScxADTrz3ZRI4Ebu1vVW4Z70BJYb+QdQF9iYk5IuDt4O
jNOFUqOFtZnqyCFYmbOnetLm4lm3TT4feTFtZBFx+znwfAayG549CkWjtB5XPKbrJ5ne33Rmfwpf
fsMsrpHmiTYw6rkOuWCcgFL2p5Fsceo5Dat3gUntfG+hpT6Pqig3azJQal771svMsB6ZMj0aZOKF
tQeVkWtmd6W90SalvdlXGZ0b3HsThDO4eJxDFmlGV/5mc28Hbam/tZM2hBSBWkG3VFVgr0jSOpML
yhV1ex1TFqeEXY1dcunf2AKvBD+vO/p4EXa6c8GptFh7L9Z6koanNtAto9g74/RqN5q86HEWR6tn
IECl+nebzcX8RC528ZpOOcCwlconzwWKS9NE3cH3OZE2e86TO07uY9uMH11qLcwfnkHMQdqsD3Mz
UArKpflUaZn+zE1gXt2EvGOf3vAYsoCcn57iOwo8KP1N3Xd9nbqdS78BnzVneawrUrjbWtFIx6hK
zWBihvh7xnPLFXg2shoNoVyaZ3NprMi282vjkYus3aoR2ErqcDVG/1E5q3cSXc1JQv7UJrOyLwys
9a5iSKZdUhFgYEBeoTsQO5iFBcLZTvZrVz0vHenovmFOj2Vvd0yHdbHxR1L60gbwOylJWdDk3cRo
cCK8Ogs03Ar7RouLsDBGSsaHdt6vqtmuBk/vkuZa5PRm8s6JncDCyk+1kri5aWiYxhSmUf5nNzQ9
kT9+MorWOmizEBER3UtA/MKprIQMaLrzL2XiC5DAeMRqgmHuOTWs+izEmpFKQhalWyyPYnTh/gvi
9zemkZPNaOdclDFJeWVu3iNHmAk9126aG/3PHPi+qJo1ny2zpgFCG6Ab+3EN50p7o1tHbtRQ9mwT
UPP0Dzy5jgVsN3FwtgGvh9nxCuZLCL6gvZCVAbA042zmAcqZDqVd7kcxdntjAjMAXaRSgXaJ9TSn
fIjTYveHJFY8ya7nJ9QpccWHUlrZc13I5djYWhuWylYPyr1BDpZyA9LFawYpLXtVI3mY6yL9R4LV
n0EXaMeDPLc4z+NxTyu6f5lXLzmLgbbjeC5RESjV76asWx89oQSNpTbpWK2ZxXfzMOcHZ87Mry6z
1nClq/Gc5QJJ/mDBZLXW7VKgUmg3ZKwiBczaDq7X5DtrK+uUWXEGDBt7VDY71W8sLQKBJop8DOqj
O4EufNXjb9XFxcHxbXEYOrkelBitMyHS1FWnTl79KF6re34z7a4pRR+vzjSQ2VQOzd3iSP3qNkP5
aRXCPM6qZjtN4/bN8pT5DUnmoHyJq20Ofxcg6uKuADG1wmxd0juQz4TuqkRcaq/3N/THVSDIDmBq
hu/1TOI7hfdjnUZt5mKaK6Q89GMJnLdM3g7u2XzrK914mPhSDmKoh1PPdPNcMMlf/S7vf5NJLC5+
+cwM9UofbmQbKnwDYUs2IJgxVKeFqzamDzOg2Z+lpdXOWIFbgzluKJuY4gLgu6SRijKUoiQkptNA
8ollZ5/jmEFUnW/zETHCxhgbl0j5Ir/MtGf8UrE18I70ZHhO7fjV6x37RVP7ewpUOBlp391RkWj9
w1NPQWtCgSyqRe+6ToMMPCpsaB8jFWoBj7btj0Sk6V3fe/W2mFZWfKMhZHcDL2thzmqGOd0tLv1Y
G0XNQ7jIrD8rc04fhjoxzq5MtLDK3CbKLQrrddoBmFUHb9fxc6LIMV1Ub93sfY2WUwEbA1xnI0Xk
gVutFHY1nhCfjjPT+O7VzfJPXKIILWB0Ay2pk69JcxUVSab77HZlLgmWsVQohJzhazh4oaHB+EAD
bgUxueUDAzZe95fz5Bp5LS+5y5eJGM7yvm7FTY+QovWXyBz11/gT+HUeA7AJz34YepeDvpuTv9mx
ims2VG7oUvc2QKmoo5/y6tHbCpNjmPm2shhzE657ehMkvptFnUrH7A+lYyGYmAune1sbLh+//E4T
N5E35Kbca6JTgepo2FK+Fe8Lt4gU2vYonpcGVEnDLdAoD3+7l17gxV6LlpvTLyyeEj1+Kv28fVn7
JcGcAarRRJWsnB9K04CWNP7tiZrLoy84h28FIVthFMa5tgc9EAo6iAb0JopBu790eqAuNsFBm6Sb
DdDurA/gft370bRIN+n6D+1WkbTJWVM4GNPV/ocK0glnG2BLnk8pIqzMfVQGg1qikqHYtFAnDw2K
vO0oRfokZYs6INPQCdC3C0xXc97fNNtbSQf61pz4M2lj0hxarKphSmVjpBUd+7rbmKfai9OvvICJ
1NPyLWlqbUOLtq4F5IHZWdgZdffpJk7zpvhgIteeuSKwFpOphvpnmVDUbDKtLnZdKr9U0dPebPWf
mefOO2zT8qHolAyYw8VeEFp5KQmTeHWLQdLARJWJbpngU3PLuC/thSWnN7Z6Ew+RS6EQmzwVJdXa
IlSjLp0/ChNt1yyfwl6c3aKreAuV47E/e27k5vSO3up3EOJDGq/0rW59T4M0Vv5wJ9fCwXUPQZTE
pC8byhw2HezNbxsjrVMlxe8jmp9NVmJnWSke3pnxDNqlJ8Vd4tpTtRlMM9kJ0+LJzGo7dKT/amce
rwOXdPmRmn1/38zejzPo/VmohJNB1jrXiyhfOPipxXMAPodnnfynJ2tpwQv6xjzEI0V9VuoWpwWg
7ExpEORCPWkBaM9fVTkVGVRDdVYq75hxc+I4lRqeFNJMyHVbvdpznMNy6pAcpIPjRS5Aa8y6kXer
KJbQoF/jhyijYuuUJPAJQqnubaunvFd3D2u7zCFrW7WfK6l/FF48HZdUwSm7yJZomtVf8l5DxFm0
V2aylnoUUfH5pdq9suUcCtdzQ8RpBkOhg1CrrRDJOyPzOpW8wZhIfvwcNSeFw59jola0QA7lHPBo
kZs2TTR4PUtb2/oX9P75dnAZqTUo7iB2yt/Ua70djZuslqle7U06xvfcyPLkcBfR94lI6DQ1Kj+3
syWumVisw9zM8c7U4vc4HsRuTgvtPKej+Iq7nr/shuVcuJN9SHFo7yw9Sw9F3/S7tpmSazEDDmwm
ZWuXrJtUYE3m9DNU+dKw2VpP/iw6ooanFWlNmrU7N17h8vvpxzNH9MOs/A+0/dJM5RSecbYTNw8W
G1qqMw3raKHzacNKjv1X0cQzX+HIMlH6/k8xGvWplJbzQEQnmvxCe6dJpzwPHdyksEQVdTGok+ZO
w1HHt7cD+lsua66NYVLVdTCsw/pOLwtkgerF2aAZlYzfnPZIVfVb1ZvWgTROESouiI9M1VvEbpup
bybwkzSwMqQWmj5eQdPBwqVpbUat7+7j2SiiTDgi2cBquyFfVR8MVcqZaIh7WKDfBNIusqZs2rZp
hwi4OsCGh8pbUjrgZH1sV7KPUqVPz1O5dJE2LdlztqIXcxMx/ngAVSBva3/sltaO3CXmL5MMGoJB
otnYs/XKPyqPNhfvnlDnnxQBJZ/nMO2cOCu/ViLxXhRFh1sOhvjcj1N6qlF+kjVh+pGz4nhYjGL4
MhBXfGqW9BzeHBmH1aS/jvxUOz5d6xonTf/kO16Xbtp+zKKuWbswnmmWoaMlWqiWPhkTKWNiEMsT
HsmF+DjLDN2lrB97o0UFVbTI4UXn5feJ79l7ktAYwHtjPKJemK+r3TVhPi9DOInOv5MwU2/sy6yZ
qWUyepVSL0KI3nbbwuju/VEM59yYlnvW6BfXrJYdOao2ycHJ2J0TQ720K8ut6NYumEzva8psceqJ
wkYKA7oM+1jARyKIxGh4JT7n086bHy9OcvCADJCVnAawC6dVf7pY4X+Kalw4VOshZGGtOfBZNAjq
07+FG5u7qrHzg9X6La42eENKkJLk1kYmxdyTAM8vl2Wj7Rc7Kfae6bgXLa0/NbXcWlKJp9s7ftac
q2xBHOVhcnRbmUMvtzUkrP1IA2r2YMQNNJeb9Y+LXOfnzCWfroWyw20HbZ5WhdoVufZZzl4eIMey
93YLf1LcYiN3BCYmp9Kz0xBm1AzNhMOBvNGpuyBdflk0u9n1VlseaiIzg6le8XCv9oeNfuWUVZP5
bntoUvJ0Srf+HL865fydkdsXFlVFYVF68wE2PFJ9bMbXpvD2un1RK6oLJ2s/NafKLp3X11e7d7go
vT5EwWKsmYZlkC5T7LoIUyEwNk6p3a9lSwWvZX63HMgBt/tf7jnbwd4l3aNuyuEihkZeHIyJ6+gk
UUzVfeQlqX+nl8u3NIw6NNoJxFfmHnfXWHPbAt6VlcueU1em9+N3hLDRyYekKl0tJ1pMXW7nrCOS
D7AiGmz0n9JHiIfJ6n2SDU2YgmInvlRXC9H7Ok8OR+C9kEX60CGD+KByff0TC7V+QkeN4Q6jcUXd
UXAQjTQJ2pq70ZIpf7M1ieMTyd/KjKwtIXp7BJqa2Mej1h5pFxyxkdqifBzKGUERwG0H9xe73Tc1
tNUGzU4btSix9gY8LBLtjJxsatFRBpdGgASW60M11m7BlgrPpbUPKfjcYfZFtl+amMc5NeSZSPAv
D3VuMFbJTL+aEjN8Vwz3niTqaUR9t0PxxY2lyjjyESQ+dzqtzoz2y76N8yQwANzPaaYnAdoJYJ+J
LceBVNn8Zz5trIFNGP1QHgzdYFIeYuA219AAE4tV8+/VzDiuktzf0ak9/nYwrSzlK3InMRWRnLL6
tXOsBkIEzBWJbgHRbzud4NvPsaMnNY//xpas1puSPeOuWCQVEFguM5Q3Du/Jmqjd4NADzWbxJ4H0
L6OVU3yZOJP359YecrURDY+XtreuZP9p5ug86/hxGK2y+klVtGXjmgOlHPLl20efemw0TIVtAZw4
2ZhyaETLXyaEVABUkzoNfYswIvYbZyt6YrYMKoL4kdABa4vf30n0q0DzOfKDpHSvrl4hMdEmscln
1H0MLfquFd07YGS6A03lX0rFJQkU0y/JItW3r8/DhZ08fqnAuXZ+tzbHZqVcU/cylpSWZ7XPnGXP
hiQCw6z6oz/S+jmyKL2u2UqJg5wGriSDSM3USY5OU8jj1NOtRz0a2o5Z2NPOK6rkUse1/zVNoHy9
I+PIreZ+nxYMNs3UzFRYwHgcVzWJPcaNiTnWYbTxWdnSBU3lXCRrDlzsdR+9ba3RzLG4cfJsPrsZ
dkWGIyfd20wS1CbAdppGhvIotYd/BqHNGb3GTfMOfF1dZ4kMpMm0+NQRghS5JtzvaiTZ01CP6jyP
iCuJFsU5U7GjmMPkw4mVztU10qeUEsydXlNLWlTGB8KaMQ8K7kXP7OM9utlmV6vYOAyti6LLSuir
axLHejITrzsvKOh4Dfoi6HilwHpsn7cehiuNHZB9bXY2iiDhN973/BJbiFFZmqvXgWpw2geUs4Dn
eDKNqMdT96KLk8+Evx/k3sSWnHOPNlSHBXLJxqNRUcAmCQqOWj9pQxIok6C0QTkS8tnIteL4Bb9/
shG4h6RowismWfctKc5gNcjVPkG+HRjaMp7oX8PDnqniUPue3GarP/9R7sz74HOZ7riJaP3kVods
VXRqaHLCmSLzNYkw5XBEy6wEukmWN+lhgAcv/ln1cYwmE6WlbiZLGpDeru0tp/tMRQeNieAoQsgj
GEDLROEUoYUD3BSjh9vNv8pe203CC4uCeErDXNFA3fEWXvR8xXM06sM7FHIZNQW+UBrT+I8snnMs
Wy9HWRDXn0VRfkyGDvCZcpxYLtaOuFk+NK1ZMchYNgpxqQUt+t5rgY8BI33J67zYrl2gJqGyxklG
Xger8/7Lcfr/umDt/6fqNNxx/13PdOtw+x//1EBiy6367d//7T9GWKsM7+x//eLhl6o0/oH/VZrm
/sug3IyWM8P1LOcWBqH+ubWp+f9CHIE40bGFq/u+c/MR1rcOtn//N8v/l244tqHrN4W7jUPgvzvT
LOdfpkuqgW4CsAjd1c3/m8404fxn0O3/9vC6FIzpvuE4hm3z3+N/bj7A/8Pvh7F/oC5tJunXn+Kj
BJ/3yyXiQn2PGfq3Jm+/38udbu7MVt9TPXqTJn66WU7psygd2s3r9Bk92AgZpqXFi8o5ADBaLAme
CpyQNyEQ0vldbDYBUnEuRNSEwB8cIKVAWpg9y4UmZcMaDpMxRb11ozTSZGMM6CyT6TD63kYU74O0
m7Ppf6MIPi6Cm4CkNpz2fRFaMgsbKo5yr4dLaY8zLPxGCHFX13gqpPfY+TpE95uGlXHwyY/X3EN3
q2Qt9fU+VUqG8WruRCy6AKglWFwt0vo7xU7UrwBgRX5kUvqYDfon8x4Ewmi3nYbEoa5A6eP3adH2
lIoDD+VjlNlx2CefTU2TrToacC/EOtM7/O4UkYVWb8TiUP+2LcH089ukYTYhgNncu9DDkwRQlY48
9qP+0tHEWUv1MhbWz5pyTmADfKF5Uiwedjr8uJT1npnuN2ZeN4FGc5JPPryLztAy/C31wQmLSr8S
NZnuLXVF53lUaT2/uhijpPfs+uQA9vycSGWxXIAvArthE6Tspxp3Bdz4mrvpY5c7uA/0vWa6u07A
us6fUCb+Y2n4+mvTet2zoWXjHYKx12G4ZVcMn5XfRLry3owBTabefQirPQ4F+ov+KSdkhmJxpndm
Je7HIQmdhIU47pt9CUPg+t+rp90Vcj0x0JGrPbfQowqdJY3SxWIebpvS5HXZaz/KgO2TuTDXGWbz
9Fqvy5Oy8u577Ub1j9e+kZzPkrd89QWjTOw94Kt/6IUKyu7REGykVMljPwx9cybso2ob1DIugA7Q
5VmgP5W99exavnxlIEYqCPc3V3W1z5ol33Z5jNJd11FSN6Q7gkxgrghdBAl2/WK7HoT9XbaWj8Jp
T06MxoTu72DwgL9zQAhsW2xQoRyzPUjLY+vTyN3wkdLJWhRHkJyNLMje952daqoDjqqNk9y1BC45
eWBWKFuxRc6QKglurl5ULxhZAtv9zbk9m+aEaRgHC5p7s0VZQvH2uEV+gWQGxYUvn3HKPmXlD9hU
siA3a0/81jvHLMZITPiYps+VCUo+OlZ+NJEPzM1uJGQkxQebFKebO20e0f/GKIuVNnwbqKD0W6Cp
lT7Ggl/nYsu7PoYd7fmS6fXUoHa67IX60od+zd+WxLvoq7VdBaXQTmAuPrXfcxd47rEkcvvss7N3
fvvcOckj4ISJkdWNJ4FVzNhXkuCYZEbrJfKu3QismRCu816T2t+cudnJ9vIHo+iJURz/VJZ9Vj3r
AfkH702yujvwnaibzIsvcmgCLUOImdvLj7F2yfvatt6jKpt6VxLWErIsiKg2jefUmtBRzJ68r1Z/
3PZdja/cNHi1epCNXPOmTe33OLrsp95sroWn7gq/3+VlXv8V62K/lq5C5jMmFiqE+Nk2ceMgaOYL
azPJlZxtbUjTRJf7KaWhi/hpeB6EbvJznW4rSeXA04tvTDv7MoagWLSneGBVdfMPq8L+ymIdIblI
tnUpx0DzFiNKRk+FlmalQZdESfcVg9YBtroMpeK+Nv9UV4Uqd+b30To16xqU7Ti9eebAiOMkKXpq
hSjcposXtdfi40kolgjpv0RQz2q9qVb9U42FezZgxACtvCai2wQcFVx/J2se086DFSikrWGpuodP
WsI8sSDw4wG0z+zeK+FB7PX6LvfpUaayQf+ZOg+3ZlNagUS+E5GrGnXdm3C799wt7U0cv/fVUet9
79plv61Ecx+XMMEd8zMvGRJKXo6WUnSkxe59ph+tIdmM/m4wf26QUsKr0XJCdqelbA7ocz8hpdIw
9uI9NeU0UNMqwmPYNjyy5leGdylN6shE9agzLBWqDOMFqcFsUYWY3TQ+CBYMRALLu+Q8E672oa95
iF4w2cjKKjAnNC6m5MbFMqeuhB1gQgGr9dZzW+XX1HaeTENHgaOXTXmCVL5QN/0p51lt0nE+e/x4
Uw9I2D9liOfscHTiDQ+J0CHvvEfPSj5ocQghCvAm4v6TZ8uiTabhAdODVE8+sRMC8U1QuMUuaeh9
9/17HxGa1xxkf5bJezyAV0le6u44me7GLumCrvrNZLgR3ESYokYptOTSTUgjGo1ccUA9dz443UtV
9u9eiyaFU/DkGfhzVYIIttbBhry4Qf+ATzn1cac5bQLy19eAmT1mrAHFjFTTWVMFTjjwfGttBwi9
ZN238wqBf6lZQtEcBADwYPck1k98y4v/a+FKSzpB/ToaiNxGvZeW5W6cstOcE46ETi9pGTNM20WD
Mk0Hv75xhICkYWsVH43WPMeq/rbK9jRDA21UBUCXi6DiCdZWZ9sMzfQ01sY2LbxfAb0TisT6HRz/
bTBQ2EGCHC3e/E1C5RBGnR5jnDC0U6xR/VfbPCp+7QU6W6FWfsyOxoE3ryb8DTuIKt+NZJkPM3Ku
ABUi/JXGxlfxw4BYdrCyECsDLvdsa7h+lLv9u21WzxSePhrdamy7od2mHQIbaF0U9bQ17SyOqnRY
twY3fNFgolzNU+uguZ93sArUm9M16YyvgzMd3AocNG1J6GOnvSlqmEyIuAc3PjVNfT+CuxkIoHUl
dHLI+HQ69N91cazdaV8W7ia21Cmrd0wHzUiiC5eYCAoZb3Mc7GvlhzDK900P1aBr/0xmjy3MDX0a
m42qe2rN6hH9zz1ia5wVDS6yuPowrQL8wXkqugEXI5yDuRubP2MxoZ9ORvKFkSdIzfqg9DGYNbWH
E9zBsHAinFudsa6+S9u7yfuMyWWYXg3e6Li2sBFGqj3ay1vts2jpy77I9/7KKWtQB5hOoea/UnAR
eOpLVl5k94QzF5eMf3DCzczXyXdnhbNuP+elTdbPvFdGynVRfULW5sGg1+KtJ/xSYPJsTG/jKW+D
aXnZC+UByjruyViJfKDvXdfGp1xhAiG4ihaP/E/3eJXGAguMOmcNZgS3ny55eqDD+DTDg9ZOpV/m
uQuz0frpxy7wZ4LMvLzZoyTcskxy6rb7tvTrQLTQY3Zt8Ao/OoVgfJu/a8TKah3rTQ+JY3jiCPN5
KFFuNPo6b22nefFyCfXRXQ2JrZXHIBWPY/bnAgevtwW30Y8yFUe4ZvpgRBauFdFs/VBwzo+vHeik
7wwRshkDF2UMyKa2bea/WlN/AGroLxqi+QrJAuEEBQenmS78RistInyErP7O0mECxmrId5HD224H
/GCVPJr23YgOnUPH/HNiGlIh6OGRLXrYR/fq5ya4w6JYKXLx0MAsozV4tNv+mzqLIfTR7AbO3Jyy
XLuWtf8J7B1BNN9j270fluKgml+7AW6yWRyq1GqOpa7YA+ZA2jlCppeagBAEMoFo5MEs/DBdb4Fy
jQcQKo9G378O1rrP/OXNTtVr4Yq7MjNO3BMAG8w1DepPUw8zkd5hHN8LDRyQ7IDTLDv83NakOLPn
jea41RYh4TYlyIaDWIBA5inaOj1qrZHlnwSADll91YzPuVz3vlaELDpYK5BUKMqKKg6VHHv6VBO4
IIeypKlqeCENh1l3JAZG5esut9ploydoq/LhS5IhjV5Q/2F07T+cmvO/mA39klQO+RUZZu21QCEZ
O/1Sh1y6COvz2uoDzcXzoWndyY3bbJ+IBcbCMPeebtoHrDFhNkBNO2tCg55WBxPI4Eu/kgW8SZtK
uffaMhf385pTi2m0+tbCxhP6NoE0Kxquqt3FtKQ6JCOGTu1v4eoZ/Ts+jBRMaCYk7UETrHqTCSq5
DvN2ic3D2pvt3h3t51nTIJg6/8b480S2EJ7bXlMQgLozbUSN38hj7WumMfLcVHtL8XQFOSFmAOf+
Q66TBS7QeyDOLu4XMLutUIU8lMXgbVriXAPidqO2aY6FH1/d3tQ3GEgupC23AVXBhL3GBXj+b4ZU
ruwHETpWa0ZdVqBDr+ovw8nzhyxP5K9hr3LvlV4Z4EwNVMbo1mE4C5SbazsP3dl5cGEoHUmVjEQw
jv/YPzsDF1mfgOmjLT7ak/UstDINTcdrgpJNy64R383iaxISv3aNwCizBKxXh0SQ4AWAo6mHz+UY
bo2ew6+FA9RbUCp/xZwnidPpDcId74euILesf5S6f18x/qUZ3tti+nVXuoEtXFQOatm4M/4crzzX
q3Pvjh2zJi8LEqtAVEyPePLZ/hpscKtCfz9DcewQ84+YOfjaYjqiyTuv5HbpTZBUm8C2QZefbS/e
VW9cEXDtF+mem66LBhPJJU/2CYS5s3CW6+OeWMG/GpiZENx/egogMxl/ea6/F9WP578myng1DfnU
l9azPVfpMV7SH811vuxefjaV/HC18ZqZ/PSaJe6rtC+xDTpfbcKroGfR4qeMzPNwkHjaiH3dZNlv
xRJ/SskyCL3YQGw6mXioJDq1hTSmBpfuStaBmY/rW6/bybbRMqb2BSDfay+aBkYo10fRzuneLD9b
Y0zoQcCJmNnDfeN2TmSXZRnCHGNFk+nFvSkc7cULKg+ZXDJtVl1/lVwhmK+eKVQJqmz8Tudabdx6
bTlonBmnV77DQH9ERfdW1ukT2tdLbMtLK2hvLhmm2vV3wsNucvEGaW8gkCxQKwxc17PD0LaoW2lT
qJf5jq38WrbTdiisAjxj+TJd5+ii/T27XvKXMeYYSX4qu+mh1qdfTCjYYSzonhurWa71uwdOqjvo
4HzXZGiv0c15731O8LOpU/hEmgClxG6CODNMcuMzy4eHLI33EPQb83aRoH6OSi8vI5dyQHi0sBTr
sbT8XS/x3c/GsUZ5jhd5o5fji43fES7O3cUzXjysjIWhwiwDosxMAotaDm1OqgLMvh9myF3wodEU
b2ueKESPwBuGZM1uEZcTuD46jFLul2lW/O7xOGbchEN7GE0gjRnjJbR4QVCDX54TRtRlio0HszVJ
xACgNrXXrGGLb7T2liSWe7haGVv3iWzHW15nyig6I4hYJFtrPgxvTETj2e/Ej8VdN5AiYShGPy+9
tWZNiX2ZFoUpyWxnVOrmkl2UextONDN11GZtvfnRVUmZ4LNy1GMukdSAZjyZXZvzf8zlfWjFUbVY
mWaf+kJCGOGrcvndOXbkz7//WTpWDc9pNl+mzPynoRaBE1N1l8RstTZAgLG8JLGjIICTCqCp4+a1
onHR8SnyPCVbN++afY4t6trF9Yk/NtZnXT7VyJQ2Ky9JNCgqX3GC3U/NgE9TBvbEJ0hizH3JN09t
VaBwOoI9b4vKaXb64NWhpwsntIbbZ77iXlRdkGSS7uj0NbabiCQ8Yh8wOp1twJzLtDZ6YLAim/ny
TprJgXoja1tbskN/qCwsPc2Vcs7sPC7zErlZvcUGIXbVMB9XbImbAl38xq7z4rnr2z6sFoy0hkrJ
h20Lbybegiekmn+qRka20Q4PkHJbmGdkbK7FJoJ1B2nJNG3JG0u2OtU4XZTNPPbDlDgXDvnizRMA
ezm7AOf1B+WCN56P+YV8tl1vE1AylmDEIzqVF2zhy5dW6skfErxdPOL90fZZl/yYYsh2CSKCzVjY
DXEjLFuAIuD45NRoznEqX22DPRoNWtJOBQ5l+2kkqkUfZqRkjrObzIOcLYIxwT6KhVQcO3tEELg1
8xU2PmEhg+W6S8f2TTOJ6dX6q+Il3kxdepX6FKOlsf+GtN/dZhTTucmPz2l+0ujraRwrsGyJRbV8
9swf6KHAKFtYzPHq1xPaV4hgd1S/QnXcot0taAl2263KvVjja251dx2GK5zj3EITv4oEEVT19rmk
/5O6M9utG4my7K/UDzDBIBlkECj0w50H3UGyNfmFsGWZ8zzz63vRmQWkZLfVVeiXBvIhZdm6FBmM
OMPe6yThHfrKU+q4w0b3O3TIDGJ5TLznOhpQrt656R2dkV0+VXvPs/0LhSlb+tQ5ky3z9CR+ulJ8
meoRLnUks3WnR6uiTM74K0+h960wP42tJZadPIeV+TQW60o+GZTlKOkN2KhUF53xeKGihTvRBNpK
y7y1VdYdocj0RM3j4Dj6TggqII4pDs5MIk4EuYAoP3Ue3jAoIs+anuI2ju14YROgU6VfqFjdhegS
osb+wjTqhnMbLUhlhEskT9gEovIYyc+176wke1nDEdtSS8j88AhR4qBsij0MYVrUerTz9XGpEewZ
4GaWhmHtfbIeBrUsjR62RDOqRzRX1UKive01C7ECh02hgf7Jmudau9QUpWenU2GsbQ4eOB/bEbwG
bL2V5UxsRyh9/ZWOteAps8QPzfF/zG+V3aGNz8qtVulPTcIGjHDhDlwNZa3k0GdIRfbUQQ+1I/d2
oEPyQHTYIZB6BLDE/qnftmn+Jbbw33VMozCQP7gN2zFisXzeKrTPue2u8kkue258NDSnrrO2JYDH
qgc0MrwMIvlSYwydvCebokTbbRBFvkZkOBrFz7hNV+kULO1R39pOe0AvtQlSSNFrhhQGw6uRfoVi
ilNm4QXf2bKPbtWtRYu7On6uQxqbBz0NtwBk1kzaWVFTONeJ3NQ1KYMQZ6gFiGBx8MisPqb+jyLn
VIH6U3kDjU19q1p3AaCoWgSltUI2TsAml0weX3hFpDZa8OjY8YYklxto+QcjoMdn7rMk3WvdzDNE
0wxxu0qtXYgtq5T2VWaflPk1ac2FMcJvzI07mEE0FSxt2xo0ma0qvtRhfPTI2RYEDGtgHWCPKqxo
VKgZGX6Liv9bavnf8fT4i6EurokyVlHp38pOHSZ2vDIL94maaEykQM0q3XgsaJ7b5WPJhB+6IF7/
IEzm1iB+pZdQ4lsxHrP+0jfow9IH5j5yc+slmNj0ipZZP/RWhvT4LoY6z+fZW3to1kmsUJd1NzoQ
+iHHY2U+hVOzD4v+c2J8wb27iDrnDh31NoKvYA8BesCjL5+tUO2ygn5s4zr3rQTJQvx8Y8XhNiyT
Y95cPLfNP4sQTYym7UpcqAIKV1q7K8f7FEbe0cDcmw3a1jTGTcTcjSkGy4faILTwo2dMHHOWk+ah
qLnrrc80+xcIjtOTTaO8+dIaB8zPLkJqrAJO1SzxJaK2PdDjEdUNeZQljmlxmvTZHM1yOsRqX4fT
XvMPGdFxEK1xYqtwnWUPCfAMOwV5+EXjCEcKmB8GH1IY8UMwfLbAkKOlSCCs6Zj3WINuYUJtxNhZ
lquEJTOnhZaW78Lpu4er2o0G2FVApIZHhanYN6COJPWJ+jL+fsrO01lIUkimeeqZf8UvAjvM3EYm
kK3wXJUnidoBGNOwjNBLh1TWkIcirzL2TikvJcGS98j2v/AclDTlUeL3S042wae2yxtKRRszROtT
vA7Zg1k/AnYKDc6/wrkrU/6qyE8gzz5HRrJLOnujTfgvU+2hEtG6CWl0dGiOSstYq2k7FuYu74ul
olOeV+fKYN2ienP7ZzO6nRCTI1yivLKwouIGCoIK2yXl4cZkYwnZowzofdPKGsQ3MalPwcz0q9Kr
S/hAo4L2h5IL8FlHPLo0+tOUFqCVnrokcmfSyOM49uY6n9pdTPpF+LSOczhHuNXoFDB4HOQODzEp
cwTqaFDXyvSc3UhDIyogwXUBdADLbOnXBBw+uEtLXaV7a4Q/1CQ3haBkm7Q3Nei6XaYVlybwvvZ2
/sXUSG+Bs0lUG49Rl2Sosl2CQkwtJ5Qrz/HwNOmMq9br+iVPwpsqnZYoN6n1YDhuizXqr0ZXGyza
scfkY0rkGPy2laOxHduLYrwg/QFE+EVP7sJ6BL5RrNsyDzHN65fRsW7GEi/EUG8HY8SnTdd2Lvri
WKC+ONVynUagUDBZpgV/c/zaZww3ehjFQxmdTcPDfMukVkSHOat0NJONZ9yk4ARE/dKb2j7Mq72h
vrpNeBdRhzXCq4eVQTkoSqZx68tmTajQx4BAkv2Icc57MvpjJj9R5z5XqUkE3kxLQ85qTp0yFGaz
TzhREUQ05rMr+1XiPquuuClsuJfQFBYlpEGnVGwo6T5KppM+mt8z/5tF+Rj3d752jYE5tx4+4tLJ
zlQMTKpRxbBENH/T6Vwk7MZl1ssdEMr4knlV/GxPHsTf0bjyhjXriE4JZpItIMmFqz2TafNSOfSB
6vY5nrIlQ1I2ZmLe+tCNFrodvnp1SXZmnFyMZYdwyNZN7O/KmrlM7pDtfIVjJ4pYz5CnOBI0iouj
s+vwa9NajunxVtq3XHPPGdKsTtOtcxK76sjMeuSpk/XV1nnPM3e4E9SHBrf60Tblfow8bTHGfkPj
i5q/S4FyWTV0RYbh1nUj/WsjNXtXT6064Gs5O+gDS/l1pNW+cC0xUCyiyOJ3drp33PFUtwxsFmjo
V0wGHqgKBuWtJr27qSX/aGVw7xq+iSuDOgceG523qgaClILSS8XGc82AAPvSByVrS+v7RYpnyA1w
NI+BD1eTBsilZFdCoTb2sA0sGum+HnqPpIYuS8idjpHwm63qXe2Qlq3AAT368cah+L6y0mpXOMOj
P/A0yt4a1lb12MP81QL5FaDUJrZBCJmW8eBjEApzY1Mn/SI2povdlXt6xBs0RxugCvvC0G8aV59d
2TMAGpeZMQyHaNIXResGN0Nc6atkQiPmspKuDvgNkfv4QRK8CvsshpGjF86IhTRKkkejLaxobVAn
2eLNgoeHcHamGKUw/9hV/M+4oNEYO3VA+TIO+NxVNEYgT5J1XZgNMAlpQ6fF3dBa/E64fCmDUrJC
uuapUG48r8i3NeobaRrZXQ4sAD+c51wK3yi3JmriNSJV496pi1Pcp+aaZDMH3NJjcSnIbrpCH1Zp
TrFiCvTmU0ndZU1NX1z7RA/wPo2QxM0poVvd4r9ANWGE423ZlXTJLcSEm8IgO8b6oBYp+LbYK15a
1YoY4RoS5mXi5+ZznzrlD0zTAsaa6JfI3UH7xWX1Ywpxern+1IJuCZkc55ntZcorZ23GFfWVNKId
XGhQRfh3aBnGjsRqwtBNCuNbTHEU7rCmmfm9K6BqJUFiXCvbeehcimRW4e0ixBsonDLzmaY7rem8
aC+tMWlrS0cHWGe9WOmFnmzkFLpPPlOHqEs0/ReljNcgK/G7Z3Yvb8q6N79WPm1vH8XDK3Fsny4A
gh8cXcxYJG3nYmsALjyV1NrsoCX6mLJdr+MrtDXKTjmYId9o2BsHecjK6rXpRHGRbkDuSEOSU3dw
lgUHFNUerbOI7piDEmhEZ3rdt2eRjPKpy9wyX4q6dn/o4WDmYC20bssUlg2Fj16uwwhVd0BOsy0C
jcqvF5S1s/DpaJEJw5x/rSwn/tQ2XnHXZUNNC2XKUdpPXxovSzcAbpLXeV5otaopFdGM7QqA02mY
Rbd16yOUnQjgmGzp8pBd8rsOQynhhYGrtDeeRYYXvtQ94xnzYrkvYgnlsp/KrVFJ45ySQhDnFMRV
OQcMUONIQHyJsT5TAvfogAJotnmvRX4TRS4Fwj5Q26IcwjWQlIrnVtFS8WKQbJl+itWo0UscLPW9
wMqypqetVysbfctFx772LYG+vI0mzVnD05EnWFr6RidKgK+cEUpxnl7qThsenW4Yl0bFkN1ajPUG
LFRGubLA811VJqMhYtNZdUWDFsYksTBdjZrEUPYlSYXdfUt6X1bbUAPmFXmJvqzMKtMPVa04Pw1f
3IkGMSshGq42z6WhSw42rtBP5tTm4oZWn9nUJ0QhFjSifPSvLSXgNalmd41tNPsMutHoSwun37ht
g6Vb0A/2zRjVOKY6dEpGs41NX4IZKfRH5XlTtSlTCHRYrdSXLm78bqnHKS4ATjHtzgCeuXIc7bvu
pQOFhtH7zjwpPAoZbSdpCrEOkVNlFCk89+z61E2qBD4KyBbFYwnlXtTyOuAE5NTMRLj2ihgIumML
kkUoUI9W4plXSjxuhbKoSMQZMiGSP8S1KVlCAewCGQlyTYUpSczDGqhuUAGPZLdycIUpA+iuOUbq
1in8cTt4fXTUK2z4eY9oyHdsZ6cQtN15yRDeFmQZwBbSc0Q4ieyj936ERTX2C6/01anIw+sABnQb
xBke84q5No5JK9ebqBMXBgDzrvCferhYoCTlY59n5cVq4BEZBvi1LgIixK8141U9b0cZCUJw7Imn
eSvcSJdMyiiy8b7XOx4Ca+LOjw25HSvUsN0QsoqsSt9bVj5+hk9O3WVIBVEhMhqY3e6tXhntLbWq
QqP5Pob9QukdsIOgjyoHH6Ulces26X1AL8ED+IuOMu2PXjw2B9XXJW8ERslBCfVqhRF9GqmaTV7Q
9+Udoq1SkvMsBMH+96gPxhMluW+gxXgiqti6EzZr/FQUZJJhys5O7pJERTVBfhOnFnSLGKPDYLCE
e3M7umhnalftHSen5q8guOdAjUqy7dsis9oTbUtrA6doPJkjPBGtSXjHIhzjrnLtuwF26clQfXth
ss6wS3Ms8FAKqDkVrmG1CBWG9mzSJ8FmHurebAqMrziIw00w12MbI7gb08q8jDxbTGBI0deabzi7
JBgewkgltxLoyU1nOd5jro06Nbf4SVBqAE5VixVAalCLebpxO6vfiK4qVh5R470r2yfX0NW66Ofy
KCSMFlqiGeB5K31wECVYqLk03RS7Ctv2Ug6xcYoii96/n+sbwh86SclIz8WiVTnRIr04EmIuZ2I6
95KPQ9yb57q0q2UVT1+o9VCiyfvhm+dhlIffgfqiB+g22OA0h6KaOth1LSNBeRuNdQE6iVxc9+gX
pznCDAa7r1HaZisChoZDg0AET3exGdtun1LPSxaNIImZvC+GHwusXJ2NbMgtBm/l5278VWQ8OkDK
zcFMXazdcTgrMMqhB1bhozppytR7xX6rbkYKfyXqmtVkamh5omSlu+iOdb3XDyzQeAdLwPmWxi7i
TNqSF2QcJh9UOVuw8DZ9HmFoZx3Q47LK4x2IYIxwlT/Ye73vaAMNpk8CPTbehdVGdh7WZYLayQux
ajExjxSsw/lbYIZoiD8WfKx6ZHpNvcOlkcLiCzsei6+E060APQWYcZHAX4y4bSgcoWM7O3oirlWf
DfvI8CIkn7hFlpZTR49wshJUX2VorArhDz968LoX+Hw2dNOO6nQcDCCEexfVvqPT0wn4ebBm8GqJ
G6WK8gruzftWA2ApcXm0pEeJVn4fG2wlMZ6hA2z7MV47vkavwOzmHuzgf0GDIS8aO/nGoAx1MLou
hP/oyuBWG2fjOQyfY99SKO+DRuymoaufmxl457uSaNpMiju3LcMTlSwsuj2kjCAYnsFcBryJuUbN
sEHm8bn1hulHwhjmk+uBaM6TyU0XhqFhdQTFtWx1tH9TPlTrkdkEd64hUccmwTitqqlEx5r2qroM
vrsbojhdFhxJextm98FwOOHjfshOmHGyVRiN42WAoFZXoXPn0aHcDI4ZPQcqhgUmSV2PjDycESz2
utICWB/eUHyuGxeBVgRdJXGG5kGvWVSLIdQrynTge2zGSARRDxLep2hYI0fQx+qclBFz1OB2XIZZ
a78C1OfeV3Zb7HI76bfQAPDe5W19a858lnyAmOwVTspO2kwTajYFTrHGr3WeMmRXvDPaTWAK61vl
czMDhkxwfvoljfaMYp6iObTw/Km/nSI84WZn6xMSHzvKloPDFhHLSDyymXxr6SvuaQy7TE2KinXf
ayNTWIbo5I0R7wiWNN4FBPb9V7iM7q3yTwk88jY4uvLqpUF68Cu3/l4OwN1L76aMpy0V7YVjY9CH
GDttAKtxkEzasfSpVlrYktzhKPGtGNCLdGEhqk2PVhY2mJJcSTrpTQMvPbAeyAoa1QYCFPlCV8J6
5uTwtqgVE8ay547ETqV5Dy08mF1COYP+OU36YZFUukZgH8EIK4RlrZJk9p9aJexPbMKpqMABhg86
RcB2qTB4XJV5UI4GBS6jvlfBxkvyatonTkKlxqcWE9L2NMbiuZWM04mnG0+1DyATqpUZ8GkGtXw5
vv4Uvf+/lv2fwpcqr/MfzX/OP/klL0bmlQTN//rPN1/9/2QOMO0/uQOObf81bN6YA+Z/8Lc7wFJ/
WaZuSqWUjUfAQej/tzsAnb+0ifAcal4uW4PJCKZ/3AGm/pfgn9iubuoEPc480qwGL4VxwFB/IYfm
xyFOhiBvM9365331X/Pr36L/+t3X/5G16TUPs6bGtGDO4v9/mQPoX1hSOjZgeccFVfLz+/8yB4yx
05K800WntQla0e9yUEIyxCYEaacVLuKfin7phIk+G3qQojYCUkLfkjPNq9BFoLQKU2iBgHuWqsk9
hk/QKj4Y+dhSwOkIXZe2O8A+SsOA+o7Ec0cRhFKChyDWjsuVUWd1tgspQLxUPu57rOo6wX2FrRl0
ftMNhxyeMah8Wse3HOH+nQpV0a+mBMPh0rUKslfVtpT8EpEgqEV7j1Jdz+NZ60QytRBOme0bm3YR
aXelnzRP2VSu6yS4qcJZR+dx0vuUKplYlRrOhEjNmOjPeVFddas+y9W4YpMjmU/G8KJPzXlqYsWc
IV07Ga5vS37ByopuI28Mn/H9zhOkCYu7neaYaIgkPzYYUIGbytEzTO78b9Z4Fi0Whu6Md5M32Ncx
LjXzk2d7fvvdbSF7rBOfaTKHIOs1eVAi72FZ2pVdr8cJ9kIJYpzmhoNri3Y0UfDZ18YcPxB8ZvZ4
HTQlgGsGdcClTfNlZwt3l029gKjUBmZwC9GoRTVILrQrLIRAV8ARJixSMyVq8R2V7SIzn1WDKKK/
1ajgL2nvgQXPfMq2cLkZ8GSifkflBAc9tEP7kydEwmEVdQC5h2nkT/HUTYuC+eabYBqKlyAmzEdw
51hP0jd6BM9ViVNsxM0Iz9KyMweNGrcR0DdNVGkxuLNKHp048YBaynxCDQ29x9db7JNtZJB1hBYc
B+oJcCXH4dIkrs00gH6yu5WqyaJoTxVLfH0klwPTg9xtxKn8wUxI8XbAocPrY0tpCNzJRLC6Id6N
aLPywGWZTO2q8MNw48N73mJ5zUrkdXpKhUvZ9NXge/pIhyxMuAN6HZBpmb1jMGOB4Tx3bgsHg92k
iuDkoWu8H+e7R0NpWP1rT/rn3f/3u27NE/Tevupcq2MiBZGG0ilGvfUBWc3o6XES4/rXS8KVCDUe
86nDWimedgTUisEQdAzDgTm1u8KovwzTpA9HhD6MrjHpra7iKplD3dqaKvizQQ/N3vZ/uAO9tIIh
ATsNtMcn7EBwZKIUNh9C9ig/BgbKbazhP+xInUzG+ZxzXkbIqbgyFn1NAd2H6fHqjjIix5ywmJCb
cbZ1GT3GHIYh7KRAeA+p1LTX0ffyWzRGyTllfgtC1tIskJnU/AgwLzB86WJ6/rZNY6QCwNua9INh
iz9HOL6/jdi9ePaGLV2EW29vYyQGp+sDg15DHMq7PK26p7a07+MgJNH1k2ZPgTxeZlUwYg2sog1D
/Jyvid7WVweN255ooLn3BC3rOOlGVBlAnWHjxxswsd0Hj3y+lHeXaiuEvpLd3TQxo729VJe6S4Fq
uV1N5L+PAU8DeWExbfJWN7ZuZsNq4XziweO5/Og2/ebNsJUtlM2pZ1uW++42AZUJMO3XrLaBaeJZ
XKmdiBh6wRS14rPSOnE2U6PZdGGdbsYJHH6b5xA/YZGm+BbWGLJfsdFoN9YIwEKnMHgYEDt9MALP
mMccvr1DilOWm6N0hI+m/u6dUIznSnMKh0w0izhSqnnekV97n4q25fyA0RXNctyR9HQkcUhsr117
HRrA0omfXL8GqBra1pNhsfVAwtHOlYfpQagu3dmhwl3hJC0WbUPcisDD8vbfD8cuxWv2qaleX5vT
1+J9vPUm/CIu+CfQm+2Nb75Y/7Q63rav1Xj3WiNp+a8QYv6b/7ff/Mcb+XksMEy+5G3WzD/NR1H1
NjIiAvk/Gy0/zVHOfxzz6vWt2XKOS/5xWxIcsdcSFtGaN11l8Z2/AyphWH9BBraUNUczytWJwf4r
oFJ/UTtik5amM78Hgm/9E1CZ5l/s3CY2TGkyr8213f9WQPXulVMml8aCsi3HdHF1vl9QEn64P2ma
PxflxmuAuwINC/YL2fba2aPztRt8pAGVamgi+5inCaaaZJcyj+wGJSm+FWv2RzAztz8VmIxXEEo4
yzzXCbaaoTf5R1Nz345qhC5K5UU3LMvRUddSN393glVFYDsuSpYrI7u0W9DdAM7I8TdJZfhLu02f
yKEg7GUuM+Y0HxUYNRvtg2P03V7BNdDqNbhj/Mfje38yNYDpG8tJkqsW2dbFmxzja9pRzmbACnxY
ECf1yiqb4PFfK+s3B+LPkbL/evn5WB6Q4Qp+8/l/5pX0b2Mswrq6pD2fX4M6C+1Lw+C5Z5naxnk0
ctwYzuTc4Bybu0TErgvUoASWbjEpxYAhLw436ZCpW6PpPYwyMTogw6nE+c/X+OtyMlwdfb+j25Yr
wVu9vcTUM+uxLbLk2lA2vOkt9EGBW9dMgGeCQLnTS0fsGcsoz2YXDMlHa2P+6e9ukKscx7BpJ/1M
ON5+ek0p2HTcOrsGYXWO9CL4bMVQ7FpOjZMGbvhg2wk4uqkc8IpZotrXJYNp3CSMDvEYiNWf78Wv
z8skk3KUkkrgq7bfLxMIrCqHlC8uDJNPPnPV39UUAhLuoc50QqKPyXW1BVqU3oVB99h1FD4pkWE+
C93Me8VSY/aI86W+Tezeu/756n55UqZlWYqjRFo2IYn97qxtB8iTSRFPJAg6mIXUfopDMBmULwID
fgwC5GMLrZBhQgWunw+GJv98S988KQ4wE+ipS+piKtqNb5+Ul0gaZk5pXTo/nHW+7lA8i2CUR2ui
TivCuDzpgf7QZ0mE+aopTFSxefAa09w8JU4abv58M34OVH57PUg/dJx8jmPTpvkZi/4rrcRcDPWn
oSUAQWc2nxVm/0KVRZx1F6H4JtB8ZrVBaLnPkdcCfZ2fjCGL8cbX8sw/xZlBLantxuYe89lHL5X4
Zc+j/sSIJBOpqlIOIdLbuyW1SIZD26hLWej5HsvJdFa9UT8L0YXbn7RJtGIGvVerOSZRpB1ykccf
rGZOnLfvlqmErkuWimkhLdTfXUOVB7nU+9q+hEnf3IeipkMyRPJYQ69+Bi9f3//5kVAy+PXzeJcB
CQI5N9+vkNGnzZEOsbxQO4120sTm24kw/5QmeYQYwIQjUTHMMFHKPUhLOh/tJW+HQXPO8PsKQSSq
pI5dWr2LtOiMAkoolLzEmmz34Dj8XaaS7KWcxzKJSK7EaFgXCpLBQzep7IQR/nPtMrI9int751dd
98HW+pvthCuSnPvYVLA22++eAKUZvTAL275oPJ972tQ+27sZ+ZsCj3cFatT5Qe0Ra0UFzt4DAoC+
rtmKIIALwKSRYi2Y/fmt1/3+BR9UU34QQf/mgXGXuNVIR0ySzHeXV8D30nxIERdQxxmXU1k4PNu0
f4kCinuxiIeXxofEzGDXbD0Mk2Z/sEJ/85ooSWCgpJDCkZYxX+G/XuJmyC03DFp5QW073tX+PFox
imklj/Exl02DyBIspIA9sAuHAT8fTpqP4pOfm/rbnYQTCHaFayE5UdgP3l5E2xa5PUXUUGgjHSAH
ZSdNDM2WUQnONdGm6UkNuPZKUj92kM7CARjeUldqjyaMiWiVVGi+mTz3tfUBYWH2D7/Dv20vtkYL
tfQmsvMYhMYHq/2XgIZajuKKKc/NNbX3kQVIRUuDixpd6x6TPmMMnNuWYORoFTbBgqNomrYyUbd/
fsV/3VLY0QxlsqiV/Wsyk+KzAPbm1Re/94tnPBA0zot5hwu5i89WVssP4jbxLn3ipabMo/BTmQbR
M7/y24fTONAkEk32F0JZQqQ4cKtDkmFp+Lmf5RqJvwxDxjrqTrdokdUhwB7hvAfDBy/Lbw4cLoUQ
jsUKNIVw8u2VeJgJfa1QwyVAOnPTqNrdFC1jF9HPB+aCMz88AaH11n2cxjdN1ocA2ENawN1s5o4Y
EzhNUfekQv/y52fya1hAVkGdgKB2zi+Nd8s37Ue/IL7VL47dh1sxdNXBMpBiGYwOehY5s1UQWqHO
yadw9+dP/s3+Np8sRAN8Kq6J96eckK2vcquxGNVaOPdFh1w4b+bmZBW5/UtnlEimISBdTYYuLLHc
U4TSZNyDRQKZGwd6gcSz73dDMOY75Tt4c/58gb9ucCwZkxK4abPFUWh4+8hKHaF4X86bvskJ2DbU
ebKybb/wklc3gQybi4M8le4rCx5SfmJ/+/Pn/yZoMud7YzrC4jLIGt9egG4nmI5ESMaRu9pjPaaw
CVVdr4ThDxtkD+HWKUV48mmwoYqNRv+h873IxH3s9vdUxvUPNtx5R3+71b29nvlt+9d+CxU87eI+
sC4QW58YtHQQbvTjg9/5XRFwfmM5g03uvC6IBt4vCiW6qFK+ooWODkKn09S0yNiGfJ8xR/Gmxa50
E8WOtsn0vHgGTil3/oRED/BMvA+op7VLYYnme85Q0bVwW/eDRfu7y2Op0mCziRz198W1OjInt7Mj
88JL0txXfVVuRyuBm5tW9D/XH9yM36xAOOCuQW2ASpXxPkrVZDMYmWIc2/jT+BQWdfcA6S44qrTG
VSTx79s1c1YXpgaiknC0W9Pe7m4IG+9ViC11IX1Zol2ssxV87Zp0w6/Qz+p+jYsev4yOST374LWZ
axXvlwnFD0uYUJ1+E71OEr2tNGrSoLboGQIAbnVZ2X55A7qXS8pcm4GARWU2R4fJIVBurO/u3BNp
aaj8aHq7pznT6is3jVHz11ryuRN180G0KX4N96iPSmVRAWFIE1f7di1PtDDJkbnIutQ7hoajPDtn
TpxtLDGXxJLC3Y+u631OOkRLjDvoAefTHc/xEcsufJW61dX/kxtnSXJInQCOWzjf2H+9X3zmZGkl
9Nl6kgTatWjuB8F8MC/MnU8RO/Bx9HIQkEaEa0hL8i9dM0sgNHjySo/MT1rTmjdR3jT3ElzgixUE
/6Pb9rOGhRbW4UrfHRdy0E0mPiT43QHLnEHUJlcZeY9uXzDZpK6h5EdFsnPqND/qrn5XVAU7+WSr
vaBwftH84IMC6a+BDNxVkytCRsr5+r7+4Nu98mK3Fxe36AlfsrB47ryCjA4vc7wYHQM/I6q1j+KK
XxM0PlZZsMp0mw7l+/jJJUJDTZgZFz9z/W8GjUIKaF2y5BhBPW1M2CkZQXGs3MK5NY0J1frPEs0H
28PvrkLNbVguhgr2+5TeRY7hawNzSmPmpqBaNcHktJodrCMbzS60zW96OXlfGarH9Or5z7O2qbd/
voifv+rbQ4EQ0rY5wuc6DPvU20WLDxU7N/KbK8olf2vLtrgXpZbve8bW3dZoAoMF+5S6RURLCpIG
Mgad3qHnoaqXX8cgAF2qgfWgQO0nD6Nl0WXEhlNANykXaWvJo1Y38ghatn/xeuHcDlZZLC3XgoUS
D4BM2p7hu7ljMaNUtDsPC1yvs9pWLabKEIRKlj5ksQfWahSTca/rU8N86nECooJtyW/K9i6gqv/M
IFcuFQHvHJSio15NMQ0T7OfjxfWz/uXPt+3XnZ36L8VcRxIJ69b77Drt7LiyBgJwK+ztG5npMfaa
oXsKLAM2QxJ35yAPBMPpi5nxRv/5v//x9NoMih+GTfL2bqfx3WQyrb4Pr7UWaAe9FEAg5moMxQxa
a33OXDzmKpUbIuuXIjaN658/3vr113fnfZeKt8lhaqp32wi2ZxequZ9cyadZFV3AWMjSlXP9EsnM
C1rF4vln7WMYdXFm3HD2Q1QqmBZZmUDjyzmdbwuOlG3uKcwdDcOFYcC0tYC8Spd2MRojj9HyAuzP
oErLvRYO4tyUOkbYNuRbggna7RL4fT4tyO2qT542jI9ImWnWMSgME7hChQ07Wg5clJZm4hzRS8UL
GQ4kctnUQB6ltUYbu/L0YZnRbriXLl9rBF8v8djKY1D66VOgd+V9wxSRgw05+vj3PmBXunObG3UB
S2k++f58d3+9ucpV9HwtxAYQH9356PvXMdLJ2sz6SsZXjaI9I2GpWV4LYfp7Q4ZMV2bw9rcMGC01
FVyB2uhbHyyu3+TlNCoEWo652YE1/N3qctoKae2AeYL1F8D7mfITEnbrJQ4tcXa8Podmn5ynPglX
PVDIr1NtqQ+2pZ95y9ttiWuwWN3w0Ehw6Zq8uQlOj93ayTAuDWQZTO+1dW72fJb7EHzxJTIR6r5N
4tjeZCM8eSsoxachK/PXvA2DCeaGLJ7xY7M4675q7mOzrfFZWsatUxZg7eZc1Q+7fF8Ju4b02zN0
IhmBCTPcLgk3DrU1g2wmZMWgqmA3nOvvDgqHjx42t/XXeGtO5DkEBKcRUc27NCHJOuY3tf0/YUMC
QPZswfTaMmDDuR0pXhyrDOpKDo0tap3kjvla6tai7jRL9AyGmElrG+rGeFNlxieffuEaAEq5yN10
WCdSTowYt/rXCq/DGczuU2V2rO1h6hkrlzpXhrfWD8TK89B5hG9/11OHwTQv5QQrf9W5zHxFc1NC
Eg4si9NxGO+YHF+umgAKXxtNNnTtufRK8Y/ig5ab8ojLNWZcdEeHGglc10Tloa1RBbtxI9ex3mdP
4M5Y1SrI1kw7zmFZVfGttAafs1CwtmKmBYHQEnc/dxGNR7W3mdyIN3IsP49u0f5v9s5sSU5k69JP
xDHAAYfbmCNyHqXUDZbKTDEPjjM/fX+Eqv8uZVVLdi7brK0uqkpSihjAffvea33rx4xacgttnlyD
3o6uYkrRfQAmgiwRo3qWvWF8h1ts4iS3aH0K/p/jqd2wuNTVok5PSkyRsVRXYe6Pew5o3Cocwfy7
HkXO0WdeBPZTx5g8p10zZ+HJieQXJPd3dBCdfWRGFSSGukveKmQHl3MZYFiYW5YZq/ZPQlXpqZE6
2bu0n8cijXeZbCXcUeLBmxn3jh3248U82PDfl8Uw7Zj5Y8OfPkoZg5hKaRQXZThiTs0HuEFKH8fE
Mb745fBRzllwPUx2WgO8DuNjEy66S1G8FlkXnDiAGbuuheDmp1Z84wfErRXQ8aHnd8l0gPR9a+Vp
v4EBfgmTJiDFqrOqIxFO7VOhRH9fpItcminjs7RyBcFeL4KqWC6FwPKHHDMvL1mv3YfGyk7Er5K/
KVOvBFlGHngzBvnP8tWrR5vIMfb+piUs0SBK5iVOlXssUq+6BV5o7oULKh+rM6ln1BWQHYLlpJgs
/cdz5aDQy+6L85cmFB9kyOT1e5plzhWtFwnfFEx21wclbO8pUocJxM8MDqytI8yWYX+VA6UjscQn
YNAtwzU1r7dztFuswpRBfA6wYe86U/tYIy0nWwp3RALu9dRk+bhuSRLHQaY0ojWnWNxKFKiR8hJC
rxS61NIoxWPuOPWVNWXdcXZ841SD5EPb7TjXiY02eKIi+A7horqF2lgdIxfTH8bAZNOX1rzDJlBv
ZI/ljXwbKXE5E18usC9fqTK473uAfziDxkMzOKidjNHchdzJoNjQ0MGLiq0XcopITDUnhaigqOd6
03YQuHF7xk9SSBoJU2JgpoZlvrbrxvmiVTL+WJjXRu2ERxQQPjybmmBzhTeTfMNnS0ubpTR8LaI8
u29HQChDF38NdYTZoXQKpAY5XVH43zTzydI+r4oxj9kTlemOmQsvLEEOAgV3gQDbrzOL87VC2LTS
uv8mmhh491hW/VvjayK/HFEd09bkmTQA/RFh14tXQs30EydhbrRll/1Z0I0q5yY0HYfgwamKX7OG
1c9IMTnwPpe+rPT3liLYcA5VucODH12GBDDuvR5IGChc1LcE1+zGJclbd6a+XYwUuwnQ441RtNER
Tnd93btlsVAtWOP9ErnbynfQya4kI64toPd0R46i+uKnZngd1h52yEqyvIB5Greyne5DO1CnwfTq
F+JGWAjbkeIUwhFs1HnAhghkkF0GCZt6iZXgPZ/bIudPL5887xYY+ilO5+ItVJhpMSLH6Z5MXcyl
fpzRlO7zN1J+3a/C1cM7UQLV1Wgk/o1XVMaD3amJOaXt7ppRi6Mp9QApDoaHDLGDzklRo8mRHinX
oAWKMK3XPYq8tZfm7dO5W1zmM6foOaYpc17KptFun+o6IAPYSXL7EBeaUTSMLJoCWN3Ycuxnr2BV
D0T1aCfm1Tyyy874aMEMGdAB7ARbdFdll8Kw5lMxqWpPGHx2qf1F0RdNXG2arPrZMUihXNBQA++z
sje6a4n1HoOvRevUH3UbMriTi5mRvF7zBWHXfTmAGgN1tgsJx7jwIxEdvCx3dk0++1et8MWCJnQP
PsSJtY1c0MxB71dJ3T5MNtnCQeO7Wxsm/BUq7lvPw5HUd617h+STfauTfHPndrZOIwt9n1HKvc1y
OxT9g20K9GJzsOWcOn8kgZyvepigP/uL6VIcpYnhEH/DUCfhq9rnvaCbJyJjWJOdhAEhInLMM2Lz
kn5XDt4d50VvVoTYqjRibzPir7gTsBa66W4gHeLCHCK4d0NlPhbM3/d+q6a3kqMgYtIcSEg6NxFY
L7/VT2RtIinoApVs6tB6dxB6f3Gq2sAVn5KbI0ILR58BgaXU6XSyIbQwd5IFSYMNJ6tQZVdNAhlm
RkneBE52bY1gJ0hkUoTmwNZUvQlErBg+Km8cryykw6eMgwmyPde6zqWTPNiZ6Z0Q5bKw2X24Qyca
3ufG2F7Ysq1u8nKin+eECnzT8tSTpGM+eSgsb8ZmjhAdTFb/DXyFfjz3Rc/lnoK1dadEVnzMoL8x
dZbkkWn8adrwvE3l4nvyM9o+1sDLYXI0NitnUvJGoitYlQ4RHW0wTM84ewxYF6Veoj6a64qleU+n
ozqilnXWwlSAlQUmEHIKxgqyldDVMeABhwANIJyzc3DVn3dIlc4LRwcXpBDLwIyBVr3SXcpTPncB
u1k1M2MV9UCO5PIs2xRtkarEfRdIeVcGJq15EEZV6vUR4jw+qc736YdjE6oEj5kfPExi8C66ujb2
lEHWk2ksyjZcCNx2rs8sIQGnlfTY6cqoWqripSodIs/D8j8avP0s9u9G2+KZCXLTfqkpKxYUdcPe
rQgVBElJa6dBajLzKwNQuLdzHUned/0SNEvfBT5tyhPg+R0WeX51hilwEclJf410xB0YYP9GfDo7
J+Qk8SlJLe8Nr3173QQZHDSfmIUjGQb6ItGVTQTCrNV3x1FcLueEvoKYPjy2SKceo9o3bnzocDsl
8MqsfQthdBVOrL62Ibt60wNowsjce5Nz65DJZWwnRSj3dRoSkYGdbLwfygQSglAzMBkut0pc2T8w
TdLvZmf0X1vOS5dVEhQwBBV9CN8cZ3k8N35zW9rvpQ6NryZVLz4JJfSd6Gr1ARuNfoSOwRRASaRF
R740OI9etwlaZzshrsfekaw2Xza8nBdWHvwcvefSvRZ+daVmJrsEhpnfCLLCLY9lBf8YfQu8es49
Ao7bKXWfZO4FT5MY/SPraA9SbODFW6ZB1VXylGElrUI6LDaFxnbyUmPDvU7YDPVKZKw9vBwwDTFa
FyRCr4Ss712Et9AXfBShukFAzcD5JZb1cGllPiRJ0Q9Q+EPvYq7ikwMNiSIiSb7CPnxFl0PlFocM
tiZZEXtmw1SIRkRaWTupvRPDEsqTqZdEOIrmbfTrEhhJ5M2E6ZRG873WqSJ0KG/Daxifoty0o3De
uffC4Djy+tKrKs78Zu2BijlI4P1fS5y418Tk1T/KoPaGnTEl8RdVBE76JZ/MZQfwR6x5Fhybr34f
a+MyG+Y+2o4pUMFLORbGN3KA5aa2dADTZpz2uc79dYg1ZUWi4k2Br2Uaiu6ET3G8Hjwr3dlprq7S
0PxQieY4lKZJfpeXPps3+0D2yoooELsnIzwyL2Ex23qda19OfmEFq6EO5KvuqeXXuQew+ZSVpfOc
R61I4Oh3oM0wbne3pAnHACdpK6psD0zFfLaI4OLv80fgm8Qx2CtXzMkedXK5zRWHi37KwjU5hw6j
wZwTwGyKEm/i0oL4WT/kntI+5GAvvKkT3PPnbgU93eqI/6fY0v/gvzzOsfY0UkUXICVSwIs9j45d
IBvGdMgfS9Gv409WbXU0kWhwv8QWArNz7VEvI6gUov7+/Ed1SL2VL52PqB8AbwZO0e+cxl5mD6K9
zWZujcYs8ACfR41YnZ6KIlEvSdoMb6znAx06jnJsw1wxXE7NUVFTFPhV8MUk8djcDB45tusSK9wL
0SZ5swrGxPvRJYPLarSsZXm5HAjKqEsvhFe5F56HejtXIzLGskiq53Y58EbgQ4Ekxy4NxcRnrXMm
dEurIJExPLXR562DM6ZdlDksO2PttTUPVR20hOQAO9xIf7wjmljj5ZPtk3AJ+vQCEItBHNo/Xwbe
W/5CI6rPq6TDpzYsHa65ntxqFQXwjBi5kwBJBMW1mlWFAVeWjEosI16a6rxz1ALOKvaV2gHWHA9T
Ef/oeh/SFdbaI9vBLRx1g6S6hZeFxP/A6iCfoqGhUEg6NineIuYtJzoYtD5PRh+kl3lMbWX4efSg
sedf8czKYR0E/QLyaa37qu3aJ752Pj+qzWwLYR4EZzZH8Nvs4q5wQlhlYhbmCYzAbuhc2Autzq9V
afAfUf567oRYg8thHOrbyjYz0g1mThG+lUXvgeHPV5OvUDUEkRl/LxOiCVcawi+Q3eXDkZhzjmap
+1vGQ+JiNEDE4GdJmIgvX+zg6ieLCIy3XmbeoWBH53SSAx4yXfc+q4vD+audUxNxm5OZYb4tHc72
g26L75LC+6EvBYy7ofgC7pTjKuFZ0ANTqwDElHqPhZlZR85/NpEbJs2PbIy2FXJXkMmw42cqhAcj
adlsWQe5P6IwsXdjxqmhGOKE4zZ3cJrR548yJlxyguewOm8UP3dUgW99rRizQ6enYxGP8MwZnk0k
DldPsZF8R4Pl3qRqbmN2QAc7j82RfOjt7nLQZBzg7xB33dQ0b8S7+vc6VplgaeADc1RgfGjJ0GWd
D/R0yR+hRc6JD8fNhCXI8OZ4IksjEW9uYpsHf9TtiuCyhCZ3ocbvluwy+lomZeLUhfmOnL8E82I/
H5w4N4++gZ1v8CHtzk3aRCuMT9/ODZooN3hYwqkGtDkrOT3/bJ9LjyjPsM/FEwpJzP8wCdGdu9k3
Q2cLTRhO889Gcx755XuOFeL2fLurKAjvKmoL4AHL040NJFjTDRF37Zg/ZstIy/SqMIIbqggYpXXP
KhLRLVGDwWokEppwyjOI+DPw3uNCZ+XSlk0qs5xJTeZ5bOVqaEGQL7jfJ7rSdrA3U7tZwpLNXQtB
aaF/N3cJvt585RoDFFvYx0wuZ47dxUa0LcYhUB8uP6EodnCqJDvAfsudHtrFtzHUsAuZzd6cVzcH
6cTBdt2HpEn86x5ai9idu4TnIxKdDig3icSeHIrafWqWcvJ8vGM/olnISIVDKSKZO7/KiFZnlwwv
KzPz7wZkB0/zeSFuTN50GcYXaVvBIopHet0wGIIT0p7+wnTa+nq0nXZDoDS/NOPSr1T/3W28kHAB
Zd6aZhNjDzayFzeZwGqPzrbBoHNNc8y4h8rG4WXp9NWChnxrleDRuNeKqwEe9kvuwC63GPjgaenG
+/OwK4B7feEVA4easdgNynUwtZX6BlstXfKltXVuSCKqrL7kTjyePB0R9z5MxrqpwwgP79Ii0n1F
MoVOy2syXtjloCHtzbHrrzukIXtfLgtrLd1XYcv8wlw2vhh293UcpHD+zZTgxz41aYvgZTKb0dm5
gijTFUjlkLxzKuixMItbU+XVoWinmLGkCN4gTNGzQTOMt777PhVmd3Sn6toSs7WRHQ4dRpkhVZEF
hU8z1ZIAFvyVq6jKe3+qNRpaN752kxkR06iXKLxF96adjIW/bfNk67JIwWCJWxGRo5N375ZDKMWp
m1LeTTemw1vnzu5Fdh4+nfd5GfXsUcCSuRulMrnXPJnzPSwz4SpIwnWd0v1hA75zQzCDNcv4ng4S
fvrQnO7P9xPKcGtXBQ6Ng6ovT6IjGaSkD3vsyto/+Mqtj/C80iOclm1dwuS0zD5+7LP6ldCz+JKi
hsLMTbNLs50PmdPb33XttE/5Irzwa+mQfBbYu6Ap4iuLE8LKysfpMbOD8TEkpf06AOW190rh7920
dU5F39u7yiFtgoP1ZVAZ9jv3VPLSo8O9ON/1vx+CLBOkX/v/gQnwwmaQjuoKxfOv/f9oqPApOHl1
G42AxpyMx2EVJwVwwgmtVc5BIvAn4MeOf0J1Kv4wIP5nS57l2/RRRaIRwUNv/3p1KG5qzlGg3zaD
xzqZxx5VXO6DjdIUILIVGCl+/37tfwgauMmEQHCxqPAZyH4aqcWZbeeF36V3bpI36y5eMMU6rcTO
J3Bhe9a74VEgtqCzWiTVRBvkym1vm7IztrIu/urb2I0kjkQHwCFHSJUAR6or8InyjunteDGEiBGi
ZH4+OwkyVBqPv38X/md9DfIHKbFYeC5WZKY3n6bJ0g5l7XZTdxPppL4MGltduI5q6Lo6D9MCo+em
zi6rAm//Cr5G9tZl6qmxePJo4EJvRSniHukLpBtywlG3VyE4SKpRss+D4qpKy69pRpAL0mJIHKwr
1X5cWvqRIErKj8XwQRTLdHue4XHO5iDvJfP9yCT5PQBFtCtMT9FTH93xWzHb9peM4Dyy1UPm0wmM
HdOHokYqlTjYkzIOFoGgOzX0HlQFYomLntSr0MLKBovS27ST6285lhLFFXPI3FcDrUefyccrBSb0
H9BMrQOtd+FVLsLrMjWHW1+mGVLA+hmunbxMWxIXe7frHgqYPcHs3tjOnMLknTFxjqXxWrgoOzX9
561XsMD4bWuRrtWYMS5/6pbabrMfcWCUT+dzQQTwObuKxr56solxv0gxuF22TGje/Ni2XpIilEcU
NWoXhIxbS+WS2/D77//zc+OgyMFNjgYGV54VOJ9GWW4wlFNqNSakN/pCxtgx7neX2avjFtugT8c/
jOE/Xw+zKcsEbc9Fc/7PUWnSBEPfhYZ/U0uOA5ALGZuZS8fClDSlM4fa4fdv8F80ffjpLQ/XjAAj
CTXj15WB016fkiBu3EzGwiinpQ3oNDGDd8uewIjUlXNvwLDYUyAFV3FiLdkpvLjVoNrmhJE5eP79
C/oX/TIvCB2Lj+AIC9pnGbedOJSk7UyMr0OLVoZx8NbMjBfMJhx2rdY/8r4P9jwg01HO40wlHt1N
rV//CJwBaIvtEpgyeQDLS8NMt6NuwgsTW2eKfNV/gltRH7qhS/4w3l0AA5+Wd9/E9INRgGVC/uNG
gY5k561vixtSRrPtrOv2YKiYtmVGGj10oG+IL9rbqMTzvnIWQE9YlsalhMi17ipUSGUwi3nFCgZB
BjbvbWO2zWGICKg/lys+sKy733/Q1j/Vk7xk9L/AFHwngHf06zdfOaTaxZw6b2Qm80tpkq/Qx+Q1
wT9lQuhzEG8HDnd+NLkv49joXRYNL5Zv0ZRZztm0NH3oklP8J2vOcsf9ulPyuihYkNBjiDE/S6jw
vtVkPDcO6EWdEgUnQ/I9ku5J423fJHlk3xVjukmbEUpx6AUnyZQRWDVrz5XVzd7JX+pwgTp5EwpP
v3VYwjZnzf8fPr9l6f/8Oml8eLxGFCuYdn/9/BYh94CB3SbUaxkwnluwyZTVLwmnzBWvjCQaglGO
oslfyyTNNlASaPQv4+Tfv5J/Lho+H9TyrHALCvlZlkvJT71jMm8/6wnMuJ/fA2LQ2USi4jpcBpa/
v96/3esetQTxnSxT2FR+feODrXA+9rl9Iwj2MeljvzENLPdVnTrUF+j3hzxojgOpxgvpWP7pvv28
JS9eGFQc3B02IaGO92lNTogcn/OSR20MrfZ6aD0GKpPnX3dBzgylBXbozNmlXzjJehwpMDJXqTs3
hjpUlYXxNlbYqUlwv0Mf+9cn8/95L38yKbt8Cf93k/LVKwtCmaju4xdn8/JDPz3Khmf+BwWK5J8A
Qwb+Ge7xnyZlw7P+w+HXBCDA1w0G2eO3/nIpW85/aDUil8UngOpy8Tz/ZVLmdxZnrAcqxhEsu+wi
/9uiffvzGf4d9eXXlXK50YmiXV4Zjis8t2f12N8ETGU2W04ZBeXG9YBx05U3jyYZ6X+oNc4is/+z
oPx1GYSjFOnUzOx/vz5XRBaaRDbjeIToOSKekBIu6FSOwB6naV4mZs5RdJncjYOYNzESmy8eUqWP
wmPCXRvy0BG2Xm7sOuVed0ZbfbGEsS+burrts9F4cFqNsCNtgsckFWothxTcoD0EG2Tr5TfVafOx
GpLuQ9fuXRRJRRKMMHuGmT0U/x6emi7c8BQbLkB6yKcLxV07135Du1AWAYKMEeLMu1d0zHQ92dyC
a4v1ah71Q1TbGiZlywyY/DXRPqRoVSG91PkPjqtwNMm/8x0qi954tmwl3ue0wAADiyy9a0bQa5HA
9L2yR4CFazsXol9Vrl+AQO3daid67R/JE5i2oYhmOPqglIkbq64qpNTfyPmWq6AZRhilAfG93STB
92Yt7Fzoc/Z7XnGiVwTIpp15W6PofKJJUL8LkO7P8BCzYoXH2zxIuwzW41w3UA1qUrD7JW/PazwY
K7CGi6W1nxOVi/qTbN8s+VkX/lcLy/975AJ29v/7onDxOr9msW5fP+EO+KGfi4Iv/4NRBSEvpk+J
AH0pXf+HBIW8zEZP5/kcySjQ/2dJcN3/UD1jUuEx4imyF1/TX2uCY8KPwu7L0eHMgUI5/F+sCZ+q
lMUyZrsI3FiAMKxROP/6sJaxU3Rt28MGiRpQf/4YZh9W7QrkAo5hX7Ru4V6jpU2SP4gpP+1+P6/L
gdSRGIEkNvdfr5vgAAqH0EQW5oX9ykT4smt4eg72kHunv30ffy2DfwfgfKorzpc6L3uY8nBqW5/W
I4In0rlr4fj39UAereieg3Zud/YMXKq0jdvfX+1Tg+Tn1ZaF1oMzAF7iU4tiUBxP0nbE7SZ7Cktp
EaxAPw3ucAvPbRggKScKLbJXPfz+wv/yNqnh8BZzAkKS7S6f+N9W92SwBMuuwTfpy4qAI8/80XnF
BKd4tkBY6+oPctR/ux40I5syhq0JksOv12sQxwB7ZlpexHkxruidpnITQdm88xq/D3aAcUnV+f17
/HUHozbFwmGyebIb4k11PrtLqKZHz2lg9Lp+7m39uo3Jl4BA+furfL43uYq03YCjq4NDjVr013cW
O9qA1DSMHPiLkuEMENwvaV1LVO/ObB7/+4stm7HFhcCCfr5f2phWKTk5hOkQ17f34vEpgkJGmoP9
8vsL/ctnhzXfYcKxNAH8s23wb/dHTaB4uZA8d0YgbzB4NXsVB+Mfbop/vYjjLisKMAIWlF8/Ou41
OA6a4L9QOG/CycaLaA79PzzQ//b9cOLj02K9Qpr76SIiDnMvIjlxB4Wo39fzfJ/YQXWZo7Hd/f4z
W+7h/1PKcJ/xKHHT0egEkYId5dPq6NnT4BskwF2YW4bzf7iZP/3l+PGWNd+EaoGDlu/+018+cMCZ
rKKAly4pfygozLC5F15qtXdVkevkMLa0KNblHKYuJIWqr58ZK4Tj/e/f46cdYHkZWJDPllHeITK6
X78yw8DfMo9WtmvNIcNWXYUK0EkCHwUwQebXB1nG4tvYA4z5727985VZkG2IORbknM9oAncmrqKZ
OyIrEj/fT6g3diCpp3XDzfX4379Jvk7236VxbX0ufdFLlAKlT7ZTsSGfjEg3b5jPuyNz/nk/20V3
nym/+wNp4N8+2eWRJsUUExV7z6+fbJjaZiIJfd5ViQWItpNEy/VBVh9Lrx2bzRjZHakJfSU+/ss3
C49uoVuZi5UKxM2nbzS0wbJnZl3soiBqH0guZTYRl+UL2QtqP4D1uy3t3Pny+4t+evKFi3yJkyxQ
BUHO9T+Aks5gO7IMrGKnJot5WusTsC2GhBL399f59PD/vA71D8p8nnyKoF8/VPIug0FrA4J+B0rS
zXrntraly7hqqv7w9H/+/qBGgcwDw+PwWXKHLjvg31ZMJrUeSq6OkD/ynL8lf3CIUwx82kIFDVnO
gWwzfF/YKoLlvf7tAqJzrISZqbPv25hwdHOay1MfZyb+DTz8wPQyePgU/UWgNrJKyYtEHoPsiQXW
KleDFXnMQLRBscac23iS9ZQEqzGNgq9O6zroGGI9J6g9ZYXOjB4ISXpuE7HUVEq+MMjpTjn4zmgt
/HH8sGYBzLsTffJc4wwnH8Eoi0M6lORB6qwRp25utHuFlN/AdYboB7FzwhiqMLzhi4yky+S1hiRe
ZgEMHFJwXsJxcq6ttHXf5OTKd7M3yzumN53YSObGL0nmRi0DI6ECcPWzi73IJQphPejExM4at9UA
FavTBzl21rxpq9EL1iaxDvyQJpElXk7TeAOy4WaOG0fsZJeW9VpPC9w5G5PqICIG9FtBDi8gKSvM
RuhsNUR8IwskDlRmRtvRVyNgZSvi86d8H51DyRPKLCkwpu+M1e2vcS4AcU2lVZDkUmSQvJ3IViei
ApaTmtW6mIW7rqp3RhkRUEz0Y/k1SkJdbEPDzO+U9MhEp+QTZGcpxCh56s4h1G4vEivlD2S/NEoz
PyOIIif3yFUkJlHoVA3zFakfw4xhW5mARtoEwCHnBSiMSsHNvHQ8hPwGnaugDfa5mFVBgVLkR/jY
MbGQXmtkuyH36/eQecUNc1TT3okJg/DRyOr8qibxWdxmTTTcooka+vUAzLW97JK5HFn6kaKshqkp
y4Pjd9b7nHikLYqyJBF9ssU320oGciljelDriO9DohIvY72OmJ3UGxVGFoqFMc+LK7IpkgglTj8o
sOKir3YeE9v7PiNxZOfMY/mDCUTtI0T0S4DLZCm8kE1SEXxVRXV6i052vFBOHiyBYRgaSCMaixeq
PtKzKitJNeBANrFDHjlqWE9DTDAIXD5e4SgGcNyiQ6lRGHBD9oVokUFGnTJWAva5u60yL1ebplKG
uTUSl5TclIibN2GElrke6NCV61H09kXt2Ry5a6vLLCxpnXnHy0kRLpiabPYw7KDoDFpZci29mZCr
RjEkXkdDDRZllB73ZwnLZY1lcPoWRHYNTyWSo946IfTeyyyc2npvJIpgYmMk4gbPkNSbwnJ1tY2Y
ahQEGkVteJTo+Vq0cbOO7oCAh86G3AD7xCcxEWtGmXoRjk1QrcOqs6Cwx27+ZIVw0NdGSVjNKbQm
brlFEuuu54o+81aSLMKaApJ/2qNun0kjHGZS+Axm2kzPWq2Q8qGXJEiPsSejIkczQMc/UZPTPptt
9L1p+sElTjJ3nR2ePiC0KhdDvCcsvC0fA6fqkMfWGZFNDvxaQmxbnxDYuCFCkihJOXxlMCXntSvi
7oul5sZ9Qgchn5MEI88uE9n0bgStC4DbMVvnCG581gwCx4p+jEj0aVTSddephqlBzkbYHiMYptG6
kl7zJWeByzY9VIv3BIixIEsx94xVkQlUrQbsK2MtVefMSAmt/CbOiQ3c+Pk8f3Go/y9LZTbT1i3t
mPyCAFkvvR0zcnaDWVTtGoRmvm+myYi3bl9NSDs9w4l2QR13P4Z+NKy1hRL2OrRdFP6uzuePWpX8
Mcfu3OfaKixY31XJfVBrYbQbKdv4tQ/i6r6XScQPEyfIoLLCKXuReQu6oyok4F8sSc2wagnOJnTG
i3v3GIWB0aM3TgrOsvPMQuVZYUMsfM3s+aRzWHEF6PVwCzEHyTHKAjMna88DjDyc7zddKOQDM5Kn
KOt6ks1TqMhrixhS2JhxQVCCHTvhrefo/I3uW3zVTpI/psyUsYCaM3z7aOtbwV7Vuh+d6RnyMnJd
bn/Q4EGwNZTrBaucoz0MeScn3iiZyiRe+w05zWiruiXWL+npalnsBt7BUkFGvgdVMDdIFBiPpsXd
tXHqznrwiI//NvXqpZCG9VBHuj957WKmS2nIrd2uNWhqBoCC+jb5XjjinZPCsE5kaIIxRsVT4uzZ
E6xE9l1FfbHF6HqPhiOtNxVpI92GwgV62tL8WJd5aNAOTEm9WnnM7a80hUJFHtKI82oi0mQfFJpk
wrHoTyGixsuOYoxVodp2bvBaGpgG3SLYlkXxjiEJz1eFDJav+t3t9Pww2NkP25c7drAD6a8Pueoq
ZlDmVwwyGwz2X9siPTAkvXfJQFqbSuvV5KfplUC4QgKe+wQHl3E1AlMWNnWp4ma6mDJBEmDCczWx
xa2lawB8GdqTs3jtvEzuAevBku+L5rLpZfOM8ireOFlxi8sr2iJPC1eZbjAKEUW9Rk9prxtZQKmM
Sn1KyURFAxXtjHqejhbSlJuYxublMNWz3uqYVY8016ZsNqbLA1/6lfoQyqrfPV104zalt/rYYNg9
FXIijqfgbIdSOp/22rOwLwC2eNNzZdMMJv2CYJBI2Q9zErb3TiGoYpNgekwsOCXc1jSiUt7IHl+e
ubeCMr1xFJY4R1vfgiyUl8xyegIUsiRa0/dIvkZ1hGTTAjl2o/yQfHZaqAXA/rZ13pVX0LgAZRSa
j6QGxKgbnAwF+NBPr6FLGvvk3nsdioisRxxmuJqWqP3Q+iaRoHq07wEeueCEwokOai/kvUwGgZxU
extGViQ66ZjaIzEJSGFLAnNR4Yy2rMTaMuZqSCnBwbkGUUUek58t0u65b8hWyQSWuJJ/kdATDvY3
oYV5iaw8hbAe2MVBSU0aXzXoW1rv9kZOrbpGjii+Ezo3D89tsUQooiloom3YVXm6rk3si7Otx9M0
zh+VKztifoz2KuT8j3ehcL/0kZm8Iyd3P3TvtxtVZVQVXVw9j9DT7kafZsjyiHC7pSYYETIPSKZX
jcDJYPbdMRgc84cfJd/GoBR39ixKNCXTgdoo31qGZfwwsqK7rIJQrafM+hr7qvkCQIRA7q49WQqQ
GgkY5CgsARHN9ZCVx1QF/hpzg7pT7ZAsnHenpDwJigMUxB89CPaVmog6ClGfb+Esz1u0mnqDwg5f
FpZdBFOBU28yPD5b4JLDPgEiuTbx4n8gefBv/XoGCm8qmwtb5b2XDIfAnG98g2xD4N2WPCm3alDc
h573oeOJHCsDqhUeVUg4r4A/834tmmrYRtCFVl5TtLvJ64PtMJjMdm2xg5ouWe0Tm+ydIt9OYeMm
Gx+u0RF1lYjXKF3qUziTJE0E7LhTnaBN2JGxm3Whi41Amzb2jJBsFSJ4ws7LHupK41WL6mA6KRMR
cxCaiO+HsHwREPMfW9QRl346Ualmo3ebEsH2WEoyX1Bj9podwic9LmmtPltK25tk1inulZabqvCH
DNryZKxkU3enGubEvhFkkHpzB0J9Eiwpbssjh4LEPRhGeJEZeEv9vp/WvOd4N84gpJJca4qVFjK/
lsUaATVZll3RlSegOPqGCrBZu0Wh12HtenxxBTBZKmtDr6cud29TNO3PTq1Hcl2yRKl16OXxPiSS
7AVxKWZvgujqbZGzm+/m2Y5u6LLOwboXU8FUJO1xV5A8wKpBgXca+JZ2cQBre00FSPaTmAht7mma
rpoyJyV8mO14iRc1wnkrURpzoBiYx6cu1fgBw7L7VlhVn1wUxf9i70x2I1fSLP0qhd7zwjiTQK+c
9EGSawhJEVJoQygUknEykkbj/PT9+c1blZkFVHXlsoFG3kUGpFC43EnjP5zznQzbmhvwGL3FCzQM
cjfpaT67KgrwKyBzolyxCfhlLKvNPtItxUdU8agrWst+9nKrOaqIqpbuK5eSkMtim3HUiE0dtkJj
c8ROCAqfgw0ULr/DWAblcD9y6lO4qqARVzMoxIudoOJSiPr8OUDtPH7TwuvAe1mfXSdgZK3a3rsm
Fngofevguq3iZcjhe0yB86lJdlBHjbXmkbAOs28LI+5nr/w5ugRj92iQC7x+OCxym4czNVkSyqgP
k7kIaDX7qFuOF5013POSB/JOjlRbu1XGy8+tGtHBIrhojsu8VuzzFsnuqEcPP0UdBnBN99oQ2Yax
9nLQBow7cmmHV01u3zZb+SIt1Jq5xG/RuOU+oOi5rvMuvA2FlucJgPkTpryoOXrbNkLvUPlJZgh+
p6qHtF8EXZGgAi3MA4iA7lyMXrXn5nEeUJ5FwT7ocBcdeiHRU8cBX/dMcOcvdpdafn+aLEq6rSSW
MhkLKQmBKztobD1hnrzFJ4ssVhye5Lbcl8p66TvTHt1wtT+0rdYfvlvltCQOrZGPfH2nMKPfuJxP
YcoUqDvwDvxgByB06pL3FO4aNg/tYYsr5e1myDPuTtbg38jT8ZsrSsLw6PaaCITWb0G9lORTlNGH
s8n4anDiWw8evrNb6klWu6YtplNYWC/NioWjsK3pLsoi8YAPtNkbRM3osJdfwaLVfUfc8D0Iy+U3
V9YP5mw4T1Y7b7Fthvl5muPgGl85hKN8emRrcRXOBfEbayt5b0c5iyu7kWtSNO1PTBOX56ZYjnYd
4fjLyVf/loUMl4BgbOjZ0FTRa49BghepTZpGOS8UD8XzUI+EBfcotxeY/IPs9mWfkS0Um0U+R4D8
gYKsk7yrZQa95lLWv/FkzPlHsYZEnKVUUooCIySfp7YlQUVNdhX1gX6dOy3yhDzY5jvAJsHb6gxO
Aiwke5JYd7CzBhny4lCFwb6zi4VoIn/c47+wvtvNKpYdVoaoIPZY9ek8iteLteGpbgOCWud6el8N
Jr+Rcl9W2YYNsy2xCUEnKBq89bBK5u4QITYqiDmhNIc1yAcTLvriaeX5EyjxDLZg/iRJqzhhtnkx
Fwx4ElmXBHrRTTxIqxDNckPN8dkRdo6WOK9Wc9urpVu+i76vf+c+DnCmwM1PGeIRH2SMs8nF3oRs
KY9+hcua7Zs+6Pkx2yDsAfKXvx7kJFDMhI0S95nLmUzUdfsZlLLYkcdl3QahFalrfI7WN11fegas
EOvPyHcUVThFxF2m4mw6MlVr1F7Nq/+9yC1DO0F19yYi6aWlItnSMfhSdRatP2Z/Ek+u3YW7kXHR
vAcPGtc7DKI1OdlOOx2FRTgLN1oT3fdr2eS7bnBvstwds0Oeb33Ma3VYQ48RirGu3Ky0ayx88fFG
asHO4u3AlWCGFSf6YpwYdxGffqIKQUyiOzjLwfM310mraYJHvY7B8GOMJKU+6pjg2pgwePHyKkTF
P2ryQUo4af0efYLP5ymXpkmnDdJEiP9IHrhA6hmItVK3TlBh+kPF2RCsDrjkfXSpKJOi69uHbI2C
hZ2QYwuKJ9suSbZfV/Ji7E18FIZDPQXCHKDbnpmhYNIb1XMZi5oitBOkRyyNmOGgIM8nLsa3cPAT
l2we56VEXuxgq2mSsJtARwOGsr+sSKiBt3/A8O6bEC0DzO2c8JeqFnivlqk01HfUX6nWXntknlB1
PArKQOzrMOy+Mva3TNEmVXeJZNh0i1Q8OhMyRnQ1qcec6hGe/ofY3So7hchrP1h4mpA0xCMExlkT
2JNQyy0kGS9y6U8NzdEl662hG3RKmpM8m7znqa5oUTBwbG5CyCTn3uqN2yvTmmlIzWwGTFLu2KQI
epfpEFZAJfg+X95rHuDbsV0EH7CylpzKvY9JZiznLWfxge2C2VJIRFyEf2RMPKDocNkG7XKqeKsk
sUeNkME2ci9HqkfbP7ez6mOGUOGI9mM0FlOYhQbP46hdCNAM64oatCZfS9drWO7DfugIz8vb/rmu
DaGEAcGCehcudfxrusD4sBMXNB7M/Sbm2W5d+GncBt29KAUPTbRinEiIbS657wWjirRCpJhTYk3q
rXBx/zNIm9SULNPof7md9F917F1ytLu4tPZ27U8hxnOSCxPXFeuth9nXhqzkahiYITGHlT3KX/zE
4KvNHUrNbDLyp+8M0Zdxlw0TvWpIfreUhkQGUG0lSbIit65fTeDBq2QdiJ3L0d2+DcjiS3CIDW5i
QLsVxJyG7is8GNywhIUI/xRowkt2BQJa3PjCuwQNiXE9+4MmQI8JGFONrNvktGesNd3LdV2ixIri
heg4slqjVBMOxrTaVwt+RKoibvsGZ/txNHasr5pRS59xX+19y4lUJS4eWzkZcFPeHH30d1AOFt2N
EKSsKnwI/dLtE0RVa73Hh8NGCgc9dwJzuEDsajdY38Kw8L/zO8dPJG6ANNSOK4NkKeK+v27GiV8L
yefKgzPsKu9Gz6oC8VcN3qvQOV094jznXfjAyNM6DCZcVBjUnuwF6/eOvG+JeXnMw+G+91G3Jzan
/JOxNZGtxvGE/IAYI+FNBI6Yb/VU0eIzjB7lriDLl3xQU/QBQ/kl9s94B2w3KUUO9wonYt1Q5Ntu
0R3ztituR1+JOxzbpXe1dQMAkC/KVMtEiQBgYbYkyJbQ1g+yCuAf3cTGHpARRQga53YvJnx+JFf6
bBGHU1HxvgYJcKLWkqe29WskuxPok/WS7563DxFPY4TFTN1pp7uKnt0RcL/Smp1OsF/J6MSYNkbI
MRqX4j5thAvureuFi920NUq9YIXFVd3aNOhHWekpTMZ4qbOUjaGxk4CpXrcjuDUiMajSIyU3pzUM
hQE3M7iDugivDexxssMqUrsZhG8Ih28U4lu9z3Qtl9ep0/Z2hXo+Kpk70mumePqYTzvWXOZ7hrgT
MJo+68iT8bwpOOIscNuXwStnChD0xgXXf9k4eL5Fm//siTXecGzh/t3rzu7adx4ko3sDg7f9PdmX
kMSVOO9wt84WOxcGwn5/cI2kv186ytpjFZgIj0dP8C+Rv7LP7qoxUlS77UoMduOSp5T6ND4WSVOs
8ZkTTFJ/Vp4BFBASkOjvSRl1459QbdijVto2FFi+1+RpxW+UXwdNOb6UJfORBM+rB36P52KRkjk5
QDxBLOdeTyrzYAGFl3aLNcfFjxDJLBoYXvnes4v07PJm18snEjLx2OEfa3dTsQIXyupseXHgwHk3
iPEhtGX20sRn709J2ujl4bXlu0u4L6YpnEAH4n15GKtWPjL1xbi2I6rTsg6iy5yWh2VEdGXbwgTc
y7yNHYweaFleM8Tp8uz5kzc+eAwVqmMQZhb0F6J1CZ9tgvUdLApMNC4lETAzQyCw92QZfpUzOx00
acaNAehEPC92uNECLyXAvRDX0N80oKcgrIisNRU19mwHLMPFUCLQa90mAjsg3aJJ6kwu6tQNjTcc
skV1xICHevmi7i48HjLZGH8r5sVd3opGdtledvYlfL3ZmnZfgcEgc5u8YSRvQhFb/NuBh7xS6axu
vGeIaRlO2IvXHg/33IDwsfOnaLtwItCP47UHgd33OBx1l38i/MEYgy7aPOHjgJnuraH9tHnQu3Zh
Cwxmk/iwj20TYA0efBmao7OpcEg0mZ1larf4wHebr8viKpiHKs0awDU3xt42b2fE5j4or/Oe6oBU
8cQWirw4ibroZmNxVuzWUlsPnTvNPIChCD95dMPvvpO35e2ab/LLFeDZyF+VnfWYkVj4aDWVzV8b
TBz/XF2AfQ8NO6CnNXZ0cN1Fgd5uULF28jStNJHn0UJSf6gH0cZHzB9jy3Ol3uaSgN4y8u81YbdP
iwwn+2DcVUBecOD5x5eZEN002Jm4zMbfDMlowbeefLojyYB+CDlptJu7LB8lvTxX2pT49eaRE9Fs
vpcYru77zWT9HYUYFlZYN31z1F0Toe4XazCfx67kEY9UyP9ZuIXV0brSy+5trKRiF9HLck/qMvug
dhlvFDCzDipLLdfrqO/z6bBIL3+SOubRHDeCAtIaFONxbXktjwPK032jZfVdm7LIj4D3eqqUUViM
fZu8ZpxjM3yuEJ397uRi1kTmIitABdh+0aZekFnNDWdq5dzRFrMTEcxqB2502z0AIFZfQsYiT6Mh
9msuy61xD70jJpWC5lX2VbWWdX3wRyxkSYCPtpM7vl1NJ9iwvNSgk+Hmn92mpOovhylcCFjAaJgs
rYZqFhaFbp+a0a7nPbGnA9uPNXPHpI3nnhQrp5GvqonIT4kVO+pdzKU63aArp88OGUF4ELb8qqYv
H02dQGco32JEo3baw8B6U4qkQpK6hjrfgysSXH94vFTNTZcV853EgU0RjGdX3AwVODiiELfg09+E
3yUtfy7TTPTjcFsN4xLu8L5rsRd5qK6HlY1p6gp3+eWprbxhjVexQTOVuFFQP7jl50X/xLEc0kFP
DK6pC+f8u40/tbmLc9bWcNmq9chHwtom46IN9jajwzCNLbOdiqEO2ORnrb9CFdtiaz8qFcpzzy9C
ee16ptxRDffwUf28y68JpXbVcWuzpgQGYwfDcQEnAdRssxn7z6KjhTY8E4H6Q7l4c2bF/pelB3N2
xj0MUlhwWsRtjPX2vQX7Ka7j0ovmay+jA73aopDyUBLK0u/xQo/R3kT4e65zIy9qzJL5qBeQGn69
ANHfTsIAndrnA2k8e9+bjU1idSFOcz03n8IQj5nm6Cw36qS8hJnQkUvNo7dsT7MvKZH7bl3OGQ00
Jco68olNYEnaE3koHrNUnyr70LK5Ndypmgo8azyClus6jq2EQ068kqZ7QXpWzSavFYvuX2ssl2rf
xnjuEhRflwKMMYzaA94M7NuCh2N3QFoK66rn2fvoBHMTgUyidEutVTcBnmM3j3dFzGHO079z54d6
6rgiMRpr+6ehdHvu8RQ9uiKz4lOw+VGVGOipFk+szW/TgSDl4bGnwmFhlinrc1sJ5D6RKeNf1Y12
flCUVH5KZLavUox+2XevdYhY5L2+dKRbxeFwocCPyeBm3rqPKmfNTuMywQmowZqqK8b0LdPCCNau
OVVcby8hu/eVFHemSHs0HUCZBlHjYFe1nVdPBdp/FvxB48xASAJ/6w/bHPj1O+aODEcxmNQz6ZVZ
dx5xo8gE6INPQ2c5xXLBGfpvTbXYBA9Xrs6udOexQ9CziMm1hg4YPPlI3u9Hx5/mfe145hHI0goU
oas7nNF1B32GRWPnsrcO5ufKFut8zMXg+9e95UXZyUIcGJNlMvMSKW9WCIwuBJcDFmkXD5q9zd19
pUEuHDZJK3831WpdUmDIuJ/ZkLhlUpAP3u1Ha7GZueKybDHxN7glifQMj+GYGf3W6QpVRqIaRhKg
aZjovCIIMG9LPoVjwvvIur4M2wvdYNThbZWV3gcG0/J549MjyKpaHcs7+wH37B7qXXi31hK4QBys
LSNdSmm0Mn6mxmMBkt+9aita/DEdfUZAe3ed8YCyWQ5/6ciryO3ugHGBolGgUvy6bN/JDUcG2yD4
iZO17sbyOPEk1ddObTEX3zSqyOtN5p54I6jR2Gcr90d/ZWSXkVHgdQD9foSbw5T4jNhnWdhK4uT8
EeaKSmQXz3JB3F9Gk/GSOVQ0YLZTqPkm31YVI7Sv1XgA9gYyEqCVM5FrSJ+3D8ctn08Bz7RJobPx
nM8MWztklNytOoJda7u8MgPzuASQUPnh1jObUQgBPhriBeH+zUyx9rvy57pPCw20dFfr3g+/jVux
+U8A5+Z6twYX0hR7gepzQiDhso+gEbsG2Oh8Dr3l/mbDyRCmBzylT2hUxu7INKsfAdFtYZAUvj9f
90vvjI+zMy0/2f3l9R5eWAb9a5o0M3yRe1+mqizrjluq/m6WSXzP/WB+C4fCfxhovihrQeD8QssE
x2p2Q5Aqs++rbxNWzQsXVs8sCKBK5GkIJnqFhMPubFc49vJFmuaFCNmK0FyV0nfmfbOwEL8tadj5
xrbGfchqw3ujDGPg0MILVGdmnRROiG0gQnAzq1fQxfxfi+0lmug+wjkCBWXJ2UX0ehRJBf6dRFne
8OC8hlYZHcAI2v0t6khMuUjF4LFBTmA46i4Fnvs4jo1MtBoN5x8548QBOGM5YozzvXrfMfYnQc91
TGpwOQ9JNCNGSgLLIRdXYLyQOxDdMjwJKSsaWh/c1a7I9RKfkVMHdioraPAniubslUmDoSqoAPbt
A/SEvwMf/5fhaGnpjcEk72GxGUgGqLreDbHt5A8S1aN3FmzPHjrn7Ov1VMejs92YvK2GCxOGcsIK
+pYt6TrhRl4dgrdY04ezc7ORqM7Ifu7aG8mMXaXCm7zH2MLNligvbm749Ms4sXLJc7uC+vW7qAwM
uNampt0tutm6pC5i2DEh42oraQrmg0kxUYUnW60Vr5pqjhkWwfHqpvRs6t7GKTI08iN/+4rQ59I/
Wg3bzKR2xu4+GMQWJCHyw4gfX9V2apdA03beXOkwsfqIhT52ZH2e8VzrFM9M/gHRYlGU02P1EpqV
Kr+vTTawpWatmZR96dwChrI+CDbU3xFFgHLLvKr+sj20ModBR0zqsNrwkRl/Xe/yvImdexS4DKJ5
WTjHARZVOyQBpsCqawUPy0QFmDZNO7+NzCOcJKJyehy6ufZ3bRhpyWTddTos6soH9kTD8zDJJrgb
WF7+4DJGFTOXc0sjKBdNajC7WaBHqmeL581SkO3sDDFH+zDTYgdt8+DGw8Lkqo4uJU2NZnCnAzG9
ZnT/LSQa1BGXham5z6EoLqjDKi4wB37CoQi89UP4jv8tdCv3p/Zr9jWllVH8xAxZ76tt6by9lM07
I83wqppHCN5THvnvYKLkZ8gQtNn57eCds1GMIu3q2nkUJJ7m902nLWaHIzdXWjJx+yB6rHLTnrg+
YoCkCj58MKHWQx+7g72rbLRQJ6/Mgq8I9qxKLCirB4yxHRKobSLmXq1OcRssBZN6w9EQ00BadnY9
FtAJ3gLj9kzTs5JYLtlVRCuVrWF1rqrMzDtbw0n7pjdLhPcLMDq+x/Aad5mf4SpTQAicM5uTcEvt
ysB/7cja4l71YD5Tx3f+bVT5nkCaAkBqh6iYIqPfhuLL4RaedpyAuHGRxwzdAVVXZF31rRPwGZuC
8YySHvMkKD3iVNJ+T0mnGG3d+lCJsBQ0RZw4Zeic85I8nsMa585Dq2zxFdvVEHOgriWflDTtLSFd
kFIk7vAvX1XVd8i2HO9Q0sxvHmcjcgoLB8Nu8OZ52w/+ZjfoDYayfwZsSEL1zvjS/d17damxyzGC
/iqKUhQfOtJFtVcqr/pk8NqlSmoVF7/YjyrF8nwkCqOVF4tbWE9Ir/J4WW8vM5ohVeNc3mpUTyUq
U9EW350xyKkOTO5vx7DLpfOBvGAa9wUDuu2Fn7jCARcLbU7Whow92YyQ5rDNDbqcto0UghU4MAew
nZGfWnU9rCoZlFm9E78Hw8DJ7yKglHG4MPo3wB+vlS9pNcCY9toFORbzv53xshLOTZ9zQzDgYwHH
2iYnzl4wvEenkAUvXZAp/yfeEh2draZmFyt0RSUJKSneOU5PxrmyVwWtTyJifI7YI94u+dC3KeCZ
Ok9qw0F4MrqOqKCm3jkMUsZtSsYQmoSKSU975zf10HMdhYx7vQDY2q7sstzaRTAf1LUzrYV+yXsn
Q/w0r8ynO0a+TNIA4EjqvTddh9t2mmIp+h+TgCN4T4GDP6rkQaY+yg1E5TXZ2rwuqyaDu7hd64IB
YmJX7dJlNGZttKW+nCT7zarunH1Eyx6dFcRreUKl1zZnC+IykxTfrG2Gldwa4MePA5pBKqUIK00X
CAsYHGZUCfuJuu/CVMkbyTOy8ieOvQN7utJLpmFeC58iwmpaRBZosMxH7ulyuAZqZAzwzWUG6SX7
pfmgFJn6Q7/45U9NpEZ1GIE696eF6wMnKFKRdGAFxcTeWvp3sTWyfrD5TML9jFhH3cREMOGPbOeZ
6X/gLTAS2rmfXwuwjOPt2jjteELsBwuombcMmSmyXzKu10r4r6WU7pfhIlaJhia3pNCD6stSciJN
l8/MsOMRPA57zipL148ddyKkPiS1c7pseOXPgmf2C1fv0h8zliyfdaCK7AYWyoQwczXNelvW9HtX
WRnAfOJ3DCLuKCQ1SQlsmpwUjybzXS0y8lK4CGGU5Mifc8EzRLD0t1TH46OYVl/eeQDQSprabHhB
yNYjUC0r1uHEVhTyBAgrYipr8eny6CjV+MsfYZcjXdq6AC1FDiuSOUczXUNxDCKZ4DgLzWlzOt+i
AJ6KJvyGKkUxldg89yNj7FvuRel5gvFOwxvMJEMW+7HjuarZOTQ6WhKm4qCrgdQSHO6FU/iaFy4S
hVIhBjjoql885tBBN10T82C6fZbn45DmnQnqm64srOjENsEsSLq00L8UafI1NIbVH64GPndM/rKa
SpIMXG/7xXJT9z/I96M2obNZ+xMMTDHfU8DrCEZNsUmG3cMUJZWaCGNxV6aYO5XTfN+PYghcmDud
EOngBuFwrTKclC+GawBVdTjJ1Xq1SfRmtaFzLh62WqgZhyQjJy08BWyPKw97TUXBkG6Qeq27zY2i
nOq4DarbllaSaYtWVvWtc7K1oO1yGdi0TmepF2M2hupJp6V5t0p2eg9Vl7XmB/Em0j7HTrliAYy7
BYyc3XpF9LuAAcKWoMyZXtsUT4qZsjN7C9u5uWmab2Zu7fFllC4+XawaHhTOHcrlAd6olADChjaa
KkWdAU4zwVtakwGwUZH4Z2uaC/VqOUM+1CnnR2ZSUL/d+MzVKibgc6KOhwlM1uKoOw+nQX2c1hr5
jpWPq0Tiw6xwSuPC6vurEvCfvF7rEO3F2nU9AwW27tHvtgAM+wJ+XlhXY0DT9G0jDByxic6q3L7f
ZvKc0HOYbfzZDpXt3HaiiKI024oQGCzKbgTtFJySjW1dlduw3rQykFV147XSkPozxTUZoIjYraxP
wenn1bHzCI65YyTWt2cWjH7xEoSIXm6KNjfr/Wxa9HWNitv48pxyzmoT8JwN7M+rAkiWxnIeO5zE
cVmSBgxe60S3ypqvoORCt9EjLcSBgLZvJ2hhPuqhQ+UHq0szGWNQC3jao2MdJr5wMwq6Iezp1HEy
RG/ks8jPjgM8R285ZjOlZfcUlwVzoqsSJ4LfnNhaOKp/j0TRcv9UNRrD9SbqbFT8mz/147dJiNFh
8OOrOhx+TAxG8GFPqiq79UOZllbtwEEUiOEaZH3OvTAvAzOtxUJvLVPX3iA1H0BY5DYihWI19X5S
a4Bss+uymJoz1z7be2MiqTnrHLZ3PDplD7O3LnO1mrRdCI9Yj/kwybjYz8I1wWOWZXnZ71hIRq65
Qs7lLw+16wgO9onXFj+5QZHNp54tCBkWoZYMMWGqcmPNJjoOrVv+0NXI0rYQUnyb3U19FThYCE0r
Z/+Th9DkUT/q6CWES/4WI6kddx3i3+dyjOLjIuytPynHqt7sXvsvRGzErwR15xPmFQV569CTF8P8
aiBjfY/rx8ZxUrSwnht20X9zgv5LfvXb4oPFZfs1/O/LX/tou7VHujz86bn++5/+n3O1h7jC/mtX
+x18hH+CXFy+/S/IBam5f4Qhe2y0lhHupQsA4i/IxeVLbFxDH+N6eHE34nn8C3Jh2dEfMV0FXSIV
8QVF4fyHpR3u1x8Ylj38ljjlsFliQ/8XPO3OxeD2d9umD3uKV4aA2sdchUPMvzgv/8FXtfk1xWZs
dd+F1amKmz3swzTH1IE+LPd/OVYhb4eCBctOMRFEfUL04K7pHfuIVXGDlwsYjExItcnz3F8QtIx2
m8eIE2tOLDU88ExjWoE0ztyi1Mx/bZuq/hbA9v+vvP+F+/K/u/Ke3pt/A7SCruwfr78//9Lfrj/b
+cPHvkzMLg0/YL4LsOhvlx9fYYbp44Dn4nNi7HX/cfV57h8wdmKu1QtExfnzmv13noL7B+gDZgdY
vp2QeuNf4in8aer8+7UX8kKjOL5szC/IPcr/i6nwH669AYw3s27Pp2lcN8SES3GMIwRfRBtFabua
+OgwgMvscrq3Jv9o6+LKK2kjhVM942/Ys6N/8gv6PH/J9blv/R+uKvydq9Zxb0Wc8DkHe4p7or8K
6gyBEcjk1OAiPeRViWjayj5rKgqyN5jYdoHd7dgffIWUm8V00U/HDWa9Goz7EqF2wVUxBeJkhTD+
GEST2K74Ht/87OR41eg3BvD00kOgUsvLKNidv5kg/6XL/LlV/Pffnq7/szP4+NnevatP859/1D+d
2wBz/np16fvw/k9/2De0P+u38bNfHz/NWP/tjJef7eU7/6df/LfPP3/K/4005HJo/tfH7/m9Nf94
+YNj+/fjF7zQHwFprlz6iFtIdeVw++vyF+IPwakcMpcke1hcboy/Dl+HewYuBNl4ZHKiTIu5Bf+6
/G3uDIRMOHahnV8IJdG/cvRC3PtnI7DFDQDPBHjCf3LLVrkkHW206iu9NU0SuLmkP0Yr8tZ4+XYs
Npx+Ozo466qYrfHWZc5fp2Wz6elqYxu6JP6CPpJcwbX88o1XcDarXhPkESO79+pN5Ymih/+2sPBO
SZL2rvIFkdJukv3w2q01vJuiaNEswaOeEJFrZ91JtdRNAl24Btnbhy+i6+drUZVB6lJp3ulSByeC
Q2xGNjRU2Du7GJVs1gaRTux4s390rcVEyt/wbyzeUhIBgwkGURRZnNKenS/BYrbC/jajOthY+CGN
AAJqqehxW/A9JTou51ts6cgs8mZuvlnKcgwDMhb5cVURa6Om2rd2pUP+ww7GnjnbZd5fIZVCElxg
0EijkiYtUMyF2YpGL2s0L5S6UWAFu5m29QGj1PhUu6b4gTBQvzESnW/qWJubicgNhqvb+LL8SQef
XMXkM9Ij7YcF4/mKZmgib8Zqgz1vhqPxMm35LSaV9pdbBQ6R2UE/HD0WUDWuSBMcmCJ7OCbRocBH
Uo8hNMwj9vfuUF9yKrGGlIE+VQZqcMGu4LFBSUr/JTvEs4UqEWUKtGYwxR3YydvC6w+Lm64Ajh/Y
LAIp1sUNQ9+xP0zT1D2xjoMnauMBBOm0qVsiiq1jnhXBG0OH8hDnQ0lrY8oEyLmVeHX9Rqc2k8UQ
d8AzZHNmEkfyOwg3RiykQ9EHx5mToHbuUn+qiseR/qZKosEOKpqf5WJRjWz7MAqQv2Yeo+Ywes9R
GN86OdFQyK0rXBRr/KAKhB8yzgkRaQKYVnNkRCIDPTwTNIKVp57jM86C6IR0y/sB5k1i1DHLe4m/
+jamvXtwCG8ysKDE9UDXfo5MT8ZJFN0EELpuNbPxH6QRlR+awh6tS2dnqWu0OrPnsH7DitR7y/Pm
FZUtsbmo/bF7SGHF1+uAsKjURfSrzhmF7saeHI4uV2QzDuGStsyXJkSfXYa9b0QxHUp1G4w0FQT1
IT2qAXPtnNiKS/oi5Lmb9vOroVisrzIO4t++gaU9Um1tTOUua/l5GYcXpB06fsnNGcQJlnRWatu3
kqwErmYUTvUR2SFmqRgGKPdXSZp3Mb+ttPOvYuyyM1Y3cU/BaD0x2HURxbjFg6x9vSfyo3rJbFc/
b1VIzwh8PxKnRjpuurRx80jU2/BtC5voyVo78R5xJRNlLgThYb1Gp9LV8XWGiOWslJLHWeFFVq0I
7jn+/BEG/jicVLzM1xtb6WRj7/69nbsgreCu32E3BVU2+Rh62bDVF9EexmuiP+xmTothDm/hhc23
K8VJ0gwoNS9kjG8roK5oV8xx926r8CLfbb2W/tSJucRMhTeGfcQV/7p3N9Se825PbfBjJGIGMby3
PWaVbe197LapIxAYMZfamn0U5/KEYwfluLT7B52F0/6y2L+I6/2fLIZn3t8LGrdESnUdI1E9zB7a
pClU5LxIET0BKNUHZAnxHkB19MN0hqDABWY2ZucoQEk7VTebU86f6wKU9omKOLxylbs9R6OKviP4
/q7DcB+Xw83GRm3a5O0m+rBL83mxaLj4V4aFhduIsAAYM4gpZJXh8jAM7EzWKUKaHli/UVE+ZGrN
nzCcztXOOG3+OZPksqWYUhj7Z+Qu76twth/DwSAub1wGLrN3003SuXPGwUtDserDJEtzX6KN/NY4
OD9NF4ZHTDrFJyip6QFvb3fLVsk5ESy6vpYDot0imJzuGf1ijH9Y5cW+dNEviL1eeps0pG0wSYTF
P/k/1J1Hj/RWtmX/SqPHzQK9GbxB04W3mRlpJkRaeu/563uFVF0lCaqqroeeFCAI+j5lZkQyyHvP
PWfvtSO0j6VdjbWEyiXKU6eri2iTxYRAxA37LUK2uvpGiPW6TIbxCHu1U/FNFMMmkczAY16GehVx
j/i4WFOzGQyp89tQKL0oEOM1aZjCvhGz+QwtnmhcHdgKZNew3VPqTY9iFsQwiMP+vc2qyi/YsY6E
8IWeXLc85OMQkjcnSeJVqbEJ4MHbZoOquOTYHWPkyA/MEiW7SJLmpMg9QNnYwFVklOPyU1TysIen
wspLXFfl1XdygkwS9qHWsM8wjRIcq6dNsYiJ9I7VwNoUBDeu5GpQXyN6Q0/yqLdbTlIoDiTuy8co
TcdzVEftho5Ch4S6F1asvKLfdKl4rPQ0XEllj9mjZuSpIAhvw52EHmM1pFm37iuNnEPcmhg8pwbC
uRk/Syqi/qFu6gemJdqn2kfSwPMWy4+5msouicdM/u7Nob2yDOpBrPPle1Bbw4Lyb5VHutud2+Nq
cMUxGF7LCVAg9j/5zci6Ba7CGKt2J+fqC1+SIyOAjE40ZqrNp1IE9ZCmoMGQ7GXtei5V1Q9ypuKd
qjnlgk1IbLLeSxYS4Mepis5SJ2TfXYmniomxwfgRB7ZhdyxStTNSEZl0mfL0SlqatWOyzTtO+mUz
zktzliJJ3JpjI28UockexmpSDrpaqltkIAa2uLmubFVJiGKzupmABLJgVpUYLUQb0cG5irjoP9qB
qlUZAYcj9usJoqsHQbogYNM0u4rN6JagednCAKONDqiacQxuYWdSc5Z7FAJEGhZyeB99NkpCdEsg
b4koro8JDvpdn5h0x/OA+feUKVyXVm/ORjLXg21oZXDSii7aJm3TfZTwBDdZTxFDmyn7LlSR8XCX
CM9hO6qo3NXgWPdp4xJWH1+BCKU/mHwSbGRw5WZHboR+28sbdFH4lMipSNxwtzB9KInxmAn44YgS
oLzD9yhFqnAL88T4jEhRLu1GtPL3BieQZwgzPLOgRJ+Dvo14JFHYdl2qXyaM6GiuiLffqCFxbTX+
yTV6IUR/PVJayStNXdxJfW1tMqo3fIREOQjY6FcY3hRvSBVzIzRy9NFWs4B/Q8yxz5i5uKvyOSG3
CT8UA6xcuUVItFao88gMC+fwkGUALo0M2RDjU+UwSVa76aIBUiTRpIkDz3lMYT9kDDQDveL51TTB
Ba/EYDGPkvmxD4p6O0M23iuNNF2rjEqjYjPGtoGvWyOc8aS083Rhays2MzvOhcEOa2sA1I/0gxwk
QpL20pYMJbRvhdqMq6oxjQdJG5NbbmWpn3YlN/VYCe12lE0h9qZsYucutCRzg0rtalfCX26DZWA0
nbZvURYMbrek4XbqqddsGXSmT6/V3KhYzjj69MZbBNDmcSm77qGlablW9KL7VCcIXMgfpk01JwKP
eKa8L1qd+aZmkCdqjt7CSMxOGdK5Qq1EoBumJr8DPce1iDx5G8GRYaBpKJPfWaTzGQxzNuj/xsPE
6KB28BYPa4nr76mwqTz8dB3BIZGYfGWzNFxSIQhe5zy33FJWzQOSuRolIyGx+5Ld8CQInYTDO1DP
sd5gn4kTkoZtZPjoOg3ZDB5SGW4KeWdV6lAiKqtwVpl91YtBNNcgxEliy3VvrFDg0gstBvAltPlF
JG8DpXVX98EmSqLxyMi9PFfDgN5NY0A+6bV0sBA9I+9Vp4lcKQSAnB90+TgYoezX8PIB0pNFA9sD
/69bjsSFWnAD1sirNPIj7rLSolAwzYdp6LXoVl6EdIx8pZ/1M1iPwJ3kbFgvcx8TF4z73dNRqiAQ
UpT5NmipsRMslgi6rtmIN2K2XBImQ+xjSblTkjBDxSuz2mfDPDsVU9DbUsk1/QRS8XBDsp901KiC
F6WSdMmtUTtho1KdgrijdYIQ4iI2ahgTMYq4WDJDSCPKEO2yzNTeMEGWjrrEiWdZenLAXGX5raTG
mz6XEz8JzPJEbzjblIXIT4gXoD2DofGk1/3ojTFOBlZYYfrSUuJVuMuZ7COGTDy57629mbXiysRX
uNWbxVId4ssJj9Tp0S3aRCJLFaDgl4mRDcR1GY3DmZ6xcSTjhvRMEwWUF6aa7jdAXSqCXPN0K46t
/qHQeEdWJ5fCWuPheuy6ZPyazLsEHcnyRQHI42SJan0bfdyuur7XbxOi772STiS9olD+JNAuvQYo
WE94CPm8RTXb6w2OASSBGdmfbPl+HkjhUyaE3fcQluGFfQBh9bi0h2ko2g+MYeqWp0L7ySaoTya1
+6WWzPozo5mD6Q74kEsPjBAT4HXGzWoF5FQhchiQFYyy7zqPlgkil5iAp+I4EOtECpuwqDuB0PsT
WjNON6PA84dwtXDaxQr9nuoM+ec9oYfpuv450IV61ZSwAUmga97Qouubc1M4zFI3HBOQ4TejzVAZ
YZ2WbEnFFdzr2GEcsecBFGG5MIa8lwqcVc+1WfLDi2aSd7VFSlxnCAJK7jv8tkrK5UlgA029mFDF
NemY0ZepcYPbfGixjcTZYlRQYUOAY9v5WdnlT8hVyMm2AuspKGUDjVXSzYzY8IGAh5l1p0UKzbGv
0/ofjq1TZ4Ol6U9qGhdffC1RgBkyahtBWbALDIn2nBSW4l5etPuJETs6Jii8TVKrY+CLqQDNKQej
m3O2CnshaUhWiRBGa/O0i8qF+WFaEchVNQqpxEIdjle0fswoGvrPnlUYtBbCCYeJQjT3ETOMdJBT
ztalKBg/s9rrB9Re0xZTj7nraiHdVtGSu5yGxnOGJOu9Dk2cxOjvw8psdrKeqB5Ih5p1E/4V0ohM
cbWlLbdlpQ6nLs7rdS/r9bus9YaPkR2OEycwABSF5S1Lqb3x2grZiZB30GbJAYG5YX0gOtI4oGOm
jmME47f0M04omzoSBwkePYFRQt7SgHki2lt6WsyiWZGfzSwKodMDWYjiHtfDhBenpHUuENp3GOWm
2MoG5gyy9OSM0h/4FzA87pYs2WgcbG2tmXiOUHm/gS/BDrK0S4gKflAeA6ttScbL0wcAU6pbaxaW
P00a/IWR/U0BRPJTWRPPX2hEx3mERwTmjkfU1PI3uq8R7UzMlbbQVvlOl/LENZlCOphXsz2j/wQg
zP3eshaLTIohXwCQkSc4iYs5OH01MxXEcZnuZN7KSp3E3rdiS7lx9Cf5Mg6F9SROj4x7lwezqFVg
Xn3rF0NRH4oUqZmujT0e8AQ5zf20tBkskorDENgAZcjghMhCjxhcQCzDGMLelzSvhgYnx1ORWL5G
DMAYVQvii5y1+F6LTutsmrXwaWqjeOnb4IHMYOqgWpoPhO8hKohbmd0bS8uahw2jMeG4bero3Ryh
wpCE5cMw0qdWTEtPUCYp8ju9Fy7ArIRDWbbV86BI7XciFOoXLWTedD20WFFLMfDFYpy9GWevI+Lq
YqoIN3eu6GvnhbWdpDZCHZ/PyMd++b3VfKh2uT4X64k1fY3JVDhAdKMZHdIMYiNGGD/Lpf7GEDxA
lYVhmmwEgo+HhpgWBCB+SEb8sav1bJUkfX9oaY8dB0aHk6uMItb1gHMxjYlabWkpjQiATLGuzi3K
ENScudmyYuvSdtAUskMBSOQPnZKGr1Fadtup7gaXJ6K4ZuTFfDG90hF7IPPf4ylEV9FUEXlxMXQo
XEOZyffXtMONYDBOCCfkVZpzwGQrrT2xkp7Du346UIvsw5THNdbIgItQYmv3p3kI4ExEorKvZtaD
tchgiYl6iJpxui9zPhWquel6A2uGPCn1Vx/lneFiuR8ZzqojOZE0GZI1wPHQFSQpjFGiNgLohEC0
1jkHQhShwnSNaywqqMEUPupAwLuXwP+1mzSZgGeUWMpIFG0i9MUSMgg6JOy0Tdi8GFwXiXZWj0og
6COFDqCS67ZZxYA4lWLS8y28GumnitPseRQDwymRaJpeHKZCZzeA7b51A0WLzXG1PoxTZp6Vvo0l
NxXinjT2VJFfaA2iQdVNmM5zIo/8FqlOzBntW97gFCnHRKpb3PR1jEME2u1mJs4NIQPrK/VLHQxn
/KvcCM0gPSocaP22GPSnMED0ITGB32lSmm8rCkjSmCMK14o95VjVOEmtWBWIa1hibfALrD6yrZbl
+MxQCNcOU8k5w4FixKuiDjQ2rVFJHrOpCBAg03EbvF5voU0Q+bSXQykDJ4XXjvDldLykA3C4Xh/b
ryLnADUn5oIRBNX9D6ps3SM5Xn8EZCQ6uPP706BZbPRDEJlrMJbSXqcDhRyoG/rHUWn1lTw00TEf
rQzqlx5zaVIrcsCvL5dKUocLk5+BT7qsCwchauEnQwuUqR6m7tKFi57ZDP4XZLmkWhCv2Uwr9A2i
WwqwpbaayQAz7uhdtgLWVcSIeFZszWQHxvZW4nMPuDdCyVgeEOt0SLPie5JWIQg/bVNaJ7HrxR8x
4AszWey+8pT+c6AIM77pniedt0NnRqzMI/ZsZQM7pUTU3kIVm0NteTOnqDrn2B1smKrC10h/12vF
Poo51FYTi/6YXdHD669LLOCUJE73FVpJhKYijb8SeF0Hhc/otaZ1Odss8JINpBDhqzTO5i6sKrqH
RM6fAWfejfN9rmyXLOpvCdFfKz4DslIi/FIiznvUrODjEGLpDXU4IXetDZX7vhVW2lqJYKSxScwf
HPpox0RVlp8x86afmVKoLAbI094WxeBwG0BFtJchVn21B6Qzj+n0xOwPFE8sjadQI8gxVOnKpEr8
g9vTX/Tusd+bAnk4FscqfaUM0pak8bWYJ29yF8dfVoDFD3ipeUj0IKQvIHIWSfs6J4Y0gNGZcMC9
296Tu4YJrEHGoQujdI+mmxsl1W51o2v0eLqqeGrlYdpasYHJfxLqHMJhrt51WW29IbiLSyE1k/7a
IEljDQgykpDGMAGpAF11T5mGThrVyGgXZqu4xB+Omwn79L6XzGjDCU5O0SAhz+OzrYlZTfgJqPDA
M2iGgsteEIGs2XSkM9A8ZBfthDCjygNM1PmVKmcvSaTFb40RLg9GWIQPPXnmCHYBFc21LmDzBZo5
9yJk0UQmvli0JvhoqRyjzZyBxvXRFGV0EI3+Ea2aAUEwy3fkINEg6huJvIKUfEHZbDrgJpi2C63r
IKrI9KAsQwb/kkN1CSrhjLupWFtxan0lUlYdlRi1LOUceZAh0FA0leCygqHf0jgojyX6/5tkEld2
j2+11lqr4yoshuxWxXLxFGHOOE3Vwo4Io8TyddSydNp7QXo3ceKsVcUK/AHGw8uscUzp5KTFKPeL
27mQMOZLkS4jyU4edHYFVzPU9iEnDfzIkQABeNhjKJJVMDVjrnEQSlIvgvJ2gKGTv2eaiERvoZ1l
y02i+gx08u2g1+WFihgjWJSGe92MOcG2RonNEhrDtRLxfjkR8T1wwzAUwUCsIMfVukzWM8GYkbtg
Ghxd02qLd+oFiCDdKLDwZdJgPmYiNsy1qVf0TxtBwDuRlNIa/68uMubQ4tpROqu9zYYx7pkvMqwQ
WjVjGKOh4H1pixEbVDOqZbZKOYQnq0hiwd1UrK9UepWCQyefRDZxnYxPv5Mi3GdNokjvIAj620Rr
wFUmQ9lFfVF+ogfvfRmnEbaePq+pzjG7IKdXB8oLQzHxn89RYph+ZxJEi8et6TjltvnoYNihDIqQ
k/Yupp30weqaEDuP1AX8nmUBMituheBdm3SRS9MtIge1WiVPJME3QxXTsPZiCAmPpcJZEXyTzFfc
A5G7zdC0hHMLWpU+lmoTSI4qWNZnF8yDyGqjQwlqBoIr18hnwQkpBQvYnR6Lid2CIpE7k36fnAWz
Yj4PCW57L2vrYlozRw1WJVmt4Q47YqC9WF3EolwtJuKrRISt1t6bAMgIhaUEs4Vlj5TUGLNpBCMS
+pAncfsJXpGY+XfaRFFyZeZRnromJ+xSxWgF7UEMC4ZAWTJ9i1PZZG5vdcg4s7RBIpnchX7MZRve
dVRKxuckCiO23IlWu9vFZq44dYkPJyUwKcM4PxpXQehFYFdUtV5nSGWNcs9Q8RSZYSOtSoYMTNbA
LTs4Y9Q1l5fRpcggrbDaKtxMiHMQleq9vF/IpP8cOyJZ3GIc5A2ozWbb1HN+4cxED11HCutQppfP
hYEiZ8d0o7o2VZZ8LdgFV0AFmrO54FSzw2VNjdBM9txwOrTVAPDtCNzJpyfBdmYyzQOLQ9TJUanU
7EUVl6Rbt6Yy5i4oSeY+WMvhsrdmXuEbYI62+EKOmNPGI80JMtUHmujgJG2GmfTUEB0m+1HR28EO
cCjsiqhIrpzraySwjb4pGvCEvhrIOF4VVXmnUaG4PdmenlLzFkIcXTtDTPpnZJEIphudRng9CcNW
rVLrp+gJV+jCKT501R0HaZhysgJzZTyHtCdYEVIz++nFPH8lUMAA2pr0/G2mTorXp1Zbs6zU8kEs
Tc7PWYkDC5nekNLsy9goaVXIOxTiypVRsfFwn3+dR9qd2PizDk4eGfHPZh6rx0k3Fx68sLjQfku2
Y1nJqyCS+22cRfJaM4WK+Zs0Pc20YzFRzc1WTg2mtkYh+ipqFQzXKVWXYqaca0I5O1lhMbtWuyiT
TXFjmF6tzdYDKL2UGW5NQ6Ygb9aqqO7xelQc8xXYM4T8WUKqALwowB3GudkhbamTjd61siPUWvdk
6qBWoDzX3YYekUSuYjvqDh7lOwBetsYtVmmIlpmY9T6TrtFD7j3TJVX0p2AhotZNxS4/Zvj+nvpc
pd3DG2KQIEzJgGkkAzcVS4Hsdvj/MAyM6kGu4FgWeF24JUzGXVE3KbNrTJDkMCaBvwtGykUpbM2t
VEchDxixawDS8qmoTj2xlJonSzCCGZdng+D9Ih35/62x+U9Sz2j/VLx4eP98L//Hw/8mCOFXMc7m
67/+JxCAv0lo0LzoCA0h8yuSohp3sPtfJTT8H9JeDR0NjUgkg8L3/F1Cg7RFZIYpKsTWIyL7m4QG
dY0k6qYqgr7XUeVY8r8lobkT7P+uIPtVQEMuxC8Rl79RjoXpZHKQqYedMaheYB3TUnliUDSG99bj
OeAWGYPnnhnvriv2qaW8/kZhdP71BX4bk/NL3MKfve5dTfmb10X33HaMIwYkI/4CEl56EMfyWIRP
EscXGJnOSeua9wDNmB7qFBfT2ii3ALN79Vp364wvAHvm6Mv3vY7ts8KzZnz++mkk6HZUzTWDupWZ
vrJ1Ugjt7sTlefr45+8deek/uGh/yAIxrH7IkzAadmm8mcTvRPvI4jcqOpWTXkL/ErZm9VlIP8Z0
HD4l5kGhu4xnMZltazpa83m0GsfIjsJr/MGf7r2McsE4sZfk/aETtnX+QOsktQa7yX0ZHMtdoeQU
LejNbflW/6RMfRJM/xtaL+viULxhM8CY6MPj8psVDFRPc1m3vN7DXOBC4NjT27FDD+KuGzuCk7ip
V5wE+8Owc7v1gtSO9slenrGReGXwrNHVNmTqnkd5PE7RmqyuQHrVq2OWPdExzEXPUJ7SGoa16I3Z
szURC4/g2yzw/GJ978G6nBDomCHVojtn2zcamuWWNrEWowyx6yuqC4wiOu2ukn98rQXGEhw7JgRw
eNGD1MolnU9AgsrAMfR11jzygkNhdw0mzFZ3YNQluFSwXmIq6G51sU3ntaKtpWqtR2tJXU/Due5P
Zsi6txKHjTJ86XC2ZcHuOeECPb5zj7E5z9doDGAPOCXtoDVm7uojcvsnGDxayoHxQO4A8Cg7V73M
crUrnlvwjZWHb6K7Cerhvul2s6s2J+s+WPalbRkxPMYTSY8pfh11HQmvPbyrn+Jnr9iwYAv8zjoK
yDZhgwPYy1QVj8Z1MsC5w9KDh/nJ4NP8IATitVi1XNhW3wiUZg/xyyR3fm1Jz6OOpik8tsFqbh+Z
NTlMFgDK1qQWRE7Kxy4c4h6wyw5LImbjd/2+BTjNKtNcrlPkTQYAGXDGtoI6mRGasYNIp9wW/mV5
FEw55fomnm89dYqSHnV921k3SuXal32O1RvFy7bZk7WWt5pv+ZovepS8YA/VVfpRxP8izOSuHvyz
ZUn8g5h6onsadabV74SH7Bxs6620jk7KUTso2+I4HYttcZDO+b/I5pTu2Sh/shiJ97//zWJE0U+o
UMqrFfv+Vh+b8/RQvgFpWWlecmyO+ev8UHjNwTyW/91X/INgF9Y+IBvQAjvpJG6DrX5bNvUqOqUH
fW+etG12FPf6Wn42j8rjP1+0aOzfr92f/ZZ/0EoOcM+lSUKKpJxQD0ANgR9AVSc9W8d4O230bfY4
MZkc7Pw2b6VNvda9xU/XPALbxu+3/J3P4WjTbou99QkQdd+cu1PlIyQ5xxBoMsCRa3op2EnpoAig
rWCbujVkudGX8bfKTL5oEjuxCHDBuSOIco9zIxOTknTCg8XA/IPyb7zEk0sLDUxnPbvMJBNP8kBn
GAx2nP2x9C8wjCYsffOGEAztpdrLK5xE9bTvBmaCHOP9qltpQN1RkRytcRe0e2whNK0YG80/c4EM
yW5vEDXmnyl3lp4Wqq3/6FAFI5texkU8cCJj9mq+19f6aO0e2xXeT47RwA/oJacH6nVwV0g6XhoM
9WcYxkzWBDvW8KRuww0vcEIvQQnpMZQw3UpbwfiGY0ePJM9cA01K6Jvyqs63ff1tsfqW1Y/1kraf
WfXaKTe5+AnFTWOszWQ9fcqHcSe8osbSoDVBwlzlkJLCdU/ew7f4AZ19E/+0MP4zt/kMP5ZXuOND
QlvGzj+ms3hBCsiitZvSt6F3wtxtODjq0EE5BIA0s4NsLZIoEQDI9Lgh2h8D7OZnfARWsA7X9Y2x
v6Xe9xHF4UOy1u1u3mFdGJ/1q3gVL9kmelReeg+3gx/xSGaHct07tHJunftFN9/VfdAnJ+vM1ZdG
lkffQjFXOwP3iuxWrL206DaKm/npqlhrh8ZbbNVZfPlyFyE5pkdYiZce8dmITrUHneTTKvyJzrvQ
pafrxC4flM2B0E4cY5O91B6okhudyruQwmU2pnrjgU1vY3iBz/R1y69YbVCyYpnm5nfZueF/Ps8n
6Ri+temqsy4hpNn5hurQDh+LCOJ5VtoiI8jiQ/y2dvW1em1euQlq/kk9NVk1i9u06Nsd1eP21Lwm
tzUn/BF9opfip2ynQzMzhw2Wtu6RFBwnOkFKsMsn+G98Kz9ALxxGMtJVnB9MWuEX8WyObKVXzfSV
q7gRLs17ctQu9Yt0mU/YiD1WaE/Zyx6WSWd2OztxF/tRd4DvXYUXw9f294spOJETbN+6jcVXc8Z1
CrfwIz89ELBjv0LN8/tH3e9WkTeva/91cj4nD0nmPv1KGHK8du/xOTsGD/3L0DgTvxIalHO6BRFw
/2kgRrbLlj3LvTMHbfUd0UIXI6vG+eXSsG4Rbn3Ahi1cSA26reo78qc486ICVHg8mcxTXuCRu3Lf
TezB2GhVqjnbsi2/8IcdT5v6xbi0fBHvpNadyXCdStGRgIByKNb99qE66JiJ5xUMBkwCq3LPk7is
cjAWXhXBud0TanIML7FwK9+gcO8HcBzAnHN3/MFrWlmbmRtfJrNhRXC3SPCM4k+WjylOa530DRDB
GpmUn1At6RvpWXpW1qrXbfBXmKus3aDXPS6b/lgfsYbfhN1yHi/Dp6zZeIzbCAWYyxPZzgzHfJmx
JO75T86R9BJ0GwIFpIQiWtVw3rNNLDr0hGOmEggL0l3PbKp32+miKeum3S3dWSY7hfY+0iekM0bm
ygss2CPn92U1Sd44bavn4iHdhbtu36bMYm+y9FoZH1b6pgvPxku4pK+taKwZUgYx7GLSJNrHcP6B
CFwkXvKUXdDkPLZMlKBmeB0hJiZ8iftKOa6Tw4Ra5cOKbE7g3kxnAjZrZkdfwsvwCL31eciq3Cnr
+q2U271BW7KScYHLdzInHzxdre/823w1rvJZPM+nHCV+T71HV+Ozew9fu+twCV9qps1jtxL1gbFU
DQERoBQ1IY6Uul5n+GXjtzBbaagNaRlA8u4iBwKA2myiFN6SG1NCNVc8yk73YH53X4AJqJrjxkmH
fX/sTuqr/kCR088vqqBvCDzBJS5vJJRgd7HVBITxPY5Pw7AKh40lk+bjq9fyCz7kUKxxZyEIv4nD
R9p+zdJGeMlv3Yt6QXyGh8au6e1T3GK+tj7gdiiGjQNgvOfA5E4VkWhxW3o/KPy4AgvBNaT6xDFv
DNO+ohQO9fBgtV+oa7QUoo9bjaAGcIxvoifgil6JhKh7RoN6oMe+zLR8HIFFVnNq0hqtay75RbBT
unMt+RVuZGHFyajZUT0z2NT3aOlO9UPgo3qKboSU9A3aOyfvneKutHGHHPEbpR5jBXQQtAPdECrw
sKNPAYB5VL1peFpy7jB64q/sbvxqwV51rUvwGX6hIdfANJLWdZ7zV/p5dtT72ewI82ZQfRhncM+o
MsdwJdI2kWyFBUKx828mUVG70qTrYl20boe8mnWOzzT5AXSYnuV9h5rZlqt11Lwryi4L9rn6Yal2
wAFQQ/m55WwnNU/IY2nmAXwd12nnZJOd4xZn9li6moSqaDdlHxKgCF1me4b4X+hOlN5yuuX6RCDP
I9umQQHT+cJpvrE2XoyOVpunCTulP2r9Mb0gB7ym79qpelHKtww2qF0+xw/lSaFJE9pSd2McWG5a
d7pKb2fWJK9zqqfYLWuvwu2qQfiPJh6zdYGcjt0pdHDJY3kFgmWOnVMqQM5GMl+e8eruQkkCPDY4
4mZm11uhRz7Tjc7m9fwRlhf5QYM/ASIKeg5c0sf+gRwbnfSrZ+kgPtZnmc1scRjyc+qYwJLP9nQZ
P5WZZcLmpqtjb8g2yA8ap/e5IdPP0tP2CUSDZ+PR9NtzhhBnBZMh4JjQ2elD92YGuGd9QV5Z1c5Q
H5tqF6sOmUBG7vVu2q6Tde7WHyotvidsJ+aufygu2bcAuPTAHc509p6QQczNR/yT7CE2MR4hPuQp
2iOrP8JvEVDnao4UrlH7L1/1s0VNhr6juhc2skzGCIxdopxsAXCOL175mE0AVKLzv+LZBCoXpMMu
DpLRBlJqi72y1s3kIrwAgH9CKc8OkAIdd60eUOUxaQ+ILO1g23BcatubPLkaVY4/CgOW8MK7E3vE
u2RRsFXhVarf+yzzxj4/oKj0OE5b0guQTW8qf/79ttj/m6/s+A4h4af8T7CV3d1Y/9hWtn3P3+PP
99+1xe7f8Vdjr6H/BfSZLKNVBhCj/+IS+7UvJhjmX2AnQDYmHOwPxl58vZrMqJmmqqHfW2Z/b4xJ
xl8Q15NubZCjqN0jpv+9xtjvO2Oappkmeaka9mDl7nK7e5J/eziEC9z1FpAKf5FEtMn6KMfvYF5Z
2EZVxQtWlQVVSQuB81pKYgpMui0YWCypwMpGfg34TRV7j0L50dLHh02vshNGS3AocC/sOxHeo5sj
VGRAqJgd8/5MIG0BxAPFwDA/FZa1UKlXNWCUuR3S56pjsOlp5MVEDAiuc8YQx6k7g4YKCbVk74xa
BicjX9R7F5k8RAboNRFfHiwQg0c81BAVNXQc3YKZwD6DtfvCWMuy2+pOKcBiQg+CGRXwD4IugWLp
vZWsMPVL53YUc2sNC2e66Yy8ODORal0zIEZ+5+BIUzkGtWR18VBxWA6ldHIHWZq+Qwk8PfqifHqS
Ekw1JL9muSMuUrrhjyDq5II1McQ/92GEcQkuRjQA4Ms6yWO1nIaSo4Fgi72ulyfOg0sv3qANq88p
6KMYF1xqoaKp6x2qZyIVwSdBZRXheLB/9FM0+sD/gg+hswwqGgAbLxgJ1XFTwNcMyKaL+HAgriUv
ldGi2Jgji0pvgT0g2zVcGFbUTgJapluSgFcjYToQEO5GTsMymF6jNMZ7KchmAUw+7l7kXIk+g4D7
k7yvKjjJI3mBTNvkRnGjxerepBqjJRNmGa1eZUBbIhYjTV4EE+teCxOcYlBKWaejEtiAGyMBfmtU
gc1EyLEowsWzlO8BdVLs3HmAd/Byk/htq8UvgxwomaeHAhMJdVZ0vBDyWPhqlxLl0QjWGDioQ4DG
BP2gXkBZTTkQhgg26MxckcqUGq36FWYAlACL6p80eO9pon9vNtyfHgt3qGXi7CEOlOT53z89yJPg
++RL7GtyxJGID9HmwQZlZGnJv3ip3/c1eClLxKd6z8+2aIkb2t0j+psuTtaT/9BIRuJXWn0WjAXH
gXEPwNBQEbeRxWGpjod9xX+epUQc/xve+f84HsP9Gv3jlftQEjGYxb9fuu/f8ldPPAAFBuxw6uS/
zS1+XblN4y+GqqAeVmRJZnahszr/daKhMbZQLQ1jnm6QUWxwv/xfS7z0F80kXNtkFmIBOlL/TRyD
9IckXV5d5E5QdU3XeBcYXn9/PwSdgOpTNPJDpEZQuwy1o5zAJAptuRZT3HRtmqNkc/Wqzkdm/7JF
lbBAtC+po00ZkkMCuVj81iOc/ScYR2RP9fo8fsg1brv31ApKcY12UdXf06odJbuslQF2FiiaZQun
qerPkCDTAhjP/6HuTJrbVsIs+196jw4AmUgAW86jRIrUuEHIloV5Toy/vg4rqiNq0xFdy176+dmW
KCDzG+49VzYQ/BuEJYbOgq1Z8/hFnDMavnRVNZZ1QYmKmRA5qmoxtBjxPWsd+P0OCQL3toXod1Ha
LvKT4cvsBSiRMgnmnCFQhUXaXgFIyzfYjYmBpcNJync5JyKHFz527Y7wLEcS1WnkNOvIb1yBdWto
8/hshQ0reZX+J8TcB+taZ6PCVNeMXRLeiAd3EXENcAl/VGV4JzuxgIgD02WYjXSlp0iPBgJneyvD
a1MUuji3SJCZNvUOqgVEHeaU7uaBG/yYY0aa10j/c/2RD6ntPhHUGEd7u3HKFltCZbc/bJfYygOr
wvhsdEP2FRJOADwoNoZnCw8Q+o8ycuNX0lNQlXFlV9BJYdZwlLfbDqvo1sr1w1qZ2PI+mNqtN14e
4tLCLYbxOHQ8LI1Ohec2GtPCXibBYADFdxBp/IuxU3BbF7IYVwWhkhobdwtGmOgsm9g5FXPA8VA0
tb95hJg9hbojoydn2ydOqh8SWEdjZMXmumrRZ7MQIeuEwjqeVBIA3mrAkZUFUGfIbnyl11xwNRwk
iB9A+rXNfT8mTLuGkm6ZJ4+xaxbi7bXdMZX1mhhgo7vluYfTpvPcmGkKUS5lc3G8KkSx6OTy8bDo
HqDNissZodrCDwGJ0O177aCfMi+30vdayMLBjB2QGOJJ7p+dF6nIR2knO8/7gW2byv1AEMvkMLNK
q2nRD4Slb6zECrqN4vpxV70/6YHK3NOn2UIF82nxJIj3oTJp+vqiyTu2BONDK7MQVuwU66JPbfGK
wNRkPNHqXK38wGUM4fRFkO+R3g7RBRCYIJGYaF6DMJ8+d3CmFaE1fkkRYSCZK2KBbwhwaKumwkMP
56swCHEqSbKjBhN/5M4PYpQ9xcgGbj1yyTAvMQtykIKuRf3Sc2kjqBNzY1gfjdcV6MVQyjGJtPjO
p9WYtZXPj9zOZHI23QYtKo7V0JvylQ3MgswEYN+Y33WVkCa64p4bYbuEBdlBpFtiEMEbicCFowDh
CpXgu9+bPo5EiHTx9M+NxtL5o105NJwRpQMibJEgmQ3hP9W9o9dxUlbOW+XNggBCY/K9lDEo3hP3
HCHlMLxlhom83FSoArQ+xN0jSuLQGa7KkeFkY+7c1Bx743achkZ8VWJiDiX8VgPmMFuh7gF4VoZI
liZ9Q+d+n732GDjh4xdY+NcZ7ihQsbMOXgKTzIWFtNFm7Mh4RnceCJmXR5/8DqZ7kxMzBBSG619C
oCJ89gk5z1DovTXyIGk8fPhGvoSPb8DRB6VVs8GT8p4bhcfbU8QJ45DYdBDHuG0sPpRXThyMTtzU
227CxPtBPpiBEKI3JROooJo+FDFx8bYeY7O+1+U0MVxA7E5R2JXyI0c3t6pHa9zLNPKbY/BIfGzH
lvgB9MnzCWks4uGkZmpVYG51tqrsLZ0upGUaNS1e3L/ACKX4DcP5SZSIgcmM8Y9OhqOh9csGOC7q
pmeJCIfJLUNhMsJigrs7i5FIVFWkq4Ga/QxnQ3+mGNL2AAKx/ZZZ44rdMMAuMwHDM8jkz2Ki9Uj6
RPJ2UIPFRLiivvYsCkSY8B7jwrwP37zJJUS8zVgZE4tUQ4qc0+tgDeipcBJ8BBbpPti75FRtME2M
zr6bG3JUAx5i8dzWdoWjPiJfYDFNg+kx8Wmcs0yi8k+KVPsjHdFCs6OowzPw73S62UQqnhUCkYWp
66naTwWaLkwT0pzOQduRULHE3u2hZ8E5zfKwCgx1Jl8cUZfScXcrLd/GRTW0Jn+VI14mUVNb2qj3
OzCfTJRhUMJyw7EF+A/++cWcs3uadnwkk+HeUWxa3gIcncnjF4WIMRMaOngWjdG+hjauSOTwcaLf
p3pI30Knb9g0jIG5DHxSXZZhKKtzXVnTZ14Qhjq4af2M4Y5zIRwcFMhW9AIa2zgQhhWeEI5x/kBJ
JEGvaIKblL1xJLOdN1LhnTmHThMPyxrp/34ILLvdtkbCmA4lLFkukzA+0VOy1+ikj/WtU4Qca+88
DNF0aFJE1/hycHdA2/vwtEtEKOba5giiYeY7aNvXfkJjqZrJOHuzES3twbGPSmJixHvBQ2anYMYm
D4E8kS0lakACT+KuMXmWUe0M5KT9KKPaxQl6fGK402vjtsktHRIcZlXCXFrgtIO8wOwe/4T3gaIz
+7SRu64ht/DswKs7BFMVfppzy3yom4cne8ymYzDA4sghJuxlxgUCmyE+eHiWGTdaD8GETS6C6WZd
uUIqz1Yi7t0XRSqiXNaKDhdbsFq0Tcf2nhAifpLASr5l4kl8xeRBLMycnoNRVMcTmpn+DRtF8myO
VbKAUe0dh2TGM1RMrLRwfb7GRk+IeB6wMnIT/0kNGY9lZ1vfCJc5DJC/3UhUNElt7VP/w8bZyKwp
tJ5cO0n3dUr1JPVMXH0p/CcYJt53qKZ/aUZaRBVoFwm7lNvOQiJX5TbLZNf0r9h7sczFTEgBnbKA
6G1DPPdIw58yqI2EwmWXOpZ01ZSazOwIyQkophaV1ReHrnD9XU/s1ZHDmLDPcIq2fSnNzTRBNWrJ
YjkmFrlliK5q7+iXUbwb3d69t1ZIwJbZqhMuafdqQEB4t9OgOECcwYQZsMDE23WRBbD/KnfmjcIj
/h7OmjgIE9QAaZssb03bupfl/DSN+F6JhhBoJUjWOCufklR38zaxKjItavnp6P5vRPTDNlQi2LhZ
kuxIlJIAajtgyGRK6R6middgcoq5VndJnmSct5O9bvFyQyWuD5mOzVOl2QH7Ir9MIFn3rcuMrIqT
J1cQAlUbaAlmL6i2rTuUJ9kVDy9R9NjC1XUYX3gmBDKPGP7N1g0sJS5lkjZPsgvCf9L1ky8B/+XF
zbG5tKXGjKmi6ZQEY8VAldti5LDz8DTnZUSw9Ww1b7XMEHbQbfLhmxe8pSHf8djePPtB/uakWZHM
s0E3GOHwZRaa5uwK8nlwyQjw8y8xi0HhXEA2CsJdJpeQnFoyuzR8j4qa8CQC5RzLuZs2XNYhYhNC
WXAUYy40ogggaBU1/lFk0bwviMRiOKteqXuTi24BQ6Z9l0U7MQYP+UYtp2NedQSa6748Q8CcEdDy
xKJyRCa2COpeQOMeA5SIZGGHpVvgqIx+DUPp7QxqMeSXk3PTSRuhO+4N47tDEXYMsrZ7akTpsoec
q27D/cpSDZz732hC8iSZqUAnbepXHmtv2YxgN9CdspKbLH+V6yigHWoR8Iyu/dQq5OLzyCpUj2F5
Lh1qN4dyaIsFJ/xH4hjC5tRP8CfY6DwEXcs2qijL6IeoCgleW5CPwe9GHc6YKPaObZXG7z0ZAFTY
CNNLJYrzyDuHD5ONRiHbPRCAYOMDs0W7LRiom1hnV61GjFNnNBYLw1bOV9jXwYbQ8u6IW9HcjH1v
f+Kt6fdmW3B3qCJfhaQ4/pJO8gQgeEIWPzXnHCDyKnLxsNuyyzde3Y5Ha66ftbSsl8rpiDjPUnef
+7P3oaL2tYhg0SAg9udFlLE6nD0zWNVGcSopvfahKLKNafrFlhgf+FJGIG8ECUVbH/HPzZL1R5fm
j1kRlX0HPwetbseBMxYJ72NDbBujpQW9VvMShkm2cwhNR8dFquOYJe1TXRODjFkkmFYNkSZLKEsk
s0LeXNuh/4CNoCrQQT5+dIP+qv0oOzpprGCd5oqXvPjUuGioCmdz65Mimi08vLzDQ77+gNLO1SZh
mnQCc2Udozh+0b31gOWUASvNlIfYTuxb6nvVvYiRTIco5D84fr8KXIEAPWBjSUVtA2FxVdcYfZX2
xAar0jcP2LQzqQ7XapLly1RWLjndfNaNYN01qiC9WD7grK4v8jNsDbmiGAAxP1Y36TqsPYWcDg48
3qXZPPpfvCO/mUDCMVtjBBaI1ZA5sTjIe+Jm8DhEL+7IypF6GAwxB9girJ3kWGRMSXUi5t00sw5t
p4pUE2EjvQcjGzwNA+6JJRbMYOPB4z9YMF6RDMwVSRWE6pAc6jZYaXX4DTqmOnvVkO6LVg1rAcfq
RpePGYYy4/FYDzmtEbKAMZquIqnCa1h6xg0ps9zOCO+P2sSUCza76AjsQuSFXeC1NSL/2++G6hqD
+oJANtAi+3MOC2tyjE+N73uTwItctKaObpUbpKzZs+4GhvhvK/2QxLwq7Rkl1LjCyxgSngOqlw+L
KJhnqLTsqfxwfCF5BbasJ5I9IW3FK81u/zl5k3kJgNYeU1mJNbvR/LmNVHKYSoqQ7JH5zemQb9sC
Abg7FCVrs/Fd0he8+2UcfXk2Xg10Qu6aVxPRDVfMOlRtdoAlLa9l2d1LS1+tJkXH3yfj0TfH+htZ
+sw0eup2llnJz7hD/vBIY3gO+3J8q3hZ3ityuGg5Gqo6oM3dkeLgrSbKlJlgm53zhGO3oY/+VhEF
gTcB6ciAxvSu7Lcl4JojBBu2aiaNduFF6UG4LiZR0Gz5iC1l9DVJ0HA1gYWj2WtFqT7oUEaM7RbZ
dAJq/1ZzDh8q05vOOmqA5rDtnh2bszMEpYWyvFxieDiiqpcnTY79HggF0w4oKCtC7bpVFYpg5RfW
E5ypYB2582slinqt4UNxSjFOiBv9zIE9/JsbRVycFVbFNg7BewhcjstKElErpWPtCV67yKyztmw+
+rcY1Pjaqh6XivJHoOCEZcdeV28DfHP30ldXImfxisFR2dsTNTKGFW8pPJGzWQZjU6WBdfatpl6U
A329YZrdpXFdUMJJ4iDLGiY/X0ZWo1Djh3VD1mKWkVcontzSebyy2D+UZX7XZhDuQnxZi4CfxMJO
erVLmrjZzS5ZCgzSQdBHY7HnPu+OuI+m6+y78TVAVH8El0PvaYmGQiNyDnzzxYFVh0e4VVVTeNp3
p2rF2jeR7Fupu2hLs7v7ushYAcfGHXh7/mKaWI2J1AhYmdbya0ineclapSb8ODCOhrRb7PCmine1
F4bPLaiQLSbnHzy90REi/ESGSuUiXWjFP0KOxSqwyhQrPgPCQ5Y3A2J9ijZoZFG4ZmjpEx9PWytn
gt1Tt5MftjdX39lco2LwbMtaMbdptxNouUvTVOhvaIPYhrjpQzcRy3DnhikOPAaff0wC0dhDG84a
9rKivMHwq+KBeIh6avqDSRG91FCuV0TH+Uta1+KQmW33nifNg8U/qEsLa2abWVjbTdcJ3riSA4Qy
Kv1ORIA4d8ZSUbKXopYvk6OJcXDXm3hHjRgLQu2JAoFSh3SNCpiGkTyAUxSbPZsQZW6ZZlko3Gbj
MFjJGQVOvy6wSaJXxa5J+klB2niYzf8IgjEBYQR8vu08Ynzvwk9mKeGmnfGnZhYTOxRifn6Jx9hC
hxF1CCPbZlop4Xw3UWWdvIFw13qs6KHLWXhry+e9jZO6+JgSHONm1aU7uzGNJTlb+uKMRXyepoI3
dSwwSxUTW4oqwvYSOP0X/BPsURYBJmSHeNPzSPzROxnUw6YgW/AuyShlnWFmzTlDib0MiMd9ricx
bblAELuizf5RoKODhYabs8KwnH6S3Di+tIn3E7j2fMrHedjbEWOZRYXVdevmobeJiXNfs5NxFo/2
/qwaFDrwcfqNUeDVYKniNcxzhrrA01N460QYxpWZKXMwWw1XJ5niW0TaDIaN0tmaWs5POipUDMXQ
JM9UQbDDWg2Zupn10YBr9RJ183jyU5x+GeiZxYDPHvNpD7bAIGNxowtuQ0iOMAbo2zdj1ROEo8qH
XjnBzP5AoLWJ2yCtnFOismrBzWcLtuAKSwf9aQ/Az7a6berp4dXCtgKLQwgDG6YH7aXpouCKbX9a
GzqakSD6jzFnyhKTO0kYUNcNzr/HbJfZBAMdtce3LaMVNJIKT27ZNUuoykS9OpazxtrV3RjDj/Wu
9Ubkm7y+RDUlZra1Q9ra2c71PkyikOYoataYdHE1sSVs/6gcVB9laGd9G62O7mpKSaTnphleH6ld
jKJKb6umMTvWFkJu03lwHWUzUkXXiuFPMDr4YnLcjMgKp+8hzOynbqDetCdJRWl4483rzGydY+P8
V0Ke+zFjS/JluNYXDgfj8db0V4nZ8NTzEls07hjHPBU5b2FJpw7xUzybtdujhRrDvVIG4/FOMjC2
TDIgyWkX26SLYAgAryKOvb2yOMVwxdNJn+qMC6GIRFGB/ZUrcDpVTNHRh2bx3vYjPPi2K9makmis
6/mE55n+hPx0xoyEYxFHvaO0/efF3clI2mrJ1Oiv18C55AeO/cttrMuMhwwpt1VjxRrmTZSkJkLV
OYW0A2qLsN1mo3gegbD0yFynTj2A/IwWvDc5cqCPXK7ULBXGqvJQxY+LIjOudoWAhOL13itUg7gm
wtD4xHFI5QQF9TNP6p8QJhvDCs+iAkkIo5F2/jyRzfpwXow3yoh6IRlmorIS+ma0MDoWfullyyFI
0bPiatzAVKHlVSl9lcqrX51Z2fucxDvb4dBUgrF41DHU6QHoLY0yjmn7CxatGAys76nmuKAxd7Yc
27dRMo8QOOlXDNPOs66pA01SNvYQnK5xD2czxSXMk2x+NEU4vtWR0KvGJLSYgXm0VA2TjsaY40sz
RNUpdJzgrDyh1rUlX5ihv9aodDaVYbw6k+M8BV6NJIuEYt6nmOCC0buQ2nXEnDo+MbbxeNLoRQmV
PRPtkP3VkgOxc6tx7SZMFPAE0wZh1NtXIR0p4WDmQo5Dv9bktIH6Tr0vy2J1P8CZXhdgMvZjOrZf
ordxtQS2TatNhOsewMNNpKSwzVMKr6Sph42k2dsFc2kwQpnsDSsT/6KgCRyVmwcYgFP3uXD8R9xT
376YTodmuUqGl1LyUg6zZy0iGeq3IEG2RysEgyF9HLIyBSKWWwPTNSfHBkfWCUEHscFLXNt2uzMn
qP8EwQzbpGoBdHTY/gkUk1+exYC1nBCvDYAn2aIXxp+WkcBVuUazIpgNeZbPGK00q/YSAi3atuGU
nEnAGe5oBeDpYdvE4yBipmiTEhtjrv/zPI92IXjby+BF3RoPZrMj/8K5s4gqtxUDu4MWbrzTvgJR
3TrOPrcYBgdlehoU9LTRYyItSxLOLTMPTk02zIeup5gs+Lb+zZ6LkhrCBmENbrtg04R73Qr99Ug0
8stYRpxrSac2RjwEr3h2mNQmIG/nKUKnaM3NcHeR9SNvJTvg2GZC00v0vAn9ZKGJ/U+gaiCdM+zd
yeSiGxB7Ejc64XmxzCUVskKvnFSK2s5oEGwIeWYJxtCFyNSnLHXscF3FmF/Csv10tSivXCTEjY9e
BkeDW2UtR6ZICE0Yc7edezGFx+GAgawgo95PSO+ozqRNMYszuydpp7cAyN7FaQPryEAiIK0UxBFw
wjJ+Yq5LmnzdxXddTcAaCAniEDPIbxJeDQOmY7qOrzi+x72+dUGWP5exr5/4RqiPWiug1s7GHrqN
w3QT+k3JrT+V2z4GAOvrrDz3FTgElKJ08Oypzl6fFxdfe/Lbjgwmnow8xpdExkBftQddCkvuzoBS
cGLrgqXc6wSTWT/6Y0zdd5HWKYBJ2ApvDKaSkHwSFT1rhabWeRA7q4qrEDenw06uBBKTzmRG0Df5
qxmhy6qxid7IGP4uMmtIrvj8EduFVEI7r7av0IKGv3VOLuXU+wbTs+bDt2lGFqZTkx7etX/myB32
tHcTw0iKJNfPrhiKL6RjlmfbodoHJYtWFk1Pt6RZnca1jXEZuTD/EMObpiENBMbBMGOiKR75E1x+
QVVdWSrnL0kdUv/7qRR3GnslT0VeqvcpcYMmXtZhX5TLlmvTQhU6OshBgIvqv7numKgY9sAOxnMS
F3iR62vno6g7mNbYfGW9A0hZ0WDJhoxWp4vtv4BCfJa02oaCInuLujAK7JdGenaz6nJ3CDdjaQ3V
ZnR6PBN+7GhzwSqDTB47g8wQDrZ4aXWdlZuWgKfXsuGGZ1JZ1qsR+dGFTVyxKUcVHgzWYOE+rotY
I5Rs1bQikdD76iQmZyThA78uOui93D2EtfKDfu90iDFgNrwD07HuypHJfMHy0FIbuV2jtayzmzG1
0V/X8a99Nbt/JpZDazsaCE8rvAvUAuaQ5CsBrGfX8RLnSgy8BMF0ssoZHFRhteJu2DYRfHPAsqPK
GtmdnCwo/5XE4F3N3uGt7+nYhr0RuM61SUP5EUeDMPddUiXXhAYWtSdBa4jTM48Q4Nkv+yc59NGM
mTiq/XsqvYapDnhJ51tIA+nqQHJpu5Y+QBMCL1krcP7Svmaj4EMERMxkR2mZVk9tpA0mUnh3b+TZ
gI5LXORkr5HfNsY+0zKM/mpDdjRpBk8PSX8TLQrJInYfymSnJJ/rLOz+uZ/CeEtwIsMbq2+Lz4nL
a6PSFBlwrh001iWcUoQBXUxOVRz3TE6N/h4rw9nwgdlHbZgNyl4gUyqzf+TAgf44Ep2GODn6vnrn
4YJ+cmgV9qMeuj+UvKSbiuaxZW6zFYxwDT82QujqpA2kL6bF5TzAV67lfC5jEr4aW6IJ68X063MR
3HLbJ0cSWYF6heQor9ijcdJBDLvPw+C9m2QDr30jBt04pGxyCQ+OTijGYPSwr/5bOhXUKNKpOLk6
MWynmlUtq3eHWDEAcieEiCi2wprJL4wSRkBuP4ifvq3zXV+znEqH9l32HYepqA9OWYMyafO2vuux
Itwgqwh7jzJz1baP8gr462dZjt9h1ZbHWFkWAnsyp6LUAyoUwJdEdEe1ywlN5GdEsWknmpFwM6iD
GfTeti54ZYeeqjfnKVp6oFOu0zTau8hQ5RlwLY+wQVwjLB1drJSFbMGmMjjHvJX73LXeszGyvwBs
WH8SkJ8bCAnRfewn9eQ3KI8rn11KXZB12UvShlFGpXc37ec9u5kbZbeNjQmp1BZNAj9iYvHOECXY
YnU9/BsRC2/H0+/eOvJ1XxWWgqtXduodiAXXbAz5ftUZFfiLsEfDENewwTiizCdUMwIDa9m/E1mS
3kOS8s6mPfYrZA/lWSjxyolk3x/Y40NHEhhKYE3PahOvyc5QPGLCE+Ioe1sD0niMp2fllLhiu4M5
uO7NyDpnOfVQrGvzZ5zCAWhjzNDBYtp6KMwZiq5wfNaLsbV2SmiVMyOKJe9ugSqEQRyyQiCJlknY
PcT2FB3prjVVtE9BntBxi1ptZg6v5cih+5YOwbzRLkSQENf943AMF16v7BcSYMslwcHlfXKFC0qs
x1BGafN46dLsqS4RAygVVVDlBK9XCE6f0xJpHsSm6NxYtb1msPSnEaGiDIV0ssy8ZlyGume5O+Hq
KhH97Xi97B2rageWHEV8xoNIJvPsvUxe4K8hKoHkVZhmRde9RVkW/+pytDzsBOS2+v1oP/gN5Z+x
nsVt4AhAiO1b977Q/S86hfG39kt3lxsgeljxvUjR1cCWgvGEqPHdJC7zJbStS+J2zmvsB2tuBWjW
tsj2aeAjVEeV7tk1WnG+BhhXkG+fWUXVK8NBfyIMkS4eHIKXJJmaCwjYv1MaffeuYOgG/xMOdJbe
FZnjmIXb+sLcsh82VUNxEbTWKfTga6wlQYpHfxzxf9SyFJvHFHZhuKxYY+7PXWMX4Oh6t2UbPLIL
GEcYrqYEepeKMjqmYfLhRVFkLZGI6Le0zJg8y9S582ggJK9lCkBcqV0acmKAu+ZL6mf31KEfY+jn
2BuvmLEu5ajxTXOGgdznAtR87UNFhVrtn4mAEZc6T7Yw15vVJMzhm6feWM1UaLek7NO19lGcRASt
EllPiBUUQihNnZbfIzuDnRIPploPQhzCRlHdQiONbqyKhrvDjH4ftwFWKd1TIdQpXkUH2CG24riw
30tWCWSL+R9mG6iDG/jy2JS9BEIRRv+YfjCPjciQs5ZcQgXLlXJwop9S5pjaAoKGipMHO3mr02Zf
WryzYFBk+jwa4dyeUOGoDVLcKd20MdAO4q4SOBcYjHnKWFe1c33jaQk+tSauYoGMVDw3ndKM8xB7
Uy2KCDQny+OdP9vu3noQuFNDqp2hZiJiRKJPSsVd/JYDDDyYc4gz0mucbUqG7Lr1bZy+Wjdn6FpO
sG1Yt0yQ28zCOhCBG0miWashrEEQS8zxLEwTidAYQN1hrlFubNiQYOBR7nwiYBmPCjTXBtrPrET8
mZhMs/F5G2M8bDU5wfo39zrM2oGFumkxTFmdXBUYeI3Du3bubokqb0WcSAfSrqepMd8kkA7varmE
yp0MgDt06ix3+3jt58RNzIytCBg7lOHoGPdBQL0/dymqo6PMBYxjACc4zZo0yvUfPdnSeEZLloVX
VrkDHJtaSv13kn6fIgOLDSP/mI06wA9HOlGB4IkZZ2LCeSNA142+/cq00t8IACOoWiKPV7xP886h
gj10Tj3ni6lirCH7Ol8po52fCnucl6aHZyZmuHxjHkM+g4W08Egi7/Rk8s7vIq9tov0UkJ+20hbq
mdGvwrVV5y7KYfxKfWz6q86UwU3b9q5Qj6R5dDgA8k4Jq/JfZknNl6sm8e0YpGIxPLNVukJtPf5j
QjH9zNVgHTSgjO/eEto9DHlZZZdyotnaFEafyMNY1jxzU+vYP1UcGcuqxFLmooxiZRNoxJxBagD+
cYbpV0W0S6OUZEeME9HFC2JcBtLtmChQJINOBnAmmJksDOhC/8qZ9dM+1UBh1yn3268w7XlvUI3s
fKn5f8mYCUiQcOvHxe5DZ0pWtmv749Zz6fk2Cv7ttCBqGX7ugl42iHZOVjT9s8yMFoxr28eWDY5R
PQIA+4xcife4aWEvo05wqvQHJWjEiI0tqJr6d8MYICcxpkXL2TxTLyZUiQ4IvJRdrG/rtST3Nv2j
dd52O3rJ2Ek2nqe7F2lXpkgQG5oO3itUIyELgKgDQMTHFMXldgrH7N1tbOKfdNWN7cp1g+GJAffQ
GvzreYXvUjQaClb4xVqh/yzK2U2AgQXoDITPTGlaWYSDttG6nGQevnNUZul729KKmaZssx0Bvc2D
F1sG5W7ofYT0NPlkKSzMDO41HYgQoV73XsmHk5ATn95RFAmN46sKeuPyvx665P8Rbeb/zVbz/5tE
24ct8n9XaG/jP813pr+b/+6uefyR/zLXOP8brgwSfFoCF5MMDpb/A50x+C2FxMBnLitcxNEmyvz/
0mgLLDkI9xngevBqTNfD8vJfIu3Hb5mepxB8o+j3LWn9j8w15iOG7b/7A5SLxeTBKMD6QxSfMlGK
/3fRPqa6KGGq+4sVLtrP++qev1gfcEEwinvjAvPf+ic95AckOidrx8ik3A7bdOce/eP0zzn1P/Rr
l/apuGd74zn7SX6slbPL7nO0dv/CaeLO+4aFtwRhv8QdvrOX1R5v79o/zvv+Bx2hi8VjGR6QEV7r
g/qOLvI33hGCfbK/fe6IjF5pYb81d+y1B2OD8vRZ41YvcD5T/rzZ1+pEL3lN9mJTvthLe51dpnV9
bTDBsc6659joJSOJTfFcXofXAcorbcR1Pnnb8WGS39cvxrP4ax/kEu3Elitxmz45G5Z/K71L1+bB
3TCh/E0u5YGv8kkc3V3wlr+gqvL/er+PzsNbRbB9dx0264yROFOvlQctI+AfRfr47G+cnfkajs/1
ofIvf7pzfMj5a8On6DIdfDyQfIQnvodfe11sgj2ynYNacgQdi2d34eKXy27B3d6XW77AZbu850t3
na+rk3kQp2hFHbWJnrx7cEDjvga5jh093w7/ChCs3Tr6cHYlzAh/Y6xhHpyDK/XtwjgGX+4u3crb
nK3GK5J4jM0Pd77RLtFwxeThmCyp2DaecQKGfzJsnUAhjpTDS7VEX3BEe1mNp2lYEnfzqW8AHYRc
DmhWPtjs7OJrday3ab5IAFg4K6a8fF96kfGxJPto726I/96GR/tQ3Nsv44nh04V/4d3fcICZ62hv
crrzsadbjLYr90XsYJonPyHcyff02D8PW+93Ojd60b/7LwQ/v4ujvjXP6GsssMT4nswdKynlLIyd
+RRvrDVR9VsciZvu24OgoYvlylfrHOyHceP5hJ8XFcDod+7GWjAXW0gs5/Yi3Khjhixm4/IT2War
6hNMx6K+9hfmiZFeoBlC4YgeZTXuIrT35sq6j8EmKjZGvmGT92AlDEtodPkfZzWuIIusECaE50u+
XECsf8HLtsg27i772eg7lnQFdGIVJufB42P6widKT7wOlpB81vaanZ3LV1F/5ef5WGz0MzdfSBfN
X/GT8BjhqdjjpJbWswIQkEKJWhL+0nQbS32gsuBN/jVsJvf+bxYcab/B8Y1iB2NKLy5/2427HAEb
7hjMrkgP1uZSvPbX6ea8MlqmQ4ekzX9zwHhPICiW7d9uhZn6lfWStdw1JcIl6M5LxaOYETu+Klh0
jOicENTixmb5CxIRtcrfUbbLmEfXXAdbifz0uz7M74VJesohXJNEQUTVgaHBvbuMGJWLNey15Xio
98U6db+zQ/zs3Ovf2P4P9s5jyXEkS9evMjZ7lEGLxWxIkAgygiEzROYGFqmgtcbTz4eonqogQsCS
u2t2rcu6q6ot4YTD/fjxc36hnw3GnXtpEJaoLiCEojr1VhF/affFRq7s6qq5y+3UWEvKtrpqDyDo
KegdtAd1y+1jHdvQ6yKi0TaDwA31mKQuBi0ZYEyBcTeIRsXfebRJ0DWJ0Eb/opLPtY7ypdyzg1f6
vSgDWCcHvWlbdERoyID5MVbhIbtWf5ok3ZseItha3hfIcfQ7Iz7Ez8GdsNMdS97CqSic/rdgD5TM
No8ZcAd6/avoRtiwp3d0kLVqUyvPzK/4xD1GVh8nrP46+ZWXj8ImUm18kRGDhbM9nqk6rdIDZLP0
ewflT0duax0DYEOjHkUp9CQgZm+620n+xJNs3T9XJO4BGxEdFmqQTB+0DukR+MY6QmgHvEm6jjo7
dn+4ASIYW+WuGc8S/xodmbrdy5vogTaO9FU9N+RDel8ku+SxeQxGPGi4hp8B8BeByTrioTT1NYmn
Y7wovFBB0x/AhVjiY4WSB2Kl4JyR6SU3tMXUHp8aVJ1G3KzW0W6wnpnrgbYKD+zuujvjgTW1Tlnc
l/Wt2HLfwMBuVe7rm8i+4z4DkHo1puglbIfup29eeGiHCHb3WD2KN6K2arciGgbCFuFQpxHWZ0pj
p/fCtXlbnf20bJrIiWhDGs0PgvpsHEShWTdP3OnxnKm2mttBzblNtzD7vXWPiP43o0ETkGILpRGU
+NfcLtf9j3A9OHT/MVLfBXa8ru3gttsMGxLUtXEIbSAg/hee8wQl/cbHOzrrtmwOyRb8fblp8oNs
HfTv1J1WaHdsWuAp/o6wsfLqdao/KgH6QE6BLoNUkALiSLAC8IwoPuEtoSbf2sIDnYfkKxx9SOly
cgiexPRJuiphOHpILaxBXVe/lRpfpvyHVt5bVxoCF/vEulBFxy42yF5caY0No+i+3Wy6H0m10UNx
xU5cIZ81QV5/tgcpRhYLWQmPOLnJD6BkiO1rlj0qVrmDV5N302xrChcD+LAV3IJrDizoOj8qEyRf
+qCioKxHyaOAedghhcR+53KLzRGJ2KSO0K3CfbPrbNiz381b83Jih9o1ZniQF1byd/4LX8X9cIEX
0XpivncrbcdQfFSa8psYxQ7gz0T6fKdzuKjf/B1lT7DK58135RpPiXNtwkghn4HAQXaBnULx1GnX
0pluN7a85V27tSJtDXhLgN7VlXhWUivBREDItinIVZQFAGXgCkLFwNwYkVPkuxAk92g32VmtPXbc
g342O2p2XOkMhFeTPfqQUY9yu7P39ywyVnN7gK+PAnpzFtjPXO0wnchAxm4pPbr1tZjtYxTiUeuZ
lJNU58+z8i/LPqv/L2lA6vAVP07HD8/xz6D9Vb3OxqXpj/ydjhvKX7pmwHkUgVQpICP+kYA05L9Q
cCSrlieZaFLyfwmTsNmhs6rWxGmlkc4F859kXBD/QjFSw16V3Jk/yKXyj7jux/JnhorXh8oolilC
rMfqeOLyviLQBkM/BHpVi5COby39NqNWuoYZgvJ7jDCDUZbBuWRdvJqgd/jBx/k/Y5oS5H0TKAp+
yLzgTErRxfsuhYkFYrVII1uKCS9Dys3381GMd4dRNU2UDKrgujSjIUtujkh554s2t5oVTP+N4p6x
d3tEEhHpDb5m0WMUn+XQluJ9MW4Kax3AII/A060Gb1fcI98lGHs9vswF28V2qV7XnE0S8Km1qQKl
Wo85FRBaXjb1e6rLMYVcaQN+17yQLtH3M7JN155PlLpypaOK4iPGtQ6fo5/Ks5U5uOcIwkZERBv6
KAJ8P4YfRQd/0gYpoSLIpst2MJ4b1gV65iMGI31HTdTOo43R0tC03QUi9Zt1wDeRDcBxJpqkqibP
hOK6kkqb1LIOChmcmBiNG79DFRqvgttIQ19AGz2yrlG/+fwjvfeNVEOyYA0Zuq4qs2HjNEcF12NY
TDf6LRV8enNWlS9ICirHNPG/V5why7wYF+CJGHy8yttKHnpc2kZQ4khp24Vhq6njV4fOypDw+YGE
UI6xiV4+J+lDFV9K2lWSTYZBW5PlP8AuJbkp1Z0EH40r6nVpPWIjSaZwZch7yaAkfRW0wLlGd9d3
XwflXn85Lr96zWUffW/Thf3z7uuYoqmrTJ087aLj1ykH3+gTAycGz1xL+hVIbKRFw62Pi/wgrrMA
xbpw0sOL12gP2X1mrbTuOtT4R1YyBCLTafKrhItccR6Pz1rwWyANKFS489xWK/o9F3FZbfJuFxUb
v7GN8NJSbU3B06CcgF43egNxhJpSs/t8NczY2y+BwdQNkVjIIpTMWWCARO1Cn9RHO4ZNvFKKcQvY
pqdRQ9KKfgG7pVAX1r00SXn8K1bw99LArl2zNII0kvezuVQ0DJ9TWRtpjSNIGDzHQeRe+pp6AamO
G08rweiNmrMM8yNYjorvmKNhf/7a0yKf/QSVWoiuaxp2aeo8UGV0/40SA3cb0xh6pfKFUpUbFJt/
dEMt/n0+f6jN8N5YJoUfdvq03a3Z66qC0YiwEUbbDKAg4D8rIoACGSIj1+rEdvv5m01Pm7+ZBSSW
gwqxekmctv+r02XIcSqWNQaSa+UCvyZ4kbA2VomsocsYlw947q5DPGvN0FzY8u8EFs5PQ7U4izlk
tdm51vd9gSo3BrR0ERFVUevQGVrdWzhj3hmFg93S2YfSVB2bLVg4KnKq8o62X4NhadICqI2qDAvr
Q5oeM5tGxE8si7OMgp74ctK9msYoULJUacCUwuPdmADAwPT7G6WR0MoDLoPL1VUqRDCVerCgQt0t
BOl3zgYN0QRVJXCqpCvT//9q+NHqwByA9rfpH00Qz+eiBrYuDm2/Aak17D0tsFnBC6O+Eww0iewA
pSCRUeeZCf1rqCOxN8Kq6SPHlyXQJRakUuRtgagCoHDz1eer9d0RiaqGKAPGpdx5/J6RVEQeDqyj
HWagllQwcHRbXJTQxkRa5wIwuDHEOPnzQd/ZkC9C4NqkXMF/ph/1anJzN4Ei3/aDnUhXWomIqKej
qNxa2e8Br9ATxoJdN+17NuMkR/56LFftfCGKGAu40bYbAmGT9dRdkSHKYedKC1vwvTdjJBFrdlEm
2sym063RZolZIHbU3LeD3IEPzah0DeAFR9S/Pn+193airiErIev8RSA9fjVF9HqQeHQw5AASmozG
AOq0XLA+H+XtK8miYkgKQiUqhiFzZZvGGztPxNzJRpdMpWvzrW2j7wN+oaqsBAsn05vYiWi8pqqW
amqqrnI6Hb8RrmFuzq4U7VAM7ssydJ2m8VDfjMSHobKgyreRXUkUQWOtXfhyk5LWccBhbJ2evmyg
wUXgnkVPf0DIBADQlGAEP8Yyva9CFFR6KE12lQE6FwvIyxQ7IEptUVrxtyKO920eBgsL9s2O5HdM
QmCyhiUhmensq7o9lL+qo9bZjfVPmd2xybmxDm5EHYBaRyCApPr8C7/76qSjJAI6tyFNVY6nPSzM
Melb3FQVHFJXE26+K6ybMEzhcDfaAWeSvSx72toqwBA0lvo7bS0auPh8LPyQaaCjoM+xwsxz+cO4
C5uk2dki4gopGQbkUhqZzSZI6kmsQtiLYQGJytSuBjTtVrQmK6ccYXSH7a6pcRK1/EtBbf2FlPPN
EcB1kyuirBGmVKLx7AhAxh50nxSO0CNyDzwTnQE01AtMNYqu1KGN+/sk939/PgXqm01tgdmwZJzP
uRpw150tQ9nTsZsNzMEWpWzVJL9brgee95Tlv9gx6EFqK/jNLsp+/qbSt9b4kOiXanQpVt/i9qFp
drLwzUfoejK9zlc31J6ofJx5GO5gvW6kDqzTSPsFQRUVUhXFYOpIPpzvTU73w3sIh6+tD0zgposO
fXX1+atJL9Hv+POS505pH2pKpM7abJ2Ngi6F8OI5bMozVdwL3D0N7edgXicgL8vqa0FJudWv3OFL
Fp+7JnfWL6jFgsdMfC4w2mXZPUhwBr3iRqVFhgiZ3ji18WTmZymX2sxBUGewtkXhgIhGKbG183iN
UAdW7BS/9Wuv25T1LqPy2G3dcBcrF4F8kzY3gvdTjg+tfK7kz1l6QMf7ax+dKbSYqWDpN4qE7qSt
PPVfY3nb1I+tfxfHl4DUteYChUeaINl3zX/qESYboc4CmLsb1Z2CgHCABfwK3mznbobbiWo5rsQO
cl8Nvv+6xm0Ut63iPsMIC5xW+qX7EcL+Dm5TF0NABydcl6b8PUXeVLz2x0uScVj+4LWqcWNhOW5t
uWRryjlUTVOjlIcWMwiQ7t5w74pmbRoXRuuQvAjmbkpEgf4WxjnkHmTp2q+IbkzlOvgKNfL8Nu4N
F5q71psrUd4mlInVVU7nRdijUBCiPCRd+260Derd2H5P/O99uhmMFUBrkRJ5uTUS1EOpl0v4ipnK
s6gfil0EqQldlnbj9ucYWUgauv07tNygDny+qt6GS9aUYSp0aS16uPLsmmtyNiUpLmi2nymg4iS0
UUsv3HhC8tiGMSaWRPWFE/G9LaqT/WomBR3VlGb3CZiIWYnnOucuf7NO2hZTuBgm+ucvhv/Jm2hI
3iuSlski55IkzkLBhHYGF4ENeddeQYxA6USXsUie1EbHHxVwePFbXn4Zmtte/amovyq0KFpEuhGe
kMWdX9lSigLzSkdMo7Ubc4O0Rh1sNMvpJk6mv5YqWzefQpSM0mbTtk/+zYRhuxXOkwoJ31W28W+4
sqjyqiEJRHjZ2xsHBPZ8feuf14das5GYyXh4sbYcoMuXxR3tL4g/OuK4gZ1ghnFDQSGzUORxvMs2
vsibs0TZWslqh/R1mq7iH239xQzuUktBpH7cenREUdZubLRx2PSAYVZDQeE+iNei9piPP9BM0Nzz
Cm3V1jaHywCGfQW//qksL3P/TJbgPNp9e0c9gHYRRu917zSj3XYHTCVpYlDo9outau6r6iuYyvrG
HR+z+D5Bp1Jll7XSNxNlozrp9jWegC0OF7rwDCNUzfGIpxgGT6gsrttknzVnBjDE4efnX/xNpsWN
EVAJFQ5C5PS/x8dwndWxUaCkYHd6WNha0NJPQJJc0NTz0QXZ+eejSRJnDMJ1JjeO2eqS9VRtKxD9
OIEhqqVSw+sK5IRxbZbsFA2fz0d7e5+j4EslyrTAYLBjrVlmXEbVhJQZBgQ0TCCwCTRVT4HXB8sL
9jwrT4+MHh0D/FYr6Q48r7Zw/EyzNzt8SJLJZDXJZH5fiiKvLh2hkWd+E/G+PYbc6ygO4IrIVrWw
a9/5hrJlKCA8EGZkUmdHnBxbraJC8rETQ9vGY2ms0QeAkyy5oKGwNV2Y1rc5yjQWVRyEWzQqDrOE
KSwyK2laDCTKTIfvIOwtkfoW1xDgBqntprAYDdPPF2Lu/CVx4VMpZVOPpxwPvHkec3N3LDSEKmwl
7b7mWUdPxTzI4/eiCoSFF5zfCBiKYWQSYoV8GOr88Z4IsXv04E5Sb5as5sDJl0fArfXCup+Al7K7
RxbUNpRg2H6+XufHylSuN3k1ivZA4/gVx+Pi66zIML4qW5HSijQfq5maqoMpGy31h+4ybREw/XzI
t686NU0UhYCvUI2en2TtOBgJJKjcxkFRsEGgHQoQMNy2CGqTOb3p29xIUOQykv3nI7/9nghVGrpJ
qYWUk7vX8csGsQALNLIy24KJboQYuTYZuUw5cP2vR+v2z0ezgFyhREIDRp+/p6xoOvxLnAKEzGs2
IsQtswByGiJhuQFiOS6c1m++JA9kd4AJo25ME2n2csi3IN2LI5ENp7yckJJsRDhhdgEjeF3mze8o
yYKFT/lSqHkdbEwZsJlMCYCkHAlQbbZ80HoQpKxxEzszrxGFtSJA1e6FWd4bBd1u1LjFnAwOLH8J
TN9Crh7kfHLBPwAZHLtvUbQdBSTiMUX45rf3AF5hkm4DEL5aftGA28ovhizcdNY9Uq9gDTCcB4CS
XzfSPc+AYM0DNASuyHXjaPqjAs7jknsxZvd/+C15T8OkLEACNhWSZ++JU6SqDWaU4nld3rldKayL
XEUFosckQNNzZSG6vtkiVFRYNFNTw7KoE0zf+lUM77t80HvMIoHrci2DTcGBbkGQykGkxfHvUfGh
ionBdZuq15+/6LsjSwxPsqlMxavjkUcJukudFQHm1NEvv5e6jdFp+BS0vuAgMb3FZxG/dFhv1sLA
b/bm9MqU56hfc1ir8uzcbOQgqpQiDOgZis4geuDtAoPLz4Bxc54sFXfftAYIYNO8SupUCaECOtst
sdbB6avHHqmbanJgtTHL1M+SCnvpTh8ucWHfplabXtK28mw9rjIboYqF3fNSqD7ePfQo6E5S++W3
0Bo5nmwlN7Q+Kfue4IsVC6KmogDr5l5qyQ5l3M3UYCPCIToTJe8LEJEKgpIW7FS/ctJ4x4IfsbN1
xQgu12aIICkgJysjuAEJHBIHGyS98+kTYdcp6tdWseOizb0QqZqGxkcOma8GTFc85zh/YgYKRALc
/zQ6PEZh06LdOsYPXbCtEU0gA1kpOYNduDwaoVvE9xbW/HufRJu+PnGEliGV/ePZaEPJ9BIEIygK
XwYSmDNTS+rzMQxh0uAg7+lA+hNJ3ShWdt4KA2Qk2mQLP2KeZ0w3HbInWvqiQu5kzmshrhbA3Sc1
l9pYWI0IwPYmRh/tg9EbgFZKjFo8Yfv5lnu78jl+NVOTX7q0xNHj945NCAp1WTT2WAMFaTBVgTmP
UJhKmUIV//SUUKg7TTLJlkjCQWNjNlgKc6iGyDLlGfoqVBpznUrcdlBstcuhXbfNqC2835s5JbHg
Eqmxz8Rpamfvh5u0URsVLP1QLb2zanAP1P62OdT/lTLEz16tgJwbinbhTd9EspdhQSGgV06jy5p9
yg4enNup3PsbD/x9GKCC61uJcTCRe1ojz0b66JlOUsEI6Ku+XEgdZ0Bog7yRt8avgNDCfeBNH9fr
xyHWOx1VjyQwnKgPNcSAaLMMFBc6Lq1pI/+CsmPuOdRkfMu01t/WgUAxJKjddawhXPz5Mnv7GYiv
fPQp81HBfE/z9epMgR4tt2jGF3YrFOel1sANhzTScaA2VTxpoWSPXbhwF3mztBWar5TBLFmCVEGh
83jM1oUppbZgKbgz1ftY+B4D1jK7RrjshuLLn77fVEQGfzKtMskSZ8ssyLK2MoIyswW2jVOIXOQR
GtuLFh5bBnA9z7L2nODpwuqeHnsUwxEpQ6ieYCFPkvjz66UVTOoEaYb6g9wWsOWrDX160cGFYUBp
B5XWENzu52/6NlIqfL6pXEIPjZ6FObt8pVolIT0XZbbUt5jx1BQoOir0K31s3F0qQyqq9RiD4nyy
Ym/kAj3Bzl+3UrRwZr/dYgi7T/AOMmpLlecpZ5NH6BoV2F2IkQxMVyOMWDFax0Gydguc6woWVK9j
Z6ONN59PwduFdTzy/LrUjY2BgB0jG7bRmy54x8BCdQG3CC9cmO6lt5x+y6uNk1O6MohWiV0VwrfB
HFHvahTwU95KqS/H+kKVw2Iraaq/MO6UghyvrEk2n7rYBG4hiszGTQIUPvLGp36Anvq6GSokB4TU
Wzjx3ptJMhCyIRMUGxr/x2/njVroCT54cRRBJjNHHcZjBw7SC5Ab8Je6lO8sXUsFnsDChcjCPpWP
hwvhgFljhlhK2Mc/Aj36DdsQ2q/kHjoOhswFnMrx78eGsaNp4VFQ1XefLx15qhXM5pWfoGkWVzNL
AxJ1/BO8kj5H6UG8ztpvuT9V4uBr0fAL0wtEVJDfKtvgPENGd4XI5LM6CIirUENEHtRdRfDnLkru
YGsUqbKNlLS/RjKwrekn+doXIFuhrLxwlLwN3EwZ4nGsM5JEZu349zaKFioScDrbD4WrvEXk3FPz
rV5GdqwPW8UXwbEGWOl+Pk1v1oVKY4p7KyA+inWaPksUTMGFVV2FkT1pb2zRJf4mwHexVONRSSLz
lMHgJ+E8wZ2D2+TxK2auCYm88iMUeErPkSz4Hl0kfW1yJGjp+Pzpm4GrwrKCNJP19waiCN5B7Eqf
UilqzN/LokrPctNykMWwUwmN5T8fzACpQsKlTDXB2Zshu43eAyIStqshqaDrjuaqUJDg4K36QP/9
+WBvziKVUEH9kWyL41adb65B6AHDoI1hI3zN9TjEMa2wzOdJNEFKjHaX+LSUPx9y7sqhTl5Pr8ec
nUUCcp9GG3BvM93CXKHP5GQ5APIobcSnpsJPbexpgGFsF0l6v5b88szzZWsfkZ+uU0Sixh4FhF6A
C+Ca6FQpxkLN583u4ffRZuRGSalZF+cAl35AaIbCCeJOuSnAAFPiK7n+XmQu6vHNYFuRf23GXb4Q
ZN4ZleBCSYRhCf3iFINenRlJoKtyZUT0tTRaFIE2XBloF2AQhAozto7Wr1owl77EdOb9G9dMbrG4
5ID3pbo2Les5JkPE8qm2ChNVa93F/DI+r5H7OyvC1tiwze/ht0tng4ASZ2NJP6uoeRrU8dz3UWYU
ujGfBPSe0e53F2ZiOj/mvwr1FrIDSgos8FkcQde/7FzBD6mc6AfFSi7rAkR/U3nhLkfC1VK++oF3
EeiDuvDhZxk48yFT4aPgNxnQIPcwr/b5qac21KnZDUF9FqJWg2X8cFYWcbzFbEN2RHCUlQYG0ZW8
YDP0/iZA3DnbpVpZfvO68WFhpxyfOy+/B4YlZU82DGgrbZqpV2uiD4XOEPGJsJE6022lwE/RtAXP
KDdWRUXQyzJnrK0nuvXiKkGnemF9HAeH/wzPxVYFD056PMdcBW6DN2HI8G1FJxQ5ki8CEtujIF5D
sYfG2Ar9wojHm+D/RuT6pdHoUd7cwPIe3V3KniFYcNlb56nVX2F8OWYm8rf+ABWvRfsMBZ6/Q+7/
Jw//N0LGr9ac/Vw//9evtA7q4fI5+fU//w1d4RmbjudjugJ/5F9/J4psCokEkCNsvDiL/vZ3sqy/
OOsB51IcJ4a8lD3+wx02/nrpJE0+TiYqItIEYP0Pd1j8y9QoJUw8B266U2Yi/wl5WJ6Own8jhSBT
/aOy+qbNnLaGH4+Rq+yQmgpwhEF0bYUwf3JrDE13jvQCWl+pKguPet9iu1uiLEd5uIh2o2dKN/0o
ZKgH1yWqiojzxh1q0sguJmiw+3UtHwBamc95U3U7X0SfbeOaEC0HaZIJVLugDjCaQPbo1bRf//2b
/yttkms8ROrqf/77BTLz3qtMO+LVFreSygL21aiITpHorgb8VH5VBp46K1cT1H5DNwQsmY4KE9wl
pdIuvDIv5LVrougH+KLJf6GNaD6MiV4gO1P0oYnsb01LLcWZ44Ddh/y1E0zzErK++Y1vHTt+oGCK
quR98mwiRo+RaZsUX4euNreNIQqPTWuqFyN6gQvR9Tis//uxpijz6g27rsYFQwu1HQ4t9GhUfGZ+
yGqaiDAuZeF7qGTxozaOBqVGzzKBA4N/7hbiyvFB9+/Ys0S419K66Mxs3CnKKFyTNEtfC6tyn9q+
wKv18094nP7+O8Y09qv3c4W81/SqG1lcSv/DUHAKD0pBvDMGzcf2IejjhfvXS2H7vbUyywzTkG5e
2KrKLmD2fhtYI2GgXYr3dSmb05XIGM7ysOGKi0mGgK+zZVxFVu8iGFN64r1pFSKl2sb8jsxEi7pd
lEPyrVWQW2UuU3IQxGrYqKje/5RQOLxw+xgy4udz9NGGnaV8mej7qodWoDMGmpNa4x4DnvPTHi0f
T39TdqXsDmPtDJQPPD89k6J8YeV+9KtniUhUl6i/dU3tuHJxJYn+rdgsHbEfPXqW7Vl+oYS+UvCr
qwjwZGErGUH6H97ZOxHlgyeLs5zBUAcPsXeeTB9/64+YuKRLlcqPHj2PVXoMMiPJakfGbFpWkKES
G/u0Xz0LEpHcy3iT4gOO3cY2GkKA5cPCtvnoV89iQJImQULZpHKsQrnx5fBX6ap/5w8f0ig+evRs
66NwXo9phh1GZlrfsxhBRb3421Tyw0d/ELnmt8C070wVuUgWCHZgKDqPBirHclx96YvU+33apM92
Zd9QLnQTxqj9Fv0pTS2sZ8XqkhO/6Wxnxtik6p3FSkwGGgcl+kvgaBBLO+3HzzZnapmxKkVRjeor
Mv4mskl4iJ326NnmrGI1qRAoJdfvwTx7+MaNanF3yrNhcRyHKwwmSinuuUcYcnWX5JT4F2k276/G
N8mzSUm5a5HVdPD/sDN4iZVQLkz2tA3fnjxc3o9/9SgEaLPVCUEFmNCjm0TSmVtG1kPc4vpgeFp4
6yF4uYAy/ug9Zhu2RCk28kd2VZeU61Hy6IAsdQ4/evRsw6ooeHqy5zFFXJbSTnUkfxHg8MEUTUO+
SgMQjEOSySorx4+Abejh5Et/2pKZbdMkd1UZCanKobD/UIvtE5yHP+q6/F/uYsxBCoOvuoZZ55Vj
oMGzBXuD7FTmprvACoq1gdvB2WmvMNusodziIpcBTrcQkUJyChGQxhD6hdX50Ved7Vc/7fQENxTO
pQIBefdXl/5HXerDKPzBk+cdMNdCfnAACucUcokxhts/Jji5nZQUwbc+XjF5GsRJUTMpsayv8zB3
YtXYnjTfc7YIxqqpL+UFZAANYYwgVy0Y3VhJnfb02QaVGl8ZgC9Vjj6a53ikODForNMePdugfQYR
HuFdFoqGgISuZ/syQ/3ztIfPtqjfNfGQZTUbyWrXpt7YA1Ympz16tkcrz/e6tm0qR5OSB6tQv+cY
+pz26NkxWlSanKJDWjkyLNjIxMxL7k6LLJPK1+uYhUpyhpUFHzKCfJ5jrjXoJy7A2ZbM6Eb7fkXM
MlNlp4uo8Q23C9MxbY93zqJ5+0lITKVPM9Z2qxgKKDKXxIg8d911fnwjDop1Uelgn9ZBW9Bwi/xQ
vZIAgJ8ZtSfiy4dOSIPis6c9NWZvfvUTXVzFKELbkSUZ1xli+f46CnLjGTMj4TZAFftM6PXwXsSY
Dt3rSSscDflestrdqCAQ6gHP3JZFFEMgKfyz3A86cRWIUvKzRM14W0XDcNbJQNV7Adl5gcKyucLm
FwuuKmx+BbGGxFFnVs0kiycbX3o9zTb4Tom3wqBnNdB2ob6VUfSucc3Ru5MyHHBqxx9ebDEltcAw
OUhrY5+CTVmpn7ZcjVmqUCUSEowIozu5Zd7ij307kcEWPv0HX34Wd/AEEWics1zdYBfJaCll8Wkb
wZiFHT323DpHFdQZc8iPWtB8xx7yxLmeRR0pzxIA3HHlhFGKqU0FX9dym7vTpkQ5/pAGHjEjEpCV
o2TueaYG+0x2TzuzjVncGXP0yZM0ZY00tPEqFeB7JKF4e9oPn4UeHxxL2vjsYqx9NqE+nI/VkojF
NLHvBYhZ7Kk4lSzqfnzMRoF1JK1lrz8trM3lAXwl6lEPxhwWt9NN3+t2Fy8dTjM6wD+5mD7bk0Jr
tQVajJXTW4P/jB4sfnHqgHfe6FpfYmIBBIzRbC8ljAP3mEe1K0V0i9O21rzDPakQj00bEq99qTsX
lRFSDM7fp52Oc+Im3jWpalDfJO1GcKu/6LAmPWkZzTmBnLn+kNUSHwRB0gwmi+UpJ37r2b4Nmg7L
64RlJKnBF3SHY9SluhMnZLZtMTyOmhhjF54tXCFaBagsO3FGZts2GvSyD90MwKdcXsdZuxFKzpbT
Znu2acG6lpI2/ewe4FLh7aXi12kPnm1Z05DGsdY65gMpgVpOVuNiCfiDaDDvoeVtmtJS59H4wBQe
plVFtRDCpmPnnTijzTasJCHey8Kup44UBj46zWJtqKBAG0p/lSuxd9p9eI6GpEM9an7BF8VGQUHO
vr0xQ/qgn8/8jOn8T9iZY0VkIc2buPDYm+Ooo3XYjxtqKy71vQD9ybxO1nI+iPsyLY193/bY0WgI
jQ54lP5WrUI/7bCZC3TkvaImg5K8bIiDL6Yx8uSL7/jREpjvZCXPuwydE2fEgbxP6utc8hcu0C/U
jPcWwWwne1FTAqvgHKu7CIcIioDxZYYXwxpVcERN6Z5ha6rnxQaIA52jDi14TPKEnRlU1h3ieuVX
FLfSfZFblY10inVtCINGLstU4PqAzzNuIJtR9eSLTNC688Qo3YUv/8GsvDTXXhUsxlTowrRpS0fK
E3GvjZJra1Zl2J+vq4+ePpuXctCrKCpxscQ+ZI04wVrrxIXAPCVl70z5nCUjdY1sDbmJ/7OQmXdq
X9V7fPaUZ/xwljhWH/x62pRHF6PBDOXCSPiq8P5sUn0c05c23EePnsXQOAtRa0HOxFHwJBusb7QB
Tvug2iyIDoEf1TpGm7ip4ybYDhhmyHW9UI/+4GfPcbmSJzANRsRVsdIhN6d3qonFxUlrRZ0FUhQG
YkjM7M9ywNzXrFNHr/Sfpz17dh2JvUJGY4jdxBGwb12EVRO//zPc5T+xU51OhldbSNV8DbZf3u7K
IsswhmnxgKX3thATXwBH7yz0Of6iwLg1pB/X7AqrUTdmHCEe1wj4+4rWtpKbYC/11NCwbBPPm0Su
gErAlhcRyl83cjqc019qdnUYmGdSj2N4i4SHjQVMeDaADjwtb5wTc7knd2ahDc0OlpPiiCzB9cCB
tbAwpo/03gTMgogLDkjX81F28ITu922pJbtQqPOrWgOzJHhyNq4sCR+dz5fKR6PNNn2C4XI1hKLs
lBbe6p0l6xdWH6iHQTKrg68rU4u0M/oFdZWPNtQsDgx+kAtlSP9CNTJzLze4ezQuX+jzd/kgRr4R
VaThqrfAv3axFecTtF3ceS32TUPrd98/H+KDF3iRpXu1+H2xxO+gNSUERyDD10mEMGZ6WrSZROtf
bywIVU0s+FxrQf389oL8CQe/k5q6xpyuJuDXgkctVzgh3priL3k4cTpmsUCzBmxVMpO1mibfyACj
SzPIzRPnY/rMr+a6Hus+Bc2tOCk7t65TZOv9Yenm+dGHnP79q4cHSafRoON2hgnHOSXvFTa5p9U+
lNkGDse0zFsw4TshrWXElyn637WBdlqjDr738S+35N7V62FkmXjyZcelyi6gQS5soRkq8J/orsx2
aBnXbi6IoeLgCB/u0NZBzNpsvE2TyZjQxCrujX4d/AjJiu+KYnI+Kk3h3EpzYYuNi7CpOsPF1yZF
rvC0HTc74JVKTJGriRWnDoAK6W0VAniod58//IOIgY7s0SrwEpmTQw6rnV9meBT4XtvcGM0oPphq
EN9/PsYHEXauG6R4uCL1glXCOMEZuNCK+HbKbzGcGtAznQT51Ewu7z4f7INlLU8/4tWy1qQhVbB4
V5yh9O7DsXPcOlp49Ac3vznPIkV9hEauLjvscMvJce9byWJ4KY2Bt0lNIvlpbzDb9Yo8aiW6d7IT
K+pvUUvOaC2eFgXn3FlXrsehqP3SsSAq70SMwTadZEQLC/Vlf79zcL8QKl7NfYQ02IgtdeFkPejj
i7DVhfski2GW+gJ4JD+UywfLDZRrrnzBhdCOpocQv6SsRk9VrsvRiNOVFo/DASm86rfkNul2cL3y
svET8YozON1SO0ywshe+hr7lbxMzd9GPH4p1HNYY2jZq6m9H/IcumtAYDqmOI5Sa9NnjZO+6DkE+
PIqRhLsC7tvFwkt/sN7m2je5lgjFEHolXn5V4MhWdO768mlIE2OOSU9LLRh9vy+Qe/fDVecHk8KD
sdTen0Hz/wl1L//+1fdqOss3h9LPdvSC9X0EInQTqkV0PpSx78RocyKH5EvpCFV4dMeVOboy2lDp
uKlSDHDdzBNGWya1TC+Ag7or2ccfbW2NUOdCPRVPQ/KAXD/e0aEaBL2iibUjiEZ7YfkTdhHT4YWz
6v0AqM/r3Wo3Vh3Wop1TSILkNGWbbuJUzrZZiyjBSRtamuUIYxfLw/9ydl7LceNc174iVjGA6ZRk
R6kVLEv26ITlNEQiCYABAK/+Wz0Hf72j37Kq5tTlUnczbOy01sM3pg8aH7UDIRg6nEmZ//jX34SL
mXFlQWGLD1dR/CcalMtNBA7cB12od2L3P6fk/zwitIimOei7GGiF0u03qBIe6IRQnukW1FWn8+fE
TcOXP1+o398LbCD/+04T9MHL1ZbbSeKh+rKWib2RXrsHUOKSD273NZX8TYh6q3wJR0YVk9F24oDS
3cw2Jy997PjnKSTypKxDcb7Gpgari9d//lHvXcE3+UTO+3idWRSeJgNcXaUBGIWG36lkd91JPft+
3D7DO0N/WJ1e84Lf/cQ3+QJfprBc1mw7pSmodVU7GNhx2ZCdNHBdvME4sd1FMu7OLMEIcFlBn1fL
CqE/dhUOPdmgsBHzuAPyERRKKwdcDP7LagVSiGQrUCqi7//q7BBVY7DNd2uuwCEHGmy6dYy6F9La
7D6GxNbWUy/NQ2na7h5cSlmbVhZ7JFfi4ucOYMTNtEAIAyZaA1Yf1iXYZTvK2Ou8wO8qsTBaBJG7
3P/5NrxXVr/dkBwD2oYEi0snWeDtqzfIXP4G/x0aCtLT4BVvUXcaTASbSQbFNUkEu2RwnHyiqhQv
gc3UA0W/qcpaAoivs37HSFcCuw4fxL/npf9IE/HOeRK+qYG4GlFeZSits2vxi+HnZejB1fjzRXgn
g3krfaZAtKF0W5fTojt/AZM0uQCLN78qAou9OBbpf0thwjcRD/4AYcBbB8aGM+A76tY1Hv2eD27l
e5foTcRLZz5Oi5PLqYuIN1WbbExi2dnz/xYj3i5h2ljE5bhMC+CYQezBCiDh3ayMeIQEytVyTMYd
LLM8Wkqx/yiNuObbv3lpr1C2/01blZ0T3Q2wqwRLT3xPIgoUdzwWgBGNHawqe1n+EJMNBVCcfXvj
B9V9ZHz83tWM//3JLdZL2xGn9UmF5avTGejz2n9wNr1R8/6/DOOti0TZ99q5ji5w3+vbpS5Dvt7M
rZY/iFp60Dq7BYbnYdnCiwiTd9Fn6WWblf02g/b4H7u6byV2wKhbUrBwOOBN/boiRAECFM0f/cLr
Zfr/bxw8F/99+cq2WJNO5/PJ6gSN3UTc8LwzcaOKCJMUMxF5zAwzN+3KTYNZF/TTyYilr2EAcH7V
s/3gmHknmYM+5t9fBBkvpYuMhkPfw+YF+oPoWBjtkXZjlwSiOi2Ow8jVLsSM/NalFCzXxIPbTsf4
AHmAbOA52lddgK+Jof/c9BMweRKo0w+Gn78/3OFx/+/vl2DpcFDMDoeugEF5l8wgg4LfXtlYfuQD
/U+i8Lub8SbuzNOsALVk68m2yPWLdopB7RtAl6jSQacYqKzFOfHY8+C+8G5nV44SgwLXvhsnipuy
rMmTcdgQ+kgB8c4LkL21a5NC2XSimBbCPXH7ZbKSvkBHFYHLY5xtSDd+ougcNULi7RjiK984sX0K
uFDLwo8UJL/PeeBo/O8rD6d/dGMM9Sczf43stBcARRHlmyL/Hs/5wc4fsSl+n+pkb52xp7WdnIfN
GdgkwQGGSMteKhGeIpp19bhRtstH+Lj++Sh773F6E7a6LaeZKqboGAsPfHOx2bOERrGBcGP94BT7
/WkJSea/r9u29ei/ERMeHQzqgZ6FB+YcFy99ik0MTEjb3Z9/ye8DcPbW43nL0XmZt7E/cA+zCAez
sO6j+PvOn367yJpL47JgxZ9e4UNYRidX/Mei7O0Wa7Es3myWyAMB6PWkJwc6cLl9ZG/2zoP0dpEV
m8IQpjMvDxAwK1uJ7CohY8aQOzTk/bGTMJzf9bn6+ec78F7cKN7EDUqMSnqu5QHT5+wwiTX/CQiJ
eckyZC6OixaWZpOECQ7DPgj+pzlJl3AIw9OpWWG/Br+HUn8UM955st8axWzEFF2aGXsICLB5sHoi
YGS79qN5xzsbR1lxfVj+p6Szk+832k7yEIZJsKf2mnYnhVnLyvWdAUTSMXUIl6F9CFDFi72azfo3
1an9aHr0jpAze2tLIz2WKNAwtQdpR3iOyqha/FpNeYjs2u/K7B7MgJ3Rw31i/QlLkjuMrmAZuGHR
ogWVufsb7dDa8OBmhiU1cBtygPyznS6QjTYxz86pFh904N97EN9EGTgzdjKLRnlY4SbUiBTOaJ6z
dMBcm8HpN9z8XZF1Hw7n3zsu3q7msjBZhdqMPJQE1IRmSZfwR2yT8UewdTMqSIgNanglpT8gZ99+
RjYCvVRR7qZztE7mg5r/n17pb47Rt0QTWRDa8zBdDz6DeL5Ki46fpYQ+u11T/h1lT3fIBI9O2Ldr
thKWSfl2sCWmzzBJ6Y65WNTQzHJyVQDLm522FuyrhfmuIh0ccIZEJc95Wl4VcChFhVtaCvsJpV/m
wLVP3IfoBYYu+pWOs9PNn1/xd87At54HBs9z4VqKNk839fe8V/k+WTT2eqdt227XZUnP4Jr3Nay4
7Aejvnfe47dWtEEwJWrOAghatkJhbyqLpmqFMvWmG5j+9Oef9d5nvMk+1Qif0lH55aAJSpMcCd+O
g67TRH6aj3/+iHdOwbdLwzqAzaWZw+WQ6ZU1NI2X05ZKcZs7Gt4FhWIfBOFr+PnNQ/d2gxi0p3AQ
LV0Ooku/zZ50fzGni+f/9iPeBHixzVwlBv7vYZ+wMzx9Nl2l+bgcIJySD2Ty8wc3/b1fcb1R/xNc
Xd9OCcX09VDmE3CLaTMJvvvzb3jvT1///X/+dDn0Zmt51x+u3ktixSmYflA7vHOL3+63IgqDrhO0
80FueXvcpEwvLAXMvQpdGhxFDz5I9eff8N7h83bddYq6tpsWSILNOo1xnQTLtpsH5m4I6pKdb03e
LAMol9ScC/WFwla5+fMnv3P13q66trD5acvc9NhWcOGJ+WE6wh5t+2/35u2qK6A6k0a/ZsBt13eb
lt946L/9ty/+5okagpRl2bAOB9tNCU5MF54Xbj66Ie9dljcPVafVmI1lgOI4hXeYkUASW0m//Pmr
X7/ib17p7E1TY+RhaxlFyce6Nb9shIV1N5H0SYskev3zR2T/PKS/+5A3R3QeWKTiGepeHsFNp9oS
vlDg7yK/VzwTJ1pG3UsrBajqlgx3KlL8RnSLrhZY4/RNZGf7Bc4RoNI+J2eQmDeTBPejgMX/2NLx
NSzEvM9FCefLQcA+L2FBsZc2nH/xDQiKvrXIqvOFfQvVlbSRhTBun6Jy+wWxBUZejOOB2CUow4eK
QF4fVolcgkanwfqTe+72JEnXL4Im7jHuggBt1Jg3E+XTcTatB7p71AB/BzQ5dEssnpYpx1Eyye04
oXM36S9wwQ8rt1p6Dy/nBb3ewXt4j6XsqIleowpty+1u2GBPxsPPMNQOwfTsY4ymw6I0X1i5ADMb
tR6AXhMYVdmUhwBn46scKdq/dygdhrpdMvEsx7G9CzbpnoZwAPl5JbCpXkJPdhSLu10V2jV8iifX
NwV2Gp8xsqaHtcfYo1bGLpeyoGaXxXFmdyMl/L6noI6ncME4ttPUJoDAl0N9rYsLDCTheQFrjym+
2Uxqpiodg+RY/sNVXIq8KQfBjh2nDlSFbvK/pKDxmfWSAGxNgyWtQs5sUa++L7PHVIOuYN3cY+6y
DfpBek9+tAugGH14TSh76B0uMMMaYYAP6+LnNOnBUETEc0AjdHGGcxVupfD1DQIOs9y+VHURwTGE
T7r8GuQyu1k4ofXgwHoGN8eqSsDRJ66mPp93ZQqn8sXS8Yh+k2gKndjPHHwxwOxThR58D5EUoAYQ
S0OrN+gbYmSiDgCtuRWDRKWGig3tlsBUboa9WrosrN9zOo728zJHxFZBQRAHpgjo7Q1OnmOd0Ml/
vk4JP8VoFuY3dloi/5jjh/xq1Vp867sZWeuQB+kJheF6J/OQ4lNhMHII6ApuaYolEzAzcpS7iws6
XXc0NVGtcxFFTYGO1qsUHSjMeS7Vc6CD9FJEGzkOPlOfNzeF9Qo3oxpmk2OtijWkFbrZ2R779NiR
zbJlJgeLqvFbFLeTrlbuZ/h+GJs14wbbukqa/Eqr3IYwrVNWEJgLTgoYCrwYPeYGfXosnJ5qlPnR
zbwlBpaWsepSmJPOpr+1EEvVo3IoFYxC+6thrizyv1XcDxTNCLVUmROOHunmBYjzZDmqOWltzbvB
7Msg6kBSSlfHgYVZYGTnZQhABr9iN7LC3fFFsmNWagr66lLu+wwIqHlJfHGCbWlRNFIHEQAkK4dv
aSQLds/gwH4piU4qVWZTlZTBBMrDyK5CIxD8ji4t5c1C3QazZBFNrDZGsB8snFtzNyjIqu/hA7V+
Z/CHHQ45n4Z5ZwvxQ0Kxe5Y6i9ll9OsAZE4W6fBlmsu/w57TvhlwVMAcZ22B6IHzd3bvRs+PgfXx
Lw23m3tDMn6fxjGvbZr1YDH6buurNQ58VPGFAT+bQk7+wmdh7tET04/4+ubn2hXzeggwt3+yQSk/
p17C0SMrAL2d8ZbvYD8Oo7oy8tFp5BkMqu2qz+nijK5QvgChRwj+8sYi0ApXZI63XQALn1j76DNm
+MX9qNZp1/XefVoJah60JkX+iD1LU3esi4NGwn6tGccMMPGFYkw7aQWXTWfOMmKmztmikcTl+gK9
tGwGB+YJjA7BSSNb+IhuZr5jaIABABUMSxWsQdYEHvcgw1YugNpW35eBo79CLYN9UZjslyRp/gOL
I8i1Otp/j8YcMSBkhFcQ7Q71ShMUnfB0vNfDSPZt1o19A9AdDoBcFJBrdhs444EyZxONww433d2U
VonHkNhhlxVG7Q18ADn26UnkKtGbuwQ9nzzV19XGXKhbi92STA47uICdCo76C7L1IdkNG9x5q0Ws
7a0hxfqzXMGBWkawcKxOu8Z2Ldi9nOR9NSccdCdXjBSxNc3qLnTr/RSa5RiPangaeRIjA0b4nyvq
SLIf+di7WkFXcwizWSYIBZv4UozL/BmuaBhzlPkY1slY0LTqNjo8UzUPmBsiIlasa+nDLKGRqrCQ
DdTQYEDrmrzZbdPG7q4Yzq5C5y9/Tm1u/l7BH2gw6sW+aLABgjRnKq3ilOGkw1Z98ES0RKHRpjL/
Fi9TAoTVFIjTKIat3rKgvMCpEPimWbGXuegdTi74FNcLmBjPoWnVufBFqpow3iaExQUsm3ocY7Cs
lwXrR4iWkoHm0FH6kMYiG5uFwW6tTmngHgi1mFNtqZMV9Jv9Pu8EqQcbT3dm6/JLaPCN4XTfA78u
yXDZhMKpztMJ9k9bAhFFG5UPLgrWE4VTFPBEacGRBrBkF8BH9DKhmVAR6K1AEV7VMNSDDsUhyHjx
ihUWrI3kqfnhCyIuMCtwX1nHl3OwiO5b2bbJoSw5wMObX3c27WwBLSGHoCHXMziK3Ma/QpN3ZxDY
4l+UuPFIkFx8mm3GGiLB9C1lPKKXvyYHl+Vq3stiHJ4xRzOHrJ2TYysCYIDGqDgMAy9uTIkGfZFP
yFMcfNhmZHBoMkhw62M52rtRD7p4LEs4UTdkJHg2MipKCdPKVMCzShQ2+Jlhi65xZefmA78uf1Uk
NUXDkJA9uq4Uz0nRqm8OC583HV3nJ41GyjNCajzjsIvgaK3KEvRkxEWEX8B4H+j4S6SJPvYrTp81
nGZwumJ+y2EJ3iRBx4cmL7vsVjhnE8hXWveUCWpgnDchuEtD9JlpaR997OQ+5rRrd0Pnil9LJJLd
EmZtcbbc9jfDiMQMzKxSwxafjQsm3oYkqi5h2/E4Mx8JzO+z8F7wcPweqCn4Ok86/zRP+biPXJyd
zBRAJTwE8c3SQiwPVJPHzA77j+aFwOSrQKOtRJ6VRM6/wo4Jg4mtdLmoTTqsrzwuu53LqYC9peAa
RL08UYBJjXhi2UD0Qyf93O7GdUkPRpUeUmijb0Lb+iMzQtw7tE2HfUdIcNjiwNjKYqYNt9mxBfYp
z8Q5M+vLMhZJcx2Zrmj05ePtkOY8ATpuSL+HERbyIC8cyc+50x0gSO0E7/U0BT0AZAHomyNbXAKk
9EBEQVd1Bd8+axL0y96QLlB7oeEq1bVAR7HFwxxAU+iaK9cqBttAhSWOShUKmutpgtEYSJJsjBu6
tLw4O4CK+M8FKfce+RU6TaMcgxubBYDFwcyA+2qEultWnGyHOAnG8mrIyMc6TjjvD3OQwNOZkKjf
wbISOafkjF7y0rgDx+wFDyinwwoLyTU9Y4tv+BGkBn20TAXfWeIC2nSghA5VELTrBd5PQRPQXKw1
Ek/GqiSIdN3D96Tp00JOO4m9talirUQ1A1Wctjjd0gluyAC27yD4xXrmTGX03G0k/dkpOLOVczFf
dza1fQDksXzm2sd9M7sRuY1Dvr6NBAS8CS3WM/GI5dtMsBfpsPmXyxyd0HnNhts4iJIvoZ9B4kas
w0r6HF5gTuqKKpxpCfs3kUhVY9YJheiABSZgloTI913ssWSXFH13LHsb3Q+SCjDAin1XTOKXNFYf
rHftHfJPvEmGL7tU+F+w/nPlJ2xhZ+SYqMkkR9VN2TffLmqpvXJRfJg5AeHNqEAX9bZxoNWCkIk7
zpSCRBWTaotXEhiHPR0grR9Rfx9LBx0ZvI+vbvpMTWuFYnCLka3RKLhzy9x3d52M6iGFldXOI3+y
u7LUKVb6IHGe99My38R9rs0BwrvtB/Cvm97/uYqMQC55p1Z9M+wp3BxrvCT06HWAH+bhPX0zYIR7
xwwD6TzK/W6Z4+WcxrR4XSyfklqPy3rCPGKGtzJD4TPhtc/zzYW11pM6BNNV3h+lCwYFkvZjpXmE
PMHnbkW14TuOp1V4EL+iLZAXXBAbHuOgzfo6aTsMAmEhvQIRJ2dA1qXsMXhI4KgQt/Cy2GNLnj8w
MarvIkjaS6ksCapgHJEo0IkE4NC1MZaNknlbPsfjIF4oUArwgQ4K04w4AV7V5IBiRAPEngahe6xJ
FuRr25PwES/ecjtMqA0qVmAPaI4cGJtmjYvbxWVigyciekV1iigKIzmfeX6mdgsQ3COBgzFDP1jw
RD5ii6B8liaznwNEmM82a+kxD/LN7nRBsBMK+BcsZqM2xcOVZ/rUx4ZeMPW/ZqCq11ltN4prLK7/
d0RH/6sGPmeoR9e7v41My79h92jbCuK+7DZmQMhdWggrbkYbTa9QycS+ZuVITj6N/aeFxgg+nUZC
W4Gw7dpdso3rt4Rv8VGOLPzLYLDztUyxVm0sUIB7xcTw7MwUvcZrjJqV5WyfpK2+Jwh0rFkFdFDX
yGAFNiTBxcNm09kAyNpVGl66BhOr2b4MxVg+zmniX1Anv7QWYuWmy4X4Ueo1PeliTp77YiF3fPKy
2VjicQslMDPIyUmGub1R7Wfrs7QDmaXTFyd5iFFI2kbQAYyhQbJryUl3ZSLrGAscsho3hZZsH843
xRi5pzBLTOMgaLtI1ChgtqQRT+tZo9ZvRpJcWxxr6Bg8ZLss3FtQbG6wJ4YpC5KCv9KZ8i++6HlU
hW2Wv7YymZMaaKP5JzoDI6phho7dCR19rMPAzT94yYM5lRVuWo61XRVeSz6YQvObmKzikKD76gEt
CdvnYI6RI8G9b7lbMUGzYBoCbVQPMA5BuTyGkUcs5P2CrbDEfW3DVD5qJqKbUfbm7AT+W+XKVN+D
YYPyu4hQu8dsAisr7xfyqkGNEVidyVVc5V3Q3cFWW+Dec9fepOBenVrgAx8S4oBKN2K12MiDuec9
NnnM0yyD6Gii2N12UZLfw7SLwQ05KxYcKCNeMBVE/mR5kO+BJWePhiE3bFZUtwC1dvIuz2DoKZD7
oXExFd9zy8enkNu2jlcvX3PQ2w2gXuvwGboLtYPFqrl6picLYDsQHFQ9BgTwIFYTb6vejqRroqBT
jwVWEX9A09PeYBoNRp9ph+kW5M/ovAIGidRUyaOZcl9jEF78KNuy/ZxqNaMboLYSdGafnAQDRrgG
5SH67Bay3M8R214QUk2Vwwn0K5wH8q84naeXOCGbbq5DhYdyCNoJAxsb3wUlwMfIAEM1Vcir52bN
S3IMUM2B/oxjt4T+daDf+3DRex+leo9IHtkm6gnYRH03xH8n3bS+YNEwTRqto+LFEWwx1ZOC6hhe
r+v3lMs0qAwm7rt+4h6crlz7Ly4Pgg5bVmjRBJSUX8pNu19Ao6HAB5s5qzffRXdzPMc/XbhOlZ8p
5OMyK2BpPmPEmODARqmfu7Z8ZoSlP8plljfwbcmAoWXAy46xIM9jskjkTM7c5Wopn4haLb6JZeX3
dAIUzZiCnYHByfdQ+CEF5gVBt8sMsv2VhkJfOS123o9YK5enleNM3al0AD8TI8nsE8SYSBXgh+f+
djTIjiqaFtQKguw0+uCXQBj5zB3LTRP7mb0QtNv5DmHQg8/kfYtcM0FzpOUSuvs5uSKMw2CZgkqP
scMpGCo3o/DrQ8jDBYZseyy9FxdOQ8YOCqXXtFvRKXg2pYuPnF5zEGHAoyjiAaVW2vqEIY1g/Dbu
ou3XrEn6IiadotEzlKwqBZ+eyNQjwtEt8vivUeueaR90l0nP28WRFkrT3El/WhNgnysMUTyUp8g9
GlwidY+GDbuNbZbyCkY6uWqyNZPZDkYoyedeOhxwtmcOJ1U691HDLdh3aCCMEn8Je2CXOFu3PRtp
e4ZGafieLyKro3AIzQ2CoafIWDNwiFu0Lw5eDONYi6lLjsUQzE+DFuMIzDAvjjYr3YaV9DF5EIRs
e6zVkPthyPuTVBP6U+NIw6wKvYm+jjEWYSpYn6CfJUpfeWjRaogT2mMOpfwpoUn8aVVC3A5snGCy
F/Yn0fsBQx7Kbjdvs6OnLXALg5BYHg/BDF5JeGOWUN2bNYyOdFZKoJlJ8m9SY/aNd0D6HboAHlsH
M7Zp50KjuHeb3JA/jCPCTYE9dLYgZ+hYmZ83AoCwDYhpjB3QDdHD9hRlvXp20YZDU6RFW/mM0Vee
AZKG4h4P8rLE3XjPxgHtBbr0IZTlWcT2AKgV7AS3lOEOhxoUjqCMezTgMJ7lu5Q62Hy3RsbfshIA
Lx0W5AxTpeWcLxBDObJ1skYfPfkKNuNwN7bBhjIGmWyTanA5a9w01+9hk4A8uk9s061bfzf0yBxy
wH+eGfxL0CBVcaQaPIrlSePZ/NqnV5L3iKH3XSB0QKp11GIvsGf7S7Ym+wR6TrcLt2h7nGicn1CU
MTzOkXe4R+nmT1gJddfl6hULGsISQCELaPxQtuk7o6Jht9it2+tgin6u2rIHHhT27DOJfrWau/X+
yhz4y6BlXG8dtnty7GDtt2QZTqSXi0ekguDRhRvcnkyB+h3yYuAJZVLBEy08znBZRrEbzrtZz4BH
BSvUegmY2ovX7ADfhPILOKvkyYzF9FTGQ1vl8H7/OmD4coTzi95lDnGjEOZbwUXxLHU4wpNaKt1g
JYK0NQ9p+GkyOrwbyytURhXmjBMbp9pUxkg+tCTL2BAV229bGgUPhinPdhISn91Ydm2D8QhjNXWs
/GvNsdJSb2FHCqS4pN1laAL2Tb5aHX9iGZ+Xz341C8qPNtzynffAq7QpB6U2UCkF6zicOwJcZLEi
ZRyJ5ocidVEOKNziTosBP7aK+jFKzsTO5tuYk0A9gYjGDnQx/Y/+n1vfWxBMGye1xDk3ULdWFODY
DtL1NXgCg2ueasweR/JcApC77NyCufMukQTlVjiz45TOy66IWvI0UnS/oo1qUMRJyW5FUYIXWWCo
UWWgghTIP650rA27YRV68eNfyRit+xZ0qwsygejJDcCEe7TYdlOh3Q7pGViC6AVc+pyGt14xUqM4
LL8ueZdXEb7ekfXoW+eGuyNBMxItAtb/gNI6r+kw9J/koot7Wcz6EG29+OJRJ07I14x69ouYHgQ8
wr/kMfo9AUwhDn2cmS9FmT4FyOP38UTTk4oYFkwinCVn4vT6TWvk0bnmd5SW8Ws8I+SgWxXUPFrp
6+JGjHa09ftgW/1Xk2G6TRS6jFWHqHmfs2KLq3kqMGJZ1vhETNw9Y0BTPkezGvYTVFIHqMygAAOz
iFwwNcAuUwYbWFYRDG4eRWrIz24m+itgDWasAAfdcHrDHXnXx5w9bxYyPu668Rca7zirwM9Ix12y
YFDAzJLeZ8P1uQBCJw+qzDM9NjP8Re4B4G0vU2RYuhvnUj16Mxcgo6eBPuc0DtHBweYJgmAXufMW
xPEZZfVyB3kgvS0nbMdgR8kNaPGUgYExihUPEQuLTxgTtDc99Eyomrqo+DQ6W55IChd4GQn6ZXCx
+2vb2mk3JZtBey5a9iuPk76GcZx7hohzqtB1oC9jYPR5CaJ1hyMIa/5qIuceLZ6f+LepQR+kf5BZ
X14yDTAbMVQ3cKTnP7subdEcyXiTdwXU9kvXnSie28OcCGhJMGEFzZmp9JysC73RYV8izWtzWUnH
tovqEUBqCtjQXY6G9FbhmBPoreKW7BTmaj3I9BMy3X5LQOBY0ZiYQtV/Yy0Nz8rM7jiYMrsdvIpu
uWHQbJhiPRXwxn5iKYOlSg5uhsN5acRfSnXANxLRqtMyZRD+YdxgMZxAQvGIWRvsOYccRMHJWPDu
ez6hkMEgYY9WQv4tNcGy2+yYPzjs/pXY2xIcu0FKGwtHRT78ZFMAaF6EsE5pO/xlMSk9Bti+bSg6
Z1u1RRpeIz6XDM53fA0iqP7i8hX9l+zS5UC/zavDTL51mNRwq0csg02hP6A1Ir6MZUnxvQttGptn
HBaxfX4IhEi+wk4PD8UmORZf8AhHezyLDCtrPdogBNubEhAk7l50d50h0m4DEJqGSJ7A+Z4eC1y9
e6UCttOB9wdLFvoNRTd/XhIqvhZuYT+itEVoQqPcNgPFiBFNbjdcCI81Hh4Jjnzp2/SSxQPfbQOL
4ZQ7t09+ddAGK6TdVYcO5GH2iuyI93jBsPDQ4EBix1IE2d94BIcT4H5Yn1pKqAfxPNx0aIvubFLo
oLZiiGvSev9Zl/F8O9FoGnEwY2ZQs600B6Shr6g616tjz0aROebheYtZjooN7ayuGD2SvYDXE5qR
l57PeDXB3R6PNOqFQI0aFXdmtpGuxn6JLii5JMAifbnHhmN0hlWNf/UTKV/z2M14k7KewZJaUxUB
SeDdX0m5ldkuwI+7ZzlMhFA4DbuEJfbO2BhqzGSK5UngvCh2fdfPj+Ci+iqMlmVHu7T8xKGTPFmS
4KwADOFC4I9yA/tMc7GgLJ4xqeufdepQWwhICzHjzfZxdD0xYFVUGUqjOnQUHvaCjYjhGtP+ePOH
2NvuEBcyfOlw7GKon0bQGsCZpwRxHO38CqMF+1qi+/JTwDED5ouKYwSYD92x8JE79ehq62oAGfCw
FDzaoxUfPax0YBWSp6GJcDydoS+mR4cf81DKQSFRXAU7gB6U3HDUj1hlkyiReifLc2oQyzCR704e
DbCHADtwcRXoTb0OQoSP3dxGZ5geRycZRvOlBfXqPk25+SmH0fLbSfkVqwnZTI5zYrIXsfTzX2BI
x9+t4dN+TjsIaYvZf/k/7s5sN24kTdu38t8AC1yCGzCYA5K5S6ndsnxCyJIc3JfgzqufJ13VM11u
u2r6bPADBQMuLc5kkhFfvGuVQeGeBsNPjW25dLoMUDuN1yzuICdCsDFnqBJmPo+X2SRgYdfFtsHn
watVWxvF/Me4dCTMDWmFpK/lySl8+5LdXfjTY1n6FNpVs1/tNfI2gXnK8X5NXM8IgOZUlIiRWEbH
9k59PhgHJWptExP9fYSFml4sNy62jYYPt9ezGZxAaNu4R64YEwb3RlcC5LkyfLWBDqsjpzHjb7Md
+xsyJtKPevUAkUWm1aBso7cd69www7kbh+1ijeJNWGO1t/piuBbVKJmtm9r6Ume2uamgWW+Nyalw
aSllniuAmr3umtpVMozzmVNBQ3KXAO1OlN/foJ+kOsNbtPbTQJQOd/niaXuVas5uMOR0pcsxK4LJ
qCilSev8Bt8bRd0pNY/cVjSoNEDpEMQBRWh1E8x6Pw5BnyqosbKx6meWP+zLbGGH0ilWFcYNEAaB
gvUD0gsjslezocwh1Tgyt54Vss87Tz4qPieQZEiCaC3QEQuv/iH2RXlvg8ee27LRN/m62neWn2Xw
DoU8MgCmRyg5Oup8JBsYAYAmKXm9X0TecQMU5XLP4tcdmEN94Ekjf1+HvgkEOotwgHvE67QWxj3d
2MV9btfpu6xKcWpxLrzlwwX1tufVfugrQm5rIMqtJxYvANKL30mq+Cpd1W9afWTuLQcIPMaITZ90
Meh6aV0e3mGnYyyGgoPfV+mYb7mrQQCzsotSozG3nJE5t2VZtTDKVfITXlzfC2evh8uPs+mR4OT5
lvRa/MeFje5FDYW+J4bLjEyPWA+NhwjVBuz9LnennsausjgrzZFXmevl9zMRpaDwjsjgDefxNCa9
8ZCSCh6HSSlorjbA79PMSx/TspzOhe5c9LcNePzM8nHvmDOYTSXXTTLnpbdXOgAu/TENCyeB2h+G
47mH0ag0tdFWQplOi5/HQc36v+I8b+hxzYG9oikHfzGMhSQbArj6PYtdonNs00tyPGNtvC4rhxTb
bnKkjtfLdJ8c2MInpCXxmXOBOYZtoj3HWj9trbjS9oB9096KE8sKxrXNjhlwJBtH7c+fZn/KnxOE
CYe6MdR1QX7FlaFc++xVuMvCwuyLjXRkTJU0l6HcVXmX5kHjpPkXFlWnuzfpa0+jycn8HcXunR6R
l1tZXyslVVToNQRpRThuv5odgNhIlFNYFs2kR6qvv3pZOwrK3TCS29YaPzoT+qibXsOhYYxT2j1a
hAP424TxLQtxgGXVbqQ7k5+hGMuRD/wb8zcX3D+iDaEakTXw7qLe8yU77po+m6zCcsuo3L8ZCHJu
DM0Bdal5PEl9cCeq7eCni+RTT3DeNSmaWaCENlJhzKOJY9UNajbXECV1e5iRbJ4cWDI+acO2oPjF
dK0pOwlpI3bsTWs6frlf4zymQNvz5nwKicxwY3m4fGC0P8c8sBEsGSdozjQkEuStB/YuDHnd2m5c
3RtWWj/FbVMkkasSn07LxcKDk9SZKgKfTIN3Zq1BZ8JQizqYA0ABfGUOxDy6MYdXq3Qtvl1NDEFL
4ixauDLTD9QBYeUyszJ+mqolndDpOPa0c/S5mo6yzWUdSCLltC81+MxemVDa7MPjOzoe4b5UGexA
kPiNxthXpnbGjieHPuQ6CbGDgnDf2kWnwp2Q3Bx4wayLdWeYaN1XlQwiSldl3qzQQqAoeaIvgdNI
semFUKfZzp1Xk/LZiq3Uq8zAWmmziFEU3eVL7Dx2ZY3CJEHUZNnGHLnTsBxLD5ex8C/ajxr0MPRY
wpj2RWcnfHRI7jlYEhFWSN3Y6Z5TQDIlWVUCasfjVs8kPgV8eOhsqumFD8zbqkFZx/JiOGrRXn+d
lh5TmwVkdo7dScR7xt1Z35RibF9AT/sPcN7qJZWO/WDrljKDDF3VCUoHbVzesWo3mk3z9SAZ0BGJ
28W5SOf5Wytmf18DyoCNE3rxNdVXhv3OlMlOdaZ+jQGqizpAOjZlT/q7jBv7i0/sZRuOviaoem6G
L/jW8psESdcDt3Jy7opcfzHH2gtqa56vzdhebgxrdugYmBYVUUzFWaRdnAdP67SQncP5VvRy3Yqs
btl7a/1xrddhy/M/h5aTmVeC8fZD9BdkyfX08rnxloGbCtaaSwu66krqpWn2Gt+0PIWM7pIelhmI
wO1zGOW4buo9opn2dUSGc9K6rD8JL/kGBxVfLcQ/GAE0p/yMSYdu27zMvCLs05xCBD1z7dfGvhX5
XquIDzBt6kYgT1VAwSTlbq3RnMAI/KMyPfyg5TgxvCRenaESsqU84f9Y3ycvWWAhDbwqQOoPHc1d
VyU69Hd70MoXAdVIOnfaKDrJ0cIHBgzNSXGLbBmi082oaf4dD6B/XzdFfNMOogsHBrztvBhVVKgF
+Jpw7sJH8yE5fRPM4D76WZPdNlpdvU5aAQK6xjX8T9zXdwXnExFOmMys3/X1/1Yb3WNd8t9/XH7m
Ddm+Ql3U/+d//Olvu4/6UuLW/fhNf/qZ7j+/f1l+1Jfutz/9ZfO9B+5u+FDL/UcHe/j99//xnf/b
L/7RJve4NLTJvdVD1V9+mwRH/FOl3CUh57/Li/6lhe5Yq/fXf/2B3zvoLP83auc9m1A71nvDveSq
/N5BZ4nffEd3hGt7iISYMxH8/tFBZ1mU0FlQfRT7uNRIXpI2/uigM/3fDM+yfJpVdWH5At73H2/8
9ncVMdeMC82F+OPvf+pt+x4F+T9qY9d02fG+//u2bpq2+DFmiFp4vyeMj2z4ZDT2tlkOV9la43YR
rfJd1LtaAX4g9ewgOmpNtppbRnAci+JwLfoT9sXp0BnWp6k028OUeuh/2/5lqNnvGm06V7jfnjSW
/UeEHEhj62Gedo2FYLjHdHQ1mwZdd13T31o6qrfOLp3uaE0GGGkxd7wKU0Pbt/VxtVlHN817c+vl
oPQi0FEOUsWhqw75BorMgUaECv+aA6KGHsAu7Po19jrReZHF2Q8eQOIfJtk+WSTVl7HZNZwuSgc1
DwzVPKNRERdnnI5f3QJ3PU3t6LSnxk28zdqQqxdwlmRZjqkzoDC5LGPoJWmfUR5MB1RIpghSn75T
g0ql65TfWwJUWumwQeVr9CjS+ml1zmlXk63Kub01dyCNjriPkStXFzrNq+9kvKSHrp+FPE6QUnoL
CVn0kxe1gBkHZTX+o8URWJ9CUJ1OVCElXO3Jzik91wyWkLacZ/cKUL46t+3sRbnsVuSX3ZSHSFSn
J5ZMI7sWPgFC58Jv+L1TP7uBZVe+/WoNUvEe8KoUj7qDl/forNrAkbXPzKRZN6kcyCoIC7eOM8Yk
LY6dSFV6+jwYbeKcnMEo9UsdkL4QyDE4hhZlKcGyUQLF/5xazrxGDetTG2QoNuxQWxHmnAqHNRlW
nDD/0MqR02y0Qc9dRnyie8LVVCaqQo4E2JuIns3RrLJIhnNWW9pLPvlqDa1e99DqpPFch1PHiLft
5WC3m35oLnqupqRdaaL9MJxSu7wgEUwIQZNi/AETXd8QX6Hxm+fVsMMqFvoLGoFUYsnMU2TgqoCV
cVwRM2mP8rUQK/jPMgLUE7Kf+yKoswQxu5zsHnPZUnAsny/yQt1whzpM9MwzUfLWw8lDE8aHNAzu
jS2aAo2FY1k3HSAWpYwaClpg2bZr0euU6SGmO+ubK6ySkKQl9k7x4nKcsBCuj6GoG2DeShPulaY1
bENp6/p7On4JeGVXXe/L1dUQPEghG9pfhX+dc33Y6deiOsCape3WXDOhgoJT0iNQWdLiBs2Hr6T9
9RSAKeG+J243+KjsZv0zhOHyZDWk8ocNJvsqBLDLHwdqo3uEkAtcp2jrMr8yq1Gvr4clsfydDeWT
IB1Cw3+SKkfi1mp1+wF009JaLxD3Qt3r+HgtZNzVnkZb41qMsjsgKyuI/GFB3GrNINBOwbiv0ZyT
wnElPQ4IUawq5GQmMu16uyaciDcCgB+Z42jZXkROlsYZ32t2Rm6Wnxh912azorFBioTz4VHv6cZ1
Bk+cHeKU83B01nSbVtVkca86erJxAOLbUNgE/d2tDZzgdka59slVsvsY/Mq3tvaqIWlUZX5PLSPc
lJotg6ObhVI1QR8oI49f5CKfdecbUJNqjxssMbCxQTpuzMGJkSpSiO2J7RpDlmwt88pEjAIwxwhT
EsK9XboCGAzp+h9VBf/Wvnydvqm6q7/1P+66f9qab5qP6qFXHx/99Wvz43f+X9yfL16+X+/P54/m
tfjTfn75/t+3Z8/7DYrKcl3L8C3LprL8H9uzp/+GroSd1rz84YnLV/6xPeu/AeehcHQoj/Ud82JH
/8f27PxmCfZTz3Ys0zKp4v53tmf/eyzV/2zPf+SNIJ7+wQ+ZaeUi+ylTKOdsddeV7XADGF0elG+s
G9vTtDudcwy7Wj+WRpCyhPg7E9HmLpPucF/nmh9yymaKVmW8TxNoNMaT4VuJswj375J/naxh3Hs5
japISrLxowB03uh9CdI2DSb4fz1tSxq3UFGL5KGNs+7MDZ4HAmtsHgrDQrM4TPO1V8bygcVl3cjV
0D9yTuwRicVKBYqFfG/VaX7n6yXNHszEj2uT1cjz09i7B3swDvCy3udRt81DVhbFVyTL2QtF3Zge
Wq1tt05t0VHRl95Jw1KjB1LPvWuzjfvQ7iqMKEqrjtMMtYeKhVioMnHv41IuZyuZ2ufWrMl66yfy
kUIklZUbGT0C8RlO+iPNqvmuNS9A+DAk2os7XRqhR2TX5zZd2mtHH+1Nlpb2bQ8p5tFGdwJTQKRR
2vO+jaflfsya4nNp2vIpzVsH3XfmT/vW1/E6icRav4x135/K8oKjonlLP8duDjVHYbtHs6XorxB2
NV9AyBGJLU73zRpa7ZyJcnjH4qlfZZ0/d2EqbWAp7KmIviGEIZhX75nVwohUt1rHBe1BGphDIgm0
dzNTRC0BAM+xYIPFxOMZb027lG81xpHD2nfNuwR4XYMmJ3wuzZv7EVXr7dqg3A4s4DMUZQWluwQX
KjiLyjOHs1MWLptxjsQzGL1c+9ahuImQWUg2QFUar61njkVguoNO7Eo2qs8mctZDOa/91zJNtK+1
RrEQe+tlsZ0H/2ZI9O5qtarbipXw2tOhRWul4yZruvabSjwdLeVkeog0Gst6V7lN3Ly0lk1XNu9T
Y7aPVTmrNMhpT37rY6A3lPErISTLamLCnOamuC1mLkQWF1BFeVbDDmOBOtheg+dtdZR2KX4oOdnm
9VK3CDHG+KXFJ/Y00jtKcgm352Nqev0j+1CF9AOnirR8Zxcb7NdZ3+HoclocB9i6+sMKqQTH59fe
liuAhYVhF+NUkWpoSyf3K55E8dnNS/kw12X8jZYe9Wzrsr4m2y5uNomX14eWYTMBY1FYC9z4Etlm
g8x+Rk4mqzCf9e7IrKOh50jc5rnR/eQAyFW3waS0eCNHXtaGiSIlpX+2EnSzo2NTCGW1mPEkMOS2
tXq0lKkuIUpWx5Hv3VQgYbH5XsNEYWz0S1JvM5M3FGrKhJz2qDB/dgmxXAJUZetTc8kxymWGtA0k
AtuEMvWl2kOdDy+mmokZdJuxPbExNne1wIUEdKmak290Rnk1mkt9T0ZCH7hMljdqsu1HNGhp5KO3
TU/4nfwzGdjztiu4eUOtm+fdSsjLEMU9UWRlt9h91DpJN2/dbtV3Nrt1ENNQtlH1ZF8pEBwX98lQ
QtGuejFH+SI+axxQorV55hjBV5tMl9/ojK4PWbPkt9kwjvf9aDsnrH9zeh4swxyg2OAc+Aqlbb1Q
x7bS8sjpgAZnt+pCuVqtuWnor3mvciXDGLj0sSAo81A2PTR7nDXtUaF3GKjtsv07HDPea4XqeMf5
TX4kZdHzAKVNfXCBaZ1IV6LE2tJYzj4talDSfrWv6Y8wrsGGtBeVwyIwlg+sGOVYuxj2ZIVKfk6G
D4Ho5EtGCBGezCqfnqp8UC812gcYKr2LsqytohW8/IuBuaFCP0gAB/CLJruoN/zsRib5uFXeWkCW
2Vpzk2ANAz3DHXQsGpWaIew1S2FpQw8wl/o2BSyzeexFVnkh6SjtPl51vyNkr7WfWG7Gu3LIps2Y
MNl22hqaSZb2UWLaziNrtLw1RkM9Q6jVH6NS6n5CKPqFTucmZD3MogwN9ZsoyvJTb5fVm+UaNc3h
1eBwY+Zu3/MeneIiNkJ9F6UkX6/bGZfaYbZ674pEmPYIqbZ+qyxPf58Qdm5YJu2I9Wq5amiGg1Yb
4eJbIZrrRGKwwsuazQFaS1+EmTnyzjvOiJuy9Z2TLwHW98lU16eMQKVrJJ/GidpBMyiI4s1Cd17i
g0PuXKQpK/+c2bp4aJe5fyipY9tU9jieTXR+tzmokwxYet1ryAD8+clg5TBBMiYUrTVTYMZUSx8I
u5gceGrZxvhRDMtjT0PxFtUo1R76xVk/e7YhTzGBLJInszPOBD2OX/j41nVXr9148lh9O46CVZpE
JWfHHEdk69OG66/vacz2gwSohSkoYmyS7uxJhMRo6XpdyYfUKyp0QgCKxzg29F28zuiQak06m7Ea
Od84Eq2+TLifgthtYhB2AQQZkCbo+MEAzoixROTqc4aaOOTR1znSaCDRtU2hopaqmLtlMhE3urLz
8siEAhsCHFvlV+V57nOr1uxYw1F+jjvZhwVajpQzfbUeQOWaVypD16Nyej0YHEqKQzn71stcLVM4
URMLGx33xiPWWXPTZS4ySghlTI9WNj50VtceQXHHI/H0duR7uTkFmdsBGWgjx+WgQ/e1BGnOZhAg
t7VfFFRDh32T+maUfJ3GualN469sLp13labVeKZrfvm86mp+HwcqYy9OQW8MRnP9AE9ysGq0GIuM
3pIR9qS8pUJA069H2+72pcja45itzmPV+khZUxI0bmertg8c7C6EtLFco4OtX+1OrGPQ4ykq4ZWQ
dQxOid/DJ3KL5AXMEVadnQAG7qZl8nX4HNeZA3BR57Fo9LGPtLhsrhGwXDTmejz228oQ7WGd0q3I
zWFrpunXckE159vdrT/USYTI4w2p9VVtuNs5YzWa8/Xa0AA1R+IyO89pzmvWNuxhcXWLYltGdpF5
d1KMML/DAndQeC1WyVEW2a7pCy8JpKlwZ+Pa5GImEP6gJN02NlIzqsnePZbI51nKctp9i8Zpd6MU
yU21DPpDklhi5wDSb6u1Nshuyyz/vTEybedOOA5Vj5ertiRSMNNKNrGLPHdGuhNpXL/N2g8opnwk
AImOf7UB0oxxabVLSEyb+lhSJlW0S/3GHXiNeTXoNezg1O+Rz5rHqZD52XVT/d7N6AcJJ89eD/HK
8w5838RpmA+dCX+Jv/Awrs7wVTptcUBxAtTht2uoy24T25ibdI1RrmnXNKxJg7niivYXC6ZtbjVi
5Odw5rPd94VszDA21chjSd4+SLLrSBlW5FvtdDstb5DxeFexRqttKCG7vs2yTcrAbZAg+ZObPa1j
V6ahGNBlIkHQ3Ochaye0qADb8CJaHXLQtQ6sZ+OpU6VtbbNYK9rIhvmvgrUTxlUrp3WrxrIPiaTG
RDZ46Zd8LbV3NOENO4EaHPhMkjpjo2y2Nv9cFdTc4kBfnv8KUsZvy7P1bDeggQzU6HCqPoeRL435
TqyNSbiOr4D3LNwbWUwXKsx/A1CIvBtR1IvXTusjuUn1jq7u7qrFB4DqtJ3P3mTntzlMMhpIdJeW
oSTxrmLZsqQIiPMhYfdIxE0yzGQg5Ja+G7H/2UGV1GK6MewRbInyFZiooUvVejCGXmIK9dPmq0oy
99wtw3yLFcq/96zJ8UK9crRrQkPtTTOnxDZpmZ++9H6irkXiFTeTUYuTAcb04vuxWo55h32Ljram
vNLXvIsD3U217sVlmwoRjXrrvgYc+YZ9zNo1UkNtJKsWBzNqEWQucZOxcMRyqSOzOhUVUtWkGHFg
lHmPbXmdhoZDjTnbtywgjrxoR72z6bRpsi/KvpGR23DomMbaMbcU+va7VWjxvd5o9zHHLDxLnqbv
odjK44oI69Oqjd0zfDM8dmGg+ndHeUDHM18rr7Z2pvel9FqbmhoDPcnIXPCQrlYZzaYFXmLqbrOx
+zS5Iz8MgbVf96IJajCP3TAWnLCmxLpF5u3UO572WF6JcULOMKUzBa/eRFJDMFejfyjYmU+tlWDy
GgbVGiErOVJor+tvTaeImbWHBJlVZahA17RlM5ati2Mo84t3/l9jvWU6CK8YkxqBUEl/RMA8189o
qgrmfn3qH6VlukjG08n+NDSd/dw67qRYFZbpiDtgvnJihvS+tvWrGsT3y6B19j2wKvtNXa3EBiZG
fK3A4DdIc6ajEE63yWHgXksx5PdUSjRjWDaNd5J+IT63KGUC4Cst0KtquGvdFkuZt9rbHJv2p65N
HjxdT+4yOULnpkoiC8ta94VznZy2k3DECemXuxV44PRbTa2D9rDg0Tm7k/uCt1X/GJBiBinJ2hdu
6SKUx1YQZkr49Gm5pX/IZ6eJb42ich5XK1mf0F1unQ6PL8f7J6XQ/I+pIPVi1DJsrosLgr7ouFtm
VgWciNMadZyPMAdZ4n7pa+05FaReTEWNHAJ/VAuajOWptJzlmctNDoHwm+LiJcxPur6KsFjcMoTU
Z4rq8+Rq6VZMjoMQ1oueeP7zmlcxGmH64zLH5GTiyqgaXft58Ev3jpO07h58KF+k/8xoxHr2SHKy
yT6Sjm1uMDDTDjTY6N8CX2SPFlRN4INnR6lljJGbcFEZReJtV/ZMJBrpgpHb5mUEMJGGHUbqm8Ic
u9NC/uRdZ07d44I3ljTKvryOkwVTCmG46RjNzVofih4EwyFHRw8mlCcbVKjeuaGRNeHGrVEYNdWq
jyENlv4cSO6XayVUr/ZLjU4zQOEw3q4LLrDLYES9zgqfFmjMJlGpu6uxqZqmIc3AIiwhM2eBlrHv
N7Kt7jBkAPQWPqJunxAUpvIYj2W3xBZrX78cXNVOX2PNqHm/mNwxT9GSETvNjV2PVahVtl1ErMwL
/mOjcR/HGllT5LsOh7+CjeWVlGcX5apYsdaWHed5TRY97IpBJMWksx9ZY5qmW7zPaHo9hcY0AVa4
XtQ4vtooku6ywpgvZmXQSYcb5nPm1S6PJLFpG4mq+yaJ67i8McXgdHvTV3pkcYvt8GoBf2h+cnY7
zYq8bK6OsA3qmzOg4UVnud6aNsd+MVvygHFfbDAz2n/ETP9b6Ob/Z6zjJYvy16jm7at6ffso/t+h
K16r9+5P+OblJ3/HN1HR/Xbp3TN9SESsQpfOkt/pR8MwfuOYY3uui1/J4LH/b3zTcH8zWOUBOD3L
gBO8RNz+gW8a9m9kv+qW7wrAStsm1vsHuvGv6MdfZfw6P0S7azEULIKW7qIsPGc5JY1xeeQAe85r
Ea0zAiRL+8y+dp4JNDJBHQLflKwFcm/EzhBMVvNWzZw7mj/I618Sot9bL/8FcPV5+v8cSjbbvVlP
7tIds0Y/eloro6TG2tP7JWbChHkcNTKS1XKj4ZO98vDkBK3oYAXX4b3NzE+4IJH0ifXIgfdVuKA5
hkbIj9uZdpiWLj6Sqnh0ffxXRb+wIK8Za1Cd3ZsgrfeGaLIgpsawGNIXYa3Hda0f1zI788o/LSs5
+/ikpn1VdHJfKo0AYK/uN4znMhjE+oFh5gCoFWWrvNVpcgMwfGzL4eyWUGlJl8wBeUifrQnzBOku
b5PSPxmQj7uq0B8W8tGwT/LH0Ds369r9TUyZ9Ysstn+pF+0bR+vbeTz6qEkJiPZC0oow1iZoGfwJ
pYVvEUeUkFsBfh032BSyl7pyD/VF3SpgUkbq14HBqI9B6VtK54MSkaAcvwyugRpnvu0zUB4vL+TW
q6byQEJATvcq+KvPyX6DBwZj1jpi4hXQlmuLrbQQzqPLwIEaabxrW/fwT8/fT8n0n1uu/6XhdO4J
ydL88bjE021RJCdVZXeOsq65yPt+rNiTxViEKHzc59ji/l3c6YVaomwzkoYZ2H27R5y2TRv5wHCz
s33zbfD6eLciv8H7WXy20MtdINGK5HZ5O0iMIn/z0n/hFv+xPhXtMN4+TQe9iuV+oWWotI+pbnJu
Rs5kgf6L+N5TW+A/PHJ+8TI6+icnRy1QJlGOYL5xIc0Jh8Yf3rZFNHHTBqVvXPkWBSpufS/n6eGv
X+r3lpGfPaE/5Mch9UtsTKnqOAxDaKRVVEkfvAcp/jg4pBDIN2Vz+3j1Y2FlD6vqmLcTqe+ZuEJV
N1eYatdgpgb2r1/PLzLh7B8C5xymBsO2cfJ6GF8HBIf2wJP1d+0J8EU/jZy7rM7/HJJYJb6TSV0p
khSaq7Zor7oelW/rIMm2R9MPR7fqYZihDpHRoyXgbk8S9A+FWT7IksgYzFY3sexPQ4f7QRY4l22q
d3AtvOhF/mCY3b7O3I+/vha/SJf9LjL5p0RHrOBqXuoaV3NVkPL74ZPHlDOF2li+YRD+Zkkxfl4I
4tg/RBvYrH9pmQ7t0aing4mz3GlLro/cjaYXiMvcpJrzIMhUsf8uHvp7o9TP7rofdqqYaLZqLqr2
SJ3LAzLhE842EjhEAuk8Od/wQsWRwr33RBZfmJJQlTk26ASFQhpzHzcGis15RB+A4O9z1hKk0Knx
q19PrGV0FoW265XhX38K3zU7P3mtP5acOvaikTvsNcd+Gl+ai0bfBDNlnxroPCKhArFAsXOk/2Sa
3TaxCVrFBPyszMQIPGmjpO2Qxuj955Jkv1jKc4/5uaTTYEJVnKPxmOb0rU3N++kCFDBz6BFiNrgZ
/W9Cis1frEY/Nqni7W+nRFjtETc3rkhRIdiH7recR301n2200K05UO0Cm4R0d2mc7cDZd7C1G7L6
rpciDS3LudNmKlnM4X6q9RPawDcW2j0CYMBL2ep/s3D+oiIMFdcPz2elFUsJEXHMOg3eYiBV4lL4
gNAgHc+E/DkbyZkTDdBwoVHmhoNEfl87jX4DqusEZeGtgTvqAEz4EEllJE0t7pOgglrY9Chh9oUZ
P1Fx/MmKjacFP4BvIBGYoNNAN151Tu5MIoQaEQJaR5heT17pDvA64tEiGuyvb6hfxYmLy97+T891
jEvOq4XRHIkaCpFXnTBdHkvH/6Cbc19XwxkAmI+LPAJryxHpBKSyrYrq7wovnMuD/bMb+oclv/J6
he/Xbo6YDHTy8pYyHEuGHgIGktuGkcIXxLOAehihpk9fc0u8kePSh+mAIpSDPbFQnKF0bwGZRZPN
sesd210bzLaBsaHLIIZLrDBEO4KTJ3OLiXbt71AtC3wxoVs6iNjUqSzGkyDtJaCV7eKe8uyN77X+
thrMK6+Z8p2vyX0Rm6+EFSEWw64atiWaeUNjmuLo/LR6xcHqiJVmU6IZvNXva2VOWzLPvtgxoUWt
Hd9S7CYAebUzycpPeeE+J1b+MrKIB6Kor0os4U1CqNLkqC1E2ctff8DfC+1+doF/2MRcvZs8ZzSH
oz4z0HayfexG0UbNCOIzWDpITmJyblQWvsmhR1I+VebGYVGM2InzLXWSbdjn4tVPgKjS5nL6jyUQ
bd8f1YSpX10S0/76tX5fBH72Wn/YESHUZTuiWjjGIjmr8dodz1ZT3QqrAOqECBdEX9uEnpAUYmwU
c4FH+UzgI6f1GRg6Wezm0grqZP2WVeomx0gpi2tX83YtOA993HtipECxnKBzxV6tuEqR4DhxfIx9
xYiD2q0dNnn9BRh0X1qmAbOs7nPHBZoed85I1E5sbDTzrnCuWHsBTq7K8X02iS5y6FVOis1fX4df
fmaXieGfH8qVdS6ZRnW0NV/sQL+Lx7zKXeg9lR4MT7nI6THs1TqBATU4J3emHmmrjwXIXl9TTUlS
1aCl0rIqNp3euhEm+nJjmNjvLJGIfbcQZ/E3L/byon72of2wZWuLB36CWP+YlbmNGI5urAP27OU6
rpKYWdm7kUU7YfXkAUQN4CJwI/1S+vWVcAx5j3uqvOS9JOmtl2bDA/QhnoFVqGtCXszQu/g2AGu0
kGc22zjd38wzzq82oh92/QU78EVTUx8BfXv4VJzYhOY6e5wlxnb0kUNCtvcbZWV4RkX9X8x92ZKj
sLblF3FCCCHg1XjGOWdlVtYLkTWJGTEPX38XdU9HuFTGRDv6oV+dkQIk7a1hr6FbtymqUrwxY+iE
FEDQhs8wi3qQzbCHHHHgShN7ZplEAVjgnLkt8YHcg+CIC4ZivUkSK9nC0Y+sIGfJV9JKCRQArN6t
9PCjccRjjfqnSwWFogPIontIHlKA6mDXDTkmAcIPRH1DAtUKWdew6hmiZ9PHpm/aNcIeIV8HcbWH
csuHXQaPYafvJCqud4iiQ+GLe1vLNpEP/ZSV1QRyIwzIhRqcVQcUFGPE0bSrJ1m/q1r+Xsc1NtVW
LjYtnHVcmiTdBg7axva22aJ6MkNSlgMhksgjeEHoL4nDRFV1Eute6vfTtaNwBfggLgTPf/WMlqta
k6gU95XcOBnI/rlRgeaS6+96ZR7j0XhqI+NkgFiP04lhPvS0PbEsc1HO1Zf2pDPHXNXqOe9kxqxI
Jsc4tt8hAfit7jEGJukE4IvBo+Xwd0qt95QGD32Ce/skL5EpORAdYzZxLGn4WAFIAzOG5+udOHdO
Uh2iDaTcYEItHKNCDx90QJeRflpav/hGtg803r2Z1CnWFCylDbga4NJGWbcHveoIzmNgoRQ8mABM
4s7oTvhjuCsbXyzE1dy9z5/LgrPcRdvBAkeEyKMIoGVAjAKcBaMSOyMBPwmbqP4QgxRvafwBxnrA
tDioAHMgWjZWqrdun/RT+ScnWw0YNdwnQCpYYiIurDBz5wvD/Duz6iA+27LR22PG4gMd9R20XNZE
s+8sG8xNhLrdjFvTtN1UD55uHC1lBU5pSqBGiYqFH+o7kLx2JAVRKAxtL/BtcA/JrnLAsjetdQyB
CT/yv0BnekcBUsMNCuQnwKV/tIN6wdtqxlwQ+Me/uwCDbnYFiGhHq22/GFHCAbBuIVoY949ATuBU
B4mvlRlnv1DN9TJkCSPIXxhO/S4UDc2NUWvRZtDFjzxkEKgto09uawuOBHNuK8a/Cx+RjdY3xyYA
Vwt3OOKbjz3zb4BrQbxpc1xKiwJsXmxGw7D1YtyGQcXwGzHzUxniNgBgKbJv7VZucWMQHrG77J5q
AWlRQ0+ezdbYjDz6sCwc6CBCtoGO4MP1MZ5bsVUnbj/RwPKo7eaoF+0Xs3ZsoBb6VV9r9kqW6Yce
1986gQUC9RhUoepPC/l5JSQqDBAJvk9RpqyA+cIGB1AHMWK+oxOoC7m2XwKwk6XZP910XliqDWXN
g4jkGGid2Ryp3kECmUR3etHHEyPip1E0OD3l4gFUXLDYxuJks/yk51juLBAXVtBJgiqgYb6ONhas
wgd8DJuzpoPYCq13f3rx//VF/yzS+f9D/DIl2BZduekPQtC+ZJj9qs5v+f/8139v+Sn/D4c0DGG6
xWyASDGm/+eWn/8Hl/+493dQtoFMJQL6vyhmSv7jGEieto0LRaR8/OW/l/zsP1znBKwlgzE2QY+s
/5tLflQY/plPNmTmlBNyV2ugBJopSD68O7Cu/0GTlIFobIJ8rncbKG/DRHUk38+65vF/5+k5o+nS
FdT0NOWoaneRAAnEGU4NrX8yI/vow/4rI9mrxs3PSG+WEuSUl9UomZ6jrBEEjGgYqBVQ1oNi8LiB
Jpv+hEtFcZ9EUf3EOzI8gSADvAq2BW8Z3PqgpNgGwR2UNlMbrIuMPPd/JJ0TE6jAhdidHn7ppZRF
RGTQuw0nubXMLj9BRqNgOaTjEYShwr3evZe2OdNnY7KcHzpyGP5ZOa5UT7rm7wurO5UjANUQMPso
jNza3PYQNcFTwIqIndoHq4bvgcS9RrrnkArV2hsfoJxGGNjJVmgW7UmDDvtPoPd7oGYizeWjnT7V
Lbx7r3/IxYw/dZeSSy0BOJkVyu7kACf5BYX9fAveVA6TYFQ/grxqtxKJ3i1K6KkBKUg+UQlptghS
EzBHAt1SzQmDdwDdQSASQOE+d70D/HtV0vABgBmDAo7N4mNQtMXSRmR6tQtzaEohf40wg6i+EdTt
KUqG4NOpOV2bUpDXJhla6KPiNjNc9TZPvw5U2jhl4DCzgv8TgFK39ZnqqOPrcAUytbw9oZzg2nbw
WBjVj5wM+zoFsiqBNHphPnbs3aZyh5omOGKTELezMWED3Jmdi1IobjDZ0yhQpMuiXWgtdM1MyHMl
kY1NFcUMS/epSD0DQLIGbMnr3zwTVarbTgAOtYZTWnsS8k1OyD9U6CL/3imXImomMfDp97P9NmTw
rULrMajt8EjElkBVUf7vejxbMZ3rFSXnUBJ0nGrICAyS4PLO6BYugef6RMk0rK2KAdiJ9hTYwOha
cFiJAFzDBY7MFnp97s2VNKPb3MlpOPW6/kTQOkwIrg/nXG8r6YXDS1K3u8D2igHbYICI7qrUPIB5
Hi68+dwDlLSSOrSFBzEPgaUoqw0MMibPb15uWD08Xv+EmWVULYObSVjJwpCW1xByYBqqSn7o/MzB
sxlNcYDYWroQ7jPDrJaHSW6TDHwb2wshJgBNHWBlGlx8By61Fi43Z4ZZrco2eRoSsGJsTzbNPoGl
FZiK36/30lzT00edhRUpGDBXZm178H1utlFMfhklUKK3Na7ELDThBalBK/B8QpHFAtgnJgNZsJma
mUFq1TLBlQB0aC3L0039NNTxMy+jRzAzn6+/+1zzSvC2XQJkZ+hbngit5yoctgYzn8B9397WPP27
38GvNKhZgrqRd8M+0n2v1YB/09kSaGFuXJUApqSLe00K7hVTiTn+AkDWwpvPbIZNJXIjUtAuGzPu
BRmHUlLpv9ms+xCxuIcM6MtQGTbkIsrbglitA2r+UGed9E1v0AAAyYS5C4X8URfQOcwkCLJAYV4f
j5lsodbrwC53CiPGg/I89cDp3bZNVwOc7x/KAkh0fdI2vf6kKbIu7E7UchvMCLqk6fCkSMB9EjKf
MNhASXOd1/mxDlEEvP6YmQmgFryAKog7GxJnXg1U1IpCcHhlQ6zwtsaVwHYgrAp6MWZXCl3YI8lR
VhhQgFlofa6Hpk86y0llh7tp8Bbw6qAeJZ+suRPyox0Wkulc60pgJ5Dhr8IsRN7In7L6DsscVEnA
pKn69fXOmckcTAltxzE6mg3IHDAiCvZ+C5+USINHAxF84f5o7hOU4M5SAHFT4WCywlp9J6b9Fo5N
+YrkFdkVPl0Yh7kppEQ6cTpIuvWd5dW8gH47FFehZvN5Uyep9+OQzw4Ek4Xltb5t70VONzh7ODso
uSzM/5lRUG+zKQyVwR8Xlkc04HFBWgQPF35TSZUuoGZmeke9nA6ko43Qp+MeoYBCJIStY94FC28/
1/g08mchADZINID0yz2dAqbdwT0NuIbotn2pejmMSoLUeQeeWFmhyg/OcF5AUNMqdQnEdbnwBXP9
P33Z2RcMhjAkyy10T2h8wR33RyuKTwro4I3tK2E85FEnGsfmXliffEAowDhekWbcX5+eMxH2zwVt
BkXxlHEOrvQhD5+Kun5ImbXWtGB7/QFz3aOGcO2P0OTG66d1+CMzSucrLB/Kl6SV1UL0zj1BiV6A
e2wb96zcY0El1jDtgsxL28Pdp4S+yPWPmOklqhy0G9Tnogqaiwhi0L60bUlT2GtCpsS/xWAXtw8T
5vd8FpXghcN4Q8qTmTb1myFs2G7xuDpcf3996u0La7EqGSSMutYaZiYnqNMIN4LsfbD14Wf1DQxA
/55AUua9TXiWQT8waeGoaWuo4+lW1b4GkGpbeIuLWKHpI5Vgr3wCpZ+syk9aV0WbRHTldx3uzgcI
vsFxq0kjuAIkCSwEVvCRclaoeWLP4KTAYewSjbKdjOvBCyb7i7jxTTeBZbBn0wjGiGM4+I8h3KKP
8GEbYB2h+esQvjPlSheWdpJQallatGe2hXSahmfxnjltXzqgiZ2MvhSQlhnBD16VEhgSOGwHyJDg
skwiL4mkKApVRrp0er9YiZu6T8k0cQqqYQFE3Ql1lHXnt1/7gkOjwT86tnPXQp0wDqKjZtxBj21V
5tYdtGzhZhJDaAhaoiF95GMLm0gU5m/LTH+G+awncJET2m0dJidw2lvQjQvzAJMXaCI40JVfmLhT
lrs0cenfvQ1mC+SDNJmcdFNCn98BimIEXT8BdIOUHG4JAkY+DE0Faw7NmV0bai24FSau4qo+YJB1
ksMJyPn658ILXc421FHmcArOYU5BHfFA+dliMV+Hm+dHewUkzgH8slWyixZyzkU9ESiNOcpEg247
rINDPAn2S87X5CM+jgDIPFqb6ofxm4cr0Hl1yP98X/iwy/OaOsrs0kvEUQ7Ouofa6YO479dRsQZc
AQSq1Y/ofljTLeBVEPXbQIB44WQ7Nf3v4P4pZ5yHUuREKFnm+QDdafZiivZ1qNnrwufMjZMycXSQ
FXqK7alXbHBidtMNNKhWsZutDNdw9Q2UQl17YZJeXh2ooyxxXKYo33TpAA5691BL65FBgBCqZnKj
dUTeFGzghvwdCA4Obs0I8WhQyMljRDQ4AAE7xdqlWuLljwAW6u/2Ax8exDWUqk6SafCb5noAgUwf
NEefJpsGbmMLnfUn2f876Maf+/ezrAFmpNZCvSc74So1/oZkn0H+sUqOMGbQgROiI3QkHBAMKx4D
3o58ssXtB/xF47485XBWfoPTYH+EsrX83UJsI10NRANdgsHJFn50ads+Mt2eGMmWLTzb4t1j3evE
A81b/5pBh9xtIjE2buDUw02nlD/SQufTuNJK1pbc7j1oPMB1+FsBk4i0GQ+OyBc6bWYyT1yhv57A
kPUG2+khvnFIwKpMQTDW6Mv1UJk2Mf8OCEXl8K/GO3BqK4i/Dx5kXeuPOoY/6MooY+NBOND2R7rr
t4Wvm4fIACY5MRx9IeNc/iiIOf393D6Eoi+24vEpcR50eNsE+WNoFQv3ujPT+Q9Y4myWNTaBATGD
zFkHxswKpiT5Hnw4Bn6jI7xSg2789c67nMKMP2v12XOEbjtjE+XxqS1r5uZWspFGs3SteBHdghX/
D17orPW6gbtiN2b5CabMex9q8dCd3bDxtwnoXWk8ODbufDk82t+uf8xcp00jdfa4psqjwrbS/MSB
GyXQ3mD0Bc7zuN99uu0ByhrjNDKAWr/EA2DcR051eAqgXpQhWq+3P7NmGn9Q0WdfkIHRXNe1np0k
tcfvkP6DFi9qZLC1J9k+h9njoYxk9m50JtRGohB7SDh2HSHwWH7hAgizWrbRPivKdGGFm+tRdRVi
gjWZyTIwSu09IEMPMic/4t6ElhSoq9c/+iLfYZolSuq2ZQE1/KbMT53br5NtsYvW2ZZtrK2+zl17
DSb7qju0u3ZX3mU7bS3W15/7B2Xyb+Iw/szas85G9Q+aHz228/V62Jjb7/qq2cG2fZO7v9rV++l0
b7ifX166VbCBXvqKrl5+/mwWNkczuYMouaMs8tqATH1+KrpoV/UtLEP67gl42O31b5sJa1Am/4oE
CO36Bun76CRADf6koQ5bt7xhC0lj5g6WKBk3KqgRkg7JSZC7WLyaYOxK9hSPP7Cfv/7+M/OOTL+f
DU1SGkSHdFh8arQObs+m1sNuhcFu2HiCsddSfpobBSVf9E6cOTpw86fJKKaFeQvw+zvHvi2FEyVZ
9LBFySi2wCc6QnNB+9kCzm9Dg1JqC+fRuU6azhxnnUQqQUk1rRHAXq5rK1xnkIPJLZg7Pl8fhblZ
pES/iapzZodNBu0246nK8oMJqPttTSsx3wVOi6yFskoHyZ2TBtG1RvOXYHtz46rsNSsc5SKdw52P
BPIX5Evea5EefBrRhYx1uX1oLf/d8SXB/MxIEp16od/1If0VwYwEOKlf1/vmIqlqOjkp0WsN8EqA
Ks/gAQe+jjfJNtxgfh6q+/YBZqf7H8mKbHW4IH+WK+nWv7Id2IBu5PqbxDUWPvHy0P+hY5/PLR3c
BQ1uUYPHADEKibmDe+DCtL3ctM6n38+mbZ2TMButvvY0qDL9jPIseE6SIl6IurnWlaCQqcaJBs0O
D/IPX6GRutH9aCEpXR52nSvhkNuwkTbtUffgdfcAYYNHYQ2PvBX768M+17wSEqmjAdEPFUtPVjAc
jb8xA5dHweP1xi/nCkDt1E5P27jMSsPzM3jmfsBOAWIy8F/7cVPzag2/Ta2xysaqhiJ9ra2Godxl
OnI2hwwvjPb45/WnzIytWsB3BjjUD2Oje50PTjuwfCG7DQKim8qSZsDyHgItmJS+UVB4ZbR0U6A+
5JpOjI0PK+X2+idcXjp1lfxcGsA2dKMDR9482Im4KTYdxJlXUKhp12MMnple8IVImBlyc5pnZ3FW
Ujh8MKCIvAQ7yF9x0EFgGZLgewfWLzvWRrdVsCHe8Pdz8gzqIgLmWJ5k9R335X606dv13poJCZWR
nIMlpJUQOMHJtMn3sT7C5w8SP3eO3zkLO7G5XlKDuox9WLgOmFM2MP5shPxK3/9A8feVFt3SRmNu
4iqh3VcB5lbqEA+qTuTeRA1qLwpbrq/30kzrau3dISbA5VHWeLIAV7JicbWBbIW/0EFzrSuLUVd3
EriBpvHga3WE0e0Jh7qFF58JBrXCnidFBEOKovR6WoGCVO5FZkH9jEK7aIQY1wJ+dmaE1QJ7BFc2
uy0TmN/CJYUkWnjQ8v4JKFoDRlO5trBgzkxVpkRbE4d+ZmWw2u6KcAu6bQbv4rFfmxFcuq4P89Th
/x5XdDYN0Fk8G4nB8sq3dQ+OjRDnfSz8F5oYUBjV3UiCRphpN5UddWb8/SCRjeGYJQbxjPprXjUH
GtyP5ocpnIUNwNyHKCEXJKVpZ1ievcZHHcqMtGLd1DCCEDZuIWzwa5wWHjZjujD+cxNYCb6o1nKY
zjill+vRiekchqvi6fqQzA26sqo2I6wQi7jTYS8ebfTmnvXBOuk/bmpcrbybWQcTIAPJDy5qGsyc
IGm9sqwldPXMq6tl98zuYBWRmbo3WuO+zuOXHEKHsOh2tre9vbKgtsOQIlFQ3WMQqYFD/AuAdqji
iIUj6MygqqyuPDCigeRN7dV+8dGY9LnN4cxw/dVn0pJadhdZPXIUeuHEAVVo6XyUgu2t4CWrBriK
mQsPmet/JZo540HaQdEZgCnrNYOf5EqX0UuNibqQkOZ6SIlieAWRJi6qwQub9MFw0p2U5m37MLXo
DpOiIUlFqXttnb71PlzQg2Rh0zL31kqwErh7wUMBy3ESQfUOUiMc6OfrwzqzDqhkIwCTfUjHDLUX
hjnEgHDVZhzYmEBC3RiSDbDtzkLCmRlatdpuwzkbvoIDlCBQkXaboKphiMWNlWwhlXf9W+YeoSzK
HEIa9tj6hRcPmyHU3c504Ui1vt745AZ0aaVRq+26bxdRb2S6l5aNK7RsbcM4aiXM5t3vDdQ02G9D
g5py3W70evxuIa2atXi+8eHT8J0tc5UW2VUFaUnPkE0AgxQBjnjhEyQnq6ewOBwYgSQHRgx0MR3z
g4Or2MN5ElZbWfvogIb8dv1NZqaiWij3Ua0OI3gse35erzKDQWDIWqi4zDU9/X72ja0hSWNjg+51
HA68CZPkkfkhvbF1JfLzDCpiGcQ9PWZ9Nds3eJRe75C5STdNl7O3lmxILEeiXW7JE0j2+z6SHt57
c735mW2BWsGDBhev/AHbvoF/pZCRhHcmgKTRltBirTux21S76w+a+w5l1ZYRDBXToifeQO3HJjXg
qZMMMCTo8yXQ/EyqUUtDsIJxksBIa8+UUEPQSiK3pWgi6Bl3jZtCOuK2TKNWiWx4mQveFbUX2cY3
+NOC3py+BcnCPJr7CnUJB//GByq59ipwgl3f9LWXnBv5g7TCaOfoEBG+aTzUKlHOE1iJFAg0IxpL
gk05tIBGmUdHc4TT7/VnzKzp+jQXzuYugWsXDhWYu4keuMJOjnXzxaiGVVf8yJ0bD2J/qjpnD7Hg
eFEFEmt6rkMZISLxhwMxv4WUP/cFSlTDkZUlZQO7TTbEn0RGR6ghHWgMzV9hbaGNvrCxmgmOP2vC
2Te0EBpmge9QT/jFbz7mJXxYhzsARuKF77io8ANLc7XckyYmvK+qxPBaaFP9Yiwr1w48nTcQhfd3
BRhY0JIGhM8BBurVly3szNqEfMKexHrD0pB6DoC72+uzYiYPqxUgHkNgHh7hhpeJ8kud5RQaBPnr
9bZnOlIt8UDUmfsQ6De8WJvgVGb5ASAhdITKfH/9ATMvr9Z4HJ4n0DHo8PIjtEKCsX2HkNbv623P
TDa1wgPRO/gOE2l6wINKyTdSmGuDHFJzPCbp2/VnzHXQlHbOZpoJXb8sTVvqaeI5tmwXZqwQAFro
nKmRC4dlosZ7oeeDDoFNT3D7AaKUzyJzPrlDXkG4X+ijufdXFnEtr22SgxjpgXwLlzSahg8yAGLP
D7pxIWvNfYUS8wG3cjMdoOPsI1WVGm5WoRtUQ6M5LG9bQYiyptsg1zfM15kHjLe+plTSuybxxcaE
iPONj1C29IEYTFQTfJhhCx9BDgBzZ8Hy5MbWlcUc7lowIIXrtBdIUnh5AkHSVZSM7auZTya4t0xV
0NT/nqph4QcEUAbmUcjDVq+k/uDOQoX9chQTtdYzln2N28eg8ixIXLgg82lH2uTZwlXL5Tgmk6ru
eYyFZqhBig/ZHIn8FIr2V06qtzoKvkK7/GcOX6/r/XN5nhIVVMiSoCp16ERjP5vtGfaeq6SBSgRv
DFcULN7e9hQlpmEGZYXQgAbcLo9eRB89DwMkH6r6aUiihdk09yFKTGMj3poVT7EHrZ8J9qCyfyD8
LWx/Xf+CueFQ4tlmHMTevNA9LDzlBuLmMGIhFbJ3baQfGg/198pooi/XHzZ1y78pkDhKaIcWHDGJ
gaCoOLiOg0zlvup9qPQm1UJBbG7uKpEtCKxZAobrr6Qz9yhCH3xzCWs9Rdall1fCOoN6MOB1xghz
Rh3iIyBpQ8SO3mUZoDEF/2aiG1eOAaHLBkq8C1E+MzqTxd55sGRwQfN5m40ePiV4ghVfDx/qXg8O
jW3V3zI/SrW1Ds3539fH5/J5B0Yhfz/OBGiN1hB08MaoDT9NKp2tiFJUdnsIHrgcl2fuGJk+dt59
xZdOJjOTQgXLUaPVdFvQFjD0jZ+htpwezGYpQOcan6LqbEXXYM0da5Cm90w4jcMlvu9gIxW8ynpY
uJmee8D0+/kDKtsJoa7nH5u2uusJ+V7YybbRFrkwMxPaVsIfylTCigxLO1YdecpFUKzB/Wt218d7
7uWV4LdQ3a3QJc5R1z7hpD6Wb1W1kLbmmlZC3aj8sBzaUTuy9L6rIFI7hKucL2xC5hpXolxKqgNY
N/jHwXnMB+kG1XNVxu71TpnrcSXO4UkQ4A4p1I4RkS9pCvus0B6thcbpRUlj3EhYSkjjqJ/5KJpE
0wa/haMd3EwAPU8diCjC2NEdSztKVlaU1nsYrRluk0fvBryTfsAzGej02jAPDHTJtd/w+lBig3EU
UT65NA75ZwUFVZRrx4h6YIGNlQtjJqhnVVrnu2kSji6Agg5ZRUFT3adVEa9R3KKf0/Li+nXUeUnh
V+4QN80D00YfNwWwknXTpne+NZks4IzIIufQa5oGAVLbz9pVHzbQAaty+bVwerOE81bdv1aVpd9V
cZXCurGqq3DdO4H2C7ZYZrUuWs18KH0NOIKcmhU00DmrX6nOwV2FtaL5I4oimAnCo4i/jZE1wswY
rkFmTywP573iHSyU5lsXcQt6BXEGYdKwhQVjHhwsH4ppQeTTY1s35XrkMKHr6qp5JbL8DQnL/A7G
oXD104NgeEpCuHSsiSPk9yCBt3ICYvKqTlOGR8V2B0OTHiI2oSi31JfZsw8lSPy5/l7xvoK4bGe4
MMWojzGB4pgZteQROh0FhDZ18wczOYApWmXfhxAdguMUpIFFAmt6qHbTQ90wCQvhXsJ0ty9ca4Au
5lgZ7GGAo9RvoqEgcZeUyKxZG8t2lWZmsU19AN5ZmzXfNIdm76VmdPDqYKhgNEbv5ozH654EsK3p
oINr+0V4RwcauLnfQ3iqT6tuE/sBCw/QdGvZPpAwg3Zh0KaD9kYroMXhK/ycAwDz0bGQ9BtWmZBh
1OFkkbpN5icnnEXHw9gSXqwHPefvxWSftrI4jfZjGxibhCM4bDs0GriexWYCppAOhCTkIL9msFQG
ONKEHwdwKtB+TypDh9+ObdxB/dJ+LvsQKvZ9k1SrBnXDfdlOktlpy0GoKrnmyE3FYERGTNg0HwzQ
6oHA1M3AAzgTRohR5FbYSu7rsITSMdIAjgmk/ZJoo9HBO4RmW7if+09OM/QHp4GGGHb6JVAgPCk3
RWxnWz/OYTDTFTA2dUtZ+0fI6PPfuOvXPpxAiLc8ihE4AcxQ6k1llBKkKmbs8tDkj6BYwIDFBkvh
DiKiurUJyghWdRWkKKyx7N5Q02XxGlKkDJbbZZnVEGVk46aGrc0WZ44OECBTO2QVSd58+Jp9sVuY
rFC9ZVsYI8qVXeTDk8i1al9K+JKOVtN6DTTZNqkk4VuaozwJfnb21W8qbd9kmbaxo/QVlxf6YYAG
dAVKEkzyCtHjdYiTQSOaQVWzismRQKTuMbT1MdnpjmXyhbQ2k5BV3SkehUaPVFB4DtAKGAu40loO
gWPkkt7r3AOm38+WWW7D3ZOHde0Jy/oQNpzDmD2Y8N1eqvJc1Pyb8rKy0FImxjqiln0cH0i5Ch67
t+ETFqfFXfilf9K+0a/21+61fqrv/Hv2fH2lmdnaq3JSQcHB8g5tG4p4cL9CicEHPikeNSDRuV3A
0mtcAhbPdJ96nxkXISxEhdF4eaj3azj2iFVK4TClLV3Ez2xUJ2vp8/HxjSGG9S/VjtIZVjWvV2Cs
r0XwLMHeI3JJaWHmM1QxtYTE0HbtOlgK1zzYtplfvUZ92+urRCt/XB+Ti48gXIUo1b3NgBorc29y
rgAG8EdD7D0Rfr6wo59rX5lmAAxx5qd54fnCOmVVtc1SWARYGVnYwl/cveD9jb8HAhZSvmFqAidS
mz0GJoSiRuuWrS6aVrZ0uV4mbWLaqVeCS2QZgIhBe7blj9c7fu7FlT1dC3MQeAHSwUu04RBYQD1D
Tu560xfjDC+u7OhSM2UAbYWjJ5ovNf8NWODKzj94s2RTMfPqKtpJ6hV80BpmHQPUWe9yrsPitOmD
hU36xdAiXJUXGRxz5HVmpR6VEXYPqeE1pnPfRfkdKBhrUcglvbaZqalin+ra9oH4xPjqoYRXGgxi
AMlssKu4aRRU0FPv0DJLQDD2JAnWWhUc/EZ3i2qSWE8WHjH3BdPvZ6tEwRxQ3Jq+9UyQAQ6D1WCv
NzbYdzjWkvjExSMyRkOJX2zd4XdiBoPX8mKbhXJy7+Wf2Hxhtz0m8MvrYaDc3wI9wMOUYE5FjPvo
WM88eMquYJxLlmCrMxGh6owMEHeBA5suPYhm/wh6XFDWOqSIQaM4xfDHW8h1c3GhhHTlZ33WtQ5U
XrrktbSHL0W2pND1B9jxz20MukaJ6bHJzcFP086rHN14SXPm7HnqwMOjdzSYtuIOCD62omh6l7dB
E7pOx+vnUkqxE1Aa3HWMQB8fxGYt3DVO1/6s4l4f3dJJwgQ625S42CKG28bk+onmVXjUdK2DlgPR
3/QWhuKRUzq/ofKf4O6YhtAhTwvc/IxwLQf1H/sHUpn99xDF41XohOXr9Qiamd4q/Co2Q+xVExBW
UTY8UpH1a7v0X4rc/nJb+8oi7tQURPwozL2KSvgWm59kkLtYVrdsdwj/R/WkxrlElrRHgT45gIC6
FzLfBqTayjFcCJiZ6FQxWHAZpXUDqpHHnSHYs9F4MaixC3yoNGq1/UKdaB/WcPm63l8zUaSisgLS
OHmhxbkXFwm87icz018Ff8ubhSVxbryVXNP5bMhgYU09Q29xdraN5F0YCcwiC5MudNjM4qIqXScw
lBMy7bGmQEIeDpFu2r5n/ZeAt261VNCZ6yZl34Ba6RiKENidntv32dT9KOPtx7I4CQE0z/WxuKiL
bWN2KclGxEMM0FRaelni9tvwnh6ZW7kJlMtXmsvgB+BWa+2u3ZCtvzq+iLV/n77DtXrh8TOpTkVy
sWAA1iHJqNe3RfqWwxx22xRCL26baSp+y3KAeJ6wc16c/5SmWI3GQw+DahY/Xe+9mddXtVJ0HXeK
NWw6vWCyk7GtkzXw/W1NTzPvbE2GWxKF3gmupIhevuDu+Imn1sLOaGZiqeInURHqCbxSKXxGm0Oq
A4plQotjlfo5wdV8t4RLnYkRFXUFZVq4V9j94MGjHXy5GqYpYcrEex/B2F3SMBYrU4da6/X+mvso
Jehj6jdlnKJIz0ecC4qHqvhmQAhFxgsXs3PtK3sKJuD7ktWi9AJtO45YL+OvAHG7tF5IWn/m5IWV
+c/F59mAS1rqGW74mEdc5tpv3R1sv9Iv9eoRXvab2C339APeEOyFbNO1dtA+mvf8Pf0OQWjovKyt
A3ZrCz05kz5V9BYciCB+LwKUSEtnx4BOXDtV9gKtg3Jzfajmokbdg1QNgCMDN7xCd8b7SsjItYk+
LAzUTOsqYisZmJM3jUA/6sYBBiSfuVXfFu7/gLT8SuoZ0G1e2ckIF1Jt9tIkDlyHr/fLTMerDH5M
YXuSYTe8tNd2NsFljdmHxcqv+Y1dM83tsymGvYOhdRZGlvfiUJb9KfadhZwy9+7T72dNp6ZW2O3Y
AGai57s6uxtt39XJUnDPjakS3KABap3jGwBoJM3PknDcpvvb2zpdiesCBHxYIuaQu2wsSNW9w1dv
JSBscVvryhoepjXrWVpRj4fyruYWeM+NtYnDalzo97meUZZvXsK3kYaW4fUGHHkKiQ1b6ix1+0wG
V0FVUaXDe5noltdb5gA6RACum39P4zSAwQQtIcKz5Ic58xkqxAqlCbtr/dL0zAI+4WHdVWuRsIXN
2szc/Ade1YN+0fQxTD3oqwnrk7aAvdFw4/lcBViBS0oFIwycrbb7YZPxKw/Y18h37n24rS9Mo5nF
RyXRC8cqHdhWIrpgGv8E0G6w6aoYN+V8hD1pzJZEri6fA0w1A4H8nCNrAgYQ0OKHxbL0OIL6LlaC
ldkaVQbyhdRQ116hRun/vB4hlz+N2UriEMbEmIgjG/5B7SaLGmdtmxDS4k5w0iJ2G1QRGFHlMUmZ
Ej8ACsvTyh6bHpbE20rASKIqAmvbM42hgAIrt+PQS7k14Sq2tYyo2mvSavaSxPTDDnHOvf7Jc5N9
+v0sV/I+HmH45RhelQ3wUdf1Rv8A8My6SQ0N36qktLwMMr+Ylimr7+8M45NF5qEelwgLM0mBKClt
TKyhdKA95mUmzAuHt4CLDba/28j+bUU/rvfQ5UnBJ4eT8x5qfS2Didi0BSmslSmBRkn3IMGuAHhY
iKi5MVD2IEkLi/LSCUwvhBGwK6L/4ezKdtzGlegXCdAu6lWLbdnudu/p9AuRZSKJ2jdS0tffozz1
cCwLtxFgMnAAUlyqWCyeOocyz67LjcTpX5jwf2M5YJ7//f1j0jhT3MMnAFfT+wN1kqekL9uHlnPl
vk/nbCFOEvN5dtUySkE+tFPNvN7PXKlfhC4MaJPFGfXjfG6+357R6+O1ZHAaRHaTCg7EPMU8v+NC
eSLz/MWml43yaTtPpoW8fNbqeAd34rsSgiVI8CXpV5BJqiUD0hTKatYZuKzkCZ8OA14RdwOtrI2I
7vrRYMnMdqmZO+ZQYzOL/sesXJq6xOP8++0pX2tbMnOobFET9H/8pI7trpwST6NuWMbfbrd+3UQs
VzLyvCyRF8phIm3feGAwYqKA3nbuKdBLv93D2vdLhj46dl+MeJBFAReJRGFCwYOZ37UKnLW3O1g5
bWS2uiKpmJX0LsJR0nAQpnXfFTMPIDSNo1TpvMxILHS5VZSyNhzJ4nGfBgkfRW/MtSpQK1thmziJ
B/nVjXeelRWRQWeOZkMTu8Z8CZGxwBFVqBt152n5+OiO2Ra0bWUYMtaMZjmDlimAxOYS7FWMPJol
PxvTl4BZqiXDymqdd6IzMArEAqAO7T0b+Lxk2sLfrvghskzeJ2cxNuNCpN2Xp7Irv6GE76XswQR+
ez9dr3bDty9z9qnxXqAox6rh5EaLh1OjIRHA6JudKJCggR4Ir9Jdmo22V5Hmh5jYvZqOHzmjXwv2
rf9gznLE4RZw2KcWSZV3lSfZUTFNEmqlOW0McW2PSVZvOQYUWVrcVkbXfnby5Ujs6kMKBL6P57m3
2/O4tkaS4ZdDXlXQvbROwHGAsTQ+D1a6keVY+37pYNdSiBvNLSqhy9j0SnE/EsdXjT8UZeK3v33F
pxDJyktnsiBIGVunGZqV5cz8xrD3HHWzVSYeuUnPQ/2lki0VInz/3m3qXOoTHbL6lEHex0MyHs9z
eFXcGVn9tbNPRgeMA9gjXcbtk40YvHBejWSj4ZVlkAEBbUxLAdSRehJQj/VatyxfYkIHfyYt25Gs
aA63V2PFWcn4Fs0BNxoUimzAijXPyO5i/DUbG1HWylLLYmoT1HUNkgv7NJsI3viZujk4kAFso1Bs
rZ5VCHLfHsXf++6VcE7GuCSsy2ka4yl5GBkkTqG3caRGVr0IoaoHI4fCcKgWFDzVk2MNftp0eR6Q
rEm20tgrH2DKnsW2weNKrBYv5RwkPL467SvhVakHSXMFIpsKWGc2HMx12zeJ5GA6PJqnzG4E6hCn
Bx5PDxnkfG5P4/Wm4ar+bS92h6cxy+U9OPD1H+OY/2irLR6Ktf0seazCFBaUULEVKpXtp/ZejaGg
/GSyLzGnwNQlt6XwfORUoH0HUNOirKGfvBE8r1mI5K8G3SBqmuX6SYNYtQ+yjnw3VovWdV9sERWt
2ImszYas8jDGE0W1PCkDw3igevWiag8tuMyVFuC9L0YmsgSb1lRayR1incBI4eda7JX8tyPi8Pbu
+fumcsUIZSG1salHhLs4lerAeNaPIFI+dq/OT/dUR11oPUy+GQIE/5w+ku/qs3unHYczO+SP+Uf5
YeuhsuELVjaxLLpWlOAyTFurPllQhyyc/m6Ytrjo1pqWohdw0FKnbVW8+Ojdo9EMb6TRNk7F6zx0
qiUztQ3FoJZ9szDOmKhwQ1Fg7dMk7p95xiYfKIHR8h3WTH5ZiflSOgMNWSeM90S328sEVl4vrSwo
T8+1eQQHC9KYKSk+lBmJTTfLU9BZm7T3JpC1/oAIoNh1rapeiiLuIbvd5HuliR3fEjEJtDQfvnQB
Molk81rp1rq6sGJMxW/FHnazmwed8nNshg1XeN2pmEQy+rzVSMU5mU5jdddDKrC1RlAe3w3K++0d
fb196698/KdoVYxqwzlKZU9zG+iKh6toqLPvycg3Fn1tP0kTVENLfLYFnsG1xLxopb3TePF8+9PX
mpamRgAVwpEQw7PtbDgQO57IXp/LLbji2sRIPrFPBiGgdNWe+kx9a6lzSCYoBfRsfKwL6+P2CK7e
FRzQR0vRGyVFTpHd7o56K3YKSkPKjhwsWkYcOrNDV740Yghco/KNuTkgKQgG+jS63fe1DNrS9eKo
Py18pTjqoLdtfxyVx1QX93VS3DULIsqw7+deBF/rRUrL8Abqch0eLI+pMtQBK6CCCHT3saHlR5bZ
DEKUW+pLa+NZ1vHTeCzIS3AVVRnHqmg/gKJ/gfR3su9jSI4X3fTH5ONXJFyWmZNcpFM7czN2KN5o
Web6SaZqPjcmx+N8C9hx7Txeelh2/KexaGqTFuqAWcNJLC6dU4oHsMHnHgqtyo3niGvGs3QhxUGT
PvZJP7nNEVn9n1ah7JwBF9Tbi37NdJa2JZsHW6bCmYLPn7J27yov+qyGSvOHqcXudgcr8yOzHvai
MRyh5/1RzCi7gbxFnIVg47K8qWr1Dce4sp9kLLGmKo5j6nFxLESevac11fwaXHgRqDgAc8X93nOG
nG+4srUBSQvOa20q+azmR6DORJA2GWgretOOmqzYqoxa60Ja8CzhcT1rmRO52hlFQ6GjQ6Ks++KC
SCte5Z2r4sm+OZp6XewLlhiRYXa5B9aY8vH2ml+9fmBXWf9x9wxA+9zJjo3G5skDV27zI0m71MfT
V+aj1s72eWlUuVdoUNodOwcVw7NWuxv9rxiMDOdshU4hN0PzI8pW7qZaeY7Ry+2hrTUtzZ6b2lXP
eFscIWZDLoNq/RmAiNrYx2uNS9NWKnNCDcL4UWPQv6Ed/agXaurbX75iJDKQs+MOAE0MNeaII/If
eTyl1GuEmd1pRtOc+YwKJ18B08ZGcnNtD0tnspnbGXXgaqNWiJ/5RF5se/qoQfh4ezQrzctQcMFR
Dq7MojiOVsEBnh7LSIU6mpe4iE9vd7G2GtKpq1idM0Ce0YpKVevDmNpij0znFqPwiuOVQeBj1QzJ
YDDgcEril/nFrUavyIhnz0+3P3+tg+X3TwdTjuK9sS2M+mgmrvgYuhQQWsiwjDvAEBPmATuS7m/3
tDZRyxp96mkyB40bXIO5ZVq/7zrXPRcQCQi+1vrS66fWRTmaOp5FqiMYcIbQoOA7o3pbbSS2lsWU
L4nwVDLUt5lLkwwD3nH7DDxQpaqYe0bTzGtIsXDTABmBDO2v3ijfvjQamXuxLWgZ647eHOe5fKrS
7KUDifvtplcMXIb9ahOEPivVaY721CS+TZF1KLh1Z/YFStdS0y9Yu0EUtLK1ZPRvMZoxqvnq9pgp
1Rvj5d5NzXDKlEMFwvXbg1mxbxnyixttD2AQb49sUp7p1L0SZ/roJnDPfa19aVfxpAaz+bCkMxAd
tCkq/hjxsnZLm3DFJGS4rzLhubh18fmTIe6rugLTGymSDYtYm37pDGJdVjDHbVtI0VLDA8ONAkiA
feZGc1FMsrHGayOQzqKhoAPrTazxmDjjuVcSsYcu5xejZhnGW7a86mbTbI6JicrpWCS/qlFz/Cn/
YgglA3ltAU0lxejao2g17rdt9st1CpRId1vzs7JBZSQveM7xbMAoNqj41tjf+umSbwm7Xy2RhFOS
SRgzBVl2xar40cYbpxlobLSDBosNr60q43fHsNsPEGQPb1AOcUJKBnZiszkdHKGNO43FRgjdX8gD
9JDxW/QEX8xc/TnYSAHHIjceblvQVcwCvvLv758cMzAwc9KlFY2KLIegdD703WPrMssB8QsgwkbN
kkNGiw5ZZ+5aQKfOZdhqGR4nZjUYMuJ+g+hY/KbQXA1vf9KKM5dxyhSS17GGBMmRVfSEvM65ScgD
yumegPX1+8Z6VGZ19m73teJtZbAyI7zOKsPRj8IOFN3dKZCB1Gs1VOt32/0KjGvZCLKXMhM8sJgT
jbDOv7ueTd48z/clLX+71tY6rm1k49/n66iNrJjriUQoSANtwb7TFT8R5YavWmtd8lUDM1W1blCD
nU6O2OU6OAT1uU4+IK3qfLELyVM1A16GtdFWIgt7u2vs2dfseN+o3Rad7oq/lWXfDGDc4tnRITOu
VU2g9MWdKOF4xzw/CNfc2lArDleGIbs9KcekLmlE3W/O8EdvNyKclRWQMchKyTRQRDIl6rXzaFe+
4M8JYqjbVvC3sPlK/CQDAG3o86jTMNNIpW1zUoRhnCGUpXm0TWK4m0RrAkPP699Zz+2QxKPra1OW
nZSmmfdiBi0AZKaIV1EUiU1J7IYTAJFfuyLItdgpVRgEpzDwqgM5QEqDbn6wymLD16xN6/L7J+/X
E8g0pkvrXXWfgdyvZJGu/tqY1WXrXptVySabLjWoPgz4dA5mvC6due8Ytcfg6Iuu3iXC7ryO4G47
gggBPORq6MzZxivpimOTWSBNhVuu02k00uvhQuPEG63By9JiN7FjV2+9/az1IhltV2fQuGua5Fi0
BiBIqvugJyDpiC3zMlMOCpRJ3Ujcri2UdBFlLsiCS7eKjwhn0gNFAeHOmep/mKHXG1thxXJlLLKd
JFY7kTE5mu63WrCT6uSH2xth5dtlIHKrxe6s5YRGRqX/sPs238WIsG3abb3ernWwLM+nXQx0PIEi
gkojIczJT5XUutRaOzxRmidfnJ3Fq37qwkHef3YreIi6PQxa7Kvl1iv32rwvg/rU8gD229EF7VSU
Z0i9t+6YBnUhho3vXvL6V2xQ1vCihtaKQeC7J3WiHmhL3lXD+jGI5Odc6Q/xRDRvUizPbcj+9mKv
HDMyCncczLKiikIih41dxDXt3Wb5c+e2AwTg642swNqCS+fxXFq9FTsGjZJcBGb5lJm9X4mvgGkQ
r8gwXJamllXWJo36lt0nRvsry/sL4d3LoFa+lhpvuf3F7IwqmbWtsBrZXQxEN+y70aKBTb+iGuFA
gFp66ZmAaDBqvcOZVuWPZZm8ZPEWvcr1LUtkVC1qlLuiSpv0aCSIz0Fg6c9gONo4jK/vWCIzPioo
yK4ScOEc9cwtnpE/ZpaPhCWKSCoQeJ9c3OGAmhxF+z7Ojht1bjl9LQYDP96/TTEV46gr7ZQcof7r
WXZ6b4rTNG0pIl+3DCKDbvNichqlx8D6ufdZtrPU3Hfswi9JuxHNXzcLQO6k76cdn7A26dHM+swr
xkMzgZpxhJz7bdtea1860FndFG6spkoE6eMow/stGOYfQWi38UC4NkGSVcPD6lW7WHXt6B6kQr1W
/SD5o9K/3P78tfal0xrcRhqumrDrLAO4s01U6jG485zUL2lCtA2Pu2Yckkm3FTcnYcCfa0I5qMza
DbX59qUByFDbOHUaN+7K+KjVTTD3B9K197gYQmte3X2tBylbbLsdadIWYUZW/LGyi6JZDwq9Hyxt
47p9PWCCPN6/d6hRaVCo0hCWWXkJ7E/8D9TEYM3NcNDK5hs0RbdQJdcv0UQG3OaVxi0jo3CsQ+Hl
iC/Ba+MabTBBjNgSTyX7Ch8l3KwMvo0nU5uckZDIHC80b/2y60EXs3VpW7E4GQEHRSHXRqUBTlON
vzEHBcUi016sbmu9VzarjHsTTtW4dGppVGbGgWR6ABax59tbae3TJWtuuMU1VFXRSGOmx40MCL4J
FcpbF8215iVjTnLUbetQV4smy/xhDUiNgBcWlIcFPN/tAay4CxlTO8yGbSsqDlAcyW1aebH7NvY5
KE2djQ5WJl9G0iKLYOquiRs5BIRfih5JSu5sOKGVb5chtJlWJDgWERFPvA0M9uJmpj9mkIjIn25P
zsr0y1BasxEATuExBiFAwnctnFJkitYJa6HQjWvD2hiW3z8FxlzLRsAd4IsIedag3qbYYON7NugX
oxgZSJtp6ZxmpoMiD70/u+roq1RsZCtW3JyMnB2durKnEm7OLmzz3UoUEGVOyZ86HiDrXWndc9GU
ycY0re0i+VBmmSb4xPGGKCoRFkqRheZoWRt7dG0R9H8vwshA0m/2Q34s1bjMPaMDv6+6iG/WY8Xu
cqhDbEzZWkeSPae2C9YtoNSPLrnT+keSPnT0BxRQb2/Xvy+q/70HEUc6lWfIf9sWaePj+/slUsLL
Xfpk7s39SXggO/UmX/UBPvVO1P9teZUHWJrf7fH85BsBAigP8OOgC7SjdZzfqsjZN+ep8mpo1z4r
AaRrvd8bX4lJ/e9HGnJc7TQgpIZaZH8qM3EhZnWGftrG9F7fJYYcVY9O6Y4qyo5OjWsf0s7a2b22
8Ua+1rRkp0mVMldRoeFi6y+0esrcX7dn47qLMeR42QRbkkgbaNAINsXeZLieEWsPdrLx0Hg9QjDk
YFm3qgqJoKY6glUxeeoLxUGs7/BAzBmkHKhh+yp4O4+2MVcbOamrWF4occvFawlqVtu4LeNTl3d4
vC7qaX7JC052MxIvwWxWxeDxUmtOWmcaeAKhyT0OIAsgwC4dwsTM05OTUHNvNKZR+nMnxHdFS2Md
x+tsHnQyzalvVXGqeT2pbcgITEKN8hYxu2d3rLuzDHfACV8pfm44/FVxTbV6ssdkq4JmbcUkI3OZ
a5aWhT3rxB15bFpdC0lClR1qlqqNzXaVuAdzKKOk1AE1lxXKOk8V+KJr31qAEzZVvomqyqrIjq3a
9c0kV05CAQMyGIdBfpq34tjrYD72E03tY/w7xKdtJXHfIJ5uesSth/cYEzT53Oman5CIimc/07P8
oeo15bsxxbwPUc8h7kkKbdXb2/u6wzNkdvusd2xoDuhupM4z5GztKn2BrqPLvEZFvfZYiC8GMoZc
cMjUWLM6rrlRRUr6G5zKFYIxTmrFc4eGMS8uQVt2e1ArvkC+oXCFV6DDJOzoJn1ceziZcNV1avL9
dvMrG0yuAuw5axNedPERsvE/HQJuiaVMP2cp2Tju1r5fup/EjtaUUIxHvE21+5bqF6uvX25/+8p6
yzcSKrg2chDxIyem+ChqOQ1svmcAMHmi1H7c7mPt85d5+xQyqeDExkZTHHx+/9w2JEB1xcbKrn3+
0uWnpoFotWtGEjywxfNRTZ/1hoVG4/oTQJC3P/564sf4z10kG2jhFMKJdMu963i8s5hxZPVDaude
UwOkWOq/q9QOb/e2Nh4psKlgeW2pqE6UWeOTrtXfJrPc56aRerm7Vem71ocU05iK1ZgKccyINXQ+
2Fp730w9ICyOMQdJ122szJpRSF6XNypw1Q1SvNzOnklvny1tfEK4s7FvV5qXbylai++mwBBFxE7d
d7y9dU9NTkHgABZw8fv2Yqz1sZzRnzbXaBvKAHgAiWKtFMfWndjgdd2geDrT4aa+1olk28Dug7+h
y0mkNcpFg9pUolRR2ogN21sbw7IJPo0hVhNtnAFliYrReuxS9ZU2CBRLHn7t65duPzWftX07Wp1r
RDFRvbHgYUrxvyT4WuuSdXObd73oiRG1ZK/ijh6DAM/m48a3X78OGXIJXNOOXKvhmiKm7KhY1M+/
22TYj6ni62R3ewQrtuZI9gyYaae0sKyI5vR3XSqFJxxN82wnZ75V8o0QbpmPKxG6XBFHSFyCE980
IqsTrxokDzyFiKfbI1ibJcmOO6iruamlG5FWuQHv6g+zn3O/ZCjyskGyWqfNRmZmpSO5BgQM+CQx
wJ4Uta1ev8/51Ee0roYgd9v4VzUD/VhAhmrj/XqtM8m0lakXKdQqSdQrsz+yg22656w9FPO8S43X
2zP3V3nvyrLIRXIshV6Iaml2pI9OpntsFPavubJRnNW3cRzamUF9tRbarp2HPjAGbXwGkAhIpNRR
zK0a/5Xzy1pm4JOFxp0+AuXSJ6e6Hg5MuLupsAOhJSfVnvescHG6nKhRb+zEtd4kd4NSf1q61pSc
9NmOVIVAyIOC5b46w2zvVNrtOoELAOlebk/xSndyAaBOOqgfdCMoyCybHBRhwrdBHSSKTbf3DFg3
GFMXrozc0u2oT+thI0peAeEbcu1L00NOt1EUIwJjgeJZ2tSKU9LpPA+0oYwvbtFZnpNRwrxapVMA
lhnrTU/pFkBiBR9myJUxqUE6ZpHMhFTCOL/oCWA0JzpMholUsp45EKzJxCGeBgPgW+i+U6gxZCib
UhtN9zTG8jA1pwH1p/b0PnWlu+FRF69/bcMb/95roBi2OwiBWpHhTo90rGa/ZyAoV9j4cHu9Vxyd
XFEjuFGSmClmJEjZFl6vDOZOB2HcFrH9X1rFayOQYqPSAlEMlHOciPzFtKRhnYinGhiXEU9WBq5u
BSHAiVULXjMQNPEQNodGCcaaVwbyWVV9saCzYloXhgeQwigORKUbk7tylNiSI27UEUoqMUD/GWrv
WiX1G/tQ5tOlJN++NLnWYmSfPMWUtCWfhOXg6he/VrjLomx4Y92uipMu92PJ39qDqqZ6G5MIJSsl
Yk3TQb3KCDZwISCuAwmZ4jjNpgtK9dEKCwcoy1oprH0qgO4t57YPTGIbv///cRJNl688Ezh2Oza6
46lxhuqZKbw8DqCMC77W+mIbn2Yxm2aj1AdnhNYPIiKBlORsfiFUXD58sYpPTeM5pzEsao+nyXyE
jq9n1sf+K2ntpW3JdLvM4qhO1cYTme+K7Hdm3Jvt95ptHAvXjtuldSkMmoVaJQ3P3VNi/Z4AtmoF
8kw083jRA3/xdnvm1zqRbBfZEJ647jSeZp6HBYp4CTlbLrBVoJMbk39ud3LNCpeRSFaYAw4Z1yno
y51B81z3Vzb0Z938lTrqxihWOpAvNrxTwbg3Y/9otRKNs1X4Td2d26z+rarkK8+DGIX8EDOJpjPH
no8nWv8q+XB2EyT6+q/p1enyK4zgYETSe2s85Zz7Ss6DRN/FiX97Aa66kuXbl4n7ZAU84WUd1yYY
2Pf0D55pxR1EJAIeun+6F3KqnquNEPEvOFQ+C5aOZEseWEJQ6jiekqjXPRHOZ2dn+2VQBqOn7Z07
erGOxW+yg4TC/ivwmKVPycQbfTLAJIXVNyFTsutsMwOmy3r94tRJRp4ndgH2VowInJvzzgjYDkFa
FEfYXx6KOX2ysUbL116bOcnci4RaSy3ReEJVelCb7263xcqrL596rWnJyPlUQdgMen8nXDrZfdbV
7gPIB8gpNxiNQHlrZ/6YGtku0bkJ6Rsb3C8j1SItmdTnGlUpe9L2CPV5kx4gjm5+c7NaRKCjLM8V
46ATEVoHFG1i3NdMpEGSxwgk69Tp8w0f/hfDfm0AkgNBijwu5xlzY3llRB7Hd/pY3NtHsgexl9/4
CfGSi3OPkk1fDbLvfefZO+gmvtT+FpOCuUzVlS+QL1qzmui9C/WxU+b1AYzTV7z3PCrwwHR5CZ+i
1PuZ78rL6O3P339MgeZjc6jejwfwSvijD3CKl4TpTglIyDa2y2JQ1z5IDg4KlAKKthtPqrlLuO65
/FXTt8CwV0M6mJR8Cysg30Y6G8NVDl04BojWD5Ufg0//n95z4Dn6kHi6lwWJtxiAunHirc6y5KbU
cpgUEI6NJ+HPuyHETeRsLUaHP1M4+cKf8IdFfQDBVc/xwJqCNzsDiwCSOi8P0rDy60N/HH65H+ze
/kVdz5o8y4cA3Mas/4XYX5t2yb8lZtyOeoUvbLELtHN8KneV7/htKDAn6Tne16HtgfwSfcZBwsLb
TmhtsSUPh5r4xknHAcsBy6riOiDxydZebze+4njkan4+QFCNLsaFewFzLjn/ebvdv1Uu1+ZK8miM
DroyIyd74r/iNwcrtmwkIxjugXrefzRe6sUh97g/BOMf47is1FGccfm76w4bX7AYw7UvkBwfaZ0S
90l8AWgYA7rXw+yQ+EUYh/2BnunZ8ZugDd07dccOZchAsUNDEhpRvxv84tuWpRprvkPyXsJpSgfH
O3b14xSKfX2hR36eAw1eJMfu4Sc3tJ70SI/qQ+n9qP3ST479XXWpj91FP5S+9WAFGxOychLI15Wm
4SPrFEyI0wQjHBhYpnCkNf4yI/Uhg1l9KB908JJ7zZ88N+hOyktz2Or+unYPqLclpwXZU9weymVH
BKb/PnjCSwPqk33ymz3EB9TcT/fgAT+lr3RHLt2Z/zAhFVDt7FOC1dFCHuqeEmyty9V8AJycnOUZ
2ZwTaEYjVkk95dK/IAU4f7MfnNcYAdK5u5T/dD+30HJrEZhMO6G4swtMJzqbL85z+aD8LO4cvw6n
nXXUz1jljUfVtQBMflTFCS5yW1s227E+lw/NvdhXe+cJE/rs7OcwOVg+hGDDfG9F0/72rlpxIJbk
nVyUnrkC3EInkWh+1RJfi7+k5IAlWvbxp7h1mpsKHCmYtXpw8XS+J1Pit5v0rWtxhSxshwL9UrWX
QxT0tpWHtvVHK2oO8X1xgLbDaxPov3JrZ166nRv2P7M7MD7iKC/vkn+M77fn7q84xhUXJTNT2CUu
kd1y5PEdyKuiOiL7+DDs8yA7pmGxzyBeI4IRm3+ICJxUvRdbofraskluSZ3dGTrfUGVqwLn7Xj+I
u+xVj6ZLFjnH7DvoRJ75VjyxtvtldoSBcgq1XmM82fv0wF/UO/ZsI4Ym7+RQXVB/sSWZtzImWTKP
6H1coFJpPMWg+2fMCCBHvRGEXq0sg7uQCRJAt6pMJEHbyXnc2XvrPTsYB0Dazmmk7ppoiCw/u7jB
7X2xcuLLmnldO6CEMMaEufTikO+KGtFmI2W1OpClz09GNZKO1JB+Q+j4WDzN8MB/8u/mq/69ga69
h8QvisdSAbkbDyIt0deGI7mIkYOnUSnQZdNCbSo9UbcIrK337LVFl5xEmTpCKCZyGAqel1m5n8H5
e/uz11qWIphuERtHySD8Q2eGSvKz6McNENdKZPI3Av60Bs2ISmNqYjNxbnlgQ4Dz+aWy13r8ZZaY
+y1WkrXjQCZZmboJj1y6ukTU5lEP86DcsUB5qk9tWJ2LCKpoO3bnRA3inq2c68qkyQwW80gxtAYe
rZtfsvKVo9z99mqsZHlkqgotmTsFuDFsorrzqMr92BR+T41gBITvdhdXK91h5DJnhWrHSm8vDgRS
4u/pjxhqYumh3Gkn5d4Jlbsqih+Sp/a+PNKNO8/aCsncFVxpBXFaWDr9aFPPTT2Awr8Vj9Ur/R4P
Aa6PYbOb7D096ef413AwNixyLTqXCS0cs+DcjjFSlJeAcfYy7vpAhG1kBEuAnPliJ4Lkvv6TRUVU
/3CP5ZMetP4SOWw56xUfZ0hOoZhJWdoV1hMP1u8t2YnEusNzUHB7Kf82c+VklSkv8PAwO1mNATZh
E1qeiit7txd3Ha6LbfDxkiD0znfWz2qf3QFdcwIo1Mc13Wv/yUN2KkP8N3Qf8jtjY2utjVbyJYTz
hTZ6QLJYH1MPoQ7zSKn6NXd2twe8ZnfSZWcWzFBBYoGtCx0OKJEm2T+3G17LH8nkGHll2aXDsEUH
vwsBuAhAYbqDtvqOXcaDHdS4QmnHCbujvJsOxcU+tHApt/temTWZNqPr+jrrBRZx7DWvq3/gVd1r
3I0ZW2tcuo5k/TzZrYCnQvY1jCEVWc4HxbLC25++dr+QWTNSseAUZ3y7cbHe2xfzTb3Ln9sT3fVv
6W/nbdFT2Igi3ev3XJlnIjZnN8ky9OS4aaCOmd8nQBnQb0Q8GukfB0ioWeMbGKW/R8cVu5KJJpxC
p0JXsRvedf9D81jw8nGXebjg3/1Mj7uflbdLvackQKYo90bf3dtI9qrenwQJMeb9Ob095v7b7Rle
2fH/YaMQY1bzAYdbDgZ2y25Cw9Y2ml7LgP21hU8HdKpYEK+c0HYVVn+gUzxCSwDQ5df62XlyP8r7
Lmp2LFQD63E88tDy7RP72nVKltGbVJKUTYPFtOrKEyi2BaPthk9cO2z+jvbTqChltqXNcLn0FUD5
cLhLj+yCspiz4iJPyUNlr571oMTlMO+D6en2Mq2ZmXTRKDNnZmqJ+Eyod6b5UiQ/Jvdwu2ltpe2/
A/00oDpVuJJPmCy+Uy78DDWcx+KVnMdj84D1OaYXJ9iigl/ZbTJvRR3HjWOZmLthHPwKImu983B7
FCuPcDJnReEKdTQW853Za+WUHtAAQS+s0CLA2ZgbEedVvliENjL9RM5q3jYOehkvxmU61pHrzTBR
7quXNqS/bg9lxRP9XadP66EXnWK6I9Za1eiZ9/d6g9Sb6kICMDlXphaqk3Uo0mJj4taWZPn9U28d
jga7YOjNql9q40ezRUGzNgrpRlFwdZo0fbkhsd63pns2zSFe+YOie86TboHTeaa+tYWXAOCKP5X5
LQyB10tORwQGue6lZdRWjd8t4FUTGe4UWVHImOjmq5PY56Z5GLItkO6a6UjxglA1ZvMcHm6gD9S+
Z9VbTD5u7wJ7ZUiyxRMFmFwH69IO82sNvVrhOMdJFI+dkn9t6WWOiwmSv6hbAugE8hJz0Otl92Rp
xtbGWrsjy0QX2ZzTYlYKJ9IMA6WahTkke24Nxs6pgE1TtF7dOXmZ78cqr//H2ZUtx6lr0S+iCjEI
8Qo9uBuPiWM7eaGSmwQEQkLM6Ovv6vPkwzFNld+SLpcADVvS3mt4nC2vPwIH0MZFG7KbKfijnbSL
Xal0Hc3+MLH9wNhnZPWwjpd2fU0K8+mm9oKTsi7G7d9DM+xC8xQC6+zyLbH6lclhX0b23cqCVqbM
hipkp2YY3YfcOPTBLSjgAYXait1rj7j8/v4RISs7aOqBywDfxJ9jwYcjYGfZg+va3sZWuvaIRXyA
uWCrILrPTgIZ0Sg12Z2ym9+ZGTeyrf9U5z9Yu0uJjJQBazCgJH1ynaxPHChbRsJ0xc5QNYMywdlv
Tvh8YDChPYZ9kT47qhtvxMDcGzdTmkPhr77IPBatf3LyNtu3Xto+GMslcWd5Of5LyoNtDe4hmwly
gXndvsCjXj2TXMmvzgQKlRUW4oYbEz45Tml2rRfUe0Gz5uRkpNvxtjGHoIWkAy8k3xeZuUgqB8Ut
cxSwJFPfIOvjlHw6DW7IDWBaGhUmOzu3U22fW87oqeKl/UoaNf2mTql+BWXl0Li3cxvqb9lAThou
wicP/OCXqe/c52oem31l+3596KiN0lxWOEEsRmRQGjlau0w3/BQ4YCCi5jTah7IZNKiURengxMG6
YddWPblrZeVHeuoCeMp5FUp4WdZHMtfhTk0hcWIihLmdA9U9WeHcPZhqRG57spu36wHs44lDljyb
iyWu9PMGKHZYtUJHf6cAxdQuOVxv/uMNn4SL+CgMzbSG4NwpnFzDoqkBknooaQngo1/uJQWXeKdG
mZ+uP+7jbZIskSv1DJGPsgOtT/rDHKlqKGI+eRsJjJWuWgJXoHAdQHTL0YlvPVvVPZmfBd24anzc
tLM0aqz6NKV9C+Z/azkaC8u77fIAOmdt9qlhdpbyMK0913xCYQhuvPAuEaqYIi2cLG60tHfX+37t
GxZDDZ5/wI3IrJNbFfGENTPy24JsqYauTaTLAeZdDHVD4BK4q9ipL/pnTBsSWym9Cd3gx1wza+dT
9Xz9M1am0JLPKqFKittWGJ6oFI818AZCbOFTV87wZEloBYtNekR44UmCkwxKhzvEooPCfDTCJ+7B
Tal1LINgx9w2CmWVRo0U6gaJ+MyNhcCxPCLeOOTR3HY8gdtFtyE4+vEhhiwlZKRy3KGdwMCikhxn
AV5fEw3Mj50tReq1Pr1MmXeD13YKZrECwjdlVz8q24qJmjcOlWtNX35/1/QQOD5vycTgO0rr4wSv
4yhPBd1ofa1nFsdjJxh9OwsE1iXwP3EB9bdoZADl2O1DplE9/tyUWyTMoHEk04GHwO629EvG5hsb
ulAbba98wZLc2KkMWBMLUqHYd9gd7FvZi8/0cA8Whf0lMPbWze7j1U+WLEdXXaxSYVF4qqk5NCSN
nKm/mbpPHbPJUoKla11rAM/OOmnsvDE4Cvp5oK4LBaqu+D7Y1lZGYu0rLr34bjbZqWOa1ENvkZm8
Sp8985KfAz78vT7Qa4OxWAduairOjM1O9gRAyHRrSLZj+lxOG9vIWvuLxQB36aIAcDY9hV4KuUlf
eDH84+7APr43Vb3xkLU+WqyJwEtzNfM8PamZnpSAc6PHZBU1ekv+be0rFsuhKFNTgunOIHn0tciG
WJJzWwGx4G9cqFa2kqVZUG2PpAwb4GfBfGExGyDk48r2ruugI5i6WHki2LK5XPuUxZ4ohjTgYzuR
pPZfJl5HI3jxoG9HxZZox8pgLPHAyhhPgMLTJSRleyVxKne6/KGchtfrM3YlI06WeFpIXIxdpiVJ
tCqsm8Hx1ItQYXXTDSy8Cdyg/Fo2RBwos+a/s1fpB4fMLGoDw5HdGbv8McWMfwrzmraxSiW7dUfZ
7+UwtFEN9sSjouHcxxmEHorIhkZyeBgK0p+6GjZxGyGQYfH+9+pClkhdixRhZ1g9J2UKWba+anep
lDeNWw8RqfSTO49vY1Yfr3fYh7QuRsgSo2tboRSp15JkUH1wm4Hx9Iz7Xznueq/udiwfyjye+64G
BKuwgBITxThFnRv08Ti6W3HsH5biR9+8WKSdaCDu6kmTpME4T1HrUc0iluJGvfNSjqPFzNzyV6gE
jpujttUPf5yHm7yZoG6qa/cINgYuKQIJAUi/eJGZZPMsAzg2gvVaxmXXs/txovwnBNHFD0E68QBL
9u7nYCroJdmquXUZ529T4Nl76tduE+uWKAe3MBeHHQMvCh8Cqo8A09SPtbLDJioaI4+QECF7MC7m
l4F15tEO23JHfdXubRv69ruQ9e6uma3+qRibcOfUtXPM7Mx7nQHYxWPldNM3rX9Eak7fNJPVYiWP
zs7u/Gontdt9m6tK9JFfzPNtOJbwk2KhOYyWDUBaJssjdjUdO94sQQwQ3hOuLt1+dqmbx1CQKUsw
BvzciWHiwdWuUjAcAolraM9mkKB3NXWlIiodn0RyGpr/XZ9OK8ebJUO0L3k78AFGjHQy806Hjr+j
Y842MqVr0WORGMtQM085pP7hgpv9z8qnc3ER0C4xDTaW3kr8WyrYhIPD6gxX70ST73AjwXq7U+nP
TG5xXlZC+RKs7E5ea2pKdQJLGGsHcNaB4iYd2zw4F4H7fRyq50+Nw9IHrDWZ13q2ZKewREkht3/0
Kt0IsWvfcPn93Zmj8t0ul526+Owiq9EJtcuq+sS94WHucIntw+LwuW+4DNK7B3HlisG6pMWzyflW
uOpblevd9aZXJtKS8DiNEORnAzK7CCvICRFBYN1Se5Fo/K2i78pU8hdb6ZSnnS/CniTCr55gBGdF
vLdfBl0/WQH7ef0zPlxtdrDEqjg9q+2qDDWknm8D6Ue59uLrLX+4B6HlxdvTzrOg32LYWUirj2c6
ghvq+LD7C28sA6Ugp8y/STN9uf60D/vKDpbAlIapaYQGAqL/sFMNzJT76baaCgi0tE/Xn/DhpMUT
Lt/5bi7NNXFx7J5M0hN/H7bwHAi6WJYmzmEnp3BNuv6YlQFZglR84ff53LomaWaxD4B0m7LPZIrw
AYvFUE4kryviEkjyTHHQdTyq5vD75976skredQ4ZXTFbkKlJGPamigevspO/rzf94ULDa1866l3T
AmKpTHYeSfzSA3/WCZ2z1Km/p2OzcTpee8Li5ODUufRDK8AaKPIiyQer+GLqSoOPOfgbt+q1UXX+
/RE+gz2ISkeZ2E3xvcvFfVnnu+v9s9b0YkdDXmui4xxY59qHcJL+K0HC/VzLixVcOBCKsl0Zni23
3ks/aVW1ERtWenyJ/Oj8fmpMW4agZdc9EuouuMu+K8vfWV1tCe6tPWOxXm3eBz7YLwA39Try7XI3
TT88t9vo9ZV4s8R/FEVeNaWTp2fmJRWwXdS8KecFspYbfb/29ovF2tIMmlrGDs8OPF0zGpPyr+rk
RvevTJklyqPVAQSfGsckRT7oQ5cSa5eHNd0AH6+8+rJsb/KuIoOUOskvLleUt08srO5x0Nw4wl3y
n/856NvBslafI03YIMWTwpFIQc6/0gm8UndiGoEjsn8PVd1E3ngx+yk3Fu8/tfqPnrg4rxCKrUUx
d0iGt97Ezffw1QeAtororTsDVlvf28/Tj6/1E8si8/X62vsYwoevXEyAsdXGzG7WwN/XJ7s0qyHf
XYPl/8uBTPwfX/nVwad5/1YUFry4cR/2v85lWR7qOR33Qy10FsF+2HZii2v9V09yfugCwf8I5dKo
JwQ4h3JsxmOp/YtBW1M2ry4vmHMQzPH6KKvAQIvMLPhvKyPVlkPLyrJZll4ver9SZhXu1rUET3XW
6E7hiF2oXP++tEy2sXzWnrMYMT6xrkuh25Z03RgN/JfVJJkJd3O7McdXVtCyhNrhgj2WGdoPWRoR
RJVebrmcrCwf+/L7u/1uTlFyoZDkTXIJyVaU8em+LVJ9DL1pOFyfXCtHmaXbABUCiB2v95JeU34k
8NN2pnBGBbK/04Qfx4Z/pn5kB8sSal1Bac7kbExqqxUvFmMOLLdxVo7ssDcbybmVoViiUsjY2JMz
NGUydPw8jN4tke7r9X5aa/ry+7uhKC1HNHAk10nHxS0OIc9Kkt/Xm16ZoP+QKd41rXLReVI6JAns
v2H4Kyv/x8Gfd8tPNr84bzDJcuL0qZcEmXhw9Pg4Ses3cFoysmv+9rlPWBw8UjYC92/jPFkjUjBS
RRL2RHn2xKzPOFIxxMDFAaQ1re9zM3kJbBn3mpt4GH+wrEKM2zqIfFyfwgxdFNkgfzj4TRZ4CYF0
yok0mh9y6M/+aAgJf0NeJH+oPc+7hZxNB2Xmhu2FrVFJtD2PJ2NbUUyLDJDfdMy9gw1jgg3wwcrM
W1ZHqW48WZnBJBa5dbspcoKtyLgWXhajVqP07+Nlh0TTxPPHSFtl5H6qrIbeXAzYXNiNyz3kHQX7
2dNMxjW4Iegc9uaackum7OMvoEvHDOIDwWVcBJWGi2HfD8h+lGQQEc2njc33496ny4JoS5Vf934w
JqhNk8jL7UhyiJheXzZrr7/YmhqhAIrglnWWkCOKlOqg0kw1Lb6UeT8HGw9Z+4JL2HkXXuAF0tiC
ekUCm4md386PQ9d/uf7+K6chuhT85UIOFEk0WA81yty40FAAz7Wu4A3VanK0xGjvPI/5TyaAMPsR
2u/mh61dyF6FECWE+6zMoDSQqZ9FAw9mdwiLL56H3zr4hX8qMtGlZqsHPzCru1zVxxCzm1Wdtyd6
RPVDp/rG69Mt4ch/AtF/D4bQvv53N4++BtVnuFzrpszAe6zPo6Buz/OcAphtvbW59ZjifBr409eJ
9VspwI8T7jZdChQPQFHZIR3ZOe/oHtYMHDqxWZT5tIiRac52Rmj/xm76Iq6Mn98UfcsgFdhvbLgf
n7/pEj/DXbxRYcIZifb+dQjr39yjQdQJ696kZBfWoo2sqbn3qLWVU11bMouwAp63YxW9zc58wD1x
ogAFvDUp2Tgrro3ismCMEUQ/5n6Au1wWi9yPM6vdN7YD2+IXd9b7Vs1fp6KLnGrjQvHx5k+XlWPk
RniD6x1UyRy9h3Kxgs5Dkd725cbusdb+IsSQvqzTwh5NYtf3RoB42uNikqMmUs4bybCVEVlKRhEi
UEdxC5mE9V05Q+Rt+Bl67kbwWnv9y0PfBS94CJZBHlbsTFDHCY0GzBKlD++Xgrv79Rj28QGYLoWj
Cp90khUliEFdFeXNg+Pxk1t+VUCbjuUnu8j991fMmVd4+YBlEsgHCrWK1PvNNvETax+wPN810vN5
EMxJPmZxGARRP9330MZJXShi9y+f66XFUaHN3dauM0YSz3JvqkZwcBepiiqWR7iqicgjeiOkrI34
YoH7OXwdwPOUyMC9MnB1eJjv6gykIGdLZmZlwi6rxkirSphI+DpRZPzr6WCCQch4M/ruvLveWWsP
YP8ebj1PGcQgZnoWpZzifJjUDYJ0/ugaJ9t4BHDAaOyD/WaJx5PGpq1d5MG5mnN6doe02Dm6g8Ft
OncQDtOkgXgNTVXC5tA9jmDQHFKVyWIXAPJ7tiAoF8218vfMZEXs2oO8qavA3EKAJ1NRj1rfvQ7s
OnHzoL4lqodUgj83Z5DbUA8NpvS24oiQTdt738a06h98FqqjPdTdc98H6ZfZaetdqVv2xc1qEMUA
zt3p0qkj2XrODnxbs4NM3y86NACCUpY98E7rPSCf476A/OiD0wHmFU3Knh8myUAvglksrKwbfuDT
ML/MQQsXubApTmLg0Glm43RWvlWeaRqA1+4O//NVkR7AwONwp2iy+7mcq9dehNkvFMOLMOI6Y395
Ws5HWnTqqI2tb1UK8Vad9/ooiVXEaZ22922qvD2fx/4wweY6HuvQvJahUYfCtZo91SK/Y50o97Rz
LBGlpbbvCVUWEi41c6LMcWBWNTbytafhXwpEZlwXFkWVlYcJVFvH48CIG8PxhSVDGbYxs3P2i45U
HaStqtfAMdlr52b5LmdZF8Ob8iFHtAUaXLp7Y8b21LfFH80yciPysbrxNVGJN2QvbZs532DGAHKn
D+H8GVWW2OXBz6Gy8+fK0OCOeULc6qCVX3jQ+xEde3YInQJ0MmP+fGoZLHU35k4GkPitMDnb9qiI
yKK+bZ76qdxI/q1EiiU4YwhsA3dXRFXPzdNIcWADy674MTXOvOPNtHUvXFvNl9/fbUFDh5zOABl7
eMdaT3mZPmZD8yIggfmpXloiJijJ3Mr2ujnx/QLIkUfZZtEw2xu72+X0+VGUWOw8Yd8XzQj4ybkp
AjhSl88IFL+uv/ha04t9hw4s58oP/LOu3Mi37h37kw0v9hq/1vlYWGGd5JP/Qvl83xPvdP2d18Zy
sbnwqlfDPI8zbnNw3NDHlhL4N25cNVYaX5bjrVx4oGsMc+IOMmayxH3ajepwi7O+1vxiV+lMSXqj
jEqMJ9sdvF9ZDCFH0B2CwtqYiysr6j9yYLNvWbKW9DykAMkImr96Vrcj+aTgvfEpfp1N6eXh79aT
pimHIjF0YUX93VHf+u71+tiuzMdlFb7WDNYzFQLg4ObtAyjSUKV1TJVvzMqVY9ZS2Kfg7mT5HkZ3
FFinYopJ90Xwr6qhkets5EhXnkEvn/auazKqcnAd/DqZqAMVUI+JYif9tjt0l1NpwOb5nth1syV/
vTajFsHBAlQr8GDGdpYOhryhB5I1kTZbpqxrX7MIEKSpnbThloerKW/OAr4uB02wieJyWsduKcK9
U7TF1+ujv/Yti6BhS9sTeefOyRQC8XmRln4K6y3nuo85lZizy7iR132XGrRuhPDOcFKbTlbqBOcB
FZY4Lbz0MEEqOnEs/s0psv44AxkWD2pyT0BuqP31T1y5bC9FvTq/6LpK5GCWt2nxdbowR1M1pgfl
h1GoKMThp7A/uHIoblRdf8Yfhtlw3Pr3nLRtC8rSUz8nPWXYXx9avoVM/DDaEHuJ7mrgvq1bk7Lz
yIazxYrnvJh+zEV6LnK1lR/5cFrgGYtp0QGpkRPXQbqgOBXqTYo/xtoqna61vZgU9pyxYHKIB20X
c3Jovp9oemiAxLo+3Cvds9xOJg3DuYAi4Fhj9qu2LdiXdbYb6bR4a4ct3YUVxSZ7Ce1yXcM7P0Ca
NiN9sYMuOZiPzTei1Kvby6QU0wMtxmfXnZvIQrY4gi3xY1HjhsGzbIOA8WGcILBK+vcMC/Op1W7j
iYQ1Dj/mVglfA4GbcucDJpqHATmSjm1d/j7cJfCwxe7TB1zPjQREorDYcGdQU4gvH/d8fczWWr9M
lXcBvKK5lD2E5QEM+j60X6X+87l2L897125vsspqO4E6t0ede03tDHclPh6ut74ykf+jDBmmhbbm
pk9Y2LUmSjMH7nm9ld4Zr5o34vNazyw2A4tCrws5tSmRc6NO3VAPR8vQ5vf1L1hrfbHMrRRkajgC
zQnt/e4xbIf+NExZ98nWFwu9s+ZZOtJJz96ApCOvhvu6G7cwOyudv4zqTKSaw1K7TKqJ5TsjU3oy
mT3uDPPnjQr12iMWIVzwMcWBuk7PTp7DmBsUKz7vsnrjGrayfJfXPN/TVNo9LZPJODD8k+4UV3ke
RKaWvzLj5LHbuzfXh3ntQxaLdyxnmCfkE3YIdjQhRUQy+yocPnM5IGCu/nuRTbCSEqQSJRKZdTzO
x7pxIxnUG+++Es6X6ol2yWabkqJPpuIHsw0wj7/gARX34dP1vllZAksJRVNPMCtrwjHhU6l3fkjF
t9QKQL+93vza6y/Wrzt3OCqqGV2vZVxAerkE2WGCjtzWIlsb28US1g4PqV336bkai+8OzKuCJnj2
8uzP9fdf657FGq7RN1lrhenZbcbsttf2Cx90uHFuX3n3pewh4POh09gUxWltnwNq/eQ4Jcqq/Yyv
MSP2Uu5wpJYqzWSsMw9fgz7BZnmCBUU9ZMfrnbOyhJeShzTPgqDM8vBcCwEtmqm4J8SLwg4Wq5rv
4T75fP05K4OwVDvs5RRwB3DaMwSZqjhVvvNkdw7fWGFro3D5/d0mqS1IGUg59gmOEDvI6++K+g+t
3q6/+sr89y6f9K7xNuWlAy8yL7FgeG53vyfc62X+VtIt3TCGhv6TqcEYLy5j3aVkF8L2A+amlOPu
0IZfJOVDPEg3tWJIuHWPVatbuH1UZiulsDYei0U9qMCrSz2kZ+3PABXVj3adfi4cLcHkPXQHZE5b
NO1RE7cNZCbHfotXv/bei8UMrdiiq1Oc6i2wOue+fkO1dWM3W2l6CR7XfQ7oCoAQCWzWnVvkqEOQ
CFW6UdxYmaJL4Liox9EeMlRrM1RGIQcTdzKPxqHZCNIr63gJGJ/rUJcgVLOzU6v/1fTPVN1x0u4o
geOqCNqNaLH2EYtd2KJUNLD2YGfdEGzDxVdZj0ej6UYwXVlpS8HCwoHSlx1eFoL11cn4roe4SlhD
tWqLNbj2gMVSziofhr22n55588uykfeuPSspRuu+hcXZ/nq4WOujxWrOdNbmo4+BtodqPxr7prVf
6/FTKWli/6O7/S4YCXuYvCaz0LoP3+tmz3QY0Sa+/uprK2CxEVek7VIK6tIZjnKot4r21+B2f663
/WEKAy++WLhp6hVCjgPQClDZisDFj5nuUXPoC+iSpPs6gFy7Czqt1PNG/XtlIJbw8pGp1A6Y9JIJ
KpsMputR67s7yuTG5fVjCAyx/3GOfjcWwViXpuhhF1Moyxwbw3C74Vx/k4Uhu7FryxicyPbQwdwN
Np9GfMN1t4K2YV4dhUPCXeOPFMCiuSU3hSvGfS+cJkbSAqot1/t8ZTyX8HSHTVZKAsdLqFS/AwqK
T5QWhP2+3vpa/y6CgdBtmaZKhed8hCD49IMPb5bZ2HPX2r78/q5r+ZS6obJh+DJDZyqaZPiL1kGi
0Iefe/dFIBCDy926xXEkgCRLN7+U9XPZbcy7lVC81BUchqkq1YzzpmP6KPW7w9QnI1io7Vzv9fzn
+gesDe1i//bFCDmlLMWhNuy/lbad2GqruLb2/oso4JYdWJGTB8JHawHZM/91nCqwo7kh/S1QwuW+
BNxgf/0zVgLyPyXud+Nc9/AaFWPtJdDmfHQ6sJMzmlhB9VAEn9MUtpdEBII4MGUFYENAwhrIraFg
KEJID5Fs+JNyf3f9Q1bGY0lHcKzQz0HqBYKUegcxVUditnbFtaYv4/SujxpigtxFiuDc9DWFkpDh
e0naX9ff+7KgPjh7LnHTISOQjhqwW+kh2yFBcA4q+mUyW+rUK+P7j3Dqu3eHmHPaEDqDkDeLRyu3
4rTB9Uire3vrCSuz9T8QattxG+nOJEkZT2BIAvum0duZRlyMBmW9gzD5FpeRsH9yhR9112LZSTP4
bm1qk8i8cfawrvSfXSSzT2Oq66OjRPMXGLzmDesn/9bPLTtWLs91xGgNOyzG+KskUJ8V82RkxOzG
+jHJkh/Dacq/6LZwXwYv54kjx+6Gz2n+eMFH3FKALOKgESxp4JJ0pz2PntyxZjtbhea+rPz5EUoI
/IjtVe5seyCg24QqO6hurvZMEPJHl2G1d5zZRF3ZgGYb1v13gP7VHA8Wx5W16stnhw6qiwZcz5K5
oCkAdm7/mFo5/58Eq7g74M+9Xe4147lrgHKGRiz/O4a+eoHpp3uQwLK9hkjIPMLcdTq3uvNPpZub
J4sEYxh39mRO48AtHnEIs5xskY4PZYGKpi7b9HdotdkhLPNsB62T6SYLBqYiY7XNM3CnXR/X5ViU
B+G2w0FnRCSToO7OrsMsopY9PYHdm74aNZFfFi77+zLt+JcggBtaBGn3KjauX+WR5iCAzTycZxSI
SjcGgHBMdEiyAkLjPHMjLN+5P+OrTRr7hthqV4CEvs890Le7VFqQsoBZVuUrjv5lqX8btB05D0Eo
ojKAYkrvqcLdB7UCT6vlujlwzoIDlpeQB7uogyflwcZsD3mrTu48p2X3JG0dFvcCyQK/NMM3aKmZ
ryPV1i4AGwtzIdOHxqv6Q6FbeaiVKc6WVsNJ+Tw7A98y7EdHyr1XKUgWTF0DkQWnO5cw/LtxaqPP
tlTQiGO9s6+mzn9Kme7ecDvrYd1lV87NHDBwe6p2vMFhhEadclsZYbaGT5PdTl9C1wswaRzrVWIz
O8oJrCAGVTfIu0nvOE9ASFrVwCI+m+m3z/Lmtqp1/QJwgLizm0rvsIfoB7DS57dUoSw+NCgdgCI6
HHI3/AlCi3SjEBf3O6XlRT0RvMW609Uf0JPGR80mGD+lZX/b4HEHbwLoQqethDcrcLuhAkmcBV1/
gFwdHD/bQX0ldBjjINNzBZ9Rbu6yVrHXbCLq4Dclf6wmq3lQuUN2rIW/sCwnvXNnS8RQQITzh0u6
F1R4Ab5JR72XNhP7rOfodLsf9gF8ZA9jCin6DCNxZ8B2uKUtGQ+9FzIM3UwPXk7F3rUl5NNrP73X
KD5FOSSvosbNnZuwKmEQ3QB/64la3nIOHYCubKtbv/HYkxlTfkfqdIpbLw/e7JmMsU0s+2l0qmYn
KtvJohqqP09TLZwbqgJyY0+YmYC7m/tqQDZiymj+y1ATHCHfkB4tmGTsG9frXog7f68ZhwM2hMmP
7dzakCaavcixzXRnMdsXsANm8lAWobgJ0sl7Y11v9pBQLEikrEZGWQcZuRqn57iYNc+icPbpDpoQ
f23qVIlom/C3ExY0yjI4wnihn4WHiofDCyqyL6lhUKfwsoPvd+WNPytbRoM1+i9FNma/TZmpmEsx
zWdBaXvue9+KPYuo2GpK85UFPWrFYYgq51i54tHxivpL2Ze/LeoMBzsP1Bet+urcmcB9HUtq81gM
PVAXgEntdRW694Evhm/C1fY+I0323cW/zjhuBAh1xRBEs2Rw/jXEioQO3V2m1PexKq0ToHXmBVpd
1XOmBjh/TSL/Xs7D4MYoK+Q/w8kx3k0LV7z7zPHco5yzSkQ1AP1fZ1KIU8hGElVkFM/eiBzsfqR+
ehSTPyYOndufbj91Iuadpe5pL7oEiyz84wOpDvWuAhYwUuJ7bfDI26qa4nEo/XgKLHrgcAu5gTk3
/E6o7STMbZD/huYR1AC6wj7AEbPwDn4aZEdeCXAf264MmlgEOY89r82PIqWQgQ4qMAnbBh1JUrJ3
alofqpRA2R3slbgbUaEv6jB/yDyffTXGqr+OfTV/I1rBaJ438y1j0wTPWQmfId3NR59NQsehlQ4R
d1v+aorc3lEZekfTwt51bNsh6WYlv5mhhgpLg7cXKaQdKYJOZNzQ/+Zmrv5SzQrOatrufmXSQl5h
LEV2I5r8qZN1eGgc1R+hWoRtNDd2v2vM2EExt4fBMCvaNygK5I+k7rwjRHTGXRt4Q1xa0GrJ7L66
Q6W2g+tAk9/OMEP4rWsl75nV1geuGPRbTNbCsbTwihiFF/fO8oh1GqAQcYNpgRnC/OpUZY44jCrL
95W2aew3Yx8ZgbitMUyQDh4rdiAus7+pqho5tH3AeehLyuBiF9bW7xZJjTsdpuWDP4IXQVvP3POx
yl6E47A3boviXId1eZcD+ndkHXN345Tqc0/QAFD8FeJ30z8WQ9Oec8LHENqODn8OQCSPepp6T1XT
6qgCQvbrbGemiDOopbf7UOfpK8CT5AzcZ7ibvLI8utX/ObuS3rhxbvuLBIiiJm411OzynNjZEHES
a6CokZQo/vp3qlf91YttoDcNdNCtqCSRvPfcM4BW2yyIfixMwFO5htNdo6MwZQulKQ/A8xxi22+n
oeqf20HrDYt78c1f618TXCXDbAbT+ORDqpJHwzw/oZLAkuekqvYrzKP2/kowux8IBN2Ih9LtnATY
Wu0DRZv1ipTmcMybpgrT0usfbNSfm4olLZb43GBbFLRPzOrzeB/wkpLbQLZ8yCHoM5uaFe03Frnj
wZOgbsmxRXRTxJHVGY1Vhxg3U4UFUiXg3pJqh87zZsL2uHOHePZSNuL0tbrteIKUKfnoSkIyYfw6
meuGPHbCQ+ATHDqx3ABG0KE1ydwGjZM7Kw/vbUfcHNuWmxVkWd7deOpzuBKb4XadOwzEl9DC+YZj
Qh2w8TecYgcLyawwryQmcJMPSUl9nGw1c7MRxc/L4Kj+mbBAsgSMWLnRetbpjK9FJqD98BoRm37x
GnIcALQn70Pj2sd1Ro7noeI61skoAAjBLimIUgSKBH0y1F28cTgoSaDtLjfUd/QWWyG9wec97+cO
hNOmsn6fdDNDHYXs3OI1cJg4th4MiqQ7LHMaYitNIHNiTiZDii1xjaJ9GUV66xfW3qIUY89+tLpH
4NQUfjN6SWGL4P6Gu6lI1nWYMzvDTDOBsxXJYeQnttZU7pAiKtyCv12hB0hmn0k4X4+OuQuKat6Y
oRmPU0MxT4IVfi5CKzarqLqDlqF46DpaiNswLrtjBZLCkw8bD5aUZnTO1Ck6JG4ONbZ7qhzvWXYy
etdOUP+EmBTHb2T96QA7zvhYSwy0iTs0O2jDkLeq4vbOREuz5YGnn8Y5HO9ljQOkMYKCP+3bKJFD
KAp0hyUcW9Xg2qellWbKxlY1TdIE8xweZFFChIj19jwNss6Ksfa8vOWrvI1DF0E1bSi920j6Ibai
sFloDus757vXWo7sDCjV34sIrh7UjMMZlA4M0qrQ5kvU6DFpSY1U47ABsV7C2wL89HVK+5EHP7SS
sJQxZslbP6KPCvkiZ6G4VyYF4sFhuFv0/PfkRk6wE7hUjfJyYcs96C8wC4inRm2ccNjV/eAfLTSE
QA39CklrvBBHBzJjk4ZGuBtbMUYS43nmbpJzkBULWtkwHqGGmDQ/BmxebVovlgxpSyWKGWOq9tHV
RZXrwQ631iyRTpQtvTaRSCK+X6SyG1hrAs9COF790pYWQixnBDvPsRP4ZsIVOZkQI193I+r7cQBK
0izGSyW8c8FbnUGlEoPGDlcZ1YapD1L7Q4NcoBZR2bjjDnXavvVdtJeVKPZFNPBjVWl0OLPie5j5
OnPCGsfNDfHkfjI1knaCtr2h6MoOeLwkNYqRzRzIHvwXUp9H0/GtnsIhmUgFGTr8bIYTRKDI6GFK
7ko20hsIRYcf4GnP4z5enXHjyKq7H2Lm5VOhw1Md4LwA4WG9i8pJ3bV01IgLhZDw2Lv1chu72o6p
mep1Vw1V6GKQzfGPsByeXdvTNCJOkQ84dp+dRoU3Pu1Bnh66btjWTAQbWukFZztKkATuljwdvaDe
8rZ0D5dk5O0CYvyDWzjdD4sie9eB0H+cYQEPvZQSTdbUvAmSehVDl4nOlmkAT8DXIhijl6EfRFZp
cOcTZC6VLUxs0dZ1lLhHVjTRL7G0YkrqRkxwugnCFLVdeYqrscgd5NReuEmkZ2llFf5ATMWzG1p5
gr168afjxt1UAtr1xkqy9U3jZSLSfhZYvCTgnuUdZFW2zpe+CDaV5/R7GnbVFlZywYmtssG6abzN
qnSBrrMhh8INhiqFdWv3XE5ieDNO7b/KuAp+4v5NnTZx730z3AX8ShwnR6Muv4+icOfE61xvM3SD
zjy3ZTtfBOol7EExdobePkFBDpd1uy4JzNSUjtDWEQMH1FK2Dx1FnQTf6hruflPlziz1HN5nZViv
m6GErBE1MbncFFi6GVo8aCbgpSF32qs05uau9+KOAzuCi7HEmyIuutMYLVOuoPNf0lEVI2avTl29
do2OxXaYO3Qx1dKj66JjVvbDmFcVRcJRWMdo39kMtU/lonDVEnz0afgZS1SkubeKILqteinHR68C
Jem1xBgLyZpomKvUlYP9Bp6Ad5Rd7e0iy4aEjdjn27EIsJX4CDsfH8Mu5rnRXpD3sGWpso61ZM89
omAIjIcgYOO49G8YFbSJ12r1EkS1D7kUZNOoxCawO5d2eKrnGg56gbMiGyLCwOUZopSgzAodUIAh
HSOHYKEhspisDXfTLLEjFGhHN4rxX54V7R1qlTEpojX0MuNAUpMOVWP8rOA7jf6gvWsjb+lT68cR
1MV0GJacdVXJMt6LKnUAaf3hSw8JhO4YCttVtluIFZtELb1MYqqm54jLEr/NY3vq2OWtiON5W6+j
SGc8xAcPeounoQl5ppRPsQldSMstsJ9Ey86dEjCZp/2sVAt1SVjno2jFBiwt50XL2RwYarRD47Li
FC2R3yQQdLibZYnrTEtV7ZbYkdtoCMRNNxMgLcDR7SEWvr/16YqYOGYPFtV2AgAIU8Kis+cGvVFG
FxSASVO4ZOc7q8TXiL5IgK3VyhvJZJiHRTNuHXA2EwgZqw0PK3MD9uaywwccpcTOXc54IG96aG/R
CkRsO/kgFEfoZF+HhkD2Qlax8STp7/gSKbxfW8sce/ZjV6BV8phYHiOxQhgE04idz/WacqHiTSu7
+HZk3Ntrj8N2iFifZ7RWJoesSB1iLGGFalmxn2uAZQp9jI5PvcPZrh21vrExGFCDmqunyrT2J8rH
5qV25jmVLY7wTFuNdIxgbsyZNE5rUYEDxqh0GN4iw7o+OVCWnOCkaHBCq7LcQBzl3et20n/Y4pA4
iSI3+lXBll5DW0GWzOmYq9IQrslwbkWLNEUxybERv7KyueFkBvLV1ogxbiRALoT0pDGpZM7dZgbs
AxoDBjvCP8ILkWZzweZNUMchQEZaPSMDWGPYVy9oVExXvLixrO6xmooE7o7VKRJ+kXU28FFrrjr3
Lm1ZAnJZYxKwFjj85zvvMBGKpdjrsZtT5MUUr6ih3BycuegwrWY4sNp0N6MDw8ehHfszNI3LfeR4
xXYIPA+xYGV/ElTIN1agc9IIGtoSGvoyWWrDt8AR4YNuWi+hbrO8kpWu2yjki0iwb9Vnzax7rAmZ
HsJyCp5LIUjWFBIukBoBrQcUgu6+d2bcfzQP21kCZh2dNTwBV/cOYbMGaYwOCAe+q3cc5kImgT9S
lLYFRns4KfoGVYET/oaeCycnbyUONq8bvSdXDSTeLZLHO9kjSAMubjPLueqtScYiroGBRKKLL12d
QpR027K81MacsFzVNm6W9YYNUwN56GLfp9Evt7YsyRkWZHhjkefNJ0SU+A+tRuQiQjExeRcOR03K
nQWxUuiR2nQa0AwC+fP/kBaUW4BpsEjlAQ1uHQ8TS2eZoK2EUheMgBl4xg/4CSI6tScquBM9rNKz
APT5MO0hpXqPwNx/Ai4W3Zhi8pcs9qr2VqjIbKrG1retLUmG1xTcXUIlcGCK/r3QTDzEQ6kypdHd
YDjq93k8x2Mu/GbI3WUR6eoy90S9Pt6Zzhs2XSO9TV91aIWI6YGDsiH+zqdq3KHK6e44NtI8Bltk
p6e++N3UfnTopjmGNtuYLQ/psKft0D55eohRT2Dg8uKVwEsl+vZ8mVq6U6EYt/1cuScdu2bng9Gx
JiXDqDnGcfzu+B4PkmYdwz4Df9u74yaWO1dXqNjWFh08vDFKB7cg4bNa1A45lCN4xBMlcFnHQ70x
cHRACHVb1k3S9XFxHh2oPeEaPG1QESKptO3h4VdMjKKHG0AyqHv7YKmEAsMPKGa5Dr74LXXrim/D
cRa/YtRQh7iRkQ873Xg99RagWDotYQghHEiztZH2Z2dGgQxAFY5bpHJ63/hi+txqTy9ZD3l8GmLV
P8xGoT1cWven25YrFIsT7JMsthpEXrqIb/S83QxE74Yv4ZxdTHZ/C+W8u+44byAhR34Y/Bo3Duv6
l3ZevddxCPpb2pv1h6Y1kNmYTfk0l/1zhyIjb2UhMrfsMhximTsQtuzidXG2xg9CfzcvsBMLB3ig
Jm2h+/W+EC7wWAU/wwR5J0DkA4wDnqNLbVY4BRJ9aQA75KVBHg+M+DYq0PCcD9HarabqkBnYxPZJ
l4pBuhu4b+5s2d6DE899q8fxBOiivQzK4w1aMbbTHPVZXwFMFzjHtp3UcU5aKQ8lurwFXr69vw1K
2W1nS95sxKOHzmlinH74NaIAWgdnLvvGIl3cKOBpR4Gt5cmFLCTVhQxx7HF97uCvm02YAkLhrVAJ
dH22hGiDbBvPaRkCciV11L9iXlvfOBTbNTWFSemwRkevg2fuoET1s20IsAUMNG56IbHPC/Cp8AYr
BLSsmKdMKfDiNp95hUKFNfQBGwPf2MDpULvS9iZeOfR3BerAR88pwFBD4bTtRGv3MLEIUrRi6DwQ
qo4SGzg4Xbm3rbQKHuFaWmeoOnCs6rXKS+6YIlFOxFJMP4YzHBzlDysm2GqVARYwayTUnxYFUbGI
nJqKpF5/ge8H852RCLxr5gpcGWpV00HGtMqePBEbfJ9Hh+cwOyu+L8p7N66zQgU6yyCrYjJkofCD
DBP4d7q2y2/lFQDkzBIAaWY6F4so19yPsPMkANyZm1jfBdLLomkTNyx+sZ20T/1ayiKtNYJJ9EAh
ka1DZvKShlXiaxblssR2GUWAoX0E1e1n4RiIhQf3wS9WLH+lxIOYy2HjcTi8a1QpOY6x9sZVMb+t
xrF75Wax20LQdgs/hSH1ddVkc4+TcJgh1JGoSuByjuJ9E5Eo3JQroD8UnOJsUAayLIwKMAZ55OT+
SNmmF56Hf131LvQNy1CJxnkUInWzln4MO/aVvgTVYvLGduwEs0iZh5br+xFa3ONcdwIgi1Ps+kGx
MygRU64pSmyh2i5Duaq3XA04wOciUglH+M831ITBOawFeYd8FephhZihxQYrrN8K1qauO6yQNS1v
ZYH+LYGPS/BMSvcRcUAN7CNaod+ZQ3XqueuwqSLSn5UHxL4O6/67v0LDvVq95sEQyyycpsvnhe4E
julFVkkRp6PrwjzYwRnlt1X1ownx361e429E6SJAbBmV3rOVd1vKMXxygCe9VpXv7goHrmEYSaNR
Ksa+PPElKBGtMpZJGUOqEsXqFXsQgALe4RHKXj01ggUb2Fg7u8IPg3vIcyh+SIS5i0BW0ZiUKxDS
rcEU4LJt9wbqw9r1foGNR16ciZNbjk5q212scrieo0NpMaipZESPkBaPCaZHY8a8IkCUL8acSJR4
acLeZqh0cNW5E5vWEYgjEku/97woSiWw7S3CtpaMzRVcl5xOZlzGelcSfPWmBUSQrKjDH2KnF1tX
l/xolg5B6sy2h06glQzqhe25b1FJq1o8dWHzhhFMmy+yqXKmoGGv0HamzlK5W2MR+Ab2q4BrICqr
M75QktUoRPYIIYOp2ByuB64vRtGY0WWrQn8qea3xFfvz3Vi08xb1RRxhbftDNhQc6j1UVmuy9GO5
gxROHWYf09b2tgW1PEqKIVZvyHHCVtEuK0l00EYHEtMJQR5zFWBkOQV3YBFXZVpNXQCC5jL97gH0
3yJUdpwfSwCsiPCOPe/WrDMWplv2/cYXpP1J/NU/IneL3HoNrNCmKIzDdNECk6qqVjCQWmOnwR0o
HNgAgQf4ORgyY3bWa6CZZdHKNJAEut4O9Uku+oC8xGy2N0xaXyUjDqNNu1gvixokPckSO+LMeR9u
oB6dfnqD02zAo68zaPWbrEd5+H2ZbACW08DqnxXy0pBA6faS5gY99i+oWTqbN6U7H1ntVYeQhuGP
Xon2UESt+aUw4poSOEiFN9FYkDtWoqgEUkluvKm7RAXBsxCN/k1VRcUNm7vhZp7wfycxBmdB1mKP
HDMf0+5jWcXFtlWkkTkt2mkHWTqqHcyo6v3oiDqvJlHuTd/bH1O5apM27TjkC0wifs5wUv9uytCc
l6HwN04TeltMpkLYXvT1zdDM41nSRR7DyvMfEXHjuFmrF51HEk0ElrvaDu3ETk0t13tjFcuDYl23
pCtDSCUGCcByKsXGItgmdbE7AaJFkEuvG3kGglfmUbP66GddWqSlVvNP7UQIjEQMmAtgzGBdML/l
P/ypp3k9V8U2ojXivsNY3UsSzHkHvCSN9FocAKC39/AnIqnmg7cpXMYeo6IwT1HVBluko9Q3/a8Y
9mdPIODDW6ecvBEShZ723VlPRuukxueX+gug1mQBFvkSrByfjo7EKfJEhNtd+YYQbz2JWqB7c/UY
nN1w7t8w9vbgXUa98BWFjvKTMa7pjEC/SJVpXQhAHZMzwpIA4Rf1yVVlB7KR1RggI/TnvhwGYAZh
QMN8EUQ0ecVnbP2KNnlM9bLukLxWvPAhcDa8D0S8mRfpnIyHdZOQlrQ/Subp97ZxEX1m2oB/R+8j
EDFWkH0QDYi/BtspX0EJQD9k/RVDZ1+ZtI/jy2RelznyQKcHlKHmljPcfeIXFYxk19rexFNgf1el
46SdmJ18JlDtpa1bm1uxevaBuKb8Ecet3drYGg9upKZJ1xUjTOwSlT4PUN8dV1q+xhYW/IYFzR+t
J3EAxKSfPU2DVFEHsI3qomeqguWlr1p8H2s3vS9Yd889Zvx0O7hC7ViJCkEtIrplS0VvpD+C96Km
6d01roDSrek3ToX7Aw9FOAlw+ov0bWmCIpkgaKXo09eGoEuV9jw2JRq+CqdgpiuQdbaNA001/P4j
FGXcdd08CKR2MIeX/RPTKKcTHXkYk1RsaJFnWrpqU04YoDAbqVyh6zvoFeqvREDX/xsJl/KxUdB5
JGpSw4Pt2nlCC44oq7T1tYNc1HLdKeLG6SXV706KAI2wBATwK4KdETmoVbsg0Q1TvqKDwKAXwXlt
osaLp06B/RSUD4Ijsq8lBl6g57AUSFZxb310vtVM15PCKOJVINDgKRp8RH+vLbTc0drshlXITLUY
U8STjQDujN5WxeinF7yfu7YlMse53qRxQIv7AeLfu2hZbsK++1NOLTkPQTBko5gxCW+I2I7oVBIX
uSC56fCVJvUkRBbQirwvGPLvBw67IYuDMQuEklvAwd2mKBZ2XCuLJjsOg9wxrovQiWACrhN271ht
9R1BjuwGrtfLHexfqz0gnejOw/AjhclXmQ1DB+zAGxUwcm14jonRulsryBQWNKXf/DhsbkGnXI4F
D6o7jHnKNMQLyqnGYxtmuyBiAjSICZkwp3Hy/HtKC/8dvXUHf5hRTWClLO7W1xzYFPW4d78Qr95c
ZtDIE1kEBLAeehBMRCPgtuDUpMRUTe46+DZrGIKkXSj6G/jJwHi2BKaTQRTId/im62MXjsVmoBCH
J41AOhv0AiNK+jYauZcXZTKdgXqUY7sGsKdBQx5hoIf5Ek5d2ODT1C+pOWP8oZOlQCwSjMnMks5B
I99a0b6vDe+3oirDvKvxBX1Om/uI13bFkRSRGJoohoPtKkGdka0bbEAyONWOidE68v/GUv3Hquxf
7DlfcipLMDeOIWBDCfUSegSA9o14+vxXfED+u7a9HCfYWy5sWI9Vj5g5eBnHHdhTXvwOz2b2BcPz
A/bitdfvakH96mYPrskC3dA9dtzP7/0j+fJ1SCpaCkFiEzuHoVaHWgm0oXWZXgakVdNndTUcTE0B
AM1bCqIYKcP9CEKd039BnPzod12xn1kxWWxuAdjP8nmMHnswuT//YR+9lMuf/+ulyyJG1wZxztFv
MDEZEu38DkHy//ziH3y3156/wMgQYQNfOGykkKuRMXUCgXX7uHyVePfR3V+pH3oHB8NSVMVxXgVa
yl0194Av4/94+97/PhtNMNxWGB4fLSZ9fuHxDF0pHLAxG3fdL72XP3pIV4t7ZcT2blEWRxAdUeuc
Xdrv+BQkVWC/2D4++niuxBAFG32Nl7oc4YuVFv7vthizz1/wX6+MIu4iv/jX1wPctSRqVuzg1nLb
UZG7Znz+/NJ/lanh0pc//9elO0+BBlUEl25oOIN9+Gcq/CCB2xJaYW9k6RrP3+Hd/dU6+OtbwF93
RXsm/YQ5HrfqGJLXoLjzSJxO9UM3Ov9F7ILrXy1gha6EOeHoHzHhUDfF0LEjgZHM2+cP66P3cLWK
9bh0IAIOkNLM9UHo+LYBoPXfLn35K//1HgyoaBWmWewQWNiO133utJH44tp/Xb54KFfLd0WLaywF
Wb6LQTIhdNlNmPbkrvgqdvujv+BqBTdqBqiHmfhRt/2ZIuEJYZv0T+X6r58/nL/KjPADrtbuyNrA
8MlIEM7XMlt4R28L91JShDGh26jp9b3GHOG+s318Y5HA+1VUw0ef69WSDgsyzTaEoiReNWSinnNe
UHjAXf/SB/sj+eIFfWBTCgbV/779qUAl5jOIpUFw3ZYgo3jNcAtCHWpK82ZkfyR+8Mg7vRuIrb7Y
VP6JEf5/tHeXXVuVFpS0nkMbGH1Ghp4dwlBJgtdnM0D/gGXios9LMF82jaODZCYMbsNeVG4mVfNk
8XwnnRzj7+rRIGMw4PVm7it9CzJjsMWk25/RfxtQCkogSIkT0f4d4H2dBHUz1rtSTaYEgWi1N57q
6++06dSuZ2Q8VzY2N8QacTdVnG59RabTFCvzCLdjdBWjanwAJwjdUxU+YoQEWvlUae11oHrHMZCD
vkVh0GEwfXKjer33x4alATPFhpsw3DIeR8jtRqvLQF2sqm+cDs+gXztbKQj9JYGu7TDvbLb9OOq9
9qML0zj2jgQKjePMQ5sNdFnTVdTeeWW6yWtnoltZFDQX1q9BD7IYrzMnwFR1UeZm5eBbl9Olimya
8K4O/XnTDQFaJcQYROjdVtFthYnqDfKA6AmEU/erQ+ODRXltKDkDq/MwiokPYOVf4EHC9T5UX1hQ
fLATXnv1STqDIgB18SFCkQ4xZ1F+pWH+YK1HV3tsAM8yW9c+HGL78Q6WjToLuPNk52JKXVSyg+py
5dd7AjL355vLRz/laucNRF25E0VpFsERYWMkBOeQe3hfFAUfvIXrrNe4pDVGQg47UAyo47hEgOAD
duEvSqcP7v3aq3d2izkeFgRxxQCb90yCujXM/ld5wR/d+9WrGPUKh84AZ1I8a5iLYqYHWJwBZ/z8
wX90+asH7zh9j3BFYo/g/d5Za0BndlWyeuH9f7v+1bE3w4kRQ3/cPlnbtOU8a7pzVUfZf7v61Znn
TsDla40VwDEIJ7upijCc+srEmPwTgfW3zfnqyOPCunXjdfxg+yFIAd3q22VeNwzzfLgOw3gUxq0h
OD8OzRTzf1Wyl2+LxH/v6AZN+7LSZ38saWbKC7bHILLMwfcrNm1VNOAq9NVzozG2dZ1mPGGIBtYn
POvDe0ZBqkVySHSLaeC09UtFtpyoPqNuue4LxJaXCLeswELDGfjkFjzeoBEz96OrfpZEVhr0pXm5
a2B1t4k73byysFoOwIY50PfOfzQM+1sXM7rBYAv9PGj2txE2qiKdlGmOflzFIM+5sP1fNLIbKTxA
uS/sVjtKH7klYN07xZqrmjiHcAYxAbApQkChSvkJCG/+Gcimhf2d6d7DCj6wUajCl7Ii4fPkqOXW
uMqeQ1nYywAgEMDLGwuXVNI8k7FX52V1gFVEUkMkRAzsZSP6MjPSnZ1VYzwBvmx9WlkVHHQ1+YBj
KvKTt830Gvu+bTM+uiT1rddu4b8VPEQYeR4czzfnmTvYJ9fmDUatYOSvsefs9NJVu3CazbchdOKT
ywIkD1sBaqlHwG/BIoPx++CDKd4HdS5q+HDH0woyX++apAJH6+mibzsqPRBQ2DEQTIxjEPFXeZBf
hAYwi+btb8gFnEdak/44eZX/wwnU8EZKbjbwbJpPsMsFxxl66pMP376UQ/q0h2wFUB8BjWksyXPF
HeTWktgvT02ksQGX3ZBQPYgnp4chvWom+pWx6d87f5dFV6sViis5komgAA5McER+gnoGS618srCw
Aj8Nrtg7F6Ps28qiffbbQWWQHgGOg8zkRnDf5MBw7Ren20c701XZx2eFdFt3YYfJOc2rPrvMOSHe
6Iud44Oi8tqvep5XVJQM+V+h/glZQgo7cXhznuXy5e5x2YP+snn8U/H9q5loQnDWAfbEBwMf5RC9
RSIlhlkjfYdUaU6sh2Bc0NLqhE7q0fXYd8NqlVbRV84tH0Sv+NfGlzZaMcRsJ4RzwvH90LXIDBjs
vL7FXjGmqEx+u2L0M69As0z9sMh5i0BdBK1BxOUJvZ4KzUGJrAccl0Xv7z7fsf9+WPrXtmiyDRFV
QWMknsZLTj17kNOYf37pv38w8Gz73/qdo0wHHRBFS2C/h8V8WNTL0vr/xWTE9cOro0CHYEAbr6+P
a4sxKpDajQLRhIce3Xx+93//IP1rN8y+oJMPHtZ6BPMHUXp/QjtlS/RrWL5KG/zg8Vx7ooGvojsU
QvToeOHdOjbH0EOQkOeILx7/30EM6Jj+9/FPTbCMqOZhmQ9n0vvOowVEAj4Y6wRSpLynDeYTGM/A
xmmhX6FWf5Uou35whWSsBabC6A6ro1uA9cOsyEapt9OkXqKu4AD5+1+fv52P/qLLW/v3YvY7tF6m
RF4QuzEQJ0G1lDgcEKKFvJOXX2xKHz3Cy6v719+yRINFwiGrj0WDuX2CcSH/PoEkjtFyM5ETiB3L
ibuUvmI65/+nAs2/tlArEDJUjyB9HCWt4a1vMGN6LMz09Plz++ijuzpQwAymFw92i7BptgP9a085
KOKEfmEU8tHlr5a8U2OKPk9xhKyfJhM9qMhwVu4fPr/3D7aq4GrJzzDTnU0dRoeR6XvIWs/hUO0/
v/QHCTP+dfQwFNXQYIC/iKdubgtRnkEbBWjjbMka5LFij6obgQYMqLwGx9+O+r8lSPnXrmqoPEdv
ioQ9dksHvAHK9L3VEfimFfWgvVzrKvniJ17ewf8//5BI9L8fM+aCliAWHT3kLOmWW2faj7PT7stG
fuNCSMQA9EuyrKu3A227TToaO2cFbh4ae+StfnUbl7f1t9u42iK8WHUQa8fwMHbXU4fwHtb2WF98
I6TLX+AL5qMtgQscrMDB7PZqvleBmdLPH8IHC/ram20V4yXVGJt6D5Frbb5Rl0Eetxzm6U3Xt0i9
++JXfrAO/KuNA7IUNeu2sUiZXlqQgxViHw0CfIZK/rdt4tqqDZzW2bcTrDJ882N2fyOcO4mc9YvH
9NHtX+0SegRnayr7GAr75yiEAoQEieTN7vOX8ME69i8f6L92VZfUYmoKHcOAfb2jiu2DVn9x4x+9
36stAv5DQIg1gswsjOyqRKlyBSTdk5SJtX2LR+7+8FpnPoSeHb4qLD84iq5zv33J3MEWsJKyFJ7p
7o96/camd2f8FVV/Pn9gH7yOa7u2aPZa0IfANNOgTJ1bByoyBzi4j1bsi2Lng1dybdkWB1CUhFAE
IeKMfkMhDiHJ/OPzm//HDOgvC/7ar83FtuPJAV+qC8+KDAJHRNHQYUw9f/4jItC0nGpy09i4aCbd
sNkiKpkgQbezhwCchxvoB78bUBH3E4gvr//H2Zk1N4qzUfgXUQVaWG69x8TZe71RddLdgBAgBIjl
13/HfZXhC3ZVbmaqMlPYFlpfnfOcDtftq7HpYSZ1p24L8539Zvos2uKuzz30YPisoiKA4unyl19q
+dk2g3g42U4WXbXg0zO4hTGTEWR5Cf/k88+f+24o0ADEQ90j9tB0yQgiRbNFhs7O5bD2XPkBC9vY
eZp4o7sA2MtiRAi6dn4Wbfp7ZNI+QegYgM9Vd3+rcSz2fh6eCAsRvl7U8nYIawvziRv9KJFmB4Vy
4AJuqPIHAe/fT3hwoeClwp56X5hfFZwZQAGMsOd7Nl0bQynsUuoNeku5RRiXWrd5B6vMOHpfSady
JLGP498O+459DrndI4gAemug07nxLW5oa1gr1zpqzaEkI3LmPP81qSEz4aWoDiKSqMlAB9jG0AKm
BjACPJoQCtV4FFYPPquOKeygvK/ch8KAAjNSJX9VVo85ZJ2hPnHwc9aadNHwyTc4myojRfoq9Osq
7t0fgwuJUNVs6uHv5be3NCxnM6XNx1oUTmViqrsauH8DeRuoLeblc4+fzZZ9VGYRQI3+scfL9Ifh
LXKcT37zWbEgCHMohNKExA5QLDsxwd3mm0xfUUSQhYaZA+98Mbmei8p3DHvCBlWSVVp7m1Y/58hi
hM1pBWfSTc+mY+RhusiVRSTgUzOOWwlXFeIo9+MIoyYcJimvt2PE7hIn3+cTamFY6GpcwiAY6lNN
PAfnZVyjJDX2wdEpebUa/QkGTPW5LcCceVeDxzFAFDbGfdmsWg90t+4Lr4drM8fH+7R/Od3vpqYW
FEOpgbg+YquUnTqWlPAJkfwoTGGvUfsWplcym/5SyKcBFTDBMc8P/fQIx2tBXy83/MKq/K/nvPv6
WdRxKc+PrptuLXoYQCT4Cw1wGj/L6BqKdOn7zwZ/Dw67JYPrHz1Z3gWt+mqst+9VsL/8G5Z6+Wz4
ByQASYOVOApWKIhpA5/p1H773LNnY9+idFhhnzfGHmBRqftLqys9fqnhZyNfMRccND12ccXcjcpg
DEaEnhs9uY3ENWHyqWIkm6PuAtzddz1gBPFZ7R1636z8a4Lt5abx/t1DfbBlmSPuMOmO3AuNjYkD
66d2fXOAw7KHiR62JWfDJWQnqHxPg117nUc2NFPtQVmgjyI2pTHNbgCyJvs60dWNaeEZi2CV99cd
PZeTIOhFdKxwElQR4B2CEZxqJB77gGOB91SyDG7CPpL7Hha4H8I13/sU2j74PMZt4lZm54IZtIlC
p99h+Qzvfb/2UFnBpQQqO0bp7xEXxTpgRDUb+GrJcIusFCAIIE7TW1BD+HMO28OGwGW8gsRU3TZc
ZrHKAnmg0OZv65r1f/MkkL9sCnxnwI3cwhMgsW7nBLeyZniGc5+D2yGEfIlqwKMeRy+B7iCoCiiP
O54UsXVy/6ZyU74HFi957sFjupG9J8A/sgEwHumwEXlR3qgO0BKdcUBMDIFg27bdwZPAKNMshycQ
MkYE4rGm27dFx/YVLEcl4PvQ9uI4QqIWgBDR3LZVAetzz+ERq6hTxQklzQsck3BzQo+FixYh/YPD
x+CbA6nPVvTtCLwSGbdRCZ9gUPrtMzDOxY4lQbitqYX1DbJ9CYLToNmDbD0fBBjJT8xmwdrF9z7k
oaVfBJlgzA7GBrJTx1PDqyqGCcj4CdgYt5CnFF7HrUFm9r1XynLXMNe9twYhqIUVbKUxOwGU2ZAS
NzhmAN9MQ8vNQkK3Sd3JO5jM8hPIZ9UfUNNwLVIZ5MBB21cinzUI/OqghiA6EiAGHuqwBsNKRQ2q
2Cxtkq0XjDTZFiM096ErmrWD4/y3ujcOvidzO8QTwqd9ckgEpbmqCuRPjjUM2KmVzq4cnXQHffO/
IwC01R2soxQ+vb2na7v1fK6fVUn4G9eju1VC9MB4+2F1NlhE2ReTwqGzqhGU/qijBudRVBhgU1OI
8XtGgm4Dp8EIlwNgXx166UYHzw7DWksjh73ZuqufVOtlO1dV+qsU2QuuMMY9qceS3/iphdklTHGr
Pk3tukmK5pBX/beJ+JMPHFwDo7fj9gX8ixDOrWsjKAfCZ2SQZjAPcv486T5FJnaZd56v360tDDW0
EdyX8Ih8xG5dTeFeUfKFn5NjLs9AC+vKnPQIchJuJcHciwmg092Ao0FizFYQiMsvf8DCqcCbrSzw
wpCOZQ4/amhrgG+z5gg+GYAZQQBXpkjFlbrawgr2r9z2rqWKYfTrZOolOIZd8go7mwMqcBqQK3uU
pcfP1poMZg5YQ5CGVrOcICxGljdgdpPNpxpprhl2OKLIoDvnR7A8gOlYJ9gCEe9usO6Vr7/wmueC
4XSkJec5osmAgSAo9NXRSV47di89+7w8v2t5XJCrnoQ5qLlQiz+MEML+GRzhbmyU8it7/IViyz9Y
9LuPIMkwSC0hAWpGoKbkEH6HAxtzmpcecs+5h4h7r/zmc9sK79yT331YJOE4ahkU8Rn/DpvA2uCi
jmXY09WwbJTNlaV/qUOdW/Pdp8D+ydNprFG3K8GmqM4I4LYa2l+XO9RCg7mz3wCkKYpPcCLHhE99
3Hkp/KcpRHMltOlbhsGBXNJ2XAVRYa4AmhfGuTv7PTSogoAXPqqpdXdberAyRl7z1ofNTaP8K222
9BnntnzXZrBFtcIB6CFOgTf+ykk/Pje6cuA5knxL09S5suVb0AMyd7bbxjqLUnXDs5gHIeyjsHJu
TRDQtck8ANak6rMvkQyiuBJwIkH1kWytMf3T5Xe30DPc2YxZeoDV9SHEiATcIN2fTaER7psuP/xj
eRdzZ5txkihWmEFhPRfAwQoztZveNb/dSKxtiI/EblP25AQCwJ/LH3h+/x9scN3ZxFmlUEIMFBJO
GoT64Pn9wYmwH3VTr/5Ur4iCWXsVoQ5NqLFF6YcvHqhvFcsQcPDUtX8v/4KPxxLy0f7b63xfIqW2
K6EXAPgCJYCObhVYaXDSSbKCfUa9Ooaam4mE9lpA4seNFgWzRlMIma2kCZFrEd4xcmJts4Ym/8pa
8PEoQrH1v7+nGpuBOQPmN88130Kjb5I0jUktvxSsvzKAFr7/PAWPI/wu7BV0cbmw656xWHL9tSnS
T+qC5xF3Iyk4we4rOEYN6rog7/rjN55m5gU++dFdt6AGf7Kxzo34bsqBS1pH8GaBV4KSe4XjThGY
FWflJuhfLnevj0+x0TxnVTqpHniBATIw1AyKflW4Fny577pxVviPV8b90qfMpk7OQeQrSg/Adq96
hTrs1ERFvYvc/nuXd3D40m53+ecsvfrZ1AnxkO7GNKFxiCPVyjgF6HB1sQ4d98rStvQBs+HOxhyi
TgfXmCiyvuQgD9awHfIra//S2JiNdTb2fqBdvG4Kl4qyZNWHvxJ+a5FA/rnmmY3szovaQaoGdruE
37gJiAejRk5kJr5dfv7CD5hLPSYnzRG/guafECi/jmpbn8DQB72qqpp94TZi+7nPOU+W78ZFkAtY
qTHlHUP6HZC1NRLoV6zJ9tT5c/kDFl7zXN/R102fNpmc4j6F+hXExLco4d+lvFZ6WWqo89/f/QCB
I6BNEhId8Y9VhSA/x/4tTLqtrsW1/6sQ///KF/HzL3v3CbDl8snNRxn7UJU/oS5dP8DgA+hESugB
hSt99HvQmCYIsODbrLMcrjSebTNcWGzAtnT2xgn53tSK79Mg92+VwK2C4zXZOqTeWKws9ImrSSYw
H5dIrEeRAOKUGkEGk3GaTcbq4W4cQPQouiT6hhWKAHzWpJ/TX0TzjLNRjg0kpBPiAdJ8gqjS/Mgz
arbAf3+uh80v0DUF8M2ct7Bdqr4JO9wrbJGnNgHnsmTXysIL0+L89txxkjyf0hIilehOkh6kz3GV
u3dedz9mn6utRvP780KGkd90Pol1DrJ0a4A9HRLy9fIwIeeZ6YNeNs85g5kBTgmOwBgKndrB0Cbf
5KzD3q5p+Xgoxtw+iTEzXxQYVuA1Q086NbV+gI1G/xlrnezg+gMpEGd0wJU91CJXvacD4KtSYAO8
Ljn0iRfoXc0QgZW2Aai4l7/40vieLUgsyVv4nXsEcNDobxXYdIMjBCJ/+ZV6wNLzZ+sQbaokmqyA
BJLRel+gTrV1ATw6UOqIz83lfLYSgdoxDdzjUBeEzi5tz2D3LPmOiLNuc7mNFnrnXIaUj1mfl4iQ
PoJ23B1GXEzeJYZ9sUp2qzrB5FAC1Pu5ZXUuS0LlVtlkwsLUT6eUvWLfDs7TNZHKwg+ZS49wHAXy
SrQy1gZoNDKmq4iCbhbFSvxMk2uD+dx1PhoKszXJoqVC22DxxisP1yLM41bya3athf40l5IIt5eh
Bf04tnBeeRZZcICoqJfLL3rhiDFP95s4Th1AKcm4DVv2062U/VmGvfOFoopb70AIVSVIxmX95tIR
ovHLH7qwAs4jlYreYBJg2ETrvl6riSYbTCN7WKDusjx7uvwZC6+EzIbIxAkmbBfKUEMCD7ZKW4F6
cS1ZbeGV/JsS3y2wmJZMI4jPj8iTIOs01FtQArKt9FD0vvz1lz5htlvz/M6j2mj/2EZ20436xs/H
DcA4n9IwRvOrJY57ZadsWBknLUV0AsjfU7nl3eeePlcLKd2OhOBoDPPkBHLub+WB5WCeP9Uyc6FQ
TrGPtS08rTQYjokIvqu8u3HTa3LYhb45Vwm5tBqKQOEGgwTPXfkN8Y5bC25TgXLF5e+/0DHnUiFY
J4u8tN4Y077DJQyY0dTCB3D54Qvdhs72ln0YpQFHMtEx9UFA4uHXPnAzDGB1xdS21Drnz33X8a0W
E+QuaB1HWlRSHoNOgM/3V1VXRu3S88+N9u75vgSpCUEEUwzCqgDJnKrnyb8vnfJK4y8sB3S2NmeN
X5QOHHPHoLRghg7BrdOEEPS46g7sr2dRFFeKkksvYjb9mDGFh8upIKqShbvmebCnXl8iieiaynOp
G83Oi2Ci1JIC2Bp3RbIq8gd4OD7Zh2ZTDyHw6TYUx9yEcLJuoulGe5ghkPf7ubaZC1uAJs0kbkzA
2sBE8VIMXrrW2h8Pg2r17lPjYC5J4RLQBDmem583d8jP+aWl+gUO+5XHL3SjuSql7NPJoOg7xm0b
Roepp9WmcxRZpWkzHKG8AsGOm9fLP2VhSMw1KsjVKCiSaqY4Ku+9xIXu7DYE6smoayWtha46F6gg
uahB0td5xmPVqkirdRuGiLy5tjdaevxsSIu0rH3pQRpJ2mDdwEvacighp2vlpYXHz2UMorU2EI2F
dRe1OVB9eYkTBuR1aQC60eU3sDDU5ndAWd1FycS8MkZSK27qdxKmu889+fzO3013I8LGJ4g7oA23
tViFLUVyjXNtrl762ucWe/dwBZNkAEZoGYONCEThF6d7u/ytF/aM86vhPOMKWQwZ9iZue0aI3w0I
ikM8ggUsa9xQUZA17vAPlz9s6f3OZmxkHCWZzlUdJ9ngoZgEFQSitpyN27ArlbcF8W40vyj2UOfx
eAWZUA9U8M4vgnSVZY1YlfBUPpuo5QeAD2VcJrjxT4aUHqveN7tOI4c28RPIckVpd33o+ggySnR4
46MgvFGcwDEr0lSDfJ6W3zEzEORBgX2KnVGyaayKXi630MJ7nt+wdgJp45TZ+pxbizwETdMtrlra
9eeefp4C3/UiEBIz9Etex7CCr0Nd/5QO+3750Quvdn5V2EehTV1J+RGBfjtGEEo49b8Z2PSfe/ys
/0OMqxlrcLVNK9tiQoMWCJF+m6m5tgQvzMzzi3+uzAhtIlweKfTZ4Mhim75CigAou+mVxl9ooTkx
rIUGpkU4DQyALn1zNLRFDeHOxuCaeHu5kRYuHGE+/e/7Rc5bDZ84w1KGuudalhIMfNzT7CApVCCp
R4BCOr3aRn2RHRNv9ABZRqzo5Q9faMA5vkq0TmnroRtjmHiVAN6bfWsqvR7Fj889fzZ3wAcDxpFu
69gOKHR6YBdvuNElUCF1uAt0vvvcx8z2er5bW5O2EJrkQP8GaiXyZOPmt1mlryxAC91gfnXaTjZD
NmGLs6xoVqa8w45bZteW/6XpY7bd45HTNiqHiCJDMX2EC0mK5soI/HihCOf0qrDnA/LF8grvl/jA
ZMID33m+livH8acDHA5geUdieLJtPl2xzH78a8I51aqG/CMLTRQdpReIB9cX6dbL++jKD/p43xfO
IVa0E51DGimO0QBdPqEbwZ9BbQJfFHln0zVH/NJvmO0KBBip7kQhmZlqJH5BhgjcUUOunM2XHj6b
FalB6g2ivxhmkkfmRH8mJ/x9eRgsNc75E9+tFJEHKIZChltccOrAt+gfcK5118BPAaQsmsfC/5y5
CsyI2SdlRYb1etKonduTpN1N74RXxvJS88zGsnJ7yiKpK+hbgYxtDBHIx8g3l1vo43EczmlWXV0j
9rCE3Bw5dT4kPREfT35VNuOqcNTfy59x7iT/X4oETeC/bdNEOFoB6iGOHo5VNK83CBpZIRhhlVzD
TC58whxZ5edlWbXa8eLUh29G0nWbkWMIgWggrxx5zmvPB79hzqdKUWyZ+DCAOm4stJANKzAp9e66
HAEr4MpDopL7hoSBV9F+ziYCtvd/m80ZWx9Jy6KInUmk0XrITAOQYl8Mn3r1bjjrslVobVK6iTl2
1Vn9gt1lACAegvyukcQ+fituOOu4o2ob03JWH/ty2rLoq2eqNU3up+jr5X71cd91w1m9IZ2qbqCI
Pzva7LZwcVCUbxCHX9nnfDzq3HDWaYsh8GpI3c0R4TzlXesgh02iOn+l7T9ehtw5dgMYrylXfW+P
A/KuEvI985x1EnqrNtgxscPR7spBYuFXzOEbUQjgczEU9lghQWIN4FcTS+zJd5dfwNLTZz009eE6
62SEMNHCNvfI3GBHMMKvbZYXus8c6+VaBNORAZHUoQs/uGOQglDXyHKeamAHwms20oVONEd8wZ1k
UzWN+igTeqj4pNYIGlGQ9A9vlxvp45nDDc6N924N8gPm+xSnuGNFALEbsxoYg5IGals2NHuF18df
h7V+NT1wdlSn9ppJZqmLzYY3LX2wl4sE6u0KSYpSdW9RqxFzNlXwWfkoTgOnjenMCT93LHPn0rNe
hB4y4hDLHrlwRiRV2G51T6orFbqlvjYb7AygJKXsKI+WFshcTOvqRus0PFx+SUtPn412a0HVacDn
PlZBlmxrEAfuecSKKwqwhRMN8ND/7QMsbG2QWBncUDP8RnrZsApL/oC0uycPoChkZ9U3ou1PCMv5
jbPsNTn7x7sfdy48Q0VAORESNI+CxwqhNn4DEi+9J9NwQIrg6nLLLYyf/1Of+WmL9DUuARCi6f0g
QQdBghHCp9OwuYbwWfqM8wzxbggluvZ61x8apCx8GcQO2L1VVBef/AHnD333cJhUEc9DHR0PJJn2
mgCdkWSsPBk/J1c+YqF3zQlEeVl1ljdIiQD+9dQk/g2IU1cOF+TfyeX/dybunCREDStgUSmiYwnx
gwMVa0HvqYBZaWUL1T0AAGPWWk7+GpaNap8wYGdQDmgN8BJJu2G+SvuVQcjzvsha8iN0a9qdxkmj
cNC5xtQH4vrFU4/trLseiSx+AyBZmZWPwNA7SqDEQYIxQt5FYUzsQdwDXmyCAGsAJN1Tw5HONtUg
io/CTdaDQCSEj2ypAWYEwu6bwh935SSbB1d0MraFm50Ur4Mj9XIN/QXdq9rwxyIX2broyIBgBR7t
xp5iPc6o99IaXP27EzylgnHw/Vnfpy8yzdipGQwDV4MgRcAr/OceUaRrLyp/RVkiXnmD7MvGRViB
S113P/mO9xuZoc63wWr6ywfjbJc5Oet3DnfSLQImwiePGF7dlTwfkFygh+4cyubduU5V7Up4mr11
2zrYm+eZHAk4OKG65YkbhOuk4h2C+ETvf8kSxwPWzEHC4hQl5FRjSdhgZm7g7YLycJX7Kqcx7nD1
uaZBt5WpqjueSoMo64gdORig92Ik9iSQTbYVI4xDvR75yQ5h9IhMBP8GweRF3ObIsRJdwl9qkOu2
AIzkMYB0dD+C6vYTALmiwA0WwEM6R91P8lrdZKpqdkKK8q2wvbvtImQVBEAT3HhQ4+0tAAH7YCLp
gUKv9xoyB3FrKU+2ygN9dItIbeCBLZTGFDCDb1y01XecqqCCco2F23sA+z9u2h7+XqeFi4zgBhD/
q/BQb88eQh/yL0T1Ih5c+uegGK5LP0MqwojoxqpE54PfcMdU4+yB++nhlINtpvKF2JNmwp4SoY03
Xoug+bzux1sDX32s/SS9Q6K1PIBpgjBzptnGrShMnDjo9F9DRJEiz4gMj4mZwl0vfNgkB0KDncl4
DUcTXFYbEGDTOC9Yvq4QSb7KkhI+Ad/1txYnxx3Kg8k64DVik4xFmB1ysQnyPTqxgUsrWDtd7t07
dZJsK8cgNMZNhx8NopUQRJKa2wFBXEdNhXcjs6o3a+PBvJ5O1LcIOw7ane/bYcdRwf7RIJ9oo2va
xLoJDOC7VfQnynN9h5pRn6JkC94SVtm+QYbigKC39aARc7cqkSsGK/yUKL3iA1M7gpB5OB796dtE
kSQtgAZ7tgBr3yGrAHFc/ljEOY43/TGCpsbBIlG02zJL3ZumIgUye6Dr1jCY7IlOq2d/VMglQhrB
GpvKfNc7Vj6DEajAsvURj5kmTwkGIfyyYYDcsNxDGjR3kKCT/PV9P8DB2zrBBpFu40YhOwIJZiIA
tn9ChMyA1KeileVmMB60eUWPjGh/DJMbj3bhn4yyxI21HvwQGUch3acu8JxRNCYbZN6EDJkzxBPI
5h5cmKl4/eZB5rUJEQmC8JCs3GY5olCgq+p256GFdFsTQaUOLhbTyGWrXkcJWe5ghwyZzszA8OnX
qMtV6R+BSIof0o2ml3SS1aFguv8z+I178kNFXguAN+G3rErk+oF0mnbFdK+gG1qPtNZgCXnRKZOp
3CdR2OwmMdU4kaZIqEVE/dCeoOX0Vj1vyEHwEMDjXIlg59XaVSs6IMoDYWi6fiWIQ/RvHPwLwbLR
gMv5RFrkDmQ9yU8tzH2IFZt6qNYQbdaymAa4HLqyK1pYd+foItuNXuUEXR37fduv3DIcNgidRZpO
odL9p7YPc+WkMQGTaVvVcV4lO6g0Yh2MMQBfnzuhzHWTAU2CyEIqCjiloJCG8j2zcP5c/u4LB5S5
XpLTnGMSFzoO3ZcM/Qopf5t2yBBnVn5u4zBXS1LgzkygkjoOELjdRtEp4uGVotvCu51TApOoAPBM
juLIG2TBwAHRQuvp4zVcNXUtNM8cFYiKvWiHshQomQx7VotXC5PvGnl1b0KZa+Shpa3VbOOOiAPk
UYmuiZHW/BAyhPyMw5UWWtg+z9XjDARZp2JFHRu7Hk8GqR9yg61zYLeXu8/CV5+DAttCOs6kke8x
6OKNkL8s958vP3nh3c7l4sy6pdtYVsclz1ZVJ9epC5O6c+2gt/Bi+fnv73bMiVuQECsLeqWij3kz
HXhW7EQz/qI6ubKtXWqb8y979xEmRZpyz0QdO+13nr0E5evllll67vnv755bjVHRgCBbx7qeHodo
+Oq1ydPlRy+1yuy8bXvUUT1QNWIDezcJb1Va3ETqTvfjlf6y9FbJf797W+XAZyHlPsY2WYYvRbAf
+MPl777ULLPDtel0ypFEX8cR+VvWz+SaD3mpTWajs8Ia1SSONHEfPKMgsAODbFO1Ys8hD/7UN5+L
abHAO07ee3Xc4dC+AuufrDqZX+mF/r9q3weHq7nQ1XR1n3TI4rpphXV2MAwmXwdVhYeO9nLXe0m+
bTQZkFiWVt564jJ9lBWigyHwzJFTBeY90rSicojDWrQPDrwuO7CSvHvrJ8EPYGfVL4pghVMOp9bL
pNMC6YgoLGs7pKcCpd67bOiqLSz/0542ZjpaYugpC5opWVHow8hqKksNikBnvT9j5YAzIZ2/RdaP
rxpGwE2bI9N+4w5hX8HXyBiy8PwQAbl+B7C1hBPpvM8KuwDnXVXeTFnZ37Q1JWqtJ2+4S1Miw/UQ
GY3X5rtiDUTjtC2nwOyjgaa7cGJIMiZtDXE9qHt4dgldLqMWuAMoczfIYxi2CYwcjXIdhKLjhNn5
DuiRcgpeJ6qG21EMiBrwwXH37GTrlZcM0N0iZRmQab/PT7j0mH6YACc73Pdrf6VtURxSCwrZHleb
9Ceg4aAxo+4/7FRW4wgSZdJdCa0aYBwScZeOWbSXoyefJiCcN17Y5s4qCmR6ajBWz9F0BWIfcWf+
E8RWxH21KjjIFImOCa+RNxym9o0ju3iHkFIPdbNBvYzYcW68KYkQ5jzSI47V9M2jjoyjqAeZAnnJ
m9okPtzLsmQ7ldYK59i2ByTcCybwwR2RrFWgx3U6Vn8ynIF/jWCnHSGJYU+F7+oDTyO2dh2S/ZA+
ZCXEOMFX+NV7pL02WbtR+EUbXmTYVwcWAlz8dVUCyYlk2o7v8yAJnjmSObDRyfQhLAc453vPCRHA
WrP0VwfI2Xn9Db/XpEnDVap9kBcdW9o7JmS5R0Ar7nJND+o5EO53IqvEATFqwY0ewUTeDIKjMKqE
oTG+pkRmGFJp3S3CeotqraugL7dBkgNPYcK8jLFwmqPP+fA4DEm3nbx82uXS1IiZIK1pV1XEmh/E
Y8DT5q2JvgUYUnZFMHi/RkPp3weRwXLrcfVTTm70twVN5G1ExfIeZUBZrEhA9Be/LocXr3CR0AbP
7qR2nIY+0PQBw4GnM3oFLWhzh+pIc+z4uQdMvATbgUYPXeW7gJgjE8TCS79TeeBtuUGU8CowdERq
fO/smnLUB9eKelMyqY60YJAcVv7g4PxK86MJIW1hnsl2pTHQU+KUhkwwwVGbqM0hCNr21p6Tin1v
qHGq4sOei0lui6gGacP450MGWCvl2OJADizKbUkAXaGB2+/NYNTB1DnbjNwgSRsBjN+RyItUi6Qq
vY0dK/BQ3WawjxIkG6Cyp/bxfKx4wEw14cbfGzd1K5GoDDAKGIx1hMj0ULUlcARCPvlBzy14af64
D73MrdZpEtYgwpB+N4ipOZVeo25wIgxfUpz9d3CxD78ThikHJ5lu1fS+g+cOLfKVG62/pGHAf6rS
so2tpD0Vrh9sSVBADei0CdQbQy3wyouB1o9FOIIWnFNEowK3DNKc4/kg33UwSeGma4TdiIUrhI0X
R0TfTWuoC5zHugsVcv0cE+6RcD/9Im6vDojfJDtBFftuir54RRKx3CpMePs8cqfnPBXiqzsF8sZ6
QNWVacQ1ig1M3WbIm30kiBG9yxDa/JBWmd3kbuQfBpsPR+Hi9dbST+4LN7UHyFxAsyejc3AhWUOa
duK/hs7QriY7tb9Unk4rkVE3WU117a8Tgfy8oNJyOzZu9QU3dsg67KiR67IKk2OB2XqnGUpiOSnR
y90ep1fmjMVWD6XYSUnTL8UoJviP+ADvz0DVanTrHlvDf4mFIKZ1qNjWIPuApqWTA5DwZg1E8kvo
dTB5I1QcE7oLnA9rxE0VsOghrJCZsILRzvBVGap6Z8DVQHSPHB4MrD8rHK7Hu0j5+UlG7lBs2BCw
Xc+oQaXFT+GdcvFa+oTdugh7fxHCVS+dgpbOQwraxo9I9oW5rdpzP0FYCZT7J691k8eiz7JdUZqo
2TekKr45DbLC1hyDDyQ2hroEU2YvcIf5huDRDnU71iBr3ZADJD9ITK8wBEhR5mtVCP9QNhCtuZlj
93i79SpzMgjTPcTvKYu9rMqUICsaIi+8axDvugqKGiLXvuhQ6eyDr9JiPsnkuZxfMvApJfPqW/ig
7Lde+wN2UALUoQpqhnHwk3UFA+03zdx+63XIHwgTx9/3fpN8L8SY33pBl+5bUdknnRV0kyDB6tAP
frtxgeZfIckblJKSNEcQq1TsMAIpRkDCceuznO1EEU3r/Ix2OldUvR0yedu1zXp17NOBrpE0L/Z9
RGB4qDC3ONH06jV+8hNOrWFbEYdv8R8FopihIIH4yaBfmXDDgw7Z49hL3QMwhVpt4zrmd6rK/tAm
hn/F+kNiUWoK9rjFLLLDDceL5wz1NhGuJptykEhKCvJUPeRtP+wqOOxvUWWHlVtYolCsq9tfGB/s
uyRIt1BjgWHNrH6q+4bciKxAVIVLoEL0zLiJBB2fcH1yQMKP2mO3ZNFzanaLscsewCfy31rU+TYV
DpzbIK/0AQVHex8pWh+kEHRd0lTvh7EJkYlKxp0puHOXagcZ7Hnr3GFj6h0Ah5oQXz4093WoxUMm
pfOMNN/6S5shMKMb2hKuFP2QKoVKKjJuNlgasr3Lyua8rHe3EnG6uwFd8sAAhEJVWNiNJ7CsG5Y1
tyqqwx9ATZls46dDcau8Mjq11u9wcJLdbhid9jfw2oiiS/zsIfcIv5+QJ7wjqJ1/rauq+IXMXW+F
zKh8OwJVtivSnD76LvceA5mDj9kT+WcEgRmx6CqM28Z/4nkttzph2b4KTXWbjMR7pp52fgtaqWc7
FIhMRgLHsDOYae6irAruW+WBI8K87hfybsnfoAvJET942LpG6JtUCvaEYkG0j6Zx/MKa/3F2JUty
8sz2iYgAARJsoaYuep7s9oaw3TYIgRjF9PT3lFf96S+KuNXLXkiFpNSQeQZwZulInM/eldMHMOfW
1uuaeIdSlIRWTEXu4HxHf8u4E3duL+e3BMnYBIU12b9kPfTpq152f3HMQwATWOP8Z8bb6qnnFNQl
zC55psIEKnUo+t4OWpEgdejDKcuEv2qV21sH5vJDkPSxROKorGBkxUiLvJflyPsUb/X7rhH+vSwM
dTsJh2xB3TTe6hH6NQMAL3UwA/KKVOBAi01hM3WE2pOCTm2eMgCPqDdsFDxG3kDBLLHWy+pG1EW7
SVu3f0TRIg0kPCGzPTdMJD1z8m6ZMKmRI1RuPbv09rBZLsKpza0n2Y/5HZTI7H2b21jiWWnfgnEB
h3XpJfecTKiQAMewZ53nPgoSi7dkzB3A9WjTbxNncLd+Y/QbHM72z96xGU4QBmW8EYniQzOW/uPQ
mfZGEMNBun4spy3Gz/+M04y9IG89nsox3dalxLrNFKj8AfQ1wPHtffO7xzswlHKI3/k+ITdeS62b
Pu9SgsmDoiaRSfIguFk0Qd54I2orsbWp+Cg3huU6z+4AjYMtQTr9gStG7/3GNE929cOWd63alrGT
PJSpy+8NavDdnCn2aXC7DJDKhjU3NgfnwWyMjQOBtQDgyuyR4cJ53+NZ/qc1p9wHihgu4vDF7m7c
CblimHyAxxhXzXiX4Kr3lMMibyNrQzy1hk+cTYpbFfb4Dl7A/bS3mU33JJbe3nam+gnpCueVZPBd
zIU7bzOnUvupQVFprAsCtr5r4NpupdUfVY3OI4eZe1grRZ8n6P/B8DqxubtxSj9bgYAuvLN1/iGB
NYmbxASe7nkRttN31AYDLKbL79WlxrUXsT1YZpvC7jOiMQQhyqNsPvtspcy88NrWaWgtEsCTMaLt
DusQW39os8BLNqpb825cSBPoRLSyJCa0oPw6gi/a0UvTBzausXuXmj4l4b4kZuqmMp24MZAH9u9x
7OMFspILW2pYS1bNc+v4owHwGTWNo5rdt6rgK8mkhQShfZrjL7+Z1zVKC9AOPArDOUIr+5uI81vU
CvLAn+zXOs5WPmFhzeha0h6Eo8HdSpsISZoNkAShTe9h5315QS4tGi1thfysj7chBIM4bpoDAcrJ
+ChLL5zNZHu5h6Wfr+WtprKHyk56EpeQeD/a4AJ0onkYzH6NHfaPFXEmS2Nr6StlwHS+6VGn6OKg
2OIBJcJ0U7zRDxZC0hLX1WktIYSZPdeRFr2x2cKespV1lLcwhK4CgQeSa2A7yq/jesLuSFtTRg7n
SJY0kedim24U1L1JYJE5EGtw0oVVq/PQutYbpFcjYxYzyLmXdnKUvDlkpak25sDGgHEkc66aeZ2T
VhTCZtUA3EMGj+apf8hhqi6KFYH7hWWlk9AK1ZnZZCI9X8cv0kGV2G0h13gdvh1X2f/Og9l6xmQZ
9JRC7zYG/0YdiNMYa76SC5uSrpJcpk1m5LDSObae2hq4pLfA6F8e838sszNrVGeZSzPGHR35xpus
aZFCQbJ73qSj6IcgtXr3h9fk9H32Y2io5nlT3M+d5Hgx5tMNFOQp38YO0BE5IS3utIPxORYo4qfA
r0H8B2iLtB3WBCMWNh6dsE6szBxFrmw4jkBiRIQcm8MEfAUl11UviRasNSEVCv2edYyh9nSbCJh6
VQZsO2pujCuDvfANOme9SIhTCFW6x7k0w3K4kdBAb5mNJ8jKXWSpgxO478sRE5sugaOpTeCkngSe
+Mz9x2Sqg9xYGaOFhajzCPOMeRASHp1jw5DKyOz8wOti5XhcCFBdOpJxMONmWBUfs/S5LVU4+A9T
K1e2lqUfrsVn37Y2MwY6Y/Pqn0CgfnKQ6bocQUtNn/7/ZcyLAg7jiUImLRm8b6CWww2q2FzXtHbY
2spmw1h15Ih3M0ShYcLBG+vn5baXhls7Ztsaeh/MJHgTqiGA8gdEjrFqrpN+M3ViWW93CV75WCjI
4MMQclMhVcH7FxmvTejSz9eiFVq4vB0h6n1EqiAoKNa49dHSlbFZOPN0RhlcQYGoiZVzxLUejssO
BKPmon/1qXMsXfm3EasWPguLR2c+JshOTI5nwQIh/gmMRxgXa5fvha3A1G7IM+PIF0LQ/Ah0bbdD
yag4+HgePVg9XqEFj4tsZVNbmAmdAznPk/CNKbWOxPP8EFysPrSt9Dsz/N1VK1VXR+WDK4uK1OSI
emk4eq90vh/LtfNvaZi06FVJxVRFG3Jsq7ChJ+v671lNg7qk123Juhwq2InMQ8puAlRY+hv4gW5l
7O5wt31rUAO5cg60YC5lUSBPhWBOvCLs/BkyX5/+HK/scEvhoN2Xkcudsxra2UdTvk81EloHme1c
2JajgrTyAUvToIVzlxsjNNB9AtV1GzXSZFM26a5Rv/FAveIjmI+//27TDtIVteeD5xN3uD8lr36W
PKT5X5h+hTVbtek8FwynXrQDuLWl6htQdm8qQ+Bu7PT20fd5fUxtVr8JWZCntIAEczAx2KYBCzRs
jSxFvU1KZHOQhwc0TAgoQc+ZOdyCAGPdlAJqigbQ0WFzKmUFCAYH0Lc+n4ENYzXSkl29MYFcClWl
qtscUgh5oIaqvYXmSHmf9ZYIvdJ1n5HGpls29FOYky59xwVHIZ8JhvEQ1CLtbpxRiA0ciTs3sAai
jsDI9hihUh4VSz11QPkR+VhVOAe3TLt3Cqv5lWfSufV1GjRtq7JSD+LxVkZQyBEAToqdkh3IiMP3
EqDEpm9W8h1Lc3Nae18OasuGPhR8haqoaQ41srMZmA2Aka6s4HM7+ekjTr1+aR25PtJDkrqK3Ao/
2pa7saRXXANOTWt7lD2Po4cUNujxCfzX3WBek0FYGhHtftFxLmIKSkGUih9Qhtg4qJR2zrf//7Z9
+tXanlQXQ5oo6BZHsQPJD863FXul7pqG5tJP1/akfp591NTz+dj1kTH6G0O9p5BvvPzT/+lA6I+i
02/XtiPIM06ce7N3w20Ba6wM5OUdhVvEtmAQoXRFV0V+4SNxLDzcbEIvbuptAcPGkMBE9V75nb+r
0gnMRddYtQjDOjrzk3TOYm0Dc19ng3mck/lHLjJwQmpzb6BGvLKAF0ZUpywSILzt0sEWDKPbbctf
wPzZVO2fyyO6EB06OdFyzTgpT9e1gslDbds/3bb6e13TWlhDx6NhhLfkCMHWME4fLbU2Iks/+jRS
X0LaS2TnGD1GJDbHKYDOIixCRn/lPDp34mGJeVpQq95r4URzujax8h1g/zcYGe8zD6JUGUjll4dm
aUq1+FaNSaUDONBRESdoszuwIIJRrFHhFrZtna8Z5xRoXNgHHaf6Vz4724r8jpuTexbdGnxlcpdG
SQvzDMjw1AOS6Oixl8b7IVofCq1N6HJ1c3mIlj5Ci/TYLk6MGALlg1rUP12TOgcuTTPewFYLuZZM
KAu1Hjb+utzdwozoRM5urlqv6zLzCOvwyBQuzHPGAxUfl1tfWLA6fdMygNj3ihyPIqcPpPvDclYa
XvrZ2gntAEwOnajWOk6jy3aouERuOz6mjbEmULTUgR7EBmwqeFGaR+71h5mrk+mS98Ata3d5ZBam
WadtutkMZ+1yhtxeX971uE0FtWW/lC0ec3b2i1Fy3VVGZ2/Kjgo/TRETHXQotmmV37GM7eepsYPU
N44UQiiXP2hpwLTQnlTWS+Ea8xFWFDARMt145xs+27p54eyv60I7wNOsJGKOuyQq8+FoMOdb3sc/
OL2GCYgNULcGKPzBKtw0GeBeWx2ReNuAefYGIPLK3meffuaZA5NpkY0qcmlmdYzNzwFxJmmNfseB
V9xmXQeGxwBwYBnM+Zj9ZO1oRXgVV28WbseQcWmSPfh3vAiQMVKbCvpWVZj2JfIMANcfxlL6PnSC
IQEXwgrUujOKZAL+0khRrSiM7kHYjvlNeiR9n2d3/pNwVe5s1Q9PYA6To2sBp5SRqodNPQHgbu6n
4fPyhC0sch1B3ww5cKWxXR+9ZoLXYtHdicx7dP1ulw39X2anK/2cHjNnRpZqI9sRm6UAmdTHsTQ+
4gLQnr65Scf8sSj8kFbj98FhK7O4sKPpoHqAIQG8qeIGJDeyASEqCax8TWR8qW3trWYNY41NwW2O
/qzgPOmZQWfBl/7yXCzEp46pnwqngBoDxAZA79vacftjzIedyaFP9/9v3zM9T9swU5DQCfCbMhJA
hcn6yFSyTdnj5cbPjcyp8dNHfbn4GFbPk5bmTdQTcZuRDJ5W1u/rmj51+aVp5UM9B4L0cJ+wYQnL
3id5FeHb0+UpODR4iww2jGCV0sAb7+vk7fIvPncFOQ2Gtg2OQ28KaC/SI+npe9EkeeAq0MQkgHnm
0KzJni4NuXbRASWC8RIct8iI85ByELaGEzzk8icsNa4FLCrakhkdKsItbP6C1LD+qkxuL7d9yp/o
mwGGR7/RlMDQ5sqA3ilEuMJZuPeOMPZg/N1KZd9DgmujSLurEnrFoXTqTgvavhJOZtRAvVTVnQer
9sT+K4B0vfwt54L21PhpY/2yOP0YyETTgpIYvOxQNGEhA8bFGK5URdIVKozKbQaz9IrItTEkErAY
kJH6ld++sEz1G44DUvoEiQj3aAHBWADnYv11W/BV1hboUvta4GamKUlhNiWsQ+5LVgcjeKDes6mu
23KYfp+ZHNAMYKEYgeDAA3Niny7YX5endemnaxFcuK49m04GRaSsQtXKBaIJmLIs8EBs2HEYQ1zu
5l9x41woaDFccD5m0kT9GiV/KLYVOPNBu+TJ3uGe3A+dhEa/Pw2RURICYoclHlyryJDHM8xsc/k3
LES6fulRqiztDiF57IziOTuhI8vu9aqmdVGKPAWdRFDo0FvmKAG4GUID+PKV1XvuSoHI07UnHNWP
Ph8AK5l4AnwymNTO/MjHDzq9uBxKq/DrWOlpIcZ1AYqcd2Pneg7Uw5xmRK4c3GSzBhkZZubXlXk9
elqHX7aRfAYm0ZyIc/RdiA6bRTACcUfbV1s+X56KpW84/f9LB4DepK0scSSBRYyH0rcZSFRrWNsF
l+ZCi3QqzdmqnQ4qaBkpd8lktbsUlepDnjs1tBRhTrsBCJnf5HgXf173QVr0Dyo1c9nhgypnO4Di
MZ9g7OOwudz60gdp8e82Ip7GGMU7I5d3k+lEArysaRTAJMM01wCMVbXKWulsaW60TYDXiZHHJoT1
nXz0Ef7Jfcb4rZUl1yQCT6GiHeZQulS5z/A1cZzvcUu7NdsGEgFX7iD6jXvsBmusyMmRsoRzrO/t
ADU/XJ6HhaHRGawovw/W4AEOVUOy32FTqKYX372uBubpN24PCG5c4mdE3ZxvCcwSMtlvZrGijLVw
hugkVtbNXVXkEB2si31OnpX/ByWSNlv78UvNaxE9eXHNXB8/nmQ3KOU9UchFTCdv5uL1urF3/rtl
jFbXUAd4ragx1Z5S+j4hlxyUZruSRzu1c+bsc7UILtMJSomlaeFwg/DAwCCU4KVrd8ylhaMFMNgG
cTyZFYtYmj8Usx0H8C4OixM//PLonE34I6h0t5jJ8NrWz1MZ0RH6NwzeUvcoF81wDcYh0Tq2H7Qe
9SOoc40QyyDJW5E23kOeq/GWsaJ4oF2bbRsLRg4rx9TCgtA9Fia8YkYAxp2onEo3gKfm77EyH7Oe
3ZsC2bHLn73Uyen/X86RpshReLRaN6oLeJMnD+P0zAsP+uzfL7e/NG/aVpXQFNLXOAAj0zil5j8H
0W4YHPout77w63UuLzulH/GgcaCrTYMCejoeABSAfAcGcVcGaGFV64oWHjLDNEl8J+rcOeTWZqjW
jomlH689NdyZpqKp8eMp3RTORy2g6ParXKvYL7WuTSw0a/tCQMYmkvSX07yVBNSu+lm4K5iGpWHR
disYk3tJHcc0ghQWqsVFXwVAQa2cEku/XdupXIkSWkpOIzMUgYpvDSheK+9n7fYrW9XCqnS0rQrB
DA6KneEaQItQOHZolfdJsbZkziXhsJPoFHAMNdRe64lEVgn2kVP9gtwZWMcwsNlBjCsLY9WtHEkL
1xqdeGCC7WI04OtFPog+UM8AyfvVBS+shw6Pw3+25lodbGnAtDCuG16bAzakyAWVvR6gaQQ7qo2j
5mJ7OZIX1pPORPBEno11ii8xZQqTt5eUr2xAC5OhMxCqKU9SJPdp1MN6/sYva9CDpmLaznkN1D3U
G0HKdMXKVyzMh47vF22MbLlbAouN4vQupgJKQBL416lCYTJnGeFBn3jikM6pv/JqPv99TC8KmxYb
rCkvrKjND5aSe+kkh6r5VRTqRVQr8Xh+cpheF07cmVtdBQB403ETJJ34rpnlWhV0YWnpXAVFFDXx
nmRRZXRBW9JDDLl2x127Ky8oKXq6W44n7EYMqF1EDIHR5WXQmPsKqKUhgXAnMYLEefCzBgTuNTTo
0k3iXzniy5ma2dSJHZj9RYSDCcd+8flXBS/Usb4zs3e7/W16j5J/M+uHEfev1n3u8Ni9HEX/kLJn
7mA6ryGXIyhnEp4uFenCtCneqWUFAgQWOC0nB1Q6A2p0N2OT7gGw+TN687BJe/pqpskNt9ydapqt
VbPrhBI9W9s1nE4Z4I3VVhRzmEpPjnwSvLxhwCRd/tzz69LTqQ+9OULuQkg3Si0zijv7AKTz23VN
nyL8yxwWvtm5acxQoa2aMBuzgFVr5JOF003nOAzQJEvrorOiHJYmmcdDo7l1exFA33flzvLPKevM
MtCZDh0ox5WLrS7KHHu8S5tW7CFGDTXMLoY4AEj94VQ1xqFB/aAM6sYqDwZsVB+gJOccrIGOm6SB
5hVYlk0a5hl4ugDzeoAIT8Nff4Yn4Mx8Dn+O1HyRnmW+zyg0/aKWAVWFoeyS703tzxEZefphw37p
iYNxPgZdTYZbyLfRHVDSxn1iMQMCCjG/qwqavcYZhcT3KD0o/l03g9oZ7xd8LmGz2kWGX0OKjUd+
4vy53PQCfcjTGROdw5AuUEUV5WXdf8bSMXYJxC8Oo8na32D2u/fjlLsynHiZPkJvb+wD5JviR4Db
h/3QKtDVLv+Shc1TJ51YvdNmQI9g9bcl4EC2eC86+uJZ9lrCeqkD7SqWm8pzZOO5EegnYVKNoZRz
2BnPl3/++cPL0xkdndv6AN5OkDmVhn3XisqBGA8klx7L3u3fcqfJUddWkAS9rjttPzKKKc8swBuj
OO/UDvnRm1ZCrHCk4yPAl/fOUK/cjhcqIjrLA77U/uBD5ycSyobOXgJVoHs3F2TTyKqFon3rArDp
gNTPyh6KIqbbp2tHwPndheny/HGT0XJ2YzNy4GUUNhU5kBLuedZU/h7bNRzlUifaQOZZWRuDaKxI
xN8UUK5Z/uSglt6S35cnamHV6X5Ys2BQ34CwSYRz+50bZML55c9mBUkyl10XOjqRBcIcMm8zUUVT
Or3zBMrqc59moZ0m1koPC8eTTmcBXs+uxeiQyLDd+9ytPuH5uKbVfX4GPOs0cl/Op9j1a1PwYojq
tvxdQHcyKOHHCFEK8n0wq6fL07D0AVrwi7RBrY2lPUS+kgc+lbsZVNLLTS9FiLY7W2o2htiGXRXc
pHaKg39P2W06jaHiyKIMPETlPLDp2nAtLSjy3+Gayz4uUzuDXK4sb205PXbS+ZXE+dpNZ2k6tJQv
UD6m7JLKjuJk8oEpMUFPG4vS33qnczafG6fbXB64808MpsMoZS5TCCfPNJIFzMl7Et91kK/1/X7L
3QSKV2P6gw7Vr8udnf8sppdamedwYjZwX2P0xm5fIeW7NeH/nI/XCWIyvdw6jG0FYDpe+hUg06Qt
9rJ/8/ubgtUrL/3zX4DLyH8nvqA0b90CyoPzfC/LO2cqn1NFD1Zsr8zHQozoRCETGlyQXwWAmsbf
KHssh7V88PmJRh7hv798MktIjDkliaZy2OWT8QuiBlAQGrzbDoKY9lz9oIZYmeeljzidz192E5Sr
nJaq1IkUn+8cuLsE1tgeLq+hfzThM5dRnR0EHRVIpENjO0pmUr/UZPQebVt4j1nnjW8woXQ3vpqb
v0lVuRtOfRl0J2XfTuQGR/GEQjLENBxrwzqWbAe4bO9Ku6h2RBAfPoYFcn5MyYMx2OCjVo73RNxh
OkKyatiMXe3tIe0LYa6kVXdFySBJ1tM1jfbzlxfmn5bcl0GTQPqbIneHyONIByP8RP0IX1/14VE5
3I9VjOpSJ4v95WE8v4PBVee/vVmG0xQWBKmjyk8O+dBtCNAzeLZd1/ppYXz5lqmAHIvNoQBkDMWT
W8NHK/HvRNF8XNe8tttXovZyanUo+yChV1XFJum/F92aAeXS0GibO3w/iwEehlOU1K0IIGf3YI/O
b7g1FSuH1blNBPOs54ANFgtGB8M+8voXVSKQjEHOJN8kZA1Ife4TTj1oATj3PSqUOCXgtDuDIuZU
DfzRuLmTOVvLlZ9brqcutOXat2ZvAr5pH2UnIs7uPXpDANmGnUfQxCuxvtSHtkjjhGL9mK59hG52
CQKPEMOGyVw8TxSKf2UP2lLfG2tI26VB0xZtNzel23lWGTVVeVRKbf2e3hnD2sa1NOvaos0J5H8E
9BaApSR1GOd+cjvDcWeLuZr2U1nmK5G91I+2fAUFHg4O5uSoaiQNYc/2OnnGY5sa/NYEauByBC7N
jHZBoQVSoBB9t49D4k6QZ09vYBvyaXZsr4b6G8ua3eV+luZEO29prqZezeC8JZX6Q0wSFiL7OfTt
z6ua19PEk1E5oKLhvVtB7NxLJ2RW77j1ebnxc6cgIkRPFcu0FuBLjDIyx/4oyvRgJPHmctMLw6LX
8urBF6VrYvjNtPswEnMKmZg/4nZYKyYtdaBFN0xI67gVrRnZPTI81XPXdkHGVvJsS42f/v/ldKC+
XdLMtcfISu4JZFYhj7fLV5OWC0tTTwDDlyLNprksI8jZqgOyAeYzVCjLW0u0zsbmfr7zSu6sASEX
ok1PB2fAmYiRuN5x9ofPlpBbkgkORJj9weK5Ci5P91InWkjbRPG2ZmODxKfcVZPpBynNI7hb/HaR
Fr7cx9Jq1SIaJJK6a3vA5SCacG+J/lVya0XHfGm+tSDOvdZ1S8gFHnlKA+izBqIwg9l9ufzDz2bk
EWd62hbCdXgtWb0ZGXDnqSkRR8dR+8QzPyFrGza5dWSz2sb+9GvK1/ADCzOia9j4XGQJrAPmKHN/
DYRsoEIaNFl+IO7byledjgX9mnv6qtPy/hIkBDW+3JmwjRszFOx9o08OcJGpXyE4r+5B6mpe5GxY
R0jP2vvap+brKGcCGjsx301D5o9qNNeA0OeeDqefom0G0Ctt2hnJh6hLx9CFOwWnQzA0QwBx4jsr
/qP8lW1taVS1jYHlPCOyHKyj3c8SHGK6pXb3Fk/Dt5hVa96uS52cAuDLwAKv7KajA+ZRp/jk4jFA
/YdsaNw9WBvFpkNBo175nIV1T7QTH+LLxOMAWURWTAZQAfrNZCcfxO2uuGWf5kXbFtqWtaSGUsYR
vBTofaJ0/iklpEQT2RS/Ly/DhV3hfzKqcNOZlJL2sSnrz8bjUWX6z5eb9hcWuLYrGA1Y6WlVwL65
GvPAGU7lMzNEBeaBdfGTVXrwZen/2L14vNzfwrmgJ1FpYU9lG0/zyZmawWmUqDH0vIfWrqCN/e26
PrRHtitzAxx44R8HNm1i5cJDigeE/uWDH0A3c3e5l4V1pacaB+aWpoTz+zFz5hsjkXmA29036E97
4eUO/q2gM5uPnmoc4W0+FoMLQ61xNK1NWiGDlrVEvqVxOsOMWhpO0NlKVRuJnCQe1zJ9UKllP44w
TRQBKxvokLq1eyyhGxf5sXRffErdBhx8IX8wpsRD4sd5FtIJUr8S5Z8IRuEgQlz+/QurVteKGYg0
CrfvTBgeZ3d52m1s0azE9FLT2qoFfctyqdmDGzxR9cCFle3aNOMrgO+F1vXsj5d11gDDPFjBQYb9
plNsuIeSQbwSAQs7n57kdYqqalpz7KISErPeVAyQikruktR6tWH6s7J2Fj7hXxX7y/Ya934xtB1I
+iBxdPdT6lAAlbO1E2Jp6WtbqphGq/VGKEwq4t8kXvyKgssxmdXb5YXzL4TOLXxtS21gH2gQqI4D
y12ahzov0g2HLsnOkuyv1SR8Z4jK2olGwQUsy+2bVFbOwRljA5YE9adweLxJfJFBGKdvnly/sl9L
qBGv7Jjnz2FXr8WYohSg4zXjsax6AAcTDi38+rUYnSfwVjYZxO03csDt8/JYLAy1njD0T8ZLLZvK
qGzt2y6jn0NRHUpWrTwCFhajriZUT7wHfYWYRzyKbxPIwPjvgGfB7G+tXLL0+08df1mIVlLWkAqe
7aMHaZOfUFOXxxYamUd7OBXKL4/R0kec+v7SByzoc1AyhjYqjFualU+mdQtFlT0EgFaiaeHQMk9R
9qWDpOU5JzkFy3iaDoq+IIEfctNDWanYsL7fX/cZWlSpdpYCfGly5GBx4blnHfFVkGLO+yNrppWz
cWk+tNByOSgzQwwPzbntH1u73Zu+3MlC7C5/w8K+Y2rvF+KpAYlTNR373sU1XERt2WwvN700Cdqe
L705TX2rhXMD7Jdb4f6mLfyqIbv8p5hoHirHe7vc0cK56+qSQhPEkAswJcuI/Oi+jzt63I03ag/A
C66Pv+ir80IfkkfzNo7I4SW/S9/WhGTPz437PyJDszL6SaJfo3it/ToUHrzr1sxTz8+Mq4vxcMJG
wcpWRYnKPsTgfljGmmbbUtNajCufJTKxkWJpIKUxU/7s0atUyJAf1zPkgBaZmZUCTNBmqtimlvU3
nyvopzO1sqzObx5w8/1vbGeNmXqZUQxHFzyV+yy252dTiGkjp9n+lkx0WtlDlvrRorvvJ1YavKlh
/ioiP4fSN8ymoRW+k6mxkjxYWj9abJuFXRBzyjAPTRs6RfHe2NVrlpE1itXCuezq8jn+6MPqS0nc
Kpz+e+xkUA/468IBicfzfQ1DeoPATpaq4wBjnZCCvjl6bsiMPujMCpxLGMxyEULT6qrNBt6I/526
BAj0EeZdVZSI4dhQex/P48qqWBhKHRxp5W1nlz5uOLBoepBu8WgmxpZw+6qMp6vXexMnQW1OzSqS
ncxCZtlvUzGXoPavLYXzm6Wr08iF9OE+EReI9gkAsFskVQ++HcPCKIXfSLK5vFEuDdLp/1+PxQaW
inkJwNQk1ScIklFtzw9Tl69RXxf2FV1Kp4cZrUUcA/fwrN7ZeRO42VUAUuwrOq28RNZ8rudGRYDW
/Ma+GBW+8ZbYdhN2Smzrbnqyk+61kdauLFZdypYGTAtQyMn3TlWAN+HN5RZSrrdTWxyos3aZWxov
7fDNsgResXjQRRUMLjufqdDw1TUizqcB047ffrTteZg6FU3ZNwnoDmW/Sb8SyOeTEK7ONU+EgB0B
xcEnqgEVuCmv+C8c9WZI/dn63Tpd+mAOdHiz6x6KYCkZV/o9C/nDR+lQiN6CgEw6N1VUixYGCg+8
u4epBLLH0KMwrZ3tzPe8yo8lkgZd+WDF1+XyXB0hMRlWB4+WCr6GY5sFaRxUdTjn/RaGIUE1w9l1
WElOLewDOjWdM8/O01mWUTsy8y2BC/imdw37tyxaqBVniRFasl6TZllY3jpVfY6RB7MVq6J5iBzJ
Q5p0gdfOK5O11Lp2UNcEWbXp1Ho3fsucMkyQbfNXr/gUe9b/PjldnaeuUL+GlwaONhzP7k8DEron
O0v6Fw5H2YbMRboyIUtfoW0BOWzUyVhg3xmID8VQCdEJDnGfeOU9t7AF6OI7vK/ghVJzGc1Ge2N2
407YZKV+sNS0tgHYCWRUy9wuIh9ppl6WHz3jVyArEYY6BV1wa6Rpjn1RARqyG2ZvYxIa4Kli3SYz
3L96ZuzH2Xe30I24hvxy6lNPEsYozg8QCYis3LBhH6/+tjyDwmZvr0FJFpaUzkiPi6mTBKiXqOyA
j6jLXc7uutE7xtQOrjqAdUK6naWod07WAGLAc+0nQewfqLum47SQ56CnFfzldHdnKFoIuy0iQ/4Y
W4ieuip0HCPMmjdG3L1HViJiYV1RLa5VDsW8JvfRj2uFU5PfeNReSeT9Kz6diWqqXbrhZTOaHfz7
It9R3UZZZhb6qW3Dp9ECO7yEVlgQZ+14x2pmHyCoFO/GPHG+wV6rg2bfQAN4n8MyrE2KQFoF+Ztn
cQsRVrDYB+5MLzFP7A+fWPbTJPPuFrZeCnpzhdxCSQluEFzAuwFearuhH7OT/17+hiRsu5JHXJof
bSdpS5dlSEapKBb5BNBQuqvdNoyd4YO1oHQJC4714zWq4qdo0a4W/WzzYpxmaIOAItTEUJruDkVW
bi6v44VTSqe+ezX28yJOVWSeZBObCKSCAIYqmyS/q0qy8gBbWGc6AX6CPYgyJDrp2o8u3VV8Deaz
8Ot1+jvrGpVBZUzBpDi0zT+urwDFyAOCPN3aybr0209df4lFMFWhbjzwIcp8eIHUnvnetfP2qsHX
GfB8LqxqtCbchBUsL4cxywILBlKweJz7AM58d0Ly18tdWae40+MR4Edd8nsozSEdqsSN1JCJPW8k
wI8+rC+/gUIx3Va4Dr/OsuCbpOPGxmYy3kyGnYZjT4xdVeVpOFRKvF/+Mf8MIP73xzD9jVSoUUFP
uRojZXj9Yz8V/JAaiR0j75Im+8z307eKsX56ti3Km12TOJ27QTqdNMg6lf6GcJbvktzLzDDNusTe
zond3xjQovns/Haagwq+tB++k/odCFpwV1mZsHOLwTOZfqfzyajsGKSe6P84u64lOXUt+kVUIaJ4
BToy0fbYZ/xC2cc2IoogifD1d7Wf5uo0TVW/elyilba2tlZwGwnrNC+xCnPjjL+WnVya1mJ+GgQD
9v7oJWMzA7ydQ5YdgpP3OZ1TvYyqFPSqxx7Ic9i7BmGxjE0kWbbx09cIeroge54LoWymENwBMwG5
ZQkFWyI6Vz/KtGxPXA4/l6H60sgSls1pvxu85Sg5nIKnpUa6H3Sfb6+ra+Hgssa1uNxVOcV9mNlJ
3fJ/3VzAhquOLTF6Uce7n53r3QN6uXxIi8kBgPRk6EWfGNSdwrrJE79hX4wZLHnIvLze7s31xUZN
LeuzoJQFdBO8vlIYckZWajyTovp+T9vQitSi2lSUWWWXJBG1XeIWNL4IWMFs5EbXfzjc9v6/ccvK
lbhcSJKUqn3vJdCBPdz+2dcn2P9PJbUCbqmiwob9GRx3B55Nr0bVdSeotNpx39bqqfVKbyNKrexI
XbKPZiMeNsoaSgWQoHAuskDqaRo3enIZ6GsR8DJ2H44VrsxBkQtC3MvTUMpPPny0m9IJKdTk2n4O
gd4OzSbYmJG1rmjJmJnzgGHTOwnCPCT2bMC7yZlYG9vuWraN0KXL+VUFHB8Co7oMFIdJUXuEcFoo
QTxspL+7a+KptuFEo4yxMFLwTcCJpFIcA0nPhgEDVThCEbkFUV1ZX3qlBR5Nfg+1tC6ZIPHfzmM0
281JysSee8Csf9zuy8pw6SWXxk8lHQ0GkQEBuDCY07io7N0FFxVubMw3+RvYr6wvXTXXcgLi+waO
ezik19G0NPRV8KI+lh38oKNKpulLWUCCJ3SkyX80LSWfsyDzHgtzwPwpl0eTtViRGPFfw6AzgsPi
jIpFi7DqoyMIgTaCtKoY8Ajw5OcxOEOkd3yAIzfbof7tH9vUlQ+t3/hx41nDMS8XCuUut6BfiAmx
WINLPyxqAburQvyD1MR6HIWEutDs+IcmX7y4dUCeboIUd3UKLIBkwnuFTSyPgFdtnvk0+k+igJjF
CKcDzBVI+6HXO+RYGEEG1YPUOfSeuDCCx2CBV2kLfaR2mb/A/Cc7+BYugrY7jidkXvYpBXsJkEJU
PZ8gh00jzw6CSC65BQ9s03b+TSHglPQzvOq9ZZq/NjZ5dUT+M1UigRkvPZhTNcR2n8mX0oMHaib3
mYGHcKXy/DybRQ6v4A57OqBpcLInt4XTeFYMsYSGFsS/Fhvu26gEOb6dxsvUFp9mPOSdTezVAvAS
A11mpi9+MgOUepI19EttAesS1yojR7OrvB2m1HIw7BSuqcwvYiUcM3RgOv4iMpAxd8bAVQkHUKST
GwtsJaDoNZuSw1TaLKhEAufOR0sZaeJOab/3LLe46/jzdYc2Quq5M9MGoMlijEoO1QfSbG6Qtd9v
/X/4NYYCjvKtz5PJBstvhFE6cH35EEHV856X60tCp4UsWzWQ2WtToOmd8uBOvYyEafyAAXQKuVD1
ACPXrd2+1hktUWh92kETyJaJI7vpxOAc9DrMzIZ4El2+3RWz9DIR7vD+GHCUoDvLmAEi9mrgPfLh
famL+dEy/XIjNq4IPvp6bUgoOVTtAOKf59vtQ1F1/YH3LfsV1BN3djaF8gKBldm4Aw3CeYWhdfmn
GJziW0EC39o4bFbyF716VDRN4EKsF49bI+zjeTfva5zS0X0jeTkVPhz81DOCGVU3VGqLHpSt+tcg
kehbjh37E9vipqysCB14CT+bHNrUHj1P9JeyoMJcf4V25sbeXxuey0c/9MADttwzFjzQuVN+ll5x
pKzYGPmVo1EvSDXT5A/DUrVJI+WrV6RT6KlxDruL3yfMIO+cAi0b8ie4LMoZivtT20RFOfxjDXzP
/fTJ5u7+9iyvTICnxZd8JILYLnBsniWh5FDlIax1zcdmqKaNcvNfHPSVE16vC/UWyM9BvVjJZBY9
JIpKOBBVE6lwoWJ+exJj1rzgSb3cTTJVR9WP/hGfzz7DRW6MGLfbJ0qodwjKYPnsWjMcIIKePGeD
NcSBkvQAO7/sC4WXWhfagwF7BZArQmOZm1MmaJGGFJIXTQjSOlRLfVtsXR5WUrD/lHTMDFbhoBsm
zPqlqBeqkYUQPAtz48cgt67DK+tMFza0cP5mUPkfE+KKYjc1E4yrAlL8Ms3J/UMaN7ijwIozQK+u
wWSox7TIIXEL9TZ36jVrluPtFfa3kHpl/vWiWiMDZdTmMuAhq3sitmDkIqPH4O1uGXBhKpf52Jul
rWJW5+IbrOvl9xYp9ENlG/UBMHPy0A6yf7OtwT1NgtWPMGgzdpSDWOHWXWdG8Lztjy1lJCp74fxw
l47taZuRfzspRAIHs/6QFk0HRU5PyB14PpAbSgNyHJSx7MFPpIecT/PR6coChATWvlCTFV/NSljf
jM7J9ykT9LgEWbtrSk99NZeFnzI2+aGsiRv7PRuP01w2J0d042OZTcsxo50TDXaVn4uLci6Upuw2
moyRZkdKmdq5fo+aMZA2cxXB77h9qivqLHHJa1mcAo81vxgNIEEoQPFApc38Sibcfm/Px7WaMKZa
x6L3bTPDyYvRcz/bCRvg5ObFTj/GJAsObZeFQ7OxplZCy38Q6fk0pU7Z+rCpWPozAJckpp5cYk6t
LRTu2ie0hMKal0t1ZpyTAsSL9tQsj7m54eaxcnjoJU+Rpk6/wB83ybICepauJG/Kn+uNNGVlEtxL
h/7vaBpnuy19M+mB9JlH89UqK5iHjp9GPz+Iiv6ZzXljGtZCiHaB7+quYALxFklCDVNe8P9QuK3o
t4rNh9srau0L2jHVs4VOUwGhLWOUT6DQwUisVrtsdHnoAp+2sW5X5trVTio4bFW5n1kKzt0FKAHv
Zb7LWHbfSatrgJq8BUCtbtPz0n9p4d8Mr2sIZz0awZ/bQ7S2mrSFKgzDGhvWB2fWFXXM1RKRgbW7
243/jaRXIqyuhjnZvLDqPr9UqReU5rkJ+WRlZS5qG7kfW66TvUyjyKOmLYOHkfEllC1nLbzNbHfX
krzcA54Mufv0q4tqPnI8eIlbtAmtsrOjtPSCqGMG3FDmrsFjNM3ZzoI0UOTSND9Xqnd3luG3r0wV
46Pj0nY3pTuVTuqpYqO7b7mXN7hBTzUE+2cVexCr+0wsjsfbuYMD4zzm6VvAlf8+GDZ5sUgvH8qx
mk4B7FK+TUWaPRQGh1MhL8o/gHIasUX5EE6THHIE5KF7bEd3guyhwxYkX8Z0amxzdmPRtuXOK2fr
IApqPC88bc2NAb+KCUEM1XnhYHxZrLE844y6wL5uyxjPt7s0nw9VfjAN981Pvxle/uDILwNKCLgh
bOyBlZxDZ4sjVwaWnPfpeTS7P/7SxQWIHZ7TfCpgXOD4W5qMKxtaZ4zPQ1l4k4WtBjvsXV/ZcUmg
MOO9+byJby/ZtS9o8W9oFjiyV5AbcEwZLnQJTfpjCPKI+Rvhe22ktKhnZAQXzd40zjQ1IR4EKwfS
HHN6Js0XI9/iVq/1Qgt8gJ0Je+ToRRd8HlFCTNkMlf8HIcyNsLQSNnRBUcnc2g2yGcVXyqFcKdyX
lAVbaK1rQ4T3Wv0MWvLKq8BJlAnotmB+NKHCc3BZB0Bi4hW/H+/ow+Uz2kyMjdcGddk2KLr274Zf
711TbLznXBueS9Pa+KeyKhuja4A365E4Dum+IHx/e4FeO20uTWunDXhTVe8GeAl2mwXOwFZmHjyb
jE3IJU83oAdr39AKL8rzTD81LhLJjhsxVC5p079k9ZYc5droaGdOa/kzy+1UJMNsH5bAiqW3xb5Z
aVo/cOA01QVBnUEBpYdbOxOqeaNBV2zcGK9tK4y9Hl1bt8Pj31COidtnkcP5TgZzmFc4lNSWRdNa
By574kP+NcCmy3VrBkDJ2Ox8gaq5Kjc1c9cav/TrQ+MZ6q/SYGWdiPmzHfAw4PdUNC4jo4VNmdeB
6FgOPIcvf0N9EG968OOatswrVhakc+nQhx8+jz4ZBpOKxIaG5OOIS80XaAukicJj1cZtcO0T2pYd
pPCVLS9KfCL7ZqLYO2KrhVKUW2SitcHXNm7gpmUxEwBcAUR9YKn4Qrn6dTsmrDWt7Ve8BIypAfuz
ZPRgqVnWUb8VbdZa1rZqmYnJKDq0nNVWaGRTyL37Yoyum9FPhg/zRhjllnjHgZJbYvbBmw8gwu0h
WZlOXTkj7wHAgOMJVowAlMVM36oLxX4utyjgK2eULp9BnGbwuCqQiah6V3m/y8k8LDyDBU0RVn63
kVat9ULbsB6HQACkm4DOUfJJGM5RcPu97LdUzdeav/z7h21lmnVtzZ2jkgJi3SK3jqU4Q//xvh2l
q2jIfCoXVgFalLZcxRWB3aQsyYOB97CNE3zt92t7lqthaOx+ySDWmf9gBRTozOLn3PLPt9fQSrjX
VZN7Mae+4OjAkObPRg+fc4ibP9oOPfvFPQZGCJy6PHJWpjWMXFuRMPvBMZqDNXn7279+bYVqWzeX
ZMgtCy2D7/oZ7q77jqpPQ7YcUhzmqpmWjUm49g6PHujaGb7ttOkId75EWfYfNuenbupFaNn5cz/4
MJiqgcYKvCns6aai6Mq869IZU+sOdpCChdzi4InGHN9LhSDhyPothO3fQr9+db10SzuIS9hsluPS
D7i9jPy1AOPwnAncFeNA9OknOx9wOMjXycxxyaIAMzZha1yypE7AX8nErZ1EKZ5ppzD1XHjWQI8N
qX4ncw/6BFXzPLt99zMzTTlHhb3gIYsKcnHyZjASprV7Z/zWGbgcOnbwDZ4uepnjF1IHz9Wcfbq9
vlYmQWffQpcioB0dVcIM68VJ6akT/iuUMeLbzV8rRGH8dY2+xS+CoVpM8BhN8ZXZ4Oek6VPd+xKv
zhesolP8shRoNbe/ttIZXZ9kmL3Am1FDTYit5pBy8gaZ8CI0py2g4spBqssiLyaZraDHB3Ln1W8g
qvZ+3w+/fO9DCIcEUm7UsKFIFushL37J4mGYf91ueiX86U9gxDd72oi+T+ASwCF0O5RGGw4mdBEg
ROE2j2ktzI3JXhsdLTfKbNN2Z39WYHzRsJueFmOL7b/WspYaUbBkso6g5bb57vb/2ltH51q7WnT1
OoOZY4vVv1jtjqn80VbefbcMXWXECC6YaJqrpFomBlh8+RUazQc3hwhF3omNqL2y4HU9Y+Yqv1UF
HLV6KH9ZxHwOsmxvZVtMkZXh0fVFSAOmv5NnBTJSmR/9ceYPHSiDGz/+KvoVwUEXF8ntoPFUL7Fd
a+kfDZhXwGvHdKK+L5FpzPUQ5ksqjdCgBtv3U0lg+KnqqPJKP4TlYQlJ72V8H0H/jDsKfRWa2iD+
GSaAoz6UqmNH2vw5cKp6IxVaG47LLHzYpSxvOydYepWYA+dfizIoHmG43v9z10b9Cyr90HrD8r7s
8kycA0g6QxI9y07GuIiY+fA4cMt22N33Hfv/e0HmIq97hsNknIG1c3zQx/Pg61y2dmyAynrnV/RY
0EHLFzmpSlC5Ff7vGuXgvDtZzsa9Y20qtIAwNoYUnYGlM7S/8+JnUG89u641rEUEh5hjkMFSO4E0
PZKACN6/G8t9Za/qki7Tgl+8tAsCAq3fCpMMUeFln4rU/Xp7Xld+uQ5sXwBk/3tdShzzmags9Jqt
O+/aL7988cPKZPAaL7pBgOMz7DrcjArAp/r6HtTOJUXQ1iPSvkm2Jh9hpEN3/ZSHtmnFKCvdNyra
OqTEzwA4wG8vK/geG4+T2qIGrxys/8E+c2IY8zJCKgEWFqYxR8vY7WTxaaq3ztO1cdfWouAEKfIw
jIk32KFiD+SiqDRvpBzXl4ujI587aEWmPYT+QHiRIZufTfHt9ohfv7E4Ouq5t+eu9SrcJDpDnQfG
I9JboWo+WxWLF4C+bn9l7edriX3Qo/Rgeyg8+IX/eSiGyOrr19tN/721/ffS4OgCzNQWY1vMADXC
Hr5wYAhITJhy50489YMXz5KAwdoIPx69BrUC2kBk0HQsLy6zrojx3E6OQQY6twUXqNhQQbprcZdK
jL4dPoMJ24cSbLMIKutuBPNe+uS6My9DGMaTUOVtvU8rRhEpyfjkF21wsOwu3/l15sRVHSCTyMnP
2/28voCdQNsaZgH+OfNwnLmuX0cNY3sh6BcXL0+Rjev9nROlRWqfO111Capnnn4G0RSjuaW5c5XK
4weOrgXhl7YRLNAlPY99yH6VGfxqo/L38J5bYfVUvts8SutwSxllZcHpSg+opHOYPOFjPQwpavI5
XTaeklamQdd5KAC6GiSvsNqKM94+w96tw9SownpS8e2Jvn63d3SpB8oLo5CWXSX+kP0aFGRjZPYJ
Oj9FlA/mLsvK09AZj7xKNzbQ2lBdevrhvOir0VE8x9505nenO11cam535HpAdHQmAp/tXo4uYlZL
22AHxI4KW3uYTjU8ajc+sTYblz59+O3dWPWdw2iZ1NVyVm69JKKbhj8uRMweUdFvN6ZkbYi0Qy9V
bIH/7sTBOwHuSgWnwhk+3R6klR7ocjVNcDHpLgaRuLSxwyoYPg/t8EUsEJie2tPtb6z8fF2xpq8o
UNk0BebKLV7cIf0BrbSN7fD3ffBa9NWGZh5wrCqvU8lEgzkCaNjZgZJrRK4/KieEjFwF4HCR8gjI
QrkTC/f3c15QENzSctrVbGSHYhjkm+cMzYNf5AQGkh0NOctNGICo7LWGqOGb6Vou1OLBOMCodHs5
zzTGYyVkGLiV7fMg79+ySg5nG6B9wP16WrCITaT548jG+rx0vdpDocxXocJb9nOTznyn5GTtAhwe
kYtLnlV/M30jrQ+q8vwY0irmk5KkP7XwHdo7jV2+kiEz/9RZJr6NpVDPFto4DC20gmVg0SPyFhAO
Ctt9ZkOH5wv4GWxiC69XZRydqNKCaVZYQK4nueuJA7Bm4g0miXPsOLiZQmKiCvtReDy0ggFe9reX
zMqy1Jkr0sg8Kw1w1Z76sby44uFduH+wlulHJrfsN1eWpU5bUYMqe8WRks2k+JkT9i/okFunzUpa
o7NVcDrPHm+XKunmSUa1wb80S5mwxv8ySvFoD+rOA1MXBDFZYNT+ADKsM2XxiJoQp+Z9OZ+u+SFa
Bim/HMCLauxiQd7N9OftyV05YXQ+6EWrd4HnoUhqb6a/K3vI9yp3oUy9VP5LK+086ovZgCmdx2IJ
77b97c+unAc6V1Q5ueWVFa5URmvtQBPZZ74VZuOwsWTXEgydPKQgveXlJp6fUqF4FrUQR9sNtUcf
JycojiJteNyaJN9nVDZP8I72nxuPpDDxzuvXmbXZE8TZ07fbfb1KLkW2o4shFFUP6SvXx3u7Lbud
qkn5CEGANnLAlj3OjePFBqLxroU+ya6t7Go35gY5uiOwSzaR/feMA8BTj2m5cc6sBBFXu51UvSAL
eIEi6Us5hI5AlcLzrKMNc+CIsKGMJO2+KT782uj/XyX1KweDzrWpOysjENa8vET1LAEJzn1YqC2r
kHbd8o8JIuGpA3zlm9mq/G2yfO8HrXzQj+wZ+tjxCC4APLdryGLale3v7Fy0iZnK7gQmV/osg9KM
TdP299VYdT8s5qtH2jJ/ly+OO4ae6bDnlEBozLCC+melaq+NRmd2T6UL9E8mluK5ELPx4HSM7A3D
n15Myf2XuYFP5wTNogOkVucBrzgGjV1oKb8Detu/iDZ3d0PHx6+pl+dvzB/zX2Sq2WPTKxplQ2ce
8nnJurAiVfEAGdHls9M2wJ3Jrn3zBN6JM6yK35RbYBmynpSf8MwxRWO9TBDxgXMJqXz7WSy5HRao
lYXEI8WTKzMvYjKDY20rUUprGhDhUX3OI8nbp05509e8GcluND3/XTkN3j0cLvYcitixFMo7qJp1
sd8R8c+Su25YVZREbme60ax8fi5MsHRxCxTRkEMQnICwEBrQ8X4cmW/89lPXOjDPS2ODe+JhNN00
rEeMfd107pExakZQp/IPhsiMn+bgsgjomSy2CqcSyO+Z9ZXKwdiPddG++ZANDWfXZFHmAfiDhW8d
M5NkkSghFALBC/Ymy6XaeWM9v6Ai6AAbRJqX0oa5exEofrC5zeN+NNNd32aoikNZjoW2kbpRNasl
aezgT9+q8ZCmZRd7Xts/NDwYD77yobTa8+qfJZPZr6q2urAuRih7MFluSbesnGU6QHi0bbvv2gBl
OmbmD5bb2Y9ueo8PHmKJjs0iYGVYvcTVL7D4M261Qdg2+d5u7kLTXj5w6dWHNBoWe0On6glsyAZW
9s+M/6bzRoK4kkjoqCyz8Wwu5kYkxcJjiEwC535R+WvicUsab23orf//8d3sOZB2RmSDrSaQQXkR
nLCj3I24uXJo6VhglWNttci+EumaMXVcGAWDqjK5G2XGa0cx1C10OsRczdBggV1KQqjrhfYUKDwK
FMtuAYMzzlvnwFrZ76DxGsSin77eDs7XRuzy0csZ8WG6OxtuCyMFkwgu9t+HOvtFUC253fS14bo0
rRV60CyvncW0oNjAf5oWmO4QV6hfPIls+fYX1n78ZaF9+PGgIfttlTMrYUEzhtLwn2d7+XK77WtZ
4+XXX3r1oe2GLARPM5Qko6EizynisRwyMM9hdDd6/TP+8nL7Q2vDdOnchw9lpLOzGh/DCUNyxKqg
DCuvHsGTHe65s176ol3MBADBlMCIKRFu/ubP6b5PpzuHSdtxwZyL1CXLBM22X8vUheX0Tg0eyeEx
AwP7vhHSClGtgOwGfEBI4tuuAEy8HSI11Dj+cxi23/7EtdB0GSEtJfINKDIFyAjxmO75R4qnOR7b
acWPhDfzOeBDdZ81masjJAez46ZBoclQT6n/dfRldkidIT2DbJt9u92Zq3Yq6I2Ok3StuhXVjIta
PprZySQA09fMUd/KrJzhNNIGkTn11qnsnew0layOIPhWb9xUVkZSR6LD8ziXAPbCVgUciRKXoGVw
K2RB7FPOycYL7cre1GHocGSwZqvPSRL4rnfoeTrvoGXCYjAtUSsBhuMbwcPj743RvCxlPXu9jKYW
CTITNWEoKkMcgo7uZ9y72/NCAOPAw+Vwhgbk/EZ6730OehhKqxlAlEr6cMepysB/rRgHQ/72D1kJ
FDoIk1ZlZhQL7RLXULEZGDEKvhGY5bdbXxtTLUaUQtR9RxQ8yO0/hoEkDE+MluhC6f2w0y127MoR
p8PWq0KY8D9OYRvVFC9BVxonOEBGFhThXND/6746OLl6n+q02RAHXBszLXQU3jB38FomCUVU2hUN
TUOVdjVyainv/IQWOuqxpnXgIumk87FoXhU8vbPPd82JjtFcGun6S2tMiZLezi/HPRI+qAHxH4PX
7AA62QI9r+xZHaxJ3Ik6lczNZGjOOa/DeZgO5tzE/bzxQr4yDTpa0zOtGWs3M2E/ZHw2UxbXRvU+
VN7G2r163ccW/et6//EMLYVj0GWBpwSKFzG8ouBPX/te1It0DmuzaiMzq0s4oVn2AwopeMioPBf3
KTjtDSFsufkBXDjnvgVha/FinEcHrzOkTPxS9OHgdTu74PAU5+19Z+5/gJ2zVXsG0tykqFQEQa8d
d4b9YHlfZd08jcawVUW5ZCBXAp9ujCbspsoaN0XAUQ347HYVi2Ji8e21vbbmtMRhVJJT10gX+Pxm
0QCot9MOR+iJQDXxHknjy6rQNn9QZkABcnNJhqqMJcX5UGylJCvR0tY2fQdlaZ/mpZmMMJl0CxIK
9YZTdzcNNMyLjWW9smt0ZKfTGXimRA0Ewi1dNNr7FHpj9tYqXaGquTqIM7chW+x0MIAnS9afJYXA
UsS63sgiT+VBYsg536Mm7u8M1AMPDYopcUBh4TkK34C0jHvnNUEHeqIk5maqYWbC26+BXUU9ORje
PQAILAEdV2g6RsEKjmxkwPW+IFVInC/uFstoZRHomELIjS0QEmjwy8dy2bmtB8khWdOwatw+ktC7
PzNv2rJzvL5fHL1CPs6KQ/6bzQn1nSocBxSGmouHjWBQui7mZiPJuL7nHb1YHuR52XGRejBDVGaY
SofhUcPZyNvWFvTlox/CdF8UlchHF0clKZGnvQsPNaj+zsxax0sOFJx8hyK5wJPpDq7RBymtUz1t
2az7l719JRzq/HiRle3sCg+6Dr5r/B57mVZgwyEXjaD7OO86Z5y/uxOUJvfDgtIyozV1YsvJGOq+
EzyCbdl7NHQFc/cjSeW5FV6xI4ad25GfQj/cqZc5nAqjkREdWweYLiWzqACQ5BG6gCwWrOInFEfl
cc5Lb1/7DnlgnZx/SGtJ/4Fz6PLZb1ogmQO4oaoKWU5mjMGRFZSGhFpTLPwBOr/E4fO3Btoz4YwB
Oy5QxoqWuu3yqMx9+UUtQYe6m7R+8oYWeIFs2/Ns8PYTJBOWqJsWdsJr20RDZav+lKGuvVPNQh+V
Xyyx5QXGkfiG64deXQE50Pp+JM18DCvgEvbj5BbDzmWlDYEsgO0HzhBQ+pS157ac7B9LKf0srqqx
lJDQVFsPk9e3jqvrDdCpyVo+iyVZJARQQa4HBryEbMJSFkWkuuGOx/NLrNHOhH4mPXFbd0oGL2dR
p+BFW9VqQ+5wpQ86KLVmsuOFQOOlQliuv8/sl59BRA7Y9tvn8fWN7+qAVFzQCkgaI1PGW+gbzab2
BTX0LamXtcYvvfqw8Znt+mRcQDQSpUJRurPaqDUgqnHfT9cSroIDGu2g+JC4ae+GANz/A+bb6Xbb
V3kImFUd3OmZdtZWA6xX0txHaSbv5fICZa/lK3FShC63XYyo6Wr6iqcJd+eZw3Q0adEcewBOgZnp
fQhqKoH0Ly/sx8Ga7JCPffMsDFj9KVLRI5TqrEcKivwJGoRWnIPdB/hs2hgbQXfllPqbM38Y+xmi
3l5feTKpBjxHKO59y4h4WCoAbn2/PQ8Znkpuj9VKeP+baXz4ko8imjnB6TYxA3S4CMRTGdA5Qs0s
vu8DWkLHZDAa3TTPSZUpiKIQyAD1feq9F6iKb1WCrnfC0R9xKR4kM1zxIfggO+Q6XyszOATdvLFU
11q/TNKHIeItzYsJ0fPc42DFO/exM2Eh7t05PloEMgJ3GI0RGrlG+8Wxh7ifflSSbmQGKxFIR8Fm
3OK8V2N6ZpaIJjcLM/dJoTxtGVu5x/XBcXWyTGCljb1QeNFLR4VQ5I3H9NNobmHA11rXht6HdVml
5pGeHZyMbg8e3JM5/nvXwtTJMny0Sc0pqqBuq/aVa8/QXuAishz/ePsDa4N/6dSHdVMSz24gL00S
SJ+GUFo9Z1UamXWBV+LD7S+sDc8ldH/4Qlb36bDkM+L/+J20/xjOGbtgY+mstW3/f9tE5AzKUvj1
lc+PLZQQQ78Su240t26qa8OjXSbFDAwMrYiT+D6Vh1yQYY+7cQPZ7RZQHIidbOgKrHVEC0DjPBXI
eEaSqObdN/91zfMM6sPtCViJ07pYcoesCtVMZCl1zr67vpVwxzp1HWqIKMwwviXhcb0L/0EPe7gS
d3m7LAmxIPnTBST7JsFxPdR1I7YQQ9cABqB96EDiZSTcawdcjHC2HAGfT1DEssJFXuTXoKRKO+O7
IaeNOVmpdju6pPJgkSL3KOkS0yD+9xnHcADJdFmwHQmG7plBNzAiiokIwkM7pwrKnSunrdP1+spz
/oOfMWGTUCLFPpuOmX7yaLacOz+F2yYQAEdajOlGaL9sw/9ePhzv8v0P21NVftuZl6dtA2XgsLPJ
z3L2N3KclSWh41OwoCFRb0Ikx+HkIJo8D2dWXvKdLe+3lUHSYdnd3NQZHuenhC+PpfhlqCE056cy
7TcGZ639S8c+DI4NadXULhySdEp991RdP7V1ZexcqNf9m7fB1gm4Mk46dpKYpBvzCfWwqq/KXdXM
w1m1nZs4AOTubgeBtU9okZIPHbwMDPSE81+ARsZAzoQszzdaXxsnLUw2uWgyk9fIPrr8nCr/Gx+z
fdbY+Q52M+ZGHFvrgh4jS9k0Tk/9c++n4UieJbC+3N9Kz1b2gY4cXyqXebh/B+cCOE7isNdgbn7e
HvvrjxOOjhOX+eAwWGbTM2dOB+4Ds468hmNJ5gevgKb53yvG6hMBfmVfcki23/7qynDpIHLDmIjg
owjO1Vg8WUX3D/wQn82he7vd/MqU6whymQ1Zg1N9SaQX04q9GnX7PhZFGW7xhNd+/+XDH/Ze0w9V
wz1iJaioz/EkIBZowVcgcsVi3Le9dbBgA0+qoMo6Cpt5dfIM/kd2NJr94GA2kNa8PU4r3dABg//j
7EyWJMW5pn1FmAkhpi0QY85D5bTBKrOqBBKDQCAhrv73eFf9hWVW2l+r7q7ujggGTee4P06JB68x
+NUXXRv6u7ZEflzdLLrgLf9ubH/xKM5VcGm8rILQqjz2yFsvXQusEuLbUDmcXP/NVXy+h2Ax/b8P
ox8UPC5QLRw7n228Fbq46LJcHxrToyn5+G936mx8u0areqb4jnSdNm1HDh1vbjubfLOcf3UJZ2eY
BESGvk8Gd0GEIvekQaYXoujre93OMk/ZOuwhspXPf7+WLzYq51BoSRIzDh0sLhWY5TQJ8jqC7LhU
60tk5jQXc/hn6r9Lw/jiys7B0OsiGtg0veYirbvyAsjrNdOz5zakWsSYccTU/GjAU/u3wzKLTj/j
PwOznUQjw15gP9kFbV779BpJOD9YENz//d59uu9CRMb5zVOJFxCjQPpTlQTjHBV2pJkvPN5UCo1x
r8bfUQHudCEQfPUrCmNsLOJVRN9MnJ8Np9PXn57pf65PVW2ovGrkR6zAsAqjfwQtg5/NYfMP7ZfT
F5zdwARCODunET/C7bGzoxaFquMfzJnvOh+fvRCnLzibOlMrIVClnjiitRtuhyWcn6Y1rA+hqZTO
hAsAd2eNWL+ZHD5bOk9fd5r6/nPDAAmpy2Qw/IjC8g14yXuR8H+oMZ0++vSV//3oyDehEIj0a1ht
bzhA3WUZk+1JtQPi+ZJD8PdvynHEuf3fr0LEWkANwpCPE4zJSr/SJjys5XfLwKddsdOVnM2g85Ra
Wq14qVd4Wqd1/TF1XnJs4uhKEfGHoG9RC0zdsrJv8C6O6MFgwmjL76zk/+sdne/zT99/NruWVVWy
aoT8UjNwNdVDgOrKyOa9x355MJhIv8tY/zOxSCcKp/poSLdrcKxaO/+atBAHBMHtHBqcrd0lIo63
QdxfiVFdV2v74M97k64vcU3/ycqdnLOhG+l1iFL362Mkxz+woiPWfnj/++TyxeA+10L6FbINEkDH
j2WCmJc6vWyJLtopeoZDdfP3r/hi9J0rH+GtgxB6wJOOvWYr5ZNK5gOEzKS8JfE/DrlzCaT24Dvk
0Ncf/RWB7wjrqNV3QV6fah7wppzLjJWBtNIfE9yikeZJBBVtgmmqpYXyX8tAvrXTI3wdWbeofHLz
xmPzRdTIb+bGr57P2VziSJMkkxPyKCusyGO3ItEPYu2t4kt/LOtu+OYhfTFnnauRB1fCbEc1PwKx
dguaztFUQPr8/QU4/dZPhtq5uib1qomNaSCP8VrpDMp2oIDwhZmOp38LuU7OhTUc7fWqC0Vz1C1V
YAcv79wAgpLo3d8vwUeb7/OrONd2xv7YSx2uwbFzfrUls3Y3U8LVHpHaes0GLWCzIKFsP1Sih3GP
ed8c5nIlT8DhmPGYesEQZxMSy5/C2Ov2aDJ7IKqP1UMzeXG20ITehJ5fI4FdlE+Avze4VYEILzWn
8jB2UXkxd6R6CsMGjZB57JNLpIoilBhUffm8VMMa5F7VxLsR1Uv4WEmnNixVFdJKJI1zxWaVFrqr
U1h+K0ryRhK/AE0dekuE3TZ3nYr1dhhpkE9eiK5KWDYZZGp8XxJ02lPsnLYQGddAFANbDbeFC/nW
dMG07yKPHDx/bvZ4GVjBw05nFhHamE7dGOS9ds2xUyx8oMhQ2GnP6W3nyuToLOJylojGF6qdvWfq
iBx3kz+pj8kxbw8U4vCRoi9eIN9Kw4Y76A2HzGDJpxDnXcoE8MgmlF6B4lOJ1OcotvnQ9fGYN6Ku
fnUWXrosQppKnbU1YQ/94A0IOl54NvNpLBxH/nHK4CbWNETMEe4XUu9ZMv+yrPZ/znye2jxE1/kR
sWEK4cLuNyhZKZ4xKPj3s9UWUkilWKaioNrCMyY2skGiQpim7l2PNQrrysLDQRWZPsqFm+dULO4N
Jkn/oYMz6Z6FfbctfR6/LLDHNUVMBCjGbk12Cuzlj6h2FHlV3YT4od7Z4SYdBidz3hC7gfB+KRAG
KUEcm216s8ohzRt0enMyU5hb1oV418hV84Pc4KUBwOtksGx6mClr3kQ/wkDD1BG45uC7xf5sfJVc
pg11T4hCHDa+S81vr67STR9FpmBQEhZNjC1tUI4xjO+hTTJAcO3TFKfRBZ4Lu4crJFVZuaQOWMYx
XHMkZncxtLAiOPqj5Afc+3DndzS9H/QS/YHdB1Yb1lQngWDUfaxL4N3qlHjvDZnTWy+dWlzq4PE3
xmi70yWDfyrxWt8HHlePRTfb+qfSFbqQXCXsHfb5yW7TSftXDk1ymbWNSOMCQLAOHqEEFtFdDRBQ
7snAzdlIa3OwYZfcT6UN8T+HST53k3pMS9AH3RTi9QBMQO0Yc3Xut0BxVbEcMk4i6JqmxAd8bWhK
fGYZlxv0iutL2dLxoU2T+JLLBmEtoGxpjLlI+psUB94mM9rTz62c5j/hiD49spyUKECzTwDDo8B3
+0PTZB2CDbaVYO4Yxxh0NbcGSkf/VegOjUzTmj0NO/vCKdeQpLH5FoFVw1YK1d5qhkWJdFgjFn8A
OT1Zy+2QhssR0Jroipo0OMYDgwnJBNEW4O75GkCR5QAMBWxQp3DlQzMZf+PTRr332HBlDe3NvYk7
VFi9ts18KcwVfmnyij1bv60d09cVH4CO7pI+Z3MFXJwpkgAT3cz6o99PnkFgWDrtpKrljk3BPOWV
XhANHxibXqmxKQv85PDZEP9hUBzS5VIAg54G6dYbYbyag1VcpbLiXa5tMF+Pk/I2RNh5Y3riMA6X
sdz7An5lEB0NILKdmOWGDHV0SKSk+1lV/R+AH9mz5mrdI9WysZk2MCAj0WICblnEYCIIFf7QSdTu
I8AywgxmuHlH5bAeZje3lzQ1dBeHg9hguzoUYRNXB5yFbBGFE3te4BHNfVvFeV2VHsviFMoMi6zR
7TB53TGJ7XwZMEceXSi8PRxc0WujbDdkSDntMsy8cpcIyGdgT5TxVklNYKJL6swqDwlvo1q2wezR
p9VT8a1JK/aTjXErtnDZStQ1UqNfF+FHd13oi1tv0N0OOaDlMyys7rn0XJyPVoAXGGnMngFpLleb
giDDGrlPZse3EydqU/oa7tO4h9+auPolwrC/QiJjXOgoVpdr2hE0wMCN6iJGb6q4bbB4nJzbAyLq
pzYil+PgxddUGfB701T6dxNhfD+BeHqd1PECwPw6HjwEaBWrjV8mOOd+QtytbWZGnJuytPLkXTJb
uiASeRmLyHhdVODSWCG17Q/CMHcH+zrD0wzm7Rgz2Nm7si4QpmmeuGHt/cDb+s7TC1Ln0gBkLOX7
CAudJJ6HaTt6Pei6vFeyHT8QNTcYhG7Wet/EbnjvgNS/MnbkB9rixBwF1kKgD67+vkGBKkI0MOGg
2MX9ddz34RujIrzwcfveWy7ro2cs3qRg8TBPhf4hWcJ2QzhptxFcqHj/Y2AQJ1EiEQWKeXj/RL/F
Hrj8taxmZHtsruY7XSbpZYmN9k/0fNt9I2eKM7yu/d90HNtH04T8Ghb94Qaa3uDNgTD67EEL+ajL
PoQCcoYJK/ej2d+E04myAmQqeYprMFkjhgrL4K3pc4MA9bWoSWVtUQ+xgAohQMhII+VVGVbQOVsO
f6ap6YbAGnuYkeMLhfgwvS2Nx7aYI5cNBZUmCzlifUXftfkwjKroCIp1WLqH9xlLZKEnNyF6HAly
2Qip0W6hEr6qciivBraCBin84VeSrt52WoJ6t04pIKwxxpMZ+uo19klVaLgsf1QdMGWLKRWi/Uh9
7VDIgQWSkQsn7DOPlvl9ChA2Y+LG/PLNOkzbSocSyUUtebHjoK/YjHnIJ2b1siZARF/eyVrwvISR
5a2nXbBfKtpCjtT76+XiOGgoKYyYLXKCL6eVpjdQmBMMhHHoMwQt0LycUx8HT1TishZ8yTuWIGwX
RZ5pIysp/gTRHF60pjHXY1wP10g+CBB6eMo79AhQwgepZCiLdEkSd93Wet21Yc0Q6xaNt0kYyC2p
WbhBCTc+ADDfPDLIM/eSlQ67r8hUtwJMnD7THso7AMzRgvhAFGc+h7E609hvpZkOYtysEGTYIylT
GGjrUtzV0QqvqOlF0+d2iNOrAZKvBxvBzRYEyKqMx8nb44CCs5dc27bQDHKqHLR+uhZTaNWLYbIj
mdRxj3FvhvSmmyjmPnA85zxUVZVmsq/J29ym84/SX/zcpGN/g+Iag9dbhx7P0rqSapOUPtKDJg0Y
zNwKgtM7XeeTB1VGhzBpvb1iVe7NdY61lBarH4jcgkOV98oOO8A80yZHLGLYFVPX9MsWG6Lw3RuX
4a1fwZZUyLKTGUyOMsk0uI23dYL2jSFReMeHKP25DGnzeymrrqiw7lWIGPbXLfBf7mXWqUNy6lSr
5zQmDFMtkqlmIHvbALkpbA5vuoSmJA8hp3vphE0eZkLYMfHD4J5rjfhYHmm6MdxUBQZZdNMkcXI1
Om67wgltbrBQ+dg82ZhcMyh8p40dhMHtGNMtrBjmNmlW9ZvNpEN5w1f+b4RZRteuND1MtShUXgY0
YqfnEkgBgaLlT4YFZKdWXx2DdZLPKam6CwhzRCGrBGrDVlbHZFBTm6VQHJ22xmgSYNcc7jWDtz2L
EVrZFz33/RsvQJsiSxu06nov4emGeTjIUoYWNfBGkNphDQm8XT8Co2uBtJ0yiW7Dph4T9mPCawLU
/xEKALLHCpe+JBNeDyzEkm1n0c5vzRAtOZAfwW40TYdY0GH8QEIM6TZTIoE1UOWaIwlzfa9XrThA
/rbHsq+89DE1MnYZk7Z7rT0vKjPnDL0aZdhcTaETP5oucpsq9Ok9eBXNUaIZMherMBHySQMfWjRR
Lb+hoBfXAfKrN2pc9kFY7WCMtjAfrM0NFieNYJDeidylkdyICQLI3nn+XUPnBTwC+BqyGdklG3SV
5yM1sb5IXTxtZhhmdvGKbUc9pASiPV0WbHFwlJnZ3TaJJLc1Y+bQpJYX4wxXRNeOyc1p6ryanUZl
0VN1sSA15LJvQqS3ND5vL/xJ4nF1cRDtHDZOEsNtji8IoEBQbULpubJl/gPSFb1wbdfuYq7cB5iP
/BjjfdhDKUe3dZN2sD0pu/dTBHFNOkm3sRYwKni+K8S6Rj9rTuI7jdMdknwlgiR5WqocwTrzZlkm
DEiEfQ4UktVwmnPhCJLkAwl3xsL7/jZmfft77A0OFZ3kDoZMM2ybKBjycqwdL7yu0u/McpWtsbJ1
wZqgK8DW1D860QB+rRIy5FyOGKSMr8sTc+26lW2dfnRzcjonMiXvRUi667Bvy+GyXk2yp+mq7hZI
evbjNE27YWXYEzXJ0g670pIGohwPsBpg4OeNGvS6Z8RwV5CFT5AGIuNmBO/mHTPCtEugunji3ujh
wmT121Ohy6OZnIAQNbbvc9lV3mYJifvdK87uWNs1Ymdd5GPvvGBPkQ9ybC9LxxOerXXbXuIifQTu
RCGGZtOIGEMf0WajQYBaglyhw4Thn/uM6L0RTZjTeQIXxjbCHR1mw0MA1NCUwSDIr+uS4nyBR98j
slAMma/EIAuRNsMjEQQJsIOr72Xsxz9jZJohYZYg0g4/+D4Ka/prTEN3PzWE7/s5qC7MWMXbJaH+
dQryGhZdb9oik6OeC01rlEIU/vgJZB3sjONmvvVW7r0ie4H/4r0vHmPPMyXUiazEf9hbk48OUbYb
TM5BUOi47oeiDk4cB+iFvfeJkhG7XNeViG+LAT3oERiDFzYNVj/3gvaUapQu65uEaB48O6HqjR+F
wQUQPQaHm4kEWFDqKZoyM0TT1qdqPqCaSTJVg9RRpj3iaf2yPRgctOoM5iFHMzJiJ7ZaEsET0fKr
IW6C92BBCE+mbNtdtC6AvqnGAZ5DGlagGO5fBBjq2wp8mBfdM7brbGwRDjlX8cU0J2vBUe4MUNoI
2iGXwCDdILxZ3+Jfy9ugj7UCwlrIKpMsUj/rNUAwSxNhqIysPYZU8k00aZz6w6UBI8Y5t+9AO9tU
dA4/UB4IjqpH6txWBONYjFBhXbZ0KjclIC9FuaA6U7ZphGrDEpktdihJnFufst8+nB95Y2i3DRbX
3XbxTLerbeVLa31+aRPs2UjEm6eow5FfzTN/70H430wGrhFjrTsqnDGXDJCButCJ772stgrzElWh
ouQIG5tr1gzZQJj9zaintsiIMmHmpf0zCKfkaODKXbKQCn4xzMD8sxF0YtPG7jnRKNLlFRzzr6If
pxdgHpC6h4NNeKWiqStIQDqs6KjXABYRHgkUl5eebSLUlFiZI+2ebOc07d+71rM9CjPtsmYxncRT
FExuQ207ZqyKphwq+qXAcbovIPTAXpJri1ZqxL15t0JEdN0tErM6x35rsWuHu9j3x9mP+weghuTr
7Cd+n5l15pi90YxFmjPsToEKL7pYombbuPpZKVcWS6/HZ7Ym7oIv6NjiaK9uI3zMm8et/7yGcbSf
Ukkvfa9CpQeetSDNPBsHW82TegOjBqSqK4nF7am8cYH03NObhJx57EmNqvMFiTU7h0DdhxDi1gd4
S0jB7bgeusG1e47D326Y2jbHSJFFsND6prSqzC14IjfwXmPFUZZsx3RoruHWQSbTEqX93q5CvwXO
NjenTV7hRyWCwlbYtH/pUCVXSEElWegYTotQ4GxosKiimrDR8kFFxGGuobhxWPp9LcadJ3pSrBJv
iIIVYhsHqKBl3UD6Da376iGusMQohYZPhCvMcYrpNmC++4XzunTNu64ML1ZUSbYmKqNNghVoO9oZ
+LAZdqxpVPYqaGhYbWTUkh/lFGHHtXBA68cTpRFsr2DjyiU6eCueSjzP3j3BfqcvtJ2qa7waPckH
1XYPcDACAZDa0Luni9U3CB51OeDc84+5lt5Oyqm7HEk7bxWtFbgsOGZlJGXhkbuZk6yX1fLWYRuc
A93YCfSQsBVeTcmvHdb5F1/75lcPdNpDt7QKlZ4ET26cu0MVYeRnogT0E8NfIyauwloqwbtn051E
6tc1RvB6EaeD3vpRPVxBvRUcmOR225mw3GthvcPpSHgNezQqQ2ZJQkwxPXZcALKsGiJ11+c0itYd
UxXfEK09VNKa9HYKxjjOwnqwxRT57AOyNAAbVxKlj7YW0QbCD+zz9NTdIoQ0umqIB7hSOsYgWevJ
QzEaOyYMvfGKV2XfFFDXj0WVCHUwTVDehUbWIDfg3myDROGqEtqRvfNWRsH8wYw3G1DOI2HiDVAu
1U71QmHUhMYVkpx2DIlSb0HaBBvGUj2DE6f0ZVQa/+CGZtgI7N1eROSpK2BAcRoog/J+bHT96Nt5
vlIxJXuzGrhZVoAucUodBlQlXNTsQN5IDlHI1SFVjmxhKwqzFpPgpU4ni7h4Ob6jYD3liY6rTC2k
P4IrFq350nY9SiXdwhTIOrFTO6d8xJOOathNKRXHuYzMcKI+9a+Y54ebdjXsAPjRfIEeKUD7dcOu
ybC2N6gTlc+STOoqShgv+Chp4YNoWgAwZrD0Ie4LMaDzTpZd+BzZCufxzhcz8rnYuktY4P2hLiYb
6wX45zY28jcWtRpydtI06PqeGKbrsNxNYTM9URtOGbN43V1j+ysnOd/VqM5tB/zHRalYsHUMxeow
hBukTMefKQ4DD3Ws4wLzVAzQXVlvk4R7VwmIA5cB7ETFwHj97FWRekQxh12qETFWGFYtQKhLL5at
TWEjjaXsgiLEnH7FRIoKYURWskPZoUkQxerRD4jIZgrcj2I3oYHC/xZyjHnOCaQM90MSlI/lwM3N
griLR4TANPzQAGAbbQPYZF7EhGU7DxC/gNOmLYePWU76FqmGI8kDRMzJbEHR/JFwSx9nVKdJlo6g
eNIAFRpExFbBU5rWZsGpmjyVK4IrpUIsIbJWHyJSAm+uNApybPUilGhrX++8hZYbRbDNKVo22qO3
0qGCJWwhIAu1ic3A6kU2+wD1FSIb9MPSNIvK2kF2P8XCNdQLURTcJYi82E8cOc529JZjicnw91L1
8i1s1IJtcqd/LN2q4w0m5Pm1RpN0nwpuIK2N1u9aVl+1Rc8a4JOiBsGNHUQJTj20PrBsKZYydGFI
VnUKO/bQf/l78+ozvd2pgXnW6kY+CpmWzvMObZXqK3AUKmzPl+Y29er5npa2ues9hOcCTCcvo7BN
93//2i87ZmcKI2fCEQ0z3h4FCA7FvMogDwK5FMS5qZCzYQn0XytKuXKscXZyoQfID6W7uQNzEpL+
ZkcBdT+guliJzAEcsuM4FT7OnT9cO7/Tr30E/dtSj96OavlnpinFvgz5Mn2UxBdDNx2AE9dljtUG
ZYUOeOv7IRWoxvFZNL+aeEIdQtblkg2iXvE+6H7ZlLxC5V0GgxU59nz+FSpW8HzWOFjXqG7U3h9P
tvyPxHbnlgudbL2hHBlycriVO22GFWsOikbGkmoTtWgh9RpnOuxPkktTB+yqmelv2gfmPjQ2wRAD
UdYoLbNxpP0TeFZs6y2q+UGF3/7o+wXtJYZzjZeadhfMqFgMtSfupjq0l1R7dlf1IxyCQAggpg1e
xnzpUAJl0rzi6FdmQ0JDhG/T72KIvnhlz5Eqc8URZFpX6Oex3juYxK+KuscyuRBiNjTt/AKdlm77
99fHP72en7SNz+EqztOgydXo6QaBpizHwUH/GhckJU5lBb6bHX7ZCdXdbEW86kWZDtiHGNRfHmbk
eTx88xtOr+pnv+F0J/6jtxGrLDFN0uY4SzxqFiEmsx8PvRz36G3hPBfDSj3bTQM8XKCjb4R/X/Ti
z6krOmlaXoaLOEJsPT6TFc0Z2Qfsm/v6RR/7nLJiQx89EEaqYwPE6cVqpnCbkNTeMLSM0TEDNvab
tv//Qio+uXnnMIo1YrxUqP8cEUSBcwsfTwqGNAEGHBgMc99LvD8eFoJ8xXoOjucSXiEj7QOPciTZ
yv1k3wM89yykmG+ryjCUoeJ/vcdnQqpKw/4LoVZ/pLp8Qc25fYbm3/7jAzyTToGEErqwjnBEWZGP
7Nshuie0nb/RgH31epwtHNAz9uCv9/wogMCmNMkH/l0Aw1ePjJ0tFaMfw9Nspv6YeFP0kiwmuScY
BO+Ie7BAyHkR5qhlwB629vcWyd9ZbNBZSnE+LGpBHfbBzXTbU6/eRYtIDrFXqW9SCr6ae84Wkxnb
SBAn5/6oUPrPq7F+rieRIvUDzPSFkZwbI3Z/H/Vf3OBzyMkExgyH0xQ3OC2zesDu/d+ggsk5scQA
9tqMFgVMnUjQX5Ae83NNEIi7Nt13FpCvfvzpz/8zYyVoerloMdEBK9BtB3cZl+s3iuGvPvrstaai
SSMAr/rjMoVQTcIy+Pz3G/7Fsz3Pn5tx7Kx4AyaOXo39oFHF4MdqGMLIfFSgqwAIIQkByuvfv+0r
OdLZOw4IT1zSGlKnFecNz1wz/GVNv0EvfqVrPAeWTENNsV0e1REBLAA7AVR9YWVlkq3rSLRD26UO
DqjycYQRYTMv9thelBc1GjH0EKAXNGciEPabGfgz1TU2fufcDK5Uqzso+o8ERf08Rm16WmC0beed
iaNDn1TbBZP+N1/2xUM8h6jEUW1UGInuyMmwnz3/vkwUgAvN+itMIIVFR/zfJHHnPBXtFPWBmedH
V7oj6fmOiA5xA++0+uY9/2KFPAeleApBlM1Y8mPbCkgfumkpnxVdkl29gtfig6Fiv1HdffEqnlNT
1r6KBzT6+ZF2txyob6Pzpo2/uU+ffXhCgvP4EjrZlFgIDI6WsgImJAjX+KYsxTdv+md36fTxZ7Lw
eBxcahXYEwvRL5MXbeO6u5w1fwiS74hfnx1cTl9xetX+M5dFIux5ArXX0SAAZ2cCuRtofYhUC44R
6wrfi0fIZRZ0gL8L3Prqnp0u9j/fWI2qEYENyiMw2Ve+WNAJqzZiJP+wdJ8u6PS1//l47sm6jkbk
ao7oLOnVe8Vh4R9mtdNHn837TI6r0bOfHpPk2Y04hiQGjOvd//+Uefrws5kfcjLEbsUkObZ1s0WX
5DUY+DYx9XdA9081tqcvONvTJEgQCGG/TY44blHIiWJxoxElVrDSN0gM6slNiQbKhpX9DOWFggJM
t94u6gk24qcMmTVaSPFv13q2PIBiL2IUU2C7Gaqi6xQkZpW77trW/eMXnO1kWg3Zs6+C+GgGJ1DN
d2XOwvZRE/XNW/bFsDn311loEcHjq+GvYxUS4CARySdLr/u+3MLqfOdAOc9d5x66Lv3193v2qUUF
z+/cXDcDvuzD1X56fn65rSe9UX2wrYboQzAUPtdAPM0IrOrr+nHp/ynz8PStZ/ND6RMEtflVdIQa
woOw2C4HU4/N5u8X9dmCdvr087kA2J+Et+jgTiWKeV71BA3Uiy/IDsIHiLQW911myxcz6Xlmiw78
Hql8Daa5sPxTkvItde0N2EoXMP58Rwb46mLOpgc52Tjpu1RdBJEEfF7E7oMmfpt7zPlvgKCYK9m3
4/Pf7xw6+5jQzo9+p3t3NmGIgcRILLT8ooI0/z22fKz3CpW3MLdcVvNBQOwHOHygvCMiS9iPIGr1
s6cgQQIRp74Ma7+9h5JVCHDjbfPA0hb5XnYx9R5dRfueikQ8o72RKFRmgHNNDIJM/Kpl0DP4Ay0m
dHrvuiTVuYc47Ct2MjBlMxpndgMyuWyyRT7VzUdI+0tNVjhPpb++oO6L5xrG41syQPET1Iv68Ffg
57IS3KcRVRYxPvFepntBQjDpXWUu50HrHqsR0R+1Q9vZoEaSjxHxt/FAkES1QJ0SBSgTEcf9Z8o0
JCMpfLoRravTvtDfLd5iF/RdB++5CqO+KKlTRRwv06HywvuyDe0pSaPZoz7d2UNYecisI62ZoGVp
fnViBaKMe95VDXFEvvIEKVXo+xaIuJk3YlletS0DKDssog8MdAUCreJtORv1uLZRazbgbAf3uKXr
b94J9hpU8Xhn3d4kGr1a6M+gOA5UzH6NvfhdRRSdjBUF/SJULfosaxT6mB1hGkSAbBQ+dUb327Bb
xyNznd1C6EbwW0GJ/UFAwFIZbT08dURQckiaNZxkpTRxVrNpyRsbzpCvNCHbhNCg3UDDC6W5JDq+
BF4eETJu4llcnRxBI7okMbi6CNBQie0orp8vMOoAvrOtZVLuJej4x4gYume2JAKTTwngYSraH2xt
4+dwNsN+aKIS0CDKkwOsgGwfuAQRBpWEfx7+NtwE4PhTELJW7T44YoyPKkmrXRNCrxbIhv/w+Fxu
G5TD5rxyLi1zavkCFlXp2SycQw/6BIkeau+T9pHFlSIZInv6qzGWAvahhG+krJuc6MYUUzqE7y5l
CDlKIOrJIHJMDgJl073EDr3Je1uvt0naut3YU33NbNjf9FTQexwUPOgk0IhCLiv6rdBT88oUbdNP
PkQvvJmQuEzow9/H9Gmi+GxEn63QaRsox9pUX8QuuHDDPcKB/mG7fZorzhbcAaqdtaoQ/5ZS75mo
9jdN2CGp1n3b+vnff/z/4Fqf/fqzNbcEnc71qChfcIGbNgBq/d71hv0/zs6kOU5ejcK/iCohMWlL
z7TH2I6dbKiMjAIxC/36ezorf7qmqfIyThU0QhLSq3Oeg509TSM6DNVDmaf1dmrtPt74gMvwPQ5u
p5/UrecUh/8ckm1mNfRv6iTJM4gnOTKI8o7WUMbjADkMRA3m0/Ufu9DSJhlQ83amUxV0Z4+O86Yu
6nHDkUFx/eIfbQnR2CZ1KQ0mjvGjEL1HgI6qmvg8ZeI+1cNz6UJCG4/TZgTQ6PrNFj5sZphONc0D
LMy6O2tQjKDRRQzJMUvv+mSNDrqwXDehIEQgnoIgpiEKyHhs4gSHkW23yxNU4D/3BMaCHR6TzJtR
ZT7PrR9EQJbLBhq43HsByaX+i2m6OFy/0dKTGN9nZfmJ5WeolikKtQkEvD9iP7+r+RrWZOlVGB/k
2sbxORdNfx55t1e63Mze7zZBKM3aFmGp1xrzQ0+R/yLGGno3WrhhrPs3aHpXtppLjWPMEH6r/Sod
nOaczv2TE8cRT5wNGcfH622/1DbG5NDOnFsz4XbUFfOwKfB52rhzhUWHvB1xsPS5rmS6uLOgEyUy
XGuwWbyTT+hjkiUPYuz+FHRemUkX3oHp1IZkY2aeI4ED8qf2Zg6S7F6rpFkZzQvbCtOmrVIPoTao
PsPdeKkfhaP/NvBy5wxOWFeQM5XpPiGfba3Lu3q3Uy40UkEvpC9kgwPJa9/7boSwgE1VrpSTP/T/
YiI0TdpCQ9yq4M06O4f4kB3VUx3199OtfYTmfONvxo3e0P184+3LYxs19+QIzOnR262ZYpde1eXv
756P6crnsUaXHt0sxKmiwz/Fr2SmbXvEYqXHmTkgTdnwDIN4trVV/KUBDdLzkQRzfcQs/XpjsINN
OlRdU0IOG0xQsMePjbPGSFr4QJm+bDVkkO8EDo8EI5sY6u8BB7QpnAW9802ByFS07cpDLMwqpqua
DJA5ymAMQODl0cACCL6q7jnWyY/rjbQwrZjW6mayZDEFEAzV6UbOHnIZ7+dOhi3y2a/fYOEBTGN1
wTqJHCgXyHAkr/E47sBCbV5qP/6E7RxDxDRVW41dTKlgUDzJ4ZYmxY5hOX79py9sR01PtZOLPmHZ
VCGL5SttbmTmnWPSbLh+1u6aZ/cfdvaDRZ+ZLDNDZIkz6iKIYghkcPoeo/Ok7i08v/Efm1fpM5iW
5aMdx3wzD4DxDrlFdl1e+bs594r7xslbqN2a5qauQKnBaXwwhyytkoMeoC9CVHaBgrpVvQLP4a70
yQ8PvdHm/5c9QaE+jRNwhcvKruDWy0YsPytEEYWtNWVg7DHYGBH3VexaEsxPTsqKDKl7GVVhJ9N2
pWctvB4TQXkp93lVpeEeFK+iuRGQQSKGR+pIWenKLRZGh8mgdCwvG2C1lGe/eeuxSyNZtxtZBEXm
/noXWxodxgxrEWA0LehnI9tBwUCrnXU5nySfLH+bdvA5Z1ncECyoap2cvNH7C6rNlnfJC7WalQlk
6QmMWbbIHY9AYq3PTTxlG0+Wp0qznUhasb3eRAtzrSkMQnUim4mCjF139Mlqhn4LWO4b3r67Ha3k
y1zqbQrry8qYX7qbscwK3NKx48bzozp3f3TJFGnCz/4koXlkAtWb+K+0ycrLX/hAmUqVmOeDdOuu
P5dl9dUL+ttGjb+vN9rCWzFlKYUNA3ic5cO5aqFCbFT1m8LlJxWABtdvsDD4zGAfEjgoefktjYr4
tREPSLg4wTYEK1axh4x85SZLDXQZlu/WH7C8t33mFAjzzbI7W9NozpuVBlr6/ZeGe3fpix25YaBm
nPML08cCGfOIU7r4FSXpeq+UP2yGnqS/rjfW0iTvsP/erUdoYeoOHY3UKB57QaablBaQgDmwXMGg
COIXC2h+bJmlI+iXxn3WtH+cyWl2gUOQ1ojQGg63Rj4cZUWQUugNgDghbJgdc8T/3Loo133nHW1v
qY1N7PUfvTD3mek8I4grSVJh3DWj3CIjFXH3zqZOvlL15foNlvqosWGy8lmieulh6aEAnk8o1N79
T1jS55XJe2EoO8ZQdlVcWn7TkSjDAc22dGGfVTC+73JbwseaxpDYxUGxERO06J96IpMhYvdVmggx
wY7subc9pIG9FT8Hydo+/x9l/IO1ggkQqQLS9hAI21Elxi99XT3TXu00OA3w/U1e1Huo7gW5myM/
1euPCZXla+1BI4hrD8junNodolWylf6x8PpM4ZRV9DUqi4kdoYD5m5bZ/QDx+gZUu5XGXBihpsCl
g5rMQh3Lj6SYN1X77DVWyPi4GcqbGIv5z70xYxqo81xArp2Ss5/CmDU9jHIOaXv43MUv09r7OSZB
CBFSX/FxD1q6AyosBvKAovDPgYi4fouFQcrMiaVsFWsLvPtC8I1T/h7pSVfFtpUrY/TyUz/qcfS/
j8BAYRnHtNOR6O0x6sG1CMu+5ysNtPSKjRkg6HtYHzX3IhbgpJlzcMJoiBOTMIB1bco/+Y6NeaAE
KMJmhcWiOLesr4HbwvQJtcRpSF12vP4aFsaCKStJqIuAisRVUKTdBCKFgvjQ0rXj/g/1blhum1qS
mE5lNTT2fE51lmUbCM+rL7kFpmrhpbrad1XQ/Kyhoof/0SkdMEmC0aNh3cbISK7bqf5aFz79E3fw
p2mStn/9qsBaVpbOvFKnWDpZJZcX/K6nS28YSgLHXoQjd5hdgzSE73kI8R3dt0SDN4MILtGUagtr
7s3ou6dPNbsJWp/yznfaHAxNAVPRllDJI3QoJJ3kqljpPIuPZswQY1ykTTH0DnR2dHxSbqtundoP
Dt7sSuj0E7UpvCFGBmsLpkFaoQSPOs6P68+3MPpMjQ9OsRq4SATkcZWfh7TBxfXQr6w+l/qssbiq
srIqpuaSZzlWX1jXVtjdVLfMt79e//ELU5Op61I6GyxIrvNzJe+rnB5mBDo3iKwN4mT3uTsY82vV
Ol3gZx6CFsviTftBvMlqvldwEoRzrNuVdrIXZql/WSDvOrfuhziWlNpR3rfRWFrbCpggLE1xLnkE
Z+E+Hk50+M48soElcTcjnrcvvs9e+ppPsDOy79jkrWxOll6ZMRvncERSiDJUBFVy8Q1KArYbx7jd
FIGTfiqSgpnpOJoSiAhAIYi4LMHCq1GNqPc8WHmApaY0puJG5DPtmcMQBdSHlvcnLliYBfed50EB
Mq98ExdayQzHKbGyl+XEyzPIMqra9AUOExwkQDXbqW7W0JAf34SaIik6q9ZylIPwKuvCDwviejdK
GW9j0orPdTxqqqVcD1IpUXnNuaJll4ZjKuafde45L3VSO4+DUpjxLdCs9MZmNv8N5Aa4IaVGePs2
72uUIQOd4GTAinFuA+vz4AFhe9lNELiCi8ZvVn7nwkA3s4KUW8Mz4s4qUtX8yMCkEOkY5j5iHeef
1wf6x43N/o3MdyOQkgREotGZoljDCAxqQHcItGXvmrpwV/r9wmbh37f33S1gMKYe08mEtp7/2jWQ
KFPaqIhgiSLCenRh9aMlLJdWp+fd557q8rTvbtknsPNKWndnJ/at3Zjqb5ndTtjWVSujbenFGPNj
U8xFkHp4Cg8w8wftCv9ejpm/zVN2kd3BeHv9QRY+U//0cu8eJM4QqAUQKyxqqX+EH3ZHOPnkazFm
vKosh9RWMjvjKCpwnyzZANiHrxVcLcFD0o8rr2LpCYyF6GgzvwH6OTuDkn3upPsMhc7K0nDp0saU
p718yjKXKqAE+xtoAaM0q1fWJgtnXcR4v31fYmUS+CzqXEUBLcnkuLMAHUHuFAhJXHZsZ/UApcMi
Wf21R6teGfBL9zU2HeBj2MiHlDRKkHY89ZUMKyp3HGg8RJxNZ0v130jOIZ/BgmXlBS18OIjRD/Im
wzufO3J2K2Q91dMEjQ+UN2FOJ9wUmS779kLA+1R/JkZvYCqFihctG/Vlej8lYlclfG2lvPQgRncY
VAWgIMWDZCWkQrty2A0vyS7dOlsxhslvgNXkXf2g7spdcq8frj/Px/MANTXWWsVCgzLYnsnMTtns
27fgfqsdTye5TSiMiddv83FPp6bWGi53p2tR0DxjnUJOcKpWL0AZrtn6lh7i0qDvJhlA0sFVQWpQ
VOaI+JpRCoN78DTKfN6P9rxWcbzMvf+/36X/l02iLF0OEL+ebf9QJ/dN+tBYz59rHmPUMKinOuR1
49ybF68ly568dC0SYelXG6PDT6YSyi/fjmYvyZDVzY8O7UvsusqVM/uPey3lxogYhYx7d0ZMkOUC
SzP/GDMZBvF3yOZCtprOutR/jKFRED+OLRux0IkuHkGThEwWC+hPNb6pNmaT9odc4ZSCtnPYij9E
fXIhaIqKC6pAmByRbtRnQt1AilFvsFf3Tzyh9sr39eP5lpoK4tzuedfXAPa1fcm2chxoGqKwBPxg
1ZS7DnK9atPkP5I23+uGla/Xm2zhnZvK4qFK2rQgpR2N1AMqaC6ec05o2Mv6rhjFc10x91OTOzWl
xanHh3y0EQTbBi/groKNum3Qz9zmR9Z9Lv8A4rz/Th/aDeJM+9B+l/kwAvhxETQkKPW3TrJmanP/
1R0+mD1MQTEMx4UPxCKqiVZS7DmwuFFv180fn7sgpmkIy+8ATXTGUKBOXBy8jBTHzp4r8JSRDYw8
BAHeQ8hwnItvQ9dE0MCqDZBuDq7lt7taJfM3UtIyzAAe3pYDEJAb1iAeA4BaNz7hqM+LMrypTc1J
vx11zP44gvATstBcFIfsLLhjLqyzNihFW9IDtUF7j95kKeKk5xJOK6DBQc4Qyn/lXR482/aMcCZv
ytwnbBfyveJcenBuN/OtNYnkhvo9A1nKqwCnz+v4AOVZEiV9Wv9E1QnRdyUmoc4pxAYEOKAzsqDc
U2zMAZOGU1xBdHfwCqvZJQEuHtJ09o8AY/ovINQmKJ8P5BHokum2R4hk1NrFvC15KTbjxVFKet6G
ZdPHR5AHq2NQ2IAqpIEFcIOr/2Jt4h1cqCXClidAKVq9+zwWYj5bxCMHLCRGpFDQcQuMEQkn4ePB
nam6seBX3SmaqKcBEXthC2LPF2pBjAkyivZBpXTpXjVEnEC4x3ong7669kBDqW2nQCwJODOFC2yK
Kpv2FVQwdsjVlL+0HlwUbYNtoVNA8Az4YgbkM9yxP3vXm7aoysunxkV61JzWw7nu3XPnjiD3gTZ3
Uohk2tWjBoCtJ+1WNjBHlRlt73ju24+IBvV/sqRH6b0Htrse6+nkVQKcDpIMZz+f1S1XdrKfpa9x
KcAb/MD51ZKux2kICLsArobIiIQMGI6/DYDSOnR4+mAJi54U9Np7n4vfSd+6J9RMyZPtdM9FWfRA
c+T0FwQJgO/wuhm/UVDENxMAS4AkNOjDYZG4bAMKk/gLlozcVLOaT0XTdttAltkWgkv/IYfC+Un0
gQIyV/BdIJX+BkZs/dI0dXeXTF4CFMH8F8SgFhJrld8DMRKjAVR62/ndi9fIDMZlOuKF1OKsVI1U
A9tr9lBkyZCp+qvvtukdb9DCdiHFKcYVT+CXgD9ZClds5NgVWxl46jXOpymaWUYO2EUzMLTheiS1
l+29mbthLcFNL726PUiq2U8qZnHTZnCCk34WvyxgtE58ViOWiGl7YFjt7zKbxLCBQbDaYPx4mxpJ
DTetC9RgwBgeUjTxBj1abnmDEi5w/f/4Nuk+H/zhAXRaSNadhG8taU972xHp0U3Bh64wpQBZCeVi
oOlGcXD8i0lVW9Z64FPHqH++eYClPJYNUC4DYqW3shiSras8oFSUTYZd4/IJ2Moe2eQlNgQAYgHm
11lWtmkVgacgAfHxsQ0YeSjaHFisoJaRavv5IFjn4AQ2/xOzCoRJN4+3CcPxfsy87OjZnAYhkB0x
vqu+rE9uo8c7XlW5ANrL5m+CZG6YUh91aVvEcDjUIw+OShbVdxv+iww57IV8UFqAzNcNFOkVFYwO
90DgBHelw5Pvnm19VUK0PuaOFnuNFFPIDqgtvhfN3N3oBkq/ysFNLDE3t6jBDKBw4sjIq1CCqBB9
Ado3rfWDTtEL09LTW9IkwRlQ6mHHedpuuXR1yPrKv7PBKrtTKOHsC+yWblMw2M697Tdf0avzrzEj
7AV9Z/qCgu+E+dTqOtCBp7nlISm1G86az4eipdYXHD3KNyijCawd6bgR8SBvqCqZtY0nlCllzyYf
2WEzkuFlwHwUrKWHiRSorqM9WRyF8wFjU9CUPrdlBlJ5CgqmVWr1vZtaukXmWbuzMh4j+6/IeLrL
AEfEUAAKdtOLjB5LycFuTstp0/ftdOSMsXvdNv0WbChxl0GlcQT4RCMHiKPsFlBHHNUMiSRhObmf
qpI9iBQMoFbrYY8RjG5aYyxIv0KSJpn6w3RhHIKF3SFod0S074mRVL4AQddtGSn0bSmzfmtnub3P
eRXcUTLxL0ogaCbVoKbwATs32A3seziqoSNuafKrAyNvXw9NepdgxtlIR7Nt7rn1poARLEw4iaOJ
EZ2HGYnnfXYRHxWcYw2E5VcJ3CNiCx84VCJfqqItn0gP1VNd5dUOSOPiFnZn8VwVKg6FTuRzkRde
EU7oPaemJgimmSjZSwbgLVCB28wh+sRmh3xHLdw7xiBwg8Ep+R3kvVUY4MwzRJTgfBukAPOGXjYh
BEY75ICqSvNY4cw8UqWuX13QUHYlK/wDVKLBYZwDhX9eoiXs2TnVc9Y916zAp0vW8ZcRkL6fKWSF
B4im/EfWt/OhVE2OcUL4hhAXbGmr8U6AYgHHNtTdzYAy59nB5P2N2db0XPbytyqpDbIXACTdODXl
RqE8fjt0St053Op+jI4E2bBNkMYzJOMe4VnzzTjrIkUTKzaHWGzjY14gHQITOHrRrhBIWghBwGm2
ju1ZbzhnzJ8QPJ7+mJF4uNWYFu5p0uff+g60xJim1YYSTdGSpHsBWw4mBcuDNty3JT4scd7e9HRi
PwatgWacZxsHlnVqncr5shjrEcb+1BMX6lnh5luGivtBAQMdyoTqu1jW8g8ZclB93cCHk+qClVUj
QhpImr0lXZ7dpG4+fMG8rW8w9TIwQrT7RZRzddNgijuWlsX/shnaiW3d9DTyRyy6qjxwtnaHfI+8
InDPjUX+NlaWuydVXZ5qYY/HAfnnZ9uW6VYx7dg4xGIgVSNoKspTuNbDOJhgqUjaRGA6r4OTO5cA
K4Oe/yujwwUQm1cPcCA7KxWfhY1eYGyROqd35o53OPnLYAmZclaDcm4NGwaszkq9amGfbRo7WgRd
e27r8wjjMILdddjE+C61db0LLNf6lDSDmgYPNwAVvBkhzSBDC4hjT2+ksG6SfNi7Ij2BZOeiMMFW
9n5LT2RUDlA7DzCJYodW9+ymB0PKTwpkqhfNKbbEiqB5Ye9qejyStuZ+NkgS9dYsYQd0j6lcc8ou
XfvSGd5VPhDIWfnZnJOoqZtXRMhjCpHBms936eLGviiowXwJhgaZdx4o1DMItBEsiOJwfQ+5cPXA
KEw4tigdML6Hs9Na34uZ/hppsFKSWBoKRknCm6D7laUHPwQIlyHApycpizsCCuWnfvo/0+i7Vreg
avS9CdECjUv7zazUhDiN6dv1iy/8eN9ol2ac66IUWP5hKVztndyujjOdETPR+uOKv3ph++4b7SNa
GFlRrcEQsxDO4g4QBE8OYs71tzqovmip/1x/lKXRZUxJvrDpXIFEHWEztWlatUkQuDwOiJoCJfRT
tzBNKUwS3/HK0QZXutko+1cnVNTynYSv4/oNFrqpaUnxEoIf3TEA6iWWSN1w0xX+57qp6UcR05jp
WjT2OSlfLXyNuvax02sHPAvv2IwMbLK4BZMlQWqKi2SfWOMzlVttAU5jcUAcHcCEPSo219to6V6X
rvxuPMyiBPaqRxEqmeLq3LjBYQBk2msBCx8cwmA0DNaE3R+fxYEj/99bcdKhWsNnyNyUw7eeyICc
px4Y3kDKhROwR2DyTlBpIlRwe/3hFjqx6UfB6qlyuOfm+NTjyNtTbAy1al5nCM1AAi5W6vALdTwz
TbCISQYLeBJHOvky1PAEd2Qr9JtIRAiixK4dvtnjSslw6W0Zox8UvqlBYg6Us/IvU1/7/gHJHxPe
VWa9XW+yhSnMNKYgeav1p84SZ02aU+U0PxGDta0H73PRztQ0psx+nORkdu1Iu4BGk4a+DlOvV9Yf
C81jmlLcqm4yTlGoA26ThdSvDz6D39/Odr2jXiy+loS50EimOaWykHKP3YAdNYP+A+LYU9aroyzq
tedYmLhMhwpVYIh6E6QpXsvqk0DN9q4fUYi4/ooXRoVpTWmLyobHE0eWl5AvkMy3dv7GpmxXW2uZ
p0vtY4x0WXHL5RWIKjMPDlwEv+NcpKGnvZX18lL7GGcunDW56wawM2LbCYZDc0gHebreOEtdyPiE
d3ZB7UHbWB8koC40yCz7C979Vqc411lZJSzMg6bzAZsplBGoBq+kBCgh43b/ANBtca7G+R5hC3vG
Er2z4sT/3CzoGp/yToGjO2CjGlUuQM7T38FttiT70aOMcb3NFl63aXiQXmVNTo2D1RkxhCNKFFL+
cesf1y++0FtNywOjlgOoBA2wp2iOiDh8Qbml3Fhjc4+KirO7fpOFDmXaHorWAc5hdOzoQjmwlH4p
QQpZ+cIutc7lwd59YVGF6oPOTYJINgSpEOTLZCFD0V9RUiz0V5Ooyd2gg4/w4obMHcTwtch8p32A
vSo51S2Q13YOt9j1Rlp6E8aoDnIHsX9drM+8OXLkoTniZ1aOIcp/Kx11qaWMYZ0UoLdlcL6dGxxc
cP87VXe5X6+84qVfbwzsqnAylKagYIFF4GtdwSxsoxgtoIJGEphcm7mXHsH4QCN7CYzoRM3nXEIT
SWn2WM8uRQlRrTzGUk81BrOAm6UTXNrRFNfALHa/rTxYETEstJBpc0Bpbqjg5sO85Do3wOO8zRki
JJCQh2O1v9e70EJvNZ0OdYY821rR9uxUetN5ONmU0n0Shf/UJcCrqCpfUwsutJNpY0CdObe5L/rz
MEucHLTuG6XVyh5yQblNTQ9Dm9MS1KQaF0deIgI1kDNGaqffzSk/+vV4aidygMjya6rn79Su7v2U
fZt48dBr59HLqsc+t5+4TZ6uN+q/fcEH55Mm2ZO0BOgZnFtFxRjAJ+7Hl/iNfDq4njXdBVWT3M+l
TA6xU8uz5SActaSMnkjChh9+0vMvbFTwRWkmnhxQX8LKKrsXmJRwSj9UA/4NesmT00DZ0g8zdNFk
kvcOHekNs+Vv5pAJgvWaDiF3ubgHuMq7mSrwZ4AWRM0sqcpHjaRPBC5JvOVW00OJqPg9WnAKrWGI
b2PsZs6og9i3JeI9Tzl2OaD1SHtv64FlG8LBfLUYDnx00IsIZb/yWwlS+bai2j6mys53mLgRrZLj
ayBLOzjnlohhGYWKTMf4D6hogw3vMDNqLpO7QvH0NZ5s/zh6qt5PCVJvKgfTcj71493AfW9lNlvq
gZe/v5/3peKSgWgLlIq4Z0yeHCdeWaQszDLMnChLDjq1BzkLB5Teucn9R0etbGboZSL5qDMZ8+TU
IKCjdNzmPETOQd7A4dt0oXvjH8Um2VVHel+c4nsnC9s7bNVuxf2wMvssPZMxc3Ls1KB0oNVZBsiE
3YlJAMg/tLazo0Uwrfnul16KMX2m4pKojWC2M9HzT6ee30oEjqx8HxfWdaZbBAdTHi9cn0attrob
RKkiYGNy5l1f82mH4jVCCTo/2Cbl3D9fH/kLbWY6SBgC43gaQFpjq0J/n5o2rXFmp3vQ/Me1DeHC
lG2aFWbSeFUQMAqFBfVfgKLR90Xmi8imSbqJ69Y7AFtffvncA10+Te/GTOrHDJgPos+K/Skk+FYu
ysjB55BA1LQutG3gd+C1ssjDXAdkX+ccyiy4ZOvObxPcYtvrD7HwHaXGwAe9DGeLFzufN7ETv1RJ
XVKHl4BYeTmmuX6ThY5suhewzXWquupR4O1V1GfZAxfjypJy6fcbM4Bf50OcIaHl3GXVU2LNR25P
kavlc5oGYuXnL/VcY7S72st8DHd57pEEPnfID4+n9CeN2dfrzbN0fXOcO2WbI22aR9VQI7U+UzNC
1IIKyXHDtDJTLrwB048A2g3CT4CBjPLELcC0nH41TrBS5V34+ab2fkS2M4KhOY08Dt0vMGvlS93g
6HhCAsDKz1+6xWW8vxtqTYLAcBAEcbSh6jQah4ahxFvs435eMzEuzBym9n6KLavggpCIs+RbfAmr
gzn3d5VCeFvr10w5n9t+2pcnfPckHYZZV7G2OzfceWhV6yCAVUYQI60pwBbAGPSfcffdHUhR1NRP
Zi/yCkiMFORNwMJ4FnI9+a6CyaUF06qNx0hP5S0la/r7BY8aNQX42isyd24KGuGl3Ddssl+UyqwI
MgPxkgCZEvYW4X/8Qk2vHU5MGmLnK0261LeNKQDnhHZWUNZASDJsU/+bQpLn9YG5dGVj4FMIJ2IL
Z8/nAWWOMMvyZ6QXr1x74QP8rx3fvyaw+GmQ9e251S0ydvPdVJw9OUQdKXdkfmL1y/VnWOjYJqFk
dgsLucsZhPKdyCDwGZ9Tkekw8du/Mhf3As6d6zdamIlNTomuY606LwOcFRkrwKEMZR9KnsNvt7Zm
WZgFTIenEyBhah5sUDgKaBIhWSxPA5KUtgiD7z53VGK6OXFhWKl07CEyIu/vbGEjFE3NzraS2a/r
zbT0EMYEkCZzBinIABETMpayrkEWtruxkaH8uctfuvK7bsVSTFuSN/Isc2TTFXkkQQ4FlfH4ucuz
/17eBxpLqNL1AMofdixAYQJ60K8sr7OV378wLEyTRTNO2pkyWKqQHPoo4+pk+5bagF66K1MEa0Bk
daMoWXnbS13WGN9lVwSVXyns6KbOgXc3TrHbRDIR+KwQhLL99TZbmEWI8XnXlkuFCLz6Irp/GWV8
U/BkxV31cWeyTVeFtGD6C1B2P3vI+djUjgKtEmHJaeGuFQQ//vG2aagQCQrtcgIgY7aGk8umA7KG
Vtpl6ccbH/VYp03nzJi3EX4VcmvrwlDj6N/XG/3jaQ/Bvv/tqCOBZ5RI0pyRvjdsqzJ+AwDqCyuQ
CFmP0K4XgVjZ3y61kDGgCQLkMnzIYRkoxclB5GPh90/XH2KphS63fDeYIReGYrXA1hmM3g0UvH0G
OBo5XL/4UgsZQ7nu6gSSW2z5J8SX28n34HI0ETwFoGoiwHpleb50E+Pb7PswLU+9y6IgdR4Qy3U3
dYBKD74HtTY+dEkJqen1x/l4LEMz+N+2amE/sXXZxFHuj7sJSKuNcAOy0dLLQydXK9W0pbsYY3nQ
DWltjQHnzEfU7MLJRdwecDciz3efeg7TJeJgF1m5dGCR5Y7+XWIhAtntgviQ5nl34HOaf2omt03P
yMARowoOBY96Hnx3BXB4gGP7mb0ytS6MCtMvgmSxVkoc3pxTsJ+kRP6Ru7LdWLqyMbKrlvme7K32
jHRjpLs7o42E6aRdufoC3waR3v/tR9bYtaPyEX5ZS/kgXT/bO0EZbNJRqFPZCHig8QlvHgoGtQNc
zDHiPxMOkD+SyMK+6nLE0nTzIZdrNfSFHmeaRiBe4ixwANcXxYxD+nZAeOkUiD6ys4GdBc3XaFpL
NzLmA2SMUbjZoHiAFAXHrLM7/qp9u99h854i89SpVuadj7/wtqnHsmuhhYsgszOKTFth92EOgzwd
itC3zrwq72rsUa4PpaWeYkwJjsYHc8xxwj5M362CHqdyTayz1FbGNMD7Ena3BleeEVw8QeTCYfwc
46csW9PELUz9pgQSS6AS1eq0QS8v8jZsSYJYZ26zI9AVamUKWHgT5tluUFXJ6IyJOEv3d1eViIiF
lhtS0p7F+4LctIG7vf4i/m0C/79Oa5unuk4OJgsDxfBcxTo7WElWHpJJzX9gx9klmWTnERCusPKk
fGTMSR9ihLIcBA3UMQaI8FhoOqz8lIU+Yao+9WBnU1rG7Vn6+RnSmjNuvzJzLzSnCfG2qZ6sQV2W
HMR9SxT9NhBfhapu3nBOtWWDKEMxk8+t/EyxJ04fvDxAH4kKZ44mq6o3Vh/fJpZ8vP7Klh7GmAZV
2rEYFgY76nHoEHZ5Ize+7H91btofyjF4qOAyyJ6v32thNPmXd/VumeMgvwJq8ZJGHTKLHLHL4t9+
jrDR1lvZVCwNJmNqyxCGTUC8I5GEsJ2P7dd0nM52PbifvL6xyglQxvaDoZ4jv64ObQWv2fjVmuJP
vmpjGrOV27VTEQMxI+nJsi92sbFGBkRSjvvrL2BpUBjTWZbEed5mrY68QN85eXGsEH1y/dIL79bU
TTa9PQxuEdiRKNxzMRUgiMiTTN9ittI6Sze4dOB3nScNepQZ3b47K6c91nHhhTRpT8mUfhsEeELX
n2JhGWsqKFNOE5xlg88f+9AB2q+2NYbUguEg/amDtbi2hbdgKindAjrKskEvzXPydabDE7buK6sa
jsb4YP71jNHss16k2EMToMHla1ZbXxyCc1d8U+4wCjaptM9tD+cc0eXa2dWH8X4BgUjrv+8lBu6P
E5bQyJqb01yAm5Ih2mBotp7zlEEUUxcEJ710T5oRNYRsq5Pf19/VUjMag30S4LOSkqEZe/qge5A6
Yra9ful/BxYftaMx0GOgbGQAayxwKTI7BHTso7orVb7rGyVuSmQhi1ALjswL+F7KdlOyvH2ylZ5P
toKsOvR1zbEx+R9nV7Ijqa5tvwgJMNgwBaLPvvqaoGqxMY3pjb/+rahRHm4S6KXu4EqpOhDY3tv2
3qvxHGdPfM9k8RzUaHE3uvk1NWMPU++AgyWbw5b+CQpCPbST5ZjlBwVP6Ljqi/ld/UtnqR0uepjb
gmxmn526AlGsF9FcDNFQ5FvIyZWMu0RmVjYgdXrC9mHXlb70Bo5JIFzUd9yy+NPtyVgJ/CU4E+aX
VtkxzDPH2ATtg3sFZnvPJt+ImX+9kTcmewnQHDWyiZ6YPk81RJUsJche5EH/hOq9OLaVUyd2lQ6f
QeuBMJqRKo9BlGr3PlhIR537YTKwuXxx4I2d2HaPzj8pDC6M4YQ7UV4dqdr0LV8bimvaepUDoQyl
mlHCq2QU4QOW1AvEby7ZHJ6Nu6W3shJVS5SnDWRDSWkOKGzWHSuf8bhC2t3YJNYevkhPgYUaXKCV
d25gJoia1oNFxPH2Kll79PXvr4YmDHVVwgDcXEqum+/uSNUDYw3dQu6sjfwi2eQCXQ056/JSAFIt
i/pAHOcCUbSjCceNk9jK3uMvco6r8zJw3G6CJMV9yfbELQ9VD8+vMPL4tLG/rYTrEhTZGcdItDj7
i868FtaXXvcEETZ3V47+lnfbykQsoZGd1zTwpeD9xXXT4Qj6hBuNXRNuFOHWPmARAYTbcLK36HgJ
+0MNpTEyZDsC3tjtRbT29Ovsv1pEmhfcENeXlzGYMxDM57RLxCDdBwFVko3K0so0L7GRrSReASJ8
j3Mpk3t4YM2ffWCWBnjTh+BVgPTOo4YNo9r4ppX3LfEFtcqK2pbAnNU9LI2Y+73OwyaWJvyeOt0T
zcZft8fun5/vG2l0iTAwvUv4TC33XE3BC9hSTZTnqoh9kk4R9VOdAKaZJSRvHjJUviLK/IN05gM2
qCYqBj9xLW0fZsHNHjtoF8PafK/AKBlaGN0pbwSz2a2GfdFK6xiiPQzpmWxIgGKA2dfgoqrsNzru
ZE6+WCDa7vxh0/JoZQSXDgQ+qwNrmvP07Pl5DOCkk4CPcG/P7A96PG5cVsGn20O4dpZaSnfXKL6E
xHTjpdVGA8MKs0qrNp9F3bxkA3V31DPf1BQ+lyWBHpZ7n+LIEcEz78ft968t/0UGArG/qCgPoP2i
8qSHwEXhdbtJbzUO1zLD4n5TuZVuXUH6S5oVL0S030W/KZG49uzFzcanoQd9SWSdNvAOZFb38Jjf
OuOs5P4lBHWirc2sqoB0Pm59VfdhCNHwnEFipn1ye+BXju1LBGrn6tD2Z6TlDpz5ncnN59Imjy1X
ew51HxFml6wun0qr2ijarn3RIov6vAkE9OD7y4wTfTI6hn0MoK0AI1vrmwPJjt3tz1pZT0tE6gil
XuNYVncZimRy8ziHbrRbb1nYrUz5EmBat6MlBppBMz74KsDyNlud27UHX//+ahdo3AkC1ExgB2vI
N8Xnz41Sh9sjspJKlhhJNVcpFPfb6/aV72EY+DCo8NHhkxtBOidP0mHaOA6tzfAilCGSKNjsKqyo
9rpBVgnNfgv/xTTFO1+wCGarswI1KD5c3NmgbIQrUPqUQWp8aD/cHqp/+8Yb+8m/febVNLhwldTk
6pFrHcf9HKcHe8fjckegU5BM9+YCgen4brpTD/1Dcaye3S/yMdsXG7vmCszFWeImx4z3NQmvb4dI
URFB2UdOO0vv6j0NIl9F7Pftz1yJkSVa0poD6gcU7/HCh2bANAG7k9x+9Mo6XoIk+4xR43XW9bBX
JLVn7fJevvPRi4OS5TPSjDl+tbHsz2k+RjVrN3LTWmNmCSKEfNVQurRIT7MDH9IpB7k9KuDYXkch
QMuXEryh+1poeoLaShuDg2r2LpLB1ykd03EHvML4RdiD+QSYirvxuSth6y6iaaqUE1iZGs/1KOeo
d8MEPrMPDZGfuxod+Lz0040EsXYZXWoiy2ZIAVBr01PudcAKQe3jhWjlQgLPh6hHCj/W54w03tfK
L/6i1LPvDI2H2TwR3B+OTgqxUgzA+GXUbvUR+t12hERg8xjo8zRKqZN+ur22Vnasf6C0V8HpNGKE
eo/oz0Fvpoe+yvlTO3EvhpUwvyvZmJ2IJztY4jU6f0o9bwtNtTITSzTVNECDppvt4dyXAWSe6mAX
NjOESAq0Eggs6oLhfQ3tf0j0Vx+I0TSMpXhRAXU4aaB77T0w4Ua0gSfwFvl47Wuuo/vqJXPBGYHu
T3ueWA0AQw1z5xmua56udpr4Nhze+EYhaO1Ni+ppk4YlN7ruzqPj2TsRlN942b30Yf/SAsmeCOP3
G5lzrXa2FFB2xpDX8HLILmnqw641M03Hd5Ofz3/rxgWnaaZ5+9t44DvvSKbkUzl4zo9Zc/YIBkqD
3YpOHLxMOx8BE5mgRgOy9PyosnI8mTEfs8hk8EsPgsb7NVBmfgUwYquSXGJHBWeEbJCaV5LnEk6n
lE0HTzntORCyfuiK2d+3ubWlAby2vSxBdAN8qWEmx5pzP+cCSj+BGUAC6YGZsIIUol2dR6ynXI7Q
ylImZPuO9AKOR03V/r0dwCsHhCUOtrP8agb3fTibIrU/1KUgiWSt9RCAJnQsB2gq3H7Pyv62xMGK
XDl8xHX27PqW9ZGOqolxM/Mi9OasjVy0MlVLICzhGR0gqd2egX/kP/xSwpVCAAh0+wPWnk7+G6Ma
RuxYCqD0QnWL7nu3Ch9I1ngbaWZtGhY7S9nORSjTtIEkiuKHBtWHD9C7glaHq2VUEj1+e9dXLCGV
ZQssH45szZlkVgv6EuTZuszdqNCuDNESTMl8QPaKsc8uAXzIy1QmzPpz+2c7/y7Zb5wC7eu6epUi
M8XdKffx7Mt3K/rqR35URr9ZEsRT7Ef398l3Ee2b6P7r5ZLc7/G/x9Npf9rfJ8n9/cfHF9CDotNL
9Otw+HN4+XP6M0Z/+t3d0+F0ig6nj6fo9OcuiOLdoYh2D+fzbrf7dDzi/76dP8TH8+HhHOM5SXI5
xvg3u/gcHy/3yX7/NXm+/rM4Tr4myTH5euTRFoNiNTFcx/jV9zLo6xI9Ie+g8dt/F37oPadqArIt
AO1smCv66AgV7CxWQLwuL5u4tUnz8fZor83jYqmTOUu5aGwGqiA70KyL5Sw2lsjaqW6J95wn4/Mu
p+w0ZyHkOK2oL6yjPf6UFCwL0xw962US41ODayJe7jLxyfbpzqFbDk8reeh/dLYr443TDFMNe7a9
k7Zm56tyLKgq8lT+et/wLWoQNu5bcFVn7GR38MJxP/tyK4n+E9L53yhAeP53VVi2yBq39dozDBAV
ZNzkdxmiWgkpVzLDKTJ3nD+D9nh2tDxZJ3JU9sfBm4uPdSroX83YeGBVDftMkQNliMZpmscQMHQS
7ZudgIgLTovTcdIeeVZ1Lu8a22p/tKOBp89saiOuKmPcjTwGX4TYG1x8YpiLaAq76WDgCRbXDLKG
hegg+sH1JB5pD/apbyA1ZEYOXgIWVHqoSyv8E9YmjYvcm7DFV470oLnWQ2MVdvcS+pLouAVhFR5m
4oUzTOCGtIqN61E4QU3wGY2ZN6GhD6zkDtBq/IucusOjm3Zo28zE7GiZ0Qd0O8ePaK+RBI5+KW5U
ZRuT2i++tuNUPdKOjrGnA77rOtNN0WjZ2acyzVGhID1JtIbDRt717R212BZk8e24gl3hf2cPdk2F
0zl2C1VXNOOi0C68HZyzZLCxx648f4ndFUJzl6v8qhPXiqc0z2QsqmarP/b2FmWH1yPlq4xEIZ3G
J0wgUMEvOngxxsSBdfbyLeu8laqnvYTw+rDMyoNR+ScdNg/DZB1YVpy6OgQGIoS/VBVbdZuUNXnK
WqjsuhLcrDLdKGOsDd1yewEQAnJPKLKhMhOl7WOXfb6dDN4+cNtLP5XZdiavdFV7lsrqDjkJ5yPs
VJpHxnr3YWzs4tynfri7/bK1KVok7pKgNQoTlvKs4Btymeu8v6+zobvYGUUzvhnb96HV7GWBmreE
+B0f4aWt7D+qrBMP5vYRmA0bK3nlQ5Z3f6ahsJmjmAtmH93VJSEJLeDG2bIH2jdbPrgrLwkXZy7I
hzKNiwM7KSBKx5+mY1E3PNQ/b8/FCi/LXgKUtZBj3dNGnv1wsL0oBaxnOjoNL73I5NiB4rbvIWiq
KemdCALrPolykcFo0+0H71AJuQlXWluDiw0p66eRVB0tzvkY1Huw3sVPPYzEiQnV7S4zIwSVnH46
3P7wt3dYewlo9k2g+pAhT9hVcKa9urM5ebaYv3EhW9E3sJdA5nGWtqlUz67q0jM2BFdNwFVw3X7B
mUnf+ZlwT4S6/YtT6ha2fhpqmlnpzSfoV/cS1JJ0SspKW4lXW+Sz9kAtyqoy2/h5K4vqf3DQ152W
V546h2nDjiZNnTPno7lXkC51I9OF6QZcYWVSl1L5mS6yglC/OGsIzdYAo+ISaWkJoXDKZOJwHBPV
BCno25O6kh+XKGltj6UvCtqeq1kCpOnU3WFgNdvIvm8tGRZC+ve/W8tsG3zD5BU47GY8Krv8U6qn
X3NR/Pn///rr8xd5UcxO4UEhvkA6cQ/wOniiXrpRpnxrYK6PXiQRJ8gKa+A6O5c6kPc4w5hDmLZb
0j9rA7OorrcB/AI8v87ONs/2nvmI08z+ylF737As8kLbMznmUwXxYPndhhJzanfve/KSfuxZkMWn
Gk9uJYwHBHwVNgsJbwUYBnzJPlY5zaoubLIzQwM2ZH0MV/g9m9VTtSWZtzLoy8JVNtbC5LrMzgEE
RXz30ziYyJJyY2jeitvr779+16tjlOuwTmXDmEPyFGWquJlsOUWZn7t3k+jlSz8bDFfA7XGj4rey
QJeFlyoFL8pJR36emR7vTTYCaCudrT10bawWkas6VdM+DzJInzhohlDxBD/pMmZ1uJEa1n7+InRd
WQWFaIg4V5m485rqgPLFBpJ0bSYWoasdAZRB34jzBNCLX3l7lBdASPOTjjk7d9jI02sfsAhhxnCH
RTFXQHjDuB+aufD7yBPGPt2O4bVwWMRwIKhV+K4RwAE4f6lxDkUq20jAJBSLqn0PmAeLdlkFNbLT
LmezgN0zZLPbLwH7e/vnXy+uywvt9cHBf6Mhc/K6hPq1OJcTGG/S/hZ08ATN64vfFnCtMH9KnM+E
fL79tpUZX1a/WofZDbTpkaxz8hkyBh3cODJgFKf7NkD124RmS7l0ZVqWpTCLgHM4jhgwpr/wTp4Z
+ehOKVSnt+561wF6a+CuAfkqjWS2Ow4kdwXkY4ffTA13QNRF/uj7EeGVGxW6P1oh22qDroT50vUt
Z7l0cgr7iyof7v2+mkDiofdTA9T+7ZlZe8EizLmDWqoz2RzHpr2YZ+B5XuZxqxWx9vBFoA8mvJoY
t9ZJV9/mdgA9+ikUW0OzEt//U1DqpZLugF8uhf0wyOFUDN1GUXhtjhexrWZYmkxTY52cHKAAEhJ+
9iTs1j0GRMjMe/+e8Vo8Q/thi+799rJly/pS5Us61oGwTuC2iKTpob8ZMEBc3FzrpO1grPue6Ubg
/3f1gkM+9zQPM1Qq+Bw52hUPlaZmX5ey2njF2/PCluUKINCgD0ZDDreTCWYORZ/F6Bu/K+uyZali
9KRkFqsFyh/Nx7moxiTrgmN/VVXqSbWRrda+YBHiYEuzPs9nDt3HKupGP/Y3IQFvryy2rEqYKkw1
96g4w9wyMRXSbznFsKLZB2q+l4H9CXY877g5YBbCRWS3YZh6KcEGTrgfy6H6Tfm8sXmsDdAirvN2
cup08MSZS+upDVVC0fy5vUDXAmGxawNoPozw2xVn6ACeKP+jK7rPgjmi85YwzNt7EQsXwT0QWJcr
F6cPQuCYIh8dxwU194Nwf0I7ILn9FSsDtLyKw5S3rJSNsW98KGarH/l7F9DyEh7otBN5miIhufSu
aE0VuYP+ZnfshxeIJ0Oti/TLl9tf8Xb6Zv9zpQ6AFw8lMqyX7mbjo7P0CJPljeX576L2vxspW96j
68DLR2M0OU/FbBexnXpBVPt2d6m4Y/3OazrACUfou3SGOEVvlz6q4mS6Yk3n712gJtDOHXkpAjik
TV1gP/SlcZJBOF9QXR/2vIZikWy7eu/ajfUAP1a5uz0qKyt0eSMX8Fn2fUbTE2bZvmijqueQ8uzP
NEC1vGhGspHq3j6hwazrv6l6DoGjH7wCVzmn+CbKoIhHlzzbc/tku/kPWZqnGoXba4J9RwUFCWNp
aDcVONHWV2s5n6J+wrBuv+fWgyj4RlCsLadF1vCE5IHts/TESP69LMjvrtGXaew+3J6XtccvMkfR
jfMMnEsKM0Z9pGKYYsOrMwuqz7efv5K6l3YscnIEdQB9OLG8OvgzbMW43f9kjncWtYIflBoPJt0a
q5UEsmQll6rOoEY5WSdh2WhuhtYH+HZtlR9WRmpJzfUkVO16Z05Pxv2sdRYVDphR9kbSWPvl17T7
6nwc5kaGDVCnJ1O1NqqA/Zg/ktkR+9uzsPbbr1H56vGt6xSQnTL87NKElHrvKCfOKd24M67ENru+
9dXTey/r0HXCzq+a0wjEe1fWENLHJRVhePv3v1mdRpQtObjO4LU0c/ABhczrvacb9yXLefPQzCip
EJlB4bQEXLewmQCcTIkP0ISZ0XdTWw45ayO4OBdQo7Jw7mrr1FUuxOOuUEIg6MKCJU7jzMfbn7n2
kkWs14Vnd6MLadPQx/zIYlcWeVx188Yori2yRayzQRZ9U7vpScGvkBYQUnStd965GVscEMTowmVt
sIB/nE9wpoDf0pZW9srPXnJ0TU+Ucq5bR0/hUJSGKQpONd2yZP5XJ3tjR/0fZxOL4TqnJDk33tA9
pZUkx6pr7X07EusRXkj5Q609K+5hipWEAeq8Dad/0CTxeYJsE8TahXCAXdbuKWA5u0j49hVYGZxu
bDAri2JJbbOCaiqNW6WnKnvxi4+uc+dsBe7ao69/fxW4hTea0rNVenLhbpbH1AJrK/MLMIdzJsIf
txf1yvT517+/ekkTTlXJMhSFJ28C3jo0/FdguPPp9tNXco+/iMu+g/VpBUn701zCrbKxykdVjMDb
pMOfEI5zt1+y8glLfjXIYbzIXKxA6oo7mU07JdRGTK5MwZJV3Suvb5DbUjBwHypf7exmxlLbYoat
jM6SWB1YykrZhN1X6yBmhUHjM4Scs9mVw+fbQ7P2+xez29s2Dj/d9ffX9T6tRZ6gBf7Rkm0W3X7B
ygFi6TuT2ygQQQtKnAumZJfY1MmfraDNIbNpNV+zeQCOAzY7w2cjyFYfY2XYlpzGPghgpkI9CzLT
1kW14rma2gP0Zn+6tvPn9metjNtS3MTNXZfagBqfysaCP4b923Lt57mHhM7t568s2aWkSaDKTDPO
1Nnq2iBRlXOyebUlablyyF7yMcOhHGpe+dW5TBkonygofaflEO46eB0mwvUAaWlgX1FUNnQ5eF5t
Lee1tbDYH0uR6kJ6uEGXw91Y7qkLMJRE/fsXdNTjrtjacFbmZkk/rxsURnSGIjVrpshwkvgNZNSd
rRLcm6AyHGaW7HMNvXs1aHK9o7QwjdHDKYD+QY1LCSsS+JFlyexCXzeFwc8LaTMHpzZ/SEKnDRNv
ks1dXdLgMehxlr69VtaW+3WaX2VoKYEeGiBycKbD2B08Egafes/kLKr8Gd0RLWH8c/tNK1WEJWed
wy1uKG2UNhlcaqX8I8DRpkSgEnyXB01y+yUr07d0FAI0wQrkUOOYU+dJG1QRWvxRXX29/fSVwFoS
hRt4oLk9T8szARrjvk+5n7R+V+xvP30tshb3AFEDViQstzp7XFV1xKRTv1gU9BpirKtqf/trMlWT
uKmrvrjdnG20hVfmxbuujFcroG8B+ciLjp6ZB6VAWA73BzBl2hf4TtMDVRMKS0C5vW+5LanEzghn
soY69Iwz07mBGoEcmshu5B2nG+fotTm6/v3V5+QqteBum8+X1jLV/TCJKRK94RuNuJVwWaKJIMHp
SgYj+YssDzabD1P6B3S12E+3xJ7Xfv4izUG2Q9YU3sOXslX7IWX7KaUfbq+vtUcvrgAdau9tVUAZ
rJvsZ1Ddn3IQlTa2nLVxWdwAULzWgRc6+NnTJ4Gcb7PDNKCMvaWcshLXS0KrA0djXResumiwPgCM
TJkVj9bvdw3MkssaEAmb1dZi51aQZ1jWPtJg2IjplTFf2qdggCfplq571laZR2ETNlAZYhvB9Cby
GpvJkq2qlAwhrQH+ui6G6V4WQsUZd79nCucloA6D7gIM7nA3cEtGBayTD1Ds3NJpWZnxJZdV1rMN
62HIZeuZ6sgn4bcw5ztq9D6w+y3J3bWXXIf1VTADwpv2Qw+LNeKXP+Gg/KWDQ3EINSXS91/eN/nk
v6+gjtsKczWJhM7EEGWOPPj59L6II4tgDmU7jRNVzQXptT1ow6ckKNh7bJ6us7+IZxr02kd32D4P
kj3YPADK2DrbIzvcHpi1kFuENIisrV+GvbiUmReDOQeEs7zL8/F9eXrJVp18GP/YhaPPYW19qxvs
a4r/vf3LVzbSJUFV+hROSNyf0DvnNGY0+2vA8IqKuXkJMl+DzQOp3XKyEotbGy28ldPpkriaVkYH
yNqwkHBoTMEd7Lun7GQGFhtzCIotevq/m88bBQv3GiivAmK+er3OYBPi2sBauktreIePaShjlZrp
EVV18ExqNNW7kfSQkwsbXF1wf8m0Ko/G0cFdMQ36oymqIWIjKS8jNQwTGxTHMa30D2VsA5y35Zy6
YaTQI7a13Dnw0DuHQooyImWbfc6Yz2Ng1O2jvpopYtXBhdSj1q4nDk3gCM5OXsX7o0iFf1AMppF+
9QuWTnrvF0H2RPrC/uWMxQt4lsqKHc+Ee2JN6uvAB3EEkF3FdhPOdWRay58Tp81B9nOq7kg9j+zr
qTAHFdjQZRyc+Y7AJzvJlNsleWm1e8XL4TnTvXmqhtajYA051o70U39v2Yrcp2iZ7G6vsZXosBdp
w+VtoBgT07np/rTFV2Y/gl6wkdfXnr1IG2k6BBn1puoCbxKAuTohcOCDghd8nMdGbKzYtSC5vvzV
SqpLxucmQPzZA9mDVCGiNNRfXG37USXSH4UPLY3SzDs6mi3/h5VsvsROClR+CHzdhkttpWM0uZOI
AwcKz3VR+dDM33J1+ic0+VaQLOYG/vNF6IqeX0oQMi+N44U+WL7GvaNTlu19M9Ek7+E4MAxeIEFd
ldkObnDufibuGPeB0p9Ac6XYEKD83YRmeppGi35xAMKt46kJ+HeSBsOT6TR8fYWXuj9wIhcfZmBp
7STzLZXMQhLcOoI+UZw7SVtU1VNV985O1vD8wyULXSjR9NmXhsPtIuxJt+9gfxBBX5mebBo6iTRN
jdv0YO2FVN5nSan8PZK62gV0QlrxgHWwEtDhyoei74MnXpkuIWk+7Qonn45j3Zh9Lj2VFBBPBAnd
CfelKdykYNZ4n4/cQxm9aPaV1t86YEJir3DDe8YCfQ6GgB/g7eOdIBxeJSUKeFDCrfXjAM3LiIFW
Ec+FyWGMRsYPUDUSUOabigQT+2vK0no/hOJ9QBu2hKvUdWEkDSp9hppkkmd3YTfEYb7VcF5ZjEvp
+75qdegEeXNxWSkfGk4CGCvIvXaUuAS8GjcuDG8fAOkSpiKI1IXysvrihL9CvsdN910nbrrEpRR1
Prp5CecfPUCXo0Y86SAiGtqn0/vASHSJS+maNOjVBCsxm+uo6Pozb8tomrYkZFbS3BKPXARYv6Cf
IQOF/tdQzM+jT76MWbulHLYyw0tdggaQJAmXRH6hVZuApAHbMI1NBWrOk7O7vQusJdHFGSmoB5IV
GRsuCkc7Acml+5B4fz0ZfG7m6r5uWzfKHd4kTiHcjVe+vaDYEq/cXe2SUrcQF9fvHkwgn+eiTm5/
zdqjr4ebV1uC1jKtMtlPF0onuBA+DzhNvO/Ji9LG7KcSdatSXKZweqY6RCeYTu9DcLMlTJlbuaNV
BxU6f77geACq1ZZs8soKXQKSe5u7UFB0+QU0qGcpxNFvszurq59vj8ra46/z8Gq8bduTvGmwQEFs
/z6RIhkayFyz2ntn/XxpfNRb3IWncDheINcCd8oSTmrBEM1WeCfAJtQCfhm6D7fmYe1zFscWe+7d
rsuh/+D66ovJMmzz7rHh7vsuDEv9DteyOzsbW36xJmfYl0MLEJVquvf1sf9dsV/NheWgLZ6VPuai
/OYJKyYzyOwmTLj8/K7JXuKShQKgrIW/0aVufznc21n2va+njaRA3hRhwWVwiU7msu59eJakZ9uz
SpwAwN45Sn+Au6TmtH3QAWn+FhABt0+TQb03gqC+f05107aQC7StZzLN+qtf2yU79ZmnPkARXXyd
h2D6PtWefQkgK/+p8nL6NW+yMql6kGRjiE1VgEQClHegpHXvMtPrpwo4pCfdhOrMbUI/K2yA+04S
nPuBld53qJnG49jRn5nTBd+CDAL1QyXCIsZFgb1o24Z+VTmk8PmDqKGIvLKuHzTv88R18vwoWhD4
Qs6tvee78iIckX8Dphys64y3O0rgBB7lczfegVhcHNO6TlGoS+fj5GCzxJWv4Xe5nsIXCIaB1RAy
dZi7yd2FnWf9lSNEYKIJMhq/8tltHnlQWFnUgsl/0MzvDjMtq1Nr7G5XTA37qU2YPhYq8PfKHwIR
cThhXEZI10KZYoIDRD2BfsxECYUUqEuWzyywmn0q0+wT3MpL8CiAeX80qSA7ajf+3zKs0WeYKu9Z
6xCfTyseRgxX1oS2st87vqzP81hDPhI6Nr8A9eo+OOOQAt0Fp4zv3uySXdNNdL4rBieo7uy0aZ8C
JR58L23ROYCEWaBpfecWHo1QL2jR4vbypOwbsmfUKu/xtyqBt64XU5hA7YLeseI8y4q4adw+DtDw
uQNSDMxto1gVU9ayWLed2cnB6T4Tavuf+nzwj6blc1KNMDYR7QCVRJLaApVA+BIC5DrFre9gJnkW
RABa0tNsER/uG0Cbc1gAQoY5N3d1o9KP3jSnR6Uacw4QjMe20zPYcFQcQIUmSZArsGxH5fz0fQ3v
1Czw4ja0wg+mmcM9xKr1Y82J+xM4lOBXaMT0mdVYHhYsan9ZLLPjGVXEOcZFIIiVceffYK/HqdX1
cej6ldk1wgvvRjgS+7o/udxAVnMKP5RzFU0m+M5UJmJIH1e7VgKq0VL/4hfNi5t51V7VpN51VI2Q
k4b3NhlEt2Nl7vzocX3b8bIYP02sCe5HO8Ogwmb8qIeAnfMG7rtNObIdEw2QGX49HTkbWrjDDGUH
xMMoD4U0xT0cFsg+BQtgn6WZ+piH+M2iyCsgt0hnx60FhMCMHtODsMBiChtPPlaOwjWZKvJIAohN
4XI8RSUNrXEPSq+deKXFfg+oyEMYvoMAZsmhH95483R21Ww+ZyOmyQY05cmH1cfRGUV6ydFMji0v
ZQ/GYezFM2DYdaS2jy2VKeqbAjhpMXVhkjrhcPRFOOxnA9fWqsUIKlsViVFjkVDWdVgGNt1LVQL3
FFLAEWLVAe4eBHW7MyWUF88AD3rkoEjmJqF0JQxn8J/yDuJDVoBFLWSVxiCgFntbEPfAdA/dOCBf
YUhKxh+C5bVMKmKK712Wlxcqq/oF5pvdobFr/oXOofqJsK7jsM2aOPQ6qLzMGWtQSAAHmu6hpAxX
oxmu0LFtefVj0RQCTC5Hp1lUT6h25wpjE3eDsE1MnYqVcdnI6nkE7q3YUV/CRy10qZMAb6U/F/5Y
3o9QHvejltjzS9B19JDnlfUBegEu8HCubfuAZjmwpPF9r/tW8Db9bulCn1MFTaJYksY8Ti0PwIty
5vAJoQF/Hw+qiMg0XpGf0E8Mjr4Z0PPQam4hbA7XF1yyQbZ4mCbkJ9DFDDsWrBTDo7LNEFVpJ51d
Z1XiB7/izhsTEJz1jTU6IM+Mqk5gLlpWuBY5roqHhs3PczUCYFdpVlzNBET193374+KISAb0drum
1pB7Io9pJnBOqcQ3TQu1cQa9PuiNqsCS51IGKhVdWDQXM7R3YQupkHD4bv0fdd+1HDmuZfsrE/3O
HgAEQXBi+jzQpJWXqqSqF0ZZeoIGtF9/F9U9dySWUjlTcV9ux+mOI2WKdgPY2HuZsLinyLwwbs+x
5k5k0Wv5F8icdK3mKKyMfXLLtb2JsuZcm+VEmXFNbkHtgdSpRJkxFYnc1Kl50RtQ7miEiFG+affG
bF3zcPgtfIpYUweoRq1GjTDsq7N7AKgDZlzn1rlG19u7M+EsWeSLhAtoY3PRyVNHAk20nxLp3UFz
VsM6XYOH2RnnJFzfzkohqvr6PFHaQdigyLEBj4DZhIpYl33uiv7hd6JWrCkDQtIiiqK5hNuRFdRD
O2xo09juzKAH9v4ZTiAGxJr7r+2+r3QG16dk7MNDzJoCBea4+jg4M3ETzD8XQ1seJ42aDCRXLsrc
jHbV3OugyIboOoMiylXZJef2iKde26rpgNcEukE0FMe4Nq5rG6sdnWEsJfUHwzJu3r9lZp16aat9
tdG0NSQJKBxIsQDeT91gXw66DhtPDyjWzUU/9Ogao6AW510zeQCBOZ/qMWT3ZmY7lkusvvuihRKl
m4mpvGpK7OEi2RZ3PMauy6fZZH4pHCkLDHwUzt2majgMrCZbebJKZwDlWxg6hgwbVpPLD7mYutDj
TmntI8LbxwrmgNoHjr7iQBoXVeiOgyZIJiynDVCT6SD5ZIblTWfQ8daiTuLF4IUaLstp5KftOD7B
B1OSwGgK+QjtpCmoehEGxBwNl6IT+QXCXfIznQF93Rp13nyUplSTR2093VfK0v4ErT+UFSEkXfap
vWurhF/2fV4eszKqrrsc0ApjLGrLY6xLRz/tNIQ70H6q3bJhDi5dkcWQtmuMx5jMRupWpaG3raVy
L+ER9HiUyOMMQjdleEsMK8QjF/oDLSb6YNRycAmrsIWQ6Y22K75jpHO8XEn23YReTrSpy2TY2GDZ
3o+cQAcvJc0OStjInJL5MEDD4bLIZexStPYOKJA6eyhDopYB3psrsRFzia76TVLLEbXv2Wb+3KXF
TQMpa19JIFNCIzG2BawMXJlZxqW2mtpvyKA+Zf0cb+Ypaa4ns4g3nU3LTdYaX7I6VptYmKHlxj08
q+AzXEP1x2at5wAxCJVOJ0pdkMDNG2PGWO4Ss3rKaCMBwKWJfUPhDAiKWTPK665hMCOpYiO6muKB
2Z6iFR4ckjg4yOj6iiGrBxJxLC/auC6hc8QxQXt9q/IYujBwHp6Ngu2tMML8lk2OHX1XSWsdWgaE
OVhNNarhqd1xr3bK8GkaUsOFnxr3uOS1Z4D0Aa8Hh2KX4kTkiozcwfmHaQeFcf3AWmfYZTGzAwYh
zkPjKHpk88Q3usjaY5yo/J5AyHADtbxkj6jinuGodhebde7FIU+v7WGMPDH2EPIqp86FSFcFifLK
vuScsW2lDO1NicGvRyHDcjPh20fNotljcBG9HCoTeUw58p0YSOP1TpY+AQ9OPSRPVaDHMnYhfG/e
lni/INCy63pAmLp6asHQzEklYJeXtBfxGGZBIxr+rah6flmQjkD1A7W0rG3EJ9Oy0t3UqHSRrKCT
K5tRX7E2Nq6cCUpJGzsskq9pDPBBhtzzo2EPP7kasm0FR2tPNL3tMT7QTRmO1WWiu/HjJJ38WlFs
QbxomNW9AWcKNLxgPwgdR5Ttd1YoexA6AM5zK1NJK2ilrHZKUr3JJ1P7ZKoxE+d5+KFLwx6iOTkb
0HwzKCYSh1bfqQP1T69yeLaDJGRt+h12ag+qVGizpFC+qV3upOoBmefcwJ+8B2NhoLq/yMk8PUUO
wc8O59Sj0kmujMLCzzn0tGCoylKkiX04TBC1ap0SU2OUo30BXy/69f1p+MRUv2ZUSCuDGGaKFpex
XCY6NmYIS/AB/jjqTIJx6gyrgmMyIx5DGBYd6llb2GTWxGNFf+id8YOMxnN9hLcTMrGmlqGL07RN
jcQvL4Y7S8+wMdB37z+i59bVr0mlWJPL4rx3LN2hvC9um4tk17rC27TuHrrYn8Btqn3zdj7YB2Nb
BvfxYbfosj6OZ3Bbp25rlTCXNeA8qhflUWi4poMHyc9lsCdW3zXPbEqbFnwRNF4mTe5jHd72sXmZ
F+Ln+w/t7SRWrOlgGNdsKcpUR5iYb0WXeyGld2mlgyY33aIZPjnknDbhqWe0/P5FkoklyEEKi2cE
Kn3rT80c+UbO5eb9G3l7RyHW9K8pZMR2QlKBf5cfKDV94pi3mk3bWX2ti3M9/1OPa1VWzSFOR2F6
NgCax/cVL0oXdbbHhsHKPh3uMrO8ifL2nCfaqVe/Su8ybPawtM/xUWLR/ARTX/YYNSr36xZL6/tP
7dT9rHK7chCxA6R7ecTcdScdcqkN57Fkels0GRim9b2IzmnXn5pfVkMEql9FlUT5dHCwA5tsJGhV
FIzdt6Q5J8Z26gzL718EGG2tmfAhHA9AWh/GqNjFY75rjfSO5qX//vM6EWVrhhUluWP2g5Ueqwza
oCz32XCI0dGezQpymh/fP8lzS+ONiWxNskppYZh1kZBj82Q+1VfzQ3YYUvSr3e5p/NJeH5xPSJDJ
5/fP9nbbTNirBn3jQA6igWvDsZ0XVUWnUaXhwi1XbqYsKg80i+pgSIEUdfO0N6BfbyTNGdjDiRnB
Xo2mKk0Z1traRgZRHhJh7qws/fb+XZ0YO89KmC9jITJhR+sM4pDET6azDNNH5F/u7x18NWpQkDaH
upvFgZXTQzKVP6aOZm5U/544lFgTrZq+DxvWZ/ah5bbeUmmK3VCb6kwX/EQMr3lWgwk7VyMGliyz
RbUFgyO7iS0DRSk1V8cOlPsfRWKfK/SciK41Y6dEYtShIygOogjhqP5tUi22SRPcNmLPTFp3NGqv
h6fc+y/mRECtSTyRGGOpBjSOEkDpXVSq408MSn1f3j/6ifllTeJRTqHTOOXjIebfJzpDWVsvlUfX
UedY5aeuf/n9i6jNEjk4VTli1yOznwU3v/DxnD3YqRexGubQpEKtktRon9apx2d2RD38tnNmNG+y
ByBafLsP3UGek0479axWQ1vbssbOi4yHDoglO4dqN9olDpwwQETevP86Tj2s1fI4TNDVRvI+HQQR
yPCTxEez6Zw7zIkenlhzQyZZmJ0VwTm857wLwnmyvLZvWr+OR34Fc7vWb2u4ToVjWn6GEC3JfIld
iularRFflZAg3RVlb+XYP0XNox5Dvg9DVR7btE2fOmsovxu5/D2OkXiu3LwIG2EMktgtzY+zQxIA
jsbAyB195jGfmC7WtEGCOmfcM6M8LsT0CJ0M6PC6TRx7o6J7VZ0jXJzIRNb8wT4OwxSS8h0M+OhG
WOUWpVVv7KIrGacHTvqPxIIW6W9FzppWZpWZJqjqpMfWeqrN4wSCx/sHPrHqrMlkVQ+F2cleirR9
ui9V/WFkzq6X8ff3D38i4tdcsplQMaZjgl5xwgGBkw+MtD/fP/QJ+LpYU8mkZbeymIQ8sKVvFQEP
6kEoIg9KI2l3qO0kO5A5OncsUN/k5RQGVTZau/dPfmKyWFt0ErOQfTPiwAWknNwyhk8G8N83KZ2I
W6TzmUTnVIQtv38xShqq+iaxiuqoUHsoRwV5on4PFbEgBz62lMUhGc/gF06FwSrVRWcjpMmMjejc
W3Csu6v5vMnj+/cf1qmDLw/xxW3IzpwLM5UYj1nWeWENZTWQ8u+m+Rwt7u0T8HVWls45h75j3R9j
ucV8Ao4EymXZw/tX/3YI83Ve5nTo5GeW7o9Jm7pmeZUVZw78dgzxNe0dZjJVEdcqX/Z/WJcbHUU3
bROSn2qm8S30MPPtb93BOjlL4E3JKw1DxIrcZCryi9j0fu/IqwBFi60dda/1UZJdaWoXANUz89Lb
czhfZ2GQ9Z744MCCLsrueUX2RnUf9YA9ZHCbRfv0/cs/ETfr5MsC0MAaQ3hranS1jWf/y8bt6TkV
9LeHL18bRWtrtpUisP+LO8dl7JKmD0YKMkTRIZlMXZWeA3OeelirTGmgJgeevtXHTkPbL9zXEfdh
pOLNgMGn/Exb5dTdsNejWFcRC9Fng8a2jOi+qKZkN/SRsyFGrw51bupHdMWlV8ROHLz/ek6dcZUu
pX0POfsCtnRDk140VD50ZnIRWSDsZhGKv4JC3lCc60ydGObr7EnxqXeqBHOIUVcAlws342cqbSfe
znqtAHZkMkMDw88qSXdJaNd4oVY95FzRkepjkm2Qhxm/tWTwNU0WrjBJ39m1PkL1IvJmyPy7Tdgn
B2mj8kpLAUSBpdMnOpbngu/ENLbmzGY2nLZ4SiFkAXeuK5ZPxU1UtfOmLyPm1nBg+71oWC/3Rt3U
tjHG/VFIv3a7IZjBNQmS66w+c4ITEbCm58JkYah6GBYcEdtuR2uXpt/fD+QTEcCX379YAOFhAkxX
j9iSQ7FPI2ufJPUuYTWg8hWt/TrszpzoxIS2JuNGXKYGC0t468Fp19I3gL/4zNq+fxcnWsmQdnp9
Gw0p8DqV1R2BHhqBd6HjzoR2zkUGUeJ9Ohula2m87kwWMLEdHXFTZ+icGSaKTnVLh0D16PPapjqn
JXBC2oevfWptC14JHMCFYyibyc3CZNvVY5BHeH8Qb/pUGfWDURQbisYLaoYOhjVszd5/GKee9GrK
ZYxNPDExqGHd5RHzBqwPWe7fP/apQFzNtGYcjxAGQ6S36qtMvpjJbyV56Pu8fn+ABw4pN8PuaMLP
T6gPkDzy6BCeeSKnrnpVYgI0EyqpJsDsfZMGxBh3DXqv7z+QN5XwoeG45u8yUU0ts2V3nBUIeCj8
g/sPQd2jWcNPF+36ajMnVRs4ik1fdGZwLA4gPwWAGqT7iaeDx5LCcYlTdUGmC7ZNYA3w9f1rOzH9
matAoLAtK6NpMTgtoEtgk52VZx7Nd5zQ3wuHNQ20Ba5rbkYDgzo/NIMvsjMv7IQgIF8zQLmeqJNq
HLjz2qDaZ3fRsX+gfunnm3jTu8IfNmrvHNoHfiGPzbb0zpXY3nTMW97nKlYK1uQhgKrIjC7Ma7nV
e8BgN8NlHrvQv7usju2m2Ec3w0V6LAN2hLJp4DyoMyVc+swR/bVYzdfc0UyKOY/7OD9GMRQOvTFE
17y2ug+jnUawiqDINGIwh27YWIctvNydcgQ1xiovp76ln4zIsKQneuhmy77kFyVxEmAxkEjCuScp
FjcdwbOr3mAFlBarInEFXHrcoeYSBlZh6bi9PSdeS9IKe9PZvB3zovdzHs++QboQgNYeTesQgEiT
cmiv1NZ4HRWs/6jQjfrp0DC6rOAN8uQsHC8LWh4bMSSNb3PHdi0n6q8MFeWbFNBLt5fUfiA66j14
biRusWxYc40W0GiN+aYgZAySeVA7uD6OH1QPJcUUuN4gAcDpm9UxGbkTnIgu06kSG7vJpstKFSyQ
vIm+NQAewIthgFgMdEjg+5TVVXlVoTd6j72eQdzMMo0vodHYF6wGGjCyCmiTaMla1567+DtkQh0X
4AHjgwnjlqtMAJlhDFbkdVX41Sps+mjGDE4uYTzfQMpCglYKoM1s2rU70j6FxEk+DUDd0gK4L937
s6r0hcFnoAWoyI2tJH17N5HnXT/X14UYhsfImst4O8W9+YQkD+43hCGmjaw4NnWMcqJChXTsp/Kx
KZtwo1SiryTPxdEGeNbDnOzs8zEyAU4oAV9poekXTFlno+mYJJPHAIsM3UmYnT+VrBBu1UT4mrbr
PoBxrHkhDZPeVxXsL11wlZ2D2daP0YDpA/NSNBVHC9A8aJsPQOe+PzOdmJDXugQxaTiFjI9zGNMP
Y94EaRydyZROLH5rWQLofYLEa9TOAdp2qctRIFeZDVuZ3xPh4GthglaTZCyBYzhOyVCidWw9ZbpN
zqAGTqi28bX0QJpF7cQ0thUwUOU+yKTRlznRYRDWsLAJC2gcRiH0jiY6xL4ipb3BnhyunjlUAVXB
jRvwjhs/LbEQkXYsjtrS7Bq9u3NKfqcWlOV1vkgW666vVeuk/REM1xC5aLotUynhTq9rPw7TM6/w
RHCsSe7cQD14buBnLB047SZXYfHh/ag7ERtrKrsVjQqOmgqaeCkGATiYX9sEIZ+09pnl8FQauiax
K5h7h0PbmAcg6vKjNNW8E9jP+LMhgRIvwQ+maQzWaYkaGUBfckC9CRjOa51349YEtmtrRL+ZBrLl
Kbx4WQD25CGdFNbmeZ+UH/MqcSNxZt94IhDWfOcCSeAEyk96HKtr06mOjhz3Q0634HefCYLnMuxb
K+EqeYkNe0zUEgUDxtcDwEDJRRUWdF+FlbGTkBWN3FDb/Juj2/kDVo8CG0eabnIrJy4MBWz8p2lv
FYpAPubIxC8mC1RhldW7nFIKT9ch2YGO0m8Tq1aAoddAAsWRwr5EzrupnbsN9DrZbU2mwUXq3m0M
uyJ+1zfRo2MZ06FupnqbAZl4KaHdeJUzdFyTisWeLdMyqMzYCCoL6kZqls4xpb307SamgNFRGjh9
mAOPhv/XGynboQDW3MaAhQVgXnPPAVLrTBXpRJli7dPSSGSURoc0qvezMgDg3L7ErhtMgrMbnROD
9XkmexFlGjxjFRkosyW0hWmuOFStfSYEnq/yjRBY0x/ruAPm0EGUoX/ba3foqFXuE1jP3EvYZzUu
TFzATIkiTp8K0znopm7cWSePRZfuTNBhviYko8iSjHY+JJZsNnRK7G1OKxOoM30OhPV2L9Bc86CH
mQ295qM+ms1U+VXeFkEyFmkAPCXfZQCaPxLlONBUij8wnbdndryn5rLVRixVhGjoBjlYlsMvo0oe
eE8+TI51Zutw4rWuGcZ5A/y6HlG2SyLwux7D9OH9KfjUcVfZdZ7BkSNOMzSL2nJTRFNgRemZxfPE
nLSmD8MhgcFsDBMG2o9uBUoWqVUA4+qtqM8Blk489DVrNi5aoTtj0MdyuuoBSuMwqSw78ntJ0fOi
8mIoOQrJVlYupVJgVFNzp+vv7z/0U09mNZVOYVxA2RZjFLjkg1lZ33TXBXDq9jHT/BYMgj/bSb64
9q6ONdqLWAmAQnDKS6PKPFJcG83oNcW5xuyp21jVCMIkg+pqbiZHPYt7MSU/Kj7us7C7MtPfzO7W
XFmwjEQ8tGZ6xHmmIMtnM+BJb52Z0E7cwJooOwIur4ymrA+Jw6OgaDX1IL3LPyhpWx9nm9ZnRsKJ
MF0zZlOjHZ0JNLkjL+ZARrucqYCdE90+dROrgqEYeNlHkNI70rA0XVMOD46YHrPE8dmIyfb9iD11
B8vJX4RTHxaY3AQiljUbXUpXVJEXOrfvH/zEHLSmMQFpD48QSvRR2zp0edU4LlZgc/f+0U9d+nLW
F5fOasgAV7LRR0fMfgsdPXhZdfxMgnnq4a9GMjNgLlVIlNCraWPPG1iJDjFoGZv3L/3Ug1mtKZgn
ogjbb7xaAWkUMXj1OSjRqYeyGroR8kUdMxTi2/SRxD9CeAjrc3JbS+C9kSWs5U6mrmXjPGaY9zvS
IdejSdDFFfz0UAX1Ha2SXTT0k//8iP792/gf0Q918/dx23/9J37+pkAoTKJYr37814Mq8L//XP7m
/37n9V/8a/tDXX0pfrTrL736Gxz3n/P6X/SXVz8EJTZ70233o5nufrRdrp+Pjytcvvk//fDffjwf
5WGqfvz1xzfVlXo5WpSo8o9/Ptp//+sPtqxm//7y+P98uNzAX3/cJ2X0pVLNj1/+5seXVv/1ByX8
T+Kg0CnBpmMAtyJkhx9/f2L+aTnUgrqPJQmxJV5+qRod44/+5LbElyHTI4GwkAvrr1Xd3x9RISAC
4Cz/FYyhAvhf1/bq7fz32/o3iKzeqKTU7V9/oBD2KjpwWbYJToEtHWkLYf2yQBUZ0vykMcqtLG6m
zP7YNyDHtPG0rXojUHaWe6aRGmCCp3nAJ2Acizb6wEix+KHH36NG7ITKf5ZAYbkj2EdoKEFbaBQb
uHJVXi/yC2Vz6JDlQZUMxI1U6ZUSACcHvFezK7zWAgsgIki8QS4F2dreG0YeDFbL/TFZWFSGtYuL
8gbWKFeTIRMIzUfoL5PeyyCIC5Dh7IGYjmOY/DbN7Q2zO385qwB/KA+NYLb0Zc9Lr5WWV1tF4EBV
16ACRoBttRG5ui8dkL3DqPM5BJzCrrqJR3tjwN3WbvPPAgToDPoIAH0D3Bn2l2L6qusiMFN1Y0i+
jcw71GL9JK1uFg00IgpPxdZu5HdQl+pdFocPBHDtbQ17EtfoeQ6JJbF3HKjUVgYEopJukSiA17xF
FN+ksXJALPqqyNcMt2LQ/IJkvR+bdwTyKaIQHs5HsuKS2saOGxzkAgUkOLmq52YreOUu39Y63+YK
GnQRMmsKjPp0P+fKlTYEF5ywfRoUCMRxMt9n0Pq1an0ZA5dkpFBuLvBAZxIGMmWuNiSY2sYjwcvA
FVkD/WiBMJ6Qu7y7A6Oa4IXGcvhY09uQwAAUJ3Yg/SYaa5ECucu18u35ex33n/O4wGoYMtdsrB3a
TB7GwwYKJE9NWXjD1NxD/taDNlwAdjE6PpYHOb0rsBByV2gDhEZrV0ApALDn/rLuys9ZCjKWQpk2
hQK/QqxNi05/Dw0AuMlmdQS1OLwDe/xYyyzo2vSrPTkPsSYfn+Mm5zgavgNxAHdSUOJOrNvSEpuO
Ygs7Jnm3g5Ds1gLfcrnbtCQfdeM85GoEu0gFNTNBMhfbujWCifWXpT0cpXpkSbW4qh76MegxAnpp
74skBosvPLY1CJtIbLbpZG0zUO1kMweDo9xQlvd9GrmosAZDU13GIg9kl3znZeS4ihvBgEZmxUCU
7+7MqUOpND6Wacu8ppH7lENWYkr4MRE2eHsTFqQJ1FC/y2qEU2p/LmI+3XE0NfbCKS4KcLjB06rt
ixKfgfeOPvmk7GMBK2B/Jonl56qLN21fxpsGFDnss1Xpw5jC9NuuDje1iD9BAMHyK5oL9/nDhmeW
n8DTNIaezZY4Tbyp7arV7kzGGK9iKr2i6p6i0fmhexMCATa/KTFw3JaObZDCYe1Og3ISLBcEgGW4
V2KJgkKU3tCXP0WJencBLZGj4WDsmrIofZsOpZdaVunBGgwlJK3LLS+cZI/auNqJUMUbCEAY26Q0
oDCs7cI1xtCXZa92ZppYN9gM2/cJCEeBaQlfjs6mqrmfyXlLqsrLm2RDMvVZoDFZmJk3g4tX5VEA
F+FDPjpQdMi9CA0jg81nMrm3J2AmLcoFVK8wo7/Oi4zEQtILuY5taGDMy7veYW4svsIdC3yyEY8h
u8uhokCM+aPhnKNi01VF7u/537S4YzLKOLGWRehlWmYWogd9PVNb6vBtAQ2XKhzQe6jkJo4RpyrM
3XibtGawzK5ja2/imSa7ZtatZ0D7wp3G+mASE9ogumNeRLKfAIylPnoFD30XoOL8YIvFZne2rxJw
W5ejpCzFJujBCGF5HC3iUMlTReAKKdCNRgEomKc8WJYhUsK2ilTlvU3UBg27wzIt61zuddK7MJj2
ORd7C+uS0YsvRd5e2D1zOQbvMnBmbe9LGh2rPjqG/RQQJ/aTROzauvdkF38b7A+y9wDYcmWu9lkE
GYbxDjHmgl8F1cXua2TyLYRuXIXVVaTCywWGIZzKbHTKE1AaubC2XTt+rAZ17wBIbaX8ipnWVTSK
KzOyL5xF56+ByKIz98SvE+EZhSHdgQSzgz2sRgOLjR8wbe37WqKwNUNm/Gcl5H7EdG0kRRCBhAtZ
OnfIv05Fdb/ckIWF1eYH0FJHty2KC92Wn2wFzqITqNkCL7I5VObti3Tmn5ThZYrwOqX+O0AgBkKE
oBgZiJTXAdKilA/3k0lt064Z3R6zthPLxlMCMCJ1jnj4vB/+72T177NB98/BiSS17DX4lLSAwkSz
VFuh7CtoqWDWy6gXD/EtpKAwBqtuW9diY3ASlOCu1nwzhufu+PmWfr0IKU0UMh3G12w4p4WwC7xr
FWRsChfU5p05NSCfh8gqtvgA05B6fqHLclaPH/s89+zUDHIDyHMthq/VICARhMXCYD4MObCQQhzH
BlUAvzNDsR3Q94bJt0snzFfC2McGuQrlfBO3w25JEGoN2qA9qC/MfOrHELCNRUxH+qwHczYxH0IG
gqbl0fGSa7VL4++cf0VD84ZYw9aG5mNqnDOMf+7urh+JYzEb+Srk1hAKr6OgpAwFKph/bEFwdxUl
exOiOqPosLLNoFZAu8WMNlF+bOPHljbQmiw8hi6giY3YiNUyOY5guy/DZ0z5zq6Li5bGBKFdblWE
iW74ro3hzrwBivLIR3IFNYO7CS3C90P5uc3w610sqTMo+CZ4/K/vYuFQZ7zDXNuNJfrH6gJ7oS3j
xScjFkGb9wBE9l/pII+59TBY0xURxo40yGE1+wLdK8wC6ZhvFQTOUM29Z42+GnvknLTfs9q+XHLP
cuj8No7O9b1f16n/HhaOMKFKhJma2utqslkZSTlYo9pCfvDrZECzzLA9YNddRgcI0/RD7k6YOfXE
d6Da+XTQ13VdBYC6z+5Q0qUT9jy5VW3nSiQZZxax577kLw8W+wesJMImZE3wNPPaFE3Uqi16E0ge
tU85JnMnrT7HI/q1dnZh0hJzsH1Vcr5PDbqNsIBQpN5dgvl8Nq+cwfwgWrKpgMjmpUvbuy4rAs46
pGH1rTGj9dvEH2nBtxnJAyxmexH16N0229juIfjT+UqZtxyVFpqGPuj733oz3lnnQPFvTlBQ3uZQ
XcaKLX8pAIs5zEyIi2yt1LxdsjFG+h0LL/qcoDsPKULU3PoE0uxYUVB53c1Rc/9+FK8QNf8Eg429
h2lK5A1rBrJVVdjIUlxCNQqvInKP2dRrxq9Llk2T+EjbPMBW5HtrABfeQbVhVE9Wam3gm/NzybJF
lAdnLunXXSQn2EXawqaWSay1cCtK/WUfzohPi1zMdn0XAsJqN2LDK3UDJ9rv4LGBlKOv7NwOzoI0
33gnODvehulQXASUk1bDumahMTUWog+Jpw1t8faDVSKDtA3Uufkt9qmSNbsZ1yLqCGKC4gw46xnO
8zr8X1/AanasWQTpDYoFIwNYbS5aqDdABxt7F7wVzoznbKYUbDEy22Rpu8/6Fm2QT1DYuIznaddZ
o1+K6xnjGUNm2zTfllk/Mgt3iWuZQcWmgoCVjr2pta/CpggU8iWZYqs7wHHUSf7x6vh/XcW5TIAZ
adVP/f9DGWfpap8u4zzEX5L8S/n9VRVn+ZP/quJYfwoT2j7EJAyjf5kA/67iOPafJkfaDi44JZj9
ltH4TxWHkT8Rk/S5vGKbmBsRl/9UcXA0hCpxMFkyZDkYy/+bKs4vAwASQQh+zpbrM22Go71K4uGy
Xjkz4Ga7LE2mGwvu65eGlcnYK7qRmD4QLEa01SCadVAGI6MFBbHeKrZAQxpofutJmv7QaNmcWW9f
d/5QksEaS2wTJSyKUSnsVUncyqq4LxfeSwZ9x/DIEuwdfAFvitFnUxFfVLqsLqFtC8m8pjazm5KR
4Rwy+HVl1UaHgICTzy0oejACwbrVo7EVoNU9NK22kVGYAhWbqAXmSuTZBDdSgtt/ETVvZMsrZtNy
PstkkkjkypQwFO9ev4rMcSZW1rG95XAh7oLeNp8yNABiHzpy5POQFMN1HjoJ5HeGHip0VoY9C3RJ
mnx35kKWOeflnIQL4TayaASmFAwP4fWFVABgWdCXs7Z5BIc5P7VHdsPJFH0PdUivnFxy1M/SKKuh
KDWPn4mBjVZuwrs16DQahpCK6aPQF2ltJ2fCYnnkr65MMNjBS7inWQ6hyPZfX1lUQ8lTyazfcukM
4YajvsN3TdqU4ZmXsY4/WzCLoaYJASgUX2EW8PpE1ClNlMXqbkvR6ZFBVBNON7qS7HGuB+sng129
26UQ8wCiiAMJFuoybM4sjevtk72UabEowcPTQaX1WbH+VdvDSUJo4fRb4B0m6QLrnaKaME7MH+rG
jC7IkJyD3L4u+CMEl0kHLibQtXIAyVtv6cFMbhiQbh227Xn1KR3yAigPe8xAX1XcOuJf2BXL2GzG
MwSGX+8VM5nAG0XpGlPkerxPSTFX89Q1W1MXBIKYFcGEkxmiQqTlIKa6URLO/ZmX/Ovd4uViY20R
zjATr9scpbKhKGCSZguVqnjXOg0t3LTPhu8lJCC+M6Fqr86AR/HeH1/LOH4dxJZtLxV9G/84zpq/
FkGyn3Y61dtoQrfbC6FO/BOy8iPAiimkDLfAYNiON3WAu28cWzOxff/8DFP7q0uQqBeJZelAvoP4
hlb7aqoBdjvEjAekzv+h7jyWM0fSLPsq/QLogRZbAL+klsHIDYwMAbg7HMqhn34Op8rGpns3mzGb
TVplVBqD/Am4f+Lec/F0fctUxw8HlvrVm1v7rhqD127pWYa1Xe4JJg4rGN9rjBpN5OUWrDcDAMzU
Cb0md+VK5Tz05lKOTnLuk7V+VZVyHobN7U5mUb80KtuD13jiXO3NcnDDkfl/IYo0GOoxt7AMPJTb
VgyQM3VwtdqiQ8M17v25oldhpGIDP4MzKqzPPYEkOkNGLfu9/+uSTwv9aL9pVi+6GIcZT5TMBstY
Kc4aOPmNiel72xEVU9Wt1Xdy6d9+b53byINBVyneqFHK+EXZ4X4M+6B6qFd+cLusHksveJh4Hy8i
LpOrMLNmomT1zT+OSj7GVfuEKYTureoAKUEo+Y5ZM1BoQm++aftpRAM1sWCNtFXSntox8cIKo0zq
JfJlXiWaVlfYcw5rZvlYdzEcbI7RvA4mcVwjboCjtc+NeGnwYPVZDGYUa1c0B51GVhsGyQDcduyj
6gjNS6otS5qWA2iGVZXczGNMQMoWIyts0jpW9ZKkDnRSrmrJmwVpSDaik5loVrX7h2kwfvIYW8O2
4YKScYWhrA5GFh5h1O98O4E7BOla9N1PxVfsbm1/cRUotVHG1h35EIgov/WsDWHp6ESGA7y5Wf0A
k8yxXCdKI6n0t/XR6NkJgYJV/HOJOgnqMmBYfyKQtVzfaieJvzkYfquOIly56N0pniWQNQ8nLOJ+
GwXS91+68Xn3cSO9/F838upMmqxwGGX+37F0+LIU0v78jE6YL7Ina/ez3LzQASYW+ZOdOjoAa4qa
jUOsLg3njCyk7eT1lPBdl+Bsqty4Df8cbAnkrQLHxaySZ0jlhY759pJmsfnGAK71a52akk3E/c7y
vsviGecBAEEh46wI16i5rk4/+z+9UAcqLVzPbLmY2xYcGNfGrb8NpBh1hNbE93478aUXi/yBYz/Y
w3BjSsTb18aeeZZtPcSAmgfT/ewnFSMR971+yTzeNz4oyoU2V1Vz2+A2O4aNLJcs+pbp5axvhu0C
Qrl+RsMDtTRJyKK+1VY4FcclqJGxOriorZcyKWrxJPzJH4/boHTzS1jOHyyLW5mNye7/huO7Jner
CrqHLgxoqxf/W/xMOzsmQKHrKEqN0XxSs9eVee+b6u9o+JyQGGyizIPW79juTcMePNdyZ+QOOC1m
aaTiOUoh8RYf2m2dMQ1lczP4aN/R8dXWod92eN9dH3yfRVVom8+pFJ0NkGuIoNghZ2c+XDHyXkPE
f8fBDgAN92PssIBoZfRIwlmQk+5Ulg9rO5NHVBM5J86RnDjHTED2dxbNlpVNZT31pA19U147cKmM
j3sVLutJFgkPypi01ZKFgWgA0HUBQLdCz/6jZzd9d1TeBPfOTeztn72F7HlmkWKVuVIL11fnTVxZ
bBDcrPMXG2ZsUG2c5sFoJwscNpGcGq0pYyYVRMVNGe1eAFy4KMqc99I9DKwO+hNKFhPkzgrjttmR
KrBFVXfNGDXn2RZjc6tpFY6OFRfPKrGtYxK0zYPjWCFLpXqR2Rg4+m9TmwpKYKIeXESat1AYYNbx
1la/55ic3Le2KxJ4iTICj1wKCzDcTLJJJsbRnFuEIiB2a9JNwQMnRUbmS3LAhMBGZ6vRk6ZWVCRh
1hoY1n3lB1/b0ny/Rz3S6mTX28GZCjiATNBuYFj7qQ7EJerc4d6WXnJaux2vgovN4oz2CHCmWovo
oP3Ke5s8FzR44O5P3KF4/P2FGeo89sd564v6YqsqwJiKbaGxd3lOwsa61iyzM4JU2+NcL8vFqH77
gjDtHf0mETeY0ss7ZP8/bEexUUqmYcqEBwsDKMYOiEt3y8uslZsWCPuTrGoKezzF8zilI8YJtqqS
qs9QFK0cy71D/I81NxfOPYSgiui2lTPK9v9MNCupZcLoU3nuDxsK+b3f7f2lCvY4D/Yyuaw9ot4d
RVefm8EfQXhaBceTIU3DkJ9THeItKf1jXXpJcS98K35prD54VOXOce6r7hDPhQ8CUEQh9q7S4fas
Vf24wUYqMy1l8gH63lTXva1LFtiA89idg628JVDTG+/W2CS/NhNMfzpKrgOccCRmGiTKobOMcyz6
Rl2wjeK8NLIDy57U20W3jglZ6M+LSEUcQBBure5pmWR/5n4AJO511yKxAedDcZH34GdHQq5qtNgt
g41llsEjn6HMS01G6WRqLmkpmhcSUPRht6fwuoWd/eUF3yvOpOKnTykXrDyJaufRa8b2z9K522Gb
sW6krjf49UGJRrvEhC/yoqTSL6Ja6uMiuuoOsi0odl8qiKYKA4491pAQW3ObKBuQKsdU/CdUvncx
GBU5rs2IbXatzYMaJsahyQTOvmPeA3+h3fxMoH15U7Vnncsx4d2QoXoEjLqLQ2H86t1e7PAcNOtw
wNNRngJDjeDvXl5V5veyd4Sx8nY+2KNcH+bYfQrCFiBj0SynVa84FQum7rYu9pxKZ28OoVTNvdgc
km/9Bu75ou1fFILmdqXgySebEy8rpog90zZ7D/Bfr1VkoGB9M4QLt9/TMZ6Q+JdRTDTXyK8767tZ
vftbYJq0Sar2PnKVeljaheC3digRAZcBJOKGzDV12Py6ZzxE1Z9UhXMBcmql+6ZnTj5BR9pM83Fk
hW3VukrnWYGPVs4P3wmcg9WvryBu3+p6eR1jWLp6blE+yF0GqakKiK2bu1/ttfeugV2807r/lXNy
GJzyN7njBNhW7t00ReoMe08cRLzdrXP1GZR7S88jNWOH8k0sVpDOOz6bIN7fSI5+iGWhc7u3eSGH
7l42vntn1hDtx7Ce5yCp79xwevU7UR1LREEZtGiW3kgonLWcjy5Q0b+TGreUquwAVRLdl1WZrIhk
lUaD2xx89qpbFY6XpOps/rwJM18O+70w4XKUCQTKat7lu6/jvyOxDpehrn9aQWBdx4Z5fqgptCKk
cPNc/ajt5hPEPgtAmO4ZdF2Ts2Ff3hEcf3EE33GqP2qvt3MZTwpO8GRlItm+ESBNcNy9+k+1zT9E
PRPf1CwbdEJzt8uqPygiZln6QqzS1BXHKvCPDaNERjPlaRgg2XEOifMu1l8dNvQsZMSQTpx/CFVH
eYgjCY64pwnZijH3AOjmI4zdU0gBhKTGlPcr7cm5tZ2NvWzxoqeOZaRIzkvr4HljRdB0lKe+RWJg
MRkgq71UfxJh9SklZcz2nvDExvb3D2WAmMazie7Y9q5nJhBP61Z0NxyeiGfqwKSAmu1XzsQ3ufnF
oZLABmK11bmdzDE7zhLOJ6ITwi5MPWIFC7+XW7XMdFhY+eZodkpj9NknQ5Dvkhx71dnAr9w1Hdro
l6vcxwB2frAhYWljQrDcpUcqKot3dlMO8adqSNc2CB/h2p69zj7aXUQwSsfRKhrjnXaLhF0YVWW6
lp118ULvulGUnJ2wUxeLDX1qxvCNrMXzXHLpuzhVz1u1w9qH+ZjkLfrjnIjm5IJl7T5abFhjZqOa
3W3ts7LFe5jiQ5/Tpqm2s7dHeADNywxJ4N7d5/3a9XB9JwrRW7nPEiqh1x3JkniH/r/9nr1luFiD
7T1jXaufFyyxVyWhFDFJUegC1vIVvHDz0kg89HBf2Qx2cvgl2MnhwrNDPw3Kef8RuMR2Go38QfvN
17aqoefqCMpP3YTvmpvlYbVhZTm43djBx/ONxh93J00YZ/buukcAWiovp7bXxBD3Y9oP5ccWRMge
IxwY3bAwwtislsQFHX2vZe2zchCKle7w4aINvm+00z1jBiPZvOpPftObXLda/ohmm2gVQ8ADjm5f
3zP+aQiqmI5jb3n3qm/KzIWEEed2ZYeXFRTgltVT3GZyoOa3HWHzaCE2mtrcr5PpIYnlkI+oDQYa
WNK+DkulKAG8KKrJ8nUT9qeu3Rsy9xz6/9ILD7TmwGB6r6zg5qqqSL2tbAwzHwG5dzKT+1oJc+cv
uj+aDt7XSEhNNg5Qq2MnGW7GqgzvVzvxSVSQ5qVcDNcRa0pTpla46StxPOWXL9CUjFPCXpi52Tpl
VtMYsF5DBEKAEWjWBvvmpPHWhhn2HA5ocBzhd0XZYbsSosx8JQFVry1ijHqm/5rXVf9T93o3Wc19
UuRJ7xAnO4DempjZkmByDZhJEuzX2+6dXY/F1VLDwoMoPEG82hJR9vpEkalqal9nW8vmVGze3KdF
FVPGrVVE+xubJTi53Ro8WuRu5JFXqTPV41BlVdsuPmrmuHkoprV7VPaKImergoTegaf6QBPlr/lS
WH0+oQ8cjtscgkdW1JiyK83VHsL+Y5v9Hs7WXPbHhFqNzThDiiArvC6y05Fg8EvtmHg5sUJyOxZ9
3cLfFm/HIejnOo0SFd1ulV1+xs48fCbTOl1XHScHIvwYMrn9lnJ+7cg8wvi2MJa6UNbxESgWiIIy
/e+4ST8vtsSkUFXFhSaQfm3DLJiHdbBbl0EMjiQtp5SSn8Rejp01x38CX4mruwr9nVn0m4Wv+eTH
Qn4VxisaklInmYP88ftR5SGPjX0mfCvIeBDth9FxgkdtjdGtYGD/EdcS0/v31fNA8VJdaMv9u0UF
Lt+pZZ0iZuhPQ8DPmUL955xUzU4etd7qsUvJ/eHCHLQFuNtyMFasdVG/i1Kux9Zd5U8keyuSGXc9
9uVODC3DHvdRuvF+xzqVcxIBDBh3D1LhtNXBRyuNc6sLYj5mqPXP1sruXW1T90kH+eAz03rqTcMi
PBzdfGaxzyfsdMj4ev9Vta18QUVERM/kBW9KRNurvcbNYZlUnS4jITkMWlfsuWTbGNvVLzAL7Ss0
Q0nik95TaRO9hJwrAL7dMzlSh8CFQZDu7UDC6+yKC06G4ApfJc6rwQ6HHDj7kIVFRYNCvx94GJGb
jlDLtazybsE97c46IOEv+LXM8bNwu5gxjYOWyNo6+pbksYNtggW5ZerpJ6gzhlAw+5wLySwyelmX
teCIs/uvrhhocnshQ2Ib5+UpsICUac6QdCnlpxiHnSTcOc5iGtcU4tOmT8hdadaTrprYs+/hQ7VT
JUTNXGEnHBs/Fa5rv/YB7H69IzpKpgjgfuKZ4ndUGfNQdCh5sJ98jQOZOrkLVfLoae0dEmlvRwyv
4jzLUK/o5bfq6JC2xQexzQf2we+d6c7jFMxZ7TQnJwnqczO6SCyrMfkROOpQShJMOXDv19U72f5E
Zgjc+rV+HCh+lnLy0R+N/2ztPmXe2rg3TG0XaPMYx7GZ89uSuLWydolL9IFg2LJYYrWvYucse7v4
MvHGcbxI55VY0YPUYs1wDnZL1sZodE69WMVCGbJF5n4obbIDfJuB19lpZiS+dWjGkVbUgOb3a2XZ
2TKgN8nUzpOAKZBp+aMwlNyp245Jct3KXhekKdojGs/SQ27Y2mR7XdAYm/qham2jckMGhL7BXjCp
i4Ba9rccq3m5thNb1D0OGHMCMEsTZfJ9GOgDm+iGlatJF6F+kL8lclJ1zjohnHb1zY3feV/K2asx
XUWP0DifPH1bMa/aVmLXVyvvxHoUQfRuSXVR+/Jh9jnETOr7mZoCc5uThWDgFpYaLT/ZWwIfq+Ea
ZdlBjoDYols5wvnx7LHKAaGc41giMKy2P9uY3HluccOj/w5f7DQv1e3QEolmWU1xLEzbZlWgKaDX
54IctixCclC4w4unzZCy1fhUWvY0KuGjbvml+av/Yvbk4lT4Lr0usSiCaqY8YxECGQoDOkAMy4Qv
3Vc6/Gq7+CRXSdJS4ssTmTPPoDVfx2DixFJ3S6xvXXJjmYolOxm22yVSZZEZR1xB9f1GhoE+rKim
2zZOjjRIrNik41KqkxgEbrEhHJsbrdftjeHAOdgDu+1+Gkp6BAp5u0S5ILftw4q/c8L6sDuWMbO5
Y9OEZrkm3fJLOCCe8KdI+yAgvXIpx8VtVA/hVQbM/nzkdIlg0FPYfKDuSOJnRB3dOT+MTF4w9bsn
tyjd99KQrMBQ+G5GGP48tZa8mT2bCl9ztqAEVp/dNz863avYCnMkfcDvapLuWeFDR9+xaQj5g8F2
u/2Fxtknb1shi1/Ym8cyp1g11f1i6DVSNTn+fDMwoSVVoU34xDcuw+3oRLr8LS1SMdDxte306Dci
Gj9rbwKPQBBZbd1snc+0IkUAuY4na5B8AGXgVFY2EiMSpr22kSLbVNzQP+b1bTDLc1NZj048vTPC
z9pBOmefeAhEQFWVc8vxvQfQMbo5RF0ZRUd7kt0HxU98LO3lnRJRHc3AlHFuo+fIspjZ+fZwV1tE
M8xl8BguW+2dAJDPNhyq3koLzTWXjuWkn4aSInxdfSc5TO5i/2B8yxvnJoufOUUVynOpi+FWBgjf
ey8iJEJ4pXwuo+b756vcf0o+yi5tVcIqNKyj8TkgN6PghPKTq2sby6OmL6eLXUkwIwsxD2dTM5OA
uQuMydfhj9Hdwu1mUkXlEqqs/TdbFH8YOM/3RbRGuJcRLGX1bLv90SnLCf8xDT19UlQyx7WXj9ju
VLpyGD5H3jQdS2/sLt06BPyO6vLIeEbe73U0P0fNMD3LpQ+OJnB5z93h16bldAFbUf0sOO/ZKFoW
MJlJDWNqOpuxtK2C+GTrpCQzcIS2NmyMdntG+nI0Cj1p3ep7iIFeCuk74EWY9XmajPrJWnk/RZMz
5tW+NDlqnjYnsuQn5+N6BZ5hnzU3VmptZSl528fy1i1mN4RxwXJhYkP20JRlkg2IVK9J5TBSqAcE
1HrexHVPpu44ay+4FAG/5bQqYQnpLQrfwCX77yjs5bGLi/4wVBS+Tq0pOmLTZL3DEBNtPBcg0d2Z
dFuRz8LdVU4gHQiMoFquHjdc7nqNfyTIjrlFF7EQsjRJ2GnplmNzkGIFKuJ1cPvEHN4Gxax/rmKf
Xvp+/ezXdiSvrwieJi8BDNVs5SscfKCQk3yum7W+9cgaeZY12Xpp0hEeMaCwOEFz8H4v61pfPaTr
PFU8uiQhMaoWTHaXNZmvtS2a4yTK8q8Jwdx3Tdt9Wtx9adXOK9mu06+ZAehToa07EhFvkJZSgSWj
ohhsIUk+f9OqjiDZVV6PrOljTa+kwtFG+9y6UZc61MhOjsf+vXT6fWFoihZUjsF2qrlLMbbv0fuI
PSede4XRfKtACTYxSv2YKTw/tfhYG2YfG2UPo4vEOTi1+qMr7RxEEFYX3yyv277a5y4cwidhJdvJ
Hffk91K0/Q836awbK2iKU1sHCVKg0GMiwdC06yJEpxZl4U00eOGXFZbrU6QWOysJ03ljqxAcK/KW
cOS05BJWNeFvwg2BHE7Dc1KQWc0F6P8dsO0hQu63TJrAzxHYLxfKozjXlCrvwT539xOEljTu6jWr
ktY/VfMs8rELvxcMo3rrw1mlTjPMHyBc9hM5H23uaX/J4q7SdxEOkVvlDOp5q/sXdw6r0zSGMgsi
GR5CT26pRYH3T+Np+cBve3mOw957XQxGaf6feH6bWeL4md26VnQ/xIE49INgAMYWKu3amQZdk/xS
c63vdB6e2/4Kob+kjAFqNFVzIMY8FPVA/0ejnPuyotloIW2levMHQpS82fyyWRrZmTUU4f3S9Stz
ms7qvlbPqokwIKKFK6phLl/pX1vvugPrzMR97mYiffNEdw7JqXJFwTUFnbxMMyNTVnnlIdiWkWzQ
HuC9PZMqynz4ULjUSoFjrEuiwnYCmCDEz9ntEg/AYblYGP1LofMFcuqxXvvwCTjuxgsV9UwhI/dO
8HPry9KX4U1YWhNitDYiDquJp1OzOeUb15SVQ2epiapi77oFff/ORmN7dozf5LaVcFdpcG+SAB28
TJN1F3i+PMpwCqACiik+eu630F+biNt0+9rcjQ45GiXverLfdriEU0JlvVNQD/vRiw35VR2UCHfx
95QGjZhL8lkvqqaOiveAdqNgW9p0k/Ni+NAzRTDlA7Nk/xDJmbSdJRFnH11o6gcVS2sbOxdvcJRP
g/6xxlL8wrkRiWxrGZBVS+dzSkYqX4J9v+iiLh/dNiFIYCYqtpfzmQUdA8am8CgRywmU3xrmKwVR
RlfNVHROxFFAy86kI+ePbmimu1D49rXe9XpioGBlLu1TnlhKnUVCD7c3ih6ujBhwzUX8hApqz/xo
FljlquoOHX2U1xgPfpjKRpgYh+Z7hBq3H9EcJnz20y/qKnAbyMw/ZGCMw6Z3fIi73bmnvQz+ymob
ibkMgzzGVHxGc8FDGE7x5+SQC6a36V0uUXRo4ips04Un4VQX3shLF7/Wsc0oltw7DybTcdtWfRJb
+JtFFnmvtHkpnL/u2+VDts+mkYRZ1asfgM8hTzg+DUScf0ympJ9kKXxDuhGb65ELh+2efK28NWGb
WjM107Wn/zoSK0Jb08QaEdQXI22KDlKOW1oTsrjQfnjkQbVuRrkzTJd13+VbzZhkz3ty9Ggzw/7s
jMX2uE2oWtKtGueeH0Kag98xoD44VcDyY++Aj2WzaprLVOjun3U0mjEOShhxiEb7bhbDLilf9UJE
MaM2PE87ioh1WXjTnOpD+5O5jMZEVIlTWTwI3dOHDtP2FDD4udhYl95Ja+aHdPdl3A80ZGJMWQCE
qe5L187Dkib/r5QlrvFkioPytMSdwyXbFrP/PdHys3EmsIVgg+pmJMnod01EE4OnXnmXmOeozZZw
18SrTRu30hr/te1ye8MsiKNxCvDpFc73rnpEHS0sfilpb0n7Y0QQVxxGMsI/W6UZorel+9CAJX6q
PF0chjFR7c0WqjIfy25/TsIFKDGqsHVJna4ijohG0011UkccsIYtvCdwm6UeIKzzyiP6EQ5F9Uv5
S3dw2YynLP4/q6j6tUUOs+itrORjFEg7NR5QltQtJ4szEUWxkNZ6XYZ4pEnDP3pyt8XFlamS78Do
okWD6wU/iaGNH6tRE9PeVZ1/ndvdvylqi44I7sKXpxuGtLrELmnJjXZ+nsa7hRNGpXXlTzduP7hn
u2TVShA1Swqvr4jT29vwR9QTfEsxsZQ4D0zx4vTR+Op5ynq0FfL8wSXRnihRPWIdG6P9gh5/zHc+
uypVVjNhJ/keBa0GlITTkoprxd+cpj3iv285BC+AahvNGK9ObobYqbKhXpyBNANn/CFkEXcsUyL9
0JjSMInfKpWFahvK8+q0jeDNTpYbp2t2nB9xjoOJqSeTy1MsmJycfN/Tbtqx1fUOu7I8P+1do94J
raWqKr+3ffQ10Xn4hkv3oTvjPClJk7PRLzMJ2kIwOuU8tVhHwj0GJcGi8+RP8sGuxHaom3jOizLG
qFtAAWJG0r3EsKJUasUNnDTT6/hpT8pv3H0bWzcmcoaZgWvgvUxLKU6u1gPlvbCnbNKTfjWFZEwa
+T5kwXVd89bQsXHWlF2UciMnJNMS8J3VYgy3FC3fzpQi6vtjJ2yMHtY2rm+ziLyZxgZLIGuKXlwj
16u3k8cSkc14Q/LLWLBlTLXe3MyYOnmZZzZrVe8ypB6gNPk5acD60nHYmNw2rceevWcpUrrtpW38
cDh6VRM7z/PkTl9WM4gnuYbRltMZ4gpmtx6Rsrt44qEV1ENGtfvBYmuAcsmaWZQPRePinuzHvaIe
6KqD3BFzERjjndbV7M+WNuuZ6OR1TIO65NMHNbcgvLHdUy+xbrk0Tsux9sIlla3X5+iEeMtqaY2K
sQHpunjrxL2ZkQrYvShORo38XDgY8PCOP9SyBD91AluDqKKFNsyqyjOlyn5TJRp/jV9Xe0iU4wp5
WiTNyJvA1KT0dvdjdzZ52F3vLrYYrPHYN5laAnFPxmRHJ8pdwtBjjvoDq5SJCRvlfWZC7znU2uSE
L5bvURHWR8Vq4IhsAL1J62xP2v6OU1y831qEI7PfsWKv1Jq8Ww3hijydXhW/yNgpzus2M7/xUGJ1
+3jsx+FXtJJOgfrmJQBB8tZR7D5Jj5Wc7XjTs+vH7OorFUZUg7q3xGkv62W70vCyqrDaKVyvumSL
dKAPYMKXzjVpFqyJZh8NxtBQFJyTNUCcREIyspU6nollFn1ULM+LI/iTIO4j/zI1rbW8rcuwqR//
+hNdbYy7HKPs5o10vX5+BFXqY9RaKTeZH/Y12iHXVnxpazZIUC1ypFEtqjX5DqSewz+OX3ScGQVI
Zj5IzdicTC70UI7oJQntAe9juqoEJZS9cSqnk/H79R/eba//sqoVVVAYWd3P2FXWcKgsXa1vFi+L
ubdYD60ZUa5dcNPNhpOOgKewuPmXnqROZOSfzURFkEdrjxpjtmvSEzInkM0sUhZaIZcFaS7zsyNV
T+XZFPGYef9LiGSv4dycdNlVCNe+pXmHxolRkOGJGPgVJOs2XSwWy/2D5k5yHzCfVuzSJul2Pycr
5NLqRz4GpElEc7JLXnlscXkwGS8bVOYmtFPy5svbZQyCXy0FOTMPZ03OJWjVrC2TMeLfo3sP2CRr
km6cDsOOlRB+o+feF9NgP1chNyTqsGq50CQ0TtpFffnLqcfllW6SiDCOu8s6KbkchiF0kchBojh5
prE/OuEmz2YZxb2ADJgXlC2vrWjVxQ+ocGdAI/eOWUVmVZTXcSfqP93qK0UNC6AwXVrKcV3iYRMz
uBDUAP7nMgXqq6WyfZu0oEWHXPvdejasR9iL7f7Xgmn1scCd+uBHfknJt8kbJd3lPpz1xrp+XAFD
kgZfxM6EgZvXI2X52Zz7yXquWvW4WyHr/siR/YV+Z2dyW47du+s4H6NmOCz8tb+dRybCONK8h7Gw
OB83h8mQHD7wHRSnaNbx6+LNfm5Fs3rdliV8Z9ntHmg6fRQpUXcWVJX/TC5xoHVI5TJ2Dj5FTk5z
644xGiY3FFchrPZOrzTuok2eVRVhRyUDN4/XcfjJhPazniZN+nOtbmve7J+Vrp5iKrtbx/Y/TFHu
5cGnxsvMDiHaVzYSqBVpXCjaKN93ijTiO5leAzwKa0lwOvLsYzDX7q109ZBVdmLs3Gqt9V94pf9n
hpX/gir5/whO4kQ4TP4P4fA3/uS/4EkezDi083/cTM2nqcTwH//jf/9P8R8X898dL//+cv/2vPgh
fBI7RjnP+tgPPHT6//K8OH7wn/DceFUDyCbYYRDW/9vz4vv/idWCnRaaaFTv7nc+w789L773nyFf
BKKJx9TNT1z3/8bzwnH5X+TPUeKip8cyjxUPDTby6P9mI+hbbA9smoa3YJbParT8OyxY1iEM5Fc7
Tt2h8ln1AD/ovpBpJ0fV8JhPyg/vQrfrPpVtNirrZj+KuA5gi0ASaSwI+423huTfegAo+v3d91Y0
fKqZjtMwTmz4BmYf8NlO84oaevc864ASxr/ZkqW9dbZVnOpGJafdpXJh2PwEMDE8Lo769KIG/ZUR
/C07X02zfUP10LHyGP0+Z1hDlFNErsBuEJVQpM8pmvUOj73qyDAstuwbAdGObZyj/T9GBLGkSHb/
6U074zAXgo16MFyiuP5yNu8pbvT/ZO48lhtX2i37RPgD3kwJeiNSEmVKE4RMCR6Z8Ak8/V04bf+O
uN1xZz04k4o6KgoEEp/Ze+1z2mQ/5Zx+oV6xVssfIGJ4tZMaYX5bbn0x/2kXxQbyuuc+KM6aDvLD
yuZ0h3pXBw4oPhJ/ijfDks4+O5JpWoChbraXFC/ZmWGE6d30o6Ndqejoddq8TzlEed0GYZuI59gb
Lkq29YpWCo8Jkx+SqEXLqh0oh91wPsZTuvMZwoHd1bN7DV7ikELOuKIc79gYiHk6RU437dxpMEPd
FreK/Ph1bLLMzZXnQyvgS2rsyDgT/fZAXTjtJlfdZP3BsgiDfFF9FOidQ3v0/ZU+chWWPyLn+mOE
O8KA8RTNHZ1PxV8GLAF+ps6g0gzat4EmgL6b5Q9I20sy5eO6KRMUjTH0ETruO9qAH80FUtI2xUet
Rrn1ikkdWzgSfPcKlczUIc9h5NBh/tOovRaRtUqZTlIkPJpB3LwrnUWBbAa6yDz7jWz0HtPyGfvi
A5Fnsg5ioDGlLm71zPeRZkm/LapWfsgscPYCgeGqni3jbFWl2I++Yz9My62jrPYSAOIkL27ozyrq
+7Pnxjbz4hkcwqoFX/AEO0F+GYZePzJ9fZfL7p/pDlpray/q9Esarr/CbPyMaEo9SFV9tFHzTGDE
Yhiqnls+bVa375Ve3lA7siwZWV22jZZvOOS/vD7/mbJFp0H5uk4XWLJntepYicJGwSktlIFYvstE
OyaNfA7gsAPK4fdFoP1jCueO/fnRiSY04VBJtzCrUWTnAZdwItde6NSvwnTAhMKGeQVLhJom8nq1
inINtchU3FC77zuFgNcCiNlMPGdTkPw6k/E4FAwr0Itx26XVryNdjVZTK0KbCOKVdPUKyLw9bZkE
p2HL1I4B3njJ0uRjRta4pvIR+yLj0irpDQuHxLD2Aeq8Ne7T+OyyUdoOkeNuuni+jA73jHL4PnVa
oG3hoQdO7Y5yWaXqmppttZtb4t2CHOKpdNp4IwI2vBmuhXDEuRXqyI/XjlWP69rP5u0MFIPMqvq9
Y80U9pMbr6UeYQqlq/3pRPBtpXZ9ZLT7G8ElciTsDgM7emmn7ioekJ3Sx39ZOOQOwFWYlLVztQti
LkDvF+3ajBc8EqNUpoDzK1fS3diBfiky3d6jR9DXA3KJVYKKd6W36I3xN6sy//VVMbwWGTxpJD2Y
XuvIX8HYiNdtkAD3yUC09LGpDl6BFs9CIpT78Vdj6p+Qvsk1t+p0V7mEDhOmkdM78pfsHGxSbjMv
QjybYlYcOGmrwdyI1NdWmS/0tWRueez1rN9DVpJXKA7z3ke9+t6LBIiOL1FTD1XzJYXbr4a0RpiG
HfKf+8bpErk8bKR/+TxS0DnMELXMtNcNbjKoNOle80kDs1NU3Y7dX/558/6XipT/1DL7bxXIf/q3
ln/rfzLV/j/hoy0c6v+LsfYzowdpu89/h6ot/9N/KzM85194xvGrURi4to5l73+UGS7WWssyPaLu
DQumQPC/lRnGv3Q2WT6accPFhrW4bv97mWG5/8KFbvAWhJ+GRx/g2n8BkPYPVPt/+bzcwLf5BAGD
bgotlCkuHt5/5+MkxhTjwELlb4Na8PKpO9ioks41RxkwMMEET8dhuclIk+egQojq16O3sceIwI7E
NV/ox9Qm9tpsE6hSHlq9jF2srzmLEdjT6n3qzeyNvzNePYqQ/ezW+p8MpNxXPGbuyrCmEpmn0YVD
PDYbK/5/mvdN4x+n2L/9kh5WXcMGPkQdpdv/p2MQybHuzZkyduaIeNdIW/nCxSUXRHlRhJZcR9Mc
4WOe1m7kdsO2kBFjx6raKI6lb4KQ4bf1uvXY+/O4g63kvQbJHD/jTYQ3UVajxabRSfytbabxI5Qz
cz+a1vDo5wGgp95xGmPN6DNB9TqrgVW2cr+iCJ050nMJpEdFZzwdLDejigtiItork+bLhS28V2Vs
bZms+Z+qWITTWjcaxnaotXKFtBLtTc9QOCP6N6OGQeIZukZZ/VW2n/52Ag3qoYtLo9lNI5nXbO7Y
aYNUgdQCLu0sR3IbDA0rSdVBBVphKoDqzXypWxW9rL8DVCrPuViI9L1RJ9/0lcE76vFqQzHQrTF9
BQj6utiRqLPtnhzqKB+MtbQd70Ubh/bdLkYz20JTlRyeWtbiDYt0M5yVh+p9zNiwTUjTQmx4CwiK
CdHGm0r/4gtVHTymc5uB+pi0TNzFls/wXzYT8CuRZ7fJh+gUsS5aEiOyX1+O2qbqk+jBjzLeSXZs
9menZ2dkdpa2xqKrLkYQyXvhpdp2nPVmn0d5fhtFka45kqttLQYLMfGo/nROCkl8UkP5o5g7vc9R
bJzQeNiXYUCPPWVW/Wr3pbG1HJRnXZQtgpmZXKmJOp4giEzfpraziNwaWf8wsnau7NmXZTeZF4wX
wLHPCYl3hdazxcv05qhheX+QPXSRiQiStd+b3TaVafvZ+cFa9s1DoDcbw7YprUuSMSjg24PrU910
0rQQmdZqjX8odAoZ/3ASYTDxRI5q14i3SQXutNJKdtZ45A9ZVRivvk8h7GCx2IkUe0hW6OVHbnfe
Y8sg5XfRVVIx5FP6LOekmtngTIyLeLevpTENZ/RGfk+xo09/vLzjfTkj41+lTOqNleWwW7CsqNyW
VcxJME+H2Ta/O2uIziRPEA3iNF+kC04rt5yy0EIeGdpDolaGhqvf1fy/lk85mjUhvjGxcQZ2NA5b
McqH+hoP+UbOXLKo7rPb6FN+uqpyTrVioxwvnJQkOmKwe5KtLRG8zD/Y7A5IpPD7yf7MHr/cwl0L
cYAjlTKZH0718DaaBo4Q87spMnNt6fFfzXiupfYw4zMpC1mtWFuThpK+im66N25DaKh11+LkOU/L
JzOp9xlSgMAq13427tw+vVguRroI8RXjkQS/Cg8TnRnnWnOvquZTy8bXhnHXyuNhXy0qpTw2WG0t
CO81ZvmvxLLvSW5+TOzHLq7mCmDKaE1Tp7NubN5/piRGv9MpCtdOO+cTFip0GUaLKGZkfNf8Ldlp
rgqqbYlxG4UWZre5RWRYtHc9qDacSKEVMcifYTcDwfXPXVowFcyauz1BAgpQw5LBgvSftG9nr9fj
CqXFiouapGGTdBZyX+u7cNlia2S+XHqioQ5IPXLCP6u7nUcO+C4H+V6S1d/A8Kt1Vsb5VhkOhrPp
anTiXcsS/68WYFWBp3jMxhEWUWpvdKcTz4Yz0LAU8Rtic+bZNA8Wwr+6SI4Dc2A7extF1+1co98I
l2jbnAOzyHUWaB/OAJZ4smJSNrO/lVk/ZaUl8QZyvHcQF8eF4ZSiWUNh5i16If8hSZN7ZtkMDfPq
J8r5+ao265U0o0vn9SuqWS3M+vHJQ4KJT2K3LA6WYRRlW3osBowuiY6jTr8qpV882awmf2BgWGiX
wR0HoFDykS93rRp/jzhAbnXlJQh02qduZvcOF37VElNiuslGaB1qvWg+aHZ6qRtn4wgjdFK/Dr1A
4eGv5weTk2rMxKOJcpaBMlpwoDBrFoTvceq+0/Ff7IDvKm2st6zzN4zTH/ukxCxkPBo9vjndz46N
i4eIPfgZUjTsjGjARCjRosQKB1SWXjNLu/JQP2uthOfFT4tdt8XhcTDw6K5EhSnYB3fEbKzcdIOD
U6glRUPK6zgMZ6n1fyRpexGlNvq/z85K4V8qFUZJ4O0mPT3NfqvhSm13UBsuxuSBU2zcp7jvTwV+
AyTBjGe1V8eqzgZigCxhq56UwyO+Kd5qAo+FN23apFsoq9ZhBO67Qiey0tHLGl6xKqIOZJrad86L
2TGkZfKOHkv1wcZparXCqRHtO6M5q9Khb4d0Zsu/PF/JWqFRCmdLeacITXwImD7fJBzw58BNjHMN
aBMkUzsR2WzqME1Fp+6z72rHyrWfkFfHq6C0UXljtl3NGUCwoCz+MVdy02hlwG2t8/bzuEfjzt9n
M8qpVuALURQUx1SvllFLYtAWM66xPkGrZevJJkXcCTQ3hLbhhSxW8hP9wcWLJ437hT1mS1+4HdgU
PWts+xdPqJo/B69/ikT5anSwdqzSegWGpPzzFPkvPoOJ3C+2w4hy0fWOPiL3onA2bZBtS3cRhGTq
4lvnrn71JYrMwebbabX0VurLo0x2npgebJCEwLZePc17sac6nIfcx96S/THLZOTQS8j3Ixtm5alq
STahgR+t9sNzm9usUEFXE50qgsYYRXo2G3vP6F79Ogq4/7JPjLccVqaPc0v+1Aames8Dq4iaowYr
h5zfk/bPUHkvYirslXTksG5l8bVwK4NuQdQiDQ3bTh3wwBDYlDFzppJ8pj07SM3dV3V6a3P5nGTJ
S9Gmp0izQ6wxbKSrm/Kc4qFqnnuklYXK1opYtjhStM7Vfap71LXoLLhBgh1+kGOO74PXV33MfAtv
WuS88In/BD3XLBLsy/RtPgIygon4rhK1zlNWKHn3m0XyEnT1EevwDkbvH5WlT1JjdCD9jQH2cxfF
3ZMlmIiBPbDDRKZMp4qWUTv7d1fzjrE3nQxMc22J8l923PATIZeIhfV9naC/bGYjlHqynllkxos1
TpROiMP73GL9ZP4WzaHkRl3Z4yFVWLLqrD5nfj+uBg4ut0Y77lLhs5ZvbsTUfTWsRcIJ9eYulk2/
BqDLLGdS1qZTzxjKzZAgIAZ3sG5x8p0WmXPau+hPHURqWZ8+IXAZ1qk/yr0exXxqOt6hxVxDZgaW
YAyY6NcYlyDkXfWzTvFvu/GOkJwX5dQYXopm2/cGnOR+Y7R6sfNFhOXEhH6GhJaZQ2uY+xQrTmhS
Y2/KKXnvDLlLiuKoFdWjnVCJjRwkK0CpEGFZ0TQqWbsT87RY0ndrVBVglFMc1RbltkjjrzySzsot
OCANw9wENbY5z9dfmVY9RvN8YWRMpItXB0CGCSzF2/tXSWetldOjQHPAnMvT4CFmWBRNLrDiKMzW
DkdSMlXvjEXT42hRd3NvnQxnal+Zscb7OPYPUZrq4dA0eLnwqyC1C/s5+SUEb1nPNK+51t+kZ77a
tr8nAiqM4oaTw8xDZiJoSskJq5MRIEjgXRXiHiGS/DBpDCRNR4eR5KJpQk9iKkpa3dSDUGdziJ4F
Ql5WuCUp9HbPXh57soiaRwgGr1mX7HXOZzDioePW2KuRXMXeGyyOmqNtsHaJyeSoIAuuVfmLB2A3
tKTa5PjNKam6V7eYLrY5st6f90hL31wGz2Xp3Mw+2Ke1ehkVEuhM24nOQVd9iuM22w7tZBPcNhP1
rU6ppf+tW1b9MaooSrKTGXV/rJbqBqP2ibi1MWwd1Ip1jXygddpP2Ucbr+EzDDUy0b6ZPnC9s7jJ
5k8+66c/xu92C0U6hchoCLtcmZbGirUavvyyeLQmVOgthDKNI3Oduc6imHXiDvMLC8LYM9Ojxooy
8uNDZxvnVNeBNdd40NS5avWKqVB8r7Aw7KSTqlU+5qukaerVaE8XAu/kSqJ4jFkkU0P3y1APygVo
DusJ082x8dy14SKW7rMeq4Gbc+xgKOKgz+5W3sEGzJHAOtavQTKdUQ5nvN0bdoV3DHHTBlnIzhLp
a2M1T0WOCT/lyO2XzXzLENzWuu2Yq2HXZyK5F/AsqzUDcQtJoBswUQ14rle4pugTS/898MoWJX2f
71itk7E4mMGhcgb3saba3jTKa4owEoY6EF9XIVj2yq2Jn2uHy8v6i1rVfPNFghbOGL15X4l47yVY
WjpaiFWm0NYYSo+uWWuDY9JEjdhDtToDUjuIvp3Ctd4JzESRRHWBeo91QHqjkTJiAuZrmtcWoXZY
VJPHSsF3rDs7Sbo4tDHY45Vh/c1pMDgzlkwvioXmd3SR2nDUI62jLTcOAKfrzSilobZO3WhX1QzF
j0BgekKMoe01w7c3hLWPB7RR/R6Prfbg9S6URlXlCGlQWD4xPLG2aK6pFkVdue8p6szQyV1Mf6XB
iNTF07OtAvjBk+fXPw5n/VnoJLKttMCMXtymHr7NOZqOfpfLd5e9EjrHGUOUvszVYR0NeZh4HtKi
0aj2JnFiz+Ta+ts00Kx9D+/lh7ADzMEsO3JtZWlj6e9TvQTvGwe1H+I8UL9dnmhXlIHmyvQinBwT
8bZBVe4mu54ajrvG/Yl6W90oJ9hhNCKxH2JtTulXVOscVZ5yWmEfune5iyHbcLt9Zwb261hrxqew
uPh4xf7OVbDQtudug7AHLXit4ofOsg5Fkr/6qS5XdZfqO9W2UgODIsyNJRJx0QJQFQ1AARorgD5Z
C/++NzQsug5aO6oLV3vu4gyiUFTnY2jQU6L8rDBLRbI3k13kWc3LIkv8O87D8JG5yjo0Tjlsm3Ki
UrZr7TL3CJz1qOdVGI3dMQkMsY3ZHK0CevsdPu3ks+BExxjoTtRr81B4e1jm+S1vvexgCKc9oZ1T
22lMnEMzOuiZDanYPEQRexVHvNVxOX7i7nlrFfc9YriYFmpXNZZDNHPspl862wOSJxkO5zRJPTAP
W49gJOUN+iE1gNtWaJm+7URkJ1vY47iSFkWj7hn2OmMPSfZPFt1cvZ8XT4k8Du1QX+plH+XT5/Ox
1T1zK3fXGOAlvBhIces6D7VFCydaDEulqR7wdDMWzrXR27fY5k/CHQU7t3b+0mytWBvEL76LwVC4
qrLisQaB9iczHabmMYU9/5lPbWSUoOiHiTY5I7sq4PjYN1OK5bRz60wPJzdBDgWpkZbLcx5UPqIQ
sCK73Lomg7LEaUAHmNqwEl5q/i1TJ/tD5+D/9GQgb6dojM5Csq+p44T4mMmM79HoIb7KHe9qd6O/
Ac2QbqTVIZEcIAfNBLNqnAyEUsd0kseoKtOr7uWc2sppt02jsjc76KpbTmrD1YvJ60xZ4V9t4Y2P
eTsO58Sb54/c4E3nJr3zmBg+EvPcmE72sDhtxTR/8H6wqYz9yl3nwu4Xty0rOtYw6UXiLjHhyIjq
p28lJSQ16xneU3VzAmmHyFTMl8XluErMTp4Wns1d91reMjR4bQv4KNbCYdZkCBLaJBM4wsOit8OJ
JiU9BJ50r/QZ4FkKbV6Xjp2EjO7Nu8QgtU8ikaFSdaApqyDb95MPETOrexF2uoHIf5hyRN2avmkX
h13s8aM70UUYQrDi+p5evk1+NJ+AdVgbw9Gik2d2VzmWzy7Qux0Ab0WNQ1Fhpgxvmr60n2evHUIT
vy4qe8ehIV7s0jbmmPdknvsVQQTpqRFV9yKVbiPqhBCSwdV/nnsfS6TpUkD6WAY85D/MDdzJuEea
DhsrEGjFURg73k3TtfqxYVt2tpo4f887hJHbKhPepee53IqkZpNUErf1IBB8J3sTsz5W6S7h6V6g
8WgF41OZN7B0R9Vo3WUSaJhXXT0hGnKwF6Oja6rujhk8f0mjorVXUxAU19qZyMyN0qUFtHggTa9i
bt3T+NG42zSifuO791LO0Bs821snGQ4nD1PmtaA6ccDuCi9sLKMl6CqgYfYbUYPAyal/XDXVGy8S
xVGatfw2ZmkcrAQQGJNNcYXuxktBa0JjMPOHKseYhSPFeAPx39+qfEGoRzSxlwaLw7Z3sz9pUYKJ
zgmOfc4H9lhExbTvZqlZ31qquzvRpNPBACL0pfIy+h5NaX71qW4+Sz/Vji7KNkwQwYzW39cCeEAu
Y1m5rYtUvXoB6h8klJzIjDoa7nB2cZfe7ukp03pEhjchBvzwi1h8trgFviKDKeYmi4pmPwSxQDNL
Kim93iJdT/KC7IhSm7ed8tr0hskjYKLkQR1bNx6a3s0w9XRuBbqtgx2UHFF63EqK+jTuN/TA1rNv
qnE3apNzSzLTv7N8oAiocSqdqz41t6NH4YiqLijwextNtm+GOHh169zbdIVlbGfm4vge+1pxYEg5
HAFwkzomEAHUNNQiMjcDc5rTOPvNXvVYOEgaGHeoH+2PqMvNP7Y29DuudnW0QYBAQMI4y4DRncqf
2EBSTeJrdB1lZr9qFChXB4KbsUr5+WHJwu7QioxD3pDSemlrxsbbAOPzXRZI5cYkrUVYzgtYP8Pf
jFgorHEt7IzKsA94yjnuJ+k0z3VRDBs2R6AsoCpM12aW2iWtXPUdkzbMuGoWz6mS6CIwBZsPPVzN
G9G8JiRur83DuAR7KIuC3aoKNIKcLdBn91oLtIOuF/2LOXXaYVKcSCufKeo7UN2feJjg1/QiYGiM
yhL4i3vWNDPEGIB1uLpFcSzBX+kz4eUz7YSxwHn7faxshbROaDmT90gnH1l6C8wcqwlEwOZMCIx5
gq+h840aGEW4JwRZfIqla8bghxPsJ+4lk2hhWBfLUc29lbV8EVhoHXJwxvk4d0zhEFen2sbIGWL5
PQJ/6KE2Slwv8pitJYO5rUYxI4IG8UN4BkOWxqGwnVmwD8yEX2jqotPgDuJEg9lsTQB1z2OgGUcF
NMZgsGE5j0zNBHl41oTk3oYUGOCxLToAYGtofpg62pK7goXzJpG19xyLKKbm19L+LoXlvjVCc3cs
aNtXZ3SqfTeqsCym3lpDG00+oznRtIsYYUpcHHTgMyC87B1zXLVJgrpZJwWbJ0AxabAUGPiQBs4Q
Z9OkvbmzGHSr176v3SsthkG4t+mY1jqapznfzDJS23Lk1LnaaSOuCGGx+lh5lUN00kTzpxVO9s24
qqCVr5LklC6qfzPT/Me+QHtftLL6njNZ/ZY4XbeUIv3LWEqeiSKw/wxtT+iER4bLc4vjYq/wVhzq
2GAAi/hSu8DAK64t4rmHyBbaoXUyjKOpnVyFU1vnGu3sqtFBveaFLq9MmbizusD8TP3MrHZFN1Hk
mbbTbfJ4GF4Yi7U5fqy43cRVbrELF/aG/rDcYutJDimn0imn5nnh/vhpK5fCgOnSLsqC7knrgu4+
twPDFwXR5bHkqEnWxmxxKwD8qR59OGvkChXjmrRdvmHRAHFoy+qH5UG9G6sJMJZTGNOGfFSenbbu
AzbizVieC6AAQAz6x6Zn+mU4Y3Fnoa5vwHKZR7aBkGM63yo2oIzES5L33pbDrtnZgV+jfZiwXztd
HH85o29CcE95PRhDveldpkZiURDzvVq0ZLL7642oC7tO029uoOaHDqXZ1khME/ec21/A99E82V6L
80gvHGq1WlBMjc0tQrpwy/T5DhL73mSReio9WW4w85NqykeFG6N4qLYxHI4XhL+uS1Mxjv0qdcqG
2hr3TANSwNcO88wiFI4W1nPhy6eGlx/WWq9ZF0SsfpSp335wyIxn253mi05W+CmhrzmnlT2/xKYl
CRF35UeeNOY7XGJM96z+vopMGPcqan8whTKcFUm0lYxUzqbN6myl11YxhHwTc9gP5XBCd1xeB9ic
n1BEkZr56mg2fNYiFz1ooKGtDwyi1c2tfLsLsXcs1VadgmJImqw8R3RYMwy+W+bonEB2KU+l7uHS
x0XTbXiNyW+tcocXTiGGHbSoO1orqitzPk2GL9Y68hnGf9ZPXkwFEKDSTFiK5Bb5Ko1CKWHxLtq6
EAbzFcWKeNUa2/jrovHHd8WCTkXFtKW9HS/NDCYkW+igeEEgKjbmqfCyhtvEfbPsxttr1mBtp9yI
bulYSyrf1I52taVpXeg5evnQg6HDaKI9FGntfseu/gnaOnkNBHOvBkG8U0J4c3Aar2m5WK3nAbUS
QRQi78Fl+QBa8XUg51+5fNmMvCFCZDNFly8tHQ25/wqVCKZZPi8hNhk8wf5g6aJBUF9dCG/G8qJp
TwPp1achZx5H+zuukmjp33vjKls5vVUZaxRF4YXtil/bY1e6hmnDpe6bndeM7rMy44MkkWLFIn6m
E50JCsvWple+xFHzUhfzEus06QeKjONkIR8fyHYhmqbTHuPMvyKyeRix8TOzPVtC/4iq6uTXRK6Z
xUEZwVOmqsdsxPqazSWXwsKmGkSPcd94r4Y1F1DwBoDyvqbwPrqHjMrTRRGn9DfKTsAgGk6wqnsa
XdzYg6Pp20ZTd5oN2npiBtyRirrw3PIbP3J9nLMJj47pNgOmB0rBL5w4C+QhDrxQI/9h19pOSUgX
ha/cMgubjkqzGoyHrXwbOfp2c+LIcE596y1I8y6MkxnZMLngjJrk+AQ7iCAySAosP9GZMsxucwvh
2pTd2wmGAqP4KDsrl6ieQI3loRMO21/fLz/YbdNTF22zrS2H3U/vsnhX9oNOb4l1YpL7gL6tR+Fp
/mZS8UvoIvJWYsYrOVoap2SbFI/oMuwHWlKGvU2ACs1wo/lh4CzcKa8ECTIPb6jbcNOwgV/Pecco
n878YKoketVr19i6Y8DCECcXTQNcWuh5JlSlVeD749ZoK15SGA3kYywwjO11k01VUzc5F0mwUxux
CmUIvjYKAW4PfpujOTTisWO8rHfNyyJ3wmo256fJaqcz3aK9kRNT0YpWmYy5ZOzfA9aGP7lImI9N
ddx96JMjnnAHKlZFBsQPcI4nRsGVvnYcAX1xhrHJY5FUF13TwCV1QCx4VY8vMACac4vu5tPV+pYZ
H1VGEDpG1/7UslNHlbnJG3GK7UmhIWfPO6XOIWDHvIMWNiBlRIKBRyvFAygLPcazgBamDPEP876d
06LoQ52qgwHLNBrPzN6Gl74asiUFoXStTUtY/HlShiY2cafM6AjHSQNTMttNuWV9XwEqYQf7jBkk
w1Dq2RfPH3N2/bl20CbIDbanjCdWhjXjhGreUZMC10A07DJ9jMtjpKeyCCfLgEeSkzqfYkJKN3lu
+69O4pG5xS5S8MRUiXgtZjffDoKDeKjr6tEgo9wBeQOHzZwD40LBaB8YXGvo3GLkiTR0OgVaok8N
4erF6G6Y3gpEQTbagSIwm7WLe/GoS+9eFD4DKieJs4eGvvSEny7dAr9lD0V3m06dzQsWp7sb5d6v
2eTpbS6ckdVuI62r1fMAhoOl9dyPbnHyKiNlX9TV1wwYxRtLt2FxtWprN0/NkDc2vx/7RLb+/Hrp
aA+PAw4oEy1urWHQGqd75fTixQVfup8QU6zIjey2s+tED7oRQU1NHhNTfFhV+ubULlMJP/GhQujD
c2nMYq9Tu77bszBvhZl3RKvnw0ebaCbogEw7y6oFww0gl9QSGRQ37Avp84TD5RHLxpeZMrXbMO6T
DJ9yR7ehfkGegBWQse3SXFIHDUrNp6rK3Vtt597aw8bpEZPhBd/jYj7NJjGw9obxXk2cYVqta7/Y
ILHPOVnyWtKFbjkOrEPc2HqYx6UFGcGaE7aihnsJWpGgPIAXIPuS1kU2xpfUIlB6g+OcdXYGR7AS
1cNU1v6BVSFpR171lUTyuYh0gbOTfpHpKv9GvdxLuHT5/cEkcXyRw2A3frlpjOC3zef5npmJCYE1
/WvJuj1pXkHyIXjOC8jG7MrU2L+zMcch4/f948RW55IWOeNP1MrsNtiMrRI9D55Jcq/tVe9lwScN
Pu1TTfcLuKB0H5VZMXOCndQAz8xoLD1/qvbJmPsYz33nL7f/Yqrt7Nc2ruI9TX7CqEkLtvSj+yBL
533vlODwyCvxtoOGKcwKKpZrhTTgJSWsg5yuwRvok+LwUAVdBL24dx/1Ydlh0tjBryhTL0xzKxtX
BZykODR6k+FfYcTOgSGWcSsrX9x6RM0P8EXEJRsTawRhwW6fsFLjQI/PhmHMGVYVdftb6mny1mvO
lK64ggg4g1HzN6IoX2YmX29M4xid1cI+x7SUIHZlvREjqqAiZqzCstODw1V012zE7ilBp4R+hwM7
qm25bjBQrWYzr87DLKJDERRsJM2GUzbwQMRAN3iwJmDDNZFtoV5WBgJVYKyoQFCDo5zFUDTXMN3q
4NFKbPjQQWE9CZlPhH1XXjhKv371xk2NJCGMZHdzI2zyPSIFXYKjlEiaNqL3bCCo7hAwUsOMt5Qn
2MBmpiz9pCuIRZaXngp7KE7u0E04C9MMBcPSMkOIBKNmq2MDtuuN2SLKGLAgJFzmJ0ChzdXwZLqj
s81f5tnqrpMDTlhNevnHoMvbxWKu36M28d/cVHN/7LJZ6gmM4QjTcMsr2DpVYhQvjRQvY1uuFX3E
1Z/a+qiXAwFt+vwf1F3HcuPIlv0ivIA3W3iAoKeokjYISSXBe4+vnwP2zDQLjyBmOmIWs+mFOoqJ
BDJv3rz3GALvuGC3NFv3ehM0xWaoMsJASx68Y6iWHFDzx1wpBjLfKspGpIW6sgvCKwlPzYgE/wFZ
GMjjGVt9gNZGj+jfS+5v3/MFk2IKoMsZSF1D9ysKz1DSRssS+EOAsqFxB+w1lTRY2mXn0IAZewoo
jDGkHqWA+U0CcKeixL+V2oRFvYX1BCAfUKvJ6alvToD4aDctksu6mhjRHZdD+h1trgtFASwA8yqt
heTDZ5T0U0Alg/53BqzOAQIt0CaDGhXE/yDoUED5CwafYvoNWXZCgZfPpSUHIFqo1sY4zAbobuj/
+ZCpgap4VrxXwKzA6NGDnB/sXPxTVNWKhEuzRqFdvO0hfSqCaZBxv7nARx+fQz63Q00t3LUAe2mw
+ig0piitIhbA//CQ9KBDzrI9VB48Ft16QqQ6BduEWPMbn9maAAYroMpOMrzEMiQt0vRk/XBnYwE/
hz5AOArMBmbYSge39swKQtBfkYzQkg5ASqmxwBfAmUigHREOi57clEDhrTih/ekdgucAkQFGO7CV
IdHTE8iZq0kQUF4PATDob/s9lAV8v9YCpgr/Mlf4P0Bq7/Pv9FyX39/19iP//2CDxMA/4xlaO+hm
SO3pH/wnIYym/wV/LZITqL+g1X8TwijuXxI2JlYHFEAY9AL+mxBG8/8C9lTCqgG0G59vAlj/J1Kb
Jv/FAdXNk5CPpERmwnf/L5Da1MT3+hvETNAUCzIcHDlmBpWtB2Ir2ZOgVjjUvnfEQ2LSaHbI/KZ+
IfS7t3H469fuzTAxj4djYBL3y5/1ShjbAqzm8Mdm519l6Ii/Pf/l2Q77+/GnIe92FkQfA4IY8dOM
I5zgI/eaOZlOfno/7IpLGXbJwtPPNm+HYls90hXplH4bHWphAB7Aww08bErojwvAFaqJVPZ23BHm
QFeV1QyBa3YV2esxnGSAWCngDdv0UM6B6p8SxdMlnasEtXCjAJduRgTyIeHMoSh5ZLIFhTJpHuvw
lxC1jqUhu0eHudZ0UFHwoG5oSHAJVwWeFTQehFnEiQriob7vGxQixqtIoc4PxirIwGSd/XQQw1GE
nGMBUmoSlQgQ6BG4J1A8qvID3AEhBhfncMBGRTEFoBfXpRMuzyaIvbk2MQ8A4YXeRSpGohy1RGHx
JPxSvT6JD2RMfsEoAza2SETCMx1A4EuEfCsgPHB/9ToK0iqZV3yTWYMwjhqKAV12D5dVOgPQW2Q2
FcSZDQgVphrstqKdWyHVzoQEd+AIcnx9Rxh1LUIqq66obevzAEyVAwuZq6DbwKogdyI02GXC9RjF
GyoJQ6BOVSeJ+CVEYFBxbEwqCdxSICpKeFZECmAoMVyxgbF4p9BuNwBaCynBJETZPWNwusUuxVhA
YL8lVNBuQxpJUgq+vfF8rU6r/dFOm7y27pYq8NhC0wxYquw2MHkV5F/GoNWIXHH0oacg/uj3Z35N
AmTZ4BeB34ekP4o0/DZstP4AgrpMNLbUquHJTzcQ1pQBDQaCw1Mp8AoCO4W8eXt6PsWZpdrf23Ha
Q3dzDImmdcu+gMMM5YBSGgibcjSnfklfiaBeb3j+2AWWKFkeIG3Px1x6rTOKieSmnJ8RMeMkTNeh
HAK2Yz1EoVI2mDlPFzT6CX2rET5VrZhT0UsRYcadBXemAH4Sok1iEWiSV13QStLGSlL9IgT5NdDS
RNqlGYOWVBipkSC8cSxEXf1yzOxyZBVUmQIOGDLq1Z9uBIAUAtsFVJ+QvXVEvkFEWXk3f1p5/f05
Zue9UNd8zKbV6OAWAAm7I5pjMqsKUK4Pqg33u6HN59+AXjhFqNkpwgM2x/vQanPCFpLrF9S24HxN
o6f7S+jkitcZoG1xfQIJV7C7WAmgBwV08ItAHEALLpNzHh2eP8nCaqCmv98twKpG/jwOxOCwcA1R
mw7epg6ffwKuoUmd9XwMdmm2s0OHoib7KnjgOYyMa+pmDxEcBxpvKreLtq0FlUM5UBILnqoKruSa
J+MyrvfKDgg3QzoW+hnOlNagnUtF3Nmo5cvNZu2kpaZg8iAI3NxP7+YvQi20CSs8GgX1RBIXYxm3
8wTAY5Bbsx8o0Y88/JpsNGygrCoXn8/fyFIWcXucu2F7eN5DEzQcHS+A+o0M6fAKvu9ZwsBWZJe9
gOgwbngx3K8MN+3tR7OchbqqIZJ60vZwRMMzfYWSAY1TJERTxvb0tXe5FFCpWTCDfGfsQwBodHjD
NZpraqGcp6AfarpnSDWZrS3quQKZ/q2rAXOsrMxtSisezW0ezyACQJJ8PTrw6QDr6gNFDSgilqIO
a48aCqm4gQrcBRYYTIDaM1RjQBHBHZylV1a3tLSEZtENXglZCvD+6KQCVMKa+Ap/nB2K77oIX20Y
myihYLUQd8reKw+y/gWYtRGMWjjBKHwAz0JQ7AJ8F66zyBASHCUDlzEO7O9oE6VvEmrZojSArQDJ
OzgGwQ8cqS/sgwTdL1udaWutqCwR8iqhU2UnkD5ooQVDYwO2ttJkNpFfK/LUhJO56zHgXsOhAZPk
imqFTIpHGk8ISzD4opDQA/RO1LBnOlzsAHIagi9hiMEkt9zxVyMacURv4AJ8CDPPhg3ExidgCSXU
uCAa9SiqIspbDGzQ2Nrqq04NUkGnAsurtnXKQ/yrlfvuhHSn67eAAyq5S1pcNlEc2AG41jP0vl5r
qXnvWxxzkGPWmJqDmov/5VPNtshH9flaWQq75CylkMQgrpsRYVc0gg1HyyAdbygz2jSBkh4os9bG
D/GLdPoX/hXqYGfaqVYC/lKcIWc7MGiGtkl8jOwRBxrVnk6GErRcWrDR5q8Z7SngZI+JPb2podiS
zHtPH59PmlsI8bc8/S7WQPoJVdWkHJ0+brYAzitQ2dakyY6l8TujFNsD0BYWFCVktr2mwB9IBGri
Igq4ItS+Ll5V/Kqk09hv0rJ69+Fkioqd1gsXlPPlJnR1kip0COPIIzkA5mEUpBYnAN6VWJAAgvZs
a+RFBCAwWBng4YgeXOi6cIuYa4dFJJfAYlEoFAvRbvQcyrW9sgS7/q3sHZKHLj+wZ2e49MiQHQBy
UgNmzGloJKzQNYPGzvNXtPR1brelu1dEolUltjViSFNlwFoCoAiKKChtXQo1umRLJW81XGYQNSTe
FlHAETgQcIBvJZK/lGXAo/a+s8Nf4er+xrcQQ8hZPuB2SVBCbHh0gCFUEvgzd7AwJ1amdyubPAiR
5OyQj3D+AgdZ0BDpKMj3PvRHswTKHqwhKFCFpdSih+hyMAcEeqoMoZcp+Axlx7AuxGwB2w1YoBEg
W5AADRcFOuXywDO6DVQMWFgL5h7axGDpJUrVQkJhlHgg9mqqOtFoImMJQVzrK4K6eLcynYWAT86y
iRF2dGLt4V0hYRlaKOQCVzxCAKr/WlkNSwPMLrC9GDcpW2LDDHa3k3Qg7zVCIZQS8YHSfojfge7b
6drxNQWAR99mdnyBlkaxcPcYHN8zGsp9F1leI5Mj7l4uql1Q25aAgKtVFGvZcpOFe/Bpn09zaZaz
YwvWV1QeD8h8itRIUWxHUycj9mW/lksz0wwezWyWTMNsZLISgxFhokEjRRPfviqrUy1K5q96Ygub
UAe4XO410UzlA+qaCq1+UUptoAz9GX3i1P79fKK30sy/PwgnzTYX3+a1RLrCAO3fLdt9DZlOZeak
FPOeXKtjG+i8AegU4EiiXBqEDRxzcAm3BGmUqENAiQOEzp/krfXMCq0ru1mpMdKPvzwnzXZl65Ue
0bLh4ABajx7keyRea/C/xtYYf+AtBF3yXpHA2twVHSQ27LFRAx/al4MMkhbhWlWvcpWNhtIgbAOU
v7m1ZPHxvZiTZvur8ICcbkJ8t1FHPCA+Gr3VEpV+5ZG1rXyRpanPdhgt8eMkdodF71Ra7XSnagsw
EFopm1BNTWnL/yoOoQn9dKWRaSO5ciojezq1cueZDNYfrEzulsndhXsUEMkUQH9s8PhV8o0ajk8Z
zJwg3g7OCE8bY0rgTFIZKOZAVdPPv2ITrk+giaLnzVoiEOjFkQ3eJIFTS16uPsUC0pxOs5IrMEtv
Z/r73eNx0A1PethpO65LAk20rfc1V8MMbQNmYdu+AB4DBDFTwhEJ1mqt7Rk8fOQgmJIbZLCD+AH0
cWDi1KdXKMhwjF3xKgEyLjrwVtxuwS3okghEokOV7nx4K8JCdSWWLex4TmL+fPBUSMGPmB681EGc
16CsLUOOU0bvVB5VxDAVoBgFmp9qLSeKZwEZZ/GqARcNBXQ4G3cDGcgiY2WNLX3kWWBtqYobYFiC
tCfwNyXfG4L4loDTKxwD0hw6UmmYXZlJcgpx0BzA1gGYySqAXD78XKAOIPe17oXvY4PTBd1MDkwY
tF/RJseNolVH5tjB5IRE22YlHFNLzzuLxxEhTKCyadsh94Besk7hmgxLlM9ihwYv3IQZFSXFdEcK
L8AzFBL8Pe3nr4p5nCFChe3P75bkcQGaA0E5WaI2JjrLsOyw6UQF/EhCywzSpwbgnYp7rV6jHWuG
EFaXAWxJUK/Zw6l5MJNRD39RG6/W+vOg8efkmPy4O5445OErU1GauLLCFhI1TpyF8oQBSNMV8aSi
waijCmKTjoaZwth45n2kpravcerzt7JQteIm0Zf7bciiMhumDcYKdhBhsTk1vuQObHqQChBKcgGi
wWBlUEEPkeVdoJ22kVRhZexpOg9OLHFaI3cRABoCMTRUMTRvcw4qAWqvhea4FVayzYXyAyfO4i9A
uRDOB5HIkQDovfRncG9eiW8exY9tRKDK8vwNLn6t2XUrQD9GAM6CmqocoDcmAqTmriCNbnuAADTa
Ak2i3iAX5QFU056PyUyx5tGrmwVPvqVBLko82uHglYxW668BjluJPhjND50rDKXhKqr1nFycQRmT
3j5w2xD35Qs2PXwBoQR7BVZol4OYj8Q2kHuHFZRKhIrB5fnzzZR+/qvEyImzGJmMjS9wFN5J3xi+
PkDNI9HaSg8FiGoiJQKqsiBk/jyKL5GB98L1r6jW5Er37UEf1eysDPje6pjxewIEml26VsWgpvfz
6L3NwiVYc30VQOEQNiwG3AfZ/kgj6p05kHQbDvXIfQA70Q0EPCv4xkWfz9/Grcz4aNRZ0EuAXId0
LTT1OnuAwkRG61AwVD3vV9doaETjoPtq2kPApVbGb+DQBzrCobHgPNIleraSiE2txodTn4U/H6ht
oucx9Qzqy+CQFTZcYShJR+soV3MoDeC2qw3ED30gdS5SCFCpPbWRRc5gKa3chq0utT8kfQAajGeB
lDhC961IbGgYMqA/UPD0kkHj9UCohDnY28qbW8jShFkkrAkXcj5TdAIX7SVXmw/KHN7gs5DuwpWt
tBCEbjJOd0GI7khwyIHVd8QjpV56md2DprsayheqhZwwi3ECQJ9eOcW40ILMYe9km9jo9daCZ/Q2
AEJUr2UU7RBfreFAaWCLJCuLjnl82eaEWfRzSwC+pQgjQ+TO2wVXeFCfchXm6cZgAqFjjXryER+o
DSQQrsSWP2RG8NIr7VWyXdnfYfWrne5tUb6zsvPqybaw/4RZrKxTaZCgT42QfCbgp4DSyo5XUKTF
wfaLVDMLx8x+LcNc6AJzwixI0iSZkdkU/6EYQgAdqEin/ArZHEoLt4H6fIUuRTphFulEiiVgKIdB
WjXSElvSoatnxHqup6pojCqv8rJ/Gqx6w6qFA/3vbW2QG+4wGO+xlr88f4jFmc7CGu2VfFuCAeMw
OkwmtW/BAP/AIKy1LGEpbRNmEayjySaupngOXXJ5mldl8Kp4CZRcJlUIeSP7JfTf/sqeXAqYwixW
eTF0z6Xpy/nuZy6CS7pFCQf6kSpdK8j1GV+N7Zo4+wbwPMAC+1tiNKSVL3prijyI1vws5vhElHb5
lCd61+yjO41W99M7gsmfya/sAliVPl6bc/z9/NMtVK04fpZ/eS4A2CWL0SDPaPD25QTFLTQuTiz+
M6qUvocQzd5ToGKhJmqlXSHNrYgr73nhSOBnwSmU4GgplRg7klktURAJtLWsiHlceOEmzeL75K4e
qlDkpyVZ6xB7Y41RF1H6IOVCK61ES06xWimeDpapwplQm5OBnMCWOfBy+UGrme4i6YZmzgYtMlxb
VXLl4zIL4Z7n/nwslgnGOvxru5JaqvdOc23l1qZkNB4sWK/LocYaDTj9WnUFc0vufzLH3UNb2Om1
2jBRgbDAmDHArsQp0Zm+5emCtbIUpt36aOHN4tUYR2XETpus1AGJdhqtMUYz1yKDRL8QLrXbchcc
2F+lEm99gzdEJdCfj8wtfaxZEMvjwIf3L9JJUoLmL+rdECJWixBaSnJPyCmYjsk2z8CK02mc/nup
3BLZoYNxHso0V7o7e5IG2ABQ9+kVXmj0sacUVHAAGBUKvSMItYr0INHZ8A2kIg9c2RCybQeQXkXJ
7Cuzn4Q7ZPDdyPC7cWFrEwHXAk0mCE0fvBqgkL13ygpNZCA4Iz+f8a0F/ehdzyImPAWgNMHhXTcK
p4Ooa1A6GkRa8+Jpr6jSGb3B6qRO2dVmbacv1Q34WQydoAZCRGJI8AetTPaNK4XvDJsklVZ8HIK+
DriA/E2hGwx3CE2Uc6PQavWl13IDpkaWL59XJr9wE+Zn4TWHJWs2TDcWaj86ncYbcKHeFwpkw2Ta
qlRgES3hWBzybfiXWuti4X8ppnKzmBoRPYSDphFzD/J9wj4k7FE+MK7hV4DgQNX7g8LKA41BiTSR
BUpnZb8vJfy3dtFdekcyORjn03cG6khLdpGdKRZ31GB3q53XNu5SKYubxVG/CUaeyjEIbRBoIG1H
aB1+xQ38rbURXxg+yN2B2LVWH0JORi1hrmu2p1ZhEyUgZfpKwb7rjYGeR6SSBxe9GHh0Ip3eid2h
QV5er635hc9+2/1370JoPciV9CLljF/Er/GCxhaqQOVvXMc+QJVj93kCwUh5sJhzZ7Gfxes/W23c
LORSEpnX5fTtSzU5DT+jmiOo+VOoB9ZahZ6yGqIA6qnl2mKbfvjB3uZmcTRMalT8gL11Rpza3y5z
bopjhD5gLB+5RsXeQrtBruFNBz3wy8okl8acRVAawjBhDL8yZzhKe1zKk0qHpjO4BXID0mgtM+8l
ImIEzyh+GwQrReylQWdBrAMFbJJRAXasf6e4qxSA+A5/v5UpTXHp0WucxasaVrxC2eI1cpSc8DK9
9U65Hm3ZM/mrRLC4Ph9maVHOYlHfg13Mxzw26BALuJATsBTxYUdSQ8FOEqHPBZ1+Oe/DleGW8i12
FolcAXR9MsR4YBCAo7oDufhabMM9RIKADLqUZuWMdmAB8v5TmbSZ27SOlpVav/jI259PeSkasrOc
D0yDEfw4LJbuh1PdLS6GzK/wEIIGaUAYIv9h7PxU7vwjf/qHA84CFFx+Yh5KNkhpd9KX5F6aTsZA
PGxSJZn7pl/pc9BAfELhf3turlJvz4ddqi2yU7pxF3D8VIhBScQK2rfn7FRP77h6ifedmljjj2R7
59SAgS69ybRolHncTIs9uPnm89EXNgc7/f1u8NqF+IobQz1LgLVK15784tpU3MrmWLrXs7MYU3RS
UfcZlhFv0HZtBRpY3fJU+B9R9Pc/Pj5Ic9RGbcoR85WzjF0ohrCzGAOquDe0PWaEdwnzbIcFiBJu
nLjbQ6/skLyDuYQirdLtyVf3VbBrUUnza2Bxp64z4b8DxM2IZnaAhwy2/Q9zhdRfboufkCDoXsFC
pzf+MVlZ4ksvfxaZsnD0QF/EowKAokWXYOUsmTbpg5B0g97dfVOiaUDgrPCzPPfLzeEAANfCk/dG
uiqM26jBeL5yllqptw9wNwxIaAm0pKfI9xWc6B2EVXSak0MLLDFXSy+QAeAv3Fbcs7L3wqswrJjq
Z/4O8FlcEraZTqC/Gq60LZau3rebzN3DjBLhs0WFlTZoAAhjffkKqcQ61BtlXv1mlGrva4FerOya
BfAQd+ue3A1HDEElQqoU20YOtAAXj1H3dZA7dV49wOVQAe1chgi7DUkXLd16K2t7KYW6VS3vho2H
iiWEAV+2saeLBi3TpBkESrTzIci5kU7tpjGoDf1GX6BUciBU9lh+VRv/HWIMFo0KAK9znA5zRzvZ
lvteczest7LVpxj5YM3dLrh3T8ZWLV+nQY3FUP+KIf1SA/ZDA24XkiQ6Y/7KKLc796NhZuGqAUvP
C0mKcmIeEDk/apVRJLaQQ9Ui4cuFyJEQiluytzgg12tIy4XAa4s1aiPZW9meaxoirYBYQmMAbrwm
GWCxAkBcR59CAsfKFro8Mbh/9Q7uvHX4kqP7BbmFIwEwEwNB1dH/hAxSAmJxiuuf26eNWsDMGHIU
Zijqk1RHpHUphCNJ+iNGExbyMRxjht5VEmQeIF5AD/vhvQwvJZStefKadpQBYzp5bNpchpAFdAiM
MH6Nin0EphOEAHSXL1WCbVFmhtb/8217Q2A+eoWzmJxDD49qugrXmi8WFPdcJT6hvVyea5tujASm
w8oIdbqVULS4L2fROGli2HdBpdEpic8eGhZErwHmAoVUeBVWWp8e+N6stjEvE6hZF1ZDwFcH/ws4
i5DWn894OkcfTXgWZcm6FLjMxSM0kxRPhDNBF2hw8op0ZYClazIzywHhOQurswGvtNRbddAiE9L6
29psPwmNtb7C03QrjQ16Q1yA9Xs+qaV+GjPLCFkYzpYpBPgB1ob28q7fUJvw7NmQErB5vTbAFRk2
6VqoX0hy50Sn2I9hOCCAmtDRw4UbXIvxeliDB3o3wJg4nAoQ4a7wWYMSoa8wMFrvBmBe/h7EUWZq
xsy7RglwcavLdxbg0IBHuRz0leevYqFnw87bHzxdQ2A/RVQMRWuULI7+oVM4ZWpspGWws4FiQgwJ
GtBpZChjyAVr06NJRlbuyxmk0CBMi3JaokalE6DCzkUgflN2Bj9fZpTdUFAiWi0AiGqKAR6KDrAe
Yf3GMh8JXjvaVEX+6/k0JteRR+v0Vju/C6FJyhZsA00AB8qW1ZZ5E0zm3O5D9ABVJnnnM0dAcxCa
3Q6e2uW05gxkMQVJB2V8cYGaByARChUr+3YKBg/2DC3g73fPUqR1GDUuVpc4fJTipYEy7/NZLuQm
twvH3Q8HYpaFPVwtHRi7u5RdonNJpdeWsyrphQsyLSm15wNNt4RHM5idFEmIOmHdYwZVAKoO9GWh
s6GFwgaCR0bsb6v+5/k4S/H0Bum6mxE0WXgYD2NvoFmzzz4Ku3vxjjBC/BB/jdf2PVr5IvQUrh5N
aBZJASSHiy6HN8ca1a50YstXYhXWWYqEbIMHnAY3o1aGuMomf4lNFEle19KOpVhze6S7KbboiEL3
DkOXBwaaD8BKoyjsvQun1IQy0BfzAc9Xl12H8S99u1k8pcqgD7lpqp1C7HHT1Ua1N309RuUNyj5G
oL5BfEHptbX21NJ4s1gKifChcweMx6DmKMkXKN05a9Sypa7T7dC4e3msSDQcpLdQ4gdIZdhBiUAO
zR7MlbVWzLQnHyyMOW3Hh2go6FpYgHH8znS/uWNhdaTqtyvlk6Vc93a0300gYLO686aTptUzuzfL
fWJDY10NdRTrNu2m1jK120M/X/NtaGt2m7BYOeNuZ9mjmU0n+t3IHHTJ65BBRMRX+QWJfFIGTn90
jQiaj5w5QgqPgqKoHJvQ+ORQr4q1Cro7bx7sERpt2EDHpYB4Ajq5w2RRoAhqsGcOK9t+Iau47ZW7
ZxO6sMjdDm+9AGZd5xWkfb8h2EucwF7bSEdabbetkaiwl1kZcOkzz/I2KDOXYgEvSie7jk70zqh1
gMa4sB0N9wyMimShxcfvaiN4S9bymoWr9C3k3c1xwH0jglkf5qi5x8icvjYkxW3wNv5hULtxIe9G
KCKoNLk0RogtFB67Y20lNvMKSJAaOSAIm7k5qKXC2bATRY2ANITLWjl6cV/OgowQQH6tmNJCjoGa
4iUzJpUgiKZs+tD2N/7KxXThIL2NfjdBMhpcQipwSY56WhkgRxR35vMFsVTomPMEwpGg6zBA2gMD
jvANWu7RiaGUcu8yb8lgQEI8hOtoC71jhatRyD177EmijripCC9td6FN6HzEu2YPlmUD4/EjVRsj
q3k/1TfE3WFLErg6sEY2bNYrk5vEz8/Pn3vpxc8ZCKznesMwRVtYHaAY5BmhTlvA+xri6R+OMG2h
u5eehEyew1NwKmp9uYnKMrk8eTOkmdpCKLBqACa5rlKTl6445CxKxUUXR2LW4TuAx6q1v4Q9rnKn
2kr1yBqP/tU91zuASfOPbGVfLhxX5Cy1ge83zIXIcKp1FDaVyjClAWjme7UOupDtz/lJkF6FxztO
FUgOYEm9+mgz51tSRVCTf698oYVgNuchhW7ApiyByD65kmGrQ6K4TeSYN1Lcm3NUCiWHPkOCk+5s
nM46e4A5AtqkZrmyLZfGn5KsuxUCTXeWLCAZ66Bi1f3E59aGGWa71lpZOBvIWWihPHKAPilBOuO+
37sfrdVBxe7Av3Qnz+6gxG9ArRUc3nBU+M/nL3QhrZ6Lk7gQCSdFeH04bQNVF1jeoFufWZANgtLR
PypWsnPmRAhxBJ/I8cpwbf+MNz67cso/flmQ5PzzU4gDV0JAEb/rQveubiu5JXY+dKmjtYNzaYBZ
NMhJKZfyXoQGBfykdulFPHqo3jjSsVVch7IJI9WSPXFx15Cuj0M+K03Pcbe2KjjbBEMkkQ6k6dWq
PxZMoUKGDVZXMHanodyHdj4Fzucuu/jcJW2Oz5fA4yXNzokMFD22ATe9R6CbXrBhtsXq/X8BI8xC
LuWPKREiRye9i1fo7YZreMiuDNqTEOkdP6L92jV+IY6yc8ZAXEqw24ENnuNbrAZ++0b41VuRTecw
wUH5GN5p/qbY4/wUPVjjrKy+x7EU1uB/zgxiJGNDknhrtYW+S/YCxzez+YRQ+j/7KLNIMLhQUSU7
5DeChBIbySng67CfjbDy87dM7N8zZDjj/vn4FfQcez4apobqUMqQWGw76FvKwJ9Dg+3kQltcbyi1
qVdiwAJQgJ1j7iFeW8AFAkePQGypT27bgYAfyp7lH90EHXlUQR1AE1dGe1wQYeeg+6FOhRZ6/OhQ
4/oHSNlK4rSwUeaAepHsq5IiXERnvpLr4UrAGIu7chwsvVYw9bfC34PPMsfUZ0lbSl0k4Hixc+BV
OHDcAru+pAdhAwyNzR1TNd9DXpPP5FwhwXbh9UD1ATADsv8qbioN4mLWGn7tVlt59DSzfAFdJrGT
wqlrABxZqpM2bUQoTLqXfNM4aMkoKGzp8OXY8WZnwmleRf6nskBOcSstzoUILM7CR+ByYk11uEGW
A0w0FDCsuxYqz9gTz3fZwiae4+hh6FQFBZGhBCMzDrGDSIpMHNzT8x9f0GVhRfrPPdZkbY0DBL8+
xu+B49eb3jWE97a4urQKv40YUJ3Gl9faagvFln9zxB0IHraSRI8rEXg+oyYewzCXS8oafbh1qwHS
y0hUSXColPjqr3VqlwKJOAskRM2TUTV1TYvu84Mp9Y7WW14vrBD+F+D7mk356r7jev/8nS7wHdk5
nrwmBJfJoJHqhM4I7GMvydlJ0CFDpJabTu/l/IKmKCpb/KH/8d76j2BfQZXmWq3d3h/nS4C5/PlN
ew9Gtx5koZxeJ6/Ntdl5NrNDq1LltMwJbVRcv3gAytITqcb/LCtk51BzvpIkXpjqKBOgjdtktqBH
x3wToEVZK8QbuamPteFqK294Kgs+2PRzDDkNQzQxbxE8Kf3a6sjlt/WlMMJTsOU+e8e1Msc3Mwtw
Q/R+DE8Jd/8DZtbjugHE0f58u1LVMSMb4CQHQ8ukoHvcWCN8g2N5zBR/0BLIJxXDP8rk2TmynIKI
rETFyLZ8Bi5IWnt247deutKvz9/jwmEhzDZ/XjSuUFVYKG4Hkxv4lUDV4wTO3bDWOF2KznPQODSm
oJBWcvhQKvsyWvQLGcmJ4R6Y1yk7RQUJCPUB6HFw7bAv7HD6WMZ7iqtDs7IbFxLWOY4cXnRFC0sr
FmrwYStDLHWbVe3KUbhQpYBM3p9rIXG5kOU4TA8uZBB7t9ILSeu4E7EWI6m1pLfii1sc+OLapeoI
Nl2uFSdxgJz8awbHS9jHpAmsMaxesBsXxpYd9KJbyKzaLeoduE1xTstBk8DqjQ7ekIRJo4coJJu8
hMEy/KXalVW2cMLM8ecZnwa4/yDPGve198LUp0kONtBhTE2EK19hKcme48z5nOgYCjKTDnn1L4xZ
owjW41osx1vkBSvtl6Ukew44zyq+EaqmRpLdCMeGYb8o/4VGu54zEwnqrD+sFEF9Hr63BfVWwUgZ
KrTwrIK/MWjNXLbPpbVj9Qb7fBCg5hjzJhU5qJMiNSajDTeASkVC5fpSNKdi2PPQcCV8eCC9snsa
DK8ghNSaUQ6jnu343GAAYPAhgzVWahpPQjU1diYgpKQZ7hP2Ow9jHVJ9IXyQ4UgLKUEJjtEZKfsA
rRGvjQRLAiOgAHWsVQnTihUPBn/0NwkOKwWjHTbehgLqZl0gM6ydBtsSNt6Np4LtoNEguYq1Q7Lv
z8PLwjnEzyJlXI0Sl+foHJNKeebt79ZObZiwGc9/fWFj87OW0cDCM4hyS8Rh7ous31xvZVMv5HP8
LChCSdArEg+fbkz2KMTDhQxWXbK3KlG1cH7MMeAjD+OzlMV1swstzlWTl9ZmbEpDxg5N9LUUYOGA
nMO7mx7uP0KLImGrQ/NEjuTcoszECnVXR7VOOsQrW27hFjMHdfMwLaNKKPI7IwOSSvwmlL4Mn4fn
X3ihKwj3+j/Dq5R5FYlVhAWE69+egmAzVOqQRiVmaQGVtEH5XMOKL830CtyyXV9LI7qsoq4WwuIc
0k2LZe2zmY/SJxxeFGRx7BXuEE4AHv/UmJCUwBg1XwOsWHoT3p5PeQEXys4B2lkEVXaRw6qOrVZ3
jcqA+eYl2CSaqHKGqEOKR/waHOEfrpM5MHsYSFRVUmzRzu73oh1tASliD8QJdrQKXCwOw+n5vBY2
6xyP7ZdZGyYiFj0bQ3oakKmQuzz/5aWgz83iQF9XNSN6CPpU02wjpkIl1Qf+xd0LDNTEuF5jKkHJ
3Jee5LViRAvZZVSOALMkqXBFrZ2cZeD497PyNAsbj5tFDxeaq1CXxn2qVjutOjXbZPsNUx/wnkSz
3for6fbS0pxVXiK/yLOKxmcrqcghadjb9JnWFvDcg0cuvJ6ttOpXNuHSDZGb4thdxa9jIVyN9vyk
RMDaIKnYwP3IDox0QdHiVgZZgIewc0g2rG0oSZgQdqlFa5UxDeJp0RZWaSoQhwbYQuUGNHrDO8dG
+AI3P8uX5AFXCmnlCRYaN/A1/nOaQAAB6DBNE5gN8NLgQAzAAdioylpMlvBDD1ICdnYrG8SwJUu4
yzoRjFQSHN0m7L8qnQLNp7Ybf+VUXCpizQHX5QjFXKHHmyTMSnZvnwycGht0NmiPDGq0X8NNLc1n
VngZiTGWGBrBuf4Pzs5jN25t26JfRIA5dBkrVymHDqHInDO//g0Zr+Gre3QE3JYBw1aJrB1WmGuO
zkO3UeMmkGyTS3v1m0znh+zku75aC0OQIwYfoO86m+j4aj7+Jgz/6Ud/OzP6EQ5OWvGjFeNOUe/H
0FcyJsrPdfxLvfqHDap+OwYaxRgMYeYDFikYrkM8VSwUWQ0TbI4e/nL3/qDMU79Loee1TAXyK15+
4WGsN1Qvce6Y1Eh3+Plny0kiweiwG4pA2uI70XzKlosbcoKv/G/dup9qHX8yo79OBxiuyjpJ/A6g
l7AVAttj5AdkjwZ+d5k9ifemWwn3sMrdlHm67rFYNjqOAsXR9Efa7eQ+9VE4YD71/ssB/PWG/2Gb
fddKL2ECm2LiF1pvRlfYVyfZS64CKdA0m3mKXwoQP7367xLpNtZhYk6kTP3yoFXbdtmLIG16/ARX
/bkxF1sdNklckd+5Kf3LWN5V5mYR9sZ8K76Uk51kv2klfxhDUL/LpoXSMCLZokagTfJliFo/eUqg
CVqGvhk1P1GgOijHRIF4Amd+O6b3uPsV0lbsSSWOhcgE5j4s41/W5A8b67tSeqir2AobfhlhKZ2h
Z9xJxubcYK4TK874F9HODxG68u3kIVsFkhFzxNXGZl1pd2nXTUyt55er4IeY9o8+/a8lPawZdt81
z1AOTCNJkMNxx4213zpoP0QIf/xc/vrxoINgCX5dNAw+B/Vhtce9chodppw9ZC6UP/59I/xwPP8Z
Qf3rYwQc/fvC5GNGf3jBWdr+Gk8QD781tH6Kzb/LgtGOjiqETroAGHJdopvFyc/ZTneNx+JlfJAf
DexmsHeKjpKTA3ME4uNGOKz81hz6aQ18i0oSqc7LYfx6PGQh2bzFlt2KC7dOf2nP/HCA/5coGDgd
LNWvx2MivzkRDjgmredftslPQet3OWy3RrATBcJ8M+NwsKf70jdvsH73zMke3HUHou92oYSpXeWb
f18PPxgqqN9Vr8Mar1X1lS/Lk2tyMGykTSXYOdOnqT3To5E3berqUNOC7AI5tj0tv3zyDxo79U9x
8K+lCAtVTCqZT57fmLfLWxf2i0632IsC9Zz7gpPe44rBk1rH7DbD5orQy/stTPlhkkf9E3L+9elW
EllLhnMF7aroGerebvVVJ+SAvIk2obs8ZcFyHI6IS12Gd8pr4WptbVywj+le96vNAObIjj9++Q6+
4vN/uJy+y2mj2FJjWeHkmpzSLf1xv151PhS3oNv9Zvry4/f8de789bytpIJx1NDuFSfrsYSqlDjj
ga14H7qNg13yIfQ1T/UZMtZQP/2yXX44M7+LaOVy7cQUitHBTORPoUe0Zy5YDYN+/fc398N2/7O0
/nqohYp/XOm8OOscM4zZHX6TOv4UwPy5Vv/6ydmED2yqkrCVB/mFIjg746F/U3zqZfVhvDTH5I4l
6iUBrrcHud3kiZPvtCf5sPzy6n5KsL5raI0Gl+A/guAWj4MX3ILBVjB9ALv4JZmc+cMEI/dbQf6n
+sJ3Pe3SrU3canRORkS0cCadGtX9u3gB1AwImTrXG07Z3cO0m3b6r3XZH7L/P6fgX+94NgQxXL6W
ZP9Y3DeMcRCOvukuiOFt74n7zP91rPbr+P+HDfbnsf/6pLFWpLWZUTwM1wImKbYRzNys5bHhmPsl
9/7pYb5FH4O5jNKa9PRizWLYmDLMwC5r2l+u7Z/y0D953V9PYDbAmlKJ9Ri94BEleKODh1vk3Em/
qTZ+Oo7/dEn/+gRoL0s8DI14gDF9Tfs1vZ0+1XukPGAKkoTRa2YJpcuyg9LqAnVe3PL4KzPnh+j8
uyQ2U9P/10OtJAG71l+NcxFYXokRQeYbqde6zS/b6ocT408j4q+n7KQ5zVd1QKhEMXwVOxDzJ3OQ
wE7+ZqbwQ4T1Xf1qpEYbLfJX6zz0Me1uBXeJ8bctkPIIpdNiC5n+kk3+tCi+q2EXYEJrb3D8GdPN
nLhh+wLazjEwwB+iJ+FRmB+T37xNfwh8/kvAGlparkYIWMvEVZg0rbd98T5Y/mz4c5e7/9Nx/t3Z
Wi0kUxNDCN6hFEsveloXTj6neAG1UzzYdWGN9r9/0E/n3Xf96hjLYSTVw3qInXRCj5ulEE4e89Ad
0BIWLtbfroKRZ9XYVblVV3ccn8o2dpXfdttP1/F3Pathml1upON6GMPdVO0BD9olvi6lJzIoiOkv
/OYVL/ldMm+LcLu8cewP0UeRH+pC/GX5/CkI/MOp+F3zGvZGYeHLj11te8ucoC3VqTutT6Lhxcoh
nb01xIHNXE9Dfcr656UJCRpUR6oeC5CpTeWMeXM3zaWjikxuwl+uF+M6zTcKzszWHHnt0HiF0jhF
uKHSgXlrTkoW6JgNS8VermuvSF8mOlGljEWgCKL8tjPel8H/H7/ibwFPIipJM2e8YWEf7uTP8hZ1
xc5wFj8/tRvpqrotM/smvfvl037Y9eK3yk5iTaVUjrA/BifaiJihTh59Xz/6Ms/CvS5+odaLxTeu
1vYvm+UH1yD1u+K2kkJTAkCFTTLT3/Jt11FJKsuzHGFTmN91OjMa0UXVMNZab8tUC2Dx2nqZeXlS
HnRjPTfNLbYkgArYAhgS67oXKagVYpDPs4PB5rC4tVrZo1RCRJhtI/bU4bSARv73V/anGfRPy+9b
rmYaWb8aygQDKOyxm6Cdsqr+qm2y1KAScWsy+tJ17EtKNIO8BHL8ngmnumrfMQe3o/xtzV6GSgqW
6MPMH0qJgtZ2UgW7VTd9+iCk5wF3cDyjrZswCzKq+glOFlo67Qt2uY63d4dyKszdRnrQaeSIWnlW
q6CuBVsQYYt+4HLigLN15Viwi/JxbvPjKAS55XWAMhZ+HI44llIeDct0jNbTGeGdql9apD9Ik4BP
/2e0LiRGk/UaZsgitQDJFa6lTelSsL1vtjGCNeGXpuY/n+rKdx1yCph8aDR1OZgo0VWMqO0IDEZU
MZq93Frj079/0z8MqyrfHdUTFlQ+afhij+50hJti+dlnGyDe1DZywN3b2fQHV8l0hiA9GI+j5EG0
0gxbdqqptuVDRvHSvxa+0EfdZoydoaOYiY/GeOpxDDF/WZA/XAqg6v7zpQ+SpMKGYENxIGflK1bs
e/W8euKXFVH2aDh9zyA8QyaOlLq/JRo/zHsp3yXMWqj3YjSnIiXhGqF8d6WuNBeY9dPPyUNtulF9
XqXbqX4bOl+8akJnMe3ZfFSl2e766kFmNpHRr7chXF2FrpWY+ABbl8WJc7eg6Kcd01j/JWP/ISVR
vkuiU5l5aEEhRJQ66OCrb6W8E9wJsVmQvC56spjaRyndPonNbyWRn1bot1McanI9ZyIfiR/fde5H
W33TXX5LT3/I8pTvSuh0Kbus/NL3j0wmBGTf8kmrecPb8VW9pUyOCT4Okvtlr91aV+XneN3mznqR
sB4Pqv1vXa4fqsaK9VUW+CsmXXTFqvLua7Nf6bv0CdZQkB6lreRmu3Gfn4sjlQ8B77fiXeVX+fc9
qcl/Wlj/ff7i+f+fH9uZKrIOWLmHuEhvVdG6EpfHWshey3G4ApLbG6hCYsmWMlRFKx4F0vCoSNeJ
Fu3apHPbrjxWTeTKnILl1RJezMSv2quxukk1OHpl5jS0HUAngmi33GieLyHezkDf3+Nw2PXRcmq1
YmNWdOfTGvpPivGyjAF31hEAtSSbVugUDRjKpN2vYU8VZvKiPPImHD7z2FNCZmTF/lqQrMVuLR37
kcq3ZMltZtWFH2Cb8rYsDvnQHCfrpmFKUhG3aNq8vjRjZt7OUuj1s+kI8gtXntuHkz+Y1cuQbEVt
dCQeVzOf0lRFkgNzQrTD4bWo1szJ86fFqp3S+Iw6a2POnZOtcuNy3WS9X88PYuELPTX1ymxTJ4+w
RcjGxJaXS6zmha1I9SkqoOiay4TOKZlqf+0zrx/mHcGS2W7BZe3o/j+HUb6H2/kwprlrZeUd/N2g
VtWn2MqduSte43k693O8laxgqPE97Utx0/eWzaSA3KWHOmkxUlLZhYucljgoqUkJs74Cla6APy5X
eA5YXMlPWRYU8i6N3qtucFUcgERTtePU5PQtbWNkxlUdGeUYarG/aib9uTOVk9VaadAag154RqGn
b2MhN69D1RTYsjQQIkpr5g3ipgXUSZhLN4KuuBUiiB5F0xk2b3Gxx9bgX46y7i3qaGsKhxcT8l5p
YXEttI+x3kaPWlU+pMVzn/fjQcu0QJo1txozc5Ory7PULfmmUrTuMY7xpLbU8nOtmmCdOvwlvbS/
CePzNNy1+jkGSQ9gGjfqBSeKZtzAEiCiN8r4ErdOFlqeEgWZ5KThbikLEBEFiEXTGujQbNsYYOtV
1izMaL2Hqi0nF4U53HifRtsi3fT1bm7PHaFwnIWOMtRuiN3TbOOZF0+22Lt407J0Y85h3S2EYMan
uk8O6gDh3hnUK4zFc3VDIooBnClcj/Mh7pC0gFtuHQrYhgfJV3HC7F5cjzA2igmVZCu6rWSHwrLP
xeYYYhpS0EfBCu1irvG1BbBxYZKjqk9TdlOzbo3HRQQx1kDxvNHM4VC1H0XzMbPn1BaoiPxSzywS
Zbzu+jgwM/WBdh2jVQYpiTC7iZoi9xNjbD4HhyzdidnjUn1bqpc1vK0mudoapXjGbOSct9KxlVuv
gfK1XfroYZBMP9KpJ67XmXQqmAibp+c1q/Y8xjLRmxQw7unuw2Z1RqvfL2KE14S1m5TQ2valfKMs
6jVMW+XWDKduU4DCFWJXUOZ8r6UUJdi8dVECbCoxsmJpqDSwWryeUruuREfNH5QmduclvcWkdFr4
zmPQtI3hV81pXNfGMaGjG4pXjIU3g6gfWr+Y14exYbIb1NtoCcSi9hydhqd80XmpxXmcYOgK+EnF
I6XyBCsN0DBCRCOr9wSWipYnPukZ05aAdKbbWUr91ljdSlOcyuj4ksRmKzVuKXvi15AUri/VoRTK
CP/So2C4I1UVEctoD2qU+/VzVKiQ86HUoATIVpAmmuU3YldtlBj3Dkuvn5pavdTyEh6K6GaazkPz
0aetDXm4X4KsuTX51vWEalHvIthndxR65RiD6HTKXhc2iVmGbjmcVixczaQ5CHG+LSj2R2JWOG1i
3YbAhd2R21AR9Bu57+AFCNmOFzwFTX6k8mRFHjaU7cHgZDuLlK6Ny9jjYcrIT5xfiYDf82fGi03r
BuKKOL7CmtdsAbnGc24F4rKBPMKYbqo7fe5Ir/zPZt2mvVMDJDFt2OoSUkYaAoo94sivJ6cJflF1
EFc7Kq4r6ZLgeVV6PQlM1PimtO/DK2H9jAtm28o3qcD3AmaIgVltNkR3YxtvhDTf6nF+16cNhrRZ
JQddsYtpdDRdEZhjbPgK42uaBQF41oOO+2pQZMzuM6cb2tnJcODFolTjStM4Bb+sHPeRcstJnizg
lBYsi541WgmRtrfIr9RywrvBqB1N28Ti2jtlVfMJUd8fm9JIXqWbNvFnzQtzhuR0R/5qz6K3LALF
MAKmqDDQng1H0hObxeNFneoIFQqUhAGe6DJpsrsaPQx6UIrGsQNQZEYcouu2+MxXTFGYl7iuYVlk
0BO2vZ45fQWjLi2nJ7UbznMPGgIiBaWPxSvzAyi5TMauDJLd6A3SrlY8IfYahZ4xrjY9n2taTjwl
PXYyvLWXJDt12NFmpEUTw4vHct0qGbmk+qGIjOir7lKdUvGuWAW7ohLQ7wzdkzpaLO0d1lGB1h0i
1Y1iBuqa4UqrTvXodVh2qRQCAKMWYLH6m/VqROCT9tfMMJZhCzmv9ICymIY3JNAF1Ltl4TwqZ19n
ZruTB6dfZoDV7iA+m+m7AdmjJ43xk4/B5JBgBLXinELwgmgWGoa0rSzFkWVfkjyrvW2jO63aKV9H
ha2Px6rc042KipO+eC1m21SoVbsynLrmnHsS5ptiva1IWtTBHcOtzDDYEJT9xoL8SY3vcY329B9V
Nscav0Df8k3ZOlh6cyTKg9s7Uck3pN4bmoJzKF2u60XbRnyjdSSeVbLQvE76QwruqGxb2lG05xy1
WT1rnXcprh1eJHZcMUt21k3qRlLspbr+Yj7HrZeUK4s2dRRd3kRdvseKajd+vXwquuaU+QOE0GYF
pVH5Iwd9zXdB5aaf5x2GF47UDG65nHK69GNjXNresfpdHveuPDfBMoyl07TNQaMOoEPSVpXm3PQH
WbgJlXzfyS8ApMslZKy9Hy9KIlwYOXEaDEJxmbwdDGpKwk4XwJ82WEzOk2Srs5Oa6XGaG4XjqdRh
dFbtfpCNyrHWhchK2sjR42BQMhpUg6BK7Aj2CMpi2fCXYi5e15ELPzUUNy18xMuYIVtVoEa6v6gD
LkydO6yKPVD9p2gpHo2a/ZttuQQMlenrat2pi+nLJWmlrAdxM53n6ZF+sd2onSPiHdgWkyvDYFwq
1Ym1g5Vr6LLLZW+tDXhivDi42BL9pp46n4lE+JHQZKkFWEIBPlmMH8vQCITwRaRkQLXNXq2dZVxB
OQ2sSAZ8+rWYGQQKS9U2r9o20IpwV1vm56JEijumwqUot2Etvkgp/KqEr1obm0CuJ94Ylfm7nrbT
Gpg3CMk1zbQtY4/guyEKWdvnZZkDq8UfabwvrGdZvO/Xe3UhrPPq/GqFtyL1/gK4A3/3cBvjWUko
4Mh6ej3JysfIYJQjAkLB921AlVacm6Q+VqMl20opbPWaFSu0G2P05SoQi/RNNRovtnosdL/aitUK
PB44a1vq3pTrqc3Y+QxnKto3ZTEdJr0DJlj28TZe5t2I4bbNFOz1WElHvV/ijSKOTxV3+IahRSuo
2hdpTb0ytT7mGcZqlTqjfp/qhO9I9qmzJxfQ7kA5peI1S0lMxgJo4IRVyti4XY58axl2RLPbJhT2
pZRu4joMwIzeY9+3V1UhWCZCnLFMPhULS+UIRp8G1N4wn8XFIEhj2elQ2DktUUlU5YnLea+gLu7a
w5o+J9aTqHFUnIzMiu2MDV+OQD1BFGReTZGp0zpPaDhKxhl/Gtrd+26dwTszimUn1hAf5t7ctKFy
ro32oNF0i+piv84Wdl0kA23o51HqVlLJ66vFjdpXNMrX5TBHhZ+siaMtD6KqP9czaZpU7guJDUXF
NdU+0u4pJkLqixqcOpMAXqNp3jp0ZznpHVHxY/m1o9drKuWNIF3XuI600x1M1EOh5pe5j5g0MPlJ
gJJOA58gdwtu7/lC0KY8dG31tCjWpuqy+zKe7mXqM7N8aYbDXMYfcC9ghkKMgy02LiH3Iv2bQsCX
xg7r2wiiqMQKvOlhibAXMi+rT5ywVeXJ3T6jCS35ixUU+Y1FOkCs8bV31XrXW/JGKmG+cfs3E6sE
gvitMTTbJuHYbTR3EVCGSi+TeKsv7pAyOaRKH3I+PGrTO4vQJR/j/HDCovDaOHXDbHbD5k03wI0r
H9XorUZzWAjkuik5SIpoC/2Hbgq2BJW6vFPMqyJxCwNHckrdFf4NM7VUpXxStPRihRJMJyHbLoyT
NPrCGUcLdapcWX9c43y3mNVdk6Ae6IqNLDqFiKE1QzS55hrWziBOVN7SyOVs7bNn1eAlOQljGClv
btjUiacmtyFjqeVjrLgmzheicDDFTfFKg7HVnAjL8PJpUh41c0uUsM5B1lHJkHbJBDypi3eG5WsN
NzVpyl6bh8s6mccIpwnmjcSudAXavX1PSIth6qg7IzZQfYZnKjFR/z6vMLGgmymP4RKkwBpa5qyT
IvLk9KQ2LzrjS+aYApQktRt9UT9mVG4xwYTT1md+Y+z06sTp2XLDjOlBwZdOvJIxlpzZP3XvmiKk
JxiPqula5nOEF00LGVveavQgw5flLkaY0Hz5Dxeyb6z3MyN9Xe70FJ2gjEjbmg3VnELF18KjaQEo
csh0aiK+XnAH49QrBWfRPu9xu12tk0kUrGaNJ2GkREF4aDNXygbIRRzZRNldEW0jMi7FyryIbEHO
2NYiPbXrpaTo27v1Eh1xiAu6noxi7ndCH/uWhGdm8lVISIBENV7Uf4TQWJN88Zux4oyr7KQNxiho
tRwnyLtWxZwmKCTPyEMeot2neeRWqUJsnLi6OJ+nythqEf12VXkXI1ycinbD1X4RJtUXcj/EYXF+
DJnfaMt8u4ieou+q4tPg6JlL0g5PolwaplsZZaVtMu9MJ2c7NM+Guh0R11fLS1dfVKY+Spv+Ug/p
hxMgt4m+s9HLF7v8gPRgN5V+X3RbOT71wiN070CY4L2ZTNfjwsbbN3sX/q1pHaWcyCjcW1y1Y8WQ
WlpX1MkqLXn/soYkWzaM4SqupulJa8T5SQ2bjlKlOag7Qah8ZZqDtOw96hONE8eZr0OHDnsyX5lZ
6bT6NNlrUdliyD6pu7ydd1OUBLIFOkJfL6skMzGV+f0ybkupfV91PTkSAt9aYlRukJo4WB3d9kp9
3RTTZxSRuKn4EIRhbAR9XF7XJvNToWldi4ul27Mek70sIfRf4aqSF6cDR81zueIyvJr5GAdRKH0K
puRVQ/i+TNdZc1o7p35Wmjd6hAOjH+Q8g6vkTv6m48yVjq23DF8BnNHvqwdBhoODjRvebmbw1Wwx
ycjUY50w4OcZArQsV5rspfSk2e+rlyrht7dV6Vbt7Lx2YvVrPGHLjlUrL8l3puRrXeSErQ9UjhLD
UjziT0kgWCL5dXtxL1Gxqxtg8Ft4A5Z1KSqsIT/1V+ms3itPwuID95YCaXAl3a07P09uhvQ4aJ1D
51i79FzWWuRSrGCStdMwEgyy6tTytzmPN1Nts7v8OKTbEuvN0SnToMHx0joraaADz0ZUXBpeA8eN
LDjaCQQ61Z2OG1N4PTayNxT2mL0luh+iOpe26lFBiVit2BS+Gmlm5yEtz/uGqbVukyr7oqi3qR4A
gWfUdepf48GVk22YfgjxS7jeRv3bmK3bWvJbbJxql9SvpEwYtZgE25B8u8az6nNlrBynyNkiamDZ
jkBurSs/NV+sMT3lGp7COv+M7aEBOqjhDKulM6csjWyb3Sh1RAZ63aQed8mSunKJd1QaH1ETB00X
H1TzoJ+1+oBjpokDDbKZ2rXehLEhy/Yi476gMlGeu3ErrRDhM1r1+G01Onn4vk13hAkC8+4inAOG
Kq27wtrW2mMsMYCYT9e6+mZg0JtSYAJSP3GYlY9qCxNT0D21ORSlG4vvnYzdb/lqoZ8rPuvxotH9
V5gtrzwcMiWNAsdRLp6oM/XxOay3jXZTZsdWO1Q4hSIBL3AKRdwkCh6X3tJuJXlLQLBW72Xo5XDL
88I1KNr1HnaotkytKp37rzFEHOHjUXfjT66kEETjrN6Vncox6w8ChRbYzcORcKRmyuyNGM9t6o2E
l9lDUdnmK5dKd199aI0fNbe5vlXxH4VzD1anZ7IDS+NescZzWFRXkF9tpeZlAqoXr60wAPwZm3c8
i1FdlTdqfB/NZ7yGhfWuVYhs4sRJk/JU9+TxJNV6XCBlGgJd5OHWY/hQCisj0xCTtK2KyVpWU7nZ
51YeGGXKjsdbz3Kl+CLsVDykS5zDD0VT3evckjlBmByTzOb3WnWJFrsqrsKeJX/USWdKlW8ASaCo
Yv8Mr3RxIvOyZDfWuhL2Hemsj+0ZuZptGIelupTKXROeNALaii5Y7iuhO8qbIt8nzFkPCsXDzKdu
lZbb7rriHMScuZNZsuQ1N3XpG/rzsO4KgRpv0Dx32WZi8Nd4UUDkiFyajA3OzzyXEQeTCNNReivV
DcVNO692WuLjXgKCxDL84YNdJlher27ogE5EIOslMe7q8mPIX/Smu6LejgpB6Q5176gZ390jv2uZ
Ps1KazctLUPjGrGoxdfXWeImphZRV1dz8bQkpxVrjeixKyO7UK7SMCjJxyPbsO7U2aXsZp3SljqY
EijlFnWWY3BSjSRiFIFy+CfGg9TsdWRHWbwfCWU5R3Sn7Vjvh5R7f9BJ5yXOlFVwKQ0RUrTllgiI
ZDlhPwIfYi2EMxPVNs7sVL0sBtksP+Sui17U6m3KH7vWUZkpwr3FOpdV6WDRq1MrkfZdRR1FPyNi
GEugRoGRXsidSplrU89tQ7k3CStCp1odEUVsd9VgwlhweXxm2kWpLkXu6FEQKe+albuafptFTp5u
4zYY1A1NDq7h0XAmcA71Hb7BaY7fl3BcypsOBnl9GtJL3D1oJQXcfSdM3sjMQJo/z9ZWET+J6Boh
cnSiFJk4Jt5nKyNsmSvMaHCcpoGKYZeseaIXkXjEjltzO4XqTV9F9E94PhxOwNlqdvc+VRt2Sh27
aRuY6aZtCV5uO8ibXfQR6ns93K2IYGPXyIPxvUkJ1bA+Ykxf8+L7GX7x7MrdmblhYsGOBE++tai4
HxTw0SYpCsUlkb2ccAUGOlUSId02Ue7m7X2mQ5EvaHjs04Gg0dgK3ctqGo6e7AqMArvKEY1NicQZ
0obMdRoYp2z2VPl+/VCSBxkUvUDy+xAyJs+5rJeOWPDtw49yo9I1OLGKI1ISQXvvKLfeLqpJbdsu
MI1vOUdzgMK9LzAwCcWJjsD8Pqtev8eNfJGQAFFevOUGMkKs3+SNrL9l82N7qbhY4k2C4QlhWvih
5w8TSmBKWTlHreoofeii0Rl1wnPKjtQ/7KnbLqglNeMpUo6ditVM5k8xL2m+k6c9KyFvqBE6CuN4
jWt1J7FH2kmx15XVh4Tig3EZZxfbJIU8UroX6HerVJKFRnfHmZIYYgzDNpqPKjxN2EpbW/VJp54T
EzZvFvNcwdUabN3Ed+B+EioX3aO9Lu9f9cAnZL+GeBDnqxlJEal/XQVL59WpL05OJbhh53X9Fttq
MXk2x22Wlu480QkThytlDO3VMIMowme+uypndhjppwbZAJXeOa2vo9Fr600z7dq7BggoDvOf5J4h
Ukj1IUKtaHrhzYCg/Mn4HDI3lpxKxKF+I1s2Uz7mtBl3Pf2DwZO5oz+UdCd9FCrO/bjwRaHqDdGz
2T/O0pV6q2BDII9X3aOyBBW/keKty0qp8rqMpA0xCMQyhyw+TJ5XRXQUJFuYJ2ilseVKpi5DtsB7
CLKvkh1H7znSXqSEk9Lriz3Fekv+iCM3716TPKDSClncnO8kYd+1bjZvQjEg4dM/1cxw2qdUfa+H
F4q8oLbt9FkmpL7JSpNFVn9pGpQqKKi856dwbratfqSPbefLQeXWFQaqsH6tUB+cQcy+DDgAmFfi
Z1Vdk0rk+kaNKruZ91rFNT2Tt26N7K2R3hXt+qv+j4MSJ5tcXP4Ulr6WnGqnhyTeYB1jOVq1oT+A
ikukMBSvr3q6FSFYi3c5X/nEf14ZkM5uqDfb9FqN8Ea8oW/SwbTW56CZ77T8JmVNxTUu3Hi8Ttfq
tq9PtRIYixvOPtUSBGHAAHCvLlA3ksuwuzAGClpx20g+682YnweuhejQa54ROkMUhHXpgoStpps1
xvJgbzU3lIqntyFqnOpRVW/42sXOzbH41oOx9SlVT4w8vK76Pg3BGoBmxuWvIagRGr615V6jPZPc
d8LH2joyC8dY6Hvsv0AE6peOzbGiwlFqz5IqdyjecXswIi+9rO2DolJfkbgJsd5/xGRNyDZE0fXi
jeilBK7/oFWRAMC8bl/B11raPteCNNvkkmMRu4LIMbHl6gPT5Iz2c1JfTiFw80KxyYaArakXPhVu
AT4f5aTcF637+GXpydQLelOyM8YbzThJyPzkY99sLPlt4i/X7Whs68wuhYewvqtfSjnchekdnZOv
pMcaEOm3+GN1j91RpaTfzoqj5FetvpdGLnOJseU7K3yYY0QhlcOXQKwmEWivmpvSEuMk7oicdTrk
oy2OX2bviZtVaLv501qJqOpbdS72s07SpvoTa+v/CDuPJceVKw0/ESLgkdgSIOiKrlh+gygLbxIe
ePr5OLOSQpq7kkKq7i4aZJ7z2wwb6kp5sjE7FL+mob1XGt7bHCxvgsjAXdXoBjfHYS79zq6Pzv9d
7zQ2VDRAzePoxbQ0VdWnSf8BzhX76kj9TQGAWClWf+ewq8JrG1h7riEB8mwVGSgRbTVR+9QYct/O
8U4vK8/u621Th39qWn+4g/hS9GQjoZZXmZ14Zru1sywoRnPtiLVuD1wsqzIKTLbZC0ImBKQroflV
/KPHXzpqBP0Qig0rOGWDjbHT6sMdhot91f6Dsi9+XMXYJgZp1Xj2qrO89TJa9/NfPxg+CpSWiwvM
eWvyN6vGWluMfjN1MvbIPQsGa91owSKCEqrF6pO/yd7rUCeT6N9Lc80yLlvPFOMxk4QXd8Nh7niI
CzAxHXsNILWenKpHt32PLDVIR/LQZBZETnYFAgiy/l7fpT8Ow32xB6idqMitm/ucrJKLzxU0NdM6
khyv9XIEUwuX4V0Tt8RIr1W4S/lpy1IeTeVGKGeTcU2QEH+J4yP35jgHi8uM9WD9RePviNI6AgFY
MeATQeH4mnkYkS4aNANEtAd4HLX3oRdmuLujDzPAd3cZo2057GeQWMgqqAQjurol/AU8z87SDosN
5K6v64xTcNlXMzDRbllg447cwknvCTswp1tJUHWzCu11hUEzpMVkM6jtrppP1Y+D5ipzhgvgMijF
MFyUfq88Lt0DdRZ4KAfn3RIR766f65vC2bp1hLbh1yYqpTrrt8nYFRmhdztK7lYZtY2cekMfsHCb
zZPpPqJ2IYcZOYGi33S++szJfEaj6U/RIWXKUBkQyGsRZJBBGEUESdHBN/CDgNftV+689+PW0Xcz
SUXUdU0/A5rAAgLvPHCWmz3TWrHOoInDiaBuI962w7lIX1z7OI+nDJYVoNfamx16O8BdeS8BnGSQ
9wlo/xvROLAnN4Y8RhSNYMPnYT5L7db9uT95Yq/6ZG2H3/UEgJUkt8nu3zVuhpk/3MevVf2ZowRz
x8Pwv8XqYxJAihqdr2Dv6gZPPMhBY5R4z5geGSPzAPzOmFbu1qWpKjzn2SYvb+7w0AxrJT+rcMt9
dqC5XhjidX6ToJ6/Krs2uOem/qnCX0t4mcvSj1Y5Uz3ed9U6LZNv8X5PHpGztjebDK5e+ZKMtCVp
xTpO3mt5VL8EP9Nn66n4CauXnihUM7uwAkJCwh6Z5nGpUr8zuT9xDLbaPqrag9nAAZJIBMVYqLtl
YJMAOQbqC3iWO2ano52/ZAt0OnKWHnFA3gYmb2/+SvTNZM4HyRyn277bPSzaOZfeNJKWvCFoIzAP
oXOvODXXs3yfVHh+zzR+57ucAkWNu2b7MJCtSIaN+36T6QwWqEhyrwLxY2RA6eNi9E3f2yeN1aT2
OmM7LWvj0b0MzYt8TV2P7wMgKGCFFkFuKX95+UEqWV0E7nvJoKm9NcAsUbpVS9efy1WEQrbwDWdV
x6qvX5ISOty/z27v8xyE4RYnkCq+JH2rZ9BzLNYwRWeX66DSeNPHjdnt656NxqU0Qz/I/gtL7oND
WLa5BAo05vIVDqglyqfxXbknwXQPCiqNpqbFtgsSDg11N7EqVQsJecfIQBV7v2dgFfR6HfbHJTpl
87tM3qJ47aofKhRdYr7ambuxHiZ1Pdlwj4ccBN6F/qHxQk3sZ1dTv/pCOUSSmyYkIfFFgO0r9Zud
csz6MY3upIcPn2TNx5nPrlGiMhQPs0XElc2Hg1Df/J3CfZEqGxX+Og536sgblN76QQZukW2kA4cD
cbeca7R0EQQoQuzhoQ45JyLf5tGuq+80PiUg01HkNYhIomYrmsKbaWdjYYibL0t5MooRcdCIJh+7
J09I5DC8I30s4yBdSmYIcG2bW0raaycb17OFHiePAB6M7Nzl46rWnGMPo08wsuIZ+rWPblRMwnVH
LgKpFfP24DSs99ljXJMIMORWgwYKxESvt5lNuY1gCy/yIGZXhHkGMeleRf0ptA3fS5ZxIEVlPDbV
Z+7ynUgAXJhORVydNKF7pbgqrX9/q4er2Z0L/sEo/+Rvc1JkjOKamz9hTcz0a6oiz9dYwPUnhZrd
2AqmpSPmiGWXOTlEFc5RUWy1Px3Q3o0DkBE5L8ghQ930S/tVqXlTDjVH4fJZuV9tFN3/yIHvf4oq
xo5YE46mw9ydeLr5OE4xyq/inStbaMCJjr0akGgXTvbR2kCo+USmzSs4CDYdBGQQA29q+1DGfy08
/My2O/wtZuv/r1DlvFinHmo9YkeTnImqEG8VI1HSvA15tjcEmqw43ev84pFwDtRiHopJu/VkEoz7
0nwKs4uJljEKX9R2bP3F1c59N4TrRr9Pm9V7nKeb4qBM764Gfo3Qzet5Kf1L4j7q+hBM+b5d4KnC
axmBKBnXLtpXOszho6ZsLbFe3NC3h9+mWsewK7azo9yVadcqd4nynOgDk/a3XX2ZQExJt7NM6JZV
2tA4WYK8Z0SpFo/d2J3SQn/MCV5eUV8WF3uLGMXi22yQS3SzCutcwHQun2PLRRq7N/Kfeeam5sue
kmfFhWuvFysotQH+CeWj0VQ72fOEd73FueZ89x1ICTewNipi22fiM4znPT19T1G/n/RnB1lxhYUg
ka+WEl1bQO2GBSNxlOGYwO4DpwnVKxOI3YyhJbAMNQ5q3Xp07Ci5GSYCIRkx05dLtTPd6FY5tN6Y
CEerbz3K1rpl7BSJmrFYXhf1DgFx5ESqi+7/lMcwuQihzPCuDGRvNN3mtXCp0lPEsDfHAS8AuWor
s9S3vRuHnkydzOtVOWzizvyKGicKYEJRLczxUYQISExjoDtUY7ovz6ESdPnW1Fz8bT6+g9EYXxTu
99C6zMMT62eTHlyBd0ImfokiqfyybNN3aBBYVlbDOpWRQi9wwnhN9JcojwbtPiyhWGVcY7zSbQQJ
pyFsyDQ8ZlNnUBMoq8dcKAepKaMnFGNtkcuh86C6vuhuvZX4WrmdjU9LwH/pm7zj26B/NhMrfoGa
oi7hSuAsxZ2gI763MjyHIKOllqcmrl9tW6Nye4CJ0teI2c19qlnngeBNYIKZKVYAYVF6zBi8TWy4
AuPdjMmojONh17TFwzD2JqxWCNtFMm8sNlKqfJgY5jxHFKEXKq25aqSpreOI99txoUl6PZ19CJ5j
WzaXQnc9wSmiTPXJaD/cVOwLgkbk0FdUH1n+5KJDtYz6x1IenKrYJVGPN65PwPeLjRqerSFIqQ9x
sWUZ9MDPytkQJMGSFFCeUoPB2WOKdLQt7Q0Gt8UUHfEpJUydc/E823ulCXR3X1mbaLoN4mDSZoo9
gKetq7srX+so6Gi6gM4yF7D6VAGPNNCAaUiztHU6GeD+mvNMdCrXfElIU7J8tFOzB19hG606r2ie
auomIrabM/S24hzM+NG21i1RE63vJuBMEL0JN0vPZpEvWzYAF4MUllYh1j2OBmON/CGoKOvqZ8c3
Il5uvYuk2PVzHPQoEHqdxVK+xONa9v1W5sZOmp0J98bIlKI5RPTM+fsiHyvg1F58O5zbDL/d8Jl3
LoE1xnvd/ACchU156qLkpFXbXB8fFvfXFIDdBRtKo+9nqw1mm/ehVnYi/jJM2k4UH/sZaVH7XGtr
zy3VT9XdUPnoNzXyF7cJP5tS0jyThohIUONNmukrlf2ZONrC5EMxYNu/dpq61dP4NoeZF0pB253p
WWGCEqJS0OEO7bxpG4e4z6nq3Z+hqdV1r87CV7QoWWtW+KtV6FF5qI2+pVCy7pANpypFBYVlVPwf
0AdxzU2+FCqSzpYqLSdyD0iwDR8GkKej7YsgS9NtL91DPE0webTGoGIaIeSrKQIbq63Ji9sqAGqr
KhPJ2QB8I4YyPaSTBJeKLxJTmwQe6bPyqEDGGYO2XVAiTn31PmpukIjsjDz3lCXpNbwbFA1wp57x
fsG3UqC6sW1bXat92Qd2fVeInSbroJqpeFyQdlaj7QblXbSLzt0bY/Llw3hnD6tFFFsXqb/FQGWy
naR4kypUCsat45GX0Eth0TCyderaHj6H5cOUW52900BO1qC0iRlP8OgpfmQ/tvppclxmndqn2TrU
rZXe8Sv+tTXRf6H9kKFAaBiUS4cp3f7MFMkGo9j+VLyWdfasidk+z9DcYAk5q/ldva1lhp8PZ6e+
2PGL0oBS79Wyuj9wZULuZGF/1TZfNOMNTUvQZ9jRVBTEsSH/aqT8mTeItySKNkYCWSFB4TLVdL25
Ezv6dqgs+mt1dFgTM457Q8LRDOeh/MnCr3gA7uQRFvMvIoORCbtI8eN3oBSzqq0bO1j6oMUdoV4G
c+OE11A7GWEXXzKcmwYqxJs1LT9JPYz7tH0R+abL7V+rSOgnGTYWcjG6/AKU8pVxtkcC94ccYsXv
ai/rnhJb92zyYZ3Ry1HjZka37e7KO4Ki0YZMLppfsU66HIjhUsnjHCN4Qr0q9AKWv/DtuNnaMUrs
NfF2zkwFAt+u1Ui41H2oLeEnVJg9ZevmCubJNy5fZCdIuBpUICpbd/2RkOxXaByv5ropx9My7pLw
oItza6VexBGTDS9D8wjpBLU8FhCpgVuCvCE6dbHleopmBYPKtQZDEw/Zx6DE54xp3GwOk/LRj27A
oX1NTBko47NpmESvjngTDL/MFOtqMesVOXKGoeWkza+RLaxt1yxkgDD+r6uwhzfVrvz9gx57iJgY
kHloq6x7SNjEimI5RhqthOAUBiBQN6TQqvNZ5PZdxaRtCnWbV5/LTOLHZHrNonua9t6F1d6dcl4H
Ltjs03HQTvEH2zscCA+p/RU9Ali9XTlg8h1ejcrIEx8wfJltLKcgHfmyd+mv1he/qGMIEkoLCxGN
6ApYe1PltxA2ClLUjQjtk3QTR0FNPkwFgJ0l26GeBfvdTorhMqkz7pahTWpCVSG0yxzi2uxYPyWB
KHY7gzkYwTD8xdIRjygD5GqIy/7SxyD6HPsTvFYUa7Ovqvg8XICq9EHtU+kNtfniIEPB4FHZ1qUu
jU2Cz2Xf4ErGuKKUW1HQg6gwePez4IFdEFFOehj790Snt7om93deXrNlUBBvbLVOLbkAQUeapNvo
0XGiAql2TLGSenoulXWOQKSvCJgzDNZFR4FZUAWux7zZ6oOCpHUCA2QQu/ZKdIuG3J8nQzx00/w5
KeCGhqU2vtBRD1eO+yg1Osfc6RHENWtem/um3OrRX+USz55oF4NB1KzHzKtc56K3sMr5WQ+fUKnn
6yz9kDR1TK99w6VZy1sorgYB1ugJe5UIfvEyZd8hy1cjX+PxXeNwi8VTZ79OFqiu9qwCGqZ3RdBr
akIWG/w7Pl+bkzviHQhjKR+cGZIptHJt6ySx/hniVi0gTqMFTq4KQ99luFKHwLgvdz3EebhIFyTV
2Y1NZn52i1yPusTQHD5NybA1Qscvskl7UsVP2Cse14Ilk+QFiRSFBjaCjMaoHRTBo/LVqBEOlPSz
bYvfaIlByV7rpd3JNHxRgBfU/imZgGRjG8FNa+XZNnYmnccHVW+l+gVfvxXnkLAcDSNA9GDa21z9
nmPa+YSBrtj4LhJxBLzoF6FCJzObYMtB+sY5blUcmM6mLP+M0oZg7IgkmrT+oE6xRljwdzW+2j0+
ITB5Iha577JNOxdbGxQv6j8rUtL7+AknFnJ3VIgDbzfHw/jcj0hDTbVkW0l9C0RFX2CHHDPZdozR
IOhgU+P91aRNUMortGzOJu+K99ZRH6PS/SjqggEa/NKeCwVtwT3cAdHjpiial85mvANwS+3hSCBx
qgToxqNu2jgYolAwmxAiwm8atp0mvcvU6ZZYxQr0BoR2YaB6sWzk33VqhW8Avxxg8tfW66+BTxYd
hxYjHSVsL7sQZAxMojwq/UnQ5+K17Bf+LF/JdUTNYkReMYJykpbcY+vSes5Jlrmisq4F/6lly7ob
ul2vIgJZxIF60BW24klD1NIIL++STRLO9BgDzyivc8QnJrVj7TwAQR6bAeBb2BctqrbIp4tobN4m
emTLvsI/hFqNhGen47+XsB8sy/OyoTRg1zY8WBbRhvXfGALkVZP71mcN1HPM1q3gcC5sE1zGrAPM
CRMZpydk7XLX5q7YLq4Efo3NhzIF7WMWUv2ocuXR6FGaCa1BbKzuQ51hOG39NLXY6iK+ha06MJfi
RGkttOmxC1tohld7tAGQHOukOOLmZNLTwlM1Nw82E70h4qAVgMXC4xg7ZC7zCgRY1L7KDHHKOG0r
0zjTpgd19wwPOeOx2Izjry6dQ5G6a1PwCcN/8e89ge42xbiNBrlL+LW0Fg3/8FxpY2ClHxz827kq
DonrbMN2w3Ic90frOUSzU9d0e6NaaSvNC8F2F2fwkGHv4/A9bDgd+aIgromT5aGOrKCD3TanCShW
PNdExFUjdS72xUbqjd0a6ln15PJrotTqwn4nyw+XEiPiH+6T04g2rvxx+1fFvPXODzqwOPmMVIgU
dGy9nyifIzndpu3yUkE0Gmpys9kf6wETWYp6HM4NiD8zL0b6Ho4XxtOqA8OqeYoRXShOoHbKTa+a
rRsbQUN8vDffuRhjinZs6RtDoICfq+2gvI4y29gk2brJQZ9easxI+kAhmql6ImnvNIet5Y2XDwpg
5P2hHznYUwJb+m/XGuOtqYe7zHI+YophB5lvJsekVhzDW4nxpkCQp2c2KjOECbZ2SJiDTMybYRsd
2+E2jsmmnrH+2fXewEKAKXBNoOLdB9+bvFPKANmJ7MoxV+zIA/b5CrSMNSmypn2G2sMCpSviW2N/
KclNtX38RcjX3mf9S6+/HXh5TZLq2r9X5YIHNB2/56nCW1+X71qVXuqEENvW6C7a5DzHi0p+QbF4
tTsflPxQu0TMtdTCiZ0GKpayVd7fhyjm13SwIDZ8Thha1Cj+QZTEfXwAO+bZ4vSsnGwTVcjPM6jM
Y19f4vDGMhNXkMKHIrrbJgPZp+vOSr8tgNPxNivPzPuJDC+DBXU1EQCgRiNi67Bj3wCSZ//fdxk6
cGscryqS1AWlrTsP247lRIgkX+miPOly9her2M+xpT9SNIUm1ujwTCbdtBY9ClxNizi7c21TW/O3
LpyvUv908ssiei9vFAQueoskq3Cjk7CmTxTsVeauhxAZn4Zxp0+dnWE4+aGv7lNSFRbPWgOqzyrs
R2nX8/0o74z4PeWBCWeqZ3Ze4jeMEkprZjeuI2erikBraClMUJmWJwpngk5vPIenmox8UxiHrIBk
7kS4nzLjZqZxkFmGH7kThoxNnW40BYUpEvfe9PVmU6YnRYSPmCK65HscnWs0v1nRD5ZfKH22UdtS
fD1+1KxrqhiXFry9ceqTMqmebYqgslX70ZkyFFGxYwQscwQ5FWOAJfEjGXFfjSS1FSI1P50wI3V2
kLRp5uP/je1KjrhUy1hThFQg0CSW4L7n87KmYInRHmGcnMpXIT5RAC7Gdw1pYCB9GPxJYZbhYKlf
hL08sTvtbG6fUoMjcSP1NGCGUrqvaclOvNezhPGIKj8pcywWDuKheZtN8yYW0UlBcyCn9Gil9V6P
LLwykxX0ta77+IDWuSVBn9S9DEEPkjp+aTJ1baJsw2lLfTzK4aoNumI8RW3oRdAs1TKjz19S3xCO
n1cjWrpWap/14toxEAtRr8pr6zRe73KybmlyAMDe6YjcRloBbFxrfh4B1p6N8Z0DuNdexbwzQz40
D7slQ//jEhPjgnr9kUG7jm58P0z3iq5btDuX1TkUT3Vpw8rcFjuYqoeOiUKTgAdmtxlFeOM5K1Vi
9ZTfCrG8MWVeY/Y8LXmNQNGtkUylteJrhui8JGp5g7Wy2OftSCYdYG+a+g0bfJT4Et5GjuPeqe1H
2qtqv7Wqa9ve5nhjGL6ZGIcapFgznjtZMUpHLATrKg+NlZRY06pAhX01xOTl9xQmthajPKdTj4H8
FWvbzlXLTaRl+mbRlu/JfhyZ0erl4io/xfQKLc6qfneGUo5DQK8lFi+s0gDaNp8t9JtiL1FAiHar
xtrX0NaIjYv9BCCjl3sx/ETGggw9+Xb0HExc4Q50yQd76arkOBEGTqOb+IoXlrbQWA4mTP7CTNFP
Z3wvoCnzeuZCn88KD/igWlgStFXST29Yhzr3JzH+NHu7tO2lsM4wmtDFM75jRZ7ipvQNnPmp1Rzz
5dKY+YbS1HUDh2QU16Z8d9KXueE+xHMuDvmIpr1BNm6cGjKqskYAVt55i6BysFAlfn5XI8LTWgyv
qNHaxTk2yp9BdG6Of9husMPcxUp9UuPRF2ucRDH5dG23pW/IK5J4DdU7Uzmo47wNEEHrtvCiYfCr
5WTaJT8MMxdCjCTcsYoEYkSQijWxzLdz/VDoDzpzjrrplj3ZsQD8q4U8JGfC2Lq83AmwaF3VO5y6
CeiktQM4Ms1NN5xl7xXAXdHNjNayZNhGpW3+ynu5FACJyJ4VVB7oJVAsxQ+IyleZ8SXYo2EV0Fkp
AwRsg1NXOfUxkhT6YzNEeS7LuW7wGcESJGeYTcXimkVhIcPCS9oyGOfxoW4hOY5Jf2jn99n0U9vy
9OzQpdd2OtoIR/XkXKsKX804e68Lc+cIwbv37daXRin3tgPb27ioM7FIKl+MHzvWc2A/DNvgSes2
j/2lE/vKdenVw8DFqlt18NuT9aKaf1ZRou+y90m0PKfy09X6Av8Klgc5aj4uVX/WO2QQ2UZJEcqK
Q3R/Rf0X6zqfPLopUGosgL0ZrsuuflaH/iGBlukdAqSbgzJE2MWUddxET1F6/1YkV8tN9pJ3Wg+1
APbFM5p+1xlHoc4WyaiMsmnUUpeXbdWuPWE6Zsh7ElH1hmEDIQDEQECP2TrVd2FGYPJgIS6Zl9Kf
hy/LMoCNemCCqN6QjwWu2oAAjD2J5Y6nu/NOU+fZl6NJNGf5UKU5CS0x01g5dKAs9hBNQSg6ysok
66+c+s1SAURkDS5PEKh+ap+TpuJpbyOVijiLrBWz0/VLpGj28z2/T/Vt9nw/Gqx+52oACJELpmC6
6DfFhFwUKxTWFGV+lcsZiWemvWVN5S0tiQXo4iUc9LvDFT9FNwkZZGGgcJsgTJtPs7s0NqaJGV/Y
OBW/ZYvpeW5DZtUehb8mXxw6e5uiZwwbu+/Y0B8aqe3FPROiLi41GUZ2JZJtNVwbAGS4tUXLVhFg
mIBAdjSuRawzk2UF0v6h5Ii8o3TaheNvhFXZjVnk4vDqDoxLpZjrc9kgVsNnP7CBUuBq4fEbtXN4
3yJrKBFDfc81640IJKXqd0WevhsRvtyymB8dOgVuoKdbRtDOBPsaLmOOAErD3bBuedaa/lEQ24N8
P4m/526nJ8pa1dfC6XewLJuawKc6L24xuVnMTwuSNTIGGdVpaEDlN5sfUXYuCj9Cpo06NJlROcyX
hHTzFfM2OQJIgGPFuRTL4hlj6KXtOm7bb72rNzxL/tDGh54NysgUz4KFdHIobBludBCieLqZMwOa
fROgr34bzovnFDmjNilZSjH8FfcvXBJQX7Yx7AeEOzK8jSathkJu6vt4Afom6w+sv/0YiARXGz1V
Nlg5rxULgtQDxESigq0m16hyzipavpQ9Q8sIdbbxIYfNNDFKYH3Dxxgnub+UJff40p6cUbl7I6+g
PFX6JGWAARdP/iWBFJ3Z4p7RjZIjoPKqp0jHPwbYEETFk+jX4fyokc2i7HgssbbWbtAoH2OHwCYN
esubmg/03xEFuepjG+7j8WnWdkO4zSLFn5JLmD7kaFBdf9JvuQzm8acs1m75mcDO2x+JBUn10sGm
Ju8xZ8X4ouZrhzKq8agDdColMTUle+3SsucXl6kAORfaXeyZPEQOg80549Bwh6tt+eV00oeX0ryJ
wT4rkfVRc3fm4sQs7KvDCYqyVftnGe9799VgaK7Bw/MhrNata4dn0Y+e3vKhJXg9eh0zGEuLpKJk
7J2zKwk9bFHbV7ljHoy7uVZKQfQn9LjXkHVeaC2TaHtyLSQ+S8oRtRRgjYVx7hpUWUY1b3tFwEhV
7T50Ko6FftY3A0IsT2K/0opXqX7n6byReErmmprbZlkIwhkSfsg6zEa409Jm19Rymyu4pnJlo2EG
ECTDFA/xvRdmWsfLTyw8EaZntepcoGZ7X2sqG4iGihp0c+dC/rfAe/X4Hmc0wZc6A4wNx6FtyNe6
DRVTPLLgQ2MxEM3Y8mTxQf7cQ6yyTFd4g9P4Ojglx++8EWTlTMWms8+GftaNnQAagolUnYeclb2d
j8LSVpaUzd504tBPY+sNjoLgEejuJiZKCoIx5hMfNPM70sU2xeuVLTDbGUp82I54MHjEjZWt480i
KEtNvwqB+jWGopl1cwOMW5sMtWLZN0Z2LIz2lphIf5X8WYmSQ4hGw1Kik9UmxkrUmNG6dOuKeKsv
GCNIWpuq2SdyY4AILK9kAK2M5qVO8TWM60p5CHuio+fC8uq7DSmDLb72fFUHDlfj7li2Mw46KW1U
3rZh8Dq7R1BuKPpqFbI1xvqEaSBpi1Uv1TdFhu9KCj0MQ2XbpB7E1o/NZd3kaw2BvtvupiSwE8aV
eP6L0vRQuijZMSwwQVkVYN18V3iWm97t1w5ytlgr16F9jaPk2KHRsVTQivt8nuPELW13rzWEOz3p
DnFyDpqgDIAXhq2Tfoo3nhJwC5dhq7xEeuO7MARdHiPcuEb8Rsi7U0v6ywLHW84/0kUOokDNEP4y
zBijRPHggB42CE37BGkR6sCVAS9Y5OW6NeVjWJVnO48v9CfvpkJc6v6YjoQr9f0vgppU2QrlHGWW
T/TGmxbGh7CwVS+LMSkw5UNHuiuwrGMWonVKJ4TF/38slXbP9foPoVT/XrabReVSOO6I7Walel/L
K8bn1T068Tqu8A7+Q3Tif46lNv69ZLfO0sFSdQslnxnEylPdPXbhyz+8gP+c5c3u9a+pWtKM1Tk3
dO2gqmN9F4rqzXHW4xRJogVLpM21fO+zEYus1VhM9DHc628fCeglc4lRIfzD7/Gfg265tv7198g6
vWwGF5XOMp3uMbo5vnaowGDx0XnhV9LXMvcoHIf7DJVjCu6g/sM/7fy3t+DfopCbzrAX2+FmmEwC
dsnwsqNQxZg3rcH0UE3fMmo64XCw2RZ9fhiM3ajt7P5z6gg8aPmCKXLTuXgWcYUk3ZvM9XWquD/c
Ym285fkFoCt5N+2VBHsw26tuzZ4+M6m5vCj5GM+vJcdw+2lIbZugA1FdzOZpZH/G4zN3KCYorJme
wGkW1hMVFP02tZR9brbI7EmAX3omWgz0fLENPPnFyo6eaCZxGpLOJE/2pzpgryy3sm+2Wtbty1hB
k2RS1spU+JOzH+hyr/O/TTkOPAM29///SP9La6bx72WqY1y0QxRL4xCPrYIiPO9Cg2TLUnlPKhVn
eQLy8DPqqEbMwWHNtHUVzNUijsfscoyGjjl9N1l+B/HzemeT/khWT9mWh25EniszvblODhOLXoXt
0+jaKUz8qIHluQi0sCQlEIP5gs+0F234Dw+88Z+rQQxh/uv3dKizvCpKdaFlMn44+8U+vFSbZPXl
v7TbrFupG3Qz6upV8fANIgRe7cfVrffFCuTdizZ/kfeNweqoIvRe/9Pb/N8enX/LHIyForeKExkP
kT5sCeBSEbAo8o38/LfG0Ve1a4C9RmtwyTvDh2QXSWySjtivDJYNsimhZvKOkXPfw8UNzNNbSZr/
V9q+JiwcBXGt1kXGF1fLtw4y9j4iUn6GQhtJZ1Ut/YSG9zJ+q/9D3Zksx42kWfdVynKPbMABOIC2
rlrEzCE4iKQoaQMjKRKTY57x9P+BMusvKlLB6Kpdm6WlmUQxEHDAp8/vPbd4UPbF8GaP8wUcaGTT
Ls0+xeZnDQRksUaqE1zrIUiuWftwJXoX99Zjh/gwk+eYea12jZbzlhzqtXNHyX0KH0Z7o8P+SGCh
7jVWae3KYV3L8Tr95Dz42hjI3dE64bxcTxaG8k3WU8/fQl/8NHtFKUK/9Q5CHnyVS2Jr9L35Al+v
uOnbJ5PJhgmZNz5NLhSnWVNxzYHyUAAx0M5Rm1busOghtHULH9BVRlGHUln/2XnkbNo2L03mZhbB
bbfjXAY3X92fSaBIbXI1I8hS836AFIxGTnyvC3o2G3sfrQShahNikP7ZthBbh+0mSqcr/JdMm2Eo
Frou6b3BjaoCDE/WZyWsmyjeBzmCH+86RVsJbSGm7lWvm/GsFhYi1TtXXLX+K0k9zXBtDuXaLp+n
7AK/FMfwnysMZpLUkoJRB0oUlh+D8py4SxgnjPKusqIWrLh7J4rupmqzZ5E4K4+NnME6Js3YuALh
A3wxXiS2t2R7FFXrAQwCO2iWpQs3fhY+OelDsQk5QCYBuwh2qf9U61cZuwNqEYXlAuaF6yVAtaDZ
2iWKodS8YmKeOHow0RVnfKuk3yKdRXM4xUBaCla+Jglw5uOI0wE7Wlw/VON5m10I5BMVQm4EgmWM
pz2KmRTs9s2FSOfreDmtfmmLNzlR4iAFEIOGM9y01j5Nb0HcGMGZJ+H/RGvWvz057zUmuwTbX/C1
FtEXNww/J9ku05de8ZA0t0UmVkYXfNJYzKZdh5+bnLPMXYYttpnaDLdDnixQdhfoO9s0v/u4P5u/
hv+bh6nQrSHiWIeztpethD3ksK7MNzkIKUThS6KOKTJSitKLbxpKHtvN92MEsWC8DsxorjlxRlVH
r1mb3hVq3FrIr1IO+kOStVzykQI0NFXV7vqKkhSum74qKEAAqnIiMp/liSjeX9OlzUPQe6NVWeBE
EePcm7XWriRmjWKPMPxEusA81v5i0fUXuDsKuMCgZM2dC5QZz6o+tRo6spzTD1ZDvlfnUtW52tti
kV+x6WDvB42gZSn/Nt5bbDbslf8YnEiAOtZMB2seLYcwGI3cR8K25nN1r33ilGhmp+b/4QUOVjaD
W/WZBXtjjwppQrN3Jb+Ke7Tx05N9gpV8bAGsH8yHSakZrhlzieBpeMlekjfrrb7VPrGjaYyt+9Ls
jVNXEkee+sE0lxqxI0wU5/v+jZQ25jmOFNExfxIWiPBldR6+tifAwcfW2/M3eAe4baG7KpKhxKWf
UOSONCZRxm0UQjnQwI97+Y/1wi/eYfcAopvp8yJFacMlx0S4lgACVoDikMiCrbWDeOGiXE0DtUH1
ss/QchTJpRa9+FDSNX9CVjas0u5qQrGsvSYldfAoOQtqDp8qbeNm52HCKGtQnS7QwtdUHdNuZafe
ykTEG82ugzLb+hxFsg+E95fU7qdQvRjGXRh3K+p2S+bUytjXYMvMmmJtEn1ts6scKTlcD08xZRjf
KvI622HjaZ+L8MVI9Ntq4ggyTlddiFbQgArtxRwZaC2Zep9L67Yj+btJrxB+DAWBDMO3IgKhTjZD
y/HN6J1rHpojVtyXffYyTA+i4tgoTK+qATMNO1FObGMOzSJVOMuPH8GPAfVXj+AAKMxc3LneWGAM
gOmF2RH+r9Y9RTVVEjTvHXYIiW4kZLs/KeNWs655Bbcl/GHUVH1YLZBKDib+9YSKufL3fem8aRYu
mbSZLX1PBe+OTlGSKlBHaEd4i30FzM5FiC0Gh17SIoOX1RI3QOmwF2YdkpwZdc2h/77Xzhu119zz
Lj33pIFI716h21BILFV9W4y7Ma5vOo4TlMeBb9E2W8Wx38IOw1s78l5y317m7vfav/ARjeqYxNLm
jhPFddEMt8nQP5t+t7OGcWlCYRkU0HkRXFnTtyE7M5u9M00nFsvGkZ2VMw987zqS3lBysWXNIVKz
DTVQhrivv2hW8GAFWJbO/RSyMNiD7sSO48h46sxQ7neXY8nRj4ho9IsmKOSdUyX1NSeRGEfSPPfg
7WcZsBjlrJDZJYDyXMe++fhVOoZidw7mDV2bdIam0bzQ6opT3MnPNsko77SWhWGGOjBzhgDL5LWt
N9RAX9NSX3daja63p2zSUuXOKZ56euSeGl6OLSIOhuXB8nxdJF4OaarnLAwBz1J/8p/AW8ecNcBc
cU2shu7ONqlOrdBgFgjDX+274jbqnvoHjb0Ah4bP/RVPDzrQdrrQ0EbR4xGys6Ig4wQqz7OsYHzs
nPiJoig0W7HwHpu3RF2iZud2XxVJ8FRvmNEeKzJDWAq8sHbUkHeMC/mKfkmr18l5DbEAKzXhd1sk
600GkW1RfsNBXemL9AYopmutk/oWKsoUBggSL6jZZyeCC+SxV+ZgUhGjUeYTFKlL6PAbc5eccw5y
iYRzERJbrS3uXTLHrKU8J7x1GW481JcLjdCzYiPJf5Ls65KVv2BluaOQN//WKl3itlzBZVlalIKe
zDVuuq1aYmu8xj9xpbYsdi/BLKPK3XL6eKa27a69CNfuBg/XiX53dAl5MIFJN/ArmXNXxDcv8fpv
xVa/xQMLaJqY8X4Fr2ktz2jmxbCwVkBSl69fH4JVsmEdcoG9vDwxkRpHdss/Si7vemQ0tcnA8C1I
iuOYc4VtZTk3kVwg011CFFhEm/DhRB+cb+4Xw7lzMJxXVACSZL6Wv9fusjPyEG7GF8jey2z9Hxbi
frxF727Ha1CeVGJ0Ln0PdXqZXLkCGWA2JOLEkzuylZcHI1ijd6U7JL1zaWiz57IlYqeMc8Ds2sZT
5cmsmSOjgzwYrjLTq+C8TxQxOF4t+nZljQ9MP+gcnE0viUuoL1yW1d6p1c6RXiYPFrpt3nelr1Db
dy3sepCYWnmeUumFZge1pV8VgqiT7MSLcGT1Jue/f/eQTI5yLaU4oqM2tJ30JxODuTzVdPP4+YuX
TB6Mq4ElizGxTFJ6Aue2K/ECQmX8+AU+VlqSB2OR46RuLsOWEmiVg0pKKo7wk9CTzRLjBnztQU72
Wnfw6RbIea6NgaPlyIZuRWpAuE7tkMUjQbLQtU1gBW3ZULnIvWAxTHqLMFlAIxlRYRKSA5Nd16IL
WQv9TLmhftGCqlgNDb6ZDgs5lKvM/WoJ4JBE/Pqo26LJcy7d1AAs6vuwt5TufW+h2y5VMeAZUFYO
MAEG3sctcWzdYB4ujmXv261lpPvxNkYVSSDAa1psBKcIs7x/ifSKk+uPr3XkbfkxhL57Wxw/LNpM
41J5HBpnblZt0PCaq2GWtH58hWN9+mAw5vC4mpBpEpdRQxICUc6IuATGsBD2iVns2CZMHrRXVNkS
fxKXCM0k2lYIDYGah/a6c9Dt2Yajr/vBqfeiK/zrKKzac5Vi0INPG+MMK6ZVzDB9Yut/pD3lwSgc
jimn9Y4ceAtLlqnRuYsObIzKE4/rSGPaBytKTZoy1odgvNTKPWEQYti4HuCbUykjv+7d9sHwW3e+
lQ8muQaRqii0g7Kt953Q1//Ri2AfjLp6E6WqRNJ7KV0AOJbufauhu4q6f1ZdfKrrHBna7bnh3r3P
OGXDSUw6FxlZ97cxgvc0787j1KJAFF643nQ9maOzANi+EhYamo/v7ci4aB8MuiVgnLL0xYBx76FN
v+bxiQrG3PK/GG/tg/HWdTgwrko+NzDOk2wmACIoNzCIhms5rf6z734w7sqoacssn7+7xnG6u4mS
7ETXP9YqB12/AqPhVCmfPCPemuSu108EYR3rBgcdviX6NPU1gw9WK+jIo7FCFA3w7+MGOdKH7YM+
XNV9EGiCT7edcEFShy9g2m8//uwjD9Q66MDoiIYgnr+5hz1Vx+Q0G+qzT661ROf58SWONM6PAKF3
XSBM/WDqFOobS+BRNznpllAiXthof/z5R1Yz1kE/jrJ+CqD15nuJqj3QJ39hOI44szpIgMT4ubyo
jL2eQgCQC5ClH191/vRf9ATroGOHCm3YZGX5vo3a5zwxber0ZrpNFCSIPGmxZ4D//fhSR4I6Teug
N8u2zTEJTfEey1BypT9MKS7qpXY7PJiLU0XcY09p7jPvnlIRRW5BYGq8b8ycLUdWRuBuS/c5dpCr
Fhj9T4UFH3vjDrq3GiLPMP0aYiz6eyxBKvrsDBfaiH+u/tKFxYniw5G+bh309TLVlGUhSd13uhs9
lDz4C9/L/d3Hj+RIl7QOOnwYxIEXFFW8t4JNF93H3bVenOiRxz76oLdz2N1ovqXivQZONHUG0L7r
sjoxox7pK+ZBd+8d1qdGR6uknwG6Z5i/gLIZ0A+XE0zZU+PssavMj/7du2SbcYeCdG57Dt26bfWd
E5mYYAl/McADef34ERzrFT/W7e+uMrpG042Kq8TguKpV3JHeAOhhgWmv1c59XA7liRHs2P0c9PUk
ahISlLkS2mPE+9RRMfq69Ro8fUWaxIkbOvLgzfnv392PR0Cun+QgKEfvsVNflaohdbx83FjHPvug
dzep7flDlKZQFm46jLkgvMMmOtE8R3q0edCj8YrVpkD5vrf28ORbvHAUwG/0cm3lJ0bAI535R4bp
u6axmrbruowrtM1nkGlYCU989SPtIg76w5gVbhH2Gq6KaQAC/FJjLm1OjEBH3hpx0AsyrepjJDnJ
PhYrYBk6+Aq4c7OXYVUC4zuVBXykbcTB9GepYsxcZ0r2OXA3TVyb6uzjd+bIjPBDR/Ku0dGeWZWM
2gRDYsrrQuHRsTgUQGFqZ+Lzx9c4tlUSBy+9aVDBceMo2fdBDHNcZt14bWhZiziY4cgIqU5Owcx7
9vJ4jVSvX3tTZu5YsTwnjavtjKDrT4yNxxpy/vt39+vZfthmslD7erjWrEvCkE68ZMf2z+Kgg9Th
qNxSpWpfwJvwODfAOoDLftG++F9qzLYkmJ2Snxy7CfHzTRST0YZuWqp9jCq9dD439YkR5NjbcDDj
tUY2TaH0kr07aVsLlkxFrTwiDcA5NaceWVGJg4mvVValFRlXaDWiBRogLTe+9tZUYFnNePXx+3bk
Ln5kaL57xmMQIUmyOQmP8Wm31l3iI2BAe5FPp/LbjzyAH4nd766QyHyUxhByXCTSz6pukBhrXz/+
8kca6EdV991Hh7GpedWUqP300t0bz8Wb/wXf7Meffexrzw327rMbs+kUZnC1b0ZpA4sTj5WlnahB
HPveB328gSXzh/ygRX5AduRnuQlvP/7axz56vp13X3vQ0SmWcUDPIvuCY0sUkcICaTPFkmw4MMm+
8v7DFjroxE6RyjZoaCHsOSR7tZAlPr6HI9OncdBls5LQNnB5vDEN8p6LbKPfeNlF8XRqHjr2+Qc9
12trO3MD3nnCP417zujnNO4Ka/KC486Pb8E49voc9N2uyKNQnxUmrb1Ir+qn4kb7xIRhfjOXwVd3
t/TXaIg/vtaRS+kHzRVrutRdX0/2WoZIzVl7pnbik4/dhX7QUmHvi1HNU2moQcLJAxLbaptdHYQ5
VJC1joc7IqMiSyn89njnVlrjFGtX1u1VU+fWNldNfs5A6a8/vtUjT04/aFVL1nljFkayL8mTRZ/2
JXiwZ/HYAp/Bx1c4soiG//FzB6r1Hgc7oYb77AXPN2pD5S7Uo3hxbv0vbAk+vsqvH5k4zAn3ytzR
iVZQeyekzEoVO6+qEzdw7KPngeHdABAWeo/mne+vU2RPHaJNY//Et/712lAc5nnrqTlW+H/oNxOv
Wabh8De7YoAY2Zerjxvm2CUORsZcd8BETF2y76B64ZcH7SGp6J/ahx37+LnR3jVO2mYjubqsO9KU
47GLMdr24Ymiy68HXuEdjIapbjZES/LR/S3oboJ1qtXwlN593CxHFkzCO+jjQxnZmtsjtSG7cbjv
btC8zKnQ1823+rr7Vj+fuMzcj/5awxHeQX9XZQQGI+EmyHkjQ2acMyQW4MyMbcRhGOHN5om39Ncd
WXgHHXmIfM+P0K3u0R7A4rIboIPb3l9EL8WpCfxYTz60Pswh1hbUO1YHITG3BK/g+GGoXzvVBrk1
rH/31PHhkT536H8o27QmfplmKwkl9LVdy6D/8RM58sIeuh9i3Rgmv6Tg32kg3YhX1r7mALM+/vBj
X/tgiWP2Wjt5OKAvm4KACWZA3/j045P/62X47+A1v/njlan/8T/8+SUHrxYFYXPwx3/c5yn//c/8
O///3/z8G//YRy9VXudvzeG/+umX+OA/L7x6ap5++gPu2agZb9vXavz0Wreq+XEBvuL8L/+3P/zb
649PuR+L17//9pK3Gfa0T69BlGe//fmjs+9//w0/8rvWnT//zx9ePaX83j1BZzhMo7p5+uuvvT7V
zd9/k/J36XpSuFI3dMcS85q7f51/YovfLVt3DMcTEr/Mj+T6LK+a8O+/WeJ3x/OkdEzbNT3Xmr9F
nbfzj0z7d4Me5HqmbVsSUdBv/7z7nx7Qvx7Y3xDX3uRR1tR8mZ96Pp9uOq5peaZhgSej7jh32Hcj
ZOcHZqZsuBeiqOpNb0GqDA3PmBH09rYvw/bEAcHP794f13NtnTuTBnyLQ0GBkLWXedBO12lSUkMi
aGxauVrgnxIsHIwCf17INVxPN4FQOvrBzCLi0s01V7gcDQ/AmuKyrdW2tCKC7QKIi9TMNFTdEvph
DqZI+sa5SjyzwHzAmduJDvdzb+a7WIbkOJvmtVybpj5YY1hW5ArLJnKTGONk55ZGcC9jl7zJcWJg
f/f6/fmA3z/Qn0fYH9dyeZAOxloHc9Sh5mwAd1ECPfPW7TBoDOelftPYgHGbzksfjaYKL7Jwim40
0Z3aGB+UMP64NG+szh2a0LsOq/SxHia2ITsPdprRX+IeDW+ZI6u97HPmEti5HAi5hgT77nf1dUg7
bxUWzvt6sJFp6oX04cXn6cPHDfJj+/Cvye3Pr+XqGKZM09DFj8Xuu1fcKLK40yzbW9t5WWzcJHR2
mTniHh0FCBIfOspgEm5kVsAyNCjfsBK07ILQLLkaLZ9MpY+/z196nGW4kBAs2sn1eBcOFg4ZmbC9
3cz+/WlkGRsnpUQDG1foefu078/yIJjUiWv+pdfN16SvE8BFh9fdg87QpOkoxURSVT4QOKwUggKZ
QbT6+M7+8upJ19SdeajTHeHwDv48lgAVrl0tIpHbCYvKvGqNrgnBmiVthg1WS18GLU28s05kTrHL
k5RAzY+vL38s1t8/agYVD2IDr59nmY5pHNxnrOEbr4gT3RSDLk1y9hIY3gvTEbogt6Funzrh6t+G
CaVDSarHg5XoRnXpjV5JkERd5E9IJtWrCmaHjQpTm5AjPWqnDclcBhynqAY95EuTVXYaaaG4zoRU
130MAwPCpzXeqyDVy4fRbeStAH9PmqcViDcr84bmWqvTVscUi5zjIca7XhCoN5QUid2sHW1YEWPF
FsdpFDYlLUzqChiHcLE0lx0lMqsyRLEEy+1dRpQjm7XWJvDopD0B7hINIRJxEkU08Qidv5Q2sUmZ
0M1+m4s6hLqm5SX08bq0pbwuKZl+NnMnAvc3zE7doU5L7zmFpQgTl6wbQjyXVaE5yFPDjGC8XE8w
uNQ1oMRVYQh4kvj3DOuNTag13nUV2IndpNeqvglLY3pLx0LksD3S8KXUg0HbmKFt6WSFKY5W3T5C
X02iXWMs6JUc8fRjI771lsPqM/PD6VskmlrDmdSSy8VAgrq86ovma2J5XsOokbKFGgY9/tpP2mCt
ckufqb7CMZFuGbNhWUCAdAk/Y7u66IsyaIj2YjBcpKUZeRd6ZFYNMSlejOhP8wC5xJMA8zNpem2t
anCr6Vb6naXtClto0MNFO+4bp7dIAayJeC/YcQEO9h0bo7hfqJ1yTMkqEBIVCuy6gfRumiUBkgQC
gNQf85oyoZ/L7q3KvRBsAMOiPNdTOx8clDEKUJGTVOZXYRJzxF3LPrwJbT0nnFRVKXlFhh+jUQu7
UH+evMpjk9pXeXY3FpFvXNhObXj73BFe5Gx5PEMMChB77GNL6w3bwG4U/k29r124qTljA3nyUUl1
ZepJITBAvjEIcY7DkWuxpljXWYySadMvy8HnrWushg2BGzs4jXK75zypTSyfUEUtSs4TNUDJgaE5
MweY7cnE0Dz8KEPdIfJwXFFw49PoAT/0sBCt87powu1kK4nos1Ykn9aDSeQviG0YKZUVR/eGM3uj
xjHvV61n2cmqtM0ABGnkSTC6roy3fjmQSAOGu8Hqh1WhInFoSNTKaFR5BaiLg7woC9szhlKNe7G8
EhhKqawGzNOkniKzluOWdOkq3kwDuDVsBSHyM2HEREtL2JALqTfja8z/nhLfxG/LEsEQX3hdZXM5
hllmXDSEIObo5T3CK6bemRTppqruvkVmJnjBO6cPnocsIFndjgefJG0DVNi2Iz7+q+cYiVqzChq0
rTdMYUxZqJBkK1oFsIAgyEl7mMxeH5AeQxuZxzESH/Bb+0SHmea00tOeQ7fBCQaxw4sKwM9WhEUm
Tka8cdw2hYSCP2Oms9IhrKjGQIHgt8UpvVY+LbvMEmBNkDoAn8vOJe2gVD0RWeA1iMxSke5+mYIo
ulKixV1RFBEBOQpuUbcCQ+tjGADQ+F35ljjrI852mL4s4zKfwupbGCemuVWTS/iLbTbam5Z3Aebf
aiSnpQxir1nUWhUA4AoMfJR9bHaXKmF9gL3EKfXdVBIuu4rSwJYxx+KBjcV7jOCRLXloUCmFXSZ3
mQy0pzqV7jXAV0JRtMkAb5zkuQAxHnlxs6pyK/rsGhPB4b5w54HMT4r8ToGHQkwc+j6QscltoBQa
RjyS4aEaPA3Qre8ngiPsSzGZc7REo3X+Co4LTp4iKvAImn5RqE2NdnHYulnntZedZbvDViPht114
CayEdZ0p9Zh1SoyrdKw6dh5B72zVaGqvDMseuHQ/0BA8hsL87iUsj5cslSl8GFFDYmmgmx3RpV4J
IC6zzGzNMGw0F1EGrXNXDRNkfPQWtXk2OWmYn2MaqGzOuwTDzcKZQivZ9ppdOXhTMyJTRCs0QcpT
kU0EfeRmeGkWZHJDucmKT5OJZXnmJTi3lfSwv2RgttpLWZdyX7i9C0PB8pGWV/zvDqRESy4QiPoG
UmcWv2l2gT0XqiERKU5huxfs7it3r0eWM2nwqcrKAJrQqaa4GEi8JjIuGjpoMwVEv7QpEDLW3QiQ
VZ/Q8LeqhYoVMfoh+1Y+xMzYhS7Z9UVkkhWDD3IRy4xbTPzYO8smHUpKgzrqMme9AUShziOdhNyw
Hq8dpyj0i9Ev7eix0VSVX5YWKoirfEpCGIXK06pVjwxmgh1AUH0mrvE79XM8OuMk5pfISBMy4s3e
I9GrauKOOBUzhC/XpFYFYsIfMIfTmkHsuHhZm9b4wkzRdCQieI68oKZXIExRumqG86qPwvaLaQsb
i33SmQ0VlUG42yQx0jMApBUhLX3ZjC+jUzvZtSEDPAhNoeFysJwy73FFtpkODM0oova6iJXur3pe
28eqYN5blr2ZQf93IkV2zhD3d1U1BeNDE9rZsO+S0tduMhHVNw4UJ9yppYEXM081e69VviI4mEo1
qclhGgV3nqYFQKGntLyscklStxgqDENTV6j4HFNQUL/4oi/JWVZDWH+pCgwkMButrL+RpVXf+A6x
919bI/IfI0tT8U5BjK1XPmeYNr4tiXHWDOnyjzk4DEA1iR5EGxdcHEvDSH5qjIF2HlpAyBs9MQIo
YWQAXo+VR/pKPRUBw1fhBZxtlA00ZqMa1Zew8MmQsY2aMcX3feiLNvEYIMFZE2Falq5PgvSko8/N
Ow+S2egU3osVxd3DkHSZXNea597Q88UzrJWQICOtDklmluN3bMfTrVfERFZpvlndxWWIbmOKpvIq
9qVTXARDPKhXq8uDT40np4AEEIX9vG/nEAW9Y0LibD7UnkFWsOZrE0exCuHOja991kiE31HaVHe1
Her7WLpYnhrN4szDqETVAOhqIOWFQpE0qszEZ0Ghh+ltpHfAFDo7ptzfhfXnrhyJ+WqUS5KdYyY2
keOWZ2OPcfWqPLNH5vZ1NzpQK+LU0wmcjhgLkLhXCLKRQZAB4gQ6ibrk1GjuqmOo64k3ZZghcZwA
YTJv/Ejtkhh28SqgEkHmnUA/wVhvhp9VkvF0ETH191prEpuGTy15M9zAINBoTAEodO70JW4lVGKb
KQ/sQBMiOuMJ8YUCPdYfZORUT3k+mrAAGmF8AftMVLATTuEzW7Wi2QcTq7OONKfeqW49O4dH1WV+
QtBbOcjmkfehdr8nFlLMr7peivaMtSOojnXldwEL1RiqU7xKayu2z+Tgez2BAo5nj7tI2WH+xNIo
v8piDvuwLJqwK1NLmd4dPDkZXpikXBiwB0ZPx2ydZr6/nVxkuAxoStgV2nbW2R5zZBbor7YoXAU5
yvFp6kbpgtBS9O5h2/XftCmJsNP3bfugRWWfXnksVwG3igpafmoSuxeOA3jhShuTBzJTBxNMhEkW
ijlayl3arF/ztaSEEa4dQ0ksc2NDbIpuwNeSPhD3jQ1fuOSfpwX+Sc0a4DsXlf+q2xwHErZZe5cj
DejB/Bv0dlHZDoghPfPT3WgncbIFagPXrk1Tk5ifyHZWU2WZ34Kq1r4y2VgNeE1fwYkK2YYskyLq
vjlW3GHbsmeUtFtH3ji78iFxpcHAbGJaWQg4QDlVs3HkWIerLI+dltwFMt2CUkNcGeQzMtmDD3Gb
NSi8tqOKawuK7NiR/OMrZuWESE4DIIDXBKtCL50XnfcEwnBBLwcZ23CmJjw1MEEFkyMXgtnsux3l
3qXlO56/zCrbJFwsn1rWlUUkgDsVtXML6z4pdqPXuBDjHKN59LIicjeNN5L25ptRJZdmytuU91E3
rYM2N16bPONsP890kldy0szjnQDdP6LdbCb9vNE06yvVPtPa+fTjq7AJnTdbxNwBEN4RNmDsGTet
Xcy0tiTi/ZisQl62bpHMvNQgDs9GlB5vRj2n49UE/3LZoPSirWkN4rHxnKEnz0Zre4AWXa1WkYEp
dkc0Two53TNbNvC90ct91ITQ19PGHWj7xKoFkBi9xgXqMjJ0684qC7ZLzdSRotKHc2ibjg9j8AQ4
yglxqMW44mhEc3DdreEYWrQR0EK1dcSeWF8ExCQ/UgUJ3bU22OxfVR7wMpVV1Fkrn9L0kxkbM9R7
AtSwbbK2+9rFCVG/Wd9Nz9kQd96KtxTc6jjGECbKWkzuTF4Lze3Y6BT/zCpr653IRKm+p7YMshdd
uYM6k3al27sQHpC2C2MpyCYOWFhvMhs89zVDk+yWNn8BQbVJuj/dF/9WIftolfqnyvZ18ZrdNdXr
a7N/Kv4v1LNnefB//bNi/Jd69sP0/Jr8tZo9/9If1WzH/J0SmiMdCpb6XH+mCvRnNdv+3SPLydYp
Mummp0vx29/+Wc22f7f5C2pC1Kt1w3D40T+r2c7vhmvYniuhh5k69aN/p5z982mc9FyHtZbOpebC
NjW9g+JaU5MPEJpkXqV+xOZEa8rtoJX9NnDGZJ3VQtyz721v3rXQL0quc/n2X1Wn+aKSm6aMz4Lf
sCCm/1z3QjniObHlgKVpU0wAJdgowGKNZLTIjYRAXQWpZp+YImBVocKarLZQDca/VX3741sIU1Lg
MyxBxNLht+iHvsyVHu9Y1p1FsNR8gaMtmMQc/5t+S8V075GW+/GtG9L7a5ODOXAEdV9XN2zjsNAe
VaM2anadbzUyZR5au74cSUAZP3VY5AHu+OZwK5uWbZcvK/t7lBeUWUqQ7lC2yWxaJPEwvlTN0Fvf
SDMSjyyuCcGL4smUD0OYxQjXQUAVK0PaWbUL7VioOzuRrbhk4UgYTQnt1CzS7KrzqjbaMpOzj9Va
eUNh+KqsE+JofUMfxCoXdt5f+FHSLLWxNR8zkCVLm7gS6v+KIhfProzPstQz1TIeepe8lIBBe57F
5olAbwKwPUokD6T3Za8Jx6ZQGDSLrGx5NpHsQi5BH7x6UvcheJqkofbQ3zCveVsxJTeF1954ffiY
jA35Z6rRbskI8ef46OaOYmB5NlLfu+Z4AAygzPQ3paVQCLrsDmSGvAsspe38YmbP6sYciMRFYicW
iBGzZOuU44+d6bUsJyBlIenYRlk9s5/+oikTpUYqxdYrTJ0VX8D6dJzzDdmgs/FvFJl+GoC/TqQw
ZCSoBttU8rkZ3fMghWRZAudaysnIXgtX2i9uVxRgXodO/9QF1mPqxNWa1N+LwS7aeNNr0pPrqBwY
7zMWxLtWsU3Zt22WX1sOUdVj2pVbo9TG16ksmvoMi6w1gB3qDAJavSJQN+2g1QmRsY24hgtov+XK
BoMpVZkQJCet/ro3G5u4gnBseCijtL4M4Qg3KnThtZ97Tts71yGlOG/ZJAlpyUWeMVNXg4GblFyC
tPwkoqmv7mwe1LBTSRc8t55Wd/uydGpm98wT55KqJnZpDxDuuqGjuQSXjAj+pqGHxoT209lrA8EP
S5vD1PYiIHbsHml9+ylM4hRwvkbxASpGSyBfDpF+HQrdq8ifidKQ7xmLbOuEERgjoBfOJ5GE0tw5
UCyzs6Ej12KTAKt98QanfVBTRjZhkGpY04EBuwbe2M7WCaRuFWv8PCZLBiKPIa+t3h0JDTWtiC2R
m4aTvbKsBApwi+wSaITZpvDak5IyYFa29sYXSVMBsKCmtx7DvPiUNFZhr4SMs28O4+ucNFQojVCz
Ija2VhSSMCPR5Z+pPDOK+64B0gdnaGQSTlVC3hJHl+SLlh18y6VTcRax7GoNUkXshjLbDM3/Y+9M
miNHri39V2Rv3aiGA45pG3MEGUEGyWQyuYGRySTmyTE4gF//PrDKpJJaem1aPLNus7dQLZTJZAwO
d7/3nnO+tIq2okfPA0cyi590YJQBtZPB3bIo2Fk2uXQjPCtpskTc0fkAU4PHYNrZjBKgbLhNtY67
fIkxLXK/P5EGCbXWxPZS8/hGxp0HAYakUiolorMK2w+3vpla3ZaOP0AU5bty+pH2sdve6qEKvo1u
ZuePcHsC7lap5T81ZahJFnftx8AxR8q9sh9zUsubjA86Thxro0uVZD94qgkDjzLLISvMbmCtJ5MR
p6tWxX5wKDK7PJM+Q156lKKlYqdPW/eRcN0h+SDXjx81i2n0ThyRttpK2mzFTWDKlrGIx6028ko4
tf00WzmS6UAM4I2t6Sct8zq+geZC9xdtazmvmHlaYCemTmlEwsG8S3Otb+y2jB+csdAOUR4+dB9J
hzveYVkrf84026ZNaVLW8kkm5PoyD++/TamjmMamVv8YdE3Uc2RBZT2qwMpwweBhKG94cu0Q7iyd
tC0dzflBjp3O100RcXdNVOzBBVIAANZEUA9iOzvgbdZDYPS/AvrcELHBTsK2cpxhb8jcmTcT29BP
c5B9tq9iHbyKMp3ePOLkicS3HPdijt5A0VmH2b6mjryS1KeAVrm29rY6lMELNxMt9iFtJ7FeJJAL
spl0Edejf3TINEFhG5EzWFuD4Cx+enYeXCvhtS3NXaC+65qpKBn+3vgGwqnuVhOp4FsDlwMAKkZb
K8/zjSdHzNa9UZojxDwZg2jxiyImHJ/GAqGEE4HooIxcmHia+PqhDWo8ERatfSefRrVXESH5VzAT
Y3UWdabnswrDinT1OooT5jAJwDHLbZM7b9Jlvjcar1JEd9NXX7eunWYo3FIpL5kiTGXlkFB6nzl5
fWd0FW6kqq4RuTNTIbwcqEMGW3dkIW3INcQjalQW4bG4shg8dM7YgNS1oWnHqakgUVcquu+mhLBs
2H14c3khr2ymEbm/hiQWspnJiCzMGE5l177Iaoa5UKAEryIONULOu/IFasqIiY3lcuMOipQ5Z0iq
pzSy6wlGgpEeA907lyQujbtksAZ16HLRsC68dlZ7ItL9h64nNXxhot3ntnlrWUJdyIuuh+9BagGJ
shg+xTsCtPtvGYnI93TBe6JYo86973WYQfKOY98EMV7E5aZxW1NC8J1wGVjGNOWUxD3zu8SZ+guH
LLchgL5Wf2vGXWrummZiMKAjwNB7mY2qJRc3nBdbYf7h5BwfQFjmotw77Dgka0iEo0eFsEPdmH7Z
xqcRmAh/CP5b+5m1yczc8C+NmMYHOk2JuvF9lcU7PSAo3slMEpVdya7aVxMp9OsU/rY6V6RUz2T0
KT+8CbgatscWOBmXBSmrj340h1s/Nabx0BMhMWxm0ThnjnEdbJu2997qrItr2NVzC/0hFzMIjS4J
fxHGZhY3fVJBSIRjAZ/SVVBcYTkGkWa7EPpXCuCAhGqTCODDAICv31g9t9rVFKMI5zSK8mXOiH8v
c/WvcmjoObX98LPznLu4FsZN1ftqS+SV/0pblsRQ8b2T9jZwjO5k1siJEqsHShVQ/9N2JvFeQI1k
XHcQXSsI+24YM7g0Ec019SnnpGmU5L7kcZ3eznnrv/k8witNbftpxUF4ynRcHlE1ywMNJVJCOzpW
VaPrlWF0EArLrPvlegXRxUQ5fDOCPPsRIT4Askaz86bG++utPXPIbtFGio8uLpqTYaM9qIOG4zuB
HGoFafJK/9r8ljr1g1a+xbw2Y1xZhFwctBge5oAwcdGXu6bOb0Pbfq2Wvm1eLE+cUTOgzbqWwN/A
OqQTmYipbJk1Jl20ZwJwatrBPPRR5G0m16QGGLrpEOO5vvE6kW4N1yjWXmCk24SE90vuF3fcjapN
t9DApOk/qC7jWtCyzYEAXvtWcG5oCsBBzU6OKPdZHNW7CVzKxs/LQ1/QMZfOjexh/PRSv/i2hDWV
6A4kOxGN+IeSlSzadGuPKjgzQ+p3DE6GA9vDZx9U2Z7u0GsLq6iL0vBgesGz2RTByp3S7SiG6i4L
yQpA1X/i74SnCeAFSdbZSxU1JtO50tpnE15uh5lU3O7aoLhyayYk0jCvISE9jD6cQ1S0ZJO4EJRI
dU5PDAaRwnYM5qOalr4zkUXAi1gDs3VPYUXAbFIALRI4fuOuMs58g7CJXZE+xLONIbqxnBi7jw7P
HdCljUzUZYxjiKpZWa7diuiu1IE6OqflNWBGB0wzimtwszDGCgARh7msrU9rbtI3JuD+OXe6t7Qp
gytyY3Ez8nCAhiizk+Xk1yw1qs3ACPX7mHpMEzTtEmOAIGpX0Tcmvo+RO5kPkqnpyIh338tgE4ll
IxbVOe4I0uK8dhy9sUeiiyqHJO8g+qVTsNbK2jeNPcDrqud636X6YrF62tQzL2an38OiYXmIix92
NJFt763y9Z2SaChqeAQZjks0Xdk5MD98xiStQDtbGPGhFv1TrVzOucALTi1a7rUni4vrkm3a+uI7
F5nJWOW4vrZlMbovnfKeUw2UawQ/5RDquwdlNm57kt85hSJChlnlU3eDL5a0VAtsiZ0X9oMsiurG
8uV1mr0HRvyA6WbLvbi69N8dzdhEQ9UD19TcsET7J1dlt2hibusyLG9jIsAnnZ5LW5KQn9VMMJEb
r5gQECPaZe7RIad3axN2mcMS6fE5AirUOzMQC8A2I7aMDBp9koHaSykfDGvaZ8lQHloQOYSz0zec
piJ+8fUAasMmpNOug/xlKj3rAjcwr7cEc8lLHPchrCAF0qFwxTVfwO1GCGW0ByiDJich5Vi05d6Y
J/uDNmHyXCRcrRhg+Ld9yYDQCMxsF5LCmg8FaWZBXZ8QZJwqM2WB2mF/rUFunHQ8P5kBYHATEcaP
UdBodxVtgdqrkFUPXrdjMnuSBAivZjvn79Pau2nqRu0cCepi7IPPaoqLt7k2Hyd4HU+9zVmnfdoJ
IVs/gfPuk/JE9DCkSGqLLOcGbHn5JjQ7GEJ2Um2mLHxOLXXTYFHYTUUKPLMqNfgwl8kgrbnO/RFZ
bnie2b1vbHJVMljGOfSaIDkXvUp2tPr3mi9mbeoKpl1sm1vP7TeVAImSxYbiRGaKPtuluEPyxD5f
dSk5yEa4T4KMMVovE+ZngpARAZ7kJCZG6zwXxNt5QdRd06iGHgtya8VhGa4kMaw3ckqbHbjpG0rQ
ZONMo/EU8jRn1DKl8+554zVIuuAN4cIcU24SAZ5edFz7zUKSIe6+b/qjcM1TJeKR2zmxzWNgmmtG
JM53jy/5TMYziDWvK3E71D05WZ4Pp9WOip2YjH4P6xswjRN1T2WaEwJIwCNCgyVUNpOoHrgKzHOY
PajehTpTgBaoGp/pHI2M1UAv4c62B/dQmIBcJ4f6oADYcRPHTCabEVZvz93BYroGySCEPhB3+tau
GIhkTdJCtXN/9rQ8wS8Rqd1JImDt/VynuxFGNdnZgwq2YTDXJyLRrVNeslhbQv5RB5RNMdJesOlD
6wG11WPsDGNbE3dMF/5e2qZvt6BDwphh+GgihnhIuiEKQIgiRpBkF7vsDUswrXIhjajWYoJP6iKp
mtwMnRYQeMikKUKpNmEHXs1hwt15q3MrXpQ9ZLO/+0HYD7ACjNyR0WYcO5i+0pjd2t+ZNi1FTvIW
Yoe9S7uI3v5PoUUU3Mu2+dbpEvptYiUOjeJ05m/5Z22aPRpOeuCqZy6HOnqV5wF+QoqmpBq8F+Zx
VqHesj4tnfIw1l7rdksipPK5HSWqTGBfuI60x/08OwIZxeDahQ/Pp2foMNPrbjEGnRj9tXYKjWYe
TNKFKBlH29jFX2PtlOGnu6tEXr1GbU1SWiMtFE3MBVZ+rvwd0yvwywQErVsZtes6VPugsH5y4nbr
AG3Go2pwg8Pxs8VWJgb8WDlqOvAFEOag+qzqod6Rw0KAvNd8Y5yxnX0GZdqt7hQu7rQh3SglYhNA
BzOZYU6JE68A8TTsASvEi/YPBDFq24wszYZxMEqOpj8odPDkr4tBLBF5Gl8p3NvCaYsTj6LaRTGT
/8QujDMuHgrInrFtpTFMErnrr7rKROKkHaPZBJ17Q1pQgr6rMXmeEKxCIOMc6dzumvStzdtpx/q7
P6cVbK9ORTYMalA2Yd1QOI3CSO+Ccsp+CCNMAfy52a6RXtVsVUN0DnFviBU2piVYrxFalXxj0MMk
uC6StCemJqYYnplPjCtakFwkRFAjPIk5ZJ3EioZNPXn29zhBIrVBLxKfLL7aDZM4UlkgpVJN6/yb
yRRqlcRqvG1a7RLAPl3GVmbHrle/GrjAKTDmtaOGnSxQCTF82Mbj1BztsgXljPYKDVM1X+Wsw0PV
quiuDFX3zYjNtaFyuSvzOb5kgpJjxV31U6C/y1atttpb1Q3i1jCInk3QxRgicDYt29AOzvhZ+4Wx
U8LeKGGWpzzO830wcK/FF0QcZNIvtFjSeL0H6lyHAR52hoh0q8fGHt035vXUuy5k+3Zwye3RkdiX
rtGf2sT6XttBfRRALynMp28uCGlQ9S6hpjP8QDNtrrZuOeT72b415+GTiQ0AzS6qjp0Hw54ZU3uU
cjqkpRivlYZOmvCo38VJ4x6TLLCox+sJ8WFVUWh7tm2c+xao60bT1bgPtdchO2RVfKdfE25R4zYH
oyiLdSxNb2Mgm2BK6IVPXBTTI7h5Fr1lVPfNYD24EoRqLrLiWgWWdxRxOJ7AmgnEg1UCeMEt6o0R
ucUusZNo7QEOQ5a2SHcMqFoRPc/YO7uQ7RMu2nN4ssj53ucSEMZWLgiihQR7G2WtQah0SqokCKN+
bbYp729QCpBTpTs0H8MP0/Hq5znjR5w0IN3H+1ISORp3uUE8Z9FzGVbB0DwiCFUrPRGLFyQxQYWx
EGrFfkC4J7P1vYzx66RaiF0B1aV2m50Kuu69N+W00rRvD2lfURkYxbxxxlAzSZXNR0p9AQ4lIqnc
dOJ9RybvRQqYJ30X5jsjmNn8s6n/Trm+qKPi37VS05dwSkAiMA/ISxBUJSNh8ggK623o1S208UXk
yut/orExbh3K+9fOpU25dqLx2SkzMtmyHp6d0eRkrY0jZ2EcN1ujg+8m6E0PWqhTiLQkXAcIsJ4n
s5z5dD1wQjnIOQJa5R7yPBzVkHDqDhPBt66l8iX8S3xYs/qMWr840D8uHUjjxfCI4OZhMiO1JpB1
2kyEpJ7DaoZj0RmL3IerRKlBgEZTtEuknW/TVL4wggDDMTfuSk1S7gQ9AW5xnMB+AhCzqQbrtmi7
+RCOgI+tskO2M5fVUaH/3xWoNe/GyHZXtg8PlK5d8IwVOrl4yvnVj2F5bydg/jxXcA2JR1xJyHp2
uW2oy5CPwDjNFoJACe0CoVB0sJgOXXXYvYypgoZlIFbkTuf40UkuiD+T+f8mLNWRtVU+OHgnjziE
UOAJIn7RQmtEp9Q8IVVPzeNd+l3z0EHpJNPGK7djAp62zQrkUHP3o7DUCC7Sj29pmPqbvI7tI/P7
+t7sQ0BuTQBHFHx6tjMKVGiTBzjcwca50plXM6Xvlf3uWo6xL5SI4lVV2UTEY3loP+hDzT+zzHFP
yhsEzIN84t6DxriNWzhYrmvcYZEYjkZukLhD7wpChO7iJ3oA5c5i9rCe4xqmgupvC1EUNzQd0YsW
8oD80Kf5o88KsfbaB5rrxcZ07Jp2vE/DJD6UUxh997/Ej6ry83iNZx+m5Yi14Ip4q+RCmrOdVhNA
qLFpjwX7aDNajwBPyzX8t29ke3m7uOTT0dZ4mXqzP2R9s1dlyVRCOlc0k6zo2JmhRvS52Z5jMAXv
jYXxAUGcQAWDULPNdq4XpDt+3HylfYB+c/rScnIJqQ90/b1jY4aGWhtBUa8n7uogaWgPn9wqLaOj
86UKBdu8mRHaIK6pow8uFtNb7wScWeYydwocqwAt5m5hUn4f0oIynIAsL28BvlsuoIG0vq1sJ9/6
jkSF0jpchCe7oh/5pUyFS2FEOy+IUcEKjwLHasQacAnmbst8t6Kk3BH76f2a7KLlLK7GDR3N8oLk
2noKkc+evD6kdkrtJEUBZjjXsIW/mZVgxxvabKtxGCqucNwF8MoN6pj5PJhOHS8C5nR6pD6uWTaz
uFbO2G1bz+AATiqQKahmcl6k7NIHaYx+vokSHZBMknYHQjwR4ASaIdcoaJHmpqzuRyOvvgvOt5VV
8zQixCa8Kelje7sAWbadwHSEADF+ovnS7wjUbtfasMObZKIAa9E6fgeR7Z0ZMQWnKbesh6k0nYel
XXSlueOcrLRtTtOXrhh0Rw+63g5wlgTyOnCqPUFjYexRkDB64LpaA4IiegRs5/iA7/K1dcvsB+4d
xMr6S7gs/OVjKdQkXucvVXOcIBaBT25TrHTO9NoNav4uMt/F0lJDiytmVfyc3IRp3OD7rA+KUx/1
Oq231j5QYfvNKqoSeertyLgVdd6cUiGH2yyFoRqOeU/4YmlukHwvWE5yUJ+63qv2QQoRB1kQzw/9
mHVUaASZGb5sesO/q7YL156iN9QvJJ/4a8OYUGOVX+pupEw0mIgKR+jGU2/LuqPZWfXzPvlSh5tf
SvGCVmC4VhTKn/3YUdysuU3TePNNv7sZTV8Ou8Kus2nVzJYhbgh4g3AI5QuWx5cOnQmbCwIjSopy
2wtVP9KEnw950CNXRfG/i5TtpTu38vLLpAGC2zV2iRXnLzvTaDfWXZOhadfsPxvXr+xdMCrrQqeW
6z/KGvrrX8J4SMPxszbUpCSDGAsRcSrUJje94QTWa9+FlWFuu3rsfvnlIrBHM0tPl8jJJ5VZXGPT
pbFuoajT0twHVfM4mEm3yl0MCVN8SRcW0RA81D2DTBSmm3gunxLlvQbqbcYPdu50c/BxUIB5YoVv
ulHesDeuUXlmp474amccmCfMtH+Z/O59mqG09dKTZhSxivLwdkqZR7uRQ83b3/CGVw46so2LN0pZ
zbRLzanaubPu1n0FLg2e4cqr5CpIy3vHKBlgkIg+dfElqqtdPwJ/GfvRPgy99TDCFkGIAwwNWyeM
OQWqpU1/FLStNpnLUZE4gGFQKAo6FQefhn9UxDBI636HCJY/539BTY+b4fLRQhsmDWy/MXY4bTSL
wSXUWxuz1KNHFbhN4/HONIiT8OGqgGQEJ5chfNX1JTH7yxB6YGT69jMg0nymkgAvGKdXRFJrNfRH
y0nP+eD4myV3U/vxuqnH7KAm07uH+30j8n7YhFaNoCp/hzZ250wW7Un3AhytIf7f+7RTpAz9wrzP
EIhfi8k818X4M4+UXtfspJXm065tb1/UoH4aHwGvjw2AWFGxkHjAq4UlFS8a/uQmWTwnVO5IifLY
QyjXx+coiMG7NTZ43lLXGzts8l3Rj5toRhRdsL2tu8gmsI++e2acszK9FjbdF6W4wYZMqFcJF/p1
FJnF2qpA2RVF+53P5zANMdJO+7sdxHW8lrLxbhRbyJ4bX8iZwugpHcfk7Gulv/MgELkuSixG7cAK
neXIcKNz9Qg2y1kSc8TIo5j7EY/yZN9Rv2IQTuVEp5EeLcaX+ssE42XCvEguNjR8BUz0okrRV5R4
FUQfvhl1YW2X/sSKofdrL3v7c9m/1r1ZZD9Dxi/qlNXYOHjr3MPu4xQh9DlkKjbSVqQxdVRSU9jp
xnLlnZdPoAWxCcePOKmCictd7xaYmAI2r1NbVkl0y4AoKdaRM5ifPfvp6n91hTkmPrkChxibUP7D
ssphFzpNV7/819oU6++ddihi/MCho+jQ98RKa34pV/5k/MNZF6jKjKOD3QXxNZd596BFQ/FkUk6M
m9EvTQ9I/MAnriaavVtKlxnMUBeEP8q+Qh5ul9KAqJznQCIkLdwHZIs1XhVNH2OFjxSApyKeNd0O
KC1hQAZl0qNNGJtbG8j5j3KS9JV6e0AvQgK62NZ8+3/4Cf9HqvYfwsFI+Kfv/P8Qq921naqGvyyl
el//5X//ZdtVqur6vxxbiJ4ff3Zx//FP/S5hw3j8m08VKZzFX4ZoiYXzu4RNSPc33wmk6zoOD4tc
7NB/krA5DgUS2ja52GtRgf0hYZPyN8lyZ+RuB87XSvt3JGyuv6Qu/E1Pxj+Ddo0X4Jmm6fvS+sdM
tnoqSgK3c/ebcsQHdhJsfrTi1gqh9ZnBhoV/KP2MESxwZfMusyjmHVyN286kl5uI4UzwsvzQskFL
T042oSadRbViNde2xSRVTP4IAFx1D+EiRaG8cu7MFAh6TiNwJefith2ArDKog9LdT9E2CgCz9HP4
Mzftq1fjRivK5qWIRUYdsKiZzOgDFDNoeiP0V6AJH4spOlJb/xCDfa1rmRyYdNNyL4cloWRxXxQ2
HNL0nVTP15Bp22ryk5TWsv+kKq/lkTSopqB4khfOsL0y8cMGU/pKJ/nZaqJvVly8VhFdZq/2j1Zh
vMXCO8o+/+zDCtGfKS+Q/HaWYasjt2m1sq32+6RqUvNULV6KJntPhP/UThKyGqYc0+KXjy3HDYFP
Zu8ZW7usmdSU8U3ctxgZpeVvwkaBxUl9Z52IudybHV27PubVpYJbG37EZ0JeMY0W4VPv5lwNjcRd
lTYfVlPmnxxuJtB589nkXglZrG0p+AVcuYj/aJl+eEa7XJZ530DA67sQqeA69LS/IXP9vp2pDVHL
5iuzqOKPCBUljbOyP8ihDV917YQvqObiXQ9v/D4fgJIOeS03UWVsarFke425XiBq1B0qkqegm9Ux
wAq/bhvA0Ej+nHWa8Pu92azfXacSL33NCki8iK7jnNe7ZmZM7prJB5Gi18AzTkLzphExFWujij9L
I/5koPqJlAB6qw1LfGIInS2NzcijsoE7Hh5x4RuHZCCPg2WSrLsgMg+Rrh885nWrthbOYZq5hPQq
DVi1kgv9yNvnWUAiOAznjvzcFe47DJ8WbPDImp4HP5b7AYX8ii6nOqbdlJ3Y0rNdCQj3e05bbxXF
LLAobInd18/s49Paa4d4Qzl1bWXorKLQsfeR6V44DFEs1LL5CeiMuFdfpauollcC8eqt6YlrVqUf
lAzPacPrxlA2E7hljN+KHtZR17GKon5Sa5vLI2M2i6A+Izl4Lv8KVKH7UtnXDFkc4wXNtyhtbqgB
8bzgnsOnsEnfjbl+BKrEkC/lM8hqcjy/PvOybtHBCOdqcIlDSc9QBUfKYqW6N/VAaE5+KxJRQbEt
a0pjniRGSsCFSxY7vRAum6OzlxY497Ri6Tp4NTaGoaNbOgrHoDRZ3FV539hecuW4v9CMizkK6xdj
xOlqDJix7Mo5VF31aKJNORAU/9q08zNq2nw1mdZz2LFOELDgLy78bkPpf5urUu6SCClmTTAxbxOf
bd0iFBKJ3z4hd/fAl5vhE+ifdpPihKBV62xzQ20TyXtXZn+O/Px2rnm93hQ8tVZ9Xw2sJ873SzPz
nkzNb49jqvJWmzMBiJ3eeBaCjMrBm1b3hEVV7Qa1bYGL1RrWKWU8WicjWaPwDF+/9r8KD+FKlrm3
pQ3krqEPkPoUzs8GKeVrk5pii4WxXbtNDHpQ8B03+RisEdw4aBGT99aSV9NwaEv79OnLopRUfEzn
zQREQuLbzE6wE6/sJq/XBX3DdaXEyIoaMqte0VR2UVnx51HV5QT9+eWqCNg8vEa9lEK9IP00V6T0
t/jfGn8zTuWjp+qG3EzZPmTLF4lQfodKzdoaSeFv2FOfKfjoYrb+UzhwCpi8mJVXqpc+5qSowzfp
xp+Fo9WxysFJebS3tl//dmkzOzdn5zj03lOYzdEW0Ui2yebsfRpyc9NWYArbqBpWmH+BKuoS46S2
92U8PYdJ+mm1cJfn0BSnYADxLoxqrSkzaCchB6vi/BbE7G1D4Dt3QvsStPpsY3XZzopjyZfpKwmb
L6ovrFPnM0ECW/RctxA964GFaDmkPdsalsS6dN1A7UrkEs0u9YxyWrfprM4BbuRdYk4mwy4rIbzL
v9i1fR00z50Z1Y9BUb42RvotbbAoRDFrgSthtPF6vloZNvYKd3mydmYGelhpLyKKsHPPZfdoZ7W3
tboUG6XBd2lxHIx9+5I3OjtpkX7UgiF403fWWvfGtNauZZ9yVFCHyJLAk3xfYGUGcDlohJDdLK/a
zoK9g9/8SH7CNhpIbtNtzXcbuk+ItguoV7TAtMF6abv4c0b4Oy+dEyd7HXlZ6yniL6dO8h5N/Ghk
lbdpMz0bnXsZqqbZp9bgHRKfwa8t+UK7SL0Ucx4wwuaTICX0V4BaY4OB4lgG+Svr4KUcWdSe9J6C
IvgZGvGH6Xvj1rJmdu+E5HN7msOHcCzv82x6jvL6JWwnCl0anme7bIaV06IGC1zjFydNiwE3+TRM
o9s1Be27vChemfecptrFrB5HH0a0fPTEC6C3jimWSstY6bF9QU8Lzi7iNQo+5mEKg6PhTc8j5Rxd
iKEirqKgiswotUoR3bhmbDxp+JtbJRUvwck+8jH6nMZoxwjjI+vZZeoq7g9GnVeHqWYkh1cEKqjm
rMOPyZRY4tiV5gytl6kSzydfLAfWIg7REiqX5kMy0s8g4WlTBt+d0JyBCXU1xVPyPtjGqXB4nIPC
eOodtnLEP/5qdpYPBG0neAPWPo7NbGnXrMj54JmcfB9LompWWi2fYDygJekiynbLrGhNSCeczmoQ
8lmghMJ4zKbr6DqeNrJK3h2bk7cz8vsapcTGNMVa2bz1IGUSYBvjMx4zQgPQQxDIQEvPysInZi3X
LsFkG8yKbD6HB2NuPHuv8rm+RJ1ogbHH8R0wnfG07JTrvh2fEzx/b2pg+IcU62W537UJpvwk0+U+
nQVee+5WADu51NQM2TYWbaadBzYZIgX7LAONcmVwEdxaeX4LDvOtmhb1+1C9FhU2OO7N+053VJ5l
9JEQc16ObFdZxu5voknfNhE3Rzssq4MzuepsVh4MgUZZ21gG7d6w2SFh4+FPrFmazE/zVSrZu41B
DReNknyFKvpqptABI0vcJh5PDXIxwnTBUffwdQfN65tM8sBilwb4nAwcBmR4MRfk4zbt5F0VbDt5
wcE7dg4hCRM/6XdsZ4jK2lXuxY+DYfW7SbFQM0nPx1rOF9eOPqo6e400ZrhhuWLHqMNIkMeSypaV
bYjPSGjiFXoTh/4T1hSu0y7wy3EWx0ghe0ETO7+j8aWzZk/Ge4TsZyNrNJ7tku6I0X48fm2GCZOF
LTFJpyJ2mNpBCmZYNK259DyjX+wOerTafRDa2TYZYMkFTh7s0CBCApRiuolKzrdlY4k0338Dr2SZ
FTwxY2cEu9j4mwRMdWKNGPwVJ1GajnyMGd1uM467/VeN9t9QsP5LB9byu/4aLvb/Rk6YsAib+de+
qtNb+Zfz2/Tr70LCvn7m95rU8H4LLB7GwLNJq+KEWNKyfy9KjeA3wou4hkvh2wi66GT8tSr1xG9o
WPjBQAa0gYle+mtV6pm/oVh0CR8RvvdvZYR5i2vqbwUpOmJKXspUITwHpSsZP/z5nxopiYzqtjGM
eYO9iZ5kW1HfpWxZu9b1skOch57P3QY9xlYZqifswemTG3M2NyhIEfHjhTESru9RuCTndA2ZHovg
BSiQIWMFPtsLku+DY3BaVImnX3MRJwx4uhC1x5iatGdGOoOMU60IB6LtDN2qr7gI1pzL95Ql4ydy
qZmpCVLalV1XKxJfvWQ/WwLbbCnr8i2dO9DRZpj2j7TfNp2H0BqIVWt+09KJiv2QBMWNNsxZ4VVH
otHODZpyo8w0MwqF1Ee7TvrT0vPRBx9ZrBmfRKd6XPaBya37ZxfnJPLriKO4TYjtoLEh8n2JL4SO
UJEvJoZNLQfz2GResdbCKbstCZIZBEFDvFlKBBMqO+zcEwbJN6KButcSqw2aDMn23hXF4b/rEfz/
zd5oC3cJ0fzXD+Jjrd66fPqjR9T+uUn0x8/+0SQS7m/Ss30Q585XnBoP3R9NIiF+C2gouTxtkody
YV/80STiTyTpV/yQybOKF4494Y8mkfubzdNI38imSpCW7dv/TpPoH+LtjMWCySNJ0NXfP4oq1vZA
V9E72upErDHRDO6msMJvpRB7AwiZrCvSTO56pLx/+pT+icnx75upf/uF8u9/YVEteSbYio8QRTdY
G/cWqnKQ8ckzs7T3//p3/EOC3N9+yT/YNs1I6Jhh1HTM+gc9y40sAUU67iaKSDIY30OGWENi3Sjo
vDMzwQ45rAz/byAbgQn1T9vc33778v//aXvLXThyBLkbRzMlL6vgDhgaVGzzSrTFxqPUlhQriPQo
dgnbKG7LPx5HDql/HsL4z2Ne+Tb/k7sz25ITybbtF3EGYLSvjvcefSvphSFlSvSN0Rp8/ZmEdE9J
nlL4yHq8L1kVoXAHDGv3XnuuJRL405WFryV+KTUkeZ6186pd1yQHm2x8FBFx04e7kYSBmznrBpVF
yAHyQnMvJaH/mdf/88BnpaIZoUFpe7I6TBxWbvub/LZ7jTllvYAAjS9chGXrd9c4D2JqRmx27VyF
hxJv4RpJtOGPu6m5JW637ivybBy6LjzOr8vU/z3Ouc8ERHvdl6NSh9HxdujKOYFzEAIpaUfJXU4W
jOTX7qoYTn35ZAsStkWzuXDp5UX9piXNs5XRgekQz8bYHSxkJYN+B1ZnZzfRnqWFbTkpmZYWtU5o
SdcxyY/3r/pr3fF/nncZqj/1Gs9XoJhdnIMyk0VwxEUbJpE2WDufIWOpcBfO5ioZre/7tn/dS5eN
zs/XY289ebLzvEP9oX5MvmokVVVAjDN8ba5DasQu9ss/tebZXAPwJPVEJuTB16goFE+FwSln8t+6
DyYY60gEEoWAkYpn/eIEZ4g/THHm2exjj6E2jWGDBg5JSJC8GB/K6yq+jh8T6W3ju/JgHsceyhQu
FesBy/Mj8Y2b8npo9wr00eqvMD0ZMbSpIzn9G7Bw7UtK8vbzcIW38Iq5MhLX8nN1Uz3k/Qaf7Y3c
2fa1tvExnG349X2aHrprrzZec0mw/pWT8OovjwKHdarWXrvvxLG1AshLq+Rj9zA8tN41UqKguvJI
Ne/aQ7qZ9vZBO4XTQW0V7sAi3E675lhtgBpZ6+lQ7pHshO1f8XVz0+6T4tjtmxv/weEbc3xw1FPx
oG37W3knXcp2763wS/oqrqKdN+zkPjpV+5SS0828SeXf+T2wPb1ZD1+shTB4ox3HZK12zY6a1vTU
79vvG5V/3+fO5mRjLPwo1yYqQn1OfN2SvSeg2oUoWYf0zq28tREK+C3myuP/EwO6MLbeUJG/G9Fn
U7KGWJZCJd08oNBe1SBdXMiPDVm70PwUI9mqhpAw+qfEgLTOtDJ09V2RmLuJaDKaugt38eZH/Lu7
OJ+hHcXkaQ7hwbMoZ6gI/PsBVNf1iLSgRTGO9BjBbP6aj/qJKhGxoazkOMc2Dtbt2rZC6lFrA4UD
9FI1oDa2TPxrOLUvmYNp1HZ9NPgHmciHNFk3EfnxnhDNkRqQZFtYyUYmzZo1sV9LM7/VNBCRbI4L
ynWMq2LsWwIUiJdbMJCNR01b9OpOCZ1tek4j40Byl4pTgVx+6KePZOFvW0Xl2yLKzSPrThn29YQO
EPWm3AqKzuHFrSfO965b3MRDiUy0WBdklEF67SOjBVFjFFQkZXJLhXO/IsR6A/4LVTFJ+fpL5H0y
ugvejn/ahpybo6SWwINK1uEhTPap/OD70RdP09cq6e/cmhacN51TP0weFjATbDToawRA/qs5/dw1
pacuabAzUnpGKL/EwliXnlgngi1AiCA4ck8VXbFrxKU5/Q9r5jmr1Wo8lTh6ER5kuePR7EU/QSdf
Vk1Ugg/xgBQieYixiZzTCDmce+E5/7SBNc4Wr1kos1CRFh4oPbkrs36FAxWafrGOiXD6KSVa82mw
qR97eL9h//hSz1YvSxRDK+wmPVJN6PvHvG2eEbbul5e6FKWj5xia/A6Y2F3lmKc5OvqH96/8hx2Q
cbaaTQDQsrZ20uPg+SeKBsgODKfWB/DlTKean5dt0PuX+mOrni1hlT5ix5gn5qGa9Ls41I+e/bRk
XvqofUZUxM6IAs9uXplxfmnrs8zEv5mi3nbTP+1C1Nw2JQlx4zCE3UlL5lU4PnhoQIo4Q9JnnBJm
w3Byb0O2tja3kk3upUna9P508bNZ2monR+QJWz7Agtno70OylB6LQ1p1xcpQfkjiSn+x8LElythd
lXF2KnL/FkQrZIwb5FqnOR8PuQw/1qK6EpDmIAQKH4KBwAy8I2G99dptJo4S8GkFMZKpaJc1W423
Z2yhlsOaG1aTuZ84kpjsDDyNWRZtI5NWzJsNqVXE0bikYI6FO4hnwr8PYj6N9ReLYC6bxHg3YAzo
H0pvT0ZRufu52btqq8Nv2jMrasnOYUOnkV4LT1P2QZg3Y3EKrQ+29dCbT756ra1vnfVSlI/GsMvE
bnC/DR0Fo4ehPejUqBk7YIZ6sTPUctNtvG3gOw17bdjH0SGyKbAjTL6leAZI3KoODfJ9tXk1eBMH
kSFVICi1fSrEbdb0T6iCqE5KeayZJEl28mt5QPK8dya5iUwViGTYgkM94J4eD/JGTdlhTsWj02BK
Px10fb6xvFd4LkNV7pJp2gNYDpbsR1dbpzS3tzHcq9hTfxsROQlvevRzQpKt8L5ppfEwtd6z1d0Y
Fdn83HlCaU3VYPEXkp6Tm6gHAxWc3oLTap1NnDfrCAPEGEmr4Wsb8GR/jZq39dnlFC0hmLT8POsL
ISOJ7xOPTPw8MedYzwUsslmCjk1pDHAoREA9nYLx7CmV7mHCJTL/Sg3EClTfqpWf2vBbEu0BueVw
+oYJM1IxXsf4/sFS2OmVPW/yEorF6OxlxKGOzKGCUoNk/zgK8wACdAON526idtYjvzvUI9mppaj8
SAHPyau9eyNu9mWnNlQprX1JdVYczDgLgpzeA4N+zFV5mw7DGhkp2xP9AHyEEu8dAOGlaW45Uz51
2avIcEefUb+Q8CJJOKQPWTH+VZfEtEt9S/nYwbX6Q163106ub6Y0pUTYRU+deF8tUz329bW0xqBC
srCqMoR2LpHtYdqbenIcI5R4yrruJ+dxjNwvHuaBc9ZRDW8SDsy3k21foV93pjuZUb4k7fsBji00
61U5O4dR73c28QpRGHstrAAZmIgdvL0T36Hsoz7BPnmwBdI+A53yEfQb41fdx5EVrdhuhymJcytL
PpMaoJCJiABlaUL/wMy6ylw3KJM7ZH6X1sk/TTRnGzEDqasFXLY/yOkwtwp4/0CKiGR1DAJ0OW5+
K/Db6UK2VM58RGL//oT+Zg3wm9l1Cfn+fOZyUb5YbiuGg4etDxKG66hjgBfDtkr1G4EatWjzwGqJ
hNY3LQLEqnhEU4iP6cK/fJQTXYtqG8gd6zp3Ar2m8LHr1y5xx6GQATawac8O0kCMDVQ4B7KbuRkJ
8ae2/Kjr7Hb+TkYTQSycXsNijQQ06Wk7igACbCjX5EI3vUkhi38fDaSmHjKX4gMqL92nYpyD95vg
TMb3f8dcfVlXf1pg5niYUX5E2UFA0zbLU5gfc/Op1D+ywiBsxYBU9eS3MDmIAJJOdy3JeexN1jrK
Zx3zEHXQy0BBUsXTkMUvWfumuGLndlNIZ3MfZ9GFxffND+l37+osCECEMJ6BVTeHYhKHmEXY1Sgk
i8YdCfjOetD9G0zrApecUGai+jWuPNitWdldmWG3RTgYNEnJe7xLzGv0oiOdzDzlujzKmmaOmyDP
gr6Hx5F/EB3d7Usv60Dm4a6lSi+T7lqlxOTBbUZZie12SWlEFSwyl9lGPIVCtdQ2LYAHQtiolWDk
VE9FBN9vDgrRkvz6Ky++LUcAijMDcIKbVmVBBnDVmEAmWZR9NDqwXzKM3Wdt/GREYzCaV7VNakmb
7jsxUceqI626z7Ayjg8wWi3EI86cET6jF2oqQNN6Vb2quttWprf1yMAnqQRhS2Vs2m5Lvr4x7RW0
SRTKTuB3H8tOXxXuE8jmlaW+uEy6/XzJqe3N3f53b+tsAwrVPhJZa3BuBrNh7CqQwrvcdO4mKB1U
iOEZcLC7xz59iShokeqjjO/tYgiWBPHk9Ju594K8a58oNN96+SmN1m2WoM17O2Qh+54ebYm2FNFC
BOpDgMzpM8DPAgqtH+7SrLmFb3uVUpTN1LcqHPNQ2CE6kmFN6dCaOsLgjdVOqXUJeUgO857C8CDF
k3DOi2Pmu3vqQNZpwbqKPcEsq02agFYqIzTlLkVflzw7z5I//xl+5/vmEIqz14bNwc4/hvA+wOlc
s3ifdHC9VtTtYRzd4JF9b/bW37WWPPX6LnZ1KPnuUxblNwIU7eDIe6M5WHTzdNJuZ6dCaZs9t7H1
ahbtwYm6DRoKBHZVQLI0sMvlED1EnEk+Om1zNUbq5GnVXpjWSs8/w1sPfNbSOcrQxGg7L6V6mt44
wZnRcnlbj84hgnkUyyaQfb83pk8WQiDkzatBwVLt1HXt9ocpqalRCndFgbKD/5W6s0GkvNPjfp2+
yDHdOMuJuXoM03o1NIuIYwXje0NNzy5Dw64aj5P/pcnj7dzzu+54dkqoqLtHGpPGR0os156P31fd
3gNzIWg5nKbuVmn8Ovd2lMytZes/A9RD/aZWudHdycmnYvtS0OEth/C7Wzk7RMwTnFtCANrBS8m6
I1o76dNtO1UG4UwkV9ncf6Gs+Cp3xye23wcxP3aHKPNOKAaZfzVk6t19s3JBesx4UAbT9DrlzzOy
iNghrDAWX6BMHwjrH01/tcjmD7bXPcxVlR4FYhTT34/2ocsu+LP96dynLyv6T8uHW1u2C6bKOcjQ
IjYWfxBEtGpwoQZC/PWQOqeyi15MXZwqdXKEBrERLcX7a9cfL352PqFMEblbM5CmISAM2g8VqHeq
av9zYfWnWJrIQoYT1TuUvHZ3fpqfGl4rdhiXrv+HCL9+tm3JS8PRzAa9T1q4t00dngSkmLDP7sKU
GH9FtHKJXY02xRrpy/vP/PuotDg3UmwyYBhUKNhA73wwY2LteXfLuX6JnORsTcYYeqz9371dHLJ+
fbt6onf4bfniQKXxs8PcDD54W9t/gw462d5TkdTrCqYx+eU7zZ5OwKVPNueg9x/19yd74O6/XnyQ
pQEl0oQujUR1LJzdDGnKQe/CY7ZZuDPlxdj7Mg38c0yKcw9Gc5ineO44J8rp1hixePCKZ51nXFpW
67Vd862V8AmNlKWyFWsEOqwDbE3TS859f8hRodT59WFLbNM6nCe8Q8ZqWZjWmhrFwMiIldOeyKjg
7xoUwXoBGpttxm2938Z/vO7ZxJjnlLeM1uQdFrRa5n5Yxq4MX6BRLLWfJ4Omd0ptrersTmI9euGq
f3q1Z3Ogn2CUtoDVDqoH/EwcsC1fvInAQEr8TbPdlWPs85Qtp4/bRnQsPeteRR+oBf4ElOUuIh4t
GqTX4aXk1p9G1dksluNZ09uozA51bn4Gb75pwTwlur3LQuiyhX5qtOlkhPal5//9xEH45te3LUVB
Fnmo/cNopl88Uo+F0xzl+DZfeSLeQOdYV9VrwmH4Qosv3/y7Hn42VbV2FOF1SQ+3GTmJhRcLZVZi
/BBGHij89m6cCBbXH6S7o/7sv5urzq0isRCy1Yj2nx37cIpm+5SSLesZwcu06JXuSSdZabDqXnjG
P7TquWFkbyOLazJLO0CKOi0TRsU4VbNg9Z5OZqOvQgsddGusbTv8fs1/pbZ6+v/LknGhOv9Z4LGD
xV2e1/8sH/khtFo0GoZpmb6HWntRTDGkfgitXEwXxSLdgKLsUoK9FAb9UHZ44n9sVyCxsj2qw6BR
8E8/lB22/z8u4iiqzZhZsR37V1qrX8e5bRouJBZ9+R5LNxAonc16ldPhPGCnaKlVL3siiR51uauF
3+bWa7ONhOaB9U+AOazydvRCjI5glL6E3lDUl9bWX9ec5V5c9kgGt4GrgMcu+9e5wLVxnPAt17iW
lKOYgO8ECMVj0yWj9twVbu1ciwz5Z7IeO0D/uCBNckhfk1x5TyjRKWH0uyKr0Db4Gp5LQyK8e1SN
yXz46fXefZ8ifnY8/EeTAbOj/AqXYxxzbPt8cA1KB+cEtRjD+UUlZvhYX10rvxTja2WVCRFpipPS
3diYEScBw4mbBcTiVa///jagJfLmUMjRYGetJSa5lL1gPwsWNSm/UBc4xFtTFLA8RUER9LYfO+U0
a7zga/+U6vjjHKNOVd6X9+/jLAdgs7WmmtkzbbRLFsVq53GTMO1S0/JG/1hkHmYfR1hcWbeCwV34
+qlOotl86hD2AkOVExZBJcHx+pCC/6LYuNSnC4afv7sdqOy2gcepCeD9H1bGvh2FmD25RypP3fK+
j0TMyjUUMfDvSvkt5SLRPGYRZa6aKzy1tjFfI9xgZEmV3Vctutj9+y3069pum7Zj8JYc00NqiZzR
OltxcjGh0UOLeIBHnFPACsWwiXbwqGyolO0CIEcTnOcTh16/t4v0m031yHDJqPNNVvCfBY/bcHXv
DXzv4VQo/PPh1QltbtAJzodwgigefnIb0SbNla0TyJJBHGpJHSESl8Q6b9w+RUsTIIeuIbNOjluD
Scv6UabfdEuBhMboOk2pRNBA81CEpUVxNG1MBQ/1RORQcz7HSnntpvGolp1WcBFk9rnAgmt5Rl+r
MvYWFv8FzBp13vr99j7vAsLFeBPGlg9pxNZN9/xJNVA6RZOMIbwK38BqEfuxYaoOwm4z7rJojRKu
8RzJYfk3CtiAqfSyk7m7BevolxpA2Kbjgd+/rbNuIFwKiziMCuIiTHGsCb9Ob7UtkokqXyAHkCsA
qJidrI+aMUd50MWRA06S0UuoI9a8nfT6Mro0Mpad808dgBvwEe3qtmkapmAGO5sx0J2MbsX6szUo
uO+uFQZ1JjYvk/23ZVIndh2LtIX/l5j82s1U9xJjcgTCscwxtukKKE9XUctJZ6cz8U0pTAQ1f5zb
XF0KwbK2/XKjkHkcopgsmuiPGTLLDPzzUdrL26oNp24b1WClt0abmZQvyLhtr8uiyx8x9BzUhUH6
j07jObwcDxklhbioJpe1+OeLdrlQmjvG/XbR+no3gNkS5zlMM82+teJ2nLc0QBU9Dl5vyb3blCF2
3M0CUunMIkTv8H5necv9//yyPIfpFA22b+M0QGHM2e2EZjqiBs7b7cyx8xY0MaRrTK/S4jAXCI93
kYqHe6eem2Zf4IJJQCvt74u0aZ0g9tz541hkofOVCibn2myBBm8sB9xVYMIhJ2E11kIFA/rrMhBR
0mn/bm0S3LyBLJVSYs4u6FndX9sSSqM1Av1ptllIaOk+GwGZkrVIlNjZM+XBL/PkzOp2qOek+jYO
FFmTYfHsrxfacBlRZ23I6KfHe7xZZpqz27A6S9ck43ybAMM/qkwY9z0ZMTQk0SAhDSYRVfQYNht2
fZUnoEdPttVEzdpXIWaWhdRC6xu2bu1YXZqhzociDWQj22XXh6cJ09XZXBD7Vp+avkOFm2kP/bFu
gQ0FUS5hAkKgrQvcTLsJd0NssvogC+NerjvbTqJtvhSiPAFuDlUEPW+qH/Mqz+xb8Cl2dkvPLtrj
+634di9nrciEhd6f7abrwKj59WX2DXgkt/P6bd26xXPn9m68mfJmaFax0dbZsTCwiIDT4Rg9gMaR
IihnMoBW1b00UOrgvLomiFiQ8sZueIuDU7x1R6NXlJcYMIpw7aAgSqWoUjHndj9noG3UURX18DC6
uoRCDb0BiJQ9OEfofR1u2eBotfSaivuobVaNiuSjS90eGYfa4gpuWfEpRHtz9/n9plj6y1lL4DeD
+MTlPwzKZYb/aV6K2L801Im2W2XMU3Kvt1B9VrDipX0neHnykMx2AnRWu+Qp/dsLU63h2DiYs9s6
ixJAJo+KYRD9tiuLt2qbFk0faLR4q1M71R+tRAfTlLdGd0mbdLbZXUayt1hOgPyxwRc4Z9EYtzS7
EIO5frt4PKjHIrXdV7g5xVeY5Z3/0QWtD/iMoMjCoTPdOZjCJs8uDJffPD7bFYOHp2BD5yD1a7tX
AiGXBg1si18oAgnZK6MPNKqLq6C2SRDd1z4AmkxkVC7+6zfu25zblpVIp+3PlkxDqnr0PDJJhsBN
YisH8AHfWsY00NfRgbTTeQa+aTWB9Evr0a/xCXbTznLAw8sd7Rr6/jf16E+drcrwsVYYUm5du8e3
LXJatZx/DP/YQI/d+TpcovVsmma1jQzyt7t20JwyYLEMW9RbOo3z79vCBW3CwQxghXH+FtK2wvYG
5D/zQFXaV5nn11/hiPtXkqLV+uvQKOc4e4q0xvvXPd83ecsJ1dfZtfgUhTIF/fr257rU68ZmJbSt
nCDcpEq4DbXZPo21RKeeUZCXB01kAimNegfI9PuXf9NN/TrqCSRTP8Fm0jLZT56N+mSG62rONfKc
qQM2tYqoR90MmZsQ7k1JtBo6LBoUHGZtT4EkQXxbqTY7QXicx6NgHrpFtOmPqzCTDbCJCYrm9v1b
/Of4WJoHcoflvQE8zu4Q+GxfayEkdHw2J7UGk+VNH2ZFZsX3cSf/gDWQSIiPD82FV/O7tuGojvEc
NVPsK52zkYkhgtv7gBS2NTrWpz7qqCNNGUxh4BiFk69Lq1Svmd+JdoX/pXPqfae8cozIvNep7eqj
1WRUdnxlV1n82eyH0LuweP1mVwccSix3xn6X8+nZ4kX5K7DIMYTsjCXfX9gvgmWyJwqt8PwrdCfA
aCX9mPDiH8RkpIc8wms3ECBO5IWm+udEykRiLnV1RICYws9uxMQ0rq7rAhau78QafbnwEgCelakd
SrMykvU0UmFPBjhtxxrSWBhvMMSMxMP7XeUsQ7RMK+woLWM5hy695XxawWt0sqWvyW0PtL5Yy6wX
KK2HHAnv6BeDt3bbcPiC8cEiCtMHoEIZ+6DtlOfldabcOaU+Nyufx8Jw+0tT3tIGZyONKiNdcE5i
1eGk9OtIjyvwFoU9yy27EUdsYny9rzR9amAM6tGJrUXxDBOtfNYqD66erXWNueDdyp1RjcXXJpHY
KF1orn9MPhyYfANCDjtxi3Dc2S1hjlHVaqC5vLEVAFjbqnkO/dbKgXosSK5ZITfscyf54o25ug5n
p8gpxcUIYlVCwgIKKzuab2ByRgaj3IQTHu4zmy6rUFrMeBFt+97ESfLCff9j9WChdNy3N+3YRBDP
Fi5zmtuU9SDfWqNT4zzqkg9NnnujL8CR5O3kPnRK1QqPoKjMPjcjvkl3pahV89HODDwEzEJQpLD6
13fFPpziRBtPXEFN2tlERWlkjSlGkWxbatEpiFdtDmp2pZnSS27NMPecY9+3msbqDp92fsG4xMUW
Y+xDx964RTWn3VZZVlk9vn9j5q+BckYFAVVWWp353Td8/zxEg25yHlxLDzdA8BqK9AUnOiKfAoIG
aGPsgWxrX5mkxsbV4Koi+1zqJsL91YSCpN32tc2vYMYR0cCNMrvhc8oGYNbZ3VWdjKN1nMjygEgL
MU9We5Rkqf6343gLD0C2ntKKC4vWP1YEzxDEGFgwQTs5jKZfR9I0+wnBW90H7s3Xb6mJ16uT1sGS
3mTQ35IKSYEIVdC7c1We3m9M/3xVIF0FbYL5lgpeuh6r969XD81GCSYT/FZriZXprcoocJVgOjWg
vZTSN6CCoDdhlKswsR8sdzhkLAeyWgGXK7GVGx1Yq28xo1S0xJxiaxjpJwakKQJIfZLjOhNousLe
d6/XXaT6nW7rvVbvTfyu5xdV4pf2Tbi1lj9BfZ/tjyke13wDUVLnEW66A4lZabqcvMAoOIqFj6DY
w7BDuRaV84uYuEK19rPc4tVgcuSHPp5VVaMzuDNss/Mgw5oF9mLi+kCVN2NR6fBK9Bz/M3+n92nG
x6epyQhuMV8ulw7tOeEnr5TwQWGo+EtnMjhX9T7iqHzpOnFREp+qY2+JianUiggWijBq22QXpVpN
ZyGCXzrqoRhcOH3rutWH6VNftFP3alTRZJRHCywEH3aHkp83SodAI3bhoGlIbCMgZWBomMktC06G
Kd/cvUqxHC4x7QA6QUqMllv3uFjzb3XmQKlq7CRefsfxzrD3mFL57XzILAqcgcXS2IqKjcJxRnGv
+eAQ9F0qu4loW+1YYZhS1YxjAl4dup1wsqPo2WSE3engFqPq5sfdJpKOZGAuqFxicBhZ2YtVBOdu
bKTn3knml3Ai1IKL4BwbeLjD3m8ZnZRQGTwy3Sgfq5OuwEtBJ/WHFoaebXI03UZ9akT90ah6QceL
iYrS9Aq6I22ua1ZKw8ammntO/A3Ui2DAsml+IWTQMsIxFQLNEaUp76n+MfZxEuClZ21R0CRhKZcB
/OMn/BAGGshNpoKnd0zpVy9mZOb2gwe7ZAabUDbdje+E0Td8WNDJ59481p9xEdHVVW2ool+oQbIP
9bU0MEfoV1BuY94leq7loipeQG4Bgjv3syVtqd1TMbNEMJWclrfV9BkzuZHDqn12TAKv2zqZAEP3
sHOoGDfzlFvOv995bBG//exWYYnWGFAtW4772hw1oDGdphv4IqX9XNXT2lAuZjABhP5lnra6iMDR
yvMi6dz4/pyghzBHUIYau/BImP5RtyhCz6/NCjTEKkzsBo/DoshzJO3AMKtkBblzbO/wFh+ccpMs
qgpMf/1hhpY/aJ0Xroj8YZKzBjStDbuosQWzQmwQ7LXBgbCyAGQpmurFaIwBnEYH18imcqTLFAAi
c67EpxlCF7ecMpbY9KoKZeCMN/MwFj1egBXPuHVlgh34Wuf0NTzoeR0xx5e2BPdWe11JW49zTj8w
gQnzZ5ak8xCpsdAd1XeULM10wdxkaNVbw0qiWmwSBw8Z7SZ3/Sp5mLFkoJWS0nGtfRpGHZ3NpdaG
zmaHkHiSXTaokuZsNT9Lv30fZQLKLx/CDmsJUZsYkg/J4yxGQ/NXBBvr7HNfpDH3iQvRxFhhille
emLhDsC0BgQ0/QZ8R6QfIOE0cu/PljV8Gpj6RINPW5X7+9RSSfhQ4rxJyBDvcbp1XgOG+KrjA2nT
j+CJcqtYazJ3RjjoYgqAeyl4saAuhmW1g8+veUGfEkO892XaJC+1Cb4Jh02CxqD4cL6C3muJakof
mQHB3BrUK/AvbiZmFCMx293qCgPJqZXBj/cE5JR0zIq/1pnaCzWw4H9/YDD3rg/oBodGaM9Thx5Q
5Fbd/+V2KupfmyxKXDLYYiQx2OZTqXRqu6p6LjfGWPf1xoroQ39XDf6f19iglVkJywmc+H3X4pOx
d2rlIBGKtb5SQdvP2inrKFOLUb+lothD+a8R0hJ2JZcVhhlOik0Oy0xb2XUSRi9W1FCmDgStIFD7
Y0iIENTw/8tp0H4Ld8gozUg9J7NbLfaGcdNU2dqcmmUcjV0/TyeJjI0fwipacj595C5LpTd4YFQ6
N2myzxgQL91Qlb200b+19gS/NNQK/6GTVstHSb0o3ilR+iWvMeJYR4MWdlfZeRCWhIyxUWnmziGU
7EqqT/ohSa7osKU8NKqhsNAwciI3Ld0EnjQmYR4D2hrRjGoBUrpljqvbzmSZE6xFqHBK32oR4PxY
2NhcACXexbVoI+BBdmPEd7kEOftlnttlvf6xV7KMcJmuf6zlWZ6GbDBLDbtuBtc0Cb6fsb9kiH4s
v2lcLRuFH4sEjnURQ7MxrGW79H3jZXfOsl4NpYBjEbids0ziRV8tY0LHyI61OJXJsqiW4K94jjIE
rpsRswvTpakwiV2G1PdVDzucJOwD8rshmuofuToHr02u4DoKBPVqKkds3nRanQIE+3uSiNKLt2/u
zGVE+Xi385WRPS2Jp9LzNNoyRV2dfusKBKbV2i5z3lPQOClD1nbiuI0eJpzJ8+YZ3xWpOcGoZ5Xc
xkaVwRRqrHZkVEpPi5htre/7UvLjigdu4ACV07plDHrimIb8XJ26DnSksVWoXPmAS8qANUTvbJJe
EElgqzGrf1/6MrdY+g37mmXoJaXlQEscsEtdZqDvV3AzvbTstTuZpqdvigQvHMReUZFlsK2FqiNO
hk61LE+FtB3ZPWdmAw3rpWn6ZbLyw0TT00+xGS6tLme3YboMMDpF2c85fJ7GxrgBx+Y1zI1Dt3Rz
gR8oU2RbKuI62wo/X/5kGjKDl65n8Iq1gB11TkPWdGmQmvogZuPOlDnE9c9zKUVj3EalndEUVTLY
umashlHj28vV3Ons/ZIFWvrWUmXsLtcHKEM6NNGcVuYvP7YFRoI955e6nbz+edKEYDDiSo9tjEpz
jqSBVXTLNJzEQKm46dpa9oRiUUh0gRNbOFHcJGnMsg8ov6ORu8nJeB0/9h6JuQBXA0kxEQ9ZxD47
4sexkc7w0Hgy4mUOsOSAfePsyheGTdHzOOiyKgYRagJNsbVa+W1rIrtcMWHgrYkXpvCXXmHr5ZK8
TJBycWs/vsIt2OziTlF3Fbdmi7bjL6e4pUptp8m44msMmPGut65EKpvhuvrenzFPWl5d5OvLKPoh
CKnjAnPeQBSCfQDFWG+XQw3BV2aEPkiX2LIq02+QbBrKytnhR+Bw6CHLY6Z5Q63xeqTchrKDPGrx
yqHKFj+2jSaAc92w76+SF3fQmvKDD8ZKfnV9rhf0Rqlb3c5327r8YEH2J68v08yjiEunaKge8A6p
c564yDEeYuCw81ynpHqy1zTWZWOsVJHMaFxiSZgTLFzb+v1dlc3z9CrLShTYoDTxDO6shOTONmyQ
vBmBpV7GsWOV+ThDw/KqJm3AsCKBK54/q2iixPF5QVrj/jqhnenxw8pC5frw+oaCkipFkslfTQhG
Fu+ynA51x/fahC7iLjfLvymBGDoU5LE5U1BI22SucdUNXpXWD1ScSD3f+jo08+4Wrrjy+h18rtBg
sksi+94wCFhhg+C3y/V13JSAQ0sN01YnABFRW/swmzKU54Vp9sVtDelb9/YKukI7Hz136kpBPn6m
AHhDfSUeIYG0gKEaW3KD4cQaWaZVuldtpXNvIIBRJiQrH5oY2Z+COhmtuW4UPhcjBiD+ssfm71nA
w++75h9Tdp2YPrIY9jYQUTewFZc5nnQOHqGbzkun9HPb1jZFN0XYysjYdByHikdKDmo9ZnLOqUSL
7db2XzFe9HizY5+7DpVIPiji6boz8tFZ2dDg8iIwtNqm9shzk7HzcIky6DdOEjatSWLdSOxr00bW
rwVYMi7HNvF9kUsV60wemCkGl2Avv/9JqUcWBWRtMWtdviYVuxzKOIC0TBnfz6Z2Uy7fZbU6qoem
tBm9aanErO5gTlrtlk7rs6TTUdhMzm/Hk9RP39aFnM+c+losa72YCIvA/xXLSde0omX1dpjWeiqI
JjOs1JbAb5gmuL6+TReIMEpWhL6ul1mfjR+VE4q6OcOOG1h4rdkl/8vdeTRHjqzr+a8otMcICSCB
RMTVXZSvovfd3CDakPAm4YFfrwdkn3ObPTrTmghpcbSZnhk2q2Ayv/zMa26pE4NerHAWTwq8DkW8
1Cu11y+hfWpQOJy2IHuXA9hTITuVeOUR2aNBwhF6DibXzVoc5tK3nBS3QC7zB17CdEvKLDtUS8BT
6FRwZjS9yR36VdfzTK2iWsAiSW5UCK2nnZPU6cF1URhUex9UGYTTDt+4G7u1tcW77nhsRA1WjTSD
FKaBFBX26f84xgs3GYmRk3Tfnst7GYPqQCiQZnDdptjUjephvzhGS2QzEaDmwrDow/EdLydAXAfr
PSzH5K0USO+Jcxv6tGzQXFwAOYVvLvEsfw95bZT55DM/DtcArgkvJFWGkcUI6OZ0VFZloGbWcPWe
+cDuWGKePZlLqmCpcAmq7Xu6Hgb5Ug6WTGuWggJrJMm8HlHSdi3GcTnpFM7JHBCqEUuiZWr8i8pt
FhvwTYcKWUDrGVeNcZj3kgc8DhtWiPLvTEe3ZbgpPN8MX2Bd4wrq95NOD3McLe5tfWL0NsKNrB8I
qk6kEe8LaVGI+kCLLlUvtAnMe10GenxG42nBQUUhr3Hv5H1cHa0+DKZHDLHzYT27sz3vw6q153tS
q1kb+6b0Mc07TTSaNYIOaTmnjwh8GuZnK0BEZWv1kRWD1savJkR2VnRNXa0QM+3K2zjXs4sKZ2bH
6kDf28Atxp8Xkc22HJ0vIshG62gULSrFSWsJpglz6e0Le/R1cWqzuXdRsO2N/i5nIhdc9WG87Mum
CBMe+ohIefgazPja+xu3UQVGrUBWXGqWLK2QfC6JWO2mySuzALzecqbHF0tpFuzhEmBaQI+MJ0fy
iGB6s4Pyja7aOd6gzfz1R8X1I8smDViynvcmwXu9goXMcuA6XURVGWIeCA3ApngvNl6JbKe1jqrC
Y1HixbgU6iH3i//u2/of33Mo631XjdNMuxHXppTlEQO+TL+8l9xpMC+p5o8898eW8BBwIq3WWJ+z
ag271eZn2gYYEPUTktr45izvfTfb+LNPa+l1OQQJCywQPKPBUqywTdQia/2WjiypNWS5JVo06Vwn
5y0tsuQKHl3UYTNhmGV+8vrZBag9heMSMujpLnWQQYHA1/sOxiggxco8WIqZADO810qnAllhsxM+
5lt5wBsuNyAXAvYMeqIifCUuZYSuuZqEv031GI8x9iTjkN2zpdzIhUI41eawaiRIkWPgTPlwyQus
hssQeeIZU3jTnk3aJ66ezS3oy7F5gTDSNS/kEl3yNVJaJ49x4pssw6bGZPZrmxhiyFb49URNynnh
1pgCdbO51FMIPC24p7mYi+m5GvKl/TUWZeW+JEBI4mSPOXHP33MmcwmCZjgu8RtjRVOwyt+aRx6z
fNzXG7xnTSQB4BQvAwE9mgTSmoyB3EjHkv/A5rd2L1s7WE6CUVgFr+pHDGPHKdoTUdPbZDgxluYp
diAS04yVkLWR5dco7mtemPt+DnUmYPpsnb2n87VpL9UGighL+PLFTC4qDYTxETlnSzjz5h+H9NJ0
4rGX6bIGUiFpg7iD1bn1fpIm0EWapgqqfiHLZfHF2ix533lHRg2PsMG3MN5rt2pQrg+Y7JV6PXp2
3yUbV44BC3P8AR6kCZz59DzyicVTziLz/ZXV4cXrb6b3HkBuFnRMhPApog09sn+CAm8FKJqindqj
avvefJor5HF3AC0r9xKKq8VjU6jyDvehI7r+/seZahbVW/N0AOg54UoXVNPXwAm1QBEJMNfy0MIJ
XutuYC7CbZNyL48JKw2DyGyY7HLM38KpqdYcgcupWQtrajk1bYdm8NozrJyHYca1gBPdpLgq4aTm
24GBb0LVFfNw9gPayDB2yTRoQKQEB1hLb708+rBkDm2LVVmLWclbsRj2QUNJkWNpAtmYslKNchNr
7D6+skEnd9p7eDcr0uRpCggndSPhFKwAwdARO8RWNfBeRGu7sl3RGlUh7q59svxRqJJropmHr0vB
GopyXl0NgINbCA13SfDzuOC9x6W9/IcRFZISIPbiPm/1enrvqMVp79nnPPeyusxa+n0vc5yFJrmX
GFFciKyhT9Ywp5CGfXqbKPzf5hTsX8rLL/lL8x8f5Fr/8z9+Fm/9z38njVdsZDwgWz+NX/6VJcld
FKdli+br//hv//zXP7uS/PPzfkhOOi4isNAPhOUxrHnjGPyQnOQnEqgTNpkeO8z52ZfE/gPmgWMy
MHsnLTAR/UFMcOw/gFCCz1HOAlyhIf93JCd/FVuBhSodx+HzLCAwkMHtZcj1EwIGQ+KsDMHvPwBX
fXIm61RHxU1SCwjkWY46uX0m1GJYZ5+hQ+1twVa/ONN0F6jysbPlhcgRXU0aREaMi3iObkkLdmFb
rYdiQBo9fiRrcRdnKCzDguQgESHZ9hzUyM2GqI1Md5y/N/5QPCKmd/T09KxKeYZs9f0UY6qYuwaa
xrO9AcCJ9HVZvvQp/idJUmUIqPr3diLucgM7ddeglbikjEsB2pbuK0Syq661z0dsR5Xw7pmD3pvK
vwpo0xUqPuguO3TKONRj/jmHfV+U8JBHu8TGnjbKGobDS41xwqrqXPp6A3MCp0DRXMbY35mIwjEN
add9OT2XBeoV0Zh+JsmFB53kFacuiu5ivHM8/nItZL+WkPiGHuJ7aJePaqDgqjp1tVD7GimwwrDa
W6NBmUU0hErvsRHADiPMPLZog+wcJzjgbod2St3QznSGO6gIqOzO1smfgldrQIJO8FQM4AUrzmN0
SVAvoRbt9FqVJtR82s5mDWM3TekIMynv9/gW3lhei2Oyxvp30o/8LhI7yjuAQudj8W3L1DKqavnf
yvEuI7D9lOMQtVWi9TqnX5Cg6Au6H3W7PsrxOXDQ+h9DMMT4pTbod+jHJJyfBjvYTqZxhRrJGc3I
Eq0QfWsM5jcOukXswdErcNz4ZTb1LeCve9PvLg157wzTC2Iy13EYfy5EikViU7yEuMahSLFLfNDu
gVrgcXW4wdIOLzZvsX/LEiS8M4BKVZP4hzGZnvzExqxtfJZdeI0MMcMDgrm0jdcuavYMvu9CBg4r
GqgVUxsj3srJPzgGTaEKTy7op8ZWJvoWC4SD4FjsM/3I2X2UXvmYme1NMHcXk1XcilKhRV/mj8E8
3Vl+FuLHMd/FGf2PsLQ3jCTJGKYkwAm+9ulcofLSW/JTr+psZQXBwURPRUbOuU93cxU0RbWh7/+S
Ct5wbZ0ZUXrT+8EWFZ+1h3MgQpCnTtcvvUoPqRJbleQX1J68gkDdjA7ed2CQtiBMtobqmeMh2NN7
eu9qcR61A9bRZPQ2ZPA1e+yzkbR7Lm81yunVEs2+t4yDmWQMfGlW4jwXVObzQJ9fIQ/RDdmNwMaS
7jdOCUbn3+vB+UYOjm6PPFZt/nZpA0zdwjRe0wizysw7VgYPxxnEueNHXydT3oPyO5v6PNzMjOwz
Mz3gyHfL6X5nauMgk/wwKVYFKtJfI6O6Na3xGdPw1x5BgEGjXW5ZZ8k0Pyele0wxbhyK/GWsrLNB
Qjf/Kchfv2NifuYgvZEF/gsq8yM2Smnh18QJAQ/oY2yEZBLLcBjnh0KlJm5B1adEYOagimSTV+G3
YUTzwaPjHxTnYdt8SvJ+gz7Qb3Bnv4CJ3q8CByoJpAisCUP/j1eRI4OqdV2bXEVeMR3A+KRK5YFR
HjpN2TlT7bukyp9zzBQoZU9lbd9g3/gKivUd7/C3MoR/ebL/257/C+Rayr88/zdl+r3k1L//kr40
GCCBaH4p2ridjt//53//5+//OO9t8cfC/QHfAhmJngav68d5v/wEygUTTSTffbVQQ34QEW3vD2sh
GaJALVlqb6nAj/N++ZG9oMIRaYf+xQf+nfP+1yUNq046irMerLFlL+j4j4uJRICRoMzKmzB/TZyH
0QTbnTYboIdYwBfbsg5xeKnWXgbwHOEjsCy/21Q23/DTpvrTFSygqp8Sjgh7IduvuQI0GVcZIx7a
CptSJZvhYjrKOt0ojfHtc+4yEXexnTW+//089/9sFf9/xrBdwte/ZtiuvkT1l/ijkwG/8L6opYnt
wEIdBVgG4UstDPL3Rc1PbG9By2N1LxcOLT/5sagt1NH5mQc2FGSxskxWwo9FbUmItzD1TM52h9jm
ir+1qH9ZUjY7xgE+CBOGIA3R9xccnjSknWBbqTduBIMCubfXMk9isGLKO6eTlm1sHG7XaTI6+wJK
x6ErtbuzojrcmVOAqrQ9OMefnt3/5uj4ReILUjGXhE8Uu13xB5jhj6tcVgWsvTHWG6Oauw4NOmyO
/bpD/i2DZbQKQQl8MRzdL5ZeOOjNGAivdIWaVIGhwUUiu+hZTrZzDXrtqxujwIiKi30XTPMMVaUa
nEe68ubaoCH7uUM/aFp12LTNeInidRdfibkaP8FNz1CGJXcEIkPjpWHas58YaaDiEhv4kiZ43no4
Xgb+BkN2746OGObvQTKsGzeNHapjQsiq6zmNu6hIGQt7Xg8avWqdlTCBZq0sd5hehe0xPCjSfMR3
x5/c56lu/aWNlZi/iR1vKPCfYsfbU10U95Fr4AvQAvn4VFULZMSI8F3QXrcVmJ5a3PU0AgwfmDyC
Ab3o8++iQrU767d281zkau9Ft3rpC5nhrvTugnrnebu4oq5IxqPOOtx+JFKJ9Y5J1TpIQXAvZiqO
OjilcfGbRfEx8r1fPT4gEmy/gy7ZL2ti1ind5ATJQgcOxUa5bYnkRlzs//pblk/59RmBfV18K0kX
qBI/PiPh0ZzOa0QTvamggpC80yK46XIkfvLn2RvmVQYyZ/3XX2otUfvDt4LcXXwVJLcHHNFetuhP
UT206yap3BarjULn28rJzfMhx+MYiX9z/AL+235hywBP8ele3Tjw2yXVkhl9q8o8P5fxVJ5nMMKv
O8fM0QmLIuPcTKzkKaEh9xBNKJDoekj3oztJJLRV6PxuaX2EjrNhF+gxRTcoVZibUv1yA0SWWU5h
Co4n68dNbWPeLFNGHvPcVisrcctd3dnuGgCjt3PNLtvFk80GNCtvXQo1HiXIjrU0kGKlz6zhK1bN
YbaNdJOTEO+hcp0wGbnJMyztco3sZg6V+EKUxnDF5NLeM4u6beepuEqTkBGpjNrf3OCSq354QXLh
r/subGvH84mUH1+Q7MEEm92AyljvMJ6o6yOULxTQLOdVYDcBm/F3ImPLQvv1GyEUKchsPpSSXynr
WWqUQZ/zjVVd308aEc6JILVJjRP+c/ZvsLi/KMrw/ri/JU3HGIeeCsfKx/uDyWPWjVPrDbBotNxk
u6tMbOwKhxFJkttqp6ccRcVr8+AqXArwl/nrHfAW0X+5Xc4ywd1i8Aov/pfY1AW4mXd0PyER+SG1
ZU5x06HFDOonQGpPBptosvS2K2oPIrT21yV4mpWWHu5wXY2VGqiso9njcl16Lb3X9n7u02nrJJG/
NtIWCRUAhRs3hcdnY3ZAGyMa+DQXMdFGYx+XUVrl442jkp6OhTCuc0gFqHRJuR16P7xtEkPd93hf
7rOgSrdeUgOV8omhcoxQO23hvz2IODPJAxcwmxzWNbzW49hm5WMcwX8TNN/xD+XVjSlau2+P7/9B
bfHvZl4jXDbGv867Ll7G+Fv5c0Hx9gvveZeh3D88C1MDCIIWlDDYWf9IvAwSHVIvsnm4v2JpI7Lj
/1FOIHkikDNZOJTsvKVm+EfmJZw/JHxvqDGEAwKq97fahx/PGml68AsIGyZMNYhRdFo+bjqA3iJG
akJfRANT540GvS+ucCJJrW9GjYvNKjMIvEDsLGnsgqxmPPvTs7p+314fSvSP5w5XwH3bdNKo4Yjd
GGN9vIJ4iLMIrHh/XjYaFIyF6J9/54SMLY+TxKD9NE5wzq6Duh4bY7FAc9mWud0iehqKegFFYv0U
2L+TeP2laOe64ARwinAempD5/nRdJMOyZfYlzq2hzZqNKl28lOtY0X9JkzTsV8AVmEk1ow2GgdTJ
BxJp51MMv7SPk2scNtMB2m5keCdZNp34TbiUH2IzyRNQXsdXnNNcG4zTX14c3qZF3xSDBtCdWMaJ
kYfbHZ08wZxLV2Vc/kYVYfm4/4qNb1/Ho0CVGMEQR/i/SjMBvsCdUFc5skgEauz7qtJhpqR9NIB/
k/6IX27NpFNC/LcgpPF1QDB+ubUU+KpV2ZDNYzDtCMeWJrgymy7UtTGaefU6pmDazkRqM3vuLRQs
VqPjFeorE5sOpWlf1rd+aikkpKwWE24cQP34GpvrWF7/Zu0uJ8KHp7LIFSm2oy8grP1JBk6UjPaN
0RJnszlm47FnVIR0P4j1cRVqCPzbyM2LF4T9ups0rRnrJoNuaPw4Yxv/hk6ybJMPl2KjWoLKDqZy
bKk/ye0UcRSMmSuGMyvw+hbMHErEF8Mwk//PaZdUn2Nwh1H4m1X4MedalgWdEp9k1SNlpFD65cgs
aEW48LRamLS0yTfowWq6s25qmsBEZqnvZyT+zZXBIT7uS6iEVC5Gwrz2r1/Ex9SIZUk8ZKVwaHP7
S2jk4fyUu+oARFfoWOMpTYyp2+CFuXyRiFz7LPeYpT7UBaPcI1qyIAb+5ldTCVA+U8+4NHf44+NX
G66T2T5A7ZNriGTcKxdTSSutLPeqZJqCAVAC1RsnzQ516r/+5l+2CUQsx/U4ARatAeH+KV0BXgmv
H0/0U8PA1mQskLMf3sNR5A4877/+OqzUPlbpEgrrMs56M1mDM0Uj8+O9NnE1BqVR9QBbjKnchkYz
vQJ3mfqDHfqO3LL6y2KNqsy8rv3E3SZZ7yDw7wVyG1QoJdoetu996vjHqZqyjacdl4lqqc4CgPHb
wcI7pEaMaVXVbX/KKDGetO8OB20a7u3g4wQ61oXY2l17OcoA609IEhVFrh/A1Nxp4BCpc8KseGyN
lz7LFl913b36bVB/rbqGqZYhsmNkz/KS5YDqaWXspZm2F+Ah1bqSZo0pQICO4KxyubK0pc5qSH57
Nfvq3hiluoqXGVMels5qrFCOMlGgOK/HUm+A786YeRdZykPBWIBD9cF2RX0beRbugX2e7spOJic8
RkMaGPnDUKUzhsjWuHXnEt8eMDr71m/cQ9iU0Zeqa1+9FkUThkWpXvtDutg4vBk9tune90dnDUgU
0zceA2DtyKkuQbJQ0sN1ZzJVCcyJoBQN0qweAzEANnPHVK1qqDVf6rSz9sEkvV0hg/I+1I3azvjE
bjieBexMGDzYHdbg32BGXaCffd3gZXmDJixjNLcVNwphqtu+NPtX6BAj0yTpQy6iaMFKQg7FjY09
38rjStCKCiezQT8Yh+BVB8n2WQbUjmtKX31ulZM8jZhfrCUNxb2cXB+pvwo8Y2GfSvxftxww4O5K
jb5SxF8ruqbVWxf2lHEGL2g+p0vU3QcqjT4nfZEFG8JDcpWCIL4TKrCv0FrqH3NHzKsy6kGGAzE6
064DmxKLATSusRCsVzpXtBq0jrYARdqSTipqMxsgYsm3dJRnzFOyZimtzDCBD2PoROZ3OjRYXJcj
Ak/dqQymbyDx5Hp0G7HKkgnTuAKB5J5a9ROA6hjviTpPDhFszXDVxl57KM2ado6ZfbcnKY6IOQ/7
xNYpiX7WX2rPQGp4SHZY64DuMTWUjrENeamyeJicOd7MPm+od2Zvl1kxCBO4FLuk89KVZTX9uh6m
+cIBzQYATvRbONbM/0CNYlUuzhMLqsPkld9dEG2roQqPopryOxCRT5NAYztVEEfRuxpWkxjNz2jl
7nuZ2+s27KrzKezMtRN3V0HZD3tkBMatnaWgXsOx38ZWCsPfCCZWHSJn4GJBeAB0mBcMqL+3rKQ6
AAXBWsaemjt3DvLLWMfhNRSR6TwJbb2tUdY7MyoXUittLhhc81Aj/Nv6gn1ZWSjOb6WX08zG5L7q
10EUjS82kFlM3GmfgVUfswsBLy09o6rKsk9RGmTG55hBasCHqEFmq8n3kuiiwnYi+S6CRLxq3hwi
O4Vd3xaYH7mbodBte6lQXXOffFD4wSNCJhYWS/EcJ/Gpx/M1fVVl38O8tbC2uINbbH6vFaB60sGu
nq97R4Xj3opVY26ggYhs956+FIbb4V/hgs5xjmPkcFXNlFCIwWIwY/wLB8ywsZ2o490CnI7IMSNy
n6aDBbDzk9KKjkOTBWpdTjmf0NsGcHBjitOLSIRQ/vqRgfQ5DhKzs27GIk5PcuIRFOsSimV9jhSS
0196RGLH2epSZaTN6LiCZemidATXElieSYcNsPDazvKw2TrEUXddenidnssqk+kFTD09XzsA5LuN
ZQxz8DJP7I+LvEodzFJJr07V1DBqw8O4DNcJWB730nVDTiWYZIH8NGrBs2kYaffrxkBnb7bKyg7h
bmJ5RAtvRvesxHN9AoQV7GzRev1tnuswPXUREk7XbTEq9z53VZlthe0PfrdmdTIg1YPCrYgXG0Ci
0pz0xUsxZxG0feYo5ZmFflt0NP2+CpN1zjCTCd9s8oairVfEfk3n0HOLC7cdLHtXNNq+hZbL+z7X
ZjE57hoVc3ofF9jYwjqDXpDTt0Mnf+yJXUR5cNSTPeA6zhvWxW6BauCnYpZ9w97vlW1uCwXkddPr
NK2gwkdgYkEZpab3HfKvivJVKSYvCbEEayeDsr7pvb0MdQYfOQq9ZOP0Too1h2sPamXYkSrPJQyy
8OSP4FUe/RGm8kteDLwWQ5lV32xI1RNOy4F/4KvOlysMYco2Ts6tAm+n53YYClQVdGlmQLfRFy+d
F/p9C87JngPZomdMVQTgUNh1dQO+0ZyPBEmnuQWnq8S6AKJHHIuqMH6oWgv2a99MM08qEtpGCqGe
0PBeBV0OkU4jYzk5q8bVmeOtBooqB3+7KQLEDZ/VrAvobkWvwZoHji7bTdnQY4ExXoxdcm9oP3ry
wkRsjThAXF35ut+jGqJx6c4CPNIREQcVKIEHAE59EFPvn6oighsUiwqGmnAfSV6fNGqYR26v2A0F
lcLKt4HCowd1Bvd2yHa6Y4iwqvISze9u/KJ7mp5Z7cT7QCXqwmjzAArUxDqjI3h0x8C4M6GEYmRc
cbaMTr12Ha/kK0fzpiKu0M3xvavY6+EMxL67gY4tN5HWYlV7SLqtAp/Wt577codomn+aLKPbVn44
Q1odCSyqHNPN3JttditVmG2UARljtcAwR+ieSXaKlGJ438EdufBkmKVHSIzm0aKviYlgKg626BHF
yNH1i6PhUSBLijyyHzZrv8B42cxRKu7Hejo5sBnPLMSmAIk42VlfsKply7OOqhLH+aKo5FcrrLK9
nWAAkI3dDMq/K45twXwPZOK4UlAYj/UcN9uiSV4cwBy3mEwXq0Z4HdhFWGJiLKPbMuHjGhF6DzLr
hKKjp6rz2iwKezVFlXeVDGAqZGHLkANvFmu/bgWQG6PrH6D+1kBtwQBz5iFLMq1t0HbmtqY/9uoH
sJuTybEfgUAhLZcVZbZuKkObK99M4l0XM5lZUYHUehtFgQT5YU0SJFSYq89ODWf5sh/wulgpgi+1
mWwSUsAmijaFVDi2VIWqSYasDjIHLg8tnPysw2qTw/oUhrH11Q7L4Cy1B+tojVnZr2nS9Xu7UsJf
KWlNh7QNJ2NTl2jOrZK+7k5j2KJ+2tblNfw/EiruXkFPBN+9qvDsvi8gmY2bKeytp5jpw0PsJeMp
qpvyto0DTEyW8nfjTCNeUnqk1VDXDQ4I8GTTdRxLZ2e6VeVuoTPjhNU5afC97Sb/UQocM9duV+Hf
0YGKjFc0ePxiVaMzUKy0ispV1iXtgQ9W4Ur3WHtvmpZ50zh6rdh1NYrauW/7q8q2Obf6BGHMtRXX
cbd2uqo7n+K6fu5VnN6JDMYVhgPd/GQvsh9IEmXJzkNP1L5UUKbR9TFzPaxRi0sAlLPtT0pNzUNL
WQyIDIMp/kKWXNW4jhzabqg244iG4q4Z+iHehgk2YCsDJco1mGK32/n5NF6Eths2h8SPhoHnC4gU
4k2K/Uwwod9vTSF+U9E8fkELwNuOdSzu+q7x17Dh8P9KZbhr6lHu6yAsd02Qx/cpIsZQCqFDxDXA
L9T57CceLTr9E+JGG6uMhbcBeuzuDCua9mHUFPjIkkXabhduNCMkAMp1FvWXPvnhtY7N4cGNvaEg
HAfDw2gX7QkEVnqedml+URX5haGn9tug2wDDJ62uIAW0OxPFfuZXAWRYrAqAGMfhSfkqoceUYssE
Ibo+n82EJdZYiLsRLYxD5eb1lSxn44uiUMEK1pjnb2xWK9+Ytlt8znCG/gKyddg7nfpuFSSY3E6n
uq0x205HujJQXMV+cnBiyrG8VobegBJ/0SpxT8bAvqiLWOyTJpv3Uy9q6quiubDarN4iDfi1a9NB
7UYE9pDl68WdSxW86fM8OlCTV9tiki9yNKKNaPKz0MOnRQ+BfwMWz7xvqQFOJlns2qr94RLUrLOe
VYm7pzu327hPvE+yCZpLI4HNrvAJ3JcOPqCeU3lHafbVPncayTgxNjFNAorLXPZ8wXOS/SyAuXFo
4ObDmUE5PTuVQ8AewSzgM+Rdc1cB/D+i9WAivJjF6141hyBwbbKxvvLtnS3JqGYuaKfiPNhgN/Kt
tj2cMzPD3/YweUh02ulQuEG2wYiGchTa0Bab1FbvR2EP36bBeaicOj2ljRueJOaGCyXr1s1s75Ua
q7zrqSMvYf+YzRb0clpsB2UMt4FDgrxRTVddIUxZeBdTzu5CAyZUZ1E+mnEM4V3JDvX7Fi9lo5zc
67iQxj0QUV9hFhfEySEpPGYJsPWDZ3IfsVGtP0N1cPNb0zatT1OtGzTPmfrhhptSlAmRPqqRUV0r
GSHgeylvzVQOdJD87BiX1udu6KvbIRrJo3TQXxeVHk6oqITEbE+cBe4EC5M84S4wmUwlJVzBeBSk
dNJWT9rFlrSxM+MqTqzHpBUW1mITrTIzi1zIRdlFh2LcTtWtd6bhhm7avsq/EcqgxkTG+FR2VZ+C
Q/Oy47zoR0/totQJT87YZqofL8fam87Z29nK7h3/HK8fF7Jv+pXSOMEFyQNWaWjrpkC1e2NzQh3G
Aj/B0AxJylgnEQ0InR5zmMmIXmXxXeJXPQ55llkdenOy1mAR8mdHG9WnSmt9CfYXw4Uq14cs1sYX
2osE8TkrdqxoLz0oy5h3tKxnCEV2IF7rwWnXs+dl28pxMBihj7Vt8JVxUVSubVilqddQ5REZtw7m
7izGCC3ItHyK2jq9ttKsvnVdO11HNqPwyJjMAlJ4euHH5GYmtO1DVfXfsUuvQbXqxi2hBscQ0r20
YmSc4NQjYwrUgnOb9Qdfcks2/AXWYJ2v4ykWq8QU12j0lSeYdHgJa6s5sx2tLsbeci7pRNs3TW+B
6J1zD7e7KDhDOMJBq2nOvDVVTWRD+RX2vo2NYQSEWbR3UaKKqw4myBcfZyZuaDZfIxoaZPYB5eoA
LXpDoy64c8zWvCzd3rLW4C3EeeFY7a6Oqx5/Y1G4pyowgS3PaP8Dljj2ZoUTO+xiZG8bmYO+ELOz
okRvXzo6yks12W+KsS+Z4DnY0OG3+dykpvVlpheDvlpHHCPf54GpxtvVpKxbHsBL5vhPVZgi0ZE7
/q0ziwp9BC/G5zHPDmJAOlbotNkPuk6OIVPKdRiOgDXqRkznRmYJQR4t5ZNp4bbDHLCnJSIll+Cd
UdLKB0aL4xcXDOyOPmnubEe7nqmivOpzHg4TIJFJ9ivDgJwEX3me5YZ2Y7ea2jR7zvDEbD6jPwyR
YhZ+vxNFyo0VdQl0Mw/HFw7Lfo3+XniOfFYCNRwsz0oOk3PXOegGwV00mc2j2kvEtLq+WtsqHDZx
2afxGS2jIDwPXLVYpNA5+moOYeUdbIJdt6Hskk9oQQ0PWWrXA/BgCINGAe5EuK0+RzM86Nqn0RX9
oGEXOb1l63jdCtVWub0Z4wZ1a1LDEVyYiMRT0uMwZFbOU81Je2HWaf5Cr4SUo0LTwblOW6HHMoAZ
CMemWiMQZ2DS+lbD1OBI3UumodSS0IAzZ08HpnWxMxt9jgaPNOlM44HR7CzU44oLnaoaKibuz81u
aqIAEgmDuJlpbWV6NUaFdYn92wzQZt4gU+j096HfOhdZaxTuRTXUpvvcFbaVXszDMAXbwM2Ut/Fi
sy32UM0XAYpZK35r0hlNxCiGwXfuQ5eWt5Nlj0ymCjMHyRxzYdQIMdQYZ1+9lc8E7mD8ZkR+2kI/
CaQOHmr0g+ydoF3eIJ8WgoqO/aadb70ZzRWHmIKw4BqVnanG0CavozM1h3NyFjpocV3bRmvVazjG
yAbRG7Ai/nAEUjdk+qHSBMMxN73wqKa4Sw6LntxlJm3q+DmRQYwKTG7T0gT1zNue7MZD/N1qPHWC
+GWNV5bdUPinnmlbZ7oSi+eBDaEvt1ZTU9KeqDRKRmuFik1+PcxGZQLQcRq6ICm59BGI/pRjFRbS
+sa5A9JSR6ShMd8H4fgkwwSblrVA6qXcMlkKcDgVrdXuSU1pFoS4fQtcwZCiXjM7af1w5cgpP5m0
F7oNAAknvRje9KuMuK4ognoy9GMlCljZc4fZYLKix9xOr7NQ9VzC/5mV++qBMyuTNU6JrCchomWw
VJY8eNuo+SdEZGi20sws6tLWnZnsuYHTxOdZhDTFWS4wgoNMSmr7iWCcWNfkQklNhiz0/2LvTJbr
VtYr/SoVd1y4AST6gWuAjd1wsxVJiZImCDUU+r5JJJ6+PlDHPuQWLVq3woOKcIQn1zokCCCRzf+v
9a13oi6ML3mCLKYNSk5rHWd4s5u3aczRmC+noakWrXsZ3VHAeodpLex29kgmrq85P9peM6b7v+zh
xeStFjjXdtbBYkNFc4LBNmo2T6VL2jnsHLjMScQW8743opjy8Ky8JnAXmR1Fn7jWrosyJimjGxYT
uD9xXrs2agQphIzobGvNoiK4NHaW6ibLMu4z6eucwuIisqQ6FmlsfIwyd1CIO2NpJ+zj6CVtHIbG
gSVQ+qjyTFfbru0h67JaehRmLPyLeJdYPem4MoUPkETYtyhzef4OSms57Fp94a4pdvjnRjfOXkAS
8Fo5y2NeJkRfLLHRwI5gl5qOLGkhZRUBVb2RJxvZNuytmPjm9lhNFj9luZPrseejM3XEubx4RzsC
4nTGjmeaFhwla+/QenqtnQm/5U4Uo19uWphg7VnU2TqOrVyblgutL5yJ0J5mmHZqLD0CNpdJVlcS
UUYRgtnSzhlcmn81kjl6hpne7W6tzMibL35vgHlRrpPvKWRnzZGjplDntG1H+FwdCc+HAp6Afptg
aqtCJkJ7CX1wkdkV7l7bp6xg9NXlbFV+CIuhiXYLm332sJXv+BccjNo08PR8Ro5F/Tg72oNIKe5a
fvfwE3zx039LmWbwUZ8sdf/NytAMhoY1tV8V3sObGOGMe8BP3fXffd+0EGAZNa97jLsSIAeSzAe3
KPnecC1ymBJL3Hw3edVfqBHl5mHw51rtnNn3cGyndWSGiokhIm6RoybrPof6AxY8hsaQFerrz49z
6AzGqKd3fnvQAaAlOWZO0PCHajIATySOoDAIfmbpjyIrbblDalM5u6GjkkhTCKfsNs/67Bz8SAXe
yzSHKkywj6qjo0hPuzb1qCaHVqsQR7IVXZFbfVJnnCuH1PAmQtrlQv3RqYkHzBi47s4d/HzcQC/I
ziflt/GZqxvND7fXZfLDrG1jofIsIifjwVlUdloNQfeRpkhZfrS6kW8+Fe3KBOzK1V0f1wWtuc1i
cnM3QkxMHI1rFfleLGW8lwJsWdgX0+AtAaEjbbG3B7dWR07sNFFXZCQkgYzaTn5kGXDyS3vyMkyP
ts4wJYsTVhyiv8apdk3mqw+tqtSFUDmtYxoRHfPnT1fnnFfsu7NOEiWKftQpj4Sv6hBc0UsBLBia
WkQfUjexW/KqbU8zKJSz02aeLiN5XVjUxK79OU3qnZcBKtqJYUjN/VxM9LMSewYwuSn6XOMemlLL
y4Dcj6I49qWnuaHUveywgKuwD0ZSDNkZxw3/vWXVVhLwBUNEiz0djSmYiy4h6rFvv+pTyrF76FPD
3hmUxD52rRdJhJRZIYgjXdeIn63SucT3u61TnGF26tTxJQ/Jrt/VloooWdBMHT40Khmcq58zptuK
3Hg/dVio4Y1j99iAUFvzNjXLnJK91o+8ON/1aPxaCVgYZmC9Sg5imZfsTPAqz5opsbKNGs2h/w5y
LhpCqMVrA9spOmev2Ie9h2LoWaFeFf2nxnB1uMbKW0DOu3UjxbBJ5tFhp8xL1tmzxTj8DxXerH5n
qIg9sUYiQnMDRYniSaGGWdvrFUasa6SG+JTSOh69zwU+w+LSmnPnG2WGVl302kAeYsayON2zI7Lx
yrPzXW4iAbDg3o3Hls93rqczK9Oc6aKoYn25xYLMP9I1dkbKIIyk9AxRW2J9yypHrRwe4B/Dubks
qn1kPSlyFhQd6zzqW71YtCuQ3Uazl4CY9INt9WtBWBsF+u+QI3Q0y00yxa3zLcK1BcyLDI76wuvs
sk7WacpYQk336iUJ61logGEMn4aCPK+wpaM7s71aQqIpzXLaOuDCxOeunGwZRgDC+ahoDvi0CFIf
tUZgUDZnP9y5STXd9V0xNe84TCiQcMZgexduMUprk2WiLA9NVGaf8g4qMUMUbNlaw57pchyqsvWM
K+pPZbvlpDeYx5imKcV2QH7Lh7/2SLY+muy6VAwiqU/ziqUL7YI78BWX5XIV6/n03SBeldK6Y6wm
ZIKKo+ZzZ4vBohaAifByRU7Od15DhE+YxiPjrPIqXpqOya0+o3TRNAdN02ICg+05H+8WnT3NQS84
9RymxdU+0GjqD1LqqtlYYHuzi2iyyWHZxM6kZgQuWvzouvQ+v3Bm1aqPMWEJXzFWZ+03HRAA50A5
J447BLJNZvYA9CwTnYjgUsRfgTzK5KP05zb6YquIsRFR3vR/0GCZ2wPi3mg661SWhuai5Qs17IRW
xLlZwYi/7GM28ttocnr9TlHPavA+8mAPpOFow0UF7KS6itBiwEyACJI/2PT5mehzGDx1YCQJIT47
lKzCon3Iput7kqTO5MEEqT2HXJyWlmKR9ZyoeiOJea7ljdkiDKI/ufjTXvEnyzQYzTxb3sFAYFmt
08Hpv5bV2CmEVbFMUbbQhRrPoZw39aFDY2esTZZ0uVi6QYgrCKEerkqiaxTRRpLjGf49rR7UR5Bv
bUp1pLLlZdkOlXU7ER1pHYBoMTe3nNDzy8yXRIdPU1GhmmkgMLozKk7Vp2dpH9X+TRa52Cq9BfA/
rRZ2LA5FkcZYv3oyhNQ5Z4Zx3KLoVcODa2upv6UMXBLR/Rd5YJR2R62wiMuoDceB0ktH5bR24mJL
+LfSmmtTmwbDv9RwmycrCoSNLkHHXJZc6t9rO05UgOvxHY+c52ItwgiCouWlsMNmT905Uzfvp7p0
zLvBAqj/UGUWhIE5sWnaoflmW78UvKGPfuGzeX76A/4bxKP/Jff6676f9a/5Bo4Teloy9P/nyf8e
P9arWfzF/9g+OcPejY+dun3sx2J48sb/9V/+V//xL3/ZvWoe/+0f3+qRPE5+W5zWLww6v3etbVTT
jf1zZen63/8UlprIQNFJozzDwmEigUIQ9tPQY4p/8hJpqyEII34N0c7fslL7n09ZOTjRVq8azOP/
kJWuvw+Xi85P4fghPsL6E0PPqZuAogDXtZCH4Z+h4XkaWAlQaIKPmi6bciJ7B40OFZRAz/IacqBX
jHfU1qd3Wo4owW+s6KvE8MDRE0nG1zlz8EcyJ4qDW1rN+8wAcbcZNG/4UttO87GPXCzg7Wi4w7bN
hqbbuFOaVLtK5Iu1+5PvAvknujaBoYDnZXu4Vk4sBV3jStQabJ1s2miIPzsn0PrMBulotYi8if0s
s02cjZ/+/LKE1aH01+HP44h6+Tn6M2IPs/CNjYpVIC1KIgiAkCFcs2k5NtN0KTunf2MKeKkm+3mr
z695IqGbCd40G9QWG6XPZ0bU0KeUwPOQ5H7+/c2J9Tf9rVT8eSWeJnJjD0kR5eiXd6d3ADO0JsOd
jCMMLwU73ilMpzyhv1ZN2v2ANOecHDosUfVI1A98/SGAPqy67ZzGzjlZagCWqUpNaMmETdU1Mf2a
I+eYE3IsjC+6XYKehTA2jkFU+PUNyE1RBI0x5UX4+5t5+sxO78ZA+kkbf81og1fz8m6MkWplVWcL
aJ+ebi0JTuAE9ES6Idt0Y95aENsMmmyqGfbJUmhWoIF2+ugvjZvuJbKU80VOxmUUAUPZdcY4I+SP
2+kxsRRfTK6cTG41V4uwt49WPQbYlzW0G0+3KNa7pRGSk8+N9C5YxoLH4TX1PIFQ5ynJ9Xn5sVy6
bcRDtCpia4Pi6dH261NO1+fd5mxZ14gFXoPUZLulsh0ZIYbWWA/MhoJPCB/AelQZWpLNwtRRH6nn
0++s53HmUDLWWmhApf5hUdJlj8hFaCLDOaD6Ovjmj7yBBRwQhTB4uGrYCgWToNm/acwpmsPZllZ2
AQJx5peXEH83JS05HH9t5qiA/Loe3RTpiMYWBkfCe1XmEIW5MOLsTvnjsY0hUmTwY6ejrLJoY1AU
tLfAVAUkJhBNDxVm/xTioqAC4cfjbdGNy23WWPZ9ktWJQkDjtv2NHvvSCIeoKG/LYqjptU4AZO2F
c+t3e2EzuCWdK0Vl4vozvYYcXQo1Vi1ttx7ih9uajS/IB0f5q+t+iOK9Q82UtvnKdeNIYpET4Q22
q2Heh8kcenFfnJFiWFmcEdNVe6WLZdensxK7vkI5bKPhVMAXQVRQrwWMTIigLe8FiO+jYM9e7vkp
RkgRkbqyij/ZQ2P/6+/oh8SQeqNY/EAS7AM1sibzsU5t2wBKQIU2IGNj/ILcT35oDOQ9gOJ50UWM
Fi7ooSKltGvIOt1oaGzCeZra7rzkrc0bTCuACaOkkdE+b1Et2UCZaAFgxvwIaHz4MqXt3G6cddZ2
1vkbAQpTebXO6sCQmOARKUZfo3XW79f530UNcve/SwVTemg73I8+PbUmpoU9x5CcUC0kbMgtfdYI
le51H98MeND7NCup+L/1IZ/OSg6xFax9DpZPiy/6RNuKak3IhJSmzSLc68osv3uZmsLSwwhZj+nF
PHYsSkL8aMYojPyhDxH/X1g2yoUonm7Vog4t7uvf/1Ev1dXMlPxNZLKxiOKUZD09mSn/fjBp73LH
4unmPXLOAvvpmWCP4PlQtaYy366PTa0P8Olv+G/Ymf1/Z+vRWZn+c1vP/svy5X/dAepsnm/AsPA/
34GBTvx3azSWw//YgVn/FKhN2UiRAOW+3IEZ/7TJSPEgFmG5IX2CzVlfj0Pyb/8ALsBWCfsZth7d
eZJf//vG8+bn+smelS0sG9G//vdzX415usxi6HZdRJ5rBBVnF2cdXM808RX9EXheMXJKuxh206i5
1dVkxkB4spCU1fmoRWYF0otQcfRoAfjV+QjOrzt02Jvn0EhaM6YBKcxLGn/5+ZqGo3aIiafAsc2l
p4k4Z9e9qbBVJlXcMT2y5ITomsuwHmdNu+71Pj9DhIk4RVWpne0RCVEeaqCfHQZBCFJABB0TGBks
9c992/8M2n+sHrH/fMxuvqgSutVPpNWLg8P6c3850lyCsTHas5XBMLvirBg5P08Ommf8E3kieAsD
MwPHg2dJ2wY/xXzEqGJGWutl/NRfA5d/IsYEGICxhhExpP+IBbB+Ns92VFh/mITJ0uMkuv4V2DpO
Bu5M8b1qEuC6YPX3VSzK67z5kE89eifoRISzu0TB0lf+ZOnWd0+K+MZFL7Pvlj7UyYQgkGOKQj+u
farPCoAPFQ464SmF/alcops8BkztTu0hmaxvxej2j2lkWDsG7lt76pNT0M9bIfKZzHCUmMKxT87V
SVvkaWd2OlhJDqZx/t5tFBUaEJ8EdxABd6WU2ifof8RGgL2sg6yZzQ2ikOmQ5F0KUHJp9oUxOxet
NptH4p2GTeNVs802cOIQ5eXN7bw0D2imNs/GzWvTx7pv/XuXvhqwMJhRMfE4KVprbsTLtyC8PIWw
7Zi7ngiHZGtY3b3Xx/MnVPl0kP21Du3ggvhSK6u6RQbyPkHqdFkBMb1KywrRuEWZ+2ZCsPYha5cC
7HbvR2QEOOOaZFHKx0RM/lmVDJ8UvJuzUk+mL5pJnyDwVFm9I/Clxputqj6cdfes82vhkpyQkN9Y
D2x1raKCdpukD7pTRDGbVQMMhKbsxA9MIkq//s8iODyxb/CtPRsYv3DzzrovL+oVT//5z3nEMYGD
iCdcAKUjTj8sMD+nEcv6J4OGEjkLAR0oZoW/CxDMIhz9bJ/pRV9/nBP1X7OIsP+pE8a55sUjPlp/
7E8KEOt27e/hy8aRyYoMQooPjk7pzj85llVL5qqsFcjY8rGJjlMv0vMko1d6mL3J9D/bdY3MQVTx
ABD12RN65dN5OX/9vDQ4O4I4SUaBnXKya6vaJcWIFOlba0yzUMMedy+tCbEyQq+3CnentwkOwCLB
DL4a0EImGJ7080V+IqTbzjl1YPcu5a7vze+p7ObdUsTOg9EOzVUSZ/INK+ir1yRtmbleCBM/zMtr
2hohMnXpqtCzFJRdc24fUeTFD1qTa1d529yi87LeuObL2cg11/sUkGEoF1umhYD25Jrj4JJJAETF
amLaidFAXGSOLxhhdDUXd/Qj6ne/f4uvXZHqmeGveygX5NPLK0qcDKg417acbPNzc23/O+4idnpr
StIP+nH/x9db+Rue5bJbg7Zwcj10BD0cdpo6nRmfJwjdoHUnV52Dch2pnnxjen/lHTK7GzpAKiyL
UKRe3l3X+31K2jPhPjntw3pW14ZWXKL50QKnspH/JHe/v711pXv+PfICfcbout/wAWedlrSUmmOv
UDhgU+G876fMp1upyjee4WsXwYpKvRGfou/7J89QaDNIr75T4QJRlx6srBVZy6S1nP3+Zn59ei5j
AmGBrRMex+r+8um1edPqyJPocspuGfYOjaz02nRqEe9GzXc5w1JYoLCT9eVsv1FxOr020yqHQUh2
zJ72CqR5eW1RYpBrE8Rj06S0zQT9+L2RTPouAowexGm1HJeKB/3GnHb6ZNerwq9jbuY4wes7GS9k
Q0UuNLEFOSf2xdByIqcjQN2Il93vH+0vF2ImY+4mFw8oOjd68mgHzenqBKlWOKyOGDTH1Ts0gu31
n1/Fx5vjmcJZGWonU5iLwLbQ7ETnfG+ozzkoxTWuJTGcP/zM3JX9Sk2QQx1CmF8+swngc5zV0RLa
o5N/t5hTt3RYy2vdKcdzDA/uBhAOVpnf391JmuuKrqJyKqhdr0VJ0A4nezdvjMgLyfIpdMS+cejU
Agvp570jzEOvURXMfPy4ZM2Zbw2TXwanRWA7PBJqKHBq+EZeDk5rJDSBhDwVtmikLhCQxCFQEoUC
Gc3ONrZImgkHZQw3v7/h0xUX8g9cjRWGQdwWxdiTy7qVP0nBbEe8eqecrdXhYsJxgRsRFXxVa+mf
YqC4nm0BgSI2gK//dDUiFUPqbaSRNt21RggktD5ESPLf+BR+uSvAGPjZwSDoLn3c9QT3fG2XVUKu
CVYVuN8Sq2yRjx9KnKs3iMai2z98gFxq1fowsejsl05zMDWETUAyEy80E7/fLp0/x4GbIOIiOo6V
4o3x+cs3ztXY3mE6WPdoxmkDYLTmEqmJ74a9q+dn3Rpnh1O+ewOI8NrjczjK8gGaUOxPezcNuUK2
tqy6zahxv1WEgyGO6queTDpEW3/+/Ph60NXSMQKpcvKqhtmlZVM4bjgRML9tZU9cgiPS4zLN6o2x
/urDg5JEk5bmif/k0X9W1ondfMmchYcn4qw5xw3Soyov+z+dINdXxPcEfIMNOei/l2NPECMjSedc
Azin+n6qmuxYotd84xWd7rFW9Mvzq3AYeD7CHYKRetNm2JWO0M6p46sbZY5JuCSxCWWKxKDfv6YT
psuKmFovSF2DRqdJS+/kPXWahZ6BhlvYYfZ83zRZeifh+57nqcp3RuZYAf8qdl7e68fO1MaQSjn0
XzHKMMvtnU5I0hvJ2+sVn++Lnv4itmDAQ9eh8wTFevY6k7xxXVUyctx+Kncgg7qLsjbcXc/nv+n0
8bsuO/Hh949hXax/uaZN9Z7DFj3apwLMs2uOJdiOmWBqIj4FmnJEiXvSYMp9gb7kA4BrXJ6jvByK
2T38/sKvfpLwjtiXU4FirXj5vpOOmAUk7i69nck8GE2BTHPERUt+iPvGgWE9EPx6j39f6uTA4OH/
TeXCPRKwNl8kiXErRmKpIPY3gWGW5Mjoy12baoLsNEwPv7/PV79RWpxIVi0HW8jJxWu/N2mn8lK7
TNLkg3++V71f/SuTzt9XOe0OtLFyEomrLcQ3PZ+Tp5IFle81Gxu30Rv7mFdvaJ2ymRGoXa+s/ecf
Km5xrWXTxIsTaHMq160/u/X41hnh1XEJCosl1WcPc3pG0OhDIQrnsc22A1LCXNzjFMn4AY2/9aU2
7OrIUd7ee60l3niUr1/Zs1mWcOwzal7eX+JVuiwJVwoLmRuKBK/aODh6Sv78WCfHubW60EFPvJPd
lH/787HCbpf94VqUhTf18tJLqtPP1SYubabu3VJZ9TEVc/zGzPfal/f8KifbauX2Ujf7xQVmamQ7
CvUQRIwe4/sMrf3/7YZOlo6h9EvXo6eKTn7qz7I2i3b9gHb791d5belAHmFRhPDpwaxClucj0q30
vm4EN4QMzQ8NYYEU8NmMGYhBsgDvYP/GEHn1CT674MnSoVPFtYdUgEhziuJbZYsihDCRfujlaP4L
XxuVK/RYiGjYTZy8rBaU0QhOzAunrjO/ud2EyVrOwxtL/Gs3RCEFGRAaNBhG678/WwXa3kowa/NN
5xZmUU660blo/BIHh5dsf/+yXr2UgKhtcSYHhncyJDrE23jKMy9sKwSKaanV311634eRqMh3v7/U
azMVnTcfofbaPD0dF7Tbl47zgBsOpmVs9KZttohB8jcGw+tXQXal0ysGn3dyQx6ybRMlOl1phDI7
g+CfC1XL8exfuZe/r3IyKymixiOl8YZUlzHLx+DiU7Mu/6WrABmkkmhxGj4dB5Gnp/PE3Afdw8Wt
MRNxmWfpG0PgtSfmI28Hy8pGmfPwy9FGR2aBD8C9cEi2kCbHJXO7+VZh5pWBRr2VVRc4Iijr055n
L+xxzGRjhH6GezPoZvQ0W2BH3c6Ooth/4zv99Wp8FWz6GQJPBYuTOYj0MTzc0SqrQK9FblmH8iYs
EVAWFzqeouqNLc2vjxCdJgV4UNwIjXhVLx+hAVRG6XoiQq0rjR1bqS4YY898Y2J95aZs+m5sR9G8
rbXzl1fpvRFBHBXHsB5aujat25hE0HYx2Setl+f5H48Lhyo5JQrqaDYzxMkznMqWLQVinrBOdfs7
tS0iMmB/yLcqMU9/98sNoWOyq0AuKTyLEtbJ3rOhz6gaRPagNVQuvxJK77Tu1nDpMZ3lPplVBGT1
BNI+WApd7564XNltplKgGM9IObU9zgL8yy31bpHuIOh47c4H4oI8JAI8hWzZMqpyh1U1EduonxZS
VfDIm/vfzwm/vp6V/wvhD2go0PXTs3OMeB1+hMl5YeSb3bnE2kHNwKmb7jCE1Le/v9rpKusZnJeo
p6KsgndNr+flYOCNLZx7AN9WdG1JFMUI8mkkBheHkbZYxbaLTKv5wwHINcH4EWqEB5uLnhavRnwp
NXZ8H4wK4LXzRgIUo4pk4mzNx6p8q4Ny+lUh+VnFEfStKeRQPjqZym0/nVs/lxG1nMSlEKE71ie0
0OKNWfbXJ7mKSFfNI88R5cfJZcgK77IavX2oFW5L6FvRuI+qzAQR2PgJ7Hw0ZPj7d/frjQGEWP+P
NZ6axCkumiKwpEwsIj5k2R2avsrOGtl7b7yttaHGIHj+ZXGc49db0Gx9Sp2mfjpjdLKvaADVWykK
EhsLvJctTlM2L7epQD+3i1sdbiBO6vFjkhUyTEaRX2M8967jyZzRdyaLCc1AkRIbxnUy3BFXHH1B
c0cwVQd+J2A2rD8usJf82Liv4O8diOqKsA9mkUmgUulHV0bJztxxSnnDRreAiU/l5UOytMMW8WF2
Ryx3f6sJwjGDxSA24BykUdMQOQMufGZvlRzUONOjyw1DXVUunhbsn2l5bw+j3BNYaZ3psDnyLUAW
+2GK/Q4Ec6uuNNE+NkJLm8AjFDHoosT4XmYtol2jzz4bqOjPm94tbqRmsKxqmKHuzTEtd65ZjWHE
XxJ0HspOjK1f87kicnu01HAHDR9HjT+pSqAnrQyQK63mzlgYLKwaCsd0s49zbDNbfSlJamqWCd4J
VH9Juc5aDo4svXNSosoyADJRbBINOE5rD8tV2dfZ1rXHbqNNPfmWACB0M+D0oy7Naax3CuMD8Vt5
VC6BCREKoygJ9kGqRf0lUfJmBnmk0j+50TR/yCwqIqgq7Q1mX0iFmNXGnZYk5qMlJjEBW9BAWyXj
moxYszBOsRgOWcJ+98PQuFqMvtBen1QVx6RTZVImG/SUSwlgkUrkDvQJrHkvTWz3wTQLaQe13+of
ZA1XTyYSylCtGX4ZNp5RfymyCoB2Tg7Jj2IwqnPUpPF4D+6xRr7XoaOHR1bXdBdjCGy9Q9R5Mjby
scSbaNz0MT8Ymh3ITlcZfnTk1/YUJ5fcomAwO6LZ0bqiM5YBAjYuW3MU0xYcfHOI4sKC7VkMDcpE
cIl4+yLDOY9X8zewbTwz1y2Tjr13SzvVv08AsZpdhVH8ITcT7diJYUm3I0G4D2LObo1E1aGqx/6j
UMIFbKBJdwxKAq7NbTww3RILVvvfFmPIb1QzLmi6isTYIITFCY0pcw4gglsbS8f1/K7rkZczmzWO
JPWVvOigrVKQBZtKQrjAKKlUfACKL23ktZnT2vUEBc0ABdTmlmrOrGZJyh10tOIqJrZWJ6t07iU2
3B7WZM/FNtJBUwpDzIMWlDliyDc16666zJo0N8vbmmMMtZY5jvL5vTnOBt+RbOoecIqHAQium0pw
3XRjthNCLvbW9bMmu3XQ2vJlS6TjcRrGGITrax9DXXkVD8R7jRseB4672Y77MVxAe9iBn7u5FUBl
7z+00oN05Pa+Fn+u9LwyD25c5eD+s1gDWu8N/bWGRHeVK/ey9wm7VnpCtxP3+SbVU9olk9svU+jD
vYO15gLrC0Ykt9HOJUzN3UKZBeiEXhNZbZq3PjR11FI7i291DKWO3XFX4cO+8Sa+pF0yF8tN7C9e
ReTnVNFimhVHLbONne+QDHtzo6G3gjbFNEagZTKglPOA4kBsIYGu2pq456CY6ZrwtsSvLh9wSeKt
0uDNmls3zWIjAAqWXKdNVi2B11UNYnBdXBMoKtMQdqSmwtrogawCHrMuEmNJzdDD13s25r0znze+
8j/GHatfiFp38cKFoLWU/UxMAilGNOmHbhctX2WW6+YGGtb0aVpE7u5xP9Nf0eo+BmmB0Dss6xjn
45IgcSBrPs34ezFtPzjdyuIyWym1Ld19Dbahac17iQw62eik0VrBMNcwjrpFbwf8Za06V8MyVZsu
pkEVQBXNJ7xXPbENTWyW4FKrwZuzMHXQ2Z+50pDOJWs7NVrGQGkccWX33sGwJ4zb/qCN4PV9lzBo
C7/7QxK3frofzHRetjNZhqD4qkn90JFIJGeT1+SY7ZLYufDJd6+DyW50gb99Nm5E26h0Y6AvS5hg
E/fHaOT+FbsmHGNJOtqfHGdY9KM5dAutrpnw8oPVINwmnLdiCqkzy3hsZIop3Srt5pNw2XtuiE6s
8MxX6NJ2s2sMD4s/eIj30yVvDgOrxjtk84K1Ac6Cv+mWAiqnHbmEqg5t5F1EtGy+a3ntQtA1pLSC
rB16YkrbKG32cKlN3Luj63xjfA0klbAEG1tjwRoIxEtN3YYYlt5CSmUV2T6ZOvMdBurM3iWthu++
lfX8va4zph/PgZ8RkiTfDTvLqpIshG4q3U1T4ngGVUKwzUbH3L3aQTO2oj0D4bPJb4S9BJdEwt2Y
zWELw0z7pHeW+VkWKQVgsFDmx8wqc5sn2uf53qCtfOht4KMBFJB1MOHbXmkhwr8w7AxnRdp00WOr
YZGFiyBr1GCdZQN3cvB67XJqHIK0SfCknlGAuXNrjTIGRTvgEpayCo8AB3OGPZfEM6GNmsrfA6Qp
9LArzTxnQZbtuLMtOX9dIubpK0ck4/toIXh55+eJ/Gy5C8iuodBFYKWr12Ig4/xRG5kWN80wJP67
2pFLtvFSkCaBoXrS/EAeyHpj9nOC7VFPWNomgIbRxi99iZEel7G2r+HLEHRTZW21V/WS1ruRh22j
YVTcojTiRg+yudCXgBxK55vtzaZ53rq1C94ClSQWaxM+8THRVWJtcll49YavK003xayNHuAmpthN
ATmvZxLAh4mVyKivkokIecwlGlmKzZLGsG1JhVGHThE3WXd1aWxc4BTjR3LRU/tsanIjC1UvbfEl
GhWIwMUSfX5VVwttevi6SaO2eEkkPv24MNt3S2sDHd+awIyzr65I0/o7tmcnovLopmOxZw30zP49
lFSzWj5XqS6xC+N5rWn3Y7iQItpN9tBFxjaaO9lwkteMjmpLLgqbuGgoKNXBjg3SaPZGYZrOj9rR
8JuGwzJP6XcCBUT+0cUSsqYnjSXzpMuexIVyOsssmN2uxltfOkrtCjiYUWgPeQ9oIC6H5joSRXY0
UcUAtMnbbE1ztIpHpush3rpt14ybJkkWbCglVahgwrEpAhD0yWOfxas4UcztHYxFy9xZ9mLvKxoN
xS6hv5kGw8j/h0hKV1yWdHVYUydeamAy78Ubkphj97KzBKBhVcbdJ4vfrW29BMCM2Q4gd7VyGOoQ
vzXgQHKlc8y55SzfFdlgOeezzLWPE2np/c6KXaMOC3K55VaWmC38HdziuaOdFA93tVlmI+6cMlMr
C3WcdsWSxUc9bo3qDJ86WYldNyUEynlW4z0UtUbEJbTr9MuECnAh72hg8cOiu0D14EWYGzlSHN3I
RXl3czFULQGemd1sknHOo12MyjXZmCLyRoSZlZFtPXSftzGEmivROJl9rqXadI5expkDWo7JJ5Wb
5qcsq+rkPmtA/uytZMmuk7ln1iINfDhi/5Vj4PqeSTiSj797A5fF/+QWsyg3gnJFvOsMo8543p4F
jgvv/k2l+uKHkZfKxV3UI0GdCAti52wSPxVamTvfFm5TfWVWFPdlZYAxs0XUxfvFzDI3QG/h0G9d
HAn6dEh+rPoKa1/mYvyutL6Gb59ACg0jxL0HhSUx2qKAK3748PumgDoN2eZdPkw3s5V75N7WRvQI
Ynjg6NI47NxbteSPUFwNua2TtrvQJ2KENqMmWJhrsic4wkVGdySmg13h1JtuAzFjYbOdUy4KTSOD
ipj7ZmNtc048EkqUithJuk1GVLcJtJCtATpoYkm/GRZkvSxWP1yzzo8DAurrpZHLu1GMN2Wn52Gh
j80lhNyFrU3fwahg0an7m4Tv/L6Rc/ojSm0xniWwbqFRjO3OKRP8nWwOjGrDMtjvFWX/Hb0UbUdK
BmGywIbKr2MxtQ+ZZt3NnH/AwwxsigJ7TD03IMHc3OMyqsJM75cQe2DrwcIWai1vOXrINpwjzJQC
Uk2y6LaUno4xkFSpCy/SzhYAuqFUs3FvQQi5WPKOKPJBeZde4rY7oXz/g0/f8dzXayJo3Qpk16hL
7b5JK+1TaeXVnWxGbZeKzrrvhJzekRwuMhit6ecKTypnzwVLXDBnHFrX19WF8JiWY8K2fp9GZRLE
jJ4HkovlXenbyyaCw3pl2WWxqVqwofX/Ze9MluNGtmz7K89q7jK0DmAKIBpGsO/JCYwiRfS9o/36
WqHMvCXpVma+HJbZnaTdJsVQBAPu5+yzz9qCdSppl/frXO31oSmxqKj13AAzFEwdT7SfrMsajBp7
sVQ8p+XYzHpK2yLd6yTgPa/cHhuhcg/uXVsFdjS7F+x3pfCMeKYg+ES8LcA9d73DXUjGj3WYllSd
JQjX/qy0c/LWjk5l7ZTDDjyuVEUgpFVzDaLweZLwtHzSoT/0qfGk0VnvYXXmuxqAw8vKbgvCX5E9
wgxmoVDGmnMFvHiEauceZ2gcDwvhD/zd4Uiyp9gdAdMcBEOYz2Xs27NpTJ+90kouTQ1IYmNBgm/S
AtBDYYunRDPb86Wzq3vXttTtItQit6MVFTSqk6HtLTgZG23JLsx1hMGYOy8npBREL+2M6VL91A2o
ucD2so3BZjDotbYnZTdJF6atmveStpmTbK2ZIOik96QPL8jdr3EWh8tUp2dY9OSx6Mv103WFuQfR
QiWdG2no0T2vk/Yq4ZDfFl4e7Y1YiWOWJuk+bVAhIO+lWUC683UN3+PaKvT0Pk0lkMlxAMU9z+IM
OWLe8/Bxho3LtwGDxpZ7R/ftTA7PyFDAfIYc9pfb5+9RHq+HmmnjeWHXbxV1Fw2F6bAGAPujH5f0
OJVV+ibisr7H6GscKtH1G1A0rIAtUvIZu1qBJ7Ydtxm3ZxFEloANbCM2bTN6ebg4WXSG+epm9Trv
aI0YXQNLVp2/rhVf4CqfThklowwb5rGwtSpxYD/nMBZTdGbJOj8Ouf1oRaa4hkI2k/FsNUdbSzS+
j+tcP0kAtpeONG7jSjrfysziTpCxee3k0aey+idSF5Y3uo4aRBmRpa9z4SWFT8CV3Nggfu4A5qhD
sabd3tSm66IaTJ4bDlMSCOAos11lAjjjwbMsNcFyh7DIHvC6nYcoZSvSpAHhPjL1BPAC3mef/h6u
fQ5c/Vk3F+Am2NbBVS/QvoiVNpT0TsuI675oWq7qdM4V1Xnazd2u0/pxDqjdhtukqmVID6rfjnGt
zRv++jZY4AoxIRyiIV98qy2EgFDd9rcQnahYSYE2jrJGr/WbyTKfG5AoAGhiaXzFg11uE8vro21u
kWEerIPMLufYg2yEKkTgt9vGE+BYfltZ0HBEVIFZsM7JA9+47zpHbM6jJ+0du65GsSPaLsKbRbYQ
TSVYQw6QU4IY8L0qyuB3IPKA6CsB4vMdav2coG5ra5UsZ2xJYtEhvZPh1AQg6Qb9LK/caQhWmw+P
3YlZcAMDLI/ZRU3GOpRN4VyLKJVu0K7CsYkHMBfipkmIgL0iI4DLIjafahHrBCeUukzp/aAIwYIB
q8GeiLPARi29j64W/VeplLoG9zX1rCZbpCeOnNrvlUjdPOROK034T17LFxN3HTiQzDF6GF619VA1
gqMNF2Was57swhVLqSubiwH1ZAlyNeXNdqQd8sJ+Kdpsk/Wyv6vGGrKmhw3DIRwoV0lo5Y7xiqY1
0HGUnWP6alJzhGNW2ehgUwVjzNZj175RixVdqF5nV61i1hSRF5FNl57d6IIzPQaLlMu2eXDUglwM
+Sx6IiRjbgKtA9IbWpRgn0OXsz9bl2PzVudjW57N7P3h7J4iw7kQ5qlXXhzwUEEFDQX/sAVYyje4
ow1/oOwfwiVq25dmdHkP5YJY6o0IRlB+cz49kNxQloDjlktgzE3Thq2euxdEYLi3azt63baEeioR
dUBOhg7MUy0EGSK0s3YEHIjPoJu2GQFwREGQKZ9t9WHkiEwrjPzAxp3Z2XmVK9kyLjqt3NUaufaA
FF9MuzSSjV3EWb6ZUF/BJI0ktgbL0o3rnipbqU3Buf0oYcB/izNunmCRbXXrpmmfnBsUcywengY0
SD2F+9EwkRw3saM0voJxEt2SNeg65CoY5BjWuD1LoO9mtALFqeKHYowQsPkCZrR8bsxGEgavuvEF
+jCZEzEMbN9SVsfTaSxmvnVB+V0QrUIzBgQH3ahxS6f1U60SM3eGS+JL35ABQHKXMxj3tUs8x2eW
5bnaDEVp9Gc6WttFtcTNcKettdXsBEiqUyfS4n/dVBYfxtalcWkQRuqxDD1b4wLRiCOww3RtZB3M
lZe6gUlwy9FxGHlnzG2mwFnJmyd7Iau0cMEVctnmVfamz15WBW2aLFfGvHAADkQ9siy5gtrfRJat
LoeErIIwAZ/LNzIp9ftxcGJnp4ZltEKcfFbmFw2eXMg4UbL4Y0c7dgByzC8+bJOpUYBmI2vg9lHN
bD0oBj/5Tdf2VXuR4eeRVpAYxQns7BQMf11zij5b+InxZvXKOvWjstGkH5fNUJx07GF5cFUhig2Q
+BKZFng5/Q0D6+t6AB7li7aYTb/1DKBlpIdY04YgnyK6AHPq6D5qqI3LJpJev6uavMeujnnewJDV
9NNAqti0KsirJO7W147iHPWt0V7doFzLvLlecr3TL1gNI2bUG1VNN1J2g4YkbhKTILFb04ZOLZ9T
ZMalczaPXtXgpaBSeFpQBYmpmqgOt3aN+azyI9aEtMeZVFrb3oJ0HeYjARZw19EvR3Xd901KhmNb
GOOd3bv0U5vBMAW/ybJMMwk+Oera+6ywrZJvjpimm2gxyU6AMFqKQ4IXrDm4MzuPWw6WtrubvNHA
kNYQCvm1TsxGJkHFNstQBnpqCRtopB1VZz1VLuzOSpdN5fPkpe1litRHOobXJKNeB1rJ8Ej3Sf2Y
asjVa90sOhhQW36q3pq/ykgxTPFQOOwl9BAUNCiVntRy6Fi1bSSPKF0aVOy8FGA7g8qLZDtCDIV8
FxNgp/fyAYq6OV+tvXC827QwUH70FEpHtB+sZImZCVsmjQCVlO4dAGkLeYVuXgCrOBEgS7/VM5di
OxOrnV+KhTqq25g0COJ2Wgq9PwczGmtBLFpB72hPRLTRVC6zpNADy2ySKd73M7jeys7aXZPUzrIB
3UqY3hRFQjS+uZgNscfUgHH5WIL4HnZOO8OuBxcCBvd2MtJE5MAuajE/YDjOkjbUslKVIugWr552
fWRDcSoztSxHeE5pfJR096kfD8RthLDjhpTB/thl0GIRbPK9KDrV3DKVioytXeX2eFlIo2YA7w1t
4x7yCCPt6g89+K+rRtVO+1bpDLmAZ2ltaXPfzaJpfhsH/2fR+b/00/LAn286n/Xd27fip8380x/4
nY1kf5GQxVhXkS7/YJPkj9VEKEe0nuzfoweaNqoPc9g/IjfNL6zes/5sY09lle60Fv3HaqL3BUIW
0wuILczDCT7/J6uJv5kafpiY4vaDZceCxMlr6LEw8Yvnz0rKHjSw6pBI5ywLV7tYnzugejfubKzP
UT1E9DzR2H9bHLN5rAyxFNt4MibnxkkSqK5mDYxus5zyusMV0XPbJqLPAxmV9qWuPK6h3Cvvxwxv
oR/39tpsZiZkj1re7RzGhhVkdRNDg82SYuGPcA9xLNSirbcIQoCcLWfB8KzMetbO48yc1jCmsczC
OU8FDEHiR46WXvfk4mbGxVp1A2Ics0IRTuRPJsHI3gUKiKjbb1Zv9sq3y7mpjsqygFVgqLC8nUDJ
MqhbSqu+M8zIiM8m0mSKDS5ZdcHFF9VnEYZZnTmvGrqtaQ4KjHrqEUESV+ClA1UxQTy1pJzydS71
YW8KcqDOCI1xsZNPWft1lgO8fPaVbHAZsHnRaWMmneGIUf+Qy1HRBy498WqppUUaaBKk4iAqXa5I
vbRPB2VTjDdt10ZJQNg7IV2yYB1wrSKPZIxh6FOqYDB+GKgrpoKoK499Uznlrlm85ZVWyiGFnfF2
MAI+B99EqNy5qeap2nraZNYXkTm8MQ5V0568+IRLvbQ7Zk6W6yShzFKPUGFwqhmETxh4/uSYRXqj
kDQ/POGst6WJbOcz+Yn2cdwatp+ZqXte46lmZltTSgXDDAKUYzJyj2OnKgDCZYyy0UQkHlERZD0d
SioXw4d/zDRnzlmOD42J711gOB3vS6eipYLveKvoO0B+grVLvW/s00HnXljFB+6VxfXHONa2u1HA
dF9pLzE3FE697JxOYUguHDe/IDuEGG6z0sW7p5K+Y5g1aN3eQx2wdv1qu8/NaDWHKRsJK0iWKTb9
zAHOdz3ETXbZZ9rEN3NIyTTBBMLQRIt08bksVn0+qFlfdlabwCnO3SpqdhYlLcJaSooTMxHcu6DQ
50pX75VErrnAET8dU0vFcYkQQk7Rc661gxuyE9xGB4wga49cU3narlmdSO5okIeZ8WaCEGboK+ov
0+n5MDLOzW4z+JsDeehLJXhyVLIcBhChsEUNbitCCxqryva6yBmbdxOxYDxAqOxBZqfeLb6nqtxP
lbGAXRyIEqrOzRwo0Ae+9DQEUGfv09ao3tg+reMQjoFr0JCd6AZ5prf3Nd+ESyCiZFQpRlJ+4kzd
jk1nb7tiqAo88MD/zC7KmcXKE3c5h6ems1bzy5lV1uCsBHaNgIqmJ7YsSf3eW1afJ1D/T5J0+vu2
/ck5/+eX2vm3r2/Vz4BAlOt/3WryCzyMf91k9hcgfja7kphcT8vfP9xkFpS/HzEeOHZ+v8lMkyV7
h2uRSxHIDJbPf3STfd8v/+kmw6QMDOS7fQpGxK8mo06NWCsInSL+MKXAy8Y8/ii+P+7IdPmFJk6L
ZJnKX8rTmSAcnKzh8P2kAB3lgsLk/BiyVJ+CsSmKh1RN0dfcMxwrZGStX0cERVho7oIVSqAS1Wt8
UjxoTOfa13KRn7OqkFdbWNZr5bMLf4qoIiMB6H3OhIKfmUUQbqTOGF3zounzxK98qAovu8/GKr+P
qjEZ6eGFc1c7JFP4NefQeVkO0325qPSSIL5FhdmYxudAu5TcFqSOJSFJP6RNkkVM8I69dM+wSCLG
sihspLvbQ3yZ4LRvAjIm5MMwEroddqKq5h3HB54jHQVn41nzQvLZUNQMTu2BBBKmGvlLnDYfxdTl
WdiSr8rv0MBegoTDLV1qbhxYrRfngREjUVrrYl44EhHOTHSY/lxzG8FgvgryKF+2rjk4m6odVLw1
EmLVwHO1xOkURk7eioGb70TTH2XQz5p24KKrqDiMMnm1Cy2e/ApkqoenSVfguzhKhU/sXEHcSVxl
KuR/pba1KBiCmH7+FPtWTHdj5nJY97YGn1tkgje3ICsVhF8R2qKgcobJomvRjlUE+zbtq+XVdaPS
20FcsmY/YsijaBiraVMWNWJHHA/x9QmqkgcsQ0MiTPNmopV1zORlHojdJPmlB6PCSM8j8sCV3E+1
QxrLoA/GO2lc+Y6UpqjdLrg0P0tWHz9SwNLtYe36Qg9A/cpvRtfUD5UZMaAu4rGNWW+ZRUWQ4FB+
7RaSxLZlPy/dvmcIc9FkYEuIJbHohDLJUBjwY97dpD1TdV9FqIShXav808hbdAnblgLg3kj7ij8q
7+8x1JR3Bc11ESKhlcDNzKY9dKfbb14m29phaOFS/H58/Kc9+C+Kah0L75+fpZc1Bcb/u3h7//ZR
I5H/1Cn89md/6xUMTkSTORdUAmbc4FI5b3/DmBjaFwyuXHmahgeZcHpe7/dewTK+sKAExMtmcY+V
htMW/u8nrKV9gY3Ehrxm4P9g4/CfHLAMLX82VxrfuxhoBlhhtdOW0C/mSg0FzcAYVGAVqkd3z5hf
J/LO+Jae0B7LcxZnBI/2CyKu+6r3zXOSiDMpJ/m2CrHsqqT7sBFt/NEdruGB5BU2yybfm9AIccVH
JFG9mCQWbznCd0AfbzAuhKbdXrNHiYrdWFeM+6aPlSKQrLn2LCd0NLUb4sn6y7r4NM0ZOjwDyk2h
eemdAnPPhOjAUi+STnmXJ3YOgzGjOMX7IAi+8qwlxxl2qgCNMHdRF2V2Fc8q9PRZ+YQFGtuFvMOL
ZEk9aBRkQvEIARrQWNtV1UNRd49tuV6oPL/Qp4Tx7HISLpk0Moci5pDZXl2ZG7ad8nCua3ll24lx
4cQLwHWSnbgRShWdDV3xAJLa2/UWrMbUeqcBWoKo64gVYsn1qqdx8bwYu0DPZC7CK6mr5ly1wzmX
2EeS6h+tS9oaTRuhSeWTQxxh6ab6fduuJrkKbLhMlXVHtVT5w8CcoOzEtpinp641Abqu8Dabb9j/
RmKDqnscPC9EKh3okeKtmRkf1XxKFDOTcF7ETZVGR81r+uvRHqyzxiILDS8FDFrbuhNg+7EQIhmj
2mGP+NoTN7G40bdSP0l+UTL7a99erNgS9aLEeCoxgplWr23YvTF81bX40Yzqwyk75Lcpc24RAO+T
7pbwEwgrxcnjAs/xLp1RZQuvv3cM800V4wlpuZ1rIKR0JsD9Ca4hoDYt6UpXzj1Ap/QV3WWP3nbl
WKuFr0ONu7QcMXMgZ4V9E8sA/Ns+6Qq5SVCTzVo5GN9EC1yz9DDiFfpunsTiz1yAvvScdmNoTPkE
tZNPuU7U1JS8LikmXRDZuBMm59oWMdDI0T0KV9CM4PMlF9Da6MZq+EBsFE9AefKpZRhBm/IrsQdn
EybAfd50+yh1L51lvRpc6Ky6AXy8hRQeDxGkBDy5cgbTwIwv6ErskUOTc4HWX2sHQ59FRBnmtcpl
U6CLeFtjJF8Mt39xEuRiH+NRGBXoWL7pRY6PiHWT9f3TVJilD3LMN/vhCJV9x3c87IjcCiym7NIy
Fx6Oov3K8qjEyLTKMLaF9SISMm2cmuyoVtwx9B+V74kBXzFZQmPYGPwKCJC6tuurIole6oJBi4f2
WG2z9WnIGfcmycaLyjM9GwwcUE5yaSfrTV9Yy55pV3SVdXtgcVVAl30GsI/IHqYSXVl/Aw9Q2Eyr
FigShEdBT4odLdB4bHUbpS9NX+wx5YSKIT3wWyEPVcutDfyNMFcGoxtqnb3k3NlTzU7XJgvAu/oU
/lX2ZGOYo35XVBKjHl6dJNlXs9Q2Wud8Wqt54Rl1fAkB/gSvxyTcEJkS1ZcueTHMsfjRMu5Ca4q3
eO4O0XiexhAutEyriD8t9dthbUn7Bs9P7JmVn/e4/DED83x5sxfmsXlWW/g7x2l4bwvcWpbIt01n
7ySenqAy+P3gg8IxZjTv5CrhnCSA3C+0b2OXEkicXJ9ia/bYtGrGMG80ttUmZewfG6N2hWWeSZA4
RskpkwTR1hvQIDqembhSfGn1nfDmV72lUnVJosAk4ap927QZId4SckVB0JvVT09uRsz51JY+7vIK
vKtzmKP22ZwTahsc1Gu23I6k9my8XOxllZEyhDfgWNXGzpUzPNiit4MiF+duofzebqcQOs36SuV8
UKbzupTlcdbi9LIrGaQ7djlt6GOI/WZLS83nZKyNwWLN7x54WIaX29jTcfmtFwzay9BmgyHoanuP
5eg6HWD1s1/KnH8Y7zUcrFMLh0++xgQy+UnT2pSqO2cVzzMGcPIy1j1AOz/R+jcMuzvVjvczs0l3
mZ9E7Y0brZ1flmG8yFJGUguuqjRuoQII7yJ2puGysJhTU9GGpHLPxCZXKFotAaF2VVXvNdnjsKvx
Inbl9JYyWiKgar1xerAkskzDzr6ye+tDR/c6Ri0W+9ox3vuZcYWMH6f45DnQ8vmV2YAXdrXckeF3
mWJoRFOIAnRD0komxl6d67RoP5p7k83xW+sNR0I496lURqDXOt7UFt9W2U/PWYH3jiGpx9CI61DK
9opMGYKDvxY4ucIsLl9ACre+47xg6Bt3RKzLrbtulNJGLzBwouMhuUz15loX/TGt5WfctJguydBg
39s6MJ08Ra6i+uXZaAVOM74zsWDK2XgKgl7yEDtK37VSvi+96rYeaVJ3mja3N7HFrToANmcjXrnx
Wa5aJklRIx4KRaTvgF6zIRXIPoVBp5vu9IXzrKR5hNKlLvooH65tTZCvm5btpQTqezsnmbiMSwyD
9dhrNzFTls+IeNBzJZfqui2iKjkmIu53pqec50qf2Q+Qw2qd632/4n9ekqfGsJ0zr20gGq+r+ZWx
eURyXdpRVuQiYDmRLy3Ngd5NBR9YNeC8ieu3DlvooeWM3bQknxyIndM2nrYWt2Si9CGh6GoOUGYw
mBpZcQvLyLhyhUgPxGyFGXPXgLRLe4/C1GzJU+wYLiR1/0nmkRdoA3M5y43yN2llBDBDxjhYJbwN
VXbGcTWXNwHW8CP3cvK7iRq59waM6ZwXnL5zd8jkMrH1mk03GlsNm0kro/dhniL6VFr0s3ZRTpip
VoMlbZAERR5RczRzPB5YW7Ur3kJyiHm4Od67Tl2f5kAXWi9x8RfF1h7esIMGYkbo9TVSDzZtnVwx
lxyusqrQmfSlpRWHdtd1N9PsiUNPSBV+SMPe6SvkACbEFoPtrGl9kROm7WEEPYjYijF/oxFy4Kdu
zfnEZs9QpPJ5KeZmU4wa/kRkyJ01ZMNXHKHCp4Csd0Qd2/xIQ+SPtZNoW/0UMZ+RjJv5Q6dRNqQD
1R3Tevslb42SH2waPSYMsZKhW6dH/gyxIPUlHf8Rbwz6d8gCTuD1b6M+a7tBle/FogVikeGUyyNK
Ap4Mozir1KgemI1dsu8UwrR+zcriKBYWimQxnRndlF0NA+MXRxHhiqDIEWV//3yx4JTaDrunEapO
O4c6NYfTah4stDWfHvwcxz/jc1XfOHU9HE+wimJMSKXqGbxnecERVjAukjxFaK1O8bBE42MfrUNg
wj3yFfsTm4HwW7Oq4m1de8c61qtt2xj1lfDqi7p096zkPijyNJ3AGtubeZo2+ShvvOTI8AoMTyRw
fNlkp1eVdmn1CWYA0lZKd75uW4Xf4ILQUOpQdtfalIc4FUWN4izqB1swWcMYxij8bID43mjOtika
As1FejvFGL+ZAsyMFLQDEe2P64qvdGyJNa7h/rJkE8nmkt0YbgDMLbJSG8Oe9rMkBIolIe9mjtHI
pRHt2DbYuHbyaMquPXcmjlCwrQW/8Gp59uzymev7mMlmDgdl7w33k9G5d0UKZ3w216e8Vf7dN4HX
AIWW+yOd+rCbsUlI9Y4bdT0M3v2cx+f1RB9uyn7jsYGyJ0UaS2KyFU2CWwrYgI9H08/7p9mDmJJS
Jha9F9LuXRszg2CNTqes26vInQ6OcvDQ45D/5k2WR3WUXbTqdO2oR2jH4txEsarsdN0MU9T4WXxh
9w9mzzPgpeOFpvLzxVoPpApUwVoXKTJUfufZbDJ46rBgdqE2q8KKaWihL9ycGqCr8RtJRb4+zfNr
jnd1x4DwqBcC10LZBJPLV2pQXrXpuiTHiDAmkNergzVSlnOrnebebVWywUbYA2ZMdOiYHyFm5K1O
6shi8rIveHlrvepXt2RWyl/TU9vYttKnPM3M825ps9/3M/+RpvB/DvXt/eUw8YYEmO5nheBfs0Tb
+GLpCKwumESCNml8/9AHbA0isoacCrXbOskDiAC/6wOG/HKKl0aV1RBFQVDxh/6YJVpfQDw6louM
bsLxg7X1C9X7ryjfvy55osafXhkR2ETT5W/y84KuY5Vi0puoD/uusS50p8wOqWb8Y6YCpEN0PIuF
cENnef/nFxlqBFuSaLrwBM0j41C39227RGc/yDPXv4nGPwLLf10j5bNkEuq6fJi8xL+xmTK3FzVa
YEcpF2lH9OT7hLXzbTqKYltrQv9NGvtTPvovwgrCDC+HiYKPDgYS4S4/v6neSiMmZKiSca1kmLbe
ROL4omPltica8CU9sJTr+tFgVru/fqP/+ysDjtBdGh75K2wNfLG2NKbW0RqOxTkpX9XO7LmOcb8X
YbuOXGOWtZxlNqrEX7/yvy+P823lZaGhWRJY3i8EgXHR2ewseGWvxWQ6TdiWRrarADmq+G8QSP/+
UjoYAeTZ03ecj/r0//9AF0lBSBUjMAFGx0SZ1YRsb1uv7wIbu0X41+9K/86N+mEKwe+SuZmEmMLo
XjtBU35+sbKuor5PWbMrsDZNQVsPJRAdJ75L9URWGxFV3auLrs0x2sINDxZsj2eFPZSvRUv7PdoJ
ayEZWwv4k8bo0ZBuUofdkqefrPmjNjDLfZ7bvMZpO0PaNNwgM1xmy52Js7+psYEHa9P3zwvc3Sdr
jMZXoSfpfcQqvxnY+TroQRRRz4dG0VsR2RyJYW8Sa2au6cYdY1Td0s4T106jQK6ROi9JqK98a2it
ztdx0DzahqG/R2s3WBuMMnT2embMM1ushvc516knAtn2C1ODltQ2IFcyOjqZTjB3rS0vEUrGK0l1
6olBf/Tp1PFYBEPRVB/TwETxbMp6GBZKFeUDCvlahFj58XKSkvKQIiveL3QMD0lXm/iRIjmT5+YY
K14w3RIvGfzMd2MZ9TQkyDPT96f1kstUntSbMnO4XBdFyuEmxrQ+UJ6NBLiQ7ovYZ84U5dgne0Wz
KZ3Rt+TKEo6Gg+eNtIsBmKMkdNe3JymOg+eWXVg1anknFzP+pjmivRjzrAVi2bXJM3El6b02EZPh
m50t71dlTgQaZ07xwS4DDQMEAO0CkxJLJ9lCb+VoDIAxFHCVr0ly1SmPUqgxrMG3yOrD8dO588l4
ZQPiJQZOkPtkqmnLmicDpQUWFcognNnBNsW+LQt5qZsnmaf0Mu8DF1R/k2oai3gatim616JraZpX
RqYxazlDkDRr9hgx9cnwz6nI20xZRTpKnyFkN02OToehyT7mbBRGZEgSbgkTo5mvjJ711M2oYzXT
0DrWfSKtOowjSjcB6jbfKyiOH2AFqtGfl5XQ9UEvCPVdJjl/jm5XPxZTtrz1ZTc+Ce2UilxVK1og
pzIO9llv5LNrt8bJPViPQ5A5I+mwTVYEZoOEuE05KdkF61wq9nT8OrjKvO009kvSeh0/laJejll8
t3AXVNqNMeh/i0AxTifUz086+QMc2brNiAr39i9yOFvPtaksROoFfSFjg7ddXCz/D6QEYMMiBwhH
N1uEoRgkVehd075P5rEviP31Lm3vfC6vsIaETM7c6F4tG1CQ27kvfjvg/1GFdJG+d3Vff6rvKXPv
2O++p859v+r/57/9n6ujJAXIn89crgif+KmMOv3rv41ZbO8LJQrcP4opyqLviNHfxiynmfL/lE2m
iwUDcy+IGY0J77/KJp3ht83SyndeqASYaP6Tsul/uTGo6E4lGDMcGM7mr9eTYn26zKDB6MI9ZaJA
ss+3aGeaGXrzol/j2RHqbBzdkSe3orUgW3RmhQ21j2tGNJ2Jyj2bzWcjInZfNdFEl5lRjxEBpwO+
8Baby2kBTfdYuAFa9+72alp8oWYYyiyYJdXRzsu89UHi2HeiGsdHbWkTG2N+ndFJdEZl0cQ0LLpJ
rdVulBLJc7WuNhu5iYsfqCc4iAuAuGYcz5DQ8j3oSMLEsrVODH+mW3gp2VDsQmPucMIQEAxrIW3b
Tt/atpAF8pJeD1ujzqjo2F6LdmVLmmDAlbCuBzIrTosiC9HbG4/BpeXjUUvzbZ+nqXnvYWo/zipP
HBbozYz/PGfMCNIY49MpvIzhstsPbNJAsrR8CzuYODh1ZORhPiXmHZdFQ0mwoMP4utP9TeHxvRr9
6YhAgiO9kLXvEyYJc8LPxUAR6eywIW2EE/J3tSf4xmbPeirLaS+jQt5kjKTDCOE6VEbiXGq9pmQg
ETgwSE/Em/ODq79htv5a2rqULPj8LDjyYIPhhv/8VyKyLS6TycOYNuTmpS7kDGxrcqFhzOpAsrS7
/eGp+/8opXk9bI+nHsM1XBCxv9S2LNOOhbG2vN6MsDaQcfQSuZgASkVCuG5k3d9UtL8Wey5kSJ3D
2CXAgZf7le82NH3ugpF1Q2IHZsCt8YSKMmVBlEbF37y1Xxue7y91wodaJ2CUZXNC/FhX9riPJL4Y
NxQLlAHM/PV7OjV/Gwf2by/D8UOEA/80HBfE1+k3+mP5Oiki/WKEcLQtdwP4vN0mMXi0v/49wTzl
5/zwZaUGR9CkHsegz8vxDfn5dfKJejVdyWBTEcwobyNnW6DBxJO5HBCo0/aBpR/NfiksoQvAm0b6
iQXDaDa41ms3Yo+vs3FPFBaFCqmDJDNczRNUEMz45Ea+ZBaOEj82CO6rkPvIOPcXg+rSzyYtrvbk
aotvHvSP8sKLGaXth3mVT9bENt5mVQNfoJxDsovZmkKe9CFssBi+Khvi4eSSI/6S6Bb2lCDx1qXc
SjubHYWHhh3vLQ754m4yBWeEGruc5c7CaLxd2veRdVOJFkMgC/5SI6iwTMwSD+wYd0dJuzVFgS0G
wSZgP3IA23gyaWpOjvfEXnBZi9kO4pwMoL2o7CXeVnrJCIaSdSwv9ZWzNVQS0ZaZSZ870XEAdcs3
sSzRqmJNV9l2dNKmqHzJAlJ0Xo6aZHDAakxxGU3gUh5kGY1j4GLKt792kGHgORt90+4St++ro0av
8YyJVfSht7JA8DwDs3oneL24sfMctIRPKF+qrtcqF9lj6SVZd2MSdsxUxKOU2rtpXqcXa47S7/dF
VRanvc9JMufICNzQt1YfLcNerc3Yssw6Z/ljnC5Wdtsaqm3iwOyS9BIFSqA9Z/OwfLVR1fmrKLf1
rsZBRqDXS7dLtrwiwhV7SSlYj9Syvy75f7N3HstxY+m2fpUTZ44OuA0zuIMDpM+kE53ECYIy3PDe
P/35oKrqKyaryVbPbsTtqO5QtSQigdzY5v/X+laagomR0+CFfUmptlbipvwO64O2gRe30ul2Qplc
w5st5P/CY8etKPfIda1xn2ZE3e+0ljVqM5aVTZeiNrL2vgm7wrztARmND9hGZL5upDNC+MhSsL6a
o0z9VVrNuVS8PqAB8BlBjGEdUDvURAFhHMuf+C5gBuzCdrA1bHC26PVnXXa20m5Lbcyqb3MJHwbj
dYtnyc8dN4IpQet7ERgVSUQbsqAjbiB19qeGFZKvvQeYgQNSaY9CGka8RmjjDKsszIbsgMfMZvtK
O3HjuCgoECgNzFTcOW3stkbc67WKYthrwq8VdJv5TLRsVc+dvivdpPgy6YzM1dwlg/SW2t24Qp3a
phQdZUC2fNIBJooHwj59FJlBe3Bas5frtBSzuzZVJRo8K3Cme2cK5EnN4VKsR4OSI0JZpXXXrdNo
mG4Hs8bYbJfmilRMqpkcYEH6doqm02/XDRy6Yz4pVEzdEuFrHoZ4ey1KCvJkmBU6AtXR+mkX6qU4
xjBLc2SslfsUEVhbbnBr23KFyyrmRF5FtrW3siokiw1jonrQNRQxXmsrNHZARuYXetK78qpHhU1c
ZkiuOye8Tu2xXar5ZdMLu2RWKosEjkYg78ye+/VxkbDEOKw2WeJrXWwg2ZjMukwVoEqukfGRZ4uv
mE+ecvBDcV15YYSE73JUiHb0srGOdHc3snowD5mzrFFHgbvTZUWXR6d7wNmODojcpE5UNSv00GVm
bqMhDzT5QclEO5+hDRB4RDdQ/GPBASF4tp1gImlzXC9Qy0b8SDlWpyQwLwGzVsm6Iwy0fBipwc17
3QLlslUVqT+1hKO6p7yo+vZUJTAkt1U+qo6PgnByQV3BDbp/fyE5W4Aps8BMdgx0QqyLZC+diXPz
POBEVschvqfcvHJHNVuhURw8Y9aUDxbgn0TyV0sW1zKoaP5c7qHhnS1Z7ClLpgdE6mrd5xtk6CgA
gAqtTL0QDxM8vU8lzhz+P11eBo6irosR5kmdhOXvFQyXm6YeuBwlnCVGwDi7aWhgjdEupjgdZKO1
Y8GRX01mRQozUBjdk1MTT//BcHg7GtgMLPUsNnTQvZf4ql/3BXGQU/UwzYE2yTCt2pw5Nh2L34Ri
Uv9kq4gVHMI/CjO0vK+v0o8Evpc9jtFiWGIzyBDZ9vQzP9h9vL0Xk3gJntySVWVTjH59lapg95Nm
0bQihE0FGGbq+0Fp7G/vD81lr/nrcDGW+CQObBQ7GZxc7/VVjEYfRuQVyH6r1F4LtzIBlKfaxi1c
1olFFQ+eLvrja/r/J/D/xp70y/N/k9d2+9x9j/7rf+rnr68ljz//2p8nccxR/Mcm1lzny+Hr/6uh
gTmKdgJ7eeGSi8OQ4Hf+PJmTKa+x/0DV6LD5FkQ9/noyB6sqOLWT9rakpf/WwfznG/TLeGGBoXFC
Eg6J2toSFXc2vcjJlvgPTXiGlVYo2wCnxo8I3pqzymubGBRBqVGv51n1dUVXaa4Z7UQHc8q0fU99
j469laUv2NGnW4lg19joZhvvOkePt3o4Nwn2QMw2kT1go49cWe1KU8Z+E09V4XEykt9FLqs9zYj7
fGbzWTtqftRQg6sIn4L6MYoptul5pHwPaCt8AhqjbQYxxvRatS/sXWMfpAGeEKcb2NRUudHsyzqR
z6OeWl8mmdSsdHb6ibJpDmUEIeMeFRFqDopTfG638ah/sdbXCCFeZLsIINOajkDV5ea1gImIBaYx
/TIwhhthCNxWSSftCJdx0aNn7NHG9W5oEjfQ0sXmeAlCBoFeBvsT4aR5DJrRNg5JkuKTdMI6vo1k
iODNGMapXNmIOtoLDhHRtuC9vUA5Re58lNvis0rBZLzXIUfm+zmIYYqwk/8RhBY6gDBVMdw6JLh4
aLLSe2yqEQU6zeWsj0EIvMEOF3OQfEMYnbDeQ+rEYv2Arnxy+xUp85lVbR1nNoO7nhaMREddUpcO
12bfd1X/MiDn0DWkUapTNrABRNZhAPqhuYXSwWYTIrNcvjCpo7ChqYPMapVRvy3VCyxVTpL5cmZr
ehkpqO1Dn+GtFOC3JEKrBHOBruWudoFrDGPR3Hc15rnODKSv54RvDNSx+cCMoAu6A029HypctH4v
4sI5OXOjwyKz+j5Yw/e0HgOYhYrXWE7V08cZZUOLxXGfO7BPmleIxD3CchftqUyhdGJLqrHObUCg
Z+qmJ+knYsjrlGw7Q08vALOZ/SfLzHqGFt1v8wta1mkt5iCDftPVvfvouolz59CWuLRwE3cbNWyT
G9si3/ATTYNc7Oliw0SEmWA9BLMbf0dGa5hXVdGXT+OU5NF2thFh5WOUSr8aXTpgY5GJa4e6dOJ3
pYJYiqNhEt43g51M256Cb+YPdj58s2qRSD9hP8sahcfrW1Mte2kbNGN4DGi8D76GlG72W6E0NMSH
ZMYlIeivhFojj7M+lNjI2U+j4hkjHXVRrswdWYlyuCI7oB93fUlha6Yp624MtB43Zdbp90Kw/V4F
UTV9ybueawNVDNE8gOHe9EPmAhVxWu2ggV9ki0m9zg9Eb9xV0YS8pXc09z4OZz1e03CI9pEmahWi
RCk5cMqhgvQhMZ4/q85QD2sipBZptQ0A4IBGtWp2TRaFgDPTpeeTS0hhaCbVajXOSjLf5WFJ2a2Y
GItA2yrNvMI037XIcgz7ez3mqeUreCokBru6vOvwvbT7ErzD7NdoRIhvrOwoI6vSgsKpAZTlVIw9
bt0ShjZ4pWaFz2WSmbsC1fPVJMBRb/q8tR85Lsc4zZCBKY0/aCgr/EAbmiPWM17/2I7MHzMHg+tS
H/WDKwZKnYWs4hfbAbG3GdICDXPr6lMHliBUwQsoaVQcoCmVYGbV2lqNjZ3tMphQC5lU5g+c6PTP
M7t3+LiELDxSqBFfRq1rseLXFvwLLZ8GdLwiaDqGip3AsgT/0FI4lTJcG6Nl4HePzGQzVWYnaXGU
AWR7WV1x/HAfFSZW5NPUeJxN2JrZvrBLN9o4lYb5L1uOkF42uC4o8iVTtgDt0cPcroiTsjw9ytPc
nwKYJBu7jR1ajXNoREdgIdLe65WL5ARlspm2fkNRBx0myBggGrc6mRGfI3Jpgg2linD2FYRBvYIe
ZdLQhOO/musBJZ3aW6cSwXoBl5SdDjzsRDbDU1Yh7Yv0yrAiv9PVRnGIjY+LMsaUSUaLEpTX9qAb
idl7lciqXiSII3miDa/IAGTpMjDVFDGcp+ZIz+4qInDxjyiYZRXO71rnAP2nk5WtRhsYr5+bkh1u
hUi/TugRK1WM/JSox1Ou5qOuEqij8XPXoew5mG4ms8k9Jh1ClXRBZieOzERm4xY8GZxVT627wO5X
EjBs161BTBjDMRNhAIclMhJrTK4Vcw4c4ZWmm1WgVbBwCso1uAEGOVYnM+brxNukPUFknJLbyVao
Rginm9yVdOr8lr66XfhW2KHAHjIxWb4aZG19E2Mb607Qw+1hFwvKRzsxNs0LNqbmjhTHdlwjULUk
H7DMfoRZyFkP8XjT+tqcIn4sgLA/UTgI5zuIC1mOx8tOBq8HmSa2GT1W+0pPjKg8ShMxux+PKi5Y
WVKnArBJwYmvILUty3eURm+31RIUibQ6yhpr1WROLz73gDpxK0+1NbdXLQ3cheYo8WGVMQSbjU07
LKIIVuUzzM2YydjApWHtDQwJ2SlUO7mfIqaR05B1qkCFzs+cMSFEqXlJuW3Ur9HzkpE8povypxpz
i7r0KDVjpUe9/iQXxpuX4jd1qfg4cXM5YDjaoTt1rlruyH2gWlM4TClwMS7TNOjNQ6r2rE9JjVgQ
OTEnp/yqTTR6Ds6giis1t3E6z10LcSxe9u/fiMKVhe/gdfuSVooE0NSN8lL0ynQrygDgbWgyacK0
CaHNQCXMWs3T9E5/0qI6RFHtmmbxBKsm+pxqbSShoCTODLODCuI+U2QV3UCqyG+1CbfZg0JlcBHv
9UmqH5g3XHOdVhY4ZV9qbv1iFtzUQ+Fg+FgXMTqoVYNdDQ0+o78JjnVqm+o2Lod03kDNwuneBggm
Mj/ijYiI+KvMyjhIU42/4WSzyrXTSwpBIWNxuu6zMZRPHTSap5jqqoFo2uKDxvQm+E5T8qDWBRve
aD8ZfSPuZK6IMoNQItpsw84QZ3Q2duOmbEMtOHVwMuZPmjPDIY+mED72XBWuHSHwrvSnHOllc51N
Ir+GsWI/xampVuuxSXQD/WLEUMk1vazX1Heo/g0U0BIe2zyM1K+0LOqfuhg4AbNDkwp8MG5HCngN
z8tfSKFAblQ5oW6LjfRzwNhWL6hoIVcfE5GG+1iXgpqdVbIQWLMdI3tL+5ZbNKqlFyoatwYzKgXI
8UiZzA27rvBCGwf9MU/H+ErXlOzOKRwM3yIg7gIHBSVov7F69uCtxgKsFuyGm3BCLmI5PTXhKjUN
WqmJWz8iOitL3wy7DunrIGxlnc6JlVwlomyTK1B5sKK6JHd3cwQv8TABbfSB+Y5kFtCrOQQ0s54D
CPW9T6/GeaqW/LFVxqCxbuGUZ8lKDWzcmcTHdhs2s+mL1ZZyF3QKYoe4M5uXQhXjPdJzbdsvAQy7
VM/KTzOv6rQxpoYhGtlMnRa3sJd6n677IFJvAqp6VxEFq5e5jgcEqhnWicoqw8pbto8+ZBRVMPQN
s/UB+TJoFPJIQb1DJWSeQHbhYoEeoARbSj7jF+rnQCLdpjl1nFF3qCC8Aa9+zxJaaxuRorH1dDMU
LLYIiN191RvW50JJ4mMBjwG/eKAOrZ/gr4cNmKjjs6irCZOIXSEcaNkyontuUitjax3U9gnHY3ih
aAGl8aKp6bk1IlNZH4rOvmaj7j5T8i4APbVowVsQ9g2l/46XxsCPMazY6PZ34TzY3W7GuX5t9R2z
zwTNEKEm/kcvW/A8ayAV49dEjd1in/WC+Y98T4Pgi0KzceCKoSsO7dihNR5KO4QdPjK7f1CmOCsg
0DHmCRM7YKCVowh3XqZITND5gsK+T04RL0zCbuJlFIsnlnMBn7mlsD6if4Mb/UFbaxET/HoURZ1D
9YVOIrMlJa+lG/1rsacAulxUOUC2kfDNwUtmIW/jPEBmlEKxCzOSkrEYY7khcb7YQcrRhw/u/axE
g4OQHHWIWCqhaBahLMvv/9KGYq2uQBAzT5eZGlyC1THJ+Z2al19KBNd/3NGvyrvzkt5ymZ9GRxvF
lqm+0U/N6XISGqA0ihEd08quGuSpnRW5Jx2NkoLNqOho1MwjT4GNHLOKVlnG7IcUfu6w3obl75XZ
FuekvZz+HUJ8HNvSz4pGbawUQWpGhY/J2dxoFif4PJjkzfv3/fbpknqKgnMZVColxLOrJNDue4Aq
EJMB2+45G5nsc4KPQi7ParPcC+U1QKxUTkhsIZPq9XcoRoeTY+zkFCY4ujOLkxHCwaWa7uNJyuKD
Mfv2nmwbOQOPjzINeouzqxkORYI2GHJ2ZS6vyER3cK0GZd98MDKX4uDrd8OBlQMkjLIelcpzESOy
wY41j3cjwEQfbwrA9KUXTBhbVKPM1wm9y48EostHP7sk2j5DpbdtWUCdz14GV7Nd1tcs8x0rb17q
CDikCMP+qIaddafOQ/aNNQejh8I4/WA8vvkOuVU62zY3K1Sb1+T1d1hYaulak0kpIUlREUq6tFSL
GqAkXi1j/en9cXme37xMecJCBosylcgi5MWvL6eXUZlFmsMGp4fuzQltZGGI02m6F33GXovr2zeB
CMUD7qkg34raDi6jMok+v/9B3nzJfA4mPw0Ihe6SRXz2xKdGjXVDERhSW6SX2FpnzhFazYbKV6sE
SBconQ9H1t/M9xazraFrwEaoBp6N4CigXZQ4A5NRK8RDVtAW1Pwoxk+wSnO1l1tXOjNwxqR2ZfZB
duGb71mohooqF7EGm5w3844W18sxOMwgptM6VsWMDhRLQfMiQ5NzzG89XWOhLCxqVU23LC53Hn01
NVanjibw0pQj6rHrejshYsv6kjbwH8iFYbF7/4Jnc8NyQZYQJjxqvtzh+QVLN25DvSsiH78tJdFY
9Kv041n1bNBQOdZtm9V6qQirBtPe68EryAMJSxdbRJtk5bp2Y201Y16x/WLQ452Fdfzl/ds6GzB/
XHC5HIMVZuT5lGdlskd4VZIVJA39KeXU+jgyBVE0EatOUgoKkW1+lGF9NlK4KN0Zjh0aog12COcz
AhpDnEXT0pFXhu8BVRjfLbrvqY436/27+5sLCd1G68I/zOzn3B2c8Fqp19iWJ14Lj6bn5KcpKsdY
T35XHr6ItZdIMVTUNvqh87bToA6TGnES8MagBNW53FTK9nTlLr96/67eqLS4Fg1EFneky6z2556C
NEAt0hjAD0uDO9JIMHGoeQ4tnk+yA+JDMNvyBsBvcDljwp09FLctWNgxm4Ntb6ZWeoE6ANrg+x/r
7cNeiCKICzUARzRJziZevGROGTcRVeKZs12gYoQHCBZjJuRXv38pg5HDOZml+s3DhswYjoRRhL5W
9fd2N9z3WXev8uvfvwxbSNYukgM1GqWv38Y4is0SkZD0Ww0OAxDjdG3GSwJjW6f/wcODBoS+bSHr
MYheXyrqEHT2MKz8YXHIhdEcXKKJg6q8/Or9u3r7ypugkBbgEPI2WqVnl6LKkiY1wUcQ54N4R8GZ
93vs8a3D5I93tDjwbiGq/Pb+Vc/OA7zzbMJZHLBsMEDs85UJYpASxAbMaWY4F0ESB87LQXTdldu0
jNMwHB5BWeMscOjooMjJPtiv/s3oBAOiO2zQDWSr598lJ2bijcAHs/73pX5tq6n+VECWaP3MyvhA
79/t26txqzS6UdO5UL/Ozx5ZlpYdqlHiCerpXskUat9We/9vzAVvL0S3z2ZnhQaOVXDRA/96yNFi
usB9OFHtnMefbwK9s//oTQB3hT972RQDZzl/esDwxsiCzkRiDAlPEd/RQzV2PZ0rfvW7j85idwwY
hrHCfZ0PlKHFTm1oJY+uiQ/Lu52p0eE/ebcZCIu5DH8aM7Z99uBSITgLV7RKHTMsjhRdv2eGmR/j
sP3+/v282ThYSO7ZB7L35rTEaej1NySA3tdxS7kjNjWyjaC1rj6+m7+5CPgbx4LpAWnzzUVaO5si
MoIDMuvy/NYUYfPCG2VufvtWCJhkagf1SYP0fHeSDQXOtWaEEt8b8ob1JT9WbffRyfLtkCYdBTEO
YhGDicJcfv+Xczv7W7gyYRt4emHpxsrk3votCE22z27SsIN//6b+9nL4EzECshVBUvr6cgHCt8Cm
LcTlhuk+xQSCs5yCQWrZ4/r3L4X2hZ0kR1rifM/GnFHNk0Z/QAEMkgTjKnWj4qgmHJ+LKnI+0se+
GRIUARb0EQd0GEtvTnyIT12sK0j94gCKvUIlaK1iXF+9f0tvrsKu0UQPwcTAeCD9/fXTU8gM6U0u
40XLcGsou67KyfntB8dVeGiL45DlmDXr9VW6Mu4Vq07gynB0HnbdotHjrJzZn9hLmtUfCMV/6W58
swnnaug4mITY8LN1PHtjxw7fskUYGE2NJHogKQH5gmpUn7Ak03KPLXnx+89wSW3FR8m892abocax
U9FVd72fdWXF0vvV6Drx7revwn2RNcpoUI03e6aAow3BL0Q8hFDQp6OajRwHnWCsJun97pUcZjqg
cKhaTM78y1bglxcYMSh+2gihtJ5VHcS9UW8LL3YysAjvX0i82cr8ZBEvPhQDgQ3/+/pKjRwGEi94
d9Nl7u7dZLyIgkD/miFIOJWNQdLHQG7iVUkoKF1B0yB7F0gJEg9ihQj4ChOC7OiSACPMAe8d1Snr
TkgciOTU2ixaa8B8L7u2F0+isAxgdGHaXNpaNj+ELhkuW8qP071ltkV5rIKObpRdYaKid2tGN3S1
qfu1dBYMLyT1AEZIA2VjRxPzsQoGIz5kgZBfGoGtZaMvp6z7EdXrJYV10jjo4BS9L2B33Q9z6cjL
ps0CE9mualxXUnfmVYOm4eQSDbmkx8lgIdcaFnVlzAQ/5n4kGJC5nIAmWVsj8S1T4VxCJtGeYhuC
gu/YHeXf97+Ot3MBGkrwcLBOOcRyvjv7NlKnQeZJ8Fwn2cM2iZLTffpwHL99O52fayktRsqt+GRf
XyXgcaiWzvJgOgXlJCMdg8vc7dhDDgpRtlM573/vtrDCcNBCV6WyQcehcXbBAlwKJSKhoBxJmpcR
8O42zfuPPL/nD4+rMJFS5aRCRs363IYbOwp+URQfXj0abMUjtlkzPpvb9+/lfLHjKhD3XCqATASU
5M6m6yCN9K4JVUJxYRIf0bDLEiV9wAkgwzz7wUHjb26JE5rKBgv27VIbev1NJTFEeOgfitcNsMFg
doxrSffyj0ngt+SKd0XGP++6Bf89T+H2R3H5nP1ozn/U8mn+6TyEMfDnp1skhK/+hQhNKE833Y96
+vSj6dL2LzzB8if/3d/8rx8/f8rdVP74P//9rejydvlp5FK99gcuO8l/bSe8fO7q7pWfcPnzf6gY
+Ub+AfqAobDUfZc6wl8qxp+/o3IspKBPsRY14T9VjIr6Dwp8zLXLMkyOEnUHpts/wQzLb3KkpGrF
fs1i2sdS/jtSRn1pD/3fejUgg5+nbhw+/MClRHS2hlCoSsOI1ep62eCscALj+Gi+ThyndqWj74wE
dE6LOxzx4UCOsa2e0FF/gU2NrU7MpDYYwpNDHT6SlUHzGL57CQqBotRjp5Auqbbt9B+Mw39vkP2/
ZlzVFzLGvx5pt7hzn38daT///B8j7Sfrc/kCoQxgqmRE/TXSDPEPOmcQBxBR/+Qc8A3/pZe1/0FW
AFZltkOY939ym/8cZ0hplxgBnHIUEA2VH/w7o4zC1NlqAiqD3St7chYtDjWAHV7PUU0n6jFuFViW
hpJJf9QbXPNVb1XrogxTl0zuYKSTZlCKpWwPpc1PY1MoX1ISM1F4DH1Cgz0xJQsRUcMjzeKSZjmg
dWLU5x7lxNokGQ8KZ2jQ5a+lEhpHxdBb0HIVdhrAvGKaKZOH4jEfprpZ0Y/RSEnGIiKXXn+jilVW
wpo/GkMYPyZ1oFiraghTGF6VWpJHhPDRkEjTOtUaSdJpK62K1pMGxfGbleXs0gjJ4k3RHnQtbCuK
gYTPdreR3Y6k3uTFZJNfQKJWjXMlDEX0gsKkTQwfKFqyBhfZjrsstbvmE/A8rDpkFIAmrOpaHyHz
tckoXgytI/fK11syKy86d6zVa4fW+teYPbbG05xoUY9eN0I/fqjSrMv3Vj5W+hZ81xwBYwhwy6Zu
XzuVT+oqiikvw5/4hKxquktjq7mqOoywyFZ91PByZ2MA/tYo1kMRGJet7L2ejs5JT9vtRHZOPBo/
CEm8qdIBZS8GNPx3HerkvNJUcAouDbC4uFDw8d3P2IzpGTT1afFUr0WBsilzlROQiJNq6wTAi346
iqn8StwTFEBji7zAq2b7ISw46uST6de1qZxQpazkDMLVavkc3ZIA0GwU9Iqe5gJuJSUwhzFhdvlj
nzlf6sWjV06pOZwoyMJlIq92qtxNNCjpCDPPviPUeVOB0btCBpOTM9jt2wjeqj0hDWS4wsoeKXxO
tJS04StnWtCJI7k6mYmGC8ZTr3V7DNAHhx/YekncFnvmdc8tHH0r3PYRUSqB3QaeF3YBRaSzR0XK
4IVsJZFBGtWxgawglOl+GmoCChnIBxdCt1OEpukXNcKU1NJuCMVswBf2g74hSongaglEPAygKHRQ
MIceCueMEiL0myoPN2T2fUYdj2QsmJ9it3L2xJjtGtK0yWuzxF414TgUs+5u+0p5jisYG7HiXBcx
CZaVekdy481EvhNZSZLky3A45nOasUWvb83qSdbtjryBYDOniAjjZhXwWLG1eixw3bwuDMO8KySp
5utSRUO+0oYejTmjCJdeuYtE/Sky59qz7SDf9PV4GdkEgLkMHci7xWVvLOa41l2Fscvth8VOWIAj
K9Iey6gFetbmW0QQ91C8NyrKGC8hvffCaMmXLDrjSK4m2RlKe9egzd9UFYpkwP8i9nptJ9TE9oR1
Q7Bf/YzG2Po0zobgMADaW9kTHXRqi/7Yg63rFGOIV2UU5t8m4nT8LgeslwIfHlFuBrx8tZ5schoU
j2KQ/U2sD+m1Te7HTknDO7fvK+FNbrBMZ2aBKt4hRmSlkXH3OAVlEW1oOIW4J4fJL3sCfetk3Vt4
HPMfUbK2CKUo0JIVmbGLB6v9kUzUPDGqMjjiydjbk3ppWFNwYYahqx+ggoNOLu1jEqUHQjQuqGFP
PU1BKBnxmkAt5JW5GWjlGqPTBi6zUu5TGiVQ46hlnhq9cwDqIhQhd3tEFZ2TxahCKSXgiayoS+Hk
1g7jNkBZg22IvJkKHu0IihB/3V1iM8cuHPuwbSmCEunokAF9UkVwwAb3ebLzVPmaGUChPcvxaqfY
xxouiMhRMw58QW58a1yOqmSSOLjpavdCd7TLqGCeTCIXCh85L9emFR5qANIRcY5HyaPpytS8SvuY
P0QOGtMdD1jtWxOvRDyirexIJjS0F+Lt3ZWVcndGX/2ohyx4qUP7KXWVtdG7vecaEOJmtXQ20xg8
Bv10wRKg7Mc2m+/1HK28GrjVPu6NywKbYeIzBxWG35RZ8lzAuruSOUGIGpDDVW1iTs7jazzJl1Mi
a6TVKLs3vU3+jAKVfkUb06HBSGBKGQnpYa4GxCMIZ02GoxbPF1ghjDXvC79ljeqjhtPRJ4QxVG40
WYkjNafU4+jKncfFrd0GK2dW+Rd4wEIkPljdVefAbh0adWuYpbjEiYtgO2iblWWFzrArq7gGmqyg
RCL6c+rFam5YTWTR0LSf7NsASr0Ihs+2KOzT5D4Qi7wrHMyzfbWcVprTzHw0xfMeO0H3mcA+1bPd
bp/XJzHvR5f4+bS6SsBD+skAmsUQpTcX1YOs1fYoCYH1F+LAOtTLI/LC0e+ib+MkAceGUlzgSDY/
GaMpvxvw50jVQfzDE1SaJrmGe7zDCXzjtpDwtHHbBsmJgzBmvrK6iujTemlmqU+ioVTk5qc0ND5Z
znPZiv4kVRKAmnpXz8EVnKELImubnTIxEVtFlW5oZBdfXdldlbh0hlC7QDB6mOL0JtH3xECg9CMe
MjgQj+iPRr4Z62IVqsOFEnUnOWmdD230fpoEXgblqmp522Re7zNd/iiJeJR7wlhyXxfhFYXVdMNW
5uQoL6V20y0WgibdsHN47N2ZUqEF8c5gLnbLxF3KX1szi9JoNVTJt5J5sCjvdOOrA/CpD02vjr+j
bUfQUVyRY7FRx8GHqwjM3x+h8JS5vKOOy2umQZdBawgCtWk0XyEO1mova+U2U+rHqttHdJ1oNTPl
BqyjPxyLkLESwaGtrLqx2qTxsMvy7tKaL03naSY5qAsjH+eI11u2bzuXVCJgf+bXbEL9NEN8TVxt
NSP5hB7o5pNXRfEqacqtjPpDo4+7Vqu2lv0NaumVExnXYVask4p8PEz6OFLZfHwRyikzTDzYlaqx
X+hWc+9eZF2/dtmBpTYkXI3i7Vo3v9cq66euR9cdwmEbBOiIdt2vZ2tdB9CrlGbtKNXJBa3lBXLo
e69o3eJmJizJDE0Mw/om1NmcjO5VCZCgSbJdZ11XBM9yeikAQIWxfoEoETH8gA8UGVZ5E5OeQJ4O
W21/EGjrLSADK05twJvhU8/GVhCOMfbGllrVSisZLQiWS7hVh6FLk5UdjFu0glfDiG/ZqrSg5csu
i4Ml5+YG5rO+F+aQH9AkRTs5ZePawetQNc1FEbe8+3n7uZlMY48OGuWuZWPVx5Qd1Tf6EH3K6is7
jItdn2kVlsX5Cpr3Uav7o96ua8OZVrpdqL1HaiRTZJF8EkaGA9hw+x3lVsfH34RmO66yVWG+2FNy
7brjXvJXvIH1asiyW6wDpj8J0e36fCKeeNKA79fHGgaFN5TTyVHD28pI1ZUwkYCHBkvLtiAgsF0C
Ydf8F6BY/tnMh/AwDA2jG7MSKiSr16HRA+eC1/oc6tbetuPHQobsHQfjNoARHbIDMypiFe1mb4r0
TufKeR3VnmIhrtadB8DDKxdclzfrl2Z7U+nLiKfcWHbGBhOY32G1zpTIRyx/0iIVWankwXhJEe9D
GzQ5rvCsdHYA6qfNLNt1H1cMXtN3BwZrNO5SwrzxirUgaDuC6fGMBdmmVNTPBtneOB1WwVTekgh2
GROI4Sm2cd+o9ePyt6w6fVDH5DaKlSdXJBd2335SNPWlVfr7wYWaXeeEZbokV7VVYlKwdJWreQD/
NAWbKo032VhdAJU/KEZ2sCMCgUOAu+qo32pmcz/iXjOKr03K62UDXMOCflRTixFgkagwfnFRyDu1
fSE7dW3NOdlSI5sQXW7zqLwfi+DS7MSuK1D+xh000rLOxVq2qnE/2BigLEsJ1sIRE3+3Ys4F2qOA
OPNFmKR7PTLXNoYTVekQHcvSmlaZhMcV4w4Ts9xwYohwZo1bxGlPbR/Vx1Afq11tE/s0QK+aonXX
Vlgl0hsZHNzc+EIx/JgwTtpRrjPseR4MNT4oEuW0dje41g4SMgb00Qro0bgjgX09xeGX2bEmUqOn
ZpeX6rMOBWnUCS/HmOQwM8bwvM3AWi0dudY8FHaxwmj5bDfKHVj7O5n2pG4Co85S9LDW+FVA8FV0
1zNLoGYc2TAYu1dW3I8rcK3oSuZjDOxdzkIclAH5szWC6zdFucOWygxkYNiDB5Ho0JFwHg7qFszB
WtezjT2UNpGaw8a2p0+RHe2BjdF3z09BTY4nuxRmmHXVFE9pYq0Bq60GVBwcZVb2QvQQ6QkS0yGc
rwpy8WzzMxqQtdG+yEJZd3N+E009+CXI3EV9sGW7GnlGZn6l4nbJcgi5HKXgCLGjkurNrFs74HA7
k5UtkUQTJC2o2Zh2fH2hWMpDQ/ZBPt5WIrxoJLpt+TzYUifTwd1Iy7pIwh7s8/BQEDvmY26Bok2a
0R1tJ9aG0UHwppdXfYPOLoiUF8sgA74EEqFbWOobOR0tbRTpKoX7oHr9VKXfEuma/8vemSzHjWVb
9lfCclKThzD0zaAGD3DAW7o7e4oTGCmJ6PseZfXvtUApIilKKZly9srSQiZlSiThcAcuzj1n77Xx
0xgaJZ6YFKG/9uuGbLcAVMa90SXMAU11VFH1zoX/kb4UjDs8JON8BT5abAmeDnR/rSl4Fdh7SMNL
jI6UsBDCqndRiaWJvIJIfwrLOnu0xCZT2fS02UtIxFm4KlCXk5qkWNO1OqWGQo7oNFUX4WDFW6Vd
kn/AjuSJ01tahQT+NR2IIFXpxD4Pw+SkSY3uxLpSo3P22/oJNA0pQ/Jr4pDhBwy4E+g4NK9fU4kk
VLMDDyzCilKTkt5r1FrcKa9pRmJH68G2XlOOsM2AQWZ8QwQSGwnDFQt/9Ay9FolIeo1LkkPpqOtL
gtKSpdTJofiovAYsddkStgRCCaXzKBBw7GLRccOaCnmlhCrZtIT5FUSPvOY3jYIAXackAAIeERSI
PSa2lNKqx7C6EpAZ3gaveVCs+Rhsoh6AWPeaGDUs4VEkUuulk70GS8lK1+hesuRNzeZAvoJfxdGR
FzbcBEJXHgZZUFB+sX+/zgyDqyZaUqzisUxuAHxot/OScSVoEnFXs1hbqQNnbEGkSGI2QChZthXD
KPJs1VItBmuiplRvcqGCcJiZv8zwIzEbOEGPxXZlsGIsYGr2knbV1vqVD8XkhkQCeCaMs+EaSqU2
CIe4AXjotCNyZI8IkgFMrEhOr6vM+UjGpB5pg23QzT+paply+3edcTKJByZ4qyy6PWWlKTuzZHSF
k4w8KR0V4v+yiA9aC6JRiq+llgkn9YClzZT7BdaeBofPU0R47Z1Up1OwTokfFq+HQYuWZU8VPzAC
l7CrYOieVoMwfywi/Bf4aIDT24s3SnCmxd3nvDYNf6uP//9p/1Sjv/6v+6f3n5v2D/spT77poS7f
86WHSqdUM3BQLG1KrvpXVPIX+h/MAdQ4osas1WTO/Uoj+KuHKtOQhwdAo0qnaa9otFf/6qFKfyp8
rUjjf5lsLdaMv6YUX/0OP4MoM+v/plWPR5VpMg1ZtCcI9NFd88Lfjnt1xCBlGOG7kaxk1/vqXavo
3bmMRnVF3kuw0SvaSz2EoiVJdN6b83gmhK7wiKA2iL5TjdrmioTNJ+qHTgRXIwomD9hEmc8ka4+g
bOIKF90oq2sUcSsFkBJxEZ3oRZmODxUKrd20Y+TSupXYwyYQ93NAo5Yu0F1RlX1NEjfhZFWheUrY
CseBDp7QWaYr9JHgtb0ev/hQSU9yK+X3iQDAkMaNcCnPen0mmkPcGfqQHbQeSa5d5FNPbxSn630v
V8a+5sa1cQ3SK5ziUx9L9jCZK32Ur/Js9qZ6YN+tU3ZGSv2gZ3xZbjF4MNrwJMWxq4fGAU7zVk4z
qnYqy3CbPNEORX83EkWTPxEs/ZjP1XNdU5HLnZsa1h5j+qEwRhqGeGMD/Uys3DnLyUvTlHkz+NIN
m9mVoJdr3XcH45yb8XVYl9e5QSCNnBtHOchcVga7miQXIsA+ScfzYD7E8NoUGLp1na7NEaBCMx56
AsiHvCN3oxAeq5ZwlUbOLtsmuLammo6ZFj+2Y3WF2+8eW+AhTIw9COAPSTHfD0269SV6skWD7l52
IRZ5eBsuCb/mMUIqbB4wqjGKDw32p1Hh2hD8E2GokG+phgfxgwLdufoMiBXaX3yAfnAFbrHgSRHs
jcLyRmzLjhnIeyRkvJLIvAil7AUfsYLJDzqWdST0YVM15kmuOKJZrGYMvJvAjIFDaQ7Et1Ubn8jN
Rkpy6gLNrWr/KUvyT7kxr4T2UpDjUxwm7jRTEiY4LTeafO7w5wq1N88f+nwLs+EulObFH1YT08R2
VpSfykLeJKzWILCdWa3XlpWueZLmVOTtg5AKXi3MXhOQMuDfFGQXqelVLRFf243rTo7XguDEYXSO
hGArWOq6xm5vDfJRabUj6tqjnJteVdzNzb2fd1u1rh/pe67KTNuoZeJSRV9M/bwzMvUxqoMz3dj1
KKanCfQVmEuOVOmE1wK2DZR0KySPTS/tcLdstJKYQHFyxmmiqaqHdm+uK1m+YAYTHM1RAu4bPmry
E1fQngBAT+rFD4kMvvhKCvmcKuxFfgWZYnjh2X0pJsN13isrAkxIla/YKtAkzB/A1sl2rmt71RRc
s2wPymDtwHTdRp22atrSGY2LRtEcM+m8WrpCSHQvxQZNyQuT8kLbMznH3G5Ma3LOD0gt9rWOoT7e
iUHqKQmZH/TbjVxZy1HrNk3waKXY87Xcv5yIVzSWWy80rRup31TdlVp9zkiXUmIP1MmKkHRvbBFb
FPQMzK1eV54pNgeliD29tC4K3SIfd1MXtLUJzCkQOFPQ2HTq3TZl86tkJ02oH4iJ30yyf2vkgtuU
5UFIMhoIgnUJL24v6Jc9YBQjl9eFFWzlIXCHeZ1ntTvl/abRGlcLHydVOzdtQ+YKUF1KjTu/6o+I
5O6RS36UTFTsZTS4REbT4GrJsbrQdGKyjDxYt01JmVBu1GCHBkXtlxJatTuZOPogHul0qtataIln
xaoRpXfQI5ood+qoJa9XSr1Rep7MaT3qZFVbhjfX64rLtxZ1FwTBnSwG9Jdr/yX0ZweQEmGdRbIn
mHILP8GwIUDsyzz/VCIAYB336fSypRNllXjG3tPD4Zqm57BKUWy5GAIiJylT697My4YFv3y0/LA+
kApZXtRtWjmNIe4RLp8UYT4gTGIbNAjxnkQI89T53K3QxkJCfsBxdP0JWOlBtxiEAUyN93hyL5eC
yS4kiYvD2GR8q13qUBVbSf6Q5PN1q6VPXdET/JCG+wp7MCDXXNwwHOsPbSlrzmJTOqo8cK60rJHP
w6RIR1l8QFyjNX66wm60GmLiQaLbMNCjVdkEKdduRfxfZHiNdTFY0VNK6WcnZTbT3kGbEzQb5IWX
bUYHKp6KWyGb3YTtcppk7T5fCwm9mJiAvXYETGsEtCOa2tdWsj/sLYIBN/DIcIxWhVsF0T1rfuos
1AW4D1gM16lY7OXYfKjC/rZQfbB+tXFbRxWbNz6sBPAIbRii9/Iz/tx0mRWw99Ck3mkycpjl4hMt
qY9zp5Bc1+8J2qkcP8Aqn4snmBjsvCTxodRL/6msDcDbkDXaiLtj3OVoWLEzsjvLnYJS3wk7IskY
4oHtzblBhq6+rzu2Z2JWj3T2dVcU43vajO1WUOJga0rjBcFk9E4fljgoEehuHa+zzGRvkMyrPBY+
iYnsZj26QjJurJz0LTLHJg9tGWM1LT3mJcYHi02mvuyb+/lB7JQXAX2APUuAgNo4iXggBr6tj9jq
upGcJFE5JKl/I83+I2Fmi8P+2OfWw6AOT4MlnzWNJ5TafgrHbSVfBQV5qSHTwJaH0s1Qqfk6FkUG
s1ov0qElKUUuxGg9FGz0whJuAamtkh0nHdv7cVBYvtNrmGqE1w10z3tkY3U/V2uVIDGPIFnGyFDW
HNlKfY949e6iJUbAHaf2Lq9UZYVJA7pmHCrstI3gEIXJRaTz/GbOWj5ofsoDXq36z6rQQmLMuRrG
Dt4IWwwTWHHUEtYSfsp1FHhkch/QJ9M6nCM2P1LWbyHIJ4ew0ZNjpk/iOlKl1jPrjgFD05owCECe
dvVGzkhy6iTeZdOgSCIQmJHJyBhAbdaDnq9TGKWO2D2U44cqUg8BxAcns/yzYmA+UwJxR3mhsU6Z
N6AZT01ab0eWEUUcNjVAk2Jsaxu7zjFInmGZ6Ta79Y6gnOloDtU1WHIYEwLNacLWLhNmQVAosxsx
yXeTFK/MkFjJHgiqVyr5dTWGh5n0Nha2liC6uC53CNXNPchLwgFaaJTHEl3aRWuO6RmqBqvn4r7D
lWepXgFJ6hKtFe+asitF7dIMJnNLjtQDHEsiJaMNLj7hakZWeYuEfJrJIixjkWcahHzCnnx3TPnE
h6rN1pDsm3VYKfd5aRhu3wgv//XP3O9IMXDjt9sJ2aVtCi0NXaHbVszyIVixTy6nC7mWn6MmW8m9
/KmjvlRLtpfR1/yM/+yy/gF07We7rA+fs8/f6Kdev/7LDktT/9QU4Ol4U95R3VTpT3D57PHFr/IV
jvF1h7VIkr7uqCQAb6hbFmnyK/JY/p0N1RczxT+1Txhy+MVk0eRnWksQzjtNStn2oxZpDKELBrME
4cXU7+c5UUOeOEFr0bpIU7iZsR1UjRAdZEJqtbVmZPPJmI002Or0zhdRqCxUa1khx9qO4rktV4Ad
ZGllkAUOibVXDGfhTt3DfzI+mEUyR7B7kuLeVASmDx3KWokcp6oQDObN5LyYNFFJKZ1tvzZVxth1
reWkPlvJNPFDQri/t5IeFIkXpBViF4fQpVh4SdJOzWo6IaFEaoo4hlECWZcQZ+ZbQiQ3FOABGHmE
B3BQD6Yf0y+vmjw8tGInDBfpENEjm1NRpm+ZTjH7LGU2m7MmRrq6DSZkNUu0Yw3cuJygeT2ZrWiy
MQh1JUDTy74gRMQrJIRSGAnpgxPUrFBeoxkb/EPYta1P71OMaHSAY9Ce/EIzxRsKDW0UnQSMlUKb
SIsEsvfiOi7grilm1T9OYzPWtzUAaskp6zGjKQQ+NUNVEGKhWllWAebHMSZdmY4gd+Tw0pp963HM
srHcoifqw4sxKnQ9tQdNV+Kap4ow+ZoXcAqx7MRfWKw4dRcyK/G4zA58wtcCr2YbK9NeKgaTK4PV
rqyDjM2YFKusTb5B3imALXmeKetfRFgl5JrDB+pkFbZUGYa3whdgHBbgFnxcoGS5wRxNa0elPaRf
CHPFK24O0AcgMQ1rIb3sDIBGtgH9UkcviHEE+Zq1L1/PkVGHDLms5NYXy/YpN3RgwEwpUK3kLdWI
uMDuCHor4y2Y3zq7MMJB5DG0QPHgxdbKJrBAbO3yIZOCTRPKk+8Us5rA2rHSywFrxqpVreqy7Ej3
oRtP7W03A+oTHj7ttpX7wa2A8NzK5WA9tGJWPjPAPCFBMO7FICZFRU8U9bJQ6uyjbAboi1SlU/Ge
i139wDSHZMQxVtOHUhzF6yqgxZ4zgPowB3JwEQQy4hutZHfpVJpV1Kg5cm+IhGul7Gcb/Ue6n6KU
BoQ6ae0jFMPyMsUC8SirNWN/mUanj/JogXqlJBubA1PQVuDZmA1ytE9yUfCWDqsCIWNL2rC4JMXT
GR0pormbX9g7Fi5NULZGs3hD/AyDxE7WD8Ac+BEAf64CM7/qG5hkcqqOL0wd6/00FbILYlt1uDkS
rIpil1w3WQPh2xo1FJSiXC2DyCTOdDfNE5EkwCIFQpVgBEx2lRbRXogiySKulc6F6fWW3yTHVJRG
ONCwXbIHroN4+IRRzLKcrIGVf+z7LK3IrwkE/UMQNxMf7zQivWK2rFGZhTPIj0WtIxzn0Uc+J6Am
NE4WlYvuyu1AZ6eYk/AlUXQmugLheVdoT6wzfJv62ZSSluRfeOXEkI6t3PKTouLWEsxaZ+omEPGZ
1ajzH8C95STBib0kunLSzuWqgPstn5uhDeHPxBKbXjEQ5YdBQrfiYtaiUJSHEqthUseJ4YVqEeVP
WRMm9Q6aRxFvhBJOkYsJiDlbNoeBAjDNGsL+XtErc2Rn2xeyo3RBHB6q0qTzSmJlM7d27Vd6+tkY
cjk+q2VVll6rFHUtbma0q/O1pUiE2ltVJaf7OkfTn68auncBqpAe5cKbJ9zXXt1bNsmPBNjgMxbg
P+RL5N7fduaYd4H0MjqCe5E40nIxYrFYlWXdfvw3jgPdGWsnxm6wC98eRxukcTYU8juwG1fPZAtO
z1Id9l8axP/SlvPe7LFo1xEWU2upFlgTffn3N7aSGeNmquOQWJrZyoaoJIRLRZpfUcrCdCuT5mLy
uSl+fmrvcRLKctTF+ijxeJfk1xbr26OmQ26ZfEKLmSWXqSdHwksykQmtasyxiy0tWjPyExK7qKyK
MUlJ0lMpqsbdz1/H0kR9WxMsL8OQJYzfKLCx4L17i/GvGLhncboEeUBDIA4OPGrpkppTvf35kb6/
aGT24Zwx1IpXdsW3b7PJuhkVEmKQNsitG5iZkjc3k3T4+VG+Px9G9Uu+BuJPPJ7vuQM5YXs9Mgj2
Zxb3Q2PJKF+D3D9M7fg1c/FfXjc/OCG06Ui7eeewi7x35s+TFgeanvu2Vvs4PSfpUzjIgffb54Px
BeaOoZIdAoP323cNEaPIFi4mU0nwKX4CFYlS65vtWU7Sv6Tmv3NGOtqQ5c7WATu9Ytff3AkxaaZ9
gLjfpmB4EEQ0e3OQRL+4Dn7wCenUoeT7LLJ+0AbfnlGpVQrAx8FaIkKL0GY62Cb7pM+RSuZFA6X1
52/gDz4lDrfwwdF9M9FaDAFvzkmfEFFyE9I60RuidWqA/r4w/8pmv7zot7cRdgIJXzFTEXUxwby3
KBnWQHpprlp2qNE7a3r6iHrHzV0LfbcrcvHTz0/qB4djW8AA5tVYSqTMtydltCasuUYHJxcL0f3I
1n4vpJa8rzurOCrTpP7Cufj9EknwCo02bWGUsJd59yYGM92pCqWpDe1Ht9M2eIKPQ/u+l46Tzphf
7rNfHPH7q4QjkjjFA59lTnlPKA+iQGGOyhEruSi82ajoePA+0D0EmfjzN/OHJ7csGgppnaauLVfQ
mytEIyu4T2EhEtA0IhxIhsHDYtvdGGSzeYEUR7dGMyi/Ar3/6AS5+LkLgNrgR3i38NZ6GrCCkLeA
961foyRoXLlMKq8p2e7//AS/vwVw5LC68/ti0NTe+edo/uUAnSfIjYzD9hHJDNSZTb/5+VHeX5PL
kwRkl6mL/MGd8K4oyInJYFQMv7Qmkfl5YV6uLSnL3XZK+1PGGMb7N45nqCCZAD8sC/C3H1tMSMpk
xgzpLCOG1avWybqL1OmhZ1khMdAIsl+8jd9fJ9QGzEvhhfHgxtjx7QGjbhZ6ZPGmLQ1E+cm5Tukt
h0Zyo8KA2NWgmhNn0qtB/EW19cPjsqqIy3mqivHuRNuxl2pyBHkEDJl6k5YTKcMpar+81tqPkyT2
10KBYuzn7+7314wMRQxiGfZ1yoL3dYEaWWBjG+gCdGaZcTSpqDzLoFVXPz/M93cB8xVsw1gTARMx
U/72PaWR2b8iKJisoaojOegTa1Cxji1gAP/GkfhIaLhwMEKxvj1SH4vkLtcSCnNRahgz0dCz1blR
NxqCl19xZJaX/fZxgDN+IXNRV3F5Ljakbw826kHdSTpJiBDz1nI6A5omw2EIFDp5SvmLcLXvPyr8
nQuxirwn7MrGu5UkNoranyHL0VvpRaJ3fFrFWmH94v17XZC+PaflMPjvRMpkYDLv3kAgm2Ma5gat
XH8m3bzTBwZn3SR300oXitxCcW3ynsbQ+x6Yq9QIV8Qm7+wlbqr0Jm4PzZH9UCUDKshF4xcX0g/f
hKWkwIWuoR149+o0dpp+o3DWRqlXDpFVojfp/viLN+H7WxHfvoEqgdqI6/I9rsQsBz80O8YJIS7k
QzFPxTkQlWQlmU15PRlt9RARV/ObNn4eu0vNTJyuTs4D5/ftxTQIht/10NfAfDJAJW8rWzVWGv5i
dVuW528+XszPHARMEHeYTIrKt0dR2fq28dDpdi0hPISmk9CEinDaV6valzXhGFZxph7Am5BFFCll
8vnn9+d3t4yk8J9JrQZPC7Pyuw/QQICdtXrJ8RFtHbpgpm2h1hIyjXxi2ju3oNh/fsTlJ747Y7Am
C8yCIhpj9LubFGwwxheWebsCq5zfqn7hgyAuukDdznhGrF88H7+7QiVYRWx8LJBhHPd9KrhcKi1h
4WR4SS3uectHsFYQg/aLj/G7K3Q5CisqRTxgy9dEz7fFTIpz0CxDTKppkjSekhfSWktUsOaFLDlY
QcpPFfj9X9wW329mJdYDBlm4/jQO/z6PKZ9bH1wHksvEwt0BN/0h0qW73DKOZtjcaFn/rCLNUI3+
JixQe/z8c5SW6vPbDxIKK/hJnJaEnSjvb5C2ndtBmlINWaBWu4IK+CQM4g5qrzae9Yo2mlG18WXV
dMMatniz6RyNydunn7+Md58v9aMEjHShYLKfXwqhb2+gWCry3FJA4sZGjgOmhQBFL/xX5LkfHQXc
FQsBWitMpu8WA+Cz01xG2A01ABtOVIUlLplE+sVb+u4qWsguBB8uFQAlKoC7d4tBlMsDCxH2UguH
Aml+UIefWsK8U0i/2MNFuw5hw3lwJs3qF5zNd3flcmiYgUu1QyXONnF5aW+rcTkozXAmqo15rnDF
QwMNPQCKUfYEJr/t721GORpmX5ESEpifxFNtebvfHE2nOxbko9467QInT3jXsXAlMahl3RjMePXz
S+T1SnxzpXI4lXkPNwqSO4V17t0iNzIjrkEH9o6omELBUtBbOeFzdWMM6x5bV7sjVMCSV41U69NN
ZfGCXNSbpoAVMCUnW62tOYYTzVBEf6pFXzJWao9QYGXIgXTT60UWInorR0u/JFF+6reaUQ7aLk6k
0vJ0X4IqbbdUygXSA1GNn15P7z8zwH9oovzmk/4u4OlY/EHI8v9q/kif8k9v1Zav3/e32lISNTpT
VA9LP2fZr/yttgTdxIoBc5DqAhja37NARfqT3QZABZLUzKUlw6LyT7UlLQdgjcCouU8p1X9nOAjD
6dtFVOaxz2tim8jDkGtUfddSSPuhE2QN2xq+r22Ml6FWjkFZPBeljO9RTlkEEJAp+m3nmzuakTtj
7i5KoivUZC8pPLdnUfxglOTbC3pjh8r4OWA+MWXBQUUEhgSIZFRPIka+lR8FX5ocSNJY/aa0XKy8
iN+a5pBrOAYDUotltXpClinLm/jaik84aupyNaj2VHq+6erA1XdWuaqbtWbuKvN8AoKHhAcTAH74
wxja3bpSXaIc0EP5rSOjnuyIefbIk7AbA3MFUwr8b4zHXVHFSnO2kkt8NlFx5cf7iAhG6NP+apl1
YqRl1pkc8WlY6ja9Tq/jVbxKT37wUt0q4hViKdHG38/vSsJDdz6kXupp94JPGLqdPSJ/Kq9pkGSJ
fSNIjlg4FW616HMoXeXXGCVvqvRYCHfMFog0mW2kDAGh9oABSG0qL6p4LRLsPhOFJYykbkWLUgvG
+bzapuMBm/9G7y7JAiBnqOqM/SDZaZ5CrsBXu25WeSs7OLq7h+mj8Cg8Th/F1z/F1z+X38On9uXL
7+GT/LF9kT/+9V//Ej8x+l2rH/sX9aPG6oNuApC6Ph37xvMnz1pXyUE2Ylu18IzhjlE6xVZ2aZk9
pse48UT6e3LxAWnebKwydssP6ZNKZgIaseSG2MarUdwmLV7JtS05xTacXRgDAxjhGljViXgoSfOG
cNUznStOdeWM8wlthSJf8rMMac3vC1qmOJn1xmCCMjOSszOZ33LNCwUXlv6H0TGR+dSELUzOvKv4
bv5MrkeHSKzOsq3H3lFPdu3ydeZTobo4+ozHdVZv4pKp3gnxok22kyKScukYhqOPxCqupjPnGfpO
hV2hXeH/Hmz1ZjqHzz5qquacRXsj343yJt/7yqrchB3erwaJS3oVCB+D5pTpB3mbdl6w5tuL8G4c
r0blUct3Z130YuGBSzVQWc5Vw8GUSTARjwrGfuZUeKMQrILQsLPFv9hv4UNMhROp+xqdqjKew26j
9GtxRlezqgQ354QRJhP0W12MISkfSF+cMlhr/oXiX5QHLCmjh22oPZiXjxq9V0taqaFjnep2F4bw
dLipnUm+aYRz03dOtvTt61Usnhn3DS/hTXS8WHkrM92ZL15Fcjby56cLwdZI3aAIJBDHmWcPXgLk
+l51mqPohg0zR9dSDtjT0hvh1IcuP1EmPitwm8kdMU+3/i6VD0n24kf3ZijbyeTCQRgctX0acWw1
DL9VESkmxltV0GxNhtCC3b56FR2KK2MWNla4T9sYV/czThqssbsakW97yNGBl8nBYoPqMx7ltVmt
W57FJ8rViFnnHRrA6iqrXhIwrLBvs3R0DQqPq5naAODWiqDH0mSBOSFAjBtxk3+CsSdT0zooPPGW
LAZMBwEc/9/8dEKrwEvjE43tcYunU2G040jGY+LDYDU+W4NwT+Zxqm3SkoiTPSFZRrpkWNyE0r1q
apzpOhe9JL/LxTsxdct+j4LpSY5pLYe4SQVQuLsh3SuLfdt02YrbudelZ3G6Ycyvll4fHLoL4x57
eyjZxWV2ibWLXwRXCK//Iz91F83F61/zd1/+RWR5xXub22S9BoxZv/7SGqf5XFyQ6NIMWxbGeT/f
TyjPA3KQxGUwtzJxZdnmuVKP6MGk6ZnLXolQqz03sBTy5qhNKVfSPaGjgbqKOu6pCiYIHHw0VHYq
Pks5+lDhyqgFJwi2AYROlVdh5Nsmbm3ItqDWEH9OOx9Ta7mttdvM9QeX7MGE9nA8d/j2fP2hEVlX
Kd7KK97VnBYZ5sPF2xfw3jybts+RVzgBZ0tGSFpAIbDWBcbqzmZwbZUP6aB76SrH52OUmJBt60k/
xM/d4FRJ46j4pgh0C+4KnolEFFr5htrQgMQSevOxRFtOfuYM5OUhr9UVYSi4dQQGt6MbEXeWIU0w
5dmdEvnc4q7NkFII1RO9KDffady0UXuvaqNbqvijW82TjdmNC99Lh/Il0FKnjFliaZvEXQEZBcGi
fOtLyTNP8w+E2VjsekaYZZGDtGdFbX4mysn1O0KdVMLaZjJiGLsHvROQIm12ktOp0rbJdVdIy/3i
49QwFihCusqK2h2GlyE4mA12hWENljqxIzH0YussKF3mhshsbabXK3WKLiMtV10Bv/sYzbTlLUhc
UoMj1zpl47WEQBEOj5vIqivm1YqSgyFBSUDZ0M+eQKdWGB/Rix6TWDrgmjsZ6XiXpfonACOHQD2F
+b9Rmv5PwyOpoLKowv61wWddUG/+cd09fwIpW0cf27el59fv/rv4ZEa5zLmV177118KT0FFGLLTt
6RXQe31beCp/MnvRqVPp+DGrM9kY/VV4yn/Sh6JFhPmZHvhvWHzYMn5XdLKaITXHawtIlHi2b7df
UVkJGt0g0al8a7arTFch9sQ1S0237c3Ui2XzMBvSPU6Qc62CN0PNORXGBR1X1S3aZq9l+iYrICPO
2UkQ9F3Rq0d6FXtzSO4ihLhiON/CLISfVBm7lP1/XzcbiQA8K5efJ1BItSpeFWpCCF1i5Y6aaZ8y
JlykYWbEP73o5uJoabJhnaZoq4s4fjaSRP9c9n2z6KFk6XaEEbjWtCo/Ej+h7XrTaNHzS8p2DJcs
t1Tv7tqk0mzyI8dHcfLxm+JOdwTEaZdhrj8nzVOQgJIM6pjKotThIUTE78aatALblO0Ca+i9nGjn
kyIRoqTGDTqAkl7wMobDVaDEqVMvTkDSI68DUSs+kvlDJFvQSgSKi+qxjTsNLbCSd6v61UkYVliH
k9xETZ8b91XGMjhhW3L0QBicErmQM2k1GhSxPNeE9CkxDI0hazsn1QUehnVarGqxkz6Qcu/WBV/E
7nWXZE1waWXltq2wO2Ssq8wNHL9I1lafUbF3e8K9HARC23AoN0ayb4Zkb8bYXRSCVTOMBe22MBVE
czkb/cI2tfkYRZCJJqqt2A/vpqDnC4pjqPK8sWriXNOyedYCw8vl7sxn/2EsZ/A8EF3MBzR/3mxB
wVJJRsUpQzEkGLg14CbRqNbzHJ91Zquod2JLP0ih0EOb6M7kv+QfStBQFI29gYuBOLbyY6PM2irW
qFEltWy2kpwnd8oiGkpz/5iVyZZIotobc/FxVBXpdjHMYwcWN6Mfx6cKZo9Q7DQ//qz2ewAMHneb
Z8QIOwSZ7AA4ntc9SiGu4I910qRnihtt03TRLu41JwFuglu2F1ZAJ2Aa9ZOXSJjpFSn/xIUgOLOB
RZ+XlXgygTL7LE1PqW8giJPZ9zSVdhhrOdsqKkypSIQ8YVQNE8c2OKkzXKUgCfF4W8MDXW3D+f1m
wP+0FVdiigK4kFXoXy+6N13+/Me2WXb6zdv19p/f+1X7q/1JJxYc5qKuWVr3bN2/LLua9idt4Neu
E+0tnCWsrV+1v7L+59J6R1VlMA2jTfzP/f7yT3DFSYhmECAhZ/gtDuLSjHzTiILsrjNdXx4ITI6Y
579r8Elyxu2hderKwGeedCqpuEX4ECvJc9aF2MsKafTS6hfaHOldb+/1qCis1FftB5bTd0flLyId
soG2kkpwSK1paDQK0l08RdmuV6PjVBdUjLqyjrP0HGjEk5AshKqxDm9jltkVDxK4DHn8lT/+n8bV
P75elT/tXv33c/fHRddQUX3hg24//e833/f31cwUiioBDCe6qjdeYa5mEdynTnfqNe7ForH019Ws
/bkQlBlHvA42lmrhryJC5p/4MUBceVJxzyF6/41C4n3zigtrybdgMmdgE+Zg3FFv27gCAAV8HSEA
wTbYKaRc0+PxQZkoMxs3WcIFFyfuoIXXFvAAYdah2SG1Qx6Nqw3oh6fN0rQZA32bz9wPjWZ+zW34
zxX2j8WnDbSf8fMSpWaCNv9pzfp/rtxr9+rOXf3fP+7xp3+uKWDfcz5/+CP/LmRRsopk24vodVAG
sVb/XcwuNOVlWWXno0MH/vs6VJQ/qYZJJUFiwBrK1fL3dQj3E2EdJTBCqtf1Vv2d6/CLEOrNuvqj
9+LthVi3nVLDipKcAAi3XWugDDG+ulFRzpuojVTyi/twXWj9hZYKl7Ha37FTIxCJLZmmYjpVQDDV
HTaoWjt2PUHmDJc7qzmSdZ0+muboO70ANi5jtg1tI5DXFLf3So2nLkpjQqIlylWzntSTiF/LjaOZ
9N7gA7HFuTdBrzgIqc9+eCTbPs2uALegOcVicdm1E1bdvlC3pURD1mrZ+U1DvhosK0TQY0Vspvui
rq5qmeo4HKHkR100rif8DnZqSKMjAdQrRoPMcDoLmal6Vo/pPQ7LsxrReNNMxp3ksNwUqvIU1tEx
z/QrMcQkoIm1o1QmYvE4PBa4quYiumut6BLf24Fx30UYyWt8GDNB3E2HXd7EpKUpw8qMy9nRZCha
tWGtVbGT3bwRL3B0veAPwHAeYN7C3X/IuvkwzSIOf5WRWdabHT5w8XMTpk+Nrx+DcCQ8zhTw4KlC
gh681v4feee1GzuSbulXOS/ABr25GWCYZDopU17a0g0hSxdBH3RPP19WVQ+qC+hzUIO5mMG5rdpG
O5MMs/61vrWdh4mjYe8fiL6pC609va4arujGiH7Tl1dWk5abpAoeykQc6oAQqZmuOznU83fXtz94
6PpN5qSXKexyGAzCnJSATxXQtmQ+JEAJuQZg8y4YqYfcf+KJbmR6iH/U0jGCbtTAGVUSKPC65sZd
caEpgTxTFDDCLABtctOnQ38wF30JRafZ56pDMmWA1O1sPsJQQV+hKGne173hPUzGh1ctBXizPj9S
HfyQpebKCbuSTegMHaUAfMeqXosXSoGeZObtKMPgU1YE/dtqrm8XXOzXQzdNt+slPTRqk3Zcq/61
77NgJxueOE98jhUVpPjOoX6aSWw7o3fkDE9nGqHmq95YwN/rxFLH+amHPrPBge/bAHWQdk3oPmTf
GlPsA0/elEX/yKQqBoiN3gg+r/sh77AlVLwBuLVrKecLe2XBqsziscnDLG0ONdJ4t7yRDQxL1aJG
upueBN5QGbsOl8oo4ein5qbSX0duO0Exx04nYy0BzEvOJ0GhaAuHlyO4nX2x87pbPZt303As6DkP
zqWi4dfF7miB43JOFUyIxAdWpWnGDRhpM4SFF+tet6nGcdc9/f1z9L/Fl1z2n88aWE+eZsP/G/hw
Tpr//vD8P6svMgn/ctLg1/++tBv/8HzGnqzR2D84G1zG/L8v7QbLN+s3zglmnxwmLmPVP44YcKBd
jL0AmKnaAcJw8Xv/oVPwv2zMLJc/CE8Eebe/pVUEf5UqOCZT33mx32GrIGb+lyOGGYDCYHJahElS
6x/5WHi39lzP4cL7uVl1JsY9N+NDgsL3NHpioAm51Z6StrmGuctgQ2iIe7AQ+DUFpB4enMkP7XHO
n+fOhnHl2H6M6cVnzoQQUczjp9S7txWOV0T9911CifbOs6SIZxVkm9Wsy4NwV7XBY0VuP7W7t87I
39rZf6XAvoiq2roC+Pmku5m1rYYl29Eff0V9pXahDDw1rqEoNii+E6iibQ1rqEac1cUkX9plHOO+
XbyjadbDzjKHJTak4cWF1vvhYMzDp63p9/wo8jSWwAvqqYMmwSJakXDHvrOYN+nq51tpMG+r+pXA
eJC3sH1cWk60mmjqNFwNnaFtoWNWMW6jdTtMHRjd2vqCe4RUy+g9LB25g/c5PhaiubfS5isptRd7
TEw+6dz50eBH+HOePSZlZ+9LKuuDmhUEGafdNLJZjytMp99NyX/rFPffsRLA5FX89y91+C3SXMk/
Xx8uv+H3t9r9BxMZGluQEn/XC/94p8EIYXrGKsQ5jsssIc3//U47BoUAePIvRXIW3VOXCq1/vtPB
Py7lq7zqukkWgtLuv3Nc+8vIm2sLLzPJH6byGE6w7v/rrQEDxCzQHB0etUVnplChgasXJeyrZOyG
rbn+V0bsy8fw52v3738jrizThq3BQfUvfyMT73qi6I8YbGs+2Ub5nmcLANPisU/UgxmoO79RTKgm
6yVQzqdudfdF3nwsEkJbp1nbTjnfmeMw0Ko2btv/qq1FxP3oprHd+/9FyQbr5F9+2EtCGBOrhT3O
4Uv8rSTnT94YtaSJq9N6Q5vutG543+ewd9vyDLMSlwnfabV1IWzsB38wHzu7XO9KwK5d1k27Yl2f
lroiKgAwNhxB0ZHU7WDZz4EWUvnUn4kHvjp5hV/UYibWW6315qvgrgNSYLGiMk/OzOPq36R0wcdt
CVBumplODZ4Vj0BdnyoImhHZ5CWqk3zP7lGM4OaXj9kczvNoe+AUITqAJiYEa0AWo60TZIY235Pi
tDeqs9rdGqDhduacXk9N4UW6clEivfpNrkwOx1VwyO0zzm6V24OBdgrjrh1GDagjVMnArDgZVI21
VytQKeBvKNewKMkf0uPj+ttEws4AOLFY36xb5XcP7XkLWG+OBnOdQ0dpsQ7ClWlt/tD7ndhmsnrJ
SKUeAHb9Wu3mwenJhqYG11GKzgkP5sWuUHq589p1vWbbCw7FlDwbc0r+cgYlA5LSDvUg7SKOJNpO
AZPe6nXbx8yijsHYPkFd1e/XEVC2XEfCitqonYJFPxZFWb1AKix2yQKLPi+DfUu9yk2qg50TY+Wc
cmkfZFZ8EVOVtyIALOhUKMARfrdsl+f4DUqZlbuiyXfjMnFlGVrdOThB4uehFiQ24ShqC3KxQlGF
OR3XSU/6NStiOsW5EuEKZooKXXPR7ScAcvBMyuAQrOZ7FXQyMkiNbZYqmNn1Khkbwrp1uErElCAQ
Ae3BcORZVyO/N2k4lvWlYQFI+1g6A2RT1ZzEMs6byk9+CjdLv4D6v/fLIIB7CFmQaM2GfeNK4LkE
rSF9cpfRfms38406ar0O8KVhc4wds3TLSeQTjlP+bvraM10J1o3V5+X1mhn9zmw06yqDKemttfjV
ur3+UC7dvMl0j8tU6iR9RKuqfcLEpoG/DNB+nQKadeU11bFLmnOAgMv+nXj7AqE/rPwUn6/0yoOW
N1UEPozkbZdPMIzdm4wBw+OQewUfjiMPsoME27R1cU6SodmWInA+PMpMY61dHGgac7e15+y2dsQQ
exBFw0IGwZ71L31q9fm+1lfAyxbAo25Y9qJO9pSuBSBuuinqiLhGCdzkOE2zfdddwL3tlNwLG1eM
oxpnx8iuPmt6sBL+96ZXtSb2nQDjF09dJiHbjnAvzbyRoRfc9VWvYOgsXSidZTrZwWKrEPEZhICX
7AbF9R2/uPoQs3PjGpDgG9HFBOBqLkzLKZ+8J3uxvmyrt68xznFRqX0VOzTdQbAshuFulNCRLa3Z
WrAEdrrLEWuavLZFMDf7uM/tPCrV3H6NsxZs0s52X2FYPstlyPdLVuVRmjdB2DtN7m7SKamf7Uq9
r6Zszga+gL3XuS+FZRZPber2d71FNxQXLFpNPUl989gbMdTRKu4pA7yp4DFvunoxb+HS+W+LVhU7
yAXq7hLdvW7yCqW/KMeNV2fAcVxQtGZeAkPMGV2bSfMOSaBn3lQPP0nWGiH48vQG+LAe2jnInInm
s18t9CxAynyWargfFt3YZYgIV5KrV6g0/QZY46Nm2i+zoz87pZLuBsRbeirBKOxL2kPcjVmMxn1v
6fPREaZxcKBzRoJF8tuYK++KwFuyb4xEXRhQRueBhpRBFY4FaoX0Wp7EUeF3GbJkiTyQj3vLa3iv
e4mUGzJy2etWtexa7vEmkPHyQlBa2uamaR09YydoCVO3jXr1OArmW7qibCaAWUaxW5UM+mO91DOf
bFf92I2S+3UwrVg3Eq+49lJjN8An85NcfHE6NaO89esru5nq/RzYTO4CL/GYj6f1lqhhEo2oGJCA
hJHHEqjaMXUQaCoy9lFSg2b3raK5SzpR3thCLPt0trVDmuAcBVhjfq5Mobgu+ip57D3G50gho0EM
vJnOCYyY47D21R1uYyPmsT4QFS3KTdk38Fadbtlqer1GKsO9muI1rWOJjzqSINHjIXOCW5Ib7eUT
E/g+p6hqAieUmeNCg6lJyWdmcSqbIPlpa3u87RJ3CrZGhaWKt2YLxmLFV1VMYFdtcPzA+FXWMJMU
wbVKsp+J9M5z3fVBDPXXfh9GD7+KsqeGJOmqsK5kZXNuwJzuJlHIyKsNKaJVjvKmKRL7Q6NnPkys
ad3P9vhgtlVyzBYPMijz2riB+xE3gfrOZCrOMPbrGLusse0FOSivL2MGCcNtb9rBtnfkS9fVZTi7
3GPZDepsv+QVrCsGqhEw0uIkdD2N4JW5LBOITnBQAx1XG2zvEmsDPhOfiZ/VtJfvUJtfHWyDwsHo
pOidCGR7k/Vrfia1NxzGMrn22YFOnA5AdM2OrEIxslEq9rhIdGJ6aDxJPcSQT2XkExQ+J0F5P0jK
JHghkmuYQtaLxdlj06xVdeP4rb1flLNnHgyRohgmkN2Dpmf7evL861ZYxqG0jeRHefMU+uwYV+Ct
uj0DuW5fm8VPTsL7kMNTu2oNETznPQ8pSzYkpyzqFXmko14043yf6x24KT/VhyPlsv6etDKduImV
iY2gDwIyYFZEa+/OJ7vVWpDDP5AubSPM6jXYCjnfLk5ftaEwei8a9PTUZTBWfGEGUe+O41aTxRLa
JY1pRePYbEmuc546p42E0ppfaz7THrjW9b63p+Qqm5PuOh3n4iWlOo48InyLku3vqhtnKs7bQM1b
v+2KYzVrzYct8uRqIlv7rc1JchkUp3Vsyno6Teni7qgd6e5td7obJmpWqyp9mHqjOoymP8Ex1M1d
YFXjpk5kGjqTo0f0bw17n+UnVunF1lzUxVVtaNYNoAt34w+WfW27fn+sYKLvVse7zRPKcARVSoXt
l9+O3SZbRyv1vZdRVkFKdqsUeLF0EHjSuoUX0FjqSFlUkkxjW+3HIjfOdJa/lKOTX2d2cg8Hz3uc
JLYnlpfqaENNquqpPvY2WHtHWs/M/oe7dFz3dIVjRNW7r45RQr12RpiMgNlKveQInxV3njbacd6M
6k75iupFADP+mZ20eB4VmyeMjZrVsW2vBnyUhY7xpqKr5Tux+uYEB8Z8zvM0ePGHhIR5sQSbNZ38
OYKc4t5mZjXdTtYCjIyWIkA2TCABXkwKfm9eNFdOUPQQBYtfXneZA1PbEgGYyUPTEt0ZVjOHQk0U
rN31bWLIR7vXelyylR7O6GA7SzlHk7T+Q9m4p1bQO+WYXTx4mri2rOXXJSYeDhjSaTlR47bu8OMG
+rh1Gu+BlS7fSC8PYoc+JTAdxU/TKXrTfOurVO67TIbHpW7uVu5jJ1H6n41rvaMMZI/1RWk2UvNU
+vIRVJF2lHn2CwbJ4CIu61EeGDRiTficAk1wmpQ8fBNAxm3ZjhOG5aTdOAY1LUJA8c8TfFQS7GRU
FybKdjs3N6tcH4At+lukNMwD/YxDKgWQntu3fJMwb5bu1Ai9uW9MfH2LZAe1VYPTsE6+NDfPw6af
183IcZOcG3/tkkFXBAezgcMMoY2YK9ybCyqv6ptHOCnZdekm2s5xIRcZLka0djzofS9PwhESmxtC
5KpgrFsXcPc4+uatnoNYLihw2E4DTUXmOjA98KZt0Uz+VoBvuZ/m5ot5mxkmC+6EAtTSoBc4Oelf
2kyudQToop8JkaLxy9WKvdR78xqt389dPt9QuXEsJjFs08Jfr6rGRrOqtC67JjoTVRMAG6vv8BwI
LUoXz7gTNWskpFzcqJp93XSWvM3y3+qR4D+iRQ/HfvaUj51L1C/DhTpT5et1Oc/+F203L6uoPvR2
nSLUfSodLA9CGamS8SMtL2dfzxIPJn6eOhS+yYM6O92+ajpfHRZVUwiFqyMCsAvefYCug683VXvV
wi1U2n4BUg3CTlfEC+HGNDx6XDPXBGx8qTsxdnqWY0BIsFIHvKImAhpmcf217bG3zfOBviwfF00+
v07TGNzMmRl8auW6RkNXT5uaExKlIYLqHnxs27ms5Q557r4HC4y50rrryuCj6vQHMWTp0a55G/KV
q+RAxQxdUsPexIX1a67gKMKJPc/SfRoCv4bJlL/BtFnO+mWl8wCJUsNBawZF7yqW0vZxtyKALyFH
/fo6kMbBX8AyFhdgUABTsVerfChTPJ995eg7Oy1vBC8fICC8U3XnlIdJXpgsQLdFq4IjP9OruzyD
4l62lVHfcGE37zsPYdsVFSbPebmnCEdu/cLrX2uTBivLT92dSspspw9I6YB+uG7OePKHwEjDbuW+
xM83bnU0v00NLw8nUldEoFFxNAn+ATFDlyPVQXLLAwSGuMD+M3ME1mcw6XQ+9NzFN15yHwASO0Gj
YssKKGMCyvJUewLO6MCXnrjrdb5ye131YAh91sWVodeDVWfaM2dudT1a7nKANpZ8ejN3dtcX6kiI
Mlphtbx0pTp6JXTIhqaEjRfgfqy5oxOJnZrjpYcGg6zV6E99Pja7ROjaidYf8zCMRr/1OjI5ADSz
79Vams/V6iC5Fu3/SaPjf0sZkbnrfyIj1n2Vv/8Hvpr/2H9363dac9l5/xdVkd//x6wgwLkIOAHl
n7yMYV2YPX/MCqh/NKlwRCKkgZEBAL/nn7MC5x8mKUWGxiYpLAwDCF7/1BWRIxkeXJI2aHPmJWfz
N+wIJPH+VTrD1mMRzQE7giOF/Ldzsd/8STqbFdNCrkHFb6rXGoIsZ2NIpPBPhr6yyKMc9a+XM14Z
rljYHGa2K45d2dJ5FA5MHy/tZIG9RjaZxfeUeONTz7C0oI1lrZxNLbuuiOeV+gpgXlx04tkfYAc7
pqACr3EFFElzRBTCAC+his0ugsuZmpMqiYJ+0X90WuUEv5WEdKxGqLWE3jTxrHGK5LDhMszcQC/2
7DBBjj165sCqmjObecbmm790aVaSPlGBERrCdx6mKXP55zmckYFuzfJAKYGa4sTxJv5Dahp7Ix/h
17VVoB/9xZ+6E4WJPgNTs++u/HGyNAikwo1TT3VXVEkFD7oMjFO+wMbFhcwfa1X+eJ5UUpzzBTI0
dXwjigIYPUlSTwFAHUrdjPnpy19JmnZXQtaaFrbu0pebvJzgG+kr+CFgSvDqMJ4XjLK1afjpM5aR
K2HzuUdtqQU6HvE8yCNrEp0ft2MPEWq1ez25BmiRjzgj9SQ2Wp3jZOJ2FPl4TZC/TbbOJHsaPADD
WekAch4mBxbMKNKTVvTum9ZJfwqVV42fdal7n5rdrMuGnggOf04wCxSW3NtTtu0HoeVLJIFRJNmT
R1EFgRhKS7xo1EvIqr4czr3Zk10y/XEWGy9LeMpgvE4jFFbDvHbLJnkzO5VQT0vFzLPZaSRtiqYh
bLiIbi+htnYbPnxmzGtZKZfeTjt/AoDCpsd70TwVnkw/qsyFf6ySmrx/K+X6Iv2OLUBCC9Rib7F/
+6t1nfW7rHDTGrru3K5jThqgbnCAoZkKUPJMpczkynWVKWhKqzsv9hPXuCogO6Zh0+VIAk1REFG4
qHAP42pfoHieIk200FIiOK8XB/CL6EGFnM6eu5Yf+awj8LouEFc5psb1OgnTDJXjJg9D0KVMpyvK
wEIUYGQL0RmUC5mamohRDq7IeMMKeRoqjfV/8GBZ12szvfUped7NSo/aurErCV8DFGT2oAUm1BeV
L/5nXozai48RhFO8KuY7s06MWzXrNgeCwhwz9mdeui1D+2VXgQRpIumhrUT0srvIFklhrUfsRcaz
03pE1cqxHx59M2Hu19nLQj3nUnmYFWSGsK4tXl3gmOcwtElbLa1vGa7NhHE4133puDyowgu09bbE
sPySz8L8DBLZfaOHt0ZcNJIPbilR2qbpl6R15BeMy/LemjJr2Y29XpHjmLNm2tVj6euhaST+fTLi
V4TyaPR4+J0Zl/5sLK4k7+R39GZV+kBihxrDuwmONfWg6apvvIGkvqWaF60f1s+s90jKKYCXIFAM
vfHCuqm0CClq3EHw5MY+6LZ9HIDbmJHfVvbX1JT2K8zRJouhMxqK53misdS2uiCaaUChoSoblqeu
MLhyF36ZrRGm78Xe+otCDu01o/oQizQ4TXINCjNQi2M824qrO+xNv4+bDr/FlZMExnNHZRgn4v5y
iE+4KD1Ly2VS6SZl6kRYY9xrr0Yj5XR6uVwXazl9sk9oYBoRqPCu6DT6acFadxteAhCEpluIjOyD
Mb/0NTcxQio5mY6BgyspoQkE5zVkK5TXYLZmZ6PNheZtCpxl8izTrvrEXleY+GsmdTcHLdphydX+
3vRaTClzaVG2sgIgiIh+shusw0rnkgpWTMh5H3Tl0ePTmDdekxTaJstxvYWVvqKx+dQmLpsAEYk1
PXW1/chVcmTc61KmJ1mjnrFBCW+XEQWw95WV+g+aKLuAivZGOFuNRpAzDxYmaRd7dXPX5olLyqXv
8w47eWr8oNGYggCjdIqHtVmFOEIe1LQn5HJ+ecaGFWw8rR2M2DO9wb9KKdIkttkYdFEqNu23YPIs
TNUTEmZYeh6QaY3Q6Vl3y/W+rvlOI8C0ivin584fqqrEiwtXU+3rOvGuEtugd7bKe/U5ZPl0M2qD
2145lUd1K4f4jNvAGHdaRjYwx25TUmqTZf9FOP2yb//Z3kUFJYgofAakIkABmX8JyVLwhm/Ez7nv
DgVpPy3NDuzbXkQLQxqbReVEyE3V1VIgwf5ftIH82QXyP/5/M11fPsT/5FT4Ld479S9O68tv+P0Y
eHHv4SoFjMRSjNX6klL5/RhoWv8wPAyCsN1+c1hbfJN/HAMdl/9lYvfjiftn3PqPYyCTZ5O7xqUR
B5MhfJe/5UoFfoEx5c/PCxNevCL8LZw5L6bZv54Dx9mCnwc9JTISs0QM6pAsjbn1dkKt7PdoayHS
DSlmhmmd0vyDI9Ib2lHyS8h0vTBuc29X2dVbq6/s1MGK86N2BgpyNeZjbMJmY5Kh5B+C50u/I+W4
7CX71AODTy8WE5J6NnbHtpQcMQuNnhWdTXjmTIIAorQI4FJ/9Ktut4xD+tPUo4oqZeuRjUn74Bot
O421DURB5cxwaWHzByZr0mO5zjxH3s1IUlTyNa+N3TMXLQjsqp4Xj6BrJVaGDpMNPCbTr72ELs7U
SgkGe8OWOqrX3PDaW6jE/YFdewpTr8pYEXtKGvw34Qzk7XzygrX3o9j9YuD49RcT2G7vW+2DyAbg
zEFwMsXIj58tr+BmHxrbeKdBgpRp4F9NRvKrcMQEz36UZ7PONcxfmbqaSwVHs/SybOsz3NnVU0Lu
FCAz7FQKGpF32uLZ8LmYLqusvxZbc7dTMXX7zLG9HYrxtdFoGY2LUm244iJ1ApY4dig38HLd5RGf
7MJ8wfMPUmrYxpDsD5qrOMUBRKborYaTG2TV/EQl4ldQUh44eH29DbrOPa5N0uyTNXh3tPWm6ons
WXZpbsdK48S6lgjdiA6xNjsXKWFaQ8bkVjwY3e1sjeWJyuM3VJEAR6AlgsPS1ow/+4ImJLa8fb6q
g8WMhfQrGiH13FNEo9GlDBS7ZzvkV3lnvAUZwWE64aPaZjc0iErylchoBQn9uKTFcMvxtHszdLFu
8rQV+2xqkyuaey8UgCSb0MUIIA/ue2HYkU0+ezG061QQFwTkS31SSh2NhVTTX0906LWGe50RmKL6
8MVlCsxTBCgas4C97ovOeJr7inS5Q4hTZtTRtYy5Uns/Yj++kVWOgRBO0T6xJGxUR1Q3mPJIZtcK
y20I44Aa6sTun4dZOD7joFo/inxqrzItGR8btR4S3hQi2Ha14VO/6rhOkR42NtS7IsUqbLWMPrO+
oaW1RY7n4urfoNdan4XGo6cxA8SBqSiH0VWztXXyXmF26QWuTW2gEGK2jvQx2KhIJK7i2uCaJvGf
ymG6DCcJVRbzZGN6GPNTkViwOoYeuAFoxa+pXM6BHGLqxnd1btURzdKUT/kmxRgOreVmwjUJ35d8
smuDXb1Ou19Dkxa3smlaUqbwyqeyyTfJmHWwz6n/KVeFvKzUSFjXGeZbG53b6031sIKivhQw1XTF
98UvM+lJ+qJekRc7CvAlzCmWZMe8oSbu7pPEJ7zvHFViUAnHccoS07TLEJ+J8KbEwsZiOFreu+fS
XjWOLQp8TsudyQj81HVq4FGCrLf1bA5vyujKMHBX7Q5QuwqHsWBlQdLeZNNMpCx3n1ze6bXPuPeZ
/i6gV/6QjqRJK6y7kFXuKbYcCYWRg5aBU0XMebztAjBzVxW4OfJeK+LST4JjmyTcEt3UcM51k2j3
JhWLG6J1yW1NNtAzeesdkAx+7mrnIgt+GtRG2eAlHfPyzekgea0jDj8WhpPuTcSyPODDFG9iFWX4
SKaMzCzmi4r6ulGpm1G6nPycathnM5H0sZXnAiEbbnvfnjOqLp8Mb/Q3mkEWf8YoyDiruYADvSZu
O6vZWVbPhcZ0vJ3OzkG5dAlteyR5x9Ha9tIwE3ZsFxZa70hfbA4utQYT3o0gJ5L+nagM6GkZl5lx
Q6Xn67IouArrY8mKn3becW70mNnBxgjG2KZ5ETj9Jf3GVAtT9Jz5mxFuh3L7D4BAMN48fuz8OoF2
r2zzLGb/Ng3yI/ivsB0VLyOp8tKng3FZtB1FldxuR0KOg3qVuXYzjC+TnT0wyduIYrmzFWhoZuEC
rZfcPiDbcA5I+HiAKiZGbxouQpajzaK44RQNc4WPsfBPCwp46GQDfpmshSXgZZZ+E9S1dc3hE/C2
YEYME0IN0TLLidN2LQ4LK+5jk/pftYQogW7xlDTztHNautUYMXE4rCYT47rTjlcjPEx4dZh3Bz37
4eHy91SWU7bptE1+1jRdxgjJOD4He8GyM8z4D4smiYqyS24MMUIK6PnJ+5mpLZevq6UaTmbGjY8k
9JTuxVDmJ7NdKHPCgCZ32cLUz5ta/76p/fRdc0vj2fVz9p+28Iad3cmckSvDk9NsGSXNsUl7Wslw
/RoKaz8Pi/WRYUTfpH3hfnQloKKege/OCiY2fmvWvBi0irNnt2E9LnU2nqbTln1bifZxAk11Xjy9
uen7goUiQ9PmDaRvhUKhlsft8t+Qfb7rbpJhHrgHSLLM5AYKD27Lwvllaj2Sq+sw//PHYwYF7LXG
ZR7V6XyxTmS8lwJzQ9eRwex1XBYD/Y7rOlPI7JudhEOi5DU2GbQSFvttbfkPNf3HG0jGH0mVDuFa
ATaQ2OVR61fjkPpNu/XqAJyX68qPccwoys61txr9hTYcM0WsIPB8aHNBhXnn+PeZVN4ZBi5Fwv1K
UbCenxM/e5WJORxIhr5WjtwL6mF4FxT8qo7r2bSU+iPdW/phKAOxV0tVkbSlelTK2tkItmK+9Kw9
adNo5aHI14TT/uQDmNGZqjdsYg3Qgi1Da6qg9AwDazWs8LNlt5sowOVlam6KgGrfoUx12Cdqcklb
QpcoED4KhxnxIGvuOEz9S+QiiRU99Zb3fEzq1yrIMe00/nxMoOKJyIeAv8Fvn0bgutO9ChwRm5Z/
Vw5etiUnTKTe6TOG8sFK7V+V75QxyWdpmPSPUUYVjpP043zskqhvGwlnRUS5fuS01tGFy60Xm4aC
sOOctAHXLpyoJwRUsFLOQ1vLN7xsD6LUoQF422EYb0WP5Ji5yW1qJPmBLxF1ybazyDAkoA8wFOta
Oi+Ky69ccqrVRF18+rhmUARUdaSGY7ytqdBzl5qRdOn45Ubmw0exJtN57Q1iyBMKZew0frURWXo7
dGP54mm282RJChXdBl8RNDbqEBqaqzHH14+CT/E6SEnl5g6yVD16BGfGBdcfKLNy4wSEqMn5RsOY
zF8l9v2r1te21soQfcjEFBaJ/EwtcuKoOaETNFuvnM4dKK4LidR1Jypz3D0jjz50mubem9eDXS6/
aoAVcJ4zzgB23Lv+Jq9oX6c4K5/nl8lpCK7oZ3QNjnJzih9ptHgzOen6CwX2qQp2S1aPezqhnwvX
oROQ3qmxVXeTWjmpyf7o5MHRWHSsLhA3pzEfd+uq7v3GjUtHYInUCGh86sqL+kyn/GFBsrOy7k1q
/puqk0MmGr55v34affnjL+Y2wQIXVrytMMXOVlMwhO+1UzXOO8sfjgwW46xOqYKrH+BKs1MYLkYI
A4opxVVTKr/HSbgRMZ/52CrlXDcllsc1c4urXgOQ0U8L7ei+HTGNJXRRCI5KKfWcmZf1J41iM2Qa
98ZL9VetZ+udpcksxkbdqFnr+JFysceF/lLRBRb2BqvYGixso3l9LGHCyrWlzcJZbsVMsHsWB6/J
40qHe1pmfRqVxSJOqA7WnlCIcdswB9/jrStvZyAdKp3O2oRxtncviyM+i7vBsc/MAvOwmGZzR8kb
wau8IuhvWOm9lJP+Pi3YMteyCOJCV99WprUxQiyloHRKRUanTHYGb7rBq7jEQQERKFgd64ZB3tny
UXaoYkYFK4x3LxcQWZTIvos8h1gy68VHhfVkrkYWMI93ZxxfSLVWT4HRbCfMhm6V7YwK8yW+GXYF
vBGlMW2QFeczxqsvlwad2LK64VytbKWWTgUXKizTN8eFLFVz1hrrYKM3MJRa5uxLLXzm2E3rXDlm
Yh3zqv5OFFaRdVnMU2ClT735v6g7kyW5jSxdv0q/AMocjnkbAcSccyaZyQ0sSSYBx+SYp6e/X0i3
uySymmW1bG1lEiIBH875zz+Au8c2fkJD9zXLlv5UDoUVmShP9srMb2SfJe9BhrMkWpcuW7fabuNt
bGJVU4AUvgMddWdnbNVu9Imhs655goMnyfYt0ru583aTVzIi4N4rDwt0/c7RN663Tk/EOD+4fl1g
99I8aASaaZK+op64AYLCmCVRX5FnksKeqGgygoOBxo37DbcGgUK+5Qq+8UcKBs4jdU4tkCC/691Q
lMLdzFlxiTuqtqCp1r09mpx/mW99jttZhCTau+94JPVv0GhCq8/D1TLCbAw8+vA+0gjF0tr5VJZ4
aNH5HOzJOhQA+9XQBgeSPeSeFJJxOwU2TlRX8tmUvIxNY5xmf3mQhfrq2nEVidLP9+5Yv48acgjk
bd/J3/sJbVk9W96zyqXYOQ4ldFdzFsUYtNgD7gmmKucLoJhLolhxj+riLo6Ft5G9dTCN97E0ID9A
t5hs96BkfZpL494BcH/HKRpQVmbF0bcnKlmDDZgkDtyDdcwPanKsZ0SQsCycFu9Gqz8Tmcbiwhxz
29Sm2DLQ+jao9mh5TXmWJOvd2is+SIGXD6DAZJ9Nsn0KcroZ2Kx4G3v1F3+Kg4M/+u4BNBoPmf4q
J8lMDtdgvbeM8oWhM6Flds0wxxsZsRQnSzWfQPUQbBljewCjANBW9HHnFVZlZFPfV7Cv7QbMcaZZ
ZgZLeh9Z2ae2tF/w1SuwYzc76i9pHPuu6D7bhVddDA86U9uBu/Veye6GXFWH4KhI0YiIusojaUoL
E1pPVcr0XtUYPzWmImMtpebonWq8aO75j2ApM+hXgqxXoZZL6bgvjVfVB+w7yq+xNtvn3HBl1Kyq
+mjBkdGtL9XOm23suCQhlaVVMg2IhzK0pBVz6Fj5jiy//LUpsuCttsrhnTEkEKVyPjI5MJvxCyYx
2mt2gKhXOyf8NtPSZyKWiisjqxwYwXPtaNLjTuJqBBYXVh7BZlm/5mlt7Al7m7cOfMR4ExdG/cin
GcOuCLBoiolMFIs7j9sBMdJGVKP3BM8bjBvi/sOUaeuxtzzVhq0xlwfiwWijhpkET8J0tujAh3tr
bOp7GnD/QojBBL28986zwWCdGQNmoP4ADJLNhP7OePQNGrKjkdZJRJjDsis8Vx19ZYjn0TfVDemE
McCJl99kUoVA9/2WWK7uhJE76s/WKMfXZuQz9HOwHG2hBaF2zpMqmn3t+j+cHkYk9ISarTNxslaz
PZ2HSt7JFrK0M6IOgKEEzW8jFpxPahD/r7bX1HtKmApHWjh7Xmtmj0O6vlqivEmmobkVRe1Hls5Z
mMmVF6F7E3vcFomsmXH9Y1BatjilxBWd/dwVT3Mxf61zg7hSJrVPRYchHEwZnNOCJH4zDYKESRoC
OZC01dd2np+eGmVUVnoB6OsAXeZ48m4XRJqhzJM3qXwoc8obZUiDcxMAI8MUNyyI//CW3uKh6A6J
248cUDWvzVZvdln3GxWLr7GzoA/l7ZypN4HObFjpfV08QcZ9M6b2EsQxrofOWIbNKNG3usvJqK5y
+M672vCNpk1PlaynpfS9w0iAz2c/N5gC2bMJNQZN6XxspoKg1Anm3SbOEhWacJ3DeQG06EfhH/B0
KT5bg5keKuZ+vDFzPbes7XMMPH9H/CC0RpImP/uFwMGvthNOuZhzuVmZVPudcEOCYFRkOHXcbepY
XkioH1mE63LrkKlGT1elD1o35UmsJGnYCQKYFB4M3KEgY3I39R9gM0SUEBJ0QuEsUdwZWNQZ09nN
LGMvGmneLSUWxJShDbwvyyLPR89z/FxX+gf0TJ8RAXUCuWj5isg5dfbtSjIywhesIXPmh7nojGNr
0vN6yMpB89CpbKWRVNu5i+toCUwaSYRv8GHUPq8c2PmqR2WNCfQubl00yCgoMvyyG+FRb+eFvUW+
qtgF9fzERC25dDOuZgNC1OMqGSDW9CFvbtZFRU/odlul7bmcSIGj9MUg0LzNU694rp2OfqlWICf1
hAOQU1B4zp51Q6q3dZZ2zO05d+LU98t8owq13OmFQpImVKJS6Mswk0m8gQF+gELcLzh/eDsn9vjA
5fiOsf13HGzeilRR4cIILEXzhuTCONQBXGFvLgUsbRNIoos7wrLGodkWeQFl2U6/zETdyhijSxXG
6ymZdAg5AW+ROVvNB9SSx7np1p3OiQ6umiDY4weuqfSaB7JFQZj7u8atbsRa303XBFbsmSK76amI
QFmCxpAcW/UQueXwiSVN75g62EESUB4H4pXG7EQES9TBr+a0GfeaMc0P4AvgYOOpKr2EurVJvscu
HwKuwa5KsU5b11ZuJk7wzyTEnPrRfhQO1O3Kzn+kKYUfwHn1qUyZZ9pXGzN3RRPUWDOWdVm8i6f8
kQxRhk6I6j+7LZzOXkIN2GYFJjtjmYQuOdY1SMpU24+GD9WvPGlih4XBiwyK4AfZJjuwkS3cM4lM
w4XanXZncl9a2vp6vHV70716p5Unq20ZSjsXH6UL+uUBFeewPC2r2UdLsrzarZOGdBY/TGK0dSHi
vaq94lIscpMak7+fAJ8PKqua88xcNhrr9LR4y3CzYG11gO7MmYIp/zkPvDePeNfvEmyTpN8XUs2a
58QtMNZTkJ3PiBLwVUTxXaBP2HS5x1WyKHPXOMtWU/7ioDXCp2zjgH/NfB93astwquXSDSJvgWvx
1qQNNqAaer26E2rlyGkX0+puEDDoXTeSdLEpGCaDweWD2URLPablV9evsOHT5TUwaNCDReAi40uX
hxNUDgQNCXarRrXuY8sx6AqmGCvCtSnq7y5xrLcaK+n8FPtZNqDcVv6bOUKyRclr6m9z0AZ+2MhW
fe2zaj7JLpkwWTAR5s2o+qM6r/pPC6b7TGXnLz25bLAdgs+CkfGVPJqlJ9+wINKtG8okOJ+iA2Zj
2H0RtCZPlYffqz1bYo8ITLBX++A2Sbryaary9LzCNenhxJOmaKSxCMcYq03LsFcaHZzxdoNevPvA
pM1Dbp6eRd1nXIaZe8QjI8TTBOUZUUoPBJOcyY/6Uqe4BcY+0lfE1Jva8vaL97232UozWqZeLB+D
ysrPNfa/l96OT/yv2pM1VN6u7nFcdJeqIQVdMsBZkcesV7FRkNb+dqkTGIHd9GUKnIfeHIm6r6H8
J8uUPAb4JjhMqTaOwSlkVCuZjbgvbOKa6W7MpEtSf3G4Thl07S7KsUdtc7s4jTmNngn/dmiyMYTq
hcg4LrL9LBlqFCXYdkbMVehA1DEbF8gtfTBnEXzDeG1+7xYDItDK9ce03hmZ1WQoECp2nJz61YcD
Eg8P5bDcM6nm1LCupUru3i54GES2ntjEky4mKjm5t9SaHrske6G7eWGNym2LRYy2xNvVxsDDknPw
12NbBQ9VOlk/wLwavphjilA0bKC0yotogF+fwn9qn30iCo+WEN+TaQExwquCwGErO2hMMKIivuZR
e/VtNjsf9splTFavddcyz7FdFEdTLYCe41VQEyws6AH/hC/g7Uj1yEBgaecEdFKMbDoJN8EdUmY0
uekchlaH2u2QmtkEjQy4GLdGf4y7mMFQQM/MaW9t1FiO0Zg3JopBy79bdEpMsPbd+76csKiMywE3
9yR5A/7+wwMDY5zZc18D9NqcMAKJA7xgrvDSeM2KoHxc7QV+C2yI6jFvhuKVOVoVElJR0B5X0NfV
jxX+SlMY38xaQ0hIahi5uEiPFFtJXptHmCxfwOeHfa2r7z7rnAseOYuxWRv3WEjF9CSvdHOINQ11
vzbBHhDgmThCsn1aiiCt/O9chAUM+3hb4hdR+HF1k1nOcgaCn6NWdO2T7eby5voxey8hUbS17E3f
FI9CCMXCW21cjQEopwKRK4R4vTWUpjaJ17syq6t93XVd6I2uilbM5zoX+1Vd5t/gFr24c3WaUlya
jZy5JhHoRYruqC/wLGzK9pPPdAgxWGxRO2fNDhoQo9bGuPdsXULeru3yTs7lSM+tDk7ZLZj+Wph1
tv70hfL8oVdjcauacv3kiSvZ28LMyJ4c/ViVxADNOQ5wAOlZZKPiuUwosB6bBddEkzHVg5DWcOl6
7YV6DK5CzmBXzQkx1koYYD9rXTx3lI1hieViOJeBcfT7IHvq0X7tWIZDv7EI2txCk1x2JWKZkFPQ
gnjv5ufEbfqQMvcbd6dEunANdGkZZMI8AQsJNAq+Rj3hbO+erRJCidvmlzodm81Up1S3RfcpWa9Y
nKxDhMQf0uyPhJhy85eqfmlT/6YXHV6lmmoG7SaCSrS9eBs78n0gdSFqZz8sEZ/dykTob5UzIKOG
Rb7FHAWRrkdj2NdCH5c4qG59VznneOH6r0W7scvkMeaHn5Iu2C75dZjVdTCRRI4qc1wr+xwUkAxH
+M0gNp/7pmLzYlkKHam/0bNhnxq3mQ61XrC17atnekRMYSdJBjniktrR95XZ6chXDAuSoHO26FYs
vM0ZW6VrwXqFx2NZMUhviX9lRmHLhRP/4YL6DXKcgtZCru2DqwmsqY1K7AkUfMtd47sxIAIlXhPi
4oAZbpY1DL2rtllB1aXNfLi5KoKY47rL9Kkfhg9SJ0iMrGjYu4IGQetXP5kXigBwWVlY3X26Xg2w
01OAhW7fxRGqRcbZAMhb3cjnJi23BJyfm8bFENnMpvUhWTM8ctxCR6tEDJuJOkzz6dJ0ptook+M1
bq/c9zI5SjRyoUeQ0ybvmU5APOQetTqo1QWd2vAQjG5+Up2+qLG5TRpX3SjPEUxGSwxxkEUaO4x+
GQR79svI6OSQTEZ2FzfwyLw2A8g18haMtLL8Uz+DMAc0S7Na3koGGAm79MgbQiZkm1vPr8B5hXWN
r8Ho+zoDtBnZHKYutvdmmg3fl6ynt56T/jEPVjxoihEBZqZn8FOMEyOn0mSkTWY2w+z3vjigg2cT
nT34hrvrKnszs2SAuS34V9Qivm7tJ1+nGdPruT7YvXYhyVXV2U+H7LZRZk+9BBF1NUQGIF6ZG9GA
BPfmmhzq0ryHF9ueB6zyUZnDBQ0QSvMRO+GHXmX3CBlz+4Ay6G26Hnc4DiWEUwyML1wGj4SHlkdb
I5PFvSQ5x157MtfKgIUIWpn7b13do4We4VhCmY36PB6iRnHS5oth3UxIhMmgPSRp+72THm9k2fZz
s8/64tFz4WiNpBjW21RCbGjY4oq5r+nWYVy/mnwgSPrUosWNg9JsW5uvRQ267DdPhgOkorCctIyO
bg0suHdXcPhsN0mg1kbue+ibLuGB/exPOz2OeiuD6TPb9TSJ/gn9PfyLWh6Ba0HXxkgsY1giWc/Y
R1WTR7Xs9/MkrtufqTBcvKrPccYsLWAFRV1ac1KvKEuaUh5r3FSUgQVShrCWnZL5jAoTFKhtx6Y0
nahBnl2t/PK0xxNgUjSZOHqj26M5AGwwTikmjgyiS5B+xoUEepmUncdV2+Ydmdk9a6bUCv3CnG8G
lIVRUZDaC2p6P9I67/O8mG/TPo7kVA+HzGFWBMbEOxTiZZ3w7tdzdY/SDsvWwee4sv30Tg4NeboB
mjFINUso+0Ec3BhgKgdjvDEn+cXzFKQQbeZH9oadX1RSNveILrEfV1mMCetAH6C50UTXfZ1dhxmt
0HcrjODQYETKPW6/9D5jFCKQilduC9gClYb1ncXBPm3zN90xIURzWURIolZYgOLDr+zlTnkIKNTc
DbSSagltc8Dlili8z2s5sIELpnwA680i9ug9Ny2+CplhvVk0LFpX+0C2ROZx3GHnbVhTHQ6Nx4B9
kducYzFytHmIvSa0XZQ2pq++08VEbaMxvlmCQ6K6k1l7TeTnM47hilAsmtBMglvGOYLitHslsfxo
KeTG4xSS5CQ3zpXBasr5iHXPvVbXczH7WJqAYGZMg0c35ahVK/491o03VQBSxEZga/UECwVlO2YF
KxX2eOO69s4RwPxaPnqmYT509Hj0Ov5jXvivhp1PaBCBaKEcokJjeIN9r6YBCu75EsZdTdvwZpkd
bTdBSf5+sCsYN3an5C1cSH4FcFYthtCDxFX/sGjyGCiWs38YR9GRbL3YULjFdnBSxgBzoNA5w41l
Ln7uEqb50uRay6xliNLCTy7o454C8tjPQ+wginPxIgOqoVOLlUElkwJmFOeEfl/jkiYy9x4y7J2n
msfVUJ9qY9zPXbInDuxe2d6jVKW1WUEAt2LsEMibwVMiCddOEA9EZhaUzNtS1GR2UxYbwfdCjJaK
H0SZoEszDa/9bOq0RLmdWsHWsfzsBSkSVhNjSkTTjrH0EMBqBwJfGwthlCD/IPEedIf6del2ZY27
e2Zy6yEwTKIpc1YdUZIGGUGrAkTaa3QKaVkGKeQsdmQIWXZ1nwMI1cQrdOmxHRPxMqs5ywgrIEEq
5OFsZ0fDe3YKBPiVcNGP9at+QHiYnKgmcRQOrCuiJTiXRjRgH6kXw8CL/Q32bCGJ80Q4eHkRjo1d
Rt4V5TRhHGz1QkEE3+zW6TxSOATmYBq1IHScGp2dCHUQXxWV1yPWQpRpy+TopUl7k2IRGyGZxByq
yz6XaklDtOmf4WfTIViQlXRbJg9LwdXsM4IgXiqC3PUhuiZcJ0lKmuHjqY9j0wbNn7Vxg7GOfDfD
86Srxb40HRSX6b3gGEJY8pCx4LZp3J7qQt+KWd55uX65oqG7Dj7bEY/uYGtNothhwki25kDcfKdV
8LLMcxt6s3Hb5pJDwQVwGJjrMU5vH6GZMdwkwwPsfaOLZGcn652P5d3qXgfF44oGy7QeTWNBjK49
SDfFc15BXsCu+kkb8crM2CMDwUCnIS1MmAkBcVrucOAzvG+M27rr072RBoOBUx9611QvX0t41WHt
IYxtHMTSVgrOlvXNZfSoV6tmzaOkgxs9eYt+pJ4kk34QA7dPZVzMkt1dyD+21JjsaruRO11lpB4E
8xNWeUy5RLNXPgb+XixQm6Rjt0GzPFKdJUzER4jOekDcUpgDVHiyeMNiteRuUfOJuqQ51zWpLMQs
9RfeCM4nVlG+JTjabL219i+VouJr6ukV8et0yGyBHXjc6VAk5CoMa7vuGd35t6prPkYmC/guJFM0
zkrdG2PHmcb5HDGNj7og/lZWAzVdmoQV/K2DMQbTrhyvlatNVQZcE18CMX1hDNsdIGtyfaIpCQ1r
DBBji+QwrS5A/Tol9wPobJhhkxnmA8OXWNviFjId8jpZz8+46ZknnvWiLIXQDiLqHpsMMTEXauL7
1cBv0Mk4H1rZip3rjfkzlT5ZQgDJWBJYwX2bqvah0Wgel5pSiO7D/pq0YjrDrl9vgnpGcuQOhYoC
P3aOtltTGgVDsUdijMMHqoYHq3DkmXZouqlJY7Y2M2wXl0m614e+i4sCONjyUHZ5/30qnZp2Oov9
Z2eU95SR6P+qHm8YCsaeialIGJS8Lmk74zEAw60Ii6UQocGImNkFA9HQ4NeHY4v0cbGwoCAEKW2+
1LG/GNsCnu8POTYOhxqcrk0aLJZJE2BDzk2xxjx3Vqepj+rupu3TUe365coBQZac+IhSreQ+l3p9
qGUFSIOGjWJMzwmebglhbpioBS56BksqChm1lsK/HtGwU9smqq3aw1WNnYEc4FvtIIF31pQoCyJh
GoxBqNrwY+oOjpuESB7vZYWtkEe/QnRt8DC4ZkdQZSzOdsuwLLJVNVrYF0xkohY+7BADtC8M8pno
Gvlc66C4SyfKoWXML5Md1A/mKIddVgzvurHvbIMOJ7MZGZe+bE5IPg0Mz5lZl5q8KJkAoqUEEnMa
eW+9Xs0bs1fHxNA4ufjmPZ7yy2HUOrIqjC99gHhvfE2paeNgiKxg3nX9eBZ8HZU17zpIPmdc4yIl
QgY04BK7wXEeikhIUD5qw6jOiHAjTM3IdwO3Y7eBg5WcmmTAX2V2FE3OYpzXLmnCrE/tPVUQIVLF
ZJ2TzOGZMxNzJkjjF9ktu1oLYiDXyduZKeYTbkIJhNmAOI1z4jw2KdPQjU5j873zMry6xjoeP60I
PK5y1uy9R2oVpksfuGFrxUXUWmLY9hS3KQSSNr6YRd2/UoA9IMcfAITnxD8YSTfuczoXbHlIGNjQ
NHy4pcJFw60ftWWTfO0sd6kUH9qRjKWNI5rvi8j0jkV625Am1+HAp1r7Yuj2Ka6crzgkc0VXNn1j
Sw7dLvVjYzdnRv3iSgbFG8jZJG8oNP8Nql904FhLlU6EEwWX9jXkUYaDPxf+e9F6jAksTFO27VpZ
7y1Ctre5p7JLE4UUqJWE+4xGcbSmyomkrOZ7XZl3w9QOUxiAR17cCSCauEA/eUvX6yottPsJQR5h
e3NVHEFNNDWoRT3MnehN/V2ZCvlS5gWFfaqg/jRDevbSwGbUYMY7yzDkG6Dro2AydPIKtgcNgvG9
HBwDTrvSwUtZs0xyvSD8qv3sMDs4/seltb5iJAvswQD5AzqFvrHLJXtW8GYZUhjGsZIN76M230dH
fqsDql9fVdmdjKu3oRjsG9qV5bOQMj5AoW4fFqhA+w5Oy1eXHuE41E1zJ0Rt30/KlWcUQtml4+Xe
cSozyWgL/KZyvmTeVtPRy/L8a98GsIKhaQQzWh97APSzlna4VHJNb0tjKaOkbMPFTbKobc3gQL6Q
+ExK+dcsHfszaW0mlDtY3TMv/DZzliB0Zvuh7JN8OuQ4k3xJqm4OPfRBT+zXLTNTVOTKFUfY0UQs
TT8qZzqufdKfFzGSaeOMGd5PQ92OkWPPH1MFH0wVSwXItOx0PLShMyzfDW/s8VGq9UMw1AmjnF5x
Y5nFgzcuQI3CN3exxr+FNm1xn0ixSeiEHXdbCN2F0stxBeicL72d50tYd1nY9f7w3eOAg+Ph4GYJ
pRXjljEFpOpWs94rT8rbGt+xyLSyrzoxGCtMtn9y0+6jw3qkPwBAlTttDN4THZiMTDfBkgI7Hibs
9ZdsZOA4GYpt4/sirMvlRRuI+gLgoW3gOEdpECkBHmSfwdg4jq97f8nWNy+FnskoOehAWqonLLy4
CjoY/oducr+kQxBcyuvQw5+r6oXgGptcHGJ/VtIyabvhoXjkj/MTxg/tYn88yhLprAYTXishd1Yv
IGYNBALtLXJgw8oy1t3UCVj3ZVp4h147wC+z1VXYdY0lwV6jw3QdjdfkrR6pP8BksnePpjWc+0bC
uqpjezi4wonPZt7Ye6838qOikQX9MOPjUiISHa5mHU2QnR2UM0giEGj5aV1u86uPVkX+w6RlJBnF
jy1RIhs3S/37eO3JOMf5Y8+uWBlKrfGzxADuW+UHWNWkEC0pGYrDuvrZdkJ0vRcUXe+wAuFGSgBg
D6Cd2g/73wYCVeRgCYYnoPl5jN0Ea9EAfu8E0sjZLZIv4CYUR24rnkrG+dvESIJt57rdY9EFp8Ai
Fq9S84320m9qrYct48nswniUBi+frCiDPoFHb0XPY+HUdfDViEkRPIntOOff0IJ8qhW9MJpriHPN
cOwQ3h56wx4QUjvmTnfLM86Ny6c5Ne6gYwNMe8HLoGRFJjC+wej/MGZ0EnI0rnTiJjgSI3JbFfYT
3uIdBKcO+0hSUFDuDii+RwdZnJXsqyoW0djoR8lV/TB1ebcvDRsNcSqyg2W4WuCeXOKJWhbTi6zq
B/gHzjYDRYRHe53JLiCyAvuXTWLlt0wVoqkp7OfmjwVSVQ7KTk551eGPrVOqNSlBoYIMtHHT+z4B
IUs3haIlAE7QwirsIoIBA2XTFP0RVqc6UG9z9Lir/wmBlc191gDpaaM5NJPyt4GbV1ejLbQkhuEc
nBabZJyIq8hP0BrAwe1xBvdaq/oGocY7KESdSdnRNun8RhhK3A4DsYdpY2NcXsgFxXeFeSJyRcLp
qGrgiTDj7QfOHEi5s9XkYYLOkZVKn4uFHgYZZn0/yca663xo91ayXAWV/Tx8gkg+Hdqxni+UXy0z
NuPbOqZXfIjgOhb2Xd011DtLVoItXeutpMRqY7Wmi9tly59mmf+RMez/Nd0dIcW/E96dPtruY/mr
/cIf/8GfwjtD/kNIVzDJQnQraQrE/yjv+Ff4m5AfSg0uTcey8Eb4bwOGAHmdicg0+CPyAfndPw0Y
gn+YrmWjx/Ousr2rN8N/YMAg/+6/gBTLJqHdRHrFTyBVxPop2juLh1zBM6Q0FvzAzYrIRTKr0XU0
TE4vQy+InXPHpsm2sIV8ujEzS6BxTPP3Lp+at7nNmK6lRv4cTwMcoHrIqs+t0Mz2ud3ebAbl90pY
wRM+4RiDT43xbgMSfPvjhf9Hq+p/tf7+P635dJFj/u+az2OL6PPvQbrX/+D/Lz3nH1cjcCbY13Rq
2IDXEOU/RZ+GKbAF8bERxxGE744g9H/WHjElGIc7FgEmrAsknv9ce87VX/waKeH+mbHLv/oP1t51
af1TIoxm1HORW0rTxqeVUJSfo9BNOm0WVouqTso313RImqy5WLO1xAuq8srwL2/m/s//8X9VQwk4
WfUdwSx/NzH+83n88qu89Opn7F23wl+sRnKJvyQ8IVJ0qTvgA8SUITXJELsRj9pd7479nhpAA/rR
NwY53qQtXSxIia2PdVctp34ig5S005MqUKEaWJNFFBiI737/Q3m/P78X59oQu+S9maZDfNHffmfA
GbxWWHlvldd+aWAznlKrCbZqaZrT75/06xdAcRu4PM3DOokQpr8/yRw6TFY6io8RQeN+mmeMBTPC
CJEU6S/ejNri98/79QvgQeOBaGJiTSTzNbPpr1+AqbYqW4k7gMwniCnZisNeDq0MK5DlZphwplKW
4f+b7/4v/kicT3iaaeLPLK2flOjYdZRdYaPMryxkcEZBlgO4yjUAcmkOljZ+/P5v/OVERUbtskQw
wkADH4jref/XP7Lv2sQqVN7AgqlS7D1VPr6kZo5kRYuqe80IwQIOG0zjyfIQ/EMhad2nBneY7x7H
JjRC1AaErC0tdIYCPz1SmKVAIMjfsM5hZirjpQvM9ls6kaPWKAdXBYKn/SdaYrM5/P6P+VfvjgVi
eaxH0qjEdan+Zcu0CjNGJ62JnoDHeKnaNt+XeLtdyiTXUTVIN/r9835d+j53JaAUCwTVjPnTFnUy
PFFEyhzKEao5o6f0kOhkImqbrtn+/lHXz/D308f3BBacruNi4siN+vc/jVp89rtS12ibMrxKgiA7
+D58xd8/xfy7NTiHDkesyZlpSztAoSF+Wn2O4xsYUPIY4QYzpiPg8SZw29d5tDDB1QqpXR7PYZU6
a+QUpAgMNQSpXhK38vtf8sve82m5Tddm8+HL4FyLjb9+ysRzW2NwrnmKmF1sfAgu25qq+FzMBIZ3
asZNPAnM4+8fet3Qf3vJPNSSJFHwDx4Qzk8xZt7Ujo1qDdqRwsq2Frt/E0NP3No035Bz6GxG0eNp
rBDi/v7J/+rFSwdc0yEEzvKF/9Pfay7lleDG35uSVLHBD5fBT4YxamyU8tIa8Dwm0udvM9iI52HU
c4i5WwKjRc7/5vz5Vy+eNYZ1Py/dNO3rCvnLHjKH2OhzndXbvARHgjdzKTNYginDM1J8AwJiBNnc
v//rf33vtu+6wua4FRRXvvX3Z7oVlV7VMBryHMI4l1E2+PsJ5wRyD8Tj6Y5JvLUiRU6qf/PF/8V7
d/Dx4jZ3+Pak7/204PvY8JopvQbPu14G/butz/1gpnurStQnVIWw/3PUFrTdhD25LSrDwS7DoZXJ
/vfv4JezxOeHXP0kPCodip+ffsiMFU6JBYnmO7dY8lXIZ50R5Cqb/PLf3Gu/nCU8yjJdFAfYqMHE
uH6Ov3ziYoI53jsecu/Kzw9NQdynYzEE/f0f9OtTWEVsJ8Bgz+cN//QHLWaa2sPM7LURosUBuFSP
swHj7/dP+fW1QY/GIMkOMMOAn/nT39IjM/YTnJq3dU0CM5TSfM8EeNmIETv63z/q153BneIAq3qk
JwSu99POiLNmTAegmy3WmmKI4P4au175blRm7ohGbIjHbZF0+c3vH/vr5uBCIzLDJuiGs9D/qepR
TWt0lWRi2XnA4AsqgvNcxNVlNCfot72Eya2BEqAU/5u9QY7az+chTRudoEv1IygT/tg8f1koq+P2
Flxb9KmG153iJLuS6BpSWZUSNbxkZL97zfAN5uIwI5i0Cut1dHVw1kD0fAO7tJAa4R4BO2PN4F7Z
fgWqLXFdPRlZ4i6R8lyKjiaolg+UQs5rM9gGHqp2kt6kXZnAMM+l3aG2wB4ph80JWWwxq0/sv35i
UuyT5gQA6MMVsx0CnPIW0wOv6uWpttrkAeQP3VDHIJe5mZ/CYdT4YnFs4j/2OA/w0etuFO8Nqk2q
EpPELdxHcFSF49IFjz20ZxlZfQUEA6pGjzgyVvU3s903xMpXSI51nSOQN7UCgOM+STduWwN9rVnc
OAdMZo1vsZqdT1TsODVRSjVQadbuPh/QyWGIhjUc3lD2w4pJcBahVxc4EeA4c1FzWbxhAlBj/qRE
8zXGtO7FxlBgDcs0CcL/x96ZLNeNbFn2X2qcSHNHj0FNLm7Ly05sRFETmCiK6Bt39Pj6WlCVVYYo
lWiR45rEC3uKCFwADm/O2Xvt0cIXjqAKA/t26p0Jh+8Yie+QwkycJGgfb5WZWB4Ni3YC3VwjCkIG
MnFWLiN4bZu4RMKNMVwLJxxoVSGakY4cscfRk9/JJlHUW5oxufIqz3zUJd3YVS6B94zukSSXvbLy
eTfDdSlDILP+lWHS+NngRksghBWxnx77oTE8NASgUGAboHaBvOr1j6PZcDhIqMU1m57cvOd2FKid
h0bMLQbvZkAJhlj8a4mwoIVGUrccX6Yg2yVwzqP94tkofFKEEQBzEgXoHCQYT8IkOxQa8Ih2KK4W
2wZI2nUAdjsCdzeB78WYqhuY1VtDumkZKnarn0ci+2LW0QxKuktPMoKlVVv8PZaAp4CoCUISAm08
F2gZUKdPMX4ZwpYXxNNebl12Zd+DtxDZ9KQb+mhwUwPVb6xZjM+EoTOKdJBN37zGIYxvrDp1mzjt
TFEh6Bof/JyPYmNv22q5nhMRuGsaAoeJrJ+KQ9IjyAxx1g9w65J0Qk7TQaQS9dy5tw2oOeh0aStv
qdjin8yHLoPyFiVzvOsBaBGnUORvA/I3mudyKJ7o6Y+37kKUFRvjxfKhDOXxNWZykPwzI3rcz6Bl
is20mOPN6En5uAhDIWj0zeaUYHwj5qIlsK0cRtzWgQs6YTt2nvsyVgOKTO0j18ZvIwl95XiG4lb3
LdHTTpW+ekMvlw1VVQxBllbmrRxrnzQTJBvxzi+SWW0Tz8Am2vpqOvXkZFGrpxRYrZZOY9qgyhdv
PHg2XF3XOAvO1hFeGR0kEWoLj8iu6wtaJIu36JrACMvtKf9L45x0viTm0I7QWU5g1JawTFK8+OZQ
8a0nTmpfAj0Y0IaiYGyhCblAl7qyoEPex8LotmRHiBhYpgFFojIKB2lV18wvmeWMtMcMld52BmzO
Tde3KL/StsRF50JVhqgAUx7ze6EJManNcecVij4N2sjglVI9PzZKUuNhVbZ9KmmiicPQ0IxEJV4e
GyGiu/Wrtg+raB+TdjsMz0Alg6eWiD6Um3Fao/hzDSBCpDYka9e9DH4EfgdHD/7BeFaTdCCKYArH
CIb5jLE3mpQO2jiu71MqsmvCY42NzZrN9jIvOgfta0+cOYFn2l3xgswJqKCxZeg2qR/NbkEAncGB
fEVM033tOBHXh3FoHaTofNhbiebOCTuUB6hFvRmgYZbX/Z1bpRVOxa6a+v04ZKQbFL43EJY4TmI4
Ja2Kboi+wUM0NHQaQnLQcfcjPmGSlgmmAqpuVgcxMLaezFH7D80cCdris9l/DRZP0ZnsRhSDeChs
Gv61SXolMCy9K01kkps46RXOEw2fGkd2jtAHzgTfY/M1Geb6u5uZVM8dIH89874HRb0wUW1Pw2jM
ZypByY3wVZHvhFvhI2Jidl4Xx9CkyhiN+bWHhxqHSRtAgegUDOuhiucqRD4mrtD6FQNAF/QK+8F1
WitcoZr+G69zrO4Q8TpyG8G37WgMQIhkUMXmK07JAqMa4+Yn8uaxNYzi65J4YqE6L6eccLmxFxcw
O+FSAqcOiBcHj/2FE2AOw8dbHBSAeuUFNl5ZH6MhhQCZ0kAnQT6xqLarQE+Y+n0CJmUTOd8H0iyK
XTTzMWxy5RJamTYmBBs49JzPyYqIvZMPA8dhKTOIoJgEXDI11NBSRjVBLFOypmtDyxrISZQt1WXm
0ubaUSRLAQl6CabAwVvQ0bfIcgy8InVOYvpEoIjSaYGHco6ix5nqSxtOFfk2xMJbxRNLFy42F77C
Dpo+VE+gLMsLnQoAGIzQ+b7sheJplJpFfJYDjcrFrYE7qFrYSCMIA9D8qQs9ZyhzsuHzrnQVERRe
eipxtWHlKXPvxfeiHK2MHLHlRjb5BYw4vSAIbEzzsnYTk+SOYr0FKiP6M7inOqFj6uXwnRI0BXDq
Zz7KeOj8TdfWyxdyrRq+J7sQ6JFnz3orBxgPoZlgKaWKspQl+tGieiaJ0MjAsNf+dxnEKPwRIzRf
B9krWFzxbN/ZwFuLTZda2SU7LA0GA4Lnd0954oeLyXPrCbZRG9EO0VsM/cHb0G8nId7VS32rOU8n
G9uyGmc7luRlpH5vvVrL2O2AghN+1c/OTZTApQQ/ZOnbApPMlVFPmWbBK3CHGdOtnwLNDB26ryuI
QXQ7sl7zfZlpFhkBDAOHeH1KcbCu5C0YE4qMB4ytNGl/1E26PDtOYj8YNQZe00OMTKW01Wh4UT8i
cZ5L3JrAXLZE+TjulW1VdnvE5TM+jUAxG6hrlkCT75lzKDO/fxrYKn2byMiVpwTR10MEOZ551WS5
gSJSzLvILlCFKcfLvthORM0CHkC7R/mAC6DDvkM6xMDpf9PHKR+WyIGJ68ZrYhReVKC2/vrPhCy9
8xuubtwbpbTggmXQnahoIEq4X+BkkTxdzsuTql2j3raTM19ntQpw4+eIKcOeIRRQcsVrdodveQ1s
hKz7oMZmqDbm1LqrwzRx6iTEYtsG+4wEnGlLZSz61psW2mz6hg9uAFh1VZyZCJiyuiWpdS3vRDD7
vzBovQeors0F61zsbYISpd5WTj5NfzaFKtjaRK97G1XUKakao09bV5iqSyCCNE20y2SBjDdIMPpd
iMKvT4pmdHow0O4SGlGY5heotCyILs5VKyRABtorAu3k0kyEpTeek5svlAkgBEqB6nWXBmX2ovyp
xYypZ4udlOtISr+lSs/2LCaEMUUR3Iken8HRbs063pjCae+7iH8R6GAyPsrFyY69GKDRtHYGzgrx
yx3nnuC1KQHMSK+bly3xHWICfwriectLg6ncGiJ6jooBOBMLAapXqzDM+JgGY/WpTWvQRIVX0lzP
RGLdqKTFLhBhQ0e6MMbM7/4Qj49p5SIen5KZ3VqX9fjnTDYCipZlYNzqLGaj5iINPsG1ZUpCkpK/
2gCXsHh3c/NphvXo8Z7M4aLRzSw2Xj8A/GJHkAaHCS/HEA7lGCkwGbaPDC9oltsM23jB7sBrXgWm
UQ4g0iQzL0rbZd408UAUQOy6WK6L9jDlvrmzWUlIiwLTizCkl7yZvh9upzlhjx4NLeoCDOswCYTZ
zjeGOw6gq03KMp9sR6J/iJZkREkBaekHPAC6K4mhvQ2YOWRUdqyonU9YwqpNao8AFZ2xTsZjnQNi
JAUlndBOFTQcvF71z1p72CDEIHimEZPpD+XHwKptvJuwnXMS2mhvI9+oS5m6WMz6xNvGuGZXpkkF
ZaAz84qxhOHl28BmiPiCKOeALDXanRA+A98e1hzvKlMtIYDesHJ1FtQbG+0J3AqG1NPqV1wLccYs
xCc7jWZng5q5tjDM9rQxirmb7e2oVHeFjByNSRxoltG8HTa5xXrP3px/GhuLsxIUkEb+cHFjYeRB
KlSxMy55hZNe9DHLcXLs+XpR2adNoS4Gd5geVj/BpU/CEYpENvynXDaoJwbf8k4KwAtO6AL3bz9M
+JNpjDwNUqDN6vkyLbb4avoamSSamtS21H6Bj4GQMWvMPfzATnOKY6XeNbjxP0G7Q4/bubn3MLuu
QehH7YPi8wk3QE1AP6UNnZIpJzTYFqD7z4gVwtjMxLaktryN68X50cmOHb4inGZDmkf5Flhd+z1P
kNReZ+3SPDtV1rMd9DL8nmQ2djqsVd2Un/q2tL70ek690CeexICwKImgTDWAIJg+LR9OXIs+3yUs
ucT8WJlQ26htlqe20/Z0NvVEQ6rNJutaFhUmVWFREw8LZIvHRc8c6SZGvYvAxkMa0bLlhcqUluV+
9HFVo5BacOIY06w/G7MJ3YJ3L2+Ae4PEcgYCrIseJs22Ea1z0da9S650NuDfXaoguQzauJYIht2R
TaXPfIyvp64eoLS72Mk6pCGqkMHVlFWIdZsajrpS2oVwkzXF8+jp6dMYR8YPloUIad4ohHGyBjQz
ISw5E4cVG9erJV6nlDHKRrljm4RlryUvDmmoavyDqYjXCLwKloOYq/TUWe30GiAanQ8+gi932/pG
GhNeIakrBJYTv9i9JXhhdUXKJ5sjK5zUCgkZCjnmCJKR/ZsKaT3nZYWhyCYNFMnLkMfWngURhD3V
QyPbd6BUjwmBSDX7ZTv/tvARQ1UwALHh5ORpJ8g/rrHn2m+Znu0fuBH02U89bziyd+MwN41B+tlc
PAddSsx0gQMlisImQRU3s1fASTe3uCAqVSGz74hbQTPk2m821Opla7UNX8RCR8XC7zjaxmGu0JVt
fVOa9nZoNUROTbV1o+t4gTEoS3aRExCnU62mfCXroWbaD5lqprBOsVscWGTx+XVjPtQcIHFxYybW
xnlC98odxknGNJQOHJwNn5WT3VzzvTNxX0Lxhv6UW/nydeq67rJNZ4OcxdL4SqY6xUC4BFCtE0S6
1kWslMUGgUW0C42x0eoiz/o53nN4bL5pPHrYG/SCXaXp6rgI+6aM/WubeKJ7nODevMPxA5yIhoB4
xdpk46ARYkpCWy763jEIWzk43Wh/afmKp1PZKfvHnI7LnSKxMw6DAvUup6kYyEmdSQePqxMBSICw
ilUJNJ5xzpmE+b/z2n+0hFMGh9S2sXZbdc+ckvAZoNuSsmBwYs8lD8YafIIS85THjOHiZBH6B2be
ThRb0qq3Xjw3o3lh1nZbnTxqwMPWa0j2agkGaMjLIqcTyGTh0cyOsLegoQ4kDM+RwtumzTLaOkXg
loQxuPBuNKSIa1pgCRJptJXOQXVL+znyWn0Dz5gStcibJKIO5Fb2vlTUaVYUj35NZzaaRDk4bkYm
jcC4vcQgdt04z7/Q9+Fkmo7Esq0ebGqAUW0KiiB9k6sLtM5sJbFXcr7cOMQuEjLNYjNu+VO/u0EY
5bykkmbNpulmg8Ww6rMn7EcVRK8FEfTWLSPQb3E8AyTQkFDzg6Tc90bvzL9c2NpDJAzS8oUlbrps
Zekm27UwibKWBB9YUCqL0Crxl10sHLfaYvzDb8i8FHnkitrRrSIRnONBZvrqglpKduZAMbcbo+dA
GarWJuiGiLURtv9ATQG7HT6HFeCOknszDQRe3ZMNnlX7sTfsUA4eKcAdEHxcIX6PPs4akpHUQXN4
Yf3tu33gmcnVlEexc0JI7FUnxCoOOyDPxYGdxGsdJ3MBTEPjm778B+F4UlSdwcullnjbDGq5G/24
u/4PUjTmxS1Hmr1FZRZbwaJ9BHIRl/u/16z/UDhmQFj0lh3TNU13rdr/o3CMar+NlrFW9MsNm2JB
D8fJsHqUw7UNxtWZOHtjcGFzFBxA17UfNDjk2qj7pZG3io2IW0YghPpIeO9q5niWiBQpMzDXdke6
sS/mcTNmhT5oW2U7YRTRSZoq/Uky2qYVKY66DeZ/25rgR9C9FLS0bNoGPxni/3gIhuO3mAKchgCK
3rxIVU+OJ63O68KZqpu/P+/fei3rpXyaBDgWaUi/bx6ZvXYNEpYbmviWfyaiDItk0jcfNAT+eJUA
FYzlrQoMa22Q/OOGWidppfLY7lvxasvvavgrda4/UHn8fhV2owGHCqK0V/3Fu7HjW0Pk5YqdjrLF
tK+syOS2osay/vXroQ22PjHLs104re86rlVSkIKZdHVIyJrET8+NACmkTtjN6QeX+q1ztPZRpOXQ
3XRovZnvOkdzHlH6UGsLW7jxxbK0Y2jExPRJbPigfLtg13va+6Cl/FvfiIta1Kol/WTab/a7+7NK
uGKSFYFiNye5fmCXPmbKPWinelGRnLcQdaCK5F7xQZ/sp+zh3dfHQ6VhZJms+kgWfh0nwojW2iJf
nzWYI74/IomSDZ3V7mTW85NshHVpTCa1MkK7NrrR/bmmRyOAdPsNUPK4+eBJyD89CsDWkq/Q8TDQ
v2sSOm1J90bzKNBug5GfkN9O8VSGUQ8DdJyWH8hSh8vSsABlL5DGFqMbToOti2Ngg9/IE45zru17
Z1Fq9SLUEt25UUEhwUL0+i+/ZLIGfn5b6N9pwK/yuH9+Y8Q3YUfs+jr0zGl6KAI8cbMl8uO/vwpe
Eb4w3wkEncVfr+JEU9sAW61JpjH9K0zxX1YTyaf/xkU8lKL010lK8N519Yee70r0WJV9C5/7KFVx
Oyy1/9FoW0fTL6ONJ+YjXXJ9lxQ9RCu/3ktvTXoooafQH+0hdI4DhVcmmEs228ampSWwkcHqXWsh
4/UCwPvS9pAnTQgy2yTLqmPpmOnZbyfjsXYG/9vfH4L8bTrj56GLNU2+RnJPvXcv1MTeB5ozq8Om
dN4EeP1nLCV37rjUZytgS1a0sK4XLBjZxhu9/sonvmAnvR5KXTyTsoX++WACbHj6++9aL/v+qaHk
Ba8BFEhI8U7qQsjXbFNzx+XVyHIf1wAT2wEMXFDCcljU8CMuqnIv5+D179f9w9uy1yGxSjapd/rv
5gaOIr7pSwYFGZrU/iOfTWRE7XUUaOX/fqnfdwGMCOnQqPeRMdv00H4dGVR5B2NRhLrgJKG9Sgbo
tiTpaVcW9JE7GNHhEKcBUd+Vd+0ECwaGYDE++J5X7fX7B22j7Amgu7Nq0kn/9UcUkG57dqngbm0z
ChFhmrsCtc/GE63mfDtnJzlPwYVDSv038HfdIy5c0J0u3A1ClJq3otXtzvcS87bUBf0ms1TufUIi
0SaxOFxvZSPp63W290RqFSEkOtJ16CrxkR71DwPGQf7qBPhp0I28f3ElQihSxvuKFxeT1RynxEux
h945IDbvgHUZT5JGy5UR0MH9+3tcX9O7oep4ct0QoId0rPcSncQWXSMoq4SltPuXEaPjQaCDvUO7
I+DjwJf4+/X+8MWSPeOiJXGQEaIH+/WNVfReTZGYJWQdJe+QtvU3c2VbHyxKf/gQPJ6nxa4A5A7O
nF+vgqwjzWTAqwPooe5FZSlmrDjFXd3ID3aH8g9j0MMczctDQIiu+t0YnEAiM8NAa9edTEKi0woO
I3N/xlhJHwuGAfBfIansk5mgIM8eNIhxmUaX7FSiszmof/2EaSILRG7y58bLfrcyUGKL834oIa8Z
MjvYLdquBrXHB5/e7+MGoQ7KXfaQTANohH59woEZ09Y2NNqQYkqfKs2ZboBXBtXSMq7hbdWbv4+b
398o13PQVaFARYduvptSbThwSLy4nm1W6b61aUZQjo/2CcSXfz14uJQXoAvnfxiq724tpS5aEH1M
TGDf65OzipJAdE0nJ6W4+ve7+v1r4BqBibp+VUZK8W7sBDDdYFwyYgZMmHundO1DMkjjg6v88V0F
LoukibLKdt/dkI9rKp9Gbiiiy7j6s/W5ohIUdvB3Mf3mw/Hvd/XHd/WP661//o+jjDcpkfpacVeE
WN8rFwIA4vJsn0zlR8rdP13KYq1jobVw4LnvphMdtNFoSG4tbrS/sW1PhuB+9BkElP3BAe1Pl2Kh
czh2BtBp3fUp/+OuYkg0kwTNTd+0s0+wliKMyKW8rkVnbP/+AOXvbwxJPKcK3/GoLZGD+eu1Sqei
fdwhLKikKV+UWyOOtTP/tnFNKwNRoyHWlXbPcrbQ627BBq/b/Vs3UVGYOY2C9KvgAHbozWmQdI3a
Yq6QH3ySvw/e9UcyqCQ6tgDP0q8/UnTsG5ueSdadiG6cZBTtYwrN+78/i98fu2+ykXZJhWVT7b5X
OlK6R689gAbBsEkaCHGwJ6VcMl5zR31wqfWp/roWYn4h/oENNXteSiu/3lCd9m6BG4Hg9nSp8i19
Fe/z5NODnOWaEysKT8bh4M8f7WL/8LZtGnWsi76NTDZ4d90omJfZZjNNQM3oRpsK1CVVftkd8W4T
7WXVd7z89oKhvlxjHR/Oc+7VB3z9cDY9dOLATYb0cYKdJJzBe5CKmKt/+xLQP7suv5L6BLXmd78w
DrqpER3qAw2u7N4QcX3VC6oISUwIzd8v9ftLIPWTxQsLChMwZ+tfX4Iqc8GBPs3DwgiCr6aZA6ak
ez1tR2EbEA80hfY5+aic9PtYDjhIMJ4ls6SgrPTrVbOGho1qECnj+m4f/dGa7wgXJib77zf3W+lu
VQVbhHoIj5Em3/tPGidyajhMyN8pvF4sU4mkraf+ieLMh9reNfQTB9jRJ4N67SYoaJb//Qf84T4p
y7Bdtj1HcApe//wfk1iOPTwwS0kiObMcYKaezCeADfd/v8rv3ywJghQD2HxhavzpGvvnVZgoUaO1
XUYB3Bruunn4hCei/OIUrDd/v9Kf7ifAkILLMmCldt9NlLOCATYaA8IPEcAWbsrhxRNB8/D3q8g/
3VCAdQHlPuUe03s3PJa6waRT9Fk4GbrfZWZH8yTvfEgBc5SBqMa/7oIO3NqkDaAngik1ucSh5l20
x9Rggs/FJo9MEz4XDpP/xqBiWK2nMAyknCB+fafIWqj0ji2t3DRpb1r0U2EFqmHLkWHNFoAqsjHd
qNqTcI3+DpPEB9f/7R3wXBg1TM14nXgT7yYHZkhNSgPW6Swb8sfECPIrrwXq/8E7+MNlbDZJlCJW
Dwe7zl9vMzfGomVVhs2PpmFGkp0kh2wkXAAwBzV+N88JospwpcYSsdquTJZvtkxghKDL2xkgOnfa
KLzHhG7M9udP+/+O0/+x1of/347TcPnxPUlZ7X5UXdrNp9f/+fNf+N+OU+n/J+UvquXYXAh0N1dT
1f8Jm8cGHQjqSaspJaCMav2X31T+J0Vcx6e86VPMdUmU/79h8/5/OhwZefHs9Fzbdqx/4zelQLYO
y/9a7T1+kcuOgio1xzb2Wfa7z2aOc5CrbrA25GtytejP4mYLjlTPH7PKaE8cfuEpZmRa6DSqQ917
31Ru1RtSHp50JVSYKis/sUplW+2/CDv/lKp0t1Y+R5SRIfWCGP55SpQQAZMbo7Ovltqprh07OHtl
RlxEkCPWn6sDfcrTQiXUHoAsxe10LnR7bBIUvwstNycrgMReaZZcA11GltRXgVN+dUvxnRjOo93p
t9YI+OKsC9F4d4k57HsbpN3nJPhRT+ch+Nwt4uhEgOWx/KSX0n9EvHfdZmLeKBtRQTVvIsKmEL8o
y/keNC+cFajdXBGlUm0iehHAIW+7YEIVk+98GJGp+lwM1WnOp53fE8ASn1sCQjx7Jq35fimuQPaQ
3UUchGN8z3J4je5yGoPl2g8IsFPl0QgeRsIX2A7dZPp5qZyQ4tGGxHKIeZgdkwti5a/gYGo3PaCD
JiBr7j/HZXPgMa56wiAl6u3a7C6Idw07H11Y6/wwYuOhU6KlVY9q1mgfdPyNFsVGRpxQ7yNEYpDL
jlJN+1muQevRLSDinZMQrK3FVWI3x0XEYFQ54F/VLdjtfPqe6elQDrrcDNMarDBeemK8SWaNdJFU
jXx4zfV+yr/hU1gDqlaxPpAggkDBdaYxkqZKHoPBCC3jxiYZOkQNQJHeFtmnmMsmMQpK68IabrX5
OUMI0QNGacbboruAybGphoFUEVGBSA6SU9LXl0MuAT5SU3AifRcXaejJW7BFu8SztoXWt7E73Gs/
7zfKmQ+tBeUUJVHPcIU9hOSKqtf8Ka79szUIgoNoblf+shcdigRqW/tmFHetw9NdaCBbEyuViYvC
XuSbFD9s2Xlbsx6u5uyzaMtDjPa19ah4DE8NTcITORscO2gVk/+xUbP52ILkZcHejKUJuhWl0nIK
umHjdBUAR5WFQ1sTY3aFoPwt86brNgBFrFG9dfUhwlPg5M9lo4nFHZF5lGfilTY2+dDJvVYjDOBu
2zvf5r541DF8S7rYBY10Rwy3LbK8Te1j3Ompi0vW5JQK0Gsilz0x2E+d2d9HaYWNlDBX4GaGpa+7
rITp5XxCRIZ6tzgVtnEcrZH0J/E9KJznZJaMgy/BcmwNcEtgYbGxgY793NX6PIBLrKuLVc/GlvY8
mBOip4B2jLBvZ3c4+nn0KRrKtyR2eC20vkK4YZLx3UNcdK77Zei+eab+Huj6Ivn5Noj5TUAvp6g1
ACijHknUhT9nz0SwPgU+n4fhWG9tIH7gM0Vr7g8BBU8miCjdJUt2Ng246pq0u7i8hTa3E5P/aeoN
tS+dhVYpWQd7PF33SJWeAycHB6py78aYgT0Yi39Kajp0KxBuO/tGvJ+S4mbyAjYSg35EnxeiR7oS
ojgS3AF6+XlpdqnjfMnz23xMj1DJW2YQVPDfZTQj8izJngcEOjXJi/RJ8sTlYtKsxnkBABdSFbFZ
KLFDEdnLTdE70x0z6biV3nwpK75p4Fdw6mo0Zx5kqMJT93ViXKa2sE9M7PZBzY89Yr7FNodbFXtf
IlkqInrt+9wzN96SphBSEKv56Dg3ImrvZ/SBJW1/YHfVDeSz+OSj+967cUMgrkYvVktSi5eEb5L+
QLYb8/RrbrZnjCc7UuFuAGUawJQv/dqeH5xSPOliJuQxO2eecy2rNozsc2/ECKqG9Aduk7tljOw1
FPKHjuiLINLxOYRnyZGsAHs3Fn52oe2SeFtnuqWbYzxbXcBh3U2I9ZsdpPPtyrAZNCB0F2OfN/MZ
2UZ0ySFQQzlXE0pyLFyNXVx6TgTxvZvRUjZz1V2jkIESTYbjJgcM56cgHtE2DSfTx50kGusRnW55
yoiVWSnm7r2hHSiqGpyoY4irCPX4l66nwOaCOP2su2bcO3PSfGJgZMjMYpJwy3Q6x3bgbOPWro9u
Abum8hu1K2KQVPRGQXDObsRimOVEFi9Xng72atG8NFw4Rp8cYssImc++O2JE/YqSalM6dkFzHYZz
TJD0Tvfa38VJU58k8HXENq/gYO+lYRwt2tf72bxDl2pdRriHt6Ym4EQzX92y8PLNDIFbXWvL7vZW
0g0v7EhxjRU2lFsOkizKGAKZbc3qGknvsh2XQRFTvGDJcR8MZ2pOU+YxO85EjEzxm7WuerH51a6E
2CY+0YYjgSR5002HggQMG6VNiVxsMwOYP3Wgp3duv5SYw/LnjsjLPXkTaFeC5KmI8ZPQnY2npj+h
ZL9P87m6ssGafe9ERcybMWYXUU4QQ106fqgynEkzOsqNrQJ/06eFPIwopfc8fHYDrvlSAjZHdyoZ
ta4q9tBabh3bAApUFVFoN9h3nKbsEA2t/zULUlDEWnZTVeY3C8P7wYF3QexAciyV/zBa5g1eVpKW
a0dd9oL9gfeZImlwQDtvhTqblhAS14uZgZAiZoGeHsJPOMn+fMzdxT5ivlGhoa7m6SBwW6TLW9yl
RDwZQJQKVz8tVfU6uPEnqjZkXfoEgSdmccVp6NFKW6Ik5quklJ8Ww9tbVnXsnP7B1OVWop6mg/V9
8vKvNVmBOEQOmseepsWBk+fBJdcgnfaRfQmvYivhYweEY6OBIf5YgxlHQCxH6IdROLbJxVL6ZBHo
/lAApVWzuqodAmOn8iYO+rAYb1TrHKuK8nXTkBvh7vAaIZ1iq4beeWfkfB+2bK559uwf7g07C6DB
Vt4zeq/hvAwkQ6/BHwoq6yBvCsOAmlyO2Zr8Do4Y/3EgICbb0Qk1A4Dr2Jz2mgzJbZfUBljzEbrx
rlMLvaVlDIqdjdsLFVI7OMfYA02KWTzNQkdLApobyzuv+o6X3FgDLERUnwft5pRjOnGoG5BZ8ChY
FxOzJu+S6LutsdDYceMi2JslQL1h6Jyd1ZpUSxdWpSpQy3lAononkyA79ONCPkaSy8tB19nXOV3U
XQ3aepcYC3ukFoX9vV2N9Yo1R9uHS8+y0XVNw40DrO6kGkccM/Imn7Q9LRt7tFYoHDGc4WxUFTas
Zn7IllliGXL6C7TRzlspaZbWYPg/BcL45qAWRoGssu7a7zy1meJ6ZbYrQd40iZP73q/SB9GP4mRx
62vkG+zjni1KNiDiKqTXHHFiqF1NVF64EGXL9JdYWF+gYI1yLC80fLIcR6M175k/LOtoNdZxwjV3
MQTpF7NtJ3sv8cg/EZeXhssA7J/+d3aLOw+/TlC22JJcXE+brPGjR+TZwYk05oWXSucwJgmN6a8a
Q1m2xrnKMXYuWWA9WVkZfSmtljA/a8S6XZYLG8Vm9r4tA/thQ0lO6rYHJJzcx/5qqozsiw4K/zRJ
Z+IMP5bEBFZFM7wuiKOP04C8zUi6rxiJBRMiSYyeAXLRrP27NHAORPJyFo6hy7r+XmnglMKA7jms
HpSpBF1JQLwVG1dRBctPT59t2K3jPF6bUw3lO0EzfmbX3pKEVi2YGg1clXn01bLHfUGbZmPl1WUq
5GWQsAzOfnESff2AB+rRKhasoYBVbBJH7fqBxfXCav0dOXpYzjQuBgeut9FLUIyG3E+w0XdK1Auc
6vbWxIhBSFMFrAB3R8B8SVUhuirM+qqRySlovzEGa7KzxmYXuPFnUrE2TRndtJAk2P6J9lTXSXKB
35+AU3MgXAQrdFjG9tMyCnPXDyYPH2w7AKCXYHKJoXSIHHbnNL3IZrt5ME14jESj2Q9LkfYh/W9g
rBQZQjuT0I4zCWs+049LsQR3eZ7DZI8XGimFe1F6wbZPvXgfRUUNCg+LdpMz8FcX2UZ4BJ9NjXER
e/bebIK7WX6tgSlaTbdqsQ+RwGPfwU3G2RQkcCdtY9fE3aXp8ZCIPt3gcd70xnSAMRhSxXyrQNoR
zr3HJonYNtkKnV0p+dRIpV4DObzigV5tX121TQqh9wVG6VA6gozgukvX1CIeACeCMT+LpR+2E6aM
rSCKaduzKWXdMMpz1cUXVHuuY6PtLyrR3zYJeqPUc/xDgQQe30VyaIiOc1qbeGQicjFIAM/cFfQe
ObZor9qzWnhX+eDkh8WMyWxJLetJaKaINnEBqsq8dfd2KVDtdRVO/7ZQN4mVDjvEuMS9kXB4bgmT
ijnEmeXeRNS1r0VhH7GzJRdGWlSPk2EEO+DbyW0BGybssGU/WfT9D67Q+tBFTUom3TIFT/grllsX
68Fj5s7Fvef05pFiebfvNSjJ0C8C58l0uuIqGVR2VVQGIVSFkYSwl2106T6JYiIb1UmKtHwaCXh9
WCUc/4u681iOHMm27RehDXDoKUIrBjWZnMCYSRJaO+TX34Vqs37JyHyk9Z3dYVmVVRDK/fg5e6/9
SlK3/NlRb+zl1Cp71SKse91WmnzAG9+eW1iLewXX5Qu6XCywxPh0GyOvu9Ez3cy9cntLPktTQDjH
IHOrtREbU9f4FL0YWbL7Vh/1l4nUyQRYs63l3iAqf6m75bBtY8yJoGPte5Ne65qkr+EqMUv1MGkR
BzKbF9WyM+3OFxWBMFFNXjHul11W29WVn0QgcQ2rZOmPU12qS5KCrCObwHTA3s0ZzjHr/Ekm7Jua
OQLiVOsZ2GiGz5g16nqpY31/IkxbirUxDQIXXzrs6iA2Vk4GDEgxyboi42U3BBFMflfW4nbQsD9x
qm3NpcjHhFvTsVE7IPiFE4WPaWwYmADy4NoVXfjRGuh4vSaAeIp2eQIN6duhv5nMCsCBL7Q1Obmc
EzE3j8SvBewRbuLsm6HzMXjkK3AnkC37/Bjy1kbusNPmlnszeTQyodwSJ+kZ0rrPlPqafbfxkDXV
C8LPPIwcd2oWcphJ/CX5dNFWG5RsQckZ4k6ftDc36wjtIw+cVhBha0OcvY9tJK+6NN5FPmFROcf1
VWsizPMVtPZu8kwMdLoR5I0Te7uKddZwO4luYpMs2NABilkmP/JiMDmoi+c6y66woEM5ZcZy7yCS
86CT4qPOQeJntujh9EzdIQWinoUfEy0T+vy4rNWnNvR3kL9XvaG1nsDY7NVi2kNm9Zcy1ff4QDFY
kq9OWnx/LP6JlLJBXnIU08tsydF0PkzeODbxue7UdwRntO6Sxr01PcQmdFeyShLaSg7uqKIN79VI
0irQi2JJxboj1g3IZY13utcCjn5aeRLluxTnqaDyMofeS+OMo3ZpAx21TAgFaCGUnr6GXeEKc5au
e4gIfBJVyjcUSa9Rg/dYy9dxZr+XQ5Q+5JlyagaAzfZMsnEz39hqoqHqFhyyoEefOV7tuJVvCjw7
Ziq+AsderpNgeLWEdc0ix5rPQJWrfcOYu1LLZ1/B+EZHexn7cDNz1MSkXM0ntRivrpMm5gZXP3++
BoHDUpRHGTSrJqs4nbrloa2n9qAmFiF+tKEb2NqrmswgsryyDvMxnUPT59nVQP2do56ugzj+UVna
mRCvXxD5+yWzRmgKSkImrMKklrBTY8MuhOUgzZNVXZAsFoa0VKqxRFNVZJBF+YQWmSgawoW02Ksa
h6UFr4TW3CfFcPRbhyozKR5rgN1u6bxCdekWMifUXlOTE1HGbmvftRLfv0imk1aDCUUkQl7jKfBJ
/WkzCa4mBmtAsqi5avSS5os7QsdQj60Lgoo1u1+BRz4YIGI9rS5coO/E29D+XQAGO6p0hVaYwOJX
wo94Ca2qeJqK4UPrpbme5tOoWqfxKnDEVSKNvQtpg87Ga4oZ92gE1rFtlJw2mgYIO7ewFvX6cGa0
bW/6olyKcDwUWC7bCLX3vAFiHmeTsd2TxXvg2fadW5fFo95PGHxSmrq9ImeWNkaFoYtrTw1LzBvp
YB4V+k93QFs7yPHwxWUjyWaYNlYU3GQ5JT6y2seRA/iqmtwrXQTcrzybVPozAPjRnRAUkPC2BA94
dNKNm7fWwUKDiDOERLypWBM6X6/qcLjW0sy8z2g2Ro6urAOShzEGhPYGBLe9RqsLPTwH8k1d79wo
IYYq4gTEZOz5Sx7ZE08KCOzMdl5dEBlbBusshTF7I+neKFEwa2lGtCCXUl1hkbkmloxmo0nL2Umi
jfDTdmFBxViNhnNwqYCqfBhf2Kw0an3I7vSFjm2i0UsVKrgJdayvu0grz5QGIOebA9Qafdn1Brli
fXyTELHL9Dl417owWXXW9AvrrfAsLXDuhpSk+zYpbmimsUjWAAkCGGc3VgKVNkyJUMGV2TnrhrDO
fWmW5nGEq3EuFBFtG82N1hEhGh4Wr1mSri/YuK5Ty8f0WlqPepts+tEh1Mwuy2s2nk1eqe5WI9Lz
LE0YKzlrsG3GZ83K7hySrMdOf+vK6Z9diSfiA8DgFWWUTGmzzOPqwSRuaBsYrKijXKsGhwp0qrKt
HnXrJUJ/dA4GVT8T8hf4xdIWNyC1SfJ5VWjKEVUFpkKzMKVo+Bo9TmLG3SjGZOPIqbsnSKLwJmdo
zzFcaqyFya4mlPBkhi0gntj50ToVhWKE5Z3mGN12Ft42hwegkxeMNpKEZsbaXOlQHmMVd6br8y9b
ESaHkIiJXD13whz2sULSeY2PGNzDSnQKbdMKkEJhMMblg4gtkkGlMqYUKrRo22qXuP5O1ZRTH0Re
x/SidDC+Rw8zog15jthWNYl4pinx9nBApgn7pDpWAx8oND0js81Fg7Vitn0S+WNsidckANRwyPPl
9K9n2xq341BajC2ek0rmwEgK85AXTbv0o9bY5gYRMySUdw+FbBrsgpkJbm5kH4zLj1CplkORVCuA
CuEiKad4bQk8ibS8FXOvJgwofNNWSTXIfonAPiRVfqRvR/pCmzzXxCseutaq90nS77IsKLexSmhI
68PJ8bIyXTK6QPnaNtq7o6Zy04v2mM63Xcn4Sgh+2XdRKlfaiP9M6NzL+qer+VChFX/wQZP0x97h
JY98ew+SpV5njkGiNGiyfaY1v1pGjvexb72HOcK3wNiTHEEoeq6s8eqyIwVuj8GrZZPMpaotBxDX
OLvN16QE0JO4nX5fOv09r8F1m1nRstSDd6ofcQRwtNd7yzwMpnIIujhbqAH9YHfsyWfVsdd3gw+t
IVFxUOE5bZV+F5R6vhATB8oi009JPFxzajhbQfCktDi7MwP73BTEJA+KfRYwj6oraoE0C4+poQII
n/0SwoU9RWkL5oOjbaU4C30aVlmGqW0oXE/XT2G7t7OtndznyQmZwpljK65EwkpH22Lvt9K1DVUn
R8pAVgqW+boQy4zTMI3EtVPWJ8hC587QblqFJifAqZWsJ7LVTfeM0WogOWIY1m76rjgeDqsesENB
9tWQJbONcaur8nqQ8Z05B+aZbX/W8BjWfTGiBhyv2oTpUaUSUhyx0kcRHrpIBouY/+BstyCkEksC
mTex36X6iJP9BbL3B6X21iZeePZ2rpXRuXOr+Mix6iz99i03Iv3oNGQdR0VWrkRg9udRCQ71yIkO
x/yTDEwQ5GXBxn2VKemNG8BkH1i2Jnev6OM2l0ZM4EuzsZAf927jLrn90ULroXlV403nqOeSPa9X
HwBVUd5B48j6TZY0hLemJBzUzR2P1aNQwkjRUSQ1vns9zuPH0mVlxkBMzkFyNoqJCDzIzDzNIKBB
Bo8FfbMfvokwOGk5p2ChCrrCabELTPfJZtv00BRf2bW6dIJra+7Ua8pTa0bWahDhmeH7uHR0Pv42
LqZzpPFJ9XrhE29jmzt6LM9uVdwUHdcyDO4ubxlNBZtqAjgVoqXPTPcHbnGv5Z3u9YSpZ/vWhezP
lbqszXVqXbkugngrnF13p8qvEFOH65RTI6xo3P8/UqENi8z6GU4Ecdkbh5OjhEaSKitZcBfG+mTl
yskY2j2D4oWjKqCw7HMU+QeiqcjhzeOYMjBaZCg5VjX9tzvc/3JjFMJZIgWmJWdNvAbqdOcy8b2v
msG8g7+FdgLb1b1e9HMkrZ9jFO+w0ZM53e8NOH4c1xA0OFb70jeFuWhTBnNI/Pulzisdcxihh20Q
1VBJxdMmZQe1I9hWmvPuEqq8gH2GI1RMgHCKkF0cmZcXk71jJRnpenD8ofQ4aDY4EaEBR9+WxUu3
a8/QvSiviFOgKEyJZymUm6St90oa3EDapuNunEMlTfbEA2zQxwIhcOUBgw45lYbSr2H3PWEePY91
stOCOl2W6WCv6O3ZHrjldhE3aceNGg4AaewHyBsfAGx7b7Q5hIJCCanQ3Tub5XAZFZIOGNT+jaIb
5UERkvwlEgq66TYTUNQ4ttx08CZuQhkyW3MVronYAHklXIUsUxLJEnmeKmK1MWLg3dzI8Zf0if4w
b/PC34LiwoWfcqirmRKnJLQ0YoMLHwlW6Qnpcrh7a6BuUONvpZOwzLCO7aKYJLS22yA1X0f04qqg
YvINJx+Ea6HV4HrUZW8eY404m+IgcxJmjHsrac5Apo5BWF1FQlkOeEZtvS/np2b8cPW8WbVNQh5g
m4hHRVpAvqyAgw0EOOypU8vVod9bR9Z9GIyLpH400nHtm8kVRJt1UO9IZU6HI96PjRH8IhXoCjAM
ntVZNYAhoyYxJ/0QZAGSFsFVuUC1omdLDmtd/gqNtaqXz2lcv/qjcq32s/pAXwbdDGOjPYSmpZbH
NCHzPHrFYLcoOXvGrMmEvePyXEm8VRkdmtQi3BOqJj51LDjugoJwjxmN0C81XVbwZ+7LqmiZ7NPW
S9DOLwiQUneTw7kbz7ml3sapHdzVQVNd58RHLkoMK7umVlxAQ65YCJ3Mb8RWBAK1vNFKy6K0qBs8
/Ezvi8Sr6DMwmYxU55AQDDjrC7hUFHunsmzhHOp5v5EdEKIiy41HQoU4yQ0N634saDa6tZGsBnII
MPBqP0ybT9ksR0lXNw0+GsMOdmrCek36V/HUarIbKV5DYotjp7wF3GjNjv4HnSF8R8ySM+4hh8DX
ElABKQvuB4r7RZCnS11rmPJBRHT9LVCnu7hWHmwJ94gW6w9/hJAEmGFppyymmI5vGtVw2LQeGaMX
m2I05kyLHKIdx4U8UhaYpwhs4U3eQzOulmSN/hIEBDLJe0SuuSNu+KNH3SkbXO4SCbvEsUfpcisd
h0RZ+r3lYJ5dmx6v6uvEu/OhNC6SspKxWOk/s9pHRPO09Ir1ZcY5pjOZEdp+D5pJ5UPpw23JdMMQ
Re8purwZ+2GenGbXdS+3k6tfBalxhuTzogjzVu+VfaxLjNr1Jjb7ml5Bn/AUJ2UbJPE1OUM29WFw
N6jxPtPls8EuOwf4sZMbobktU2VN37T3XCO8qwaSmlXs3Qrd6kLXF/3AMLJlfKMlJ98npCOy259m
8lFrJFmqFPkLTqsIS2j96iB+PE6kHzKkr+X3LO4AodA0lEv0XynoPIpUAmaJEwivDL29caRkGDP5
G31IXlo3IfAmKN9bP/ypqwVlNtTLehA5bFlli5dben04bHNF2+hGtbanYE96Dc0ks2DMHRyAVz5S
IF7pGtAoEEzXg4oHPRyv0Nh5o29CqcyyY6yzrRa6w4dXB/QK5uVYg6EFrcPvx9HLGzolwD5UDxPq
czmxYYXdXjOGedDoe2XuLlWkg5vS5Ojiy5exzM6x31ADOCEhCER5VDAFrM6/bXFpqKl4ISx0Z8j2
LPN4HdCz8MPyQxiKug6Eez/DIvqmoulLvqcq1KXRVhuH0NWtPebjWmaDvppiAQESIbzXp8bVQMUo
M/26y5qdBbQAzEnwqoWZ46mW8gIvj+iSRvuINeJg8tjZMxIPvMohHG/Qzr47XAk1OGNNWlqNhL3X
nPOuXiv2eGu7P912HaXqFWNEoDYyWcHVJv/ZdZcpgY6SM1Cidts0jt5NxqSg9OfE2FgFUifmiEvt
BM3VMxpaLcTNxjTZBi29Hds7x96Nkdg6eXYzZHciUZZSWrM4gBCZSTXrBYdVjm9+sgvc4VCNNvyU
XkDBCIEagEE92MgeV5Xmn+M5lhwiBLlkYDkXBSdcOssUuapshnVZ2ZvYBmlWJdYBYGZIjmSJSCez
3pQpO6IJuTPbaKVMGuGMbad7cNdvZENEsxKPWBnon0NLgbYTSLij4x4Iy1tQyz0p37fM2UHnWCd6
HXuOrSM4QOadnDO9wsJAFnSZvdGrkaDiYjOWhBS5DRikuNaWsWzFZhb9e5HSlbxyTCYpx1IgbN2x
ddQ3IwaLaegPVZn99O3sMLrdOzGlb4rib9TWD5YWGoOFaOtf0olvlBkewrZ6+0/kHmnPUQn0SJB2
ShS3hu9kaMFFhR8wGbuVYb8DYHkADXQFVEtZyGQQV1ohDoNaEmo3qYsMakzZudnCLVhHW1yW0FGw
UQ4pfag4fabY3alV/Zq24TOx0fqGE+Rh6LXHsas+cga8EHsyhTa4cq/yaWs0ovicoWlOBH4WrJKB
mJPJrFfayBUaJVKGorC6ZhveC2e8dohZorbYzJINO9XWDPv7pZEhBp/ahHBvnigIw2OcZ2dadzZ8
BKz6bl8eFXiTMy0Bwbo2fpDrxydPxSp7p12mKhPbtCmXBCcd66aE10HnzGuEHFnkion1nrD3qlPh
wfAjlTbsiQ0mq8egeYtQRUNX654xSqhHPwnJgXKz7KGx0kUhlJ+TlCikwvtWsTda1GULu4vDlZ44
4SEKZwNqyaAsEHrBq6gdcmYPi7oKioWsS1refKbsDIQQo/XZ1Bahcb6IPszYvRtJPlumsaB1l23c
oHuRVrt0jGNeMoUZa+5xGEdLG9RrDpvQ4KgQrktj9D2jRKphmY8u+VnMTU0aHU23GjsC2cc8fIXC
+GAORnjIB1csMUuaP3VF/QDUyHKqvfY9R62sLH+ICIjeOMDbEME8mPopG/GjQBNpMkyNJWFDFipb
uDAsbs+Ti3KiTymdiIM++gOm+TjaAW+55kkdFBdtGlOl6zg1liWQv1IwlkiRQaREYI/huW1ObniF
XEj6SbySlrWLRbkHf7Otqu7WSdNyp5Z8Vabm35vSQi/RIo4ZNeSNbr+39OHZjCtrDm21lwx176Zy
JG4+O2hDdyUjeHKCW0gMqR3Wa4OmmNdnlrKRxFsqgf7DL25qULvM7Ka1ovv46FtGWll4W9Gepivn
GaF7o6FwlMHwROD7SzWF+kb28V2jJL86FIi+/a5TMTTMfXsTiiRVPkHcSr8pk91oAn+LGMQm6Wn+
IkgnTMNpEcQPLamRbnsb0RLoSdtcjjVHW5U5Rxl7E00RfUR7ONI2klkk9rkJwdLpk2NoIxFz1NVD
SL7X2ZyH7llO1/mmgnF2H1Whf1urXGhpNOpejDJ6t5N82mbYud+BFZCQGnb53YQe8kMPHTYXIdda
wiaU9VF4FWVmT7A2JG2mr6N8SlBsXaGuzTaAuCCdTm18GBXp7Map0tdOmDfHkernmJlJ+JOYyzkc
iKOr7tcWB6ZBXWe+Wm8VjATk3SX+c28Fr/heTySIvtoV4yQhi4Zxi2TWo9hihT6wPHbhVJ/SOEyu
bD1Td1rTPTY5t1H1aYSudCV/tMsESqsQrb7XiHZmppm81QGxajkShkBZT9oMdraWIaGLRRM+wdBG
1GY9NhFaUy3Kq/nodG3ngtjvnKVNZ95+XxG3dzMniFr6K/GS4CYiEJGteiJA7boiIj1o/a1CD2JL
K0nZMGTOVhXEkG3Uyesqsm8RtEW3PTnwqJTRUZH6uK8RUENhbQgDS9urwtKeo0geCvErblWYtpw7
GM5AH+8lI/o42SQjtFDGVL4aPTvqqcdU0PVHzQrWNmOXwLou7G7LnNyrqOls7V3pGS+GyjZuFUAH
1QthgBPxqXH0yHe7oCXsoh+aXqiWx3Wr0PALwD2HokFV44zTK1HGB6ly1DWtwgJmQfI4iYF7QJUr
miVXQVzuINSgagoQEIroqXZ9OZ9ZKlYV0FxxszIGKqY4R6GlXBfg92sWPhFhk9gVWXZd2Ua3dqJ2
paeq/wzMJlvrBTU1XKEBqsVymIqnMIfgGx2KaLyJ535SzyuxCkGH7sfG5Vw7zJn03V3aukcf8CoJ
226+hHM17MQUB6vUrn/Umf3K2oEAuE5++qriPNIeDNf65FL0lyGktF5dd/k8DEDRlpQJh39yIpaQ
91daMhcsdWQtKod9NR0s20vTflGb4SlIpnU3aE+TrA8kr65BdW2iMUC4HLtvrmCRpMei/LC1QVuM
oRmcYgsooqNMhJn0my4dN4kCNVWJsDhF8dBRZIkeoi7YDJK23kIy9FqJ9BXX94k8z6Mt36NGRa1j
UB8Z5jgtwFm/st/y8fRI4orhGRbpqshRvTrs58zLE693iR2FjrxMM2Cn8a+6bBCjC/fUE8jhtfyD
iYjUM6mw07KWQFQa2q5pGrOU9M4q0svwCnmdx+rsMo6waY+2xSpwg/tRBsXKgdj3Dn0kX6o03Qg6
L/doAE51pD4y5g4XrZH2iLDNbFwlaZPxVzCr/e/dF//XUuTmJIX/v69iU7+//3r/3VYx//f/tlUI
918WHnNsPoLOnWY4/89W4f4L2A7eRSy+qi2w6/3HVmFo/wJHAsMIdyNOTbyy/7FV6Ma/IFSQg+Va
uLXUOWbnv4jxuqBCYAV18FIAFMC2iqXiD+eX44MyRxAL6l/zs70/WNPZhdy4VQZXrsRUt1eG3Xc3
TD/9Ze/rEDol0qvfbtb1vy0cv4d7fTZr/ftv4DZAbMJ6ohmz8eR399lgRSg0KaMWY2to22ICsGZr
Sn0oGYb92/lDSlzwXvzlp+b/1W8ekn8uF38bqX4aQA/VuvCQgMNrTCCe5Ku3BefCJOebQnzA4fTr
S/rHGPjph9w5kI8INx6WZfEUP1/TJPuefvE8nFUIlu0TZ9w5jGGiTSo76wq9GNMAVMC0voDBO5JD
EkXMrrLb8ZdpjvGJGGblIQDzTLSPVZfVwpks9x5i5KBt+y43NVizbUHkBhhUiIREkScrIMQj4HK/
1XFmlL52NjLZI5PgL1kNqaaTYl/J/s3OLXvFbJ74VliklJehY0eqJ8bBHEmxTwXC037qkSoHwBY9
xlhYDoiBt0MOsVNp7IUuiu9cpH88GOz7czSKTXwJDJ5LP+egC8y7aCiQRA6/rGpAlkXO9TcwrQv8
DN+YoLnIG09wnmry4l88FfrJvYhAeIM+ajQSqWEzjz4ZrCMvDgogvV5pCnnjntVU/Qr1U3RjgNXF
cAQQeYCrB2zPeVOygFv09fty+QmQ7qSqFm5dRjCaiuv/8+sC/lNSF/OHTQ2Nbx/NP03mdmi2YRor
91//lrgwUnEXePk1UHCASxgxX5rVh4ywcJ2WJSJtbMhaloBJCAFzb4MirX4FicFZJje67AnQ3pzU
oYYT8zy0M6uhQudrONIpOZiD/Ya7OpG/haCVmUiSoRRJa2Nu0HDAfnX8SaA4EwmgWJXAJNdTy5L2
yddX89mLPT9SSChEtdm6DpkBxMXnO9eStifh7/LiqNnDBBQGWCQayhb7Vinct69/7C+PiVBGEulY
e4FnXXrbFcbt6aTbimckun/CCGFsMu7BOQfydfz6p/6xs/2+gnBhoDNwyGq4J6GVXFxYCJ5QsVoF
e3kXqQWYHoCJawoDix60pozbkmFkC8Kdgoh0CSN4n8zavR6CkYzjLC9xo6lpAG3XGDmAUpijNWUS
Flo/68CfgIYHnIUBJRag4mM5Mi9A+19edYo9dIt4CIJuqYpavBr8q1cCVmiIZOo8fQraNN+HdlH7
i6yRothLAxYs025h3fTTaP4cTEYC6LWUcl/kZEN4JNewRkmrIIc0iEK06rwe4bYLq7DffH3XxGwq
vbxr88bJ22Cw/JqXplPHrQQ2cJ5QWDCt0kQJ+dMRQxh6ztCZD3A+62eYx6jVpkZaG7TCZbiqUM6f
a3eM3yjuTSZuBm1ZFlg743BeT8+JW6UnmwM9pXXcJ2Kddv34Nkz4JTw6ggmWy/9UD3/ZpS7SLv95
qcl0hPxHuCbsuDn78/cdESAGHAjmiosCYXWGmyPvDrqCxCFwqRXVPESHAp7A2UizkkvU7gOSS7I0
QJPAg+4IoGS60ll7Fff/g27Rhu4VNhvMxbOG5Os/9nLlnt/T3//Wi6ULZhUf6LymxomOHSj2wTE0
drz6+le0Px+soOzBzOnOflIS1j/fEpAZHeIO2qM9etWfqT6HQNKPOmdDXN0HNTku4+j4N8yB0yuM
/CNZeboy4O1Tzfb667/lM/Fgfjr8KQ5sNRua4Oxv/vynlBGiBr8qAvxnzJiasmlv9bq3GN1iM52l
AbrNrM+qv/nZP1c6yj3KczYvSJCauLjRdsV5uTWoXZRwQmwGUvBozjNWBm8YP9VcsxZfX+fffhDj
7kzxwKTuXkZ8DROeRl1FvifGUC7zsbC20uL0AnNd8wZpZ99sTH++SUAS2AEdnRUWOOEFSULy1iC+
QQnQpxV9S41ZVsN8+79+X/kV05yzWWc20SVRk/gkwOg9VxXWrkHOvUperKrZ39S0f70WgNNE1upk
l17Wf72T287oci2uW40LU0mqpaLyU18/ob/9CigrynZEPjovx+c3MfOjrusMsiVAhEJYAcW4MiXp
Tv+LX8FxzQqukcR6ecfMIGPIguppYZfzPNWUerrtZTvcfv0z82fzeelGzctToXy0eAXExeNXxRCZ
VsaD6ZO+XxNkoq9L/tNNEif43qx6fIQI1yJIzfVvLpAz0x8/rfFhgQqnCpujAD/fxxLtYgWRnxNI
xf8cj22BN5mxJQOmfFVM7rgoEKMSw4g4pjV+Nal7H0emv/B9eHpf34V5ab+4Czq4Iseaz4oOrbnP
f4o5iCYKjRadXNmWr0FFrsnIDB/25jgcvv4p8edvGdoc5EzwoaFrzuVLinCxxkqc+V6BDOaRr91F
9hAj0FgQ5WogWayautm0eS9OZp3QPnPS2D9myEvASAZt+BjT39Z2TYQOZjEYbTYgELJMZZ1hRkrJ
hWzRGo5ThJoH2VKce0Y3drWnaAnW04byFqdArXbAoCvVDDaG0zHN+voa/3KJVGrC5ITNnmH9AxX4
jZ8y1JggRl/QZ+rUbp0HugZsVrbbSbe+YwL+uVxSNVCwcZBXcSRessE0cOqDoUkfwVqpvjOGlUeF
qNSlFO4HXjj5Tanz55UBnMI9CzySkFQASJ9fFJgC2Zxng6R6pPcOsBTikZSx5imwu+xvbuNftl8u
ytZNB3kumfPOxeaTdbZvJM1s3Rb15JWqne+l05R7vJ5gXKZcXfepbj9mqSNu28atd6qO5i3RzGT3
9QP9c5Vg2iwgVdEoAJx5yV7SOyfqIFrTcuvG8kkEfbOJhhp+fFXP4VOt7k9oD1RzxeDQ/KYm//OW
z8u5QEvLKRV8y8W3mYyGlmXQWzz88wbwBM7wTVTD9VaG72745co+f49AOl0YeRZntMu9EF53mDRK
TNEdt7+0/B+S0n+ZsmoLg2sBBshz1Tl0ssV/foXAs+E/arsKHtWUXKECpydKFuGx083im7f1n3PY
7+vajFFSdX4FJyMU9EtiZpyYhcgKFdksshNaxnRMN2Qd0HnqxgHDgaUnpg7TYTCnnZ2Ers+jzJUR
pxNuumUQOy5DJpyvGNATIrQXZZ1Xx0omMCrCfujsG1YbXNHEbpgqKnoleuqQlQfeVINev44chiWb
mMipp69fxz+fE5cFBNyY8b0mg4/PtxAXDNZs1HQM6jO5ne1NqKww+H/9K3+7e0RQg65WdVufV5fP
PzOGNG3alHavyczxx5CC6vV8pyf/wlUD8aMkYbHyVDRodzUuw9rT9CLVPJ6G9pwEKUkznWEgrnUj
CgTTj1dphEUyqauBqR3JKKzexM6li56GwXDGeloj+y2ExIg56L4G2KpWy29qlz9aj7wRJkwrWjGs
zGwnF9fk9hEupjgmHCeN7zUoDa9N31qUs5G9NxDurzDZ4EMqs+jex+V1tESpf8MC/fPp8Z3xffH7
qFb5qj/f1jZL7Q7wOTnifpeuIx/TnxZNwTdX+pdfoQicKxpi7G04Yp9/hWi0OO6LHJZURSpdKYS5
6/xOXX39jlxwTeev2bBhU1ILImIEh3lxPxFMUbBrA/puJEJPlZ25H/gb020EWfC+jXTCm1s1bFdJ
ZKnLqDGGU987KhNuEktJ9RhfNDlWd//1HzVvhmwaZB/M9KCLs1KoZS5Zt+aw0MUtvsoFPA4GNNSS
4zefyF9eJ9YxNieTkp7XVL/YodA3E9SnoJCEgGG2x8kwcQ9ZuUlPkdw1O1n0IYnZi9o28nFVitaK
l1aLRetabQNx//Vl//HEKTTAnlKSMxCkvT//+9+qDsLCsjKOGpRj0o+OFpv/kj5tt/76Vy5I7jxx
foBNAr4ZrWwaehc3t1SRDPo4hiCYYaovHViOdFbqN2V2OSu0g7zStCr4WqN6qoa+j1CiOApqaqHc
mWNibsiE6bCv46w6hOSO7FNU8ptmcMw7wxr7b17Q+f37tAPMf63JOINqhXbnJfotKphTgmHC6hOh
sGGlUzwGv5AuTcQ039yZ+eBz8VsG/VQOE9QsKtTbzw9gaEIfobtAZ99jy6AH3kVAYRUnIJSnZoAZ
pLJutgSZ4lyWjRY+9Ags1NVAdecsBl2NHoFeGVhSSqX9poj4y7sBTMvkwbH3sulenNlEPGmFH8NL
dJs8PgxZP5z8uP6mtAeMdXkHAOezt1uWy4LAsnOxt7cZassgQDE0ibhhlONPzKFVtezilchbdTeE
Bg8ARF4DtCDnL/AMNpQfsSSK1UsSW/mRRaP6AHxfPBm5Fd9lyVivBjdPH9J2lkbDzIley7F0EHAE
kaOt9BpEgEhDNO8U3FbkDfzCveE3SnAdEbX7pg4cYhZUl0NwMPH2n8DE6y/EjSkfmV7DumPUgCPS
dXz/UTIdTTxR5vau0aSLf2NwAHd0BpI5yDvIO9H0oGB03NDGV0E1xRRkjuPjKODsfcYkqCBFoVEn
pqbyHomqv5tiSe6WoQaTILjTZM6qR4N87t0+mNa5HeYvlYlAkDY1maseKbD0wYVV291aq0bzV2W7
qYS0wwB8GdNjtNa5OSLWT0iBNpaycAZ10ZiMXI4DxKaIyNDRfDHDvp97dWH+aDDQYPYdWGqHmS5F
MNWJ+ZvsRaDnG3xtWrKNK5fxvWYK3ccc3UKbmGpnemryfFQ2CKjL21Yv6ofarqZr3wLesuCISrlR
+G1yBYVTPhIY0pXLDvPbeyl6+eKgeTtCvAj7RaC2DolD2ZT/UgcrX4lszFAvBnUEI6EtrGYJ4MEH
BUMg7jvK+GpY1FE+PZKPmOLR7AJF7BpTyHbZCQsddmD8D2Xnsdw4kkXRL0IEvNmSICnK21KpNoiy
8CaRiYT5+jmo1YilEKNjImbT3QIIJNK8d++5IdJIPqK03PrY/A34ZGPwo/WWCU1rEj14gHnGXQjA
C5REMgzfG8ekgsyAdNBpo6z9DjgXdU9RLAtx5bVcDlhj4eEwY37NnMX55mPzbLYpLFzoICm6unuL
6ElCoAjLzvaTO3NgRHWwtqzxN5K/3teAz6bJRl5lRonGijBg0Y1q3Je7pXHYVZh43PrbYXBqrCVl
hczEgAnZxF6g4B8UocAW0yeSX2z6S2QRdi4yM26dqGziWg7BbyLmDL3FoUB+bEvI+gSSefDRW7h4
+u6qZiwC1h1puRc6bHx/MxHKBCJL9Ajh16Q6rMiFxfl3nA26biFW1O2wYDLHZ906tzXpmevTa5Zd
q5A/xYVnLgGGuxyJCBRtiRghQiFrkN067ckvVM+Y5jXNnLrIvrbkihCLtSz6G6FPfYggccKwMfhB
gvqEA9V1glHgRdsKdfSgCbJFAdZBT4JsPcgtMFfc+wiJmgElRlegbqB54CPFs6iB6MmP+isK4N0L
ph3oKJa2IeBBxegeKuzeyEPnfP49abJByk7iog6aUT+XddPLrdGxPed26uZNwefAuzsF8joNQ1Bk
FsSTo5V7wVtFVPHXqQtJsV33ZiadjULxZVvKIyRgicrnwZx996qcfYVNBpjctR47PGtVOdBdyAuc
Jhg9XLoVSpq2jK1pmN5aL0P8G3R6ZiJyTYJFg35wL7uOXuclYnA4PqJM+GIrWzeHdgrJRSx12aDm
CpP2OHYGsBo+4ci5ihrCXvGxhJoNeO/aViykilCflXhs66mCvSQJz0Y9KhzdxzQXQONVkzK2mNIi
cuPlUFtxDsvpEFmpFYAb6kYmxXDOfk2pWIjXpie/N3wRXPoNbgzboYwIiCXpfnAeCrgqBdv7KtUd
dlyfeXtbIsj9ma4S4q3TGfCaska3HnPnOsMWDfrf1MuIM8VXC6EptaaZzmdTJGBZggwtXqbY4atQ
192Fadb5i1I2siqvqXsXZ5JTOlum8LGED6dEtdHEFNJkrnN0VnPGgS92VYkCy416f534hZMDzhjk
r5yTSQvxYHT6jaxBnlxMokS7KRwiEoJFzL9h8eTY0JRyvrpqJpBmSB0Wj1HmUbGVkx3VO4AcEhNO
v+i4rkG8bTjp0fVSS67LeDV+LPdN2Gc/hqAKx2uPBIHhQoWmxJ+iRjo/ObGj+Ak4RCeEyZttjMYZ
4mg2wDtaCEt8mmyDwyd+sTTaTD59K4u81dQID5pE1KfFLLx9JqwbEkE8Ouv6Kujxhoja5DtFaxyk
P4wu+FGj+WxS+kgF3puaz31j+DikSJCsy+G5yQPMcM1zqBkz9CsJbLzLRfcGXPfIqRJwWfnbzIs9
++ejp811gbxrPf82YZs+KEh7IRL2mrEcethAkOwe6OI9FaJ+lSzvbiev0G4UT22R346zvvL86gfi
VPyu7c1ivbXDc5nWu9D5aXGcq63g6PIX5Ezcl8p2ee2Q+jcFSHPDMs5dFM2DhKK8OJwAM8XP2BBj
6nxLkeZi0KGe3SXmHfnN6D4zKxsekyYgi5U933RBBwLIkcm/i/4gMD0L35Y06/s0CSbURuKQB/KZ
oIO9mfJhDHV7k5CoifWGtxQED+5UHZXBKdVHRq76/pW9xjOaTKqOKhu/mU3QX5gzdux5+eZn3k5I
jPA25tWwf0Sn+oKYEGCJnuH82o9hlz4UfnD0ypcwvXG8uo8HDoLkLuXpFaNM7brxTynSS7xTz0kd
aZqU6sXq0hs3g9xSTCNC5wWD+ERjKc3Hp1pC89KGBSUnOPam85LI4rvVN1uhbC+udHegSrpP6Dht
2qrZ08T5OkG4sTJKcxk9G7M1n2wEVxE24W0XelS1wf/wM31IfvZBtdmTkw0b4GNkcWsyKMDh7gTO
MW7j3q89TCXjqyG+OqO1TY3iZ6GqX/DF680kG77y6Totyl2EJC6M6rukmuBjGdaxSC3nW5jz4ie8
HI4xTpdW1sRpMl+NCyCqBS+5bf5qGUA7US2/cufbSM9+9OY7Ut5fK76nzWoNXHzzIh088ThaYaip
dwG451sfd2bY/nLZt8xoc4MmPXhCeECK4AJ2qn/DgNDCMinvq7y/gFO2gWNobs1l+MGHf9eG2J5b
jOTkfTHFiXZ6HHpMVCTd/8QxrBHaGgXEHqvu2SVNQIB029yMqjOvezNZLfkifM0YOu7RHL0btFYX
4Uz6aDI5FzhYr0sSEfHjk4mNmleB0cFNatz6pPWyYLMBafPpImE7c8hk+aspSmxbdf+7sOvnMbTe
gj6btlJ+19pHeY7TIDCPY0rsIP0PF8xE07bJdVl70xcf//g3O0qtXzVhNTNG/2BG3coeBHsSWDZ2
2VYaPURhB3wBi4LDJtJp8F0oOYtH8JMiOuKWs0mzNYEGbjMwX3KL70Dmm0xWOdhRWy1fi6UG6Ygv
K29inXSRJM1eo6kNwVTsZkHBq3LWtUXaKRAP4E54EoQ9BfBMC/JetzArzYMq1lA3Atqt2JVWjmVk
RRPUfBY4nXzHQDbZ+qzTHjmhd15RZKyVJoj1DXGuy0qL0dBUEdak5cYCUkO9P7GdlEHkCEwiJPUe
RcJhe6cnhRhWiBbsUUBfjz+gwuE7Z4bmQdgZmb3+qAtwHxn9ALwz/bglvLVLNrbRtXhv+zD8lQ1F
9k25Go3q5LTiIdB8XrGoSiLP+7AEa6WUASCsc2asHVSMLlUzCWyXzoJjrJuBqRJWpvAA5cECdqxN
ylaQZV8lnHV6IXCwsLw8hljIF1ZCONVGJHdLmePJa0oHeuggfBLdwxG37RaTEBsRb7L6nx21E/6V
OvQfI9gvMKtcn0RpPFdMl91MmDPF6c7CdDJ27Exr9Eh/5sR1ap5Tj2g8FZV2wQdGwRA7o+MVLCQj
G9zRLqEHZpTD9JUIFrRhs6WdR6dC/3ErmGJLIMWDDHa0q1IoET28PsccJbxbY/D+FI0w6NyIIX11
NWWSjRdUoDwj4jZ2fql67JGWvm5nifUZJRSYIC8hUJXvUWJFlWTU3QRhzeLuF8roscQHS0ZCawq+
y7YQCR8A89g/FtqaEAAma3mpCIVOY4oUyRcoL80Pz8gxlxpeY323k4x4YGPAiOJSMb8pZ8eqj7Ve
SJyznAqhUC7WVl/WDFGxZ6Op08tW1KuXeQDux+AUCBVMQObXEKlVeEERCeRP6kf5YzlauBDIeH8N
yk7fUmjgZ6Ni5/nSmTTW6i+FrY1szbBC+mGsWrmFZpXXNgF7jDKxvzFx47rCT8aqHg6arRtUsDqk
y2diQRJJlx6LWudf06lxdGwUeaCxPfk505DtDD9MN23vIXg5fNRuBRDHLuovY0ngKLLbtd+L7gZH
GlGiLQ2TtAm/FtBbUZzMa3BT1XTjUYJ0XHdHJrRc5efm1sEKa8VekeQPRiph+YzJTCc394fiLvEB
u+E3mn3nwlt6DSuzDnEw9s34gzMG+ObQwbmy73TZ3liByDjS10b2o+M/+OoT/12z/oa2iAWRCgM+
VPjZJI0j28ZuH6l7K6ma70tU0f7Tg2F/b/2kvUH5MFhbeMgBZlg23T8NNs0PGMwXTgWQqsJDjYOY
hIkkpObYD3kHQ6KwM57oyDFsr5bBCja9a1YOqMt25UohtpG7btEeiMQOFeM9jc2+i4NxGX5SbjFV
HNZO9OSnY3PPn9VvldVyjicqYH7KIra4MV7/AUSbFOqPJZrkUbSFfFM9ZJPdLAvoSwUVAw5AnZv5
G2o/KLGLUWUXfY8Bd5+ac9rB6iHunZjnkjZEFOWUO0h4nrt4zF3YMbhaVbEj+Tt/tdKseiXmGniI
G0z8s7nDQFxXfn0HmR5SjXIrNpMGvkaxaagTkC1fL6t7TBGWDsJrha/M9Hi3WgHuJSh04nvRbAHI
uedAwzGiA5xL2978NQZmTqC8Z/avbecSEWIrywbuawZQPsqkcUkyGFUYB8Cd4Fkb02Rh96n9A8iP
qwLMEQ5lrErU1hoDRJxn0NOhrluZAHi2HGOHn5RgAI40dOCrDUNQXkkT7hcVIKJ3NpAVw26LDO3v
v132j83YsP0PccOzqy2n4Qu7WUPuLDdhh5UuHiKxCAPf/Tw36XNq+vKlxS3L4pXWo7ujXMGYgAfJ
oh1NFDtiGCeB2kORgxkzWtjOGHOgAP166gi5H0vc1q3nZdaBvA3z0lJojuJJBtaIRA2SD9DXKL0H
SdzKrQ3bkK4R8em4vrTHOURGrcaP5xoK5giO910FvUjEXaaDG9MtjBS1ogjeRONjAkYean6fBafW
ve568w0kyfLbnnX3I0kTVx6XSQQ3agQXuXHIRH+YszyyD9XcqyeDXQQVF0l6+BZLDMySAoezOHCA
niE9UkX4lvizRIw16a6MR0npaRNievuRZCMaY+Ys0lTBLEZ5LNNBmuwlBnXANgt0dZTLQLYdMNp5
R2G66zeJgXGVZaspHigFwP5QkQz6WAWJBZk3AAddSje9UxalsB3kMDY2WaoxcrZACTCHCFYu4F9p
eu/1HYPBlyi7QQyja4UPuQw2RjCclhilreprrQbvFwmVkkFsDDb7ZafjhGMg/5/sBQSAu/jtt6KM
ameHRHCFpxMnCApgLn9S9/dvsPkq0gN9xlTJftjfz04lvhSdDJ4avZQ3gGSZxEzPNeqLz6u9HxSW
id9FO26v9X8aOu+LvbogGl20nBnDxOPICNhp043qjcCh6kzz2fq3EUeGLCpdk/CvNfXgNBDGZT5W
iCXYO0ST1/CRDdZzF6zI3bo0VhO/zWmYkU91ayub0vwVJJI6R2JBptg4VCayrZem07yrKdK/+nht
Jg7ZPYHYAuys4DW2CWjhesbFmhUup8Wkr7KfQZ5B4pF5g5GrDV3pH50JTdDGm0X5RlkMgosLnni6
KfOEEwubP3f1Y3b9hO+c3BMMKgXJ5kPZGTlioUndZIBa3Z0ux+DJGhYFOXHQPtapubHNK6hE63zl
MFlslG2yWyQbIv0yDJH9B0w2Z6sic18l+Ql6k1BC/iPhmPyAqFkMGF2WaYqbcoUO1X3t/0bPD/4s
csJJxC5zYvSqe9XSP7eVF2yjNR0knpohAcHmj/mbshvxxmKo7ksWqzkO4Ey/ZoNifz63RYeUhL0f
aE9J//B6wVZXcHzH6g61Y+W+QthX8M0qt/ra5yWChbb3iAkyF2bgi5GDBt49Dq4G5BetjrILo19u
0LePWAOpYXdAFt7ohZrIKNTSWHuystka24EUCZp5CA1pwuSymUOKoWhDO/Fqwjx+sd2W4ACXxHFo
PNq3RBxQ1tabkVZUCmQLbs2mMmTF62hy65bAcTqxM9ahNEZTBAkTClHzVLI9YgPIbvWaX1f8yTvN
hlDNtTZ2cnDzP2VVD0+Aq+cb3IvZc5E6CGxK4syvcg1wpOx6Cmtwnzh6q0jQBx4glv2wZLBsc+Xp
58+/u79Zk++7LC4+FKJLPb4Huhkn7dO2RA5fODnN70klHqQyL3kNEYok0JmaxduBmrAGgCn+JO+t
ZciZGD16upCCDeRBQQkxfwceV9zaC+UsMFm1f2fPof+sZYGxzU/qBWMbsvgvizb98YzS6m+w4rvb
RzC3qu59Mhxonp2GTpJ2nec8fLWtg4kzQRqOPH0VlP2TS5/hLRilvuvDST52QT7dckKcXrrJd8ZD
j/aa5gTyFDpqBroxyrjmeCF1CIhaV535R2g8j8APKvAmnBZhYtlufZ/0euTUDaMYq7LhgZjwbVyU
Lpi4Ik5hdKabAbmx3uaZpV7tIYDyOJRDprakjEw3g6whg2eU9X3W0DS5LiT9i6M3mWt6cyP0j7pz
lp9VO+XUsfiEVqdd1LxUKaVrFgk2cp8PgA8mXvr3qH9p1iHBP3UtcKiA1zCj7spbKGJYeJKdrxfk
/kYPlffza/2jQEJjgcIRWAshluaKO3s/y0d91Pc4CNttNBTLtLdmvqCpCIc/UCTb6hgIuktUCcJR
HHo4XhA1qPQNO9dKjCu7HJGCnLmhf389HXdsPmiRUBHwht/fkG04WU9BvsM+mHY3M0o79uzSfQVK
aMI/rKyrDor0ndPQUqTP3OyMqn62h4lqLjWMS7Hi+GcpKci5SXLm5j6+N24LVw3hCqfdv6lp4TGs
eITZy1cTf5/tvTZ5bMJi2p15DKeCrPW9rB3G0A7RwaCNfv8YkLkVdp8QUx5NI02hWfbBn4jMha1X
twW6PxIsvfUQ3ha+2vsMp5XVk74tVghPU9LP3+hAmdcydebdMJXNZahMuhIFpeG2t5OXM7e79j3f
ffTcLn465BEOZiBsQO9vd0JlRACHBmfqZvVFXggFjDKS+6mX9nHIsVqzmuZxwdYQL7rGeOHnw2Vu
EudRQ8AsOWg+0khIKT855k0ogQEQg+Nmu7YLEdNM1rnEzHX38s8N49fhrtEwuqcKo26srFFBsUI4
1Qb7Nodan+IRxbPk/2wHMz/3PtdJ++R6KOwRUayab6I6T97nYBoU36xppQ4k+rZgQ71rXVfsxtrr
jyjtvL0YFvNxDMCIUNpuYwdswYGps/6PencGFg1spuYANQe5lScdbJNc6CmgtwQoYFC/jUImuyUc
m71PTfxYT41/RqK2vvmTH44iHGEfxVl+/WkO75SYXtbPVDuioW/ufFc2X2tfB9ejWxZn2vMfXQo9
NfOGiwPUdE+0m6GRUQccaSSZadoSOmKbalsm7A7BE0XnAjn/UQLwWSJ4R28Q4ibipb4f8SUFQTMV
fKBmQP8mnyJcWpAx/vMmfJ0LLZoUPDx+24mswehwwrs6I5QnWEBGT5NxmzdWw8538L98/g3/+0XQ
/16DyMhFDCNcMu9/UOuBCKlCwlaXflwugGF1Rwok9VE4dOCHvPyvwt41aXud2XCN4sb953pF0hL1
TeFjOySzdxiHdKDn7Pc7M6rDuxzezLmQxH/nKA8hF/sSlhUEM6eyfq2sMbAk62qFRYGjL7zxwg4F
qSxWcChlSR15SNXTbIULjYKmrM5IVD54wA47OyQuNDItJGXvH3CXNJ3LoaDe1nnj3TpjkcaNLfrL
1DFpHjjsdD9/oR9sJHFjci2MfKGHjvJkiLYFnHF7aLpt/O34+PvxeDxsdtuLcRM/jJszn97f0+D7
z/zdtU4twMTI5Ym5Xutq/7znQofD4c/T1cOZy/z70b2/ysnWmHZPbfaaq0zydWop5Efn9h9/F9Z/
f4jLFhYBIy/pRP3VjibE7PWHiJ18ma7Fdr7XF95VtQfIuG23MibZJW6PtIxhO9yDAXv7/K39O4mt
yk0S6G3fxL3qnFyfgz7pPSbAN5ey1maC5nCM7Lzb92oJ//PT5FIR5i8GCCoy/2R8dFia2VLC/Z+F
nb5KVi2Wo+i/KuqZJk0WHS/EZoav6NQFYgt4XOHc5xxn8upZpI33OLsFnbESntPnz+5fteJqM7FD
BJGR7SKDXcfP/ykEF39EvOIJqJyzP1zCTU23PdCvWCBmqGhhmOm3qjbGuMBysC8aOxtiouj9m89v
46NXGFE7sdGJrTbD07vAnL6apYAYoRbb0bYaj3D8vkR9Zp5ZXP/9HlhbsZBhncVzwiLx/vdiSipa
P+cgXpD/ekQIuxy7aTmXrPrBx+1bjEmM/fi80WSfXAbJCFjEAPA3R2k9HMDIkcm2dNSvNs5k1zt7
mKECqjK1wCzW5lvemeFTjYf2aUrRWbmpiH4lNdncW1TYow1lEkbwJm2FUmfmvA8ePSU7tua40LET
nj4QWdCAQctSkKXoebsiGMkMycjshOg+nBls63T9fqKAdsBzof+2qi9P3/JgRtKa6VHQ79XwnPwm
eMgcLXcciouXnthN0hDVJP/72LJ8IniZ1u1gdY28f+PW4kYFqineONivuC5SkhvDiepiSGjn58P4
3/USt9RqT3OZIlhHToZxWcKxDKAVbDOMsXVMl7aYtinceKoHtU9kxWx3mb0LUiAICDza4n4cVwLQ
53fxwRC3nQhXIZm3DvGpJz8YLIy0/gqNhSXhvLXQWCrgD2fGzUdXwfzCq2Ta5X8nI1xMdh7VOTRR
z5vkDmmdvfNHcD6f/5Z/fNTMhTZjhaug1GB+P9ljpZGuUVMiqapn0cfS8MvvMzWpflOj6zlSESf7
CsrSjkbtsrctG8IEnVuYuH1wVYQQZRR68G2HhCnfWDI1rzGjI0vsoy5WNdQ94pm7mGA4EdeaZsXn
d//Bt8XhjrWCkh17ilMnoYOWc7IyK9/aMgj2ENXAminzir7af1edI/K2KR5xNuOkwsf1fpRjj9Ue
pVTmcWdhi71o5E+4grs7g5PaQ6HdFK5R1j+U/eIf0cjT0TOa6Pbz3/s3BfzkC0dqHvjBOo+7wV/u
xf+tJp0/oWsJKe1OqvQl+OVuufHgniJ9TyDlGWH2h7RAB/VXaR4Me8wfmHzcX1MItx5th8X/QRyS
LVkYzCzusV/wXRLiQy0l0Q6rO8qLCVBZQBO3qKo1kGBV0dWi+DLN4EA//zkfzFfOKuDH1orhBSrG
+2eqGgRLAAfKrdE7OWg+LyR6Dw1NzemM9iEwQo/+55k97wdjBu+piYEvXBf/Fcbz/wty1SqUvSML
MuQLxBGDVVzLgUwyEWbmmUvZf41iJ+/L5zhPyfGvEP60lkWTt8zqrCDrSKBi2XiWpjuQQeaGyFIh
6jJ1S+9a4v4DZFCX5XNeEi1spo54aDIZoeBw4jkajOt+aHK+0Rw0Q9xYS/G8+Hg+aCtVaCejRfSa
1LjAFgcstxZs36R1vMsUEMt3u2yt752/OD9aykj1zlCzfatRk8NYbjwfm29Cbw+blayhaVitSUPJ
HtPvIl8a6BFVCFg9cGzjHh7sCFVziKpbvKT+V6Nsgqu27Lxyg5GIkCOxULTTobBuUWGnKna1TVBT
oAQ0WBg2sMMISek31RxI+KmuQXokcHH/eVCe9apJX/wK8h6TGp7Ubn5cXAKejuT7UOELamFcqrGj
+cckVlxGUTbTCKG1+liZqe9ucMsjpO6zsdcbqhaGd9eWoDt2JrEjv7HBVDAJ01ncZJxeRYzEheQG
MAKSTygcxwgZSJ1k27S18ElZ7EEDAHg1srmoRpS0xTiPKo5Eaupsnp0WJoaregaLga7xLkw9mHZy
lka9ieQI9d4HB79XVm6Slctfx1SVFl/6pE7nmJZv/91vaygVvZNCTQzIsso3ftXwR6NmWiDG215/
jRQpNOJqAQm4qZNGddvBUHa+NyqXRgEjqkNX7HZ62oaTWtRh6VMke+jGF0Jh8aRAtq+TOe66UL9Y
a2F6a1CjEPE4gYarPPik1zXRYpdJTdcVDL8rf9FyIQhFwDGr4lL52Y0ecr/dIZQfbipBNupBInpC
XDaZyI0Re4a/MxpXvE9+2nXQmXZHwAuBNHEzldJDEqg1csRJmMAoR6NFKOB2k7ubzTL8RWFmAo9u
z7299fCoxd7QzUaMSnvydqExLm/dlA7TVpl6zOOcUh6tebB4/iZrcoob9oQSkhZ+SL1xJFzlzlSz
g5DRhWKNTbCfoQDa2C52relXP2stOMqLtmyMDXEMPGqIfhrUY56qGpKcPXXky46T2A2dFCS2YuIK
0ThLSeiQIH1rX/ujC06zabV/sVDWp/slrc5htGdooxh8NQXRrHWuFm24KhZmOX/reyvRl57dqWFr
lH4V7IassxQ1dK+K8HpbExkzQLnp2fWknG1FBrfuMOup9y80gojuNiTr1TrQevbLG1vOwQuy3wD6
Z58HzXHpAJruUr7YeVf04fiUBm3qXrAwgRjO+5wwKcTqr5o1imi+su13Jesi+iYykMgVQ7JEdGbq
D85dNJTwqnLIg9gS8vRXTurp89iWnEoCaXnttStH5sbeHBgrhU/TbBdqd0Ad3SfJD3ee1RcZrLF1
DPbgt2APRrdEyxI85mKMbdzLQad3OqRcvqE96gIJHpLoDYlggl5GF/ce8pUXg337Y1aP1b42R/Zs
6DQxPBlhtSBj8JR1WQx178Au9tNfM+b1F1QH7ZfPF6R/rXV+QHUbpyyCIxPO0MnWro6Mgml3qLYF
N4r7QGZScUgDPXjwiqClJ++p5PtYo3OmgqdQT9KrfjMyx7+cnc4dDqndi0NDQuE5XMA/SCtKeuTc
OMAC1qo2pbf361abhUMPFJ9b86X7MtORMC9n7Q2YKOziJ2ki7s9xqDoHoYdmTfBTi1HmEQ7qApz0
e9D7WdS8gm8NyImds+b754/ug61JQH8tAsGLL5Fy7snenNbaHFgaoaxVekVzXc4I1mACpFEWL4ag
nwWRC+JzEiYBGT2OrGAvorcLUBsbntqqwtEAsEfyjrRcxCbzkxygPruGO8/VDTKEbOIPwkGpmm0I
PjnaBEIY4kCCL/G+Hd20DUQFCGZiEJ2MP/91H2zGMd4jBUAUwOH2tATjuSrz6oUSCMaIcFtxyCBc
xCx/fX6Vf7cm2PvWAUgCO6eL0/MbiEq71xNXMQK1scV1Cu1KFPvPL/JBf+39VU4HEq3ZkUgpojg2
Px43x7ft7uHhzCXO/ZCTPVbfBWSdr5dg67Cp4t/I7na/9abZPJV78kc25w6+f8mB7/dZ73/TSSHT
D4nAXhQXnLfjbolV3G2rG+cIzCZ24mYvbqJb62A8lhfTRbY3tvM+OgD03Vm7dk+iWgwb8Ga+gCYf
m2d27P8OHHAU7nrIArvIzHKyxbWUQ9iVy9atwxG5C4RmpXGic1bDD543OilcdAzRiCrTySstJOpE
oPVUQ4yqP3rKM/eEk9b3soN3/vm7/fcIDscRtSPFAkp0VnDypEuv4TAJWAetcouiyxsVB3+ool+V
O/Q3xAIyXQ/ARp6F0afjhVekxplTwwdu2BVlEmL4pIjMrHhSJCyiSE2jPzW0V22o6aUqnRtSvvQv
fzSH2zkZAbbo2o6GrQse6mcjGRhxUVjVZZUiIIF/a2evPRvGnTNGoXH0rHJ4zHxq4JxgV/182dPl
OPfZrW/6ZIji0bR9JCW0kMNoHSn/d3SjtiiGKaK5UK29T8JTlqfQIW1bBE35JDWptFBArZ9LueTf
sGwW+7nUhKt+/vY++vg5wtJWAY1FSeoU8TN0AHBSAC5UUEqdXJWUOMQ2gOZB18iTdDxtjiSkjwTN
mmgc9mjzu2Ua2SlkwUOfOu7vMzf0wXiiPOp4LkcyGkunjEJNoiv0cDCTCREEh9kto4tako/cj4GO
U9slWc3pgqMVkk5eNvl8r4psegF2gyPGKo27oCFIc8T0v6OLNF9wtir3kZX4B5Qq7o2i43bmA1jn
rpP3SC2cTxrDAeWZU5qBZWD2HYnFBZbvEEfTGOqIuASb47xUz65dnatxfDCD0L2mN2Sx/NDLPvm2
9YDNsE7IqPWpB90ilu0uhJqn/1xZQ7oHT49KKhjC4PSgWhGKQF+G9JJi9rIotjk+wYy3VPkFbILN
Jm+Zwq0rJClVmCVJj1nwW758Phb+fbLhKtKhrmfRmbVOJXdLUE0zXTnSgodo+JpbbbiTlZq/eIvn
XCKMzM9c74MiMmdhChB/5QEIG07mskA7DWhCisiisEidXqKCiObIehAFp2yRVe4N0RkCLT4Bc6og
OzcJA3INyhB4fBRqG0ncXN67YPqOTRJF25p8zDMk0781kPfDDZoR5/+1e0CX8LSDHA0NmjKH+lzY
t1Z7X4RExe7qPvLBnXeNvdFoLu5NApu/OXSUiUUDJRlwYG/dGwROI2z1xAHVviAbRVfYri4sGiPi
O1mQ6UNTZeJbP+D+AtsgvcsMp1x25nv5YMpB+czUxVul8MJ8/X7im4s+stOMQqYsWyShDc4KNnYZ
ir54VP5qrxwtMsZC1OyPchjTL/AUrBHtt6tvorlvpzPrx/rBnDxRmzuK1v09bfLTiqe0TVlMsw2z
gQ75BRR2H+uTcq/oUpxT5/zDdwSxTxeL8g8agHVTbL//7baTzxg+ICXKpfD3hHsSQ7L41ZNH0vCT
Bepl2LDIpgfWBYI2QkveVY6XXknL7y4CON1Hmv3NbRkpQtNz0R4No1guLA5l5ZlK6nqwOXkoK6gA
2imrA9PbyT6FfO5IKEiU29kZzTdnIqKXfEOQ9wV0q0AaGVZW3R0j+C5nRvhHXyFbCXYNoWMD9jhd
GAeilXoCi2s4jkNn7TMvyjmrot9JUeq1wV2GKwAZdgHNfTMEIvqhCz2+RKaW5k4jYYbRbpBnYADH
z2LUBAIflp6RuK75YM6Z0fzvbAyYkYOYQ7+MDd3pbBxIIlGyPK+2ThlW1xQ3yHWx+nO1/4/eBhVR
JkHPs1Y50PthQ5IfBTONDShMW/1U1gFmVxpuv6Zs8u+VFNM6lFxF+cywz5ByPjgCs6bRHAU0AkCb
pef9tQNvdCZ3ZCVYZCIOnHnVVYHPbyszA8s44iDowFGbTHsMwPNdFSFn2RSJI17clpy/gELJoycz
kuw/Xxw+ui/iKxhfCIQo95/Kz1KbHGHDbklXs1ThxjWmm6d2oe4SlAQv2pld/HB7D6tNbVPr7hvr
eSjNctp5NcFFiag77G+p/O+SdHQMfDY0TlhF+ILePy14YHZXZrhjlmJYnmoKMzvKh96xDOlHfv4E
Ppi3OEPAmFz1NxGkj/eX8mfLAXGSyG0bAX7ou6GO7Twvb9rRP7fn+Ev8fD8dgC4J/5YZ/nb9T+at
LBl4+ZmriJCt3PkOW169i2i5FsfMSrtb/NcDLMqswy5ltIpeT+8nWDZl5LyWRU/dpq2X7FmgByYv
yRyyeydsU1TsAf8wdgND47YrFnEZBMX8ugAXIA6IXY63DaLaDG5DrRx/r+hGfUORZr0CkpCvFYbI
L+RT/bSjzvyCxc381vvyklYoAYValHqHFLr4Mog8fF2U4PNIVCXSQ1sE0twnuXIeZCRNQiJbE8W2
Eox/iqtFtMSFVQM1MCqDzbDR6YAGllFnejN1UfLbGvEjHsoqmpic6MoNZE6CWdy0DZl0m5Z07YnC
flMuW5DqiiIwArYvedLbawZ8Ov1IEvTOGzaNxO01JHS/evMEd8CqMUbxn+fEe0jl0wxeg7X/VDbz
ycFFijPj5PSrZyf1/XOHuHWonLxe9Ja2ueJE0Tr9PU7/31kEfzmmKJciKY8zOcqB2BW3j8Y98Sz2
BayQFAvhJM8sMR9M9JGN6A4ROe4fExbX+wFcjtOwyJ4NFQk1au+hsr/28KXfL4XpU6+dAj+WGCfx
Ohj6YqTPFedWNRwqp/4fZ+exHLmSbdlfKbtzVEMLs1dvACAiGNQqKXICS8GEFg7lAL7+LWRVt11G
sBmdXVaDm4IJ7X7EPmvrd62KzQ/afHMfMxlFZqcK77KiknciX/9gmfktcHeASjsOYsyDN9+wolIZ
KK8HDsPvG0f1MHweswyPX9v5msbOeI2w3WWqgwaEQWCKYfasXBajPe2WUsctWavpGHz+5RvHnz4m
ECa+DSDMKNYdPq8BSbeZMu/H4HLfXmnJhHE4RaixCqdSLd4Yn54mipVulm6zTjZYoLp1iiuPVmlx
4A755PlgeDBwYUA+RTBdpIBKvKbOHpN0RX0rquRl6JHGXhnaCNYkalpFCTULogUjx2SitD0NaYWm
GFLvjPF4xw4YBcUPyk0942e6SEYrlzzPbtrZjn50fTVgN+7Z8w10ZXFOX7J5FXw1/YlK0wcvMv01
RIhkLNC3DruyTIvEcFVEF5iLMsCzMfqfZKpa2JZx5Ge02+hrJdmJGODoaTgUiNGcrH1L/vNQARl1
KWpieB9BWyjlPnKy7pyZuDJgdPxUrHocQHIAeodrw5IMkGX//TfDvkqThdUlcCtYTZtoUsRP2hja
Yxol2VfFHIggrRgsO6g0+ZBLBYMHapTWVaIv2s9W137Z7YA12Gwsj5Zw5rfE7vo7+gXL8+fv6HF9
mrIogREFjjXKR1H4/kz7qLOsVAiM+jrLpTc+VxCcBjlLa2tqYk6vtMyr8e5ZPIy2sQNEMBHpk6TR
SdxGfQykIv5aJfB27ApiKW/wIRAnvu7fgsZ3C59Dlkd+q4Lch06mHpxk1fcNT89gwJhKw7eJ2vGv
2SoZfvJKPXp2rAUkrjPZ84+4ybKnccEVcR2YJsSB9uOaQcysJnhKpxDMG2kS02t1XG0W5QC4cA8P
ktjdWzM0DH/HGwTmYIEomDkdKpWGuSxwLvkYAh3CWEGnwdkwVoLgEpuzejFPvKbHiZdDoQ65Ho+e
x4Fe5v0TMZ2+cmSOq1s3luZ+zLTkUhWmuS0FFKYWZW245PSNBw28VjLQVPCYW920GB/8f50JcjA+
0LVOeyj77NlAjaJiiUmG8tWlPerrVrdLdOU8TmNtp4/TFi3PHrNMGYqlpNNWeCfSjN8L98Gjp2zJ
hodCGqnB4aOPWKjqzlnPQe/kNWoGdppkzNRXG7xV5Hcxls+oSOCNYce7ZQSgwMFWw54E8cPtqjIJ
u6Ra9rKKnLMuTtQrz6Q1GUFavGylheVmFQkINtO0KwSFoTmitkeTDS9QOy822C+0W8Q+OIiLlin2
rhdbtwI9UKs9xPDa1S/ctu2fPv8oj1cqLpRuDDr/VYL2G4f9t30+yxh66jyLoKbzokeYq8RI9eBs
i1kV939+KPJbXjTdAC9lHUSnYGPytk8Zihgwpg21woZT2DN4zZBgffb5oT54lCRflF7WIiZXZhwE
3b2jzLFAPxdUvbUaoM+YXBVdvYM/rW90K5ahBZ3B8G0ZIbEkEsQUNjWxxuHDlNpK51KwXaFP6TDV
aGQWOYMSn0/EQcEoa/GsG4xTMnRv8o0nxUMxTfF9RDC16XOa3F3eYBZWm9mFbo31dsrLgUbuUKl7
w57FvsLQ41LM+OF9ftXHlSAK7+smt4ZPqLUPU3RthnxJmbAMcme239SkKqoQ4JFy6zRF++TVKE0C
NJmjsiu4FKZ9KaalZ+TJQDhl0dBIAiM/EBu0Ct6B+WJ5dwlt6SacpKliTucyzSmkk+CqilTxSe8b
48fnl3BU4OMK8KOhiLl+hGT77xckwyPRT5bfY7Njeq0N0XQjsm5+dWaP4siSnlp3Pnj9OR48AeZ4
kU0dRgfMjE2eGKMyUPUxMv15cqLAlDZgFKvMuhPp2RFbHigr2enaPSbCZUb5IHI0U5Pedq5UuMf3
0dbtu+EiHlLlaYDUc8FoLlzKnOlRf1IqJ5xXaAwO2ZAkBq1lLLRytd3nd/uoVPG7UcOGzFtD8e0w
NS3dQepeDhozXZlOgrb/Tkl048RRPrpsvnqb9pNNl4ua+PuHiqVEnpcjg4n13LqXIOLjL7MuioBh
pmTPILsVRnlpXteAwG5ns6Q/nY0YsU/KCNRual8/v+j1FXq/ynPBDMIRMFHvP7LjGpZUSsBjjIyA
xfXlIKmWT42+7VoxnInO8H6psUeQ8vlRP7jV7456EKUxxpFHEET4/jw0J4hwsVVNJnHqVhsfXRyB
C3xogOgYkry/1X2RozsFkBIMnfHUllP8klki2SCMwoDWSzOW3dR5TpkyfOj6Od/gh15tCwI23rFZ
++ImkXZC+/vRhRMKM9jEnspbdlAsUtoRt1UjoWWmoW+JbcU6s+DBn1jwjzNHNL+MnXrEl+SPjOS/
v3DHXBI9GT20DySJL13pdveJrsknsNLxzyma9Ve90fsC5/qy2unlwjgt1BX2B0K0xO+MvLjPBOpk
v5Cz9tyaPXaJ5Zymp2YkP7gdvzc/xP5rL+WwgZ8MrEOVwwOK6aWBovKKCzsX1v7zt+2DZY3SNfhj
sN46/7F+A3/b1ZnLmUkHkUHMLqSiZUznzVJkqL5Xa9/PD/XRBRE+kueYzMsxxfb+UG7tLSg4WENm
J04vq7lAuQgLdHn4/DDaR5f0u6FMwZwo8VDYbcUpluwmzJwJY44HZGUarhI6aOdHpCpy3GZjV7sY
ryYS2d8gJqhstdNsCrtLFaxPG5HC/itXbhKGWI0vGO4ow6jBA+bPv3QDuR/D8MiOjaOpUqwfIKL1
TEzVC+pYehTeBeSXU+5WH9wOypwUf5kZYDzrUGFeJ7Xu9inFzEyLK+hqarcxMGEVCHOXU5/wR/ce
fDL1DiwPqPcedphaC6BOUpQoJhpJNrCmLGWrVTdVSb23qDWoe4uxhG5VO1e6gWVhXldKEMWmd7OI
WAkHdST6bb3+bkL7dSJs/+jsmP9jLUfqY1D1PNhVtWb2EobnKjibbTRgGB+pb/oS298J1TX3aiYu
w3ca5sB1k+HmvOmLary3DTeCwMCnEQFIUsvOd50J+K3BcH7lM7OunRIlfPChuDqqLJiNtFDQfLz/
UOoYZtaqXgqoU7T7QWdudjFOdu8/2ACI8FAtr8stMvD1vfnbl2/WtPiqaWiDSm1hN5Z8DZMXdaGO
Gx/NgBRncVBZ1xneydc1HFrgzd6SvIKhfV40xQgRHzWn1uZ17T3YcTFy1JniXt8dkuv35wSCtEXP
Srd4rB1515g9M+6qyH8BSF62ppyHM9QiGyUr33rS6Y05ec1OUiTbnFhCjoQEDq0rkzDEoW7NyRzs
EUA3KwEbFo8LfKLv6yGrdyLKsp036mLfw67/bjaF6o+4BT9l4zyjgpc/c1e/0yX8GyakATxr+O8Z
kES3tct820RCtunNSd8MSx6fWFmPAxXazmBnmKBF8WVaB+81HFnPaiqeoqKghO1Z3q6AlXoXhTFh
PcS43U4ppHuiuXP8liL64MP4fY+oJh0EEFLGK114EJQ/1P5qri3zGpWOeSoSPo7zaejpDAevEwo6
wff7V6KP09HNxw6CUuQV35ve0O9r9E8vbiPNa9iJ8ClgqnnfbDsB10pNRdeCygIlBeAlKp7spE++
d0ziXwtATYh1uwkMIQ5EzvPn78wH50kaQjqF5I5W3uEzqIuhU3q1EUQvWnRWMB62VZLS+CKrzviK
YP2Upc0HcQxOGAz6oqDCqoiO5/sbA9+1SAmVSZKbssh9c0RmzY6CYV+hmcuLq7cxyhxbL783Zjbf
YnHiLFvHGo16Qw0233TC4Ddqwpxs0yZJc95GWf7mahbBwOe35ngHWjc31Jykmip7/0FUv/Za8Cml
4qwxuUB1NU6u457CxZBTm//zQ+ECR/WWMSeytYObMlrpkKUGhZkRNtAGDCFuBm42+rM9nWqhfbBG
sG4yKkRzkwdgH4QzemfPk1nTgeixv0Zluej31A3c74uhx+eKp87QdKFJE0plhfLS8AhPrFIf3FZk
a0RtazhlcxLvX4DYSwvggSpABa0Vm7gbvbAyq9z3zDE+ESUeE6wcSKgcCGoHoSLy4ffHcqsMuY65
HivKKzdo0F+/VS0ThD748r7388lQygB69OJtyYwtuXFYhpazprBB0ysKOEmfOBM7V1t4CpxYemSB
XbpJHECYa/V9jHEg2Op4EBsv1kUUKp6MvjY2KGp/REiPh31EhnDizfxg4aQBTFscQS4Dwr/LJH/b
A1OlxHkyjhjBKubp1ZzVeu+WEvIkyOM79CJo27Upf/j8Hf1g4cSLB/kmskc6ZodeDm5M0a5YuJeI
MKJNQ6HRNzKpnsimPgh2fuMOVj0cY2b4fbx/ZJM2yLzTPA4Da9tvS8j/vppAgFSgDyx+Su91T55p
7T2zEeeNatFa8bJ0A1fdRJwEywP9nur3Y+vs7DGP/+Po/n911f7gBE111WdpvFtUVA4/ICdZa6gF
4ztCLd0R4rHtoaxsLHRHuob2Oksk8v6krGwVswjD2c6xIzUAloLpWluPnNivusL5Ch0fbMSYIAFK
1Pzp84d1vKybaNhoQdGJwBLusM/oFib9qUZlxghXg692kTAmAdkknG0grn5f2Mnu8wMeNw1JTPk/
FBMWMtog6xn97Z3Mme0ZewWj0LIWxgYQkA3kOxuDbjbyVxZQbDubqHU3WmaKc6uY5LbtcDgcJyO+
H9TOvqDl/OfqNnqYzOxb1GRsmlWH37+xuEkWD7ritzRDMEjpXOdH3iTZa8QX/7Z+Xu6G6aq02qZm
XVqoOlTxQHGqrLdR5GJFwFZGDzvttOjZQKQK/QsPh+y8HxX268/v4PHCTBuNFZEQmkIKj+/9DZSi
66TaqgqKuhG3jrErZKCNUnlk4FEHAaACY1dj3G6CKGEwy9e01tl+fgrHS7Nl2Gg5KCqjsqNC+f4U
Gmi2hNdwHLu4+eYonnbhDcYPOYn+TxkH2BbZSEfZVFGEoUx9fyAloRDBy8SBWhkFmpZndErpQHx+
OccrFqs+6YiJpIru6OHYudIrAEQd8hwjjwgZRA9/NAW6/qdHYU3kDWOQcF2KD4cprVmqat9peeB0
tbZd5YVbIJLxiSTw+FqoDdi0obgta3/h4I4J0uGV1o7Hal5VFxT/ROhiHrD5/Fo+WNzoCRKyrtEB
kbl7EB303rAYmogYrpW5d5U2k3yLKSozvwT4RQ6z9YybUOYzYIvt7wC9rdCGMQRaSjxdtQtQ4Sy6
KGLKTLDcnBPb+fHrSZKgoZMmaSABPPTXYkHWoqgomCQ1xc8oL3RoZJ1xn7l5//XEfTjO6NYKB7sr
7TqLr/LgYzSgJLJY5IqPs1W/1dpFy/1M07vzASTtps/oKNJosYzAVic9jOykexy6Nn4Cfaz/MU4C
bAJ5HSUorp1N/+CZZBVVAUm7h40N4YKpLtPe1uP8RAh6TOngeonJWSZ5exjxObjkWBnmKBf4eFV6
m3/x2O/91KW/ArEYFYqpZhQeoMzn/Tj8NEgcQ/g24/fP7/vxE0bcTM7E/xgxhzb3fl1gJplBxpTZ
sxES2TaZSQGpWQxg7cWpu/rBhrXyd7D6JdzGqPVwigMzPNbZsi8CF8nvEFp1QQVtSYteu8BSBO2/
TCzrV1EvTupTpzKvNLFqYixHVItv4vCqo1waM1wXEZ04JzaDDxrXLI0sXEgaMRw3Dsf6E9nHSWQU
pEKWmfYBFkT1jnnY5HHRLOUHKFMYksWAM8CU9eOtWWU4/FiY6fprL+KPaQ9rsY9vQV8F2LB+Dh4L
Fg1FovR5GXTTUKBJM8u9Dbz6T3efVUHITAtlRfJDdFLvH77GlajkoxVTGKryvSnS+oI++LJ1E0v9
09WUQyG0dyHwmhzv8NnDBzUbuk1V4EkjCcfMiHdk5H9cOQadC00LiiN6TdggB6FsFSnpNEvQ53Fa
NGcTEXrgtK4Tfv7NHMUNFNQpPVGA4sNFHHrw3aaFs0ywgOugcKvpi8hT4wuA6/jJMTp1j3bZ9mNb
bc8mYOZMMyz1nz81isCrsySfrspJvH9qaTR6dWWTRRFhraVTr+I9HbBSqUEBf36lR2kPz8tdBcFr
H3/9ct8fCnFYmSgdbnK6XuPKU/qVrmHmdI5cGgz5SV+99a1+V9VbaS48QPW36gxO0vvDdQBkvGYk
Ey4ZC/fZ/KvQxtd1L2zp0sFc7FDPs3EH284IDBdTGwa9yIlcxAyah+3aShNY6dbj/ee3QfsdUhyf
GV0CJAA0nA53J1ey6bgCWw/KAxg/yAFYcqCKVjURVOjSC6x8wgRiKo34hhOw62BGL/6taKnD0bY3
zJ9pjMpwl6AT+Lb0xnxBT3rYCSgpegARSEeIX1ZseXFjzZAFaKUvqH+8pWdzKEq0xbE23COosHuG
UoRqPeAJMSAVAGBQBpRfMdBKtLl9TCK4x4EZSxOVQS8hFDutnMtzgk+EnxULcMDYN2VHNVawWu4l
zi+bqjfzNEy419ed4kUZoJGxuxgAVeV+3YM78ZMFuMMuEdkCzx6VKiPZo91e05dyM78D5y7RjQ5G
EkRCV75lTiovvATFHtP2qcFLGscYYg/SUb7Wdl89x06k42nXzi+D0xk/46xWvjZqaqETMKyk9gc9
dxi11QblGgNcBaSCKRsoz0RH4nJcGUNhM/bQf4mtwCjn6gJBCfVMpuwXNUl3kwn7aFfGdrLgUtJA
tHPrBqIAHnBqqHS697VEYg6mvzD0l6aroCTaVT9fMo5XZr4xWFF/U8WMfwW6FpuIn2etYahzjKT+
ZDZZycWlYNtj1YamoJsC94WM3ifoADbsm0a0eudPxCyPaIF1RqGhF3xpK1lW4eD1OI6g520dbm27
iDBq186Gpc1QozrPgXwi52Z4WrAofCxVN3GDrBE9LVXekjh0UY9BA9WXaTlfGiJswJ1VSdthYGPD
aoAafjiCZR193jLbwom1oF2HERBGVVPVQNgjT9ankBOvqzBncPJntnQTXzdVT92PJ8xpDK32wFJ5
FkZBCLOGp8ErFxL8eCTKpMCco2CeZP2TTG2YHjx1EE859C/kgoirFDzHTLyT21zVgl7rkGmnBFAJ
OitjvK2w+kXDXU7gECCPx2tHNMGYBb85aBV8T4kfR9L5Aj4kqwMj8dzrZmnHS4O7qQWDQ/EMmw5T
TpuFZ4XdrVgkj6dYvQZ4GZ3ZH7Lc3cwQgyd/6ARr8edLwUdLlEWqyFAA436k+++XKFRAC21jE/Ss
2rg3dVVMD12neieOchwqsRK6rPJEiCse8jA0pIagl2qSMZ4ii00ml21ketj6qo9WbG2dynpCgnOZ
uQsAJcavZowRfRGrN205nqgOHcWHoKBwmWVwiYYgyePBkqzpjdtLncmfyJij78zgdWFVL92FsKP5
RCp0fGuBq1HncUEqsel4BwV8aQpZEPat1qWNs2uMIvrVdM4p79IPjqKtGQ0hL/OUNLPfP0DTmy2n
w64j0Ow+30ozNh/TtItPpNsf3DZiEAJKmh5Ixg5byzDJMa5p4Oi20ZjjLNEuW4y4Vii7cyJx+uB6
UDbRpURuB0X0ECvYGnTGHaylA8tlf8xTZ95GDaLWz1/7Y8ENT4R+KHqIdYOm4PT+tg1M13RZihM5
jOwWV58KfXawqPniboaoihoYCdMgAJ3AZvaVbJbPwrBlHUyWzPCaaMSwH4yhGE98KB9cPQEyjUCb
hAL830H/rUtEYYI9B9nRVvaGQT53k2uAdD6/+g+Owuw3MivUL7QmDi8+WqaszXJaNl6M5wXFBwJM
D8eWz49yXApYhy4RTrFpAmel6PD+HrcOHkyF7TTErJG81XOMavzRYPnm+zMCemjJZqa9eocNpsH0
RiO2dGStawqB3l2Hy2xNdX15Y4Qtq9g7i+zL5+d3HPZyl8lSKYh4Fp0M/f3pmZlrL0NB3UETDBYG
6Yr95lNlrU9T826ZrPkLij8AUA4jjSXttf3nx//gm6Kk6K6sCgJSBDnvj5/rosPBkjIw4kLjrK6w
bsWCagrUAqrHHx+KxjoldypmJEiH0mFryO1RZloTMF+FnSHwkA11ZKbPWudUyey4CrBO2FPIpbew
CsgOFZa4vRYRvupkE9nc7RN8Vp6yxZu/DKmVnOlA/m+HQcvv4ihOaQ7r9jM6rCw78e79phq/D3A5
CwOdMnIHjxHVg4eb0HZSoxQtjA0bLD2fo0V9SfKh/164M9fMUIbT+1LIyr2A6mU8lW3elhcqrUAo
cMjrn2bF0h/czi5uwZzpbYD9qAC2wmJr+ONiUZc2+sS5bmVpWptlkerPvJeTgStnTH0e543ylxvJ
Vg/ruE4Un6qhfeL9PX5/wKHR6iCAByTNtvr+/ekze2q0aAbqAgMrJLswg0pk+guzkO6JQx3nTWs9
12QKjEkTtJAHy5KlNgZjOiCWZ8NI9fNW1RfXb7LavHYNWmJn1B8aBN3SEqd47h8ceS28M51CkZBm
78GR7VbMQEmw4Jl02T9VGZ4gpjZ1W8MRxlc9yaetGYk/7n2gPqGxaTNFTyn7SJCHTUjH2wPo1V06
mkewMKxnyFzWVRelCyFMfmpw+Hch+d3rus7BsN7zGOl8eIft25y0QoXU1gR5romHEuinHWjMZRpb
EbuDsZ9jI25xMzMUNHseI35u3hQPjlcNrKZ9kdymMiKhqBsFOldBbvPo9KUZMg+hi2BqIeTutUGI
H3VXtfcJu5oallaSvuJr5MEzxazjtmNUGaPGylVHTKOUgbRByYpNE9d5fjlFua34GCYKxpqGpm19
4SqlFiID1pSQTMf8pThzV51lOCZjLy062LiiBUOYLvn80iqtk4TNkkXD2RQTnvgVq9Twp6sckHM+
dVqLaGjILNYP5m8NpNYCOwIvCQevpesuKY0NzBhgMWwyXhB+vqCuW9f754V4dI3pmNfh6zvsn8YM
SblqOg6UsJ3iKtcZdltZWy3WnnF/tmqmmHtw9OuoziH7fX7so92bMgkkXGijDLHSmzjYN5jUUtCG
LEBP6IucA+cVAT9g/Ht3+l/v2pTdf/8Xv/5RN0j54qQ/+OV/3zRv1UPfvr31V9+a/1p/9P/81fc/
+N9X6Q8cNutf/eHfevdD/Pv/OX74rf/27hfk5JC+7oa3dr5/64ai/32A+K1e/+b/6x/+4+33v/I4
N2//+gs7h6pf/7U4rau//vNH+5//+ovCz99u+Prv/+cPr7+V/Ny+/1bMR3//7VvX86PuP2koE5pS
MAcYh+Lvr3/It/VP7H+iQyC9oehMarFmUn/9oyLnTv71l+n8E5Awmlt9VREwN8MD62pMVf71l2H9
00RoheiL0tsqrjf/+t/Xffvv1+3fj4T78J9f/6Mayts6rfruX38drJXUPtdmMjpizo920m+O5t/e
/9piJqnn5fGTtJcXmaN+sz2pBUWvG2cL079UgrXkRD5FT+fwsCsxiRQS9RXz/HwLB2EeasC8NbVe
pTvbd8uXRrpZtS8Vt2FOjcHgIaT4ktmXdTQ3qOqylUaAK5Zm+blpVuIiqxSrPTci5HdbY2xdY4MH
mDYFI7MMy95kD90w9KX/1GJdw5Y6j8EmEbJ79TYrnFl9dYtaNc4arxXNuYpyHgMVA1/DjSPGKczz
PDIumrzEHTZjxuw5jof5p0K9ljFQKI0hiFcPE12nG1/GPEtGMqiUnFz3VohaRvvgwc6yPApH2Sz2
ORVKZpOtDpzLvlg888VShiXeKa5NE55FVILgQNbgGBuGuLmGKks13RdEXyCyLcSDeCjO+EDhpUrQ
G2oLEMKLZKT0hOefU7TYJLWtKfd9VE7lfeellJXqePR2pTYMd1miaTd6HLvkK1T2XstSvVHElHSh
ssTyqkm7apu09ognqSGdlxJPG3OF15n1LTUI2JHIZibloTOM2UDvTvpyqaIEpaAH5yrbMZ2Vv0p4
Gs+TqkQbmji2GVhN2by6jdveqJUrvzPglnb0tHM3CtkLudBa4hoeaM6M3kqtu1JuTGFx0YXBzOU6
mKe5Qa+Uunam5gq/31IECQelbCw/hfDo+Mscy5gpRuNhjHLH2hpVYTQBoo1+EyOE3CyDLAxEu7kn
htt0nsfxAe06x4zsUryqVp0ENkECTM3OMCk44oJyvnrcXeddp5jnbl2mj45Za0z1xp2scL6Msh9q
2QtKsKmwUoiOjIvvJgP8HdanC2IfSsOgmXdSGUpKISLWm+iuzZRR/nQZatIM0KkiW3s4MWqW81nF
nXvbU+PE80KkWXdbqnXzSmeH/8wVk2c/msLstn0K9BJorYMBFJ7muNFlW+CPVb5RHC9qb1GtGPmt
MHBv2xHXTQ16g6lKsl3fG7xfmkUHH3lwq8Skp3NdDTKUTG/IW1UMVfalbLBRurR47XkL7Xz92/SX
usHAOPHfv+kuWjqeTZ6e5SFAEP5lUkHErmGbu3ZnoF0G6774moyscQlTr4qHvZVHDgCBWAG8Osfw
wbcNHubKM2IU7tqSkFcERro0r2M62sZGEauR/CwHrroyOv4whp96VzUVxnADcsbudbYms6LjmdYh
X0pthdJ1+mkzzLFXBdVo8vPK0PbqrnYmLf8yFi2fitpM0N/hZRbZk9MnbX7LCFJTPvZpXXabtkxZ
N3rEGcYGshkSXgib3WNqCiXdiznL5lDMtEd/MHibOaHWUrbboX63f4JHSH8ViDvuex0U22tSuYuf
DbXGbL2mnROOtVsFu9snI4OqtZVWZz7GInWu60FTr8RcnOHh6QsVr1tV11d9dRbqIyXvDPORFLuq
QqesXcURAYJmD9sltmiu5FhPxDyrvhp9QzBaRkvUufXiurgVtK6CoXRTRpCXdLowci1ihhZu5SbX
ldS5s/XqkSmZX2ioZO9jy23tVFqOe3rpFQxeKrH+nBrXVCHpTArPlA+VxkpYpHr9Uy8jHPAm1b4r
6vIsn9J268TW85jBHa8qHGOHRXtq3Pqt5EFfOYJGRGJqZ8oku90smmjvVMP3qi9vMLlzN3oP50iN
lAcl8yDIMhcaeuuT8Wbh94orztsZc2pl+oL34K7p1WTbJSme6/Q7rsaOsvEwjruhpVo6p7RhcNj2
IRzjjM4UwwtYlYaSZ5xee2iNcbrdkEItQRHrWC/UKD3yLG1eyMow/M6fKnO+WDUPAcOm58Pi7mw1
Eee93cLUyM09JsxbCLuXC0UK3zTZDIxhuYjrDpdbwuydGRW8IUZ/YfQFC9iQ3bN7ybCFSu7jiXCu
Nyyh2eJuWaas58WZH43Cdv0Bp6BfTjecWZhB+Gm9XEbR+LVZFKbaK8g7QsDPIFrFXy6XbuDhyebH
g7GDCewvnhsa9QCdzfhJFWyvaMUZ89yUgLtyfo2YA6X5ANW4SlCH+KNabRtNudSz+BGXgC17/eK3
3kxLfWr7GSBoKdBmpVmSB0xOD1t1NNw7oeKbR2NLXJmxfY6vnXc9RNad2owySGgmomEcnsfRuVMz
UlR6QJc9MKfRrTrfy+NrPY1YqifsO2Mz28XIljZGrs97kucXlk5JmzXHv6QS053VsSnBsk73SuN9
z8ZukpClU4Z4kOeqGJmyFvp8R/LOc3ED11hnNpYs7tBFKJj59arw277rISS4c/VN9gvLkNI4pRI2
0wgFfrEYQs3EKDaNXcjdqFXWmawwZJjVSNKJwY+Cm9zKNPVNO37xQKbyFSzd4CvakDZhog+QkqOp
eax6R/vmiTL+6ilNYwe203r5hrnQS1aJ+abtaIzUheW+OG6lnZsMWn5Loq7VtmUyL+FQZnm/mRvu
1tTGYexY+VlsU7Hy0WI32WYQuvvYQRTK8COVSeNH+OxuOunVG9zD0yvoxAXrYLzEIXPE3euU9NoZ
XQIHxacuNnVdpHeQeAy2hHwctzaw5ptB874hUiw2uGhCTBFpXeQ7TYtr+7sF1Eq79Hp+DGfuOIZR
QGCg+g6Au11jj4Mv+8EO4kVJboQWT788ahmhhygbQPispM+W2yxAKKMMK/u2Rp8/aGh3/Zy2V7qB
A22PYYetLp6eajHzwAnfntWs6K9L+n9kP3qiulTtcvUuLuFJhgoYt8bHSloJ46xTrgHY2IRXDVLK
Yayo8o1tclMqWrcDl+9899QxP1tUqZ6jOcDd1ImNTdv1PSP+Kw6I5uTMFphNjV+khWCZtQXRhGfd
OY3V0VxDaxTanZKLK033QApgYSz8Ou+ardXm4kGIeTnT+V0I31Gt7VXwzGGjMXtMeygef9AhnndG
l2kvosFnndWvKBaQ9hOW4FUxJGdxnZkv3UBbmvnkXt/GI6b3filS9cmR3k54tGnSUvRnkdmWe7VU
JzpMNJhR25Oj0xtF88HM3Hmsl/UDdh7PKRtP2HUwDnzQW2f50FTXKdp/EIj2DrAOjs6xnutha0Cn
aLtole1BAxZ4TAWLmCSMM824SwszPTNZK896AU0oNepiGxGks/Kllo92uLsA4NXuqsHwCGyKcd+D
vveNNLfvwBovd0M7YEseC/uiR6EyqVOxb4p1vRXuyHxQMbT1Bgpp7fleHWtXWT5g79cNy3Wip1iG
rHJZdRNHZflDgH8vN1k3VnvXG6vrZfK2Q91GO7h5FRYjC00rYr4+d+57GrTg4e0s2mnKgnt5nSnf
56JLXtSWKig9+AZjSpLu6MwZNQytgStABQfwv7R2fdE5pQpJSSZvbJ8Qkdy+lztHTu35nJBAuAy0
BoaUJh04S96x9Aypz35j7RK1mYlxk3Y4W7Sx2I3KMqDk7lJA1AZ+T3mXTuf4ayvb1c38S28Yyhjk
mTKfZZ2aXfRx1m9LXRqvHklN/WbWka1iOG57w8VoL/1NDqziqSFZN7dNaduw3KHyo7zHSvjBHYV7
ZbSORuhSjPdkj3QEF8WROzUaScjcKa79Dldxi6bXUmN7q3bTI8iEceSDxojChuQkGMub9a+xo1lB
19o4t6izZ5D+txQ3AOxg3TFK1ds1FbUi355cNxxFCZCRGcfvjdSbbOvlyZgEra1PN7YEhUjZwE3b
M7u3MGYHhFM7F91i3RX9klj+lHt1u2vRP58nmlE+InEz8WEt0a7lxnRelQU98trNNoWT/aCXi3/v
0mtwiGpPUWioJOIONIA8zywMxL3WKDZ62lcY0+dgbItYatvF7CIck0cW9VoRWk0Dec5mHOPGGJdl
Ipv4JuHxM9zd2C7SA1Jy36La5xumKNOdPgBwj3gzz1BvfuvGer5P0TfR/pIZo9KEXX1g9k1xJaNK
2UPkiS+HZPgf9s5rSW5rSdfvMtcDHXhzWyiUbUu2YfMG0TQN7xaAtQA8/Xwoau8hWzNU6O6ciBMh
KRgtdllgZeafv0nDUWZPMO2yM6e6cfarxbmRmTDgiLv2PvA7Ms5ZlV+jjTRvHVV7EZG1GjU/yR4d
1QHPd3gfNLOJrT/j9LZHK/fVH5f2GRy8v5pEKe+1WC/25Ik+5lbZHXWoy1eOU9WPpKr0u6WdCIIh
iGyv2XVziE2kKjvOoHZb1COG/JXutsg2THVdDCYleibuOSJ2l6Yebd5m9BSHUzd9WOTk7p1ap8XI
mi4V27SMEco7DI9ROndya8F+aTcZxX4/mZ086jV7lys9jbXdimyc/JplYcgtox26SjU7SxCsDSjq
tjxpRjNIZG+ThdbYOE9uj2VLXDNjoyoZtqMzmBTxpV8nSAgecckbLgYjuYsn191V4MckHdTeU4In
0lseaBiVD7q+3Fa6uGVYJF+o49VGQSlJ2MCiX24IzSzIYtHG4BzntIWaOzT62Ud7QcHxbb4tPKlF
JpYPg8id7QAzPNiXSivuXK+RwUazAcBDfWg5wOCaJtbGs4z0NJaqmULhTUtkYnMf4mORfesaAuOr
0W53JNXjJqIqLR12dedaMiRae70gGSnPyoPbsWkZI680DGCOc0+MdeeWWCE13PI2lJ8vLs7rH2c1
L6ey78n30LF728hstOcItoYJ+YBhgiw74cskyhu92E7oPJ5JrOhenDIZNrWwrQ+GhfLDga1wJP8s
O0FpsLgge8JvR4WKIXTriXRYQkGCN4ej6AGfw+8VtIZdLRP6XXxYpBXyzaNP74ELnufEF9nGzPGd
EPrgba2BAkcbUDJr4nzILDoU7TldzOLYi0zuNJF2FRn0fhJ1GDGGWpZniqjZodnxzFhxEeW4NYc4
2dgQYraaM/bPFLfq2Cth3YzLNByE1jXzRueaMWH91uXHIE+K69Iqs4eKGI8beyZSSLbDwqfvnz2+
llOci2LXWfNkRLFbjD2zjqBREHqRfyv7st/Brcysr/NoFa8ku1V8sbP3BQRxOrVO2+7zum6Ouggy
J/ICkRubviiIicY3Qd0PgmSOTZl61XQcpeF8XDxlykNrQtQZJF962HCOXalC1zJyTmrSzjgA3XMx
k7KxW8oh0Il+z4q9iZkqZuhDkd3nJuNPFBem+7k0knIMwWeqdGsubQ+pZM6H8uCZxWLssIrxvigS
S7qrwiE3JfQx/bWOZCDUr6t5z6uuVcvjpCOG3EyNFkAFVvSlfHqpJq6VXcPSlXhB2OeimNWuyv30
OXVbmh9qqL4cBB3nG81Zz4XqpbDYtEzLyLXQk3GLHkbgMlgZLyBROqHmjkrOXmbFz13lPVC/dSoH
2bjf1OjpKWbqQedwZc39awEF8UR2G6N3fMGynFLy50pv66/UBZkelaZ595hrraaJlSseswJiysZM
rTwNO+CVw5J2iwgHQtgxKlu6KDV09ZANmofrtQAMIPI8Ca7G1i9PeWlgEyT4wevQNqAIjhYbDEmx
1AAWJgVVguW6Xz9LRHzOLl0MoDSN2KiZQOF0SiLD63EGCAarTLcTFON023Gqg0mkBBZCqzayz5Nd
UmHE2AA7ENkA8ORXqTmFpnCMlvMPWU/Y1Y72hd+m63ckvYZRlO0LVrbxmZzqWDE7sCQvIsY2HqR1
qFFbLel0uUPTh+lUPPdlZJMZ8egb/RJSmvhr3JQWV28gF24iq8ohGF1+nl9AJmcFSkzs+o6+n5wS
ogmINs9dszxmsaNjw1mwMWSPQ5b7iE6qAmRYDmVvTkUWggO2zW2V5HwYppEv+gyLDRrUuQykgpXX
zgqMyfIgS+y8iuCRTUPSZH+H0zQf/xxM7UttO3xWLStTnHl8trShkVcm7C8w7ebRMmsCppl3rfJR
ECcsGMlgy2DuO1KG2AXNvEAIa1Zx3UOx6b6Q3APeUsXAqX/iNoBVfEjmkIP7EDSSlVfENmXOtu68
uCEHiHDUg640fQpdZ8yn+ynu2hfNsXgAkwxr8nwuQI7V0jCfNXJ/+53qdb4Dt4W2tnOtib8TNMTR
Rb2TGO5+dpYOfEuJgA9qLARvaegtHn/gewJmbdu6udXWBeoGVM2ozp3oqv4FXg4/Sdp4aR51cyyn
e87LJN/DfLKLa80WXJQpk3pxXaF1xNto9vOxuDE4e6oriTDhmc6/Zx/pTrF4NHp9aXeq8Zq1oiXx
sB/x+uhC4bc8Ghw9XqhQBNbcwFTkVfl+MLpHMD8Nc41qmENqel/f5NA9oRLzGqYzMsMGUZhrgdFB
lsEqXGltPUaECfEWpxKXqo1pjmqiQxLJPhsd1MCwqq80d8b2XUz2Uzb5yGNGPz9UDpTC2luqBzuW
yt38p26mNdia7UDZix3CQ3T241S7vG9vbYWE5+g3vfPy0xblf9hOrEyyn1dm8ExQMdsrxdeEFvI+
2iRXmM/qSFQ3qWl1t/jaEbU+VFg+btiyiWxnGWP1d7GRf6EBcOGicyQ2AvkOKxj33W6CbppFDN3T
xvW09gWoTuphzNXwXTDfbc1xcU4kFHXdxpcamfdwxyH8zaAsm0EV3X2pYO6GgdTJnDTrcVNPerWb
rc753Cl4ZFsnVczG3dJS7efBqmsml8F/tF1NfvQ6Az4JpIHT0GiG2AZuLv5Oivt+DcnbW60M7JVm
hk3P+8900czWoH6sJ0GSnmsjHY5JWnTb3nKmO6FsdW15kInyJuke/uG3SZIqtmEwe1aeFnunX3et
HbeazGpcL2Vu0lnC8zkCEaffU6dlgoC8jJXK75/xLxxC7j1Wd9hDrNs3A071r08p6qwf5Wo5JbAt
vlnIsyELTgtOU744uJXEgX9VFZ13qzmyPdW+gNItpj4J9dHvtZ02NGgo09Qy/+nama8ApaTHgo/V
4Jre+evrqmHHFh0VfVNixXjn46Byl6fITulm8Hz+h8vf9clsHfMBFLQ4HrwXUgRz7DZNb4wbcquY
rlKyisYwmBL7x/r3l+3vz7vE9+QS1nws1TwDQBRmEh/7r29qlgtZHxYeA4HeA63rgEVlJJqUlTdY
BrXh91/u+wuZpzNXvp/FOhTQP1h3jD+tLuvZIP7c5hBrL4UnmzIWDfMMCrT344JDv+znFYWiMIAi
LzRZf7PQJ7KAp/j5fIIDS+ydh0CF/an74///9BIykpWmgiXQhga/G5/Tvly0KLftwWXdqCW39By2
jDQYBawGyDt4iZeygeicdCOInid00EE9ATIZ2CDeYG7YxJu49vCoHMwCFgnMchJs4gF/FTKgYwnK
NnB+hF2iMoaMxVwOOBpDfG20dG7AfmuPODS9MbGVS1q8450RTTZkH6D5nSMHCi1Lg7UJtS32SZgm
oxivaW+RG2hT/5k0Hzs713Sy5g1bB5dgy9Kd54MoB324K9XElxj0k9E8MlxQUFnTsArs8omiO0id
B/ZrnU++hw9Z7SY9W0uvivlvI7WmiIomds4dEuf7JJj5aeeQXLARyvLGjc2JZ+yV7qyVGDkz5V1W
vHgW5tl+gDjFQ/lW8pq0UxvvMoIjTpXoQYLtwRvhARc4jFn4SoZ8xhk9QMxK4TQObhw/10FMjB2+
DenTQnb2PTaGA8XURGO/ccqYFZQJ9F5eZaKloBNxTBMy+Nq0HFKHGM/vTon+7dAE6ah9nHIrHo5z
Iyn3/ejAVuF2yg1oM35W7aB48DgWPrV1ZC5dPW/sgJYqnEVKF1XgF9rvAGqyvTblfJYxm5vlEPcJ
WSZDNVGgK1gXLO8u/YjTFUF2mhpbm3aZNYCl9vU06Qdcz/TqPHmKLLQhg3m4GYO57SJ5eYQxs3kS
9Bd9vm16BfkG9gzewSzyLh+Cx5v22HkLLpqGF7vQ5OehqmTa3xHM0L5AbBxY1LRTDNSsgl2Gjerq
zMhVk+ssNmZNdTfxMNRVFLdFzApf81/jYrpGncZawa3z+QZGIRNk2eezdvrRpU0qJ99myKVN9p6s
tjbQ5pvRFOY9VDSsERJ0eTjWVfVSnpib6r8re+8YB7BjOSpooZBEedC03tsZBW5RtJaBfC7rM3r6
hAXiPe+Rc8rHLEGH0Jne4FvIV/D7U+o98waKPKEFcH7QN9NOvO8mTMWAGPuK5XZJMuQm0cCWtxCE
p7vfP896uP5yFAUwSSh2JNVjBwe94tfTEGDVlkNOyqdNiOZTSq7F91y3RHdI88CpNmbtMbnipKD7
53gxmk8DN8Xb71/CXz7iILBXJ0IXSyuK2nstOYRNExG7y+ZG+dNdM9PGgzV594ZpwICwnPkbSZx8
Br9/1vc9Iu8YKgxmXbAjXPI+3r1xlm4p1kRAQNDD8rNlMN9waq277bIWLxLa098p7P5S53ifkCUw
S4OiAxfhHb9Qce+igGLnSyBFcDuRe9WSiG19xwODo+T37+795YPfKjUG2SDUHDiU73umGoZKMODH
jBSFUYRwvrbQ7psBwcuX3z/R//TlrTLcVZ2KFPu9oI9k3NoWtrdspqUpvjhOnOGinyLz2wSywY9E
+NO3H+yN3z8vd/67K9fUTRjfSOZxBOIztd59gRS92u1jgmfAnspbXe/702zrAib3XNarWzMr98wr
pjcna4xvjjbIErKh37/2qZUNkebP3TezybErgJjinAtWiASwYoB071XSemxrMleDCXgTQq3MnwIW
z69VZurDtol9HxUX8B6lluQS7D+yVm3NRMrXMvNXfg7uYieHi6/ZmiqYXy1HQv7Wcq3Lrzid2TF1
bvNFDTF5iIthTkeIGLWPa7FHuZozkWSfmsCvUGZh1AWpfuNqXmXtvct8jSdsmmwHv5XrZqfy4uMA
KDZ+D8yBY6jHCoI4WeiYHvu0WmoH2DWc2qmdD+OG7KAMY4ELTkA+Bz+vL+iSZjFXXFfM+v6dLWce
ISnbrL6Brx9/KLzEYIO7qEGvTqMb5+Q8+UMLVWisKmZes694zBrVP4UzWO6S3lrgkPg2zBQyGOmo
WDBed1JU/i4jJjjdYs6t3fZwAT5OFyQoTRDUlSxtv+VDvUJsWaDf9jiS8Ubg5AA6zzQJQe5Pe6co
8S7DssMij0e+leTv4FRSIPsNzdnX+7BfM1KueicHsnYKvIRb0Y72AUOrGYhTc+LnLK1rnE6qMThM
S2J96ttMPTk+nQUaMddpTxphzOdaJMR0z2mOOXod+P1e5OvJNEC9O7Cp9l2CYWNK4Jzbg02sr5Li
3BcLTLRWOUStrzVhDe4VnGuxVlz9AIVyO6v7lzZV61eFi8RwbJOMfuzH32cV5CdnOK6ef5UNwrev
PDDLT5PTWFvUMlN7GGb4uuTu9tqLxoLmAfuwAvSIxODlMxyYgsmM6F4gUK0DNqfN3Ttz4OzUHKhh
RyTGaq67jGN8jSQ8LneiGvougvFRVdeZ6mc8EibsPrYObB6NOD6Hi/kH12URMy+5roek3WMqBGRd
zpRO8O+WmFjBPYL8+/Ll5iKzFhLmRROcmxl/7cud/4/Yog9NxT/vCaC/kEb/n6KJrsqF//MvOuZf
aKJXr2DFr7/wRNdf+METNf0/kEuxcUT2jvMXPPJ/8URN/Q/cWWDto4G3AUNs8988Ucf/A0dqF7cZ
d/X/J6fs3zxRx/mD1oM5n5EPDRY8/H/CE7Uvcq2fGgyAAhRjkIf5F1zEMt5VvWLCJN7DcwDI2Knf
KpKxXuqKsQWy4RoVoiXfi1pi8zOyaFjnnGKM/HmcrnUkK/bOCEr7yRWsZWBXwOzeQB9I8ojs3mWf
L+3MopEGcAqdrPD0yGhMAyKaXeIEERPK9ALW64xRjqWCewqmkd2oGCXkh8orPMJOSVIfNyODz44A
idiEklO4KixUWjzwqa2OTuUyfcWBTGj7yrHx4FpaH85C0oA4Q85XM4YMAIVEWBOlQHh1lwF/pbau
Ns4U61kYs7/8ZJW+zUrDBakldrwTbWRZqQVZRmoW9WLqiJnhpms2C57z+sFUhXaKDdArp1fLnQzi
+q1fUu1UwD/bxpKlHNZW4j52OJe3+mL2066yzPK1Khp/fJ6NEX8ya9SD68Gs5hvHnGfcUHJ7fprn
yUmjaWzTYxAUjB2Z8I2XuXakCN3WlsGuq+Plk0iTlqGD9PRXgsEFw0KhmcmmQAIzbGmXS7AAqQkj
8vPB+yaIsEjCZUhtakmbOdfe6MKI6VCXJVuETuMbwu3sKbF5mqgE5CnCuvc0LwSlS0mKBqMlICVY
mZSzSB7n1hYW6Q5qeWacooOoxxQ9aiZl3LC0jQOxZe+RPA16PiWhqBpcsoX0IfV4uQvnqXUbNZyy
nmkLFzzH1iMy84jzmQsDlDteWLCpuSbhOyFf4duIJOFktVrlb4h9Y9stZTHe9Gte8L4zeTt8vRZQ
ga3iydm1ixxPc2WOqzZxZE1VxJmyQ8OsZMwp6TnJtgbHFgcJmP4pGHwc1SZPWNlGM+V2JHjGi4wW
oicL+A7MVTf78WqUVlFv4ZXzGqCUEME6ut78hUyq+hMDNv7jvd9MX9CWAy3OHTPldrTtNNuiYZ9i
jPFiLiUBAckKCYSsSf3W4nSbZn13b2te8Zwbi068U+kU39YVNR1F5rmPGBK6aVT4OQzUrkvyIkIJ
iEoJHeunQbKRgnBauhIb4fWrbybsZjfE4OKBNzWj9kwUUbGGno/Jm+4Xat7XislxqywMD24nODrQ
UnAh7oiWb+d9ClEzCA0IbfBsTJE+xXgU92Fu57HYJ6INfCTg1vLUUmFp/XEjz8Jh7tGQaUKoFP6Y
6ZECXMBrCCsExrD5cjVc9XnJtI/UT2ir493wGRWl9Rz7QsRb+nkWim0rYhJy8LYkvinIldghLZnb
c1N5NcFESTOKI+BXldOWJHCKAzsrDr7W9zdlTjt4O0PL1Q/KMxb05f3C927gyE54jYghBxECvwDX
Zx75BaLDaB5ydhl7YRsEeMd3Zr9MJzxm4wePbAOWlksDhzFrM3nvC78xTplml85hAkBXH6dWL4zP
PYFdRgSl3q4A3o2p3XZi6T/B0HHsTdoogqsqYVFoTUIau9D1jTmHXuLmhcgh8/El3WZF6sT3GCZg
BMMOvpesSEiKuhohahr7StZ2elNYQfY2uFMqN2kRsNWupxKeL5wdq9/DM9Gf8JoM/IgwrOC7mSw4
jikETOaWWPds3EtR+gQz54TZ4DhUeye3IKH3qAk6u50/63rycTGbmaAH1WMtbrvsM6BEFs5bo3mS
JV8hmzOU1syL6tYZnusqhhI5MkbMOOFBjIqmvqlbqN+gM6HdmEMRwdl3k3tzriJWFDDuK/SMX4h+
IhZCKopIOLlqHLet7+BlYdWZ9bC4dtKHo26MzbbUPa3bNLkUbFqRLAGT44IOn2Dunzu77L9YiggA
MMeu9zZD3Ghs3Ay82MMek7h5I5wRnks8xaMReVg9ZLsRq4StGEsjP2q65iG27ib6QWL1cDOQnN1H
uB+BBe/Q4JQi+qfxuIAKgDjf7rwI+hIyM79tKzZ36QQJwkldxXabWfRTxrFP9jU2Kl+EjgsdR0bu
6ltharI/pUs8AC9lhUDT3rTD1x6ffAPDhG55IBosfug93+8Ple+/aB6ooF3Z+bLHLcA9LbFQX5yx
Sc4j1mDWJgdtk1BdJPlqU/MgbH+4VjCs3sZuDvw9eRXzYYCxwKnJU3xtc6d9m7QJpndp6B4lRJXS
RAoOV2yjypy9Oezi6TOHtuduPC7KT85gG+pBA3L7sPju8Ox3Rt+EMpvGOyTmQkXFEqvnItMa0DeU
Uxy/XCV7r+J7QVgyl8dljjvSv3VQyp3oXDAC3NqncRMXs2luDaQuREAPcm+L0vnYsFxLtpUELYxS
p9SbTVdrbgmfUA9ecE9KPVJ+4vS1gF3mo1/L9ZIILAwSd34MEh7KlmlvwyG0vPF+6OYBqIJgjxsJ
fTislLzbzlBkYZPVYrpNRTonkVvVWJZLjA0+g6WT75XVcKtCB/P76ZiqeHZ/rCb+Uff7v7a2vzTA
v1VU/d+olVpFRL9pgjOWv6/1+z6Y3/mzD3b/wIVzFeOxI0IwtyZ9/tBLrX2ww2ouAAhhL4cNzX/3
we4f9KXohw18jxmqfu6DrT/wW/aY0bFcujzcv/rzPxeQv5NLmWuX+3MXDNpEI+wCJ7qslABmfoXZ
7NgpOWKddut5cRtsWzYQGCTWtvnKwDcU26aS8/OaEPcgpukzu8SYMQ30YocwqTSi2Ui9flsgiz0j
cKraaOkrjxO70XwtMmUykGKZdTK4qxOU0OdpMrQZGzx3evrpI//zff28qsE09N0bQZnLrLG6Jng4
8/5FaO+zofEWTGK3Ltzv4LAkXTru/SW1l1MHSych3bPMvqFiDs6QKLvvGdUdVnCn2I5R+5JyI6CJ
cJuxTWcDzZblcWB7f+fGRI2EC/fweQIizLcD6sYPeoKr/gZdopsdEcn7K5FnDe3TfL9MDprnTt2h
NwdEADDXNbTQKkkAULqm/BSPUH2Bp2Eo+WhDiNITuTIRPqjqyZ6zyWMjoZdwQRf29HT0Q/m19dNK
RirxpgviEMeh0hsXpkA2SIiRk+lbG5zscyeqlQ9BIZtlkbIBwYRwI9kjeiFxMozQ4DftXWoNqgyD
tmBV0nvSb3c99ixY0vElX03e4N+7qMVXe9VKH6OiN5k8ZNNDthkq1+gPbpBoUC59Ja4g7M3+ifEp
bvdGb1LhXK9sv/mZ1526JQBsED4pQ6RHiWNJM/+SE9tpb7IcJe9B07pOQEk1akjPVrAcOjEmLw5g
zp1MB2vclZOZyS0VQ95gIkox0ceaRsXUFs2NSAmB3dOSZw5Jfk5Ik3BjI7+tMjj/7AXr5Vs8CDFs
qlRZb2xqaetkU6oHciClFiLMMr8nMOLo4QoBH3HW8hs2x7l520y1edUpdyXRlg13gOIVYwEl9LD1
ch3lm66Wh8JKLPXBQ6CFmS5iBWs3dU5/q1dZgKconCc2RJY0ra3VZc6V36OjCdO48ZutDzaV7Axh
O0814QxfES1zFruXc9mFXUju7OW85jHMz97lFM8uJ3qwHu7L5ZzXLmf+cjn/tUstmC51AeENJeJS
LYJL5dAvVYRLkIpSXqqLLVX6qi41B7fE4GV2BypRiayk2dSXCpUYrUq2KnfsjyYVDEMFapl2qWve
pBSa6Lik3tFoUPsgTVAHs7UkcuFRHdVaKGnAqJnlpX6WayllCKeqArONd8Gl1pLbOjzHawE2rGlR
D5bZ55/yS4XOQKw+250scajSNOiMmNuPZujUtZseyduizgdN275pa/EfL33AsrYEVdv4/h6ZUvlW
O/NwzSjdPLh0EZRV+gl56S1K7t6zvjYc1dp6OJcuBN1EvKnpTIZLj7Kkc/wwr41LkWpcdmptZ8oW
bt8xGOd+4cZeOx44SnQ/MHPohDyvNr7MIx3WXus7/xOptnI4pJcOKrh0U8Gls+pR5iHRWvut/NJ7
GU6M8G/UYkhExaU/mwVrnQ0YA31bgu3JG0Jhujm5Nnb+jx5P8wYD7s/a++lC0Adql54w1U08W/pL
r7gESU/fuLaQGI30z06d0Fdaa4uZwBko9lCq6TxHyx6aLbledKQrHeiBNAHu4vnSs3ombIZw8KB3
omZg9Ctis6lJjsS9CJpLct9YyAgidO4egptLZ0zXPJeRvHTMucZFs118MTwXnKkBEgvMqOn9R4YQ
zUk9NxoyeuSz7lVVBP88IMNPKmZ4Ny6eiTvX5p07ldLaTFNXQekfy+RDGrBxC5Gz0L0avb+auOqs
CoE5hjjf2F0QI0LLYoQHjWWNKC0JDk43rM8y4y6hdU52aZUB6mBMjV7RLdp82WKgZnu7lRmV7QBX
khtYtsgZGBtiPiFIsHAqQCVKaNyleoWvnD74FjyjsC4L95s5BvYUQeKV8srlJK++uVm6hCk3N/mo
dMXYshkWOAu+ccFy0uAQsE/OXZwJWrOez0xEfrVVvj69Fn5hXGfT0AICxMr+Skqeybzq+8NmjlGA
hQ2MAJ3l6GB+DCB7n1VXzo/pbJUlF3lf36NO92+9lB0kxib9G8Oc+YVs4InxssDbfcPdS2Zd3OO8
DcZbmAF3GLAJkwUqsQgxr8PgpNLkFt0DNaJRDsl1LlcX9OQ4Ma78duhfmejJD63HACdl32J6C0Xb
QuDKBm94zGwvB1uAL5kRFuk58yEmjVPnobKRnMJZDp+7VM9HsuNyEsugsxOdhLdE8RWbUGfa1tJH
uNkhHcm3PkgN6aQzf7usBumfhnHGrc/m/rhzrWpC0plocI47NftzSBTdaEFng6iJvmxaHVdVP4RQ
aHsIOmTiFlcmwO+dEsPwQNhtOmzrQcV3s+gM9A9WihGu0dV4a186k//fF/8HSv6fmrS/gMMfy0a+
Fu/bYn7lz7bY/GP1i8VYxMVUmtwX/s+PtthYG2aL4QcWCocOBq7/bovtAIsBHNnBf03s2rCJ+jc8
jMMAjHYDVhBkMH4HC81/0BfzizzUL50xSsk15pPnALt2eI2/dsZ9PxeC5AqJ+Tud3ct6XAMkotbS
I00aS4GRsADUJZs4g5lvOeU3Pwd6W0Zj60lkSSorZgHnNDb6EOKrv19IiPw8wxg7YjnYvQAHopes
wLXIQ5gwf0N8DIHmwWnB9SpnHrc9PpAP9LTOXjG14TvjFd/Loc3P0i7ST8qTywc8rLY13Por7FK0
A2k5U+QJWX816SS3qp7kUyt7Z+N3jnYft4N21aIjIXnL67udA+HiYOpA1XPnipM91Mz1T3KFD5PP
UMfhpNhfVV7fBbid2U9tHFf3zYL80LEqecS1KXRHZX9rofh+RE463Sp9zEYEo+Zw47WG8yWZpflh
9BoIKvj7f4LgX2qhl6t4b0KXOVS5cu/zMnGPgcQCM9dFCbTiD6fW8kPPCVBnTcCx+pj7h7hB1t4R
KLETGDRGwdh0B6Wc+BOhPPZNbGNLBCu7x8JwL5GS7aoZM0KM4pabeskfRwjBYJ1dUsoIUex0ZXWt
OlcmHnyNLNBz2El6hR1avI9dkMDe+WoUzrgdAEnuas+ZrqVV1Vcw3w3gAA3WuZ3d4fZjbAdotjs6
gPweo+8ntKIpRjMwEsaq5y2UxHm6CevfJhbTFs3dySUZhpptf2O4co8ZlGt8B+oHzdGc6yBtxWZs
hmkP36O+mswW/zcrT57Vstoouw7KfLd3H/PMeUGk4NxpBCSFGuyjqyZJ231MCh046cwSF/GqvZ/r
7iuK63qDVah1oATDXEmrOLKE1byO1ZPbt/DsnVzcu9poXivGglAGw1sbmPNKAhqN2wov623tNsP1
xOtC1z72W7de9DPGYHLhYxjKD35Sj8R4yOrgFUm9x5MF7fXqeymHaXgyEJE8TZIPThaz/mz1y6Oj
l3Kt+clZ1j3ZE5Tfneloapvg8du2AK1VZ+oh6oF1GEPYi/rRVKdYNeYOLrD9ubVUt+8RBm1T0erX
kO6nyBqyZS+bzoxsYsNv88bvrhnwcrLzuhyLTnLNX7DInA8OAwAWj55dbiTKi60c5medXwkXLLKT
Y2XB7ICsZB/iefAOJUEZoYTVdSuCCQPYgX4anfUyh4WgK6r9aoYWZabQJUzvNAaaG2rt0kYiy2K8
CLDpAM2azyarnV2B0OHrgOYJRB9Kh1UNxiPJFuIYx5lubOAT1CdRtsbR0IW1A/l+UR6GIjV757Aq
Oz0qk/zDhBOWRCihgm9cPa+YoxYb4NzxlKqm2Vr9GqUx1z0SBxh2PayKfWoT5tHrTbKbFvfzGuUw
rkzGIKLBYqQy83RXya47V14SHCnEVFWvIxhhWVwcam2PE6hAmafSpb+tIVp/rLJMnnSsNMIUn3pk
bVKeHcOuzjEWmsy7RvDg5qo7MzJpG53hk49JQ3zoxqZ2JElUI5W7NQ8A8/YrOch0NRY2EtA3BTb4
q2o1LTt07K35UctMM0pK+8pcmmuSQ7MX6Egf+qZ40aDBRi1kqxsPneFVmibpUSuAd2eUTa3r3rK8
B8f0BGJCbmna14k2UslxW/bsXJyOhZGYvYJwGpXwehq+wUYVV7Gp+6Ge2N4Xu5jnx6mfsCCobO9j
DUiK2FxPzjHNZZSPSqETtdwrUQU298SAAYLCLDZqWqkfZ1e/S4z8S2YebFvro9kzd9pof060g+vC
F8CU1yVOAdvxtvuC25jdoKxWV3M6FgeUSEW+qZG0fABfXm4tf8Y9trWOhaYi0KQ2CqQYN/qQDDhD
yjZKhRHvZKvEUZRY1Aa9etYKJ490vQoz/LtqXLwcmFLsBZKcxgkVoeFpW8ss5DkxzPo4ug7kTRRl
h2DpP9p+djsbLloLR5oRiZfVzRrVdKfGLHnW46GNRlP7DMo9wMNz/DvU4NZOuHWUyfhT7XjHzlwB
49kMTsoODuxzT7pjDh+9Jd8ZuM/tNeUdPUKrh0TTz17An+I5mdtIT1ysaIBIdonSThMBq1ji3Tlm
UUSi02JCd5NXPUjaSDOUcZNnWN3YbtZtvYquVQh/+QoYQtfYc5/mbovpAArmxKXv0wp9gDcbuw6D
PM4t3dy+wVd+SVtEaTa+LA8anIqdXmKjgID7e2YnEPI9Iz1ITBGwDdKcl8zNyKRtgWo1tmBMGvZZ
4hQSNew9y83IWTVl0jk1lPJj7nvdLlmKjoZ5vJ7m/6LuPJYkR9Lt/Cp8Ab8G5RBbBIBQGalFZW5g
KSqhtXQ8Pb+YIS9trhlpNsYNuelFd2VXZETA/RfnfKdXJ4c9U2/qDzxkkW6nC/RtFiK+s93qbpHf
TWR4eTYuUijAs3lU28KqlIqbCfDslvt1pqGO7DZF8lM26a83x/MLcv/2UFoLBuDN1G6bpfxoBlJ5
Ey1xjvawmEc77X/ntCxhvyOp8VevcZ+KFh9FTVrkbuiy5CyQhe+H0RksX3OSIohFLB871pO3iTe1
9y5hUD5DPLVXjKAe2Txre1ZmNibrMb4wmrGjrptaxuFlc04B8R1FRj8LKoPJC7SYF21Oad2bZUHI
nHPbjVs2jb4GxuKFiIKcDsJth78WBrEMKlCH6ZtqfudwT9Bt4spwxGidvLrxdiUrQiCK03SfzyhE
scEtP3VrNgVWYis5MzNPLoAJ3NBmlZgs841jQI6zKvsgJ00D+6NhRR1VGznGFFh5+iTbxvopFos3
liv7WGomthZzBGw90NDFWo0FkTffQeho26FmivhuzZU8dBRZQSoMlzWjm3wMYqPUc3EuegwI1dl2
Vr+wRGR3WqSZzs5sJbFw9N1FNh0h5hx6Lz9PCNvh7HB4L/CQoCuXF9kuuyxR5qmZWySl9K2BWZoB
HrPypnErK+qGel9M62nz4vZBzbbzMEH/idard9VO1Df7nmPMuGQDCqCt6l6N52xMfLJo9lAZAidP
3tmas/pZm4uGgsoldWs3CIX9XeS7hi/yfpL9m15sl9mpkS/Tc9u40gHZkBDZ0zdW46fHHGgHlkHs
0Vbx/+52ZNwfKmEdS7XVgetoQed53ykxL0Ga8yXmGYmyikWy6CdvTwJVOBXLVyc+xraG7GGk+nrB
hS0Dc8MZAs3jUSn56MY9vT/v5AoOKCpz64ZV3Uvh6WWUejO7NoeKK2nOrirbfVbfeSrF0bjJ/ZCA
A1Fo83f5MKKJUloV1Mn80+vGEpgLOyON7CEGIR1Uchd2BfW3j2Dh6CbuNz7aV2mflDFdKspuvzb1
PBRa9djHNq9/Pptd7s8j73FcjiYPDIdM6nA3Yof0W0aKfuvF2w7J+d5K9OdCOAed5VSw0Uvcxen4
ky7rGdrFjIWvskMS0l9Hi7mPNn2YdfPEpPdn7pNf8kPCRcsPaV10fjvjQs+oVlShmCbK7CHGlbfb
YGveCLzK4MIofKd5ulFq9AIdIZyVGFE62ZbPBDwLh4XauuSDR4sm3SePz5puAA+vbRawHN5SVAY4
DvQOOnkSzWl2m0jcw8xedyBm0P3jhKsb7LGMWV4TxzjlazCvnKcKFdzDmuRBrCdHdv7NSUc4f3fF
cL2h4DpsEAS89kuM5vO81QKtp47GnycZU/OpRU2t1unQ991zKzMj1Ee39qtM7ta8zG/JcOxP4go4
USnclR3fOu9PS3fuD5Uwfsstlx/lGl/do5i1kXBf5QJmM4ZdwlSCdQdqsfa24GtIb7FiGwAWAUUG
djynv9P/nZk3Rwl2813T8S03wBaYnbOFiqwtirda3C49xJTR1r/47U6lEJdqHm0Ao8N8B6/DfRld
GwEEQ4hbp5cxRRHQ5E7YPWv/qQt6twftVmET1vNh2TnefFfpk46NkwCSeezEGd6btkM2WV06L7Ff
3ILJMoVLuzew0IVj+6jMlZftcdC5gdT73ZAj9TZi5J3j5zwysoWds/ARbpqtbtyFwZ8i4MQybps4
O7Wky+FirLPT4GZ7Nefvqh+bu3yUxK0U86morycTW4KoWBLct+5tRszgGXNHBz2t0y/UJLYvF9xC
tblGdtlclDN9FNpsR9a6XQag4cCeLPM4A0I5DNuSH6fOvecKMHyxxedxGZuQ4Oz1zUIJSwm9/K0x
O9LtJOS5jfEJVQeFfi8Wf0GdSsnfr/smNS/oQx7HDqM2XSSGhKS1eE6yP+XM/nurgGZivI3vZm20
/wyK1U3McRo4whpCslW+yiyzUcYk/F4lmXGenURw8J+tsnoF0MJR7tm/s+49GU3xyG0Y1FCOfZ7T
IxhkzIOGrb2U13HiVFk8x6VSO8g6V52tF6My5XWC2GOMhuWiWpbCd+rykwwhYC+pEkGBVXFXELcc
auDzvtlR7Wu6ePQa5W6pIVTV8akumjIQpOyFidsmYYKX8k23vRCop34apAwkOBRuYVIKnNx5JakA
oosnTyioQAZ4N6mxUKt55nps9bahfuBQRYL1iNg3DTcpL6XrhBxgcTCI1PZVCdttjB30ZtdBNkvn
S9/YKpwz43s0plcKoztkP/G9s20PhszODPzejRyMUllT/VTSCFw3jqlKcn2Pm/nNKhyXbUFNXe6C
Pu96nHVF37wS7z35a5pqF9Nmd0TBW+4pOdu/mEjUaTC7hTdxUjR0hPHgkZl+Job/fIvXdk2YRZbu
UdUi/3Mddl4kOKm9w9IeTtzGgixvlfNZV5uxh8Y313RDRXky8ir+I7bZfNvUgCTNzsQ5y/Nll6Ry
Ccira9jAJNtepZV37PutfTEmnrG4GsyJr+FaEIjoUGCqWUeVlCvoul4l3yrCcq1o8rI/aT4yFNg4
pX3y0+2Kfyp1a3emotqu6xe7sz6mdaiOJF1Up64x5K6AW0FSA6VxLZCuuYmR7IzUgZ+QWdaxnkAR
OCMGAgM4ra8VjXbk1Muea2nnER2euPU2xa3rjA6uvtgabkf8yAAENfG5xMX4gIi53o3WKH+hAUyn
YlP6Bfn3+twNSX3QklL6hpRb7Xc8pAw98+4tm68GG20rjjyM8x0PlIFB144p6za3Xnzm2PETWwgB
dIvxcWi3ZB4vfZN/TANqZWPr5UGmRs63bBCPiNq2s0srQAggPX3f1jI0K2vlbondCHautndBHhED
kpWRoztElbTtlj54iFv2S4/EjnDr5lyKYd0N5mB/sexwzvo0MPvPG6xhKZuUnTXM/KXbwIM4m5BT
pm7jGl9riySY1lWx6QPWXPmMjTVaPLOPOhjxsAJWGELVTHbEIByABunqTLtRFvqdm17dRI4rhF/H
w3wuM2m/26rSLn2ClF3NsgycruggwngCb78+HI2aRWyVFXFEtEH+gmbns2N294Bq9FMKpn+N5Qjg
R2l/lHFiBqXHaHpJOa6KjqE5H6EVgnSm8msCGy4B6+FLRYVCcAYjung7Nqh45nHDSUh7b29RUc28
2PQZYP3ouwUW9XXCHTA57oki3wuEI7dDJjr3IFvgD2k9aYglpfled9Mur+MSfj/x5CIxqSqZpYn7
ekhHD5tdlZ6ENmSHXljedwOW8YBejmgolFfR2BjT3u7TNg1HEOIvRV7ZT/rAujxH2HeqHZRddZ2Y
jxsYBMTbLc4qUDL3Ima+wHUvAr1y+0PnrDMmgQVpn9E6CCSN8s0jj/eZ+C3nVtPWdE8SnPkYTwmH
QAn66DGH73vcMr18BTxyyzpJ8BLWetmCaomXJ8T0lHSoX4RHfQUCEiVtXt0iPTPfEH/rl9XtqtTP
Eov2q4lz7QhHVYf8QGxGaCWquCkQ0SHmtES+dxC63Sfa2jxajGyYCchyeifVAORKlsnkz8K9hRCW
M+EpZYtekLsgNJ0Zk5kYocmSlzDt/H+kjvxbi4H//6QwmFn+D1KYaf1bffG+Jv+qCeeH/jn0t/+D
W48kaO2qaXFYOf2nFkYyvWfYTrwGEi/nKob5z6G/1P4DS8aV9mxjOPNI9vxfQ38PmQxbBBzRHngO
HY35vzH0/6dj+1/UMKwUGPhfdToOOnTtv8SVqFamiTkllm8AYEOrvKpwrJKahXPZf3dt613hWxUW
tEp/YLLPgLYjyCjX8ipIdR7kudhYZZL04qNgNva27rmvnH1fcthG/DQLPQjjct9Lxs+ssj9bJ35t
eut9w1GZdhQsrsx+TcN+1hRHs52WiMjS6ySjhwY71jdjKr2To5JHR7g/lpVNHN9td1w3TJFtmjqB
7bI1NoxSnGvMWzQA8Ve3esv7qPdqt2LvelqXTO1whU4IRjTnMuqcpratarokbscZDXFYjw0oonYA
EFcPBMcluhakTWXdcbx7h9he1huv55RNSA8JhrHeO6Z6cev4I6FGPhVG8XDN3LterwLeo5y7fS5V
cZoEiweyTOxdNekfyKIejDRf92yjv510LU8eeB6/4gpa9fjspitu0sQE8dNUXzJbzH02ouFgTtOB
KKMcWwYOTW0zxx0fDlg89hyodJJpR98KNtR2P5cRF8gMdxOGRDqeVkgg52F0P1oiJnfIn42vBq02
yvXekQfLqPpzmm+ICLEb+wl5RTWDai7ySl1KNQrWPVq+yxmbobVFz63K7Vi54gaaE8QbpDq3C4lS
wegSngChdwmQGT8yfAVJtHkDwioqCCODCyUHsrianulCRoUG9aLaybZ/NZWBiQA9Df+4Loa87sXM
Velzlil2IDCopuZZm2N358p1CwD6vbJ2HaNCVxe5DPoO3cd0a1xtbszMXZhF6LDgulC9QnHLYoop
i3RhurD5bVyofaHiPw2klPpqmC+jxVimASgUauBH/KxVUVubZLHxCnK3/IzJcxpjHQjXeMW6Mlzt
8JduwMsCAH1fmkpsrmm4BGXbRC1c5sk2Nx9Yq69XaUXfap5Lppl+koDmqD0UpDNlYllvdyKpXxBh
RsVV0GSsYvQH+VYy8IvG2F4jJd0uHGe0zU279rveoPSszKl/Xlrt4Jqp4/ex9ZMsklauXt7swbJA
PTAKSYd19UuqkZAQs3cEYM9tusZPErPuIUtywpXTdO9iYAmUZZyMwT2weEToErc2pZJjrLxyTBNZ
g4QNrwedZ7sOQMSYFzCveGeFbrFtccnnIj/kkEPu3fUjg/F5Wg/zaB6hdrkHT5l78oBzllJG9aaN
/ddow8DSa6CnzfVDSFJziWzRqSib3Q9tSr6h5b2wbjL8laFO4JZo5Adek18RyLFHMwzuCiqnX87l
beut6W6zeKPJ0j4XMDKP6Na2mxWfxGmoDaQNxJQGOUw637yKqgFAs35nSZUyOKE+MjSkqsUb3WpJ
dHPB4nJYnkyZv2fZEo5buwUu40gkv6C547Qt/FlH6MPZaOytAeVwQz7Rzqu6FNWdbruRK8Zb2dNG
4/khNo24cZcR3UFmUxaxvKv8xNFon9zCelTOIJ+h3LoBOvl/UCfZa2yc/oGuqzNrmCMNL4kjws5C
cjM33ygGtIRUYGySz0bNCgjTm76rP61lWx9Z7R1jrIJsWp0e1zVGD2/THH9hF+kl6ovwnWIPYACS
nozjnzTJgIi2V5Co8+J5OYKLjsbKgFsDMW57mWrna46rm3IueESbxEaj3ZmkWXdv5eKxE1vSQ114
SVh12tfG1A6Tvd3thjKPIxi5QdmPK3b0SUGgF8Cd2d/y+PB6dPRHhzhz/hb9xIKyZMLjmvNlNdYf
WKQrsvXSN9HSHM0EFboTk5H478sR/m9Mav+i5N3/ba55AcN/9bv9vyjilTjJ/veVy6Upf5Ar/EvZ
cv2Jf5YtJhUIulIiCixNggL5T6mCcY084F96pobh1/mHTPd/Jh64xCRwv8OIkTjmr6XJf7uCdq5h
CCQeANkgGA3Yxz+dcf9G1aLL/xo3pElcYEQ48UJgiDgUzv8qVeiczppIrYX47fU3AnzpDJNLjQ85
VMHZX2a9E8yAqdqBE/la7ughY+V55zAavCssrcoPKIu0IeqnzG0YYaSjwaLKMd9GWB4YkucfE6uB
P455F2kDCEogtZxdwypfNWKOQFq05x4m6B8c+ujSSTwAz1iTkVhbF2kLQIVFMhBMAJmzr8Sv0S7r
RbfVEyvoH7aGsxnRFbXs+72RvZoO4kbnFuw265RyVOMQNqaXramSW0vGQwAgd9HuMU8zVdaTOSuC
XIsNTp9uESND3ExLn6+dchotmikP2TXVrOmBCc6N/gFSyl19YebMCdNkMavA62LlRPrsaQeOVzC7
tRIAXhLJcDvbsOYCXlXALrvXUVUAZQ1DxY/0yskWzquMp10qHAvoyJoddZZ8sW/n9hDKokNGNYwv
Bsi1NzeZrJvVHthHLp7Of0xUAhqt9kp+W6Cakwk/Bdw+kEKc2gVZj37faKwigEjegaEDdOGssR3S
48Z3Q1q1Xy4LaDaT13uita0DM/z4DolfOp96Qh5fZIUtBh1yV4kwdeL12RO6fBisksnhKKX+rXEr
Bbbiw/EtHLmnmEk01VVhQDTVPKZt07RMn7JywJcNQp5mQvUEw1MJ2tWz8rDD5Y1mqy+OgOKZUvZ9
/cHGhssR+kXjy/5a52FqPoNalBRWvbiDuWhPx8WL5zPKE9kHdAQv8fXFT7a9G5OBtSaimy7sgVk9
Ku+e1KiEkVE9e0ExyvzD6Id0d7VWscQ1LsW8KmYlbZdhuPKyw4pHY5cXqJXVZtHCkXQaWOAbIHEk
WMLAR2G4YELSDfiSY4zc0divgw9OX0VDNZ3Xxn1LoG4GJXLiK3Rm9GW9RALlWiR7K0g6dbEZwlOa
WXbYOHmwtIvceyLGUATkxh9d0txR1vVMcyyFrMYdAJh2wmZkbzzYa+Lc8PUKzN4wMZ47OS4T8F+N
C/9ekEERyHp7Zydj4Lnj25BuSu1by5RBZ83RRorJTuqGHc3xVgUbGzrYwFqGSTu/wa5/8oqHpazl
ET1uxXKYaZx5HSfWcE1ObmdhCDEncYKoWvhZ4T1hn+73CGWA1E8l/ikPhKVcy1c8KztrNLhuIY8/
mfY67UwBZa9O+MFqNQtvR1oIRtNBF0z5tGNvuhd9sk/5iCU8Sd+ks05RPBAqj3fGwGnqSv0FS0D3
3GWeE1GNP5bC/bWaxDpzLbJGsPJvtVXkJwCv1nQWC2xL3lrPvCtKjhZiGv66VvOuCLImj7DlP1cA
ZJGC7cou+corjxIoNTSftZM863G5HqvJ/ku2625O+UAGN5mDdBHbXb+21lGyDMiwNPASde2vZA9E
/tpi/3Zy+qg843Zd9O01SRh+a3jbn7ChVjOiQofXgfcPwCbUBhw31zG0zopzmlfjUCUaOe6Er9Y7
ytA5agfssECCbreNZ5/dhYwLSOiARDEQz+ULEAMDbOQ0tAizkB/d1a4ZjHpxg6AuvrHVglp5qGSY
WGx+TRjGCFkfNojNDyjfXTIDk7/T0jankkHnQeiZvS81W+DdNOwWTJIDrSZDqGriMT536KTKtkx3
htOS6mg0U4Odnn0x8v6MbVdrb2UAl7F4Ai0JoVTguDM5icwkQgPaEcxg6SEK4vyBb47R+ttovJPD
6x4bvu3hunTWQzUMDO6qsUWgWfbtayvKmJMz5eyNEKtg16tadDiuQZdmCDclRdfBqBUuEPr2C7Rx
v+VhidBg6EfWNIzsthWJbKquNX/ZIIYbB/sT+0QcbW1phXD75AEsdwqmE63yhpuMbSVb/DQcpD5p
u7KCIT3GXrXX5hZZ67zG3IQ4BOaCNKq289obxqeAp2lIHpNZWDcM1OMQZR9d9LwkN+hK+iDpLWyV
zIjMxwyPCznQSwbQZyS55MNWm3NHNqYXabIqLgn5IKi9Wn/iubwMRf9nUce55JVLuz8A6QnTxs4u
rHfum6lrwl7jz8blvJ3xL5d37sLAUPRx3+/MZi2CEvcZUi+rCtzJNqB35DZ0Xtxyo4W/txvFWx0n
4pRqQ3NfJrqM9FzF99vAAZeZdWjzbTIm2jTTbm6yDthEVdV31Yxsu7cwYk5kTLLADcx5CYhZ5P4T
IpDSSEKVzmaIgXZFB0MsSz0hoNbyKx9EH0/2gPw6huwNY/0J+fVX5ioCLGc4HoAt+r1csSjqcFLZ
4qrcIzQtxdQCnRRSRXtL8tu9qXntySyt8TitwnrKy+53KHT2MXpz04q54RiYkO3qHREy+a0D/nHf
Nbh5Jd+8x07wS4O6257AODO8YAN5k9S1iJzBQLhi59UNOSraPW12fqJDno4kSMKsqpLuLq+r9l6U
Gq99qPQvIqCp5+t4jrQGK56XW5fM8Z69WjXvBtikA00k38fJeO0FEQxW03KhwWCBi2FJHok0hrKJ
qHhCvfPQMQx7Yh+ZvCoU17CqUHYsRNSvzRLfZm3BPo0BkN9VwOZH236cV1LQLQ74A/C5bE+Ukhl6
JihhA1J40KR5zuBX9KduXLRdZw3DpZbpjVkRnZFqrSI+Of3s8IE/OzDKHopiac+23pg8/PV2RBdG
EaXnIA/lxJacKOlT79T9gU8pJtxT6bhScQvdxFYLZFtbTw07kBuUuGTU0SoebabQx0Zt5fewGCSR
o9nDcLq8tI3zmifkVffmcpp1LPbQT+t7Z47XEN03C0tIbS/L4i13SIDcOyZXL7pLLwMaLcCCxVya
i/5RqJjlWDI3h0bzmnPPufIEBHY9by19ekbwOe4XttODj/sle+9MSzBR4fGQ+0xl7ZmRdP00jkKE
DJQkiyA2vedWv+ZdjX2xsJmoyzYga6T8LCSZ4UHTe59b7zV/9EXLLq6xueRKMToJhVlunwsOdxze
auDsHxL5aK8bT9+4Nq9VJa17NeH/tlM54HByXhgByYPJ/X7Wkff4cKS1B7wsjDPaIaXgZFH9vmDj
+Z1NuwonYrOCik0CG3xPFLfbVHWHDWfLbwsc5pHsDhr2Ls/2sfBUSEJA9VM5U3dCL5f+YuX6m1cT
QYSLzYocA3vEQBvCZLLYj6MpCX/h6N+pAStuwDAKr3dnxsmubIRxUNaMDr6Et3khPrcSgV1K5zkv
rx94vnAKamZJMjjUg2AePC+Cd2vKcJR9x4Eq8vwYSxeVwijNkzOkt2s29QcLczHvEystduxb1M6F
ebv1nfFd2K3kFQFFqcdt+OUhwatvYVWJsg7NL6WmZ53sfn1bmRagVS7+jpLDuSlN+3WEu3Pm+9fe
gxH9yp05Oa7JGt/kToNg2rCboBNM4igfp5eWGV+EMu3dYcIZEmU8IYyamZ64LwmXeWNpR8inJ2nP
jMcaJ96nxkD4xzIF9VbcVBPyy0Rpw3M9JU8dSb92k1648OhGDAtNVgZeqbyZnfkhQR24yJ91G3YI
c1HN2WGsx99bnJKOVQ/3JENObDu2z8YVt1k5gC+qDeKgcqFFFoUmxjxqns7QQ1bSFN2GEw6QfoBK
79N2y441s7ZrSsredaYkdLlMEFHXP+0wQOPojjGWqRfakYToE6hnAv2K75SiCzRlnITS66BcNv2O
iIAYXIaGG9BR+VuDrBc4kwctcqu9Q0bSWoBnDPmLuX6ZDjksgPxr36WwZbhW8lI2/Xv1BOp0IibQ
ZSHem+xx71qIAtYl7DSpIo2ig505YlEMJadiiH/1vD11KSrRmOZiJxSybzyK8VEtOjFiXtIHVTGX
p7EYCsixsXeaMJJFRBQJzjX2U9tGgMdqsE4unSU7SF2cxMq33Czi9jCztrxJGqySlkSdUmj9l54q
UjQRDUjs/2Eva5ABGyLNboJT3zl0MmvlJgPlAzIVNS6fmHrySyWEeceB/FaPXf9U5xK1+WhQcCmW
xo6yDjjd1oA/xL1eku00UzbftLzniI/GCh41tky0ZLhB1/tpcL1Ds1jPZWrofK+9Q4+uqYE2aiF9
qGKMonGfEyGM+HvkVPFMYd8wakfZYJFAB2uR/w9peyF7BZNSmczWZRMco82Uw81FOdZ69Zfo7JF3
WWSBs9buDSG08Z3rqncg5NWB3dmJMRBSZzPk5hdpepGqHw6ARMaILsphH2c2+9iydxvq6FAKfYt6
S+sOcNwQohhef0DS8MKUEGB7J5aDN4yR66XpSymK8sNLLpnLegDxyeLyNyHmrYGuI32hho/zFAeN
Fz9y1c8RbJAbVnyHdWhJ9jDig5fwkehzAx5EhB2WB6nXL7LLuemYr1GqdIeGMWmoLRNVNsFhAIh5
eCvoOoWK+sJ8LQGs+pCyiyPzt+ksphGh9/gPbhbbk5FCAyryrkA5vzp5ZBROGqIjraMkZcdeeeVz
nQgUWu115BcfegK1GHKPbCXAQYU6U9CMMIxALG4J06QvCEAzykiIKd1v+QQazuLFc/IfDay7Jkpr
UC+IRGc4V4cNcTqpINccAb2+R2fWH4ptcg5pNTYHlQ8xpba9HfEXPVQbeUmlQ8W8hSzi1TFfiyt0
IRt3mch/1tS8Z6fpp2MXmnUwpbNOyYjAa2GDeSiG8U/f6mJnVuZHx68YlHoBsYRD4qZwb53se6GV
ZWIhF950/ejlSOxQ/FJq/ylsUn3s6qPIW+DzBp6TcmHIM6Nyq+2fZqw+hGPM/AiNslFNLzBOjWsE
xG26HnTSEjPXfjNX9wtLVc8E103DefTYt6oYNnp/TbOiKqEB77ej2fIwLmZGLq4ws7CqtvHUcJrt
57Iz/anu/yDpB6+KGu1KLWgCVhYJ7bAOSdTc5Algvh3UTqOOiN0H31G0qV63PNllCnbIuCp1Yf1M
A+LJZHrSetByujtVmDZgQyz5Rc7uA0p/6Pd1nXExpgY09poBvh5utgwL9ocHRx/HAx5aa1fY7D1i
KjYDf/EhbRpWxY7Cq6vZ85/EJojTI3Icwh5VNuR0jHlUlK2JKM51mN/wQcVzPe/yamBt8ep6RRHM
87DcGwyyOOq2PrCuMoZYEhmVIkDSCFk6IjsUfgcZ+KxXKwv7lAg0Y+hpVFqCG7HvCPkwQ0bKmhWp
XOeGCjxKsIoOv/NwV7XLHaEKdH1cm2539f1Vyy6OneWUxV2CnW39x+zuPF/XZMDTwyzh3CVS9Tkz
jUvKAMe3ZTrxESzC31SndmOqu2GKXR/NauYheF/VI1KPu7LnDlbeIR3c9qs18t43OlVfJoY/ByHy
X6K0xl3eaTkmboQIntwYUwh+m5YGi62c91sXG8Ogsv6e04XeIue9gg0jTjqSxBMaa7SHg/jWNZ1T
yWo23wGa7NctMsasMap9o6MizeRm4vXUhzA32YFN2bjexZvmBR7uqGuXUVyo268tqPnE3/ngulOk
ini8oFUSDD+SOYRSyHuxgicHJPbstPFlKbmwG/kdd8Ne5uKxogU/dGP2yIqM4aNWPvZ4y89GqY6q
Sh7cptbY8yAgHPsI3eMrCrAfcjGLSC8h2/Xs6XYYOxffavs6hFq80LfZV12agkX7ZmfKihDHPK12
OwSbXd13rvoqkT1JIJBwjm1tl6ZGjYIJLI+uc4fKAX6TCX5ou22q9SbRiQzX6lNnLZ9uxRWwqWXe
q2SdQ3JKNGYYUxUU1lZHVc0pYNDtstjQ301d1HvLEPdD6n6UcEqpm/MkWBfo0VfZNmSqXHrjbqs7
BkuT+p07sybCjl12US2fqoyvQmWINCDxfBfXbDB11EPGGm/7qlFOYLomW0P2Y9E0J5/kmERLurIh
sUg07Flq5exBZwt/10pS7W66io4qLXkAs8R16Ip3lNMf8BruGUBbQe+UWTAnU1QRlK3gSiCYq6BO
jg/AL1+ZNoAlA4nkr3VWwSNLeFjBLvgAwrh+tiLeF6q+G2fEoc6bappfKEcYVByz9OO0uvdsToTE
cMp7SBsChn7Z4XphiLIZScA0GLOEGvZNC1fMHtDfczbQOdBMpkDjE9GDNRwvU4nxSC+6v6sxvib9
EK258amqYsA34NIEWQbjwMw5oBFkhEcGFpb9Csh8WW27Wbl34NI+TOl9AW3j95icx8LDlDo7LSqi
dWsDVI6E+ngUjCyoCsg14BhqY4wUVlffzeURO8S62/T+EY4bhCStS8LmqjcG+PQEPynfebXRhErZ
QBXxQDPLRPez6gyAsRVek0RE49tl9yIW7aOwyNyIV2BDxMi+0owB9gDeheUkv+0a8QSD8wPe8bdT
r0GiewCbTHQ+usrIIWLOAujA6JFeOT/w0RdCxlqk3inZOUt1R7RCGawJVg1G09ku0+sHwQ8yvjXi
gIzhPcL5E0Q1RqG2YgbHX0eeeq78xSK0BAWdjgGtkFTghbYzN5HwjScgaBAx35tO/Fhx47Anl7ir
XYaPDsJo327IbZ5rpiSpgZncsLjaTfptWh6j7X4tAetsvKLGhwpFbxVTuCeaOEyMTOkSOe7YKlrJ
qPubC4YBCpaJ4h4MGzRnVMjkYjLJFb9OPh9Fx7QRfbdm60Q5FcfemT4TF1C1sZmvmWNALTfTO5XX
fi9SYJsIgwYeuU3vVrKXFgIFudjvCsT0B4mjm2s4x4s48wwDKVdRqrle6DGZwnbXkI2HymPnrMUj
swgMOJw3VnsENme/plN/prf6omle9pl2M6/zHg/HPXKnF2KT8Z7MyXVOHJ9WKuahZN6ZfYNjOqVy
/jPhRdK7z8zw3oBNfOBh+e/knceS5Oh5RZ8IE/BmC5uuKrN8Vm0QZbrgvcfT66CHlGaaFBmz0EJS
hCg2Z7q70gD4P3Pvufpz0bcViJfVOEhAPaJK3disMWGyPHxQUA/EV+Gjh1+uKm5nlDvJXIO51581
Wf3oe+k5S7t4xyLJ5dMykXYzKax+mBRONai8SMkzV26Xtx6yi12k8pUOEb3kLGuu0IA0YniVuX1U
tg7XvjvpyqHT609SlTeVRDYfTNZXQQY5Z682kKXpHbSdLk0YSsf6HZpi6zZFe7cMAoP4/NGclDuz
Fq6aghYVfHDlyWLPRqJmVIr68SsWCfsMR4HvYXgzq2p0zHFbthJ/6BhxmMExw/DUCouOJc5kAUvW
yZE5+nHOrSMo6BOwK8lJjPW1WtEny1VskTPEGVgYGBnsQmh+GOsE4CtsY5xP2lk1ZMLgwuxuHnqW
MCrZnkP0WIXqhZCty5xGF0q62Rs7EWHZtO7KQjv3VEV2CZzR7sRa5ZDRFzuZ+mJnUkoQukN+opVI
9D6TdDcOqBkLdKjKFKcuhnYXmjEePzQ+nCyso+POQLGvY9kXzc66jxlDOLBSqnMlNuw8WYv+JdXa
/1HMk8aG9l9tiMv3z+rPC2L+wO8LYuM3rgs4pwbATqznkoJE7XczO/9mCyiB82RiImcPDOf87xti
5TcDODV/CtwpNL+Nu/33DTH/SlYNheQWlWcsU5+/omuDG/VnLzurZhkbu7yl01uiKsu/6NqMmI4+
HJeR8vSOeS4Rp8c7zSVSzY+d1B13qPvdQeSx+YD98TB5pVsESUBG/eKvPHuxuh6fI6BqReUEStB7
I/qnKwqtwwBPw0396brs2BF6/WGKdlhoxMGlWu1unzuPqNAd3mDP9Nf2BGwBo4yHKUsunkUs4Nij
UFzYFYWKXdyM2n2d2CMvDLWaP7qm5M1+CIruTXMH527gVdwNDqN6Nw/ive7FQeJmNs6zO2VysEEM
R5jOg/082PFJvJXv8r3I26Gh8+VDfdIDOahd7fUouDl/ieAiZ9+1B5IZPxI/9IbdM+jUBygp9vYT
6CSNM5YB5RT6NDyJYYv346t8MziDfRc6nSedYU9o9vPh7vnZsm+O2/9YnPaU7zvvTXUQ59vtqT0x
aztkOATtY2EX9tV/fIzsD9zgJ2znXnGP1d/OnhvyrhA+M0E/igHjYr6OBGWNZQ/PsV8yGODvNuy3
xH7ks7LTfe/2/LPZNT4tG8akw4Pwo31V3OweCLhdnlDa3C5W6iRPGDzJhXSSIEXQOACENEqeI3fN
5xqIe6jNRzWlvkQq72PUhasfnbS75BI5ddDtBls69yv7L8wVhSef2c0M5F9iYzfPk3Fpr6ufu6ab
nKI918Hz7CHDdwmHOwBYUWpKaJdlPYXAdGncPL/g2hM6J7urP9SJxYo9/KjPEhzFH5rf3A0B0F23
/6S6ajP7iHMFDq22f5tLhv6AOdyF75oiZf0x3mjgiIKNExigRHgp6RGwRD/hhoSTYtwAbJC99o1p
Yu5m8R4dTry/lPH+tQV89z1QGJMPiojNx/hyFPeYqk7t6/I2sZdiws/6lgqblAEVqxcw88iVpqAR
XePUid44vqxY5smwukttYpkD86W+iU/yjfLQnqZgeNKNi/BhfVSr6IomiaSWTZHDL8RDdhu7whnV
v5MKN9PkiU6bsWiyRc0v+P+mw69b4jKQ0tfBdDL2lGZAPKUYNCB0P8YmN0q3H3Sb2OzhG+8MFRpS
tAn46+PwHjPiO/VnBm9tBUb2AHGyineKGx7iS7pPT4g3hu/wjr/S/cAYYF8upwOvv3HEh8YVeARU
s83mNb5SRBIPTSA7qx30TN/6m35THOOAoZ+JytERPGJTfYELbNO4Mof/BJfKNSAFLqMZmGNOiH8X
TITdj7ZOFjKukCtXXaPZyYt0yTpHe3UFjs4H8TP1bbSANrbDnQphwUFEhjrrkzcG+NOP/cG/LDsY
NWycj/Cr+HRQ4TH0vVXO4ZPgZ+52B4vK0/ISZ3CY7O6D10XxWjr1VeO5YTjjlc3fJTrOXzrurB/C
x4CrlqacQ1fxm3mnBWX00lBFLo/0ZNJuuSl91fEXb8EhY/f71T3jRz9+CDZrGMTmx/Qru9UPsCT0
d7QndvYjBGXEfMsxX/MPuv92J79eohvrHYom/sH0It8rl8RCyYky73Vd9r0j3Sk38qt5qoGTRbAA
BvtT3EvrjXn2VscIzCtR8Dc4UR3oBx/yZa/cB4Yj3cbfyq15GR0WdA/K4bbZo9nx2S6IiIGzPetE
9VlteUPtbQ2icpe5PJa99/d4l7aOtRfth3hXXQ6ElzsvXm3H9u3iehoKXO+TDaMbOd2XfOJXtuiq
1/L9VeFhzvCdMYHfe4M7+fE7s3SbUs6WnNmbvXxHbKI3nW5lX3JuqYefu9hVz+uBt2AzJSr21Qnv
k2eeyajktwClsGt7dPDQIc3j9yAK0u38VjtMLi+I/3s5sdK38wrBjm0pyPmd7EZ/zfYqVNRvHOz8
Mv9+NYKfr+K2f6aLYzoTIHJ9NoAM2hUuMhbnp+YEnQ7hL7lQ9vidyofOhZ/BhBNHl4+ab+C/eq/Y
88uTxfiKxwxHVX8AcsBopHARyEjBsPiDy59hiBvkmi/kLv75mctTvFE/I1q8WvMVL7powSuUaN4D
FAC0DMhrA65K1whwcrvvyvtTaqeHB2f3LWD/ceWjfjT9J5gk9JJOaNraO6ahPfmXB+NGus3Y6VxY
CLiD37iNqwTbfwiEuDMADr9xxvLyjYCOL3os37PC6aygO/GizCubitvpxFJfx6ZmxzdW87bABvmi
9zZAYxORq55D785yWRtBUwqW5DxGOxWWAOdhzksGLKtQw5p+LeyUcYeRtBch3B50S/ifESD+b5IW
6ugB/0Xh+J73fxYWbr//97pRUn/TWFkplkqZJ0s/o8z+BkFSMT0oKhmSJtUh0mMqyr/VjYoOIx/h
IAx9qjkUdf9VNyrab6aoy5olsbBHPqX8JT/Ezwr0jwwkCkUiqBRdNVj9aCK5SH8WFopTVAhRhiZb
gxWeoPiQJyjfGptJfbgrYSMly3uvKBcpf1/jizk8DVXQ0wzpS3wHtydQGM3N6YmBmtd1D3jYUCrv
gAxRq+4UUCNJIXlRUzltisB43ZnS3SrjYtWua32joyrZfvRUP8pzgD7GGY9C/QmqwxI8adlFT/p8
J+aB0aJ3ha5rOPFcMkZhYkh+mYzGqwrdirl4kwecqfq2II3bQ8U/MnLRBdxJTB0LEjaijFmS9kde
pC4raVvsLnXECksl5vwCrsNOWCSNyOWy+nudeEpY12WbiBTNB8SDcy9CPWAUpWZIm6Ndqyk3mHn9
RGAOVFzN7MPQGHZWkWNwdEPasfVEd6UQJJrltUgoxOxTrutTpT2gYgzi8Z19DqEfkTeHk68t7M6V
qdoV4TPR8r5UR35RxUfopmig4EjO0l6oRj5EtkHS6FfRtiaiKjbqHX4EV5q/56kI0FnVxt2SwFXc
j/GMAOF1iI4k+wJ7AdKSsQlsbwHjOQqa5pDRyBR+8pwh+NPW5F0u/pDWTxOQs/Uu6Qh02EVJBcLH
5WOjWrPsuYAvfiSq3cuMndZGXptlgdhRxBtXvLBQGxuHZSA7UcI4tZ7mvIP1EoRV7DGDIH/Ntcrc
gZgRMCQ8z9tRS5TKlh+QofMaYgULc8NwfvDaevQMrN0KzUqHVpyRmJhPXoyqaBIAuGEWiJv3MifD
Gc0Rih1HPKIyOyRxRywDzkAWb+OSHGtRxoTxoGwrni/6fbxs27ZiInxtP5uq3bZvIvpBucodYJIM
4VpH4OE6RUowY13XtdwrjYi5GbJN/iol6kBuBEIlurPFYHYyTnqBzDFCSwVvoy6TYDXPda85iuFF
ZEuXcn6I9OdxfAUXBGj0JgesO8S8Bu6E7SdG2ps0YGbZ4D/la7YddhhlRWWfJp9gOL26XdwRi3jD
3WayuYia1R05l1bUuUsIcwMERYdknUCLXRlvy7LNaU0egjS7TNrdUvkssoRRBPybuVzw+4J6ZETV
zBJ12+wy03By46IjShKYP0kPdTafi9D9w5Pwn2B7DSTV//iAQVINzs0QyXTE9fXHzEMmOLIV9xiZ
5Pw7oTnpiifg7EyAmNVO7ipfIgW7FCqQtTVPapPuF6PwpDH26nX2hXAKqjz0mb77oyL5Izr9iKFL
GPsQ4vhjIO+lj5KseHjaptv/YFSPfI71Q+NIFqKxhbVg5U8pxWVm2fJ4rOL7tfErQ3CQkxF4y9IX
3aOhvLHSlRXs6+Kztc2buJv1MXZGk3ucAdJ60tUvYn/ttBSOendsEKTk3T6N3xULSSuJyJgPpkcM
0cDaUBZoOgYldLz3W/Ct9rccGpT30Y/qn3yoP3PJ/uBi+/2p/YcP9ZcwzsFgbg2iDJVU/iT22UWt
Undzb6wzGs7ybamxTYhX5sGrGUhLi+Sr+DffK/OJf/xeVZxqP2ce0P1+GTiQ7iSYQPYHO5MMT9EZ
s5KizrC5uxCylOofrH4K/Fqx4WmtR/ejyfeqvi+Fa2Ps55BcxTOPClF+FpMTd72wAFk+RmaQowTW
E8azu1pkDj6c//Xl+Gv0GscdIEIMJMb2ypnI/PlqlLhi4CDkLIoY5DPnHkT2V8ZpydZ/8/lsf9Ev
39BGPERCT/iNKlm/fkPRkA/iVAw2d5lMD53bRURSU5CYu6j5dz/L+Ie3JVEkMLK2ZFFXNfQDf35b
G1tUgBwx2I1wMkv93gilfdJNu6iodqM+ugDNcArFaC2U61QDwNOUQNL2WeVpbEez6SY3UDeXjGiy
JX1iP7GlhEMoozvIcTVFghtxzscbi1MsdjkokzRCAas8x9y8KH6/BJZnPP8dC4lLMjKT2Z7mA4Kk
6HbqPiV4Kb22XFbJ7czpZoZFOJ9V8a4xBzbDrR0tdy3kI0PSXPANi4ayQEGGzI0pGBm7E5pCRtfi
ajk4Mt9GgsUrcT7NOUokNs3TNINEzHdy9JzTXw5xs6/baNvO7iJAtut3IVyirDu0uMHYZHFVgOad
0XneYkiSKwCPBZN2CRsdB6LZEO8ePopklZvkQPQ7A+iqgirPIPs66WxC2ZF/88Qgp6/1p/pF0J63
Y5ixN3FXLzG6YoXFLP6kHc5xFmgPtQE5FXDfIt5MM83y8iWJ7P0bV98KeeFxSZET5V+LWRzEwsOc
fFgGtjTWtyl9GXwECjRKlMlT+U7IKdawsyHdp8UZ+jD+8KwHDCHxqFr56l+ibGRR/fMEKKqXfrDc
xtSQXLP7E2qnk0+T5CpphrKHmV0FAtAcwL4twaosrh7XLLxwVlO09SY++dntkNGIG3wYxb1K26US
tqVjc1rJW1iVfU/Utpn3RIibnJ/kn6voTXND3c34VLoeKyUyCt68ktUb/A1u5sAl9Sk33Pe5dFxp
oCTFQdcfE8UCmzUNpcBYPtO4cVMKHoX7ZKOoRZx9Q0sC7SmPLHIomZdQm21x6zGYyFbdp2MIuPc5
I8dn0g9yF5QKxm7NLhm4sBjB+O2NQ7Mz9AsMGx7lxm47UpXp52KZjRZPbgSUolA6cKAcS7/Vki8y
du7mzAtxE0hpH3Dp+WLmF/LVlFDOa0g4h2inzGoAIM0Z8UCYFI9LfNBSa4+lAgecboNoQ+OPBA31
ctndr7L2kCtPozbeKCrhsYZ+kGA6Rk9mDM7BVJCpKE4Xe5gxXUDKdkH6He/EFC5xKAFERoj6iRKI
6gvaiggKWTwAonBHeMgTsnuzO8BsoYZJXZkgjUmnHtERiMr3pCR6eT3tJUYncv1diTu9v69bOIIK
IhRMuNCoJ1YaGVJJK7omLMOh5OAYEOyqkvexdaH8m8wfbL8dxN3IhcDacERKz415HjQS29YdlGAs
fRzihcVBLTxqycswP4qKuBdMvp0pxu6PknuE6Vz2eDzPoSh4Boqbofsk8i7o1Cu0QCe2YneZpkMc
Rg9bSYm2xxusLXNlJNpx9OP6s+xe6qwmqoozIzuruuj3wysJvk+Y+92VBYzOXpX6Tul2QgjGBozJ
82hwUrYx9C2cSZSaGn7bxED0DKkIbVPpE65BsrloV5v6t9BRXBlcqpccw6Qyc60s0BGYSgwvhnwT
8Zjtxhe097aacF0S39Grq6eCJGKh6S7ytRIPnYAijHseHmFc7UvmbaHQ+4p8kXYZCg51E7k/N0J8
iGB5LVX2bE3g/5HQmYm2yWSdQcrPBipBHeMo9MSgKYAaInlSFuZpg+oWMZSZHBR2TrxP2J0byXQi
fd6lVmGTUq601C16QRHCbcyotF18XJx7vi1U7s9D+iSV3yW1kkAGvKYjERfVPRxmJE3PHWlmayW5
6UM+f+GfwB057GaCH/gUBEEPiAE8xAVjE8zxYtzeCd19k637UKbmZYOlt6qjJ7tknXCeMsjAdSwT
Krwqs2eWDxwNnUQqY58/itMxbrlK8/1oHhvhXZoYBPNS+qpH8nrJ8Iwa9Cv4iT2o246AUMPUcPNo
n2Bh4UZw24rtpnG3GWQsM7Gb/LhGE3wuJD+mqo0kbFecQxmdLf5XUDxopIwXbXkoVEBmHXrFrDqk
5peEbIhH3hBKRxryIGLFEDMoB9DzYa6H0dpNKkMcDWSSfAz7J4KFCIa0wXZl424UX6eBY7M/NQkz
I6PcayrZ7MGMLWS6awU3GXeRGNQh9N2TMj8QiNaEu5yqwJRORlu7cl84rJd2HSPoTvjRzdeQ3ova
xwJZgguKZ8GxzjQ71YOpeVvL53r7OUV+C33vTYBfPmrNm25aTjiUTvoMWNs1sWFT3fvd/Nga0Qmv
uovKhIxz1t4pI79IdIb5nGkLtlUW8DVRk7VxK9B/s+D2V6y47Vi9mckuG2VXmBtYT3jGVl+lh808
KBuPUrWv9Nsxex2NN0nOn6RWd1Tpu2DCtKAeTit3iZEoz1ynLKBi0EoijUksu+sbJi4nW33GqiEN
UZyQP8o2NPTIDrIHVH6YIhaRPYvBAzzjSQSUxLpb+cLSlcGZZLhI+tCNpM48dOg/8L4gXB7dWeKQ
QYcDjN5vtjUwo/1YOrQ8TLU6KHplN0pPq6XeyZXmzQjfIp2NeDv6s2ltAu6Xhkf9VKGBpL2K64e5
Ow0DIiWC8/KwPkn5A55Fu2dbbE6xZxlXmvtbxWRO0jyF8w9BWG47pdgLLD5kdPVLl32jMbSbHkdN
vC8tj6kEX8yroOCytCyvTLjxcnLDxfJmS1kO2bWF2cDel3b+EVSvg0Kd8cIAoJN+hcu61kc06Shk
eP/mQn8Ug/5TCSAVexhnUTCU6WNSQb1j8WKu2WHF0m31WAjH0APjAhYZ7w+0J0t2YK0UfD5Y0kCh
xXYKD2Dm01V4hxpChWYtb2S59vQ49oD+ufnIPoaY8rQGxGKB2xPRSKaHXoSsVaPXixNvQdemVPB+
OXwrJ8/IKWVmvkB7K8T5VuBejpmr9OF3MxduJ+eg71AtGRciAWocJ6aymdZ4L4oDlyvAiOgajHwy
WQuKVrLNSrPXYj0pdPxCmP4YRY24PBOhUx20bIXULvcL0byNtypF6c5pMrMsEt1E3UlL4YM/cOuc
q0esb9SoIkQXN2dYudnwvIWSDl3q6SFXKvsgQXH1dL7NM8rOrLip+3ORUX4UrTdvXetcvmMTux3a
aI/YNLQLGPNbwlsxfHU8Mkc9P+Bs3UdQyUx1ol1tnbm5rAuQPpLeUtSkFoUoagMTNJihF18K6XIg
FpymlBi6vEE08OW5s5FxIqEnXNzgdCgkB2OWDwrONlHNjILPw7gXj4q4oi2cETglvqq/FuYDniBn
jDj+yitXsxo60iIGKswgQFduJhDeGsVuHr51EpWJUOzUhVa5Wt2pem7l1cdcCtHtaS2faArkmtz3
VfPVfOUZ5rf1e5Qzmh83cOI1aqF9qNKxSa+ReS0ySkpEbdNyo8wVsoYuPwtTezuxz1r7JkjkKWAI
p6n5AWKVW5TJ/c+u7i9JFv4/Wt7lrev+7+fS91Xxa2rVzz/x+2RatlAgMPy16FBhSkvb5Ob3yTSp
VZyV4BxMU5UNhsy0k39XNBD5qqs8ZjG+bzQeg3HOfykaEBDrBqWCriuiqf2l9FZN/rWnVXkNdOma
LuOTUglU+3NPm+emkKcknjhJliX1qzwSEcGqF8UOayWShfLwLJuiVCDOTmJuAwMuVT1wXikifUkp
qPptq6Wy8SEuRQ8CVFcpWKYojUPgDaKgehWhPdb7jO90cXRsds3ZWJVYOi3ivAq7nlg5dLhD1Ebx
Y5aHg3BTIfaxyN0mNag6lbqSive4W3LtMlaVZOwRNvUP5jDh+1F186JsuRT7ZMjUl6rthdqlhtIi
f4nQ2BkhGTLuEBlzsxAVJ20EnH4lPhVDRzmFp9DA/A2TR5Fm8Ukk/iO8bUzkW4EKR6/0FeD6uCKI
V0bFG4tb20xm3quKS0T3ZeSs864E0EGrhk0v9Ba9rxGKDmTMuutMriPor5XWr5RKeG0mQV6MnPUp
EvwoMqraBYU9RTc5x9RNocwFg8Fk5QnQdCygciDtMH62eoK3kCAyXPt70mSo7peEOa8jjFBlyP5g
H1tMJKz4apqRbk0SLdY0UYmQOnFkSWNOOVVNVyJ2OMCVhGgu8OctdmltEEA4R8Og/kiWfnnOYkAE
obUwyU86Gqcu0u/wDVcn+hFs+W2vR5gpwbh/Ee6bpYEQIgrOkcO4Oea69zDn8WpVEVUWl/spplZ/
IazbNhrqO83AQSAXodz+dEIcU7J9FFeQ2/wpVrJxX9dmfjM3Qt84oSQrB5qX4SNSiBi3kjl3mETk
m88eOGxTlMXsZFlqnY1MQ9YVLgQ7gjoZtCMMovQNJxGnARGCKO9r/AS8HfTe31EyYG0WhYgpo9wK
eRxoggGEX1nl7qEYq1j0WmusA2xWNKxNppR8NlyhN6sww1CI1hirsgHfxLK1VBMlfyDsgpQFOZuQ
zKJi9lYs1Wx91Z5+qpQyyN0aMAInl4v+fsZEhgYEJsRLO2A8xUzNq7cjuS7OaLw5QXp1zOgZDL28
rRJhe6mzOYCMisf2sWyS5MtEytlTY6fjyxQn9O59rSyPoAXxycdtqNNbNjhad0vSU1NDzoq+rM2b
0kqrQdRXOMt4W+aYqf08Qe2Gc5ibboHp5q4ULIUNet0Jd02ppQZVjArVEPx3jlwXn/XrRGYuPPS0
4guQhUo6Fj0qRgpcgQ4evOgCTytDbmglin4npVn0ZMGbYyqjpxjIEojDoK9D5SovyRIi0YiE0RNR
nJ/zfBt1aX2hfRexELUMIvl3aEeMmaW9MU6nyFCR5edpdd8OBj2Oikt1n5VWiIl/VLsXQVKl/mQ0
w0IkL4h4WypD6yYp8AwDN4Cr54rF0Iqe2mQjCplCF8+mUIeWn/ZZthW4Uz0cZCiPjJoGofuqJ2H6
USkt7VJJRgF76RqMPLpU8rk8q+fp9aEsXdc5RWeEr5VRr3xG4xqVPOAITHZibOafZgTJ0W+lutZR
4wvGUz+PhUHBWtIgp2PVFl4zStmTRFQtscLkmL3MljKiPV5T87Mtl/JigkJGsqw1lBkiWlK49kO8
aSQkiM/RhrTEd7CZV/sxjm2RySR2nFCOv2WsT41HxVZd9Sjqu0NvjrQ+jYIhsIyqmcW0Jq1beHvI
EKRbQtH0ez1j7dNRAbMCTzGtbP2s+aTIAsKpKF+KbvOfF7fbvWr5MTj7XYiqW7UjaU4vTQ22jEdL
Ht6FuQAwWlXK5tL0TXTV5b6KHVG1rGjHD8Vjs4hqGO67WJGZ1/OF9exeLOo2pPzsI9UmJORanGDq
thNPNRcp6srWJzZTKJjThB2e4pJ0I4ZW3Z2+SrTVpEbrmD9iTQLRmIoq3uk6Fw41buMZK1K3fhph
ZD6xx+x/rIS7MIOVp23lH2VvXTqCM5YqvSIIMJd47TqAgwhwZZQ9dBa+GdaaKqrZ1ZLwtDNhWx5I
ftLSYNLwfOHkNMoWaEpBpBRYaxoR2SrZuChYThhUxVb5zLdGJ6ZFVfhljimzilzbxjMtcXYSPaFa
PVXQmI/wYrZh4Qy2FMufmcZB3WXifbQy6/DMQmnR4qTqgEUQ7bSry8t4DwxtYvoQpjiol3aMXnKo
V2djaVGvLkXBprJIKtJToDWuZ7WbLNEF6Du1PJ2m9QsmLH4YI0WvQBSbNDvSvJCZDUACL4Ggy7XD
iWpcm3JWXiW9Z2amgY1b7HgyW+pqWryXIV+ke0EsmTnKXcLlaoy1sZsk8rxxyGoKZkv2O7rPPBvB
02QJKvqtUhHfRUOl2+jUqQQgC1jkUi6kBjG4xKZ9ItsGnJRSqsuF2DN4Fq1kApqvIrl7HtQYgAP/
QPA5s1D3L0oiPXEwVdlBGweZU60dVy+JE0VgZokd0gbliWS547yt2em2S+ySiTTwG6EjXlf0zIUH
9gVgLFgwHKsFonXcffXEqBlz5vdIlgrj44ZyyMb414eI6Lrhk78jzEHZi/IrNqPkUg9ionj5VEPP
qTGFHoo5ixvyf0HGuCEwwgeL/PSQS74jF0ulRGixYJYdIRiLrqALtCBjxEu+CRUlMftYtRmDwSxT
zqtVo/acD3yLbp2W/Z1UqtVyKDJpDNK8g2+8zBB07cokLMMm437LAoD4NTtxFGZXScG+4MKsaU75
gBHbDo21T5yCFptSAqHCi1YNSBMzfJBPFWD4NWCpszIV6IV18DsgpSz1li5WPXVN0K/OpAOS2hKn
YF0GdSnXHUnORuHo3DQdcLNJe9STFSN9E/P5I1pgsJla+N2YQ+LqJ45Hj2YPMQeARK0VmGlPOqWv
Ha6j/DEIMx2ahe/tvcui6K0H3QpMFo4xG8giJ1ImM6Hn5lKF/D0mxQ+8ar/AlZGyFCKT3IzDXRwL
bXRYAfYY+0Id9PHUruZ2K4EyYZ7ciulJWlRQu0MyagSqme2CLA168f20LMo9PrDsbTIKg4Fa1aWB
NhDM4deFmXdOUldcrfikysWJBqQchS9L2kw+QZVNwi0Hadyws1ySBnaJqcWv+ToI9N0qVD/rThrg
eZAX1+MqOnKXDiVr64k4xzTNRTbOml7I6zPYwFn4mCHPZDeVnDfN4yyGlJ4911b5NcNRw5uqFJXy
OlQFEJE/dC7/ZOW5bbD+uE8j/BWiqI7ImW2apOm/bLjCVBb0OmWtQwo78PI2S1yrMorPf/1TfuVs
gYGXTMJRyCsBicCP+2U/SIhG2VHtZW6tzkxarSSfHySj30a5ppgy0pJkZMZ1laa4/aj1xHZq6NKT
9vGvd7T/N0X4skSf+d/3rFum3I9fopZ//pG/yangy5oqgnsDBT6bTuk/ZfiS8ptiaLCTZQVOrKpI
9JN/b1qJmzOgmcGlpT3F4PmHplX7TUWVRfOr6CBhucb+igxfQvj/5+uUla9I14kyi5UvAq0tQO+P
coeVVzDqA9q/pRaLZyUczA/FbKkdG0CUXFDRNiFcQBqYXlJaaY0XmHvG0YA8ooJPyumzI24G1Y7V
VjtsO3AGlBKojahS7bi9pkafGJBjjnWykG9rKR6XnZiHeIWGumtk7LIy8x7MQhBQ1R4JLz64+NCl
IdNVWQnU2urkoCSU8SnCFF55HPQ9GLWiCXkwqnX4Tugpi+Kx3RgSNelQSDqpjyp3LeeZsBLd0ElM
byoVimeutKGdzcVEPrQSZuch6ohO6zSlw5GrhwBulVLhpZepjB5Ko+GyOnPND0qlYX6KlIIsqWay
3toMOD8ZHWkCMLvKrXU/Z3NU8gQUly8S+GbW9dCc3tOqSm6wdU2nJp+Jf5GqZUGFPHCkdEsJ+bRf
Y077ViJU1asXSvajQstiBcYwFq1NgdbJ3tyW/TWNIuhWzCTQSEILMka3WdP5Kq9qc6+UMxrxhkgZ
bvolQ2FMSwXz17TaaxFp6qshRdqzEZFhmzVWcw71ZKTRw5yD6atVYia1kI5Kp+GkVOAJJyODahnt
akgC8maQ7YktI2isAhwcdQhS2C8JSkE3nviWAOaqFpgPXIv5QrjrMawx6S/MsnE/8yogacOMSUBn
kmmMInVJZJ9n1Ds7xDtROlUj+wBzfUEjhAGjWvvbNeVBiWJO1gSnlwuD2qD4WAX5yQwTNERovGoG
H9pCJb4MN5LWB3qxnudheBThO8SC9Jx3P9J6ujTbdj35odIkppF4TQY8CEioS1RPA4T1XKBTScK9
NAqiM6lKEMbdtck2vi4Fw7QErdrccfvZOptKW0FCxXHkbOquyTjARMIePhAGo8t+0cqxbYZxAE3u
tJpwNWQFAKBRnHrRZMhgPIi9uU9DCydp1MuPlqYrmMzX6jMVu70ycwma00yAD1iNFNuD9BiOBpIr
MFfjJBoPmZYga6z7mDmIYGqqB/JUuKKQTGy1Gb7lrL3RzfSikVt0LDeU7zh102MHcLclFH0ISWKL
xvbWICtCjYDsj82+t06tnLiY3C56J/qJspKrZr1Y0ru43C5ozzLktqCdJvFFh4uFpvCFEblXtHyn
7DlkMkqxhKy0tYppUSYyR9IRzwgDDnqxhvUOIWt909XxLlz7B8WAWZfqMJ7hP9eMK4qZPe5trmu+
idNTNKJzZxHDCEBOtRDYkb8FBgDgsujPE3lBQnpk6mCT2OI36RZdnbrWht0Ty52mgANReS30Fruq
rx4G4SnOP0mbOCpG6kTLVdZTotwAOtNZiMkxCXOfWxbo/44JzGesUw5FCBdh6ZTEZo+vscoSkgGN
ET/8B3vn0Zw3kmXt/zLrDx1IAAmzmA1f7+glUdogSBl4mwn76+dBVUeMSFaI0bP+qjcdZfTCJm7e
e85zhkA8NmNZYd0NXgyUhjx1p76YFv8dgwd89WsDxl3gdKuE0BjiIXpS7kYsG8Sze359VzCVxfoZ
XzXuYDMNfXK1PpOUyTjEDRAfpVsYZdZB4zDpGZk6Bio4wrvWPWfmmkQIU8J1qbVyw+Enjum4unI6
y7pLWuIkLHtavJ3ZbeL4xNXm5xGcz/JM+zlpluQH5TgosmIrEplhI+zGezRp66Hpv3o0Hihs+8uU
utf2nH2hp7mrQFitPIvkraw7yNl/KEgUhC+wtQLG4PONmSTHgJFaRV4mQi643Cq/NvPkJYiRqgvg
fjTdYETaTQ7XhUU+2DYIBrK+dbdzyFsMTaYX35piRKBSpA8LLdchL5Ek+7vaS4gpP0tcpVHm7+o+
fxwr75odoUNkzcRmaFWjd8UNe28Zw8HxAWmoWzQhMwPy+2GpS5vsWBJC08P6CVTXPuQekVHGL5rJ
nya7vSesMRjabd/SQaiplfC0oC3A7Lwbhwx8Yj2Mp2g+e+T/tgbrskiTmzltznNqnnMSgx2sN9UA
zKa5i2t6uq5xlpA1gvw6B7Znt+dhAftlFRBqVeIX7yOPdKsFVaY9uIxkXRBZFQS0fvrW2qZN7UNd
x/tW0iJezaTVdVb4S42SnLZsnwxeeCrLoH0uJIGHZu/vvZpeb0+HZ15yHrK+/+QMBVHJqDAYNMko
20AlYys+7Ma03c0aK1fu7IgnoDO2nvUNrayzCr+3uQkuhbF0WW01gS8Zin2Zjht4TtDxrN2cdS9L
ODzpk7dsDNAXMkMdxq1kjmbJl9k6BHN54410flDHqFsTHdJgnhwfY42t1qKO9wFxcxkBzQ5Cw1kz
AWKuUrEDVjdZyEYhp6M4mcNzUqszu4UXJ61/wbQ+dVNGUxXR14QPatLJttHoEAG5br2CPjVarch9
HJwcbulA/qXlnQ3kuUlW39CUYvmt7OJT18qv/ownp3G/N55BN0G/zG23HZRRvWRwvo7SYdLI3laF
vk/HhoSlnPZ42FZP7HSGtUrM2wnS1XqabwMBtBGlpJnyclVrg+5LzRdssse9jVSKxfc5cdtnCxf+
laluZt+6WHrcNyzmwOPmtXaRCzPLXtI78LgFezjThPQGK2kmT63hcZOyczQ04s7I+eOnz6aplYE6
OZBwrBC5mA2BiUgwZBugMnGWBrnk7UQM3s/5frKfFM2YUzuPB3eQF9jxvyRfuIwU4PXYoICmRSCn
YV8tn9WM/Yx/I9ovDqIMFqZP82idoqpAbTkFdzq89SPvy5hmB4iV2yKEYjS++CJBu1CNp8asN6ns
VkYE/M5OjmkQPaYd7kBrxFNDhGLnsA3u4phJbjls2tT8gp39e4G7u8dP2bbqutML8p3Xp9KHbPJ5
jAEx2kH3A+4JQkuZXJTfHSsd3aa19Bp062o9TOLRjfDh4xy2D0PSDHQT6JcoeY7s8EBGi0oks0J7
JebWuKScn2uu6TTuOtGTdUk6XMroOgHGkv6oQGTw7XbXEUmMkAhYd8dn8C9Xec9JTg95GkFMkqsm
+2ankGL88msdYdgh+813kaBP32yi2xJ0ZO7c3yXMX1PCRsrsKwQoJtHo88aEgQfVYHzOaf4kbonv
ee9K8aNzo73FIp/1ApomlW0BboXdmCfRhFhE8uL7kkm5lfgOxCINMMZb8AUENicbmzxG7bt8m6vP
LoCUNPk611/iVE3Q3pLiJkEQ5NErH1wHmBi9hKwiGpD212xU12g5PaReoFO5be7RJ5D0itFqtE8s
rFpw1qeeE51OeCie2kY+DEQAfZGYiMhj3VOZ0HaHrGLhgHIB9hJiGoXfO0dNjEMBikY/essBlECl
SzFpsqVfPrAjSUTs/cl1qDYLQcB0XR5RSJuTOX9ib7SZ7cjZ+i1gWLu9S0AbQcNY5vc1WgaGTVe6
sS91Zn3uscY50W6qyNU6FbUGUVCugxztZOps8/rFH0em/WcPawIECnLHQiKluRy7wmX78TOU/SEr
bgjHPEpdnRT0rCdBGXw3Dfb8s9P1usn1ppJskMeZyTNUX+R7bCOyDkl92WOtVfmT3Qgq3fI2AR9V
Npb+nDAZOEi0wYG1+DI0vGbasOsSSDPxOvbDgvYFXkpI3n7wEESMRME1JUEzqXz2oL9ANsZBUo7T
Khi8H4pu62SYj5JufACvicSIWPNRzmvWN03bcAnPmT31ggAYSJn9Q3f9cFfSRLebRVHvMJpDpeMt
WZXfmvZIXMMqRAyJyj/148skAE1PnbwrgVaY84lhyM/CozipQNW0aGZCqpwyYKNgEqzX8WKE+F0s
UsY8syFGK90spYxFBMISa9HF1nZoEGyMXH/YkPH4MuTjPk/tS4oc0qsxfuVy17c/I7PcyARZQvid
HtaNJk0AOvYqzZ1V2mGpqMpT5OVbl+ZnGmMf6e+Vty+Ke441uKICXhWx/OzyEely785CvWF1YlVZ
5SVF7dr53t4hS23uf9mY8npskq1yL31knn3WwWun6HZ0ZNbd0N6KlNTVIkUMb6MGQvi7VsK4I5Xs
WXRQkWiOr2UrMogzfYLED1HhBIDuag5xXNO2qz15hmj5bZwIko5Sbz82dXjIiN5h1mXcBF5HJUOf
UKRPuXef+/06j80VKd1rzwBGYUK1e7YJdmw8/7YkM63IjiJtb8PQ9DY9pBjzKifH5Vjm7ZrA6otd
t9iCO/SG7gQ+tQW5KK4MmtjYQIleR/+QmdchTM+StRHztw2wlbHMJZrhdI3MQWj5YqpBZ5lYnsBR
PHyLfZZqC6noTOVXsAGOzGcGfrzdds6Uzlq4LR3ljF0+WrzAACY3Uwt+bxDsW2IilXPiUJAeB2er
5dXSCSo52al9IFE3tjJ/INI8bDauwXsJyNIh2GkRVJLcULems/UW6l5Vh+2RNrk+WV5nr3J4ej+N
wG83iTDOWdZ8b4g4Zz5CHLAx7oIBRYfrx9O6aQhQtdG9MIqiS1pnrB1+M4KSbxbtNKnetCrdAUjJ
aJ/kTNYS4uFM+ZfOab+UEz5+1DmTj7hjBhDIxwscUaCei6gnxs3CaDyN1mZI+xXCLHsAtqWK+ZBG
dn/fLLlKlrUe8cR45G0z+CyR/U3+WYcomTzcRhZlp1OaxKXXd7XadXHtbpiekMlzcKfuF1DF5d51
W9Lm+ENSVJe8SG0KRYMyZvwcB0GoVjr31dekadADJl2of4VA9qw9YtIUqWxgtuEWS51fXKUw3nzm
jrWJimDsYF51c8B/NKHipjymA3uz9C+JLkGZxzUoBQB5PDbhdekszVBWsfGiJ5cX2bBNdST+NAKb
QDn6FIaC7IdIjoSkuZUrYOY0TX3TF2MNIHHOxTksG74vmhcX0a4QtUEUzuTdBoFPxe+knQl/qdPW
t1R4pMcrbQdI35XtxDipKvY8NiCgO2ohtrfT3LOjzII5fkK/xZ/nR9W8yVzyC8//vxepp8OP//4v
fDR/7EVC4n95bn/8jgT56z/5uxdp2/+iAelYPgZK0/w7GuLf1k7zX46E7IHTRKKicbz/tXb6JkgQ
2oK+K4O/upHQQv4toPGcf9k29bLAhikXIoj1n/Qi+XN+a5i7ATIdCXtXQMTC6sIRvm5EGjzbc6ZM
QTS5Gm4EsxEgbQY+1KtqLAIglCwJ/rZTEV79KjFzfTb6Qnhffrtg/9C2X/qx7w6DhAwP4yuAPn8R
Gf3eDy2p2RTaDQ4DpSFUrHF0gkNFlyO86pMh/JbMM2b91Kvzp65xyeTp2iCZNilRttO+q5sQnwhj
uQNJUZ69cmJSJtysZThoTg3Cu9Rzyuj2g2N+PWtgjmI50hZC0A+mxxwsqJffjzlNmaqWbmVvUDkA
FLQJx05CT19XzHhPYJmA6WZhfK9Iy9gYXeoe0B6SyNcgiIt6F38IyzjB1nHot1cfHNpr19Xfh8ax
mbYpTfNvN/Hvh9aZXDphCHsDNag4eZNLjPkUpRsIlP1WkVqKStaGQWsBqzOEQIYtW1rM5OB+cCSv
/U3/PhBsQovJiYmJfONvyijdJkjay/AN+jGVcFj+nNCv3EoIpNsQaRDothm49jTjU//zVXj7TC33
R3rSRazhmrTb3/TY2zCZhR963B8iqMyrsR8jh0UfEFfW+8j1/Zp2DVECMDL+/MPiHy6/KzlbgXya
QcJb0xutkBBJA3ybMsKGWxhjACaLbcde+amXMiAvWgKk/OGqRYR+P3QwKqduLO68LAyqD67Cm1nV
cgskcnRS7NhnYwl33zym7uy3mHNNa2PVhqbrCAaYmb+wm+iKDEgP5oMuq/TYptZEnLQ75s+1mHHc
uHUTPX9wYd7fEtfhp3hn4A/hCnzzmg+OW85hhtuCJIqJjVGvmq1Hpu4l6jJgZYObh18Thy5dhP3s
OnHC6VNvJM0jg85t7pY05ywsXl9bZzTOY4q5h9oRrCMZ9F/+fKTvn9u/1kXSyaVpu4HzZlkkqldG
iYkx25jiju0KhlVI/CMdnja6WGjFrp3OcR6mqY72f/7l9w8PoyHTRs9oWo6LoPHNY1s1M4qLRiVb
fyaunkEijsmqI64bY3Ntfk0KZX1hFDv/ygLorWPlx6fRGZNt5nv6AxuktfzW/45TeXY4Ap9mMs+Q
T9nz17F+f75Pykj993+J/9elUWqOQCi3SLjo0WfNyAQGH0oYnzXg9PuyAJZ/tFihIUQ5Pp2qvlEo
1xPk8muNCepOQYVNTmVD1PEXLFbrqowQqSuUQjW+6w5lvW1O4mxIGw0aSNBR71QJLBilVI6DKJtG
GEIfXOHl5r0+K8/hG8PbyYjYFn/ZJH87qxTouExE1m8dCSe274ZuL0oaW0M8JOu+AYFkZ/YEPslK
v48Q88ERYEf44Che61aXSwvRixky/+PLxP95/fVgSY4StyIjxXJrMnqVbirMImZKkK8mcrCgk/jn
0/6Hm8nH1SYWCqkuHR7/zS/aDMBqMUFMHxF0fzXtqqLpnzuPhOGQvtYkcKFrVY/nZq7qc1BL8zjJ
ma28pb07whd/KItcmH526ThNVvq5rlzE6ZjaYjHR2o8LVewlW354K7KoHIjHqE1c2/C+//k8FlDa
m9vHebhURnx7BYXW8l3+7fYxBXPoZpHaoJVDH6B1TL1xq049OUbUnCpBZnAYoOFJjIgYFELZ1qqo
vIdB1XeT09bbII5An4SWe+/w2WPXDFAZxaR/E2Y2DgBW0A++B9ZyZV8/cAieWfOWtc9l3rt8L347
4i7QmQFYdthiG11yPREs09jumKflExmZsbW3eGGwXVnFvWcM34OyYveHemOtoobcuzmdMOyS9/NY
+SR1WYDH15phoIF8ap6+wDFnx8bk9SYd9ScvMrJD34YXw05TLIYen1gTHPP1SJfygxro/UO8vEaC
JYLvrMUNeX1iFnxiPy3BTYSdOZ1VZnSb3u6rGyq5iRg+J/3gGX7/ezjIqeOY7Nvw9ew33w8UqbZM
Q5hO1jiWT7Y2flB0gEFs2uHFjBKdffDx/Iffc3zAfOiI8Pty/16fX1v3BbnR3bBNlHRwYMrspzGP
3klKiBn+0MgPFlzxrqZEY+/aUrqu6cN2Md9cUI/sID8yI0I3W7igne1FTHqr4mFIsgb7Wo//Kua7
03RIUIFLICDuupLudFCZ4rbzdPRoa8dcaT26H3yX3r91HJlEuv8Xo5AX6/WlGBhHGyoBzhoAbd+F
UyA+RyGW1CB3u+tRwzOlsyt+aiYcV4SVq82f3/p/+nl0RVRybBF4998sXlVToJ1TJHTNZjZ+Mo1a
fAN+szOcgrmUZguMx0X/oE9dH+PU8D44ebHgJ16/wTwDOBwCaK1YNN8+eITRl9Ch5LBVFTULFs9A
PrZO3axyKJ0dpjP1CJXFu9WRd0gYHBxa0+tvbEJLiSLzbVo1XR0C6EsxQjMTjz79h1cHJo8r0KY4
gkKXv17fHBf4/FCYUD5cSoF966TWDZlpdMWtpnkapP3dR7pxH/NWbctcmQ9//vX3JYtkE4v7gqxk
ohHfQR4Shb7QDmipp/RcjHuDcKlPAyiC4TolVMTBSEGbYxUxCtUblSkYxklUtXshEJjAXVH6Py79
OSDvr8hFB49J8HZXG4VzZ9KKclgnhoXfpw0wyAS5XUYjG1Bm6HNnlM7hz5fh3SPKj/KOUPDDXeJh
WJ6h31Z5lL4hMmjhbMk4ZASXBr34peHQ7qbC9Xa43ovvXlCKPcnA/D0iWuoPSopFIvX6KZWcK70B
tJ+wJLgAr49gjAfXinvXJTHXBkGW6XkGnZQMSXmYwEQfW3KOiwN6Q/IqMv6Vc0za0nBra9HDRksB
OfPwhkX1wbv7F1X01dvDcbnU8eyJltsi31TTiTtZWlgdY/mswYc+500vV7RyoR5rs59jXJ2yQlzN
hSF/unILQp57pXDvJdo9jKWJtlz3lj/tA6Z8RNVkBIXRQDZMb13PMekQxDsAlSSxNdypwaJZX+L1
GT66vu9WAUTYdF7YyaKdRrb+5vq2VZGLWmj6IRlSqf3SLUFFkja0HOI+nuCFliTGIaJfsAYh+ZJg
p0rPXHmZIzOQ3XrSuyGJ1I0o+S9XtenZMMSnqUk/ONL3jyJqNUC0FqsWZFn/zWLtVa7OEyZRW4Pm
zzrLJ7DinfmlsfLgYiVTDlxYwGyqq93kWsn2z+/Bu48mBQ4FGu4cSdfLtZeD++09cFqcvFmSeFv6
ygZwgqi/deMAmIVg80CHtbn+8+/9VT69frxQqYI7Mx2JaTbw3jxeNBiUK2JS02Ov7F5qwx53OXve
tZE65jm0DafahA4ReXxTMQhEgbnJxqw6WDkLkWfo4rqavWwtiTE/2YXEBowA1tiUOd2QIpr9pxid
+9UwKeor7CkflBhvID1sBCRKQGLtTYs6Q3ISry9XzPDAMLvE3JY84dd2GwSPorRRfEUi+lyM7Hnz
0YCSHyIZPwdkCK5ENGnCwWpgLB6Gmm3jZlG5/vNFFcuz/Pqi2igk+ctD3wr5bbnLv93FlpZJVc9I
EbDi5Aw/+O7hQaMh/inBIld9IcXQXBCjyA9WjtW71QZNgHvWs+0dtWQUeGUYBhk6gLbaSzCRqIx8
0JiG09AEPQqmFvXyubaG+P9y4AHFtuA7jS3RfXPgPAlW6fYG4xx/BDTQBAVChqwjgqAkTOAraUBo
HEKRl7QP7Q6ycCrE8K1TWK2XTzXTa2n0AgqEoqcPWSby9l04VtTaaOJQWmPVuos9xzA/OvD3qzf7
MstdMNBL7bfIT3+/4kOtPVLaSe1JGhPDdmQL/SwzJuy5Hd2VYtTbIvKNb06L0ymyYvXoV3mKWGws
r1PNi/3BA/APh7NsTX28n45tcylfH462e3Yd1Pxb1xumbRTaTH2sMTlWrlSXULlMaFTsHX0c7scK
DdV1Lubiwv85eNYUnT44mvdLr82K6y5cJq6QfPtFn/IqRbE6UuEkFbFBIVG+Jtj4eyQv4dKGsE52
lLVbrRvkTG7bQccH+8vkvN/MGERA/LfzbeXYaNBUn39Qtv/DCsQOyGdAF0i+cn81/3+/dVZZRl5r
NgQugZt3LhXt66vADRPSBhn6YuWyiY78YkyG3knEVObWJzVr/JZg4kkYSBZGtY1HrxIX2vX0kkOJ
23GNi8CcVkY2x8VxtjDMr2sPUAAI3TCutvlM/Cz0IULQP7jU/3DjGSws1STNERaAN8upXyPOShFO
bFFDMdeMycDETOkThBEZIRNINV9sizpi6KNHg2tya2Pj3NtM13YIOeUH6yPS6ncLEUu6oIiTCwXu
bZvd5e7FHTuDbYzk9JCaZXldau4GUmETgIUm+EdPtmKoTh5EiAuIjpIyb/1ihB3c9OZe64GMoSUw
m51JFODoje0WnBWz1NWcLNy7nEjcR0/2i4YwTglfAqUQpfqFgJ70a1547ucPLrH97pzYwlqcjZC8
XuLtdoL8u8nIWjfYWrxgN7HI7IuL73ML/TB77j3AglHWgCoxk4nBRhj8TKLhhRtRg66Z4nttMj//
PxwSGyzJCrd0xt72KNKKgSJjwhDZQAeunERuiCBQN2krz2sL8evOzfPuKeCrdM26MKF3WngPrXA3
M6dyA/nG+eCY3rVN6FgTjU7n0aSPzw16vQIx0WxG4tbDLSNX98vE/HLNoKi6UNOTimNUxidHecX+
zxfiH543Wr48a8zFFpunXF6P3z58uOMwVfnsHeImcnY0Pq29LmEapKoYdyIuihOS/uopadP0VCvT
/QVx4RlTIVwIt5TVLvN1ezHygEm4ZZcnaSkXZw2ErmwWRDqVCBJ3VdETDEjc7oEovPCx6q30kQ/N
WRlz631wFcVfTYPfP+UOt3V5kT0mazY7lLdnlLdYN93e3CgApgG6hdlFKsfY4DENrIkMvL5G5Axi
xI/WLMJINQkaDg5joZWNTostJzHVuiEaq7CH+jPxM1G0tshymTej6k3rejJtiCem2Y/tt1HkJFww
jtjNJfl0qx6jZcR83H2UWTxBrRFAAP0y+1yN6JUjQtBWTS3LkoAQoWswTjnVe2o3aDhCXhPwq9TH
HbWbM9xmnYBZM8WkBgIhc8ZvEooi5JQsEXQ1sxDPgFLRsOmrHrKjWyC0REhmzGtHjEaAoEBWiyrY
yfND6JjDtWflS/ahtMM7Lh1JdWnaZj/bLrHTrZGN8JNyOBn9CXZaHe4thLlEG1paKU7Q6LIDFUJ2
RyOn/ZVY1hBcTZzcuhiITV0zHiCptRE5Ou1KNddgqVK0J7Wq7FU1GmpcdUOwiLA82YgV4BWEw5U9
GSdECQ0SAQfvrcn0lt2SMSCQrUIzgFPUVXzsiwkVTwh5t90r2fQHlc+kVtl+isQvxHG8MfFl3OB2
NMyjqJixETCex+4aAhv0oLgpzHA3aF2LnZ2p/J6Lx3LYZsuFCjOoP7yNiye9cr0fRYNs+KPdybuR
FA8ky/li0mJEZ7JDef2K1Y3bljFL+qYQiTimZlZuDa/lfRFNcrFnwAlX05jXQG3JhHEqOzuwfxQf
bNff9dr4AWtpti2Db7bNzpt6y3TaGQEkcJsprfUhz8LoSEqkucn95DrqhvJgR+4Ddr2EbmrUnoqx
lYDqAmPHUAReGOIO+kCJ+vnn9eft7unvo6LG8cFjYDF7s3uqG1b/ZibWs52K4WeejXgQO6+97bso
f5LYObd//r13tQsrHDs1PrBoyqE8v7XM1Vkfl27bexs/GINzCpv52Jpx/pVc1SWbreHdiJxyCa6N
DmoukvLKjPtlmyWgFbqZkIwt0nj+7E5tcQ/GOn2QRa0GsqPcC+Z11gi4Xx4abGBYjqmE+dH6xhV6
8zl1KAyFa1FrWHwq+Ga+fp7Q6crawp24qUVHUGvleK1/aPLGBZTWLjQ/MNTxMUT2rXZmbs8PDc8f
PIRuNoPtIMVwGSMfGXc2IKEkyJJNLaiPpPqK5nTAkI0amlxjCD+iVOZzlGXU3X2JDhogX1tW68Ss
9ee2dE5GKCOSr7xBxsdGKVzPSVbF411cLJooPNwuGVHQv55idx5Y+LSqyx3NO/iyUW0m6R6ihlab
CvxDvum7vpoPkZ+XGqxyOLXo6nx5XPbXwdoyWyE3ZRtVaC7nvnip6zSpt2luZfMmZCfx4nVNmZPR
mWKLcYOWwjF3WjxGbiJm55jO0CyuhN9OZ3LVTChHEfeLpl37gwUi1480YdqXuC2BOgIxBAjMp08U
R+CfYNrGnrHeGl+3vM59G/2sbyaIMtJ+Hp5JhS+srTOmacGSRnrTrnOXARNKlzI6MBaLiKpkbOts
cp1ockCaBbRa47RE7DTOEidZnvjDXtRJXh69PHCmS9oWHVl5w0wkhjmEYKdY2ieznpdrbd2HVUBB
NCkCxfDT5853FiD/Vsqgq1c6TYq1PUKJYN6Y4hsyC5vo17R5cGxdGvuwmtlL2KkEaAHGTt0MRrE4
72UGIqILTGJR0ABaX/3ECG5VGuFviQWZZRs+RciuQhz6jyVy+2GDpDW/NSqNX97ALHAZy0G3q8Tm
HKvBLdU+H1NYj+SaGe0GUIw7bhT2c2vLP8U4LWMaw1dd6sz5g9cWKJtl6MXH0V/Ec6KNyge0pE2x
mUfAEI+oDTt163lV2e/QIA7Ae6vY+JGl7F0PEYGzzQZiuOOCrAI9ZkQ66LdBQ076qiqsJdXO0PmI
Y8ShS4bEkADmup4qOF4O3hzHyggdvKpUkIBmd4OhuUWtmYuVnUzlpyClu0TcABdh7SF9BQ9gpt2u
YKNPhE+LUYRUwHToz2A3BP8wy7qWrh4IgW1qJH66reY6vy/5zPZru0ymtSz6rLxVAo7DVep3BulV
o7BKTA48utbQedGldBwLT8A8JvdlVySktnR+OJ4tZc/1gzGTWXuV824OBwgxSEqJB56M3VhKPBKO
32HOh5BRpOd58kJsLL1fcNZ2Pea72cqAqQiXEOmBhn7xM8N2AVh4MGPnWNS9yzCFf7/ZB30eQBlI
DPSUVtIISNV0Op2N4ddZtxpoyM43PHoo9IvBgRLtxDlJkkYzeVvXh1ktlPDrfQGKj0WdXQubPDyN
hKsrd1UIQLMxEbdnbiQqT67YeOgyY0mi8JPgoSU+1btlQemndalRD677eRnFDExBH/PBavl6+Uqt
SRj2oOMLvpuXWsgMT0xEKbsFZhLiNQO2l2EqdQbnilhM+L65lQu5SpwpeAAz4IhjWUzyQatk+CHb
rmJ5q/oCmi4ZkGprDTkRmkXoMGUDW2KrKxBB7VfHqnO5wj0EtqNXhJpfGURmYnQPI2S92gzEcDCt
tOs2w9Amn7Oh838OyNo+O1lbNitpSFzxwHEiecLEVJAGRMS93ERTWVIyd70qV06Ca+HK9or0JazM
QaNnr9RnqAdRu0O8MaBnHI0ZximuWdDQ+L3jjcgjgNcxT4xedU5Z6zsv5kS3iF2oGEcLXsAm9UaM
FkGWf09BMhQbHaBNR+qAy/bOhIV0HJyQii93ZjEwbVskz6QBxd+MIkPFY3UJ60QlY6oVBuut3jRw
KfetimD/RnnHq04newjWUa9h78nc13dm0+lPs2qXzME+0yn5HKmqN5p+gfUpAKXzi6sry1PBBsva
KIqkz8bkQORB6zSfh0Gpn7bdKtrNM7maG9vTGnSqMaNKhm7VuveRDAyIeVIO1m4cefWh1CsCUtN8
jLDq1MAC8UyW9gGz3Xgg5T3vDlnXVNBCAhPdvauL6TLiGiEjGjVXts0Ngdw3Ai5BaLKnKdJ8EzDf
VQMLeyPppaHh7uOFEWDbmojL1h+hOMlKrrPMaLA9aBOjUBh1PoEypc8DHKvIOdqtVZRHg+p0JYMC
oAxU6VrvJqtwhiu3Nq3HzKtU8hAaCZ/yLh8CAhvibtb7ktqUik13jzUAmRPjZ/wFGe8o/KqUYCGY
o0+99qqRIEMTryq5muODZysgharAWnWjs3nAljIvWX2ZItH+GDuzi+210WPKPA8j2FpnbUztl1Yt
kqjGRJmRCk2GkusVA9/oxPoSd12IyneGGXTiOVAhvoZc3w+9F84r1/MG/woVXk7m9jjiwBCjXft3
zA7GajuKOvgZp/7iX7UaWpT0h8nqIbwSuGIaC/4UTA71YezleJpBLHRrf1m9rto54iuoqQhwP014
iOF9JDTfgo7e9zQgqVtnQzNF2zQj4nCr+Vv2Pu8d0qeCNoVyaZUNDpEhzj9PtZ2np4G+93RofS/H
xWIVA6xuJtPHROfUOn7ulPIQujPqD2OxkAVdiZrd47JeZ4gLMdEUNjCXhBLrNHkVW7U+9bp4Pecz
XIq2cMUJyx6xFRi+x/EMJIvZ7JzjDauhxdAgG2kwH8Ns5ENYMgmhKkhoeNlqdu+RHWkygmRuBo9F
Hg/mdcHYLD51Uee+oF0LwHhCboLA2ragjMcmagkKtRr9DLkL/47sbH6NXf6M8bLw6k3fBy35j9Ws
AFDPg9Ir256B4vag1e5xxMwadKkx/uhGz3z2RH4X8bZwXE0nMNYYMw2mzs57AkSqjBzZyrTvwmm2
MGjR5UbSxwRKXIzUxIzpEpRysUqDfrkXjL3BbwTg0AE4FXBEnQqbQuLn3rpoelBF4eT7Rw28ydin
Zc61MUURfUrovl7R38y6/eCoOLrg5kdyYNHVKlairgIiBjSqlgM9mfFQQZfR9/NY1saVNzfOT7Ld
RrGl5jPMu9loPUJqo9ANt4Ud6zsnYBC1AYnFk0pJQXVUzjHlsFJhuijZ56jCQKODI99VAEfIVIty
PaKE7felWXr9llXDVZt2iapceUGAQdzDAurvw4FIXwCztnPXNPYAf3bIIOTJgailhoUc3zYkWXim
tVOvQ1n7zsErQ4yFRKQYDAR9+F9d68/6mcanealcZRiggSoyvyJ/VtVtVLhduDNrl7CQTCy5MUoK
sp7sOinZVsdGsE0qY5x3fp5oGhAKvvcurB232BiMRdMDJ+iG9xXu3gMCtHC+YDkf4huslLJF1kdq
NQnDlvhF08kejmOdm8bKMdHf97lTWBtPjwwoCwUXyUlM7e3LRLgF72hiP2fsOrqVMtAQrPWYz+31
YMAFWFW1EzV7R2UtdqlGeASi0wTAnxpEqyLqcLkVgIdJ6syfI1F4n/LAL/EZux00HMvJG+s2gDUS
cl/AtGHxHL2vsGIi/7auy7Td1mHGOuTXadyTl4Xt7clkVEb24lDGN7orrObECk4fBsfaeD34RZAd
7cGpUbcxIsR1NDZDus2wvUioE3M3nFOHF/WMjVRRC9dOAuK+iJJwYzFpuI2bhgojrlsfVxB0Peba
iR8P5ziAbXRqkhgEsB+jb9pVqnMpMFRirJsK7NM6se3inkceRUuCJBbNlZMTAQa82SHArJryk7DY
aK57Obnw5b16OP8PZeexYzeSbt1XuS9AIGiDvMPjTXpJqZQmhCyDNugjyKf/16k76cpqlPAPGmhU
lZQnecjgZ/Ze23NTmgjewbBcMiNm6KvIjL8R8QudN12E/lmkeFsoGuv2nDYu6egVEIngJEQZYinp
POAYAYKxPQ1LCm2iUTV+805kK9xU69/YF4ZPYmV0i9yqi/W7yEtS3Uyusgt6U8CJti24hE53y8Kp
p3gks8AHn7D6jeNgp9Hx3rgLzuySwKFfWQC3Hdi2Y/yHwon8U+qt9XffGrpSa9oYodSocew1Tk3A
dE/9dtZ5NeljqBqyvWxn5wy8sM7bveOkWQ3pYcbIDkxq0odYAgEIhm6A3lqmYITqZlynS7nedLFh
HfQfb0+D2XY13rZtYbL2lX1l94GMddD+4doSb9IW1hCbUMdW4AqiFQNnlxeQZMleCLfF4I/HUds8
348KZSDek+y3Kfu8vHZTB0NP+r5/GSuJ308EbZtfnCIxBs95daMIxChAIk4ub1dJWqs7nufpKTNN
DKKtFs03txjK/NjmgSiunL3js6GViPYgNMOfXWNcMqDF6osPyRzU15yY4BNzbtLfps7VLCB9Ib8l
mI4eckvlTVZObw+ZLkz8MRnR+u3itWVfMQhahT0T/UH/juwyNPthcNP+mDstMQ9THKwfyRZq5zMb
pfSuBiscbQvP7YltQwY7HFy3o5/ts7yKSVmY5LzJk1UWhzzjfoCF1ahvE8bwG1q875Od9fgzfunx
S9cyVshMYi/4mU9ODu2rnklBzlr7gbmdeuk7TdYhxECCh6mQmo2Bjb6eKeVH9ZC1HfGefThXPyGf
DzB3ZeVvlsihPpAwCBaCeMxgn1NqC7HzPD0ikq7VjQnjdq53xPKAHbKkgJN3am28+E5iIqo3ehmw
P+eE6yS7XrIT2UaeyW7qFMrURyD2SbvldYAlq2D5GO4sY7uXAE0XEZEzTirN45ISxQAPJq2fqILK
WyqyM90p6USnhDqO0MsFtiHVc53kTw50U2+nZ4eITg+i70sncgYGfpANy1HzapGf2PI0/R5SV4kx
I3MSaPVgLf3HtlwAomNy9tErwu048cQkX3x0oPsUOTkvAYoW0MheGTJBB+4H4yRVffZJZd2N6l1l
LSVmLQEnL4QiiU5nwRb0l0j3lNeuvgSqz+WuR0HC8cQi7xRLu5LE0zMFwps3Bw+DXjX2RVI+0FwX
/moOwZCoq1iU+GZGGTvbiUrngvJImMtiNe5Khg753W0sBb/A5O6y72Kvil4SgFz7yo0MapXW49QP
ZTuM11Cksz7i1kvZSK1ZoHeBcs01ldHa7wM9udVBNdVt7IuMMpKYX2Yjt/yHoEjR++XE7YLBmfB1
MnsGuFcsHaGPS5lU17BNBHPypJmYOOdp+twPqRMfbkSzc29kP+6KNJ2/qpUBw6Fj47/sJlYB3aPS
SaU/Jt3kJA9+JRPSQyjkGLYjwOY1GZsvfdLwtqLIomxoWPqSqTERspFlFVn2UytTgI8OFfO5L5rU
O8slwNjoLA3vlM4dVHey6+3MdKpON5QfNMznuJzCnhiAehCvll522Y+G0gfKStve0PClazZDW6bf
igIc5QHCOUhor0F5vyMqovjASyaKTuyevenEbUXOMFC1wl6dMPfFI1dZflcEdaVQPNKCNN6utcWj
a2+Ajnpd3R+1y1R+Wwn8cc9pm+Zq34SNbU4FCSVHWWqCOldrbk3iMFaXImjAm7osTgYgl659yw1k
i63VduA9WGVIBxLF3bqFtJSQwcL0YDfF6F92ucQZuUYqJ/vE51fe2KHjbNAhWBY887GvDj0iOd5N
oZ3Gh3FaUb0jrBl3xtNODmJgNtj4YxV3Z9nTDj82lShfrS6Lb/5c3lipfiCyCwfummz7pPZZCmOx
oHosi+iZIJyF4DJ4fxtdVs6jJ6YOzH7j9tVL643mQ+uQ67yHUl6edc35Dz0Xd+4OYAuBq20KNaVr
pup+KuuUeyu21Z2oezr2tJvbgByTwf8ysirNN60ywfeEUV+2r4u0AaHuMw45eG2eLVsl6O1J5ikx
7S/MJe01SWywPrdlgh5dNhhUSGRb0zdTy6K/ckeC/XCdaJZf/KGv39xFsYpseDgD7PcFebjpuExk
lWRa35cwyuPXnrhBJB6RIsi5KUm20tSw0HzngSFgFGUzmTqoQ6vjAOURn+mgq1+zjCSmqCAuftPR
6+bYtiUOztAuLF8bnJTf58aKHkG7CzU+4a/d8NG8+Ag3i8+TZyACCSwLHZIH0qA/MjPK96ymU8o1
Wxlx764iXna5By+ZaCDHf26Y8rjUxVnyCxXc5O3BPBfiVEDTwkcMgOhJtSEoAcuouKIlNBOV7jqB
WFqb+drXK/EZlVSKN9mSpCNm1aUzG4ffaNlOGoIyXwy6sA077wEqQS7rX0hs1nNcTe53poIIWKo0
xnwmCFly6LQIjtdD87asZenRLy15+rSq1vtS9DZSuwglI0TqaXDK7ZSCb6C1x9VBleUMAOrFQIRP
Gw2/GXIb+QwlEXRIGBunf/F5LUX7HmFIc+hXGVtOx9QnqmJgA38R00raFUVubLeJE9fq3m8gNe5M
1RMi5eT0NiC8A3MOU95cQP7jFmX5uFK3Wdr0DwO5i+ElHokJuLSqE/ejr/MPxm9pxYZ4gfDj62TZ
jhCsjr3XxyUZITG15RLid77z2tmmOwzt9I/0M+opAwDpbVqoY/2GAYa8hx+XdxcW09FwUEQMmgf8
srJ/EHIJ8UxPy0wz43bl+G1ySkz9S2z6o1ZoxKtWOF/riOcGqaXJiFXLG+D/Zdveo0pdiE9GkArc
XjpLeEjmAgzJUFU9OXThOAe3aQX4CMZ6a3jsEFrLR9GQsXQYVw36s5Z2iT4zvWxxnvu6ZsiS1113
4jcuWnz0sTfsUxxW86WrnND5UKTA/y+j5054yKsySs7QfEjByGKRMnzIh9i5y4e5Lw+hMbAxU46y
lXQGilO/DWdqbDyqHTVEPXlHZ9EeeDgnqSvvse2UOFNRjsxRV69/NNRL7snUnkS67iZU37jN4+Fr
N6CZeYA7YaqLDXX7BnpbfkcHTKqeakaFA7rqQG/5ffZMRBGptKIXA81CXxbLFXvn2BwJPAq3fc/b
HHxAi2xr6eBdb926mRYCrQf9eRVEUu1M5hfebgg1YT1ZtPIbjmA/y13AxOxLsnbxZ9nYmzg+Zfa0
q2kFyaxyh4Wsysx+12Wtvgs9ZV/TuRiWU+yYFPVNVOc/Ge5N58BMrjz0IgUOoJMOtpACp/0BoxCu
c0q9iOwtvhmGvcqLUU1koOSYgYphG3Rhf/YKV37uSrH+LPN+7M9DGwJmzcpaFAee5zYiT4bZOMun
EdhNV5bw4XVym3syEjbqHkQ955O0hUtPLLtCR1/Z1S4pOW4mgP9VuJN7KJuyiV9aNEiQsKy086/I
W5J5h3M+IdbaBAhVC+4//2ntqEG2RN4w96Z4GwJSJ2R1P5Qz+z7WweU3nSjeJOGimh0BLfJY5QbS
ilr93t/crCBHLgE/pnNTWnov7Bkd9G2CIaFIl4HIa76S6kHJyOjDyg7662xxUjzhDMpvUMK5lFdK
x2kXdRy1fdDkUMaYqxnC3rs0jU6hmuufrTeEpKUHbTP+hGIzIegx0A82a5/NgthkYmrOEP0AHtD2
l8m9YlD1nDa429mJoe/YJqw9Pgddly938ISm5AS9Nd/xYuI9ABWcN1bNbfo6pO7U7oVfVKekABt5
yaeRdb6fZx5w2wr8164selH9tuFKLppBjkkceNhE67XIoZSvW+bhQYo4qTenXLMc2xlk7j/pnotl
t7ie8zuJF/qn1pmGipwMZxEfmpV75mHF1Ffw6CbtKc9Bjd41ZNoF7EwZ0G9lVWqo0FXpeDvVLN3L
0DQ8piRjMDfNVQtPSY+Fl+yKHG4uNCDbEuIJNxiBY+wD5XByLsDGTWeDCxZ1NESwuvMvwLYgwOUi
agCOs4zfQbrw/WNRC3SmApWkJFqNdfc2xb9avJmeTB46TAhAn9i36UfUIWO4UVM/ltdpbn0BxYKu
8VgBAnrEJhZRYmSR52zhyPXTnn9Atggu4R8x1iUAWqsNTiUk8M+m47jaAMkuiYRzbJrSZnkcZcyS
BX48FBwvmWLHvKH3989OZcCiYxT14ZIPfvaQj6QbHeZlGM2Rq8RLZkndBn5UjLeOxwpwMSPtrB3O
6WxnYPbBwmBziEp0LWbKJ6S+AYiGHbNCp2AthAR+p9n7Trs16pnFza7tADiHeU5n0df6GXejCx7b
WWf5zbrR8LHjwHujYJrABi26I3g2H/175QFK3laxXV8XaGHuBf2vKlkhzCQf8QAJZ++3Ug3neGpV
vQOOFrunEOrwD8YKXKtWkciw4+rOpJB7cNKOdV3FpNWxiduKqq+S44humfZJ5ze24JDa16GW+gc8
HsP+lCWl3PqpTE8GPTHEbJo6sgdi2Rc738TBde5aMnBL55Z/l+HEpnyTgwK3oZopuFKc4qsb5jD6
RefTkT4ULzqkwahMfMFwhWQk1QX7NTn3BNfXRYb0xbpTQQAbglrGoJ77WFEtEphBSBnla6QQFTBU
7u8FWm2xb40LF6lK2uWgqhTUt+U/ea5r8h62UlelOhtdqTshSZCAUJf0v2wZwAGd58qpLtRrFWMK
7PeHkvN3OjQ1hPVTPTOvYZLG2nSnVmOaRyUFuiTN7xkdydKA1xRX7PzYGeT9HetC5oINGbm/i6wE
f7qRlQ0/VL2f5vADR+QKAD3Xk5tPbM+heDCv3vYQ74mMpkeFXwfrt9u4UeXTQkEp2HeT5YrXNkwv
g21Fth+6SHzNm/nGWVqMnf8kVfsvuocAjT1uD3i2eDvf+RGyUtCiuROpUSkzpIEZym6cw+kinHzG
L6izn5lIyQheXTmA/oncg9Xguqm+/MsSkbinzOpdpnWNTqXuSTieR/Wp5ZmlbM+yL66own0wkOUE
t68aPv278OS9wJyXDaY6PnjoIYEX0TvRRlUvVTSzHTlo7J5gVLz8rKRMWONAHquGiqVJIy1zUpZ1
f5CMyPf6S7y3qERoo1y2wfz/dz+bpdQaB6VeD3PoDYQTIklLx8Al9KxKSCKIeGNZ1OBsu4sj2DqT
7vooWqJjLY3vHzAzgGzIvToC19U2IkTZHjPKp6lGEmeGEii/T2mdX3nRZc+Dqc3HQnpmfXDzIi5I
Oy1MSeneIli2LhmS7C8iAGW1ZCS3D6p27g9qhpa38Vj2sFBhKRPu+9TW7QNxBupzDt8XT3YH8sY6
M3LwpRvNpxwztr9t1vGnj3xpywC3+YzodXpisXHL1i1shoxlhi+WDaOEMoyUFOCVElxqvqQof6Yw
WbtvqkijeCdGtm5wRb3i2wprjXxPSmyneWPIjBN8CMgf2apQlz9rCKHPmbv44mkCx8PmG/nc/KIy
UPZHN0BmxQmd6q+hhV6zHbRxvqJUQU0uMkVOS9wGRjNUrRwG2H6Zuod67rovRQTD4k8K++C9Tuj2
tQN29m5ACAjQ756XgNnuUt+4qHkF448zlmww7Ednj8u/98fK3Rm5zt/7hMS6qINim9by0GTrPdhX
1st1MD+anM/87w/CPxwgt7sxDNh54yj6yw7+d/mSYkTiMSq0B0Qn7QMvM/GaKOJEIYytHzSr+mPH
3QCFK+nJi5hS/zWMTLr1EekSyqHmcuMZwm7//VO9F9/yoXg0uEaeRHoDSuTvH2r0WtjGmPIPTtVm
lz7R060/IHgbVOu6MbSa5xCFzZ9cB7cn729aVYALmDZQo+F+jYG0//3HRnKkcIJodRhahth5P1B5
lkH/gHYe+Qj+ZjZm9MwfHOjXly6YP/PXNI+kHa2nLJLiADIreQpLMezXvqRW+veL8t8+HTgPztoI
I714fwO5iJ9Ltp7ugRP20ZQkIJFHV3f3rVdN8x+E7/9wVVLtEaEV4eEKuDNQePz9UiiWysqfMg5t
Zwy+T0MXZLhtl2E/ziL/6S3Ual2uvX0etMt9owUT8KqVbKPTdf//+2sT18VLhvF+ICRYir9/krEY
WxMIZQ9pbsaXkoZ9o4Y8SbYxPOyf//6z/vlaiD2Ej65AlonZ+P3RzCxyQk2h1oNPOE3PxoFYi2b2
2QFqjFQcPKV6m2L6/Ili4A8/+x/aSxT5ye2KI4TEqS/fnQ+DjVO2TNzzBD2oF1Mz8I+9ufY3pIAO
ezeUjvrDDeV57+93vPNMsD0sVrgcxPvHrKVxceLcS/cY8pCqxACN4CHOQu9Hv6am9/NpPsMvEzNi
v7IDCE4M2JGxFY09LZE4N3FARWIY6U3fhVOWw9Z1VuaRJYUA9wszf3+fUiXu0orEL7IOx364kOHS
AU1YNXuUf//63PfXkIQplx1EDNUe5TOmz3f3Smm5izpF2460+Tv9DmnhDS7Fjxz/zbXLQvOliztU
lfXCmVZLEOhhmTDD6G+GWF6/4WbyAa0NXSbup8nxv1qZFf/HKvth/zf7pZ/+7zz5H4RgT5rpCqiS
//Yhb4UH/kT+h7b73YdED17XrLWPk9bSPZDtNi2fhCb1fStG6w4XzG7T+O0Pl+Z9ucal4Rb1XGqe
yIvxsf/9pyJXEn0A4efY6qk7M+9pqcyC8IUaLd2vLMjv/SidT/3CsmRjmlvDaKSfnVg+/8ne95cZ
+T/P2egGDiPp4C+bKHafdxVQ5ni5FqybjqkrkNNp1IBXPQzefVhmq7xrI6/Orys9X/nAE0HkNo67
Qp7JNB/wDkuWFpsEF7y/w7mYzHcIXNlZoBnr3evcugxslmrgn4h+4Bh3yiF8YJ8CyTry46E7G4/j
bKMzJdTJG9r0LskRbIB5HRgWt9bL+/saUYO8lAHn3KWAF5nehStjtd1gmOps1sDAQ8iZx3msFXzA
yDSgK2RQQ491h9h+eAtBxyxfMmDSxaPuG8a4dljWazvnSXT1gz7wH7wR4VIeFiK6y7jVqm0wKfx3
hJ3RGCO/jT5JPN3pziR1aJ6Qsim7ZWiJE6LH+Hr8w+3x/iiIeN2Km0EDCz8l8ftTdqnGhimjFUeM
BiKFKZC0+YZpJ7ayTEgIVn6H12/bhSKeMTopnwzjsooNaff5VF1JXDNofDrRz38oBd6/9TiHPWI0
ouSGfkAu/84Qhq1TAFvLCICvCAgdx6zFiFrytGY3Z+of7Ge8SN8dicA28J4AFKG1of6Q7957eimc
eiCy6YhSTXY3wZerH1Pdlb9r32mXvY8JAulWgRrseSJE6jWZ4pxcZsaC2eMyY0A5llMWiq9ZPNFv
2xBx0TNTN0VI0g20miXZHFxLNEjuFw3Q2n7sVN5V+44y2e7bdiBvLYzZbOxCIyj3hwX20X2qmbJj
XPnrgmugXw+rSLN5O3H1i720JquOKSk6XsYfC0v3dcozu5yGgWTUT9JF7k2KRQB/NABg4p6SkmyD
wMHCtrutQ98IZIp/jTplipK5EnBdxlSOwq4ZF2cPl63+6tWZexRulEaXisDWfospKxXAk/EpYayH
YELt7w+PSLb7kHU5tdWRBVitsGkuE9BlugJi0n1nTj8NLOmPEdP2agtdX/+wviDeHM1RH6NDbruP
Se9hQOk6Z/rdaoLq2zUx1Q/eHUx86sSf6jeWM163HVXuflxsXhBARgx9T+h6mJ0z2qcaNmg4v/i6
jShM0lTf6NGp/elzsnLEayzxW7+cpo+x3yTmbFgW+ju20sPb7ZWVbDoUpQpOunEhtAYqrjZRXPm/
3coTDGDzcflF0kjwwa/KXv4kkx75uaO6CJ7vlKZlgZPbZBnZAm7B6oGb5Q4EbVVum8HYCBo3XtI9
8pqKpCORTodA1iQm1r1lrsjKhy4Gqc8EvTTOSQ8vyvqWMe3rTvMpQuHzMuWK41eJi+wY0bCuW0Es
55eYyGhvI+vZY54VtelXXpCrvpVtyimO2spw7xVIbU6ZLRbvFbMsDmNvHedL4Pb5Wc4Ebu7R8QHg
RoTLQp/AwzY+VdCN6l2o4uGXLWbWjLWb0Ud20BucDYI3tg0I1UZz7XgBqYOF9kt+A/2vPjGXkM1V
TW12NbASuwuTdYkBK5cKor6v8u9j0RQt1mID881187relr1LuDqdkVy3nNl8DaoJA6TD80IyNNvK
7MnLEbsz1wmrcuf4hhWiAy633frRUH8QSJtDkgxtfo3nMsAu0EXhr7XwGO/jRIlJuNDp8ljzx4ud
5liNH5mMI3yBqvtEBkH/je4/Irqvc0jZK+rhe1CuoXegjKLXIX2V9AgCsIiJC+pWsg9WM4ijGV6z
19SUT0alXrYverDpkVu65b4ZZ+R1Tt18TKJiOTfIBn6iIenOURmTHY9nogwOrQ8f5dz4fIMASyo0
lvhi4nZHMB55g5DHl3jDftC/y70w4S09Nwh/x3BoUebgh6X4hqVwmZ1OvTKOnfr7bGzti3ArCcOy
bt07JJxEAi6j7Jo7BpfwIeUqZfpivFUl12IeCgJaR/Y0mFZW70vjCiZqQ45hcMNAjcvdIFPEQ+Zm
wu56ylhg3KW1rKwg0/WsuNPyyakqtZwWy2gL4VrhwbjOmHRg2cGXQHZfOnI1wvUWIZNknELJTb4j
U3LrmjZfzB7KZe4ziXaaZ1T63VvAkExu9BqGL/lso37rw4+9rje3/EZQIvg7WaIV2XS2NJ8N2399
ieMZODfS/7d60muzXRanWXdNW2T2PBdxRYZKKMhA1WtA2DurmHqLTauA4ZSoPU8FIwFy6GDJuE3+
pSoxuJySuoPB/pdlJk0yMiy8am1fswIdIJA2cNHbhh0iEYMoysD4cot9MnmeZ6yB0oJYXbBC8M1C
W+1XlD4HMnxqeMZ12eGo8xKRHhpV5CvqSq9Ynseg7pM96PrgqWkzVhxNoPTLkEaht+tFc5ODrGij
t7cNzripAW2S48d47kdLIqfYz/Uq27MbjOubiQi3IeaIOzWH3hV9BoddIi9BolTsGOHjQvRGh4d8
NgTl6aVdsq0ufe+wpIxCyWFIwr3DPyCmvpUIcJUIux+RCqmRyM8G7IFIXj6b0nL8NGpMv9a17OV2
AknE8RMnCBtHE+IpWYr10wrJq97YoPcIH06aYhvNuP/PkMFu+nWihvLtGpIeYBW7Q8ZXnuNtrAjI
Z1GekNWVXZN9LSw7Us5xa9VLmA3lz96s7nMldKdOUQNxkwPrFkeT2dQNP7vsVdpN3EMFusBbcPBR
RiSLD+zUPrtlgyt/Rr+n9yw4o51YWPVklWvbz32rvHnXxw0qdI4pdswE0Fl4HksSrE9dI7KDkyBU
2q4rASmnZaRU2iDcdsXBaf2a5pQtgHesZmx9xrcxEY7BqKIDAbDEDarB079wuMHUn8BMk3na6SlF
XVNFMRJEuceydIHIbUfclBNOsNXL7W2GrbsfMatXwcjXA60eLTaUpzkCl/2xHWLfoq+eZvfJemsc
fUojbr0tXl9eaqCbmG0lc9ptZAgcaVcUafbiFZh3cHzP9thTPQwc5FizNgkiNq7IyOiTwME1e6rm
XjwkA3qfHZd2+uovpUNYREnSrDzknBL8GeMmMO8yp9r30uIFFdYTA2/Trk/Pc+5U+VURiPfJNUtS
nxnb4/diXD/+KNFlNXgtulQ8x6IO9nIC5LNDe6R6JF9u0Wzctvs8hjk5RKpBvHZwpdI1C2/AV+hZ
y5ujIyFoHvBf9lJyKv9A613kXERgF0dDnv135LpNflhyO71KJdIf5LeSA0Rald0rgl6/lTSK66HL
a/1LZjGivp4nsyYgCL0VFgXitIndIlSWw6lkFmZMLgUaD95d+C7Iw97OGDmnjTGdvUpaHnbA7jqb
k+P0YHhGWmB6YgBeD14FnucTeN6Uja1jO3kYJx19GMuizg4RXG3STSN/4M+LpPok18UMvH6S9W7W
JTxO4D/NuSLMLeXBm/jWxiZDxarD6K5NYUduRYzB4ZCuAR5Jm8dY+2LrIXV2irEAxduOy/qMea8F
MjgQ2kUIgw3Idy7rhe16lBBP4QJO/Gn7rLslWLVecCxsKXvu84Gh/iokWs4x5j5IsvaDWxdehvxs
Gj7N7VKtVIxhsK2924SIYElFrvPSsgSvi9E6+4DRWbNZk852B+4UnqDMp+Wry3WZ71jndN8AWuE0
IEl8Dh8dlspmG+eL+7AioOPoWd3W7hrCx9RdMzZTvyFKK/0azln4q+M4CTezKUJ9bZbZe8L8xoIH
s/NYRlenISltV7TknF3iHLTnrqw5rO/gYLTtDWlatHveB3mw94wbgE9HBxSjk5stecUcWvcOm/d7
689jALA4D6MPgc4cDD4KeOclbviSdrdWGvGIiud66wuEZAev6ENiMsVKBHcpSA3xCx2/EZ+tBIcT
wodNAwgmPqmsJDq7WvLVodwA/rNfHNS8zUayrkkeVEofsXM9d423ZBZ162MZRpaA0lti356qelxP
FOjpMO2UnvD5g3pwdwWxl+4efSQ899lWFIoZ2T7FW4twJDxUs+5cXluOQzSCF4z3IKSd+lIz0Py2
isljDDx1+Y804rve4qaZxjvtIoslmNOvokcQR9H8ewjTed6XyPbnc1OswbNT5EF4pKIaOPURtBGG
t6D4uKUNBckXVwXNyaqchAH+lgBP0wDk5ikfVMwKYvYasZcMLep94Ti42YKwGLO7PMiS4qWKDIlg
EafXfDZxRcq9xHx5sz+2frbPy0KQiLKiIrmvOxtVB9wgmXlz56ylHScOjbCJlKXUnaxIEj6yxNPZ
SwUOGztAN/vuxNInGpZDFNVpgaLQVjGrWeVis0R66VL1d2hTEO475gkeK3GFmG/1czYOyNYlfDuz
9Q27K1J9mJd+DlSgnxE74m1fFdIAysu8fhNLlhMD9e/9+j9nSFT6qFfcWEZ+AjXj79McwiVC5AHZ
dESgph+APnxtMeyZDTtjsWtz+ycY721w9p8TG0gh7AnghsQAOm5hlH//eQnNd0XKy3QsSBt8Hfyc
8MjSKV6MGqcD24p02iaNeYMrM91T7/7JJ/7ffjwDAGBijI6YVL77dac4YsLcs5UQuUG0NGkHpMUQ
BP0nE6jhNXGH7Hc1avRSOh/uHN/5/e+X+/3Pv21smI8g3uZCMJ+9TU/+A8vB+HTpe8xRR8Y1Ot7g
2GIKQz12RvQ07qF2dPs11vNNg4eGntqy2/37B3g/lrhNQdjPUOy4TKW94N0FaKkmBFD3BTwY6nEk
1tnFyVvxOeFXJwZlmr+EvIv/MHn/Byrh9lMZBYEHi1hXUub//dfOsOJ5fapAyzvlKxub/DKbZtx6
SFPznSgwNWRFHF8LF5hGhcz7BZRE/Yf5zz8uPdS78C9YAshiz09u//4/Ln0cG8zBfDNHRRmqL2EE
xO0qzDSbLcDDbr12kKKaF9UF/c86ycQjCJVxOPz75f9rcPyf9z9FFRATUAXsYSOGZO+uBByWRrsu
snDZNjYiJDuQ30XfkgXeh52ZX1CteOSuM00Jb5a48bdHIZ4fCMbLxvuxGNzqvgqM5zyVTaKH32Zs
Kzy/eSSzaxbIcj1RASwz6VMjwJe5Xat9mrbScnYr5EiBijhvnX6Z9iWh9v7WGd1KXFcbT8jLO6XN
oQ1ElJ4IDhf1J9wWgX5DFh57D3Ex4bMIVTqR+tGjYNuQjtivp0pOJtiWEUOQw6SToMIxjsFwYx1S
Tgz+4FB/Zu++uPtp8uqfOEXFuDE9msFtCyfsI9N3YkwDICnVtaxtGv5hSP6PvaR02SvDiwl9UDih
9N9dcYFydpGlwUgGxXlnEcYcUh2vu7Dz8tcCHchdWGl7IQdFbzTF9SPw+PBYtrfV+bTkWy1affr3
u8D9x23AHoz9WwzoUjJkA/T295txJLIpc8DOHZIhButkMJY5l7FBF/c6LjUYgJgsRzxHld9tM5/k
vP0kKYweesZlPCINaNBXSy5Gf0bVtogj4h2X7LOZmcdPrNTDa4xLPjstBJurvWmc7osk1QGJp7Xh
WzuFcUTpKrvPztBXxcUWyH4ruLjdIavFmp4CDyfBZuo8wK/Wa9BmgMVA8FKnC6VhxtRvX+Vpi1hw
Kmd5xZ1hmgvDjzB4Nn5h20MVAJP9EI9R1p2pOkfBDker4ICv3Tib0SniuxLcYbBjkRp+9rq1r1D3
drZnVj6lJKi5kjSMZQwmGl14Hf1Bk2WDuQvnGx3yzORp645jiOTC9cbiaaFOlRe6H/bdcKbXYr+Q
Zjg9Rl7fMEBsuv4lKFDmY1pw5+Ucwf2JXicXTFbmFD7aKeQZ0aeML+rVzNr/Njjh1F4Hy/RlT5R5
oNC9eqk6NCvbFWTRA2JcRebseiCOOMsfzNgb+uNhjT8Gc7CE27LN1peBB4tkX5gh0a6gNFAE5DkM
1WRYm5x2biJBi8FVQos/sAtjTZjMD+FcJCQQJz0Dc3CQ/Z5vYU13WAqX8jCE8fStrbKAWA4IKxfr
ZihhJ1UMh8mSybmliONXUJOKEDAZ8JzoAwKyI9PadfYDFPn8cS4g2ly0qLnNQ/REM1mDrTY/wJui
1d9wA4BiBq46QuJhD+b4d1lPKBD4ocHhZ2VRdUS0Gi9PbTmIdpM7cnijI6MORvmCEG74f9Sd2ZLc
RpZtf6Wt3l2NeTDrrgcgppwzmTNfYMlUEjPgcDjGr+8FSVUlkl3S1dvtMplMrBzAiADcj5+z99ql
lc03aR923ifSzapztEwmcvHAqzJcOvlwRPPUmofELIkFbMRsuhcY/3jROUy4/Bp+QfKCsx3keVgG
joLAAHyqVmby4WQa+1O1TOjFJiCN5301+/35IhRKJuE101Nd9oMf0Qg2hj/ZxL6vlOAZUva6W9bN
lpVifyclAHAujSxfU2BasPDSOVR3qyLUhWpmPWu40f7iGHe7HmXCxvDi8zD97/YratFhGC2uZ9fC
vgdX/A62B9kpgpMvmaumL3+8Jv0ww+V6kLGDkJwIZAsgV79dknwRygomDOY338Um46v5JkvDg8L2
+FrUgGRgWI3VxRCOhFXlk2NGOrTmI6P24NXy0rfSNxrOx57DGNeHKAsqugjiJpnyZBcilIsph9rL
Uo7NZYYLGntp7jz/8Wv4fuq+vQRegWUFTF7MwPhuVeV4lmRDCWQvnaG8YDEwDz42qJ3nr7RcUwv+
mUEX8HLAi3D840tb29jz9xs7chxyGIhcZ/Afgl77bhjbtgOyyCHxDk2OwQb1YgkPt58aDGOJ4Q7h
dWONuIdQG6N07b0UqYeYivVl1p077CwN9DumZgTk1HPExpdnD8TDBuwF59C21nev8rjXvJW+BMZO
zjAxbp4wOwTugJY57UxxJXM/hJJD+2mM/vjV/XDvMwPgvUU0whJkwpX79t4QzZikTTtKzMhLsfNo
93xNC/CtpHqRkSdMUfxJmWpv07hv307AgjDrEaFRMFIyf3vFFLQgtKG0O06LQdM7SUmXCYYaKB1G
SzYCR035hU83oj5aqfJI0aSusneZzfu2N3ReLrHTGrhKgHGEjHU8VT81feVoBAg5TgGOY9iO/czG
0bQyq34S9TA/plaXp2coiejV58S2VhyKjRPmvZojq1OQQIqE411yONxP2/CY1bd/+uWt/s9vpvr9
3/+LP7+3kiCoNNPf/fHvN/Kjudfq40Nfvcn/2n70n9/692//yE/+9pt3b/rtmz8wD2B+dDd8qOXT
Rz9U+pdroizYvvP/9Yv/8fHLb3lY5Md//+29HRq9/bY0b5tvcsK2Y9x//v73//Zz1281P/dYqre8
+fjhJ35NFnOMn8CyUgRxODCwdW8Lz/TR6y2x7Cdzq49Yi4AiOxD6/vYfTat09t9/c62f+Ar6GnTc
fBHx6D+TxRySxbhVWaW2UpsohfCvJIt9+1j7G4eLgxKhs8ik2B2/X4XrDLGYNaiJ6ZkVniNJds4B
o/9ZjMr/ehXEUbxESHJMj7692/1cBnUu6XcL+MgC002pTzMQkz9Z479dH7cXsz29frAFpgGuD75b
4rVbo/j1spEFsR1IDDXI7axTcaK5mJ8DMu8fBSCoi7Y0iz+VB25LxL8e6F+vzRrC8B1BjYF97NuX
2Eyy7SarGRkAtmbyGRNlsLKldAE92oXGkLqsmcuBRLLcamaaHKZP2lTma2PVXbIjlwV3HtSiao5T
4TMYq5UBRbAeDHPO/2S1+/HTQM/J2YyLcEz/YbWDozAyDjLGnZnZ+lOPtZzGuoNN608qiu2s/e1b
4nLe5GTCJ05m5/c7LiPIYNpW9B2kEk3n3LZm94Ygxm66CqBpKXhiA0DOlywkFMT7qy8ycFFFEuiy
/YNWbFvyf3ccHshzM4mrDHZ+L0gJzhb/wu5ouv/uQb/99cX8XqL0w6ceMBYgy2FrufAgh99dpbNJ
+Uyxdu9IDOuRowao311bPmETePnjK22/6Zs3c9vzPQwqFqWZ9YPizl1CWbONmDuoVjOOOC/Btjsi
oifuV1xUpYv294+v+MNtwlLFvWxvvRQUyN+HeeTDgKXGKxBYLA49WG9rJHit+JPz6w83yS9XQWRO
ZYN65RfC+e8+J5eZNUkYXMU2ZPKpAMtyqPzc2JEabbNTdU820InbP35lf3bN79YJ6IjO4hAtv7MC
fLZWDXbLJG5V1p73rIMSJWHq++d/9ZosSbxWJJq+sVVQ396PmNcUJxoABFYgkvOxWPWtaa/zeSla
p4pQUJR6Q+pNyZ88hD/eN8DqPciR5OsB0Px+TUybSZB9gNufmUL1acTO/cZMwItYfv0hGjHv/Alm
+4dHghWQ/5k2QZWUqt+TeVuoRn3Vue6OCAZ5Y4aykztyPgqGu0Ehzv74XYXE/K1eD53r1u7jQsS/
oc12vz+3AKei/9GVI0VnAvoHKWPRnMtC6PW50ApsXMqLBJiMK7c5WrrCsWsBBapQMXrhyTVVZ77N
1UxGI0a/clTnMNeClNmiv4gDyN3Oj0G+Sjo+s4TyQT+BpAJTuYm3b8YN7MeyRqlEMudsn4YBPjij
LvQcDKqHXMU1hFB5o4jQdS5IBjKb82nNbPs5IKGoAxNVxf1qnyE9Cc29DWKOfQstu3UqsnDWX5y8
myvmeATaXk6t13knDn4hNFYvEe+mqidjhwxAvrQM2N0zD7QjWgKXc2rkooxrMGCTbRGnRuuaZJqT
6xGNKhyPeaVIEE0IDycwu5JDeVUYIdRJEHKpdUyFW9xOXYgYavWtYLwljiWzD7io5AsUAyEOxVq4
8kBp7wSXjo9KMarUphgxmdjeBIZj2icvNfoncLiBT62fQuqK/IbR+TurozM7e2mlaAaJ1e473lo5
WeVE1ubqO4/amOHqy3YBR2rRMgICgxfU2htBwCRtpYR7Wua6SY9hVVpmBN4B/EVqMXq/WDnZnqwZ
keDeKX2Eqyt+v7tQotU/kl8Xfk4CXw+SIf7YefRGJ+WDRKvmwLyf2C7MO6fDK0/rGDbmEUITgupI
YGdP9yIs9QQgIVwtGPDjKC6nbMaPIgQqoge/BdmB/iIFt8c2Adu41ZpkeNuE3EZOPMjEW8vsGzAi
HcKFGMsO/50oepm7gbP+vN/yuZ6LQtB2SVAAXfQ9nzvhKauQ/WWCffGBNIkWT0gBuImZ3dg9BYmy
DNQvOicBnfF2ee0ypVsOqAQTwMlsgFGIBR1isZbevaI9PUcJs9n2gnWdYqOWIR2IRvVWHXuqcd8U
Xqs27pie0xeRkNBeOq2djwQ3/BLXIBg2QX1V57FFiBFBC8XcPeGDFQ+WhbDkYBMHj40Lgg8mZ8D0
aDPTgukS4tSp2IYg4it3PgIGr5Xgtuw+SZ4gB3Zw/jw8irRbZwx8KxiODrBBSoTB6k5ZPI9a3jWD
yQQcvlnSwcH20UCh/hjsow+w8rmtGsUvKQU6k5QkI6AWqAy/2Clao+u8aDdGl+UtfjwHJYE0xYBF
JFrXzJ/iaUrMn0MxgCWDp7TM3F6wc2Kuo9/d2lqNGOoam1HvoFhlGq2WFnK0nUN5Q+W6nPLMDJ1D
bzdCHhb8iWHMYW8dbiSFFW2wDIbW3lh4bh5qgdDtE5tgkR8YDWZDzP7WXS9JiK8OO2L9OsBOehFj
V9yQ8Og6xyGfURNxACtzcqqqiXDYUFjBo2XbxjmPrvGqJzhNeyWFdd/06Rp+Li3QXgeCXF2RxbgV
VfgZx1yd3dpIVSEdjmaz8ntqo+zhccnE7TJMK04NtMGY1LOJpqa/tf1B9RcYxYf70U7d7MxolYXJ
aNAMOMhzKNmUDwTjWOkZGXmbRqihP3cpGXyVB2UtvXXbpbnff5r81nK6mJkbpqF6JWEycsHxqp+L
sjTnB9HlRXPi2WyqPfQ0J/jADp4nB+ah4BSsIWEIPCxixog8TavAqFlQCGj68Nf4cLLqMHa4B+Ma
yOIxxc302VdsMzFejTU9k4VT3hlMktVundb1zl5G+2UONBHqYTFWe8grI1AE+BCvxG2XF1qCcabH
vH7NsAe7GDdlcTOM5apukYyKt4Qm5WdEF/6DD+XPJOYl0GvE3Lf/CLEj3BoOopId6iP1gYLKSuA3
4CeIpK2L7rC6TQj8s13LI4RHQ++CcZMjlTAwvcjVgXGEZZnWJ3MiNYEJNRqaNLBHWpugxw4jgB4G
19qbvGhyWqZqqaHD7pzWBJRyP+jah9xk+YzqkcxPJA2Vt+91uaENm6J9RbVB6FJNiApYUA4g3W60
3I5wNNMW75BtBzeeQEU9h0urHlbbkwupTLNBqKGyLQydhdscLNI29Tmqr/EUpEBlYAW2POWJDqoT
OIsEo/ygvbepDLBe0BwdXpjj4AesHUQVO1ks8/XgyPWOFjwk9yFDMxKlrpcJTHawD/agztHUmCB1
2hjVcPtB6xZwCnCBHK5TXxAdyFCr31WuU03xCMrAOFbGYKeIwIvgzjarTj1MvCtpbGJLeAs803hH
KGRTWOkJRBvge1h8pkfI1nEhKvBq8hFiEzM/O8d6bGwNzLlP+RSRhdFpWbKXxeX17wIExs2e3deg
vTerDoN3qVAVpdjXb1exdmqne70EpxEWqBElodOxc/uSJpJec/FF0R5ERyna0NyN2ZR5+3Kxm8/a
8pPwGnh6iWjGYe94MJbREVENvvaqmQbTRMYTADcxCjs5+cj4PgDpkIPU0ItOY7tx5bu3RRQcyqEQ
IZbj1P+KZ1GJXQLNDlSa1zhPaWerce+i0U6OcwWcg013ucEn6c7Hzg9p4oUEdLlRS/Pz2UIO1B+a
JHQ5weLCL6OgbCDPFZpSOSpW080OpjvJGqrslBQwE9v8dlbIMTG/tOZbn+J4jnApGAzRyhLSr7WK
4K1ilPPSGjqwonJqLRknzmw/rpNJUHkemrj0VtQ9bwIIULVDco8IcmYGtIBqnFHbeaqfP0NqStID
SeLqU1r4a7bjzCKHOCjDdjo2U9AbsZTMAAGqWqQa0FJHYdZbmqDUIOnOvd6ul70yNwKsQ6nzJWcx
/BSwKYOXcBIyFcZggiCimjLr6fnOmqjCNWC5NCHY4TwIGOocemc19NkotF/HQ1A6r1UwohorweHM
UY8dftj3xC1C/MciwsYtB2JP/NLqT3Op1QMKi8IAflcNSFR6Vs1dmK/SuJ7SrhG7XJZ8qqXW2ScY
0szFwLvLbTKlFlRIEGz3tqI3e4BdPX4pUOtSquIpx7LhFShwPR26JJnlnoDCm60h0O16GCmnVJle
FzaT4ZNGSAbWBQ+bzdRdmmc5vCtqR1miQMqSZn6tMgfseVbXIAonDH6fEjB/+hylg8vOg3rgSdIA
3tY8RybIoTP7ppOwRo/G5KXeybdRMO3tYvMM5WafP08ATt6UNRXBHj1S4O+cMfe/JnUhPWBISZbF
IxSyryNr4z3JiOG5MUn0pXMv1RNGsvJJW6ktWU2Q68MiqM2jDnuIpW3oJ0gXW8+TGEEW9TSBPmJv
9wf5ZW6z9r6BlvHYK4kYaFRSnvxW86KVRJQUl24AfNwH7FPsFicMdmvtoKSZS6+5a2aIInFnY+tH
fmN2z2A2JECF2WjOW+GtJDMMJv4Ucjj8J5HR6I+gigQKfhiy+/3mDZWMTRQ1qUtbw4i93oKa4Sg6
UjxpjIR2Ppz2IUqx8F1YNQcjbPCmfQWhw0XpxyjMj1aGRUs8+hyBI5S2WQIjyADTH7gIys8Zd6In
MlEt3mO6dsoj+OjmykW1+qKo7Iq9DYEL53gfUshZOcFqsb1205kPF/85WRLSqeu2rq/5ODsLDmyg
3dgCOXnn6X6BOdYogv3Gqr7XxGDcW9bSPILWr6GwTjr5QAjX6SjNlwHQ/YzhrwtKJbjXluA6SDRh
Gfhi0qdw7VBrp10FFIPSen4fs7q5dux5O2vwwY4RyuYtnANXCoVvOrsDNWIWsGoRbnImgxxCMWgG
wL/SEzY5xv5sPQt8CpgG0L6mVMUFb/4ICurMLUhVixMK1buVFVJxS4xtcQB3mtwvzsAmAkogJQrZ
sTo4kIP8avJ/M/SGZfcFEeI4Rl5mQ8YpEo4Csx/WaK/6dYIVq0PUexYIEb8lhiSqhlWgZ5h7WxHR
oY08zmdvek1TV65R2HTuFfNuGzBmP7X3aAkEizMQRc4XDMJV1CXs8OcQ8ggymlmKUAMW2ZcgbOR8
qsB13zQj6R8XLJH1a7/YdXuEeRncQ1LzgkjM7fBZK8/lP9PJRrA5u/WOWiB5CrgRyjPHatnBDQAi
kU4Kk8p/cP1L2gm0IFWg80eTZwefRG47bcQ0I4RNh1jT2VQMBvl0EodolEARlxRejvO17semjQZT
pec6C6hVMlL5dNzw73Rv9xKCA2IOFlRS5BOYTyGjr72xVqEf93WNFbOqjWDagZgSaK3Jhp+j0c9r
kiigO6NWzV2DvGTfAEwKRgLyfh/M27Dd9bMjbKkxQXln2g+m07I8u5DGX2EWOdbOdAt50ybY8SI1
as1cyIcSEVnUAhegzgz2K/C4wEMnVM13A2TYmtHIML2Odtg8IMEGTMfu1VwPKPO7axqCIIqpJqg+
utXcilxT2euOVi7RYM1QbiqQfOluZ2SfGk58CIMjq/UAYa9gJA7lo7fet5nd6wQX5Kkpi9XYL2z9
VqQrIT8ydPfIFsJqfavhGc5RUAcs3ibcJ3RRYjIEPhir+OrNbvaJo9WQHRIma587Nx8/CMsgHAs9
IJuQqpQAu9hDqqHB6LgJPtsyKxkSE23kFcbS3jSLjYmjG8FXYcUZQBcnHEthxAAprw8ct4sP7C0j
NpEiq464TlrCNpqUvCF6RHZccYIoN8p88ZGTZbPxa1BnRbVprfCDU6f0Yr+neo8spu6X5Be3L8NQ
MTvvDV/ENdkavDWBZ71ZZi0uRzXr1zE1cjBIioUDE0uhP3WaYRgsASODB2OZhbErXbcCdr7ghTl4
WiZfKAQG8jh8Y+G0Kjz+HkWbAq02FHd+hDkvuPb90r8XbiMeB7/q3pKkWtnDwQA9EH7CeaVIWsAK
QiXePcNzBrNhDR3zqoYaYR/DEWsCfeeSvsTCseNnq3eyF2LUJdAcK6djj/BDn9IS3DdkqtWU2wkJ
ZCpWwlWfcQylkARWVvI6SuqLo5x0/VDyQdcEf7juCSuE052PTsgQ3dCpvth44LsMT+AFYwekq9aC
Nu/E2rkCgUXCJ+LUkvanySuRowL1Hp1oadzuE3ApFK6VY+Ov7ty6oGReQavt/MEhaWjpUkpNnMTq
DrEMJm+OZUtLSc6Kuxf4BGRUi9FNjwPelxtHCOs11NqaYkvyUO5Ygb2UgeNAA0nSJbkc6qUV5HSQ
trIboF0SUgRYnIODAo2Iap0Dz1vDJMvaDWu9GNGMde0ZsAzxA7D9YV1OppGZ0WS7xc08BG5HRpSJ
OqsLNaj5rq7DM5IxQ2+nEB8POyAu45P2wYhGjh7Nt4FKVMQB1k/iPLBstOeENpmYasO87SNrFCX6
j03uIfIFoijaVi0vyHBSfMfmUwmYP7xMgJUYMucY0c9c5fN3aGyRvYHA4jINmJ7wQvVhK06qnTfo
auhxYznjwBWmRQabgSrz3JOdrLy1kPsakugUXp+DVcr+KjfIVjmb8AogAWFSS+YVjvsw0jJbRNx3
3USwYK7bcO+kxJTvMOClu5SPDxS305Ec5fXcKxB56RO8AL034d81ZKHCLSeYO5qRNXsxSgn41D48
ziMcXs9DWIsNgeolsYKdVU/zI0/w6h7IrpV3HBXd4qQ4LDGVrxPippQrjSlWqJ8/sGPaSGrHZWGp
0Ou7oz333DI9TBIdQYEvLuzaZ1VY6j1lgkwehZMBbzXmyf2gP1xReDhprnb0WoDF+ZM1/Dz5M3wi
SvLuNWw88ybQkpAYqGXBI/tT60dOyX16HMexvWOKYfhXgXLkIw75REe90YW3ld+UL3QuEkh/AkHs
vu96RNn9Rh+NOn/b4cUcQCuyO1OJyAUYTpIB54j3FTEWIKWMQSXB1Dk6oJm4OWQFRioPY5A6X+zC
SO5JilJZXPsoEq7WAHjkAe3l8tm3F0BVJspcmglqtKdTqcoqv0W4Ncgd3CwcNbbf+xZBCB2uTm8D
gunJlo27W5OmYILF83trrRZPxAC47GsDOHtkcG5TL8xo9PMYMwbiFQz/Y/0oyqJ9XDqmNVG+6vmB
gbqTQab3qQ+0y3HzNPoYzHiIXBfJ3lzISxilLOfONIasCiMzBDp7Ek6Y53YWtQ79zcvBAavE/pxJ
vM5uzreIMGvugsGfw8hUXj1E2kxIuasSi7YBDyFYkNxtR+jYXvBs1CGSP+z7bN5Dm45cuC0WqvWe
4f+yEk98IhgFAbZys/Q5FLRv4Oi2FllIWUtTrQeS+jPTBGXuKlYDwhaURKPeEG/6muPNpZTsCzg4
5mySRdZaawlrvlrHl6BuvPSAc6ih0jZoLkVpjWKKwNwGR4+bdPIZy2YLx8Uw74sm0MneG7KJD5MG
FdavvntkxRyvrdF3NWf2qkENwQL91a768ouF4ZMNH49zSoQ3B5y9A9T3hYgnJHQDqjL8S1M+XLkd
wHWCnlBt7TFjrWTCtC45wZqxJE4tw0mSM5cmL/2suhVEYiwlmbmLsNMX226627ASsPg4/CcEWTTI
KjJzLm7DmeA8GnONdUrtcgwPjjnW16Jc6p4YHTMBueUkwaNfTJCHVG93QQzYjHOmoSsrOLRe0mdk
Upibd9EflgC8np9cZgbUhNhN0c+fF7VsXxIaqR1KVyv7aoTofA4YEzJ4XGRrPDhMVfnQCld8TrSL
enDlTWgPkuZeuvenCvWp3YbNLSVe8D6FNindGbDeZ8ODkrWTo1k+5mNLuAdhPkyE+nms/RhUt/84
zmXHrs/6MB8q2yzfGSf3ZswMpWjetrAaquLeT159en94cHLD7r6M0kHiozt8exFrZJjetqNrVGcA
haYP2x30z2ZHyg8sxkwNZFgwcYl6MZEJ0GaVeePYQAdJDZh63N3Yj+dd14Xg5Cw6E1eKFUKwIg7L
yXcGW18iReyfDcB9U+xQqJzZqJ01y4Zy3vFR4yLruoSerPCC5rkwcPftEmMJbgpPup8WujnvBuQK
ekaIAL9kfctpCBxhHhwRNmvaGKYvv3aNVwu2yEVczWwVduT2tnViYF3Jc4BEAY67ocOTLCV1qKYt
+xGGq2BlGkR9KTCjJ3HdVy6OZL2WX9JJFTNPUtvQucd3qaMWxyN6vjAvUfwVNgvs4i7+GJP8h8eC
sxkMKxXg9D21tuefC0CcPxcuQj1WUOYCrJewjvY1pmvzADfPbeKGdnhHUZuY+cVCj8wihsjPXzHV
cZtwKoPjBBKL5xfWmr7Birx8nlG2c5yzqXIjilBMlnTo++6IFpQK1TQW9ZDhc/qwmpU0qEL2xAh3
NiosgwAGLO75xgvsSmF+sjPCDaLEWXscx0s20tZIuS0wKCf5uB8ZVS7RwmG6OGOC5t5Mth57jqM2
WdPpRPdw76mALoBNW8baUzVILEsWOyZ/lWxKY5ho4cNU12kSQzndQmioFr0L6anc3Q0h+Qhnug/c
a6Twxq253dUUV2y1u05Lc6TqwD3MrKhOJsY+0r2c5kozDsJrK26w91jZHv1IAvO9XHiWK9VaWGhw
LjMZUyIJjsSA2wBh8a6zMDW4afcSLiyUMLzvzKmCVhXHpKBvcQnQmoagttgYr0p6n2JHSm2+7mpv
bF7BcAgRy7CE+J9woLyjEhHtnkKTustHhfiIVNjdfLZush2aPT/HyVPCJO/XFfrwhIxr2tMB8Wje
Zou5omNNQ9i4HQKZfTV3Sb1bSxoA8EVdsvIaf/I+TM5kHKkJfTdjUTPEioaJrlZM4F74NQwhzR01
KSxMOFvlnyWwHZszYtq8K7PNLQumPni6yEDx1WNfG+3q2DDdULsxTMYLTkreALbMEje0R2Cq5qD+
0lgZdtLGIYLSD2dVdb/LmfZt5iOOzoc+670ghlekMNG2RYFNW6nlgce2FnucuezGw8qigIrNSG7y
ynaujdZuv4x5INZ4pi1DBFoBQzqCuVYyzl2pgWKzKjww7jxy9OAR/OOhTqRYWNyW5JNbJaE6hl1W
bss37fPIT23OpgYH2BNl8OwfOAnTqBkxmYhz6l8fcfWYG9mDQc9av+cGdRge9CXj9q6TQNDC4arl
TSvhORyp8pkYtjQ26wv8WAw2cagE2P6tqnUiuXAeO8BR4LnspPPMZomJwZYdG22Te0Z/YFBfFSe7
rYYb03MZdJgmEu1P+C9hZLUsW16Upv74wrSfRvHKhGvg8FsFJti3AtbXrmJ7dg65S8jBfm0H+0Cd
P5uxZ1QbObkR+hOCpPxz3+Y5ndeKjmwEwnS6pIlPmToQ8nRf6zC8Qs2ypFdO6ki51bGZOADrzJB3
m41HrljXQLwF3MLh3HbXodzNnN0IyypC0h1r3jvqETBG88nOahSjOJ/rV5NFnqMF2DeDDv7ovSo5
DhXDASJa4tFqaT3AYoa5y5Wr13AUBvzLnnaDLI3iK9OJ8mXOkcwBuaiG99AdpPqZ4ws6q0NmgNp7
bVms6o6ylanO54Cma/0VtS9jrbVyyJ3wqtmUcUhY1HJO96sd9go3EF0Pv6mIWwzRCkT+LFkf7Io5
YYQyPhi/dnWWsbT1itaqTbhL8sCwIdOcpSb1Njk+q4cAf5JGFjg+5zhl+FAizphkEHRhAgG9Qi5w
SgWAMHrFYR7sDYUsaQ8fwrlvyEqip7WK4WwOfcgWJPRVTyurZrcvmL/Li0p7rOvhanZ5TAIMmZhL
btqIkrOAzbfojJJZUQAfn668J7PzVjFl3GmKn4zuLCiNnRJ806GsIIqcyckNbwOKvBrbY08mDr0v
MCcn+i5jl8ZWSmn1FobQ7Z9kCjz9rPUyCUKZwzxvVOdbkmN7EuAk7Ars44bPo7E1oiHrY39I6KmO
a02vS/UN9njpDzjvM9tjU3GbVqwHE1hGFtPK8KbzaRrIbRrrMjzg3yGxXKaOhn5aehwWZp31mzg1
bFuL6d86nPGvhkkxYNAtgdalGcIbt6CFjYBHt9siDf7hPICKUmzoBc1JBj4qTfGGcUAkoZ//rNmk
CCGcEs6CgnlgDCdIOjFZiu4ZCXLa3wvdDXQQGxCOEJ7pJtKqNSxYx72pF+L+aNXHNcTd/sJtVDBd
CBeSYjyFmoRL4N1FeG4yvr5aFw1dpPArstk76AexB3wuPBLGjhne6YbUYnkkWIXzY0GDfVBWfkRf
SLgZzeh2fZTEzRenDAYo8QRmFyraytyX81lXVt5767fhu9npCbwfagQAyKMvWu+KMwMkEo0qocOd
bvi4m+jiQ00v50p+JSlbHUvcmDWYb5r8ZyMdUdAgM13/vSZe7YbWEg49+idQmkxBP47AdfryzdPC
sbWlDb725FiJNDfu8FSU7hkqbO0c2csN7wBov6r3sxnQ1teDy8zWybEZXJqpTQm/0tcyjjYzw+xm
VrkT7nGFdfLFYktsbm0RdiKG5k9mFi0Lunx27nW/Kr7+kur4Kn9XLXky+luJ8bdS5f972mQXJdm/
1yY/ven8/a35jxit9DcC5e3HfhUom9ZPBK06v2jRHayDHhKyXwXK21eoeFFXudws3hbt/ps+2TF/
+oU1GKJJRKZsW8hde8LnkS7/8iWENnw/JQEazOAv6ZM3afDvdI84UkKaBQTemzCoPOTQ3+rmNOoG
TMOkhYasrGq4y527RNP0g9Kgd31zwhzmz/eGR1bO6eZQy09hfoPhd58AiHHtMiIn9kBENGdlZt7q
oUFQiDxzecymR2O9zrrbQXe7gqKgiYr5SBTJEtx57XvgX6fzJdwX17z/5f3/S7fiQ1vzzx/eh//2
bt0u9E+5/P8n+nifT+3f34NXbaM/mo9Utd/cgdsP/XoHWsZPwIVRIhtIFCEsbjfab3dg8BMjSWTp
xKF5tCA2zNg/bkH7J5fbItzkhg609e2G/tctiOs7pBlsbmhOk3juf4j3f9P0/upI+N8xhBbf/t09
GHCDI+4wLQe+ledt9+jvNKqENFgu0uwyrjioAH1qFTULR02MZ1k2zzRytJw/O/gVrP0wLkyucK1V
aCybSqcnHHyFt5fLzMyrZuq6b9LAu+x7ust74MU6J4txMTjHryDUa28DZdnBFG6TlLCCwICSaKrc
ut51EAtiRzvqw3fmzZokQv9QL9rdBX5COAWSGQATXTqNN06DHTCaQdQ0kWMWyyPQbPQJebcmWN+6
NTsGg0P/YcR8GDuTtB9r1t4uavIBTo9B8jIt5ll9Xhg7kxED35icYb9/tJ2O5CFo0wz+ABLRxXEk
Goy4qhFUGq5JD0qYrpRs54LAFELd7lrbcT48Dp4C/r4i34lknSIWlOYcUkDCvepZ08EJbU25kBS+
L3d0mUhLoDkmL9HTlueBIeVwzZZpBUefWImTrSqGSSG4KYMMLit9qCiGz3OOhwzjq4rwO7+06+uS
qS1UDN7uV1Fp97nn7K6JtlnaC3+dURlIyJKA00OcVXvJCMucLJJ4MEpTzUqj9lreG2u8RdrYoZNw
uvGx4wQOcypdFkyNbjL7WA/Jm44GP+BFSI7gX8lMcq5mdy5vINjZX2h72cOxJhRcRwHpBt6uHepQ
XS1pbZ5b+QiUaiL3BXySWW2+gPmudcZg2DcrdDarNFFOjihHBEZE1FlNC1I6pLfO55yVl4Fw8ueO
qNInj16oux8Sw8bpMHgYR/MQMFdXaaQWtRt+8ktRPXGDIyscRi9h9Er+dbUXyebP7BNXkoioSqWu
y7lRtyuQ6QuLIfqmVGjp2FMudMGZ8KX5BL3E5PZ3zXRfIfBPqRo6hs9p0qeUKiJ9w2E9FATXTOaj
44nxDfiks+76WUODqLoUNEc50o+OFzf1Xc5FIYNpBD7q1WCGiDZPD/NVunHv4xRaHafbtgRom+rk
aioWg2tg16TRQZAb8wzqzzM6jJCXcn9TQ5A/y2xaBEN5SwQkeX3kh1Fbcw+1Thwg+2O2aylnjqe0
FaQGYRFmxihYSjaZoHcdILIhZgD1541TjK3Yy3kaFfJpAxUOELD2bDXkeBWKPj13WYFOviXI7PNa
vYEsSozE561jy7OehOPu4NbgeUA+pHaD7HMs3AiJ4dUCwXaXht1856NfwfY7dSQVLblTuwjaeuOu
zg2O32uHJoVAMFWusdUhl3lAtL2dUyx//M0v8Ze2pX+75/x+y/m/VyH5f+jeuv9QX/K3b3cmfuC3
ncn+iU0J+xZ8COLdLZOt4Z87U4DvnQy5zfbBQOdfG5P3k0lx6/tYvrzNAY9C/h8b0/+wdya7jiNp
ln6VQq+bAdLMSCO3kqhZdx59Q9zJOc8zn74+RWQVIqqBBnLZQO8yItLdr0ukDec/5zviD0JbSpGz
1hb7HEetf2NjwsD/PzIaAhgpcRAXsrl3pU/8TxB3DF/C0yFrv9MkwzGO0msJamkfDR2WH7K0+ldB
cHtFcpqenXn6JRl/rSPRNbcu/tszfjj1iQC/cDGO3QNUuug1Skh92/2izmwCVGZSEKDfEEvaXZXh
BT5BISjuPERgDOlt/HvkjnQPu8o+eEtn3CBYNQ+8+fUNU4BxlXLluzNRcy6YfKuXdjHCNdXGiT/a
PSIpwqufdvS3NZ4wnpOuVpsrv+PQWZjmiYEyK1jMqb5nlKEeVcM9SzJb+Sy126ONxuOBemCQOVXe
3VPdsJwmhlwEyyJxXkDE+iXJ+i0+w/RctuNF2OZdKCw/nPRDZgWQ1IT1yHrprjmU0OLYTbBZMNx9
eC7QKrO0/AnqP6B8fOrc676DkfJiKpR8ukDXVaaPTa7rHTMDIHjsfth8jkJmt074PM7lg2FTKx0B
Ur7r2YW3uYfpCJj+OL4WzTCfi8LFPyv77scdK4UhP8P/uYircwLTkTmP86eVROaj6vP6QLv4E5C+
8T0NPKzPoTJ2VHOAUqK/VAAUWqymuA/ykrsnNr/nsTBnX9NNi/fJGJ5CJjz4lauQBiB8xMeoplkb
gHv/QomRje0iwjUXsrHfen301ddMAhJYETmne2ysORANF0Brobvgq4+GaEc3TXcvJaPPIguNXRX0
mNQqdWsbgdqIsrvTbYeRmU6PqJbrcRYcKCawUHQnTNhPRzvqbyjheAkrVmsgiOsw7T+1jB/sFBrB
lKYXVLbqSF0WLVD5Em2lSkqGJMupG2iCx9oMxXKdVc1nBP1gFfYhtMR8eB7ENWvXhn10NuqWMV5X
V/wQrdWQPy5QBXXqHlzGjC+9TtKTheXoFNBBwzyKyzS8O8p25lxuTRTMTZgAFI0Lf6y/RQ1JHXF5
XEkBHVHXxwBX3DpsZevXE1Nz9IwNdmA+3igIjmUf+RNkxUvjjf069oiCI7dTZyIRIkJmmRanm21Z
q0AgXmh3M1hWf4cXYaUcMKVu4a1nDUnGJChpzxmVn7ZkvGcwOR62GTKzRF7AyK04yJWUUIm4PorB
+2ka68D0lOlx0p0wykyrSRIqDmHUXaJhor/JDnFdsF0DATsNAtlu4aSywcI5YMBOT7KKrSOtSMyV
DHNrN1a77iQl9HElJZ2bdB4MrrqfOEmtUl3jHW6e9UDPkOXa94XAEIWWnq7mgfb61lKLr7XxMVVN
egYxnTw0JpnLZJbmRgP6Egq/z4TAAOXVmZGBcfqseBGaj6VTzqmJXEXHM9akAdtS2gXhLXm+iWLc
6F2gY++GzBpfwP4pmCx1/9gL+9K5xrUe1QBiWRw1njngc7+THPO8iuKLE07qhdZssamy2w52w8ad
rzZ+Kn8o2xm/aJhBy6pN+WKDndwwN4xP6BJbGWNE6ZTxhoptboG7LxuziZ6Cpdk4XVzuijnfa/pW
2w2eC32GZ1m9KHxga4TGryxK7gm49SC81Cry1MWQOC/n7qXUIqeYMOGZ7KpHoBDfxaw/dF9Dx8iq
Gx0z3HOyLMOuF+yjLE6OJMEVj7rT0K8EWKo28vwiXAlYVgN/FAuYvAA/8ZekQf0cQzlZMdtYfjdJ
mW4KmZFIyZwQnLJudwywWe5aLAhYnUECVxZaN/ORbNsmE81gAHhpVK+YqTHv2TX05wDsTmycSB6r
oRdE8Hg0DVo4htbUqDCzgay1jAqzAsONbQjSGN+DcE8zZ7cTSm70MGstfsWlshn8R511QyKruW2D
+Ei9332ATRLeSubF/NrlkhFtD6jXlqvCcqJvx0idvTV4yVtox/ONbtrmx0tz+2fia6NW2bu3hoSD
nTtOnzYBmo+5Smtm2AHMjWzRm4wBWFiHVJkyMhlq2zo0bpg95jr+7joLW2pZyw2YoOKl7JbhoRJ5
9tLOlGcIZzlEdKwhuYvi3igHC5RX4glKshbnzZjsYVVc+Sbc/GZdPAc5NbEAD0CRsgzcDHX6xQgA
REJMv2Vt6GxjRnDZeLdr8VFFMcVhvSHal9gFA8hf9Rp3iGUot8wyMH+Koq4fisVBFWzHzKBWajbU
wTUm410OVXHm+JG6Gwxq+kmZhmuvMPT27xqfz55rUXHXGTQSeF5ankVZGptWJeh6Ir667xgbNGeJ
3x3OLxmiZ1wO490QC5aBGN/wZ491z10FMBH2pCKrFwLP9pNiBFlBfYkWLgtZQXIODLbxUdPP9TAI
0Twa0i0eRBW1jxxF6MQZC4rFnb5dtUzrVoGFkRNzBAx7z55uHVsvF+T9/hilWQWlZUmfS2W9MA3l
Eevz8uRVkzzGSzN98HmgKi5OXf7MC1Gveo763yH/p3mTxa181vMUDhgCBCskiSNs/o2EHrUr4WXh
tS6GB9Hbfu3aYHE9M96EgfeYJEydE/MG8uaDQbHgQZbBur9eT3qYks6cBb/jZnTI9BiwweddZn+7
brExMCx2aqDPkQpygRauoeREsYJz7gUzM6qSpr8UlD7uwANOgA93MGBH5ywUDEmN6vN6XDxJLoF3
edh26AZL0K7diLE71VAfxHmNzRxiVuLxxbDQ7zzNO4p7YUOV27AzltB+VlY/bjhGyIuZsRybTP62
BfXTxL4W3zJ1ez8klvPc8Dphk4ZL/5hoKQiYKe8uCov2I26IfMQ92wztsdi0lpSLD/29h8jGAB5L
Tn9hVzXbzmNo6Oj2c870wkCyH/lw8mZXmb36tuHA+py9WnZQhqx9wyGtra2TXS7ZI/5/mKcB4Yhm
gi5aLv2OKoJPCEAv3PL7TdPaxU3pNQxGkppVHZ76O/PhvTnDDOa9tI3iHLrlTgRwtmKvmFaLUOZL
zHdMZSHX/RObUPEzJBje8oWBwyKqcEeGZJSrJEvC77pNP7ThNrcit/ykmuyzZHjzYFcai40S0Z0l
TfFeN8NwKqBzP4P8kbdj37V7J5sLgqTMzKqRbAi35+RrKLzAH1qUgyWV8pk8EJ2QWELc3zLPCDUR
p3F2ouI4S1JwY5PviyAips5wO4dHM+2Zv+Y7eyRuRmfLnoFYDMAxyu7CsomOSyma/dRiACPnEt6a
7tDnfrzAatVYCDZWiL3WZoc9FCK+7xc8W7aM6OqkGhJXIHWjqxhi1jNMhJbsDM1uJgwzsuIs47Ek
BolVMAHabaOGGsmvcU730uh8bQWPaEuxSyoL0iZti2G31LuebEGycqRLSWI2WL9T1bb7Ko9O4Ka7
I23r8tRH/N7N7Ez7NJrzQ9NU/WHptXitXStfDxyE8SQwzQNZHztYXfMaiickhNjvdZMBLVE4jAam
s3Q5tFSLLya9dL6IA0oR1NS1vlqoJF7pQae8pcrgcCbmkMHz9TmPy7n61Uwxd3K7o4qzKN/GLlM8
H3M85hsefLrpTYyonKLoBudTtjaiLYJTzosGYTltlMnNI5J+gySAZ3+EistgyzNA6RtgjgytQ3Ss
uXCRk225r9qa7tSMnjh0rqV/HRtg1LUrY/KCTjPbKx335lOBGYlcdxtTiLIkODGYw5oUMeOBfrG6
liL56OreqaR+Aq2MW5GgUvowJTLf0ZKtt7Byyo05K1JZM453vvlcrIfKletqjpl6tagKT9kIINeR
SX7L+h9uk5CDXNtRgrDgG74NSNMhc9vNhwBGi9qdpOVvQXXwR1riKelCZ6RVrn4aUO5AuHsNzWMF
Bw3VcZqj9VTgp6jljRHt7WV2zrnNniTTJr9RTd8ck6LKngTXABYmLnVsICBsJT/ACKnrF59Of2Cm
TkAC0RMvtwFlr9L2GVbXeyVNG8p1RzWx18c2eethOfR5wJJH+WhxO/ex2F/xqURmQm/dNQlHFdoP
jhab87HunGWH8YqGH0qKT6Ph4mADKbHtW9c8Ycs3fHyPErgq9eWJrQw/Sq5TOmaP+Vs7V/YhqUDh
9W7rsYNY86bS+bznX7Ghmg2Xll07ptarMw5LuuHC+oBL8ZMoV7ki+8Acl7F71+XEf7s6WzvIYVy+
aq5FBORYeohG3WKlkusId9PKIeF6GhyowY8EvB/GRh3dNoFj5lh3XBh+9d63pNtNEDAe+hE7bB5z
xsVbH5vjQ8mNDw/z6B29SOrVFKj4wPORrrtu7N74Qd+DobBJY5Wv9EB6K8Ie3YeTqp8xiagCxhDJ
NH9l5cvWc+VlqieDhlf8B62Ofkv7ihYxcZfCc+DC4FEZrJP8dXIrfZ5U/+K1hvDxyNKAkAeXJUqH
dTr2+U0jabSxwszdLzOlSxvuxfZFd6xVc2BDvDDM54oSmFXLpWLlcFrcmJMONjOny6komIxz6iWN
T9NLX+xgYFMsJLK1pMh4Wgr7sVlyY2sE5bKrLft9CCL3jYUw3Y9x+qsw6QhfE2uKFAV/UAPNgtK+
SpT2jq++3ASitfddkD6NkNwpn01ijhdex12BCz1+4ap4KIPAmEhfFDh1MSdnu7IKg8SvzUFfA/HB
hhxNsuMXgiT1psc4Wb5mN+w2dJgr+BoJAPChCu7AXnPfqfWLhPFfrrQdJAflJf1nMljm2rY6Qrq8
Or6spi2xIno9xWTgUR+8B+ExLVg3gXupuRi5fXeJ0zy7pai0hUVC92kNmxjbu/Jtm0qPkZnoZiKh
sZbtfAFfmBHl54BZdzde7X0lwF05/BTDKqfmajLEScYEEgkYeJvZrZ/xxj02Rokdq2bmGlntOxn0
cc+lkufV5uuoPQy+9eAMezrKQCsnbEhjeAO7Th0He15urSn7tSgTXp4cNHRNLqBcXsx1nzO5qOMb
YTThASwzeRF+D0o3diD7SS/PTKgRV4SfhDlwY2tT2TMHHtPCst7xpw+t9RF34F6IQv9KMGL6xRgT
QCFJgwckWOMaKXy+PYLXBvKvO+Sd77p1Sph8uaew47G26gN2hmtbxuxtJJHUda2samuF6sx+S1Ag
eEzFJ+jBYadMbK+4ZuLPKUQlQuY6ZoP+pdvh1HFcry2KZ8j9jzD8rUf2Cools7465rpEpsBZGvaj
OmHeWg46KPbCCUIy3cF2aDqY9nAikV/z0Zv3gCEZqJDJbSyLBScsikOE3reuO+qaeNzseyLilO0G
wbz1xmreOEn7OuJbuW1T3H9F7L6RFqXNs0x2adDj/0yDS8p5fF8FaNnzgk1A5u0zxa1b2STnMm++
qRLWPsYGbqr8vXY0uizHoq3fpFU093mrn3B+4DnKSECxwnS7AtTPTYZegCfU2Peqbg9c0a8JuBIs
vALTnKnQAT3pdDCZutnvc3HvNbFmLTWsT65vn9Sv/VlcKA5VBt1AtMsGikRwtfDivkoGP08r3qeQ
XgdmY9Mqrm17HU0UFxtszxiXzYPl8D9KTDqE3sLbq2FLQh4IVw0+r5T+h02iHPNSkYJiYJs8T4G8
MYmT0jXWK948JB5vaLjSg/Lf4K6OcGEROcfx2tkfoYR+kEbFYyWmj07ifWBoRqV3kfMZEWhZxRXj
OStBxWjwFl0rOPBBYcttLeNBOPUxrGmgx7qTAvkA/Jqh6JFwjzE5cnrF4rR3SjIooW1eDUzOrcrd
C6xqfqJ5k3RWvU7N9ERs+5VAUbI3HDPeOnYTny0X/67q/ZEV5UYE8Fmuz0mxJwXHdpEH3g5E/D0H
DxOvs0emR/bUxZBh5U0/TjPBx6Hkgtlf42IcAX9HHMp+3Dn6ImwLfA9/8Woke7hiicJ3aLrzbV1L
QiW8nJyn4l1NN9Ym8roHe2jWDk0ga5bs7iHH1urF2RtNKPWBVg8cFxGjvcY6m0Z17xTODois89vF
dajiYJdWy3szcpyg4JdDXK6oWbhanrjzNDg/1Ftni/CX52Hz1AtVlyI7V0P0pdkUVz3cHo5xifVm
5XzwA2KBk9nrxRqGe3wfJwF7WFVkhpvU7tfdJHeE+NdVNGWbUBfFk6LpfTep6dSGrcvGMY/bZZYf
GISO5AnOILb0NaMmp/gno66cgSJPoBoQK7sKPAvAzxXd393J7qlKaFyZnpbIuZ8Gvi5vbHx81xyd
8nwXdMviR5q4LQ0DzBBB0QoKrp38KXa8g5Uy7Ssz7n0YuRhrTt3MnV54s3wmN/gbOJR1xoBJ531k
y60ROc25B7p9dttfZj28GarbeOEVodTU3zTKDNuq7bJ1z13QF0uSb6Kx8iJs/8Un+yweK5vecimb
fUoid1oYhUbdVGya+qdRwie8cYMITaw4++rb6U0ktrPqHMZ3Th7JfdKEySUeo+Vs1cJ+WkIWd0Mp
nhb1Csr9o8S1ufeGS58v/b6uwq+0zBd/rs3pPM7ttOmTibyEDDi2AFTVw9mKzRPesJpb9AzAA1fx
UgEqzZ1LRALOi9KFTw+TvEc3zlbYjvkOdJyAMJ05wDHbvZxzwi0/bekT3F3V0x1GD5+mqJ1If8/L
S2++D6W4ZpC5WGWEsWX6Q0hg61YZB0jIL3fOQg97T00o7ul8QMKKXtskMw4hriOexzM5GevJNNSy
IuiTfUfgqjZ5AR5Di2a5R86k1sPoSDWbVGgtlQEXSJrBeeTNojvnUSfBTWc4427AT3vJoMSusTY/
jwEndDs6RWHI2t8bBogtBoWMDN6EyjGl0qNULlSqqTTJLnz809bo7X3QK37QMiqeGm9ipcIR+9Yb
b7QQbcU8+Q1lSStT5sMaGtE1fWw1jwpk7mZ0xTG0lkPKm7jjSPLlGLEfpOHJbAQBhuGbup4baNsB
vJ3222MOI8qaliC41kYZ7jIv5BMDCJyTrpee4xtX8kKCiZUu0OXoLLZLNBzsKXHLHdXX1ikicevD
b1CvAB04FrigTRTtx2scubR4LeYCDLh091PQVluuUxkH7aq9FwP0ppiJAYHGrEC9dTq2blf9tDYd
T6gr1jR9Sc2Poys1vae87FxAkvUyPs6hvXdiHkIMahlgk/RgUT7SseNiVFzF+r0CfsV2tNW90x9D
LM2XhUnRlnAClgmCVrFemzOKCrI4Zn/ud3l/15PKn73ksemThVRZmP8CoXdKAgPta3zoO7vGRj6y
Kzftc8GpKZ45NzdNPaxzSGvHaWBsUVCsYJJL/5oy5awdjhKz2Rq7RNf2qXHYqRDBmpOi1SQcadZ1
SgSEWvMieLU61Qizkl0vLsnB6sUhzVgXzJgbuxhtWhLF3DNp1/CgkP+qy7Q0zSk1hwXdZGRRGVDn
aMltLwikv/EPN2sjoBxqZXHy8xcyUbfdYDo+nWQGIRK2SXwyEK/BqQBkW5400YV9Z+Q1DSpWHK4q
i3OPskjdTtHYEdMqvUtbDz3Tfmy526SwcYOCD8rWtZXoZ4zheMd7goMlx6nDwOg8Xy+1E0WbHFLi
JbBKFib2oNA3iW1SZ8DV2arTecMf590laO+fhlmT+hrc1lib5TUojUUVW3FpfqiyPxu5g2m8iA8k
5qJXYXcEETyW+WGqSScpOorFBLk0mPgjZmt47NiXf/hya38oXALY2h3CVU5zxauRteY3zUk2yJEg
i37oMYq5TaKIEWCs1qQf0y+7VeY5yrT50cSLs3OKbnwraUB6SdGe1xnG8W2XVtkxchD3cdPayKGx
fBdKWRckIXsHTbt47FkIbwMvfs6XLjhPcMDvKSJyPgezrana4Z6wsT2j2pCriF66hAwuDYfDclPU
eXrJui7dWlNbrxPLji/z2FdvvV6844hV/FrK23KqzboN5CNxKaam2VDK/RHWzR2V1y0RUbSk1q6N
Q9Qm+oYHot8C0o8rvjCzfLz6WU99nNvvopyh90R2OL5cc8nHntIgdCYy5DN+lhAtcjSPHsVdJwoO
l0c44fHZobKJcwc9hWy1IrzVGefhrAydHTETUuW6cV9HNTXfg00gD2d7uS0DZ/bHxly2MBrVCq8t
2+JIggHfyoNK3fIgRNW+FZQtnMlglqcyXoLvRiCdoAEVoeWgIzaKpzovyA4iZKtrG1a1tM+dYRFT
bI1w+e5jeoqM2Ap2SKXyVNJe1abGB/1IATcjp9sDm+rv21BRT7hA8yHune2g0tCM1XrNqQ1oCJwJ
NK4xt15fnhpEEd6gdTtwLuKMV4vgLg7oGTIp6zhZIagIGqEKTgga0C0fwHEpGL0iMXTT2qDCB7rI
kj003PD9/614kZvcRb1dkoEu3MErTsHS2uiaCzn4MHQ3OGIjlhjV3P37LsH/1zC5lk3nw//NCHho
s5//KH//x+XjH3jdf/26vxwXBnhbi1pzjwqBq+HOFPj6/rJc8J9c5CLpaZO1DruLyZ/2X8Bc9Yey
gFPTDS2V6/zdkGqrP66hWtpzNY3goL+tf8d08U8voE0BvGl6JPq5aiFp2ObVkfE3L2BDfooqyBBY
D8cHJIgPIDjXizqlPV0Z2/fUIFMoRUleWRFe+tun9S9n4j9oo5hK/maG/fMPh9brsovakr+KeWUv
/u0PN4Xh5WJEH3VVmZPvr6dt2kD/WTG+8baxaQn88hMctIq63kNbm5lcpX1tX7cukDxYNRjNGYV7
pgktjdCL0/bPewpmQyfNTt3IvzRt822YGdZHUVSbJz5pZqaU3TBYTnmXrHz6GiEaTWTpCLXkwHT8
sLG718YElbByyXDs8zkW37E1EKYsWzlEW5As4UoZsSh9ChgrVItmPgdB5N3ncx7/6hbK+1ahwXiJ
+f04vVwHu46R2R+Gyfu+SpgaMF5GbidcUZNZaoQuf8+dZV9ce/TUXx/z/7dC/S9cTAqL7d+euiss
+x8wa/qjy+EfRt3//kX/skRZf1ztUOCV4SxpvLW8AX+9n9h4sfIARoBLDZ4Dx+x/v55K/nE1Ksm/
TLyO7fBk/5cnyvqDd9OhnAlTFNstrO1/xxNl6f/TE4UZmKfUIbvoENW8vsF/e0myJICg7qQFck4b
3QFsmY8l4bdDpKgGZvlON2W2iQpGk+Fcmlgi2uxF29V3WGa/hlkeBZ3iCRWSvs0YGN9u1aGXDJLD
ECZMLmXyPizJ7QytAvGXB09To71t144ffUVkhHcfnaoeb8OkW0h7BS+jHjahY8JyaIK7Qhv5PnIh
Boy1WM9XzdsMrVtQH3e5SRsL4XkEdsMiOx+Lx2Y8lq5FfwkglsaInqe4+xGYVdkxxx7iPhDPK7t+
E/StBo7BccRgvEesJ/i0vBFmb31TMP2adPqGIe2ohvxao8PAu8v7g1WhbA9eeg5wN697p3oQpsh3
RZJdeRUhpqTOul/aWhwCIzsxenoTsixvYha5HjtWsQQuih4e2ZmczrZOk9u2mugUJHe0JYhxR62D
cVTuxHRw3icD/BK4oMXOS3LfTdudptMdrbIFRBgiGAvnpWvN1dJ4hKwpCkxwbibeBBVIykcax27q
alh7qnwwvdmv+2oPVMZvluYQTxNgGnkg3n0eTOm7cX++csom6vmCnJNBnrDGJdVTlnKxK2r97LU5
iJFAvlA4Ua4tw4QI61g7hpvPYqLAFlDSvoMWe5mVyvyEIQMeUe5kkh9m5NrccJTSy66aO2ryikgc
orpyN0lLTUYUPFLkAZQfvgt1uHKNSXdTUP+3slXjJxjfdK7hc5F8I2V2IBe2Z9K/r3FZx5m7paht
V+Bwxj+RMpNL21NVh6exCjBhJWRsjYZ8ptblm2WhuqUFjE9c22tgNlvR6h8Szi2DqmtNfdqvMDbg
W4o1idT+i2jpOfFSsj00HKxSOpiqPN2pGomUl2NnClRy2Gr7pB6StSnnD0Jlv/Cs7ZCW2+3cF2fm
TC9Gm97lTn9bU9WatsMTpgfCvhmFMZyoBEREATytTaxdXIEKixm9bkblftZZvgO+yZpObn1tWgX2
GKpfQXGWx1Gb+8DqHqZBHEzpnGU5HfB8jKthBiGa9sj5lZIEzwz7JSj0DaczvDs91SvutV98LM/g
hUJaD+o9fB8Ac2bhzwtQKJqo6CXuvU1Orpta49yvVPhYFemWNhhfz8HriMjKR9F91mxc1RJ9KWG8
zJTpHGWowOWqL5p/P5q2O4UCVcvEj4zt40lcj469Ez/a9HZO2jpLTsASwTGd673484Q5X21u8S6B
ktEU1U6n071nXP3fs3cus+k5qpP7sBY+wenHWoT3FSfVuOBpQbsU1yOs5xRPIiH1EqTWli1z55gL
XXuZ90q9NX048ka1wcdyPfgusr5vGIlUQXfp4J0tCduymYAixYFvJRCuCg91oiq/dZcdEvdbZCFK
RFs+QuE7tgFD2u56vG6afti6BQvE1cFgX8/e2dgUyBWKNEwzHLTS+baaXqQZnoKw3JBP4AOGMYdZ
RTzxDwT3e+3P9MGOi3jnEQ3WIHpvcq2oLKxx0FssNrVhHC2n34LCym5r6oMPTmNvnbJ/qrkZiDG/
HSyEmGZqd2mJwNqZHScdy7R3sAuojKuiZ9cYN05MIjL1XmPENVeUlwEnNlzNeE/yNt14zotXPEfu
c+5OyxpCxLayIq6uo7wf4o6FfxkwGTJJmcQLlnfQcsGmdeevcm7WcE+Qv+aaHG3rJfuW+5JvMde8
nvnsKb4xEzTkQAGzIKd2ko6+5Dj/S4aba8mri19j2XBmerZ1cadtXjYEI94SrDGMzcDci1Ye7L5/
j7X9QOv8mgKAvSWdO6H61/56+wokYkoQgnPJGW26ubqJZpmsq2X4bktZEaQDsCXL5L6fhl/59Q43
tt71+3Ofm7EAd4wjYg4QVxw7/xixAazgut6XtbnNwQljV2DJJWT+Ovb8U6tC1IuijNESvE96iCm2
wXkzmsUdSwHAKmN8da7XyGGKXlpVfDqhcwZ39kV+8C7MszeW80MTmIds8BYgaVfpqX8xm34vesCM
NGwfKNDlbeYShv1PbLMKWYS9A3nWYQ5S02KLtjMd6Ub8NBz4ofQ3WKtFjxj1usss3K9sQAIdiI76
XiNf4DHoTeRknR/AAptGdYZFi/gUer9Hy8WyI/KeVd7qmUHG9ItrZziXdfhrGs03N8mOi8p3DRHt
FRsb3i5Pf5EEOZV9dRtLk+zBFeVbYZdceawM5MOL18KC4eqE8V0s55fcNH4Gi/p4b+wOarYeutkB
COVoGEn6ftTpReGAzeFS0cz9IBaGxS5DGHJFmCkx8oDJO+FVi6FH6X05EjpgK2/9fMJQpR0/6kme
jDFwVUqsvnUi7vg6n1m4mnOaVvsUntGaCC5CZdU/6BEMnmsAmqRQY02Cn6FWP/1MofUIBa5cd8Z1
5lXdsHWkK3per3Nb02+4O+ddyyxRlNvYmO8zmBSrkZ62rSrTO8tVx7xy7+MytXl0e4J3A0bERSGa
xGP42U6gIwYPXoJKv1rhHnEFAq0oluTCaYasu2fxHXoaOQEoZbfgPa7H2aeqOF5VcfkQV/mbBXiN
PVsAYgLpDVu78gnq+K41oC5z5Or6s8iAIFAAaHhyXy51Rs5e/iZ86xuNexrcaDnkVc67BdlbqWHY
yJDeuF701iWu3h3EnX6J1jFiDyjqQ2ebN2nn7aJurClvX6aVthaWh3Y75vM2uypEzEoONgiXtZUu
v2LH/ZwtuIc67MHo2ubtrIkIMg0pA74nx0r4rUvsqGPCV5J+tEJFJzlPJ3rKAMV6w4PEK0C+N9+B
0YZWM7c8zgWl9G2u1sqoJIA+lKupzIdd8aealdsfeNmzTRePF+DgUPMcVOpUQiPH2rNWA4MgCC7P
tpsf5rr4Yo5rrRsvvhCngZ+Qj9266eK9I4txa3WR2iR2+mTE5lkwsN6xkPV+MCgGshMCW1gyMEEU
x7fN1GHbAKgjWo1w1dnqDHWDcH/LqpFYx3loAvig4et4Ve2WuZY77ASUCaAGY4Cg4zuyKSJHi0LR
jBiHKQWCMIFyU5Q3hRYfVsXkmdFXtW3n7oZ17jTI4cxKPrMkxhd6ID80Ggp6PIxFsjAGHmzOW12y
6U18g0bXGds8pao5TSZcfC3+ejh3fma7z52YH5w+fh+X+ULJPYm65EP3uls1Goc02tzgi4gpst0B
ap09oJROXXEUCLAhmcU14xPqn0r2js+6yMQvneGREGirk+uolJl9YK7aYbw1hCSiVcv7brqq3AXU
1ubqCZbdyZ2IjTMheITMxTi2O+VCHsPyCmLr5XellXXS0/i4VO5zq1y/MVwY6Mpbw/u7Oti3eCi3
kVPhxLbzErUPYPFgaJ+BloLFD955LNIJtBTuUdjsLDrz+D534bpXOsBQPJ7nxgwoQGfF7yisjp35
6twKHkYYIhySGVR4TfKRTv0ZkgQWm6s8TGb8xkF/AdeAb1ZG7bLNw2KfmsxA07q/5+nDAR6I764u
n4OgAMiAFSKXPvzXbq2QntFGAkS++gnqeHUlGp9aMb8ZmqmfAbR51UzzkwiaMw6nJ+xut6DuHtqi
P/EM53yt45Plij9F0s+WcVRnYkQIjekok2w/2+NJRfIQor2shi7hxKVtf044UKEp3w0ZTkfmxj+M
QAD6cRhequw/uTuTJcmNJE2/ykjfUQPAYFgOfXGHu4fHlvtCXiBJJol933GfJ5sXm8+iqnrCERB3
IW/dLAqLZDLDAIOZmprqv9A9Tbx3oexyugsD3dgy3ZuqxD7TPYISKH0qCd0+TYM7qXnvEcBCJCb8
MxBRf5KOOGScKmg1FbughTlT5+O31KWIk9FR6LX0IBvvjNen+6i7mHGhadTfp5H9DAYkOzB7O2LR
MUyTJyiCd6RdAEEiVXkm6ujgolDe6O4QfB2oZ+iq7eYBY9AjqdCW4x4R5f5u7juyccLq/Rx1+qEL
4GgIGt6LnL4ENa4RAhxNHXs/hp7Etc06Elyv9R1H3le9lsPCaLVjDHSCNAVMt4yzARljlmrb0UtG
cfXoWuBe9XH+3mYVSC9dvo9QXu7nNjlg4csNNG2/iS4HKhwrY82HOHDFISiFc6js9Ieo2I0WnJs9
wrnHqUHsVvca0sABFU5RNAhd2co+neZJ3WTvBzRH9jGawntjrGOs1JPfDDNaHhBwvc+lCPdDTUic
hHbCIrw5QQugCWBzFXVC/RnBkPdRJH90shE0hhL6c7ij1E15VIoPSEntmpEaG9pp6eI+03Aj3+r4
ISB2ULo46C52rhTfufiFCCBG8FYS6RVkz/Ov9gB1Jo+/sF1/h73+LgJWtAPihhfp3Pz0Kgrt2hJ9
sovfZ5F9s0WTHxuRHy1ya26wwC1npffTIXRwTNPF+DUycNZwowr8u2HOLESQ32iGZY+mZ/wwEEzd
Bwa/K0fZhZpL9KlbQH9j/rUgvOL6lNt0H9UfLhAeoJTEQPwBQXr7cXa170kEmoNcIQNQWxjQKeLi
8wKMnGsIvS9kggWoGoOjE8jhT7c8LDNKF0B2AoHxQ/e+wgwwp01vIOF8Fw3pR1u884oEOSwlamk6
NB7m9lxV8z3g93tbh48JghzELuCONrIfPB3ajGE234sQAWKqAwTFnmaAjdEHJ7r1odO/T2MdnM3K
wjEUUEAuznYBhs9y62/TAKcoqJevNQ3PRIBkInoH4/xMKbA5Bo4AlSuVjPPJK/LzVI4fijSgV9jF
z1htPMSt/kQN+KkjBYtsBIiRpUcG6hNQ9q/GaNy1UYTEl9HSh7UAVs6fKSNArPHa9w4NXzITNC5L
c8RF0/wlKDtjhyFMw2W3/54kzzlack2OWXwYtSngnvlns1j3wIWto0UGFozqGo80ZFr1oJVkhND/
Ypt7WU37DEM+LsbFPVQEYJ5QS5XnMOIgsBjQ1dxpwe/C/DYSEIel/hAPc3Qawuz7Q257T2WVPw0D
TZop43I9BO+iZsjO6DbfF4zT5LPYw1L7o3Xqx0p3kesBGFpxm9Zl/QiScW85tADt+PuSA7h/L6sf
VM/36CkXiIANx64iJ9EhS/UtfUBaKee8e24bbEJlUH6c+p72eAx9HFmOT7NwtAcdqLPfSexW62Eg
13f059mxPuPc80W0EARy/oMdPt7GndIoRSknE+VPuaDHjv3pM/AgmHP9eOqb6k63jecKcKURDHco
Q37GOrQ5FvMPmcgfTu0453T6E8+Dc0IlIS90JRm+PEtE9gFJ/DR4om8WeApdd78X9VLe9V36swx4
C3eYh+cZfjB4beQ+7YhSW438cRcn5iFTUhCVF+B+mcLUmiMqdVAONNu29mPZayeDGp+YCp69ZKN4
RWz+2Sj5sKkj0bHMLjiZAKOfBulq97J1kge7E7D9DMoAGNGkvhWgMNX28m8oP/zPpNg6FqkDUgyY
RiC8oDowV2vM//f/ZD+Kn/+LdhD/176m3m7+oP+qOxuGjsUeIsIeFoKCIf5FxfVoGSEegckbXBTL
s6Hv/qstZOtKJMKVNvRY41KnRHr/cB3TMFAQENJG50T8lbqzkiF5JVOiY+xI6Zu6syNcx6NtfFl0
thrUe+MBgTdEbdCE7fuRyoF9XyfNQLHAno6vavIbnaCt4ZgCukAg++lcrtwGO7u2XOlFi59w3TpU
JSfqoKDcjZ5jsJqYzo3Ok6qZr19PqfsKdDgEKn1U9l/X1NMWG8pacmQ5Gn8ZR6N7gpsItTebZn9u
2wwQZjl3Zw+O09Hj2nt3/X1XNf2X6aXnBc+ZJ3DoF6zGz/vYcCtw4ChS2edaRzGoSGR2uj7K2rqM
j2iyrqRlO7yibalZf9U5SJuwMkw4DL5ZjQXC2W15RF6w2ud6PB+uD7UxoeRZNhRwUkzoxasP2FRo
pYpqBk1pud1d52m4oMjaIxcpszsDX6E9VnKAx0dE04CxlDfeVPHW1x/UZPELlj22NcbaoN1y4RPX
klJVDZME3iQAgY82j6T6hWw24AVQfWqwNUTnukqecgQOyQVK1C532K1HnxC/B7OYplaKnUcZJftw
AO3s570WvoeuM/+Mg975HQ28+NZaNLY+k4kHsqn6O0SEVRc08Zaoxx6TxY+H1cGO0GWteyxrvcTV
3ucTndhJ156CIjDoYSbNzkZ24YzuTHHXlhr4ay+K7zBny3AjDW4Z0qnvttooJjQy3bDZJ4SrVRyY
8AUqqgBDQc3gbjDWTnUK+xZGWDBgn07qVcdA5JvanG74C25EBAbme4Kr5n+2+uCv1m6JIgbAIcTr
A8gPR6eDzdJRD/HHvvlTH9p/HmXoPGxr4qj9dvGaNg02YUuD9ppFj001ql+NhueHh13PRJUcJajj
MMpv4I/+mNPMe0hGOjd0jrv99R3z5qu/DMmil7h4YxS5GtJskfvwhsXyIabd58OQvesN6KkIZt8w
MHwzkwz0EuhQmwJpoPAHr98NqWm4PRFcdpxg0KVr2/wJW4gK1Huz7JfF+WvG6+AJXsbjzCAgcIat
EQWa0eML2STSH8pgfD8WWf00WAADPeKRD5Gp/Xx9Il9EIdYfDw1GieSXA8Bi/fHytIeHbzNgnCN0
mNES2Td5GPscM7Hfzekv7RBOD71dd59yNhe2Ua04ILif3gjq2w+CHaAjHNwiOVkuZ5obcA6xRLN8
9FeXO8oV9RMIbAGtCDJ2Tn/yXus1fBdanCa4DdfnJh0LFJY4XK9PydvlTF9cZQiolUnTUNnL609u
V1UVAeGSflXnSv5bD04lVtquBR3Bi/Vql+JGcysEvwkVNoMqkRASJi5e3mpB24Wg0+N4aCZoNFyw
zYQQD2YaEsIMVDqBXzlaBWaM6hlcYHj5RHDmox5FtEAFw8bibhhr3Y8cgZNF3TxQWhA+0JHuxoLZ
mB2MQyVPq2A3KLpdzk5fW4UNkFj3MXz4aNuQMkIR5B+zyv6l7GLqunXmRjfGfHM+2VS7gBi8TA6F
99VRbNlxGLjEORR16vphaNEh5jiN/ZLo+hnR2N9LjYXi4d8KabzMb8Sat8cjw3OzAOaAewfHpPp2
r+KbbZbRXMAxoxHeQoWpavOzi3QTIt0DrY6mlDsiCP27TMOzAScqCEkAcrrEKk+zDsORxSYPcmrN
Y1+Bg2xGTvW0rPqDjXIK+oywFa+v4K35AjVlIVNEVkFCcfnA81xW1H0WfHOFSeMIHVhu0xRqgdtX
flrG5zp09yhR/0HemD5cH3tjIXuW46C3ZgPPkuvdM3DGAwzkW0l0qB/hsGA+CNXjwc3NX0K8P48h
h+Jn7FRuGUy/PRL4Sp7BFyIT4GKwWpgtrSSzqwHe9mOTHlzM61BlHpKDxg30+itubQGpGyQJKCSS
gq7WQ12i41Qvve5D/OsOdVORWkyI7IaGEZ2kacb3MIasG6tw65u+HnQVleBfex2S7Nh0uVBFDeAr
d0VQ/L7o1nub2jItJMqikN8dqA3VX00n2ADk2ywWyMUeG/ByPfW900JIYs+XqH8gwl43j1JJUqUF
KiQFgrs31tDWp1TIPlIKqcT+VuPRIEHZHNMI38rRdQZplp6C1P7N4ffsrn/KjVOHVyM9cw1dN6Xn
rkKLBl8AhWuKQEWed36chuDAi4FOUUtr0JuXfl8D9AawMBT+pCkZbo+2dqFH5o05NtSmvDyIeRLq
tCSxyB6/ALNeRxlp6bSOI3zYcClodvB65R4wursvijQ7OGXlvtP6AQGz3KJLJQvHn2sZ3IsU1BJV
jAlYk6Gfb8yO2jPrZyKr1klHAE1yb7788NHcWyjZwmHGPEbJG5roZVQfQBqZ6GwvgDrmfITpht46
VEjUMpu6oclA8CsMMR6uP8zbTIwdR3JgU1dgDSrQ2Ov5EVnToMHXg1nEAnCPak98DJaQhF4O3c6o
7OTL9fG2dvnr8VZBNGELI4c94LHe1FiQZgnyOUWFRI5dxXfJrDkfGsR9b6SbW7vc9oDRuZS5MONb
vaTdDxFsUTRTsMjmIoP2352dz09aB9sU54T4gDwHTfkGU2Nkf9NbWcjWHDvUu3FWoHiCH/PlHLvx
wk3IZeNhwWSfwZ5Wj4au2UdrRPVIA25/kDTgEdvjahg6Y3PfiWB65j9bwFl7tDVFhQNLldlnu7Uq
Ou+oLl//KltPqMC2nk5kkNJZqW+aKNC2WYpwEJZA8o/By/R95mTdvgYqd5zxC7ix6t4eZ+DcpEWg
B4Ks8MKXMzKSCs0pd2aIFBEIFto4e70pJvyaUcUya+MJcA52WUb49fp7qhB3ufMYlwoH9xvhkXOs
xkUPyqYGyqVVzmb8MVQefgML5sYHf7vcGAW7dEtYpucSUS/fzsTfBj4rduA9VZb3bmU7e0/06T7K
rO4cpDO4gDLK7yoZ/HQn170R5t9+SzW6ylAsro/4w1+OjuB6PpY6c+tpkUfmip9URLftSwaCD5me
RNtdn9OtbymQgOWGSoLveKs5Ddo5CANM2nwMLgqOMcTcJcIHZNp54seSrlNXIKlGt3C8sWq3vqZF
doI0oGsDUlUH3qsMUgRmkycRI+uFNT6FpC9+iwz7jVHUT1mvGaDl3CKU1q25rsv19NNcWqum73FX
OGDqBv4KVjlNYGQPrk/l5lAG6R2ag6wfsVo4AsQeSk28EBrrs2/k1XCaFsyM+/KvVzcVtJ1bPuUp
Mjvyisu5a/E1iKxshjCEEu1xzNLfoiEIaW93VMRm2KZ/480oY6AYrBDIzmqRLHawdPiQgmpI4Ku1
NXdR08O+woQQemOolyrF+oORVVm6Rb2c2x+l6tfLwtSq2ss7aI/tqPf+4FbuHt3k/Kgh6A6gbfIO
vGnkx5r41eY6/l1dT/wqn8CpNo289TRqtLdP4xFCHdeRb645yIZhZywH08eKKT2OQTkcIgBFPkru
+LSMOTRG13NQUyor5EqRWbKr2cQySdPzGxv17dFrsu0NS7CykHleB91SsyHS5anhj7k73JWoEwH8
22WJ/pTkTnqX48h+I8xvrWfg8AbVXpJ6qr6XX6JIciAhAcbMWLDDiq5ofs5DXPhuTWi4vsC2opCn
amU6lBWO2tVQsW0AEw4sFdkxbNdKDe8g5LZOSCM3H+gcDDuq+PrJrqFiXR95K94SgnhDwe2FquTl
S9aR6C18EEw/qejzlyCxD/loFCBIy+gwhMWt9b05qdBvKEFyF+XmcDne2E2JNWqcYQJV5IPIe9rK
ssA62mHJX3+1rRVD8v7voexVkHDnlIZdwFD9HMdnoU9Yj2QByTtIFtSXLOS39Ti6MZ/GxqiGLgi3
DncU/lyNmsY4XYaRSXrcCu0x9+YeSjuigHFu1+cJaKjvLW13rAQajwFIziPEd9iXSQr0tkXgJ6kR
g0YosdkPzYAgCmJmhwgw1/H65Gx8h4vHXIWZYSjMdJlYcdGYp75dme0HihElQ4XL4fpQG0uMoSBu
COYEDPBqiSEi1qRVxYVhpF5z72bLZ1SksW+m3EcwWXCg/RvjOcjuEixcSbC4XGK6Ew6BrhKYMjfc
D/Squ7sW2/JjU4XmaVnM5sY625xKVrJUOrukTebleFqI7WVna4bfNkb4lMwZOBEKqyiCoUdx/dW2
Fhc3AOgz3ARUQfhyqAXeFxqQra4KSUoDwP5eZ318EH0NthlGC1R+cHnXx3S33g/6uCCHID7An7sc
tG3x2lpi9KhR1IOdHi1C+4i4Ie3yWksS6KOG9WSO/WdM87CGT9MYg0zNe46zuvpeGdMuqs0/kr41
nprJa7Ndhb3s4zKUoKxr0ch7ge0cVrQ4uoj7qppwYwvKiIpU1R28VG98bcJLZz86xgR1OJ9olQRB
NUro5cGAi65WLIi91JXzFYKmyREZBfIetavJgbiRuzAOlnZ8P2EOf+9lBbKNwHz6T7VDmWJHuRIX
B3wHFEoli95lmZlhWRea9g+ZiQmFeylwBRtlmdUnA9EJeYxQXUMGyTPAfUoU2kEPOil2P0GWgmMw
GiQtSgkatcbf5JtlUthSpt7z9xz7b1j0utkcK3zrzL2rdea3HFGEDPUXiQKtCKpW7GMt6X4dAcN/
0mdpHOEA8dtaI7Pg+zrVLx72Ph+7nrxqh3/6gQIMSNDCmOZi39kChipG2e3PUPaQ4iCvIM8EaWhC
kGco228uSqAUC5p2+HJ9iWyuEAps0DKVZrVQv/4qlZVJgR+MxbLElnA5i8YDgNRGM9KXUf03doBF
m5eujeHqXMJWQ2HY55pDR9mpJ5gUld6eLKC2u0m676TVaY/LwrRdf72XQ3CVBSkKKkcWIQXHCHE5
qKnsFvtq0P3WSx1feJ180PMIIZ7Qe0TFvX/X5RCGQObUR28OjUMjZm8PpE7eA9Yq9ngBjoc6E8s5
UTSiPo660/Un3IoL5MG4oMC4Ey8+LK8/wOK2k8l31v0gzEsQzahZcBtAaq1DjSgJ0vFxSJwbuaGp
9v1qVlSWbwgTNKi6kF7OSg6Vp66MAFUD/HuAmg3KwB00s4dAIhvjmXMttvcAXunFawCbniMh2Bm0
D+LvBfC3P8H3549hjC/VLoSd/wx9Gykhx2l/iSzpfYBwE0Pot8Pxt1prnS8Tbuk/ezE39o032Tig
uO460AsxvqTXomb39fJ12XlFPlFgQd7v6MTzr23VW/vJRawHW3TzxsfaqOqZJvd4iwBOWKXAdzne
2Fvomg+t4XMYmY+ps/S/I+HpgEdU3nS7Cqu2L9JFphpexhR+GRJ3+jrPefBprMGpYh0Stg/IVEPw
+suriK45DtvsLhdhjlWlh2+PtES+GPDRdBDUzlSDb8cT1Q4i+z2SnUp0ll19fdCN2IHiPdVWtpdn
u4of/nrym8UdaqTDucPUcUjVsmwR4vNA4AKxvjHU1t2KTpoJnuelauiu9jGoUPxMYl4QfAhaFzNY
vMAlhDsjMEChmYHvlG1w8MaFe03uPkAJKY5aPSeog2EDcv3FN+osLDUyIvqsatJXs520iCwGMiMD
K7yayAKzBe2q5R5PYzRd9bGAxQAkE2QbsE+Z3OqWvwVJ2Cx6gJLUMym1vCkrjk4izS6irCggp/zM
8Sf7tFiLRDFhTKE6SvEh7VwKvCmsRxfR2k/VUjX3FTrQOxHBFUeABwtUNJCgcOvzjZC7tSXp7akr
MHci9EsvV8WCcS0EFYo/6JcYKMomT1YznVCYjO6zMJlvpDgbFX9WBTmZShrp569p8xA7BRJZ1BOm
Nqh8GkYmCE/0TjEMbFEPU8Bbaig7pxPQaU0f9pAFBtAMbxxu6vBaRVQVf1yLM1RXCLbLtzYlhFvw
8+hRq9CDVhJGcONg3v3lhSe4oYB6pbWgAAyXo9gOyq1tNuJ+ldnGh3I2Ub3EpHaXDd10BABV+IjQ
NOcCSZlzX4/ZjZfcmmwAQqSq/GnSiFxdAemVRNkAfwStNkpSwTItfqGXDjYmeXq0kH71S70PUbKv
v0PRpYHV9T87QzNv7L+tDSCIBo5DJ9YClre6qaFi7uhxT70qBsO7y+rMfuj1QWklGvmxG9z5TlWt
KcpNLqIESF9JJ0GaK0B3Lxltpd+QgSKN5Ue3Gqsbk/TSP14vBdB7tFfAHCAjsfpIItBNuHYxZaBW
m56qroYtoMU70cTwVeuowUWpgphUnL3M8CBW6d5jY7pfdLfSjpSgk8ewbi303jpE18MRcXmKqlia
IrKySPzOlim5G+mZnPSstP1BxF/0IBR3CtH8xQTl/hBXaNXIjnctUPs+BSUWRm3mgURrgSAUusMP
7534nJtL8yBHFxKlA38sFEZ/IxRs5DZcrJgFUFPAOq3VTMQK0lOGwvRnBwZLhCfH+4a1fRYtHadU
wGWYl+VWmWJrUNJM5S3n6VRpV6fS1OMnPdtoIodoHjZN+iz6YjkiTxPfZf3iPMzdX2/1gYol/UDb
hLd908RILE95MDAiZsdQc4HjH02A95S7mvoxciKhmo44SECAOGE2jeU75PfPqdf8yBTeXMPU+sYa
3IjBgmYrnEilZYLL2mWcyPBMwjsBLQ4k9JBvd+z+pA3Vl7ZqULPOEea7HpY2EgEmnAQAVBwXaWeV
FaUYigYCSwY/NhA1TSrJBa4nrba93r2x9be+ro01jk5JkZi/vq9UCENmXY3KAezQdK/Py7hDxRjT
qVJ7l+oZkmcZWgLXX89Q4WS9o7m3CERoMJAj97ucTkncy0IvEz6N7O4hlhXdm6hL9uNkoPY2KHvo
sUXBt9EomSMvda5gN/yNvUSfDPwSHxVssPoGrzLdOJRtW6D54i8wdIm/JVrWi/OlgK4DBy9BpjQp
f7v+3ptzTWEH5h5YAbrxl0MmRlxOqDRy2ixR91wYIzrJQQPEBQF3H52OOdp1I2yl66NuBnfA2wq+
itYIyI7LYcvGipvUCFi8qQjOdQaDVPRzc994Jc4xNUQQ3LLdAzdNJGMCCInHBUgfcrQFvh0z2h46
oqOHEcI2BDM+0PXH29pa3DdsqQr9aOCuJqXLFq7LsI98CMLpwW7E77GLNLwnY+3BSibvVnBRa2u9
9kCl6C6yKwDZ11VeIR2MvJUGOR/BRbOSOomdGOkRGa/qFIjqD6TYp/s0RH61Ssv2jKmPt68Gt0CG
TI442CEgVBfj+fosbO14erOIDtGcUs3by28kq7EvKF9Z/mI1P5fABMvWZrPfOaK4Md9bi5B8g0aR
AxaVpu3lSKHX4rsCcNCvtdB5dCwMTIZwUV4NOPnWsH8f0IkVNwbdej0X/D3fmF6Vba82m4VebBTU
nYWztIfuLX7JO1RVLD837PZwfSa33u/1UKv3S4Box6HFUPAQxwN+F6cFq74jd3YT6Ej52ZTu5+sj
br4cbAauDg5vqKsnehVJJvzFk6JJgD6ETrYfawvDvxab67SNlxsHw0uyv169RGnWrcdcUn+5HCsW
USiNZkQkNdXpeoWIOICTfeiTED+uqieE0qk5RNyTTyhvmHvsxCf8s2b96Mq+Y0NhegkhoDpX3GWw
TcRGsRhIoeYyuhHk1Yp9+6Scl5wqJA9y/R3CNkzTtkNxQpsdoADhj6I3mvuowYAtGNL0vpfLsDPK
yDiAB7yV0apL0ZvRKSkoZoL6NCoKvPomSEsWfViiTBK6M05QHdEdiYUBhldbnWAawJvLk8+2O81/
YyMrNCRhljTtTfsqGqk3yiBj4EhS/dLdEFYzGhzcFbsbQ70ck29e0mUv04pV462mOHIzKBgT26jE
oebZgIcHYh6jVA896sgt6idciJJ76Ns/EAmSJE0SDRJ0GU/ZYoJv7JHH1vRT4Eps0F2RHStKwkbW
6Dubeg9opWx8CDktTqGNRVIZBeNe02rrb+xXUgAu/1AUOKRWkW/GDXvBAdZSvf/pGCHacxCFVd/X
Tt3s+7AdyApQCbq+ZbcyEAswOScihVpJJ/tyfQht7lNcLZg6XHke6ICJXR4AXpmcMvabTp99kVlf
+xyXsbJE1XUokSa9/gwbYYOIgYocX5D+zEuv4dUSjejyBalDoMJ4rQWulFfvKtf5JZ6g518faeua
eTHUaqEgrj30SLgQfockPYPGERjSlu5ukCPUq9Zb3iPqrT1SJcEq0MArCc+RxM9jHJauP8lGUKCb
7yikEPBoRSO72JZTZ9DFB07nd7Xn/pK5/ReErLWjnZbdyenxFNTzmSqMrWkg2FDEuj76VtFLNZUF
PDDwSqD6L4cv8znS4pSCRSF6/Q4kSrUfTSyBC879nRwGNMhI0A4jFe5zJgRUWMTd0NmGzWnls3Vj
MtSsr7avpVPZIbNT+NH1ueFFuDE1IU+D+E9xtxiEimUutSfw7BpmKXCnr7/+1oIzdKTlXGr3pL2r
S34dT6hYgJD3M3oxeCBp6TmJMJ8ZG5H+raG4sANcopLsro7ENnTmYjQby0dygdAhI6KgRD95qjXz
RhRUO3U9iwjr/ddQq/JYMWYzXTK2UaJEeGHY6AezRbrk+txtFarp2uoUq4Hb8E6rYRy8Z1qkaCDx
FDNuIpTh9tLA8KyVnn5uh5TYiGb9Wce79uQib7LzNErVcQ/iExVzZSGN2MONZ9pApKguDBKfoHOR
81wFsWhq2npSZw3PawPYAk0YiYoyjdnURxPbuN/jYLZ23VIsT2NZlUreOTolI87b159kayVTo6M4
Q59fAoS93FeJQHAIlUtWcgGVHicqVORFgKthqMdnTZAVXR9v+2uoJhuFSsLFug9bCRnIeoLfVOnv
LRz7drKYfg21EccT2M1cHJfiqVLOAQgO20cng7o2NhGqn1Obfo2aMbqBS92cAOIZrW/V/lk/j5xh
LjYlWzlKKgjveZ08iR4TmYhUg5MzlTci2eZ4ADzBVmAoxzF2OeFoA8lsKVsW/YLYpxfg/NNmde3X
rVMeZeT02Y21thU7qLxxZ6IeS/BcLX9tHsoKLUzh6yj53udZMeK+gGyGE9e3zuaXYuN6R5u0XMjb
TBfSwurlHAs1fg1jOoT9FnnQIT7tI7TmD1Emm91QhK1vl3QIvLTzfORjzH3W54ayBNGODTLbqBKM
4QEzcOdedlV1RqMuf3QtuJhuBjYc3XHNH+k27AZceO7GCMFXMxzRo7Cy8lTLPNoXk3CPkebU7zJY
nccoLkyQOc6twuZGjooAKCwqha0Hzao+8qsEYLEQ5eutRfh5mce+SaHfN6PIPiHVhtlL1lHkxzfs
3PRLdyOabS0fOlscPS5QT26DlyPDnPJcnD4tcK3K47JCgDK0NaUJlQRcFHT9b2wPSi26urjAjVqv
nnSwndi0arZH68y4+00ou5VY/MoqMHZlLOy76/Fha2Zfj7eKR6LSFxkBsYYB1aM+NDSYmGnRI5Xb
7owSafrcNwLBdsx4nq8PvJXf2FBAKNypi4dYXc8imdA91cG/AE9O/3Rl4d4jx9NgpT6jTBZ66VPO
atrHtRMex8S7hWDb6s5bJDZAQR1JHWHdh06w5eqtGaejxTKTOxxGf4qpng/gGdsTRXCk0Bx33AUz
Kp+on5lHt6OvAotaf2xNG1NZpLuexroSz3rIxXyQjvHp+gRtpqJKrZo/FHRnTRg1Wg1PMEalcYTp
DRKxmXUocxSQFzEfx6ZaEJyt3W9ZmNpHoVHNtR07e6cHUXPjzNr6VFTFuHI4uqKVr7IhrKiNblLy
XJbB/RSdsnSfaym2oUsQ3uMHbZ/6wfpl6XT9iK0tndHrE7EVUF8Pv1opeSSbGfMZ2mxTa30JuI4f
8PlCTQog3ZfrQ7007dcBlZRbyTbAO0P4+3K7x0OiezIqQZ2lGLyO5pwfekz3/MaS5bmHn/IxdM32
ERk2BftO5lOoF9EZ57d0PxWB/Eh2/jM3k08eV7R7mWoS/sNkPVhjhDeq480/tMwGCp/YAcI8AuOj
Me0eo34xfkH71vUXfeiw+HWUyUxaniZvqE4IeRaPAU3fI4II7rEucvEoSRfuZW/Wxz4z+4NpIPp0
fSa2cBrMH9hZ+poG1IHVR2carMLowUFyCvQfoggirxdjbMuJEeyla4nHoeqdezOf6ydSh+qIZtH4
sMSdvY+FtbwrHVyc6JXhpVM7jt+j0PIVh3DzXdhXxUnYSWGg5Dr/gU+oeZCDc7M1shXZXr/Aatlo
TaPlKe/mL0nvQbeNXJ8+Lma0nRIQygztfUmF7RzhCrHvWhN58QlDrtHqzDscdeofgYU0VJtjPKLL
oael2jr7cWyy5yFOixtReGuJu6D5KfHTUSRWXC47GsyjYeKM7mNJHftzHmFmo9vpiZJRc+OA2Sj6
IWSP9TyqFIykr45SacWD2w/0L+c8xVcCvNFOS3Dlqyji75ypL/wZ4vDT9dW0+X5QrRRwhTxlfSVA
OyE3rJ6mkHSy/igGmX8dR+eHAXTuxgV+eyQYvkR2SQd0legbucM1SmOkpkFJU7ete3DY5vvUEbcy
g62RPPoTiK4q2P0acg8Vt4YwzAGCV2h1NvMCwazBCA6mM2o3NuPmUJyTqOFAJODWcLk8lpr6GaBC
vplVAkW06+zotCRCrOn6Rrq8sTwUUYi7L20XB7bm5VA5BrxNg0+d37Rhd+5CEZ6kgfsfkGRI4DgT
7WftZmdt4/0gYKHjTlkL2qKx+mie1YZuUXmmb4+ud6hCKwMHJ3FZzLxbtdatSiBUYk9VsgRKJeur
fYvqCabKNFFwNC9Osw3UNAa/c9Aj3X7SYtEcJojpR01rxl+TqKh3katEE1wEt2nAkgLa+egDTR7R
NUAoh/eRx6XW3EfAk+6HhqY4LXVR/lGZHUUKLAhPtIzCE8bcv17fU1uYcSAlOk0yBgaHsvpUBiaZ
/0S7QH0q72JYFrtKa8PHJkPWfQgqcuQ+KXZOixYnDjuIPU96+piSVOznEe6dPiad3+SjeBJw0A6O
6zaHMEMG+/pzbnxcm7I2EGcuKdy9V0cq4snJqJcs3r6MtPsoQqvMom6D0S8ig9eHUutkdXpfDLWa
ESp3hmIXA3+YwaNbzoTHbIQz1/VRtiqiVKwtJV7AcHyByz2SjXksO4q0YE9QEguddED6t39v0qI5
wRHvd1UT6Y/kt8lHrxDVGZRyfmObbk0qFyE+PXQ7kyB0+Qh6P3uePaPLMDVNzMzGCQrE3e/a2LSn
62+7PRI7hpaNUmlYXYCMToDoUZiqqAzLT4g3jqemjyifC3TrX4b6SwYZ/+3MaRTX8H//21nije3F
+x/Fj/zHayky+sr844+2+8//ABf6D4K66VIzJ9VU19t/a49heoy7DCULChfy33YY/xIf8/6h2JzU
5EEDKOijCgxt2XfRf/4HPw8otaqTggHCqgIWw78fjWxmhmvbrv75tS+MqdKO/7+fOAdUDvySCKMf
gSzPapUV0vFay6PMW3dRdCQjND6ZzjzeLYtdI0Y+mc9aPnTnYZlNsQ8K0/voVbb9BL04eRSanhKA
Wox2O304AP2Rp64DX4Q6eqf5Xh/DTFK2WSFUx73jTMX51UT/621eP/0KDPXy9O4L845IL9XzX+4R
I9OImoGHEqtmu+/zKIgfPHxukKkOZwRpCvlLmWANMc8JECkHKtX9TEsUw2hadDuEjzDvcqPiiPzU
cUmYBDyNsWnr8vS+LShdjXb/axuVH9GQqL8j/IXePVa+vwaYheH5DK/RNyfk8utpnk61iIaHyKNX
Aiew83OvtWGIRuWzPuTxXVlq7TFRmotp75rHeiqThybPpxtJ5mVCrOYDGAnlX7oKdJHogl3Oh0TE
rexhPB/cJp8+Z1XcQo3oMYIIPNXWjEX6vdYXc4IUPvx2/Vus7rJqbHpuxEr+TvFl9dUhUMChCN2+
NbhN8Zcl8bwvwBlmv3Tj6VhVwTHDxt1HlLLZRcPwVZvoes5G9fv1x7hMbtRTsJzhfNP0ZgZAE17O
QBkBTxsmtzuMA4rMWiPRqB+zP5EY/mqZ+YLMHKoz14e8DJ8vQ4LSBQ2GIhsp98sh/qpyNVRR0He1
g+jPqCvFSfd7XjcfWwzsbgz09uuiXweG37UljEtvzXQsKmh3crG7A43rGWF1uZTg72R3LGqaSJMD
SL5t8IRMUC27wb5eHYj/fEmyRdYXKTfJ4+rcDfiyIcrxHcySrjzlVV0dXLsgYaK7ccj05jMefMFu
ylq/NZavRZDcqrluvTxoEC7t6kx+M8tYvtlpMDTdoZTBdz0of0y1/T0R0HJqFMzBaR+Lwv58/cte
JhsvL600lmBEgNZA12O1pGNtBOfdx92hAoB1xnAY8aTUrb5cH+Xt+uG+RDA3UJBStw3166/WD5Ja
YK8crzk4aRwhN24VBCxIUEWKre31oTY+I2NRi6PbawGifvn1V2M59jimdSsbRRB66HG0qRFfwwAX
WXodsaolaQ61Pmf03zIfn91vN4Z/uztdsOVcDjnelGDWakLBGpFTYVJx6PAoaNLyUZ+aXx29+1WE
/Z0R5EfltL6jIuonkfNJ1zwYT7gsoyBb8W/lqaZItO/dNN6nzi/Xn23jK1w82mqBd6Cu4E/zaI70
7s3Ce+9Z3W98mrvrw2yESabg/1F2Xrtxa1u6fpWDvmeDOQCnb8hiBZVUyrLlG0K2ZZKTOU/y6fuj
dqPPUsmQzsZaN4ZsMc0w5j/+QJsGsI/l6YMziY30TGIXQqSPKe+dvtth1v6UGy35T8MQdorYJmpy
5U5AsnqG1/2ElcIX68jHYc0trIx2BjaqxHMoIhU9AZSDZBC4DXk2JseIqTaaL5503WveVxbrVSgo
Ob1QQJ+jEGol8mKCLx5mhIbGMxHjef9UstsS0BJ+/lL/NqyYQPRI1mYkp8z3M0hwiFQba2jJR63b
/RI739NqBnnDC2A3Wr3lpy4+259f82+Ph6SKxQEytkkn+f01vVbTbCm6NjTr4SFeE1ntpP3Zm87F
mBi/P7/W36YtkhCcQ5Da0+E7t95oSC3WI3yVw3wWOWqkRoLP4V1GDBmJUrWYdnWfjv7Uu9+reArU
hoSML27hY6FIPiIQCORQTN/hXL9/3mGK6Cb1NHBb27zy2OKPKYFP2x7DSjkPxC87BlEBIt3ItNpR
t96lY/uVJ8dfJ8+q3UX7sdr6nLdqMi+uGj0pWwzSqu9kxt3Nmn41a/1DrdVPlHbkRJPv3Fh/TOw6
DFlRtv9vYf+XevOMcLZuCCBBiHJATnBe+nAsHAkEg4QTt+HYjXNIMtklStRql0V47vUEUHcmfYIs
zbZ245H45vWR4ieGlWwUXQl7zll+OWtEXTjCjxol26/K2k1blerm8xv9ODghNEBfpiJZ0YNz5bHq
lk6yWKrGxmU+poNB48Vzd447044dla+A5I9LJ1sJbVB67/TPwBPfD41u0u2hB24NPQKCfqPzvbeM
yvhDLOsXg1B3+U3v1xQmORdTbcAdiF5n9a0QkZbJ7C1PWD8oef19MTIzwG/vRsbUlWmE31HczuW2
KcoLiYCX0F112tcFYeBqRuCBY2D7n0h3U2bOj97GMKKfTCKQy0Lfw/1WfS1JQHj4PmZeIOTVkeXX
/YwQAt2fo8pf8IC/OOeffytsPIFMeRamNqPqfDWG6pogdGyWcOAAFVo44d1KTuOklJvRJp3IePt8
bJyv/v+6HnKmtdMDAWT9+T9KgKToxahiSEqu+DIfK6FahORG9hcj8HxJXq+yumLiC8UopGZ9f5Xc
JO4TkdQS6hHZNGRv/VwkcZ1mfdkVakiSzlc2hudDgwsik0BxSlFDx/FcJSDrKaHZms2hHjvx97rJ
dCKRmhe91X5pedYSwbvGxsGE/OJBz7qMq6sUE22l71MkAhidy/Us4faid10Z5k3Z+jW7kF4ZD1FP
4Hc2IV3XxzoUlnh0lz+J7d7jgHdtu7R7qICWqiB0QhdkD5Bi+vlnPp+U3BYHBdYoBxwVB6N1Pf/H
Z5Zl3HclcyH0ms7dRDI2D3VEZqRHLOXh80u9gbf/nJZca+2DrwcgfFGwA3t/rQy8uM+VVLIGxnkA
3SQOYqPemI6++DGnhHCBY7qxF+3FmiJ6XHMXcPIj1rnC6oJMCz+f0p+f39NfhgN+rDhLsl1QZ53r
BIfGTLgWvpGis/ttRy0SGE1Xh5azvOjG/F0Mcbrqr5Pt59f9sFWv9COaafzHErweGt6/CzAb1nMp
IFt32Z/cJk/Q95yCtAGPVLFQd8VyOZVDdbRzA+BBZK3jN0XT//78Nux1Fr//JBQKQIcakCwL5vkn
GfLGGONBGUMzn4zfUAueszG9nlR92EVO/5pNg/0wUtsg3tK8+K4V9bzPczK6dS+5Vdz2kOUOgPeY
VXvZOjD+nDgu8e+u2mNjynZrKkt16yhtcl0vinXIzEU7eOUyhZWal89WQaRNZSzqj75e9F1kVt4O
RJHkmLZsto2DeLKTql/MdbEhT7w4VVO5axpyDPW5KQJ7KvWDNMXPEnztYiXFALZp8q4vKm4Siq8n
SCArdZ12oyHv5nwpfXfKRnI5OuuE5abw0zGvrouuX3aJVzi4lyDVoBjNo008TfIqzxrz1LsCVMRW
yQWTk5Y9Zg6J9rsaMedXTPWPazwbI45eLpJaHUuds+JpaYRrZnk7hhO+Nr/dvIkedQ2aY7GoT1br
feVu+pdByIenWuOIBcL4YU1ScPISBFhOYVwaD1ZsPvINf1ZO/WPosow+Z8yRqts3+ODGs/IFAqN/
XHl4WJd+AB6SzkoRfD8DinQpXWL2xrB24uhpoIlBlI1jbda+3a901PHizaE+4pKoyDt7iqZvuWKI
hyRvnWPsVPafkWYznoZSOfZFV5e+kqcYxrcNMfGUTaxmGZYGd+rs6QFqJYJlHH6RanXqrjYqjXzL
Id19Pp0+riZvVuUmvVsAAZQp7x8px33Ja6eJ2dTGZYCdd3pDgpp77RK+dJSE5h7cUeIIp6My+GId
pxBYR8f7ubw2Iti9sKKD334+lxMt6uMoAoaIEkLst5koiatf49z0yu3JM6nt+rlKs872cd92Dm2N
PZ1vF0pxHVlF+Vu6afotLu2esyR+R2VnyZslgpbvL9lgHkVdzZiFEZ2l1+OffJDaSRBwd4Qzlp/W
pvXsN1Fpmf6YuMTFDIUct0o6VzeysZ5LTTupTq7tdb0yj7Vbtatv0OPiFS9GWcbMu75CkNnp31p4
kD/myoN1U1U58iFDHvKodfAL1JsbODAOIZiqdzfOZn2aTL1ziQIaCrJXYVEcFC9vCT8W+gNy1ara
jIoRLuy3+9Ia6mfCr7SdiFZzRUl4jVHWzeinbDPfk6KaHsFtvJC4Ab0No5n8uroRsSBBC3whrA2V
F1EUbUXEXt5dS2XmzzTaqmNEHid5l924vCjZoLxQZ2sP3WRYLxiKD8i/vIxdW+vIhxW9Vj9L9Jab
pZnkbSaGfOvC+TyovZJe55E732pjhK6vVkim63QERr0QKPwRIb8k+qCh0zRGlfxn14LlV5d9ZWy6
pmxObQyavNL0CNObhbyyaqXaWIQsN1tRJzl5SYqi2zvyQXkX9tQ9FDh7CH+K1fp5GQmK65qiSn3N
wHhHS7X6qhtkRHhVWv5wjSY5WoQibXPCbjZebBNoNeKfDkGtF2FbZZB0a2DdZ2oZS/dBTicf40Wx
z5cEW1uMKEICUpuLORNir6dN9lvFf+9mnl2bPCuv8BdtSk55IcUFmZ/pDhfWiR4CcbSuKoygUwuG
GgGlYVJrVwk9/cFXqizZ9KOH24XRkbGj5Yn1Kvu5JnnVVmNS2zjxxqHbA3PtUmt2zcCG37vrx6gx
Dlh6YohX2SO9CvRuGbW7gSsA/V232aseFnmClmSAwCLdZTaZV27RpDvM8oYTcdTpRSJid5+33XKn
KnrSBunojakfQ6q+WJw5vnVsihZk0t5lZmAHsYj0nm6kdtlY8F1w5lKfWs8gBM2urbCa5mjbtapW
hGpaDhdYmMBILW3vKRPeSBia6/xIB7vZLyg9mgAVXhLIbC6+paug2KTJeBUptHB1XUE+rRaefjFZ
UROkixNqsztsFmkrTDItvRO6rAnkcryneRy9EB6RvENIYpT+UrnNVTvn0bYa86AeZ4c30munvowb
oph08yoinUs2HWnhUERPVdW6gYxhqWAgne66tBhIhqkr1/bp/SoX/Tw1J8sWqH7n6HlwoKXabk0c
BmeKXd/qzsHrM+9CdVNlv1h9Sjqh4jykGVmHMo687yha5Z1M9OVXnfMxx3hytzWL5l0Gvnw1qHW/
KfPMPc1Fbl85TjRewfd0fursAr+8Eh1EHBXie21l+u7tm05dZoc5nLFTlMqKc1w/V0et9hK5d3ri
mLqi5eg3p2N/FZkT3Sp4S9qDRofgbi5JT1n9P4M0VZuji9PBtQLvzDM6eTMUuryrpJEeIymq7Qiw
v9WdaA4V3VXCfMLPXUK+OTachi+yQrxMtvQGn+xUQqqV3tjntnVrFx2bUd16oZ7a4ibliHpTxhlB
22CN6oj/lLJc99ViXE29g4q+1CqKRZFZ2PdCwEsL3xqMKzu1Rlzh8+mR8JTQrpblPp2EdnIE45dL
tOCmaAlsgQQORkxrGMHbLtj3Je2ucRgjDiSpXk1hxF77nDv8W/zp62d9aMWxw7Hj9ySJ1e6bqToa
JKERGzp5IRGJWuojlcXmZeJFfK9Uk3vU5FierGrYt300XjQ5YXCJG1+PMGi3ZW01FzjN16c0gyeh
iHLY0Cpv7gbXXX4sbZd+s2dzvi295L6cKuXVXhyTtYf4YzA07WTMahHkYiTiGyvtGyfqEu2gxNow
X9VlSmIryTca2byidq5rIQgZW8bSvQNMqS+WItO39ozxNqd003kcnZFAeal6uFmgfRvlvizb+DbN
CWvbOr03bHjDk8URUSu1DSitkBuciRV/amZ73A127GyTTJJKC5fCkMRbjsuhXrBWiOqyvK0zm/B0
F+F90Ir2MZfqFECqsa8rnDBfhabIb3niKVy6G6ftqMnoG7Z+CUwTpUq2UzdW3wXouBPYo2LjrSet
edt5bZb4U9J7x95Rfy8DjqzD2G/7jER4Y2waQjYj66oTUnyDe5jv0sgR2FNAqiavN51uAMfHH06m
ZC+ZWqQPVS3jbVEaFgG/EmHPVpd6l7KKK8uzYo7IvE18XOqAX1/srZgo1EjNDxNJorf0R6s/S7lm
2pJFrZEJOUyPtjTmm1oZQUXiCVtn6JKFr4vauNASYo5pTJPTadOTQSO3FM4UYgVqvkykFpxGyyCQ
MiIGdys1JTlFlWm8qmr6s3ZG5zomsvG3UhMw6Q/5aD3KiTWF7uwsb2pNUtVkKMEesUSie1iRxwuN
LTsQSwtbdO7lA+cgx+/qLD+ypebPw6J6wTi2qMfLrmAxK4K2iu/VbMQ2R+sCQypa4HXxkfDiW+zA
S1KKG+9SkUzWMVaNA6gjGZY2QW7VTusV2txEOmGjIMu7Wc31napNPf7DtvtDiqVIn5xueZ5TM1Hh
bUYl8cHtWlxgVwIhqGJ2Jol3MUv9IqYOh4CI6zmzuYNPslg3+aSUke9YiFL8RG/Y5YzOYAk2jZat
3SnpI/BOXHkzTVFS+29VkDfEBAQmtXWoxi5bfJkWzV6T6YXLPV5RrnQ3LKQ5njTOU2GtdUxLtg46
BiT9YrydtDjdsnWLo+yXozoUyB2xD30QVNNWgWsaPoJpoGAFsx2TfD9MhKjPKXR4jnkdnHjnWxkV
4YT1TTAggGdD1v9EjKm9ZZWLX6uFFbq1ExbKYG/rhGx7Nypd36um77YYlH3eSW55qrmglZELXrXZ
T2xLSOnFOmSbuU58aryG6tr1Dpk1ypAoiO66h+94GFbQqG0S+c22i/Siy2NWoDaan1QV34TKYapU
RUUEDOZgGnykzdBJohZlRSqAdLODahg7km3HwOimKqzhU9VEkJkxytexyYMsXk5ZXbqBp9ZZ2M3G
TW9PKjNfM2/dSEOPYBHhcJBzOmz7NCmvs6meb/Sl7oj7bOvkNGusoBYNw9tWJNVuQaR1Il/zmr0N
3j1vhgp2pt4oWsrRyfa6MHXsIvBY6G4tOdBLzQsLTlHa3E0GBnK4zfyKxnI+5jkA1gYWtnsp1x+o
bY+9MLTOHMUwrnIJESt+knZu2Mms3XMGQrg4NvIimUg+1uN4eOT3HEdm18VIt21F7bX+JS5eZie1
tmqfTZuKUXsxZDMVmRElu4b8GurkSFzqg2WzYtV8wzhqwjQqTtIqtROpy9jdUGMoWKLsoy5CrrpG
W0a6Z/LPp1/oFstQWsl8SiLCpSyKwYM6ZcYjArXmMi/j+W5E+34w+ky9iYeo2Y26yiGnGjLF3mjq
hAKfhqlk+dTmS2fRi13TmvOjPdW9L7xK3JnChtbRFGYXOKNekTdWldaVEZcZKWQFYn4fc2BOORzc
fPwJmyM9ErT23kyWpd+mJpNnWDQxr8nMaOKTMQljA6F2MJEltRGKsbzawoYGSBJnxu+Jo5E6vent
mzlKDIaO21Y/BOYd96OS1YdeSFlt42hyMWwwjfG2qznnBkJdplPTR9NprHS5bTByJj2ePHX8sdql
eBgQOF7mUF3Z7hcifkWlkWrtgWHCr9kgiUFDhuP1pVqY8q6riceUY/FHEY1lbkGyDD46Zph6qhKw
BwpSExiuz3W+m2CZXgJFKRfxYogtRsLiLs3twdcazXtOCrv8VowKQfX2lO6qdc/XkpLyJU95qUs7
s/D2TuVuRp1KEIkFh7Cujq9Vu+wpsZeUSDS9BMm16lDmSnOShReUo+X5c69KHyDG3QnFTYORXtDc
L9gHz0291VACRkHXZ1E4pYazH5O4D22sUX/NDK+NGjsW5hOKs7WoGunt97MYOH/Oyg2W692OM0J9
+Uam6c1WC7OlmJHNR5X6Ukn8iuzW1S4i0dd0xhI3qMG5CaLo3W2HdbsvUphKTb4S3C2KOkMmG1VE
04uaxe021/k41UTwojefaO1pT+Ty/nZKET+Nk5H+xFpS3S5DXPwiORl6h5oRFm325d2UD/FFZ1XJ
JeY7rO0IuTA6nw3fMiekshOx9veeGacyqBfLn5X1ljob5GXML92+1dDaktkcDN4YBa0yNpejq+8m
g5qu72uF3OesCUvdGS5U0OudtLzoQluMnHinvkZiiM1i7NZM1paOEzqC6QijX/qybjm/KJ13BUCP
wD1ZWngigK57q/ckMc9K6tAPqSJ8oLIm7h/I6bAT3660afKzImnCbMrJSDPVK08FocXs+wIJQr9b
jJbyNjYG3qJRmYdJDi3uTrj/I10av5l6Nh3qWmn0IOoIfBzKFtVa65ZHpfDY71qs2ZOHxTKTC0XV
KtWXCQVjlLu0b2r2U390W6o73H7KXDzEOMcfIk2NNyWQBAjEfB93qU24fNySbePF84ohD4cIN9Zt
aRQpqpUSjpXKkuTlVdH5qrqgY6ek3oEMVIFH7R4KMWUIcV0nqmcAe/Yo0WnOZZv1p0FyXGTbCUbP
GH/FdOoDKuhnT+/kac5twCgIezexSUY1yIjpV3Zuk9AXXXoOhDO776btEq1R3kp1WJaWLdtUvstW
HDpSekutQF9sroe4CVPrXix2KBe786kWvF3b1wdzGJJgIgL5YSz5x0YilqCXRLXggRQKleYVZ5UA
ge24qaa4AQaZF2asJ8I6cZRtpS5b8P2YnuO6I4gUaQnR05cuIboBwbVWELlI2fNofpjJ396oTpaF
RHY4V5qRWYGV1pdGmaVhljIUcPxCKzWrtE5SeVWKPmYFzO+izCVFOS08hlhPvYsuz1Yf+QgvfSye
eFFPs5XtJ7Ml1d4+TkPRXDXsyGY4kpHZYKnmdhGMOcOjRFlmz/IH1NGBayryxshFd6HpFEHLInyH
lXLCLtdSXD818vnGXVp5a6aNrP16LJU708oav4mFfiJ0fXxNcQwMVK38ttCjrHwz66YAgnuPU6ci
w9ns4yAiWXKHi475i/nk+WJd9mcGyxFNqd77NWBREHO2LEuvh7dn30S53eB/NBrfRs14cBedmOCi
qE8WpD4flte3tNDTDaKfDL6XthzLtsnDmq+5TytdC1IPJb3tjR2VkDEFuRZznk8N74feLY95F3OU
5NTOLkpWZj2L34ATWdB46aMulQEyZjIGxJX8HiJBmLjGkDM5XANv6jeWPpIhJjz1KnFM99ZwB/dE
9GeFen4Qe7hxxSlWtEPGKfm0ot6JX05Dzv6Qp08RkV9s35l16pNev8rrOD+pDRzjvkEIMxnfXaK3
AgODnzDCGfXKlgSal8Zk721LmN/xW5Z7beiCkUb5aaQ0gN3Xy5/epNR3lZB0DQhBwr5PWy7AuOkf
2NhQB5Z06q2NR/Uek9HipDQiuuqT3PvpVK2GXXNaearPCwBNIxl2aIMYaSo7BZz99LEH5LGBcWSk
/7IWhw0q1+w6Xg/Ixmkkw53E7DhG/zwkL5gEaceGOXHr8A2O8UQsfakas7txF6d7hVOdcLlE0JaY
+35fijm+dpx6Olnsyb+lEMp9jQfAn6gu5kuZx/VzVxjZXd+ro+Y7KoiW09CwnydL2/URmY5Ya+sb
9LZjiK8Pg6eKrY3RNi5TkST0WO/mB61MW6Re2fjY4Vl3y9ft1aDH73cfRRQ+sVDFpdPGeUirvj6W
lYjykPOO9Cl97GPkpDHn894MBktObWAkFUGzXPoKp8012KgltqORObijgLrVmS7hNraAFjj2Jy+z
id8hVPxmiJTivmjHdt+mWCxt3CymXdoIHWsan/ORvEu1UkbbxtMA2jOttV7iJQWogFFJuAQ+uBxG
KBnEUe9ZXnTXyX96LfvU4ky1wGjZ8h4aO8FaxSjqYMkL86mcjfibQmnjILIN3aypSBvWDYWohKaq
/RltTVAsCq4SeDs9pR12Ab0j43vW+DsQvUA1ORLT8qc0uc9AHynUrG1jNztptALCsXuIUaP5yBpw
6kjUQNMYJoOX/+gLwAesWR2aEMofI4NVpiZIeOrC8JdlMENg7T2mI+A4aVluFDcG9HWZc03WP6Vu
c2DqDr/aAbAG45duUyU2dhxQgeuqARGMFICBBBvnjEf3ndmyLltNqXaJ4yERknm/ycesJ+yKZoXF
JvuqEg0a9Fahb83FIu5Ualj5DdLYDBR69phQmEzeeEyJy7hcCaAH8HrMkWPd2rS4sXW+ORYIv70y
DxL+3YXRQLHg1YH0AcF29wNRoT7w1XhVxywUuhppD9kw4FY2GHY4k1GSUOXGHIw6N4+ozkhFhLRK
bJQh3Vt8KCgV1wP3nJTTY5yU2qVhkG5mdqL3VeyQ9q7IMa0eJ/eYdvYFJgS4oxn6dnZ7MKuGjKod
tkXDvWZqxW40cRkCrM4VHwK02Blj7u3NaZChbvT1s2gr56UUafa91fruCVzNzvwpnWNBcHJSHYtR
dr8jugTHki7XQSrAxDMVz2Wz2PWNF2diV87xzYxgfGOUc/L0ea9HX5s579stK4WMR0BMS2//nGQ0
0YzKElVvQs0UZqB0Dfud5j2WGZh0Xl8TDlzfW9zVIz2XV7Yniha9UB2oekZuvdhrOT3Frr1zGo76
uZo/apOoLrpqwQQrLRPwNcv74p7/0oG3WOchkhiYrNP4PWPAmSBM0WRksDcrYT7OKW75iTQSDgF1
FuQmRK1uXXH0ofqdGEykjqbBURSdeVW7ZecvOqRPiqP2C2bAx76ZhRcTX8n1OA6SmP6+b2aoJakR
TtyEOpB3B9OEftRtxAHTLxsE92aURX7TKV85YrypFs4+IQQXNBJrF9KGBvH+ug6psLrbp024VFp+
4VVR48+2HMUmSpyHWhgv0NMfZ/jEmN6Lcc2qYy+hYeD3jVve5Eudw1q0XoAe0KizpZ3wOqkOToNA
blHothWLXkGfVdcmVavRTJCa3NDs+NNCvvVBtB0qtZplQI31X1HbnKJyKHyt1sIymbxdsUDbs2jP
X3pLWfxSZlQDTp7pF7ZXZOwLS8Wx27YfgGOSgzou43ObkS3eRgVOmwKDXPhEOdVM8Yxll8SCT2j2
r4W54zP1qiOWEfPr55PiA/MOB/lVXYCPAPT+j8xdb65gjE7QRWvFmjdTO+8wZfVOIPHZDqdY0KDG
dpKHwVVSlpvsd6rZamAIa/pKKv6B2ACxQkcQtXrpaLCIzz7tyE/qdFCrsJ8N+9aOYpdehTHdvD3v
v6VTukp/tVVX/en/7/rPflX13KZx0r+pa/7fn3av1emleO0+/UsPVcH/53/l3a9FtfM/d7cqjN79
ISz7tJ9vh9d2vnvthvxft0Dc9vo3/39/+H9e337Lw1y//td//KqGsl9/W5xW5T+lS6uW8n8ZkR+k
Tv5rni6MnH/9qsPv//qP9e//j9LJdf4TEcRb8CPyJCBzeAHT65sIyvX+U4eXCxUYKRskCH7yP0In
zeUf8RXhv2FqvKrQ/1fopFn/CdHSwAbfQ/GEOce/o3PiCu/WdMQg0HHW8DFSpzwKg/cLwqCnMfwt
0M1eSQ4uOvG0bC/iZtn+43Xc/GuF+acg6Zz19nYZRjYMd7jILEHvLzMvDaKUZUZCqijHqlcxYv4Z
GdhOJDe5+VV47lnUsAW1g4fCzo9oQ/i4UAPeXw1jXBsj0wUKeUtaCXa9WGlM31PFwYmmAI1pTaCZ
TG18zERxe0xuIKz+gGV/XzrpFSEKB9nemXaC22fc/WQ2P/Sd8tXGdL4DvN0j9jXwhnn56N/f36M2
EWcnPdntIk+m/qxZgVEbLmioBsc/V+4TrXloNJ0GhHJXZ3oDzFw3yNXljSlAOnV5yJSk82sLk4yk
wedYkV85gX3Y8Nd7ZIxBrqZKsgkvfH+PCZ0MLAqaboeD4QDDZPa1oYWbldBzEvqFYlbfTdn7bt3E
ATKxqzgxex/LA6rQYt8mmAkCSz0nbfNjKsv7JS6Rey2Ss0L0lbXUORPk7U6h2bK2otVkc3t/pwqF
i0P8QreLdRJnOaCAIad4sBoDtUXlOXvT1jq6++UI6vkVqfh85X27ONIyyLcQfPRzXyt1IPIxIxFj
l7fprrThvCTK8+fz53yaQiKkXbOOZ/oRH+0P8c+kkYJ9465Q3eMwd/vUynZaZf978l5+/3odSjyM
GFxoUmgo35Ej7V4rZlEm3a712ldimqBFZGkaVthMb6zCyXeZK0gNnPN4g38qtb5o7z5/0jc/o3+W
KOstoPVHAcoLNfnv/S1QCDnA+kq7y0wPyTYK6rAlGfGnO83zFqJbC27bT/O3tE4VfyQY7Tkmwh2r
9QEo2MrqJLCLPH3FiR4HYw+glu4NlJpltqe9ZvGrtraldD9kG11FjXeqId1dEQTs7eh+Hxax1JvE
1Hw1hSySjbW20wb7eqiVYYellbqZYuca7t+WFlf0iOcjPUARX64ONntu41LBOy+c8T7ZgjXGD2av
rqkoAuzKxGzLjCqYUboTkges+hanUlz1oMN2anI5ZUoeTk516GdV8ycde03biYOkz5RvyqRkW0gw
ZRib8qdZcMDXIIu5MENCe9wb+qSHxth7l5aXhJ9/jjcvovPPgeAWgSt+KDZL6/vPURWDm49003dw
85JQF0kWDGJKApaGO4dVq5zSuz7xUgA1V5abuk6GnVO25iFpDPUVl9OnYTCm62kgdbpiZEPoKJxd
V+CJr8auEoBYXnWjBTs9ZkHmkZVvsuWHdRuDMDVa/CMWxHukYtizieApYzRwZ1X3z+fP+bcJRhoQ
XvLA0HytMyLbHKsS5l/esoB0ymPO6fkqXrqHZshfP7/Q+bq/Dm+SzxBpkJKlwgl+/z4nfD4RzPft
rlbzbF82izIELifC2R9UVq2cviIiivxZMA6+YMz97RltPPM1JjYKnXP7B1BSQHXYONBXquwVvuBV
Apz/HC1fCjLPt3seEj8Xjogu6+rKt3z/kNHSWX3O0X63lM6NNTRw8XLzPqbMMBfzJo3q3//2S8WL
AAYggioXlfn65P/gdGvKGJUT0Wc7tU/NsDPgxtJNTS2730S1dmVmWtDnXzku/OV1ctGVTo6T3/o1
319UqSBPy3Rqd0VsZBvPFpdYHeESZ9Jc/fzxPtBWeZ+2jmyAZRFxB7Pk/aWsSXEBYBqccZz6NZ6z
F6wIlp1nDcDxbbyxJnmYhv4P564y6Irs1+eX/+uDAoxTSTl4o5wPWZrgo9N6jJvWQMFuAXxCjesa
+cVT/mXQrO5TKznXQzZwbsbsDbndR1HZ7qpFH7f6Uj6l6KIrWnbwAjSUTCSYfv5gH9CBt/eKB5qO
1zjaaOt83GhNu8hWaXZ671nfbDj6et0dktRj9Z3zu3mmE6YYdn2wp1gPXb0Vzy5c+am38U+0p+WQ
zLX9hTnc3z82OS/4DsPT/1C92oMC9BAnfOxI3fYrHt+480vt/WplCXthkUpoqsMNp8FuFbZ1/2ap
/vZOCJnBQEjFg++cpexEHE7byWt21iTueo8kE+Be3S5Psx7/RF/9ZYTPefnEBdnqMabBBYKN5jxK
KBu7ogOGq3fj4mUHU+mQy/HQZmf9NGAa+WlMD82VxU/Civcs0kiUsiPw7wgEtRQIXr0mpDQptvFE
0yemIefSoDUsUmGJrGrFL9MkgWlSuhDrzy4oAYoCrWvvncz6iTvks1NjrgiF6dHIBroumndaIAvt
OgWjWLdKXmpDL3xqL5CQzD2y2hGDCPy6EdBcw7ZrXN9xWn1bZPCaxrS5/3yMnpmRvZVk63RYRSuY
uTumfjb3c9OuPRnRp+sKEaiOAsLcJua2xr+hXSrrwpwHZ1tH6sXMSwxoFDQ/iLnZZl2+3KuASf2Q
dKFTFQdk8SIkNtbkZTQAq6n5bLui2Ig49ehcJ1/tN3+Z0KRmQLMymMzYCZ/Nrj620iSDJLkjzjoO
JPfjQ+HEX66T8aVb81WHxnW/sNv6cPhj1HJa4WTlYbfw39Sd13LcSJq2b2VvAB2wCeAUqCqUoSka
UaJOEJSD9x5Xvw80O91ksYa13Xvy/ycdE5I4yUyk+cxrUBE5SQXSdDRUIESFV6NntulGbC1pGIT4
URGBiLREqG+mZGwbkr8p00hxEc8tvJieF64N2ifKPd/GoX2iu4nOhTzfxSVCWmOVVuig29KFw/au
fLT8tssCwdtb1EZOKYJlgyyI2em5J9uEO238qOV+60TgTd1KDsblj/k1AbMrGKyQzlTZFmN1ZfXx
JjtNn/gt0HqmDsCikfCdihiMcYUtoQXVRJqSQzrJN7IcukmDH2WIt91kX1GFdg2rCS9c+e/vOg2G
1MLEWtJ0GBEn5QejHpHB7yHGpl2JGJtie2U4JyAlLFcOvtV++MAupYPSXVMz/HjO7161k6FPAtuq
iZQww8yJu3/aJv64o5p/NZT9hS98YZjTwNLq1TQ0KwQNC7u/xryDEKWhJXDp1n53iS6zUXSVciSf
EOL121sikDPRaTELOYx6vfNFVRxSRc/WH6/Z+e8FN3IpPKmov4m3w6izBdhKiVHAHZMN3a6HUOg3
Igq/9bZ9BAMSOqSGh6qutmpn/aPBwRhSJYakCeHj7eAldmthMgQMXkr7vNPu6P/+mJK2c6byBQr2
LohDbDzrx3wqdhcmvtwab9KgZX1fjX0y8ViSInQgGTsA5WbY6boWS72j9IpJ4I3RP1Z6/GW0pMex
Ka+oFV84KO+u0mV4sERk/8Qp5A5vpx7k5jgPiZ17vfUtnFSnzoLDUN2qaIlBr7ow2DKXd3N9NdhJ
YDtLgSSSwcy9LMdT21Id0XdY+sJWQg7543W9NNTJtsV1urI1BPC8Rs5xc4K4z+2n9Pcqoe0/GYl+
FM+CAu3z5KbRkGCsBNZKXtfCJkaqKV8SrhFVxnm6gb/Z/5OZLa83J3Jx6zl5hjLyeoPKEDJ7NuLQ
EZIVTr3QTpCbQw5u1NILO/TsSr4a72SHmLD8OjXjo0VBeTSV4bqpqx1udq6MvOc/WEruGZgN4Ove
ZSMx/DIljVH3UyLqaaWl39gNeG9ULZw6uVSSepcvLzuf6BzhKZnk4PS70Y/LfSQNmdekA/cX2Tqq
xU1nt+umwh44paonaZ8+nuD7V5n6l6GjxrhkXAj3nZwAvZYlufWXj4duOn6P0qrxw29tla2VoNxJ
enZVhUu7O53oQpgPaX9JIXq5yk6O4Jtf4ORcdHoJK2PkvFcYAkep2OrE+ak13H880TOvBluGji7W
InSMfheAX+XNaSVmEY0sbqMo4Z7YvHKCpLu0NWlbvJ/OIm5DXEYkqPxuZrzOz2Gbcm0nxLBClb5C
K/GBqGZiQ0Tgpk2+bgY5vJvKEW6wNn2fcJtb91RRVgmYoFU1yg+JVP2yCurf6JX0nmnFNW63o4kF
ZfkATAnt/rneTmpzqArtOh7Vuykv0TOIxLjrlbDfDJGB3kRfDU7Xj7JLjC+5vlp+CqyouZrQGPfa
aB43QZ3rBz/LQXRpC+BMtEkBANFnn1NywvGt1BLIP31m/Sp6OdjWkLCuCsyVQF0d+07LDgkjrQCB
Qicf5L0CagXPOO2AQWy76Ru7O865hAKXnWx7wD1ebjL7JJt/IM6l31S+/iXI6mE1UjlBNj9wzKzt
PSBgn7Q4Ta/4SF9xIB0fWmBZbmEHWLVr5bwdg9oAMuabW1EWAPGMtNoNvdStJKktXLWKD908bjHf
TB07AzRmpl11F8a65XW56d/qeqZ49JpSJxFUKnWDrEko7WJNBNHFl5/LpnscJBQ7tFy9NX3QUwpc
eTJk1djUTYlfJmWD55Bx3chAIToztdbVAmm6BkM2rMJk9u/wmO9dyCr1npKT5VacMEyeZOEYMgji
IUySn9KsVXsBRPdGrgk9u9Z3pg5JETtujbUI1PjKMoIC7xd9V8uhsdZFK++GPLhSJK3ZGlk67CId
keNcUx60KXjxsyHGd/QhUrRhHymgOvuyLtzWSr7nelre9HP9rRjxu0+ETeOYVritz62ngbZbg5Lf
DlTo1sDvMt7AZHKWcvkWmSoMt2MFo1Pw8MhXuAJx2HUQx8aK4ou2lUR+a48z327w+9CLxtZEaK4w
vkwlNGgHFGV3oMQ9omqkofwWQ3Bw4WwP66wO90MdNYAi6LXQMOsXerzqKVkgVibgqL3eNeM2C4Mw
AKyLTFJQfCmsJt0EwDLcwRqGOwu2H9mh1oFI9q9LMcmfBykw9gFIpmPtg5sGRB5DCsFdTZp0/0pY
kr7ydX34amBN5uUsPGqw1NK0TZ8Ludr20FKuhV4Bs2+H2siBFE+OrSLBZAYhSOG5uevw+fXMuUfn
RwgwFb0BSFSqcseYy/KQ0a3ZSfK4xkcx9uKiEPx48QTYfqtkQ/FigInb+bFxTx6dPNH2BDzf00fc
Vb1oX/ApgUOKxqGPPkwz/ISUCbY01Ye+2ttqNVgraZJiF1rpYzQpW7NUfSAnodv6I/34wcWUDxJn
2Ir9qBrPZjgCgEMnFcZUajqDac6Y96m1OwTSpqv5JrPWkSFXTVevlI6MzSkgvbr5bPdeqlRwPWKU
z64gDry08iDWfsv7mmlGrK1U+Ki3bUmTxsNLjCYdac8NdH6fO6NGO7FUpgbsIPiIjTyDccWtvJ7d
Um0o9AdBpXqS2Q0xYOXRlNdmXJS3EoDdazOz+32zoK43Stzl60xIzUM0gWDEhgJYxpDp0fex8G9N
YMDu3KOtWPRgDnqUoO8kEOaaMxTcZBOo9it4uztgiTe4w0E3rfIfRieNBsZFUbAuK3uuXQlx18rx
U1/slMYAVl4kNfi/HHF3LQOcTgZtU4U5JEk4OFnp69gDIqab6LdJFx9p+MGi0TehX34u6/hHPcEb
M23pYKQQpgN5a0bDHtj+hG2RKFamGYZuVyufpXmmLCNTyOysGHPHNN1PFKu9uSkOlkjvZhnLSyuq
8/UMJGZF/vEFYRX8PaBuA2lWPkO9bdeYoZcusrBHCxahM/ad4o1he2yV4kdmsS/GZhpW/RDslFAH
ADvIT2rKH9ut+YuBOjelIdRW/cEvo085UgoD2NZ2pp9Zd58bkX0OZXLy3pJIkuXyfrDbh8TSrqUM
znnSFldWZK4HSad1UN33rf5NN6mqDwJ24TwB/Iy2ASujTPad1PocsSe7qxtHEjJI13xjWd11LoK9
aeWGo9iDAravM1ZTFUeOqLGkyEEot9nPuGcB7aewQFuzBHkF6d1WxK7Qw19+HHjglq6DNDyAhFuP
VvcTxYlPPe5l4aAMe9ws9wnSIE4maL3E2oOpSAdef1chKZ1Q/MSz8EYLnpWxhT7jh5/7UlxriQnQ
e8BVfUjyo6rNW1twF4xBmt9LCicdosGT1gPxmixPMYpboO5w91rDgV/xHeG4nts1uAH8tkL4Bnpd
c6cnY7HjnnFgP37lTH1N+gkN1GQNnjv/ZlPwC8LsINe15QX2vfDFRlJG6yUrkus2E9d1C8In7tmO
Qy1tp1Tft76hbDX+YNT84hgHYboCHD2uTLmGw4foPQHJCuByvNIn0bq6NXt61dwn+fhzmBqoUrmc
t/sUcX8xeqHoo+bLFI59BCZLz+vizi/MMVzTaRSbIErmPRXMXx+HYefSaqp7GHtjz2QR+J0kC/4I
ZlWaqJTFan1l9njLDHTLrGd1uJ1U+Zae9lOgD9vOii7l1GcSS1r8QqGxQMEZ4bu3iWWVj73ENiq8
pqldO4Tl3UpuIj0U6XCDYdAR6ufOh+oqmop9Ln4qYDun2rxrFfMwNy9yKq3a8UKq9i4qpduhEY5S
E6ZLRTXj7e80CSkg+jMqDAjtvVoVnyu4aR+v+LtpL0PQJ6KjAXjrnZ1sAOUu9ecBhPFSStVb6LGq
VGMtokxfAjk4dJdk7M+UJd+MeKpUF9ghj34+MWJR+usYVPRtWZfY5+X9S2OU6riu4dR4emEZK3Mg
nqG534nkGbuCG/gVWzs2RhRqmpc+U6+DSsr499q4jc3o58dL8y71YGkAJtLrRbgcWNDJjpgahfPQ
d5WXSPGTmY7Xgwa1PQ7v/m/DnOSrYHBDIbq+8thZMjz5xA3SMVn54Mj/biZ+MqGT7VSkKJLMIxOK
5vk799MaqPZt2omnNru0c98f5GWspfOJ9D3n6vffv0qoBrLJUE+byos1vERz/SrpiPoAKd40lnEt
W+lOStKtDGjSM43g72ZzDI7sNVJp5K7w4k4muoiYDHLJFsvUXF7niLh9a7Kx/PLxhzt3Ol+PcpKa
Fm00qmEgVx6kchf02HoK0gswlHfpIik/tu4INNEKJEA82RsjsbjfVFqJ2vp43RfDMxH1vdLERzP0
H+QK5QLDDi6JCJ/9dojosXKMumjOvb128G5Xx7k0sXeeR8WTcuQ05uk+B+iwG03aYX5E+0U0yjbO
Uw3ylf748cK+rzrw/ag3MG+ECYEiLCWeV5snHid/VMeM71cqX4sq/SyFCTcvpoFKkH0aq+RZL6Nf
rZrm6zZR4NkUl7Ti7DOHH/QUlR2KZIC+TvV8iojtBdeXsqZR+95cpz+jWbnvc3LtGsWKhWhGI8BM
76qh1vZZlgwojCAoF+kIWYBcWgGvS+4aaKCeUuX7oBGxWzR9uhlta4Xp4Eg6nyQ7HNbceulW1cV8
Yxt9sGl76aGpw+agBMPTJNU9AYRxGKGGoAjTFCtkqhKPPCByFa2XSUakHbJy85cuikD5BJHv5lKT
OxlfTEiIawtJyZ1IRbTFLJPRmbTkYQjTFE84/VjWJpaWRbgPbWOgAIgTM9o817AA2it9SUfVOSL9
DB7HPu3dMtH2Yz1eUSvQvCSsKlJbCyH1WfQOVlDyCs/PBv3KuVnHYZRuyH0eRDRBAUCZeefP2i2A
c8NpiihfU77On5XZVh258A8Vub7XzFhBNJZ11WPWt5kgnbmi7EhjFAVxsaZV9kltSQt07VdmmN+i
JrkB27+LJPROg8aG+lHUxqFTFGmHkfHm4y155plEB5GowFSXNtWpJKIP3dDO5Kn02gEl5HkAqU/+
eSc30TGw43t+6sJdfW5AIDj0MGg/L+iRt0cA+99RisOq9PIOeeMytQK3C2XoVsnemvsIOev8whTf
gRxpP6O4DEHAoKdAze9kSL0O0wmJKBo0M4Y2lTGRgVhG/FDkZouPYPTSoWbhiT5BE8k27rIs+1kW
7RW/Wn4dqKXu+MgN7RSU11ZGNE63Bvoi33RJ1TadAoUxhln2P2YRgKnBLp9B0567KWiDLLpKMsEb
7/TbZZqsLJlsOyi9psS00Cz33Si1+zkLb9HqaNzaMiXHj+cY90X1Vy9ZD3o9dKuP98aZqwKMLRGC
SexI/3D5lK9uK32oNLOFOsprk7lGSt44tAZ0WtO6sCfOPDgW8vHch0DYwaCdgIm0Bnn1ARYzPofZ
VxEbGyAoFzAXy9X+ptzKHuDCA35Ck0W8U2YDv4b+Qd0jWDuoT81QN26Y508p9B6QepGzRD8i0O7M
BqWHj1fx3FNHtY6YwTBoL717dHAVsjXkEzzkDZb07Gda+o9Gky2Eo6NRYMWdx/2FFvmyo9/Nlso9
UoyqCYrw5MslVm3NMnmxlyR4c07+/ICf5dqMEnuj+8OFwc4tLdByEMIkOABLTwbr0FiiyGaXXmqI
I25bcMM7QBuaOJRmcZB080GrxANWNRcsgs4trC2jNrKYhBAQnewaYxBhIekKqBIF0aBmTWkodtDU
6VZlpayNSU0Jy5LPH3/Nd2eCA6kKTibt7KUxsvxSr87EoBdSgNdD7qGI4A7YZM9Zjhu6ceHOejc3
hjG4IhFVBa1LW+TtMEmi+rbfp1jJqS1sF9WRUE8jROpR+ZX7ELfyS1CO9xOTyZV0+bdsIZnB8vev
JqbLYQU2mL7vYIidpfSwgbtrhE8u3CnvdubSd1ngQDrvDTLVJ7kHxGw556EsvL7p9oFteFkogYas
N3J1UT5w2QBvTsHvscClyIsaKMYcJ1MqBB5QJmOZGbJSwkcl6UXNn/SmnOH4NlwBGjbOgGJK69Ir
9+5MvB36FB5ZZLWfR0jNe1M6HQLI6L2dLkXLcjdYCTRMSnldiF66bu0+3p/n1/fPOZ/mdvC9pTob
0GDRfPtRqZuNkZebrspv1PGSB+G5HUPzEyV9FBeXhOjt8o6zkYxlTsMcwbalJH9Hc8UtrO5vWfrR
vFqWEh193NPQsgVG9naYQC0UMS+qMt3QwSj/rKYDF4y2DZtknUjmhcTkfY6gEQZB3aNWAl6Gttnb
4WTRmSr0Nc7B1OyF3O+zope2tZV8Q9MA8APLi2+q9imowr0wL+FAz6wpgxKn4PCH58ipf3QSpvip
ZQWfb0ZmQLRTgnWOiNy6w1P6453y/oqR4R4tSAPMuokyTk4HuoJ9hCQTzN1+Ng6lkc2bLFN7YFND
tE0MUva5mREhmlvx8PHI7557lvivkXEDfrvEpZRzNyBl6ZmNhe5DhjSD7n08xJljsHSv+YwwIck0
T75igIVTOkecP2NqD7nYWtoNKmQrvAEvDLRs8pM7hlSSPAopXhWnlJOLGnmcOvQH7hgrqb+o1X09
JT8KyVpXyGyZjbhwus9tD4TSwf/AEgFNeXJ7zljJ18liTw3Yz61bsalhlQfjpdU784GWzhYuShgy
8sCeHLk6Qh4dB+rCIwD9itHoujb0C8Whs0MAZgJmBDuLE/52D4xpPsslrHJvjKZrkWWVo7bW48eb
4NIYyyZ59aQF6piLEN8EquaGC2ASNv8luNSZD7L4lFGrJHTlTTsJ08lxhpJGLNx9W36yiuhHX+rb
UJ7+weu8MFDp0dJiAzN8slz9aGWjLBgnN+cnvBi+9VqOTskgrT9esvPz+WuckyUz9aBH0RNUAomZ
hEhuvxos67ECi/TxOOc/zV/jnLwd0jBpVFyYDxS/O9nU7qQM24p/MIYBvWjhUyHFf7Jm3SRqYfvL
+2T6687H+La+FGKcnQZZLKJYlsllc1KPK63JGglCga600j5u86u+17cfz+LMTQZIghAeGqHBXE4u
S7lH+ICrICd5TX/pfneNf+63qsmuZvsSEPnsbEyQhYS1Gm5My9+/Oi9KjeYLnz/3RuITJ5yZUv+3
MxMSIHIhGMx8fMxETsewi8TuE5F7ZJ03tlRUqB71Gx3dPTm2LuR85+azBH9Q6kxoHKfi0Ug2pagf
yYzVyndzcx/4l26Yc8cFQymuffi7YGtPPk6h1IUIEFIEI5hdLf2wwk8AR0QXMp1zwwCeR3+begtf
52SYFOi7Ffg8MpqJOwcE+qqmaqjV7sdbTT0TtfJcmkTn4L4UOidvN8AMisfyUzYA8JnbYgIHEW7w
tEVmu1qZpbGRYuoNtrlqa2Nn0IhWAuS6mudERE4uMLyucjf5ns1LDDE7eoUKsmp7SVGuiIf3+aA/
5MW8lsxkW2tosSFfYxgXHsgzz/GbGZy8+02I9lqDELGXtuggV99aXfViubhWddyK1Nr7eMHOjrZY
WEKo5Puc5kyB3cmRWbKZIySE5PlWmiZHQup0LH5F9iV447lNQKTx52AnVzP+3bykEYPJISgTK3NC
9L5N8fmfTEkDQklgSM3sJMLIw6RtrJEFRJcVsRckkeXQC+hylMT2wrxwRZ+f01+jnTyfPcrxaLAz
2lyYG1ObPEN6CtUL4eb5QUCgq0stBJrz213t92aVZiUAfEua1lJ+J9vFKqmrC1M5d08Tsf85yrJX
Xl2eaT/LjSlUAIUxgjv2YW5H9D+R79H/j9M52eIlpfB+0hio14qVlX1P1WcDLaF/sA3gWOAgAiiT
ePPtbHjrrD7rlCUOaDxp+KUhPFRI5opGvSuhGfvxaGfX7q/RTjunoK6jrhkYLcBEagzs1QwfdLLQ
Xe/+dqmR98deXlMA7hS9TzeDqOQSi6WJzSCrLo2nTYYU8cezObvfXg1xshOaLrBkDKDYCZgog4ex
im4Vav9ov0HYJfjkcaOj8/YLgUSLUFZhGwzTNaL49OkQKJHJii+RIM9+HB44vGT4z7vyXqBPZi5M
XtEWsOBoIqmktMjp5I6ePX68cO9HoramkP0ujCL1XQkqV0tbjiNCnRzdVU2rdk0DtqvqbpH7v3Ba
3790DAU4gMYA7rlcdW9Xr1fLUOmgvHk+eptWNT0B3PZCJbyRElSKtCuApsj+XRj0/cZgUGpsSCtR
lgXl/3bQZLZTkeUz0UIyo+D12S7Smwypvo9X8f2jxCgG75GgULnQLd+OYisdFfqM7zXE85oGItDF
bJ3In7EfoaogLnyzs3MibaYiCiP4XZ+iAkJgBBXnqZUSJDkpAksgHYdx/fGkzgyjQKXmwFI7pEBz
Minwk2kSxlNGoIWgZyFdMXOn6vILF9Hyf/M2mwcpBOpPh79Nr+g0ZZBnuIlRYmVegMipWFml3D5a
sYgv9QTOTQf0AMq7tFZw9Dt5ZYO8T6PWRsciK/QH3UDMdDCOtDL/dgC8NFM0Ol/k8SDrT+4IZU5S
LTW1DO5bUruWAbsrkowL79GZ/WYoFgI2EPKo/p8SvHAS6kv0tDNPtae1oRZXmWxf9RPCV2iw5Hr+
7eOdcGm4kzmRWg8+gAIUkYdpA5jq1lJVZ8Ev2VWEn2Dz/A+GQ3EE/R6K1cDb354mRNxktRc9w5UI
xlm25xv4KuWak0aWE4Nq/Hi4M/cSYH1uQLHw9cAovB1usptwwMk68wak1UYleDHmag0xyTWNm2ia
tt1kbqXgUuB/5uJ9M+rJbdiJMsFcJM88cNRuiQKigvr41CDulYl/HeS/pS71v9KN+t9JUP1/oy5l
cNX8Z3UpEBLty3/dR99fXitMLT/zb4Up9Q8qGcDYKGWAZ6NV+pfClPkHKBosFGGYQmbhqvm3wJTy
Bz8AnprOLTcNwM8/BaYMpKeI7SD7L91l5PP+jsDU717061uT7JrahEF/Ha0EEuGTgEfK5k5OJzvZ
DAUPhEP0gwc5oKy9BP4K4eFsAt0RpupNDeFwLUkiXAFthmyQxcW3BH7BhTP7rnlOrQS5JYMmE8pL
sn5av5wDOmtJb5nrabSUx7CxtF0tGnsVKuVwzDsscHoR2VfFwmeoJtn/jMi0fIdQ6fz46ise/7UG
r0Wx4J2dvChi0anieaQ+pC7unSfXlQDk0+AEpa5btByc2cokxxj7YoeMo3JQFftHWKejO9Y1/GlL
TCCax6I5WGG/OGD48tWM4PwR85vcRQdS+6L6ElbQNUJQc6RAnsjTTRe2bbqKgOVct2YwbhpIAdDG
5fvKaL/7ahOsi7TvrvQktq6hpoU3RTPJe1KZ1m3A1FpOUUf1sQFfcG+GBY2izDQOdofSPGqPEx1V
mr6/tFEXXpZ0/iE1kvwakIXpFl16KAa4rnCoCwS3UegbNP171gKo74vkK78IbAlU8H+Ass5hh0vA
4Rtdc3GpvNfT9DDagf6UtqLaRFo2viSKHm5GXJNSMPeVrH03peRZxPLNEJafhr41NxUdWVfNo+uk
CNMvVsyVnJZKeAelMHRMOMSO3SjokcqB5shKNa2Hpm6u58qYV9qASn8SGs2nfMgT17LzZtckeI02
KUKb9oRoVTTqSJcThWIxlmi39lDo3+FbRGujHAWEjfh7VlkoME+WJN/6nTQAhUfm3SkQdYSnI08/
8zmAFZLJIfL7faK6bWQ0nWuGotZf0qGK0j36JleSEkb+trZxwx1mApli2/SS7Er9U2nIX4TJ5yuD
ynYytNLBj2ffpKnea034C1gDoLEQI/oUi2xIM/I2QIQF0gvWhLHciO0EHXE1ivS7vYhdQ1KF8VIg
Sj6NE/5WRnud61rrdahdO/2kI/dtDAc5tsNPamThsaK30iqe4WH3M4CpQvsW2xg5LSLcUH+yFUVO
ICCamj6acARQLK6uwjQst1I5/YghsawphUPlHlB2Qr9admuEv5W43BZT/iVpZgVajd9uyzJBhDOJ
262fGA94VHQYzlZbU5KhOJkWPjiDeavBoEgdCfOqnYz6/JpO473f1erg0C13kbmRj2WKeMems3wb
fozQj4EfTFvcc+xPiqHySSvJuppLGcHkqvGjvR/Jym0hkvEYaW2eudZklgcapOKYp3l/lUN+WXYy
kgLo5iaG4XZqCRWhw38aF5lmCA8Ft8kqUq1hlecIRztqN71EspzcSZXwJGPZg3OiS+Z1ExSagtIT
PlsHJLDL8LboaUW7EdwOSmU4Oqm4+Q0THJ0R3rzlhGU1KndyYYzzti7qqdiYxsivow9lCpXFSm7x
Dh2NIPmSz8XOiLNHOSqNVdtj5Nn6ne9OLcq2yYz2xWzMMv80LPeaPhj3GEO3bjBDQFDRFM+wcKhL
dOPVlxT/0BcuPFhDRpgWjo9F4a6Hxx/S+J+Mr5nuSz/l0OzubKuTH6UeLJTmZzCxfd+sfkiFP7uF
mlQbCc02J63xIqjlMrxulaF2qnFUt+aAT1hs4RuCgV+IyCeGlNqQZp1rjGG0tex4/gxppXOGUW7Q
bRW2Z9n4WCrNsFWHyPyVtDwfK1mhwljkffUQ5k1LJ7TP0FbH6C925lIBwh5DwuoJtRMn1st+FRnU
DnLsMLyxgqlgTGy0Wq0HRO/FmNzn7DDuNLbrMRuN9ilMIJzgDB1G+aYzpHiHc7CfPM32IPBp0ZTM
8mCz1e3sWKFRlz9nq8JELp9ixb+JdD3e2HZDoTRuY7GmTCijL4MZFK5NeFxk8AzFk1nIyqNv5lfq
5MOiIWs/WsZQ1w62IxZa7bryZVLndVQVkFbqvO6+D6nSoVmB7QQmI8NqiGWExRR4gkVplxovVjys
4tEY1nHXKK4F1ninlSbRWt7FGbsdK47K9sd9h/lIvrCDlEcgOhl6sz3GgI5kBtT25HocjxjzfNVG
387derJweZpy/6pKzPQT5R+AmF3UYSeHJnf8fTKNhwiJV7huA6Y8OboOR7bMeDSBVl2h3YxHT5WH
Ur1umlJ5XHqXj1LEP7Kt1NgNPtyDqufCkAPSah1syUNo1cOWonr2EOB59qAK6ch5H3Yh63/d6R39
utmX6+vAMIN11EjKGtXYwR3gSW4xZ8v4iDnxcYHj5Vj3bPB+zu6F6PuVVml67sSLi6sda7ty0OTI
0ZB6e6znSnueABp0bjbaSvsQLTIprTIFmDjhSItcSQvDLSysWoYWpJfXZqiLzyX3EL4eXRFf9ywx
4tSLtV5uGsiHtRli0VUX+ff8r8ob6jBzozxBUKMokzstbyFI5XjPQhetxR0NSRxqYGDU2HlVubUO
qnK+zUVlQl7VNU8RkpauRaKl9xIekqpVJp8wmzKCrTEVXAP92D5mk3k16r2GzjQ38xRZBUe/x74t
VXzOSz8U6OYMXYfRQZwcg7ie7/K+0Bx71mQvE+l8lSml9ASwMHUlVfYkH01HuFG4XAwzvql6Uj2n
c2WtJr/QntUWZwC5i+1t4UsVl0OYPzZ1XD0HlSyu0dcokaNO+5tYqu2NCHSYRhMSzECJ2m1gWWIz
8WxEsAm1XnUB0pooYXbXuY8L4tRG8Rd6dMk9TAEwTfJQr4O59g8zRgsPspqksSs6WV60xSRtFxad
Bmk07gZoLGZTOWSk5bPdILvvD9WjjDvaS6R37MMRZwEOg/WSTCpPnRQX4bFPCFJhQjbVZsQ+aDsN
YfBJKHkPOzRXxZ1WVx0W8emUfY5Bh0MNxpJob4QSkj/INsO8MxfZdtFa+BGhSuTzoIb13miivF1h
XdX8aEd0+JNWrCuzTja6FPvHekaQfiiNxlUULb/DTqS8xrNL/REiJSSvfp9BdU7ZLGGOEnijw7+c
2nDexjxXh9jv4pUVTPJWTXFp0iqUlqewT/djZJfPvy+IIIq6q9i2/ec5hSuZtrZ/UypVphHByZw0
P8mj3YTxGGaRklasfZk2shP3uhzs5wFn92u5SNXHus2sFXgQ9THtGh23cFYW1yc7trT2wa8wYoj6
xVnyt8I3HwcX1bFrok8hEj94eMQ4MWx7SXDWNBRCVplVs+FHOJrIAPpEdSJXx+PvZ7lSG2Ta+qay
f+Uhhk42BNcfeSPbHRLjgY50eyyztvhJydBj6xpfB83EQNSx8RHKXQT84nGTBcF0rJvWWoHcGr5Q
x0FMpg/8I9Y+wGbg4iGUqLXls1bMzbVvKz2ksEofj7//kEiDDRkbGv8VUGY1TsuAk6pt1HiLdAbG
PRS1mMBvWXi0p4gWwrEU30MjS34JLdF3wBf4MV1AVLayABrBMCrjEWR3+QyRuPzSoEVF6GXGaCEp
reCvRF8+T3MvH3G1CrxyrBg8Sq0KyWtMB5wm5h16yPpsONRFD9Bcl7mYgqnjTy29C452DGT19/Jj
dWff6kb1r1TlbyXm57PpNwrQ/zEtXwb6Uxr6/w1F56Xh+59z7nX6Xw8vaf/yo6hfJ93LD/076Tb/
QCuJwia1aA0czKLQ/D+yzrb8B4g00jq4a0sB+XXarf9B3rnQTJAZW3A62p9pt6L9sWxyFErkRcmH
ZPC3ovZfkHDW7T9DxN8VEamH0p0BDEKSSzTAOK87TiqkvsmIegOzOkROg1JzKtGt5TbZZxF66kHe
cbMlUHIt3k8TKbky6RANQzynqD4nuEdjYDo3x1dreCbjRarnJOM1ELom/9aZKfS+d6VaU5/HiTqz
sYl7/7GjHfeQjFLxgovJvC0b1d41uZEedBCSWBT5Rrvu7JIT39TLk9D3loKfRFYf26BIXRFZuEq3
+nJgG1XCcAPvxem5UJrpIETJVQOndrwN8DMKXRnsNij9dlzluHmQBaTRV19o+X0jtBkpj7BQ7pBc
IDm2leRQFlm4xdkdSQFDHYWTjZBVTPBwq6wwzW91i6OxakTzYuTZi3iNlWC97hZMJ60WWfscRhJW
aoaRTF/yuCmnVRIKLGn8Bqm5as6ku7ie2rtMyYwfZZRXGLfPoVo6XVOh+ddhwYZsca9WLUpzTQAl
fU6LrZaSZmEeZTTmKjUi097G/83eeTVHjl1b+q8o5mnmAR3wQD7MRAxsenpT9YJg0cB7j18/H9jS
qIrdKoauzL2Kq2YnWWRmIgGcc/bZZu21sCudVeeyjn4FJF5fEJBYjpMspV4NuOJr3JHoQQMzo4Uo
U9WSTvlZ2zxUY6g+pbk274MsF53MLMavhCvBxqpalJTQjXMSmNWsGTXUF6FA1NjSlBnS2bRaySEY
gBxisLC7yGQF5ehmUk4SheDEhZhP3EOh5Rdjt8fL0Z1FN9/EUOtuQzlXEquj+k74uKDEVE8y9LcA
SPOTlAnJuajySxU+oxeI6CZ4G9BpWaiUlhhn2ugRq9SETLwL8QUC0AZ9ia5Zi7CrPGyiLWov1aM4
d49TWqNmphbIKeYpOmEoYvKZY+MEifwlVzsFTccQKpBEE86BtnYZDcMQvgWKqdHuSDqjTqQ7BF7O
LXHlqQl6BTTDRv2KauZXWt7RnNKQB8OfD9uDIdQRCgMZnOI1Yqp9jY+txNWeyKbwRpz7E67Nadb7
c7gy3xlprup2bk4tNwWQA3AROF9zIZuvgtVXSgvaq1Y+klvqM+mz1tHgps1jHvtaRRs6E8g0H5ZF
UshTrWqv1Xy7RGXoQS9WbTulCxYrL0yanhQZ6pO2ayc3bDoyAUmkQdORJTcDCH9/MjU7zNcEgdll
bq4Ub/oIP4AwyYMbtoLwqknwCk5t/9QUiC+Jffc4yvNVVkKaKKYo3xYS6aKIaLZMhAQISP9Vn3KU
+Lhqp5CUb7Xe5LYa6QhHyNDlGS2pqpqgHa0+U9gmWT/voEuFwDiqWq/YtI0zQlwydZurNkh5fSIV
t2m9eSVVQxheonrUl81lpXWpU+K7WGXLPBVQAlxogIWDeOkoRKNuZqiDRTey4FaqNG3HNIy/Ipwk
PjaqvHihPI74lzNq1Kkup6QU5KsSoTq7MhPK5B0iYjJStchpkjvLcv1+xpWwO4SOvwEd0jVrkFrl
kTBWYwIFTQ9hu5lWdl0gNEW4pxPNydJl06NwB3W1ylxFEGPWShgkBfp5O+izbamGAaXR58FeTAHV
U3jn3TRAizGpehXEuby5NkhiWEZdSm4zq+gv4zRbsxq2XhmgZ0kLvi4EFoHu5l6e1lSRWc0YIHEZ
3AmhONQv4Gi+ReIKXP5SY9jP4ghtkDpTlBCUWGkdCgTXarUU1K6MoLskEwCPRl23D/AmBDfTPI/q
JTx1kClIkEhEQvwtVQHsjOKc7jfjOF1mWaLfgGDVUJgZcZnSONITJ5Qg31jatrwJq01w2w3GskVD
l5C96VonVQ26t8SqdRKshgcSHzW6mYQiWTsEltIJbDHMiEj2zgudBcVcbKACTaaLAb/pWE5ZNdt1
RtTA0wWspBA5WJVOJ86iTcGeXC/qPEkCnxf6OcOr1q8rDBa2p7hQ2TM2UxG89RtCpUskMeqHho5Y
VrBe6TdFbbTSMTM6Gll/vs+9A9W+T3prazWS6rsmQc3Obvdh91UScGERpApeL0SKPQnBg5aN9wsy
ilYVI8g+SMuttBBn98WzwrBbdVa2MO4It0jMnUnm45yXCU7mSrC1KTeOquW5JQKCVaDZwtHt38CB
LxakKvt1mH5++u+dph9PHw0Rg/ogvV2AV390HvTGQNEyUDl9Am1/A5gdvPsphK/FRCzGWnuU9E15
mZFNQNQl9pNMVMk8TZYy1S5d6344BPkWuoFPmol+6z0olGABXwA/1jUD6YsfnBpVIKHegYLyjKzq
bPoL7rMI4apOI2wOAR8o3fArwPKf5vh+7/f+n79U2vov6B0z4n/ZOf6/KKaE/dMfnoqXP1hPzbf+
5YfK1J99ZF36hRIToFEolhmw76VPeAqiDAXW0xXaQ6sntZE/laaMX4wVMWfqiKKDZ1/x+TCwdNH/
/h+S/gslEwUfkmPB3YDT/cEp/pmT/Jvez3VtwnsBcnYFXUgf8aYkcZE4wBVDlSw3bmKi1n03m3Np
s7OI35RqQwuXNqSBN4prWoICzWyhPVCreGeRsRugnLmO03HcRiZpT6DyIfJSNQzvVtyJyzf6tDK6
yYW+oP5QfAZgVT4WZoHBsBoguSUIQaLj4yoVRDJgc0kLM8Q789M4KfJNqmsUCKbNUlrRZtPcS0Mk
W2UWxHCqwjuoQ15JiVwmt09Je0elaAPrKk08pT1Cgwv7sZDSvBIhIItw15mK4nzZd8r4qDTSrFn1
osBzNsWLZ5DhdXUja3orQVn0cUGIVLyAFQZ5cbEw5ys9SaCtkQsEyedVshuiImRO6FipYZ8Xh8+g
1h+jnfdbQVUc8DuYHWjZfzQMUo8MXKaXk0PgEdjw5RpWP4mCvalE/RPb/tEGrR8FLIjeBPQpJFqV
f/youMzJtubp5FCLadysqMR9CzmajZIX1GptYPhhX1y9L6+/ygr9xdj6BxNzUb0WN13z+tqdnqp/
AV2ltbHoLxsaH3HU1/wp+8G8rG/5UwxuUsQmhoE1gZAaU4ER+VMMLq/SStiWFSsGAGV96s/2hbY0
OijXvjHauFZQyp/si/ILlDNg9TXAbAA64Kz+K+wLVo7J8N1GSssyqE4Zl0anSxPc2jpvv8N9pmOe
QpJWpDAOTbFbvDuwqytLeHApxiZx1Ormpkn4Zq6Or2g0wkqFcAUh0DZJZuSrVzcZRYHQAs437wIt
DXcy4oqGZeJZB+DRxqJWQmsOIU9FX+ObvKDCMasVweQ8fi1RE7TCtfZUaD0cVSpBhWBoNnCWq9Qc
HoucescGqWdq3xCRpQRDxmQObj3PkS2P9ZtG6AlGDNnbTtHtBTIFH2UVhJJoakUxgECi7We4a8y2
tPoIxKHVvsci0hqWFKAdvW4Ub8M1ZFFiQ3GyNYzpNrWIEmSoFjGaOTRYk8RLn+cO/oVZmhXEJgmI
5GGar6qkguVQQWlhG6wOrPkeRY0Brg/MD2ejkpDXJtQy16BLJfoa3sMwk07+JGjIaq4xmjJW7YHy
DZFbgVSSHymN9rVeg7tmDfMS4r2KuA9pyMTK01RHtUII3zbv8WGFllu5Uu71EPghX04caaZZ60io
PyAHTZAZr+HmuAaeaTjC3xif1LZZPDVXtbs5n+809Cq29SiGpyLqc/IbpvxUNgUKOvXcqU6ME/41
GyFqLKRFpoKaDu1em7Iv4qjPL5pRt8dYzfQdJHDzY1kL7Te5rJ/EZS7YhOCbQ6dcqTURTvhp8AHq
9DhhxmZcrDEfDTuZmng3asLmgg5TUkBaWe+x3YIF1LC+7WQhtiu9FayYIk9bydnjogb5zkyl3hkS
6sZmO+ovhCq9VTQ64nWEPkTUNVSzV5FeKMKpG2tS+d2ESvDY4cqTbO+ExNW0KN0vg5Zo9jAFQwOG
AfINAOyB3U9hXWyHUoAlLjCzNAG2JBfXUUhsYdGHShF3NCgfAkE4LqGmHCEYvCadBIXgsDJjFQbF
xAURc8SzH/QxO29M+D0EZbbzKnuQu5EczVzdEya2qM3ON9Rw1Btq4unBKCPEzqWavc3p4ShZhUuN
eX6oYC2tHwchK09arZjbriEC0oq+fZiEMfZiKTaeTfRvK4e8/HKjt2lAEo0BDEN9fhAJfb1pzLub
BHaKY55rwa1Y5htE3o0CLoZJMw9yo7E8EnpZDNDY12nZZBdTG+ePysySzfpSPBrikihu3M9JeSHP
o8B8yJXYK0ZTeChzksR9IQuUGEgKsfYhgkOTPBcSH3BAuaWGcAVI5E0MBtGex1KyjW5jWLrZZ84i
SRJiTUq/jykGIumYX2RB8JiKkyMMhrgVxou6NHpn0tR0R1NUTCdU/oqm4QS3pVJ49SB6eQLJdA57
ObqiKLzSzrux1UKdbqWMcmqQ2K3RyG6Rh16foFcWxOFZTtAqFZXutYsaeozjjQTuQVVXOeCDKkWR
cAfphhnFxyYUsqw9V2oaa7Mbju2SzG4LgAdRAl0LZPD47Vj193iRh4WM3bNC3/4LMBL9USsL/TJo
I3Vf1wgxNd3lsgjU5sPOhNdPh+TSXLJtXav5tloaIAMrD/9VEmvPXUepE8Fr3ZbhWi0idHwzVaLu
HkbDfRsFyhkdbZTPZt0OdKPCrajGU19PpZWRFjluzDT6kmy64AI1ouGE4GR46oHbAGuEv9+LGkE/
533b1W4rKB4MQsdpjI+IIh/MvimtaSq+yTMoBJEEwdAWUFFXPQLYU0w1vLmBXU9y2o14pS0TdISF
4YykgGxFq1O7TabJE9I63Zf1l3qK7FjRBiukJ/kAuZh5iaQ13DVRNVxskjy1BLJu91Rie4pktNaT
Ul21eKQElduOPh2PlE5qleJkTFZgGED8pLKMXZhTnaVZnjMaO6eqpfYkKuOwq/JKJnsaKW+DgboG
FFqW0A/z1WozgSDqp0U1BhQ6pAPjBRRHp7ofF/FkaXUNMoBeuFsdTADkj9KFmQnFtpjE6UXW0swb
W6AWqNZL+6mLb1oV8hcDpMOtogMXKtFEsisCVQfmuREmhybcwuEVuszfypZi+oWtohNvskYor4eW
dG081Y+iYGaHrk4MlzzuC3bKm+pSADrEiitRnreMfpPLNjiV5aaTNvdwyxpeUUQe3kEKa2/2EFYw
t5QqOR/i8Zlel7m5pG2U+ThNnZ0B02ia4KihT/IVhCt6XHA/WEqQiZ6+jD6SJIVTTp0fSGPmRvmG
9JJEX66c3qnZEPp1McQIXNWTZ6qp6bXslbdGF94Fat0wzAgkl6lxM4zL4zKM6c3QJjUFynE4wrCa
b9Whjexy6iOvh6/VwQeBl0mFYRQaV+iKy3M49ed2Q/pMqmXzsEkqFFWgp9mBzZ8PET7uFqmpxqbk
SZYP7QfY11d8E1UpN57Jp4O1Jr81iPRtCVemiO640aFHryTBRRpI53RN7JV9O3ipSkuLaQzNQdaD
ico5hqlZsFRdSoZ/WrykVx8XhFqUGGqk+jpaa4NsQK2MaPpeQeJ5QDE5olhgybNURS4lftG4F7Iw
JWtlDrIjk/vsnkAOFBfzprwoJNmTSXemWXGP6dYsVZdBugyd5E6xADdWEyELT0dnVwzqg9TJmj+2
0XbabE6yUV+VRQKh1jCflFIFtBtG7ID6icZDD9Ymp4CFlBqjRVJlB2NBY0GJVdjkVb1khAQ6fmBb
fSJnDCvtRAkSEXFrZlqYE+iMGVnjkArvLHbndgkoRwQREJ95V0SxO8F82w7Nc1+F0SkcNtONMEaX
uKLXMRTVXkQuZiukpeggrYuancJupzsZNKYWcx7LZQbpc11G0k3VpaQ/Vj8tSnpLHgPtThuryAEG
ODth2W9uRhncnjxuXrVNX5x6qcXITOrzRF3aQ/m7uRKafmATCboK/tvkSD+5CHSHGGqUI2czz3Hi
9hmOt1v1sFV2VllG8XJqmlDunc6cyvSsAg7UTmlPATexFG1KjJ2w6cbRArw2Czt1jpLhId2M8eZ5
ntsZntW/PiD6W+qRP8RM/0JpGbKZ9JOSAVnZBdfwZCXv+cvxk53FVfXadGXxh12bka75vpb5u8f6
Y2AliZtfVqkECdk/E9CuTmDzx8BqfQp1Lmqeq440ijWkJf4UWIm/sPPTIUrjwspPteKQ/xRYib/I
a0Mv5VKgxe/UOH9FYEUu9UNg9eE2mGuU/l1gtQnbGPyRmuz6/BCBVTSkV+rjlgq8S4igqZ6xUI48
QqFL2viuDj2xcDeNk2iuiXZhsAfUFpWWatid6paUQZ9ZyKq42+jXdX2pB+cFJZqAOsHWWB5MQBQG
GAdcspk+1u65Vq8k9RiEt0Owi3ADDVtKbUl7iqMbMz0LPXHJvpYPbGmleVSTy6E9pHw/CIBX4ot2
8k1sShYcJKlh1z+zbVkG0lVLdzZUPxRIoaTfjGIbBNcj+1J8UQqv8L+xQM8NOeOW9FIxoF2EAvel
Oux0yRuCg1a6enE7aVa6trY6QrKVm100PskDukIl+kFBayf9dT7fRMrtAid3+iAtX4d0Z0SnoN3m
3U6Hi2b0G44zehCOJhmk8EeEdIG93CO8KCPAPVnAjKbZ12NP1S6AdknAzLJDW22naK+Mp3m4JP3U
Bk4U4f1/EUoPen8oiTwF7kYoyZQtDkKzPDpAloRpv/5feov6EE1XfXq7hqBCcsih4tPOjXpTtzdB
dkoiYMI2vNCR6cLDX9TgmZwu8Wd9DwGwUVlyeqokT4YyP/qVXOavSrv8vpX5L5ixXcmmfmIJyuey
/cP/PLyiVF2E/+uP5qD93h6sB/h1+W/IsqJnuBIXrOwI8sok8uvq5xlSJ2RHSDuy8tcWqD+ufUGS
fqGZhveYIKtW0pj/v/YFiVwMBGssfuDuBv0Gxl+TVXlvTPpzUsWE7oC+NRJ5+tq1JP6qNvHd2l/U
BOFFtNIg5ctJzx6ScBsTqsoXeb7rwF/lpFduMvS8iNhZ1BQXt7py0JfBmmnNoZhRLA6IqThAd8Cp
IEtftuJoK8wn01N7V1ddUyUadph/Q+IrAhi4bZO6hWFr9TEneSqZTqRTqtw3xU4Zj7Clj5FLOElx
XO/8fDpUyy4uvWDYxvNtTo60PUUH4769zV+mJ+1teoJDXD3P+VWcfJnVXR58xp/xY2b4t3foQ45S
NssQ7Sy6203Bbb/Or8ZD+bX+itqG9iC+4m4Z36TKMb6VX8uv/StUIZThlm9ACaKbVYHH6+fXOXYg
jzEVi/ZUDS0ENCSSZ5CH1gK37XJqweclHjJLHTLEwA/7L5nwNqeSBbuUNSWX4+x8N1t/Fznyg8H/
zSV9JFOg4NMqQcigj8Zj1VyZsOiaB024q+RLVbfOyxte6mN/zG+X+/SLQnRipV8ABNcUFBfgYchG
2JvMgrgdVQmKqI3dtJbCG//G01z3re/m5n/SaaqfTJCPTFL/AhPkM6tgfii5/vezCr8z5ptVPoxK
kQ7vyUdGNlPMagCQcFxN8qg52YqNyQeNuEHDmi2fqbV99mlsLt8vhL/x0+Qf/cF384BENXVEcHUK
TJMfLF6jLrDfDrHq97buz/boom/pwK5uo8TjYuJt3Ctbs2MHLLeDYu4n5glWu9/ap+9P4CNLQZ6l
SxXkkeqr/uiKbk3bADD9hg4iC+Vv9F/s7ghSv1Pt4dZ8ml6Qm5HvyPeSr+W70FmCaKX76gZASR3S
lOE35BK+xXs4ypXAIcNR3+WvIbz7dq7byOCkd8IZiFl3iO/EkZQvWVMrfR22dPz8+ota0Y9PF52F
Cg6iCj0+spuWVhO4KUzFndUFtn4bHru3KHeEO+GUXI+E/eBs9+Fl+GV5qiYHXEpxRjTjOlRt8jDH
wOqPzb2eQcxrHY3G0h+l+/aFtPPF/DAeQie/RsE7s+LrtLYpJoqadat45MzC2l5I41BARPA88pYv
CSIcDn5u/IYTHr5Vz8Vz9UxKZqRBinw92kLnF8Qo2HZRU6cY2dpKdZfpdhLaWQrVhN1ozqTS+2IV
X+VD7LSmRXSOSkh/Q76lcuLMjg4gw7NPan+fD/MH+/7vYf5XHObPrMl7We+7XfzvbU1+LDH/0Zhp
Ir4yvBobjPaPtrNGdcmM5kz1Kzl8HWX1cp5Qm+uMFvmVRpFtQUH65+eOy2cf+SGe/nt8pPS7JhON
PXS3yQqY2octItXoEKPCoPqtS3bVae3bh8WNznb/ybV9+kEfNof/8Ae9y59+iEzYetaghB5XldDk
x4GL5TKSzbZW/SEIAggBypE+IDDBsko4HpO5b6sp3BqbVgfwFyyesNCAQmFNI5M8m64mCbVDfjbf
zQo9epGgirYa07ynL1ENPy2WtznX1VDZuolJTujfcIL0dpLVjEw+sj0/nxMfwNq/zsPvL+fDABUt
3F1NnKj+RrHpcqAyN9kLUdNikaLWTbS+7LBwsthhMwN9KVji4xTbU33JxoHyD21WxnQqnmjpMEhm
259tur+7TL8/vw/jGuaZSJWD85vx7HegwKtdkFGhsZMbmB8eIfbcyo8VsYF5MX4bTpPfnOJP+Gc/
G3LtA/LkX3zIP1JM/LOHfJ1xP1lgK2nB915lGeV0ywm4efVTjVAUumpPbW9Fp+KTjf6zqfVRS+Uf
MbU+u1YALH+Xa/3AQvDrMgfORJ8IWqv898FqtUOUJagLq/7jo2hfXIRWZ335cndz80lW4n1wPg7e
95/zwZwg86sPm/Vz5n143e0iu7bEfeCH2273rdo1OxW3XbdxkHetNVm+4Cs28nkWvt2xOhfW09Pe
cQXf3YOhtSQ808p6UC3dKqxzZ4/W5lOn/p2f9Wcn/NG+NJNJ4y32BbhJeo39C8CBXG286FICu23X
iFHuUPErYru4IuN70Yi2qNIOYAV3xu4TW7zO7J+cy0dlofAfeC6fTZj3/fY79+g/OmF+d9/+bsJI
H1a7FoWkInMmzOAhBqrv2687NpnSB4xQZS4lt7/xHn9IISBz14piw3h3zvRMd/nmIruFe1STHSVy
ohiUqE0fFfiLZKvE9ka5TQeSh3bt1IGVES59xvfz2Yp5H4jvbvR/+or5dMQ+4N3+1hF7nwE/WxUf
POVW7+GLjZkhdGGWvkhYbAdbVXWkN8WOUuSAHJrC/8ZZ8sFc/sNnyac34YNd/XvchN9LIMIPRHMh
OX/yScoH06gkqQShRKX6jvO1tL5W3uifvuZW5zx6iWO9hq7VOsD1Lr7YV62rWNubm7Nim9bsbA+z
/bh1tneJtf35wIDT/D0b+eeT+g0Tbt8BQ1w4KdFHr8pho7H1K82avOhW9/vZGpxo4Ld2Xx7aPQv5
ETlJT7wq37pnXlnZ6Emy9DtPse4F76XeKl80h9b8bWDX29SqXfMO+Jp1FbhX95ktXVLp35Mv2e4E
W7BNR9/pTmpPW2hAfFB5Ng+3s/zL0Eq86RB5r4s9uIvdOpX72hxUxVJvL0lNCS6+82t5Chz1srNe
BdvfoXTlDtxA3bLdL52VcnhIaV5M5xVNOcu1G2vfOsCMvrFVfwv91os5qm5Jfmw/X2onKz9emo7h
au5uww5l2BXnAZjAcluvsyDysA3+rPKK1qPLyA+OxUPMR+qOdg3tMuck+eLuIXnr9r33MNjTnut5
Tu1n3Tl+GZ2Hs2k9kN6yHy6vc9tX+bjCKncQn7AZ+w88dWyBme73rmnxcmWfrbk30YPWyNqfb66u
ciu1Ok+zdPfQuuvX42in1uFlukitxuvtxmndzjn09su9jOnPLZh7nMR+obZp5byrcYDZWYP3eOit
U7bTmHVsEM5oP54Oya5xapfs0EV0PBTH9WCV03jRbtwPj/XbjIZ3aY32vE+O1I4b/knlx+r3iS14
06VM+jA5znvlYv3Y9QwDO+Bxn1oKX6n1cv6i+cGFaT1t33rr/l68iiHbsETLqo+ZVXOPK7d1xEf3
S7rrXN0a3HL3hb4rB0DVfvSME7dZsCdrF1o+JKbWtrC3iJJ/Ergpq2v4G7P43UL4kKWq+iXSpXV1
wmDkZlwpF3DydqUfWxenyVm84ji6zqXho/S6/9LuXGnPKXqz59rOJ17fZ5ZC/bCJ/1MsxWf358NG
33R13U3N+/1ZJ1VwMi5G9yRYrVXbX0FLOqAd7f3TfLRdxWcNUMP2wsvjfn9z9cnt+dxofXDzs38b
rX8brf+WRuuD7/iPXJSf2YcPbuU/0n7StPI7xpyylq7BVCLDGPHB3xRUerujEmO1bmaNI/rr/ti6
gzd4vdu7i7fwM7+fvMmj9mSvz837ml2ye3/dWpFan5vtxSufih1K8p65XxzZlhzNQ7vThgDYjd3E
QWpra1wP22Er2NDbOrqz4WeMR61dUfGB88RovOIeqLitW8fecQdX2w/uE20RjumuO6nuJ7vRFW5m
dtHBkbyRv1Z27lCnIWbHY8jwarCm58SKrLsnxX6q+Psa4uM0+K80fF+W7I7XqX95rTrIL/J1XdpH
GbKK4+ZcPyv+Yh/ZaQvreHl8+KKTFIisbYb7cF9aGwuRInZttumXw72Gr0A+w7DwAMHGWle99bLe
m7f1hG7e2L55fuT51al4eXlBVXxvJ27qhV7m5zivqjV7vVe5622JnPaudmZP93IHgVicAtOGhcH/
uQfLeH4y1h9c+RjBkCJsSjL/jF7P3ettk8c68gpb+TqSh8FZK5zrMKp70NC7Ymf61Q7yH1fxREqP
MkmUCi8casJt5oVu5CX8VpBfz93IAUdlK47hRQz/+rfajzyBZEbixW5rZzzPqz1oLNxlm/spz05b
lNeRedg44gVSaYMregsuKBwTx/lRaCz+Vy8kv3FHr90t7uzg6QeubMkeLRt2iDdd4YNxMXxJnBX4
ci5D5zG7eG8OihEeXcN2fqhd5UL3JU8kEZTtgLg59PLhgWtMe5ORKb3OlreVbRfgadxoa9W34m45
K1flsd7Jx863I5dGRJsEsLVwOtK+2MaWhXvu1n7h5a437rpzdxY90Sn2HOl05fSWaUf7nHeVB5Mp
vLqenSPaGTYZx9CO7wd+z9zSmTgi4hX40rENQtfp3I5bcSDvhAMq+6VrujoPgwvCaV8XD4mBrXHc
HGNvu7EHS7+dL3rPAli8s+Fl8KPPps+npuJDVPZvU/EvayqQ3/25qfgY7Aa9KqSwu63JsRZD0bq6
P2DwJy+4mv64MQSsJRkbsT6jPQb+ah8kR3RnVmDg0ykESqJwEi/3Bft5IGBl0rq7WLHLx5ZwoHeg
iHdi5rPBIszszN87xak7jTv9cWI+I31LHnbZzxfADhxWRegWnoL3THzB6p1tiv8cUr0QrbP8GF3T
M7Hf7Dq/81l8nuKDvtpBOLujqG+b7ysHa+f+3KTqxifb54pL/D6N3gyJWUCbrfoKKYF1Rfc2kfxp
tNftsXe158UbnIptcfG0x2y3YJWg43DgWXn/rji6jYKo3fuZQzMFFlN1M6f1Ey/ivoX8G5nwbegG
TuBM/IRQ1w/3sZt5rV/70rfV9qZY1gL7mjg0H96s78tBp6yvja9iNl8gdU594n3YXunbegRExr2a
98OW5gsurD+OwA0fDlDc86pfX9m+rq9AtxgbvX4P95kX76Vt7fOTT4zd2m79nPOm89TLvNrO+J5y
Zqmbu5XHOXGNsLY40ARzBqvVB7nLdeQ+j1Pur9ezZi7CfeIs23I9H2/9yXlyJSWvWj/5/XGx7hPr
+zC252ELCyJxruAaOBAGCYXYvkx3OT7DcbFX/yGzNlfavt1l18m1+ljuMN/srbRN3Er70aElxidh
8+7kTET2qzMDUMmRnN4vGAXVjmxUmu3eZcfAfutu5pfvNrp0ujPqCVjzdXeRGa9wu87HiTEQWSWB
W9md3diiE1jJtWZLFBRSJ3KFy9hLPXpPXCe5inBOBEdge1+3rpoNofECd95mfsiWNnuzk/Nc5608
O5yjyrkO3rpVR/6apzCZX4YDG9L17Ej20fSqN/DLZBEAWuM0zJZ2SW13Hzo3JagfPyPLg+DIdeLH
Dtt8wL4W2DglM2vLbbhztFrZlGQ2ZIFKWzgZvmZvfOQvju3R8G9ONVtlwzZ2GtlDkYJ1Gjt1HiVP
46JbbhDSt0z7dX0Fbgz4KfXgWAYIddgeNrvRul+v0OTGcMqcvrPtt9Rz2XJ7Fghn68Br5ZSktirX
uNpwBht/41psfYNlGWQNFvtuG7DP45dtSYXv2p2yb4+SLz+qz/pz68zPITMTFpgjEufbHXF1acNb
YgF/snG/cutAKsc5Ld6jN7jCiaHF8wx9xY8vhf3kZ679BlbefnvL7KsXyun2zd35KbHu7kbrBa8v
YMDsfpvc6WfnsHp7krVY12uKpbVu10+p+UfJZ21wDw3SPauvd7/ZNg5pEGedZrU7bjeXISNscqdq
/OmZqbUOqeaYvLzxyDf547Y8lAzMagvXuxUwNDXzYLZih7oQXs8R4BXpvdFT9tF2z0iu7njJ7R/t
dTJRLWcKBXZi4ywzHeCcwLgubo2faRt+uTN8iRun7PVHgdRQ4XNZ9hlNcXvmxhztaLum9yx347uK
m1+EF2+lC7OsHzD30URhaq6XsBpqhb9uGELD0d2IwwifpCw+drX/WjD8LiL5mNJRKzOuhqmlTvKe
raPr8T0mWRfs6qGui4IKynt8Mj2usce6oMszm48XbmVX8xanudU8yVFt6ShhYOHIOhj83u1EV4GM
bava69rV7dPqpmrHyvsmWf0dVswpLt49VazaasfwWD1Y6/a9X2Pv8F6v5rveb26gZj61vmRh7Xgd
ltCXDqWPncYyJ1jgkr1qtXV4vuQ2oXB+/yLM2ECAfDFdyTfyTXzsv0hnupyO4U47Dw+lT0Mp79q4
a4qUzOrlhthgtYWrHZYszm21suwMqZ+ybnVs4a/HFvgtPKpWQ8Sk4sMybbahZ7LI1lFaE4z41gfa
1+zofvR4FencgfeMl4Ot76YDltnPbkJ3PctuS8LWIXHXuXiwxV3oZPjY5KUfxofG750avxO5PJa5
yVHhWPZNzAsNXc7Mpr0wm54a28atbpiejBMjGPntN3hK+Jt8RRzH+l9DIPoId2RDmYWkS1fvlp+D
t440lF24Gz2uRofvuzob65ivDnsNkKchGUt0ykTEZ/Dji5kcp8ARUV1j3ZiYR75cuFuxTWtaFdvF
zYiY1RL5cRrMcKpnZ+PTu4PlPIOF9IzjmqQ13s0YnTwkU2cHWhO+E254qyfek2KduGvr2yd3IVbY
EHMo1rqE1+W6wWDDWAryk/XCPYcv9TJ/wMztAhu2/HWsmAk5pm0NeAk8QYyuBYyO46/hTr8TLRsL
znIy3rei9zuzFTik8WU8CLuIxfz+5WX7we/sza44i4Ali/thr50YrjXpbkVPwhUbuRvc6BQHmErn
wDF3PN6noglc9dcNFValh5RTWIMI7Ww6Co91c03vgp1wzcZ8yO+G7XRYN+Z1wq1HgOyEI65OBU6J
Vzjxdg0GFxbRNyJv+Oxpf4DYFMsVuOto0KRvy95R9gz3/7H3pc1xG0u2f+WGv0OBKmyFF+9OxAXQ
jV7YJJtsLuIXBFfsQGFffv071ZKfSZAmRnc8YztGlkO2SKqB2rIyT2ae8yg2cginoHMDhIBwOjAF
0JDcNWfcXaEJ3baT5wZANcPqgqsKKyfMWIitXLuBaMmxn7CPMUFittWLwBW7WkTIxY2YbdyKCHaw
1w/iGpIO4mfFV5ldrcT/a+vIpRfi5hTRYOAijEI0iJ+2se1mHMLZGFudgL8/Y+yfMXaTnudgZq5A
ODUXTkzgekM3apApA42L4PyKiwNcIPa9MJN0N1eUOR+8iLd5VQDwM3j5Gbz8DF5+Bi8/g5f+//zG
k/1ac0kgoNPM+OvQZZLZIVKa+qYw3yg1ACa9dg34xDNNgHPPmCRs/q1nzAdhk1TBzyDsZxD2MwiD
3/UzCPvzg7BZL3qSqPovedHGjD2etmjIMhjfzB6Zks5Wj3kPvhaJ8+xEOROJVVE5hvyjBbAC2V3t
mEPkiE0N4Majoy4o8hgasKYROIzAt7+hRqjTY87js8BlY/s5Ny356WbcAN5Gv+QCjEOADcChZ/co
eswdH+VvApARmMc3nHUr4uO5uq/ZkU5yHX/fkc6mv46Z9FeR0f/S9Bc4ez5yeKA1AjUQcByDr+dt
BNmVLehs21psfqB1wOsE5nZ9/XQ92A8AVXMUP1zjC9wBmr5FmWCH3xUBrQu8DzjUenQeLkbrrMCP
VjZA9YNknaGUYJOdZWeVy87rG3qunCq7fq8e+IID0C5QOWIgXVUBWrLOz88fQfxnnQPVTKxzQFHj
ZtzIa9Skbka3cDRA/c0yBzoaLImdrwcUsxaOKAnpEVwHSwt/u7XGzdfEMvYvL5eBdYk0AN5Vcp5C
Z/+CHICCMUCcC1j9YF+LAhBpub3eAvg+Aeuc/fQU2aj9QOYP6P916VwjtQFcUBMDRgknqkJAfYUZ
wXfE6PfXmIvjHOGT6yV+w0+IooL90+eZyQk37HcU/dXKTGL7JIzNmMWNilpl8WuLlI991y16J7du
DWt5QCPODaj9rIveOhx72V0UL1uLEwv1LyeooLlCj8zCtzwnRMpDpO1aJFeWGZJXoHBDYgJjiYC5
Xj+h1GY4ztoLal+ixcswU256TKG+c6pfjWTiVPfKIGk9RT5Av+O33jPKrN1uAz7te30v7+m+P68W
Rmb1gUNRYqnbsmn1xJZGy9ixSzQHqhSUIaKbpn/IH3Uk+RwJtdgglfTQ4WWjcZDu9UXbWe3Xz1dA
EUjfZ+89cdTNpjJa7uFsDKckRJ72WaRAU/sRikuW41vhLvTtq3QJSYiF5MSX8WWwo5bI3IXICAlM
W9QHf/5Oxwa7z95p4tbXpa8qMYRQRQ8K8iPIRCEVoizrE4Y6LpHPQ0GMVa2OtSZ2jTZ+sshRCURu
uuUGtUvomEJmE1nA6piUUbDnI7wqamKQI+qQwgShEpDYZgUlha9oUZ3ZCuACmplT8f1XdjnKAtkI
Jby/yBYwvK9I0iJvsBMlPwNStiI7IPJDGQqXuoV/IcqXWmTivGvkflCPVp+JarTqKsF/RXpbJJk9
pJ9FOl2UM4n0tyiyF/sdQhLIvrslX/iqo+z9Q2luIaZTgMgQwPOwilB+XSGDWTnhSQ+U7l4/Gxcr
UfLDbI7rHolfrCJD4rRC3q9dHtNpAKHFGyfr/liWZDox6tfUM1Gv0C6UjQwXIUOi+IW73fbpyVu8
vFydPKfuxXkGZtTMwvmDjQod/BbgDF6+mE6FCjWBjgvMW9z74vcOyDfy1kgUNCvxZ5EFElg50osA
18tjPhkp2//i9qKTdtUGlMveoGDLQ03iWIOAft2VmN7uSlkVlsiegSPWDmFKYHg3G1iMS25DcMO+
kq2r1Lm6ugS/7vI4QtjE/dNTht47YSM/Pwcfe4i/2ZRjg+arfST3WdgqDV60uEjOVB1eFyrNXKhc
iiowt8QijSf0Zuahc7flsSPw1VN/3pb/U7fl7H6YZG3+kP0wZ4zpxHn6807LnNk9Vga+2rg/ze5f
y+xOPKS/2K0+5ygdiSJe7a7/CUdpzukUIg6vHY2/itM55/bTiYP013X7Jxys3wMYw6CCUUxDY8LE
OkJLwAfpCFw9tr9rUblzlver9Vl2We3ICkXezjMqKRaJ9RzvfHhyqD1wmiuU0dvhBu7FKt2gtsdC
sQ/Cu8fe1lzIdtngrHL15bjLgcREFgr12h3EMvArs0WXQXBlwvMOocG8524Oxa99WVh7CBWfoFlz
xpWdHd4kPvubDU//MJHNZIOARxitvFMKQJZWaVgLB0se7OzQoERGvTGcW+Gai1rY3oEzbpcHhB8I
QOJVvNWPtaKF3exEHWi0FG0ikGLQoepjNQYKrVC3J5oHnOgMRVbLdGci5BclRw0y5KLgEqU8toI1
9e3e9dFBkBOr012NLM1m8bkjNzu4ibfwtxqckL96H7a+WrnJuRvk2M+o2oKvAxKj1nZ/DVzj+hZx
NGrvZKAgrnuuAnFp7SM6ee6e7znaZYiNeGQmnBDX1rtg9dWbTI5IAY0NPdHwJmfL9eby8zWcHebk
zvxvHKYmZvSzcU6AAk3JQ70pAdUUC1FLGp+OAGmW0Gi2HgT48rA+pdb91xMXsqawbutTQDZgp8F3
zh5Q7Igfy21gaAJWGBZ3ilut1WV6Tk/0lb5lK0jcg2J99fnsiTf67I0nt+PomUbOerwxuG2XWwB6
n3+8+mGY/2rlJ7dYHedqTg1YD0hUgvY+Huz4+kE0k5ET1Zbx3wwVmNpKVGiKSvTEIasl2YqycRHB
g+/euaggCfBSoisfiEV3otgExsGzFDu5gLSnheI0q+0W3sXnLz4zL+Y0/u11WQpGzEu6/4rWsf1c
gP3xrfHbxJgTCJ5Dk6NWCjxgW6OLeERVKNiy7BzYHiBUyTqInQFhW/sBuOpybbnoZMvwBW35MALd
e8a/z+fgurkqra8cPm1p4S3R0CYQQih32JvSusBdiAanS+B4L7IloyzvZWZ1FTELn+yed8pyfJQi
OcAgYFUGvPytad0WAIAFWny3E19pHdCKw76LJqiTr2LxJLe0nM8Xa+7cmRMz/tc/d0J17LVX+qPn
bm77Tgxu84dv34nR/Xtu34m5lv6btu/M7ThVK/2h23HOAB+RrFch2V/GANOPZwWJKENWFTA/Tixw
Fkuk0vROdR8CtCdVbg7iHoCNN7B19iVclCvYOwe9FCJJNdO5QGRhMN4btt8ePrHOyVjTXFJ69Nem
dnEaoaNoRC/ssNgdmb3O0oWyylBsL8r5TTRTQe9A1HleamiEetiWl35pscIKIlzkKLxGT5ew8ODU
UFat431FSfry9BQK8jZ1XqAO57Qu28pI/4JoGV05uaPYlzL+d1j3rmg1igDYh0t5BQEey0cXCZI0
AmiNFnQVI/5Jl9EiRYk1vonuDwoHmjqQh3HuhR9d4BufG1vwbs5MDn1ru4YiBAulh5VxDHRSQ4Hp
aPG3EKfAJQAOR/xRhunf3cnHbhrRW4NuY3zFsG5/zWKJLuweveXKUtwRED1Db8Cdib9Z4MvCaxKd
OKIfUXzaXWHhe99+BefiZ8AfjKDwgBYwFPGLMn/IuYuU4YIiOcgsdBvaPdq7RJYdlFvizyj3R0cS
2sINdAy0xwaLDn8LvVOZZbrfqvfJhuCC6sFH8/mU/c799Nt2mtxPqU/SJo+xnWRESYX14Fvrwr44
QN1cuIaVlTlL8QWxR9JFtr67uxmcG8UGcx0U09G7/gQGG9zhkfW0f9mE2PXchvgHtsjc2s5u/Mm9
9L9p439IG8Ug9/mrRZpcqkXpZS1PsYpHd14gFeKXWDThvkXLw/qAHiL0EqGB/Oj0h1jfw8MDlEis
/cv1NagHnp8ZuJ9ixMPeWnh46Kc92by8vKCX8HJlv0hIx4rF3VBLnGf7Ei16IVp0OPrwMhcNbiJf
G20ug8Vgzdi82dFNbvS/1+jmjdbkrv9ptGaN1iQ0/NOM1qynMIkx/1BP4UNHGxJbBII2kHs+ghOv
3CvP08Nk6HEX4paqcNx9hPC4rXKYhM29vpStZDNjoz+knGWvHjkZbkilWo8oHgktuKdeZmClYCUE
WOoHNUD7aUtaN4VWrRPHabrMRnCkqgRUo2psQcv7tutAtF+kUByVZH6etvSBB4XdZkPpakZcWWYH
adDPr7+PF+i3N1YnrlwaxbHmVTCcYCJp0YeLkhyo6a0Va9gBH6zR2LuCPNPy6l4UJWxOffDzz9zA
R5T/nUP36hUmDl1aGuqgq3gFBNbCRF/4C9EoJ+jsEkvQwoi+QR91Qnt4V5cvCWohZiZBeEWfvcHE
a0ohZwgNSbzBTkTHT/udIEQ8W4LTrxasNlebyNrPPPJDR+3VoKduxx8/70cm889GPfEnKt7UnSRh
1GRZwJNDXVhhA/sC1FGgrKBwR5wXQYwAJp/W6pxT9PEJ1zC19hmqCUIHBRLDCksivF8NsD9QDhQp
vVx/PlMf27pXMzW52iFlLUk0w2te47Z+EB4mvDK4nYA0hEt767itDT4ibp0LksVHFcRCgrbRPS1F
HCIau1erg/AExKtD3RC+PRrRr69fLl8+f9PZjTy5pv/4jTy7pJOb9E9a0jkzKVTLXiMsf76ZnDut
E7ue+rHSxRx7MLV25yczOO/Mh09rm3/sw49CE5+c8mN9xKtbMOoVKHZ3uJJwWiocYAKaEhCT2PEu
uqmtE9EFH9rJaY6SqgaUY+DXAN0Xt05BziAqnp5ExuHr4vOTMnemp5W/f96ZJjNOxJRE/o9wImZu
o+PkvVqxP+A2mt0kExubjiEUskuxSWQbVGI+CnnhLeEGqGxBfSvuBMm66x3E/K6GIroBAEi89E5R
i+iilvESvfn2jGcy+05Ta/pXeKeJff0jD9MPKVz+C0Lk5X0S3mf/sJry+b75R/7yj8v6vg6rOnys
/u8brcv/ePvH6tuf0Xvn3Nf3b/6wyOqwHvbNczlcPFdNUv+q9yp+8j/7zX88Hz/lMPDnf/7ymDdZ
LT7ND/PstXIlEcnr39e+PA0f78t7v7l/93e+q90y+sVQFEMzZAJXmR7Vw76r3TLjCyTTKLQuUT3P
NIhi/n/FS6J9kSm0bE0TcriyzEQ3xm9qtxCo1RQIZQJXEDq9PyJ4KQ7Qb1YYWpuazkwZHNsmnk91
Y7JxjESmppoU1bLMRtDZFJp2aagjaKq9LD55NTHn3z70dXvkW4t1fJR57BLQVZ1RTZ6407mucC0K
TZSfGiBlSut9xEEByOhBLb1tbUgzt9f7x2HKCVUpxHIgHIppenOXx1xmQxdq5VJvlIPqsYVCRuiH
kQgMj0OyG6PEX34+wPdziSdihaFdaphEZ5MntmWllUODJwaqlthdVSz6tlh4SWZanz/oWEn7dtUM
qBoZuk6wE/D7xEnXeF5GGRvKZeFDX1cpY5Q1k1pBuQv3wRtOgnirGVV90IaIQ3e+XQdDd4lPumtV
fpsOupvl0Ei3jM4crUEvz2TV4wudeutMK+ILrUmLGaToKCHx5o11XQeZu4HlMAzM0MRRiahMSWL6
yTKS6p2eg94xrc4N3xxOUqO32kBunVZTwPfdkmwB9vdu8fmUTQDoo6isToUOCQSUcAjlSSjV+0FD
84TFS4S5UWxnUBrf5lByX5p97YSGhN4G01+bBGzrjWSPqXFCPXPT+9q9LHfb3O9BuCOPjzQn3cxq
iqFPpgaq29SQIZpt4FhPjmDIgijQDMTdHo01cK56eo4Ev6JV67rJZFvPOajyFF4ik021TnVSrirn
n8+Ozt76esIKGAoFqzeMiqLg0EymJxqNXA1DE11qXeO/SNGg3Y3DoAW2mRoQdKajELUux/g8C5P0
q+SVB68bR8eTMh+6ybQDOo7MmD1Spl3gr/GNrI3yUmWmulSM9tB4DRoDWj+0GU6IY/L8kI9oyNH8
+Lb3lrRV2EGtvABXPNI3ULRPadu5iRQZdBENUcgXuSmNzQnNC0jHe2orP+i8NqAeqCTkgWVJdJp5
OYQRySCZX8sirG8q/HMj5Z78MIx5x0+rsRwNJ1OMMbf6oejPoyxMKahHPdD88Mh026ZMBzy/AutG
LmdbLU2zU6Mb0hJy3lX7HI5Kg7hNb7zCNqoyvq+k2rsu42xYwwzFyqLo+9HN6mRYxlkhuXJo5P1N
1QwEgtKeDE1pDRo1bq9GEMbWS6WzDK5np6xK80UbS/w5xcMOipbo0J1hLDkJClJZPJbrFzr0ERBh
wuDZVHV+M/hVecJjKCVbKh8KzUqGAuc5bMcWbE5NnpwopQH1RdoNK13KzZvM9LwQillSepsZkCDP
RrPbEaPW7JYkdJ3UYYwKAq62TsaVSLPrmNUxlBBNbRMEdQW0Rc1BtpR4hC6rsG0lS0sbDVx7ZuFB
PlI3we5D+7Zxqw4Czgvm89amxNBPzLGKEytKaPXAw0A68xuND+uAZ3xYRL6BxWQVknmLstfH0faU
KKiXmMsOjQCqHNWbtJDLtemHHIPUWNzqTtPVxbAuSo3Ea47rxPHCOtDsPAhBPKtpwMkLXgS4yuKU
ndEwHEALNlAZLR1KrGzHRs+hqlPqBMyySn2l+lqE+jGl6u+pWkSNRSLeFpu4JCb6gsZ68Hdj5UuR
I0eRavVxHO29WOWm3QypdPBRB4NmfxC+O1mREWXRxK0UPmgjgzxwryc6SIMNTiHXXBravpcGL1gz
v+lO8ypMXkpjUJ9Z7UGWsipIZseeEa5GOc52hcbqHSYueinbli+0gZ17Qwe1zsS/Mpm5i4PUeBrN
7JIrunZlZGm8lRIT7HoKA+O8XPLEBr6nnnm8T60sgXB9OBbJsmuhNZM3nr4fzDZYk3EAYVps+o6q
Bspq5HJvQxkw2gYGba2kUTWXKW3pBGqTWxGNkkUwmvlVVfj5vRdlN1Lv+zZVhmSVcB3tMoMHirjW
eJB95i9pH/ZOog+ePZKcWVVZS3vfY1VvRaxDKWYQYq4HdZ+3/YYp3Nh2akFWUhA0EH0ry3WU6ypk
PUskPhVymks+dJdpczaQ5oTQnG9S01z6UdqvI7kkizGox9VI2KVkxMyiVYUMoZQu8yyRzuRcqS2N
+MGir2qy7hoDUt4547ukD8Ep2lXoraFmc0v1loBvip7TLnqJiEzXJPQTaNhK2kGSCV9Hoxlu+yh+
KPyx28mZMr70EQmvUtjN29JIg3UZVqnT1tneD0C9qBgpLHlamqlNQpbZFebE4UZdbpQ00t0uakq3
8lsJB1fFEcvaZtz33lCC0ljVCbj/0uRG1WRlqfvhGe0D7lQ8N01L0wMWWnKcwmujde6UnEBfNdTQ
V8k680ANtCllXbbJYlIHlub7CXZVWp4mpRRcxCloxtTwqxpTFa5Rnm11LTYyW45G7aaISXzqRU28
DfW0XRDNKDZtUIOkMaSpJXW5sVYGKGZ1fr/M8iQ8zdJw34WkjyAjCA9ywdWyxInm3WmbDM1LIDFl
0yMYcGXaMauOen7TlIqJdLM/Rq7OSeKUfrJO6863NbM2lj6vniKVGzajZXFG4pJnjprLklvkQfNS
+5hrKzEjCaLiQ5msjA5uhcX7MrRz9brPAn8hs348UXvd3GepOWyIXhdOZqrRxogM5TqAsXB9P6eu
VHJ6QuregKhW9hhDrf6sIwwkqPk4nqrVeGFKvr9iUmOVTa43FlX6UbFHUw1Pigyeim8o6l068uE2
Uepsk2S9+aCXdX+XJGxcmIYWpVYo5cpJXWegtg5C3CuMJwPKAxTtvMjhFUZRWB/yIR6XpPG6M5Yk
tV0YSrRoi4Kg7cwfIP5uQlmYynlvUy9vV75hasu6r/IFiUbF8pTgaxn4ihtXzWhaajlUp7iS1cc+
NHNLi8viRE6TasFCGlp67+Hzg2B0wzCNbVUpHtps3LT5eB9zQ7MyL4L8LoaQW8x7qGCeFizNLsxK
GV05Uc6VhtpJEJT3adNFrl9QdHnxvFrz0l+QNizPoQxyxoPuMqt6ui04ffQVBso+OhaLIIs0R/bi
fukTYlfSIEE+naPGNEpiO5WKhyHpyrPS6821J6OuzWw3amg8hmTw3CxuwDMc4t5O9C6zMZ136RAE
5+OQgQKe19IzNaILP9Ms3xxrm7MgWXCCu03qqvBZLzhZ12UYLEMzMPdNmfSWCqI2MAg2JsqK81pV
LDOPS0vmMFSJqjfLaGgs3TPJw0CL5j6gQYWOP63qT8eYQ6Ktx163fFqqt/A29NMRpyuwW4ojs+qb
KLkKpbpIHJO1B97FqEZmlXJoE9YUNjObc6/WG74IYrV0klw3z0o/HCE3HCSXSR62d2YphWcZKePG
bvM8DLdjTslJNwTm1zEeddUinprIVi1R+RonIVwngVKWViJlxXOsMWwhM9Dq23EgwZ5IXe+G3POh
kYn0TW7xJiaeje3rIS/cKppkkbGumTP0rIAvESrw6UIuQzmUBswgDiLUGCUnsV+kNh9KeqYFWn4u
jX0jW1la5teeLvWyw9GiW6zG3gRdH7Km4SEPo7G1SNVBoLTienStpJlaWQErq5eqaXpudVIP0WYl
ZiF0o7WKH5JihK8XlMldXmSNo40JrBCXyEmqFOppWIy5uokV3/A2eRr1launpbZjLIye9IQlqPw0
A2Vd6bVykpYBW3FfrS/MIWU4hbifbyLYALtS6+yyb/KFkqr9lgcqRLR1uc5gsmTv6yCqLdLU67ZV
lHSrjvt8Fw61+hAHwsO0tCoz7wbesZckLXoXu3zcd4bvrTJfiYjDq0Jxaa+jFBfnnixbrx1Mq4wT
A/wP2RhqdpOM/oIN8XAeUV9vL0KTDYHThHKKK1DXHN+oFXxsFaG2vTFAF6qbogcVXg63Gwojk9dR
fBIbLOpdmWf9LelScycXjRagzbOuZTBeRgGc2kDJgvQqMZL+0UBo9cwbNlySuK1Mp054uWakMNGm
3vsxeDlLWX4Iqx42HG5Sfln4WRKct6UwBrnZDJoNu4FbeMhNrKU35BdFgg3hDkUundZFP2R2kfbJ
AunFbEFJUN1KATVvK3x2sAB+kTp6nbR7ghhhE+ZBfZGFI5iJh6Q+MbqiuqlYCWcJ+sMFapXktr/m
w8BGOFUNZF4lf+w1u5DNPF+rCmTY4XeOyminXt/q10mowRErR20n5CcTO6wj0Dua1RBbWFq0CQwR
8U7bPBg8ywi0kj/Dwpc1ci4KSZmrcJWxg1wlQXJda1K0HtoAHoHZmxKUXnutvo6j1D9PDZZC4Fzv
44uClp1sqUNUr7pCae1UzjNMBAqNJb9tnTGqvdjqQxq4LZVwB5Y8jCwlMbWtnwEQsxGKF5cj6aqv
UV1DBJB0ofFCzbhbxUOzKuQBUUgvV1d9igvHMKPxpg55uKJdkkJ7PqlHl4Jw3Gl9E6zJXQXG6b6n
q0AaSwvOQ7CLywFVIoppWH5WFksv90bb9IziiXppDcKC1s9wZBr5MAZG8y1z+ENw3yFP8e9bGO8I
zT3msA6hH9T/sQsfy7yC7NmnP+U+56f36fPfAiB8FWoL+PE7rChe/5+//KtsHt5Cg8AJ76v6n79I
uvmF6ZqK0JsaKgqEZITk34FBQ/4CSA6on6oDOhT43G/AIP2io2RAM3UmE6CKDCjar8Ag/aISBmiF
KaZqCITwR4BBKjCk17AEYCUgNUCZAEqgCUufwBISi+rBkGKEzB1J95rcxbo1jv6q0xQtWKcwPdiC
YXpomORvyFA0o6ulcCS5NMaHsOLtRg5TMNiX8qJQE5jPsC/IGQ4ER88OvJhNmXvhqY4Q/wK+YXbZ
sorlS6oD5zjO+A9tzP/crjvjz9llXT4/17t7Pt2fb6Dqvwg2DYTx96Hpf2V+EybJ2+2Hv/Hr/qNf
IPqjaaYJX1TAz0izf99/uvKF6iC3xf6DSLwMepff9h/7AoRTl01mMA3ItBBn/HX/sS8En6YDR8YW
VAC5/sj+I9jIb/Yfmv4YPgM7geBB5rQvdEzbrKl0cC/kMO2OJoc3vqmA55znj7lZP7CQ7ZtiIKuA
xnxTtY1vDSpkul/N2AeY9TvcEkdUnEJVp6rKFHWaZlOTFmcQmIbTQN9427B2wzLYrSg69FK1DSMp
s1lkJFae5SfVmHbuzPOnKLZ4voFZxrnGcTen+LyJaJBUDQK6VGVS6AC4U2yuxsUZT7WgR6w/ohRG
kcgIhhfdkLkTskLSLKAu3bJLMsmqU4Dgll/4Jnin4ihw9KKB3lKZl6sk4Tz/VrLy87D9IiDR3z9s
h+D5HygkuU/vq9eZIPGXvp83A4kgdEKqOGk6Md/YeyZ/UUxQJckKoHzKiOiwz/KyDv75CzW+UEWH
tTfN4x0hvvX9vFH5i0mUI5ptsG9749c02PedDSv1+HvklaKo5rW5B/7OZAV7HOAvmFd0ARC/Su5q
ZVcNCtG4awZtbmtKh3iw1Pny1aR8cJ6m2/nbUxjVcUdpUByblPbQNDfhFFPuJhX4ejwZ0EgsqRDY
bmXThs+SOgX3Z3IPH45MJaIlALaJqZNnjnkwjoOqczdVab4YyqoUZWyV8/nI3lkKmcJEwFQpQNB1
5DkmORndBALJjALJaYnpG5XQ/mvYt501yvlwXeGwnvq9HGzGSH3qWaY4ktyrMyOdqPWi4QHvoKkU
KSGG9BMCtLeL2OWj2UC1OHerUVLPJaCMsiVFOUJdr9WuWViz/dBR9WIkobGOigKMcY0M2RGSNZkl
FUY3Mynvp55qwHDhsJgqGoHfZcRMSZOMzAA7kB+XaymRVEsyy7nuAhyBt1tXITrcJRRUinHDp3o7
aimUM9nvfHDs8XawWZcnG1mXEMqHUjkzoHf7F8dTNxRRuYmElipyw69PiarVlFRyFrhqmhXbtEdg
WSuUZBbLsyu576Un4oNY2/58b70fINww3D1YW2JQOuVZ84pIr9vcRMwVqsZZUkbK3qgb4w4ZiWT9
g49CKkonRMGUYunYdMV8arQFqQkK1bGcG6BlULlgQ7Stk4LNjOrd5jg+SgUfI7wG7NXJZvW4Gat9
1RWuVFfRIfDUbSUZ5dnn4xFm641Zw0OwVkSkHHE+tGneMaNJp0QchEyemVjAtuIVrfv2DKhsuUsa
zfhRA2cgZQ8boMmM4MLWJ1YghIk39aEHuRTrzqkSnoxqBOkIqV2kvfSo9Rmf8VA+mEVT1/BIGG14
XYrYsa/sthfSbsx0BuvGdB8YfOQhx4V8yOfT+PFTTAWvr+oyHLy3TzGajKZQj+QuySj6kmhTLQjx
0n/nKZhAYiIxiHToZEcYYY2IJ1FBflUWkL2JuoeeGHPC9+8cSxlPgJ1Aih4XgiGzyRJ5ddEW2JUY
iwokoSOAFClQMKscyXVKBv2EeVG8KugY2DRpwmVBM/CCdbI+Y0s+mlODEoJxguUCZvLtnNKsTTTq
YeU6XnG7SkxlOWaaN7MhJ+RG2IgYrqFgaxBZxdUwHW5YxDqrCIZresIFrGltRUG7oGl3OaTtISg4
OlIUSFDL6J8Oi7XHyV3vAw3yS1Qx5MSTLNMvZ97qw7HDmGH+CSOyPNlPKvK+nkbgBwxKc5A8Ki3V
YphzNj56CPLqMNTYtfA8hG14dTSQQQ91ucRDgBGDU09qM2Q+VH9m074zzphfOBUMIQIy51jNt0+p
KhbnUdFDubPM5FUT8/AQw6pt+sqIZkpaUA80NWawziiVQN0HqoOmNQwDFgNJ6oa7bV7De8pYumCy
ljmcRgAI+1hkZYthUcoDnxnk+0PDZJloqDYyUMWkG0S82qu59HTfQ1om5y5gp/Zr1GhILyEv6vKm
ghZOFmrbxujy5wo7eNelcbJJVMWzdU8LZ3aOWLQ3Bh24hwJiGNgHHf7WlJpHAnCS14AiXeoXL7Is
RQs+tMnCqz1oqDdt7Hxu+N5d+JhlQ0MxD/YomjWmF37lMb9Kga27kYqWBLvMCh/cAdi+p5FXA7ZL
c29YpK06XH3+3Hd7F89FDRGuLaaKoztpf6jRxVpGXQPPCe+00w2cWpTPaDO34wdPUVAQYwLpUVVV
MScnRDKrpKPGkLkBaj2cVIYDWERzVJjvSm9kBBYyyn4YsAER5Uycpo5KUgJsPXNLL3n0eXjW6zrS
D2EIWSHkjZy4zc4DRbrM5HEREV2zOk93gwY5ZCXOLJLxk7xHhqPn5tzl+e7sijczGOqSEHgBb5ic
Xa0wI9Z0cuamXQqRvVaDCFw8GE4aIkfw+YK+O7uTR00mofHCNmfFiI1E+2Y9krJ0Rq6YFqURtKmI
j71EcZ7UkLCZLfzhIjNR9KTpKE9759K1I+3kpoMOYNlri0wvArvQA+1H/RAxPpOgJBGuj0CH3hqI
WOGKF0liw1YNcZUU66qM3vXnk/jRUCjwSAZASAfYNJlEWdKKUEYRi1sSVjhjQ9Hp23VkZsI+WioE
p4DAgG+hhHAyFF0pkWXiEXYF7s6lx9T4NvA6zRmqLt9FUadvOr9urbiU1OzfmEUB9AAWxrnEdfJ2
Fts4DBtkklM3yNTwGnm+zJHKTlvNTKOwHhMjqjAmlgmHHvzXk3MPpgfN6FHBglohqb4qGBvW5pA0
K69Mpe3Ai9Zm9dCtgzQI3FoyklOjYlAGTBED+EGmIVbUmwQqg1qncydiIzTGMt38f6SdSZecRre1
/9BlLfpmSpJJdapSb1sTlixbAQR9D7/+e6jvDpQUb7L0Xg88kexIIk6cOM3e+3xxevPP3MzmD1Ih
8iWxH0Jbb/HLsq7vvXREdrYR1YOh9J1fqBNavIrVfzAcczhL0aBwmg3qY0Ej4xEMSxe41PPORmfE
J/pvSdh1hCFS9FGYZ5N8rvLFDuaFUOb25uw8MDhCXhlqIY5B4eX6CBZaXKB1kzzU89p+BDwzPrM1
4GZEYp5Q0I2/315vx9qwZsoTJCoWz+tq87+8rPo0TrVup8xiHVoltIw+8ZuBjn5aur0PArAP9IFO
fA7b7sDY1i/ZWIFJqI1fRqeLqtQmdfBomw5jOWThAsYtsFoDeEO/MMhWNuknG4s/C6doAtEmtV9W
lXaAB965zFfLb65Zzw2rlL6FNleb0ykvawlkqpkOIped4zT1tTLAJ1J3WuvVv26vpHdZRa3FKp5p
3U1EnXep0KCbxHp/sYymOzCft5vKS2LjAqnaaiZ12+v1FmUioi5jhsYaHrNi0/LPEZf5l+um9snr
bS5DGZsvSuygBj0N7v1tY3obrmiuheOiQYSPdLd52mgIdShttQrTWr5YphkFWWWWH5SlnB6xL/XZ
ycSBt9yQpl4zXdeizEN1miiYgP76i3sQFG0ftYjmaXkNliwpTDvQdH2IAzZarXyzS8QT/V5l9heh
ZA9GQbx4abTauq/VetL9Psv/Jo/1an8syt74RLnD6EO9Aqfkx3OrPM1xoejve80S+mVOWlF/nEUS
f769dxtix///EI6OyNpDHJhA5fpDNKMeRSKiMnQc2ugfqYmN/5pJU42PU1Yb/5LGTd7L3PZ9FOii
BzBJ96TK/BFwZ3nOxeT9MWULkxeciXfBnhv7r6bVBiegbqh8H9PMSUG8zVMDDsptLF9FIC8+Ocvc
fVSl4iSnCmBECjIq0lCxG4eOAdtu2n4trK6/N6Qov/XCSUC8uFVV+WJs3RfytECvFdv9yxCuy2Th
coy/STdv/r29NRZffu0pNF4L8kfiN6QMXul9v/io3FpksYAKCQGERo8tIZk/Cdv4alDXPDCnHQv2
DEPVLYM6FDjtjVMqhsUADtSVoUKVJhLTkzZ6Lj3t4jN4d2AprXuEpn9buXV1bc2rWA+iBg3X63Ov
1aQFmJIUIeyF/t7Ox+hhBnAVcNHFg6dHqR9JsA1TXkWUkBo9fWkdAM+3t/jtd68/giCNUBS/sS1U
5UC6pN5GeTh4a4qReaBQ+3px77VJLLOfO0J7VCN3+ef2snsfT5gD/JvLq9IN3Hy8bUexWCwzD7vE
ARxfleozAZ4SmNyBYBq77jmJU/db1Dmt75RtcUnrdAlv/4i3PhNcPokldSXiLS7i9QF4Stzkarzw
BBYGQCDDSe5F0nVn8CEM4RGxBJrStOkj4OARdLB0DtY335j39fobDxZ1s+qgXJ6HddJ/F13hfrTM
pT145/d3+pev3ASvZUtQXEd6HvbGVH6ouyX9MJkWzI1hVILUsqpHYavORZFGdgJurfiJp9sHT/7e
l9KjoJtJiRL/v7ldXUudftDV1cqM+H07mKqv6blxd/s891ehZfl6ooTr1+cZCzn2VUMU60SmGnRa
rr9vovlo2urbypar0+9QLd3g0aGvtnqtX7ySMXhtY7o1wXKaV35ujvGnqZ27AB6I8q6zEoBJ/TS8
LyJqEkWRLQTwk/zXNTNmaU+K/VxUlrwTcy8DU3bpb0c31z9uE2L3dlymntZiU24JbAcM9gclcvrg
9k6/dcys8tohhmBmm9smeRyP6AFqbEFhVtkXw6iLp6WWSKSa8UGp4G0cxUqQzcAKaDQJt34iAuTJ
PJEsD+clQS6pKQw/drz4XCXNt84pjjK9o+U2YZui87QlTclyasYoidKwA7sR0T1JfHrvRcqR1MLu
etRgedxs2hHbHlLbibFOhjwP1SESX3Kj1EKlje0grp2O0np5pOW4v55rEH/zjDiv8he/2O4Y5bYr
ZtaLil55ykbhnOVsVifPbedQj8bht8Ng3aCizmKEhxQCNi62KFo1Hmd6ZCDcGElt9/HZtcrvi7a0
j86Sl5fbdrkTFLKe60H50skwAU9f300FhLWMSkWGlAsG307lz64ieey6SymKF0VN4KoB6NUS+ZQq
9UMSuQFo+aDR5EUpxVNJEzWQPQxfuwAlW12MDCW3hnkdmXoUcaze6Dq40SmwrWgTMuG3HRStrTtj
tA0Gq+tFcQf0bjhFkXWJx2+LALPqzh0zphXXOXDFu8vSQuTxJdqkMna9Q44QWtx5tgwNtRlDw1HW
pBv5abVN3wm7sB+Es6hUyez2INLY8c40MGkl2tQYLNog1wsPolwKpZxkOI9QsZQqrYMWXObB571y
EDfbCnAGFNp6oyCXbW+woy5jGcUy7GThnjL6cxeniNuXqfOcu7FZkgc9cpbvUI+MwNN69Rnsp3dv
ZY2E/jC4z0nWWAdfvuMtyU/wYGtpFZzF+ue/XLrWa4ooX1IZOqWl3htFR5ijJlpgZO5vt2xBeqzu
BLwHOScNiOul6mxwKVPz9bIzk7BQU9J40UE8kd4ft6/aznHitGgOE8FS5ds+6bleqybQuTSs6ygH
LFU3F9hb6e9vHWEfvp+SGJfkVTLy161TZ3POqzIN8wHLcQfN++QabvKlqIejPGznlDzCE3M9JSjO
W4zI4CSDzk9IQ09o5gNdnOniJM384PbF/6KV/iPoZXcpGkQ0b0BTAh24PqVeKXPQuh0T5PNh4ZWJ
G2glhn5v96l58H5uBI3W7FL3HFQjcYs6LYWt3mzeamXfD15CJ0EbP3t1bJ68QZahVUGxaiDz3DVq
o94txRxf7No23y2KXUC3ScdHw42jD3FimiA13PofwxEWbL3Jgh4vYOzBfgnUAUaHLWmCGLAmH22Z
2ae5iIYXuegRHKbJO7UQZg4AJzu2R28RECq5mkHZY2PlvWrLuoUVFU50bAJ7qFBgsHp58HatQem1
J6Gy7Gq2SWLE1r2q0P1ie1oewZYbqiQs62W4lFYFM89y+5VJWYa2rUQXaOvqwQv21jR4FHidqQAS
JwOmuTYNY467Ic/iJKRshJQmMMVzXVKmcGCz3r7AO4nBWmXW6TKtIAV3m/5MShqrsWPEYd+USjj2
rnnRjE5/6MvaOI+xztC6su5erJGa6Dh6+skWTRHc/hFvTxKUJ9gvQhEDwNk2lh5I7cAF5knYUGm5
WGXWna3JKg9O8rWnvTnKlZIPOpmYgPRlE4b0vQLow/PiMMM9EwIIRTs3KeRMZYnQNmwi4y6b2+6p
ysviPo4a8TJ7xTcRVdbTAnvRnzHiR2Ne6oMM8C1yilCMY6b0gMvhhm4eRY1qsmHrAPf7RonulQSy
ZT2J9g66ge7PRTE9F0w6POfpkAeZvjiwJaGvLE2ynKNWHE292zM+SsEu7yZuXdsWLS0bdbi6tGGq
tTaj1OZZvQx4lSCepHUwUPptGMKp8/F0HYjXKJNe27nV8jIbnSVDFfOm9NuiitpTi59FSYGrgBvV
ianwKYAcFQ737J7cRTcplYJvIiS5Xlrvu2SYjVqGeuopZ5gMsAg5Jeouw3jXLdWTOSvvIitCJ7ya
9dCF5/TpttXv7DM5jaui0MkQS9r317/AGfu+j3UhicJrSEF0He6McmZwK7HDwQXbcWI6Dw0oRPDT
7PVmn40kje359VXT9fZBiW33AYRz5/PbELK3htrvu/K3ATVkatxowKbIC6hUNjffZ0OzTiVP6awb
yqlRUPij7fJfhHoG/3/CSf4B2LnFIBlF7aIeYqYhMdHzMqXui9ulyhykVTdC+tMI31UlubdbY4bt
RExdRKLmL/LcurmV32uVVn39/ZN1bJPOBhgskF/rcfzyZsSGyGyIoGm4ZPOzdM36KXUHRO89WGS3
V9rxnIgaEOjZLlEJqeP1SiYk28rO8jQ0ajtdfDvPXd8x+zY+CKjXt3TjOvXXDhEj5oGxbr+I8EtZ
tKog+DJm7RSZtoCv1/6LssYL7io7WG3PXOkPgpEC0YoGzeb56xpdjS1wUNDR1OiytCZRclIXYOzz
+hI78KKHPjMPnoe96wjIgrK5uX7gFuyeZp5Xj5NHkFmUyaWqbKZgesSzxmActeNfASvb7SQLUL0V
RAJ6bvMSqV6ixaMaYSCK9inubD9pumfizqfI0s9D7NylVn3fSkqikeYbg/NRrZGZLttnN2mDQlBx
H5tnM5q+ONVwd9ui9h4jVHeoafHieBz6xlc4jlRmYjwmrFLxPElAnyd7qjTf0ZIxsHNpXca0qZ4X
Sy/v+URx7qNlCB2lt4ECiaPSwX/4Oa9ILcemXrGxhbolFJINdykd5uqcwFR4nHJUn/pKvh8LR9xx
ASu/A3J7knY3PcymU1xEAbs9ljT1bm/O21oxqaSlrlBYoG202a6vW0HjGi45vialPXRPv9rzi0qt
T1EBYR9qNbCA2LP/KPV4uJsX2OO3l9+77R69CU/FakCVbSLewXFKCJUcjTeiXmRoNSIFxMXh7VV2
P5JkwYacY5Chb4wzKlFZGZSZVeiUnGKKnF9RM9ICasNofXDlT7M7oO09mvlzW5rGwR7vfiQ55WtT
GPLLZo8BsOr5sHK8XbEw4BRG6mnMRH4QeezedoeG91oDAwS5/opfXLRj9KIeR8wqLprmlBiTesm7
OAn6zvM+397P3Q9yV9zYWosyt8E8ZPil9+T6GiiaG8bezGiwPvtttPtrXdRkHZplFBg2p1ZLLwUP
pqZhIbz6YbR71OgVvfwv3hvPpbywtqxghWxv42RkOjz4NDR7bQlEpKaBAv/2/vaO7RwOpkWAjpwV
NUN186pVkyWzgnZkSOHKBKlUzb4ri+giq6Pe4s67xkp8B30JZJm2N8oaGjNOodSGs+0uT4MimfEj
S/feKCXjvmRVHpjdji1AmkHsiLSO7G4b6efWpJZS5csmmDoB3AHnIp05CW7v3/4q3HxKrmQTW94Y
mXCfq4RCYY6qkJ/lln0WqDocvNK7qyBopa7RKw2dzUV1CLXGbN27wp7rRzvxhoCkJT8oXezaAnUz
uElYAk2d64vK+7PoRtynYZ9q4mJ2+RyMokCWxqnE+fa2rT948yqvJfFX6AKrOesH/+ITlEaL6lK1
kjC3qDVVnvtvb7TCd5v0vdpU/UPZuuaBr93bQ951kFArOg6Dv16ygSuPSgBFOqfLlWBqleUcJ3Z8
UCl57Y9sv2xN80lgANETK18vMwxqMiodzBG0JQRAhzrJkYNwkna8a7QqfumVvFzOie5IVN3sGPWK
hYh7fGjM3E39Jo6WR0dRTcZYTEwMC3gE5R9NrNef5eL9Y0XLclamzvqq0WhjcJPTJSbyIo23iuwA
QvDryhnMB8SXdMtP7Lr7JNSxV/xYG9HZmmY7JSh3tFmcTBKvHw6I14tMPEhgqjC94gFfVmsfIr3x
zPMw5MOfdpOk0IqafOzC2hp6B2W9vB5PhTbYYVYCAj1FTan/pZJWp35fmjmU4UGn22hYPwC+WJNv
5BT8C6fMX5p6vugFelGnduoRwyhVFFJGF8gE6E89+1Z1nr7+vnm6s9GNaf3OswZ5at3c/jOrVPVj
Z6Ne5rtd1/yximb9DU+5K05RDr7r5MZV+92WjAVc0qL3rcwyzzBKrd730CNELUMf7L8MmRofG/IV
C7TVKNGHG+wx9mvpyMmfHbv80AA3u+tzrUqDdum1J/asXx6aKhVfaunW9zOF2Pe5HTfnfo4ZW1Iu
+rt61PqLas35nZc4iXoSiT6hCFFpFBsdu17+QHbKpewfKXEe3L5I6yuwNTfqcuAI+JcLaeja3NCs
U8fWwqqrukCFArAyvnttxShVs6Du2Ay+WZL1j7n75fbKe1cY3hCcVeiEJrXn65WLIV+oiExJmNhp
d0G3yf2oFDM13Hwew5q84m9ksaIDv7H3iEAbgSe7zgx909PIen2IkgqQYDFO+gO7PNwb+VSGZTr9
oH+jHviMHY9IJdICOMEbgl2uf/6Lm2qi3tEKuyXnq+L85EmrDKoq+WeBqHPwYXvBN0vRRKD8SUd9
20t39aVpJYonoe02+ecow9mrboNYMniNU2LWjq/Raz4bLdTeMRL2Y6NX7VksgCjFoB7xNnYO9+rX
bJylWgpLiQRPAUdIgSxOT8OslEHcgcqppZLfZ6n687Y97e61AT5kbSSutKDrve46LrvT8BqgA+ud
TbQFg76aGX3olMbBpdkrTyJQSWAFJwVtVWsT3Y9u2k860N/QWQBoiXQCbiLM8pwkTXyyXVmf6xxA
m0Nx7lRNBurzZaTcl2lRXPRqNE5d5nhn6F8HIcuOdV/9rPVUfjE3fKpweTuIlBeJ5hWAdqTPUpSQ
arM9qy316dtbvpN+UKOlU2Gq3CXD2W6DhSKF1DIsDVJEMDRdRR20+KZnk3pOPSc/d61Zh2ojlTu9
6o8u1xt1U2pIwJLpia4kRNrIm3gDEMxUIPyIB1GRZkMnCPFH9zTK+gnlpH8Xxz6bc3KxZfM1GtN7
IBBPhFuI63iB0lV/TVr5p4OUaWbnL46Kkk7Wf9Z7bz5wATthAx0q+ulgS+FqbMPIAUqRQMEqCUcb
cSjkWL2z7MsjbdCdVdA/YB/gSoGFex2m+MvJS7D0aqEIyvKzO/o9EqahdKV28C077J6VowsM2SXj
VN9o5SLuBSM60aJLowA/HmsvP9uyk3f5MkX3Kx7wyVPS6iNyetFZbWLrjEyHGuZt8vO24b01dOpo
IEkxuZUcvo3F1F5HLoQ2/8WZ0zkwU8A80yKZ8BwjQ1TpTf3u/7TeNs8eo76dnaimwBXr5ZO02vKu
Vgw9XNXTvte14dzdXm8HskT5d4W62SuEBuO+vsm6kqXAgRzvkjb6vTR6Q/EVs/FSvyuN9GTOc3OW
5YyAqGtGvtZKBnOaesXBJ8mLW0coKCGDKoICSYgAVbwj//fWvdMDoUatO/oaOOirOf5ibumEnmBS
u96lddrZr4V6AlRV+kZhBWXsaCcC5Y+0+k3q9CNCubQJrKrnC0zaph/tGaBk1D5WTvFpbo7wkTum
QTXXpG8EjIX64MYnOVU9axH+6OJ08dO4GM7sN4r6QUbe9MW1kDi8fVJvXCDRC2UJjenjVODI5693
QnR1Gsf1koSmQGQuUlT3tMTp8M41C+M0pYKWbdSeE6n9NVVLd3AOb45hXRwSCHVeunKw+a8XX6bc
6Ie4TUL40LGfG+I9undfNYbz+FVf/bTM4f3tr91d8LXiuqq+8ABeL5goi1uP1YAzG6oozGTRfbJn
oP/erLpns7Zs9Om6IyLuG98GoBjwC56eTV6vxPWihQIbKh74SrW3eTXHzDsV0Xxk02/sZl2Fdwx/
YgB52dqNJycHIUc+rRZIeApLladFyRiR2M79eYyk/N2UfF2P0gJ0CuqU0PWvv6oeRIN2G5FomiO+
kC9iuERDe4T7Ww/kKrzfrLLxI8WkO1oW1xyY5TzXJbxMig3uu8hG6pWulnMa9Mp6L9rxqDa9s514
55U0hIY7tNdNGjvZZjvoyUyftCz6EKkn59ItU3K21Xl6J1EHPNjOt08TEd9KUuIyru3Q7V1Ag1PR
06iOw6jS9TtoR8bHSkzGA+J8Udi6SXXfzX0WzgPAdE04JXLARuynSIR+vn1HNlN0QBDwSwAGEvyA
FEfBZFOVF4DCGsWFERXFTeIDkUlPutL+S2IIaB/P7lOmvffq6ZIK4zRTLwnmckZsFWfme1F6Ikhu
zuucwGCU6jmyV3bIzFS+xL2XSdn5k6p+GNv0fZd7LwboJ3QLncannvBIQcQ+t13XHmzuzg28+qKN
rVaISitxIWLivPlHYRniOQEAdH973/Ysho7n2sugwYxD21yIvhoiR5dx2LbIf4xW0Z6lrX4BDTME
qJkckZreJkzrMTkuYFjaAxqR0/V6k5Mr6dI5IoyH+h8nyfQgnU3jvYSuG+SR9dEyZnkGqhI/4YA7
SktRdkE6SXkc0DULbn/7jl/lHQU1RQMWF7e9LYXhdiUsaRF6qGqfFWMUyL606FzrIwlxZpsXN0P1
8vaiO75hrdnC114xMwBTrjeApEXkWsepMoPjQyFS/bMn+vyTRo/ysxabjJbtKef5WeVEB0f9Cjfe
uCWWJgkngKOmb24MCnexaHOSxCEjHh6FtjBuN4oQLh8z+mgOpZFOJrD8pj8np8dBRh8yB0Vhu/5B
hvtPbUUnOdYoT+fDTzuWtJQy2N3K8J069Z2AahW0Tf8O5HaKVk393bHK9tznRXcWlXK6vYc7N2Ml
AvEy8SkoeqwH+0sg1KP4a80eezgVenfxHJSJPQ2S+3+xCgkE50RTFwbg9SpUQUksRSSQx6mHAIvW
T8owH02S3TFCaraMF4DhTJC/DXJ7KaUiR9Rj6MYvJzidahDLTLvPbT6tWwq0LampHJjC7gYCF0e0
Coi+sVUikmj/eYNjiLA1vR91p2lnSyT5gaW/VrHe2JvDQ0T9e81TNxtYNpGZurQ8Ycmn1YtZo72K
Yo3j8wpbD6iyMmEVWYQzqCPli1LVqB83mXoGMpZ8AhMznsZhMqnkmdbLsHRm0FmZ4uO0nUtmS/cB
0fblMa2KDN33nn8r2aEe1u42uUQJlJ5h+27DTASgk6hTVM6m90bf1tGJsYf4539hZpTkWAGTYgbG
tZlVsowat2YR1W670Ehz62w3RXXg6/Y+hXAZxPeKAeHYr1cxnE6OtCM48QXKbzE7zalfw4Pb3/K2
REOguPbsaf6uGoXbUDXvpWdGTodLFWr61Wvj7AHUzfRsLwk6JiTsgea4FZX1UZyRv+9OAxUdXwLA
vRsn1FEReqalXhT1QcKwF6gAYlJZAYgiqMHN9+uisnMBhffCg9J/B9JiIMKaLSc1X2qmYbQM9kay
b8U2m0j1ZdCcevuSplV7tEPrQptLAf0ecB0aN/SftiiKZSmTopedcplRW3sRyfRUC8VdJeDNi5Ua
+UtRjfkp9qKfVDbzn5HJ5PFkGaYPlVVqH24f145RMLuI8B5SxZpPbuJU4bVjg6ynckH4vA5QKNL8
OALW/7urrN0vQm5gI3B8t+XYttQAdi9I59iZPvlqlzb3cSbdAwN/60dZxYb8ghvlLm0rsSYTPGSh
LdGFPFVHdH+e75JoYM6Fnkx3OoKoJ7XQp4NF8QNvjpNleYF4WCk3Q9O+vldtMhuNNVG+z3rUeBLt
qTLy6scyUi0+q6YcwwpMpOdXXtkYpz5vs49W5EyD39Dp1PxRXXiJK0f9CNpn/gBYReElVl/s1PM+
icGU35Dhds0zGsTkLMai55/j2NB/uDQPtJNZJaV50idj/tZnGoLFtenOij/ILjfvp2ZCb9OjHcU8
vkjqDG4wlvRz2sxZBKMq8Zg6kceR8B0D4FLQaqk3BYlViihAjU7xTq6iN+ldamfi3TB3yVOT99Ff
06igUTl51fdE9HPmyxQSla+D0/sw9JX5RRun/GfR6cXfaSVqxmgL1RrpuVgD5uwlJAcM4JBm5z0n
KMTYQVuoLBVR72SI62JPhGHOWIE0sGHcLoOMf6RuzQ0oZZt8V0ZPy3043IiN6mX/1V5mqLcAz79q
5VIhSm1gA2Ea6wUCz10PFxdM3Q9m5fYvdlIwTMm27OZuhkL7IQcKbvm5pitPWmMm0dmIR/Mu7g0a
cLqiZt+YjTD+UVRm+yEztcVnjkr7waWpcIqt/En2uYIiFVLNhV8vFVWXYow+20NtPeJdnM8ZRasP
dZpG55yaURs0hTczpEgdvbtOSen9SfSklADl+Ur9u3Jk5/rm6CUJFRwPQe1cibzxAq9UfNOKZaiD
XtP653SI5Rw2VqWYp//JkBqfmIZB2yhxYriflel9UCQDawa1sL4g5VfkPoqB0fup9rqPAg6Y8AtX
gtbUcoUxJGTa4oub2QoDIvL86+0bv8aw1z4OMAdEWTojFIPewJVF4zlTJNPoIhiJcYriIj/1paaH
Tmt/+f2VUP4hcqLdShFhE00TUiD6LXJKo6g0PFZt/LOD+v2sem1yEHPufRNSUrrKaDT6HdtosEyF
iIcpZiVygkst8uZxqSLr1PbKn7e/6TXk22wf8DJgTFT7Xunu1z5FupXrKhjlpRIt4j/Gkn9WHFqX
+APjjsdjZuZLS+sSZGMQiwFeFsN0jjzbjmPjR/AD4JWQHOobxzZWxoTXibxLLpiTk0127luTN11K
s/iiz/0jxEzU+SN3PDEI+nuRupRTeq98bJTuX+F9S5XxseuivxLXfrRjw/7ZV6hTt6lRHbzsO+dC
BQkaEyksdSRvE2ROtbOYaomtdUo7hMwW+Cdr8/4MIPZ/lar/Ix1l54UxYYOBqAGJTjy7SZVd5uPI
wsiiS2TZZTDkFr2l3nECpP5VmOeZweQKWtu/b3dU2lcNpFWlidT52hhElDCloV9r0o5Q/xw6bWa2
RTre8Xft/2IrYVVQOOLiUrnYXCZH60wvLljKk7Hq94mMfSAQNSJ83XLwVbs2rnFhsW8w/dBjrz/L
s5gagnaAdxmakb5/CRrgjB5pe24X3TtnujXcjzy4Z8XShqB2q+KeuQZHz/e6d9uLhvYIyR2iodzs
zd4yuEfMmmN6lyXVsovm6YwHiif3wjATI0BMtPlcT6QlmVUcneruyivoe838Vunb68+3GEmSKhn1
cuZLDeeCcQC+GdfugzKgRymTUXyZy7Q5M3JOPzjktzEfmCeHoNuiiQMHbrOyK5BvaAR0vx54LXrd
FXHE7B1pGO3dSm1lDRgIdOM8Njs71rJXE2buXAolSoI2taPvsEueAEI5B93X3e8h6wBMAVWAS3K9
kyaBT51J3buYAGeeaVGVWG5yBENad+WNpVAhAsVFnAL293oVi+a5R5DBKgUaOENjtBdDm7J3apU2
7wpKrv7tN2DP++qrXQDSoChgbK7igMLJVOFvL0oR1y/ejMiGqDrm7JVDjpcZdOZYGUiLt0b8UjTj
UZN3zzzxpuQG2Aotjo1THSstAkXD8u2UqT9aO0ofGZeVXKDg5EwnYzZOaTRmoDj259vffbDw1i0g
o0tMVbMwqnXqRTdF9oeeOorf6+hPxGkZB7URZ3/LPDrAbe45d5gYaCcC5SAJX//8l5JSZzM1CJgK
B0zzDKGCpgxcI8vu1K5uTnMXl5/QL/px+2Nf39CtVdGbpoKO+7Hptlwv2ttWGqEh410mK/t7tu38
PDHIZPHzzIiYL1SY+sVJRfHQoHHqC6VlCGVn4Z6Zzgk+S5lpmDh/WEpTv2+tzn7WF8075VjHBa6j
fVeb3ngahjq/0EZliiAFNSBmaFGCQSv4T43+R1Pk4uPtj9q13JXBDFaMatZWYantGEXYdGwkzZy0
8HPknO4NZZb3vWoxg4UBaie9j5iIV+uMwSOtub+9/mslY7OpVHQ5Dfqk9Oi2KBHGYDokV7wsHRru
71Q1yd4lk9u/axwzPy1GUb7jh+RPbud4ftsx7KyO6/G9QtoWFJpUA1s6jDzrJ4YUtXHxOKjAwbrF
ZewQelS+O46w5oUJ4BaRYh+ztN8lmcaAIwb8fLHcYfLbqnUCD524syraOFB1cAcTq5/sRdceUalD
W0ozaCBPyXKS/bk3aJWYaAjRWTfjrg7dfCnemX0y/6lpQh7tz1tPhnjeKgW1tsAgclzbnNpntaI2
WJHV5cO7yh28s5rExoH/2rnHK5KbPhSawCt38nqVOLeSSHdrokckxs8in9CGq7SUeSMtdaBZZoGe
d0wApFhzuX3+r9CO7fmTfaB3iKte8/LrpctEG8aBdhEJVJrfV7FRD4+wYPX+5NqTGiEhWc3fJr0z
AtdsmC+3WFJ+zSbnDN9kmk/J2Jt/FUnTf+oYmWqekHpRn1w1LguEdqP6K2IQ2kdF1fpPyJuO7+PF
GX+bRLHC4OlHIGGO+cL4vP4COUsXMfZ18xhaeacIhoY5OkO5mrgug0U3+8C2DED/lPkuitcfoch2
3m5yD4AQUCjWWt7GFQotM6e5KQnNciC3sx6Zfle12Z2lRQfe/hVQ8easYIkQvWtIjG8dYDarsl8W
273MTt9+NvpyeKyVOv0KIlEy06PuPJ/Eq/kbjqP+J8SPsfHb3vuuNFQQKCMn88sML/FHBCapCcxp
epdSSM392ErSv3RFQ9RtRh3wj0xajFpsSnQDT3MU6X/KKNWOGGA7gQhFFzaOE0NTYFtMS1rXQT6M
U9OSQVwS12pPQhXqwcXaqbDyXjCYF9NGLZo05to4piRPcoblEqQ245hctDZxmY03thMSrESbjAiM
k3UmVRF9Y/Co+NR61vIwRlmS3SVKltC/Aa5ILlfOnfS7yUs+Hdy/nZd0LfZBjIIwDQJtYz6l5yhp
5GTeZezsoFa8b1ParHJq+bkQ1l3FYOehzJ69iPqOMD/mo/q3HJZ31Zw/iKZiaMx4HqvkZKnMHKKg
X3XGSTrTnaKVZ92qTooHHVlwBXqD16T3Gl9HjeNgk/c+YZ1qg+uiMko98XqPk8zuJah690KiB3iz
B2CTV/06oM560ryuC5wV7Hh733beTYqkdEsQcTPwXttz7ZH8jovZvXTe9yzLl0ekVPP7ogIK7A4o
/zYqE57iupFnQwDivr34TlsWYa+VIkp7AJ+7hQUzOThyKpA9l5QWsO+k9aMWtaGSNp8ZF0tLXSsu
Sp99KjztY2wrP034DHrSHkm77u67Q7eIzAgk1rZ7oCHsK2TduZdFeM/aGK/V+oXHs0jE2Yvqznei
f29/+N6lBYJNIvQa+22NdeyzDGYdJ11pI0Inueswqpibe3sVbe9wcQxI1sNopK6zvROJimZEz1vX
ifkbPMH19qIkVNEruZ9k0dxNGV0ZNW/tz240QZJLHDO0NVGHC4MWL2ny/0g7j+a4kTQN/5WJPi9m
4U3EzhwAFKpoREmU69YFoVaz4YGEN79+H3BnN1ioCmLYe5loDSklkEjzmdeU44l2dXw/IwZ3hwSZ
FmAUmJ4mM84fUL1+e1MSbQ8AMivux17rHecboF00qWyFZgf1oGZ3tPHUAFofDpHYah6dJZXeRZI0
7ey6q9+CUBhWJco0BCfng1LuXiCCLnZAESalWFnj0VvVxk58cPVTEOcboB0sKkebyxUjXNFo4WgH
uYKhGYwLkwro6AQ4WKZfDCNp75Mlce6KcrA/NTm2zK8vhXUbb2884PcAZiA/r3Yw5y8Jsr92conh
m2ztoecmwgoDri/0Bpz4Fs7En6+Pd3VSVxSXTXKM58xmUiWRgKQaqGnYsa64eEDrpw7ivv//GmUb
9BvADydq4HYgaU1737clBGRH6nbm7uq7oIOgUOcDcb2lH1GLmSmbtKxKpUd1vVcsP7KRgvgL7wI0
BdUUYlfAVOdfKDcy7Ef7gWWY4FesReYn3EH3ML3XViFZJoQteE00ZDeD4BPZoT7KSTfFpfoeS+Lk
YXEItKTZTk9abqE8MLXwyOtKPTj0y3fe8Vp4TmhJQ5SuFR3Xzf4GcxDjo54zk4Vanoy0V4izOACh
jI2nlOzx0Gm94U2yNe+EB9eO+JW0iKQPu48ewfnsZqpam3SJOXCXKP7QoBrt12b2q9I0n+zefowt
rNJe/57XdtzLETcbXs9t4BsyRy4CpdhZFz9zS11OMF28ZVyknSV6qau1stZXhBNamQYon82HrZs+
6bOeCyUfpfJXPHin2hWo/h7qFiZ4zCV7v7RIOpaz9DU2O+d2RPLNn3CG93q7/6NWrHjnW1/ZNQDi
OHPY/Ks5xeZbN45k9+QrdhAhpXQqS324/Tfi0ivf9WyUzXsvQ9xE0XrOzBMKVEkU6gEqWybtsrb9
kEVzgqrcXvpw9c042JS1amPQAzpfS0YljZKznjpatYxEicvsmWsa//r6udbiBSpDY5mqOF3BLZcg
tLSs0vUe2IkSWyg71aN+I8l0SgEKmEe7470600l/1bUMb278mGQsbGVDyjzSkMm4NdJhsV1cf0SE
QU8Z/tkPVJ5dR6oG2wdnZ7VuURrofSoz+z6qK0W4WuNATe6XuabwQ1l+NSrDbdjTev7XlbJ6bSJa
TvFILBE9ak7efn/9ra/lGeSfuImAroaZvbWFMFF2ViowjhSP1OGj0TuxR/e19qdYiQ9tpNhfGyxI
g7kNG7/VZ+220kr9B63F4b1ihPltnEmSt/SgKF5/sCsnJzjTFejJUwHK2hwgCE/quG2hehEvJr7a
FsDnoQtJHqgveUVW0BfDcDEYDO2bLTfDl9dHvxSmQAse+AhSH0BIDfzMztdcQZ660KcIA7KoofGc
NBrfxaExCC9x4JmVk6I4fma30aNSr3oM2dKNCabg+QeVekLsJkNLp9ouSWB9iSbwIa2nPA7SKsFp
vYeFjQS5nes7j33lvIdBS864Uv9Azq076UV105pUDJTHtb7kqOM72oU/pdHsjk4eo1owIMNgUeYK
5DY0dygcV7boM97wuRhHm3ZzLDhpng7mYluBMqPi5Tq20FrX0EWxc8hfHj+0ZEE1rsQo3BG2ICo5
txqtagcrCFsn92Upix/jtEk9Q5+s40TC4RZOmD2+vhiuDLo2OEDxkCISLW9uFtaJEJmCCYUeqm3t
LrYzf6gc5Vtoqs19JZbyZ2NN5s5x/gyXOY8g6UAASoSKA+kbYN35tyxLbRJANgCn9sRKfihnGNyF
dqdZ7oIAef/QikF8lpsxiTzRGtXnJGy1jlA67DUiJ2tFFGJcOkCCLbW7Lm7tmbJsHLW+iMzRPszU
wVqvjwFyeq1mFDKAklB5DAV0Ljdvkyn1nLxK1Xu7mesa8Zk+jdy4b+TWb/tJ+9GzDzrQVCXkCLkJ
qz+cMht/WNShf02sqoNkjLokrvJ62gx+t7TLTQOLpg7Slq3il/Jo556eIaLgKpK0cJ/k8iNVBll2
0XnvbBxew6w4hUZVO15CTel+SLq89yNTKuC8S8biUsAyxIpSWQbPqKMq90EoCsCqxWRmPtlk/nHK
rD45zHPyLTOkVhzkMJxyz4JJ8uscDvrHyU5q4dLZnfI7VMQm20fdcLSGVglysndc053FRCB1KKZ3
PH16PzRFo3vZXGbAZHtZAynYp+XOgrsSXVC5hf9I4IRjFmCU82+PC0dC5S+2AsSRo1uq3O3jbFAD
sSNFQzYTVcFaEeFD44DrmSbTeUBZQwSVSdO4tUEL6JZ4e9amojpA5YJ4nBrCNmuLezuM7FYzg9wJ
85OW1f0Rs9L68PpWuwziGAWOKXprYOdIoc9fXOR6nGCwZQbYsuWnhtDWR2TDxylkIlOs9vRB94bb
HFut5rQdJ4oZQLcyvVYWzcEZgErL1uoukAxvz5+okZNx08HE2oB++PnrJbnUSIs0m8GkieY4dfS8
cyGNO0fH5S3AKGvqRFqPptKWONq0poZkf2sGZqhmvha208dBizRgjhLjyaZ6b4Hw8JZk2mPWrc+/
ObOQ8qD4wSmNnMgWOpFHwinyWZiYHmeSN+ctcmd6Xt8kmTW8VdmbYo5DUgOsn74lENTNVKbGYhnZ
aATG4jQ3HC/hzWCp8p719JU3WrVxsEEALbHy+M+HoXBTRGVSGUEeS9FdlqTqaQC2FVS1Ve3coVeG
gsKKOzGZ4qqCvDnw9T5GraCM4VQnUoVG2lJ72Es4vqiWvQLc1aFWBbPnijwNgPO3its4aZvR0YPS
SKqAGIE+4aiOR4VDcWcxXrk8cfai6cn9SeVxqzVJ9xKH5UXXAwyNIbVmIeJ+cWQ8yEuSfVMaRT5S
KF12woQrhTimkV2gQ19evTI3aAFZITzHaFhDp5TyRD2iYTYJLtHc0m+HPGvQORz0xzFSf6aOlnzK
NKCaGH4kwbQ4DoJZhnK7IEbhm7neBZGd5cGC1gedmSxCAjP88vqpd2WOnkuTpG4AhangnH8OkuOQ
lGOhy4O/OIcdZ0Pg6SD/Tk0RxqfXB7ty5jlo+qL4yMcAorw+zIsYkcaoY6OMpAcYXGt3BITGUZql
AUE7DC5mqRjfTK9AVgg4FehZpBeJ287HG3MxsoVBPYcL0NhGgeJb2EWy81ZXVvQzK4xInc8O/P18
FCsd0lrkCaOYs/5oOvl8iPKlQ86d4/z1CbyMdTkIVlY8bTvkNbZQYDx28lJLLUqzc6O8D502QnEg
2ct/Lvn3fKWVfoqcIcABHF/O36gurMlAklMN0FWUbiXHDh/bLBL0A5EUydxEl6qDXYvpBpus6amo
mjkoJ326adBmeG9BaL1zTDrSRlJXC6otee7VBLHYXiSx21vx0nqLIpkfjDyeg7dOEAURasqrjC0Z
9TYL6bS66kxhq0id0NrIRfjTtpvorwxCSR9iF7PDvjmfHqVeih6RXDXAeHoAkli1382oLj+//iqX
mwXdNXQQ1gicbsmWNqcXUZbC/KegvyghVdw+9pauI3cDK4MKcLJLtLy8u88H3OQa0kjEmk6mFahC
6m7nvKmCbI6Lp7HKktv4PoZUqfSDR1vZQmWlJz1OpjhAV2j8rcDOiNDWch5TE0kQG3hxQBhgn1pR
qDevz8vlduMxaf+tNfy1jbV5TC1ZakCSloUPVFZ7dU8gKEa5dwFgaDsf+gqlg7FgUFBKhzeD6uD5
l8aXxgEzh0d0EimZB8ev8ZWqUjwayFMQloJ2BfLMN7KoWh+pn9kfMl3yzLIud86Yy43Pg6Bbv9bY
ybIvFoND3gyjxgqmHlnDMUQ7XJudvTrmFcgkw/Ce9GQgJAGvOX/fqFzyNgQ4QOsnIneBFXaKwrh3
a7smszYEyiuzOno5VlN3AsT5zUiRe+f7XntVYlTKiFBTocGv++LFJVGlMSkvsIsgjiwdl8C48jS5
1998khLok1SvCBJSC3ndDC9GkYWtVKvrT5B0o+WH8zifUnzqD6+v1WtbajURRL1nVdfYrh+5byZY
SurKHbQAXdrKdFIW62mMLUohqgKjbMyKW5UYYCf0ubZJnmWsUU8hp9lW39EO7cK81pnERVh3XWuE
hzbM8bNWyr2hrp1TQLEIvSleAofarBk08zVJzHyvsZ9Kf0hpKypKkmL923GpG/rbE5nnFI0+HYhl
ou/Nl1NQMm6labQCU52rG7VPcjcfYnsndLj6Vpzvq3c8B/A2dBiUGTdwaaKqVFq2Rz9LUIJJylNS
jF+0qc4/vL5QnqEb5+kLb7V2Q4nBCB+3aXdGk1AOY9sM5q4qkfnuHc8yksmPkfT3okgTbgtD5oT+
p3kaCQ8CyCfoko9N/H7J88aPqRi6EoQOkhKsPPJeH71ZhkwytIXiIuU9vOuxG7mPezLZuWvRXA5N
cW+bw+j3y4r9HKP5xiKh8QCJyZXrKLV+Ek2ICS/GAlo7Tq5Z2S4S7LZZTbj+pMZRnbX0rpoQN/gP
oTRdlDQNWooFREohLe0tUlA9XJrR/vb6ZF37NisHf/W7B427bR1rda+JeaESJzW5GuR5FgaULMDC
wN+gf6wpO/jfa7uYE3H1j6SbpW3xzEKp49xIqM63jlq7TVdoX43OUN7XYap5NQLcR4TODM8BxrWz
ja+chTQDkDRzyAABTWzOwimqHL21Ek6pwajv+wlNaSVv29Pr83nlsACvxw1n0SwE1LgJ9wDpTpkJ
qzoY8g6Xu9wQp0Sr7idjand21WW2QRXzxUibu7soNCSe84hdFUWGp6nliAMAGHFpASlkSVidNrLU
/JVJhLpBSLjGbFuBewk6SVe3KYewUU7H0hES3Zx0D079jALf7GDukVVXFEEoso5NrJDQRIpBVHN3
ggU9VECMvdDpSdzyOQzUSItuFm2QTzZ1ZOD+yXSrgluFGifyUzEhn0yq1/mK3Ok3cqohsFMMud9J
yR+iG9V3ACIUSBJGdVI6Rdx22fDbkkNCcxRQUENY9O8nBCPupS40vU4BuRelYQkjaomPr6+VSwEj
dLkwJ2Ya8ZBbawbnF2c3lE7SFYUVaFE8q4GiCUl4kaTZv+eCHqGbVLLp2lC/0LxIxvk9vgp644ZG
3d7Zoy5av0Zw/2TOFYgt9I3qX7NOnvZqeddWNO0bushrn9TYNiTjOo6ELihiZk2PTJEsld5Yjept
Jxl7SMqrQ3EarZAqBOrszfUXS00SGUpuEQhntV876icYnumprYCx7Ez9tdNgVcj936HWn7+IWaoi
7zMrNs1AMg3rnWPFImjDKrvX4eMFkxOK7yUZw+fEJvzsy8ZyI6pxx6VTPqaRtPgdCko3OeyPnYDt
SroI+XbttRMwKpAxNs9FpZ7JHZgCPTbd0YgDgdns4ljfFWd5H0vAIGWF5EWHZRinH7R+Og1q/G5c
IeZ9lnyYhXRjKuXXyui8WZMfWkvyxqXZ0wV5vkK3G5QAGg48dzqH+SZPp8xhLW1OgdeWpJAuaj/O
d44RDYcu6SjE45gTFGorThHeDK5YKghQMYJLarwMoOLS4jBP2niQkDk/ZMWcnqQ81x+cPl3uzdEE
N6/T2UjNRfn2HypyA2NFrBSMajafUBgeD4CFdNr0jb1zul3B1a3UZyLMtbLCe23ioXmp58jKGGvV
Zfs5i7Zy0eMZ/FTWyxt6Dp0naYN6lNRi+RA7JRhHJyGHLwoDw3lC07+wSCm20TziusLBZLMYsAmd
5jR1zCBewTNtU6BHpEb60Qj1wk3zBeFTW0ogoKJpJ+fmUzOUAxz1PHMJUNFTbOQ+aGC87kzT+nEv
Pj41AYBx8F3Ai5/vHUcCNpRzyQdtHN4TOpWfzCyqP3UDoq5Clp/MxBKnAnZwoC2oGr4+Kdc2LskG
HUp0vZDh2AyujkOWmmloBmQ8s68k8C8IlpydlOZKWER9Hzz1Ou3Ih22ChV4Jx5YaLr3CCidTI+zH
+3LOv+hwPA5p57wdKgWrDm1GwJw0Q/GAOp/RlebRJ41lBn0cWodw0hK/VlEUfn3qrvSjGAYVG53a
GmDf5+X/4tAr2lhTpJE+SZllvYtGUe5ROf62qLXjz/z393FGmaNpjFstqtDftd/ZkuHH/fT19Qe5
nF2s1VZHNzqeFqfd5nUbtVXMKB/VYJrz38i5VM+Q4E1HmKiDeSu7nfV6ea0wHAjvZ6/GS2WY2hhw
SDNLNdAXSepdIF69O+RFfKealf7mfsbZWM9VgRdTTBrVtFaRUc8K5em+zLM/Q1HtFRWvzh8GKVR9
CTNp0pwvl7wKM6MxQXnOM9RWu3fkgzaL6mA1HamVNe8l+NcmEMAO6BLwnoATN0EtzqHzijZWgskS
nVuhb/ee8K88tIYyHV5fGteGApmEOidVOoie689fzF8pF4hPIJwF9KGUD30C5kbubByirDDbGera
LJrra9F7gmG5nUWkaOGdo/tP1qPr77VKiNsmrMUhAmd4F4qy3lmG66o+PzZxGSC3By0OpxNt0PNX
47ieszipeLVFprI1Up06JJhTkhl2xSGU68KXIDP6U+7s7YDLQ5OhVUrdEHhpF21xHVOvJmob5UqA
H3dzrPAic0tokzsTen0UjhbUwlDr21YvFjzpa8VOFExHFd3regolyCTs2TBdWyG08kjhkCkiKF0/
64sVIvpGACngs63q6DDE5gWHQTF7tV43Oy90bYXgpUAVj4QHdNVm3Rc60l9VUyuBnLa5m0aT6Tdx
r/pR3Q9uB/d4J6W7En+ANYYaD0EeAjnFyfN3q52U5n8ZykEyJrZXNFJ2L9mIC+lyZLgZCvWHglUU
uxqy1GAaQvUk1/JyAx6j9prS2gPCX041j0N5GMUZQn/gOuePU8qVMvCw+KW1NqQmuU6CkQssADHx
+fVtfznT5yOtT/Lio4YtiSxcBjkgcTMPc2X3IDAz/K5iuThAEfvx+nCXK9UAVoUWIuIyxGVbj60W
AYaiKHmxVRrk6NTheMiVst4hqV6ZPsXg5qFsSJ5HiHr+UnZbAnupnAVxura8SYw8CkoAtTfkn3ud
0isvBJAVHSeisvV02dyoLbDUTq2MJVgM1JrRN+49kDnpTtZ05SsxCu0ymw7wGhdtXiiUjd4y1SUw
2rimNJ+/C7PwQRlak8Ux70GnLt+J2hv4EXgYkPq56s5HE33IlGmTGvSqVgcoqeSo9rTSl9eXwvO3
Pj+WKUrCrX8G2xoXMuVOWRdRLjdy0PdtqHmjPIXfl1I1NL8ekVdyB6kNM3/Mw4V4FtvsuxTQswii
por7W34FaaweSaHyDgJtvri9XCifFAv3R1/lsPBBokYf03Qux5uwXMRXXB5MdNGEk8wfZaf5E7ip
+IIfVKq4oeiXb+kSNqPbNT2E1HiQVJoT6Zjn72N7NGu/UNJaAccksZSyBgD2ZFVf5HxUevzh1jLe
tHZZ/Nen6MqHIFNGTw00CKqh2zKFjNN1qZmDHExt0R2bKZHJTuP4t9dHuQJhXRE16NutyjD4lWyq
ITGxPGw5VOLDSaLbm4zxQ1kuDfqEaE+k94aYpXSdOCfxw5bN60L/sGYvTVXjGFWh/piYsvjcLVkI
CRNg1c7iv7y+gXMQ/iDgRMR1oVE+ylmiTmU2B9pklncrN9XXxrh4aDoJVAR0EGjcbfkec4w9fdrL
+WdkmvzU3QjbzW39HEtFeokO/d0Gz4mTCuDU1+xy2Hm/K6OQs+EjCuIIIsXWGoAQT5fGlM3d9emI
8OuCWL0+mTv2N1dmkV77KjJIYU8BB3i+qasGd0q29RIgvd08aNhG96AUV+agrJZeabfSQSrm3tfE
sKeScIW+uuJxVn1AgEAs5HUGXlwydd5oQz2rNNj1nvQ4nor8W0Ne0NzmkrrUbivl9X07yVF5J2UN
DOJYG/HaiOS5ktxUk2zz0C1690OIeLgnW4/Dox7O9ReHimvsNUKCCSbgxCFcVTuS6zRLP7l1VaoP
XQjJ0h9qJd0rmV37avS0CdYA1CJ+spnPrA67SGtwIamXuveLeq4CR4OD9vre3BtlEwgpRm3Ztdwt
QVR1yZ0JPMxLzMLeWYGX9yXfhy9kgDYA0bQNt0Y7GyUkv1iBWVm7VZNorp6VixdxAO2kwtdeiHvf
QF4VeAaw0/OlkJdjiqNJylCRLvt5Cs09tSfZf/u0gZqB7UC9HCj3ZtoiwKFWMttzQBpCwc4oRl/S
wr3g/vJWXiH/ZEvP8AZjmzI1clNMaq8D7p+1+OtiDN0RsFt+rFDt8QpY8DtvdYWyT32NjjZHEQ2j
C5DOuJh509PQCwqg03d5pw6VpyTLt0gL0edmmbiTEKU3SUb5a8jWek84B2i5FdLvTbm0NxifDHgR
AWSWBhmJtqQCEzOq9Ulvapl2efqH3snxF3ZyuXP6XE7VulE4SAkpaHtvrxizFVYv1/oUNLoyBil8
h7tezbXPoTGpOID25k6ceQX0sLaCyPqIYvhAWyAs4IC8jdepmmvhfCjSJLqVp+pbr5VtMKnyF3PS
0gBREfgwaBOeiPULVGvFnu7ateeg0r1Gu2unl7v8fL3Xc5ia8tSNAB5L8SuwnxyeE+2yD5WImj8l
iWoITeaxKA9aPc4fS8VqLAyprB+lPhZ7ahOX+5ykatVmI6AAi7wN7KY8MQaga6u2N004rbH6ewNh
OL+Yc3XnSLnc58BNqCWsBGUKTdvKhZXG+P3kDDUMY/Qde53eb4F/7AT616aXsjEhC90cmovbuxML
I8cczHwMqCx/Rnkn9PKB9ua8oPIy5fdLZ9xO1qh7kjrcGF36O3n+HpDqSu5IjkY2s+YzzOkWfajO
hjXkczwGY4bmkaFUOvZ1avQ+17XapahWnZLE0YKp7AuvG+f2NkwxXaiSqPOKZNB3DokrE49wKxJM
9NqRF9iiYDNBzWGQjCEoElN7FLBo/LGvoh3a05WVBPudaJHrnJ7g85y8uNGV2gZe3zIK8jQ1ivlR
+6lbQPK7sqS1O2/03Ns8TxRWQAH1SnpT4Aq2IikL0hR5I5SOBuSEc48pYg/Ai42bx2gvkz9VurS4
hgQr7VgPOf7bSo6vuWcMEnz4Nhz1zndgZ93RZwp/GG2TFHj/5l1+I8xQK06W01FNS7taA8yatAej
tRDg12qR/AAZODjHKDEYIMaeYXFbTSgZwhm2lboVYPvSpexfKi6YU1F7eluFJ62jz42+kKo+wKZf
7hOrtR5lfcLdWK67svVDa5YjF/nfuPTQce8PiooaoKeEhjO5aSUPaHAMans/pyL3UjRi0OMpsvJH
a5S4tbeypPyWUMp7l1R4tJ3mYjZ/5vj3qAcbZ50KjDAcOC9Mcfpw27jRJz+3jX6415yipTehxQgS
xuDPwFbQxX394r0ADhPmQTwG0bAK5XLerRfBi4Uhi1LSES+DpgIC66ByFf4Wh0N9RIPIeYAyjNtA
F9sf89DIv9tSFt3o1Wi90+m/ughI049KUNoW+tDcNYWlzm6ayc7XhmPxBDA1vadzmL4xIlmf2AEg
t8L9IU5sEeqNEBLk8r4ORr20vHhZLMLIcdkJ5C4adwyzaifQzuVVSSus84kZR8QJWGN1oIyyijFk
2qGkJ6tx4iL7WCIAReqK4d6YdLFvRytXaTCr/i5X6u9qUfS4/amgZr15BD3vRrE+5W4nNAy9uhqn
upOggwZNPm3N90mPBSmSTfHw1Yqr8Y98qPCVKs3iJh1kjj8cyMy3ppC8HYgBZpC6wdrA2wRcOdDP
eCDID6rYjB+suU7utTx2Pqqd2dwoEoV4o8OuD0eLpnqE+To/pla1dgNmMCepngrVW9pK+7g4+p68
+vZAXB+NC4JCGoE6VKDNxJdzSu1B4Pc9YTcNdVCLg6yK9kwotukVo9DLYBRw8xSetuveqmWsZeg4
BPHc5A+w0dp3cMIGr09K450IS/MdUrbZIUabd2/LrSHzy+NxHRoLGnQsWbzkyZsQIyxUxPwwawly
o/hamBXLQ5PH0m0yuf80Yf/0ELZQjfU2/E1kJgLP2TTu3MPb68Dgnqd7bnPdQJm5iOqx7zXU0dKG
YFi0yksas72tm1g69hPB5esnzNWh1g4Wl4EGoGj93C8OGCRVpaSz0W5bMvupzWbtZq6Sb2Yh9nD+
FzjS9aVM2tFQpmEVAA08Hwm58aoQVjEEdYiVqxxj72NlmfbJnBu8vDL0Xyak//xwzJvPmVwuB117
M1aeZyC/XCNHhywDZur5M5jROtuD0weLDbBAS4rOW+pu7wi8MqdrFosRDkkgUkmbUaACOXBCwx56
bZmBE2xDD05xf1dQl9i5zK8NBefIYF5XSMszDOPF54tb4HxWZfbAK3LZVxAuvK2qub6dxj2Bve2O
XKcO2in7giq6hob8+dQthjaNcUQjPrbkEnAP/ZfeNrJTo+FEqy1a+4i7aRfYEwpnry/RZ+z8yx25
Do2uEyVoxKcuRfQhV2rNKJo+iJK5x3xMU1xD9MgXOEh0K/FSVi53f/0JS3pqGvJyNHuQZL3SiLs5
dsQpVGPLZ7sZgaYVGV55+vK5Dst0Jym79i1IwlcUIvQs/ut8hgbaGmGMEHcgj0AVTFTuj00khgNY
WGNnStZdeT4jClcA32GNSKk2bvYSqcbcYyteB04nsH3XF9RHx3DaORue4WmbYQzuVhls/RoybsPS
OouycEgqEShNXRt+Nrfz75rMKnCj2bJvJ4x6IH1gxfmQT23buLNugo5NNWN0XMyHReVmWmskgShN
1c9jXWvQWdetQwJ+FscZBTfWY1jJxH6pMmtPIinrym0No+X+xtHhluaR9G4MdfkJurAEWyePo+8a
PRxu+bzuKd3LeOu6szO2gIzSJmm93CztP4Yik58Mve++CF2LIj8d2qE89FhhIJM4GPaDjecxwuRG
PP2WSLERuq3Q06+wLDG4U81hiAMnNKwWwrzSfzQGBT/XSMtWeSD0/eW4WD4XWQimiWSMqp9WeHgb
L19GVUuCVK9Vy5XQ2os8SoQ2uFtTtB/0EF7MG0MtADU019YYYWU4gs0/X3C53eVG0xoiMIqYY3XG
KrpN9XJnlPVC3ywCuiSrszzh1lowOR8FwZYZcHIhAlCtjV84augjHJyByqG7LSwp9ME+7t3/zz2l
81FXCMlac9LJvnCDOx+1rXIIcuinrCwLfXAFUqSzX+qJpPtzLOkfhKpk73NRtKO3sEZ1VBYb+adh
xcrBXmaIGYk5h9/RB1rGw2wm80PdZ5Vx1KuujQNdRVI3bEIzo6VFcnOYEOafb0ynSR5nmKoYIsfQ
mA9J3YWqW2IgcQidGIU/jQLD5EmpNuFYtIpJ+dSGERiwii6CFhyZXR/gMZJkyFcoMnL3Wo1ZKTZk
E/7h5Twqx1Fooem2tUVJaWbH6itLfZax9mIcvf8sse0NVx9RSPY4iJVu52teBM54RcDQgpz23I26
cNMs604uJNFmVGv4nKmU0m0t+n75kCwiK6BVVJmryo1W8hD2YH+oi4zScdlijLPkqGPdyMtQPWn9
koCPg1js9gV71dMTOa29tMYVmy225KSIS9sdUiGQl0WWqvsGDM556Ll+E5dM2Bn9sZyr4sPOXbGu
xrN1Q8cZcAEpO65wUAo3qzWOe63L+iYJOsyYoecMer/4uibVH8LZkTABsmPcpoTtQNvP4Y01/jAJ
B0lYJgWIkJl+HR3cY56f6j/PNNzbf/4Xf/5ZiRl0Z9xt/vjP9+Kp/NQ1T0/dux/iv9a/+n+/ev4X
//ku+dlUbfVnt/2ts7/Ev/+v8f0f3Y+zPxxK0Inzx/6pmR+fSD+65wGip2r9zX/3h397ev5XPs/i
6R+//Kx6lKH416KkKn/5149u/vjHLytq4T9f/vP/+tnDj4K/5vW//9j+9tOPtvvHLxzzf18dbNej
a4WXI0T8y9/Gp+cf2frfQV1Ad6DCwArnc/7ytxLR3Pgfv6ja3/E8IS2gAsj/D9fol7/BC11/pDh/
B+hGBKtRzYW9o/3yv4/14X/Wx/98EGbhX3/+GwWiD7jedO0/ftner1zh6IIQHwLPoOS5lUur6q7L
2q4bsKej6t1oSuQnsbrs3OLbgGEdZbVfYq1yfHOYn59xICJHeiHFcOTXfhodCi6hHeoecgvyGxOK
7UibpE1IlSVGMx+OkoCsMdVVBusnTv1E0t4sKAlHi94iei+rLQIQvfOXsu0x13NV7Y9VJUUw4wzp
vhjGFr+3LhbHwXEEFsFyS3dHaX8bnUZjBf3fCvv3Ph2lEKSGQTuuUhXrpL+IiKn9hKvSXU8QqJrU
z7DRtUKt2vl0VxbIKmjA4qBQSia8+XTKWNjSImN2mbXIFaZpHx/C2HlzgZm5fDnK5rO1Im6VcJW2
UIQk3aVRFd+GNOp8TUFc5M3TZlLXR3tX434gFj6ftlLrRWRbYXdU5dCh1tpZn8ihyp3k+sq0AUCC
6+0Qt0AU2LxQTz0myYXeHYXd6XdzNYXIurd77LNtqsJqB3EHM5LzAWzMFtSN2Iu9Ivu7Y6SWzU2t
6J0rKCjcUKO0brEMtDwIx46PFeuewN2197MRrkeAdi3Ub10W5VQiEii77tj3ZCqwTMRhJBA5vP6t
Ls8NpCZIMqgO8LD0A86/lbXIKGQVqjiWoVJ5SL3hJjQlpgcJuXljTsM34qgFMcU3Y0dv+4sh2GS5
FZM41kph3S5qb90Uldk81JZR3rz+VpdzB9ENXULuA33laWzeahikXuCcVB0LNgVUM12hIhtlOznN
3iibmFmrMfbrilwcUfDSTpWeGXdTVOy9y7Uv9PJdNodgVw6xvhQJo5BQ+yWId6/CsTaQFnXPlPLq
UGuvea23st43Wyop0rmoo4ihlmg+GbE6IvFmJED9Qe78hS/0Yqh13704Wocw7sKWMs4xJPu7gU9K
pp2oT68Psvc+myza7OkU4HhRHUVKYx7gEm7no6TQ7hr2YuH1kH4ZK66LG8VEmpdEjCsa7Px9WO6E
4LJdHdPWaI5RB/shkZGHT+ziJ6fhnnv41aVHJoMgL/hjfQvWi+HbpECAq2NuJVIgre2KTLKyN3+k
tUlII4kACl2yLRGyHiSrhIpVHrO4+9pPQ3YQjj4Gb/xIcHoI3qhA2OxDYqTzmau6VMWiUs6PnY3X
nQmJ9A8NC4EgFA2GTa+PdTFtz2M99z+eie7a+VjxAm3MqZT8WJOv/RZG4eDKoZHuISkuqkzEoEDQ
Easj8KSwslXCrgCGF3HZ5UfZzuIHyXQSqBItsuAZ1mtLU/bvFTOe3uHXW9+v1i/vMzK/b31fLqmn
SDZpjxYv76xeigk4pvSOG6D9VIJn3wHXXqza9TmZ9BUDTYX4gkwDu9lIuiQ/9lHvfG+60HhQzKo+
SpFu+TK6d2+9s4Enk/ijfAvQFBmgzbfW0Z0q28jKj6oifZ1l5FpzdO/fumoZBGQk6iUQKii/bwbJ
FiCmmVznxyzMm8Aq6uGAumG/M3WXrLQVam2vaA8Ks2uD+XwtUTPSZKmXsiP2afEPkcfa7JuSVpLk
6zb5bJuKwRPwjf6btPNakhtX1vULbUbQm1uWYRt1y0sj3TBkZugd6Pn0+0Ofi6NiMYrR2mtirTUz
F0KBABKJzN8cyqWY/jGM2AsadGs+cTXpfqy39UdXi/Q349w4bwqDD+E3yjBmfjG0ywl2ZHUe60qr
kNEd6vevPQe0xOkPSw1baZ4rA+cf0VcHII7Kn0n9MscNuOhphAt0e3dO9lXuBFdVdnfA6IFq4AF2
OYoSeWrvUisJQlGH3+Yaimk1ztF5HuzkUQxCvAnH+V8HPvnH29O7JpHKkTHI4KTTJ6CqeTmyUTsl
yLQuDZw4Tid05FLjo7XM1o+qFnNywL/eQZPeNqb3c6pm1bGp5yZDajCLljfyPR/7Ydd637PJbb5H
sT1Ph8xC/HbPb+H6+PG2IL9DbIQeGP+9/JmAn7RxosITgB4ygNOm3624xNq2K+bDvBj9TvTbWg8k
PhywGKTnV15huQfdW6hLGmQ9oF4EWzsa6jwKDnaXhIGd1eZ3vJztoJ7t8vPtFbkOvCgkeaRiwMtp
YlyxWPHhnFsc64MptKtTF3f2Ac32LLg9yksR+eIWlhBZhEzIZEFa0PW//KComdljIvI0aFIhSj9X
UQ20ETj80LaT+eAkwniYZy3+vMRxeKgwb7gfmyE0j0PZTfd4K3l3t3/QxrR5NlKXAFRHBF/fbQny
ZlpV20nQFmrG5kcPTyT93jbaGoX1JHnH/gBBn9VuF8s8LT2U7wDFy+kUUV89aSmAj9fP5c9RVvFO
S8K5r7kugnF2ilPGfe7rZbarPn2Vs7GEvBnJAyjcUbNdJVJhZTYg48w4mIfirVuqxsc4iQRuH7HV
5IgS2xiHxXNZGbiA6tp7PdSVf2ikeuXZBc51n6AMJf/W03/rHKr/6slJ9owlt743iGfqSgRQBG1W
37urEkXDSTEOUii+d8XiLu/M3EhPt7/31ofgpLCVTcoC7J/LvZw1ixalCPkHSVaMD5bXoNvsURsg
cx92llYei/WxoTtOcxgYMiTS1YTiMW9BUHdxQHXlvyl13raJiVBq53yu6/CcuvrP21O7xoZRHaCk
ggCyjoYduKHLucWuNixiKuNA6ZosKPCJivwkjLpjwxP+raYtY6AIu3ucUpRCFisq6Uka8TuW0vp6
+6dcf2UZCYEvAfOmJbhGRyDZpqJzlMRBPeTLJ9tNtWNM39E3wPLuBIPraH851OorV4vRxenAUDpp
9Rnl6+zOQtMpmBIvemP3yKHcntreeOsDa7aD2oSMpyLperar2vidZNl0QNMerRUANzvXvdyQl7uI
VZW5ne1ixALa4XJRU3KdzlOrODDiULtrMtXkvDrUt3FrG7QnhUbPYXRQag7Dzv2Wp6H23+0Jb20r
PjEQHu4aqZYnD+4faU1sZEqDJUEcRI3evBeA6744VKYPfRgajyOrfGqcIg/y2cwevKgJT70bI3JV
D/e3f8jWpjLoG0j/BepTazpePFWOF+UiDqZRU3zBsTv0Qy/QS6Cx/hdDMQRKVhRKeX5eTjmcBqFF
VRQHMJSzw4JmmZ/Ns3vI9XpPgWRrP4HaBhyHjau8ZS+H6qoUCbTciYJGjeMHI57GUyHgM6ZzAnkn
zl9tui6JJTyiAHoQmljUy/GyQShekxhRkC1x9ViKQftPdco9+PN17GMUZkOVWQfAvdaMbKa07los
twK1CoevNdBsv48M7aw7Q3yYeJcdcal5dclXTo0dKmvKKPytgU8RtRdSzTIKaBvVH5eqH9/HmjHu
BICNdMiAWUt+T9GNvuo661IUF/FnJY2CJTeL99mSzb8izWwf5tQIn/WxcR6wVYxPZqnX1JTSEr9G
Z3oHdLiQytp7fLxrqj2zZuPQkZO1aPKzywWNm4UAkhZ8ah7hbzMyuC9lvCjcoG2DDH1mfFDd0hK+
NRvNv1WqGSe1mM07nM7Sp1qPonujzOK9u+/6MudHGSDjAETSPVoTEgtVG5VEaaJA1J7xr6qWw6Gw
BwCht8/pFWRJlZOn+Y1tI5qgPIMvJz+PxtzaXRwFPV2pn5VeYxEsQJV4xWI91r1d3c+eiO+9CLZP
XdT1+2Wap71McftXwDQCAwqfHM7P5a9gL3h96CgoFM3p8k85IvgNsKg/dnHeonXYuZSAvQxN8zR9
xsEJ7ETiVf/c/hQbX5ySwwsQlcYYG/PyNwwOIYtur3IuVCd7r7iqdXK9TOxs/o1oRQNPYqdgArHh
VimGPHaxXY4KHordF6Wb2qckLs5lY03EL+/j7SltDWZAZiAyyitwHUSMBDn7bOiU85RmYHZ47J3I
JywUSEv3kai/J9u/9QklWoNwZQLhX2f8sZcCG857Jmd4gMi1bDwoiZPtqDZvjkLnFJ7uC5tqFYD7
EvKx3Qvl7PRV7tcojJzTcNor17gs9yptAJ4pn7/8h+tldYNFSM32EBSVcwqR7Kmrx+6x6WYvGNrK
/OkYY3jXuu4QIN6/pyWzEfovRl5tEdor8SIa5jcIK30XzW5x8loZdTA9RduqGR/prSev/6iymYSU
Ly817u3VoElqdG1K5fsMEGgK1IGoj9F8G9zekBsZCJuRxgcTZAXXcjSJBJNaAhNirbDzwyTwdLcq
T/exFt0Tmt8ainuMap60mbsCmA6h0PIxFt45jgf3szs2y+MYmcsDhqPz8fasriDsBFGSHEDBVNx4
H67t3fWuUsWCzs7ZFsZ0nrA2BBASpig3JJP6y9DGEh90Nfltp26+HCYoNb8q1CywFVazwLGz4Yhd
Z/Su7Q0l8lHKFJoP6kg5gDKpn+LSco9zj6zNzq/eiA6Qw5ElRjeH59zaX0DlZRM6YYJfbZbXz2Y+
tqhmaYYAxOUWQF7YAH2MjJGjzh+SfAGi5Klx8itTquwD9unhu3h29MTvcJbDLoZ1r30bDZ4SxHnU
R+9u/9qN5QSdx8MTISMdPRV5XP/Iofsqi1KPDue5V4Xoj46uzDHJQeU9h25hn/5iMIlckAkBlSH5
Y/4YTB2BOYlOWrthyvGW26K91/VpfGqmJdxZhc15/THU6tZpMq+3Fa3H320otZMH1xx1SyU/OQL8
2f9tVqtEeR7GMMQmxD3HuOh8gpOu3jl0a940cT/uDLURoqUfDh+PGM0DdhU8MbS0hmnGSrWzuuWg
xO5y8ka4MLcntD0K5hiSnizR7JfLlDP8nAq+HeX73vfKVvHruNwTMdl4PzKX/z/K6rNlrrWo+KPg
hTU0zRes8mh9h4r5Bkg/ximdgekQYnjWQe2xX/NtG9zZX0yTJNCSkZNW3io5Gp1cAx+KOZ8iCsVH
Z2v2Ee61Dn8xCqkXaFs0/AHlX37MZfEyLclq9ryGJx//FPNFi2gn/dlcMpID6WJLD3wtGu/OKX4H
RemeHT2L/DSsM5RmsZG+PZfNQ8VTW/ZA5FNN/oo/zm9PGYcXJ8EiaXrzOY6V/MuouFbQ1uFe0W1v
qFWoqAQa4GAi8fvLuuIRzWUv6MxxOaRTXRxvz2ojLwCorNMOA3hPD2k1lOmEwnZ6DhXoXdwRnLw5
DGNRIx7YDoGhTvVhUIvi9Tc2TO+XO5sXG03Xy0+p20P8/1w1BzWCOdal7cM0l8nRGzvn9Bfzk/6h
EChoYK0xH2HZQiYfUlZtHKyHZk6Shxz42h0UYcNPdFc8DmVcf7096NYlCFECKBa2iTx9VzFkgBxd
DpkNpHsY65NsiZ2mLkJU2NGiaUKo0Uh2Iv72iFhYYZSKHe9apLMWnjO4M0egTjP7uRhH46y7Sn2y
8t55cmJjzxd148hJZ1ySOtl3Qqv1cgWHzFpqteNgo49UHvukq45WNe5ZNGzMii2JiRqQRZxw1uZx
SLerszowCpjg4TRG+GcZkwWLzNGUT43X711mW0UEBpQaJAgRkEmuEtYUpo0Y+MhnLldctxtFb9/r
UVJWZ7sv3W99Tqw0a6N8F7W449SJbK2NkM0fyyzS7xVyl53baCMSYFQGqYm+Ov51a40yQ4XXj0g3
ertVmECQ7sVBVcPmjCzn3ywpKTq1CqTc2b365ZKaoDVFhir5uc5E8n5Ae9Q3o8HdKRdubRwUb8nU
4Wdym60uPlupRrXlcgdnzPbs1bQ4Jn0bv/7egW5DvYlqoaxNrrZn1C9tGqaMUiPofk6d/seCNuZO
FNuaCkQJvCap7l8jRjI8V+ocvuQ5adPlZMyIFwok2v9iKlTs+Qs9Uhty3eWyuN6iJ3mORLvhCQwM
dXTDRzfud5Zla58BS5GcGBJ3zvTlKMhC5sKOW2S529m9G5VIewiVuHjPlS6Ot4Pj1lBArkAJyTYe
BPHLoRakKZBVQU9YOKV9tCM7OSm8RM5lrJo7K7Q1FD0eaWQF8gPa5eVQWawNzjIhkQ10oT4ueVfc
1ZpTHGFh7SV0W/V4+kmkdNS74PystbE0LQVwDd4Dzo91n2QKbIBKOVGt/sdROjxAI+dz6SHL1ZQq
MaPVv49d8/P1X5bqD/qVAB1AZq0WMRyTMMtoChK9+hLLJJfyXmaWJ9HAGrg91Eb+KlMhPLte/N/X
oB9rcrusQPLr3Na68hhVlo4doc7jKdS0JyvRISWOZXMCnD68d5t2T+xg6+jRbwDtSPObes0qikRe
l8EoQX44x3zTdxAlPwzEyp3ge11BlPoFXD0UufBG4Ul2uX8q7GrnZGgQiUY73ndz/GS5UZ3+SQu5
8GqEJE6iSqvP/WgO56TsoSulC1yp29/6arL8CuIlcBkQTFIk9vJXLI2mT4hK2efOVYtH007yB8S4
vt4eZH3VQrmkag4OBgCwTKXXERMuWO02wxDAMKueWvLpQ9eVzddI06MPJaWxvSLx+my+DCgJK6h8
gidcv7MwRMzoaUMVsEXTntIsj452N6h+Kdr2dHtucjf8WXWjckcShgoLqFGOxbqH7cVQ1fRyGehh
m/N/1A5/Lyr2K4WImrvMdqO7aWmnH7fHXE/vZUyXa5jEhYHXZzF25lLoA9/TzIV+XKIJTYq4cg9A
wOadG2K9dBSISN4lyRMKNuOtkhbLTZXIKO0mCInwuB5LZ5lKxTcCVJ6v2KW3Q4pYn305HuVmEC6o
wfL/q8Ono/dQDEPfBFNptIiJ6sv9EKUNeW2STSctxneUNq99P3GlPNIGxl/n9rddH4iXH0ANAA0+
eSrXVyIqmbkbQmQM8N5wIIsRe/1CnYo9nuD1vkGzkeI51LEX4v7q4Lk9ig3IvdSB5yZReahLffg1
2YOExVdlcu9qvXEswDoGt6d3vXUYFjKOZOxwo6yBPbjTgjKjbRBkQ/4de6D0IOrm06I5ezyaje9I
NQNSENxgQGvr9Nqo3VFptLkKJrK9+6KBgjZHynz36unAJXiRjKQpBMFgFb6iUbXrQVQBoMzx62iE
yj39ivKolkq2my7L5OHyqAO9I1bKBUOffN1sLJvQ8PoyLoK6hD9wgA6YNO/NnpLjCRQLRrnlWHXh
KYsnN/LHoYZfo7Gub2W/jjp4OC4/Obj5cJjVcC6O8aibQV0byLh0ee08qG3WTn4WV/VPq3Ki31kM
apGKYRF2j4vdonKFz2xvHwo6er8p4ySfxkJMSAMU82lQdfE2S0dh+AquEmgG5qIsgtGZlwgIBvIY
d0q9GF/Urh2roLVmcVBICI9zqBnfG4MnLKBnozjVdqP+SKD7/6vMpjofnW6cjIMrPPVn3CizdsJe
N7wzcdZtTnpdFQuGwA61Yd2MKt/EyiDZCa/X24hvjjIimwh+BZ351QJrGQa2c1oGsYILgem0mg9K
co9ocx3lXFqWcFuluaKpr+G0ajWrCRDVImiiHsqo1iGMaRvBaGrRoVXCPQWZrUnxcKAKSEuearbc
aH9Ue6ZU1FnJyy/A9t070AmIznm26w69MSkeJ6g1IeAm5UHWZ0PL0qWIrSro7QzxiMU4pJl513ZF
6o9oRR1vn8SNOXGyqFxR7iEjXoNWID86FplaFYhJXd4bXTWfR099Ld5WPrjw9ZF+IVDJYLJdfjkz
RPVJa7QqwMjRfDPm2vTFqNQ9Me3rIMkovNURV0AZ4yp25XOJwElnwkFYMJeHGkWJG7HiYCqMXU71
dUyB0Ugw4a6j8bPOv1LVarJMUatgqEXvqwADaeD3e8o8W4vD7gYqQTlWmpRffjaF4raVTzn8jXHU
Dnq9dDARlL024NaGo9sBClei7LCWuBzFmypCb+2VwZg17j/x3GqnfvbsU+YN2UE4TbjzrtyaFeVF
REUN3nsAsC/Hy3utyBp9KYMes6Kz6yjxocDm5dUJASUbWU2AvciOe4FI/3lY+xoTijEvgwrQ0als
cwD9duXsjLKx5WTfhjyLOESVaLVCQHAjoWHmFMTjgFyXWRanhc8GErV7tZgOh4iHpNTSoTsFb0Hm
YH/MqM67pFBSrmaq953vpi7oZeMrneOfIs7/K/LhMe7Lj9XsPdaJeGXX9mVseo/oz0vRwnV6NYow
Hyk2VIHXR8jrakPtx065N8Wtr0llDJoyjRBqNasAqxMW29CsGKVCi0B0BFhE1t8nLjbzt8Pedb6K
AgO2LjyiHJp9zupbYsBsK7AkqgBATHwOm97ycUDvgzBv02djifRDBfDjDjxo9KHJzT1HsI0jQDrH
0ECqKa2tKRp4UTt10ycVhu/efBCKbp1pkL5WBFQuGgU1SvjEKvLD1SRhIBaqNUBfijurfZcuCujv
BJsg3uEkDX6Zqa91hH4ZUXrT8DSmZmQZl1s004pSQXCwDPJ2bh4RCZv8OqrMJ6Eh+eaTBuk+cIdm
z3ro6lEux6U6i6oj24bTuLozrSlqSyWMCWETTsdhnyifI1FmD67QzV+I8CU+6Z7xrktK8aCTnn/p
gf/sPMnlGKs0E4A7STOPA/lzZJj943gmZjFqveoVgdZ5ykM6pfmTqVL+bq0OYmmqD09ABfbABxsb
CfCevB0QYuLYrE4MTPhOjChBBQJI2R1eEh42b1G3k65vjsKjB9YSBDXIcKupEa1dq9CLQMUL6f0S
191Rodxwun0m5T2z/oCyxC73Kuu43q6x45R9mY9FEDZd8rZaav0t5E+kidCLO4Y1ZMy0iRW/avpo
JxpsxB0piCQx2eh2QVm7nF9X9HpqiKYIihqFTpXXKWI7qCYvuronR3YFAmSrwgJBjIGNSq9k3Qfi
34IqGusiUGz7F++MN5bSPXWJd0xz8U7vhjt7LDwyCve+gZ2eKempMaI7UVdfb3/tjTWlTE0JlMKk
hIetijt62URlx6UFvVoQAYuy8LssW16/c+DuUmKRz1dsCFYhyEjhFOXRAuHQ1BKyZcM6R3a7BwLe
yGD4mLw4JPiZws5qFHUSjdYWIJtNHPn8ssyVewUwGgJSkY8b1mv75CyhpNexU8kuuIdXn84IJ63v
agfhOlEjFN2U4ps5jMuOK+ZGPJEvKJhc3LgeC3W5KQsnGhNDy7LA8rLpezzp7QlTTuFXU+o95M2g
PaRDpO0xRK8U9+XkmBmFPwQZgAWvJhcvXlrGsDkCgKp4jCt9lgcFPJ47J7e7IE2j8RQWs/5+0Qrt
CFOBNjQ2oeexNe2DYrn5IeLBijtW4+ykIFeNOH4ZVxn6ELLWQSqwWuVZQZkT/GsWVEY1+KkSOry6
S5TVTe+Na6bPYZgkZ12N3jpx8SYtx+eicXU/tabfrz45qINTGiW7JGtet8dTUZqoqMJaU+xOe+hb
r0Flux92ouHG+ZSPTJs+n6yorZEt9dBNvVUqaWA2oONyXCYews76dXsqG4GP8q5caimARiX5co+1
Ze7W5mynQbgM9XGK4+XgtTCneq/fGWnjiNLfkZrXNOEQ+VjtZmMClLukcxrY05IdooT41joRq0fm
v3xdIqzGb0/tqvnCdoFEhf0JlXr+Zt2OaMsxy4cELpy7oLCN5B7SdkWkJB/HLrKC2pvyozIl4tjm
rudP8xw/ihnv3sVOip2du7WUaOlIlrFFsrfGoshMadLCIg00dRCnpSqUgwLO85XyEnK+UkIbTCwN
eC7Sy7V0nTjK40pN4eNW0bkvME/zgNkcZ7NUd0LT9YQgMZJlyZuaB/BaUEydY3N0QiAgMLOUezOc
frajqd7vLKCMNJf5AKPwDmBrguEE8Xg5oVlt0rTTDXjM2Jh8HYRnf2tSC7tRTRHv6yLWnrTCdLlP
hP7glFhvaG722m4haRW/gSIWwH0yu/UB4T2U66i0EgLtJUKdfZA69lbrd6azlztvfVSHipkJsJOd
u8YZ9CMOSi3a8IHe2PGpmjGYIc18/csDABupDl4bkqq0BsB7tWGVjSfyIM5C484qxuE5hwC2sxe3
5kJyAxkVVB5Uj1VCZUYZn3QZoRrV1SdEo6MgDAtlp+dwHbyQN/ljkFXSH+tzEmczg2RJWvpt6mZB
ndjxgcbuHhVncyhpboAYJe/FddO4jJa+csSQB0OkttCYmvAcAnL0+2nudmZ1HSiZFVASYr8MF+tg
sQAlmVU7Z4HwNHto607P/bgq1EPeizr28xJ15dsH7TrRYETuGKoL5Peg5S7PWRqKxBMpI+IhbDw5
1P0P1jw6R+FW+kFKiJyH1Hh94YRBJfpPVs+oPa7SjCxLKayhDhfYQzI+DJWR+A40Ai6Fea9ls7EZ
oUGw4YmJkI70VX3LncZhKUsvC2bM5Z/yQrd/ZI2jvL4kCKdDtsGkYQnku9WMnLaokMAzGMbSx2e9
rdpvXRkVO1FxY7E4UdxqJLs2783VpifL5YKB8BCkVR4d4rrR7ptE1aYD5F/taRwS+zgIx92Bkm2O
ioMuZRkp1LU2fYO719tzM2dBBIfq3JhGc9C6KX22w0w9VxF6nwgSWsHtfbm1bsyRFpD0+roSy6Ac
qssqSRZ0tTbcJV4X+o2TvFZGiwiP8w+3mQQekWavdj+f0tTaqsuCcWmiN1Md5oVfWUO1ExHl7bu6
zC6GkRHmj+rA3MW2OaFGF1idm97b5F0OmN7iF+on2RlpfzvIcUFSDnMRuw9GF+7ZdW6sILeXY0hY
L4+xde+5LfU5jJswDZbS7J4HpKgOkxk1h2nAu3BoTXGvFEX05fYKbqTs9BGR1qQ8geYVtMnLWSft
XKR106C4YA1Jc+Ki8Z6TWjg8zVrjv9F1xa9BqM4j7bkBpcx0uosVRQ9suHhPKrKwOztqI4zTkXrB
QppkS2uYUUHs1CelTgMI2OMBZmB+KtEWPTaxEe+c043Ni9CE1N9g8/JaWQWdwg1nPZ94JLCxOz+N
m+xUpv1em21rQo4slphAAeHZrlIkhEKFit0e+XsWwztGJvhcqqmLvvv4Wukazgk6KZwU+Bs8Gdag
WadSQ62xGCpuvO+R7ZYPahLvkYO2dinQCJo33IFoca/eI/0UQ5Rw9TQw3DAB2txMp7qcozdmPCuH
OLLte/CIey+FraWiZImCDTVhigerj5iGRdVjLJtCgQ9Hnxrb+GEaqubz7bOwca/Tm+KSlfh6ipWr
OIMAV2jq2JoHjpWMb7MoEu/KNESFoy+xdu1Cw9qJOFvTYksg1EC+R+VFRqQ/Ik6Ku1A3RIKHvFa5
gaWY7VmZ1T39vI3Sq3zZGMjDSi1c+oiXw+SKWgxmNqSBlw/jgxqP0/1YaHgs1H32LoogFpPI5PdV
1yU/2nah/oPkc7Xz2Ns4B3xalMDQcXpRBLv8ERDKgOIuEXHGXcwvnpImfqMiryDCYQ/yv/FZOWwW
J4BJyyztcqh+7MfJLeYkKCu1/OElJruz9crj7d2yNQrZGJ0cDJ0lmPRylFQfARjPGZImiva9KUAN
GrgWvD4cgtdBFtpm78P4WA+Crl6UlXESTFmkHCgzDeiI27Nf6Ea3M5+tBQIFAExaosOvoE/FMpa2
qJ040GLlWxNN4TEZ9XcKDnh/sROor0rMO3Jq7rqIzO1XD7ODfErl2NGhmltssKck9kHn7dEINtdI
GsVpkpN3VXU00QWB/q+j1GI21KNw5zybSuSebu+EjcQBiSRAsRg5IXS+ls9NhTUUeukmAU0pxA1A
9YfJ2cEtoz1BNphO42xjeBmCxlj8MYd5AJ5DsXZ4LlfBi7cP7TjZZgCki1D+5XZEF9npopbzhd5j
9TYZ0hZGSBL6YKCdI6654WvLxnI84Oay1AdfQl8FFVyPBMJMZRoMjlOcPXXsfdfsop39f7WAJJCk
lah/SnkuVJMuZ2XayMzy4E4CzRt/NUo/HFVNhP7t9Xv5rReZnxwF/gBlKOpe3F6Xo1CcpqSZNEmg
UEuo/TlpASgoiLLlcWt8cBMve7ZHnCB1UyiBk2p94hdCL54cHTG8qMWX+OBpAzYbbdT6eYM2qTBG
yCPACbFVUZSjSGLrEDf9ohwco5nfKXNi7yRyV8dXzgFoADcX7zVeAJdzKNA/FHrHlzIR626PTVOa
ZMmunSf+REK7EyxeXmSXn8ygYPeCBOfuwo/jcjgzMbMUPDb6IbqOEkE0N+nJDSnZPajUTsKH1hkr
08/FBO49nJrfYpmjZ68aK/RVpC+nG2ruA9Ti8ndsG0pQzfpU+G1kVU+4JQzPcWbiz4uV8FO1jA7o
0h5HI3irh9JYzPuuS92gHFRxV4ymcd+Eyg8gv3us7+u9xxQlipjs+EU+73KKiaaWGm16JIeq3Hqe
szb1M7NOds7Ry8Ksv+SL6D/6DirfdLXF7dSItBxF5SDUE8/vF/2s1vqHuOlAZXtf2l5/hO31Dr24
3DcL88yr+N4z8UENS3FAZP/dVA6fwoFK+6iOqi9GcW7y3vBnRGUqY9opfVx/EypSVIyknj4p85qw
BD3ZU0w6X2ezHObBLyuzwC+v75Wd/XUdzRhHPgBAM0BBXBfwowxhB8juLl6Vi/ExcdLyZ0UZuqBx
nBcfFtCAOwNuTUxyDui0AU3CgeVysbPWmUTP1XAOvUG591LeXcYU569N+Ei+ZOvdoz5Fx8BenRrL
S9wB1Bp8jVqM9zh2JEepB/c3cwG4QIIuqwHrd4BtVN1SF8wl7eb4KVKb0a+LLNl5Pl0HHF41cJyo
cpBtcU4uv5jVdrmZgKU/R/gfDcdaz3GAiNvRyPyuFHtAia3RkIjhhAAZovgmN8wfqXLs6tWQjZAk
uqZujnYT+4Nb/VuCzdj5eBs7T+aOlPUQ/pL99MuBOiPqKuxX7HMZRfPj2OQ8+A2Hl85gjZ+b2d6L
Mtvj0aSS0DvJlrscLzGtrmjI6c4FRJfvY4/4JHZUs98hRnkaK836cvuy29jokpMGFpMsARjxKtws
WdlpaF3ZZ1fv9McwttITFarpfHuUzeUi8QIiiSc4c7ucFfRyD0kvOSsD4EwMHOOuNebJt2Z7j6C/
9QG5+QjTEuR1ZQtjzC5yfMYC24Na88OyNMbbYQKgu7yxRFrvbPrrrycl9VBio68s0Xir1eoSq6qM
MDHOQp9tPxaChRoV4/TaryebUDB1KL1SClkD4yostSaG0c9u4/1c7Ew7YFLsnYXa5ztVw635SD0y
cnGucWCMl+vU4XhJ/NH1s/CUHGC+hRl1lIevDnvMB9wnaTjLBI7jcpTZiNQxigydJmya+knWa5+V
Vus/vfqrEetQt6YSSZF3rUbvIcsYV+Gon+sZSUBUUnAnqi31Y6tb4c5QG58NVAGqWPQtuQbX8ILF
RCC4ciedLL+5bwfTeuwLZ08cb3MQFgfwPaaIhNnLrzY1oYpsL4PYeTnTW8CCKhmVvZ7WdQFQ5h2y
3UvhkdbWuvZeDjm6p0WhYRJXik8i7kBkcLV08XvF5BnxTgvHtvUztc6gbIVlrfo1DOPoXkR5nlCX
HOOKjqw17AXG6+mzH8n75eVCNXQdGNWo6MYELsfZjOzs3xy8Id1vtdnpk15HD4r0pPzUfShjX7Fi
vGIu2twqVT4y3TzXnZFej/I3Q9xgSFTkYudkbw4Hs5G+LPKvtHQu11RN8S8FtaGeOTDLfVmb+jmx
0SuKhiL2J6yKduLw1Ufky8l0QzaeqSGsI8kQJqYwS9M6m4Pt+aDZy5O6YJ1+++RdzYpRUIqA+QLZ
jRfIKorgQYcoW4/hXDsnv82hcw6inU0Y9N0vRbGKnZfu1pwoiUCesg2KPGvUwFQnadsI1TpPtZkf
UGavT5Fn5DuRfmtOdIgQAgA1LMvxlyvVwNxLasU0z15sR8Hk0XMwh2W8b2sHxKQZ70lTvnyki3eA
5KCS2kgmO15B7upiHutJMQYqkGcTUOZ8Wppea3AdK3CHUId+OmPONv+mC6LEDxy5BmLjnGoPjdtm
i1/kU0RtwUy06diNFapNQ6d6QzDgLfcfFrmZ5XuTAzVehPXwyDXSYGiGbdjwcRK6+tlpEeE8DZp8
spWWNpS+gub0zgd9kcW9miBZDttQOg2tvaWTni5Yj0jqOW1CGrP1MnQhpiFtLnClNCHomGZdx1T6
dUTd2yXXLb8R0fgFBw4rPcaKa34esNT8nANp0nw3HjvtlFcaRnmW2lQdloAdoOt8rOe9vqFMy9e/
nLcgWHUK7PCTVrd+n7JyqdaYZ2Le9LUEV3GaS8U+GjX8QLSS3DcTZJ6dqsR1YGZDICZFp1IC5oBZ
XO7AfnIX1Yl48kVLnD9X8+A9eshtPLq5O9zFDb4RfmZX49GKagUraP6MM7XV6tms0vDnYNj9zkt1
49xRKwJyBlGa5sJaaSBC0mEwU4j5XhmbzzPSS76az+1rcwVmzR+OzAil6ms4BxXIDl+ZDiGMzpzf
mGNtUxh09NfHEFoXyHyjSETSvQY9ejlOwe6cm+d+MdLjjAUH5orJHrt8I4aADpNhUZqVALa+XMGU
GpKaTC7u7W0buQfk1BSQs4r6sZtm482IM+eH24F4Y4lYGwhU6HVCgFoDVKbMmbXcID1V6Mr6IDs4
1Z0ndj7exnHAsR7AqKQAcHHKaf/xFhtLs1ebXtXPphTz9jTGOaGvpmFmS7riJ8R8H5hH9+X25GQA
XJ1CdA7YGyrUY97qq69ps1xIbM7kQ9oU+f085Z/ScXJOWj271AfD/lS5ofo+dOf/bg8s/+DrgWXn
CV4H33ZVG2g0B6lyYyBJ1vv21A1F/5whR38/97a2c8auS5EU3kldcbeFRio7s5ffNqm9gtkv2lmS
jnwxh119QG+tZdZTrWTHkPrlr9hMrSNYbPdEx78/2amTmgdcUbsTAnLiASDMcuxEMQM5b8RDHsU4
vTgd4r4K3Uevr5LHhqPhx7OOUc+cC3UndG1sQ25M0LdEC5AQay6ZhxSXytJoZ88S9p0yZekhpAF1
vL0sm6OgFQKpUCJ+1iIrbWGqVKM67azY4q1oQ+ddF6bazqaTe3m19jDiCL4Q3rkA1vzFqqUwPKm9
dk6UhVCbDD+9utDRFhvu55YqxF9MiWzXobtKnWON+C4TI8aUtdbOHbYnvtoZzn22YEd1e5QXOu16
UiQavJQIgNJK6XKTlTgBCQxH1bNaWqV1gGsuvmEjRnmVqpL7U8mK+EsV62lymAxE26jLTmN7zgcK
vn6U9ip8R1dr/2uMKax9gcjnv4bTLj/GUAyZP7lZYp7gOYjkoAjTyg8C/HQSoG7HjZVjUFkjr+3Z
P6yi9jzMKmdEzPgfaMyVIe0ysQzFjjPB2vV7MYbub2yP0381XvefBtMdP0+dgv+pNRvmN4wassmH
L299NaMWXgDclk7zVah4oFZ1FyhgbkbqdCgQtv3gZoPqHjAwoc0EabP6mCdj9i0SzRQdDLPQBzSz
qkUctNqdSsmEyTufHz5bp/9xK8eJ3bbUzkOYp7ZvR4B/fbVyy587S3O13cCIElv/l70zW67b2NL0
q5zwdUOFeeioUxcA9t4kRVKkRI03CImigMSYABKJ4en7A4/tI1Iuq3XXHVEXDlumSHADicy1/vUP
PHpYscyhnz6ZKKzlBonMPFr0Dwd7qWW8GEISB7X8zKXpR5kDqwz7CAQxvKLhD1uN6U1DNW79dixo
8/qEjnY7B5BoOXCbRgzny1BqI6mcopzSesr9d0SNyC92NzcvyaXPpmStZ9Bmt2q7+1++C7v1NIOs
vR/F3fXpXViWXpYdeiSk072dRCgdUwaxVmzL/meDjB/3dmyN9tgPuErs78+bCUuOeTR4xXYcMms+
4I3rHg0znOFe6p/d8B+PTS61QxMcYntN9+ytm0xlqLDzVjw2Mzpqq8/krbW5K/JuNzduMOcidCdf
Hcyq/v52/rhRUoVg2MbQleKbyevT2+kpry4yd1mP6xxtF1WXfYu82fxJUfDjjcTOgnkJIQXIHwnr
e3oRn0QgHdo1FwFwpjJVExagXTgCaXo/EyH++IEeS+P9PN5tzJ5/oAlcZLZKuR5Fp4ckn9zoVTEX
9ddfvW0UhgHuz0weYSQ9L3MsodfOWdvlOGj3CrcJv4qjkV3gl58O1i00fSTekGiAU+bTG1euk6Gl
Zc5HE74l0zFoQa25/swj7cdzjOEpLF/4ZRS+JNA+vUq4EQRNlt18jNDhXzVl0dwMTVRfWJnnHPsu
dH5CqP+L7mWfhjMs2snuvFvPVvsmemfzvHw+zi5e7Z4uXjaDbmLLWd4ZiFXIGu/dpMeGJ/a24E3e
lLelry6n4Vd97L0ADdDObXP2iuSH32NQeqOLtBVKsXI+myWmuy1uEr/8ELkK8ib4Q3xiutunt7ey
IZ3kzqyOkBjhHA/BmNY5FqB/vyJ/eMfYqSlEAAjovkAdn0EEXbDUZERqTKKyWV+VNT6g7BneSS2i
Tv7+Uj+8YnjfM//gvH+UuDyHP9SiZL7pujn2isTsoWjFzbiI+Sev2L/mak9LEfYm3FrwQEdszhT+
6Y2TG0HMixWNx6ybq+isj9RqHBrX2qqDk63LJ9frMQExu9zpYl9F/jstwtJk85x93DP6McvSoltq
K9VeU9oxhtyGGwvl9CK2rNkqDkskPftAs7C4h8Jb+rsl2roimTOxlBiNYItzRrooEH7fREt/zOsR
ZwoPq/JDW2erc7bNhaySZWT6FFMl1kPMOKzME5ExB7iWTUNW0rrVQZk0np1/6FcdGokMdRGmUSvD
SzjAuXvm5z1U/mDoolhWs31nTlOfx1h2GnQtWZnrg/aHpjpkeSNufVxAGsbdeaiSx+yHNJvM3Iwd
m14yxn9peJCDldWpY62+jKvMbj70/lDfodupb3WY+1/7bDLewAhmJNcb0noT9Jb1fnKmEHGmbJ0m
Ieqvb+N+7DwfUYY9X7m1ZaPW8JboVctbmMVRFZResq6suuNY9DWm44GxdZcNFmJwWrYOYZsWxpTD
eAhBb3oZRuIasKYx8SIM9BuOOtuKScYw3/Y6rEVSSUdXmA5tTRNvwmuyWDgYHZ16XxYNck47K1O4
GNZrdx6Ec5hre5RnTTFM7xyvcD6DnCnskXbTFjH4+to3jKKOw5wYgbeZkONLUWz2dujdaC52hWjn
nBQftk1Cs/LTMlyaMHa93P0WDZnvAap5K7xet8gdcgRX65WeKcviSszmOxfbleFI35JHB1bKcFt3
hu5I3bAIWLM2W4ES+0Wk4mAtjbOxh/0RY/pqZFSG2/qxGquemxYanO3FZKzk7ckR4EZHknNfCEb5
decVMiFlu2PAk29fdN6vBXhXSGc3b9V4CUq8OUc5audO66ie6NbMQlEf5HOU+PZi+wTwTcW31unc
S9ubxQ1sDYxcjDoUNzU96+sw7+s6qaOg1anqQyaXZmnJ+2GbyTebgppNcDLGrEs4Z2ciByZHX3RF
5X2pIGJBJ2AAwudpos095GW+fpND5b2xZ+0HRC7YgJOr8ldy7QPggIQwZSYvRGMVlDNdOG1nMBvH
JslUbt5o38CmwockldhNAWi7zEW2xE0YLpANSyG/2Z2XfUJv3H9sQxTG8TiHzu3I1M9J7AioCRse
a7ga/VeBzi97IbO7WfbGt7Bexirp9TS2CW7MwcPsLsNH8qlt6zREtbsebe00zcvad5WKZ1EO9wgU
vZYEyyIsjvZUVCIeQl1et4gayiRw1/Cz7Hv9IICZb7k7GSY/LJ0lMfFEfuiiYgoS7CaMNp7J1v1M
KMV0t66zKU8dJur83yDSKnUay+mSCXf3LN5kVd4xQ2GLNqEUWHGLscaXMQIPPawE2HrptGasi6r2
sg98m4BKO81+XOVzWSTC64MDXGuf7t0zgtcKr/Pp3CurMHasUd3UjsSwjwzhgMU4Fnuqg4h4BmMb
FDJ2UAC8jGY7688z0gL0kRcpeuXnbkh84LJCR3Ktbsjj0bfhcQjMMIOY+cB8R9eEkTuPcC5ptSzn
Zdj562unKc1kLh2E+bO5uhf9FlksWqsI54vRniXKdoASleC3nDcxH3AmRTLwx5eG54vbzFdLm1Zt
7ZG0pE33TVZkza1f9KPPI+wsQv58ZZ15TD5vushH/BcwLaYTwy+sP4wuISRGpFo4x5O43LApvutJ
y9mOfiC9/qIlh7JPRqGx317HaIsSoavics91Ym24s78cO9kE+rgtqmtPeiplC6Lfhu1ZhXssTD3R
QLNfuvFDzShzTAqIHKcwy132WdkSt9CMs3cZTgOWDLXdW9cmxFI/mZsSY8F+xOivIRH1RMYtm2dL
1Ka4IMY8VyQQFbN18nzNVtnj73Q3VGV9X9jGnJ88ES75UemyFad63kwgE1pg5yS8OaKdlQU7UpkL
+YkLLMxuCjoZ5OeR9YZonErHPCD9tff64ZM7O4OOF9dYq6Sog/qD4yvfOA2TDswzIqDtIvZ4khUP
R0g7WaJm8WJnysIuRuKsPjShMLErKU1srdrA3T6QX08E4tYo+za0q/rcmeBZxWLuuyV2HFw4DmWQ
i/EsYx82UzufAiNG10gtRzIAFMfFNz7igNLI8yCQhkl2gFvXsV229UMtpsEFKBD5R4hGw8sOL+cM
iqs1MM+RAW37usn1Jos2Q5MV1TZs30PmLXFQltgnlIbb8qgx+z+vl8yLO8CD09QHZrLllJBTMd7o
2fDM40brV8Y2aYAjhZLU3AJcXwgFzPcAW7g4040rlryMIdnmH0fPaKbEGzS6I2bz5YU5efJrBwwP
3uNNXhmXrklDTttsyLQuW5rmbF17K86l34l0XQPjcmqw/AV+9YqPjqv8q23tZ3Fit3SWVBo2R1lh
ldwo7TZ+oobeqs6zvlxuvKkcPzZdVneJ0wViZUP1cEUHyZBZukGPq+Junj2d8tLU0SFvtPq8MYc9
YTe/hkyERHXWD5wfaRnQ036uvMrfDqKac+u8aI3iU2BqV6ZO4dllqqzcj+XSWHvl2B1HIbFOc52q
t5J2lc0l97IEthHd2CViM3KZ2Co0r7ca1fkXd106mUyV8u/k4DkPReQjdPfHejYPtQrJimj5sFNc
WpzUsRkObBGq88dX1TD0D6rntDthMApR1hmzFSyIrXd8yOcp5Ggymd20mbm+p09oHvRm2RQG/bC6
d5U25ns1fC3qo1U221dS2sOPS7211HKSKdGSKUhxNuytMDZ04Pcpz82DB0Jq7G0/hepeTbV+32E+
V8c90v13Ygn0V+AMCjvpW3KOV3uksHNxDq3f7JXJbTGtRnHSdYEtbEQ0no4RUiGDGzw1zQlGOEuR
bMuGtNGMhL4bBjt4L0NPfahCMU7X2Hy09xgAVH4SjlYwxE1mDNfBMopvnmrtD7bjStpXN8u+sblx
Po+2C0pLxHKTx/yc9vXkttbbymyCN7pfTfiHjVFMCRSouk8Xtjoj5W2so3MKKH85VJ21nPsbywnx
wr56KtRZOA4VCMfDXAW3ROtVdbwUskBEjTvhrdnVTp7Ohmo/yqzyHirs9CifSx29NTy7cHDy8JqH
MYuMV+2wtlflbC0Hoa1qPbTW0OyhJmL63DRdf7/2CiVsk2Vyu5sRAlsXwTLL9yVl9VnnjOXHJXLc
yyCvrIBYUwz/Yp0xqOTDVCsGAW1XveXOVfpCY5P0rugMUSMo6wx5Tf9mGak2mWmkAZu/jIG6OZ3K
SnjBSVoWow5MVnKPlkvZAoBjbMpX5uyv3dtRsHsk4+C4W1otJlRztgR1Wyz9IJM2ClYVN6zZ63YY
zNu1NnzyZ8yZfY46rF1jyfCEnrUgSTkOpzJa4yrCADWGluDlZ3ZE+COhkMsgYigucjpUKszfESsd
fe2YusNaDpZiixXc4zdV75OVpXzT+NSQU7RRTdfF69nmSI2FAMFeBjfbYrtg8hEvXd51sZHxXHkv
27y98JS1FATJaOe6YX5gn0Z/Et8W1U4gcnaVpVG5NAES22VvP0rHUgkxMnJKBgx3jYuZlDqBQ0tY
3JVBrV02wtVY3pHzveqzCHRgPTSgR4Smmn4PRYckYs6cyDY8hh7+JI9+ton2rEdPdWkPSq1p5ZRM
mLY6qo6ZsLsRK0/H+7ZnsVOYzm3onXdTt3yF6B7Ii8Z18iEejSAD0rXzJqmQeX1wnI5XqlIBJ0o3
TMv4yibZuznLh6mOkmH2RJVay7a8ax01fc6ggOdJNeliTOxZyc8iEkOewBAP7ttyIxx5atvNx++X
55cIwu692DXU8F6Z0AWgqjbh57qbMDzFDhKcumm8/JJoht44mMq3yoMzyoL4R45pJ16Q5eRp7Zdm
nhpbrrk9m9gdUvNqa07ablCMEb9XCtKL8PU5+SQwsNf4E4OavOyc+RoTmXa+0WPgvzUCfKQSe222
IZXubH+Ggzc7d4EE9eN2L8ZZb6/qDuQ/dxNTOPWb0Jg5e8GefWasWQgojv80zqLI+FZo/cDsiZfr
3jzrx9qxP9aEDk3XxjjKMMHarL0q1rzvzqNqLa4baguf7ILWbWM6VvURqy51M1hB7sXL1nllEhkU
sAk7AarizbOnLGl9hSFSbcPAicN+LSn1y7p6g0tb7cSTbiMSdsdpnGMfs/Y2acJonE+KVRGeRERe
ThLmBYCP3TrR+pJqikSWQFrhed1LE9Jwiy9zUpfB8Ka2qulbW7GDpnO19q9n0/Vum6miUShzOsmX
ZTbW7DWIv8j7k50qLg1pDAvch0FqwmabCmd9sfBiLsXcDTGOXe5nHCTGIq18T94sC1lFZwZlw6mq
YLAcOm1mn9aKB5IOlINVEqrevJVTT6HpzGZXHvSkjWG/NcF0y3iri1JVTWqMwy3qnbhsHW6ccuxc
UoOa3UTNs7DegJDhD8FR9qyXlWB/uij0oDoqlly+DwxTifMKfeXH0MScJN22fNjSJmozDX9gxZCW
ikud1MRwBfPxjKRetQbLQ4PFycWoPfpcvRHAFyPhxbDLlH2TsauFjWZE2OVXI9L6m7CQ/q1thGzx
Vp835mEN+8yOtU/FzZSmrAIgFVFEXGuqZBIVYSRje5vN+1APWDLaclFf+xIt7hlC3uzYLVuUpX47
tvfT6Axm+r+cQneSLML5WO29c1fZFJu9sZg/C6D5cdTLxBw3NKzsgIas59JzQC23GcHrAO1qZjia
k8cv75dM0/kbH1HpwYn/GRH/B3ANcy4z3BWGKK2Yvz7DYeuJJEdlekB4bVklVlMaaQCrL8EE+5fl
jMF+GUYWGOjBxX3+8ext9LbMU+vRJYUmFlROpw26zk/Qwh8gvMerII9B1MLc+hGh/W5MX5dNO09u
z7xBGtuB43yLN6v7ZWOu/Sr8s8emQ1d5ziDNm2AOLNWujE0WP/ZorI9Ckd64jcbvjtn/cb/87/yh
u/kXLDj+13/y5/tOrgO5u+rZH//rlXxo36jh4UFdfZb/uX/rn3/16Tf+15W4J/uu+6ae/60n38TP
//366Wf1+ckfDuTuqvV2ehjW1w/op9TjBfhN97/5f/vFfzw8/pS7VT7887d7lKJq/2m56Nrffv/S
+dd//razzP/j+x//+9euPzd8W9o1ohX3n59/x8PnUf3zN8O3XkCK3xl+lg87AjeU3/4xP/zxJcQ5
eN3txlu79RYofNtRXf/zN8t7wbSLUsQFSsZlfWc1jN30+5d2dgfDQR82Amsn+u2P3+3JQ/r3Q/tH
OzU3nWjV+M/fHrk030O8bBgk4cGkh36IWPI5F5zRRlkoYfWprYAGtzJE1167thFnBvLrpJkcRsyB
xNU0djEmjGJccsbUszI/7asmkPGszPChassLV69GD6Ilb6x2sU/B0oVuvDZdeA75JkpJbjDJ/qpo
DeLKctgiwWGtU1sq81UpoC3GRZm7l0M4T5dlqNf3sqN2OhSubt75k2W/bftmOhEvt11EvVheZovs
euBVKm8CVwN56NrmRlqqn46Pj/OXFvZ/u1yfLPG/Xf7/Ly5sdtmfL+z2H68f5PSlFvdPljjf+8cS
D1+gE4A2yOJmu0FD8+cSD+wXrH2GgIzNdyLXvvr/WOLRC4yPXFhkOItAEtmHu38s8eAFSXRIySFm
MY/18XD5hSWOFpcxxfdrnN0VRyBk1oy7dnkUV/qeEiWN2i5Xp54PDFvD4GUJSrQeO4WT1rGq6vLO
BkyfD3gFgfls2Vjq4wghp4+nsa9fjpbZ2aljVHl3MXr1yl+MTH2aLJCqREyF+LxNNij1VnfOV/Bv
0sQqaBRNLKU7vW1LnE6SYIb7EtvEVZU0bWJozxn4dn5aB0P4VrRWB/qIRTrVo3LUGos2dKt4DGjP
EvpvEA/UqmF11dbNmMeDniNepCnIygQexpqfxq4M0C7KwLxurXm5C6rRhikxhbj3W82CP/Cwjbwh
WRfoh2jyAhATo13uBlMEzVkFExr4w/Vdfd0XDeaQmR5lnxhRgft5FGVfd0O7KUa6aLupprp/Awm7
9q9aa5RRUlFmXc2RjqYLAljtNV7lGNK4DUvTHOmWbfRUM5sM3mG4WSQWXeBwVFYomms2YjWnbaOd
KV7NqR8OtGQaJjQzjhvtbTn4NUnCn62lrdo48PnOBML0Mh5wZsQj3vEzw05mU7Rz2i1qKj4VqjVf
0ZmZMhZb2AELMt/U1xRx7nwaxTy8HxtPMw+JENrogyHQcJz1UlZ3tIuVm2gRNZeOKPQSM4JqrrJA
m5/nICxfwdINvuBe7o5xRnnFLkno9hJbeelaaOzW8lXtRuqd7KMqTBwZmiJuFxRMaZEZzpctWPI1
Hpdye5sz3p9BorOFQZk/TOLYo4wASDQ2QyRrN0J1GSRe1WTz9l5wWwb02UBSm/ZOm9H1zoXrFoVN
ST5nOulgqpGp5Vnja9w4gv6IMVZ2JT2t7BT8InjYOSv1NbiK/VppMucvS1fb/pmcHLtKN3cLSc5e
sqpJw2ap8WPPEAy/7NB4zeetASaUaHu1Z9qsbFTpqBaZJ7XK8RgqLVxGE0v3kXs0GY8Y6dR4dZXK
yqmzk9GH7pXrN6VKcjXC2xmI9XNOi8UY5FiJFUpn0Y3T69EqAqr0LJjvrWZedOwbUHxjUMpCX7aK
kQOkfHw8C+r4JYmAPWUc2EPoJUalt/PJHUc8lvzZxG7Jd7QFetbifAEc20dpOFTdG+IHMmDw1sij
BEdGCwVxDYPx4+QZWciUBpP92Fsq470asYGOR28x3g1Cz3MqmsB7F86z+T5iFpjFVNRtwBPfSd/A
Z6xWwSTGCZf+Pup6rPjc0uSIa0uxgg4P+kvQVvrGWJYFH3W9OgynkHJ8A5nB/X6tYHDhhLWDxap5
WDMYu6fF39Yl2USVWbGOQgzvhOWmbKBDk9T14lVJVeTjvYIqpZK53sJLmUPAibuy57UJCrHcFVPl
XbtMZ0HM2qi3UuhszTHA9ghUKV8J2xk7mZ83NZ82tZSygUxxSmzSTlZGn1JYyy61vSGCpmopOpEG
s0uiltyBtB6krcwjomkb1wPQVnAF3G7JxAg8pgTRAtaYtFqQxrf5zey8tHMPb5jGNO8bO5s+t4ML
6unN5BSiRq9dqgN/m6zTgoL0rVuWLdABBPc3HotQoukuBJh67k3vTR/kK84VFgzQ1dYFLy8sUGQq
NEsXYn3BbDl0Z0AMwSOw4Fzn+Zc8K9wrU1XejBms7Rjsm1XUJPnim30cEkibH11N9NcxnJyqPH13
Uv5eZn1fVj1yAZ8eOQ4iMQjMewAkLnH20yPHHsxiGpcB0hJEARXzdA0/MRXLdJq28qoozYE5YZl9
mqvCe2ltDNZSF2Hov2qXJzX597/H8y6DK8Oh3s1PCXF2cFN/+ms4YnHEVk/zAf+1iv3S4dbV1s+Y
1M+bM5+fTumI76/7eM7vX/+ulylGp5973+kPftdYF0Bx+qMny/FtL1qXouLPEuQvbuxO1Xh6Xx/p
9g7aY/hxFMhPL9W2WWSNtZBoCyYY4dpdvPFQkVU9x5GSoXU59DW8xaKxoX9CRTKnZCw78bvV8v/U
hL/tJiZ/PpC9l3rS7JyGh/bz1ye9zv4NfxSC1gvWOxHVKOKo6aBC/1kI0gYBjcKNoaDbE0N3r4g/
CkH7BaZoLtS3/dHS4NMG/VEIWi9oDbDewcoOC0m05r9SCD5fpvCdENdCstqpT/Cen62dFbplK4O+
TJ3SKJPR7f2DYenxzFtUkH53V/5imf7gwLBfC28M+9G3i2nns2tZHfaaC174ae9FxlUNahVnmeun
0bh+sqsdJK3q4rDrB8ngljfDMqvTjNEQRYOFlYCXl0ml+tM8bSB1wIM7J3aEvWdMp7npjo3uSk7a
IWIswrirDasx3jaX+JaaUYlfSM6LqNuoGJVz+/cf7Tn6wycDr4ClhpsK+pfn4oyg5cyqMi6/GVZ9
VNT8ibWM3YEzo48dNFlxPUV+vFEN/OJm9q8rM1rbl5gPHe/pu0+5jlwCU5PUstr8gK0LUJ3prj8B
Zh6Zg99vMVyGpwafHEURbfZzrw6hffitQ4T4P9flVznYBgy50OBINretxmpcCkl4TZ7dw2jPP654
q/ZzuQaJVRn+G1g4FwGH+wnyEeMij67gWzGH4hZmk2pjgqEdN7X2YiQaqukg7Uk5RIvBLkKSCEYK
Rcd5aaiVwbcbAS0/Prz/2bd+2+MC/mbfmj5/feBIkA/f97D79/x76+J5I39jnzEfTW2ebl0wc0Fo
7MdmlEP2j63LfwEjHKwQIAbVPiznf29d3osQ91ZOf6RpdMCu8ytbF7/Yk2MPmt+utIW9C/aDBxPX
+f6E9enOotXRU8pY+H022Fvckc6TzgutDFyFn7wCj9boT14BLofFGgXDvlPShz+9HD0W07/KVunA
nhVjSRWqA55s86ectNyLbR4xrYDpZ2EZkAfFVxSRsj2Tg2Odm9WmzNi3hFnEIpjsj4NdMypsM+N1
yVzHjKPBOeIyP8UYK4hPgQBjn0Ktsd9sa/9kVG59jnpgODEBMelG+hDJUi8uMKhpL+ratu8KlAky
WYiHEZFGUrg05vm6bsuY+F6mpnT16IJyfy3yuGFOxg6Z6ep2LoqQmXaky59sh48l1PN7BeyxR6QD
WWBc+vReGRlu9nS53Kuo7j+1QyPf+jPH48E3kGLYPWdO7C86IAeuNT7xX25+tN2a6btBf0NrXxbw
ALfSSZHpmrS5lc/AJRq7/G0pG0ZGlRAjSWkCN4NogCKoatOErucq801erMy4Ot/6OmpdlseJnZdp
YrkyzCm9HqsP/2wxFXzFwC/Dl6aAsjevjnHZIZMimHyrdl7R2D3AJ7pjFJET+cl4ZcvwRfzJifiD
wJQlTFXAAJe0GLirz60st22oJRLOERLhFsYEo1vsqrlqSHENQ03QVCkvMdA1Thb0KmVNDMCUg2is
ptdWs+mdGIRByhxhdJqV+c5TWR0jMYHuNi714bvN4S+O7x+8z/llowBXXSzxGDgAkD59qHUezLKy
a5VScDJX3MLsTC/RBzFAjIP9PgKlszc7i1mkrdjUsdndW+tq0L9K1H78RbhtMG12Ue7z3KCy7Hvu
QKlSDA/35nRY0hASJsN0d0xG5SxnEbzyA0pAKGdbnl1ghGQnXod3m1Vn3U/uy/N24vG3oYSDYhUE
3Jpna13VHr2pl6t0UzwbGmgHw7vxZ8XTo+796Su1g+EOn3avJNG/PL37cE/bwO6wFIAj2F/aXS3P
YRjbc1Ls0ElWzM0txRRnLCwrB9QJZC3rvpjT5qV6mLvpWGJsV8SzbrOreRr6n7ky/LgbP7qmkC7B
gAhC+X6bvut3ptauvBC+Akop80Puz5cKAOJiCl/N5Pqc/fqJ/f8brgym+9379kMTcfZZKPH9Ofz4
938/iAPrhU9pSQQpow1qvT+P4cAFFGajJYsMuw1OVUrq349h23zBq4rjC8oJji2eyL+P4fAFvlEY
9+ypOIQL/VoHsVft3y9MTl4iPWDDh+xj/OtZO72Fg2MQFA77XAMQxaIjgUpg1X7ercLN4tyOuqsl
s3MVsyDWkwZdrH6yj3ID/uJXoJ9HiB1xm/avf7f27LKvOphkwSGHlHMcesdJ3KK1DrBMflXrvfuS
Eq+1xxpyrefSF2iLRtZA1Dk0kHhSU/J2FSDQP/k8P95SbiqJV45HeoaL1e/Tz1OENfD65LoHg+rg
1UAi5YjwpMvHuAQucY92U6sz/PKMa588j/dQQG1x/G71/cVuv28nT5+qhyCW2s8FxSA8ef8Vv7ul
ULBh1JU2ssg9NVn6o39Vr1mU0r81QHIQkh0zM/71Xv+3yAxy4R8ui+6LowW/XsYgtMTPLms3WV+b
g3cwW1nmcVeIwjw33BqK7lbYMjpEizXk52qwZsDSqAd7zEwP5DWSVfcqV4b7Vm7mvMYacvJlK32I
BKb2+8+VUBG8/y7PQWkB8l721gYJSpZ4j3OWtYzaImdbqlgU2eYjImhzApN4q9RpCAv3zgx3jwrh
LXYQD0Ep3K9lMTLaC3EymI8o8bK3hSPKDzys8nVQO+6XsOorfVyxQVJnTWnBIff7yH+dr5H4BPTt
+bcKlkTz1oVZ5MSRhx/hWTgZ/sfcWzP32qlhbr+t3JUAoq7cNG4alWUn1iPsZ6pGvw8ewUBrcSN5
jcmc/Sb3A+DCdUcOt0cQEWiS1hPQEHCxewQa2x1zhC9l3UMKMQkv3CHJ7hGezB6hSqxW4PH0jxCm
a+ngCmI8wCapc4CcQYkqL55K5eVxGdY1QCiLwjm2jwApEwPA0j1ipmFwuoOoTTf3Rap2bLUdQNVp
2HfIFY5BcxRhwJHtTus2x3U2edfhjtTmECMjgORtIz5lx3KDGWFnQhxieI9lCGAvdk0Av/aOAcPl
Lk/mIzAMaApI7POigAXU8sFAlPRme4ST9VKiP7B3lLnHWbdAkLCDz9xOfdMCSHeP0HRddu4Esd6j
RHZ39DpTWZNsmD6dDcasg0NGb3Fbq6C4jEY/+jDkunhA9IF+wTHMXVcRbg48bN2f5FirU+Aa4cum
WgP9sjQi92PPwO3G7p2OIQykyQsIQgEzZKYhV8sShZDuNyu61fgyDCn6bYgz1pLDzKo6AQxtB+Mh
A/KHvN2a7pZokN3rxSqmPnGbpbXSCORPxJ5tFO9kpYtbWVe1cRCujKYz8oh9kdRjnR9gNy/lu0Zz
09o4J6Dcv4B8DEYh8TNpLxa3zLZLkqHKJpV2E70WQdRPSQFrqUw6bFtOwLf4Odlr6PXplLVOnW6T
sW3pWHR+d+bOdf6FkbePKUtUl3B14O9BGtbKjfuoK+9l0OE8yvTcJF6YeQwcs8Y3nFelM+OsshLV
pg4VwMk1Umq1JAIvxdfMkbqPIVO0e3zuBBVwb2S3hOqEr4qqDJD+ejJ/208Baxyy5/gQoHG+iQRa
5YSpfHm7CkvlhzIz6yG1RVOOx9AzvHcuHtOfBntpvzH2goEb9bX+NFLUfrHQX/dsLhbKBw+LYdL2
3Koxz+g3veyVrofVhLUL6y3B7GSakrLuFitmL69JXTeXmWlkV/GeWEEZ3fhQoVRq65YWtckcaDrt
hCKHeUkHy1O09rWpSgwI/ZDyPq2mVfHfPcyUtLCp0mLkdRaOS2Yn3dSegQz3cdz2sTd8A0PBWrWf
vbxD/G0XqiuPbTNBaYkcA8+TToOC8bISV5iK0CmIu5uG1Yq3dowA/o2tzl85EpfrxKkaHaZ+KInJ
m7RDIIgxm/DVJTHP0N6EmP8Pe+e1HDeWpetX6Tj3UMCbW5j0mWQmjUjeIEhJhPceTz8fWFPdItUt
ju7OOTEViqooiSkggb3XXuY3IToyPSSBSapCfGrkADUcpjPqaOu9OT6PXS0YblIYpeiJQBAypzUU
Yaa0VIPAq+JaGVysv8Vwp/rkyk4JI2PBz5n5sxmo2fXM6oXegY6OYit1MV/pk5BLDqox/jc4+PEi
Y9N3j2kgiLeVwCiEHWEaoj1qBhKntSjD+WjiUgpcYCe1ycQEAUTXquvEcocm126xyW6NTV4oce3m
utkXu6FrWZljUut3HQ4fsV2KuQn5R2+SzxQyPmbGOiMPOrw0Pxet6rf07eejdC5gnulNrHkRnKxr
8LOzOwyCueqVVGXo0f74/cn9by9Hx0aTKEbIGD+0RcyCgAchSfOEqtPOaXMuYMzu4jktL6rBq/n9
1X6R/9CB8ZBLLoAFdGlIAN+f2HWdzzUhRPX6OejOoRnloR1qnQH/qLbmztbAH9bOEMagCWK04vM7
kPmC7zKva8EMWuBB3UrVywnGV8Nwqssb+BGBEvgOITn/UfdwBteKBbjSHUptnByCTwtbwxCT5BZq
UfgZ6/3XOZVI0wJHOCZVZMjQqd9/JXo/HYAwRLcZEgnA6xvUhF/UsG84k+bE0vekTaO8reKMcofp
bVPD/liAx0Bw9O6vXPB/u5PgucjT/3N78lgAzvpR18/tu7Jo+dDf/Un5C8ziZU6CCwmiRYr6z8JI
l0GY0RzAjoN2NWpy/yqMJP0LAznGfmxL1AUWOdG/Jyv6F9qJJGT8psY7FeU/aU9KHzciblRovKg4
qaLUR230oV/Sm0PDMklGt9OV5i7uy/kxTMZ1p6YiDM9aSq6LwWqORdoIL2DG9WvWu1rbqlLV3zoj
Hw9NV00ny1eziyDP1RrAPgyrt0f6v6vr/6C7+7vVdQ1Isi3+cYm+FT8vr7dP/b28tC8ycGniqMz6
ohTjBf+NUjS+LEq0GvOsRYkS7a9/1t2S+YUfJWgA1hI1yvWf1pfxhVEe81n0khmm0Lv+k/Uls7rf
lWgYdi+1IXJFJkR+9Bnfh6k86gOUMJsMOrYueOXcDa7aZEYEzB8JddxvCKygLHeTbNyYYgdBKMm9
UolDesaziDK4Hm2MiBwjbE2aj7FgHvQ0fJkgNuzCsLKcJq/2UodeTST01lVAT39XpVPr/fTc/weV
JsBlFF3YodTU2EZ8jLZDiYmrL0UZ02u/doSpa9zMj641gquDoj3UlVga/lr2/7HQJGa8e3S0KuhW
oY8ERI/xxdvW/am6hZcKgYgSz/NLMXEVK33Frf7JErM/Fbb+eKEPp2NnjXNk4hjrqWr6VMfwSMzM
uv39A/y4DpZr8G3EZQa4WG8sf/7Tl2k7hTO3jQIPooFp10MDMqmty09e0y/tXy6zDFnA5rJ2MW74
8FWYn6I1VGZYA5id5QJ22xeZ9dWPNOzb64e+7u7qRvKMBHmreJbOmTle//57/hJPlxtAvQ3or0TL
66N6ll70klXGMMispDiksOCOcyuDdu3httN5+kyy5Zc04O0Lo0DCecDMR/7o/w2jSGnmfJFrIA47
QBRfQrBSSEuZs+2nxlVu0fOuNfUME/KVHsPN778uQOhfVylH19IHUlBXYmz2/sUq+SioMxmzF1nl
DsbwKRVm2VP1+DXoyvkMXeQMXTJfZ32J8JqRviDz8KpE6aGU29gOs7JxkwmF/kKcwxVMX/W6U81T
FUFYMbKDKeinOU5exUY95ZEJFWSiDzENAtSmDkaVlGj+LkM/5jqRAIjRYfzep6DxanGB5PnKeVYS
xc7n6EaTqqfE128bUz0XtXY2Ra6sGsxqlIGuhxa/AMNs7GquGXRwNWo9hBy4DdPSgTDlxu2ARrVd
jtJZ7YIXn7wMPJX4iFyoZffLH2mJrN2I/th6uoyeRRqa9UZvRtkJYy6VNnnpqBBOXfLL+azWheli
ftbYZZ8dolg+x42Z//XN5Fg9TjAT92q1xLxIwEFLGLCAMKrkGCXNA9JQfCtIe+AE5swZxsF0BZTG
PESKTpUy0BPQ9EfBaPKvrTX4LkxvyymQMLSFDI6ilvQK36ix1jJwABt49oueGqexN09a3BabpAGA
kCadtZo081b39ZEiLp6PZqn2jhGGSPgqQbTKIxQQOHlOkpYrtjxZOaJaqLjOhnIuk+wlmZR7OZJl
1zKaBz8LUy+j54RQQz7dLe/VN/IDFY9pp2MaXnWW70FekpyuNBvmIJno9qUqeGpYK7baQDwfl4f8
9hhHlYoqNlGtCkE03hmBIqNlwkOY4BWtcim31lMoWo4ZGSecFq21Vk/TGpV5E4W56EXN0SRQkrZc
icCP7QAmv9cIiFUNjTJvikI7F6mugaVkKZDzaPuBxxCC41jVqGl48WxNRz9goFQJSuJqCWJalM0A
T3OOuKpKX82hfJBDY/t274yk8rWYG9s8m4F9jgi69fIrANhbxHDLFdj5AnwCX7Kvwld9CoA2B4OM
/8mEIIUE7reL+pamyFRtkj49Zzqta7MYZS9SuO/EiuaV5TcPkL1EV4v1xI0ka7RT9FNdCQKTbYVR
sFLifFrnDVvQyNuHWWMBCFr0KgRqjklI/dCORuKNJmytQaBjZsChwh1k5Hi1wEyklnS2JOjtoCtl
R4grPu3nh2XTiD1/8dDxQ37Jby/bHfUHao0e1GSP9RboY5+/umPMNWXJq9azydI5e0Fr5BQO0lH2
h6tKtG6zDvdl2irJsQKyvXgFW+vIlxu7G9Tz7AO8rJrRREpaP+VgpZGRiQzGpNZJmpQz4nGNLevB
i2LxYKZC4hp+/aDJxUEVygdB4ElNRvTVaITOFQdemESpiQZGKNzGkT4dQyOcbDUBgKr1yxY15m+U
dNTepnkLeASByEy4JY0fodebt0oAP6ZJX/KALYvs4G0TSoK3BN+2NRK3auqHOJPPdVQuvi1sjnxZ
+KKPgAQ2O3BgBAi68qBBM0bxQlEJGbNRj7syasfdmGFdvDScoM+LLQ0aNTxB1Jx9BzG+GDUKXo3W
cJMiJlJHkS4t7kcmW7RMX6g5+QYZzGRQ1MFKqGiM1X2RfcvmcJuoZuRYJTu+ieuH2ghRs+0e6qx+
AH+xmLBgemroNUHZYJ2YIfddmOFrGqFl97ZPhdK4zVJxXtOvAQE7dYA6i7rYQAdhV0CNdpHckh2z
F27HKWFxCdbOStJyZWLodUHkNr3vDR9um+jH0zq1/B8imiyuPCqCJ6h8yhflc5pkCs2byn+mGwFM
YUn7fGsJjdUoHRQDBjN8bU1aK0jtgF0yhiup5V1S2I/XpkIQpMGWeHTPla269MeHmqXtV20z2bwU
YRNEsPnTWniexiC8VsxMxoSiKDadTMBPtOJBB/zItsEF/aCiGrmSglm+SHMEGLkXpnrfGxORVklA
F7WhICLKFmp8UuqETaZyy+jHTOsArTGvnnoifaac61AmLo5d7wDMTXQg6nHztU7D8CoR8tTTau0Z
ka3EVaWscam3TBeWuPgwUljukSgsV34llo+SYI5rM/eno5DSYUZ3JnxpAiG5RKLwLFWwL6EVLO8v
FpHVhjEuePIgyV4/VOp3Gt9IMklK7yQBm6VPDXY4o2lvhJ/vMhswV0bViw9DnL6MI8fzEpzKghWs
cGAzuqb71NcPb8cieet5GmrZy2loOY24nIuJX+/hOkNYNrUTvhERBAi2QUnAUJCwc+VMq/eq1ApO
0wxXtFWjpyIngr/FiCTST2JT5jdCHr8EaenvyoDGZruMjAjxy5mS3qZ9QfdUN2DWE49HyBsOjefX
rpSvS6U71oXxTQ3Tx9xI9gkCAzSryRKaEWULCEbWKu5FGfEFNpxMiFt1Ebj+Qkwh1yHdYdNenPZj
JSaHaTQoVHyzdgvR8G023VZG0Ttu+myFGUvntqM2XmNTRztvaMZdjuK2Q0b5YObL15TFhouyH9Ok
mp+6yILDFr5EiG3aSR29LvJfjlQtm3ZJMN7SBTj/D5OevOD6XXJmNQzo6f590gNb+kE/z8pIS3EW
YzQvIssIVHPJ435KwJWMUi8f59BLcRH3dEO4HbgSQTN+HaJaBruOGwtj2uiT6+pLhffuwrQX0DBc
jC0x0mSS+/7C45TDaZYCaJ9GfxVGhtu24U5R+7OfIItTSsgSBXkk2mKduuQjR70V7iWjeoixsjOS
PLczlfN8VhVSNhRvxbqCuFyt4nq+CYYkthGqkpywabZ+K34D7yTAxxa+0k250cqaCZpZrqpR24VC
cCc13fdYTjdSYDBAYVn3qf9a1lAdwizaISZGmpb240kT2mSXTezl3CdwK4a+HZbcfYjYNMua02Jm
XzlRJ1YWXbWUCNm0ydVkMsuza4jTDrAyssbUYksOzewM5pTZWZmMjlDOitcJ8icOUkth8+EpM5GU
yVdAseDsQK3/8+stSoPxZ2QKri6ThKAwR5Im6dvZCF7jkujJwfr6+9T/zSTu4yUXS3AuC90RIcD3
l5Q7JW8rPxXcfHlSvBwVBy1SWyW0Aq9p5sfONOg/cqpkqbruffO0pJPyTEDPAIA5MNtJ4IEsOUvO
JA6kQMtbrkkGJiV5weYtcTNiCGJC2ynq3QZq+7aQ09eqrB+Ukkynm6lrYuU8msR5q4HzEEUlWRDH
vhxGqcdI5yyrpI5LuinMZA4ZSXgjsjsjmUOCadNkh/R4ydooWt5yur6GGjXL5q3ZsEUEzqckqYWN
xMCOXoN2Kmd+kkLqYYyl5rawZIRLmmEBfgULL8fnGP/rZKTmCgYOhmESBW8cQ7QnraZmyDeUBFZ0
gVAC4FSwrElYErvGpVR5gRCTuEu6pUTVA1IzrUfy7O8CrGue3l7fHzXVbouMXx+JvO+Ykf8z/uT6
R7FwapuPf9VyN/8kEv/fwQmmIPlpnf8Ccbl5hm77j33Uts0/nvPv/zj96KPmffONz//dfAMAD9QC
Qj0jE1gU73u7QNCkRfyWJpsEcu5fzTdIkhKYelD1dO5hbtFD+Lu5a3xZuBEmWibS0jb7Q/7kL80I
4N6IyYOtAfQNFG3pMP0U8+MymphJB6KL8n981As1uSi5Ik5sq0C+jlGtwQ+6CHdaEUmBJ+k54W1C
tOFJmsJmhUzF+AMRGxwE/UH6VsCYXImjlNxHAA8KmDjadJJbqWaJ0/nNoPNY9a6GtZ4CIxV1wO14
PzuQ6Osf2I7898jhP3bHftFZBo+IiixPFjVNApDxoaNk6UVg5cM4uyi1+Q9VYWhXHbl8ypCs/o5p
GmqFlgDJBsagtBVwnrqxaGtJnDN+/qKW5nMxtPX412n3R7vq/zXQF9zaz3fEofsWPb/bB8un/t4H
4hcmhkC1EEVgpEWv+V9NaOkLBqx0p6B4cfqzJf61D9QvdIwUkUEWktzw5XiDf+8D5YvByA4XKIZc
OEdzrT/gEf9KlceAkCUGh2XxN2C3vt8H9QTmtETyxI0mZQVvMLK8Bjf0lcjat0gOviH0V92AQGkP
qYRAjj0pTbpOpmKPFFKOrpqmIjnSGtM5n6FH2lqmzs9oEoWHdhjyw6yLMRiDoqoANPphdyWP9UHJ
LPU6EWTrGVpjdB1MoASEKJKcAPhGdWwmtDkrk3oNEZlGOPtVEz5J2SSuMqGfcq/Vqv4e6yiaZ2JH
xZT62WZs/1tl4v/r5YpRyu+W6/G5bsLnNP3HtkkJ4O9i99tH/1qzOJDCUKI8ZEICcoxB6t9Lli4/
cxNmq4sR3dvc5OcVCwiakR22MeD2WVX/XLHqF4i40N5Z66ww8NL6n6zY94F7MeckpGFYsVDlOFje
2tw/Be5BytIMdnR2qUfohhJaeLNo3vSDrtjhWJnrnx7Q9V8p289cw/elwV9XQ8aCDrLOrJFj5/32
0ONgGFOhzC5G1CSr7CzPwdWgQHhX2mOhhNHS4vhMFubfXFNdWvQQdQAB/KK5nMU+0JFspC0wGVcj
imSs7hFUUuSJfWGsIznZR5b0V3T+j2fGv3msuPgyJ2PiKoMF+DCM6nW47rRB04s8a/Omb81tO1pf
Adbs00iXPptFvOEs/5Ug81wX9XJGaICNea4gFD88V0PJzTgV9YtFvQugx0UrzEy+i7QIcFpp4u8R
erl5/tAFN1J8FXcns71S8o2W4CfloJAlgyeUnnG3xiO5C7+bwXezuBurr2F3Lfbbtn9V1K0Ze13r
tuEKNQS1udLDPQCfChjH0ql16mxtNo9zi/ZkgOVB7ci3Xb1FxUk9xOci9Cbl+1Tcqv1NmJ/owc7G
I9qWc7k2zbWvXYCnlPJZVC8m0BNKOLuSZXsoz60orJPQ7YwNBuryRghCVzANR7mY/lZZGzulxCYC
l2Tjyrqfn/XQzTQUl9Nd9Kh+TV7k0kmE61n7lgrZMdJLp0SGq7hGyRWY2A9TfJzMG818rmLQOz2k
7PIsV5TGiYtYgl3KP3r/qdWQArXsoFs1yrYvcjuOUlupHvz57OfAvFYimmJah25nDd18ekB20ZaU
r0K0JzvXdaSP5tK2pL3IxAK5huucyhdNXsEBeekE1oq1EJRunexV3zWGx05wdHVNBRsVW3S5fr/5
pAV6/HGVoCwHOoVWHrXUB2hyFSOJlmHBehmirEKrFVCW2kw07UVggDVw+ZXZRMohR2vORqfltmjp
wv/+Hn7ZF2wGnFEYNQIbkVC2eb9QJ6NtkwRA3KU1n9upDaFtULPqJShHGZqU++dXkwiQbPsFkPOW
2P0U3DRBbjuEBvULdMM7H9VEOC4dsoF9fBhrcGi/v9ovgYZDH616kyuy75njvv9u/mD0QqdgajTi
Hwjxo4KtbdwZpb9tcdzQrehuqvPY/v1F34gO714qV0XIFjYE/CJEtz5k3pMfAIFMjOSW3OMRVFcI
eO0O+S9ECYHcelLczHa9iEs2ybDBYoC1XIa3UdafdUT+ED8zlS2K4IWHHKWrj/Hl9/f3QViF0EQl
ji6IzIozMPbUPrzxSEaUNZED6yYvj0a35m0bitOaG41pjeJIka2KmynZSKtxKw50w9zesMPSE37Q
KkO2ALGEHhnAm3YTC068yo71Hs+8rbYz1vNkd7UbIk5x1MGqhg4/WNfof9vS4Fa9LTnARpXUFnb6
SrRjMJeiLXwXDs2u2GgQrk7NS3AT7uR9/ZTughX+3R5tXsPJBSADthS7/kV7/P3TeAvE797W29NY
hMogKsOd+7BGglI0QTYn1o15N0yO8g2XaoQJFvOy2g5Vx3819sXdYltzndL9hbgGntstcQTHWLyw
6/vKt0FZVzflcdjHP4oXvgf6Sv1nq+rN//R39/mh41IHWPDMfWjdxNvyAH92MJ1wW6+KfbERNjlh
9BUesvKQnOaVf+4fpKv8MO06D/i5f4J044eOfwy3FmBbR74oW7S0YaGh1G+hlp+64KLT0MUqcE7Q
GnHM8a6FJKXYQwWhi5GDwwnWm3bihYNtbIy9vx2upfN4mWC20cijAEQ9VQOb7lbdmr6qMl+p437G
vtI/WsX15D+LxWPbXgBtKiCIHtITyhwrdVOu43N5LK7kxClu6mO8/sytcyG2vw+xvF8absg6QPsB
iPXh3AeSbmV+2Js30b24k66k7XwVH5pTdrJsbSN8Ve/pWp+7itVqJ4lNu1lr7blxegslDYfu4PCE
NH8KHqpwmnFbD9d1vcbAGvRn3Th8Lq3XnekZEcrI65D2JLqwAwpD7hSv0TvBzKlbtLI9KXQQoN8z
J8mfOHcM08N0sirZdKv0qboRdt3W/Bo/6V+lY3/KVsI1B49S2Vh4YLVk2gPB46YTbU29sfptqLns
h6rYwEoWipUQY83sWr2XJuhu2tiexp8w2pZmxr95iguRh2cJ9OzDQcWcW5czcp4b/+gfo/tup2zD
O8TA3PRQhY44eqhRF8UKiryeOxbtzqO+7VbpPt9H68q1zsV29DC3wx3Llr+iEJsei83vNzIiHR/u
EXb7wkAipBlIUGkfzexKtRir2a+mc4pmZrYupB3TebNeITNGN1Ym/u8TtAEby8uCbRAwcdumxlnv
z3G+Fa2dPuyb8lG17sx21zSeERy1CXl5d/I3uHZV30pzFfSMJXbt63QV+i6US+Wct6B7bTwZ1O+w
Mq3n4Brhfd3rirtgejDrK7R9+XPwpSkTqNBBFNTs4Co48JAKaYUzSyTfzIXbVO407Ir4pGQerXAf
5XI0/4JNS1NG4QFLbDtLuUqLXS/eGZnkTPFpTo5ltWakv0Tj5iqKDZDTp1ZFR8dAuC2/05UTohps
zL77wc1XYP5FL77gttO9NJKt6DdJt49lNCfPvbDWp5eJXFHPN/ncgAgEAGEoXgJxs9YsPL/4ityM
CtkdvLYNntmHBEqMVDTU4508TPCHwKHADGzN1RG8wrwQyMchGy9GeN13x8aMVr15Hxm3co5PQczT
Gv4wlUEuUSfBZ6sv3CSq/g/HfSY3+ow3xiVXIfEPY7z19QkXEibJ2KEan5wcHxMnDfkUPKcWv1wg
RzTe319NzGJcZaOkvsCE/d7AuWaOxEhCrAzwxaX8iav4Gz3x5/jP5UzUIBloUB4aOJm9v1wbiXoD
yDS4iXV8BTCynd0oz79Bx1zy/F2IkLoTATToe+UQVJWLTLmroom6sUpjV2MA8MnD/jc3BKEUHj03
xQTgF0kJYYhV+OKjeJFM/2s9hBoQipn5sX4IlC5FcdBftwqHqpCdrUQ4RZVx1pCaoRoRz8akpn9Y
yJLhkdYAACPrQnrxjbj1U2ZJbBoRaJXni18Pa3WGFKIOMPoqxLVmtK5nhOChn5jaJ9neksy9fy10
WXGbosmr00e0PtR5Y6SAYik68QIMovHEpBGdXsLZYCxZeb+PcB+zWUy5SFLIUugp8+A/emYKQYqx
SpF1l7Zi0FX4HsANOM0zxAkzeWJSq7vo8a5+f1FS5V++IXxCKPIW35PLvh0NPz3YsZZLpS5L+ZIk
u8J0sngbqt+tVGEAi3y9o8abzjoZwTOKcLaCoFWMjrginkzxqFmJXRaPWnWrthe/vM9FxIP3+Xgz
lfdT81LRLA7HmzA9DO1LpO/V9kC2nOT7ZN6YE5L3x2nelIItqV68yHAxVIvUzHnIGCNmaA9sDVAx
Mt4oDRWeeTXXXjRvGLWO5dmI2PXXeXfU9E0mPooVAVwVTtW8UadjIryiOcGcR3MaOUIyc2Vw9KoP
enDprItR3FcGldDG4EbMKwHev/ItLe61RTzr1DCA1jeccb1xTsWtpe3rzJWg6Bgx+cBBt65Mgy+d
uUIK8QsziXRH5GcYbwlfzfhOnk9yeKHCNnTX5ztB0UmEnaz+8Lu11j9LxSlXzlF1m1Le6u0ultbh
ULr9tI15VigCQvDHECFCMIEhklebvqtox6lYdd9Qd3dgq0jo0ITaUxOC9kDwXl+ny3zULpozwKup
3mAgWWjb0kQYYkv9rBu3fXfLzM6OUNSvlZtmAvZyD/pLUjxZ2dCjiHwK5yVWN6WnxMCh/mh4ybRj
YWMz78BjV6Q9+3FOgdrUEBiar16AKqUU7HrmlCXiW3BhEH3ThBrd8dL4ZNf+kk1rUPjYs+DeoVkx
Hf9Qo4WoFKI2JyqXWf+e9+i+zSjoeyIGUmaxT6rXRjih76CipdoFZ6XdBcrOz9eSf1Sr+zZbEVCa
8RGKDGpq2XiUs1MkA1gGMEgpoJ0n6cmHlqHaJf0EksZ6N6ReQGtH303xdaMuYkY82WlXFavecvud
bByYdSt3ZHXzte87unW2+g5vEntQEEZb9Xg3+4B+nMbczX3OmGOXi7sRj4d8pWpem3rFd19fizw7
cQdLLzmeZhCXw1UYPxSItmtgEqsI2f3uwNgUkptt1PeGsgt6J6qvUmUFJgEb7N+HDpr8v4QOIL9I
SikUw3TfgZO/m0GZTVUGU67Il0jZJdFSUfUHlEKuQfs5w2uP98NxRm77QTVcqcP4ww6gbU46NgZn
cd6NKMWuMkrS0TiW4SFVX5b/wdvIjrJ7X3ey3k2xsildGbASMoNk7DfTCZnw2DiG+fGqoNdG97wD
MqWqW5WzWZl+jODpEuWhw6zEKPjPoRi3mVSulN620icrep7io0XPx3L8Yj1FN2HkyeNGeCmvpeZo
CK4U7IMeita9P90ha+7gCAX88TlQzwrq6VpzVOe1oF8BolLIA0RU27KBgFBfTdOz2R2sQqRgYhiA
CH136F38dfz2wpA4AvQhdLsc5ZRqdNFD72e31tf4RWTBbaMVnt+9SNHANC+xtfpWtKblkU3Ug12y
AXai1UeU/u2YGj7CMcupQMXrhjvdS4dOBla3llGYEk9qdKmfBzeQrgG+lrCfTHSuYEMG1ZXmn/wY
/cQexOR3hdgWHuVu3ERt7/i49OT1daPdI6C0SQLK8fKqar1nLQkdrXspRu3QIcceIgkKNRWg7Ess
MWj8ISLoUGWl3YDvlYp1XiN4Va2M9psUgTP0iesrUF1LKeTXayhKno7hTg/hWVBvs3LnT9sRbcqO
vl7XXQeY2mb6S5l+15RbGWVAVxjXWrLuInLmTTy5AWZksF1xJTLtO17mOn+6l1+Y9eAhlPkrkVno
RbjrRFf6HsQrk+KlWimDZxXItXj1eEzCNedBf25P40wJvOrZ5S4HDZPS7RSvfGMxpLKLzKuS3ZS6
5V2b7GmrrvDgmb0R9x3coYKt6B7KdI2XSeAA7wqaY9R5obHSN5bbeMSH8BEbkeIp2Fur4pQ8C9do
3mUoR15Gr9sOGxyNmquOXqq+RacyvIRPwYKttTEmuIli7m7C41F1om25j7+qgIic6Vyrrvo1/6Tm
+0APWiLzGwuE3qSInq+yDDx+niAX5PJZYuXyBVyZ6fWgK6C29gu6JbQBpEduJ1leLOY4Hxn0tYK0
g+VrYQxGYyeqQHiq0l0jGIdGTD45Mz5Wo0v/0ESPBtkI4PaGvMSdn1ISq6qzSPC78RIjcesEYD7w
wOqjP80odWoJqggD0RRDRz3i/VUU/MgroLfiJY4WAJzW3YuheI1DNkU+I0Bxvh5i65OYibQxf+u7
hHKR28FxnjEUT/4XaW84OYIc4513yVJwnA7akzB7aURFM5FgVeUu/e9R8bBJh5obC+uQdTrfp8RY
uvDl1vwhRe4L4adsl5ZFl+4N6YJ9hjMKj0ZVOWN/ijRixn4Kf3T69Tz8kLIHo9mL6UvfXVfxdRHf
5/3rbK5MUMmxI9UONPBKsJk0JLHbaQ45p0QX3kawiTUQh6t8chBBtkavIJOKd9gc54Y7Dq7cQc3F
SgKTOCKvzeQhTHcmbeWV5qgbeU9DY0Micsb1yvEd+oUurau1tJqcykPM2QtO5tl/Kl79u+S1fCg8
zS32zFH4OaZGK7j6Xv+YfM1epEdYQFv5aToL/Fe7HnwHSBmS6CJVaOHyKw822L8n86UXNlO+VYzD
OJzztalsyuylT75N2XGU92K/EvqjGF+1w1ZocjxqOGnKTa/dxNVBLB4yN68ObPAZunO1k5K9RRMn
2KbRJldWVrIecZEIKW9s3Mz4d3+BC/yYIDLwiA2hUeCEZzPMw0tzpmuEItFj9PL7A5dC99fFY5iY
IMAFIan6pRqZWgi+ZtrNl1BylWoz6ps4PqjqShpXPg5X3YrfR89QjraM4PC8cFjY6pNVuQs9trzN
jZeuONGLN+cjRht0GVVpjWRSiejhvNLA/VK+gboDDXVJH4UHBAuLU+OQXNMhAPlx0/reILlx5slX
/s30oKdOgmY3frRn9aG/l17DS36PvLVyDg7lhhvaVcdwhX+aYz2lMLBruzj4V90KM3FX3ub35bN2
36+LFVoAguYkN4T7V622DRZcDdQWtLvbgXbmBjfhlbHBSEx8zhvX2OjbsrZr6Va/0lflLnzKsV5B
4tBrtu0rnUAOTsluHrVjwq0dlaPmWQ5QvnWy1t1mFRx0m8PEEVe1RwUjPMc0aNhQ8Aae6LWIN/7B
vxURqOXZfRe/y9tgjeEQshFmbFdHmNsnZdNv9O8AtnuvWMkv8td4jwKIds5pfd5Wg82OmxluwSYA
YOYN005bwJDenG+w/RD676VxnvrtpNyE5bzWxoMVrmDB82eRiucb7uy2cREf86/JUX/sBvhndnDM
7qrK5heK4fyqcRkRNnqxGiVHam2EfvHhqQpn4HLDxmr2vYB35rEYRLp1D820G+hhEt9f+o2xhmaO
fUASeUO4jhS3PyetI90N37Uf/VFumWKgHwCqEZsnB09ZOkhCv6l1Jw0cv8endN1oa7k9JelRBFes
uvwwMra5aoc/QnQXKixunDF2zckVuxXMb0Rb6nivSCtNWvnKVpLAjO/C4ZzQYg02eveqRuRTNwoj
4h5j2TUk7MJ3lOZqoDSBod26/GZn2CaGkYXbDoQ6e2a5+BjwuAwR0VS2GN8xifykivi1BaLriGlC
vjRh0Cr4O7w/IVSEPjDpzOZL1hn48QzscATIUzvpmXeEibFrk4tUH3S5u84Lz9RwQxT4x8lE9EXg
j3xyYv/SkeJ2ODYUWIOAohh4vb+dWqnHYuhC6SI9WLmFxa+G5l5ZMNYYzU/OKUZ9v4QaQG9kBtai
bEhr4EOzDVAKzrNSOV9GN9tUu+40HoZ7APgr7F2v2RpRhTWKk4W7brzF7RfAuESL+E6+Vm+n2MZa
ZwB6f40tTEzHXKAeoRJewQXDdlSO1mZom9/mu0m0HQ0zNEfRbL11wAyn/8XeeSxJjiRp+lVG5o4S
cMCuDjgLD+LpwTLzAkkKzjmefj9ETU2HI6LDN/c2KyPS0l1S2ekGYlBVU/1J7tLLrNnbR9Vap81d
Ujt9t7ZgYTZuG60HTIg4luGSd4x+zx/63fil7XZa9ODrtyOelITn43gsDogc7lDUvoZ+ceVvw604
xVtp3RzGo+7GW3qrz/z/7gjvT9m3/rq4VTc9cUlDpXtVRrcWW9IDlbo2oNpVV2O4bWa233GIb1Kd
63D1I17IdHz1cg6Hnsb4ay1ZnzACKhRHt3g3Tn+UHufYeCMfuXz/a04Z/igfma/Jn7XfEjEyOdAn
Bq7sfUHBhDkMByJijHnUTqZrurmD/Mdmuqa+3egr8q2rbqbfVbKSxUp6zL6LyClqh+uNH3u+O3tV
/uJBz6FmN12Zn4NTjWHjQ/7AUUi6Kj4l8Gx/ddmcNcVPcexnI1NHQvsGeZHvHUGLUVLMAWPV/s7X
2U15F36mbXJl37ZXYmeeol8++bm/qq6TB+PHeKXexN8FnC0i1pGmMP8rDVfRowbsXLh6yxF61SgH
A9wvFlnmddJ9qr2DXd/2wpU2cX6VdLtxuB66T21zDPUbX9+E1aY1XUlzCwVxHoIO4cFNpK2ot0Jz
pXY3hdsw2PSWQxdDLxzzKw1rE5Jd5KawyiJ2yyp+hkEzIwuklbkem2PR3qjqbmw36nhS9ZsYj1LT
qbnv7Fpqb5LmTkL2JTZuRPhU+FdevbIu9HXf+WaZVABCAqUJtV9eDFaQMbcEtMHpNE1pcSfBlD10
KRKdXoe5dtkY4x/HCIHVB5BJeh86qlmLojbCczZC3CM+oRaJ8E1oEzGr8iqX458jSOlLTeI3HQCa
O9QcKsY3CgwAexElRFSgf4qI5ymqvcKdxvS7oWbtUbMwGRubH7JCwBw5JSEOsxYAH6xgyJwky0ip
JumqSWeUdM2ofpS2TRcGDnpBzUYgp/9x6bR8DTx5ukFzd102Dbi0i+46bDw5aqI0PBWTyBnttDM7
wmxcDjvO1Kvt/uPlFrqaSGazHqRoZpIzDAJt6/NQHRcinZBhCk92OPWHpByvh8izN3Ed1G4YTj9K
kxPVGGkhjmMTg5bAtja0hjMnR8z/0FWcGbmfaiVFurczhdTS1ius6wIL0I+vdFbXPTuPgHkDPwGK
gqzCszEWT6ZOpdKLK226V7+2rKdgHbZKHqQ7fWvce1v7Cnb/J+alwb1/lf/Sngn1DEXDr0nswJGi
XqnCjRkdddSvKcAyoslaaW9TGi7hRgpxckFlZ214mN36sEPJ//etfou/nDil0cFXDpnnGOWBKq9M
nAjLwZGB00bYTocnAQKkQbJXmk1bUURsGH2Knvoa84KbTKV5+0nyTj3lfrQOSzRJ56plPPCP2AqE
3/P1+AngcmmtIMwRJehkdBotEiekXKKWIx8949WXgLGyoFZB5HUhKRSzNtCFR/wCenl95Jsf8WzB
w0nTwr1MX8SAGKYn7ddEvp+K6hpbKAj/yK85SUCiLKRBXfHVfusy8mcRU12l8p2ueL8jWOZ7hiLH
Cy/8zfuepSQgc7O10YZYyuVwFA6wVQ6yexUJs9k36k7X+27rhT8UtaVqfRy7fBf10Fw+Xneulc4f
AuvCXCM46bMsyiJSZFqRQrYOs/tOSDjNAOoqMF5Zhaa3SmES08wy6/XHS77d2oyuZvGMWYDSfAGI
vm4jSLrS1IpWpvdRHnXryjpgeuxxyKOaj9J488eLzR8SApDgb+APLgLv4A9GWBgGzzUqP4dBRoGt
2b9ypX0cwRhf2FLL4oyfp4kAtIFycE4ri0pQKzWZ5rbf33v43s+CWtTaKiObj2/pJVks3hmCBxaY
WPzQQI8tNm6ka0OtlGZ3b9/QdKP1usLKJFohBSxPfP4UfQ6I6TLc2cnRqF0fq1jqnVnh67EN93l2
iIKTJO6K4VAYCKBtc2E4RrJBGkpF361Zt4Pbl7da9TBz6H0ozdsBcQV9V8duE24M79Cg58BBURx8
dCD1dTXtYJILgxG1q/zmOMnUeqBUahzTd8OH9EF5mmWfzDVMt+KW2os/T57ibgWRs8QKtnR8qs/O
aRsnZ2SY3Obaugl3Q3obWRs4BRziJx9CkdMBvSk3pbb2rW10aNKd7G3jftvdZNv2wkNeTv14lTNe
TgN8DBYMpN55ptBlaPsh1MN7RLodYXZ3zPjwrFQHbKeqz62R3wW08z9+sW9wiQiOQEVh1Aywn836
Uvy/arBhdN8j0GXK90xvIo6BgzumVrDWDANsV1frLtB+WkLdsMsktOvKvLg0Xn572xbHKg2INkKI
GO7N3+6rK5D9yQ96Y8juE0l/SsIUWQfI5E5UZuW6iRAWiPLfrQUp9OM7fxsSCMHgMZHH0wBfL9kC
dTtC1OyK6n40q/qqsbcSWDwjMJwUFuOF/uI7TxmTLowtCEHgBMGZnd+j1Mit18Oivh97+76UlV2d
JREjAawHjpDDC7JtmzgTWl77pMgvFILvrA7yFHkgyg9KszfiHeiPq0EWjhW8W1kws5jcLvNvtBbh
RCMMb8ZrJMkjhoD+E5O5z3/6mNF/U2AmGSa0UkLv+Z2relj4nZ1V93VaH8oakRT4o8SL1lwNor4Y
p/i18zDFarTFdBD1QM6XjWzRyxUQP6O+B1rR7Ghk9c1+wIJ41armk6YGAXp8xciAObYvbKc3WFAg
4Nwlr5hGLqgUTT2/0YC7saSCCViajoDcKhkl/MbJ2vu2kQ5ZpfEVq4yk8TKRcFnUbAeEqL3Ww72J
KfZOKRJ5gxblxup1875mzv7xa3h5zmdPBteM2QmBwMJO5HM7v7yoQLClMn35hNW4jcvS+Dvoynpj
5kW9UmOm+xQDFtB1RpmIbhKZGw7RZfDchCrDLj3VN43d5uvUpNwrtJNqJO26SkG8FdGFS33zYQJX
RfAMayQ+TCr1xZV22dSbQ2YW96IAvz3VTExEUSqOp8Y/ghJE2cdP5k0CnTHZaAWyQRVE9lTt/MGI
mbac+VZ+P1qDBqQc3AoasMmFb9CYE+T587ehP0E4gRs9W+ksgntvVBrWcUl4XwJWC6HGql80ZTjV
wbQPyjC/NnXQav44MQTWy+JgIo0CsS3RbobWvPNkXxxzb3YLn4D3DJZx1Zlxf1sYoXbAEz5dmdNn
nPQY7VaReYfeBbihqVVwAP5hA+SVAu+78ANpz2XQLaUprCbDrSgNut2Z0B10REEbyBQqjS5dSdjH
nATuLZHW8ALwrdkWllx/aumOeo3dfZqsdeKp4gSsAM5VfrTKZrxtwgvl6TtbFlEx8gIEHo6xur14
M3Wo23ZbJ9H91KD56qP96HRymbtWouSOPNHyi6MOz+/aa+AU2KB2NfRkVo0sfsmNfBOr3lob9O4Z
aWlnqmgFVKqoNjro4AuJeyE8yRkP8honOxA1lGLIIiy+/VLNfJRPMuSH8Hfean2noVaRS2sfm7/V
iIdC0kJ5571yKsrpnWoMGOWKzz9oS8ktNDQhJIQH6OWmmymewv0kwuvU6hrUPNptmNQ1Aif+ofEU
dffx7n+TfNmLUALEnH9hB7zQ+l8lX63NKikw+m6Gdomtxu64ZsiGvx8Ydlv0+QrNkUuczvfWJFLO
hYcF2mhp4NOrBlBdXLNPatT8mJL6F6JBz4kX71PbIxsyAJPk4EJNriw0w+Z3ROHPYjOoTsyh5fw7
jzWtUs2kGU5Z6GrZjanfW9h0KsMT2gN+1a585bOR3kBIasqr1AS8A0gTaWYPCejQd/qyXIehv/Ih
9uCSKUPOCO3a1Tiy1SMAA29a+Wg0Fep3qwEH/N0ccohVh4rOHyQgtbtDb4bO2A4zwzE9qcNtB8yn
iHfeeGwS18KlPebQyYnoqU7wdCweU+U7wic1c7zW2OtiI4Lf4H+TgBahufVoraf6IzLH9nOGFmn2
WdMOPYwbZQVcqj4a9rodGYmB/GFeaq7N1hFRtGqH31JximmTp6WbDfvYwgLyzqoePRp55jMK3Ws7
vvO54Oo00jzLN7hJQp7VjNuxcEd7JX0h/DL5Co29Z22sGW/KT63jDJYFeR1E5BZ5ro936Nt0gPA7
H5cq03+nWFsEzkQecQc1VUKlpgGhGOhyeuGtD74277tL6v0E4zdxmuX4EgRpAcWzpQRgaKSpHJZ6
f2r1Ta9+ylFxme7qmpcnlw5edkZCx8D4bNnfRHHj8RJz7z5oPgftVa190fRfiv5r6Ol1FUe/+JVI
N4GH2Nhaj58n1MAbhm4HT2YY86jYj+OIaWv07M8iCS3KBp65CZmX4X3WeIw2QFd0gEf6eO+1pz64
ydWtb39usZ0fi59qXTmTRiODN1SjCKOY0aopkUYbnoV3NQY4W0HrwecGJWsa7LRUhrrZd4G01vrM
GZ0eJJ3et/RQerpzdJjjxh07cBIM1UQOsSHKV81Ic1JGtJ1BYJviMan9UoyfoVSsMuUoPiPUBZSe
jhWI/oy2gQ87O0UAgh+ksV3xpypcpt6TabQ+AY9ZyeG4kmvSSsyku/tifIVD0NOUr1bRUwdqKXFU
+1NVnKL4p84UOVYFjYG9jemn8B+E/ymsvuTmSQY6E3zOAfGYhxJ/nglmEYi3NDp5XIwu9iLftsUX
cFTgmQc30YBRsGPbrWS4NgB1WtLl3lZX01NO8nOQ+xHCoeHCQK19VH8r9wO+m7AxdVBe8bUKZUF3
LC44WLfFJ+kT48Huu3YYEF8DlrvNM0ev1kix0ZLSwXPQuAHGpro5kD6ypezG9vdefZLEOvfXDIXS
wO16t43XvuagR2+2WyvaJdlWcEj2rkLwjP1XUdOb3Kuoaozon2z6mZY3ViBDrqOXfz2Md00FGn2W
eBqe5WBkMPelzb8MDHSB4/aBaz31PydUsMN1a29hGTKprdQHEV95iZOpV37z2bf3yfTV6r5N7Ewb
FotN3TEPrdtgjSx6wT5hPCq2ebvWkOMaDgDjCYX8J+uuK+k+BiIV7zmcDepVnIAguE7bdYQrKIiR
rP4ez4PlYRXX+wwhPS5eKn52yqcuufeG+4ipY22sYY3Y1R4LWmaGj1lwk3m3mrJV/W2QXun+1ouu
YyyLk6uync/5SLYBk8ymOyU7mIqb6ZvUOI39M4w+rXtsk026b3OkWbaDvinChyqGI3hS2mMLAsB7
Rv8GYaa9gWmDfQ2iPTV2arYTzErBQ12ZTCYvWvHMOf+84IMfTJqb4XAKdd+bMjZHIr4Zu9PEJDAE
ZJpEKPNnzbgZFfk+ipJ+P5Vmf6c3pb6qU/8aU/bQ9YQXbAOZdkrZItgUxoPgQwA6h5m7srI6zCcw
FAbQgD/7ZK5a0T3YUfYwGwQgS5+vE0sGBjEjwjJQW00aDNtyQHrO6Ap509WkqUTIsWMEz6LRlFVh
pSWw2Q4Cir02y8YJExPg55Rvce9VLzTh3p5DqYygHs4HQiHLCNOcp2CpMOpICaTkXvXk/mgGnVui
va7qeIxNnUIy7mC12P73oa3rlSz77aVj+Jt3wgXMRMGZBDkfwxddLKPFRWIyjOSeU5x+ja8jbYFx
UzT677AGQ9g0bQvLhy5xNQ69k8XTT9jjL3bPl9iR89s/2x3zlWDeojIHmp0zF7VtPyUYYURdej8l
8hffmMjdI0evnJp3a6q3hiCuf5xHX8qqN0uaGHuB5Tc4By5O4lmqJfWk6vRA675x7TzrkSmzfmiF
sI+p7sOgaNW9WWUpwNjaw2SiuqsG9UEjGV6V9gi0z0wffbXir9ljRQmUoXNWIXej/rIGkhY06MG9
cM3LoRLgMs5kVKdU/4DTloV1iGwQsqFlDB6O/dEpWbDtBgS+eq/tXKUPm3WRdNNK9Tk3mcB2I5H6
xwashc/cEeX5bqP7QtmOstxu1RZJh7LOnbj1lY3v1ebGyHKxta2ZDIMtynqqm3pbK4W5G/GLdoMg
/DFmVn09Kum2H1X5wt3Nlcv5C0Gtgp4taGgdPseL8tKr2rsei8HL9Sm+V2c3vt6uH0Y52l14gm/q
GZ7g60UWb91Dr0/FewhETS0z8Zgs7E6UCm/m+b90G+ofIjEb08QTHDnMcG3W4nPZ3mUD4mmRJVeb
hKO30qt3f8tGdmC/GD858qyJOUWoHRXAfT2kPTcpHgCA+G3MKXz4CYVkbYTL29UulfJvv+K5q67S
zkJsGuzi4isuQszDjGCSTmYDwim3gmk9m8Sg5ef3+6Dg0IKN3ar1r41h7vP6fgW/1jZBaqEd+vHj
XVihcapgniCjpqDylKlNrcV33AjdGzkmSae2TLZGo3XbErGPtTTp+9xQYSuoxbjB6d7R8ZpQEbG8
E2FDkQBhYu0bFGFGysglsi4hGt+9sFktGCIfDU7UKs5jbVb0WZRUlXQqxTg5jd+ftKncUx8kLrEN
FnDWfOlazx1QaoRHKB1kGgqONQKX6qQBIw4puMdm6PPHz+udIMRxnqjH2zNguLxwOF/t+artwmjE
Wec+8ezsduI8a2rt1kvs/oC+8d70RIVvru07gz7IDjaMtmPWhXkwMGyMpMOQX2uMS3U5Q+GxblJq
BfN3JoJxU46Z7AwQJF4u+I+kU/7vxLH+x+kBzVvi31sePFRhFv789vNFHush//7NPxenn//2v3SB
GKrxXmeMELwlg7z+jzg98it0YyFNgZqCRDa3vf7xZsWMGjIZDQByMU5pc/vnH10g/OKg2qE0BCwZ
IZY/Elk5j7JMNYiw5HqGKzoYiDeWJ7Jl+UPpG8IJ+r7ddh26i/0wXNQfmD/0fwVzBiTkJ7C8CA/B
SlSRczn/3sxOnaa2BokmUfzcWFM3jOuk7sAw2n0FEDzQJWk1hlJpuvIYDSSbDs2fldIMw91o0J3f
TJ4BmNUs5K5em7NNy2YM2yiAvdmETh3I6nBdaHp7l3YlOAr09Ybveuo1V72Eku7WH9Lmaap18OdI
0cpwuEt1BL2ZKCiDGEV1rEYMcA7QJj3QPcasphu2dOPbpK3ADwO74MioSACwahkdur2X0O/dR4iF
HiNkktA77Aq6FnYpzLWARC9tB3MsK6f09Ow6zfwYBnOWcfzIJy/A90fn9hy5F9Pv3upL31ERQEYG
NQifQl555EDgbJ9KNeH8iZ1tyABPysbrNrEimop1pe/VKJ6uRrQYJ5KzCggAg7sZUIk3UryyQ2Ys
nBuCbkDnOgcoz1FZpUDQs4d0sifJzSFz3sJSAMhT9gYuVLoEO4NGt7fRsgz2D50EgoveJEioU2HQ
N9GlWL3F5k79Hvs29kjWGPvBhW7GYjfOIpmAgEBZIISlos+wyBdxOjSqNVYwvqda7OphUmH7Bu2l
FHnebWY3zssw00cjkq4JufJ8N46ZZzeirSVnrLN+H4fWqe6U+VSq1wdbAysWep53UKK8dfhsUeTw
okuuffOGP/sguARgyQRmW4OqaS/OP35U4OKWFpJjGUF9kwyVtgtrpvuTjsJEG5qXKuo5oS3XI8iw
Kt/iHDvOb7lhQh3rMkIVRTogwT4ZjZs0Na2JzFIunCNekudiLWgCYu77zo94SZQsi8ALazuCFQ8w
8icCJ0DJSjWsP0tjZ9LxDaSmWWlaZnD2yyOUfkyjPua+LP9ivBDGGy2JtGv8ewLbGbK8uys7Ln7r
TaIRK13rQqfpG4ZHnuaXoUtmmzjt20H5jPtRcaqw4boOMmHdRGZe/T18+d9895/0Dj/Md20V/60F
6XzDiKV+T1js5Sf+K+khLKbMPGBqK+YTf9ud/lfSs9S/0KBj3KnO+3/+AP876ankQ0bAcxuTSRAx
6l9Jjz9SGX1yIFQBWMwyk38iLXZe9qMBiekWfBbb4qdQMXuj4iCNkhc0iIOrfdw8jZzvEGYBM20m
OlJITfi7q6LiSVPyb68e2vHvb+C1yNjiK/x7XRjEqGJRESA3dv4VKm2poAPNuuTZCijgUDp1LeVA
4jHrW3+81iKWvqwFfokeLZJGJPnFF8+jbLuuG/1NYvsxZiYI4NemOrkfrzIfkF596y+rzDITOkg+
apjlaaOudSs1FVZBATRdN3UKONhT4h265dkVeIn0WoKgrerbqu7T/cdrn3cJXt4i8EFQioRQiB5z
YfUaGmH0rT/ZCWsPcOLXVqDTeptucrkNN2oVKusKJQzn4yXfeYGoMc7ACGxlFSaW50tqhoc3hJz4
m96DSu2BLeLxRhPQPCO4YGD7zpMliII3RMxjZl0tkpQQQVH1gOTXUl2ER9UbZFdMGYQVA21vqR6/
GrF8sKcu2SUNLM2P73OB6P/72Wo0X7hLzsfqch5kSnXM2gZ8bdxD3ayp8AscS0iYXWDv0l6pXE2d
oBpkQIbDCI6t2sASVOx+ZXRKuotsnD0COTQuPJT3nr/GjIpLQ7iJOcT5858UsiUOGDhi6AmU4pLJ
PLAZZE1C1LD//BFQYIOKgxU7R7FFilbKqA8THSB15wvUhTrP+B5g6P4160rjsezkzhVmD88Y1ZQ2
vpbKVHYoqGaM5VBupq7B90XxlOlCiaQuKof5i6NFiIU5ImW8mmVvrG4r3adj4m+mPkdZqkqYbw/y
CH45LATSRziu2/DmR+VW6yZQ/kU/Bk7qeRiU5Vp/1au99NyaA39rVJA6qnVzAu2VFViVt+oGlrKF
5V/qu3Vl69ehL31P40FzgiAARC73gbrv8Ah4NuUUztCFJ/72gwZ+AcuQzxlnAnDZ5283tvKAgwpv
t0L2emN0U3uwRJSiJZ/LnHe9PJB/0xQyV/YoDYOr6Y0H3XnsgOIPWYHdLwLT0NAlioOiK8Rzmtbm
6Ja+H4Bp08ZLTWzt7auY3ef0GbcMnYyW5fn1enbbap5hwvWKMwM9B08Dl5xldAwgxIDpy5VTnQSM
40tV93EdRiA1SBP7KvMna6Ssltsn2t6aCdfbg86slF66AvLRaNyPStutj2tm933Cv2hUgbrWoEod
k2fdvy/yqT/yC8GnCsXucCXlg3UIg9g4IryenMLEwFM12/icBBrsRBt9ix+oemXYhnECSmoPjlIP
44UX+DblzL3TGUzFUVY2ltgUrTM6w9d0uqNa2D0mxShvM7s0LqSc91ex59YN5QPIh/OnXkxB5ElC
Bt/oM2Pu1fFXXpj2hQD4tkLgVizuBUgyZ2198fFL+JhMpdF7a6Wf0e/RZH2uVA12ip+hoNvBRWmL
Huh+lakXstqyfOYDF3PpM6PCZqO15VNEES+UgkgT67jKfZDeBr4szsCRd63WUQwAqTIkN1Vk2CFh
n3KMxEppl+OYApPG6qxj0DTpQxDL40+4Btdlj5uG6kGtWMVZUj14Ko2iLrC0h0ny0SszswzsaZyl
P0wQhvjMiug4tLG3/fjbfud5gh9C7ZSuFsnMWgTuqG7EGKqAeDpDi+JVgAFK0MfTaqwgmPrWY+9X
wZNkZ9aF9/g2i0K4MEBvwxGl1bJs6w+FVo5FIYt1UAja3b0t7vHnOtVxQ0i3hnbDBrulJRdshTTE
FxZ/71Uq8KU5c9myBtNkTmev+nnxpOuSLleMN+Oi3TYgNx1Pyip0/ArwsnHZ3aH/ma+KEX8qKcpJ
qooRbxh6aMdU9cZ1mdlPseXlqwGvc1dXGRqC68t2Ra7TZ8D7xUmrXnULufjlawYSa2n1LQkL77ZR
wfZ//AYXEJG5JKANBQGcyAxMDm3g85vxh0Hpgs6y1qWvWqcp1uiU6CI8BGmjIAvYW8VuBFPqho2n
u4lRin2Y+PkxaSTp8f/hUmbCIXBY9Laxbjy/lCFLNC2Mc3ZTBX+mkNvqW9eCY6RbWu9tZI7uaHsz
tNZ9iA01UgrxaF0rWtWcLlyIykLn5S8CyAQ70N8oYL3x9RC8TTymAi6knBkL6n6aDHkPCDK8pihD
3g15eyfR/OuxlvQdrQWxpa2AZEKI6M7H1/LOTqe3xmtCT3iG8SyeSaCpXipRMKwZ4miPfhDbNyYB
4gB+D01DHYC25SOky9D1gClaeYEH+U5QBjcJZYEMTu/o5Ut4tdPz0musqGT1QXhI49XC3mgpvJyX
e/zf8/d/wkF79br/jSPDU5j9+IUzw+zJ0AS//mNb/cq+/QyzX/WZKP38U/80nzmHg13HgpHtCT/V
IgL9q/nM5oNsh3fDy1mbV/pP81n7i3KGc7HJCHYeL/6r94zZA2MlOtLEchvIsvInx/CXgu715zOn
t1nFjRa3ARx5OXH2hFTZ0gSLQekys171aYYUvAmwPncKUZc4HdWx+iiZA3TFgBpqFeSBfQQcVj/K
TUk5qgK8wbLL23DUr6NtpEjiZmyNnZdFAo0GK0aitAmK71nfI09qjMHT2OTpCJVJtXdRfUmcbjHA
IURyQ/Q2TF2ZW1/Mvs4DUygkskAEWg1fIXgeo50e9XnkFiHc5Rgjg3uvrq2HWjRQB8Y8udGqWv/U
2pDFA2In3vaigs0Z3uSx8YgH04ikNd4xcJkfY9M31t5Uj7sG+Zjdq930TmNiWXlz3TrENvYCbUkK
b+38uvE4lg1phIQ2amm6afppWPt9+tRPTLFRZAbt5NWXVAoXgIeXh4VaIGET+Cp6s8vcHKWI1+W2
GqHYGamPcTQ+FT1oUKUFkZpb1CKGX6wHtdbcBLDlBvmbiyojywp+vm/LBptKQwaB4hfY+quwZZWc
jqyOSyiyCrGFWed91JXs86BoiHZQed3INRyaYDCnrSJF0joeIZyIscE9yhyDQxAqCBwV8Y8i7aVV
pEnyhaj+ErYXn4g5x1QaOLQ5OPSev5nJyiRw5BYPSXsKu5sWeaQKS6+uYRKZtasSLl8S3UEYcyZ5
uFJTGMTaT+aeqwjeUewZ7qhuJT9FqhVMVmvDqMtcTaAvHoFuey4G5FPrmW9+XwEA+HhTvfNwMQwW
tC5omMw0z/NLLwNGHinYIpcWF1ynAYW4HEYNIkNTzxh1KvYfr/dy9D1/VrPsJbhn2vu0ec3FgrbR
6aIVyCPrKl9ObyeHMCt/9Mrk7/Kux7c4jT20nLTvbYNIaMEAd90maPfYtWluG69LLlzQ2wfA9bCt
5i4/coVL9lkr7ArCEtcjqqFzpADcUoqO3Y4Am7ujhH/yywP4o/T4P27QOrcM//2gFVpsE9bBfzyF
RL3s3bbz/AP/pDv9L3babKQChHlm85C5/kl3OmbyYGVmnxxkKubM9d/pzv4LGD2HBNAWNJZorPwr
39l/AT0BvMCemiU+QYD/gQfLcj9A6qQnTtYlNQDNkBfHgXGqqmKoTfSv9IohTA+QIKtRecNMMhl/
v3pM70T0+bdefwvzWvBD7FkYCgbbfE+vjx5ynUxJV2Oa0GRGi4umH4Fgk4u1COqnj1da4PshWM5L
ke+YKs2C6sse8DBlQnghtzX1gZNp4oC8bZYifKSMOlYaVRWuhq7bm7EnuV5ffIZKgkeYfIROlX9N
td+df5IYeq6RY5ddxO9qQCPMh2LV6XR0gCEcf3zBy2Q3Xy+RlAhBoib4s0leP5rIrlKj7xUKhBHf
sqkuadz1M6q3p6NZKN6Ik4Oqrz9e9CVQn70QOonsMJ3GCL1qkADnqyaQW5N2TIVbRAxn7TL/5Jfd
70QVySdzqG56DzWbVOrzmyDEGXXQlLU+muKmw3UHGX1sUpFvCEP7U6A3tPNlDeGXLgefeVN0T4MU
9wCXlBEPZ6QqxwlveSNFYxxPuK+jYeLDWOT3fWV+Grp6WENjwT8am2mnNe1gbYCviQ05wN8Vr0el
8GZZIYG5O+m3zovkuZ4nskMXXpB8mCc953t0HvaAwHrRLsOma7FHq37w+zBuhBvYMFwrKzUcbYx/
ZgnSSCFHUbet/c9p05g0q7xr2RNXSdUEq6LwzQvtiTepw54vxcC/m8IWk5Il0XPMY0vHnVu4sgjz
FcmidgGgzW6pwHGnEnBqktBFALscB/BOlbppnFGvnN4on/vOrC4cp95EisXlLCKF0NvcirtcuEJC
JN3XSt/tNHzztPap6qfoQpExb/jF1qT8IySiawvjZSkjFyIYzFxV2G6JlSHaAU2H9Yd5aSD10iB4
swxBdG6I6OgxL767VC/GRAnR+UykBDnEWuhojtT0JKftONjaVRHQtPAU42q0itEF2GAFxq5GD8AJ
cqvemkN6gkGYoUPY7Zhb/9SyFg9XcUMO926mXvYdSUNIKVO7dZGHW0mXTBpNNYTCDjNWzGDKQDxW
hnIH7EE/4FJZupw9UFTw4Wpj8ZyvCyxTEF5t8FN2bSVs96Wfpi6WxZWbStZWleNgtqUIEESFYWAl
3jdJjn5CGfni+3J5beM4Kwl/AhEugxcRhJM4fOxC+OC2CXrczPGYYDFA5JldQyBGDOnjKPPuPkaw
gPEAjSea5YuNEwxJ2ZtxIqCBJeN6HJw88qcVs/Z81xjSQ9AF+UGRA3ND9YrYkA+tYWRy0MVXapN8
//hi5o7D8n0T6xjMUb6C6J03+eviWhRtY3ue7VqM51daDR0+ldH9lH8gT1HgG4ueWnOpYH530VnY
hakg5oIvUqyvFpWnPiU+sGjmc1BsxMY3O8gHVXkzhRUDqziCzBR9+fhO341kND1AODFMlvVllZ71
sqV3JWfO2mj3NR5wa3sEs9DFIH46CVG1uv1q5ZMEa8j6OspxeEg7Y4e7ZnDhU14gG0nGRA6+Loog
zvsziPD8oXsN8PSi9YXrV73ujDN63ZOhHQTWTMMo8a2faBM4pT+gFVJFg1vWDeKDlnRbUJBc2QgL
5fh5DHgdXzhjGm/yLpfGtiT5vWBe5MV+iGkHwp4jzIj0i2aVyV0y3o4xrho9Lii2QBJQyEiX6dpe
Q2zG9MYbvUWstjMQDo2wTwK3THpS5G41qlDx8kJ8qVNk95M6SDGhPYUqThRBHYntgNQ5zBt6b1Zm
OprdIiMU3ZQ24m5FKn0ZQmTtRIXcSfzNlJHqlkZ2B37PcR/tRO9BmpAQQGhzdEYbCd5QbwbfOG/I
q2AaN3WuTNeWf1daGU62aaoidVgfJLls3T4F6Z3woH0fYTcQYJaLBXnsKGWCh51+YRj6XpKAmAsK
f4bI84TOXzUOekXWepbtIr/ZuRpGGb7drNUmfAxVtfo7svzR2eL/U6inQV3y708gj/cfHj74u/86
fJDXmHoxZngBc5Lf/jl8GH/NbVGc8WYNaBrXhOV/em02Rqior2AdQAkNPpK3+A/Q0/oLIzoko/6u
jwzs+f7g8PEmyc/RSaBMQadl7vfNX+erwEhJq/Z+hnq2iLuNGo7b0fYuZJ85uZwF/MUSc2x+tQQB
Em5pzxJDQGovhm0IU8rsxP2r53/8+wdfo2je7PuXZehBIsOErNZLE+7VMg0gRL+RZc/1kn6T6+l1
no9ubIgnIteFE/xC+/fvsw0oXChKwHcRrFl8Y8LIq1KeEOSyu+4QKM0hx0f6/1B3Xr2RI2m6/iuL
c88BvQHOnotkOqV8ZqrcDVEqE/TeBX/9eajumVGmNMrtWezFAtMYVFdLwSDDfOY1iaYuq0BuqhzJ
TqO/LqTYmGGyizKI3tLcSmFs57frDXKjKvaF6b+54Zg+JVMKKlT7eTbj9C1rsamlxTQGyyJUCIjS
bTiIVaJ112L+sLX7JGCvf/zGLw15FrmZupAgcWhSZar4nEuGBXQ75h0CDrGvxFidjN6F5OC95fp6
lvNae/2R3cS26opZllBKYzXchWZy4UJ609F6ycdBdrAxkMV4Q7WOHSScXNHycYPiYVLzb7lrbmFX
72hx39qZedvb3XXTxr4HjZ9b/9L4b/IfviQ95rk/yV1Eqeh0jrVpdTrG2kiU9t9KCEUw+ZeySbF+
8G7cINpJEe1iy9sPXrqtMvcpbNoLV8iLfsP5lsXsEhYRhRHQ3vMjvnrNXiBdYfQZTnuIKttT/FWv
s5uS9jbgpyfknZcFtG61G9CLNHY49zULV492sE6XnRas8mpWneb7sPFYCjep112jlL3o1WTbl2CB
uuLh45U477e3z8s3m4NKtuVZeFPVZW6bYcEnk/Ztiz5ZqoiVqQPUHbyD0jTXVENuc7V5/njY9042
lw4ywEMSxDe9zyxw2HBDzmrMh2evzh7KAqEsO9x/PMwLNPZ8elR7Zzkak375uZCqIVwtqFuqNol6
pGf8kJsutlyTsSrbYq3G1g5Jhx2AlrWaKDfzERNjYIkm4I0uvRukih7LfNrQg1woEUKZjniEtoLc
o0UYg4GRITmP5LhxY7FWihRHnOq+JF2xJwnVOFuqo7FTtX7F4NIKL6TY+gu68c3kaEWhBuGo4D/P
vt0Uum6itHgy5Zp3DJ3sQR/7a7gHt3YTLNPAXoLGSha60a+nCGEaGwfNNvlODWDlZfEuNlDOLKKv
44gYHRiTEpTPMN5XLL8RVYRS0t4PLL9XEJlGv3/l1Nk2d/p1CrQ6xKtkmuK9rFmXdbGYEmXlJB0C
l3KjO+l2JGUcjWkpGrHJkcdFUW81v0kVvbtA52Rt2BDN8Ow0w2qsrG3NGxX8+9Ab7qyqug+yb5Uz
AqhvrmIgj1JX1t0YQsA1MSTwpmWAWw1iuLGfiOzGc/pV0Fi+V8VfR1es5gHNDPNPL71BlwBdcfNO
jOmytdOvCLpcZ477czCUddPAVo1svA7i3QSxWAly2PfTUjX07QzDs9T6O4JCuyjOH/pIZHPB+Z4a
2K0r5Ka3w42F12OBp7MjgsPkVd/R4zH8sh7v9IFta7qfMi3aO0l7H1WptSyn5NjLEhZ7nj7EiI15
pkDmG6K3aO9dVwH0Fv108xTNjmlTiGiVlv0qcvTPUcwXtd1P8XwvWOBVpLdqHd9GlNbaWMZtUrtQ
EYLVfJAU9u+Qdzufu/O7LiV6iPnKrL5RSC39KOdfGdbPUZi44ACO4trbOna51+Lspg7SZTY5B2VA
NzJS1nWu3My/q6CcKqbm3kvCnRMGq6ZNUU8Vu2xAydux5KbDUyFiHr0Id001LJIg8jNlegqwkLGt
F0WkK/BLt63ofMVMb0pv3OS6dxPn9rZSvMf51FEidSM049ZNsUqwEf6Kra3AzsDsQpQWqcuBo8l9
ClzPMlPWsdvP/6BhiMnq2EAcSb1ZUewJdNhqbLGV6VUWCI7HN3GlbsrOQmSWfas1V01l+2qABk0c
7pR2WOdJDCFbrED6oOfSUxiTyzJor1IEuakMLRuUx+mFXkWi2wcQSdyqvgcvtipMuTTwahAV6u0D
PyNYhM4AX9rTfjR5liwKdViQQV11jbmbP3WY8mfgc4mrfFLQWhnMAWE4PDbwSkkrsWlQuTcFovsh
zp2NxzruO4QuxJ7geJdIfPim4GUNwPjbwa75LZNpU6E6k4bT0tHFwQaVZ6bcLlystn50sfEotHhn
aQMWCuGmnj/NnDvV0ddmdlzLoLewTvos21pa8IQi6oUT6r1DHvw5xQqIi7Rtzq7jqa7s1AVotzQw
rHPcFljkuOmsS6Iy+lzpPT8H5676zPNGLPDFaOrVnRsHZlpW8MCXg5f8DtnFKE9hzAdUxpLLRjN3
kcy23dwKlwgMVEr+kOTiy3ynqlbwGQvHHmWDbG+77WeHpDVAQjke5fLjq+htJYngBKIWbvb05WcH
iNPIoDXiMM8CFxViTVqUxdUU+fDpx2Ah06Ibu5H/Vzxtp9nd82Tot6Y1ItYA9lEUl8qTb6sr86N4
zty44dZ40wNFTWtIjZQGgxzCfdS6RzOfnrtEblqqc7ZDzmu013gDf4+c1q8cDgtTWX38Ot5dG68e
4extjH2mZA20paVljHdOJWKgCOX3mF7+x+O8tzhmVh/YRhtsLzfl6Wvv0yrCG9iYmynp11I1b/HB
WJHWbdvJe9kjeR+sHEdSG4/9ygi/yPreRCnU4BTygvpKwb2h9ryboo52Wce2DbsLten3wmbub5on
Lywf5NxOH9EWEtBxPfdPCmRP0BIPaw4ekOpxgrcOrHKtDlad4j0pgsJTdlFu/p38z6FYjXOVNaNM
z5v2SuwYYTWqHiDIb2MTrtxA/xERB6X5pfTvnbyHth8ABesF2HQOxVRK0ymStMJFMr7KOsxGsBVC
nnhZ6nJjlCYn8rcLn39O988PB4b0aFSS9zugYk5fbmrXY9ZGDFmaBGJcHJ1Ft6iGxkGgWyNVuHAq
ZTX/5Zx1Ul1adwYKJcGQbOcVIUnKzIoSOn4+0uzX2aRvLZluobDfTJ61ayasz1vxhXLXuizUTZf1
qwrdeMwUlyM/k41oyBMF1ULcunZ2g7/MJ0pmhzEJV3HV3GsSn03Xu4kSLr/Q2rU1ABFh7ZIm2jUZ
uPw6fsxixNopb1Z2TK0z/yZH55OaVjc1Dz3/fDv2a0kRvC2Nbctt4xYImGAHOpjccWP4ZY7GOsbL
m+7aQo60TNHmQZJxjLFh6dp7UwarnihQTuZOU6eNS5o975LO4++b+l7lxPRQk5qDpWHo/C4RX4Sp
UNgkY2njHdi4372bbA1yZRPznMqbHrp8RNEm7tc2slN91OC+0K/mSMvhsm17rG4gWgQIBIWqsncT
sbE0seG225ly/GHq7fUkxrv5/Ja1uQv0b1EV7KcyRTFKuW48vJuCcoRZxGnduzdGjJz+eGuH+Tet
Q8tFwTikCD6pDSG47d5QhvBlD4Cb7xBMrd+UrAIvehREnxVRr4NYDnjaG4nNQlqHuwHZk/kd9m11
r2Zi71H2RxJ3M/9cNBEYcqOqo7XtR+NW8fhnUA5DFf0eeX9F3F1n7rHuJZkedjRet27VyI+48PWE
JkyQPCbgFUGK7SfHW9Ut8ROEkEGVmzmQMWPvk2tSArUD47ZRxqUHljcgHwm89t7J5V0f9ddmwoWP
sPC81oSHyGyS3Vj2eGdl95MT46pE0N18o5nhA1Z+mGtGLjIvujUgl2Xshqy/KmW4M7iFWnNahlHy
OMnIF8VwnZOcFlbyiErDIvZqF8FyXtusEdPHBMklYtzUQuY1Yo9yIzim+oHjiTU4X7GZ11xJJwGb
OW1MFfMGGw8ss8UMUC7bgPXpmgu9njY1sqfzt6mVbmVnNlqQysEpeEGojRtRurVGFCprIrnhyJZ+
+vhEeHv5zXAB6onoo0KLoF5weiDQSI475k4rUCiHOR/Qze56Iqqcl0Eem9soEQfHmTaRKTdNQBho
eBfS0jcHLo9A0RIUM8KdIDzPyj+FWqm1aox0N1Kx6nP8J3QMPqx0K3E++Xi6ZLrnB+BcjAHcj6LZ
DCs4n6+We0qeK8Jdmla8UyZP0sNr6wUgkb2jTktjIoxvzORRscJVxTkcV9qnKhy/VVW4L2XVAQLW
d0Gp3PThsCaRwW5heLZxA8YX1fbNgpSTs0EDkLeQPZG6YqMclUS7fkq7RevOYc78cknS6CPhqWZt
NUlSQFfY1YfNgFjcXOyabKKwcRo3dik3w2Di4p2hVxd01zBbdoVjgOAzdpZB/ciJ9uQf+4atA1r7
zgNKVgP4XoSowk1uRfAvMXJJRb6MoIY3mTOB9xOfY3fCXsye7nJN3g3tnIGmnFGG3o6LMecUnLIb
s7Zvhzb8khvRo5IUD22d5RjPBavaIqkoOS+7zOGMZa3SB5F6sK+1AAFle5EPeHyM/cvsW0lGnSsH
hcvW17Nw3+kCmq6abk2zfVbq8JccbdwzsImy8/LBtburnu2rUIpohLJP4oSmUR8cCvTUNIMvICrl
JkvE59YgIyRzzHs8fgKMPzgJdgJL6iGKdyhcPLQWSR3cuV1Isqbn5MBFvwYWMfqNEPuqVdecyEbC
Xde6N4ruHRLGpGT2qAXtWp3w3FaNHXTSW5d8OkVGbN4XDQQiIze3I01cltlOkuwbNluUPKOz+nVb
hrsyHtZJLfbzMeuUzpM2YCXUdn5f01gyS2X58su9eEtXCHE7JORmGRyrSretzqU41Vu74S+QNPAr
tz3oJeD7AOUsyvs/HbsVy861rrSQ3nMbVsYW6IGLkWdCg+Y3JH7EgmCxLMwg3KVKsk2a8c7ABchq
MWJV8+9JgjVT3d0Z6QwNSbZOW9zMiXfMoTyRSJVq+xzWKYKDGd7biTLJHZ31x7Z1Plm4qja6u684
nFdeh+qYDQRVNMHTnGKHMfK0oxP5So3vCCeaPtIzt5NVGYiVjYNcV1h+NwwrtyS3RqETUtWVSp68
8LpvdkQaT7wNYA6MLmcm2ubBdaEZO0r+u9Sxj01DdFJN413ijNaicBxa9ZWRcrfHX728D9dGnC07
WiTX801f5+JC7PzOyTETPWizEBOC/Tqr1beUtzLZYBQHWpToiJfJxQsl4LpBhCGhOvHxUfV2ODqt
lKhnqhoAK/tsODWyw9FocxKktLue45OQrNnN8+/zSi/H4cJw71wE5twddeEi2oAogKKdlGol4DbQ
ZYOzLDj0UxLsOnJgNkzqhpoN5rDJN1WGh8FNbqIwQ02g80cvfnyZ8/9AF/BYZPzv/86/+UdRypqK
SvvSvfrnn/5lO/Hkh5r/9/JLxK9iRsWf/IFoDbrCY/erlvtfTZf+McCf/+V/9S//A0Q9v+Uoy1//
+X9+FB1cVn6biIr8BFQ/V8b/dZNwUeTfo/rXm5/4e2vQ/Zs2q6tAzqEFRsrCL/t7a5D+39zi05Cf
1llOs9DL31uD+t9e0PGvOO//aA3qfwPcAO8afj2MHH74r7QGz1cyBADcV+C5GnNWB934dGXVqZg0
K9C1ZdNXwcqSurdGEsm4LoSortC6bFeZYmWbVy/onS7em0yHUWfFbRxxQATAUT+PKqQeQ1vNNCyc
W+1zaKc4AyamRGEz9pQbLzOKe1wbMuQN0fuv0+oTD64eatMMrprIdq8tj868qU5fgsHs/LpK3M5X
AYohX6BqIVKNQEFWQ6pli8EywnXTKwM6KFOHvZzaErMn9lPXiRJJyHr0viZp7t6Cg7J/Od6A8FeH
3N2ybTXtdkxcbllp22vp9nIhuwwPV2jbFaaKQ/DVabTp8D+1y/63oX05l1+tknlD/7n97r5nbL+7
X8N/+N/TXz+LPPr+ejO9/NwfmwmDeZrpMAY4elmsbKa/7yXKQ3/TESuHuwLf7g8c759bSdFmIK+K
9Al4dHhKdPv+0WZXdP1vM1pq7s7DhwGe6/2VzWSdxK8u+Da09Wf9iplLiznr+bJ2iRRMUQb7rHwe
AIGon8PiQm/0dL/+OQTz5Imp30OoPN2v3N6pDM0x2BuRiqzol9aLVqb3XRPHtr8E4j+r9vwxmD6f
TiYABpqE83xfVSuDyBsoZmrKfiAS92GRV7RANq62II7IiO1ooCxeffN3Tob3pocCGlqMoLLBwp9l
PBhQaSg3mKjG/S6+FU/mAVnni4Oc5jR/TGtmDtLXBySFXu3ptCwiQBdYXLAHjruY+byZqH1SjvUk
or8+Hzp66BnNbIiZFXQ6FIhGQ2D+EOxbFHUV86lMv9hludCR4bOxFvr45c3L65/F5Zd5UVWmckuX
DQG5c86Bg/VhWVRtdAjpYdn1vQFB5OMRzhe4BZkM5TxMwqhhs5fOVt/QJmEO0R4OeqDeuPqdKixM
5y6FO6elN6AwZ6Oc3UlmhQa6xPzkENCowKTO+BzgYdq7uJ7mFyZ0/srmoV509JFWUFFBO5uQ1oiO
OrcIDxRMcLtK1pWFaPPHL+0MSPLHfGbQBjctsjfISpwuAkQFjTwus/BQ/3ShWY0+ra46vxqfiyv9
OcRysPDDcaF/xl1nlrv01h+Pf77cX+ZIdGxyyFkWHhKnw+slsl6tXoSHPn2SZnUIh2JbaMmPoSpX
H490Ruv6c6avhjo7MJDPiR1tqMIDpR6yHBxa19l9tdZvxtvsQin63S/3aqizLwez13KyiKE0u7+q
Q8C1OAp8PJ3zw4gXB0QD7BXm1zN88ey7qXandR5VtoOHH6QrrWsrIhMDFE5osA3zS2ff2801fx9s
EDlogfWd5zBNYxmlNOiOjaG+SjwO1xbm1/LjOb03yNx3gtANhILY83QxEBkBBK85IwoqoYq+naz4
KRou8fvefhwUGnDeIlsB8kaYdzpK7OY0EUI9PFStFR9NDePd0AmUv6YZNy83hkFYYOYQws85vwzV
UdZG6VrhAYkjSsKV62tOMV7Yvu+9MVQg5tDCZBTnbC7NrEbc24JTdajhjN2FafTQh/Hm4+/yzhsD
9UE2AHwXxNm5B2ZWTTb6y0N00FIftWdsf01FXpjJmX7My/s6GeRsKm2VlaPnMsjy9v5obKnkeZ/7
e2Np+mL7vH+YfCzSlpjL7sxrakjFQb+Wi8d/Y55EWugL4TtB7HW6MpLaLsJQaaKDIZQZ41Hcibxd
/ffGONu3IZ6SXqBWfDEz3QLGXtXD7r83gnE6CxlLpQ3bMjoMrVuvQot0oa4vcZXeXRJUhwzKDPBA
nbMTboDjM7hZFx3ypN6iMj+F+QUU2qURzi7adozhQcqeETjgULf0w/zCi3oJEV/HJGxRKiT/nMR8
178KIR2HzswQjdGhXuubcW1v8AZYHDPfXUa/AnhX++jp4YezGZZ3pFfPg7oI9mhPXsAwvjvPF8V5
QiOK2GflGisc8IlTp+jQJd2VmJKlUC4JGF0Y4pziJaKqQMJTRgcPgEy0aXLlwi1+xgb+c/OSNaMT
r3J8v6D/X71JsyqdOBgMNu8zCLxNti3Xzaa4TW6tu+DorH583W2dJd/R3qe3yVrfFut6E67k4ue/
sfRfPcbZqgyzuBFRokUH1z7MJBw7uiTy8wIGe7NmXg1xtixTTZuGPHGig/SDDZ4dv5pkBRYGrUex
AkyEMX2+SlflJu2WCcQ5d1Hci/Ul5MG7H5RGPC2Jl8jtbJ5TGyvROFjRQdjVZuiq7LuiV8Gvj1/m
/EvezNRxDMdGaAzSxvwQr75pW3YhcbwdHaLiLjBmROO17Ay/wGjm44Henc2rgeZL7tVAWq6gxd3z
Sl3aZ3PTOLs4xLsLVMeNBgoMIodvFA7HME8ng5vxcPuc7dK1dq19FnQ4tsiSLCff8EEf+anvrsDU
LVO/W3SLx2Eb7tTr7b9xx+gvTBNqSzzN2WS7PCImmLL4YBbNHYXnu1G7RLZ6IVOdfjmUgUBpUtjD
KpYo5/SF2kUXTbGTNAeR986vZlL6gxaD58LbCLaTb0Go+dpX1vSbanD6RSK6+r1JjPSJ7n18axuj
vo8EnafakAJTIakY+QID1uCHO1YVp+NUYBWcxW11i6wcymdCkz96GwMeZJDT8HYADdQR8SAp6dcu
58IirHu8hlO9MY9ppRc0LlIlf7RzS73V7YA/W/VkeH6TjRioJ2npJotKlSaCBl4zNlDgtPwuqEdY
bK0xmfupykI6K4o9k/fd0QCqhprwwk1rZ9b76endRLU+REszCdHq8LrRCmjRBvg0wwQovkhXxecJ
JK8z+8gqs9v92Li/P17Ub+oT1C3B5XDBQGCYlWfOto90bHrt/eAdO0BoHqjJuGhuGy8oo0WTdv0R
J0uJTGzYlJicACuA11M1rrmZhhoEaCCD7tPHT/QmY9DUF7Vr0KpoU4IlO10VWW6WeRTF/UG3Apyh
9oVp/Z50zivzQAHzr95qYFNmGoCFYAnRgXt2TE5RlITQaFUGUxcOOkzKXKX+RyH7nWrMGXGZOwfI
FRUeVjq5AjTRsxeslsD/s8KMjm5qsGJkm5ZfbXcwfhYyaBuMbXN1rxgImMICMGpYjqnl7Oo4jH8j
5iseOq8iyNPbREfLTJFp/dQJiOl+NJrOp4A+e7VA87X4Gbh6hh3YWP5uO1v9qTdT901mOj5NQdDD
026tsRn9DK2UaqVOHa6gOdrBe7vyrGqhFYYGcVwbBYBiPXt0E298ckMX1RVkiaJ8YYVGnq6AzOrA
7ZIyvxV1jj1VmmmJtRkjEnOaeWmkXjhyz5o288ujFgnxxZj9E9/qnjlK1YRt1UdHxS3lreqW5kLV
utrvwPsViwhtv2+20yg7GAgqxlbC2Itc/BBDNaxCzy42H3/LFybvyYnF46CYN6dKFvoI5zJsTll4
XVUVyTFRk3JdYeaKxUHgbhWJNEDRauIaWDeYS80xDnWJpCIU+eLJUGmyL0aza1ZN5fZ3tRWMu6Ap
VR+bQQUnShGuPTfJKQwOziEI0rUyyOLWADq9VsdKW6fSkjvOyGLZDN1026cOnO/B7DH4ao3Vx3N8
kRs4nSMdEc4CHA/JOknbT/ff0Kqi9lpNPXpOOh9LhdkC9+kFZhyFpl9HeOh9zcp+ujK0WhkWBV6e
j4Mh435bq21+L0i/jzkeLt87cPEPU5KHn7jptCOOJAgASqHZ0pfFUD7QDeWelgQpRu+XfaEdZTxU
j1aUEFk6WZfc2mqtoTBQBdh8dcgV/tIwNP8S1k3twMnNo199EYrSh4TfQXJWKjiRtGP7yo9UZUwX
7AHxqwwK77OSxN5D2HTg49W419tFnznJF72Pqh9yVIIB1n6pfqqoqR4GJW4x6us6c9HbHooLKdT2
SyXNt0UeTl2ybgJp6tCIrpxdr3glpeU4xt4xsWW7xoivWVWdmhoLpfKU265GvodISbnOwni6bQzu
gbLJvM8ff+o3AQ14GIM6hk54BAXyHLCrSK9E6KNPjmYKoorrylpaeiQuRBJnWrjzHkatA3kA+geU
Mt7kYKrQIsWKsvwYBKW2qIbOvglipQdDrW4TJu1n3iqTaBIEegQSa2rH+yELcj9qJMqcuDc/NOy7
9V+eO+JFDrrLzszyfcGRvgrmilaEVoZb3TEfXHddt4W1mqbsotrsmzIsXRMUSzi9KK1w1Zyl6lnS
aKGtlcUxzermOrTV4M5VhL1156S9lMmhLarsRhOOSatN4YZVImOVCSvzO3NMVrIDrVIZU+6P6dww
C4BZoVxpLKcs2buNjnXeMGagEwML+GIebnulL69bOBW+GyeNPwEKXhFpYPEQGOmFUsi8Rk8Oinlu
s/cFZWyKLedkG+EKq0IJrzjiwIDeLRBCv0GtceEkF8kvc3J5PhQvj5Ieq4iexlny2U6d2ZvVVBxd
u42vvSC2V06peosxNihqp8heZn2aHD0t8PySbvrVX1wszNRCVRS2MLwbmiqnRyLgzyKQdlseCUwV
f7TH4E4No+5CW+pMCIaNwjC0N+ZoBLQe3bnTYcoyUpvSa6tjOXWhDzAJpEgytdMqqaCf6FnUrmdz
yb3IAowjA+22NmLN7zVT2erIFYBXltmiHBNthxMpXgg4M/yOFFCdyQRMKieKDrmxsUB3VVyZxjK/
5Kj1JnQjs2ahU+PDY55e+Fk0pShZDkWjr47e2E2+ZtUmvp2e8K3GOrSlFS50pb3w0t7ZYAzp/jGs
Cw3x9J2FRhByV0/VMVEsVLQjLdi6LYSvQRt5R0qHyGYZke4mqXZh+b83WQfnCSIBKEJclKcjQ3To
dVFNNc6HmOe5eBcHi2aaUjC8eQkBzewOqLOVF0Z9c2bzisEt0JvC6p2o8uziUOvMVBukOI9xUyCh
MkaBb8rQuhB3vd3apNMvOsQQF2ZcxencQNWaoItj7QgPP146Y/jctnPkPyTB8uOt9fYtYsPNnNCQ
m7WrrbNooxNNX2K4ZRxFztbyvDgADg+gVCogRbHe0ZeWgv7nx4OekTPmncYShSVA9xvBA1Q9T+en
C7dTbYy1jnE0FitTsa4wSEbEJGiWdjvsWs+91sLuWOvVug3cCv0la48sKyA1cNUfP8vbD0p2TVFc
n7fODGI5fZTaaMzIsEe0RVoaW1rs/B6jrrjwlue1eHp+wo4H64KUletSfz97y6mhZk0bxuKpdipv
ZetFtyh0gVVx4WarPg7E5uNJvY3biW9eIAFEN7DlX4iar65XV5oucMgWqcbI/lZUxkYEmPnFZvg4
BgcLr5yGqlM+dIsox1Y4tPR1klQXtsrbSaPgwQbFtAWuK6oep2+WshQYCKT8jkbuWTiTShx/CE/o
ChTAXgtHvXBLvJtKz8pYZHmAIIC0nQ6Yof3OVjLcYxipUluGk65/zcFSPDT6FPeLmpbO3pQTxtCp
MYLKUfRiCNcBKvk/W+79v1xO5VZGdxLRUjB9MN3PFjleRmPvWKV3tMfIW6hCUfwp1X5//KVnsYez
pUUzmzCR8husYu7m00nLWq3TKDCzpygogfcMfca6cuN2W9aThrNDCuoSYJ1mblqzw48pqXA+WmRN
XtBLjWJ7UWdu/6yiva/5ZhiOYumaUDl9JH7pdZGu3qtpYa3JkJMvU+Y4uI12JTXuULOEshBosT+Q
kOWfyxC64ILeSA0xTB/RnwJX/hCTiNzrU16ryzaVHUmvEvVXOs5XDaJegfKJtHmWRIoa72um1f2w
GLsKmEFh2WW2VJJK2Zv1pD8V3oRUau3lqrJo4JzxZAEyMcscUnGzbuIIS+Ey8bx7qVfx6LMHFexf
y2KPsbP68+NX/s46g9iCpzrSyQiwkamdvvLQ6G2QZm35JDyrW1eovvjeZCjpAu6w4cMpyHwrSIut
A4jf6iH2YpeUPCExfKmtN++g02MFbUpQQXOfElGMc6x5UZWZU2pl/KQ6qbiWtigXoDjqS4fJDPB4
Mww5iklMAXX9PC5SrUbV6iSInwaBn3EVqe61wKeWek2M2awZABx3o2YVdUqIKe/gQCM1/9SGBF4J
3vHhj9H+tWjGfGMAqsfHwwaahDoSgMGT4m8RpLaJhnz0pHq1d0sze3waxlq9ywrvaMgR2PPHH/nt
4QV0H7kPy+WiIkc7i2tKnGYT6LrRU5ZoUG9C0W8nfb6JLHVcWyK81I17C7DgHp5N0Al06QaTGp1O
kLQeY8aIbzkWWbuVTdv7UFnFyjJs229yDKwljhnQsfGPGG0vXReBayyVoNcXplugsO9E+WEY2+Yq
xDBiCd3cuNAHexvqzU/IOU4mRd52/kpy0wk7qmHxk6vxCazaA07F8PhPj+a2TSZU//quesrRY7vw
Md5Z53RZUaaak2WQc2cHu1pZVWxMbvxEmSrcDgSZa6qJlxr+71yayGuCfHTJAIi7zrtTdqiOZu/a
gAkcSle22mrwvKRcWxRlN6KLjHXZOxAJEru+kVaX7CwRO8s8VI3lAHJj+fEKnD/42a6jLgx4g/I/
mJtzA9lKG6saKknyFGXe/ZjI37ZbHO1AfA2c+K4p+uePh3sbchIHmi/ajpS03zTv0SuRTlRg1j1g
KHhtK8LaK+70hbKldmFib5NJ4I+krkhXAl/jsj5d6a0ILJxN9PzJmrxviVDbB29w0rt4MBFu1CCJ
aYExXAGqxSHbjewL8d478yRjoBaAIheYZvtsLbmdW0QJnc4nZ3LUXVZT9itVu1qh3ngJe4g+5ptv
6KmzAQ8wkhkvcC5PYpd6EU/QWp9Ktmi5VfvIWKouluBGETcZNEglKbFcMYZvkyUNFSodZchF1cXF
97xI4bY5QZrOfJNez1A0KOG562VhHTS3Eg9SUyZ4D8akrw27SGlVREN9HHSlWPVqFxorxczTOzvi
Syz12la/a/1g/o5TahW9VsLzs0UXfh+ToC0XkeqQ0+KFJdtF7nR5wF4mIkCFzY2+ekUnsbIfwP4N
ZMXPLmbLNEO6yMRqQ5rP+EN6kS/ZoKvMNurab1NnuDHKHJ08Ag25D0L+u0VPir/38tg4pqQZ3cJL
g+qpEarEI8QylogfdMFOLXMFSTWmhrWjafXdAmMIFDT7IXUOTWFVt47VWe46jJsQBlOnQ9yzqzxT
EAyF4ihLPsNibitQuaKCd+V0nb4TVDePRaUEv0mAMcKNxk5F27BS+i+T1tFzmqwkXXVFp07g55wx
Q7oB4uxKBTKD1J86QwvUbgrVTaKVQwl3rw0Ba8uBgGZqZUiAWQwOFhw0m/gKtARiDQmB+1okylcI
Nmrr56bWdwCIKsNb0GiSqJ4VsU53xTJwmKHfFuqz+6WpLilBJSs7D8rPkxXY+kr2JJj+yHezH5Sq
oEdSNrGOapuHQ9rC9cokXzZGaCO6Agh9RCquzj9zUrfFstPHFM3AXlPaVUEtyl20QyWvg1x4zxFF
3OegN7NbKUWIK49XY9FiIRxXIUyfTSZ+K3oQLTvTiq4ir1OAmWZm9MQdoWeLPnUL8jWnN+48gkvY
R2lBbsrCyL+mUxevW3QsrtRxxO2UbbgTtRIdJ09DlMCKxqU+4QDlz64gcqkPMNIzSy1RAU9qY4GD
kAmXDAHR2p+yOtqjPo2pvBrG7TK3J7ELpzy7Beokv8dTYto+tiIZavhWh2VGozhGvBCd1NYYR2S/
XCsL4sVITf1Ye4HHZ3RF+Niy8b5iEuN8LTu3elBamf7q4IVC8bUjYMLCLK5HtUJKQbEb8VzBXvtM
y1Kxl26Zqw8YG2NU1TTRkzmYyUZLKyimtQGUzyfvyj45BRTHCoXKjYuZZLcw9SFEY2JSo8yvmlJ+
KiTZPK8omWy/Ds0G1QEIbjvpSfo4I3HN5//P3pUsR64kx18Z00k6oA37clRiqZ1VXIvkBcYV+5bY
8Uf6Dv2YHNWvX1clmywjzGSmkTRzmJnX0wlUIiIyMsLDPSzz4iqLRP6xKKlBcfYH9KqgVCsJLZGk
k8FtlI1RBZB3HSftnFxWudQOK9mmfRXd9qLcXORCAFZ3LvWqfBsIgxASBdAyPEFtg8eU09WtN6Te
cxqoNXyfU6V4GUfB+KGNbZPq6r2LbjhFysOBA1zjhu4RXVTc2Qe9GzkFPSm0aAxeA5SyhKywoAHV
qMTrsv4V9BDVqulCERyRLbahL3wzKiPPapuAB00hr776FLNGgI3W0p6XhnaLzwHL81B0U+yOa0qf
ZF4Gznj8GUYq+MzQzSBW65uhQ5p/E7WD0JplZQyvnRCBElU34ldPNDKOxGqeXxterN3wbjk8a0on
o8sGcgaoYjfxrPc0z/ZkaWQXLvLhvVHGoUXuogmNhcEn/TyS3fJVRa/CkjEESESgAfaeHKmFCcMW
QY1S6ZhB9nCzAX7cLZZJJEPzm/cC8ERXutCDfNJrMNIs6j3/LmIiZYdsrb32XK4HQ03RL40U2Trh
WldFOon6HMpIftG/hboxYPuKGsOYnYKon2diB4FVAeo+pHPjQAY3RVHwBPlL6FnyANtDjAtE0LYo
TXiZ6lGw5tswEyx8u1QngV7Je4rJmP5M+eZjIghmTqQKo7rGYSKBOcDDigOTSl/cumqZLL1SEc1M
1yEOZqCBHmKO0arbpp/XHvSRv05SDtWY06QItHnolaOmgXuAzEKUKAY5I6+P69sIl2uQG+HYnfty
CgK5GgPXFp9peoLSbIXhxq7vcaSBErdvQayb5GacluW2dPloI8oh1NtbBaUmPtKGJ5x14yh1Cbql
tBU8jE0LIs1mMUg7twbCtGZhQ2rACloa3MZelfYmhElgf4IWQAXeNcD34uudysG+MVdpih2qyNCc
ELzLWo3V5kxh5SMGEruO8jRuRAD04gLK3BVkOQpFoxborSjmLqnDXr1sK/kpMSR6gbEi3s5olppS
kQazUGoriyZJZ7aJFtvIR+AHKnhGMld0127pNhs1BsEC/nlB0Gn2wbXudnPUFLJZDvT8rKlDEdQG
g77ouaa7SqikLiDp3JxJCj+mZWPBBkhYfF8QY7C8tyGOuq43FHrbDNjSqM8MM/AxoF4nmMr92ojG
/JKxoaNHfch0DTHjAdzU6G2POWVbCloFXD+DccZU//CDwJaOsQkRRT/0FJgst+NlH6L1SnrrcvlT
2xj11tP1wpSgSnmmBPSH3yOhmYkRuAName0D5cDG116gZre06jTSocZLlEiOz1QB/vAUpLHjrQgZ
LQq/TNEjcEO9UBsvv4UoKiSMYwiNR6rw3VkGKPqgWQcxViBhQG8oMbMmPc+5aFM3xV2E48LMasy9
5xWQF19bAMMyjMF8XF9HxDWqZmgroXlwGsGGDALMGCdv7jLyaBWkJAPB9J6Zk3fQdphnURSsLbCP
Y/YOXGCB26l4HG8qRDSRr5mBDbIR4uFZob3kyff0uX/+QFT1gZYANyKCNdNAQDYAQI3stXdqbmxB
xwPAXB4+x1H9xpXZmboraxnjrzt+lni6mW5oxKUoc81dg4l+5SUIb77+WgcI1LHDsg9gajGi0KKU
2GH7VgYpiEEqq7Yba/EMWjGiE8G88s0Z4pslOj6JLJ6cmdJg6wK4wkFDY5x/HfcTDCaMtWAeJFNT
UepuoyLlBdOFJD1qfT1Gnc08EsulEOXAleVpWPF2lAViDkRZr/nAE/GxbOPioGxjvhxS++t9EZhz
+PBeiC9IiNGthP4Uc5XlaeC7UHrsb90k6O5roQJJn4L7rMb5w6IuZNdMM8m90rJAQivHqBYVpKaI
x5Xttk9zFaQslG6LorlshTJeVz2trL7gPSuQo+jq63dlbOTwqpDcGttMAsYmWM6jAZdMpHZqdwtS
eQ7CFQVgJR3ul18/ZfzBR4YCVxZQnUQwBH066OMNxhJLuZG4pKm1WxBt6ZdBAjmjKMcgeYTa29xV
2/xnHPlvGCf/Zxt0PbBf/g2z+zDoakKR8OUpOx5xPfyN3/Pi+ArjMB/aPxgGGbkFfs2LGz8EpC6Y
wPsw5CpgXnycgcaIF6qgqEHBiH5RSUNZHbx2I/nmSGIGwcTvMEmPZvDbTMaVgXfSASPDv5BwsDOG
PSoi8BBVtAYNwBOStFSwNdWDqGCTU2BiGlG1MlVLnRxx1EwH/mGAzNcK0iMaJCwAhxrQ9ygsaBZD
fCkoG+kygMabOaCo0hK5BQ7ElPOSXntCQx05dQ2fNOh3zQXfADtuKpjQjGn4YAF1MlexMx1Hj58E
6ANiOmhT+cEqohqgreBAfdDlghYo+ralZiOEWNEg5XOjBGR47knUDa0QbGaowzZg2Ooqtz5T8j11
qHGn0D4EDg3ZLHRAsWenoV30ct+I00y0MrcB14e7g+bPrYwKCXijo9o5eO//e9O/IEQfBbIP3nT9
9Px06kr4v/9yJekHBAZHN5KAfcEkCg6BX66EPxqloHDHGSvWONF/Uy+Aeh152jjIjdYgep44Mn+5
Ev5oFPNCARbFXvQOte/4EtO2wKgfxvA0dKF+6tDBWk4tRAhzVRvQxLOGyuBmch/MJS/uLRW0MdA0
aF9KT1igYE3tTosvwUa+hfOltl+UmzhtxA1KqmCGk+SNUj1835r++aIuPuHnUfc6gHimXZfVUxXU
5anF4C/+shjxB3AG4y0KwRQl/bEj/Nti0C0EgAXzBMpBYOzYYhT8Q/QRD9aBdOfYYoCgg8EI+H8A
4oNJyG9EX+byOloMmqaAW4AQDJqeMNFTiwEjXx+FKc7+vHA1s9cAoOmevM6r5qlRN2apQCcK/H80
2EOJYqRFUgEO9yxRhrpWCHpisKzJ90Krh447aM9eDHFAGpc7AT3pqs44K4P2IklqVHk0L7vM2sGs
wvCvMcRvxap/NuvCNfRL63oazYs8QYLqP/8jfkv6YwM7/N3fBgbVeNQeRuM6VmQVfyBMAV8BPM+v
P/pFBaP9QJQCuE4BGAxsbGN383c8gk2hvYVTf7y/QlXuG9b1kYEcrSvASTE5g5cY2TROrQtpJu30
CKLS4oCyVBOin9EB3GE1aB4W6QzAu1lRaW9oQNyoQRITkFVyNqXdMlMAyglq5cpFM4/nd+1Y9kkN
aZH2oUDCurqr+Nwz48zbKhXmXAS0FbIS1JqFpxHBh8RC48eo+kIkx6DVG7CDOjjICmVGeW2pNkCU
/u+PbxKuo/jyZyLc5gk2+HZCX/TXX/xlgNIPxCIcXwCkIlVEenIc4YBBB9suwI+gFkKi+TvC6T/A
izxehjGPcfhrv20Qf4S+u4h7MhYeD9JvmOCfjkTNQEEG9zIobxiHpuAR9qpw81CO0NexFGgJmJDQ
Bqd36kCbhwQcuvqhK+CW2DxWHhcRN0tv6rRvoarnyWYUB7HZ13E5GzgNoTCKzrYkx7vqce6L8xop
w0i6grohKEqYUkQbg3k2VRrJyqO2JVXZpHOF8iswsoDFAdSVfOw+cuANIn487PKcgrtZQwcjzu76
ge8XGujXY4WzaK7fCgLlSZu3mFPyNpANi6EqFIPhrwaJY5rou2EAnE9Da9dWxpkACrSsY3moTJmG
PmBsNpIzs+wArC17ouoRtMfyobcxwbMCu1xs/R9wF9AGwX6/cJdDyN7AXaAt+q8OfYK+9r8dh20A
7MYVfvkNMgPk8bh8YQhgjJP4o9+ZwehMyPUB1UMddpwF/BW7Qf4FOApu00CIwu2OUkm4DTIDaGca
I05hzE2/4Td/sExkBCj/IXqjoMSiqqIuKqsO6YuFyxT6WTlkCrm0W6U5hR5dIs4kAEt+3t8/BRV9
ZKtW0cXAE8FWgJLwByYJCQgEAVMgkhWWQzvXShtTApElRr5sSiBh8FoNzenGC02qGqmVV+Dy7GJH
p3gTgJIBqXsPQB8zgl8MwOYg/swHvgX88RrK3Ypz9Gl3P330GAF1qNmxrgudLAQplCsUULyfHm2i
Xmm4a0qSVWbanRcNaHE0erzWdX+TodPe5Q1PCvglBtg4SyvmPN+ns7BzwWFd6jwBjhdjPjXgnoWk
PwMCcaOBgQ/lVc5MNLSVOqWWLFEPCyscOCsC/6fTgUd35vnaEqxTHZE5EAIrbapbYKqQgEMw8Y1e
E5U2l0WqLHQ+XFGoJUtB8Jq4OZhtDbTK9cJdKi6mO/73u/No2SiKQK8e+Kkx9x0LiZ8790VG37M4
+ksz+Nir/7jQTx8HyvSHAVQiituobitw518ufviTkTQFByeoFg/Xgl/sYqKOvzSSeI5U+cjyx6zq
r/QMrKQ/Rt0YpOzQ8dK+WXpBgDk6fUALA5VUrAQWHzg48DDM6RPrHsClbuHv62VPSUzK++FMxYKd
7PrwCJSejqfEK0GqqDDgERaUpJ6a+3jbaHhSa6XnhotwI/rqx+hMqhkDCxsZOp6U2XS+Ozfd8+cf
AmAnPiPIZ6DtevpDvLROI9lv/X1rorNcXwx71+Fv8otzrQJ2qPLnjh09iLmQyUKnh7nY+fsUUc+3
MYSlOZiDNZ59Z9EQsAAvq2W+cne1hXGnRW/RCwnU4gRgCCdaoFLmJIYjaD8d/NPQzLZoPrzVuPtH
WVQcgu54AE/cnupzkIhHcyd7M2zQe9utRZ+6u+axk4l6bqjkY019tNCjzRgt+OixPnVFGQhpf88v
BYvedIthHUJqfl/eNithiQmTXYkUDgnOcnlOO+GPP1lD0RTJK4qdHwI8V3ChiolSfy+8pED2YA7/
MTPrh1Gv9Yaiy7+NnEBEBCbR81Fg+cPRcnr0/nTL4wczbmmIVKS8MJpaj0szESgZ7l6y+dcP+dhG
wdYeP4XxzBK8CkiZG3+vYkYtIPkDj8HnBBKz4wPlDIyXSJDNRjpzyLOYgYMlIbPArRTXQqik4bZw
/EmhXwvgv2D4ezmxaVpWjuf1g90COUVyFERQsZWgoK2pl4kSIv3uFhLfQLWKqtVKEziwPAQagCkN
pp55v8s2sSBfGFUUWVGnXYccfeRS/S5KRvCbm7gkEEa5He49QwdormWaQYSGC5xOgvRyWu6Hfiht
Yci9n/nt5/4yeunv7ODXN/z9K5lwkQq+1ne86O/FGbetdpAbuApM4cIjzV3/LDxIJDvXFhtX/OqJ
TNxIUXpuGnHw99K1DNYqUJET2U5s0IxtoQur3+vnuMyYy/3H38jEBBfT9w0tBH9f2MlTMXftXjdr
u3PiNZRSSxMC181uIOB+tjsCMXEptkbxLd1sonkAUjqPgKtjFi/KeTzD/462nCWuzolIjr7yYVcw
e4MceizZsn3/QW94P63wjnQ9rIyLxAofv/ajA0KVfQIS8XGcFUR8mJ46teceI6uSTINgj2luU53R
hmyiq+yKvgLHOZDC5OwX3DWLW/1hWPlWv632AuBGdvBYgZhlU+mOuuh34jWqaSQ3+71nuXYXEtcj
2oJzhOtuh9QRY3tv0A18gAbeK5WtSLAvoRm5q1+jHSA+pAWpFvhXROLtnlpyjrbmMET31S9kbDn2
C4GvfM7fK6S2/UVjpVuODE5hZjGBYJjdXvGAJy7BmbaQSdE7g+kS0Uoc+RnjLKb/CAYm/CdYAm2g
TK3a/PoDjJTGHz7x8QdgDL/v+wFwTtffY4xp3S953yzvIF8ya+bAXKJzo1ezbiks+TVUH3bGOj8H
YDkM5X21P4wfpE3e8hgqDvbgBFjLS/8htoZ5ZtJVu4vMG20eWt1KtyJzT5fAzpmjURTLwqyW5cZ3
6Kq7TJ93Ty/dZWwHTmyG5j2Y4y3pAdAp8Bp0JNxke/GqXKGimm/aVX0mILNztoeADNAFbo7jQBww
P6cG7IsAGXaiH+wrC5DOBRUtdWa8KA6Aa07oaDZicm6r14Ndb4PXyqxuPev9zCf8U+wCKRkqIHgH
MOIxOyj6HtcD6R/sgzvxTnzDlNGr6pNqmSY21D5ksPpLpE3O/HB2cOjnDz96KpNcDKUXKVKaBPvQ
ybfKnCO7cl3NoICyOudCZx/FXBZpruWGy+FR0UVakWSDiOA6wSK13QsEznNUQixE48MvYzIIoJqz
SAMr8l4G2VVnRZZ74ZqV1a0h0G1yF90zZ/cP/AJTYRYl7aK8jixoS+/PfNU/OubR/jIZhtYn8aBh
wHoPp5y1s3w+zOJnf+s/GxfeUrEhQ7lpQpg3xscRO2dfP53RIv15OkGXGLUE0Cmhw8FErTROOwG8
CcEeFN1WbIXb2ApWQEVanAkU03v7UFi15ZJ8KYI8CliLjW4CV/71S/ykB/kQG0bBk7GTPpIrnDpX
D56OHKLCwf5+8QyCI3IPKqs7J7goSGrB4koTer/kebF51sgKnElEsBLTFom9nOXEJ7uFbCbmVjR5
M1km5F6dPZYkdJLZDWKI71zZkTlf+5aDCUKst9jZMn5fQ57vPOc6IVtQm+NvOisT4oFWSSSy8fCI
kjxebjRnlc0eLyOyHfB3FeJoRLHkGU8uOwsKh85m21itXZquBVSPOeut3Zuze7h6sfutHhLRHpyA
bLY/AVQZWTWWutxuZPvxxjcl8h7hl27uRizXzV2B//5Crd7cbgYiLxIyz8hNTPB8IjgSuXfcBWcn
hw0QHEwJWli1BCxrIG/bRw0vd5lZCbkGmd/r5nHAT7BWnGVfbQkl69jEay8s53IJ6FhLNvg9rxB3
cW7nr56jA92FwUkyvwUxk/l679p3j+4iALRsp+D4is1ryBSambnFXo7W0a2e8T0gH0kS/ObM5MhC
IZeba6uxNouK3Mw68tjPHlfma2dJ+EePHX4USGsQNXGWG3jzcrZ9xE0NOZdhOok5G/ALo01FrlR8
1X6nYpXElC34nYP1KwLIWUWi8b+82Iptz3RidkvJNK/t5YVKotli53TkYX6LV5XMWWMuSrILiAy7
Xe8vrlexeUF26wHmvJ4vDZMzC8terpf21VonS8O6L8hqXpNrai8Ue42HmMi0iOnCvN6fdIDekJEO
2J/Zg0xkWNwO0lRLnSC8b2pykRJ7riCXwByLWZsX1yKZ2z55HRwFGyotX3xr1jrcUloS0XkiF7eQ
drzxyKNvJjMVG2df4T9ysvTGbxeSO4OgfUNS08c/XL9ppr3MZ+7KXgrm+GZvmelYPIytMdXtxRoP
wnuaubnZBpb9blvL2duY6NgXr5vaXEKLhNwioKHcvbNTe/Y2mJiDtDf18rI3N43VOI0lOJU1j8h8
AxYEU1zewbt7mBVIShvLAeOOTa3bu81WIfdzDR7RWPqMn9nzytLI3WZ1iTePLGRkdm6mpCer2t7e
RRbJrHeJXN+/wpJHN9LIe2LZ89s7094tMexLLmYP2L6EvN/N71uC3e2t8OJpTYGLu3jwzIfe6eyl
XV32lk4Gu7G5WWb5JFy5BGc7/j1LCZI4Z47Nzpc+8SysOq5Xm5AKtLjxhW7tW7xdZS9d8/ry/rkl
q84qsSEa6NQlB/MIixvgGmtkojq28FKz4luexPP8gi5Tc1meuUWO5eaPyddRfGOQjSLGFgK5QHwD
BRG551b3g/W8KWE1d/hScNiFb25kU8TWZ+bzzQzaD4sXlA2KxV4n6zF3hWCcI5nX07JCjOHiigvw
GabeTwNvjr6OwnFoW/PLdMHbXgDix3zhgcXuGuMwKEC1W3WuZyS1JRMIiDOB/4Cg+xD3jx7PnMCG
b/iqnJZjTihePmYX3UJDHJwFtnThzlVwj+fLaFuc+Rp/OnBBmAIsKVpdoH9kfjPvR0GjS22wL2mQ
27EOCdvAe9GFISR9UKfATqFKnGJYAKX0UD2Xh//JFEBGjoYGLvUQ1BZPdzxJ9KwVODy9tTFr9K6/
yw/tvXiPa0m+0Xbcjf7zgd9q+v874Bf0KQ6e0n+Qmr491f/I3v9xPSIyQAz+UrKCMePafyvG/M+Q
ghlTxc+rzv9OvVFQJj0BJI1/5a8ekiL9wAAwPzJKHaQmfheYMVn1A+gOMGqh6ox+Efqof/eQOFH4
AeAIpj4hV4AhYn7E3P2qMCvKD14BFAlNJOhLgVr+W+3X0zoIHoS+K56tMnmPXNSZm7l+DPHdeg/Z
teezxIifrKwwWWWsYEQVwsixjRI7AWEJGah+xns/W5px2mDoK7noJBBNGdqOl7hdLEjcxLUZ38xr
TUzdyI1svpWGTaaIHdgiY9U6so7dzwBz0pU6Ccd/bzcrOuAC4gu+QT2yhcbhIbuF8Sd72srM1SwL
+bDrdSGyhy5tlhC7qa046o3raauPX+Koviu6FLy8Wgbq3ZZqZiCHkI/n5P20xceAdbQ4ysZai05Z
BKnISJ2DFPyp5SN94r4w0W7QS5x7Gh/bUlmgWjOsA+qdCeefmSFzpmJ78xxX9cguvVK8KJW0fpHC
gP8eXcVvW2FcUyvaolVj8FeGet2tINkpbFyd+xaT6N+Ls4oD4LiRa9rj3X3xpQBAR/XOkTF9sisy
45wuWN06DYNidhymoKzVY3RAgRiaZCrsyRk0ZVTKmHG1g7zYumLjzZW8451pizN1BszGZnkpoFtL
+z5+GWjiLTAybCymrc44qBzLUZdhzs1W7occcyUTd4TxTBfjTX0QYtm2zEFyKhShKQ/CNOc5ZJVH
nplieKLQUlgJCLUgDtxi2LrBEOu0DWE8E0oHVV4ENLahwwNam5ETrNXrYuJ2M84JRmp38CCLZ2PE
dWaUemCCX+rcRNRnNs645pAkQ+uVIE3ToGsJyVIVlw+tqqa9+kFC7WjXVbGukyHD6nm4LuubLD/T
7P3krVnOI/B5pcAo9Chfis0mceOQgPJtO+ljsigL0Cn4vDHIoY0W+iKLkuTJB5brTA3/sxdnHLNQ
9bKElE4IvWo1egQnA0a/jZKm0/yeJacbwK1dBLIa2m4ZOGCLkefgiOhm0zaG8c8462vB47Ex4DrM
LFdJITStVtrPHPvTPtZnO8McnSEYZ6o0TFyL0pHEqDXF5nXaezPeCVahIvSDKrTLWi5BXiW/Sm4z
zfNHLbfjAz+thpCLfT2A4ihvJV3+6AthO3FtxjUFV9GKQSpCWxBVGUzl5TzRktyatCkHTMCRZ1aN
hnEvcHvYETTAE0kJSRxGl9PWZs7NRvfTRARjjx1iWV5Kb8sk2U1bmslp0w6acnqKpUHhri0qSVvy
tNOmeQ9LcxWNonS0xOIg/SWKYlF54lszB2ZXyiXF5H9o93Fr+iKCt6oBUzxtSxi3LMOM9rzqw0wK
TjZLn5dt1ehvpy3OeGWM2eU0qpPQVsMYE8WuYPTKg5a1WT4tezu0io7sEBAayBlXcWj7wHjo3N6n
0sSvybhmr3F1B87d0M64fll5YD5OyuFm2rYwrgkm1bButAFCWkn7zHH12lXyc+yJ43f7Xc/5O589
NB+PdiTjtbrrfOBwGqlTr0K+uwVViniGweGzxRnXBMNGEEhGHdie4G9AtINLBN+W007lQ4Xq6M1F
TxbCvoh9mw90FKzT9AEXonN1rs/enDk53RyM73oFzfSgwoSrzpUGFMvptDOfJf5KOUhaBQIWz0F2
5Oe275/jpvzstcd/frQnHA8Rc0+SfWx4pxOaCwaum8I5Qc3PVmfcs6Ktx9UcbKXznnBWAE4OgYhp
cYVFzcR6ILR1Mn7NWMxs3avuSs/Qp104D93Lo20BC0wiih4W1yqU/JWZmE08kQ+ouqOVa6gnJEOP
T9mGlYkpqZaAdP5cd/WT/WY1mED7I1d+g/1O9GLUBMlE0zO4dlq2zI6lYraJgyaX6Nti3wBJ3AJ2
nAOBOy1945mjU2mauul0rJ7x7UUctW/FALKqSfGQlQwJXQoeQD/xbcrp0GOTZTTRS3daZoj5oBMX
kj29bQpf9W2Q+IQWlPoqU0gKf1pE5BkHFalXg4EMr65zuTnkOzW/n7YnjG+CVXWoPE/zQTACXvmw
NZrLptX1iauLp5viZW3aRkWGE6gIrZ7O4+EcuvUzG2fOTdq7RlsYWDnhMp/40nNXo/wxbU+YcxND
BH3MjSdEhJFry+8VUFp3yWbK4h8YZPJCl6BJUsLAawOSTQPachgSm/TmGJE43W/I8akJBC6weLUO
+lnSTDozAbA+XVcDE3TVgG3errJ+ncfxZmgmVTwAfDxdmac6RI+MCm8MhiIo4006KoEmP102ldu6
9EuKc1jvFqpQrUAAb037gIwrGkWV6r7fwGMGdZm0G6kPzkAW/2zTQMWfvnQMasW2k3EoFH4YXvlS
eTuCqydFEEyRnS7eJWD50zp8wiyWr6m+wVjrJCcH4I9ZGdOXFZVx3Mj9jVfbqT/R6Bg3FGKZo7SE
G4Jg66UXBjIM0rSCEmAwp+9cGapXVQnMrsvdeuaCJcyUWvDuTTIRnXHDxIujku9Go844ag9i5lp6
zU06aA7TGce5mpRoUp8VKRb30vxJ03Nh7SsDV058d8YhYwODMqGB5etiAMWe380wAShNfHfGLXOv
Aq1ohjxTiWixH9ysVh1Jq5VumgexRBAYiI24EGwQNo3Dy0gARlDv59O+KeOcUPTz46aE/yQJFInj
HsIzSTStNAtQ1Kk5ZqCs0mg7Omcy0+R+23f5tONGZ5yzDyUlgK4SolWqz6N0KGa81IWTLq8KO1oS
JVFYgkkV0peVmPeO5g19SbSwhsrdpE1nhbQoiA5x38EDKCcPqyiuX8NClK+mLc54aQ2iWklsecQt
4UYBY6XQTes6oml8+jlrNxZbDD4hRfYBf5Lc0lSNhJ+4J4yDakUGWGqHxWOIi/vBBkSsk3JvZZyZ
P44ssS5WqIMhbEV6uQNKArAzv9emHZsj1cjx4hoUFEU3rTW7MapmXfN8ui7QiJiWRmiMd6qYeY+S
alCdIKRALTZyuujb4q9xvm9WfSECePruUSpggIJWquM1eTLD3PywwAT/OWTmJ8c+q3qtaXnVCVWA
SOi2DSY8vN721bCbuDPMKRqBHbtvDao6kVHWc+oNgtPhMj4toI8MSsdflXcTzqBpoTp6nScXhuIB
UtqH31OZ/lVkAnTmdPW8FfIiA2egU9URZkVlsBP0GJKdFr1Y4QvDazgebLOqowLobUuiqy4opBd3
k6LLYTzi6Iafu2EKEIquOG4HKfsYhL6rwMNI0bTVGVfNel/sIP6nYqhNTS8LuZAWUWxEE1dnfFWl
rsC7LlbnC5W/guACsqMmVSfuDOOrARQFQf6Yqk5b66oZNpV+n8h1Pe3AG9E9xxZJk8HvojpWnbQX
wzkX+dIOIhjV5bR9Z45ToLaNSqxgMyA9BkaOjwBZFxVuWvrCgoO4lJMKXsPOJCH430muFsOGrxRu
2suzCCG+dCF0z2F50N9lTsHpAFVj1HWa0bCD8ZoApkE1AF9fW/iXBdcl67zR22n3OZZKFrodg8iD
WNlBadKzuUgQSCQ2+rR9Z1FCkJRLjNRDFFPkrrhRslR897NAm7gxjK/WZe0maYcIbBixaEFnsiGa
EcTT4jurjAWi+IbmFd5d8iNuncQZZwpxcG5u75OziRXT6MLebwPFU50BNME24E4q4YAqnRaBD6JB
RzEyTCrM+Oeu4iSYo3JAmITUI1aVafdHhfFVkFsaIZVxaldhJDrgJKjsUoaE+aRIwA4wdBCbc2nm
w1ep3M+6gY/nmic1z5NWZ+FCjZ7mg5K1WL0GNX4UK7HZCdI5va9PvioLGVKjoihDqCg4itKIcySQ
ugnp5GjaV2UxQxjTBbVgw6uO0HP1BUjtOQKObe5q2s4w6W+BpCATQpxNWSUq2zCNnsVu4CbVtkFB
cHp4FJ5gpGWsKaO5p5bUio2tyNn3OIr/TmdYRRGlRmwv6gZJqiLvRNBabBS1VadZOwsd4hqjVZWm
VB2/VHsrzoPBzofynLTxZxYjnm5MKBQCBwohBHch9dZ8IHBzfsikaTAzheUB7ktfr4oG5g7hTsVs
3EImmQwJiWkmw6TAjVCLdSVyitPrbvBmyJk8gw4JxNknLc/Chzw+go6AjEoGSqSCXTRKv2iFJj9z
aB+aTR87rR+U09KqNcQ4wtaXdWvYQhbpJJT4eq65ck00X5FIrJTgha/pyhBAQEPBun4TIcWfGOlY
qFGL60LOZTh7XShm3GNgvHyP5TaZ5nIS48/QevOTOhEUp07LaEl9xQP0Mtetr7/NeOP+0+YxDg1l
aqksZUVxwoZLFxVfd6EZ8kkK1fq6iK2o6akVV603Lfk8TIYfHWixEtW4ZSGw+jKn2nIpBjYwq+K0
yxZLYtmAoCbRAG1wwF+MATallM1WVibWFVmFSYXXfbUccNky3NzdIr9NwUhYStNqCywEyR9h9VAh
0BxolKu4xXH6HGQI07pBGJc9DU9C5baBFyJN4askf+3yUl21XtrffG1EnwS/DygkJXKhRIQ0pQI3
oC1yrTEH1ZU2LfkcKa2OLywNX8CSOSRwYdX0scWFGn3LvQz03NPenilGdZpKW6XH+mUPuRWiD5o2
g6AO100LfyweqeOg7IOrLi66Xl7tdb4M1kOcNWfKrp848Egee7w7wCE2gTpaZSlFDXgNEWMh/5oZ
20SCSJUblQOp0a/zprnYYYD4yIEblOlBqBhpDoijQquUaX6B4Z1w2s2XHb0FMmHQUxdVKi+GUJ4I
nVMT5Qx52k2ABSmpXat2PETCnB6981HfjhKADOTraWbEZNMKDKaXO+QXJd82K7TWKmeg1TSAFSiE
Tz8zyFxp1HkK7ndhrGtQ0Kz40pbQKZgYmVm8koDOc+wh9DhFIg53te7K79TQu2kf9kDXc2Q2MhA/
eSNidQCgDVsX8/tAAb3wpJ1nAUsRdNeaBlrgTtt03XUDToetXHrxGQf7JLixooWJmImRhmlFpxSF
atdwvWBquEVOuwuwkCXQqHI+l5aaY1Rt5i5cXciuoYakc9NsnqUx4TDJkkPoy3AUWhvExbCPw/Wp
Ni2nFphKVVjItS7nmeGUZShdJHHCr40y0u6nfVcmp5YjRU99XzccvcTwEDTIjVuP5u20VITFLpU8
xr+EWjIcTS7CRd77CfHyrplo8Iy/pm421DoHTS13ACMm1IWTF9+TsrdJO8MCmHpAwo2mFrHvKtSo
AIyqEhI2XnI1bXnmxFU1H0KAWm84XCQWlaUMsRqZkF3rpxWrWAwTjfykK73cdTIaUsKnibrTAGWa
1shnUUyJ5HYhtPNcpxdASRJA4xdQpvyckO0n4YCFMWW8Gqqllrmol0Cgx0DhnbSS9F/UnUmTpDrT
pX+R2hgEiE0vIOacKsfKqg1WowCBkEAD4tf3yTK7Zu/Nfm9f+3LX68yMjCA0uPtxP4/72FH2vo1p
6sCFpZjAPKTCoCowRuSkzFB+8Ht9t125wDwoOmAaFMXl/KD6or21hnxsJA+29X+/osYB80pczM2h
VQjrYXiU3hpp6Qd7BqJ39ysYKeXIWtcc9BRFe5KS/tsoR/P9Y0v+3X4FPj5wm0hy6EDernLXJ4fM
QT/8yKvDGe7vj6ZYy6np6UIObTnGz3kKzqDy7fLzY6/+brtuSsBt1Izk0Ixh3VvU3Y4eaLcPnfGw
fPz7ex8lmfsFjM8DX4ahJnMQn4pUpD8+9t7fZbdhncT6JpIdhnRIbtqY6Kd23P7NhPG/b1Z4lv/9
vW9RO5rcBnJw2q2vycrFpSmi7UOZORAkf391WsBuUVgcY3IDu9Wr/rZrxo8VlOj7Xqdm9LFeJt8c
ioyofRxW0AS3tv1QWACjxL+/9cblUgHzSA7UZWpvSNQfffKv8O1/euzvtipYrqhnbhk5GDnw7awH
pR/TJlfpB9/9u83KR5PCqzqFy1khUjRseK/iOrFd9LEN9b75qQejKQa0lryV3YGPTFnzOaVd97EN
9b75SWRWrkuLo8aGWV+1IfRnytd/ywf/4dm/h1zFLS1borLm4HCHXxIMS70w5v+1RfhtX/7f9SKY
BPx94SiFJDNMnhxYa4F+bewaHTHiZA9Cw0SiysHb2eoPHQ3s3eZFCxobRrqSQ1gKD4pommC6ZFo+
+OrvNm835RFUoA1HcrqmFzDWaDWjvPCh4JKydzdth16okoycHxefeXqJADx/nlDTmT+UNtD3/VBt
CfQsmKP6aCwg6jDp9adeLR88Hd73RBmSUBTSpuU4CT6A8uUAs96mbvv9sS/23falNmu7GJPNx6Jc
551ps2U3tqL/2OHwviWqbwPJu2QExMYidm2nwR81oJgfWzbvnY+btiQNSbPmmAXpWpQoSP6Lgtr0
oVoXfd8YFaG1v12E4SeRkAhO5RICdy7m9YOrvni3fd2ip6lhMBwoFI0qlzh7bZTgH1uV7/ujtrQs
OlAb5tNiDSU7NXAFW4Z2/NhcLAxC/n74CCvTUYD0fPIim2vF8K1KOD98cOG827MaBjVRI2ADjxJL
eUQngLoXqflYVkLft0hNwuIQ7lZy6rT6HHwmfwGuvnz50I563yE1M9f7sRvV2aV0+JqB5vRTGflv
zZdvi+O/nPlvPLf/LDHOBexNeL/6c1kQ7Q8Oxaf1tDSx/z1FJoaBLuY4/iVQzrO30/2//LPi3eEg
bJQEmlh1boNJ+VWGmloTHwsDk1Z5HZLWkhITO0sPugQDIegG+AvCjkmchuaXT8ChCtUgeyAVq2iZ
lO2rlmzE3BBaSCdrIkJaHIqctP13LX0YqyKJ1pBWJIx5cgHGWqgRbLimjA5951LxnawpAM7VRnMf
fyne/gQ+tWmntweAbufhAixcN94UbdHLS8aZ4l+stNrCF3la1vkx0toOqhbBGNpX+BAN/04SwImb
SkSg+P4knhiwjdbSrvy5QTeBdhUF1w7rewozdIaY9uv1aNYtnwEqdszsYgCtmwflYIZwM0Ubg80/
EPShfyg0sACu8iuP1mIXVMjml2GeQTXGeIJU55JZloHN7UY37Vw0DCM+f2s3fd5mWmK+ICKtfk3U
kMrbNyie7mo/09xcoyUj0WPt/crYz5GqWN9CWNPR62gGl0Q7F48dEr1pXVkx1xK2nBwf1jAR7Nnh
NbXeLZrR+Ps2RFmrK89038G0Nl0bODiivTkppqplmByY4QPbR2rPG99Mt32QJrufebbgFRhsuRI4
88HrOQt7znDr3fWLFP1tmWxuOJVIgxQ+UEOncDBLzIarjbFuuAdsSoEkhFhi2o5tFrLlZrEppC/4
VEPgf9zKLDFDbUrAAwHpWzeuTi0AM+TLmJqwyKpDAyI4oG5Fm8qEYs6avTFXmPKL3aH1MZ19jRm7
kKZXoR8c6oNRHMxWNasssv4IK6CBL7XeFgKu9iZZk8PRGXaq6ptLF++fbZew9lk3mXYzJtDhq9LV
AF2sGMonKU/bc26nLP/aLcnQ/zYRCO4wIuNkS2TlcoI/q/PW9eupX/Gp4mMYm2UgVY8p/DiqYlng
/+5l2XEQJCI/WfY7WnibAmPT6wbDhppZSV7JZmwGQEa7pdsPsAUC+Qnj/2HcYeDCwDOyV+W4T5XX
q7ySQbxtsEKbVoNRDcjzumvl5Mr1inZTGs+HHuQSI/ekbA1MuTObtmgXKFg3+l8JShv2wURojf6i
9aaiX9PcJcMhaVTaAM3dw6R7Jstn2yO0dIROZzYhTMjFmqtqztwKI86EYptHc4TNMOuiMz/iBU/y
p+6XBMCKTY5xuEjUlYprjFQvyQPTusDkMBLZ4X7M8+7iYxF9gn38QH9qq5YLjNOX6zSxKWjbBVxd
c3hRxF2M+KEDMfmRitjznxxe7/TIi7ItQI5M11Y3N+swGXHtjQjU23qlTSn4q22xBsUN3doy6S4y
zCM2Tz7xaX5ZcJhQgAb6tQBiBC2VfroMbw7cwHVMPQe1gw4h959zAkzkL5I2fH5eXKHKvjItKvNR
ZVNqtvsWvsVAnAy4swBvHnwh+q3CYUNWXU3opezUwVExzsmpiBxcjI4YdcyXphphhqN/Y+xMBV9x
GIUYheZ0+IWwytDAErRe2b7XX8AYaxjIIQgzh7KGsY1wU7WA7MbLaiNUw/M9CrAxeoUxcCgf5kT6
/EsaiOFJVTq0/OC9eefp78HM6XTftQvTr+s0TvFY0ZUqe9tEfbJ+89z1aODpQ6S649BkboZ7kVad
BZnXgqYZHzzPi9XhBJ1TkVwLF0curgYqNYpuM2vSbq2HhCzx62p9iPYFFTn9bQnSQziET7ychkMh
oJ4cALRd5lvteisnuNWvDpaUUJeKxxaGAdF3fK3WNxVbWdaNFW4SX35aVUez9bC0xg0/t37V5Cuw
aybGEk20pLIiXK6JPQqtDNHwuVE5v8vblOhdYrItOkcdNbhditwxeHdr3/wMYnDtvSgGb++mRmfJ
EY+G0x8Do2OMAUPQtPkzIhDbw3EQNCXuqnYZpT8zTTe9olGeedjNQnNTOCYMdTLxdWEHy59pGU/m
FM3J4l+XwVMJY8+sa4XfD2bVxtfKr5G7txqn0s3St8ObXQxaVeq4YJHY8WErYR29TFN8X7TU2EoO
oUvgLk79Onwmjc236R5JRw/lZsakWq+uQqG2Yg/usFqvoJ6SLKqSRC7w0FZjTEPVoGg3sGqMpjB+
z4aVdkAulK33za7VM1UgUbTwqRHwDODtXV/YGQd806z0G3yrBjnuNteb2FcY6plVXskEr/F5YUW5
3I1C9JM8tlHfCnaUYLSyaB/zmHRXySSjJdx55t5E+nIJCd9u0m3Dd1Xp2Axzh6pqiJpoNyVk7Med
zEUhZa3VW9ZfmS0l6l4ZthRwWw5bSPR+86g+ysrMGZfsbtCefwGzOUMAsc4mWX/F+OxbUwGO17uf
1PsSvWPrEktfDWSV5kQT5tOak6jxukI85dlDZGN0x/Jy6VxZQQ1DreF312wu6IOCGlc+47yMkq5y
tCvJAcB1a+ESnysn+krKNgnfA47P+apJRIguvS42/ySHbXE3NAqTiWqjRZeliEQ2nAGwGMd23Nrn
1S9YIHWymCKe6zRLTTeBlpCM6wvugJ58tUUoEl71ydgURw6qUvsLaHA5P83MphM/0iltgczWQ67L
6yzSjOe1tZNwoKHHaupOQa5dVO5KF0vlwL/F4fTgSeFwNFOqqfyUoqvLnptyNfn9FonIcThpdNnW
14kxXC71jGfC0EjJ0+Itg5bW16LlE+aVwPZOh8dSTrj4qylrM/OVrN7xX/DtpItCx/HobagcOhz6
L6VQ8C+piB/69HPsyj5tKz1PyKyqhtmNTNXawtko3gPqrQT2W0D4mFVuoKG/ynI35w8QvNPysdsy
PRh8E0msUR3OdSdRlwM7APiUjQt1YbTJ+pdhs5n8USSdSkJFZbrioBjKOc5/oEV0cmuVdPnQfeaB
N+CAcEYQKYH3lDX6PC5t38CiN0Xj+ssy6C6CFTIQBAQPMDcGS6sJXcGPWYeoN6k7ODPCemRwGYkx
MAJnEot4a0a+XoGGqJpz29oFT1CENb5GhELZSzrgaDyoLX4zt5IbjMtew5QKcVh14mdR0QXKyZdx
K6flHm8l4y1sCIbxzT5+WpJP+UgZkIj5msdVMUoLm+NSmBi283CEax6mhq7zOV6HITlsFN8PwnM3
lc+maNcZs5QLD1/A+ZyFrUJL0tGAtRhN9IZs2BP3UehVn1ZKlxsI7BgDyIYOc1KDQSuwDhMHqIWu
To4SAQwF1nyflgsvfi0Cnl2wvwUTEL8/9hCtT9mIS+rzFpqiuKw9m7JXHuM8+bFNeGD3YjaZu2un
MXW3K0H8cmkGWWCOD3m9Zxcjl9n8jhWIzvsIgOvMVs7G7XRqXNrbV6HgjPGYajq0D86T1E7VhAno
8CK6RegTZOjWxxXYTMX0MkeQin9uI4tlvE9nt+a+SqCN+idR6gThv+NeZeege98Vp5H3AyZau5bY
sYobZbNfsRV9hutV8PHF4xDB80GpsMvwDFbS4FvAftb6at1glv4tUqq/D8gBs+vCkhlz08ZGn9bJ
Ypol7eaufO66rndjjXxqzm6IKIX4ksDzqL8TqI4kh7nHPvzGF409WYusKTOMe8VliuHMmP5yzUTK
+wCDgBWplidRdpIR7GPO0N6ZeZqGxLTfQzkzfHwc9SLcFV4OI3bbEIy8gUl/b6uEt16+piuCzkop
QMLPveJKX8/AsaRHZzshnrJMtaOonAjJeBoURQ8iQWz3YkuXqzvbOCeOS28I0ZWLJCNPrdI8+SXQ
omaPuPn0Wsk4CXGFa7HAqoz7ZNlFxvXR9UxtU75IJQeKM5tlahd3lqnnVVI7nPGUN2yCZSsM5hZs
jojsnizeoCZuRSP7vcs0ETvHnCkeCF/W5DI7TsFo2PwwYNphLYfbdNjExqtxw+nztJZhzepJznbC
bcObpdryfrFXUeTb/AHucqMTdSOLwXD0jTNLH4SJ8hHu6QDZ9Ae6wRP+qJaRgRiuFseXHaaeqd/D
oaGV14g6C3cpGI/z/bhYzg99ir15GTeZN+jJ3XokxUUX6+vGiejNadJOnbjqRgp0ZIXvUJhzFIxl
uwR58XDrtkwtZ9tuEJXzdphGXlm8t/xUSMwX3a5gjqXXYwSVZpflpFeHfsVEGbybOduiq2bOxfSD
5yNbXm2BXti7eEhpQKKHqaf8jqtFzPsZjrzuOvdJrs600QanfWxddO7oHK/XGEqF9USV94aWX8XU
qfXAus3JJ4H9Cz+Hfov1cU6R/NzlbqEKQRWDgOlQxErK8WYQMtluXY5HLIH6IUDo9OcscEq2ncub
TsLGmYSihAtkkpN/YxP9Q7H9/XRXNqLrd+opP2OKRvZV+cYRq0YI5V8/VNd5P9+lkwY7ys3teVgj
fYV+guhWyEl8TL96P9+VjMYWiJC2cza1S+WXWD8FTBv8S1/uPz2bd6XGIttmLdPJn3XexZekHfrP
b7Hyv7z3P/1t/6VO9J780WepmDhpxXlqmyznewrKGHI2OjfnDJ1d4CTCXJDvTJ4QLPswbtkhgmHy
r64Ub2jEiWe3HRaSQQ0XQde21lSVc6gInUOKK4hhonFH7cjwC4uivDkmegJpqhcqAVQHrDd+ywrb
uQt3XdxiWS+Q6XrbhX91wPmnB/iuHrlqkRK3hOXsYI5GLkM3lSQDljGOpl05baihVFmz0WyHUgBh
tobyg6wYXYAxyVDPAua1wgHuganKDJkP69As86kc0yS7zl1DRK0kZuTsnhpBSnRK63mQyy1S8Rzx
kTHKMgN/2mVR8x16Ij0mFVTTIpZHL7q+vLXQAdJdNAI57r7riRXZflinvtglcxt8X3scBslR5DxZ
j47PsX8apwUaSDXkbgSdphmaIRLILZFNh6NOsxhVFL3xpa2jJuhpl3h4AO1HTtbFXShbS3c7spxb
cSv84mW3+7PH/keu4P9PFPh/WoD/75vux4y3+9v8f+AU/tZx+s9O4dU0dK779p9gyrc/+MsnvPhf
FAU1sOxitC1Ef5CSf7FmyzcLcfDDAbmjNPuDb/6LRIkf5RhTLOHMRDGt8AdR+5dPeAK+OBxbctB6
/sI+/w9wswlaiP9WKgYkMwNCK00prOsxGAnEIn7+H82F8BWaE58W0R5st5XvG6SpI+Ymk9m6G9xe
iX8if1Ik5Nw4+aN2yrfdjLpq+J7Bt/s7RydS8dXEpuf7pSTE1GmeBzgp5pSntlZhE1llJiIfzFS2
3QGxlgDjzvSY5oUmD5e3atqCjO/0wAwoTavyW5XNaaavI4S4TNVjWrTIzWKVgd/jtUQ4OWdTunci
21Zab0brZW+cDuJlmLQWZ6qnGRisufC//ajM157PSXFgkNOrLhT5HqZB/Q6F59sVZgVPsx0lttFU
YB9OdwT2mHsxWo9f7V6QNE4/CEYwd4ubQbXi4Tts3dKrDScKj3hTtwVws61BTrlJoSvVwbT3LXc/
whLzKoqZuhIiW+qCC3OIc2QWwZVX2ZINd6mQPN+1RVoXKb1fwtbtxKz0rgue7x0akW83gQGYCCLy
birae7Q05BXr59vMru3ZtGF+tE7le+Y4OyO9Teo4ZOaQZoCKj/G6i3Vxh0xgPmtHLij2/45JuE8z
sdUZTv7DvHbPg3X2iOxvOxShn+7jIfle9j2tZxT2drRR+lmNMDQXySj3CHC/E86+ooSbAnsbTcc8
2n6keUvuotSqfYJyaEXnDdQjyClVMnXuUZT2NWATPCiFjzozYiEu8OZZYBjsK7xIyxPmOdWeLPla
G0S/dcxHhFcMp+X6BIJgG/30mxYviYs6oNx8YfNHLbtwht1Bk14W50z6s3Ho6MWCnAipl3TMfHLb
dyktD6rLjDlCYYyuVbJRti8HrttLa1nxSFYjY6SkgbihhyKgYfO2S13MgIZjhrboqAumZHB8QxEi
Y79VxE0I17ywS5l8aiknnqOKZKK4uyxzpuQOAafTR52NcE6gfLMPPIICccWmKJ5xxczxI/KV5Fux
FayG4+B6sn2r72NwMGGIhZulS7KihkXEhuzbNG2ddyZ/xbJN641YVk3gPaFoHo3m1MLb5GZuevUb
1W1TSS4nlLBBFLh4ycOtRVy5LPtJNQNZXpauCShw9aKpBYL6mnPf3cZr+okXU7rTeTrWhhHXVeWY
tyDcNT1WMUPc6a5GnBfsksRDUCgjoDS6nRYUrGp0W5ArHw/RCcZK4CE3WVpTQsK+bBPAk7pGL9cL
8gromAp50W6RKyYZqwnzkt9LFH1PQ+aUrX3bGFNRzpuTbQivgl6e23nKvhIPxy02uhYTyp74Q7Cq
/USnPBwLgnS9JHF5mJiMDlTPAIoA9FSzhuVVMtKhwlwt7LhRhWqM1OfYv0Hae71VAkjTqpSduO/6
bbu8DWpSgQpu2rO7pUu6q7lR8qzQIHsFcXRFFjr7AwqL8+s0BnI1GZ/u/GTYDdt8/43zTlZixbIH
QxMPI0VZl2Zvv7K1svIeJqFMeHZclrjllZiL7orNDqibaWZHhnLrGWF0VPc226qlU+U1yNnsdpI0
3U1lH50i2vVXvvXkCvbL9LnL4PYG0WGplgX+2mHrz0u76scI+6T68y+FCfqRhoZVUfnnXZUvHJBI
wJlc2eU7fB34v52ZX/98g9OiotO0bumOJW+vQHL/a15niey//SYmlABXT8kF46f+zFu5PrGAR4Kz
t7kz6B1CwXMZ6nZWAKk5Yw4LzfH5tPcH1DrKY2YF2LmqTM/InEfIaSG504XzezZg9XSwDYWhX/6F
NaH/9uf/T2UO5mqRD0ex4DcizcvbP88QJf/1KVpHc2YzbdcbPmQg0mLr/eRLxm5k2qY/195E95ip
7L8txSB3y7z134RN51eJSYjv6+jG3VigN7FiLuDow4TBFxGT9QwFqHwqMP7xOG+SvHSqRbEJPT9V
j+knJN6SXfsYfbtjwvzvzhN+I1A4xQjcVtbxLEvFPqdZVpLiDCuGFfVfPOM8Sd6iyWlwF7iWqr5F
KSCK+VSh8JW0KJApay40ipe5UkUmzgTJyNPSZellBbX0aHx+10zRIwqPDyGXp1Wm225ift9m/pgM
y1kW9pDYcLJp+l0xNtVRz+mO8UVeogJ6XKvYnU81FjqLPzG+fXZdOdWp0FBDc1SvtjFejpBzEZo7
i8WE2uyhm81clXwRB2oztW8mlqKciZIOIx0HvqeMKvSN0qslRUMLmJ4gHLkurXNZoJDFM36acyzx
xedjXIfFfCt0nNSrnV3V+PACo+IOz396Eknz1c7NjwymertYksd49voWd0lZQ3eQpzhORsT/Hqu7
wFFsof3s3cYgSxqRP69Ttu6SdlteQwvFpXAFuZo7R47LhJ4+iQT4mC/tGZJrwMFN2e81Wg5bKE4R
9NwRfsO4srrtYTGNvUJ557g06Q7joOlOhVjcJYIUNyqDMsa84fVSdOwqDDKqhQA3aczBYVTtcyMh
yhLfgDellwvy78/abEcFobHKB5cfDUtBmIzFj452AZLFm640JTMUR5hBErpEu3KB4/bcxQBxx+G0
WaL3NivGfVSuUPdykMSoZwcOyY4Gl+xCnw/XfEANFgzGdTdJz/ZyaHEMZgW5uGhboeHZM/Zrf8Tw
TL63sTpDhcVZPbU1/GPktz5A3llSk94DyJEeuXdNjXJp+WmEKPkQL7mHH8wQ7SQb2OM0F8kRU23p
SYwNhFoydOuOj0u3W6K4gPFKQSW8zuPyvuHpGdEg63dd6RM4g6Bij8XXdrfbMg535RCPB5zVaPDB
iHZ0D5lp/jwHmmv0iHX2zLqi3CEgBdCOT7hG8pCYS1E2P1G1DrcNqis3yDWHehI03jGlxvsu0lO9
ac3PMS7pfTPOzYArLzc7DKmmx7nA0CqjroUqJvVhjvr5aVQCDtOeTNPOwufiqywlOcIKbN6t2bzU
G2ACZ+fG/BLS3h06aFOo7jBxzuQSX6V5X5w8zqufq52g8BU9uYPDtMMy5eI6LuftgHMxPrucBtSw
V7/WqiUl9BaKQwbDiGmAggXhA9dhkWxVb1TY8Y541LDztrzutoLvClVYxIqTupm6ad71QqAQBhGo
kms0P0rfCSj8iBhzhvEzJYrw1SXEVP2QdLzmc8Efkij1uyJz216uHjJDNmV7L21/1Lod8qpF29ze
oo2/wtRiVkWI1HfN5sMnyPnlvWqWtxAa8lwuyK1Hr+wPvLD4VHoz7I3G+e8isz27NRzzhpoqh4Hn
GTrOJfWBQk8O4RdPxvwnU0V0JHkB+YeLXSdSeup6lOuypvHHFUbwuBAhT6CVrDGIj3Ensb75XYJP
uc8Bj69wJ78a4ZebeO6meypkWXs5vYAkIfaqjdaLxMDDU4mQcQeydXfOIRvVqUEAaoLN933AC7FC
/saN/rAlM7QJXGVVGbFbV9qHJqJAHidwZMa1nMCgaMZt0pTteA+5toO6suJU02vxeSjNU4/Q/oJu
iZ9FaX9EQ47YKyPpTgpFoRHHuMx4suUGx6WcDy7pv+e+B1iX99+KYcPtt41gK1p9N2OPVYJRWgUM
5Z8mhUE8hBqAHLI8qXIRDcjRI4DoTHEzSplcvzXBHOUKBWeNhvYlojSG7lQO7IqnOI8nGNshVE7q
8q2BwraTP6wS5+iM3K7iRKoDlK5vDKrnCQGX/IYhRhyK5XAJCs7TpJ3KU0M7dY+GCl/beNBXaBiU
+JoSgAaG0l1stAJnGIXHIFl+ohq2vl1aJJVb/LBrBnors/wbG5bnXtLkEBVig+ptsxp+HeSw6Cbn
VTQIbPpNPQCQNdawfXn7Un+lHabtOp3bT/BqXfdG6F+o9CDQ1fMIH2iIUOChy8ekLew9JqgNqIcd
Gok2kqg606zHYrPNCxRtonYIsDCjhmipCgo9N6Kb6bEs0OkDif0HxnlELXLA1ijF97TMSXN2uOpO
Q0qexJSeU4KyS0N9dDJpl985odHUFG9H0o78EpeU74ZJljhFWpA6OfRHReakHuyyHT0eY4VrO5V7
JOn8zDOK5YwIfGe6LXpoIFh/9sA2VK5Z74O03wA2H56lB87dUPWwkLR/4jRJjo7O6RfkVcsBzac/
NcClF1SYcBYW+g6qxN0WTbdjIY+eIdKSHFa80CXkWeRjOMcTzCmxcL+LtbuO8Fw/N3EO12gIJ10P
iRcYqvIiUJKr5maJa5PxsMsGcGQcpvuPmUmSqCohCVx7auSDp8zAoafXdWjQUiASER1cuZmTGLZm
TyUvr1zDEZ6Rr4Vs7U1ROniZj8T9ano2v6CKNu7Y2JUHSnx2wvnFcVmq5iVF2fB2gJv6ccuz5sYD
HH/NGxbt0Po0oPiGmKfBw8xh6/zJF6ncwdEvu+umVih0eKA7GY0T/iYz8O+WcZrdZGky1u1ozW2P
w7mG9AXuWBg16mxhPM5qRa0tRhZft9H2U9Jy2/Vr6+5XGOwe17c8FMFKXgUMUCLx1vY7bemK8C2B
g0Wcw0ywHFtZr8R8bx1k3LRAaxEcAZNj3mX2GsLZNw/R6ku2eUg/EMAuXaYp1j+GGFH6eA1+4LXu
V1FBs40+S1LMR6+b4mlYiuieO0Ov+1KhuLB6gsC83Gp0f8OnS4p7B99ptJLl6UEmw2fWtYAiUpXt
4GlUYApZu7N3bKlYqz2OjbzThxwzDJ/w6bo9Bhtu6fbmDmlTnz1uPf0y53Sr1ly0trKKlp+klNu+
K5Pl+wTlsZY9w0Mf40ZUWYRIxFoJSQMqcgXuzXBCgTO6kvn/oe5MluNGlqz9Km13j2uYA7HoTQLI
iUzOooYNTJRUmGcEpqf/v1RV2xWz1KRV7/6NNqyySAARHu7HzzmenW1EqaHINuS9bRXjY++ZMTV7
lplBU1vLQ1LHRkgtnO/ryoHBFGfqmhJ1CGsRi8OYGH2guil/qmVZP1jVwjVgE2dPLa2dfQmX5cqq
nfxGRd74fZlz4njZQrHJi/ixRHW/KdAvh3Nta58G2jH7WircJ85DbUotbz/rrd0chartL2mlo5MS
5bQdKCJJmSTjeRnPuE1on+wZtqOC1ixa1JRTRRetEcV1sTjZtWkCfJgjSHMRLTvYEuu1DZVUp9d+
FU/Jeh1N5gQKrua9lc8DWYJivqfHUZJZ3O/tyohDR7PLTRPF3+rZ6sMoi17GFsZG0ZWnjrKqxxTl
thNzdS/cxf0jgoVPlyeGKEwmd691UboTqVrTDW375ktVOcU1ryQNBAyWnVhMGeh60t8Lkuw7RRHF
rMwIsiZggq9IioyN0yo30FwOwWawYcQJKU26mdFaCTa6NAI9cZ1gTdol3Sz4Yj+glJr3Y1oJZE3G
4EunnHayEpovu1b7JJvI9nVnTYK6jcpH2nGzHycxA9VhGh4b0pwtAD45cGZOA/WMY7K5rJn+Zt5i
Ulwu5rirrQw/1yFqb/JMRTezzHufRBViCN3BL/XCj6IDl/XgF627N5u2fFhJl7HyNbQP7kDZkXTz
ECiU8bvqXP3rsdK3WsYtuuT6Qbb6sOd3JQc5AxKBIRQneyy6XWwP6R/FmhZfK/hpW5pymCTVZb8b
23L53DcEFT2WHRPLKihCrtlasEJX76vn1HmYNZXar87g7d2+qrcLcMynQldLmMHFTDapGozvUunV
8+A1PeTOVMkHo/H023bN9G+VHOgTjl7nD4OwfyhgoiDOlzioM2/eqCWrtlKBvJhR4QCMzM0z0FL0
oqqsvomyYfCrQdR07eAGxpiYf0vpuluxnd9Mcdru1dCTsDhyrr8s82w/mDMO/vaczZ89yJSEBtt7
GdM1uWo0fdznXMilj1+f+9A7WvY49hHBtW4bmgjnArpatGM9Gysk0gRqZMPlUidUw5u4rHRrY9eG
d8pzL72CO5m+WPlUdOfrJHZpDpbZ3dCtTLOlg99s3D7Fs7fvxI3lQo64mlaZNrvEtXp4E26omUMe
2I3oLegJKZdJZoxXMI5bGpaeQQ0Wt/K2mjPxAIqWnwyo818LE7oaLJ8y3XTT2vlj4o0fS0YsBYxp
lN86sLQnO3ajK+kqDfNHzdyaMp6OdQoDVlnn461p2g/V1LDO9PSub+PxzizFfKyjElyMXigDW1pi
Xr6eJO5uuxEc8ToTeXSv8dlINhd5Z86lAXDpMq0YvvGpifToSMwsb5LcsMLSaedbjsewEUs8fJck
OE0dv1imfIGy9WgDml5rVfVxMKLH1FrJc0Z9DCC6zoFgm3iJ+b0slfJNS35xVRYWBVyVzirjK0DD
4mkwbJPsxgz0XHxwpyb18XUUvr7EW8MYrM1k61ZgcBpCazEDhwR1ozVJ7CeFydRi3Hbp1C076K+E
7mYicVya41jHwyNzCNg2fX4ak9gk3BXrdswqhu8YpnlsLXPEm2Z5jiv1qW4lJFVHhX01bmuqTFgU
+ngyDJDBKCr3HPB1gytTdGqGwQwYslFdCb0S+9koIA2bE2kY8tUghtzpm9mQHVzXHfbL3C+7pcN2
RJf5se6i4UT5k8Xc2fbLKLIsQNU9c9bMe6tup30LU8serdQ3UyveNd1q/8B6tXt0814L1xyO9GRR
IK1LkfkWxKD9lDBPRMOADQ6vY4bUTBjiCpWfpkqCqcKvnjatAzvTy7JPCjvFAGqefpfBgTilrXZm
DK7KDj3VyVvm2SehTMenMi2MwOhFRBtwKje4O0LXcqxi27pRcj8OoAL6JLQA0uxpjcnU+wJYVqku
PsjerU8VGNFWdBP1kUXx3NW8e093/M41GNz988nYDk9ztTzIihQ4HXN7Qz5JNte2HUMSmEYtEwY0
OzqzOZ35GCmTYdOiam6mrD5Ae//Y9PFpbLTvzUifVWP+W6gvIr3R4x4yEPzG82ArP9YjsYed7QZ6
7JHVOd6L5/YdVUj1Ceim9TFRY3fBnj4sEBH8Jjrn46W5rWdw3VWVoYa18/3YWGyACc5RBRm5p0zw
GTvX+oU2aptcWrW3mSfvNuFw+7bZpOGY5eXBgz08DD22D/UniKXOZsGcp15az8/t9GOfpXVIWRBt
XNo+W7iZ/dbJ3ZauxcoIsbQ72Vn9NDsZ91sH1lpZ7nUl825jdXQCsDWYwtYSc7iWc8o8zWbrFjao
XdIw7zqCpmh2ufUktP6zksBvJtOqIQ+KmRsTtgViEj9bvAnZlNdf2d70oV9kCmhV69uy0T9lnhUT
WvJx7yr5VLukUu1gzSczgaeEk123k1ZjHRtHPQi3oesxF+MNIs2YmecubWxZz+nWqZatNMcvYyIf
nQioA37yjkivgnwwI2Jv4x3UnOtPpIXZLpXfVhj54HIVwLIun8gPP8bpfEsBUUOWrpNHBkl/X+jT
3OSG0LcKr7eTrRnfRQTBRTaBnjL1HsOUnWzXaj9ZKjla3rzjxiyIaWwJYaTTbjmn97ARt4XdfB+H
8pDU5oeojeygzvWHFd71MYvL7LorqVilkQWmrL666MY3XUk9Y6QjLSuYgocc3+/NEnF9aJVXXa9Z
dqT6iY+T0JudqRnfCqN5ivP065hCX4gbzdjnU1bsS1nQISIRvYqH2NlZpGmQzPMuoV6e9j1KiXBx
V3m7WOZ3qxyLR2Qe86HW2sXHA6W5tzwEHvha1EGcqMSnKO/uY8wFd1WlPqMPKtPrKZ6CNHkipE+H
opyajVWoZWciJ4TvX8dfmrkxAlVXbHG9z3zyrgO0eUZ1RxqWPM64s6ryUEzr51IZ132stqs1z5t2
Vscih3Ss2ICpE0GILrLPS23f874Ps2WHDuoLi323sZZWD0FTd32ePs59FMwZLb1WVdFdmvAfjaq8
6tp+CbS+eaCD9mDN3VaZyaFxvICJQDAz2yg0GM25WWFGX9nREFQquVPSeNZijnozH/Ic8uTaqu95
MedBpBkvfakfHE7DyNbYTSo7Nbp30Ezv0XCtwh/t8ohpxNFhyrKwrc0qc/NuzmpjQ99M4fAweYGr
68eiZqSULFr3OemqT042kP5Wzed21u6cPPFto3+022Tx+9U4THQYE6rAkP5t80lfs5skmjdaOQRc
UcFcNB/0BCUPWey2cq0by2ggU0BzPigZLTdxVO/rgSGhzN+zw7QsIzqu9LBMLQ2meH5ZbebaaZ2X
H0cNbcAwRJ9wUbc2jkYG5RYqQNYxbRoV92GxzJ/LRJ/CeY1OJuWIM+Jx0LURsYFzVEhBZxZPp5jG
wNZrxTH2EnnV9kZK5WZV4iNAl4NENks3VTRMt57Qr5hOALBLCRmW7pBugRCaT5BbhrtZ2NlRy9L0
JDUGvxZKZKCkOC8XlrsDP0kPSa9h1mcWUP5pGDbPGKRML3ZLws7UyyJgk1fF19R1qMLJq+Fy0Q6A
+x/qfdeEM6kcllffXXe0/TKNExot2LfMcoXK7vb0aku9p08HpJSMtggtvowrZIZExeL2JjWxIyMQ
fRc6CoQ4BqVIR/GYQlHfjygBcI1T3+w8B1Gg+QQWsVEqPfAFfbLBGrBcVUE71R1Bw3GO5lQ+GKU7
0qpA6quWZzuqjq3Ih43S9TtXrXloiqbwy6h9LhJ1N43mB1qcOYOC6etrrp0FrRF3h2rtlgCJ4Lcu
bg0Kbh2Ke+bWT6oeBezf7GFY3YMXSWurWivyof4uG2Wv92azNmHZjTV0QbSQxVLQZzc+4+ncw3Zp
Mt8BdO9tPb93+KJC4B8LiZPENRa7hYbnxgN4tRLZ+2UR5cHsRTdoAh5EBRjRC7QByBE23D77MSl0
6Dp4qijnS+8ZX9Q4F35HrzAcm/SsfRme41p9k/oQtJGkReI64WjHKfvYukP60GzrgjGmRaF/w++7
3GsuYgBb0HcTeSJIHcxw9NY2UEVx1Q1jEKvJPdQi+6zVNBlynHvFMNx02mTt7KQ1tmvfPniRQSnt
PAyu6G7jWcxBF83udVfbKogGYOux5FYmfFpHrxK+mOI6oLecHIcxtbcw/mpUXaTttMUBySOKUOHW
pd/F3rMhs/4G1rZzSob0qkdzEEJV3MP1vc1wJSOd4KKJKDC6LA9hHoV0JOHS51YHskNnNjez20kX
6abudXOTCeZVTGmabxWN+DCxSRRypmxx6pb0UHiA0bprikCjLIC5NF47DIkZ19EN0YLdQ14CPxT6
MzZIEM/ixuafOjmko/nVmoEn6vIEr70MF7MqTnpsFySgsvANm0JFLBbVTamJCnSWwg5h1ZSBZ1rP
o9XMRXlXx41h/VjNJmqDqKUrD+cc/7iDVSuRX80IAxeY031hnei1Quk3nDHvDj3jCYzrtulwAwCC
aOkwdbGmZVunlxOq69buvmZNUoC/D/36MQGCm+97IKJmkwIyTjv+ODmngfqzDpEZLckd93vU3XZa
vfyx5rPXhbTQG3D4koFQ+7J00NikUTWiAJppgdR+Gbe1HmROpxnXsDpICN1FJJ9xqI2xhnFs0TyY
NLvIptn3eXo9O2mtHsYukiSuCGyyQME9qo5VnEi1lbSxAeUdqVy/sdpR3yHh7+gh52uda1cxmOpy
M80RD4c1O1CVY9n9EGReRrWAJmk00nnTDQwQ+lS106ofJSNzUMFls20MIXmP692mkCLYx1OJXwJq
/SVAZpOOG6P05B0sCe/GFsbL3Dp3XgcP2x5H1y/cKt0NeT89eBYKzzZrWrSxUQQBLlXxlzKbmjst
19BfdIyZNX1T5y719crwDhA4HtZROE9lnH+KO7F1swRg24h8s1TjNs6tO28qGXOL+RXMGiyels6+
pyFeH2PNazyfaKjWZxsas/fH2HXmef3RvcKi98PUwOOe2mSrxdG3xFbGrizEDr/nXTOSA3fF9eKk
RhBlmMiWWZ3S4khWmispaKIwtzQlUE+N/LHKGOZglDjWdK2EziOG+bldEUl3c30VDSbFG2nv1VQu
1aaUs3lVOkkSiPNLqpzKAtLudp1m1YceQvRuspqXSvNuEji71EjtcWrI8aiOULiXyJs4lox30mLi
qGs2na8nnJAJpcqHqEeBqc2meyps3Q5AJRcoCll00MbO/rjMCn3VtH5shvx7TdIRDHO3y/o12ouG
CeTxIJlHszpwUBv53Vy87KBqdVMjSNjV4/SUzOl8NYJ83betx0T0SaBhTPUv1VAlPuI1bhlLA2fu
1gamNQVatUnGrGa6EAWtXNetPdP/npOeuRfJHFZw0iiqWhoM7XKkGWftheQSlIvZhLYxLbsiLlyy
BIFWMKNSrvr5Hp6zu3GdMvZdUzKrzYhidKJCntDUPtiV1zwJiVwzU6t7D1dP7qc2FgFNk/ZbNBXY
UKU4v8uWWUGx1Rv7foS71XU9tURGBzbp0PRYPD36KwtrKci5B047eKrnXaWQZL63NAQA7Vcm4UzT
euuZi+5XOUKAyNHMzRTln3OX+rNPudpqM3vMs3H2S/RyIe3Vx3Uuy5PMI9q1siUbFGqQgVNm83Nt
WyXJDNynI41stcCg4N1vkH+gtcHrav0K7ct8KWTh1PeDpDg0QeuNbVWgQLjzljrrt4Oe6EcnK5uX
FR9neCQjD3ptFyClvlbYH/PUSOkc1s0HGGvOFWRGhXaWxqVau+N6DlmboY+QZHpNRZurui6gAfqt
DubSSLzBpnNyY/TauifnyJ5h+eI8OScTBirRfCSAkVh7UZH7XcM+CKuomxK/UwZZV19NjX40TEZq
b6xBzd53ij40TKNycDqco+q6k3lQ2+10nOPaftActz96qjSDOdHcO1nOy5ZeQ3YzLEn1kDTVN4YZ
micOceXnZaHdM7z83mSM1aFjyM8j7Q6I/cUPp8u8AGsmuLzoBOrVtu8bBZ8+SI1IC1Y3ziK4Pck6
XMGZ/cJIvQ90FFWwYHutWl07ZBElspmmD3NOg85ewKa4h/dea2k/qhbuQC2F3y/1LjOr2p/bdToQ
IbaOAz/I45CEJVMuFZs8twPDiQxuZjc/xUJ/HCU9Ox0hMh2tZmPa01VjD+bBtLTej3Rp+mM6bVcv
591PU5/eCd0eSecr+oxDItD7lHHg0Pj/YDaDuIndUjB6CPGAX2ed7guG8ByMJF82fWJ2H9Ysf7Y8
VH6Tar9TAA0PUOtgL9TTY0LYXeFTzfMPV9hPAETpVtFHoQP/EJd64kedFOTf0xMpaIZGkTiBgH7a
4un0cZWlBJ4tpmPU63waY6DXPbnozuRm6iYdis0yyyG7jh3HQUc+iQ8WwtNTMTnFFoJCupvhRWfw
exZZriHF8oa1wbe8bAUHV24dlvBmh2uRICTdmob2onTPDcGJvIOJfu7GU4vNqWOHRQb8kwn1nQ9P
S9/0mePuLbr+08YdFqZorrlxs9bDl9xppxMOAPmuyPolRBJqX9Fk7G/Q3Nhnvcz3iv0YNChtrtoO
OuqmrOIfbpLCAGrDaZi3IPp4LHDSZPs4Id/a1nHC1d6O10ITgSHHZF9aEDWsYTVIxhFV1JaestXN
nvxHQrlwmZtBo6GH0UNL/SiVsVe02sxlKAJ0Kj76Xo8nMB5lPNwwB/26NOGzovoat00ZQ5xFnoR0
2BYqjFfZXGdZp0HLyZKNAwMpYJQOXdJ4MrAViepNm3rRvkdHulcAbzwvhK5ULs+lMdR+gb1dnvGW
8j6NoetmOA3M2YPWa88MhVjoW8Hnlw7GWsO0rFz1zl2NJueqqBx6VXTCcfPqr7R8qtCDN3tacKjc
DVLyugaotJAtQmrwPhcoUEFQtG+WsTyujTIR5cbMaUDrMk2ZttVGZ603y0p56HhIqQCfD9Mqfhgo
XTzfcMeBMZopm8tY10PFyzoxBaqiAvnn9Pb/lbT+itp+2/yoHofux4/h9LX5/4Defp4c9L/T28Nv
6uv3uvuV3n7+H/6itwvn37TGpWuQbXpQx8/TcP6it0vz30j8gKJo0Zqm+/NPf9HbjX8zvMLiirUx
H7ZxtfnXf9E3H5L//pfm/Js2umNLT7ddDwOcf8Bs/2mK+x9pi8OYEKHzq6RtmRDmxaWttoZ8L0Ge
cwaOay7U/Ak3Gr8r/6gce1/M8oD6WdE5qp4Lce2JMTSo4Ye5PrSa2iHq3BEfQ8xN3lHc8LJ+MWY5
/yrmGFiWIaF/CJtr7TXbvqjnyAPmliHxqvHHOSf29oMM+8RSYepK7c+Ny5aLf9R3fz7vf1WKOobW
eP/f//rph/bqNXi6Ds1Ont8EBMRLP89otbNRt9C5pWvRa8hhK6e8GdzVRUNJ290CXbSR6U10r5kj
p0NL3sQ5BL3eyIBijajnyM5xW9yodUmxfI4jwFxdOX22mfReuzfaZPjY5nB8Q8xEvHxj4anQgJfZ
5qcGSgtK3TE5V0gD1F4l5niHwGtpghFfteyx6iUC4tJE7gRCmrYRU2wQTIQ9zAsDbgtdyJ076fTw
0Bel3tFqz1+zYC7HuHFWc3iA7CAMvwbY3DazMTq7dPVi+EhL5gSFpgp7W+B6s4XlobuburHcY1sX
1bRLW6d1NjMNuY8xpG2gWzsx3KDKKpwginFSn1vbhZac0TTbQvFEZF0bZtEHSUMRDc/JhsFSObOE
YyBpQvsyjlvQMqNcIfaOdTVsIRu4DnDMsn7zohY8REZ9C0kjbhx4sJR9NFWtvs6DKp6W297yYO66
pI2odWm2Ae9pRQ2U4YlyCONO4q5QJRrsWaWRBG10vXA+YD7TLf5ce+4zetwKw354SsOeKje7MTRz
fM8A/+yFebGZPM+UqFJcQyfjuRBVgYTao55PFj0tod+7RUs5XWuGrflRMTeHbE3UMdFA3oKpGZf3
Rgf8fXUDZYGl0+/SiTaX7mG9SR4Ab8PANEUACBfpAA9ZU622HBBhVU9DXYGARIj95s1Matxvfwl9
vzlLPw2Zf3l8R5i27Rl8GOxZiV7m5eP3i9aBeek0mibrSeVtf5cl/RQsquyu1aiqAxqDahsZKUKW
KPWuYfxNWOogMFmLJA4SGF/+27/ptbzNYYqiQRjhF0nThiR7ORJCaG6TLnrGHGkjKk7S7tQtHZ/u
w/9hFZf2KAmmMFzzQiMUz7GZ0Rw2AtPCwGZJK4Sg0fqeIeXPsfSv3q9jwR81PJ7DtZBLXSzTZvoQ
YfVqwDbJvTs5es6D6gb7hwE9S62efSMX+YmYbAdoCnsfonTyTniWrzc4r/P1L+BC+1UMBSe9xqqS
ZvAIpndcG1fDGsL+0iYtFfLQtA0O8vHyfancNPHPvhx3b7/oiy3+t/Uvdhj+5eDoc25AmDL+gHDb
BHU/jH5Gd6d2W+FPMQTkrF2qd7ykL66ln+uanqcb0rUMboOLdYF3UZPb2rlN3sbbyC6RNtEPvhNz
XxzB2NyXt5/zpz/45ae2bKRxjmmwpS4919JaKyPIlDodJoieGvEEmnFjfoC4qvummJEfQ8en+agh
hDKc+cdCJfPoFPH8z8b2nE+QJU0YzKZDNsI5uriRTdtqVMVpD7qpEC82I5VvE0Mv3zmnrwdM/LUK
z+sIXi8x6sIHeMIQzKqb0QgyW8+eBrmQreazeHKSFUIjcjruyaSI/pGB5nlV0ByQVQpcMFfr0nsO
7gWGOQ3byWmg+WeJysN1TMd3nu212dyfqzDMipNrGud/L0znatTAC59TD2zRJ9u5nFtQISIijjzF
57f3zd/3qa270pSWx/Vj4iHx+nyuXkJy5UkdgtM4nSo51c8YxKhN3mg2mqc4e8cF/XePJsjSTHAc
qlL9fF5/EUcyCdepqhECIxzHdueMWkE6OQGtzmXyzlI/Z0T8ciQIywS98+UK8ZOM+nIWSSJcCGR5
7MK+7mHwtj05FSipk76QMdkPC32kgihg0gY3aINidYChwb6Zzbj2B9KjlxGjoZdibOFDlqLRh3CI
2/luipE9hHkz6PZpTqGYbeLpzK99+8P8HKHx+tcLi5yA+EHKb4tLU31jVSvT5BczVK7Sv0zgQA31
t9N/6Col8d6jNYYPYJ4U1i5lvjCE0dizj4bIpsVnvpUO52jI8zlw01V+BVPNva2dR97glzRXn/q+
gOrp1r1pB1g7RNC8jaUw3on+F1+bLyAcx7VM24PdLN1LQwIVD7bo6gxFdhHBdx2Wmm59Nm8ZW/ye
D/tvlnJJJ1xdoA8W1CqvN1aey9lwqtSiI2p512aB1A5mwXKFpYB6ePvTXISe81MR3MjxYa5SeV2O
0a5arM46l9vaHhJjtxr01TBb6kkws46OLFzKJ3x+1P3bq14kJj9XJcxJnhAKKOLi1w9YeQMyc53k
HjxuOKFKk8Da0AzfXuXivv5zFRM5tOfCbfxbPIiaEoXv7Bl4dFUFYJ5yv9eMGIjDdPBgQEAB2+bO
tF7jpC+fFBLhdwLsb9bHx8YxCK2oIe3LAFtyZfV15hB7YpDKzrpqTPuYiPYG24YfpbJxAfPEM1fM
t7ef+yIOnp+bo2YLS4cK5nmXqTBWP1iaTIsTruvQH5gelYVQIFcgY/xS6BY57zzn6+2KMR823Vxc
lJI688bFZX4wIcVjJpsrAiBjfW/FvXsy4fDd6LUoPrz9aK83zv8sdQYGzmUpDnKvN85qMJSZZ2ep
HlWJA9QMH3R5b5zU60Trr1VINtk5pslbvLizXM3pGtuKRJDMosi2ZmY4n60+rq7mMqMxPppS3bp1
tV55I/PV337Cn3XC61jpkWzBaPb4BRSBF3kuJpJ63DYlzMIq7R9gfUW0V+TSPZcwjpFouFl+GDpj
THwhbLSK+Yy7w1Bin+VnUQLynFt95e6HtUNMZjHx6Zji8FLvyq70wjSGjOqPvUyrozGZhXM1xwWq
Aqzx6Al6wwgjOTcy+E9vP9Xfj4JH5DQ5h8AthrzM6Eq7dWWs1WaIMLa7lkxvfLSh10OHKGPa9qWB
AlszMZaWZ0VyarvJO1DHZfnAoQBU0YVtU55xJi4v6yhFemcKxrJbS96Mfm8XbRc2coAJXRtiBNpx
janYMBZ2iTbY+yyp7yI/+dBCxpje+cavd7Fz/i1UZsI472Hei3FRSHQJFY7WQQvir47vtdUfFnLG
dxa52Ejs4rOvBLGHshhkx7u0cWG4wdDTlNJD/EAhlZkI/r9hZI7838MbyWa866ru0spwyk0xgP0H
fY4b+m7Sq+QPd26Kz8LA4XEj1Lw2MHdwJcT+UvRXiVzTfmtlaWWCi+E66dvJWnzs83wt93HuwQXo
MjlVu7Uflh9v76OfQ5X+czp+PpQL/OcRZc7Z5OWrkzCDmiq1IUwU5baPMcg1M+y/DFW631YcI3RM
32bvIa8Tfq6GrGM31NksN8aaznjRoZOy08q5tz0tfyc0/S0KWsB2vG/9/OO4u89R+ZdsEOk5Yjzk
3IEn0jaAhQJ51QQWu8dIynl++zW83kDnAMVNfQ5/YJeC1N16vZaGyVkBp1UE81Ke1aoRLXkTJu3b
q/ztic4lmKtjLsAlzZG5CIMSo0pUwPhYAc9Z1/k8iRAgbNw5ohDvlLYX6Mn5iVgLQJh4J7EasS+O
RAHHVAfh9wIdJuvKrwoHTY0+0znFNwk3IvQsILl6XNVWV9I8JoTBjWxzfWMpLLPaPLbfqXr//vQU
ReRGwjbOtejlGGRz6CoLoi9Pr9nLtjcGB3wUXo7XvetD9M5SzsWLFnanw15hqTSpu3ABK/JR0SPu
Gtb3hgu+zvfO7xm81zC4rMm7HOMyDJpeVspIYRuyVvp4N+rd8ow+R3tY58W7H/sYpntRWe8kCH8/
tedVycTYtLpBkXbxgN1SLYkcM4yz40lA28ywO5zt7CDX3tzHRQS/mJkIGytZ6tBN++SaQF7fJW7a
fR9RZOEbKZ3xYS1a859/ZIpFlyAJ6m7/7abHjDDLq3wQwYQJ0rZBtR3MnZq2XRrp4dun6QLV+Pnq
PfNnlgRCqtO7fH1o+zhfmSmoBB1kSx3B0hU8lNa+dcuoCXD0oynqOc4z+EaxLUVbHMj506+xmJjX
+PZPeX0b//VLAEvRhwoQDuvil+j4rDToygVI9VKcYHLk33q3nW/K2ev3VqUvW1GbzQcx6eqp6VX1
zgSG3+xBDzCSkhnwgQB2jm6/RMocYWQGJusG0tHmq1LTrecZB8FtpoYn/msF21sln95+5N+/fRqZ
4JM4KoCyvF600A3MYNDeBUbjTrerW8YhwdO8TWxEEW6bhV5XS79oBerxPrXGU4dnRVG4/6wo+evd
//I7LjJYt3IXzZtLQnddrH4umbVaU38fmsTTXriVlqvVNsrnqYf0kpXu/PT2e/hNqPEAs7AypuKT
iEpev4ZzCzuTcysCRDftNvEsdTdjeX9CA6q+/1+WojLgS5+r2ItDv9iM/Uondhlu1hOsOA69Htd/
cGnP7xyt3z/Uf1a6SJlXrKIrMH4RVIVc/Ag0PKywGKdVo7f/+E6E8nBOJUEFDQrni72rXBIuQobA
EIjxzSsucT7aN9y8jfS9udE/c5lXuQ51lWWRrkqQOrK4ixeIrA9mQoHAanRKvDLjwTlC2MGqgbbG
1eImHepIPICiYh3vHTFFSDzm/DPGgC5UheW9iTW/e8mWBcBv2Gcs+DJ8aS78txFe5PkAyW3RDc4W
T1DER+3s7N/eOa8L2D/PCLvGkcJ2cVRxLoA1pMj4Mc6kUhMGmhscl6ovEjuLK5fZelvAuOofjYv6
n/V4x5aN7YF7ObolXhTZrKp5tNYQvhpTCDGmOb+TkP8u7AF+cfYA8ahCLk7+DKlYdOM56jog6AVe
f9sC+fYOLiiMWHIs6KVmtnv7Vf4u1P+66MWrFKVdmq3Bo62r0R8hZ2o3FiZRG03vLGiTeezLIbVO
pc1cCgvO0Ds3zfk4/G0LO8CxACCAr5dpnTPGeq0RVPmS0L2xli8OCxfuOw/5263p4HYEP4CiRF4k
j1palA1DSESQFTpeRtXs7FCJQn1FNvX26/zt8wg6AeC+Z4j5ItLoCWJuGt4iwJux8duB0VZmacl3
Vvnt/v9llYvnaexODF3PKhm22OjJ8PSyWQVjeQuS+DS85/T5250J+GdKSgpP/Lw7f7mQR8jGtSPI
gphHsyoqKK8Jrclsd0WzDPvh/7F3Hst1I2navpWJf4/64c0WOI5WdJJIbRCURMG7TCTc1c8DdXWL
PKLIqNlNxCy6Oqq6SzgAEpmfeb/nLarxYrYtGt7//GHaNJUoqTI+Qmr+8izq67EysqXls3OXdK+S
xtvJdsneORxee2XPr7Iunmc3F1eDhpKKgx/nDgYWBORSbUz1k7fv5bXvjCDSWpUpjo3a5eVV5EQB
ptb4zjLqCqezB9AlBP88PgwzDTMQbQhyLYAjJjNrnWHsS3NQ79zoa+cFvQ/qjSBS10jzaIMpBEUx
MLkszqBk99I6yo0smxaxLnMzdZzN28kcGiDivFPV3neOtzyi9dBnCiGu8c5298pHGdi+TT2Qlcwb
Poo0yiC34qGq/c00JupM4YWDeC8toto37E9vP/xX1m9ASEV5iYPS8I+DGrylBIiMhkuZSf3A9DfD
URRWpGzaL3BQ9F3JnPzu7Wu+sqy4pkNW7JDRoEs6fuGzppUz12Qme9mkOQAI3THf6569ehWTr4MW
HePzx8vKG9xlwQrJ3yhZ1xDZmh8WvIR3vsPXYmNarQEtTk4m5h2PFm8mp6Qvm8RHAzgVn/olEzGj
jBomHItcoYNJrzNsYtb2o1bSWwMZBM1m2y5OopOhe9Qc3362r77PZ7/naCGX0lIzjCzyYcwpGFjQ
fbD0bP0Pi6fMD/QMiusxZ2b87au++qzRg/k6ZxXZ0dFTICVh3m7gqshZiwvNzJB4pu/2tl+9iqOT
A5vOOlt6FNRJc8lUpRl8pONU7Bf8ri4ZsZSXDJQv563WQxrCJmiPTJhxE04zKBBJhNiYua7WnE8w
KgKZqnXdeyWlVzawgP5WgCJP59c5RyUl+PieRjznbZwZrrHZDvHTorXetuiDbsO4SY7y1xIodH0Q
S/0EH+ntp3/U4fwZhHGs6kRfREcoAI8ild7tU0a7KO0TTqMgUS42DXhHaZdky/5lVmqrDY3NXgb9
CzgRPVAHNwqh3PluGW37SYr4wfPKOGL+zj7pgiTfgWPNP2Ruxtx76sfDO1WN194kgj1aLGwhUHeP
3uTslJpfMTi9QfYC9C7x0hM9jt13ttHXvgX+cIIaXg/6oqOrdCluPLqOIF2AWYCRNWpTGHjxuDOs
BCyghao59BUU23eu+/v2bbMO1nImRUbf+lnSeXZs1hDtcgB9/sY3WnACqHy2AuvNXd63yebtV7++
2ZdBIpey6JGxv5FhHHeHx7zVVIDkbaOPdXUlR8xbGHQfICSkbPbVFvOx/FzhzlV98QqYY++svN/f
I8aJ1EIQMPG2AvsoQAhor5rY2vFFOtkIxcnLbwR1qX9caeIqqz6BNjhb1XE1vlUOvh9BQU9JKCrw
NRgAZxme4OdO72gFXnucJnfDefizw3p0Pz5iu0AqroRosz3xcsv8qKvF2lktTBvmfFT3A834dtQc
6+rtF/lKnY+bXN3h6DZQavxNLtMXNsNq1PlILwwAoxNTvetwwN4CQXAfj0m3Zyq+ZRjPk7shYwMU
NKHO+KaNbc5sQa5B3nDaeHyn3/xKaLRmd4Tsq4IJ9sbR7tZLZ0SXNlD2gCnFhLMhzVsXPeQdRXsb
C4Y2qdAfGOW3GXMrBtp7Hw3h4rMGo2nSki6qXDX/4zIYv8kmkfiZ4xo/NcrPvrAsBnfhBrO3YVU2
l2Xex4zbDst3w4ZLyFTIUoZdlbynJHntu4av8VMaGFD1PDpbhQlvZrAdAtWlGqPEdOod6cZ35oH8
d3aQnyW1F9+1oyMucFkKxGYmX9HLEEnEhgxAdGqbTvfLUx/BbthaU3IzQ7g4z/wsV/DnRvNL2ctq
p3JH7ZvatymFAiYyl6r9hi9X+h0NC9PE2tQ1YSmBq729ZH/7+NffyMJAFkRTATnC0W8caz+FS6Zt
lCqRO6fBx2V41wr8t7P16CJHqy9OcFNoUattOjy2rhRTm99iEcePsnCXnimnLMWOxE2nH4r7v5/N
Re7fvsvftoT1B5CWEN4ZfJ/HFde8x5asZ5tlZFNbp4lOC3woGbW2zoUznPW2c+NI8c7xuIZLv719
l5CS04Pyv3X0ZMfOblNXy7SN79LpDceE2SO/dgXZV7fPINjdv32PRx1eAoj1Jumcr9GLYcLEefkq
HQ0lH7M08cbTVcwMdeJschlMJaQrW/yYhqr7WjMxjcitGiBKo6dzq/cy959FnN/u+tmPOHrVlUA7
UGLDtNFUmgnIkLkFE3ROrnJ4vi38yQZnN5ZZGLuzdTrgZXnQunI4+F4/XjmL38FGyCAFuY12oklv
OWAL6N1gHeVwcGTxWS0GJ3SGwcJ3tIRgntsmlCJ95cwotRHL6IP9k0zFtN3Ht5/vq18KocAqKjFJ
ctc19my7oguWUBnlS6nryT7FH+aGtn15ePsiv+1O6zt8dpGjpHHiO00TB/eLDLVrmHJg0PPTnUvV
qvb27Uu9tj4h67j8Z9XwHW+Es2cPU6KByDHNMo239dKuYOPO1/fMJumf8dOzfrx9xd+/QswUqHP4
HCqE/sceztgfdF2TdwHUcy0F1Q4vQ0tKpjGXSuxXa8pwabs7u9Pzz29f+Pf9hwsjOPDZ4tgCvKNF
KVC+99KrAmbcTftpDDgNN+iA7FtgPjr4rqy+S2urvDfxtNrDUzY/vX39398q10fLS3scKJBxvHQW
vS58QIHBBtlX9RnLhpVeiEplzwf4rrji1YtxsvmYTuJ7a6z/+7N1WsR9MpSzCDZDEDQ7pk2xjQLf
2V9pM+yzt2/st+CcCgAZ83+uta6xZ9fS5AzGMOWN1nEszwy/nC886ZXX5ZRkGZSkvOTlOtU7Zxb9
cP7c413GD6g+BD66UJo5L687GtXMuMOQbFOrhwOL4sGIEix41Tb3Wl2PVi/E68ZrcfFNjAnsp9NP
8O6yEZCF35kucGVfY7CHsUbX2deqzSzGTfTyM28w/Uxp6aqJrQACMW0Ue5vKVDhhWlj4OAZx06G5
arQ528ZZY9+nSgXpfrIaxurwtxNXnR5bdlhrxnhtw1r5oODeZGGuV0IxdKvxWQdSK4tNJ/3BBVFW
ID5WlYUKpdWRzIQQPazvjC5MP2ok9OfY1slgW3gi/zz1K0anplNKqXxa7FurnXGDmzymBJN27j45
hadfxJBMaiDtAcRW6BH8Fdg7baEZz60yqlGPf1v6Cf6E4/Ygk5mmcaHUwM2YTj19GPqwj8XMiHIz
thMFZVB1+Gwybo6VHRy61IUqc66htmDCH0bC18D1k2TjgqY6QaGgPk8ojvNt38Ly2rhYa6TXWIQw
ge/nhX9XWLMogHeNzIhGlCH8YYgcXzusWHta77USyPRatgPP/GjI2YB+53F/FQ7NaOm6MXKqNv6Y
JRYVe6gtzR0WAr7POLDXYyfcdyMEZcj3HTAeLEHKLcO8gQVPGPbJxnEVtOekTCn8a53uPfZTWnwR
YKrzKNeDroys0p6g88eQMnAXK0bwBc5E7rzAwlnB/tn0NKBbu25p6j6lY+GtfBGMy6B9JXio+YwD
LJ+kz6zpzq27uDhI14bItCx634bTRHNl0xo4tTPd7RP7dbMcbg0cICgAQ8oRm1ZiyReaRQdduLRE
v2y9lbF7SgCOXxKdYdBzLVQAsACplWiI2QxEID1+Kz+gKuXh5AwGZSk7EVdUqAQFwMKDMjoSf2g7
qJ49S90a3EvfWRagzUoH4ps2TA6LljZMU7qSSbIUa0FK74B7ZguMdmflwKCMNPauBqRrYCqbqQYW
Mls6OCOnwumxTogxBmGWH4hR/WvcFtpbGvuwuZauaSndmbVxNYNKQMVsTgLonOWMw3kXNxJmsacZ
/Pk05KEa4AaJWWSM28aW4Vn9weRj+4gBEP4I2GhDaloSV+CcoOtDCNDbFhuCrOkrvb7hEdtG/iA6
akzqaVWxWAy0DQt4sUS/pZdpfnEoKaVhPhQM7M9qEXd1KZ1pS0V5sNEMxq67MVUGDExhy8MnnvvZ
U2/F82k+ULYlvsjSq9g2p/7UMqrqtNBaNnDJ+YoBiYMTJWxRDaAW0V1OhzJBrd15GByc+9KebjSh
eV8WTHmuHOn16QEcB2OAYHecTRX7UK1SUh2YZTlYIlwjvW8jcDaL9TfiYqdpLrgB1GDYyfozkz9R
RU9wocab2iCvdQuv8Lm27KeuL5byasDZO4NTmmvjwdVnww9LEkNM7cypAcAkivqhM9v6AQiE9Ulq
6QxgphNQRDzpBF/8PBmZKcYyu4OEkUA8raoRNn+fFTXQV61NxrCBoAyv3kr3hHfjnTsV5kE6qcYw
ZABzqF1OVVFmX3F4BjluFGV+nzo64P+0LQQbsOOIrxXz4DDQEG9Gve/291jnusbBdTCIXTcGQCyF
KtKPeuK6H81cFXIHEn+Sm3nMqumBypM1bYbJdortnKXm9ZTFw7TnowBkE2SWrr5loivNqJoRWEMh
yaR3liV4SJ/ENgM+tG+p7kBlmOhfYz2wsrWx9dSiFv9FdzsnZZHtmHJqgJH3k366Fu3K0KXyqu35
XfqX1i4WdZjtpsIPstT6jDIRWUyYu4M+bzxpI0bDAgWEmAuAcNjUOgQ/gEu992UANfbJBuKDa6NM
4zhqBzhdQJN0jRonvgY6vnNYv0Qt0lwHvwFv3Pu5mwMHHPNCHQzY659MbVDxvm1cUZ3AalItVASd
qBqJcsxfYc14O6XHFYbF7qTt01TqP0yxTufZ+HGo8xLQrQD8SFgZKWmP+A71mqyvPIA3xaGEqRSE
WQ/RDO4EikkqbChFGSxbgUA+jNvPhd3SxB3Jp/QDqI8m+2gxSlp9x+1pHDeQVwATVq5szwwVjHsg
ze5HHQvWe5vIwNqyg8Jkzqw4++xaYMwodzHDcInpq9VsC7uu86+xttodGSZDyYgMAsUjVCX1Tkbh
9bBYWhVEnpdqj4MmcY8fNeobm7LIxbRZYBF+QeY1XS4gcooblvbYANNsDX5ppn0Ttq3UiaXi5lGn
zF5EzOsu2NK5ccLeEfTBYp1iEs4h0NRaj5OHF4z2bkSb4mzR3tGRL4Toi60zu/NnMJqA56w4bqMk
K9gnNOKQRx9eyrmdFcIM66LiaNft3r6D1Krdd9IeyPutaYVTysEacKMAuRnlkPw/w1szErwdZP2x
QgFjbrpmMH5o3dA/jdYyPzB1PPLhdXZ+5sXCI2SoZ28Ig8X2+Lo0vT1bBNXYXR03c7Ivvaw8cRzJ
O5vq2r6iGlN+Mb3UvAQxBDVznpum/2iJPLvo68USq/Vfdyn5f8WY1rb4Z+k4s3xNLSOFVJPXlRPN
87Aw1OvnwxMcJg5rOJrueQ6C+YtqhNLCSTdAgJLXMcbrN5Nz1teB7E+ybOn6vd0WGlyCsjaRjqjJ
ExG+FOyfUG4cuC51YV/bWOrcxjWmOnuvzfwW99Cf+L2xnQVhnAKrwcgOgQgqcaydhBrnPiT4rtPN
zPxVHLnaMD8WfV3DNswruCADz+VC85opAN3B5DUD2yCuVjT5aWwKjAGt6skaoPRELcYOF6WV5sUG
SU3ojC4zwhlLiNOGQtSwT/sGhoPfdv5OD8b8oeF77EFU4AayqUWrFujk8LnxxeIjhEolH8W8OrUO
lAGcLfhL/7RurKYPhaYzImkgQXusJ6yPLOy2EijCVVjBONxjp6HLr9WEhTrwPzwtItuvYmr/cI4Y
73Q934mqTgLK7RdvOQXXscKwFm08E6Tdl+j66wJrWs++KaH4UasEZeM6NnddFTnhsd2ZHCWj2ZaM
1w0Nx3cTQ/lA+qiNGKtPbQ1Ot0mmMz/39RibMKZRtxDUDBWy88NUJMXxtl3VdD1s2az7bleT+uHr
HRERxm3AehDi474gBnTXJV4tkEV6X6vAswTCioS5YDgFuzkAKwdWE2OIzklUxNwjVGoiX7azgI41
FH4LpzxsZC3crhkLNJvt2/nL7zk9qSilmZXRwDzgcTOqK5bFnVKcHuw8885svXbPcTEpT96+yit5
L1GARbsLngNdrzWbeZYljVTY/MUc4k0ZwDeCXssEdGqj8szGxV3vq0r2FZ4hHKzE2+9UFH5XFjvc
47OrH+VKhUYAVzZOvJkDM7+UpS+9aKj77g4y9bnZYU1Ul117MsvUu22rsvpeeLDEXPS/p8II0jNH
du91Gl9JUe2AFgD5m0HF6rjy601g4kAIBhvbLPto1HN1w15EuF7P3TvP3lpz+5epImk380DEcQxP
M0179PBbRbnVT+JNoWJlR0XWFU+FphCS0IKzL3GMCTA2V7p77vCglq3bj7eajhNpKC1J/pEZYvii
8fd3ZVIVp6C2Kn+Dlx/wF9k74t7EjtraxA4Wj5ilDPZjtlBgjqBtxv2Odrx5iUUNFoiMVIhxC8RI
3CB/gumMYPhRJoO2QNkpm2ZXYRBuh00FTrvuc/k/WOoMn6xjEOgDbPpaL58DTgdipMULOMsV5rYs
im6rAdh454N69c3SQqe6g+CR2ufLqwQwpm2RUXyw8wkPloZeJcHrDTw8Eb79Uf1eAuC9PrvSUaWs
qUSKbpnSA69uOqQexFQfby4kiRiBwUlkUijFG+fti/5eM1srWPSuqSExxrmamT7/kh01xmlbqmAz
L8LYzDD5N+CU0vbciOP3JnZe2zXoyAGDoW22zgy9vBYOjZmoV1pELgKfT6MpDhOa9k+xMPo4ss3G
uehqd8RIwORIfvs+X6klM/NNeLkOfdqee6wW7pZhGeNejzfrwMfecJV9YhuLgeeK7Vy4gQINbMT5
JXl6akcYM1qXUrnpP5UlMiREpdUELGHYa+Pq5RMY3ZjcwaSCbpmj96krK4UdaDb8qzH5/19QYORP
WM63higBLGx/9Ld/ttz9X00vWnWcf6YX7cRT/S39r73KHuvH5wyj9V/7t0UvOCIkcfC1bOZkWfMc
oH8zjBz7LyQcnJ4cLagmLIcP8G+GkfMXtV3PWmeEV7aOvk4p/g0xMv+CVkdlkskvOk6Ioox/gjH6
l/7n1+4OaIUpMsrXTLci3IONdLQLdL1BuaQeGU1JMKM/URrYm2gGxZeT1hUk9rNJKBUx6Aexdsy6
8cESqY2xa180jIERn0TNRE656alV6DgX6BVcYDxJ9o4/G/aOdj3k0bzvq23vLCMYObOzt1LMPvkR
Bk9jRDnMfUxnKk1hL9Lkg5Bak+0YhyVDxsJCU1FsYtUVWjC4QGtjiXmCrFn+CHxZfRrwkG3CPG57
57B4Mf47gyCqwlhPxfrenqXW7gVUxiKSMfzoW4VA5HSUg5wiHr546DMYvRHziu51h+XKtZsUQ3Wo
4Bp+L7S5u4GWXjwERjKMK2iou0/MlTWHsWOuXXr1OB1G3YKwjL3H/FSZjW7idtd431Rjpvc9UJEb
yP7VvKkaQoJz2MmaBemyXuKokY79kRrjUEQ2EQYh/KhV3w0zdqtP2MG6/idqYQZ1Io1Rxq1vDNbd
UFeEwonnUXTUFwfMJdLEkvTfnUCUqVkDMeUzpJ1d6eDIC+j56C5D5rsUbzEdJot0FVtArCbTquJZ
F4vYq1pkILnB65/apt99N3XqDJhDWDlOd97sA63K6fSFRSzMVeS34CGl1iKhkUupThmAgpih2nKp
TmEbjgn4W9VhJVsxAguKySk+1O0geZ2mW7WbrqqxrcTFtP+egiOFalNQcDhBACvuZ13zH2tztL+7
aS2rkIoBQOhcSz6XOmk7BPe66rZma+MrNMFmAZhZBcojyx+lxMuKCs0FRGT7KYGQWH0oSBONXZpp
iDbCoZryjz3hiA16FFMc6lsYaYSmWsdEga3gFsI4WB1mVL+sncRJ073xvFZQFMDg94QZ7bW2CiI5
37jUbyvcCrskvWOYnzyOAGfGeq9r+c6iwUEWKWq9sgne4YybDbohUoQpkxvkk+Ke6MSgNy+QvInK
9a+blKB9Zw1LWV0bKGMoZQfNqJ3Y2B7+ED3ebaclhL30sQcP7vMRxJZ3RntJJNC0Occ2uG4Dy1rK
2o13dVVpZLdyaLEWXabaJYcqKZQaZdoHIUzAuI862ZUtavEkyfdL0mT3xOzpU0fJDGWl67UGNgM6
qbuwcGXgXVnNYXKS+ppxYHvaWUS6rKaC9b7JPHvpgekQxGzbqfatDanekG60IbB/aICoWlZJv07p
5L4pGZ9P60fPgHgVjrYlbgE92VqYWgJahK2V/hKBcrC7Cxzo+mlrUqc2Nlqip1U4NKY6HWHaAkWs
XHxLzFbPDpNWV/spd1qxAa89XC9w7e9xLoFJKMrev4RkHlNTDIz+DvuktNowzFLcJUhoinAwMeWD
MxnctH1pXumQly5ya7GiMgH8vuHnpGqDKrXpNoLqnRt1lLIUH23nfmGHzD4HvZweY2f2/ROfBmsZ
sVN3VWhNGcSsuIjrD5Q7cDByR5NvM6nz8WouWxSHlaGwRKrmoqhDysc0XxfNgak8VKOPH6VZqGmt
FHiHZMEFMUzhKk+nZaymAf9QFbPqBx8LRfxJKVj8PL3+7xz/fx6n2hvn+GNZgOL7/l8ncv0v+eIo
59/891Hu/QVJaB3mR5KwHte/jnLX+GuNZommCTcR2q3SxL+Pcs0xoA7itM3ED+OpHuf2f85ymjx/
Qb0CLEFcwGS0bZr/5DA/kstotEeZDUGkcRTmCWptCKWL8lBMzocpXfAj6IsMc5eMsaJeWF90WWgf
Pauc7rOCraHJ8JOsWsPFn2+aYfTOwZ7ZWdwd9Nj4BBzzvZmnI2nmr192pKhItVwfpG9TELXS6sy0
55YpYAFngCH/C7PGN1wXCCpgJeuhMczlbW9hCqqlxs6EYYDwInaGyF7KZAOQztzFUKk3ViONvdf4
07akYHDz7M1f/SvweQ40PIrbf/3SoyxXb4i+e7YG7MLRMVlCYbmggfWmK5ni1mmnZ649NbgGp0WJ
+ygyoh6nvHeEd3+8+lFuafkyht8qCvp4JoBTrx3x3Umcrd9xpoi0rzAvwQghHceWDtg4nLnYT0Rv
3/rLdOk/d34snmxqzIttaBuHBcVmHbaYGl4nFNdPNEc6kTMG+k1mZXMQ9p733gDHy2z31zWPslwo
6To2LmZ+aAtV7cZKQQbwwe+jsv/+9l0dgTp/XeIo+4OmolX6MuJLYSTp2dJ2Ke4XdXNXoeY95Euc
bnO7GAArQtL22qrG2G/oMWVfLoty/DlYugnsegKbLb/WnWvvmsxUkaEZ8Tsv/Sd37lcI/usXHuXC
qP+bWmLyejCLfIpqmeVb12/krqT+cLDQPJzCKy5OkwAcu4fW7445mHybGF2wbZSOpjtOZIi239tj
J5ie6qNhXrZUhc+srp1PdBnQLu88GQKx7i/ffqp/em/rP39WiKvkmPWl79SHJZ6qKA8c1EZTPuzr
1rt9+wo/Ry5eeyrsss8vQc0hKW3qsQdmL0tgNxZ49JoOt1O2UOAJn0KGmps9TYuGEfRZnEBLr06H
Ci9ufVLGtS+YUklF6nxoCk5kLR2Kzz0OfYekTdXBy4EyD0zaRPGCltRCgr2dpgYkQWpQT5bK2Bbl
HHW0KbdVHJu7oV/qMxoO3QlYiHzTOtyyoFF6Zic2litF02LRS8YHfOsCO0t/NybC+kfK318L5Ghf
z2dnyQFFNAf0BzC/24zxdxeUqd7O3u7tx/2nnUc/2qE74QG0nycetwfKndkjfTOwV0d9rS7RtH4e
Y/EA2anejJbXhT6E6Xde9JGy9tfdHe24rRYruAV2cygyV+GG4+Q2rggUMsh/0uGpGvBdJmMpPRcg
xlzYkWqNYC8DsGNh506OflhwnGz+FQS9qGW8OADWG35t3R1twShgcG9sHB426JzzcSngSAcSr5V5
djwaWfZp7SclMwMrzRVzoK1mFAVDmN10wP7oPWzg0UTNv58KUwwvl/9QO3zuutEc0HNkh9qEcFsw
KIytSvyxs0Zi7DUNmvWe0HmE9L5Q29r7/qLeOQ3Wzef3xwCR5OX1Kd7ZGsltecAlASdlkrINNurd
WY0Cl/AU9tXbC+/1neQnpvn5Zx7PPl8WsKDDkE/VXs4uRroxgyK60d29fYWXdc5fT/Joe8V6Olig
FBSHolf5BuN31JwFaOTOMdQJqgwE42hwPr99MYTJf3hwx1vjlKsaXVp9YFRx/k5REKgbKpD5lOaR
FuxQStQS2jmu5KES2PSUiY7Ffa/iCZWUHVDG90nkt4XbChfhZnEBlYank/UMhJSDX1xMpXALMqpZ
/4aWI37sqthQaCas/KGYpXpI8XzFdK5vdg6jLwJnJ8q3IbOGFNrH3sOTd67ToMBvPfOusBsQOTYC
mFfiB+kNOsR880KqYb604tJU24Ui7Uk5S5/4A2vGZVtWseeHCPEQNbmEaHuXsqnBgBUAAIB/FEFG
Bmg/JI6PDN8a0/wM11GqE5Nb1U5YS1P7PNuioGyjVXhYBlipns/dlDw4xBVnmcqn1VO9NraOO9lW
lOO1EaD2FmYQqnzMXZxZvc7d4sGQ7KwJA8q9mTbuHfAWDFLmull+aHGufRvzLNiaseY7Bzim1nXn
k+SCd9bsc5G7wd0sGcrbGnactVx0rtH5DpVpI/BT4p5EbAQsknJ7ITDlRWwr3xLO+QxFxdJ6/iH5
/EFZ5Wmpw08O6ykzqKSATh0iw1T5Y0495M7KquJDQRJ+0tUobJ3EpGDTC4c3zwQOZgND2aYzabY9
Zgc5S+qz4O5ppJLUOfulqI17Fx0Z5okg7ItoNNzig8sojXZKT1A+Na5T/mDkJcDmzWsxWUZGsyVI
aLaG7wxodzKB72tX9/EQxY6qisgQk39X+Qtv2cB/9abGFr4KHTQEDeqKyr3XlqzBA0faxaotCpAZ
e4NR3Y9VVlO8WDLb2NJ5piGcmolWHYIpte7z2R0Oll8IbNvz/BGzdvdbhf4Gy6+kmcFe9br7DejK
ou3IWjDgzUm6k2s3s+ouMlqtSSlC+AScZmE2N0x9VJ8SE8QyLGP8wg9Fp7CYtYwe22U3NZyTOh+C
k0IDXbDLRsF6FEV3nyFWvJXOHOCLh42PCLM2o03o+iMPZkp1dY0fOSFDrXS0b34mzVtlAz/aZL1p
w3SaseoaWzwsqyBFaSKC4MwR+DtTC8Ajj4JWH/oCXq+fkzzh4JUvD8HsdLiZBotb47879bddC8Qz
dOwZ/yZdtbTjsHnf29OoOrhWQY93DMs6wpaatV72yQ9cOto+tJ1xreYZubMVTZHgtqKW7qAFRrWb
JOZjH8becG8xrFH3Qtfafot9A8uQlYMDx2RxWLu6lV/LNM3KUFZu8LXhU+tCrxTebaza+odmSfeb
nwxGv0nnwXnqZgvpnNEpVGtDp4aPuSZNtAjIM772g+zTyJFW/dQkdv4xa2SJJpJCoGLonk5zCKVj
NsLOUPVjx2z8pYKmvVr7qJ0JtvrOFVkrQ4ki6qTHVLrdYkwTG1GMVsKX/jaZGE8IW9zgfkwJlswY
rjv4jzvtaYK/Hia1FZWvKa+6R4/VhJqrQhp5MJsq3xVjapWbsvGth0GqKd0iRj4d8Qg56RBaUv7M
ja49+LRoV5JfPh16u/TMKMYA5msRiBajWJnPy9ZMcu08lguIAvaE6ibuyolNs28fUD7P1amOL+9F
pqzlpFNpD/kOotAnW+a8eBXM/rkBHB47CNEhpNLQ/qgkzi6Njq+XF9kdnG6c3HDEI0xFQUFDySi9
ZTNj98o+ASTuMMx2j0nRFARPTqNn8bYqR/0b9LoOVb+dOcVJHUzqa0fEWu/8lr0zbBGzVJFLOepi
DpoeKYArEHkXfZuDXvDSfdyuwsZRa+0HPeirx6Ec2WxLaVoV7vNdhh1ZUbCe5TDEMVs4W2aUdQGG
mHqaOucglPgM3z4B/3Cg/3QKeJYa9DOMiElYa2qQm/iM0BmNnWJgShVJ7tuXWFOAV2IT/yila+cA
ASCpKbnAZIZWJhuIc73xTtPsD5GPfxQv+DEW7ZXn1oeuc0REX+auEVVwJksUHSPYqXee0xrIvXYT
R3FCPYx+zfx+fWCMatnqvT5elol2gfx4Oa9A70cjrd7IVQ4vfojNdx7dzxnk1y57lFbVcJONFCvy
AyTl7hN+3NyQq+Vs11g0LfcZXUpsmfU8IRLAJZwJtjJukDwW6GCjuNMKLOaFRNsSZ8UPehwN1lFE
B6F0B6GhtxmKjmW+RhnazBm51OU0nFlO1+xnKKpXbTUN9yKYGJ0zIQpTDPfsNIYuyfe31wvJWeVp
HT5gJsKla6NoW+rbtgBpMvVyuM5iVXySns7czdIp870R2T+tWetlsNuNlqJeL4j5+xmL4NpKTkrG
asJmseLN/2zNruHis89iUpWs0Pk0B6q5gq7ZbB2SfJ4Pb//pP+nNr73WoyQqW0zc9DyzPky4wNHj
Lmh6BVTolZPMNJYaeVs6JY5OJjpXSjm0mmNMKpQg3A5wM9wV2ENtfEcZYW43SPQJ3Hb2kmef2sEz
9liuV4wTyeyQO14esu0QGI7FctrZvrzURW6/szz/8O0dj30KyNGi82VOzGZGCPuqfVXzFaRa9n2y
Zu+dq/zhdQdHrzvxloxJzLY4ZINlnyd08ajur/oZmL7vfN1/zN+O3nddL65Wrr6SlrOkO5zI0Inj
2k7wDSR043HyRBMGWlc1FuKch01wMvpYNOuJGT+9vSaOdEu/Ep+jNeHBAMBRUS8Pmuob7KNm/ImD
Or1CV5hdd0lPw45a48fagGzO6KVzkXeVc710RYeZE0uzjctq//Zv+VMOdpRU1yLJYmfqi4NGwBz6
pU5fSneQaZWNFmFcCFc4mP/WI/wxhf/D6/WPUmcKNR4QJI4H5Vtsbi6m42gFta0l4ubm7fv50+s9
1rvhtTzEWb+Uh1yN+TldWFwvc9gouWkPu2yZja1MmjWSCeRJRwq6L/FmOTfawdy+/Qv+cHysnY3n
+4mXOqIq/C47OHOufwDvE19MY5vfax1+ahjKyw3DHQmvvk73+ZLMu7cv+9PX6JWN5hgJjTd4iZzb
zg5xnnffEa1D78oYpjFSb2zPlVW5TBUmKu7CoavGjziIyseeUgW9CDXjB+q2hbU6yUl8aTz8CLdA
h7MsInBl1DC19JETUMO4ZkEbHRquM4CakWVyp5VVgpMuwc+FbY3GU4qMp460ntOlHJGjUqqzYsI0
ux7e2SX+9ISPoozabvOGEJb5OjWZpJbpWi5uy36rplFi6tOxolGyY2gRAjevv6cyb94DGvxhCa9C
kudvdxGMmbnW8t/sncmS1MjWrd/lH1+VSa7ONbgTKdrsExJImMhIElx93z/9/RRVp36IW0HaOeMz
qzIDFCEp3Lfvvda31MErnPyzo6Z5y2gSF1GVVG+4ay90/BgP/3qNviioc2quQUPC3M3kRj5mqavR
Iqc/mhpOuxHSjI6aVf3oexwizpQU7994i/551gCl9ddr0w6R81x32j4mq/yqrZBDVFi5bjn1zB8m
tLKHxXH7PTMIMyQ+WqiJhhAMIIpp5I7+qCvWrI4ekdqYRGreFXMYmpvGnvtDbI/5DuKMOph5bFQB
4tjqJdVl/mzFEcH1vY7QQxM5U6WaI2Gzia15YpyKLvq+7hyv+8+WPPdsk/G6kZEWOvpDWPLPZwjt
d1XbLTcmulGSVtLkuY4y9UbNeul+nu02AKfNqpRVfCCK7Ltpdo8rpI0zYnKXaYOxb+WYfbHUv/Lq
Lq6wl5a/cy2o7iRE2EjmVCTG3xiy7x9J6UT1s4ocXBFXu76NQPt56ddwcbVn9B+63/Njffj9+3Pp
53G2naSEEFVEP6QHi2CvIIH3tY0ZKu5EnsVvTGUuXOIcOtUwd5HTUEQH5nH9MYyFDho9Lq8zJ1/e
KAkvbIrOWYt1kTgaql5Th87MIQaMNX6+2k5vqsaojlONuaEm8+rbf3TLnPPVbA08mz2pDhzQ20CO
unP06DoH46S7299f4kLx5pwtWpGL6hexQnrIaeo9GEsFT6YgDLfDTLUPO3xRv7/OSQP7D3vQOQHF
62p70hpWLsJ4i+ukms2gdcpwYyBB2RWaqd32sk2vWr2/NzhMPLhOnm9do6w+9oUwvpZjnnHuNb4X
1MR+UWIklZ3+pMakOAy+o4XVIYvq1o9U+mmJY2e3dJlaOxGE6GlAc+ZepTut6fZRueqnqpyMdqm7
NJeG9B7vxLeE1Y02AobPBJbAYSgxoOlkiPp9Sak5OVH+WPB4t2HaUPhgi7hO+5bwklZAU3bCL24X
1zuSOrs3XrRLP9fz/IguQ44ndUE5ICt6KhAEEh9LmRM4ZL9tUJ/JPdHD+qHRxnA31Jn2WbV1H5h5
pr9xQLn0rp+thuWAQXsxDXVoc1dhnVmK94vAKSp63cDVgcnRxzg7fP/9G3JGrv+79F0TI3/eP90a
VF83p+oAj16/dR1E4GZYLIeqbZrjiGd33zmtoN5oBXFCQ+7H2CmDXKBzDGMHUfBEFG+kedQlaYOt
qdF3FqHk2za3li8O85Z1TphsbJGJDedGpEk4gN74GV26VWdluzfganbjXh3caWq3pigg0Q/FjAfL
/oR3MH5cMrpIv79RF9+Ms5V0XhX1eVWrg8g5PFrm3O71rJtf3GEermNCnK4Ggr+voyyK3o9pXiIE
S9pNHcdvfdt1x/+H3/Iqfv35SSWpF8ea3vFtV4UY2Y9akMfQ4N74fuv3+Kd//myNrdvGG/AOqIMy
4HguwogP5TI2WzzYONSmyb2utEmgMluSY2PXOBkhL71RYV3YQuyzJVcnKQBWC10R3c7QNfRTsSFA
IYZgKt5ibF1Ycs+pfnT2EmuZYUC48yyezVBMt6jdvrUSHjngPeutpt6JZfFP93H9jj+1L+RMjBgS
9+iQuihAam+aH81xya/Hpus2ogzFXpKhshszBJJEy8WPhejxVTsxHSSnShgVMT9BL6vN20G55tVs
i2LTus5bUWSX7vVZQYnO2OxmyXadNUXyGAp67sYiMsZStvHx9+/SpUucLWHxLMseh2l86PDC70+h
AhGIk3urt96Cw65v5T/d5bNlq4WqgDMh5hJt0l65o4EYR0u9nbAJuraqWBBnZfRb5nLVG3vppS91
ttigf62XSnbxgceHBW0S6RWvbBtYqFvfqKQuKHBAiv767qAMVoOVeRxVXS16os+d7wevEQ9Z01TB
rDRzM+POfM916yOT9uggpqgObCUXpMdFv5ksA4+oO1nBAoRnYxVOH9Cu6TZNM73Vjb3wQzrPaOi9
GqJIrMV0YzGZeqOdBnPizrvSYZLm4rnc//4lunSds/UodGpNuIr1uzFmm4l6DqW99BAoc64Oovzf
TN74ewM8jzfy8ECVVW3HtBv75cihKfG10NO2pA++lTl4YeW21q/405JQMnHtcLKUh4HYkO3SedZt
Vxfz9vc36sKLec7SA1WAQDv3ikOD49kHDWVvQ8EOIWdG9//ZJc7WjLQuOxN3cnFICsXgDhbFHdTg
exS84xvb66UvcbZkKI/Mk2bO+BKRJ+8rAtQDr2yWh2HI33oKl16osyVDiwiyI3KEvJw67D6GoV6h
wU6No6O3lY8etDv+/mZdqEqss4WCj95MfWomB8SW77Gj36mkdXwDJvdmqELwHeSk//5Kl27a2XJB
psW4jOiiD+SSAsUuCCVN3NpgKBF5b1zikkjjnPPbKVF0shqSQ5Ig5oOEGV7pU6wRqVyQWzS2yOPX
uZhgWrGNUwOfMVkQV+ReuVvSVd6syy88PPNsNZCRTVug4BgdlXU1+aMnO/AotmF8CQF+VKAUkuY4
iBCLPrDHr3lbGl/svq1KrNKW+a2btfHKS23I9ilnDvRxGccIUoKYx/z+WZw+yT/sSCd+0M8/ci22
Od4j3DX72k9xzb+frR59BHGFokmbLegXK0B/uKIOShm05uwFzOr7naf60bcy296g35qhrvIYR7Dt
jNTd+lOvDLnvbNg5Qx5OWwSYC/iOUW0TlQDiSKPrZmxv6iFv/bLFodETXKozkr0ZZuV8ciI57HNl
prteNdc8wXo/dBpWyViJu0lvN0bz1hpxYUc+R/lmwFZEZfCioLEQx8SYOKd4CeJbveGwuIgf2lJx
dm8wav7+jl94+88TVYjV0LwptNTBRhoRlBkoCtucu51BeNYbl0BV/o9lxnmac4/sNjKjJT3g7fA2
uNbnXaXY8TCJKniCTHjKZBlRvNbLtixC9Rk0boNnHjKOEMt8lYkw80PZqP0yYtHIWy+8DYno2OXZ
jFJSeQ+llWWPaVd+a2wv3v3+zlz6sZwtplIBalqAOB1CWbmPngMjAdxqHAhvQdbVuNYbi/aFle4c
N5gqPSceVbj7yJsfPOyh+xQKqo8LO/S5S5hlEEv8/isRl3vhUZwtq2hzo1ROUXIYF09H4t6X8jqu
iXwGXpPyxCe9Xx10meMFFSCPWyMuh555GLPhrWnH8YZeARoviQijCWLKKigbU0X5NCaQOBrwyAR+
su0IW9sNDXClIAH/YQbg4sYvPC7TxVWjhfsule1RxBwCfTxq02s0hPCFIkq0B7vWhnvaw+b7zDSA
TgL6eo3qIjKIUh4y8rHb2LkdEXbEPm6YPgrgxIb3uafZ5WbQvPEdqCFn2KjKKfudpr6hOyhKnC+h
uCs6WC+IVlJGe3A6rwAMVMnGW7oaaARU4o0763gSYoab0xZ2lIr8WbrZoV8mZpaaqy3ZBkd06m7D
FguaL+Eof3fo2m0mQusgk05m+7kZ9Pir7CTSWa1uvNUmb4OWwS8eftX5WX3Eqviuc6Lxyp6Z/raG
d1+pAQvdMgvlW00E2WWYHY2BXeuKmxJIog4IKLIGP4R4U235fvFrn2XGTZio0A7ATIf9BtVZs3Pq
Mvoq3KZl6homiDNtKBTR1iws49nuanGVQWXeRpFs672eF/SliLE2Ez8dx8YIZBXWB1Pj68QjoSKB
pE6JHsj7NEENhH0CAMIspu+lXnXDO7Sy9bvETQbEJ9IDPIJqzPtWh21mBovtZQelW2a5KQwnxIhU
zTlgDlM1413nadlrAdL3OZtpOfiaA+wKSJmVfCSBT4/9EXbJpzGObDeYSLcKNz1wyA8d7qwkGBZV
vST9zLq4pBl0jEbNw9GYErP3dfQpASqfWuzQvPW80osAtoQFsch8XsjxeTaMUmEYHOSHSoTxDw0t
YbzH9ZenGzdvw8PUFQn0raZA6GLNCJt8azSTFd5lswQ5quutfZbOkJPMpkAU2Md1suP4aWNfL3Jr
2qcjqUymOZhiS6S6ZQV25Ma3I/G/BsfyUX8cVbS4QengqYuFF31QgG7jW2kUGGL0atLN47AsuuGn
oIyKbYnV0DvWrVa8APVx6mDqO+/L6Hq7UKKZCLC/zQ/Sm2d8ipnn7gcwQiY8G2sMEoe4ZTyCWXsz
koaR7mhh1p/nIVZfW32Jd9qQJWvLMkoC4bS6dzUwpS6DWrp89DHK0DrFBrEApE6qR/yOlTxQyzNQ
lhCxsm3fQFzy2aqtF49AsA9a2GLA5VfhXiXCgD6cFoUOhAjEHYmjdv8c9vVwzXgJgIiQjZ0EDGm9
9ypuNTg+FbMvBppek7xjrFDui0Szvw3OXG14F7Tc78N8obGb1vGHvgjd17K3Uyq0hFDuYPLadk3G
LUp08TUqk13nVYtiiw6rWzVOcboztax9VDb5YIGkyWUHS+oRttzIpmesg7lF+WW02KiT+jF90rBK
YqlrRf4BETzs3ymN5AtYT9oKKWA4Igshs3Ex27LvF7naNsp0cLJN4nbhHvVpE201L7SXXU3n+C7L
Jzg0EytIjDV2MVhqqkHDT5S16DNBI2nb2dQqY5OZ+ES25SK7naWH1RMmKQT+g+7epOZIcHTk5d3r
MJCOBdjOXXZz7OlIhIwRAY1lgYBboHJIXyS8DV43MBQxu/F2sFqQ9/x7MhBTqA5N2Cbiqu+Xytry
1dHhVlGTvXreMPabfDR6okxy+zM0CJ2lK+1m7lA9DPJoWigO/RzUHW7bTg7X00LYtY/czb7XyZZU
vtd04zEHkATkx4vtR371NZrcyKsTWGReP5OiJ8egXMAF7hUjmxfbHm5lXn9UOol5G0NK73oSmvqe
8/d5E5DH+cQpxPdW7prfwkhpsMOSqsL47Aj7qDBUuDszYp3aEu2JsAFal/tYTS0QsFJfW9xT5lq+
U1M9wTDrh5C6tmNI1JLpDUYkUcxZcwNGDa04/TmcYXofujy8r2PTvc/NwXiKS4b44Lei0q9F5fAq
Jpin4a5B7UfNWFg3GUotXvRqDB8mPbMt3+oq47Nben25BcHCe9uG9X0bio6g8vkDCuB1WO4lxZOW
LlqCUDlqX7PJKeegRSoJ0KxP8y+Zl/HhSnLuDNJxreaKdnIOcYRXdjNXpTb6Uyx1GLBd2r9D4zm+
i4hH+0KgcTvvZWdqYuukdtMRDBeTRZ4MBIz5bOk6+qZS6YeCW0A4YVa8YB0dnpayyO8qaEb4h3VF
bGpRjHW8mbRQG0DKTOEBxN8Mmi8tRxXo7hRB/Yn72NxXWBC/Rfx2P1MYgM3KmdtWCFfbcPUfq2ZZ
x56MznUv9Dom7G54tPqCzi5Cif4GuYjtI400cYQLzUcCehMPTQWPzhbtu//jDbwYVA1yPxRJ/gk1
ER8NXF316fcF0Rn//e++hViLv5/OGzoyYUejxbgfjPFJETsZzEOE3QaTcCCUPmwESfVbKJGxL1hF
jqAs9euxHnEeW2mxMYnm2aX68PX3H+dC9X9SW/30aaZFVHk1jM5eH0uWSTU4u2Yp2juPeE0y9Uja
DfWY8EU21TeueKHIFWc9CZb5LnVEipVDS9KPAifTxswn9kh+YEem9W8h/i8cM06Dk5++GUxScuKA
geyB9xbbKBPZLbXQsKlEnD7+/uZdusRZZ2LJQiCFlSv3BM/QGvKc+2wiSrwhSPqNY/ylK5wXz0lu
mBqTrb0jtQ9dYpoPSWYUaJnmt0KZLj2Os14EnIKMgR6nMZJ4xXaENHFdTqWxw7da7o1e/nt5NX+/
9iff7E+PIyTCua0i+IIqjZ45YR+B3qI2z6PXOi7nY+p07hteslMH8B9O9OfIKKfJGh1XRnQIezyl
dZmpB9drhnvGYI5PzLtzMJ0efXKbFLe45MygbJSxFVE0EWrXaAeqc458Y8MmG3fpzRBOxsckH01s
SOa4EZTyW6nQa1qQfWGnw/tAFu9sRRY7Dybw4F3sMgl26Jojpync46glTdDNVr4dBjfa1UZdb4ik
yO4VtNi96VbpbUiGc9D283gzaNW0jdB/HvMsZXidAf1gzV+2xZgQ74FZYeP2eIg5OoE0X9r5jTft
0pzsnPFdqyxB35Np+9op2qNBYbTl3ByB2O3bjRUSSQdpDy9wmmpXbdzp7yLDoIKQ0Vswo0tqvnOQ
UJhkNvtlEe7t0A4xKpSDumOGaQLzw0+zdw2nFhuQAJ6BFKptv8L8ifxFTuMrQIH5CjtEMh9wIHhv
TLcuuM3Nczw2w6a0d3PmIZMFXW9EQBjkACJ3f3qVl859aEzn2yRr8yabLfvgxYwuRKzD3aOceDAN
uJJoyXj4oeW9z7Ql/fz7hefCmfo8cMaMVNtZJLMdmqw29kWsVY/I4MQb3ZMLS4J5tiTkcoB+XIpw
rzfTcDMjhg4ocsedkDoWOXwfb4R7XNp7zgejIQcGiFzeHjVU6xNC+s0as/beo4w/5gqGYSs5dA1p
770xp7m0mq4f5Kc1iFPEVETrBTmaVY8pJrMf9Pedo5vF337/YC5JzsTacvnpEqMOq8+ybW/vDkwD
C9PUN2UepTsnNtqXznHR8XdDxvvRNocYSeCGMLHp5XTx/9It/sfQ2QAv4y32/XzGpzr9hX9RLZw/
iBMw4IRZkp/qKXfwL0DVSrVYeX8uTSQozD8DquQfnKmIlALWrQuCpVaZ1F+AKuMP/oIg1W7NCbH5
Q/LfYVqQvfpLhwxAFQWJASPLWQlua8r2r++ODZbISYshCiICOAwQPaZbwOUurSpoJgdMKNSC5cuw
GNYHFIwGwh7pJXFgL3WEM2bqhvdjPE3or43U/EJkKnQkwdnLJxdLe5rBXL+OS+WJTauKK8jz1Ttm
2RiQOm0aB7/kDHptVgZaDGUO6l0Jv9oNtGJJH/u+s2/wEbpwEKfG/jilhN5Bbi7KEaFzNcJ7t2Yr
QwEIoTxoFyjao9I9mvt0i5458Hd3nERhvLdjaHQ7pBB8IzdM22dyGcORcae58o6QaX1trF491lU4
IITtzfS7aiP42g3yInrrU9oA7R87Mt0alv9GjwB1zc2qmrUd2Bt7rSjc61qENu5QnIhqU2W5w2TD
4mJbQ5RgZ5zRUJ+7VvW3Qwe5mR4vmFR/UPn8GHHss/Z0ydqrXJcaR1PiMO8bPIHZDsAo9mRBX2/w
U5cDqJ/3OP42JEFM4fpccvtYLToB7QqkxR0tF5jFyp7cz4bdhSqw6GZom7BNPeSmGJc41LlDYnPv
R8yzmFBiekB106La8WzvALY1tY/maL9nKhW+0xJLwSFrCXfzkeca77Q8UhnMcOneWnw+tcH1aveB
Mt3lg2ownPh4XORRJy5dW0dLMuEIgzre16xIgLAfO847Wa55L04zmVFQOXb3Ykzo130zRcJ9EHpu
v7e7eOZcrWXD05hm7sCZv1376H0NkTUCMi16+you0mU7jnGIl6T3qlvoPkxEsg48EqE5rvFDolbL
/ZDGW+H3tdG23G1g5oCnPW2lOQmrxtjWOKCwBzyjQTlrqL17a34127L8PiyO/oO4Bv3eaWaG1GEh
zAphLBiYoBpRsW1T+lCgEiyt45HVc/wSOWM3+pBjZ2xksh3AaIfVF7coI0gS2EWw78zWwjgH0KW/
2OPtQiJmvNXbAmnOKBN8ZlBnmy/JKKXjOyNMuFIM8c6w0s7a0q5yruyOMoTebeiCVlcRIdpYXzjx
O6KsmpdZC7M7QNQZHpLIbY99rFxu5JDl1hZZiG3vXTFkCyPFXiwb0drXRmLm4RaOVPVk6bkpA3KO
MOEmwqmLYIqHglOiwqC0L5tkeGzAwCZHl/iSOXAKetaB1Bb5UhULoJvGoonme+D9nbtJE7SbYkYd
97QcgAljZ8xeO0O2zXXjudFN5eDg8C19mlZyY0VQBVga3QqqhWex8n6rHzRtI6LXsvAZF9ryVSt5
9AFzaudzQSwAz063qs9ZpKGFLFUyaBt9BHAGE9/OE79evDgH3xFNT5JzbUJ7Rwx3Q4WV06f67b/Y
9FG/jimWUnJBowT++lhAUlsW7avb27a5IWvLe+2qCTKBcqb2Cfeq7I4my1+0ZXY4vE/ibHzkHTMh
hLQi1YOG2M1im2kTzUsQ+EjtJ9ygHyUH2QKFKy8uVGykgrvejUi2L0pR9eQ6VZ5x1evVON0NVjy5
NOlcGQfhNPTdlVN63A6rhhMf5PaKuO4Fcn14QkvjPJHykZoRMskanBg004RFLuzzctpYltFfj7pe
pnd21cbutgGuHm+GDo3RbTJGyrrHDqq/aAnRZ35Ito7cZ9nigMqK9VV953TTdF+TeYZfyKz09KbE
tFvAxqjshz7T5u6xXOitBhbBWCFJC47lvrMMLWKSG82lfqXVMYPfps9tJ/SX2DF64VtDPTuT7+bU
jTTQjLjdtnOvf3CXkcSpGbGVFhSWO+okGWq831FkQsgQUs3NR9fWu+x7mkFh8eFAStIreK7gu2sp
531KccgqMWfWJyI65QOQ2rj1gZEhccknYbyscUUvzE0STJ1hRW8vNeNRpwuXd08j92bBgVsX3i6p
W3dC4h4706ado+jO1tPxqgUO8hwnedgHzuIltwu4KWMfymGAizhLjZHQWFbfVKeWb3abNvdlnSZf
KoI6r6PIMT6F/KC/GXSal2DsPCCBLDpEaeDycl/dcew/mJD2kSLGQ94F5jp+wD4URolfEfDQwEIJ
yeIRqSU/mcPkldcOBSXDoSXnuFh3DUmgsl5ydgmWnH6EJ0dwVclqA7TVXDYYc0uEoJ4+LeyXDl0n
JJDvwW9b82FsK/tjOY4ZTfSpnz9A2+bdG9JMKRrMijmMOY5FBGaflsYuzRsU2nQFuIE1IuH6yogh
bQMkDNNoZwwMufw0mlywtmHdf4R5C2VAcy0r9G2jjxOmFNJAOsGc4UPsjq0MZtfDvtKZnt6xXQDM
8xMvTG8Wj/Ban/XY2Wq2WnjN4lJ8gSXIIKxkQRnY/tNs2CVEE31xlJ3/cBVdbma6TtXsACcnn4uy
nD7aIrFBP4S684ImoXsyhUlIBcOLLPcz0Xrs4ngfv7ml5h2HzmtfZTynD17dlywY1oCOrrFXcn8V
2dnjXMRJOe3Zbb1Cvy6A533sk5AIwlZ1NQJIxuQ/UlRHPwZdeT8Mq9JZnXLrDmuaU/qIXdt7u8Da
j1usvGWC0D0XsuaciwG/fIpbu079BcMRUmbLEMDojco9ALjj7FcwEL7JOhIz/CYuzG7r6mgANyCZ
u0MYuma/RZCXm0GEgoeMgMjUX51xWuYN40rgL8BVoPSZCcxwfRq8FOa8EE/S7K0n1MoKDRyOgwTn
RxIyx1MVNdeUyKeuDQsniL20waNakZsdQCvUV5bh8OzpRWeu0zlSg7C4mDHedXu5o18PL6Pt+/aI
PlFaflxlyV1vqWy4y8k5MDY2kPoP7Ch6eky81PjourUYA3Nqw13UOjT2JxSr1maOpFBb0+1ncyem
AoJQUTTOh85k0LInKMh6bsg5nTamGaVPS6JXD6A8YhUMusaJblJpdsOiDtHRs4bXHATmK9Xs/JJB
svgilxTZA/MLHh1cLsAUtE1EEfCbdzFbVVXLz9wJu4fYDaMPtNVlGKiecswfmZnqQail6dOY9GFK
W91wPs99slwXKrbrnW2OnndVuWAF/AY2sXFs45CMGeZXxsc6H8oHdEtlfgA0NgEixS28MbE5XRth
P0abxiqMgSkfdEY/Cmv3CFRlEH5nEFs9LkuS0YNNnCsYYnTH6Udj9mqjFjwn73DKpikYiWGZr8K9
NAfWxkVQHizwk9WO9Kmu8FU5Gc/UCHmEXJ4icSNrr/0UdcQRwG5FYu8Dx0xdmOEeAy7Eklpy8EKg
WYFmhcIlPmDx3s3FQhiLJd3xyUrq6FNJeDlA/LwIGxA+IvpUaPP4XboJRLkipXTyC8NGZZOWWnxN
9Gj02DPkgzs7ju5TXiVYBNjj1V3MiGq1R1czWNxiwn2u0dTE0VhF3t3iGiRyJPzMCrPXns1Cc81D
opnQnst+LK60MSVPabBn+5gCEvuQMDphgSXZYCH4pg3vmVLyGcYiZHIyzIYSPi01E11GHzEm+O8x
uJuPr//3fwz522Pw+57l52v+/We64+mv/OsgbP7hSV03XUcS8yhB1/8vqVn+obsG6wPvO1D502n3
L7yjA9xRh/koaV9AZbbXduvfB2FCj/nzKxWSwEP73wI1M489PweTSemYwjMM0wHHdzJm/tRDUUI0
TkJQAbyXmESiSizEO0hB0oWfZY6MdtLIKka8eojIAqvip9wppmtbhaMAU5Yk4cFKDPUR2QlbZhu3
xeKnVpYKQjRAjoBfWf9zray3CUecXTJEOX7wkbkKDHUjpsIbky+JtuDYyJnqm3vptoi8LTfXp004
2vn17Erx1Zp6ToM2tXjvm4sb9X4qmtLdMIYSYh1ir1rIBCyIX8R9dQ9YQy+DuWJetmUDa4iSW9ka
ZdyqhEIfRciG/hAhZ4uWu26QycZ6obQBJzOWC5jI3nHS6qhaF1UQwUEZlTcW7PSR6d4CsVDZc76V
siWmwywTj5O56TAIRF5FQJSU0cdCG8dlpzddPgVGNHmPlprCH1bfqw+hPbYfGrPk6+CfMj81vYre
iUlMUFC6Pt/2pqAiGk6YV1KHi/ukQPSJaAECNcaiPMLlQqqSPFbKnb6iHks+4VNyvsRxUfXBkEST
E2ieQ0pUaSRxv6EJMZSb1IRCa6w8Wm8ZxQNt+vDduNJqSw4pq4cnzZ6odMDZ6m3cP7HlrNsn2bl3
9Ql9a3bSe45XHm4GaZtEGjXk+6rSMUAUKztXMRWkylmJus2QURNhDddIooO3M7Ee002+BW8CjDc+
gXlbTwHppVRq3ssTuhdRUPE1PAF9RbJaN1S2gn4VbIEfyQn/W08rCrjmu0rCBFdE8LqkrplOYEp8
csPACM8rURiW8SoiHiAJQp8AOZwMI3pPwCagiKVZxd9JqImfsxOqeJ7jnF3DUVoHjHzFGTsntHGY
FaXjt+2KPF5Mi7VbP6GQiSsBixw24HY3xQmXvHQkG1xH4H0km7DBBlwYvRZfqbicfuTSmrRjpbmK
mTYuivxRZVWFdsrJvMf5hGumPAM/bmnN85RhDLsyrExPjg45vO+7oS9D5gGTPokPgMvt+gU8oZNc
k8RLQl01DvJTYdkkbrkx41aknswzDkxVwvfwmVQX9Bo9EzKOMrf04wxA8zvNAUZC3aNRhwUMX5fx
ENlC3Q0hinXftQwFQqjNYMAUHJOTm1GM461RCrffcLSCpU7hx3xb9CUiemLIlu4hBCPkQDAUEAAS
vV2DMyzKitl3iMtKg7hNkmLX1Qn9hGJOjP5qUDb0Z11DJeOneWFNyFhscrWAsAw3bQkflWaDbdeB
hsmmwK+9HjQXB84225g9PGLO7d8nnp5G2xWt0h3HJmuf2tOxtcs777UYHcvcUGtpXwHXpPderHPY
LamBNW4mZ2ALXdOX8c+D8aTGOzoEHJen9eRcnQ7Reg0iCFWFu2jUB+tBO5pKDt2VqKvPRF0tNUSR
1vmMGZcDem3b81dmnuGzLkz1HZtl+YOJf2/6VWKT6CdOh/2yY0rKwGdtArRrPwD0ZNNcSzNMX23d
LLh7p94BqWpAppSTO3f1qb1QnloNqNPki31qQJjKlTNkzyxLjoqa9rH2HDyRXmJgmkXGRxsjP7U0
yq4RMtDQ/j5VExPUbW6Z12m35kMxHUuXdQxPg6Rd4gy1yKlxMq89FO/UTkEznN/ZpyYLJgsaLuQD
U115SrqdH7lumG9rK3WvxrRvXFRn5aBtWdyC+NTKMdauDgUHf1ZaTa0F86nxM9MCgulFMyhp0SlM
f7aIJOKPoF87RwgHOdCVxaRzxGIk4mdrlykcPFKEaXPQfCpPjahJ5jSlvFODak7qud7LpkEZAzy9
/iROzSynWF6LtcGFHxYYeHvqe82nHpg+tfTDAGzTG+uHmD4Zeef0zOjHod3P4tb4YY824sP+1GEL
eVyP5AHZX+IsnDl6mleZW8jAq1Oas1GSz7txnhxqU3xuT9apldcTMvlenBp8+qnZ1wEDfol7R0Ao
W7uB8akxGJ6ahF7MVNuHLsdvczk1Eue4lkeyiQwaprhgPw6npqN5akAyBXdvqWhpS45NzrlWM4Xr
h6fGJdiC/NkJ+X5HkHQezvu5i/bAn9am56kB2p2aoTgioicNhMKnAV4PraCCMgBOAmLoRyvpdV/L
5+qdKuBqAFwyIoQjg2Ozx5V5RQI9wtm/Iqr/O0mhhKR8uzxJefje9L+Wj/zxv8pHR/5BgYaZmhLM
sv/EfP81R5HMUXjTPI/kIKFTEzJ5+xcdXP8DmrgLM9yDskbKOfvc3wWkZsg/cE3pQq5HtT+x4qcU
FvW9ZOOfFXjgs///mWz661j0z3Rz0tTpDNKP0l33TGITEeSpqSZR21pnelCV9rInu+8tI96v45q/
rrKWpyYJHYL699dxTVONggaTUtu5YRNL5L7y4q+0XW4hjXmbOB0eNLP88dNT+Oub/vzN1n/zfyUN
f15zTR+jdJeOS0D1r9csZMUBPGoBsYUITXS0Uu+U7MMbUgm/TrRsb6eC2vP31+Sx/H/XlEyjmIsx
PcPm8us1iT9Rc8keuqm0+BMpXx0xDWrxmZhlu99f6Z/uKGWpQ8S4JIDqfKxtlHbsKtlpm3lqx49l
gdjMVHrGOGUwAF+GxgF6yv9j77yW40aydf0u5x4TADLhblFAFVm0RU/eIEiRhPceT38+qGdiqFJv
MXpf7+iJHilaYsIkMnOt33XbGc7KN5qf3+6R8XRwPks3sb2n+vn1HuHXCyOVeu0PiT0A2cpOu81L
w1C9NCCr8psn+tv85NsxNKFqhiCqiPnz62hQ9Jqw1SQaXcsyNlXcDttcQ3n656f5t6MwkkWIDt4n
x/fUrUY2WWI2fg9GdYHnOHkVkV75/2wUg4KPoFy+NIM2pnmsYhNFRdZIHDR+1kEMRoqsbHUNw8g/
j3L8ftZRKFYBQCW7v+oczfuKxb4tsrD1+25N68218bYkhndf1Vqw+/NQx4+NoSyG0SR592Rk6esk
/VJ9psLoDNoorT/PDlasIfTIMR++M+b6m1Fs3XB0XrBhAwUfTYFmnrLexkcS4jNmWQoYKc57y3eW
w387iqPqKri2IB3siGEBc6NMMaxt/VEByWrzhFSO3v5nwnYTvBqKtyb58SzsNBqOPp4ZO2vOYglN
8NpBbxZUE135TqnlN8vD+nO+Ln4E0hHzvS4OuirRKB4tuLyEZkDGqtJ3bSFocWA60RU1fQ6lTbyl
TRbs9Z+nwhEXijtzmAWWpFnCnGVdOELko7zE8QLnC5+KAXJ/DZuj1xTYHLqa7BEQv4YS2fJC7K0/
R0ZL7APuLIRffudFBRNgnRBfb94y2E3X3ZHOC4/g2A2rldYyWEM++GOoS+j8LXJFVxkWqzit8Deo
Us/ANFygEEukvh3TxskfgioL7UMX9OG8U7Ix/Jihp2R7Paun9qKe6Ac8cZaWHWImIJg9rgwRXVKR
NyzvPX3BGKRYb27I/kPTT1MGHm5eyqU5yZKxum5x2B22xVg152q56thAkifSnfQqvRN8X/lJZCIn
2cVoGOLNNMd25A05YZF+0vWm5akUO61fk3CJzmYciRIPmmTxIdEv8inU6hbyT2QSS0w+hkxvRkNp
57M2JWq0TzD4w2+ky4cNepGRWJy5WuZLLSWSWDkj/Kazz+EkkJgd4qJ7XsYlRRMp9xSYraGW97C+
sYiJ1bbyncIIYBUQ6nmW4LGfeClJ03eVk+vwK3q1vSiMXlS4DVUpLlh2nltIENYP10xji2g7VERU
gr1GmoGRRWSSl1mX0y2eTPjQYuytx9ZqJKoCvWtsnG0nleBGLRI2PrqtcU1jyiw3VqPIM8l+R+zR
0qeJp0Ja3ZZKSwlShKQl49pbUwWIWAdIaaVSGshc9IXwoHaybtTcolRrp/WnqOlkNz5oz4xwr3Ei
T5VxgQSqDdofSVePtDvyqA99Q53Cl0hrnRv6D+JFifC0Xi23YV5MMs16XBJHdcSwUgcqihNtnA5t
VY3PLT3sz0UW7M8ACk99LZvXGIQz8PJ4DMQmoHvT0saezCcJKIczeOBg0lDJ1jpfXYcJrVds5YrU
xOpHOlQiOkmIklm2HfB+hvO/aUEFwaxzH5KQBiZlmUzJoGRy49AZtVsxl5QNg04TRSFL5bKpzeah
LSD87MirhwpCzFel4qwYwLCuIhNfGh2RkYfFZ2C41TTEKfhrlO+UNLFeujCunigrzEfspYCjru3B
TOzy4KjY5170jlb2vd/hOrmLg3ikGIl054ZXpktPGCOkgZTD0ehiZ+s8oEOvRp8Y4VUEgwNLcmYr
cL125A4sxTZt0t4EwLOphPXUqGlE9S312hga1pVMAyncDLhUQQREK+U8jMJEuxganAyD59Remqsw
xGeZdxOa79g+UD13E/KRFq4qMenOOCluIevhRRl7A5im0qwD0W6Y86IbjPF8GcbiNhpLPMHIEa+u
ylKHX1B1Gm13PSK1aaNp0XBn9YkJumUnzl1KR9Q4nUSfXkZNLnHYplKvt1kGt/5C4Pz8rCwDTBCt
mzT1zFEitFJKY+rCD5QOl8kegE54UREZF3qeax9WXC02XSUr2I+mrmery/k8bw2t6WBdOGCGGwVK
Xhte1ImmKVhYLz1J9oFmwTws7YCYGJ0AN7MoiCvoIiVqN2psiDMrZdXyWxsI08fQhpZvotgzshGV
hNhNTyz35ygn4NSZpSbxVWIHhn1kWMP5MDT1vIf7hSO4PioNdTyp7e94SNX4p2iNKi+MqoreSja0
GctXO8IZyZiMj14O+YNoZBvuml6XzzM22C8pcXIPi9aJ52yZamsXgOBpsDZyE3J/FE63iDg0TMdJ
HDhVF3TOO3tOOGGocYnsyphDxXBny5LP2SjmtxHDiBs7opvtEdPe1bQYJhg4SLmMmGCzgeaIgKJ5
pwonRrGn4C2JqgaNkcsTVn+gyahrvw9zPp6Mr2LE0duAdWTGrflJmZaBZjbYIJ0EErGamxuhVZ8a
Qy9OBog+LBd5VD9mrYUQzbJGOsZzJcsP4pcwz0szW3NRQWvPBonST3mTTs4m4ZxRuamiZ2irwnik
xSlnvkZLpDI6RYgud8xlSwKA19Proo6ttsn0jqAAHO2G9qwX6nyDXZj96RTkrrEgcxbYZGj/FWzr
s+rNYA14RzGgIHyRinnQa+KlQYdX5kXorFSigZ3Ip3XZ9j4S0ujaIRCe4MDJWuiyp/TE3ZG8j7e+
a5U1JDt2Yr6NvifeInHQmpYkiN4GzPmQtoWuDLu4od/r9qLs87MK7s9VCrJu7DqxysDnKOszP4ia
+lOLYjF4hgzLrdVZcQA1Gyr9tUoI5UEYFabHhOT9wMYRdFRZA+ytCvcsQOameUVp2QBo9olytyLF
T4hcOpT5uLuAj+uVeA/H2JpPM3VWC7IfkWq46BpnYzvLCtfYQqi4BGo9GcD7NFxkA54aJdcDylp1
kye9diDsKsIa23SUmqBJvRsBAJPqhh4h9l+6Ghlo28l8/nRg6szYaZeyAL9W5vO2F4NFKPFcHnSM
zZAzBg5062g0Z+PElFH1aMcTBMCp0QApa6WLHwj50YHyrBL4IprF/CnbRhheXxD3fi4LkoxPFJrM
IdRBVLue2airdQ6xU/UZPjnqjZ1FfNpzY1p7bVJMrPmjubjSOhLaSQDMs4Mjelyj8y4T5kWdCUtx
SYtJAoBXbTiDkEfDHLJIcJjY4jrW2l69aCyLdlWdBu09aw7wLNu7c5mgDVHRFA3mB0ygcUfXs/3A
jRJUMpuzZN6FJf3coc8WC4UwbjgXlhNNKPXxVyUGvR2Vl0bmy1OvWgsGL7JvbwIRyytZT6nhL1PD
zmJH2em8DOxThakhNII31LzM5qz2HoSMDrFN0MlHCGP6jwUk66TPECltqlTXHwgVwL5+aWLlqipn
s3WtWEQfkoP8FccA9U2KVK/dnJ8duUAz2KxUgVTfNHIgr/Fkqz844UlS4kOjQyVZZxDvAk4yeli1
+BnYdrB4NZkkOfQsKchiDJQ7Jddy7dTRV4fTxlqyDUj48Lbk9lh7vT7ykbUgWqe05InymKyO419q
S4ySO6dLORkTNFIgjsMmQw/SG8rMZXHNpJK3oMcmttpkxkMTbFRgbdtUgIMlTNzCq6oBRbAjdJI0
zdFJTtsmQooKZgcIbU8J89UKbPs6s1jhNpyyzMonwiu9SzSDi0xBJt5yXSOUZgpa7ZqcmEXZwHQN
sIpoxkWSqpNAeNHFXKjeQnzmfVfn9kUjM7qztVIHmS/zliCWfgl0lOO5GvQnCueG2OdVYQIu82Aw
wYxaHTbPQFgix9mqwM9hcPKYbciO4MumhOd4RolToy+l0qMA6s2KQJKVcYgusiE+qZoUu9tMUTs9
wNKsOh1j1aDO6bvqKVbfpTOaobuIwnjucOq76pbSwbx/TDiIzX3DB8DTV95UtaqlC183v+9xbAf4
0tCNTrVWtJ5q6sO1lYda4Bs0nwZ3KNJy28zAUCiS4izZFtEUlVs1XfAJE3UKIZXqSVMx5RjKC1LE
Jt0Tttb8qJsIiqVJ3nvCcRnvLTcZCXVld8fJDCKAk78TA9Ivm6GS8r2MyW/c1LVm2G5pc4zySfqy
LNe0FHhZEr8lbSuxoVGhlrWEGIkQO8NtWtfWDee5HiJHXcT3AzVC7Zd2K05liWEGUrRpLlwAzuJH
0w7NuUJXoPQw524IpQPG+YBaU1wNZdM+qaKZ7nlq+QcxALW+CZNgqYBro+ptaaPmBk4SyTJBFHEO
jrPCeSlLWnduOzctFP1ZOJfUQEhPHbNEiD7GCRpk8sGBi3Q5gSwFolM1DxypuB+GOb9TLbpvrqPW
1kOAQu59CvTcXKkcmDsNAAuw2jojOwWRNVk2MdVf41aV7kLvG9VwZZRat2S0RYQeKDXkEUOJswUK
TFC8aI0c4cD1E4EgsoGp7rZa5rxlgPlELWQDJJky6ad7vi815ZxTTJ8RQSsG/g0LehiRjQT6UcOx
xBLqFG/rGutm0Vg5K2U6zXgLKMn8WvWjPbjjkvTPS203TxZxfJCeFn1+DyeVWI+osLWLQkvVM7r4
852RVKN0VYP0krOug6voF0Nov9spaWRCLkvLbqT3L70xk8igB2FwTqgP6qbZEHdY045XkWn25kaz
kvo6wpQbch3wAOdqqtET1BL5p4PMljiXoUWDCMFxeozI6xFuXCwSIq8owNaroRU/emYC1UiMEsW1
oHC+xmGqXCllNrzjP+QobtcXHGiHPOGFgasbft7FhPQUiLnu5qK37oZk/TLzRIk+bYrW20nrs2jf
zrB9OIqPktIFi5rYm7sy171ZyzF+hklTHBJ4uYFv2VjdovgfR/TFI5bmRR0Ub6k9DxXrmgmmmxgl
kE+qzs0Miakkqy0tgmLG0MIqfhhpn2pgb43Nicns1An+Qsg5xCAl+jWwSniRih06T4Jkm5aNE1mh
3xi5lfM+ITjj3Fg5+3m0OEQkcbycmXYxIP4PAvvHmAVq49aZ1lC1a5m6N6qmUz0LltsTvvjRjIuo
LVWXXbLX0ZE5A2r0QWMimBUWBPgN2Np9tWTmARLanHEfbZN6ZSOU5wqO4IdTi57DYJn2V2ucSLVl
oc6vorqZnxe4efeWKJFO6/kUfwZN3VQ+7lbdD9F14Uc/TCmBUMVSdJ4dKjFacQwmP2ceKe44wyqK
qQKTLbPR5e0IDT3aNEW5GjYKkuqQZA8vlulEjz2oMUktTUivvS0gAm9UuzN1Vh0niLdmDwfLCxJH
nHfQV+ONyXFb2xBtDYwFN84Z96ikq2ljR2CVbhQbnBFwB6Bx0XRoLHx8AsqZVKoc4mZWAibz7fbw
Q/WWPGSvmdvhlm4nGcO1prA9j5NGESfqCueLIWgNPmQmA44zdh6OWwtL7+WBEJ+wxfA0V7NNOKbg
jiUeXB8WFc5BteLpQ1GqpN2QOD7Gq3xiaZnzoYpygiSaxR1iPJw39WDKZGM0S4JnEhoJmbQ1ZGSz
1xq31e3E9ADBHTwYKjKy/VJEULB6Khguy+qyHMZhHZJGGjutuDChS97LJBgLcddpdWDq91bYqYs3
9jir9LHbT3Zk3y2dETcHehCRINK46Fbz+qZ/tOpFPSVqKwzZOZr6bUklEc9wjNrwHMSSDdHOs9rY
YIXUod4eyc+aIm2CETbbNDixEZXTXiaVGfum2WFFUIDe8jWSNv3D1JMsYwM2gZHjJSnITI9IDoDI
voKgTjypF0o51w+KWq8mPdVcPsCklbdJS77OpiN6i7TAKYgfsU7AGwl/mfl8SJrpU3cU/b1LCjY6
fc6ogaQ9tQQStJT64KRJlq5WKkSMZ9qYYCMDu83Z5GY6Xnciuu4UDfZtlUfNNaJwM3XDvneiXQ54
8TT1ipH6+BninYvLf15skKug+sqaOZI+y4DDPktibXEaWplZP2lJb6vnzlKg7y5lPrMCtmBY/mxp
vClXb6BzYMpC9Dhrh9TVGEvW1hpZWjLwUEFNGNjJeZ4UwdB4C2CzfTqo0dD0LklkyOXsPprw9GiN
MdMRXIT2Z5Gx621KsgE6Cs/I3o/V6DR3GEP05WVSiNL2CJjJ6G2qCpLCfbDYRn/XROO06uGxVci9
JaUPSKpYJ/tDMZEzd1ZNVtSdN3M+NLGHn4ndXtE2atXBneuOhjMKDimS66azlvYgUJqML/ASzOwy
rMZuCLajTrD3TkamA/O75/H5fTA2NDb5aIkNmgo8HhS+A8yJGtfMiiU+VG1nI1DA6taBtS80ystu
xj9C8ToIEmyTWLirdU76wDJATELiB2/fG0gro6jpiqYc4k0YxRM32jhhArvfEVRt71PPb9UtsFPD
I1OR/oitLbHAp4wWk2O5Rqo0KHaJQyLDGvLZR6SrzYUYRoNlrYZ/5Wv9iHFIpONSupt7Ms79Cf8G
wh9GQXfSiKVF8c1dFDRr4jqeO3UzlFQJ9yyHCaRRZZFzl+JO1EcDbjd6qXE4nnI97z/IJYwtup9z
QbOwM8r8A/CdlDaPHEHTOtMKy8nOVL1OeGpkMQAgJS0P4kdstZrYFOqAEIS5HU/1+WSH9XhnDKVh
9nTTAAKu+0Kq5KkOemYEG9jcodBcdAZKn0LFkUV8y77Vpg9dzBK7SSNziRBqGXVyjz0hjlGBqO36
LG0MI76ZkonALM2cBOQziTXE2VTOy0Q9CQWZVLY5AAzwkHWW+owuR5am8HqOc0Su1XWnWSeiNBVx
moK16BssEXP9KYdsdAPmU2JrM7XCyeJdaDRJOp3OWjtpi98N5hTau7jXOmWAJU8WBM3jVDR9QFOZ
gsnKNkJtO4jc82iy2LpTVWXN+WjBleFwrBi1mfohX0K7+KaVA0v/hVn9H3ng/+mrE+b/TB64hx/Y
v85f+QM//8Z/6acqqJdlQpLUddNYrav/zR8w7H9JVI0O2eM6f0Vd03H+wx8QEAhs+gIOzFQTveUX
/qki5L/4O2BD//mh5j9SYv4KtcBpcCQIzCrIXJGfY6dUOGCDlCPt+yUv1Oc2M9ptj8rijvMaWu4v
T+b6LwDnK6B/BHn/NRa8WsEdc4g5NuGHyE7idJ0Kn0TJFrDZjK8H3bK3tM36XQ94cZsmJaZaTbT8
RY/+H5MNjrDBv0ZmTMSrDmwC9QiBtCcBE16Hzp2GdQk7GzZ6hUn/n2/vGEH7axTBDdo2kfD6sZZc
G/BwgRchqP2H+LIvsO8Z60a5q6SCZqEK2n5XToAVtFmwzzKy9JFomUM09eE3bhBHCPJvF3IE5eWy
70RaciGxYd8iLHfZRS/S7wwH//ahCilxoJHSgEvwK3jMEhebZNgJfxjD0oOEd66siYJ/fqg/Iegv
WOC/7+W/oxy9upGTSmSPTJpxA7nOazflhbKJd2w3O41/0xgct5QZbrPJNhy5D+RBbvI3ivk9EpLT
f+ZiiqKMTwQw1nB4vxix2nzOXwFzKedxDEiE9ZFQGFs6wNkllAbcMsgu/WeUBmlBl9DAQEFlbYOP
/Qibl6INc71jnS9yjSKmKK9mQMBvBhH28VxhGMsSFswJSzrc4BHQrPZYXqJRYztpwJFcqczRQkJj
P7dU71FQ7OTQR9GuioV8E/roLCScBqICTQLxp79LWTKcOqpKG8MYR4ocDtUB4W8BvlyHdKhRdNF7
VeWVkSlpCP+4gnUOVgf/mpJYMzazrlvtWZPFE8xe6KdgMgXmggcUVavvyDyrGY0AurJEyWW6fZHP
PJjTJK2MTYqbyqUdWQc0WefQyiGXk3RN34YEAoviNpy07VhYg/RGG6WZNXYlmtGhlrY3IaHNTuL1
37sqjVvnJGqmKrnFoL8CLhjrjn5aXZeOp1SF84C2LAiuekEFuwMpMwgbgAqrgO8hWPmRU7tTbY6V
9oxADhlylNGz8HEPxGtWySvlwdZss/Qip528JizaZNdJGdPTzu2w3S54o+kbNW/kbqkdiK/Uo/Qx
w8CkSzfOCdE2USDol5OtRNcq7k6nPMv7k3BRlAvatpzAUrKN3mU5VdoVzlZ9vSFPu9PdaQhKQLBM
i3vf6FXlgsxXu97hfEMQ02hm9rujJhP+T5Yz2WchGX+O51gzyihF2JAP0qnLXgV8od5v8mGZt0U8
QeVMycdeKHFQFeRjWyiYWYbatd7oAAKmOdvXNf5X190orANAiPlm8ImUmwx+9Q35K5xIRgJUDTdO
YYNvEHIugyeUuf2MJo40HqcsiolmQrxAhHI03qW4FoBGmeMC0hVZNgUt3jWaO1R69oPtk87TqA31
cyyLLt+0lFl3eajYxIxDsPihBGF8CXdBCVy+V2DWiLBVy6+sMARbQxj/LJ2CVE4OwZhCQh6pPlPw
2Ys6iIMfIW3k6yhfltrFbyBsNjCxh6txrorHOVNZxcMqDK9iIWgcWiA6h9YxEcyLokUMZcXKcDsN
Xf2O5jGuTudgnGjF1UpDMLGpRI9LPQWJl6vwG1yb+NvIlVqTXXb0tVM6nXZHAtcQZ5sBs8GDTkAx
4I6Yx0sRiglYZ0BT2ejEv3khZek9+kTnlG4sOgWdePUQdZ1qsPmoRIjFcw4XXIkH9TBHeY8pWNJU
wSYOSfyhG6Ygq06Z6FeEvsZYitGChiCeNbUrEX2BwqeaeAdcGNSzkhzzC0XaywuQDYYsTDP7irAb
2ip0u0ZI71amvpgOqW34/ZHki0KrkjdOMPBdBiBrnyV4x2u3zPBYHOjCqsvTT66KoJrvmVLZexQi
ePYgloyTW40zpFdLqZMb9Gw8pkQG2k3LGqK5RCVUxaZG3WZulrI1LwIjlxyETdE9zYOdX1Td3Ble
zIy5yYupQm2SNvlHISIb299EpMxb0Ew04zPpLlig1bp5IuskPzM0iB8bWv6ZQQQTH7drlFWdepqO
ewP2xtaCtr0Z2xxpdN9noC9ZHaGNnNN+o9OSfMHNAMAm0ozhmnxOOWEdZNcfqqpALUcNFIc0J7Xp
nEo8M87jlFLSzaIxnrdWbC3pFhmsI/0Rs13Vr83AgIwxQF5xUVoY04HQMMzl4r6c6SiS9hGQ2NAa
9j5oq6ZB4183WJmu3IudXJDMnmtIdx+cJe9RWuO+cBu19KKw5RRqtAniQRC2pgkj86MyaZaLlW5/
vUCe0xE3axnBnkV7RQRcUvmGhlKZpNGg4bhYoR4lKbmvkxOV8C8ElU02iRNZWlWNDqFDBh2asmo3
6G9p4U1O5NwaFgIgAmo6/nihFqq5M5sRvyh0lgqK+lybBjINQ4AomujBuAGQQ8oCCSjq/MnuCbDG
M40dqLUqTFsBzzDw6HpM3bZ2CnTrp7Ha1wTD2+gEU0T0cxtl443ZVDH67sDQxRlsgmj0TMKJWzaC
KLNPCtlzMhLLZFxP+tigfbAmYfiRmubjZini1b+q5OK3uVHqypnW60ZDT7XE4hpTQ+Ui0ZrqnvNl
KH07GoZLhGWK6ZPDktm+qvIEPCKOHRXK4Mp7S7XYiTb0hTGGNFVc4M6NlOQtH2lkhpaY2PfMr8pE
7+5M0IrRY+MUj8aErPuE6OnJQUAS8MAw/6in7VqfT5shqoLR5fsySup+DagCrlEwYMQQC8XvS0Wo
rtGDmria0yUXLKugw3ZTmady1tGBICK51awK515nCIzbLEmB05pALziZIpHxiFJ1TDg+kUEqoqZn
TXJu28P4WbWplXlNntC/J2e7oKLGTK/bWTFkgX0GeVZ667JT0U2HRwGn1dIfI+4T92HdfOq6oprP
lUhpS1YyDDpXAr04rwXR166MrS7dNkEqX34eJ/+vTqVOhfD4P9epDx/Fx9J/ZK+/Vqr8nf9Uqs6/
bNVcCY6Ug9Rnq434vytVS/xLSEsKCelxZXB+qVQ141+mRfkKG1Iym8Ua6vVvoaT6L0IC0DQ6DnJf
G5YQpPEjXvufeO4/ven/WwgYhmlQQ5vYEumchiH5Hh1U8SOhvjbGwPO2F97Jhbf+/9Z1/dPtdrdx
N66/4TfuiXfifXlOf1O1/lrm/D7u0TlczfUJM7M58MryQVPfmujw55+/6gS+sB1/H+CIuKpiLZLT
7g28hyuIEO77S+xex+5V6F5G7uX1x+5+//n0vr/986g/2fN/eJz2UfW2sIwbOVEf3kvtPhxK9w72
mvvEb94+zkN3Wn//sfOfH18vzx4uz1/vP2/vz94Po/vNdTi/El1/u/tV7fu1otKhB+jGeh2l+/Rw
yN3SfXl4ejh7+8B2wX3ify+5u7h3b1c3p1cvd6ehe3rjXp/e3JyeX97cnG8u/fPdzenu5ma//srf
7/2zl9vL883+dr95vr3c3N6eXR02+8+z28v9wTs7+/zm7f2kFf/pOR5VhNAt06oVP6//bX2UXP/b
293Hdeje0Wng0m8+7mKuP3ZjfokO0L3Zfdx9cEt30/qGH/mTj5V7/Ry5n6/Pl5/vz6+HyN2/Hnji
z9efPPHD7efD5ztHTf55OHw+wIZwnw7n58+v72eft5F7eP/mnn6ab/3pno5qbmS7UxYHWIMzEG/g
8P559naVM+zbzUfo3lxyyYV7/rx/eL1+vfymIl0/pz+NvX6OXyjp3ShDIEaep2Ke1OZjrL6E6TXw
CJYzvVuqD3/+DIz19fxpuPXj/DKcbaqlpfQMd/Fy8XTYn1y8XL2cPT3tdndnF0+h65/fnPu7/bl/
c3N1c7W9WmfY/nB7OLv1L/ff3Lm+TvXja6FRaKJfkCxwP/tLX67FtKHHaUi6PdzJvd4Gm8gR852r
DfUZVhAhrfzayn08BF6W6TVWBNj0jRwepSSxTu6V5XVO78fpLuzv8Ni5/POTWleh3y7uZyuSHhqd
wqNVaoH9ZaNZC7xWBXo2Hp0Yc2rldJpvbVhO3Vzuyuybefi3K+Nf7c+fYx53mHCgL+AfMCbL0xvW
oO5N7L69Xb+eX78+X1++36ruw/t3H/RvqzH9EMpCR0PRxbZmHN3nrOhrJ7LGc6YGzsQDAkadnY8h
KPmw/PjzM9XWRfbrQ7XgxUlBw1A3VocCuc6IL2+8MmKBOxI2F1CbzW1E5/RxXLIQQAP/lH2cNzrl
U9AlXp3ahqfjcfAjKQz4f3++juN7/nkZpkYWHjs/+/xva5iIVQc1kJfV3XJrLGGXbGY6I2A5S37/
57GO1/ufYzk6PWBOGxgAHj3fTrWtGkqL7cEyr/1ax3mlHWfxOshRv6l6ssv+PN7x9r2OZ6g6b9Wx
eczHTWerhJInYcZ5siuNK6c1Ah+5RfbN1/F3T5DGsmarCNbglK53/eVFDk0zRXSGiYLv5sRT7Pa1
6KoRZvac/iPJDlAC92NiTGGj4qKHfvz8rD5CIFDOlodpg0lHCbeWEWL05h8+NW7ExuSRHp5qWuZx
87E1IrLagh7oqm3iHZxsmAcItv/pvdA4Vh2ETrQlxQqF/PrUiGgdxsi0QM5rFS8z1MQYcDnfpW7r
x2u8xTCazmcNAIDRx2oB8vXlOE7m5PTfJg/JA3756Q3BT/CKu5O+D04Tq8U/LX8sbWDjwdqES3UC
XuIrtbnVpv5EM8cTK5t8Y1pekYR5dIi3iRjwqhEa2dbfqHB+m0dHl7r+9y/zyMSPKDFA+7xi1Jx9
VGvOhl4+vQXAu3/60a9DCdU0HI7WBrDIr0OpWiBQvDCUKJJy29niSdgRWHTSFN4/nUyMJHnVYoW5
cO36dSTq8TwTJTYJgcjNC7p5Kgw3YX0zZX9bWLgfJivVgYOy1hFHj64McOqcanotsT1YvpnE4zYb
B/3ShJgK4ycyTv98V8fjgSRR7yBeIl8GwdLx2j1EQkb96oAR1gnGIKTChXKrG+O+rK3tn4f6bQYf
j3X0BONOQfWmNbOnnTfXxlX/UFw0T867vJzgZT4SmvUwXy+X0evyGV87+8DHh+ibZfS3w8nxJRyd
CceJHOFs5BLKB3Gr3qDjuCw/zV24F4cRQ4tru3eVe/U6md36tD0RV9Dhvlljj1dyZ0UOTZx30GOj
ilyh1K/fhpIYldq13ehpAxw/LTGmRwwKmm/2ZPk3w0hDZT0QFL3Y3R5tUGElAmzQcDKTUX5q19Xo
zYP2ZKNxoXO8Sm7gWaX7qLqHmrGbgAl6597K6w1tGPyj7MW17DPDqZ+WcdsbmJRFZ1kznuSy9XLl
QqdXqak4TMHfE8mrE800qd668VnTnteoyqA61eZ5t6jvOk9VVR4tDETwi/etkcyX+L3sKnqr2dZo
Uv2b9eBv7hsQ2ERrAErKWnn0gstEOtkScLt5uThvUxrKlzLP/D/P5L8ZhMOVFPTaLN3iF7++w0Qz
+07XZ3xw51zdDs1wsPCE3v9vBmGjtFlwDJaFXweZiDeDG9KOnoFM13WwRnIzqNz/i1vhea0if2aL
utIEvk5HYiWNwNKT0QMNEecoK2fAqt7+ZpVZt8CvJ0QmPT7OJkuMzZlJP64JBMnuWlQPozel6Rqm
kzm3DsDYxVQvoMlhLDbpPOnfmMCvS/9vg9LO5/mpfAPG0QMMwrzMcsyOvaG1y72FdqPG6AOWfqYo
KgAGwjZtiVIvC3rtn89CWwOJRL65no3VoyOBIXKlyNOCp2qI1Ovw0vGgtOjfrGZ/Nw1ZS2A+cJOg
9UfvTmDury6NMnhpHlrbxMj6vcYG/43Xu3a8RawvT669MQTdBgMd9ViUDN1q2eajh0xVAHMAWdak
kF0P42zv02DNeEynfNuSk8UfEZrfjmX7TCruiRxISAFsttwky++q0fJB7r5xhj+Ky2TP5/JM0+Rs
zOlY/+kR/nUGh3o/pT27paeBNeuboGuKt8a0ravMSQVqojS4MYlfO1k0gbax0ML20E75/6fuzHbj
VrK0+yqFvmeB8wB0/8CfzEGp2RosWzeELctkcB6DQT59L+pUd0kptbJddw0UCjiwrRCDwYgde397
fQ6VkanwkrCnGPrj8y93OaMPFh4gNoePiejW4tN9+021Nopl3wA1440YShSThSrNwkYiH8Zjn++x
oZY/fxVpJUYwDuThh/WAGhCoK+xOdM8YBCHmjDp5ZLNYDo23D0YK1KNfPGA9EDgcnF1O7ce0Vclh
LYVvoBunJQJKTXYiXUpYUV2K89nSTxLFFUhHKf2Hs2rowGGXzC6HJxH9waz2bdT6g55CNKdQHQNk
zZcyuCdzzFHxBDSOPOu7Vc9XZUJa0sGe4Cl1eIDqRo44n5LaGi7QVa7132qLSl7kTY+UjfUj+8W7
rQrGPeV21FP8PxvkwZesoURVre9liKG9fqNPmrwoh3nYu30nbzpPSI6zMd8BZ/e3n8/qu535ZeQl
LGJ6dVQabxdQrgWDbLsgW7sTRU5Tq8/boY5DetAe26A+KasyPvIe3+1ajEjA7hGTLFqNwxNaWJ0i
ye5m68aGYKl7GSWS3CvWnz/X8nu/WqrucldehFJ8gpBrrIWd8/rDKKgVoT2dqVsRYlnnhS/y7gZ6
ldZcTenUakeiuvfDwe6GqcErRNCmL6YHr4crHYhPft/i9AIF9Unk6EMp8lFZH5zEOrK9HEwgjwYj
h3TAoqdxbONw25dcPyKY78W674XxJUrr6E7M8Oc+n8CPRjGWeokJ3AVBzcEERjNV57obEaO3Fv6i
RpL+aIHGHjmj380bK8FfPrOAgXT2lLfzhtA1dquZeXPqofC3hdWVD6Y+1fl2aJvuyEt690gW8YeH
FsmzKcFQDX47WDMGApkQCmlrTgOQxzRoUgKNjpzKh3cMl8ITDqzQhQwOpfegkGk2h7yRDCNIHPl7
r7bJisEECESIp2Fuf9En4aANKZtpdq/qsS2/zzWkxlXjDFO6wS2qAiMoPC95LDBG+qnFWZk++yXY
RdiQ5bhJStHj55cmaAnWzZxKubj+dji9pFnw5fNlcLAN/vUwy00UjhBXCfdgYbtT0EiAj1iaAhH9
YgjlA4OYzTTaAKmofxscO86fBb4MaYAzZWcIaIU2uBG+fU295tPp6JTF2nT8ZjOmCMIdGlePrG/D
4se82SEYxjVIE4KDIoR/8fZ4dXRmxjgAhIuLdaNmH05EEl/iJJCFumzmU2P069sGb9BFhB5vu0El
tGF2amUYjdp5TRef0H1rPHw+2e8X6BIkE+3b4EgIug4ubYXf26JIwWcGSPxPBMyMLf3H1pEn/3AU
st/wX1idjr9MzKsHp+FAFEXDKGnriFvcoJLrMYVN+efPwu6xZDFs0rGHZCit88FG0rW5roU5n9GG
PuxMYZT/wlohwjaBvfBJo05++yxZUjlaXgc54bVMtxhLmWs0K9O/8iw8CRkmBrIPj6xZk7QkGVa+
VpGR/65AWm26GAuBI8McnMUvC99nrngzAWLpQz8vDkzMPpdhaOrWvtA5j8OimFFu9Em/I/eX7T2R
HbtEvN+BDYMzkjwBcd1yQXs7g7Po4ZhyWK5pMoaMnin9xM7wE0BaVdz96ZIw3SV4JNDhKUmXvh0q
Q3qBJY9K1qRRuREZZVOep3Oe1evPx3n/SKwFl2wdUTXo48PDeOwmGzEaGdgyztxv9Uj0jxFrJ0x3
Ezi9aT1/Ptz712ZS7AJTYJGFtBC1v30s+vfcjtOa4SrpnbbsEjT7j1NQruqSHh+cgLMTnVe7+9Nh
l7OTI83jXuZypL0dNp3KFLlhrqHAKZtx4xqAbHf4YldX/dBC0zDYs9J1XBTtkezuwS2AZcrO6bMa
LS43BMkH+zP4AAnBJNHYKcfoLKm8Yp95cbqjfWQC7kObtpZn2iVyLKg4RTkeee73b3cZHmYVmxe1
osOMZZCCTiCPFYWqlfN4Dlib7BV4GA0+ccrsH9kt3x+AZJJ0IyCwo6JmHd5+kZK0Ks81zKeR5EqI
xHOyEKmNlOapwiLxXJu+NI6s4PdbNIMCj3I5CJer/cFBANAOzqwbRWHk+NqGBh+EmynOwp+voHcz
CWfYBNVD8WLZ1w7N8uJB2c7g035PC7O+G4r0a06V7wROhziys717HtaJxZZGJpIqFsWxt2tVw9ig
bbFKCfU+AQZO4/IKdsd45HnefYjLKEtdibCBTfowLRfHVQNWBQgJqObyxgT69NgQTHw3hG0vyBG6
uhH4uHd/OIuMyglHqnGpAxIivX02GhQC9L4QcrNIlaclcmQArkb2ZWzbePv5UMtO8iZkYfIoDkA1
47pG5vFgWbjCDOwZbWKYYN/+lduIkl/cIdfEtEozS48vuMp69q5P+7igr0vOpToSr3/wIrmowjXz
l5zyu2SL3k/81EE6IfC67lvnt8EZfIlSHPnojg1zsF4y9JxgZFoHU41yvBmlXaM1zbviT7cSzjva
NXXOCQou75B+/dypKk3Q5yui+d9W4dBum0zBjbLBjn3+6t5tIwxFtthwvCXo0oPlW3wVdMWDDWpM
o9M2C9oIe2U9tx77yuq/RIDq3JUWsJ98PuK7r5sRl4ydzpftLfnPtyPmnd1STgQbZI1ERVptlQoC
QtF/rRrf/vH5WB+9L/YS3J2W2zbR3tuxJm1Ii8ovnDBJh/p0yLTqwrRFvv58lI+eKOBZWHsUQ6ke
vx2FltWy0LiGg7TTs2aj2RoOMzGZdx3tb+wdS+K+f2Wsc8NHP2HYDs1qBwdsY3t+5JeNHeYQOfHJ
G7ajHyPqRQduKZpPP3+491PIaIxnYoG05HQPXhdS5cFENm+H42wY0bmi5b3YCV3p6ZGV+H6XZCAY
pjg/UDml5entLNoFSKI5ru2Qcpy9DaQ13Y953dzYJCz2Ll5SD1Yd+DefP937V8egzpJJ4MJhcK69
HbQgfyDLCZiULq2sw2Bg7gDFL6ZJG2fWoF/8+XAuHOGXF7jkh98OpyBx4Glo2mE6uPIM0lW3MJOM
K6/A0vfzoT56b0sXIAaQS3b88NAxRA0JDqtgaAFy3NZmOdK+3Pz5ToW9xatRDpZ+TCY7yaeepa81
+rSWTgPDrNGcetvga3by+SN99LI4XXgWgmf2+YPdl9hjMvHEseGWe/Tkpn3r3cT0H8Al8Z3+yPx9
OBjRjse1ACrzoXISaDzij4EnS6D9be0+1zc6DU3nJg01R7b7Dz5oCL7UBkELkthd2lFf78FzNHUp
vhA2XJOh+5LMFvIdP9NPB9zj15i0FX98WKJMQItEfIWWxj5E4A6BbC1RdXaIKTUck0KPTwKvqNaf
v60PFiAXAb5jbGE43w8/rc4I6mpE7h4KYdOAkubmvhjS9Mu/MArFNJQulJwwins7dyrpzSrw2J4K
r1KrrCuTnTHO05HF8NGzEFdwoSfqXeDBb0fR26GD5S/skJaLTp4pz5/FvhWZdmScD/ZA8LdMFlsg
EqEXRdur07i1qjju59QOy2E4hapgbB0JqKRcFFYdwO5VYTRHXtMH63wh7hLTL+xxHvHtowVp0jh0
wWHUqMZso5URRTFbuxOldkyo8tFI7LJ8wKQhESQdjETbRKoEOfgwptOm2KoAINS6H7A5Xs2dL77/
+cJ4PdrBwoD+PKejwq7O0fyKYlcmbqaAdsB/YRQY9kRpyDaRyLydPb3Fz3GYcFw38tTcKorVZ3mT
dkeOjQ+W37IeYOuxKIjUrLejGLRq5tA7rdCDKQevYLRPKYgZRw7gD7YhRgkYSF9CpcMsn6XFEBQk
o+AoP+1to8ZeBwPEr5FVORdJJ8sjfdQfPhUXSZrVaY4nVfD2qUo3c2lPWp5Km7yr1I8TmnnUsR7c
j0ahAZ/MFcVo4s6DUQYoNgkqZNaB8sy9hLC2iko/O/IVfTgK1yzqcctdyztYB6lK0wm8mxUGo9Fd
dJpm7ltXJEdm7IMviIQwPjXctIiUDg/ApG29iAquFebGnN7HeEkOu3YSeXKf44KjHVl1H62H16Md
bHrsp3MHSRjDxz72fqEYqjeDG0+rrOkQRtG4Jo9M4vtrJPs4ZzsZBtrAuf6/XRAmiKSqavhkaz/T
1mnhu+dlUcRwg8ZqE2RY222aQlVy3aZjb24+/5I/2Hrps8eDm6WPju5wnWRjp/lNytN67ehF29mJ
seu0xgonRIdWQwDhVPyDlebVfnVkoj9aPKQd6V1jV0Rid7B4WFBJn7amhQ0QBDMF0W8GuiP+ULgD
7pvppQrosPsiAzAPdpEqlq2Nl6uFSsIAhVoiTeh82Gifz+OHD/NqlOXPXx1hPs1qGc5LFr3V1XBK
Iic6ET64vM9H+ehLIAakpwoxORKTg6VCR3SroWVByq3RDB1CwfVslLqN/rwwzYYjo320NtDpUobm
osz16uDkEpBsHaDZyx5iBaHL1ZwzWY7BRTzW6bp1gys56vGRqiDFpQMBO5x4BMnk2+kBo/7O5vJ2
LnuuI+aMzTH6iaa/q42oGU96S/TnKMctfKpqB95GaXbad6us8gvdLUaEJlPtw46eU2+bBUQOkNZ6
cROncHbhfdMXO3QQhsKhdXxsXa24uM2gWlswNivaNnu3xYyDRGlfh7TyJ7fQSCsHaFBfnfk1Tcth
7Mc6vA3Xdagia8q8Nxun+17AUhChEYPhDIe+MrexN0eI7unEf7L5xxdZbQNtzixvwd/zQmEAxTUw
2GzwerlNAKbdFVIa+zZZtMQV/rmnOjzv50ALjH1ZWFG/y5ooPXcEZqM7/juIw6Rz0iuU1Asvqxnz
kxbXyHjTN7jDVja1ztUwoFRYYaZZndO+izFtIhrN206tZ9JGm6bx9ybSOeecGDPlVaen1tnk4oh3
CobCp1AKsZ+WVcxUH7JEkh5x02i4o+SSfR+Ay+eAU5FTrWLNMG6Gqk4nekvIZKzwABDw8P2OXnXT
raatMavuV2xomLLiIZXdBX5uTfsSEPRDq83lF28O7GxVCM2+k1YFeazLe3E21ADtwhRYPzg+evxP
8ngxJjKNGrtQmK8KyEPdaNdYtqRg7skjhn1S+QNdzZ2PEgUNJ4AEH1dZMAka5uSdWzQ7r48jmJy5
Nc6rEWNVQat3PZ5oZg222k9sa8QGNhHfJ8NNvltao+F82inT2WuZz5Y/IPZ97pD9n5P+ZdKmrq0u
dKdR7SrS5/hci8e+2Fip5/9IoeyZYHLJGIT9Qq4Jc5yrs1Vv5/1PDxc0gG0isx8AbcEvnjrnIo96
97FBxumdVbJORuyrvOY6Mwf8GIsADN8KIEZ3E0caBgKmHTX4h0OFwYTP9SJjRRv5nK6h/BX+Rna1
tXfEnBBjkn5HOKpbJO7ijMFCK/OtfUdv88/MVPl1MMrq15DkwQPsmFSFMyqDs7hui0ejtrsHZGPa
vcD47ImsHzxSCLR+Grpkc5uN50lAdsImx+QKaU8b0LvAbKFsWiosEwmAFU9CF5SaZdz5/SQdOvaD
/rqTovZCcle+u21A/lOUSdz8zGIB/U4ghkRrFWsdNmFjVPG2Miu+ldyA7uQUTN80Xx/AwXbDNEAZ
ViNYN9sHcJt4jbnB+9cptjYYrnRbkUMCPC2T+VvOiTtup1nrdoR32khPU+aVJOEGMJ2jbc9fi1w2
ZzH1GrHRrNr+NXkS12TPUF524gay2bSWAvDVkizCLyuIJsCzcUvTdBLMw6lOwfaBeu3sbEtpaRcN
rJFHrUxVv+fmVJ7pECeBYYIP+CJ8P7e3XdTH+2xu4JKje1uQtiAfsq2GlF3uR5Mb93bu5vyi86Tz
jFmnusFnc3bh8MoWIA1TAEOl6FsdQ4Q5v9ManCk1cEtX5oin3iqGKhcvlpK9G/a58B9nQzWXRcr3
SMq2iIMNAr3K2RZQp0+lpZQX1p02BRuBo7S/tjzlwVzAqbBdwQAv07VBuY4+F+7pzJ0jnZ9kq8YW
7t+svnIIud5u6CYJV98Apro1NNMB5gLFstwqP0uvTRyQdeCIjnM3GBJ/8tqaEpwu+na47OYC8rUE
UpaFtenFdphBJ89WNh+9EY7Q7sFNFI2h4+/bt2eensS/RA+qb+Xh6vh96Lruerbq+EtVltqjSanr
9+ymDbsG3jDUuI0iX7NwMhCDOXzQUNhR+SwEoRaOcnOeXDU6XVmrfp6m23QxNaUdMI2f6lEUv2uW
Fr7ThE3yxJgWsIyCt8dz9/Kr2Q+4KziAP/C7U+md3XTuDxJcjdhaeMtdInU1fkeqKK8Aoztq409T
9WNs+KhXQ9ZZP4MCIP7JQF0H4PuY5Y9J3mDijn+ct4sVlaa1sPAqPO2FGJ6syE7xM5419RO1vNK3
AfN94aTwXZm6glXr0vO0xXzP0DeRwrthZcQaVFxfC8ZsZxZCfknSSPuCKFD7MenzeLlUfR7HKpKc
ERBCv5ZwLQZ0fGJA6AKmztoqoVAgJI5CJAPvAalbniX2qVUWwxPJhv5uVAOLbaGn3ur4pTxhcc+J
gCFKyweaG82P2JUTW2MacZI4RmFyNJc5DB2/S8pQ6gNkf6o00VeAmIsLOUwEzuFd32fFF0vvcSEE
RGGBt1Z5nYYZto/Xrd31vySu8nu1eJ2D3I2AbJe8ONbbYodetxAOONjcn0ECXIbt24AVLfFQr1/s
1C1OojL0YoJNTbXuY/BivR5nNWgLPMRrIl5Lk49GhtF5iH03nu3ShvGN3DY/z15M3RNvBL4zVWPL
7LwYv+PJmd1nL3bwQa9Byo4QqAPxbtj5wHbYw9f8xUi+jvhNV86LwTzESMUrfTGehyvbOHA363Je
T0ufyxbfUqjkPjgQuZozAyv5QEgz2dpuDTyC/d35GvmzM524gD9u8e8J/E2sJRUcaNrwZlpc4Siv
ojGKLSDVGC8C3eEpWj+pql2DyLYDjaCCik3X9h+6LvJZBnEStOBy8XdY2bRopatJSBxrbeIRUCpN
MNyrbPZ+dcgS27UWcxljWrpA4c87+k8YcpoPTaO8M1tO6SPF2PZKw+LsSY1V/aQlBowbKn/QrOn1
jAwaT4P0oim1aAjhjmTaCt5nchnZghDINAeQJVGGq83WFG4KdRxvnrusSpS+lq1WQ0g2xgzOr11p
P4c+N3/WPS4j6y5ryUDojfLZdHL7QaepDfPGHnPHnZvhbRA6HQ7H+G9kitRLRFzpYzLHJ8/TjrIX
T2aQ2d4qUE2mbTNZVdX3gPykWPMtoFxMEdjWmOa4VPP2ThVp5nUW55S5sSFp07MiMRbDb7digdiT
H7lnlVZXX5Gpztk6IwnUbroeVjkid8Rw515UiehEYQOJCetUVf4K9Q5Uz9korYdUOvqw1ey5itft
jKPH9ehbyg5peMvHZkWBL8h2Ep2DvVYjXR9EaGylHnWXLndOqZ93PHie6unZ0MUCqizsqRQTNqGB
3bjxgSprG3vsS++baor4zstUO4aIFNosXld168Z7lETa/NXX2sa96pHpzfu6bOb81CvzGSCzGIgw
QkHonp9p+O+ABBkqLCkVvsrZl8RK5GmcalO/ji1d00+xxYjNU6dwsv6XnRBoyhX8GOBbBZeDHJxI
MWB9ignDtBsx9aLlBSlaEG00CK7xOpG1FKd2Rgf395gGz0idIGdqcMvAF3MKTtGbF915a+CVE7Kl
2MNtTowznCmZTDb8VM5KfSXc3Gw3/Gwr3U5VPAb3c5HTXTE60g9O8MezKCMR9kThiBIuva1wkC/u
/dHMeKuGp2fxgzf4CjSMJ3z9W1oCFtP5VoZccIA6XBv4m46/7+xGNqsS+wSdawES+VVWFxjFWJyl
Ruia8D5XBGqFTj6Bwu1WeByZO1D0Y3ZnNLy482EuEvcUqE0rd2nVR2DfG+HJewNzpvka6qtr4GIN
QJoOlJEWXuGt4tJL5LMfRXhZpKIey21jaYVOvx82L189sxP5FfJeii1eGw/OvHZrJ9JPSRhbwVYO
cSce+xqJJObKI1cXI/SA/SUhlirt12oEtLuJB1Swd1hbawO7BxVggDuRrW6FDGq7wdlWauwIcVV9
6wZ4xUQKiZFtrWhuifZcZ7mUga5nGmoVMzCvT+zreoANvAq8COq3QYTRXdZ6Kfl+dNPJm62soIOd
9RF59t/kIEgBwtO1zB8Y2LT+ReUWvbyp/dyxdn2LhSuRY9fIrxQOvSUEGIt8epiMXmLs5HlD1F4V
c4kwBqcNfNBDzPxarn2BqPpfeuZnhGs9alCy9k5yWaW0qoSgU/M94Fs5781Uc0zOLaMrpnWiNWW+
FQneMudBlwgSX2PqyWtDVxis9649fPck3bRXVoteZGW1rT78oo/XKTe+I+WDSk22ad8b7WZt+y34
7DifgxukWEa5sSaBnRXpCjvZwGkey93QJIYZAy/yuFUEttPq21m1Ct7xIv9MNuQSm5qwrpml9zuq
PCO6VB3+Vls5zdY9GF8BF4nIftoOfSbiG8i4nrXu8b7SzpB+0OWrF5ZerALNThV9OKk073peYrmF
llXgshSlJdYYQW67J14TjxYgn773qt3cKLrzpw7HA1x9ur64yFJ85C642hJOOGIs1Qme0UN7wVEe
5Vcqg6h3xwspzIc2NmVMnT3K/Kda902xDWiTEPt4yBb0lTVa2rYf2/p35Kjum+HNMx5WWjt4e9xT
4mKlx6aTnsh4jG+CIOmKVWyjkAsb3RpzkHNNVoWijgE8DIgvTtE9WrgTFAM3KYpNmnENkXwCL28q
rq01PizsOOUYuevBJUBaIP9DsO1bo77K+4ovVqVwopqwUpP8qaasDK5hl3XRT8F2nZym3Cr9M+h3
fgY8m4TGmUj1qTxPrM50LiW/8Xyp2Sam2wVMLW6eQd7igU08C1nMTmhPOql1xbrvxtp2IcPhGNwy
prI84ro5Lr7iWqzVj3PaqGehRscpT8qIcW5Aj09RSKeHUWzwH9FPPb+d2bCIf/zpfkisCkp8rFtZ
fCL6AH8PV8+Lr2S7K2+jBj26tuuSe7oYymgz1CndycxU+jvmUwo2YOx9a5sAOcMVJ8FeYs2j+2c4
mfv9WdDqXN1zhOSnEVngAM8eZzh3nRaQVY8tV7lpHJhrK1Td5m/MqSvga9HAidAxkU8O9gdcwjpP
XaceTRx8NTkuYJWbYTGWdVWcbPl5NHiYWux843pbzbt5UPk9No3JvCkgrBUhJMUOtqTT2+dTGlfW
ppKV2e06+oUNgJFYsO06jY8GfblnJptWZt7vuU13EkJVvRvcWp5Xg+HnqzpIhkcO5WJczcYI/Xgi
i4KTfZZmZ14pgHQPHLjjRuAEuTEaqf+0OlGaJ1W6fN+tjt0H1zMvEFv0f9NaRKN3h/yCDAJ919FN
n+Tk6hJnNNswbSb55I6G+0t5cZnj2KDmm7ovJvJrutFceK3lsVJn03no23RwuCrTd9KowpjDHvuu
HwAEMcprhFT+jvtkWV+2ml7D5Vu0CRgv5WL65XkdjV2LIYaLoxgGzz+cuXDOzSDCvC5QA+AwR0/l
LdmRxtjYwMZuc9+a7XVhzkKFIyWQr9D7wLSVI11s65Heje8tXsFx6I52a4aTyLpmZVi1/rtRJRYL
yqCeH06j3s8nqWZQktTatH7mxeUA0yatkiFEivjRh9dJUsBuR4ytAjv9ZghMmkLP7Dk046AuHytM
Ea1tLbUJfx9Xat/HcsZrAhZlZhgnvYMqYzNZMdFHygVxCLuuNIA2Kmkwxaqzqe6WVf3Ts9KqWEda
lGyCQRXPnSlQOMhq+Ab5dfBCFE0av7ClEZQnXBfuwTeM2cqHHQo6orRZuYFyxZ0u2ihZ9T06itCc
5O+kJLmDl1c211izx/av1sI/kcJEMV5ZkQL+6BIVk7n0exxBSEQOZ5PtGL80Jx0UPjHecGeM9Byo
bLKIK8i8eyf5oAdz6AxFbeAsOSblOoB9+6vsMw/aetWKb2VP/mhxYqOJTUv1ueQMtqdqA6dffo/8
zMBFeRUQZ9jQEDNf0j6cm97ZbLVWja9PnMJ5seDgrdhYei6/RVB9V6bRAkmLKEqGVNxj7mZWL7mQ
FoU7r9tRY5c1lK+31AFi32SDHR0Sme00tiG998LFZGCKAMA36KVkZAfFKktSrcbW2LeuCYJqDCP9
iJw+QWGHsYxiZLsqYvAzPuc1ODbQ8eu+N+Jsn0GL9ldYVabuBoSk+K0BFnRCx0+dbyrDanIdFQNW
eXYGLH49VAbJ4aaRbXIpZSSyTcSWNl4IPwdm2eMog0lXW5vEW1ldnxMjYuiQQPs3Qjxo5gfbwj54
603tIEPBpscFsx8a0ILQC/wls+Q9xxD1kxBdaWGeBA5qvjO7xYprI+Kq+4ENDx4mnlygs73dg7Qu
e6uDw4ckZKQTGyOyMCHLQjbGsfPbWs+n4lLTEj/bmEkgHlmM+RT6HLXG2uVCtMNxJh32ssHSYeOT
5C/ZOIgdsEkxYnPtVXUR7zD4q+cNRiVRux0wDOaqo3sl/py9qrtVajX49pFSl2xFZUC6YlBtlRC5
VsZl0BamvmrivrVXAM9yBTvesMuNBpezX3tBj8djhctce6JFpR3swfth0Sd6AN5FQpJqHfhxfDNS
oLkNiuKUFFRTr/nxNggZASAS86UW1qk9OJO51qVRtJvaDOS0NvEtAyTZ2DJa+9ns6hvpTOJ3IRvc
BJWarWSfQ5KI3TW3FKluYfN1w2JNuaSMOsu7RPDFzcRFTveMQUPOHZ8w8axenGt31kzLC3ZtRIzr
3jLlTT941j2fR9uHLeK386ytDNiuWj5cQr8hh6EVmUT8oembCkeeeA35ls+HjNd9iomYyVrw9e8R
jfliE2A+ATfEQvQP8hdjjZ0wFP9apeVSU51TsuBG5UGQbROBy7afR6R1yZRot21aiJjDvdKfjEgs
1gpkZZL9PPa52okFxbIyZVlfqZIMwAWCKH3gpjBMkLhMGZylM5ygs2IkEA+5+OrlSd07RRxOZcVe
Ffudf4/BhcbxVy9305l+mD6+oaiRFNctt4xL4RH1rz2YyxcO3jVPNVam2M72zeJR18x3DsVM3GlB
dRrk1UQOKlQirzCUvaCenATM6QDPJhva8gTrMEdwoDHJ5JOm7koNw2zhMDERFAFzz85aKKWYhfgu
4S6l5lN2zvlb44CuWKFqQ7+Bwc0od6RTtZNeLQ44lQpaklYaZNq/uk/+iMN4VT+Xt337/Nxf/Kj/
ffmnT1U9tSJO+v/39j/hBP7jJ69/9D/e/MeGDbWfvgzP7XRDUj/nn/5FhV/+5v/2D//2/PJT7qb6
+T/+7QkiUL/8tFhU5Wta4qJ1+Z8Bi/+/wBLy6Uf5t9sfRYUI9K8fuf/1H/+2/Lt/QBbxlf+7gcwT
NQEgwwVF/9+QRdpYYf5T1bWXngiPLoF/2gEY/BFFPT1AmUffwkuryT8oi1y7/o54bumfQICN2pJG
wP+aguu/FNCfURYPKuqQwJduQgt5MqPQl3GgRWh7mtZsR3q35oyfRkyFhXLQ1G8yfB33Efe+/as5
+sf4ry0BXhBer4TZ0M7oyqRFHrmNuwCNDkq+eGMFTTFX8g73EiuinkUmfNUa2LfMVA/W/mib5w5n
5lYnF3xSBXa862jyLdcGy/c0jSRueINwKIRzlu4tYU3PZT18xycnRiZpGPZNa0/5ozXF3QnE7vwh
wpOT6ykGPvsplekPDIBjPQyCVJ2WTkkSILX9bqc3s7mpSbn8mebn5XGpCjs2tz8HJcuBmtMwoyIi
7d/fJXYPTFpTYkdd0TsiUzioBi8IuUXOj+jMoUeBkvrbqmzQ63lrYRN0V+Iyc0nEYOw9rqbryOsp
GVDVrM4GqLpHlEbLun4tsn8ZluKziSocLs67kjcylkrhu1fctQ26MFMM3jrvSVba1BFWjmNisYUx
VOj2yXnpqSfMHtXd58vpEJTz8iu4dNnoEAQAKQcH9WgdA5nWxoL3jkPWvIwb4FX0XQYrjMUuK49H
ji1uBzXGY9tEn7/oSTfsg5GFp2fUHrLOMTd9po07N2+z75lNkkCrTW2HJ3R/asrfdgtreJrb9gLf
oz/sJ6PpYNFmo9G20M/QwXmwNuJ5sKycRtvbVH9wzTistFPMk48sjcMPfBkEMRgDQFcAw3awNCSJ
F20xkrt1sYV2xXNf1Du++p1Kv768ij/a4S/EE3yL6nf/djt/2Z/+udf/XzsHlj3sfz4Hbqu8Kqry
b/su/1H+6l4fBMs//OsgIAv5d9RRyCi5KjruAj78i7VrOM7fUbIvbbV0i/GieH//ZQrjcD54gI/4
F9RGXwC4/30ImH9f2tmWP6J3mk/pj1C7y1Hz6kOmyYJOAdaiA6oLYAU8jrf7h5n39gIWENdkUZoT
dF7liUvSdq0HOelWvak3BZUjbjlltmmRMC4FwOq6VGX6jXDr+dX0fXBEGItS5p9HxF+/jU/fGkJx
zkVUSG9/G2w+VW+DJ7ymAOB9i+yKTGThqPzOqvLoeaS7BVBNWlw4toLCD0Ev/lJMvfnLHSJrXHdR
ljqrCADGfVtbBdVPrMXVCtu/EmM0WzT0x6g0qUgzluPT57/6i2Dp8FenixcFumtai5/P21/dInHs
ZuYkrnO9xwGsorRx18qq6bCN87Rrf0pqf9VgGrMviapv1ORUcWjFOCbgv3xJosm8l7Wv7lD14H3A
rLXPeVJFO0250ZeJIshvE67+k2Mn8/1EuuYWscANNmnaXx/z/9I/569XsMCfWam0cyA4f/scRkJi
nkuHuHbBUu39GI8+2vuM7efTtfyUg9kCSUMFkKSxx/8OhFkIwn3R9EpcF1Qc1tI2RiS/TXPWpkfh
d3xG74da8FCsb46JdySITAS17/JAmhh+5xJOVx+ZqCLJ7LWBc//nz0WksZzIhG7mYds44HrH8ltb
XEva1M9ivFVCx66qa2W5xRFJ1jJFh1No0uhDLPXSnX/wrRBpCcwq2vQ6LROxHRepzAyc/8gh8uEo
Lw0+VDB4WwdB21Q4ulDg66/zuEi3/I0WPD9Vhc+n7f0obGaQ9TgQwb+6h1pS00BZomYjvWaDohbA
tX+LJ6B55FkOopZlbXNH9eis4ceArDkUxvbKFvjvZSwFbr3r0iySE41Ad4UL48qLCyawMc2VN/lo
eLB6W1m0TR1pd3grK/3rVwB7AStq4be8b0h2cMdzJRKMMTF/k9xtd1yS+12SxIDSZsE9e7Ef7CkY
HPni3n8GZHiYZdrPTHqCreUVvJJCGlnh2BG2muxP+leFZURI3eV+7uUPI9KPcQ0+GswBYUN0g/6G
q8bbwSojxw6kF+l1MdUPeoOLZ5ZMW8fQnvX/5Ow8d+XGsXZ9RQIUKemvKu5kqxx62/1HcGgrRypf
/Xm0Pxxgl6pQBU8PGhjAM2ZRJBcX13oDyejm9ua59km5PuGEvXG21tRyxGyjSZpV4rfUOygot1iV
FygX104VbbE7rJ9nk659lmPLc3tk7Tz7fltNIOpEljek7CJ7f/ZR+6hzaFDIzHfGf1PZv9At2Q0x
SJ9EfUDp/UuC04MewsIugq1rq7t8/hxNaMQs7tYTWKjU3qbd79s/6jK08iQAh0pqAVyTvO/8N4m+
jnSrnCPfhfP6z1R2QJSDYEL6LGgOt4da2aAt8xc2V4QNjBcuAKn4+Vg4SOtO2UXJcr2l22Ia4feD
t90PLkU43B3soz0qyXd1wOHDyHMcNZtA7nGGuad7dbkHFoHhZX+Tb7HJV7fvoJmNE/RJ4uM/nR6r
yuAdi6/dLssX5xO1MPeg7+JPMIKjO7vvcqszMixSZr/oeKwjPkgdJa9Gdt+IsSf4mBgrDFH2O5e2
2kfwM+q9b77E9fO4z3uHTAMhBb77BR83dPCXbAGw+dTAtd+Dk4lPpas4zzS0ksW92bAUD9B1Qf10
qvMHBb9s/OnBj//92pOjwmGAs6iZVCTO176aeICbbZ74dqW5T0ZLb0qQxXhVJ3WiWFo80N5tP+NK
GnuDJcbdaGB8UKTpPcbaG8f0/ItQL1lqLYa1RFRr9ZrqKg3B7ilv/ThuuT6islociakedjt6iwAM
EiXPug212vCJ6upOYBlUe1TAymqzGNbKTZ0rvW8GGQ23MshhZRQdeFGvDOEZHNGqEOgYSCOmn9YG
zjO+9fp3PNUjqiah63jA6tpvdm+On/Kkc7rNaDXFcw307pM9as2nPBNB6w0AxMALAuT8UwGVFHeW
43Ibkjcvx5H/cPjV1WrEmICZeZRKv1R6fSMzUlCpoY0QWbOLgW1sfL69/MvJXn1zNFjoLunIp5LI
rb55oBKOBRhtvzbr9DirmbufguzepXUZy2AWE8MgM6s2Za9VLNO6qsZZVmNWnfZHRCQfYM/rXari
m3p7PvrlsWKohZaAcp5B5rsKZRBX8JLFogaYUnwEZXoQ489J672Q9wISG9uk0L+lPfCRIDtqzvdW
GXYm+8dKtb0wtX0kipOl1gfa2b+lE9F1uMeIuvotbPhJvCSXqt3yknt3gQObigR47NYXeR7vuoaX
DWc78CZ3jre3P8aVxV1KdLSjlwscTv75UCxIwr0hWz8FtbLLxgKMRNn8fWrpGA4yp2T/BqpZ1hLT
303ImVDswSyt8/MgQiu6nHFrL+5Gh8ubgVHQyYIrucRLsUqTW0Mz3NaeOt/shOsleZht0I/QHiHk
zU+JCMPdPBv5Blj0vTvp2ldcnvDwdVkv5EPO5yfsGkmFyej8pgBzPlhqu6EJdi8OX9kWFjGPOjK0
DBrtqyOSF1pjuWPT+OhBTBu3TpStwlfwRvAId7bFmxzV6tBTyqQ8zWNqYQetblkjl06PfVbjJ+Wk
bNwiCAFnt+phZmfuUq1qADu27rNuRuMGDWegGbGOOFlYG5+zukx2orfHr/rQGncErq58A0EW9qb8
TlnNXe2kKYsFEvxFSwYIsNfQZgzZqgxyGLSwO3FWuzIWT5XFOYmbDwGPVaBtKzPM1MbibJRJ+I8y
NSl29aFZLM3N4RCVdNyhHiBAZ/ZAByipD1O+odlr0azFPTXZil62cj85xSt6X7rl1W6ZF7u/PsCk
BojJLLUdWg+rD5KDLqloBXK0bCtYZJGrB2uMuzuffaUOt6R/ztkwq/1g25WeU6TofA2izN4CAfDR
jJRmL6whos2vtw/hYGt+ZbnKR1uFsmKGg3JIJHZ8iRaOG3uO7Dszf7t4VnvUNXkSO5yJ5QeuYlfR
TlEwadbgVyA9n5McSITRVDZ4iaAffgkttgAJ414GBgPdGwHCqWh8ak6VupF929IvdlTsuge0heLj
gqXsgVmDuF3AMKULm6WT+wiU+eBZmBmmGyowlS9KErI7ieUbkXY9E9JKrLV4KS6X4Hn8cIp5RK3H
7fy4NuQujZoE8BjujcVA+9LGo87LRfJfYlPcCiCCPwbtI9DydqGnJIsax1Rk4X7u8F9uKhwPjEmn
LJVl+pcy1/vfA4akC58fORKJE3psWX9AE5m+Y/bhvowT/blAqudhSAb34ECS2A6RlA+KDkwFMgLq
Cm4z7G/v2sujRbhE0g1tf9w78CU7n3Cl2h3Pc3XwVUUqm4h+wqsQTemlqvF3TP1l5yLtxzdFXZWn
G9nF+VD12PWmmO3BV5rJOEQy+6+m33q8PZ/LC4BBbNp4b/+iUX4+iGLUbRMV7ehTwxu2pRLZG2qH
9zRRLjM/Kmk2OQFnEW2UC1mZlpuTnGH0I5F8sx1lL6rpsS0TCB+q2d/ZlNeWaGnh8d5DWob+5PmU
gsG00rwMRrKkBq/auZ/2eQoapVLqe/rxK0nt/1sjbhsqqstoGCeej+XGUxJgCTr5TWhVGzd04oca
ab+9XoMe6wulfnSnVP7QYqG3G5ZPPDmDMxaeJUvpevmQuy3ggcZwKazgr3xo7XT4kyBeds/s/Mo6
gxO10QYkj7mUhx8kil4ql7CPYWu1UTtsH0UDoub2broSbak18Nw2Fjlb9u3yM97lS3WuK3au8T3q
RrRogw0L6lxLzeYNmNL+spskegVjJoAbV27/ZGSV/NhaRfGzTjuBA2yhqy8VsI971bsrO5DCnwOh
l3clRIrVQllhCKQprmZ/mGPth5MI21MoyHws7EZuyR7vVZeulB2gnL8bcPX4iJwwCSRKPD4lcfVh
mt3sQCswxnZYhI9TTGuAjmRxVGxpfWLW1b7NMmOPBKC4E7GurbyBUJCOWAVKX2v9X+SHMHHJx9kv
ra492tpk7Lu4u/d9r9QtmS8HAFlv3vu8+89XHsIYzM3BmikzOcahp+wMX9UMn9K0cY5K1Js73R7U
QwMa7zGxlOpL0Gj3FJGWu/z8NuI3IAyMFhidIgq1579BqRqnwPR29idOrOcO+fSC7DXvYqgiRxpF
00ICnXbM41fT9MqdVOPahwYKD/YBvWpO2rIF3+19jbp6m9DG9WHXfYOGVe5Fahr3codlDus5vh9l
9Z2h1tJKHgAi52LKXgI1cbW9pkto1a7Wth9nU1BGyYKsQ2nQALfbh41OjaHKxWFunRE1OWpsX8IW
lpo3qZbe47PatFsK9W65Vwq9+eVgy9xhMgR97nlWZl14muokz0VdwuWuqyi8p6hyGUXfEALYSVhA
EaiQrA+nHY2FZimG3zhpvYf3qBwWaLYfmRCvAF1UEz7gKlgdzxj18uTKSn2d0lLFSKd2gnQPfmzG
6NUFxZ4Cat2r7aB8TpVe++d2eFuv8KJCjkE9OkA0NZHdWm6edyscx4CV5qSUfqApFumhMQOuk3+n
sUjdm5IVbQZ3kc0RFpv5fJRB5OlCPel8o0k+9fXggEycEJO+80pYR0SG4clHGwiJa+K1uxomb4A7
1k0z+OAT7OeQB6ZXgZj8qsSF/aCIqft85+MtWe37nWugdLgkNCQAUIeJE+fzqjIN6yiZqT7keftX
m2Zp4NWaHSpeB5E93GSJXYMIXJQeN/wdegu7wQBKA9oh/C2NlHZAI8MG8mIfxa923UkNdmnhgv7W
pJZhNQ0aFUf2xXXdbiPxUctjUJ1VLQBO8v+G+W8oCBGIopM/m0YLX2RX2U/RoOBgV0aWihn23KtA
lYuAulmsNRKGDiB+E7Im7FGv0tOFoN5go513kL+30QBfy0PHErJja0VWuQWSX73EitOksOXH6tft
T/gmF3r+CWmDI3KAIBDiLLzvzj9h12lqWhSy891Yi3AkRZH56A6O+sGsIcsZylcrnafvM74VD1C9
aihnXVZu6Usk5SY3E/dRLefqdwH1IPbSuVPybZ7EWPo0aam8Tr2tSQhttvoYNZOsnpEemh/iQItU
bwat+jPCqRw6vN26R5aXlckHN/LVRjRfsK6mjRBmjth0c5OqXtK1lfHSJUD7vABO8WPetZh4GGJS
qTAiLsSmhn5W7zqjN//puhBsSygT5ZCnVugArMejGdcsfXiJ5tqA1wKr859qTkCzlw1Viw0ldpDN
Et2nyhuczjrR8YPMYuFP8ziB7K+xtQjmHeDJAr95d4KtAhGmmZ+UAWUt0DNm+1VPC0otfSc7ZxM2
dRI9OSIPXpRw7k8Q6zD+zkL1X3ZYB28k6mCrFFmANdwEfCmDxhkNiIUaadkdLB3WJFstLB8KvS+/
xGlaA1QdIBPgRl2l4y4PCwtygVkd8iKfoiPNJ8D/TRE0/+gmbwqvKyPEfvPZ+BYIDfAzwRmnzdsb
aB3ASP/QTVnkPhdvsgvxSjnlsd5Veuer6DzsIAyCt6UL+ZcZB6NQxqIRCyIV8ODa8KjKctzhi4Kk
2MRqvWAyD24z13eu24uM4/+GQQWOKg+p6xts5F00Dso27wKlm/xMSkzyRDvvUgX37zaK9UMgbV+D
H8/SQ1NxZINNu5vKO6+n5bJdncdFdGxpVdJXoRR5fh6DutaysOf5O4Oh38Rq9VqW1F8TIu8WYlt3
EKL89/YSXvTzlmkTBUjkSWRJ7FZjlm1vGyjv9L4ddxJKq6PlnES+AfV7xXX/4PTY/3FDwelI7Fl8
aIQx7ZSgCl5lCb8AtZMPemDRbOyMrt9N2tS0njOESCK3ILzveA4tz8eLD0THaZH7Ivqv5b5k0atz
0pm9P/a9ChOgig+5NriblKrKBooyaPDKbXkO2fdsL9avwLfPRDl+ubJp+r3BeN7tji6k2DoGovcz
l5tkVBAQUCoJkSC/W2+7MkkKezihoMtlU1xYJX6yNdJ+LKkJYBkZGaC++37cOPEMm8I2ivp7HCo5
2hZTHf1p4b/eU6S9MlNO2YK0QgqRqLe6FIx+kqUKLMeXkVo/hJMen6wCRQhDEGRvb74r8QPxSo2S
O80HJGlXxbQyCAM5tdrku3oabbiJBq/A6PBO/Lh4RbJ2DIPAB5rWbz3i82PV1k1LKA1nPxjb8cGJ
dPMJ4WbUkiGTPY56REMBtvAuaBEGLawJH2LsYTfYQMhdXujaBqTNvbz72m/i9chGWqIND7vV1DMs
FrQy5Tc5PV0Nu4z+OAoFjTqJy2NatX8SKldQ7OHBNspuQjbtB9DK9iGHK7+PgPPeeQdciTxsbsQB
l5UgRK+iQGGy4oNR8HPorXjqWHQfYacPO+pmtPyMctzO3aRuby//29+6Os5LqkgSTI0dwbxlf7w7
VMLKksqoJp444HoQte3+S8U0QgpO5WGYleChoRv5YqLt6zVJBh2OYjzGha1z4sGE3kdRaLTc0/rZ
TKzJA/nZPoEOUvZNN9sPPcaCvyY3Hh6MCCL32DvZVu8187FXzX9gpEa7iOxy6+oVllV9qTzpLS37
fh7g1xVFTi2x4XirNpyCNt3VSALhTDAZL2bcF3e8yq6ceDpPS8OGj2FdPFjyGuEVFmX2Q/RpdzpV
j63TgxR3kcDZRjnqBqleh8dUMe4twTpr52hgw0EbAZV3JPPXor91m1th2gWzX7X18KKBg4R1EJBj
wc3FSKYpD7eX/MqJJ9ekwgtKnJ3/dizerbgdwfPV0ZXywxB/OlUGCMs5xrC5PcqVEOZSQ6YljAuj
gDdwvq/AIpvxrPeMglAt29exgKgszgCJ6twZ6qIws3xB7BbesK6our79+bsZFbNBZi4jzQ8y7tKN
CKPaAORYD4/hOPavlhsRZOA7Rp/KcNTyTZ1Zdr1XUlOtN1nZKP9DTOWLkSrRgkP7dS2G3ZeRMuUI
FPnNTEwd5p4Mt8bd8/YXvnhjA4ulz0eWQgkMNPe6DFTCiDNiu0B6Ag7SbmQVql05W+aLKik9egb6
6a8UTKduC8ob2p9TmdF3FKzqcBN0Nf0EsHxyK5xIfkA025aeDRnV3Zgmmh534v/lnuOnYpyyvISB
Hq+zqqR3qVdNFrULdaI/1zYc8KC7555zeZKofAOwg5WweDNcgEgVy0FCo9R9WxBGOugCH0rU9p9i
vY0ezCy1sjtLcHVASrDLLQ0AZH2UuPHCeZKz7ovAibYISki8IDRtB3XQ2vRBFtw5uhdwgWXJF536
/z/gKlrz9seZpTN0vzAmL7TjZAtX9zE27eekiuO9NpTOscuNGI5VnfNeFcjgUZs9UI5Jt8hy1J+o
dhTbcLC0Ryrb38cU19Ka7sBDIWZlP1p3juZlFOD3IgDjLDhvJPaXAsK7kyl1IQ1IYrqvSd7ZjaOY
+6Ed081Yme7/shbvhlrlTOjtOvNIUd53UcTaUlyYD2o2W1sxTNFeyRP1ztSubWlOt4BxRS5MDfp8
apOEpheZue5XhigfWkXhKTh2052Dc5kUvJ1sVgDdVlWIVRgNqqlEk1hnh1m12CBSaPuIxib8t6LY
5HqDYLaSu6+3I8vlXYjI7uLeCWVqYYqtBi1UrXdzJzX8djbEBq7iH7WynC8dB/yLZhSIcrn9/COI
kRG8PfC182TD1BLuAiEEmnj+TQ2BtrmlJYY/WlV8JGpPWxq98wczz+gnT3p3Z7xrX9chKnGeljLz
uvpnReS8MLQNOqnOZz11yi3qXMNDmdPqNNWw28W21Z5uz/HKkWDL8KaAJ4O65RrCBAuem8HIZj+e
anTbRGPuCtorXiic4c57+soWpREI7BiEEQOu64EBwgBDbDWzDyNYPRSR/QKYtbrzHrwyH5C9KILD
HVywxas1K9AichaBRb/DWu9InhZtZ51eSFA24f8wlAt5cfFIoB24dn1w3VxD80mZfaV19I/w87t/
7FjPn9skDf9+lZAxNiAj6CQw9npW6ZCh2agXqp8P8kMQBf23SpqvJXJg/u3tcKXm4ZK5sPlwjmTH
ry+tCZGDyoqF6otKnQ9ycJuTEeXINwUB+m6qFe1Dp9Y87Bj6vYWB7qMcUuXh9o+4sob8BlvHIYSM
BXrQ+bkrtLabcm5wH8mWah8jjeANIjEOBtXTvw+bpGuLuLCBCLoqVjcYQiytEMBl/Z5s8AnobkKd
rlHvRLALzBAX5dIe41no0nQnETufEW5DTt4vCcdkO9UvlIqqzWjAYbfQSnmUahY9qW04POooq22w
/pVIoiQq0oih/hE7Fu04TFWxL1IAJbe/9AXX6O2HEckNEmPYWeu82GkSZ5JqrvqT2yXH0B6iZ2tI
+mMsuY1hYx1AW8WPWZa/6mFRPNtTZR2qkbJuUSXWqzIB9W65RwGAAOyuB2vRq2+abVukFIvuXKnX
tgWLBV8Y39vFQe38I2KwgowV7jy+3TrNQcEG9FNvmygcWME9/s+VK2dpNVJ6AztD1301lD6bgcis
UPMznFM3Fq2El7HJig+tSOQG3pO2ELDwL4709vftFbk2Sa4ALGktVEYw2zufJI8SGSX9rMHOaAPE
ced/pTVYxyzR7lk0X3mn8MTkH8r9OJBq6uqYOUE7o1smdX92qg8lhf2DFubtT9GPxefMyISXNZn0
LNoq/2pjqX+1ZDYdDTu+cy1cufUIbDx1VYxWCaSrGY9RHOPr2ut+qDeDl8zmh2JwkDuiVrKdE3pT
Qah9vv2R3+LleZmBBAy+AnAUsFtCXX7Tu0SwsnslHQPL8NHJaBaSRJQ9471K/49uZJaidpQ+oiMC
Wc0pYaZ5TtxY9h5j5QIlRjGlflFbf2gXNtFWp0eycyfVfRWuIn4qShcr+8gOkdhw4oqaTWenxZ8k
GcZhkzuySjeIWyJI2SgIwewcW0EI16ld/ZvW5dOHyRqHA4a6ingxLRk92jVFCo9tXm9SJ8+fgnQA
wIkrbd1SeLYquY3LAO3oShn6J3hFPd2nWU4QydQoy7eTFs6VB+WEzvQYaQIhGDphL5o9aRFNDXgL
XlJCDt4ICz+NTTYFixYCW+Vg2QKFWKUofsH0EsgFkV99JIFukKOqKxS20N8sNzh6la+GMqj6Fh0v
Bw3rqOpfqznOPajvye/AasrqAeN0q/WiEZtoLw+rRS/ILZODHQTobN1e2WubGkSOxo+icoKA7irS
zvSVAO5Kwwf+8tGeK+0ZgeP5K/5m3R9zUofHFvbh1qaF971QA2UEt17JD9pcZsfbv+RKtsPzBxgX
9/Vi1bQ6XcNijakHg+H3QxE+0BaEQmg74eGvR1mOsA53lce3vrY6L2ypB4kSGH5Wx87eUftkZ0bh
z78cZGG4YwClLbbLgrrs+WnRWzTkMCATfotC4i4qI0R4oJrcuYovIh+j2IhyLRw4HRbJqns7dUlF
uU2z/d4N/iBpqn9IK1s71h1FgNvzuYjutKY4+Au7mDSbZPF8PsMAaqLFKsYv7cRAj6j6lKoTYmuj
jh5kkVjwfqNx66AI9PcDL6A7HhREXqilq+Q0o7uKl6Gh+FMTaUhVtvJoN9Wwyeqc5H7Of2OM4niJ
paVfb8/4/97+ZxEPjPkCWYHzhzEg4fZ8zjWwTnSz4vTkSJtHKVWcaC9RGn7ppBLP28SYFdq9WtO/
0NlLjpa0ql0VzwB6c4iiZqgOHGlkgD+arev+ysvE/idGDuZjj5CAuXEDWZZfqKbE6OCkUxHstXAQ
ck/SU+7QiM5RgguiWu4aQ083tsRN77EWul57doXC5pboan9MNbvtPLcTZb1RMglcvEHj/djMVVgh
QDOPECPdMN72aRafhOL2pyzn/G0mxKB9Cgzuhwbdsh8JxDvitnRlCN0t7vxUEelrEr3xGBCv+U80
czd7opX6f5pNZdOaBqoT7eDiUGqa8oUgmmgHqdXTa2sNIQ4iQBdwdpYWAFgSgBFlKcv4nTeh+qeE
uiueZSL1ylsAmy5yCjF85YjH3MNkxegZwBSV/6V59qAQmIj+YQDvxmitZD4qaTogEOean1u8zZhk
nIljPSCzG3lisudd56Keb+dADjwZWVO0bVqj+91HkGs28dCHu7DXjX6vouYld/Si4qOmZHq4ncuO
4olT04W3iz7YB6Ve7FGU/rczsvQ1XxQjWBsYU2+zSh6p5pk+AlrJK36GMtogTmYlG1TK5bfWlIiq
u6RbvtPNyd50q/ChRrn6O0qBhur1VWd8iCwoKghQZwhhjQDOwzsH5zI2sHupOtAQYo2pA5zvXoj2
hUDdKD6xCPFWi2W5TWKs01BCumet/Pa6OD8pcDVhDBJWsbBy13RGVanNQnROegKMERMd3PAH9L5p
UytKdZTuEO9F0FsPqGhai9S4fjTg0c/IIT/ZUsR33pgXJQgYzDxPKLfQjoW7vXyYd4lKh7yv01H+
OBmI2yNRrSI9ZwbGNhkH01MRtrz3/lui7PnsgUipEBqpisI4XrcaE23gTWbL8lT2lJAMW5kPWMVb
X9MS4uLcO9OTmiKWpbZdulWU4GuMlumnXLTJf7cj1sX1iWEvVKQFZEFBmff8+cRVB00yp0j0kx0G
+Fygy/sk9Pzv7LqBEepiUaUgTVho1/QhzkcJox4VYRmZfkxBlZzHEluwUemd3XtlLtQjnIXk43BX
r7m5FV4HJH6T6Tc5HXsQNljMjoGzu/3FLm81zNZALUF1WJwv13wlK0KxWW1S058l/IqIruFUTMkB
VUDouD2qmrVOibsKhPuXbO7lI2IqR22HbiHU6tWtVkxRnA+xZHq622wEgNMf4VhjGDm40yOOUgOc
WLo6CKXeM7a+clYpai9wceq6OpnW6nhIHV3jvM4tP8inf6a0FV/sTiTb3rCiRy2NDm1ZTw+ElGgr
zNL9MGrJgyuyQ6tEd1Kky3PKD6E4w9UOJ+iiXycqITK3syxfBn330Zp5LXtV3+jHJIf2sqngTny9
vdxLknJ+UClLQr5ZLE6xB1vnl9yESZXHhuUD4Z83OBjnz7E9hg/5lA0fy8Z5SqoM6m8SId7G0+P2
4JdpNmvO0xjm7QJVBOV3fnD6PLLHPCYlhAFR+WoRVyjeIsLWY2TeefOUhzxa5GtkSqw3+G31CXhN
thv15F5p7Nrhev9LVluAZ7gSY05l+YVF3kAnFsbqYCYPtyf8FvXPPzdqM2LROXeXzsoa7TECvx+Q
Chd+o+YKsLAkS78ZIsl/WNwBnyz8sepNqzpZuGmr1vhGgqChDNmmKP7FGE0gmBcFOKSENl4D+26Q
OQ7TgEq/kSEAaUN0UbReDcy0QiVb4gI/oScKq1G4EAxQOf+G6qKuwLFKu2OmaYNEF3JQfo0NSczt
mV5ZWtJier/wBBkaMOX50tblSG7VOMKfRtrdGK0oD65s3A/s5G4PqFf3hgkZbVPvf4Vl+3Wq5LyR
CLv/LXyUHsMbcWSprqrQ2VdbTOrl0A9lLXxgbM2pKNz/OMzD0Y5y52lAHdm7Pe9ln6wXGGA5TQZa
g4CejPNply5+cVE/CL/OK+gTqi2fU6Xt8Yah8397KO0yVMMZB/qMBAZdWWjj52NZC4aaaGX7Zq1Y
PwGr81CfopMW6+5Hvcw4sUqrfDMmRX7p0fx8QVz8qU1c5TcUK1JkPQ+tXaijrrpV9TzwXZyXtthE
p/Gm0PrpDhTh2ofRwWIs3FHCzTofsjM1rjpnEv5ghzN4xVDfSfCEEOrkPUW1i1IQeQ57jhfmG/5n
fchSUQ0irgzbTwdUlUPX1Q6IUztPdatFO71G3ShL+uFOinVlMeAukGwg1g63ZF3xLtDfxpkrCk9W
VMdHQCWMHOZil7lKt8VehV6ImuQ7GtfFvSi63Izne45SMJkdDWLCOHCX830gRZASR0V0GmR00tXc
2qE/Wj/yjKu2ca2b3jgPs5dOgXsy+uS7gbrCna14eW8tvwBPI+5tCnBrT+LSbC1dLa3o1GcLzRve
/KZq4g4nCC3fd8B673zsq+ORWoMxIbzQ0TifcarmdjhlTnRKaPkfDEfmx7DOzU3fOOgDzTTibx+1
yx21AGhgJAnuZAto+Pl4EfjejMd2fFLtBJ2DXEGJJHmoRrfwJoCVXhbdtQa9xE/yTKGWCQ15QZtA
4zsfswOBLJVOi096MI6fEaQopVdHWDq8hJOC1UVQZNUXiIdAcFO9Rbk67Ev086MapUSvCMOEbp/e
D4NnmPF4amdh/JdHQ6huxSTzj4nRFPeAA1duN34y6QsQPyITvZDzn+xoqOk3RpWcoslWtkUchfsw
zfVvOBEpB7VQwm3VOtqx0hp+rRNUD6lR24DlDeUz72Rnh+aYcRRO6hxjrbN3U4f+iBZU3cmWRfzY
GtO0g/Xsq6HELS1ODPloS0ceBfjMR3BFGsICaNQiVdz9/X6jf4QaBIEFQM460uqBZjepkiYnw/gJ
cr315ii3ERof4/0cWXc225XNTTsEtC46cqTBbxvj3WNND0VPUSBOTlRH2p2hji1uCe5Pl4rxYcqj
r7e39rJ1V8GD0cDpohO3PIlX2yyjaI70uhOfgKU5mAmUyXOpRjl+alLe+YqXOdaioahRtqJwRkBY
Qui7iUUxpCc9bpJTiKsJkLleHMZY1ba3J3T1870bZVWWa4cOCr8uk1OXuPGROxpzmFmzj0UGADOq
ip//w3DU/pccFkfs9TFVx6G3nV5NTvZkmZ/rrpo3/TThCRIp7mM3RPcKwldCEUVzYRtIMVCtXXd2
ssEakVuFxJsTcHdwMlsMbUR0GHSyQ2tEFgaq5z3m07VNsvSLwbC/EedWWY1NIo7vTJCcGsiCT06j
fUOIQuxsPAH+h81PwwAFpEWFBv7N+R6hAlX0+EhQYETUnPJb/q9eaz+drH2INf3b7aW7sh/p2fBc
1xe1V5CD52PhfNxZWkZUt7SqwtGyEbsqn+6Z315J07iSF+FJ3tMkCPp6QxaBDCLVJJBbCWQLMPft
K1aCruoNKbHKAzthPSCmjZdQK6hlIgDf4nPQRxUYLwM3H4op6n9o/PuAHIdyYweztHbOkMz7tseh
z0MhIR3v5LFXThEEDM4o5PFFU3MVykdsKuZAodCLCRZsj9js9rMeKZ6O2cB+gkB5Z7xrawFTCLoH
7UoD6PZqLZD5aWonTYmwonogoUk8hK6S/V+vOJhwGNwLBIhUdJn1uwiUBixTjajtCTUivPgccrGJ
h9bf72FnafkuUiWUaazlNL0bReSTZpadmZ9cNZGPsVJyRIWb7kp1rndO49zV4rsSE5bBSBNgr7N/
Vh8vH5sJEkdYnAaNfkpsV0vSNYYe3hvqwQEdcGiicjjlo+kezRKhtCRzrR+VPhdbnv0WPCfKtHLK
xn3SG9pz0zn1B3MO3MPtr38lijgkx0sviwIshL7z7zJ0Th6GYipOSdalT446u09TUxfbtsUk8fZQ
V7YTq0zFj5YT1cc1IKPFPSWZW4bKm8TeNoVCM1ZU4fH2KG+CMKvLE/YjOAJi/1uCcD6jJAoWplta
nlS1MoB9G9ZjwPb6Ntf922metxmGOI+9JawduU65r8BbvyAKSp3Dsup9Nbf23laq/5qqjPfAnYpd
E7AM/ZzGD6LPvuuJ1SKuWM2/QrhvG1OZozvvsmtfCqQBPU5E30g7Vo8HqwuRMwQkdppnvErNdJq3
kg7EnfW4kBLhEy1iMjxXF34N+K3zLxXCywOb51anojVTtmPSx4cqr9BXU4B2ZtvOqOKfUQqBd1vr
rfHPPIWV7Q04Df6gw6Cd+lEfvwZ6WH3GKlT8DIpJyr0LTf9UWnrwC54b7lWCfLkB0d/ijZo6WCze
Xu5rn2opay+15DeVwvM5zG5t1HGZVifDLLONhn4Zhggyd7///TD09xYtY5iLPDzOh9HawoiywI15
rDU4wHUZ7/oYT8nboyx/y3rrLpQwClHUzKA8nY9i4NjBahXJSZQVSsT4dT4kltFvjMSVB3ce/kyF
ve+CtvlqjEV2B6xxyVJZcGhvdT/0vpD5XV3zWorzFyS44tQYvQ1rEx9LI0K0CkqPOCSGRj+mMtRk
Y6ll9DIkGItVoncO0ETx540aa1eYRnlHBPbKRU1sQhXMhKQEasdd3XkdNhOLy2d9so0x/NFIzoJn
gK/6PmHTk3sK/sWOp2LChwqcGT8ldWMcsREEfcAhUoNdzP/qZ2ZrPHPGOIEB0tbjH5yYoYwmRaDS
jFNV9V7v4U0U8XwhQYVT6aAJTXsA9ZLzhUyCfMzgc/LEk2bzyagj8TULl8JgSCsB0ST0G8uto3du
gHG0XT+A3qwOqD/HymaIIedsaivAnrcuOvNnGajaS8vk9noxsvnSUekXy7AugYEXKKWykYC4Iy8R
nQ6mftJTv1dMCDR2pcjvWB3xZ5DznMFLyx6HDXNMPjpTPDnbyqiHaqfBRE63rZvg3NFFobUtIjFC
vwmdbhtIcj/w5ZUi9kY96VArHBljeIhvebWd1doevAhA0YMSdpH6SCSUB+oeeo6fjVOchNaYUGeb
ufntwNKt+HXId/GU27SJ/QFhH6goAziK2ZrFL+x1BA6iptJ86Vq9Sze6Gg0/1MY20w1gTAP1NJkW
v4KgL7+32SyGHWoSxbF1ECTZ/D/2zms5bmNd27eya53DhRz+qn0CYBLJITlDkRJ1gqIScs64+v8B
5bXMwXBxSue7SrZlu6hGNxrdX3hDXHuaDGcWxxUOZNx57GnATPUq7GPkQmrGrhyJwxtBXM8AGlKm
mXZoYq2Uqdv6448YilDpjFZNlxPzdnQL4gTPQxu3X/PXqBY0Ti986mcH1/ypUd2exXp1alOLja0I
qob5rDYd9DIG5cN5gPximWPbg8OemcD5nQzdGdvJyjaClfTiY4Rr5bqTM+TwAHNIuIQJ01DYdV4p
P+Vh8D5p2KS3dEgi36kmnAptvDCxeQm7RP5adJPXOFDd+muY7mLmJLyCY9hWk7aC7yg/h2YTpDaG
AHCzVaVCEHCUhmt5aCbs+YKqZOhEVuwRbN0LmiPTUy4mfDiz5ZLieomY3EvIS9EaasYYc00Pb0Qn
z8OsWMUD1t8q8qWym8tmI7s9X7wGtHvs4U4kJtkZrkbK8xBm9a4BRFHbSFum40aLurGzK1Wl7jAk
DUZmIKawUMKEPHZypbO0tdkWnWQLUBkaqOIj6jgGZlkr7OVSrFMjK3GUEvWD0teCH17h5yGYRj/A
AjTBcP0KAh4upl6kBL/EqfE/o5UZPUiYKFGXrHSMiQrK/I6qCKNo026xVn06ASEDsouNn6Ck03UM
TTnDEF1Xn5GJ9TgsW99/8Uof2nsPKcmuemhQWPv1muAIQuntA272/NbHlLXH80MTuw1Gzdqwnqo8
f/h4j80h5skpRPtuBoVweswAHHEZRqS6KhhjUxNZ402lFQVGOXJ18OowX6soHqzxZ/wu5oV0oWv4
ztY2IHzRp6SZMosxn55+iDCXVaT31UEPpm6da2LhSjlov49n994oUMTnsjK6oHA/TkcxEAmK0MKh
f+B1yhUbiD5kgWX5n46CG8EM1gTSQyFhGSNhFs7XIabdoU00vLwV+XuSK4X78SBnQfisq0QeT0HR
BB26ZAd4Dfovvty2hxxZIZdkAAYjfYJ1XFbphWxrvnlO9wTVUiBKvB3q/tTPTletl+oiJS4bDhnq
uQ6f47SCc2heG2NiQJYBGP7x1M5R51SC3w64yIMiJQfT0w7DYVIHaWXBnnOs0W8cJZZReuAi2kjA
OZ80jRuxCKLKpqSeXwgS31lfDcELEh1ABxYCP6eTVg0/qnESHA6Wkv3KLS3eZ+OEDxVfzoXtct5i
Y7oySTOxKPuFdP10KL2K4lKrhOEwyFK+EVK9u67g6K0qtR+vQRKYDmam0THLvWrr89AO2C3s9fCu
uvAk558HtfhZLpqaDeH98kECSxLGEFHTQ+fh3DdGsbSdC6QXdu57o8xYOxHQ3TzxxcpmXTR2WpcN
B3ES/KtYkL/QlTYupEPvvD4WE1wf7UJqBMvgG8Gp0JyoIB4sfUg2+pSnCW6fjYd/h2geP96v743F
V0HuiKMRNa/FhBB/a7HoS8bDzC20Q0FW7lI/+B6QiF/A45xX5imb6PQIsW6AcgW2Y7FVYi8VAl+V
Dj1wVVIkjPXEtUoEk9mdZWF8GvZRgQzpkBI4prNE3qMoSMJNWA9NjqcgPgP2ZGj5fcn1g31s6+HI
QFQazXKc4Pjxs1dW4N30b5PnaXdJyBXmVEP/a5jy+Dtndzvi+CZMO0itXHDGMKnhfvL67FIdaT5T
FmcO+gYUYtGOm5Ur5zV/U3tRh7xT/FHH+sxPqrUQ6L7bU4CzvQJzLqPK92JV6BfKAO+9RxqwvzFG
VPoW36HQtZ0wxsJ4sEYsAY0OmiqNfn3lmd0l6uH5NUttF2QO7HaSJqAyp9OjmagNBJLjoU5AmaMc
Nbse+shXChO/RUf8ORHzzCZmwlDv4936zmlugJKh3wyrDJ7S4jSnoTRpQZtMB40YHXkK2m2Vjmpe
nKsMPPypRPN8TYHkZ8vOqBQwZKczLbGS6gxjFA8WZBIIUeWjkirNbuihOn88sXfOUcBoM6OGSIJU
Slnc7nir11ORJNphAq/w6Fl0ziPLZAOXJQQiu0ORdZcLtPztTE/QA7Ema8DlDYtUsJG18fTx45wf
c5T1ycu5o0ErsAanE1dLv+NQMLpDnGcx5NXKcqxe/mNYBILUM+2WosxcZDAWB0ImW2FZyqV2qNQg
XvddxZxl8C5SY6IJ3jXSheT6nVmZJPraHNwgPbfsyZuyn5RtWKkHmofjNjfFpyRBAe3jpTvfonN1
CfgUPHxaCNb8EG8+/raoKzGPav2QVVp2FUO92La+EmwMfIE2BjIgd386HjEh9VYw2POLWmole3WZ
TKM66gcq/5KTSiZQW7GPnM5PrG1TjpcQgOdfP1QT8ENUqdHh5p+n8xtCH93cLjAORosCVhTTEe7N
RtiVkvwNncDBrVsr3ARJ/vPjeZ7zuzhzeH0A5NAPVYG1ng6sBw2aFRULi59S/0tVS+PgC0m10lrh
kRWujwUtaTesTXkfjB4VRIVkl56juoKHP95KAb7zVqR8qwm4EIkLsoOJOO3aawzVho2aXTiQz8tL
PC+YWwQUOLDo2y6OyTrGEGpoFeOAXWm20uGmOEZbR89ejuSX2NNcwCk6dLG6sm41LL9do/bDldQU
ApyzSnbjHhDMx2tonqE0FFjHHBLIcPARqMtGK+ikXotUNTgKFL4OGJUKJHpYVWe2VDT9Sz546sEo
yU6diZq8uY58VGWcMJSkHC23Cu9mgvX8LpEnHS5OEJrfcBNq5SsTv5ttFvnWJogi0F7Y54ajPRSh
31NYqcvJHTWrOYylhjGUnpHH2aIWVSqWX1r6hITzdK3rWYW58RRYAOJLcAFzv2paGUEUbyPL6tJn
A/WWchZYKLFEN/RkRU0g/2y10LfxKI6PlH7TH4Yfqs1WFPrssaxUK1plRSgfvckw1kTt6YtY5kFl
95OH4a7OZH7SkRYnGxWY6VlWYpyX6mZUXqVpqquhaCtv1UultAP0EP0ICykSuWygsDpmqlYlmmR6
cV23VfSrJFZDQ1r2p89lLut3UdmmuCZOsXKbyijJbQwDxxJUl4fOt1t01Aan8oog2SR91jlJkOhO
3JfU8QAMDc1KTgrtRvC9AIhSofZYcEd6LNkf74ez+itJK6EsuwHIEPUZ5fSTQimxLY2kCY+BrFUY
FZvaXkmN5kutCqh4KF1zVRkCju8lrZIpl4YLFdh3h38tC9EdoR+2uM0RvDGQ0hDDoz7KjwFgW7ZU
rDtGj+011420DcCjO2rv441c48L78eTPojTkMwlewBmDSUfmdjF5PcRhpKXXfKQvUO2H3MBXJ9AR
XKX0sta8yN9DChYufIFnU9aIW7lV+fxoZJOana64kPBt8k3Jx7QK/E+6yRKHuEat/CoR11oee+sC
Myk7i4v8B4TN8sJl8RpGnISmjE/6gs0mZ6lI1H86flPJUs8TqEck/sFjDa2pCatI1vq7wRylWykK
KCh6SGQptq76LTCXTntWanxVoQ+WHWLluEZed3469usuy9TbyurR8snSSezdgrAF/UCU6qlcWV62
7iO/BkoaBoMtZX3rr7RBx85azbG/jon2CRInlM1dScoK2ACUXTMnqkBhg7MtEWD3jaaqL7yBs/uZ
pecQ5G844pHULAJliihVXxF0HJHZ08ArWcBM4CKgIyPCDaFCdmGbnd2Xc7nmtWhDew6FtcWK+wI6
zzgZKcdar8jDQbzO0u1986kU809xJcrPZd5rz5jZ1X9alppHRkpu7nNyYS77G4nhV/BMRuWoIW/l
yrWoOYnX//r4KzoPXBkF4B3Sq6wltd3FeqZWOvRyUSrHcPTzK9Fq+idB6eGN+sgIJlNiOnmiKTcS
7/Yr19wXs1HDHdrDl+KuswRofg6gSqSXRCb09053dlKobRT6rXLsJln6kqlduLYK2khBI/hPH8/5
LI5cDLUIgQi0UhWHdOWYmng+DgU24cQrl/B+50cFuStxMUUrVFGBJJxOKDQkEaGdVj8GI5a8sRim
OyDTyv2YTXQrsqbc+LICdbbwurs8K5r1x5M8L2SBf6GaSvsasPg59i9Ue+573VOPhTqYq8hMN2EQ
JbbalNdAOZ+7TLytp26Xq9VdZ1yy73lvW6EZRpceVrNOV3axxl1vCGKTBdpxmgb822NJOSCVGuy7
uJlcNAj66zgpsttYEdOvVZI8Znk4q5NW0R+HcYCqZuwjyAZgKLTyT19DbbXGZMB2OYoVUb0tGX3f
2ChyNHcV/w/zHtQE7TIbCsUxa9X41fvttuGMhVjY16MzNUUoueVkRd8uvJ95Bd4e5epcd4Pxw10i
A1Nagr7q2Ad+DKzoIONqvxlE7cb0R2VrqLmSY02Sjlfos9b3Wgz0ooxSYaUIcfZS+0p46XNYfnow
ZuBZkZFTryK8XIKLwCWGgU5R9ZAVchm4mHwX8UoOCKmtuIwzJyOY5+xHB2O6sQohgNKdltXo+KrV
fDH5Wc8dEN0eQT61kuJOipnMLZZeDVfVhCaPLaq1TnBAuh442GhkN56R9IaNPrqwrTDz+F4CQ7+h
Pt9XUAPD+tnkFm3tRumL3kaJuvumtpP62RKL8KbMOaNsBQkSy8kzqGBOWs3lpMiPhydTGRtArVF6
jeWb5tKxymSbsK2Q3YrEQtjkejEN1DCTLKLoQUPRliCP/LEA2ZzeECfMgoXsPaq4p5tO9JtM6osy
fvDVuJJ3wwRkw24CH6m/sDNr2ea4j392sZx8wpalppg1xc2D3LTKlsA7+RZKkQokN8THxk4jyw8c
Ucc9xJbwOLl0ASxPQ54VOwd61TCegbsscwqUoPI6jXjWdqAyCuYhaZyuK6WNkoXHNBxCRxHSaaU0
UoRLt5esPL+ybsZZypA+f+dKfRw71AYvaWycJWBYZ9BlAMMwkxO4BxexFlKqIdAeQX4Q8G5AEntL
K2Al6V+xG0CkWl/P6h65/pJK0a02sYR5t1WHSxzM5fXPQwDJxzMTuRRoB8s3SaQkCBYdlYeeDrkz
5FgadoTdV2mNSWdeV/pDbA6DLcfShSLyGdqFyJZy4CuxiquZY/R0DzVto3mGnhoPk3wfJvtaustp
/plK66qe4IqUVFVEV6PoqDcWnllfxlgFpl04vrZPjV1ZmSs1k2xL/hxl0UZMq9Xr+fV/JuP/mmvo
/91k/DavmuBnlf3P/qUKX7KX99zG5z/hb7dxVf+L6xcyB+R+ylKz58zfduOq+hf/CVTnjGKjvKD/
x25cFv+CkICoNH0KmCDAnv71P3/bjUvqX6/041lFkTwEZYl/vVq6+z/z+9+XS7349//J2vSevnVT
/++/FikUfz4hLT086s0zxXXZqJC4UCgZaAO89EpxKdZ/NeJSdaJMRGY2yyYnqOpLldLFccOYgPvn
zAkUPECCZcOiIGnMFE7H+6lru3UoZpMblGm6e/NO/p7p25kto595GOqwtPLmJozFX6dfj1RESZ/K
UndfSUF2E0Qp3aRocJNJld1IGDo7qGV/T41mN2Tmg54Ul+QwltwL+tiv1VF6WkDi5nzx9AlytHPH
aRqrexPpza1axNa6LzSNMkZHDaXWkHVJESvxAj900rKTd1DwqdLkVrKNpUpD3KUar9tAifdSI/nX
flf436BeBxdW6tW26k0cwnPOF4A88+p5IZB/Tp9TnAIk9CU1QwstC9Z6FkU4afnCBkMqbTvJU1fb
1lQjrKCUt6EwBK44Fc9SEOBtqk4/mpBuUwba7jYSq/IqBXm4D7zI2iay0a4JpJRN4ZvRmgO+2Kpi
e9/rY/9FUmp0ETRr5DVIHQRCMfuqR8PDn24CtjbL/xpnEdYsvQbRnhfGTlGTe82K1asSdXYszrTw
BtPj2rFI2Z1WrfpblctrBbtKXGdWMrgfP8TiAmF5gavCI+NiBbZNOfF0efManDP+AfE9fnjyNR2C
z+iJZCul19v1aNxZky85il4Fm4+HPf8AqF1zeiBVyMub49/TcRvRqjs9S324cmPgTKb0OQEo4gQz
xc+Lagtdr+DB8GZnA2garkDt90J1SubUexvhoqI7y5hxxkCkQy58qY2fSVaeRXqG+A28ow3mF6pb
lpNx9LMQMBQx4EYaH1Q/QsxnpB+Id0EdVuh1tPLk5mGZXwN3DdaIDY+HGGMduN0bORMyN2mkL00i
O41qV8Zk/VmXYX5qupyEwZgqkjMsBZniRi36AV+1uwqTFThTfbdqxtL7fX1+H/7fP0fxyQG1CP/n
CjzKvKwP5Wq0v5e0ZXnIcz83zOkujNLd4LfCZsA76spMa2yoNQD7TTW8KIX6LWwNji19tNPWNC4U
U5ZBxvwUDA0gkvdDCnJmiRZjiNblk3yXKZ5467Xe3lAS70vXWOZ94xVqZZcKoY2cRqpuR2L3DcSx
HrhtAW3DTss4f9a0fYAURe5ItGLbFYRWi/IApSE96IphGzTlfJeo1depBfd1YZOfXWC/9dktiItc
ZMBqTje5n9MmqmJLvAtS7aZCY/sZV+B+FRFUjk4lIU1ud60V7aOyzvdGqBpoggydtzM6eOxrulZE
4mMgfdVQiNlTjcEXuFNGfw/S8iKwZH6Wk3OW3oc2KxNQvSeaXEIPZGuIUzwCmjslSssjrK1m05ee
UcOSktaC4CO23GXGdTYWw2OaF7SbUwnPe/IFjtoy6uBZq0jd2UUaNXcodpXrACby336a/xfW/Wv2
s/3vYR3YvvjdUI6f+h3KCWhm/PXq24QeCBRVuln/juUEzri/ZnYn/gtsLdow/wRzgvkXFJiZFzeT
FuAKzS/+72hOkKW/qLjNfBWSHIUAUf6TcO604gREao7niDbo/XLRsNtOvwaDtn6rVx6lSkEe7DD2
K0cNcmPTaLZXOT7bG8cbSrnTdOGiPY3pXgeGmQRdS5mRWtKyKp6OwKFrv1KPSublbm4EFkCP6VKk
cnqTMgqR8iytQUhHlZCv6HR6+DxELc464gH1qL1glD9xpgocQpKruP/h4450RcntwjF9+tGej7kI
I3MgEgXC7OKhxoghBSq0kep0XBeif28Wf6dU//VOOD3Nfg+Gl+ArIZ+C0BJgkwupx8HLYEHWi64V
t+qqBLrpYlcyPaS0HNdvdvh7QfLpHfQ6IMx/CNfyXGCGOXW6ojSxlIr+qXyo/Pgoe2p9U3nlDkv4
nS/0nyp1FHah3F6V6tZrb7VmCi5ECAvz3tcHgHsN6AsTHTDASy4VyMSxsppcPjCUctOq8i0WNsWm
FHpj2+dtYRd6bTlil8vIyGTNQwyeuEXOpMiiz2GY7YRdg5rYhbr72TuHMov7NboTAFEpjSwCd59b
UiqS0Lif1Na3wxrsbJPgYGkUxrQ1h/LSHjtfhZmjS4ZPsAH4lBj89DVUnV7rZjnp6IZYvjOa4UMl
CddSWkDuiRBQFBp5+pRklBmCUnAQRaXF1oeOUIzFTs60yhXT/MFvjUvRwdl5wnNRvFIsvKzBKCwN
wUV5iDHtnIz7nNZKl2g7tfG+ptDlueVNaRPo4g147GiLYVt1geb77poA8qCxCM0OtNniY68S36jb
jrENv75JjegXuCjlEZPiNU87fDas9i5o7GwzachE01Pwd5bUbXIakrYCd/bGGrxLFLn39gWYJY5+
jrp3HBdlzle/lHlNRRXf45qCzIqPK4igPmczauHjj3O5+HDC2A0wdDESIkUz5sPiDQ6lDz1PJXvS
jqbVvlilvKsKYd0J5adhkL8GU/M4hB1Ag+liYLo8zNGRJmfmGkN4DIefJSClD4MCGPkkHVXrITRw
+zV9V00V27/ytdtOuCmbVddiY5S6iUf9KQxdpXv+eO4LFg2rOz8DEhBIF3CtsvVOJ5/7laJOdJCP
HVgEQlInUL6p8rrVb1GbYy/8MvT1EG51wfEzbOucYOdNdqT+6fG0fIx5R7x5B8DjUGbgEj/6v3R1
XX2X2q2E8F3nCMaVngFlsCN8Ml7ogBrSlSq4F1ZheR8sh19sgQaLBk8cGb5PcOjb+vK2C92Jbq1x
1wtb/1GV7KCCOvGYZG74JUswRbKDSyH2fNr9E7aev4rF4dRGaUZmJ0rHVk8drXzuoFW1gOO74Xsm
Hgo2SGWNED/VS6nJu7OHS8ilD56EAuzp4ndiFfpjmMhHNcVs21FFZ/IgSTn6sOmmo+ePNBS2XA0A
LvYoIcJc+Drlt5l6RWu7Tz4ZPmr8yrZTHoLWTQusIHZp7Pj6Xpa3H7+n17jqbIn4XsBSUkvh1Dp9
0kQTWloZinSMq/VgbabOvtMR7RycvHUxMDdyjL9cL15lDwTx5ffuV72DjEbCR1yWrItsU7a3JT4/
lo3CS+8CJHhCVbANnNawwYRZ7VaeLmztReL3+7WiojoTLWaDp2UwVQRQG0GIyMc42/Txdnyp5BtE
SITs2VBXCf5uvm1sQ0y9EM2MQOq4k3+Y+sdBWHWZS4nnwmn36km8XMO3z7N424OUB1kutDzP6ESp
M/qOcWt2ez9eTagcwqeh5h/va3+n1G4wrNPyEZkPaUTZuL3zv6YcRAlqBteauBXBtGr0Wz+HPR0m
tHquDGPVVep1qW6wZNOpH3yJzUPibfXKFo/pdOGzXYap81f7diaLs8sSm6ZFrUk+IpiNe6RlrJN0
45kv7fikXNTIX0ZwCA+AxOaaJL+gWrEssaioe1pWpkpHvLVB1q3Tbb7xttbe+mpcXQKfvJYkTt7R
YrDFzOB3qkYAlPHYghVR+GU31SpEBDo1VkZ+paW2BWIy2KjxdQcJ1HPgk6MbdAz7bT5eKdFd1942
0kqEE3hTBqs0t7UDtrvxaujt2nT6BIlLW3oIH+LOKXO7/qKuc7Rp9X2EeGiRC7bSf6qV7dTtg2gV
qW463ii+yw+H33XsSIWjnF1AOJ2FIb/X14LiQoOMcGQRhhBtYvCVjdJx3Fg5ctNOqq2l78qXXneQ
nPLCDfXxznDD4KaE9XfJWPtVr/BsxbmEWXjuRALk05NF6BMgcKjuHy0fRqsdNeCG3fkE1jLb49JZ
jdFtpm1ySh6gfLcQxYYfFGp6020kO8v3PUUCb93T4JSjJ6FAy9b2PAoLhwyrMr615Gaqn1DeVh/k
bRjTZFtVP8vCldMvVn70BUfK1wEcR/PTJF2LxRbnr9wF0vXx+Xl+Fs37ioiKDHjW8lvCtOuitozJ
Z5GTYIOCWzy48ovI6fmk+4itOK20L/21PFxlSPfetng36siOO0O9jnRcujaUAT9+oIUmO4fj4oEW
F6/XdFJaD4N0NKFQoQAsP0XqTR+7wZ0AMDfZl81dF951+lUbXUv6FS2MFlWLB62y4c5JQAChJHJ+
+m7tuVlG6uIOvBTYtHdmgLur036rn4zvhTseg4P2onu28cDu8qbdWu/dMbGhCFdHc+19gTGhPEkx
Fii2+ourxdTs/im9JQaw7qz7aIIXCu7akQUHY1uSpOJK+PHxWqhn1/C8FtRvZ5tTGk5nZStRp0sl
9NJReLDutO/RD0txtG+pfN2oO1Fa68K65bi+qa60nwCGfNrqd8w9fSEQt74Aks1fBMlNb5ujsiqe
0k/lTvtV3bLlRASmvuBFi66d8D08ggm4pgAsHOqbepdfyiaWofvrCwWpLhPXMhtxDrbfBHKygf3Z
YDEJFrfqqPE5EFjSW6Fwq2pTaPasEaXbxs8mplZJVpFd+pJfMRTLL3lO8kADoXFGGfD0CfragluF
ScMx+AH0oAYu6YSbuHUtdeP1NlWZpF8n1ppDExkN8Qs6/9f1p+zIC213aeEiJZnQ3u32zWMf2Obk
Gn8oYPp70wMEmdtVJFxkUadPaKVGVeC0Ix3BYIw2tN7hE/e/dlhFoVPfN4/WhXtyoZh6PuDicKuS
tBX0eWdlFamErf/MCrcQ7bFyq9Ge9tDAM6K6S5oFF4dd7IUMPI2ZznvBe5y+N0hI3rY/zU/SIXrp
Xqyn5EL8fJbG8fm8WdVlC0oAw/N7NP/J0+DgOuaL/EMLsHJ00Lb7+Ft9f5P98wqX2H5/avSg1kjd
xskRh53SOv54l4Pwx4/VHvIvgZHiypzYxFN5Qu91rQpOYa5DbmDvU2tsMYizpm3h3YrIi2vVk5rt
VbZbR+al3XnlQ34RXrHAiZ1tgiX6JIhwqVBCjtrScJXAHQGCbfPK7UNAltzrtKey6NLGm+OUs2/x
zTItLvUM3y5kzRnT4z1INopwgrXO6gdiTMFbKY+C4WbHyLeZOnK+xebjt/T+lKFb4sRA3fcMbiX4
fQacKQXV/kt88ccr79nC2PJbcS2pttDchemF2Pq1jHc2338GXHaiZb/LagufxaNurWTTxWVOs9bp
+Al4yKiVNlr5dthsMvnamK3SRX0t5xeW/L1LhFLSv6e8ZEd1lVWD+mTK3acqs0mLUJEnTh/jTx+v
7VnsPYcPbCpws3NFc6n/DGa1R73Mm9E65IyVDVBnLNdd6tlFAPTqksrKeZ1iMd6iyQpILQM8x3jx
uEpmg8FV022S0h11ZxIdXE+a1JXLQ2K4McnzY3dAHkdfhfGFN3xp2vLp0d3TYvT6jscwpSsYu1g8
pvWV5D+HOOGZf37KLCa9+HwQkZxMjL/EB4EefuiUg5tjmdnZomb7iW2pq06/S/eIgqAr7g878Rky
iOLvdYVuhBt7Nr98cT2GrpDD/nNKiZImZXynuKTh+lokPNn4iydVT9dFi73OLNAjeUha9CMcv7gJ
lNXUbSIqhbdBvfPza3Af8MprRFqqDY69OPHKuDB8L9VbFe1dD2EOI09dpaCYUO1782oqb+OKApg7
Cuh3JJyjN8HU0kPftGLgYPQ76c4gJI5etg6o7UTY5lLuiCSqpfGQdj8+3u8LjBw7fZ4hXC4VmzRK
hdai9KAJQdRiFyY+dNnd18KCbRE6g76rDFdTnpV4Z5HaT/cJkEf9QtS+ABicD72MF8zQEgORoQN1
ZVibqGcRnLZxrcCp+RRkB0/bC7M9y3YXs11EDBm4gb/fZ4LA5E50hu6qs9ai/sMA4iDuFWtl1BeO
69dLc7mJZLBYMw4LePoycgsEEQ86xEUeqMI15U4VNyWwFYXizBqhUKudk9bxCcuS2HLl8CqK10aw
wdMo6NeyancNt+YuTTYonVAFitC9ERzPWMnQKKAbHftnay+aO0/9Lnwdn332Ii4frGKQ2OTHqmx3
x4pOtQeCz7H2ZmhTZqwlAtY5UA0zOzCB5AKVVT+b5abxr8zKwR4lv2RT+0o2OF8FJOXpFYEmWaKE
EitqZb8RxIfZVqW1oXX4N90v3cmmteHdWaojZi67APnc4FuLJ1Po8vlUn4erwaFAYH4SjoCbEpMF
2BPgqcFKNLdKvW6RaX32P8X7lO/SHhCjNN2k2wQgn+r1YNrQ1PzWCYZHS1i16q9WuAK0o+ROj5Rg
ZIemLW8oFU0s5udApxz/08t2JjkaVeFLoN6zSI7Nh4zhf1Zgccg2FjYubcR+r+VDU5BGbEJhq+9e
ytS0pUu+g/JZjLIYbXHIBoI5CpnOelNk2VXfDV61ma76kvgRzoJfOGZgCz8TJNllu8k2MkHzFTkm
edX36muEUh2H17f4Av3o3YeajxqAjCJo4cUSzJotYTxF0gNoQaW2O98hL7nwjc9n8tlGm20/+OMZ
aFlxwVkvkdJqkB6MwK5kW7BsUuPmR/LNl+3Ic5renSo7L1An3vqfPx57AVj6faTRhPvP2Iv7QhkU
K1BTxg5rW30yPos/zWLegtrn7nMP3iWCd2obpOPPVHtqyfE/e9RUtjFr7dviBRzSe5f624eZX8ab
nNW3xLwPoao/NKkzpU5+SDVHrF1kjy+1ms5TonmzvZn34hbJrGkU0mqSHuox25oxxTy+RhcpJlO6
QfnIR2BPWQvifrxkM3tx5MUlEqdjII5YbT1UJcZPdjnYME6RWarJUMDmFG5p2qgXGhezwEvbbHGV
pHGkKmC7pAf9a/tUPbPH9JcJw6vMFp6EnwEuo6WbYMh0qdj17o39dq0X6acG1t40YtZaU46K5Kqd
65cb8ZYAUrkbX9Sf7bApFN70dGE7LXCe/97cc7sdtNmM9T/dT1ZiNErXixL9EEh6rqI4wriuvA3E
Xnf8CpXRboNPVf4lMyZbjb6H/sP4OBVXlfJcSpKdSvd9TAeGXiytQE+xU9nR5dFWwspR5JoOy+rj
j/H97f/P4y7OmsArpK5h5AdssTBzLrhn6p0nPdF+bMtLZd73Agt6TCr3PFAI6pCna9MkQtIXaiE9
ZM2q1CW7LwZHUukVADW4CQrB9sJ1EVxdLH2+UmTPTrs3Ay92QynkZtFqObMkbE9s7kDaRmXsJvIK
Lw5RhWnspp07faYREsvrRnD01o1jNwO/OtmismolCPuAV90g3o3on9EMbzZqtFb0G904dOqDHyLI
uuv6K63dT8MGGZOP39O71+I/M3ht7Lw5pswslIQ6LdlWqORRmYazaFMNHaPnZgBzTbwTux+PeF6S
nI8rVAxAuPIbiBmnbyuRJjXvGyKywNghJoBY500tteQfSNEmO7l1a0TX2k0pOpW6Rah+PZADSoqj
p2v0XJLsSUv3SbKn6CY3cITuIKiZstMJriLbVbEr+71B1mTknyvxOWz3dbeaki+JuquynWxuEzzT
4ummQNSnSMpVFlEvl6mpSMfAQ+vm4cJkz74DSuPobIAGAqSvQBQ4newYahCskAZ8sIp9TminInPY
NpSZzU36VFk7ozlExR1fK5acfrozovWU0JY9aLVd6LYXO1mBRqNr/WwsR/kljchnubHstsRqBGEE
D7eCsEK5I8jI266bTZE45ToZV0O1ro1d/0W+FnG8o80GCMZFI/Hj6b12cU8+gMX0FheAoKGE39VM
Tx1WVkuG6NSlk7+YjnBl7bp47ZdOFqxwXaGKjMxYPK1841rVKEit1WpNSa1gbqpjaq4kw0yCd/4L
ycZKXrUskwLfy4kkpxY2RQHYeJWmzrBVs4dKtNXE6ettY9iW6YiBq90ixi9FDktTma7mO+m01uMX
zBAbeU+JvQ7dVnbp2CJy0CIrWNrhgGeC3XwdSrv4SvpayeukwMzPc1RzXWmfC+sCI+i8jjOvFWQS
PGhQCqKMfLoVKimUQNr4hEbqapTXYhDbU3Of+YXdAAlSN7nq1O29X15Nc+w9XOnNzwtviwHOXtab
B1gEpVUn941eEv+Z0dYsH4vmFslHQ77+/+ydyXLjSLK1X6Wt9yjDPCzuBpxEKUVKKWWmShtYjpjn
GU//f1APRQZ1iT+7t7etumpRVun0QISHh/vxc3pv4Yhf3pKCq2ImVhgamCiSbShRG56W4/iimI8q
c02F2+a3jncTV3dWuM7zdZ3fXPdSYCrhphSMC5mXnGrl4M17Eqla2tFmsnbYDMOtPA9FfKi7PdLj
xrDxvNuw2jF95lc7s1pBwjFwLS6Vzi7f2cKvEQLAVDHG5UWB8pRmd411Y9OdaDf6U/4D3B4sl0W9
XXB//orXvrJwJEH0wICq4j4Ax2z8UXb7lIk7U/sipx+zcV3Wj236wqqTunhDvb9u/fLhQ/9cnSlO
YKQDMXsB/KrVZMgmPX5KjaIj+bYhlG5SeDCd6U/PypP1xAwPj8v21S+d4C6en1+1gR5PbfEayiAk
2Y2Vd+irNIO+dfxlq4CoFUX6WTXmKznfuNPS8TuqIt3UW/fcWM9TXVULydZFdokTGo9F5r3gDr+Q
DHyjWddCJX6qshlUYZYDhKDKIqT8Im3hMYpS+iwEBu4W4O15QGgslNsj3wqeStv8c8jnKc2wAeCb
N7SYIKrfAFX+4BDVgKfROW1pqmvdkq+XYentVwAfZdycGZs30pqTDGBAL8f3vTF4MgdamXHtr+3S
jFZZW5t7nRFNG9gUhP2M2JirNL+RJERK1SerVD61fTgt7N75NJxsXobdAVkzVj2PMyPFJ2Zy5TCU
TYCa89OAkXUZJk/BUFsumva/+gp97YXdKpyV2Rz8fhTgZmA/YFEhcYztzICCPsf3TvtgqqGyVbQG
0q9G/eQxrwurQXjTqFq1KbL0axnzktLkXLqr5eklRwYXYT5LcnWzKDd+kn6nAeq3rXFTwomLGrSu
rUICi2IwpRaYxhKBtth3n3/8XJJnSg7gkoYm0fn2GceckTCQDx9h4/XdqaR8WCkZlLhevPea5N6Q
LGWf+QNycFIarG1mYbdwUqQuk83I5Zr55zGHywfByr1aoCet2XeIiUnryBpg3W7bTWdoS99XvfzA
bzArWF/o5yKDKWTM/ciQimr58tNgKocgRQCjhJKkt8P6boq8Z+QmpEc1nXy67oN1kyDWsslqVd5F
dn8woqK5GwaKhcBLP4xhOu5bTUGI0rgPwXW7oywHDx5+rtp2Igswje4QyG3P3Bs84jlyAKuF/TNf
JefbFTI8DebDeRSUKRwh1jawYjuhIddPXeSUuyhg9X0JrddwyKyNUYUAsaIX2GTbrVqTG3k+QBor
hb7IzMnZqqwdbiWppxpFZzljOvsQhZTg/MnchjS5GWUtHxvVgn0RWSWUPlCRz6XKWzN9pC4cBbEX
AlQasCgDX5w/ZrVBM5/vJrkfHMhYCudjVFT5nRT2n1RSzdS0DgYbacXkfb2CWfUGeWGae4PRH9IA
QAtMN/FtosQbJEtQ/00iuKGgVgXuFK1Vjev+bcX/b77l73Pc/d/nW7Y/f/ysvjY/f/ztqeEf9d/y
X3+7D79XefazDr8y45I1YTPuf/zP25/zz+FlU/tDnhXSNEIc7FozDPefw8ua9YcOPNjmtfw2oEzo
yObB6P/5uyL/Ae2wpgHnR4NVZmLj3+MuCv9mnqiDlMQC3zsDfYRh5d8ZXlYYqzR1mUR41pnlzz3f
b6EW5alTZPG9XIcrxW42fizRy8zcJFVd33k+Wa2HfxzJ03m98xt9nqzBGlKA5ixcTrCcw9LJJTeF
I/y0URffo0t3U7XaRpcX0vsLC8xozvwbhAHuUV1kNxyQ2yvaLNXvmcRTV0HaU/CfScmv+zEHlL8C
Dn5Q6OO+njW0gDnBj3nuR2pbUmdA8XBfGAk4vNZgxqRK213fFsGmnOC8t0tFX0iHhJb3m1VgQpAZ
MDg18ymIYS5ElTW3nfq+tlrpg+JlvwoInNdx7ti8qvtxXSkg+A0mkdfjxEwI7VrqIFlnLjYvz5/T
//wlIOphBAWmiaj2uf9g3nvJabTqvslCe5vDiuZ6GlpUUmz5N17f+BsnUfWtHmreenIky82tzNvU
XQ0kUe6U/TDE8WZE4PLOgp7B7UJVI0kuixt/6F7yTAe3C2/MOitbe6ekRkcoN3UEo5XK++jRrUOt
NMgbWsOD8phEjrewiYS3y7/8A6pIrYCD8VY7Od2nLdLuDBozzYhikOZV8KjDULLO/cbfRpDcAJId
6l3eRj2ELsyTyl3pHWGUn9/P4bix1PHZa+38pSr1ESnjuFmT1ZHQkK3sk942d9e34/ltPv9cZsYc
MkeSfXoK4m2eZuPYptwo94ypmrveoqk2gAhfVVrvcP9pSzisS3uWAjmrQ2gCMkvOfP75pzK1UsbH
wnspei0pOCtNuAp0VKH/ec/8r7NcF+P/zHGdWRIOWi+P1jCYWNJvQf3Im2BlrhhU2DqbbmW7tMAj
t7qFQnz143dX1ILEnryOcUT+EmHzhSyZ/sCQ+33YbJnB+xBmlmuglT7qS4T22nyjn8cSTFGUmhPt
mUFIcFFtgriKRzW8b7bmLvwYPTvH7IN5y55XXqIPqSvvsg/DUd1Z22Jbf/J/Akt+PBSHfK8e6aPo
7cr41XeudwzX15fgvCQ5b6rz3yWccSgssrCMp/Be6+9GMosiMzdS1QC0m7ZRiIBfaq/oQ143ehG+
UZwzSeWA05NK8xQ631n6hLSL14bDfVNmv5BA2hlevjQvd7F732y88bYyAUkKdG5DaetCzjQYFijC
UACsSLIJQfrDEP+87sxlwBYsCclcFCEOYVZYQlpuDbT7Jlp/N1bVqj4WCxfSxcfC0tvEIzSrM0/B
/MI6CVj+mMqJObNGRHoJZpzZDaouyvi1m76EVF6TuStkLfQxLy6BN5s83HilQ6ApSrHqyaR5XVYM
9w7c5RFFa8+yYSq9t52nOgGOUi5E5SV7YvIgNZrTKdjjZQqyMr/vpmzrK7/Mxtv71HXVeMHge5tx
LhVSHCDl4h/niyqrSJyWZj7cK/CV7nvIWFZWYi8NkVx8OngtyPjRDYCFFzZMIZj6Sd4iJVmXB6sr
3SCoeW7ba4dol6PM4jOqY+fBfmDm5frmvFjNN7PkY+R9YOjEhwbcXRqaQGV5kNC3kqV420A1OVn1
Bm2lVwe9Ex9U53WT73hK0ZWWN4OICCyJKMXSkhTdmz2FQ2STp94eEvBtbVjbSa5Wnpo+tnBF187+
utWL4+5ADc3tPHNfcTDESbw0ZDa2L8zxEOoocurjxqt2FuXsqMi+X7f0tiFOQzkjhvQFgXYwi8uj
WrwX7TyBw1ubtHv9Xjrqt/0hvjWNlfrswSwcrJRdsck2uuW2gC+W6OjnXXJpejYKUQ8k2PPanwSA
IUe+yKGCR3fKXJnkgkaENhbQ45qpngqL11191xwJAKh1RraIOOfmIN8JUeZighzW0FXUPzCQC4Xv
eBdqNNhKXkr/fmP9f7wa3pb1xJhwQ5oh7+SweDN2Z0uvivfxd/98nRRv/h+HHBoPwRnVKhotlE3p
vuy9dtPmk0mlHFjedSvnRQqb55yuz0k7/4fChnLm+ZLpCp0HNc39Q1Y63TYr61cYlJMb1Gy07XVL
YtzCElZIwnlAEldErFUOXDadgik8NHUU3gd6Zq+7QFvqwYvniqhvztpx+sxERQFMWDVfGafQkMbs
GEiauUsCW3ueukL5Bs+tQ9cweb3ulBivMMdT14GghN2NVsfs9MkG16suCqbEqY7R4KwhTjr2TNPK
o7Iea/WpLxR6vAvH+R0Heaq+fa6ZLV9kji3KYCqjsquPmpYAnlH6veHDkJfSOis7a2EPXuwO3CPP
nAknmNSGxP7cvTrPKRF6VX1sCMeUeUcGca3b1DEWhjgu9gaXzRuTFqk7MmRvhcGTZfTiIktCra6P
bZLfhe1dKi9piy5ZEPbF2MRRTOOnPpaWDZzwaGdL5PvvrBU83Rwndt0sMyCcpCLvLLXzm/pokbwh
96bWeylcUmcSmmec13ml/rIi4r1TpUZ3NcaK/qk4Wih7fUH2U4LG6zH8DjQs+Um/Lo9+N64KRoXc
1BqSMU9zjIaV2zCCqWw8bQ0E21i6L945TpxdeFRoiPM38VZkkKas4aevjzl4SnPIH6BDhP4zDpiw
ggS9Qa+wX8LZzt/l7I7COUQakDviPoaqRTjCga8kSAtOFUKEK5g8rYMW3dSaW8AET8N6ERX1njm0
Z0DAGTxTDXHmypy8MXYMo+IDGjfFgz+5TAbdod527++mXbzXbp3b6VX60dtu8TP/cj1cvXcKTo1r
5+dZr9K+mjqMy0B8tPwhtqr1dQvvfUGaDvYchWdyPiFipF7ed12KBe6TNTSzmzjV15qPyDqspwdv
zF7zLFwIwu8cCti7UVKGF3DmOxXfThT1bLXTJIjSFQU+re7BdFRgIzVSb1TM1Z7yISP+8esgx4g9
OG7fM52d7a97fnn+4X6SqczAtwWgQxRMlaqsGxkYmI4wpq8sCvHNsDecH9eNvOcqNw6DJSimwZB+
ka1W9hCy9ONRURkwdx1lpWuu+t1+GQ69W37rPlefsqVO2OWVg2cnNoVdU6PGmnm9j2cZao7ZNk1T
N806jv/DgnfqxVk0mBOluDIzl83M6Of7s5xCqpqFMh1TAg0d4tJN7bX6w3rtaP+m6/qD9mlaUpS/
PBPnNufvenr3wOHkx/I4HQMge/LwpWBQ8Lpbb+/c8xBzbmJe4BMTmhJ2QaLL01Hb1ivtrrwfXGbt
V7wX76S9tA73MDrtoMkLcxf+9V36K9g5z3a2cDSXHBWuwLoufB4Jw3R0gvBWHW4ss1h4mr4l2BeO
ziUSWPXJWEUk+aRacasN9XQcbxkyNHf55+BHV+2D3IVVot8lT/bTQdlIj/J3+DWkR+kxOlSf4+dy
7WzAM921C2nFRakDQSGEcODaNWC7gXVE+LaTBy1XaaTyMf5M1QEyRiRmmUR/0iTX+nPpSffu2Ty1
JnzmuEjVxpJna7+6H4a2N8qdU6OJOg8MczcbIOdukPH2Fh4iwiD7nBOceyl8WC2w9VbrsZv+Cj8a
22Crr+O9+WDdBU/hh+BuKl35y5Ji3GWcn23ChM28AAUxsbgrp1Yw+hI25V+69SHubtJ9oj1xWS/S
IMy/XtxTzI9bfMSZp8gRok9bGjm3ljkeh5dmG361nqfvzl3+MYa+6U7+xMABY/oVmw1E80t7c/3k
vndk6AkptG0og6Cpdn5wDclznHD0xuOkmu4grdRpKWu8KOrPH+/UhPDxLD0pLGAG41G+NdbdetiO
v4oP2Qd1V99m+2iv7+KbUt9ohyzah+CjFjK7JQeF63rsg1RF7mQ6ogYhucUgbcsWtZv/YBWhK53T
Vqoe4vSxnUC6lVXtdJR0jgNQ47r8ct3Ce3cvbEb/tiC4IaVdKRUJcaeuPk9hfJeM1k2Zygu74Z17
kEoR5E1kN1QZdSENDsN2QvuaMN46B2fctv2XKtsgJX/dl3f2O81I6MnoitgGbbzzPTfZZZRHiGQd
fF8/jP62jT5lQfM4ws8v6Zvrti6T0TlbglyQfuFMJSvsb3ti9ilyMuOAPPFK6YJPg7OXwzvH82hS
gs1usvXULZUc3omTMz8quQtfbFa6Er4WumdNFZUtxDitclNM036ESMWzJUaA9qPVbNLG3CRZtu2q
bx0zrSgt8NLpttddv/yYs0AiYoVvgCJov86X2Qy0wka1YjiEHh0UdUSDSpNLKCHq59qWltoWwjAE
MZqxmllOl79D4kg97NxcEcS11A+qf/R4irpDo29gfN83CSNNibcLqFeNXvQqq8He9j92VbspHH9h
Y10cEjonCjowc7Hirb9//hMQuqEl6uvOISxtzqBe0DkxYN/QYz9caAq/a8qBfGi+nHgOC19Yy8qh
D0nWD56BpneSgPKUa48RjLyOf3cL89KmooQaC411m7bcuVfJgIZR68vjsZ8AzdMJGoKf4fBpMqIP
SCUDeoJLbqHFcHFqZpPzO5/POXfIhJCtl5paASYYj3WJ3AhSGoOjrENde6CCshrVZj/W027q24X8
bV60s4twrvpDKKzMlS2mQ+fk+SSLzMPCSiC6QNJFRT1vlLruzkm8aTNAPYFWgHwIgU3tO3PMF47K
O5t3hiZTQObI6sYbA+qpZTpepW8nZY3leJeH1o2BLquk8CxHy/wbjZ2NH8nbzl+z8XadZyuu2S2J
X7/jPWvK9QFNHy9LcXYsqathDKyyOsaTJHcAQfR4A3NjsaKnXP8AiQVkqimUhw5+9YX7SwDTzYd3
VqTi+BK2eNpZwh4zOoBicdJWx8qQQuZCTSmBjjCGM8XKs3s4rcc7ywmmu7Ea01WB0I3bQ7K3xo9q
UxbZsBqi8YscGup6qkZmc7xOBxtlTtswj5hwrNphH1fm4Fpor+yuh7mLC37+6XOIg3KPhor4okJv
eQqqxKuOYe+0aMajoTVIprNwIgQg8z9WiMIdz16aDFgRVkgvi2nIHCpEUeSQJjVKsTGN9iWOI+Wu
s5lR0Kfp0c8SJlgjbVYsqsrf7NHO32ie4QUCQxfn4iqbwswLoNSrj2ZXtPupSrLt0NvJwnJeHn0K
ovMhAMQ8FypFPx1gC7an1ce6NnXmXKf0a++hVmOOY/8UJ3G7soI2vIHXvD/kpZ58vP413zsEnEMI
9Qk7c1PgPARUel82bWrWxz7S5xGmUltHCBrvCppxStFHW7MDgCfp0rhwBOY/WIg9hHPELGCPYY5K
rHPbkjcEXtybh7ihg9OiF7BTa5QPPfb9SopktG1i5/t1Zy9sMocKZypD8FyYJufv3NmUrpYSWL7G
qfsmSfdh760UWV4ryefeXxKkubiwBFvzMTqJrQOCCFJbeOrRAZYZ2/odsgh3kB0vXMHvuzR3GpGA
nyW3z83kkw9gOtbVo27AieNTbQS/ft9+ub5w7zvzl5X5V5w4Yzpd08gRWVNXDjd5bq3C7jbwp4XH
9cVenMeEiYjgQ4DDU0I9t8LbKIZJPVaPCDuZ082o3Q4VJ3+j5A/NsLD9LpI1ipazmhYlPtJUbr9z
WxJqmHJiDXj0kporI9kMn31toX53cbRnGzAl05AF6wos8tyGEvcIWbJwx0BHu8Kr40/ImUGCYbmT
Xq88JZfdelT3WeUv3OuX1+u5ZRFeQnGoVSanlHkfQarX5uENedJKmr5Xafgxly2I0+q1akqbZnp1
Wnk9RtrCkOS8fmfHe/4FcBmB+EGV7CKj4Xa3Y38olKNjJVtL8jeB82Xso02bPja+tnAILvP/2doc
pYELkv+L78GK5BQ2mlI5JoOy7i1zh6DLpg7Udd9En/XhxUvUlyB/Mvpi3UvMQbXVfoTT6PoheW9L
kcDN8yhI1YBoPf/cWarkcRSoyhHM8rquX7UUOpD6h1z/pqwowgvzbQS2gKtJQY9BSNumGKnwqqqU
o/YUddu2ei3DOwREvY+lfgTi8/teAZdVeM9wC88o3LOjH8rKWMcI8h2zzv5oTfJdP8T3TZW+VLG1
cF7eiTJgNP4yJZzJIUI+DJ1zjV6N+tE34ZFqBgD4/cLpeG9rzo8WgMqzLJJYwivTqtUjBRULJ9Lh
eI2cF69rQ7fR289a3N+UJqQV19fwsiTD25QsDyYE1Ky5eubIdxI/izRrw1iBCBBdR/slGVEF7ap0
utXUAGG8NK32hMOfiRxDjRnr+aZnaKsLug9GYcD0J3NVeWG6npA5uR+TKbgv4vp7riThLjTq7svC
j738DPMjC3oYRslmUKLwxY0YKmUGOpA8NJgK0O3sz9Jpig26RCioVoRknVT0rlMdyQ3kRt4kVtFt
xhJeG6ijoKENegbb2lRy88RZIum5/HaQ4vE6Q6xGIWsQCdIqroeeWVqypc6GnqqJPkQViMzOGJhm
MqU724uWRsuFAWKWgq7hTLgO4hQAI8+k84/nBGrThzPwtfdG69W32+BHHzfJ09i3SKxRie9fh1Rz
8tU0pemfeRtqJiOWUkxZmP7N01Da4cGGF7R2c4PGvjuiePQpTiLptShlJeXZY4ENlkYnfGUKbCrc
nk3iMDavqo9R0EB9KAfqdNtHjfGoF6pUryo/QRHJURO0PmQn9p5tHU0udxzUKQPBa9SHDFFGfpsS
xn9SPR8jeLkl61WP1P4xhgc3dpui7b+NtUlnt0uj9BmaixLgbmJ2nwGPpN/6voX6MCtT/4jiK+zI
1zfZvGan1wMtWQAVXMBMDM109kJ2JBd+DXLELI+E7rU/MKDqu1rQrJR+d92QuJlFQ/O/Pzl5vST3
tVZiqLXldSOBpk2ODiQB163MP/eaO8IWyajz5F2GFUMGQwtbbQ4l83UT4opRIKB2xx2HBg9CqWKp
ULclBZnIqDsmKTOkQbrvQgdR+SpiTC6munbdmugQrVaQjrMkFDNTIGSFZYsyIGxF0nXHMKCyM8pM
49Q2mP/rVi4SJMqrFFh4XzGTyESgsGydaQ6dIoWANIJuU9UzeWBjfWzKfgs1vzt2E+1IO1uNYfyb
u4J3FoYh6FVBkoN6FB4Cdm8OTV6mPC7hv80hmbPK0O3sBffmRTrdFW9WgFdQ3mA5uT7P9x7vOUBs
WkaRQ+rWanu0lRAumiVZ98tPhS8nVsRPFXqQG5g5z9QoyTap432h99Bvr38pYWyTIDiv2PxExBJP
KLGG3BpTLwd2xDux8dZJZB3LfHKb5id93FU8FZvI1G9gFCN2ofsBD72racPAv+lvCmnpKFxuG3If
use03/hdF+LPY5q0+aB7wcNMnZY55m2cF+spBiKloudq6NuyeaxVZ+FIXFw9DMBAa4vCBRMBMKGr
519THx19pHUUPpg03pxtONwaE6K2+/TL9aW+/J5cbZQeZlT4XOAVvqeeVrWiZlL4kCiNtJUnk9a4
AU3FdSsX9RVeWDx/0JwlVX3DHJ6745uJFSa+yk2qOYOrx6oCyqcfob7QXbm3YEsrbZ3yTv21Hnmx
hHmxBKwTHeUXvDU+yPjkWX9RcDTrw7KFRA92ZKDXq3xMewgK0nwhqVyyIsQYVCvBN+dycxwc/2ik
APyZtFjqub1nBKGPtzWlZvxGFXVyywx9miQDNdyj5ptcm7GcFZ+kSVlSPRfvgHnFuCxRG4PTAfFF
YQtaJD12Hr4dQivbln1YrdNAqhjQtMNtWZfl5vomuXCLFEsFqQGEmkBFV+d8j6AnFxmZppRH34QG
uflVGp+uG5g/8WmE5HaeVWPeNgLxWJRxJzc3c7kzyiPy9a4TksfQIgo+/3dGhEbJUGXsAAUjIYw8
Ufmln55Kq1qIDu8v1V+eCJ8mi43Kh/qvPCr5aw+MMpzGhRxDjHriWgl3VloGZjEEWnnMURbeI/yn
c1AjutSu12z6pWbW0peZ/T3Z0bk3IMvts2ip9qzEhZv3dxQwFhZNDKmiS/OPODGiFNqYRfPnL77j
z7QvdXeweKEvmFn6NkIIsFMUaBhJKo9j9w0GKjdceiIsLdbs54kfWojMhzTo5RF5c1dKHyzjWbF/
/Xe7WDiLSSKhPJ5gwx/BA9tftfQzHE3/nY15C574EeYmQmwdWyxiUr5VgGYlX5LFdvTC5xABp/1U
R3Xh4EkHH6wOcXcJDel1Ry4C5XlcEeF7SY0TRamWR0uJbkqrZyzh2KvFRiu+XTf07g5mPICSDAMf
VBLPV0xuvADwI8eep8XGpldj9K/WqEFx+tEzFloi7+6yE1vCabHD1LOyfH7KVA58oh+U7pMJ0cJ1
h5aMCGelgr806dU5jnWFmyCZY6Pr8J88/5gN+GvZhAPT9LFT1W9W1GBVGFDqSpA3yuGqzX5/SwOg
pL1BIZJmuSb4Y0oqbNKSTPA3i5UOFynvZZjiF6y8E5spJoEm4kH7psl3vg3Kto68oqrLo+bQMeZx
je6mq8IMp9FVXdlLz813PhLmyMjBxFGUuGjBlZpHP75ne5d/TpSuYg2VJWt7fSdcFFXfns4nVsT9
NhjoD8dYKdPN/HI5FA/xYwTZf+HWnVt+n+6Dx0XW3nddM4BQkJ3S0RAnkuMmVCU1aPleTrL2vP6n
CaednixJtbxr5qT+IFzXlk2FnE4EiUf0dQDrlUiHuP1xfQHfCUJnNQ7hwlZ1JW4M2HyOEbpNsv5Y
KZ/qJtxNUMFdN/T+lzrxRjhOWh31XVMT7nrIDVTaee5kD/dVr77kib/W4Pc1u3ZHQ/qjYRUr2Hlv
O0vbdar/+2H3zGPhjrLymLJqP0eoqIGLU13DbuOCetjZxW9SctIpEipIwl0FD0iuMKJSHmuItKt1
5rnNc/3Ruomh0llp6Zo+WA4P6tZLF1b7nevr1EmRTzBWpCTuZ8NKBMUzUhTd+LjwPefpXyEtPjMh
Zqwt0o7ULcojhAfOSwt93zcodOKGmbO1429TY8GlhZ3qCKfBV5AOdoBCHCFaWcfjvRrGwEszCCT/
o8j1104VoZehEVNsCrEUquVGD2/LuNsq8efr67dwuB3hUk7T1q/qty+UDTdGe6dB3i5HC+HxnZv/
7BsJ0dGTalXPNb6RnPY7paugcvc3atu7UnyoFH933aV3L5iTdZu/4ElmphRVKBnzunUK2T+c+HW+
KyaIb/RPFqQEKpPCLWKH140ubQshrHTTv4yCYyesHIP+kz18meqFYYs5KlzudnpmDHbPE9aCb5Ao
Z1nbkJ43Wb6NDdmlFO2agJwtp9hSpzu005frjr1v0SJjm7M28Jfnq4m4c1SmycT9WTjI20cfimxc
ZQgzyYb9MXYcGLmWwEYXwPF/xKu/bAq3QeOHTm8GvKUzZFR67WWAdd/WutXUh9s8h3hB3SvORqtv
td8eYoWjVgeZCG0UnSdKS4K7UZTnTqFJxqG3dLevW1ej0zXqa1v+IQfKQgJ5sVMFY4Kfne8rdpb4
5kFuvlmqdwN9ggvUyqUMePA9Ji4gzLSaan/9i16WswSz4pkPdUnRPMy2v+wR9aOVacPGuO6r9eC/
OD+D3z2PsznwOkzMKAojQgJ/gyzZWj+pmENqLe6hwF6PuavmdJbXXr2ysoUA/e6inpgTLoRJNVKK
gphLqnX3rEWrwNkOXxE8yqGR/LmwlPMfdnYeZ99mPC1gGdJIEWoZa6lm105gHgaMda6Dzk6zrqRN
2GxQvDfW6r25uW5yDiTXLM7un0Q3ORlHLc6xWI7Oo5o9K1OIhGO3rrzPE7Sl141d3A7n7oktRNnJ
gjKoWcuKyS672phz/7DKbv47K8IXS6Qp86oYl1A78aOKW8F3c+X7dSMXcUxwRTjYPWhjLTVxJQzS
ndogFZc5N1o1bKoUJp6yQvqrWniEXtwJbyYhZqIFQJNIvMARnq7odXnGIbGROEcqxIjXUnIbLA1u
vf+V/rIjnOcwSdRummzjEPqMMmmHQt6hzXl9+ZZ8mX/Dybbr82RS6twxDk3+jLzYWoNd0WZoKjO2
1w1ddE/eIjDY+3+tmnDFTZ6s5TU9MNRgXPnR+d48ZbIbflD3ybf2e/8CIYYNUfBSprq0hsL93RvD
IFf0tg9ZDSdyDx3yLP736bpvS0bmPXqyiFqp+FFhcLnokrOxQ/jD05+QaW6uW7m8PoV9J4QISQZa
46jsuxrmaf2IOqXz1f7Ba8b8IsnrFtXXJeWt67tDlYUQn9egsknvjUOZ7zTnLrGea4YI4iVsyJIZ
IVBMY6EHic9HMvxiBVXlqh9fMjQtnWphCd+9Q/69By/6VzKjVZE28qHgwEavl3g0D3vv4CGRpVlm
8voHW3JLSAMaWZLz2Gb1Gv27Z+q3RfmNF/2qRwvkuqF33ILvHAStYTIKdDFsnVqd1Of1QEBCqKBb
pR9hxKf8/sOBB/+3O1aAoKCBUxWYGWhbi8Nb+ggovKLTe3C0zQjPv8ypve7NO6cJC3PXj7sXEkVh
mzsgvzVJwoIclB71t6Tejjk0e1ZsLF26C6bEFAaByU4PGBk6pDP9brmJVLQZwl//lT8iasG2Ezks
QaQcZJKjuK7WZl2s0I5c2NtLvggXoRqBUtI6fLEsRK1oI8jh17xbGne5rLO8fX/GQuicgloWi1Om
M6VZU8rGAXrtg/e5HOB94G2ur1HyYpSuKl21cSG++U/W8C+rQoTNp1HOtQGr+Qw0em6MF7PZXzcx
36ZCAsa2+8uEsO2QUy+CIp+Y2ko/p+HXYuk2X/jzRTxqnzVZWhQj2yBK1w4IAuAGCwHn/S3wbxdE
euKphKRW1XHBVP9MnGfTvJHHcOFLiG7Azg1qEKApOAgwK+b8G07uuriUvSb0y/ahjqZkzWDfT2mQ
l2YCBV0haA05+jNG0IayGJ5oETZiA+5TklrpHmIpk2dleE96te2qe4nHqf0zmJlHKTYoDTQWSUrt
MtXb2ljlg99/Dtq2XE0Aj1M37BXQ4GOi9q+KWRjDCtQEgnsFA6hftCIso9VAfXl0UzixMjeV6kZi
QL5sFlJUMbWfnZnhqgg0kS9C/XK+ZE6rFY2vJ81DoCbTc5eVnRtVZUrxEV7lTEn3M/vmwmcS0+I3
m3B9cB840OyJN7eWtGleOlrzQMDufip91K8ArYZu1s9qxIU2/RnL3adBMxZOkbgFsQuV8UxQCaQB
iMi8fU62ByYNpZTl/iF3lPguSCOwyC0tABjHlt6f7yzrvKJsQogUeagJWcOYAH/sJ6OHfxqS0MDr
fkqts9Y1+bnRpnuvTbqF4yXe57NvpwaFCBsZ8OaWmtU/0OoINn0iPTup2bvqyORUXXu/+crAGk5B
SWoC6EaASMgeFLswI18e+gfHC1Te8VX00fT6z3lieT/qqluiGHnHOZA2FmBq7AF4EDYpt4dqJn7W
PxgWJD7aiKKeD2cb/POxh+5kae+uh9uLbJaJN1BvgEoBoNHJEY+4bxh1gWib9pBYv0LN/2hAtxkX
+k0sk5J5s3KIfaf26X1UFh/0aKl2fnE+ALxBpQDhB3ASqJqFMOZUtiFFDMU9aGP0Oui1vx9lv1kR
pT9TJypdyH0tNyqWCJMuphLw+szu/BlOzkfvmX0yDhpeR8qXYdS3gaHd9ZLK+GjhTnnj1iBnq9rb
R70CYnXQmJtZqqRchPCZ4oSBccBjM92pCGmpEluWwskyH4xYtte5ZmRUxMbfhU8asxU2DdVFVNCZ
gDj3VOHrVjOG/yGRvHKXpVpCBse4xcI2ugg4oBdp0DG4CZm6IYsDM5ada23eSuEj3LHtJzW1ETPs
Mwu193yYYldmQhYaWTDECIYnjQ13vaElL5Onj3uHMf27aGz2fp3H28mX0YGJpOgf0f//+NP/Pg9d
/Jvbb/21+fpPTvTD1/Tn//x9W/3Mvgd/eyDHumRM57/8B2M6FUn9DxTmZ9Im4G/WWxj/B2U6Kb7+
B8ViwpJCRRwEKf/VPznTJesPEOnQETJYhAgA9UfCY523M5+6pFp/wLEJVAvsrsY/qd79Bmu6QL8y
Y3JnxYp5QJitDKhCSAybaIDzGFjgfR+23rYkNblr+ggoa8fJjKu+u2+Hpt8oSmO7UGJNt22WZxtV
jhNKr0hfRUYxrHnFQEyjB/JWMvXQbackvS1NGZHxIGyfw9REBCKbPldD+6kcw699NLTPXtzqO9ng
KSdJDBWcfIx50f08O6VnF6rFuEUI4Ipm3NFk9bjazs9nX/pOXljAANBgsvfwFMqvBUUYqKyk3dsP
lXlH+HUYPOhmOPJ4zZfmz7TzQMRP4BeQV9Pqpu4DPYNwxZmh6URaocj3U9BtX+xyzB6YcY/ymy6W
NpldDVtl8JCa8nXVf7EaiUeaXYzmS9w069rx8oOs5M99MMIOmJsj6rBNjhp7GgN6diEIzV7a3Ii+
Q6mTHiMtbm97rbYUN5ONaD9oPWiLYIr2jAroH6qqzFFbzZ0agao2Gmq3rBFWUNTEMaC8liLr/3F2
Xj2OG+Ga/kUEyGK+lajQUVJP8EzfEOMJJIs5h1+/D/sscEZUbxNewLDHMOCiKn7hDdzDa2WPxWPw
9vu5iCHFoU08i6UtIpiqDNtRK6vhKTVd/SUJmnLaIDegtJvcqMs/WhQikGLV7Uh3JLCOpu/qP7vM
9vdRnfi5Z1PM6DYr22Ke8/9Ng+Zv4jRxGFFfxJIADfrrbUEsGRRoiYon3xClF4dZ9itLQoyCbPxx
DmY5Grgk9+a4iys9OMmgGO6TDoW5rSHolJLaDijnkfPmKx92u1ds3AbZI7AJiWqX6VMd1a4VV3X/
VEXytZkbVJ2zjmG97jrPvx7Pdfj4b8EJzGdunL+f5843A9jo5fSkknZsq6onCjIUTq4ZforLsrkn
nph+a6FQduGkgghNE6Xap0WTfk6TPIhwGWmSec06uZnw6ew8tOpQS0515aA3U0dompXQPFxbPlso
dnq6NjYIKWfOJdUQO8O6xv0xmjkyFUM4Am2stcj4ZAxO+mqn1WtkdhM0wgiVebiUoWc0WeX1CS3l
DRB47HtqG9fVKbbKX2y32OP9TdYip0Uhd54jLg0uXmhqxPk0fq7nqJp6wXs6YB7d5s03EY8GjqNj
ZlZ8rK5slTyq977V7Y1aFpidTa39yQrLFHEMO41cr/+cbfVKJr9WNu68Ma83Lur07I455ph1BRa1
yrqum7gv3PEpKxBQVvxJPMWjlXq+0Nu7tFenLb4v/d2Ud/3XacrL/ShN+zgmcfpt5UtujxCUfdNC
gwjUMFCoRWyJ2WIgs0JRn5QhL73GT8wApr7OIsnaaD2XEG8vg1xiwpGr4ytHDtvevGYC48HMi11s
cYw27ThY3sdfdh3j0ztjaxP3ofoEGBNM8+K+bfSkCZLG7y52nP0oBNPkmGG8VVFE3caDWEkFFwpa
b8MhqzmrFCOIS5C9iHWV1qkCDKC6SyrKb7wB6qGqnkJZoVaedbEnSzfChLP9pbZGcdTVb6X7LyUs
2ms6gdtQ1S4pubOGz1neI7PRFSVSSleYUCE5slgcZTAHCP+WeqkHvfxuDEm4T+Vq6+vmdaVuQEEW
aQjyG4LSJTxNUYQZt2WgXUYV2cuuTpRdXabIhvmE3GMn6w2mea+F7WM8jRrWq0z7bC3Dug6N5/ln
oWfpNA1PNcKrRUo3uQQJddaOl3Zwh4NdZ8W+N9R6ZwvORmg7z51rPzm1JY82PDsIHZ2Pj2f8nPL/
3eS+CwRB1btp6xv+mhzTIvubv43Mg7KI7bAciEwtv03WZisSP7m4mdZv4wY318gZoA0YeDn1YTRX
DGyMCMLGfIk1lNER/jQfa6Ko3cdn4p2V4kvYC9hJ8e7xf7m+zowgG4ZU1ZOLlmrJwQyQ2IMuqHmO
99yZdC1x1ZMPZmrQ5sNnZm2NlrfW2zz8NfrijBgia3Uh1eQCf6La6EWt7gYVL7Myzcovfok2cJRB
l0LSBHlYBTfzSM/2jnSD48o03NwNKH2yUdHIImJGC2cxDUOsGUM2KOHFLirYS4TqXjFkzdFv9fyS
ySz3ghDwe6b4GUZ133Oz+V7TJBwqq/nS15N9lpA+n6xpmPZ9SIt+5fOWD7OYhUjn3UzHgXf5bT/9
lTdj0qKzIWR00YM29Abfri69Ph3NwQoeNNnz9lRq+yxl4z6A8zP3WlCsKQrMW/LvB2b+BIhsFEls
UgvSgeuN4kSZDHUcxi+q4dOlN9UXIxjzHfm+f1c3mrbJWz98dkq7OH/8499bGrArVINmZS0M5q4H
hthvBunkM3Bp1nu9ZXuEaRxtMdsJ9xRtkpW9sKi+cjjnX4rwNmEIarrAZa4HHBOZNkYl5cV0k3rb
+bK/Ky2cY4Myte6iphw3RY1hrE98c6gmJzr0KkZ8IrX0fZFjG1xK2e7Hqsx2ZtdjKkkV1lNlbnh9
4Y+vdZhanjk0X62q0PaBpQcrOlnvzhcRLImjoEh9E8RFMIirqI0uom2jnRLrkxcl8pvU0HDVUsPY
frw882zc7AsLPW+KZ/MTu5gtZ1D9VpkSeSlD+zMEke5QpE4Iay38N5fuY+7qawjC25cV8U2VIrkg
c3PhwS5SUjOOpiRUUQ+XZkVdwxff1Llm1EO9AIeNuENkN0jz5i/KJHhspQ7FX7Wgr7eHioLjTmxq
hbn/eB5up50UnfRkNknkT0uOeBbYXajk3CBaPThbI7e/CtFdpgZ41eTna146b5C462lHXIMWBARS
MicijOtNiv583LRjE10yZTKTbYV4DyJQZiBUnHyn6hcmsGdK1XvM8wi8EgHDNaLeWG/VOpwOHQaF
zUaYxy4YzS80aZMfTLi5pvDz9hWLr0TAHrbkLDuIQPIi5CIbSMuonyQo8VQ/dYM2fWm6PrwL3YQ2
RUYhHoPqJE+wAKdPyMH2/XTXDhhjsmf99NWV7fCouUny06HpQqFOwyworq3W8ESd6U8ZoMHHwFLG
S5aY4tvHK/omm734eigDWGm7lFro9cxL/tetazt+TgKSBZckG6eNXzrlLqGHccxc9lXUarpHfiG2
aRsJL4jjgz/2+sNY4z1s+Zp7HHuBH3seH6sSz2fRytBTNcw+C1o6VmjbG+HE/b2Yn7VBabZ1rU3b
iNvUHXzfMyrL3eSdaWzJwn9TmVbuzerFsbL4k2+6hWcY8eCVifIpyLLmaaxiWrfxUBx7/G33ZWYl
27Fx8dlMZHNwWtKilbm5OfWwDzAWQkcJQrBqznHmX1OjjLEa2MOknMciaLn76sLLzClagee8PSrL
FSDLogUGE52wfZGOu0Gt5dqQBpfaLkfPMAv7TmR4+sa8RF4FP2lTxGWzqxVt+oRglI4KaNSeIKp+
Dv1seoJ8mt8nbgJ82ih+CDv90sau7fHKfrbG4bvfp+FuCtKdWpf9oRSNf/AF9SajY0lwuStXnvGb
4Buw4OxlSAIJjZhW0PWkOWo7Vuwo5azXWA9OlUjO7hT+34rr/9tJ7DZY4B6aC/uoBdB5W16PvlJQ
+FKt9BxFHCy/s4lpg4GUXc9ORt1ARgjtPQpjheek6pNZmenKC6Tdvgl8AT8QhyYAGQS41z9UbYBN
DqOZnsvO/hwVB9ryij9u7H8lHvJlY+9qO37Qpp0L27gah0e9dA/90D4V4Z9ARCjbuSvsnFuzUbJi
1DvIAkARUShfHOWpTHyFdlJ6noJGP+o+hTBtjMR+krOve5ylD9Bq1c9dWaaferPGM7uxpq3qd7mn
Os246/uqRjzCLH5NbdufszhXdwW4JyKt2PnP22R+R0hbYMCATV5emgAYjFKLjfTcAc3cjX3dbyMX
2NjHJ/gmPWJGBHo+LgNQYBZzvPfXCU5UlFtGU0/PTtjVh7jtg22i6bXnj62zMtTt04h33hxXQ1nQ
+eNiO4RdZKl578rzFKWBJ0ag1eCAaVDbQm5jXV1b7Hd+2v+ORwl98TYKQ8qqs6L4LBPnLnI6jr/e
PNSxewwNbVfo4VPmFPeJXmyBwGwiBf/k7NDr48bpyvtg2H880fOvu77DKOvPDwjFfRzflpTtIG0a
ZCar5FzEfrgpTKpchgwPfd6FR2HFBIiR02yI782tVIbVBO+94emg09ecq4fkwdfrbFZdlpTmIM+R
YUwHy66qT/5Y2k+23t+HqOwh7Sf0p95QWrExtBb06IjTbqYEj1lXg3VTomy8H+NKOwYqNYnMR+Vd
KcbgyW1k9Nho/uePp+s2z0AkCX0JxEfg09HBuP7evLB8Xaeod64naK6sYLq1Oml6GRJu2yDJpn1t
K6fcydeoyLepsKBoQclmVvihavBWr//rRNhJ1rM/EJWgoDjue3TSOseYvnSd+KU6wfRPo7nFRq9U
fYsHs49TgpmuxNK3G5cvmHeKNkd1dGavf7soB+gR3RSe3bp+yYpKnOFIogaUZdnKLC+ATHOSw1DM
MCeSZxzFveuhRin7smhzhhryo7SRdlCcWH9qlbx+sNP6uUBV4znsWq9A/BEVQy+oAO/RNnhusQFf
+d3vrLmGDzw+PVx8aNss6s6it62p1cforGOhCpk9rp8dKzYvwpm+RVV9rKws/aSmiVzhndw+yMQv
/wN0J7oD8n49CWgelKUtannWfNM8KBZeZa7o3JX7/Pb6YzXnugL1MPBDb+nMX/sKGKk/xXoWnmU1
dHeuDPBYDeNiN1nGp1obV/wS3tlD3OwGBUfqr5SW5v/+12hGacU9NBp5Vkr3c5JV8X6cqKdSQejv
Pj6pt688+bEzt7nRLEauf3FSK1H2Q42K1bnrtV95A+dZ80X1FVXfn8nYqL9AOK35arz34xgUSU4N
WSL0Nq5/XF5Gqeglyiia1JVHS6+/BgjnHhNL/f3xb3tnzajw015FkoLcZclICvOhm2re5lMZiW5f
JI11tKLhdyv64mEEL7VyAN5JlOZiOXuD6GSGJyyOo1YkPkUmoZ2mMLOfTKFVeyeMpuephs/pmhFc
Stkdw9ieHunVOfclvatvblt4VVTad1Xoi2MVmBO9lcoOfrZNMxzaYvijh0P8AoSk3qZTHK1AdN5Z
f66qeZMRQrisyvViiBDVWgsG3KmqbMMrukJelNx4bGzizKxSam9wkZz8eF3enSgwD7TMKVZSOF0c
2dGPiqxpS3Ey4+wAaOW+qT/H7R9dEb8JqI5NiIzz6G+MNMWq2G02MkCCMb83/EOdpZvY7L44k+Jy
x1hbw9eOsm9X7pTbWSFhpBwyQ4lseOeLWUl9NJQQzwrOIlfPbeu+1L2qP5fCeTTUKn3pszJcCa9u
b7E5ReU4zHkFxdTF3imKGi/Z0g/OVNDkJnczB3V0rT18PPO3NWsUDv4aZllxyAj2+9yyg7NV7kXV
eLGb3HemK7f0zL5ZyfRtcppDGiiPlTH8i8XHWvtm9QMWM2uOUaBHnRuc2R17pQcpZEauuiEf3LeF
2Hdu/KQk7rfUv/chYqbutGZscXspEJaw21F64O6i/HK94Xu/jI1Oz7l9Sh2dK2Qj07H9owWYeKf1
Px9P91uV8Tps5I2mukMZj27NTUMvaXQZRUINznopX1SNICwp0CMfs1TA4dDzvTHK6g9JS/AwV6G/
a2rpPDSGlR2Nmqs4xjhwQ5jjPtZjoP6RTWFhd5QAItgUTvm7qH2K6+1UfqW00NdoDwYHxY5RITSM
IX1Q3DCMPR9dRw9lQrmLAoHI3JCMT9KBeCbMMX4WTlLs/S61/tWVMtk2xeh/Q4fMf3RYpJWr5r21
50Rh70BjEdHxZbji62XrxkUUnVtwUPdWOv0GwVbe+0LZ651o7027o/I+RRS17CDf0cjWvhR6cfx4
UW7jFLqrZNRk17jUYEF6vQEa1aDcW2nh2WQbojoe/3GnMjp0VR8/kuWUnta0v9KkUf/853EJIIAd
27MLJU/f9bgCbcsgq7vgHODuupEE+pe8xdPBH8VZJYi7G9DvPmaysVf0mN8ptdLAo9JI3kZIQU/3
euRcAU5c0kw4q4KmHXDGP42fSi/VRVJsywCyT5H0/r1bKF/VoXEvoxjFQeMyOskmDHdmHYEKKoyT
dOzLx3PyTgRLSZH7lSooqrQIiV1/WqSgmkx5yD1JV/woKINsi38EsACw8ThCx0P8yWrix9Yi2+xF
et/a8e8aBdanMQ7WqL3v3MBzsYUqJyZjYMPnffNXzJXDNa8sbGjxMoyHH24+I+/sKV7ZBbfBDx1D
nhaCHwrf2rIJlCcR9V7sp05p3p66JBwea+lWh76rrDWY+zuPGHaTZKtUb7noluhbkU16ZIneP6VU
2nax28l9UAbZprStziv1vNsmhViTMXynbMQBZ/ZmYzgsIZYrmpUisipIXhDq0fPbGJVhbuscsb3c
iL4DAbY3aWeFh6QduX5lJnyvn/yLPjnh0TXKEknTyna3dVMo99hA491UOOqfujW+ruy8+Z5fXM0A
9qjNcBKRzlMXD+7UK2U3qalzCnorPeaitAAoT3LbVKL9hwvkR6bpxePQjOo9X+XcOSWuz7INf658
xzzO9XfMphUGnRBiR7oA83v117ZzY3hCTekX53bKin8sxFruSCAloVjVeyOdXc8iWTsKy/+iGGO/
64jjvW4ctoUyZF5ajDsxSPOxV1CHbaYk2g8FrmrZOCgPSRKuaXDNX3P1tVQfiBYBqiK77KApev21
mknBPOcyOavl0G7VoaLo38gv7jS522Fy//MWZjjU8LmnCcYIrBeTE5Mq+L2vB6TQrQS8OKX7QXFK
z6myZG+FWe3x6CYr9+XNRTAPCp6aSwDygb2MECq2sA2iMzj3VGK2lKUTDETSceUZemvKL6ZyPpVz
oQCpfCxcrqeSvBXRPLVwT3EtD5RJqGhnGyQNNm1750aoCgS6lwaHvv2ddA+5cjfE6qnrvog8l5uh
eFCG2AuQ7xmi/pCXcm8WX/B/3RhRxz+NlY+9AUwRunCmiXq5vCCmLNnWVYYVWZnmyqmhZ7Cz0w4N
8Uoe5jzoM9C5+JhEreKNlftij7V536XIJmeJT9tKHdSMKr9qHyOQ7Hcrp+fmjsNKiOVitciXEQFf
pK9k5HE/jGNwbmmj74PKj44BSdId5ALklq34aBS0gUkZgmdHlfKA8UrvGX3YHhrwU8GmcZwW9V0m
rRmj3wGtyAswsOnw8WfenBr8h1hnKoh0FinYzDvurzPuZ0GH4LMqXvomcvdmd57Sey2mEJXGWup9
PNbtk0pORaDBAaXvNZPBrgcz4ikmWiSPKxTHOlW5cbKjAQtQ2RE2BoV9H1q1eJjjXSN35ANiFiq0
ZfVfvY0QsabVuP/4g26zPbQueegEebEAKLvs/TtT6xKCCPfcGrV7GNp6QopADShSghp6aVHOeKo6
9zue7OLQw5BChqEUige3kjUsh/SAWquPIGxZf3bAAv0sSoVqMByuqtzpbeBvRtf5A1YZNfaPv/xm
2fhwSoi0X4jitZs01YixINNU3zhPYb+bhsjeKiK/0JvjuaD3898HA7JJLYsgZB7wetkAYsGvqkzj
nMbx+GiZWbb1MxqNDaYXR3QcxMp4N7ccP47ii4HlGKeUvXI9XpPV9G37lh+HidymEOh02Z26dsu9
Owq7ED9ydiJ4vetR0tQqSqeyjDMKaMO2K0qQN65erhQU3qpUV3cpNwBSFzyjKp6MVJauhwEdLVFW
HOxzqonuUVWa9kseB73X1r354uiZOmtJkWFIe1LgOcX9tgFrae96BUjMrtVaDaF2w+rOOcFJsJnC
0f9jN6P9zRlr/1PfVqizBZlqNZs5YN0mIeUbsji1zzbdUDk7YefBsx2n8RfX7wFxW3brPGSZIdMN
inL1PvMzuCPqmMd417pmeiex690ECv++BcJZ/HDD7liolHG3rl/B4J0CERab0kJXGzp0IjwaJD4P
INjLGHs2O9eUZlfEg7b3jQTIexFEQ7Dp7ASiE89WsHKGb04CLxW0P6CApOX4pS5iY7KWKWwLVz0b
URbtagDAiOPVBl+VxJ5Oo2Flc74RpK8WFDg9rmIz7pJgGRvI6wVtUjPumgRLWq1T7x37u9bpr03r
PEZhAj652gTyvnRe83B86ZN4o4HtLmVy1Ido47tbCqY7oTdHgQ+RYv+u2z+J8Zt+MG1iQUs42hRl
sm9oKEe+4iXiotOjQJfgoaCRlFG0S5UvTjc2SPBrF0Qa97mW7dRE8Zp+pTV+kwzMv3KWZgGjTuFw
SctoCd57tS/wjRw7Mn1R1Y9DUCa/IlDWH98u744EQ+J/GiN0da/nsw/0sHNCYzp10sZxTDUe2NnZ
3dQ0ye7jkW6zTX4UBeXZiApmxA1pCiig5ltuOZ1yc3iJauNnnSQXxwIBmHf1MepyfWOMzZ+owt3Q
rDeJTM49j3Ic9l7hUMBXy5XNdAuzmb+IR5E4Eu0kUqLrHx8LEamjipdpWNvNNm6FcZeLLtzYjeEH
G3Byxa4Sg3VIE815lF1Kr8a6r1NTQ0hNyTxbo1rSWYXzbOuF8PI+qVZ67Te35Cz/CD2S0Jpv5F6+
/sBcJfmzc1s7KZMr70ynJAKM6/PKwsw/8/pMAb/jILMy9EkgQ16P0vVuI0rUKE8xed9eE30f83Qm
5l1PLLppQt/53ubuWc9dcbSSaNj6kxpsevgoBysK4ac2RWs/daH/qw9nMFQUhSxlrMWbTjHSlW30
Bj5ZfC2dQ4hPPIkAkZ1FGBNLo9CMUGlPtsUr2LkyOthGZO5TtAlLMo86uXdNZXyKMNHYFEatHsjg
0ZLPEJ72A706J8g9HVK9srilANJpQ4ZWRlXh3KFV7bgNCyQzJq1Ntx0N9g3mhcGha23F3uhBxk/K
DcpmaoKArpGnB1ef9m6W1j9jUWPaDArEvytNP/CyZmwOmZtk9F17WECjHe0pI4g79nm/CxuJctUo
onuaj7/TMWoPXaE3n6Kxd/Y4Bl6cUXPZiIUWvfaD6p6aIs/3NPSHnd+Zz7zaj7Uu3UOroKr+8XZ4
ozEvJhg2CqINb8knEdr1dijiKlJjvRlOVi543lyzCS4BFqR94E8g/kvVw3Hka61J/5nuu32KDAM7
VNWKztVUOie9IOtsUzs6lOFQHyacUx6aNoTLUQfDcwG05GH0Y/s3LiS6R8Ff3eDEWx9dqq8rG/sm
g8ZLZg7++QvQD+WO6x/SWUNsjmHYY3TTa7sQOxeP7QusM9PU3+yun2UTIR/ZjF2zj4dKW0MqzOdm
OZHA8dFvxY5uFnS9Hj8t6XHUWIqehJT2V02pATzbg3M/9ESkBCDjQZNR+aU1g/q1VshSWhS5as3v
N0HrrPnJvrXWF18DDwu0FSLmM+J2cdmNgS66tmjsE+Q9eadaZcJ2nUz70RrGl8lp1Y6vayIvlp1O
qV3WP1LIpz+1NhlfaDjUn/XOtzYpweGTrFT3UsZl/jDqmf2s1Gk6e6DFewhh6cYp1BSquiX3zSS7
nTUEYp+6I25ZRR3SVU+NyrwTUWO9jnjSfMqKonBX9vBNWDIDNYGfE51TS7tp/eZ6QMmzctqTjrIi
ikW1PIG5kQegv9q2KvtqpTJwmwa7CIzzWLuAi8HdLO0zepD1Ba4OzklDOHJvF9n0SgIRPEVugftJ
XKmerLR2z+7vDsYwlShvG92vNrTzHwDwqh03qtgKTJZWJuLmAaGAgNIbfWlwQLeZytjp0siwwDoV
SB5CPcytu0L0a8Ip8zN0tbXomszJNr1i0hRjiWnSQeGqIprgJYvmqcuF8rUR/X2GF8q/H99N7w9E
pkgBESTFspEq09BMuhAzUiTfsyd0JPOt7Yf1oaiFXEnNb7PT2ZCH6gvd9rci+Ty1f+XmWL7ooyMS
56R0Y/orA2h8IQdVv1sVvjKunMLHZIy+6UpSekOZzwFi6n4K1NHcICNTvyqKIgHlFtZxTMeUp0WR
36xc6Y49SXi30SkpQgEy3d8fz9DNW/7GC6a1LVw2Phfg9VePbeLg79k4Jywq0A5UtXpjRdiQbYa+
6x9jZ3SfFDMbv0xlvOb2c1NyYegZr81GoJ7BUbgeusvNkEQPj1unneRO7V/swVa9Hh25qrHCTTz6
a9Wn936szVGfizyA+pdXWmUGkR7HinPidMbe1CmW1xVZ8MyyYosILS98dOgtNRsrHNYqTLepJT+X
GjrEaVA2Kl9x/XOHSrphnNfOqYlG7ZOaIcCmhyhLTJWTP8Vdq8Fk9d396FTIhQeOM3lmouXbTK8D
zGVKwoag7B57s6JVV47q6yRnfkxkTai6TC2qmmMZMnUTVMg2btTHycQCzJRhh58pr1bojziDmCG6
URMMzmPThPYbHSHYsQkaeEZjsu/qajwpmGsGFHOweJJK02FRhAl9lyrGpsDYYNoAkIyOlRpF9+E0
FVtzgixsOP6dn5XFnQy65kniQbbNy96AiywgZ6TOMG6tVtU/f7x5b4GcHG3g7tAc8WODCrOoCuD1
pkVJG+MQqOgmXkMdJEZsnJ6idMIwymxEvG2Y2gdi+i9lk2hb2ViRh/pNd0es+ClqhNyFEPAgsLbg
BPy0r59s34h2qibWwAq3dxHfCkYB7COFNW0pFqV1VqvUUUL3CzGfH76T7fQJKncwRS8fz8rtY0YT
AqWg2RKGkHcpsTNMUQHup9FP2nQmWPXvx962j40oPo+WthIy3b4XDDADR3kzAastL1g7H/JQT0zc
IPuwe9bqxtym3aB4//kX8TizSJTSgeAsgT7WIAy6CIp+KkdB/NW1mAym4b+hgSeB7YM8+Hi4d34U
MHZa+1zlIHCWcsCllrZ4HdGnnJSePqfd+rTU/L5dWadbiCHEKX4XwmF4GIIOWcSbY171rUV+cFKD
4NVsQ7Dzo4+yfq02cqNaxUM0DnI/DUm1k3VqXEQYf/r4l77FGdcvMT29GSZCBA+uaWl7i7f91Gvl
pJ+aKY53epr0xymLnHNj+hfgFON3qHg8CWaVJ1+1wiq3FlX7wYXy3cpRf6pE+E9kjv0T5IX2oRz7
Ya80qnPQUWPfu4VfnwMtDzbhZHR3ftJTuOvqhzExNk1QQdCuRbF1uvRBxmb+nIDVznc2OJpNBXXZ
q4IovJeZlq/FXvNFu/jNqLDQh+CdJlteJslVOJaV67bGKUpblPFte3hMckIsPU7EKbCd8p9Kcc9U
pLjx6BQAa9Ds7vvHE3+TahANQNwj1CKJhpa6uLjMED2hKtX1kwMz6a41TYyu4VU+5KnTeojK/WjM
JtuDVj5Z5aivhCrv3EQ4fc19N/J4gCuLyD7XhIx6u9BPSWg+iq4RCbrBmEQbFZDkj3/nO0eJzBsJ
MijNkOWXxWjNjsZRkblzyvsx+jdws9cSq/uVXfzeQWIZiSNnCSM28Xwj/hV6KVahKgq2Bid9tODW
JL0CwpHXb1ZOpIVUy0db6XKEqTL7YKb+7zKGsvPxD70NLWaFL6gUqFQRapqL3C2Wiu60euqesAJ4
FMb4LMY0vVhUrbdjmaePruRJTDFG/XjYd+YX/sJc7yGehg25uEKmpo4Mqo3uKacDtC/cQNsFBS6k
/x+jYH/BXc9mBSN8Pb+plnZh1fruSYFxek4i9VHXhuTy8SDv5EQwwzjfMy9/7pcsptBsA7eG7eWc
ikQ/0yXErxTuzr0eFsVjYRnli54b45Nhd19lMKgXM0zNvV/b9T4xsv4utoPmvjWblQfu9qAKSqqz
VQxOa7a9hOuW2kjPCFwWpnTjq9LVzYMsYQ76bt7JrVQb5MGsHl645Aq6V3zDWXmLbvcVr6vL8Dq8
eeZ/sbUrRw20WCOrMLB1vO+zPvfqBnNKPb6UNSrcWeZRtFyDNs0Len1FwhEgsJr7LagjLF+mJIxU
Zyw1+2RP+bck7oCbIWSR9/KF1u0PXem6lSvpRv4FgUdtJtoKfuLcF1gsftzFWlBXynQiNmsPY2VG
h8Kdohm+WT1pVrC3nUp7MGSE1IvepzsHuxavB8ewpXG/5nt1iz2ZgQlE6lBUZtnVZVakKkVPgsr1
3BaZucPpnlquE8n0Naaz8lBnY4E5gaP9Ut0A117AJeMUe+4wADWCOa5/NVQUdYQ/pbvSUMNzoeuU
knTe9f98MAUsdb6PQIWLb8nulVFaqaUgptSMyDpbbvaUtG24cgRu4XaoJrLFZ6K3boJ/XqwNoONW
anTLTkGeYsEahlisyKgZ9unYPIRxmnlmM427rFXF3tXbT/WEr1Jh+O6flRvinW3Jc4nbMxtzDgcX
GaOvoMQnCkU79aMW3wVyyu8KwyQBooQkUaZXCuPVD8fOs7I2PiS1PZ4jvbxrYQ5+r4PCeXILFGzI
+SrSmhEz47tApOm9265l1be3BqEFcvkUdoDC3wrD0vCtFalZp0ko0++gRi4p7zRMaYzNqNvHcJBf
Eq2eXnMUr1a2xFvx5PrsMvasF4yeBw3nJbJGaSdd9u5gndzZD9i2H5tSLzaxi5CWcj9NP6v0V9kN
P3PpbACo3WVWe+9QkNhkE3EedBY8Zgb5ZDf1pnMepIWaAKY9tYmipPvfBDKhnUBvQXBihtAivUXd
5PpdCcMcbGAQGs+hY/zJuqh4TpOg8FyjC+8+3jq3OdGcPUB/n8MdKJfieiQ1kLWSFj268Ro6gyWW
Bvs+sfNdDeBiNyfuK+HAbfOKsRCyAntDlOnCHLge0FQbGiJNoj9Xve9Q5k+Ng5JE0HmjxPopMte8
t8os3PRzvG/GDn/zwx0lEeNzYoUKruLS3lddGSHXZ60FDW8GH8stQoGdkv0M4kZP8/rjFG73fNQb
6xT4z4ACigo39zH8GRrflFTzIgSXuth66LLsEYfyYYsQzyYW/zbmdLGC+qFWjpaD1tFnBb6xUgwb
V32uxFPkXKwOxG2YkIjrXuXSG0f+aQCFO9THJj90ir222d+J/KBdEEXjjysIGZYSqyT3U2bxFwW2
8GtYzeYDU4XhmmyLS+A7sVcj0vGttbR6iyJVcagLZYVhc3snkUngWUrD4C1XXOwshL+EG0hLnKw+
0h6LRLng/b5re+NJ60rQflH/5eOt/JYbLFePXQXwGbAf0gKLkCDQGqsKh4Bs2EzvDbPadTQqQjP3
4rrexe2LA9rfUICkq9F+GrNtGwKNtPK7tMy/Bqq1LaeXwSm2qnkf+o+54W+kUpzGYdfE4dZpxDHR
cRTCej1rXj7+8nceEuYK3hTXyP/h7Dya42TaNfyLqCKHLUzSKCBZshw2lO3Xhibn9Ou/C52NZ1CJ
8lm4vJCthqbDE+6ggpW8tsqq5MLKo0RTfdLq8SFCTvVT2I8xtjuN4nGXccFbfbg3dEk+No1u7AMB
97+ZAaJ//CT6Owc0BR7qcGxQct/rK21URY7lW6b7kTqDO9BvY3wNy0x9TMSwd5JPSvyUdfHOlqJT
hSgmmwikwLSXjGpPzejRiQ5qJD325esonUFOGvVrLB1rw+TM/CXkBwMVvfIRD5MXM6xOlZOfBkt9
FfmNKUv8k9C34mY/BA9Bj6YaEtJuGAGEaJNfgWocK3V+gk7/nOY4dhgtfZBZsl7zzrlfRANIXbbo
+2/qwFcrijz4TcyFCgtk48vzwESnxFDKXvZrVJl0iWN/Dlwz+SKNg9cR+gjrcYpfKPg1NBtxqtAE
vlN30fhn1r6MeEGFvU81bRyiQxlCmIdEXeTyTWdr3+cJKISVp0+DSPwZB7H2c4GokGycPv6g7yQP
6ErAjCDFRP5Cs5ak/68UEMEY1OTqbvb1yJjvIklF7YBs8TErg+wgZjU9xk0x3HdFEB9lqQ4AoyfZ
5MKn7naSIae3Vp92N1HY21tkhXWKBoCBSJKTFu0v81pXf+gTbSpBBPtjK84xjn+uMAfjpNip7c5Y
jFDczdrvBKLTgSCu/9XmszgYcyy7jlO8FEE2fu3rZuMQee/gpOkLtxYUA42Ltw3y13wNoxrocQql
jVhIOTe6+o3wNkJpt3Ce+iwSR9PE4kerVTBqVJrPVqRtySsut8zVqoNrioAQTGSmxry6/XvJiY1C
A98RaslJQSEAjACMrds5irYCjbfccTUWRT1yGjSWV4wRIzAKp2+DyW/sqT+js3U361V6NqCt3YcJ
ynjVAE0GZ+joWwiYtgUFlLFg+2i+5RbOdnmcciuWmujunV5VfjhSaJ3UOjSf5Gm27jURyBv3yrqt
TimBJQ12iWNeRcTvckV3SiLsqnJGv5OzM7SK0RctjW83klXqgcJwU05o1xwt/amRp+hWFjTOAwcf
+rZPwjPCiMJV7Wh6aOps9JUsth8Gw9p3pdXe4URU7cmgjmHYZADSquSxa6WfoYkmy8ZR+17khdAF
ak3gA2wAI5evkXWzLsam0x7iOtshkhDsgPH4/ax1nlPqG4Ot9xpRF3kyfSwgT9Z1YAN0z46MqtIe
RqlTvErSrF3V1L8/PmvW6xbWD+1izhSyHi60yzdK4ikugaKmfqBHuV/ZzadJOMb9nJT/nPsvA9Ei
pa6FA4B8VaeD+R70utqkvhVK+cmp+v/q1DnHg0DVWUnucmJ/t06yf9ZwAq5u0AyEvAJUltV3+X59
ESROLGeFLywnfNVm45s6RS96mQBmcezulERFcPh4StffbRkSHoC22LasuHQBrGwrm9vCl0LbvLPC
Sr1rjS1w1DpSWxCA5K9kG/BFLfXyveRB6zMEPoh1gH7s43ayqbkW8d4yM9UdVXV0pbRPNrbxOtBY
9PgRx4GuRjJ4DXi07DwM0Bcv/XwyhiNXsPSpKfXuoY7tH06t39EeV6hBa9NdEVDi2NgPa24A3/Lv
4ZfH++uYF1YszXHSlP4s126fPQXpvQQqa+ixFhxwuJKNlyDrTzpw96L7Wdg9xTRkg+r8ucKytTQ+
V8TuSXucq7seNyzK6t/tsn50QoG5mPIpcraEGt9bCeRbyLjRtIdAtfz8rwd25Dwv7Ungaj8gHN0G
jrq3nWLL8+29pUDHhfyHK5DD9WpnyTIUaSOSSxRwkvAmFRGTk+Svk53l7hR39aM161txwDtjoloE
e5zj3Oblrj6FWk1mM5tG5i/tfRP0q240nwwp2wlt2sdV4NVRSbT1E3GJh7h8zhz7U9FLHpf3Gen/
R12LjvmwtSfWpzO4hAVtxNIEyHdd2R3nYurKRMn9uBi+tKZVUBGRzZtZz1DVqMrNtHg9CSDwOJ0J
h+jBcLBdft5SrSvBO3d+2uv5lyRNw0Nd2fOrmFQgV6qAm57q8fCQNGpw0+rOp5wN/TkXFdGQhcBg
HYAxcx0z1D5lbS5u4tKaf2SOEb18fCC9k6osAHoOXuIjdJMWufW/12EhDIBgdYmyOcHLqcG58q4d
NLPxdDP5OjrtY5A3h7qgxOcqkpl/rmZcywvyjY07YP2BSGy5OYlowaRRi7x8jthWwiFtQC/KNbKk
mjRIh65xqmNRGnQLlWJLpG1db2Y8go7lqKRHfd2YAnFYxQWULF/0uLyrWVXujdaO77NaP7T2qNwV
A7oCnRjj3caML/HMZYgGBoWGKBi8pYOiX+1J1Zo1ye6tzk+EbOxF3qjHfjKkc9DA8MjaQXqKwhHK
UNmijgal95vgp2AkhOHPQON3Q+ZsyeW8s1rJDwFCAYpiEVy7qiRYJ8oZTRs/a1XzRCQbnA2jynd0
6YpvgG2dfZ+O3z6eh/UByF0BJmYpPBuoZV3dvu0UDlUhxp5COCmprSQWBj7InX08yjqGAan0RhJB
55T+4/Lzv47ZuMLxo07rykcsowE/mDVHWynlpzlyxEa/9b0XWvhDsHMBCPCNL4cq27SabDso/VEQ
NwRgWqgJ1fPGPfvWSbxcPgv1F3gFhyvzdq1gBR+UdCaXg4e4oQttTml+QwB1l2eG6al41ezLwvgp
NUn+lIRO+ykf5Zu6qyEdWGTZaZ3A3qCTsJfSrPFMY/4xEh0dBjUQLjR6DT2BFInq0sz2k9Trv/71
a7C2SE0gDYP/pG54OUW12VoTIIrgARd6ajUJ3L3CzJvjUFPC/XiodxI/ApElqJT5/hz7V5+jydDz
BRJT+dA9frRkep9E3Qf7IQkxEhe246ac3idNlmjg2/Mixdg2G4tvGeLvT6XhlUf4ZVK5WyyQrl+3
HTurzo22faDmKR0GW4R74Uz2a2+n4jQkhTj1RtP4faTdFT1eiFtTcL2tNdScllMGhWP2l36NxBKT
sERpD9ZDh+Dz7WCr1Y2owsMYLEpvcrzPY3Z2pOkz+XnyTXRmcCP1UABbco5PpdTjQJRW0WGK1K9j
kA+nQijd/uPPtHpEpobkj5I4S5mLedlUf+1PJwzhjUy6eOyd6r9oGAzqLnZ9IxtJ4Ws1oFlN5N3X
j8dc9eAWFzOKqcSpBJ38dTVomCPEDq88fsw0PXweQgeOkRGjIpPS9rRH+NfoqUYnSVNbb2yk/A79
9MxLzLk03Mgot5KC66vv7XHw2fy/CIWM63IOOuAEwPJs8ThIzs9Ybb9mmnHEZhbjrqroN9bk8m4X
a3J5978Gu9qC5M2Ckr0lHvVO2LcBItygBRDL/XiK168EeXFp5xLgEpivblelD9Vp7MWj2jrZi50G
5CF8Za/GsOekkFVuLPXrY55ShwJ4kVCGnYY6z9Uxr1LTEUHOWw2h8XM29OTGSNrSiyZp66p8d6Sl
h0Oayu11fcoXukQO143iEb8Q23Bz9LvcdOy12SWBjL2Pp/Gt/3z5tXgvIl/gf8u1Il+915DA5uSY
h0GgtF6pxQfNXjpYAhnBYRxnbw66T2UC8oiSOGwca2+E00nO5kOZJffTPMGxoDCeksQQ3LhIqxxC
LbxDUeYswmQj8L+OqJZvsJDO9QWUx51+9axI6VlBbDriMSonFRJIbn+aWzXflz1aFIUshl0xGcFe
L8et3PO9b0Kzy0DOkYyWXuDlBsoTu67xuBOPIjN0V+li7RYd3cANZT3/R+LR8pJ0h5f3BI3CNX85
lDSbk1ELpLgiYWVY1o6mJznDv/mtEoAtoyxK/iwzIsXr1mYQJVIb92H8WMJtpGGQEIrBJjx8vLre
26RcDaRoLC1ETJaf/3X2mggdQlMcxGPgBA9pGPR+TV32XEnD+CDQUrv5/wy3cHVRu8DV5epCBryD
40nJHoXqgQ6p+Ycws9o7kv1TTdVx//Fg63uFGaRGTq8MvwGisct3Q21VLeNR5pgbe8Md4+h3JVfI
dXXxcEwz+zFWm3+MbQiakFtgIt+qzCBfL0fsZ7WMOn2gFa6bYIvTsT4g/9m5vVYNG6frqtqxjAV5
h4IHB+wCtb4cK+kNSFW5agDb0A5qExxGKqG70W6gJA/tWRpaaWdH9k+jeFZD9TSK+1R/LMbPUfbY
1MAO9bMCjlmNKImm80FIo+rVVv4Zy4XAVYb2YKcaalLFxmOvck0emxof9cpFqg+Qz3I3/bXghlKY
o0OK6Se45Lhxpg07xyiIX6PY3iWVUX6JUQ10zbY1HxS578+9gtJLbDntxspfHxg8CM0wPEeZQSLR
ywcx6rY24wRt7la0yu3Snj+NkoDXCoB746WXd7o8wa3FPgCoAocTqchVywkNf6NyMmn08yhEtQnl
wMMo1/mXj5f7eitfjnL1QkVYlmYdhBOlTBt8uqbi3mArx0SjsRWEWw7hb13D65daHNigp2MlCDL9
cv4UCfEdu24mP8yVg9QEL6WtBl7SQCyMcAU4V8M3KQ7vOuUujx/N4RxXn0T8OsW+Edyp46/Q9o34
UV3sVyevq3qvNB+Byvlp+aNJfjb1ORv+C9sQk2FEeA6q+p89/5y7u6L9XsV4rdu22wXfBtTFJ+fs
2Gi6tGh/f23Lx3C8E87PwdHcwaxhXZ9w9vMc5VkznqT5RZb3ZLfS8NQ6aIbFR6P64/Q3g/KKbn5P
SRLnDdeK/kiOVxiZ28cnc9Ea+pmHXwYpcfP4Fz31JILG0vywxO88/5PBkrcDnTDjPDVnRf1SOg92
BwpK3eXICUtguK30BtMT9+OvvcptFvdMwKYoGVObp4RwPf+2IcaIXAoEYUebsnOUV1T4jV+tM4a3
lRqFqMNnyg2UCf2uANrnor1rbdm5rJzceArSigUxSOSOwPfVhZ8low2hKxj8tsbGUsjnuDxNRvsD
/wiKRVH6m0ZguptT45eCP6Os/Ignqn252wHGqXDR0869mO/S5qs9/jcrvx3llNpwOqSHTv8hga4o
5vI+KW7H9hAX1he9UJ+M7Ic10kFGHcOjdLdxKqwDGGDC5KY0PLhyV3RfQ44iazBTzVcFHGwtepGo
nnoCos5Bz438Fsl+V3MqY2PYVUtXe2vVgQld/OAAOlyF5EqVI3NmjJPf6Xyk2Gqq4zgjgJkaQXvU
Y1B56A/3ylehBcc2y9PnpNOMe1Gk5WNS9Pp923WBZwKP/ecLm9IMToFojoJrXoEjiyQxohQ7Wr9B
lLZAwPqg97mN0UfhVgsY7eNFvT4ocXjhLKH0pzkLCvTyTMFSPsS4umA0ZG8PU9nlkGDHLUDEqkHK
ZHNLc/QvMpqIHl9tHQuKrqqUKtT2TLoJOJHbG+DM2IQ+91nGGuwj2mmGFypS6MUhCM1Z+RkH+S+z
KDU3r5tn9EaPdZJ6/QjvXps3Ld3XR/nCruNWp25B4nSdDYqYH7cTEgdlaQzIfGnSi+FIwgtwM3qm
zaL9+Xje13chv5CpR84UNDLQ7st5x1mnMimPy74qwc5unag59GEx7jVzK3Z+Z3/B1OeiMmgmLhSX
y5HmTJ8jKQS6YCF5tgsF0Eaov50bRPNdGB0prAW/BqP7/PH7rTCuyxcn5gBJBOAaENgy4X9FHVpW
gC+K0tkfYIi/ZgAVb2l/FejtK5OfU9T2o7wacLwhx9cl6VfRSuhXian0Wi0ETkGed+xhpd6YsOBd
Oa17DKOG5PvHj7kOWG3uU04CaiELtv8qThCYe8RTY6LfoQUF5K5Gecqrxnwo9Vl4gzDivdZ3Wx3Q
d749RRBQyGCvyWau9SVz5NzqYFD4ImTM86jYVLyxgwAO0G+sshVOkK8A2xwUJPQb0qdrMcdJmoBq
2Q64FTU2d0ov4xFcz5/TMplBXTqt/ntq0OlyyvSJLoBr4pD5rXSM8aijrfitHpMXLezrQ99q2j9H
aHBTTHI5Ho9qxTWNTMVLPmrGsvZpb4ToIxmSW45ltnG8vbcMl27f292yfOerZZhWJeAZo6p90cwg
i9JourUR8XMV6IP3rSbph3is9rLaigOBiLkT1oAceF776EVoe4BZ+aHo5G9Qz2YvXQxYpmQctx5y
uWouAztUsMjd6RgyE9TlLveK3Xbc+WZX+G33VSD6dVaDuj7rqTF8zXNgM3noQIQMJuNuxovnscV8
ZS9nZfS1k4fzkP2z7aS2yOaBb6CqQBeN7P7yeaxWRS7cqEs/gpr2WTeG8mG246/ZKJyvUhNbz/0E
dl8S9p1UR6lvm5H5Q0UzFPfB4UssavomlZz++1W1iPoAS6RnQn5+fVV1Ld43XUNXNQ2j8kU0RXTo
82Tef3wirC9EWiNcv2DS0X4A83n57h047rYCau9bdhbddbNA+dec7I3Vvyy76y+O+StgASoAyIdc
nTtpCtJBrooKMj75EITKal/ZxrwzpQig/Rj/Y5Nk+aCMRS2awFEDzHr5UoNhl/NYqoWPtVh7K3cy
AeBgbfQS18ca5wyNXuKWxYnlequprRySeZslQh1hCLm8eSpGJf3loML48SdaScfxOpSdljYWV/Yi
fXb5OqoyR1YqOY3PRYaQR6cEJ9WKj2bcTMcCXYj/ylo9ibadvvfjJDygrp3XqVqCWrT2Elv5lkbZ
CjO7PNBSnFrCG8Sg7KvwpmzBYcSYyvpNNJw63XDtuESqC3vhAEJzlshekQ3ac8RG3hWOvJfbwdnN
ctd9wXVxYX/qTkHDvhhcJ0K7xkGB947/a7tJ1vb7eEAUl7vR6L/bWdy5yEtOL33ryDdNIWpPTtt6
diNNAKFLM+3nx5O9hAcXK5VuDuEJIRv5Bn3iq7Og7MYZxc9J9uUGCIsezSJfzJvPnYJWSJbZ4qYH
kflSKKW4EbI0ex8Pv/7WtEiRTKNZri/kt+uinJ1GtTPHqeKnY5a8BLZzKuN5PAWpdgBtCeK9b4Ij
kl/f8zJOPKPozZ2FpYM6jy20mSHfaASuFjmPs7CWaLVjR7BysgkVs6W5lCk+Dfz0nKphdDdBAfxR
ZcFWvrk6iZah6DlCvGN9IYFzucqDLmonwykUqgvF/CgZVuONKn3yjyd4FR4yio1HKzUZ2BKwSS5H
gV6QRkjcy/5CEPZStc1OWqEMaI5No8/Wqp8rw+j3FaLrG9feiidAI4iiLhnsUsNj6KsXBDBe9bbT
Nj52zrjKZUnzVcIpZDdmg3pbtcp0siLjSy4DRoyLEPwkXn/+1EX282RhKEtDucc+JAyeUwTHT2WP
129RV9/BrT+Spcsu0pXteXLGzJeihnucsswfPV04J4gkqqcS6ayDNuLJOpTSoQQlsUtzQ/pG20Q9
TL2zZTyyijV5XaqwEFb5Q7PkKhBPC+H0OF7TeaxqpFGpX+2sGbPPeFIwC9CcDm0rKzlufN7laL/c
v4y6tGiAE+IMtLLStGY7yXq98ZumPoLssJpXgwqgVPbApPcdsXWlJ55aHLP6BW0cdxjOLYQMKf8a
xuDDs6ewaXbLMVvqOrXOp2BANEItFw20kxRjZeX8KAf1kLTxLi0e2kjCBeGAhHPU0f1QslMZaPhY
IrYjWs/Wk32oMv0R2of38M7DxPCktthF/XCIrfgAG+9kpcMeLu4ORbwMiEJUI/uZR6dRz/dNnO6W
QDFFGDHlvwXGPhlPrR4C+gSyAsbY3mtGfchtzLD5OxxkLKDtg56KXSDdgOA+ppbiJeFPmacZ9WOn
qscmmI4ZNRJEpOo+irkYocd//BHW6S8FDvpjFnnlUje+bknnZiPTq6plP+hmt5RmzHfxGES/zbmT
tCn0J2brOBKL7VQzreG/NDMilEl1nkzrj6RVxU1q5NYuoEXhYVYd7iVYB7umtrV70rctYeGV7gWI
cqS/KHWxZjj6r802nMQOFClVKTEZbXHKS1HdodSqUDQcpFt9DpWHSE6FGwHrVgZb38t1G+ybVFNu
8b3+BsTBzy1a5IugTOXNSTwcAs3JH7Vs3rp512ckGANa/JR56TrQh7w8vcxZb7VmAi9VUi3YTdkY
HibVqp4+/n7vjbIQF2jWEHjSur4cxSllo4cc2EH3s7ETK4ZsZ8qotH08yjtXHdEMqDXkkZaS2HVQ
WHd5FMha0z1ihWSd6YR9U/FDcOtM/T3KcPo0PcP2sT9Sl/OSukHExopnnLvDRNwyv8pGjLpuHJCc
ghCgpUz6BD/7KqopstqoQykpH2sn1zytSAbfzlHuzkVoHEQV/cCguN8PgPy8vCD0kpBf9kTSPn88
L+vZX2Acb2VPKOIQQS9n3xDhGOP9kj/OjvXD0XFnLkO52LgGV4PowOFxwEDKiR7zqkmSO02I4Ucs
+TPCm3dwEqn+NWOxcRqvgqllFKQNWfyQlEgALl8lFixTTZkkX9KLed+mfbnvzKI/OSU4CNuO4kMn
BvNGmmzrCEZQ2ojQVygmQJGgnzmElpoHfPOrhaypc67FxmA8GINAkB13VlcZcaypiijckXnqsLSo
E7qOoIJvTyioiey/yek1VyTpo9YgV9aoyeQhivMl7nuARKHU465YW+rj6MTWyabtfJs0/eBO2L3v
P14IqwuU7A9eF+Je+M4sWsCXs1eMWda2rZH4SVYpO6pPOZyqmILR0B5rRdyYopO39uTq+kR0hrt6
0ZPlk/HlLses9bFmGmnxZDgpeS2WJo9DjHyINRb6L0to4mYsqE0r82zc44mBzWVgljfNLOzjhMSj
9/EMrKJPapMcxzwMUSH946tqhoPOflCKuYRvYeO4YgjtS4Wo8B9pkvSN3b/eEDTOoM3DhuYuWWWo
0WjoQSIBV6ikPDlY/QJXQkpxY5RV9MmssShhoixflbbK5fR2cBwmagWxH1hdfogjbFATJMwOSJ2H
r1U2iC9JEUSHmrbXxsjr0w1RMHxDcd6C67hkkZdDJ+MQ6J3Zln43tMZujOTuHheGGA/C+FDoY3II
4Xa6dRoVNxY+Bz2CjV6c6/3Pjz/p+khYBI64cAHQUIS/RosF1qDTq2ky3zDAiSAr0h5bw/KUeBqe
yniakEKnwVPoAzLLQaNuzMJ6S5FUIZMPgPJN6OMqJh1UnCJmech86DWRm0OaOuqd0e/YgZ/iPrH3
uRJv+aqta3KAHzh/bJmshhrLdUUaSdQZoS9bfeDi0vcEqOWeSK/Mdm2ih99CSc5OkTxD8i+QPXUp
+0RuMXZIsodmcp+XieoV7VzSfNTk70bZsemTMtFutVR2/nW/LexqZDFgWNNwBVp+uUbiOe/tchzl
B11SP9Ml76k46ej3BP3G9bP6DuAzSIKAt1Cmhde97Ma/quVSBl6iLBholnwry75ZWE/mBfITdZ28
Blmw1Uteft9FVrCMR+dhKUAtCvxXi3+u9bym1S8/QD9t3cgahWeGabrxVqvjahkF2WhyHcrPVF8v
3ypP0gDBuEF+kKQMLWz84W5UTmyXMvu8UeFaB0+MpUNneeOzcZBcHY3lKJQsmxv5ITLVZ20B1mLw
kng6iKjfejf2x76R74NSfRZm46pg7Ss3qUPnGGZ0S/PR/u/jbf2mVH09wzo4B0IKmguEjpfvrnV2
LUankh/ssJx2uRkFe+RA4rNSaJ2byoFzjOUoOc2BHP8pTdwxXXjJ0XdHnTXU29vM2WOq1Rzr0Gpd
nMfzQ0Cr4mjaaXVCbfK/0UyjE/BJ6Sgnxu8gScpdVasTx5Sk3RpDkj2IuYh+VGYwfa3Rbz+lhWrc
dkI3/SpvFY/zHAtWva/uuMicFyXvNh12lrP7cgZoYgLOId6AxYZ9/OUMWFYRx51awjBUOnNnDtDH
h155SmLVc4rB2DGmuWuGGu0+zQ69qpaqjYBh3SunrIBfE1EXyKCl3Hr5CIFpxWqYwwdRc+msGdJd
p4XNvqqt8TZDr+/cROmPYe7j21xGRxCTyRLuQazht5Fk4i5NmVAtnJUj7rT9H7NN9V3Q1HttTKHg
x2V4qglyjjFX9r4i+tkPyijfNXZWniuhtZ4sIb/vzROsynnSzPs8ELprF5l0p2hKhedizllvodsk
8sePV987RyziINTJF00fhNuvz5NqlMq4qxJYNpMmHXTU6ANTaxDbEErFcSna7i6TnHpXJ/MpHebn
tkp3qYb9rdw3xk0W04MlCGyDZ/qfzo6iht/Zg7Zxuq4PPR4SHghpFTEGF8Hl17FDcFS13UhgxfXq
3EwRsokp7KXYBqMi6nh0m16TN2689clHpZamEyUvh4vvWn0vxo6oXDgZfhWG8zO6YfW9HMVbLb5l
bV+s/YWApIHJXDRBEEG7ulfRcK54CUQUZNa/OunDvhiHZN8OcQWgdNOHYH36UVRApIswivo+kIbl
rf+6P2yTk9ZIJ8WPkxKN77IxqYl0Y/O1GHRpXwU17gSaeJgaRb2JtcjwkgLteFUam50ap+MzsLet
0G71dZdHQtCL2IKDjYbK5SPlDTog1oSaDhJ0X/mTeWlWZr+yAphKqMvi8xRsibGvvu3bkCDaEfAh
z3nT0P1rFjCJHs2pCBR/EkbotUif7uKxGP61BIwSEj3LReiVJhFF8csXk2WkqxMaor5eK+HBnlP7
a4d8+ymTCu354328Cg6JzBiGThQTCFvsaofE5RAjPYyUnlwn3YNIbjunxgzQcaTUQ2BIkz1a7HsV
xfczROGNwdcIGYy+3gQkqQbRbrnGRMwJnmbCbDN/QALviPxicEoMq6YgoSiQN7G4kvdDJb/IdlTu
+yZVcCoo+n1GUdwtByPwwtCcNo70ddi+PBSwY+ZloRVe89btpJe42KPMF5re3FDUlndFUTjHJKwN
N6FpdNPL6qfIGL1EjlFuEskpUNOtsuoaC8ZjUB1ZJG5II0gkLheBBqQSk58h9fNKuZ9kEd6jt6nt
ibIBMilVsUvhdOycTk52Y47Bd5rkG8HVen8RVZA6kDxQTVhZZWRzmHC19PDEO/1Z16Xwpo1RzpKi
st2h57VPtWprS7/z1uC0AEjD0ZExytGXgO+vDZYi2dk2WZH6U5nXSLGWzvc6knCkaxNKl4MtA++g
chBTMWORNtW+GR2KBB9vivUuv3yIq7gio0aU1HWX+lIipENlSvE+LeLw8z+PAsGfHg8NWoj41/Cw
rHUUKcniyFeHCIydrEi7IYfE9PEob4zUy4uCMgwtQ6jbCAFSc72cUTHJetVOeeSHzrDjMsdq6zXV
xA6u0mE0vjrqY2ycW+1VH3LPinUXEK3rpN1ukrAb7h6sYEKTWeBVKLut+KHOyYOWnw39dxfqmMY/
q9HnYMRZIgF62Q2e3QA1qdITkfnBzofPEKHu7LB/LevvBT5p+7r8ieLxv38vSIDcgWAbuAiumcmQ
frqwE2ro46tya2eSil9EsxnxLBnL9UTagAiRE1xIAtfxNjqzIxFKFfkJ4vWn0pgsL4Cld5qc4hBJ
VrjHpqP2Bjt2PAss3SlPVcUFd9FsfNF3VufC+gLfDHaWZO7qdmgQ9nA6NEb8oY81mhsYDspLhfTj
dbPe/HDLWDfLCYBk7fUpWHZOHworD/18rl8GeXaeq8ZqXyQOKpxQhEWKwwL+9M+DEk6DUiGuB7x1
HdBHDSCqyEZeaJab9GbGLOIWYDkeLMF4SBOp3xGJbrmdrl+UlJiJJFXFUhuC++X+aPQxoivc5iir
gA80zNh4le253dn5qOxYRuGtqLL0+PGLvllxXC4mRgWcBNAExBxKFZejOhl9tGqqc791/LkIPCXC
49BIUR3L3AKGwTwcOnja+csIBlceXlKJbE7fB8NNGZxKalVm8tB2N4i3uJb91IvveuV45jSdkumk
aDjUQP+Cm5UVB22I3Fh7VrJ7LXqwHMrAodE8mbNymGQw602KzmPjCq5VR2SHoM2ODXKZvdLuWiQz
rSb5kQF83k8pmFm7BrAYtTgGDfVw+nhKlkzp7xmhJEGFDsdZa0HeAJC8nBFrZm/Lgxg+5VwOp0rG
G63CEPIkFbJGbw4dhdbqrX3W6VtH5FvUdjE0ereAkQjaF08HSgmXQ9tOFs1cSuknxDJVt0WE9rlL
jcdabcMbPFxooYXMdWBnwV6L2d5mN+inuAVJnpkTkll9puLMa4pzAWjAy5PMOVQcmRYGrs9zhvXW
GLx+PFmrfh/yEmT+9iI9yCpa2T2OY5hEem1KT6TeJ4RUynMBXMovo7TZS6VRn6Su2aWGXO6kgQBm
GmV7H+iS8hjbwjmNLS7HHSV1c1KxHO8V7Xmy+3rXFmHymKmxurHcVyjBBbEDKR+DEk5Qmh9Xm6wC
p1dkXa09TbN4zlusgXJJhWIAYfMrKPPvUtChRoaYgSerQXEfzrbhVqbTeagQB4cKuyoPa6XeWzxl
nj6eyuvjFOge3b0llV1YHFSLLz9+UsxS4RSj+hQUYbSPTanZdWEUbFSP3h0Fmgw2Z3Dx6dRejjKW
aZQP82KpMYnygA0fW6+q2puNd9H4NX+vZAptgK+Ad2tv2cP13dBnSqq0qWQ8RZZCVmabrykmCXnU
ZN5oWfS0bfkHSgFnekK/uiHcFT3G6IlRGZ6exL/NRcBjarp93sflfhpRBHbstt4X2ZicnNxRziix
fKmx+HG76DmKRISOsv05NuRx12t5caYAb3JskBohu1J5aqhE+1y3qjsnyIxTFJW5p8xScqBqy4hy
ZiHr2SIJh4m1l1e6/mInZsqjWNU+lu1040pb7XNmh6mh1cCpS4D6lo78FVyKcpidFg/BJ4KgvXFA
DN6bvP5G7Kn/345ecR/t4P755ff2t3gONu62ZR1dfZoFdg+iZ6lTkj5ergBUmFs1qlv1CSToCXqn
Xls7Uz8q5BEfL4IVi+ztNYFjoFYFQx0I+OVI+DLaGceC+lTe2UfzmDyMh/JGOUDBdsO94sqHzNOO
5Wu/t56Mo3WWd/kx3EWudPj4Oa4v1uvHUC8fYzS7TvRypT4hIewa6MSlxnetPNaqCdx0a+Hzuy4m
d+HtWktQRsiCzsjVK+vaUmaJkGIbldy4t+zwtckdZyMtv97DROoMAqiaeh839rUBBpFWVQdpBqpa
YLVYiFjsgbeKjVdZbv7LVwHmt4SYcA7xjDCvTgpjiNB5ncvc/x9357UcR7Kd61eZmPuiyhuF9o44
1R7e0IC8qQBJTHmfWe7pz1fgjDa6AKE1upOCMRMBNtFZJnPlyrV+Y8sQa2dI2GhFl+FM2Q/WKGl8
o2eQ39SA6VZKOp2aPK/vcQYZ/irzUO9eUvmoGo8QVBm9VlMbWuVYzkevU66Wi1FAgc3wA8x55747
tb05jL1YiHlGSShHkeKa0m4u/Qn87z7jpH0itD9rZrx4lr/GoTiOQAhFMtb88ThOg24GoL8c5UaA
SZlw5a4vq1u9sH6qk6UhWWnHox+NKElBsgvWY293l1YVVxucluw9Qobtutai3lc7Ld6krlijLwjS
szeiralmO06F2zyJ1yrmyysvdD5qTnqZqKm39mqxHQ1q8KWnWCeOO4tM6ddd0TSiwTWjtpfaCiOU
8kAU3FXthbejSS244V1ZsER9ZH5i3wwRsaw01f17C/p5XJP2EVGcdIve7fHT9NxwkLXX5Nchtb1P
XtUXZ4HMn+wsD/xeGWikxfLEYnhjogBXAb5MtY3bXcIZUpPNpK/j7Fo4ZrQPxsldZQa8qedI9W8/
hn8Pn8qbXzOi/ed/8POPshrp7EZi8eM/r6un4l40T0/i8rH6j/lX//Of/vP4R37zz29eP4rHox82
BcTS8VY+NePdU4vr0POYXMP8L/+7H/729PwtH8fq6R+//yhlIeZvQ5Cs+P3Pjw4///H77Prxby+/
/s/Prh5zfm3bPBU/ot/uSymip6b47bH4+dv/w3Wj+SHiH79d8GO7/LKnx1b843fH+UBLiTyY5JIn
D+Lp99/6p/kTw/swFwjnCDuzvJ87iEXZiOgfv3Po+0Ahg6XM7xF8nx1n2nlsPjO9DwAKIJrR5qdP
9/tf13z0Wv71mn4rZH5TxoVouZij0DgLj7FxzpQ1GF7EqCVcKMFORpRTGK0MK2o/poaTYvui2Y+d
agbbzOjA/eHKvnnx4P68iJeDPkPn/hVEGJWuDjUwtm2GJ5IsEkQq2EHG+SNZZalc1/JKsy4y53vj
XUzJnZkUq665bfW7WiSbfPbj9bK1lnysi3szTtdd/1VavV866iFvvtP+2eJj7KfdHnWwzBkOOR0J
W97CbNh2AaqIZriKkwvd+1hrdMbb1CdD9j0oCGY7rEZZ7LpI8yuV9Kja6Rj8Coql79/uApr3+nYX
+4/REPmQx0hWzr17GV/VvvRzf1or23LVXFcb4zb73GS+ttJ978RiP45rr0deHMP6YVLUAJAPnSQp
fbC010HzEGrJpi7iP+RgHcz2jxM3O7+7997tvBm/2IhKywbyYzAkiJrNtt5sxZqurZ9trV2wLw/Y
P27v3x/y1Rw+nk1LnuJYlj09BkaMyDuz62llbvsTZ403hyCLn8kYVBeWhy1NdpMmdKqkg/NjcklS
rJuwRtyt/JwnX9+/mwXe68939mKsxWzJrMapu7kiG14VdIV+urv6U7MfzssdzKKr8Ck8069NtqTz
4jbahcI3Pg6J3395/yoWJfvnq5hdyaA4UTaZ87Pj12hmrWySJEtXLZK/2holpghNSr8bN5XtR6Ef
a75+Ckz5xtQ5GnMxW3OtsVX82RjTSDcdfraFwIAgHGhDlem0PXGHr0cj4aQgZlHBJTtb2lZTm1Jy
BcHclVMq5irUs+E29CAwp2Nkr4vSMPYc3MS2mKr8MndGtGlHe/yEUZTct7VR4+jdymvO6Po1pKr0
aUxt8+/NOsIjqQh9QYIlYr9I2B6/A81SNOJfjMamFc2dbpXmhBcH54YygvQLFADSNFBOhIzj/AC9
x9kGEQQxhCP+gG85HlTVci/T9NxGI95q/dwNmy15T7x//+nPUeBFlADUzj1Rb6WEMe+MyxJBNlJp
jd12BDaNbwdQdltSG7cL62OjwhYbytE5p2UFISBtbCemHGufOj0upzj4AhI+mtjkXsCRcXY5vlNR
0/xAQE7b60DKNok56Odt15UbqU+IFSDdvwUBlp7Xlpqsx1B3mIRDcteKJDghB7SILpQWaMgD2QbT
BrKNuunxhUylJ4oQM5KtMOwJLNtUnydVXR/Mxn0yIDfuQbYmJ/bghbLXXM9gPHU+EUGD4s/i7kuj
TIRSRAw6Dvl9lUt1G0sv/eToSbqPDKPJ8W0Yp7WJZwKpMNZugx8DRxhXLnxG00eM+hTredGqmq8J
zDJTkNMg4DZtKT3a6WpU9vVUbyNkkxDzGdPzwOkMqpZNsFUD92faUz8p0WjSQixdhFfbJ843i6Y8
lwDIjd6/C7kVo2Mql8fvwpqCGk5YjVxg4mnRihaOpvp21qkliKsyuivsRO+3LWIClR+bUehQInbL
iyBq6kcHhWQbK+9+IkQOdfD9/TWzKPnN1zbz9KCGIN/Fn+U51gz7VulqvcPd20DQkPLudJcA7t4X
YBHvHEvEta+aXUWRPRyHH9gEWO46c4wROeGmSW7cPM81v9cdBVO9epo+xboRxuu/eZWsJLQd3Vnd
iuIBIgXHTxANO+H0TmHvCQDBBU6F+YPWp4E/5CEKUN2obVMD/0DXCVXE3YfiIHoMSFtXeCskX1Gr
8IJ0G8VVCnZQyBNo6lfTfr46qnmQOsiewVMvzsnpaLSOpI+wL4LRyXA0QCJFxJG+tfJw9NMkdM5K
LTAQ8IO8jllvvklCV1tFJsQ+oBH9iV1oXtov4uCcUJDlzy6wFMwRslpMt6o2hAAZb+8TanorNEnq
rZCt4etFego8+8ZQM1qVqM7Zj4LpoqCjCkvGuUCjHqbik9rQj+mNhuo/lYVTCe/8EI/vChYuBUeY
lciuvBLe1Nq6HmorDfZjk/wYvThBjEOLaDUVqW9zzv7UQ+r8ltRZtrJF2uAX3jQrVGbdVT/gOOIg
d3piXS8KlbOUFm0Q2JAzLgMDnyU9ujcIYzDTgn0gRPJzyAzz1pPWQQ0zZZXgyrFLorg8zyLhUUdv
9E8aFQy/TyaxHfoYlfpAkeet3cHfoMpirM2irc7FNLnbNIvru5p9eKN1U3N4fzG9fmdcNdggTnkc
mNRlyzBj33JRKg32snOmizhGEoaCgbrPAnU8tW7n9794aRQ/EHucjSDBCcyJwYvEXYyBiBOMsfet
VdYXCKk57tZuQrlHhriyfOkJHEndvH2KEFHd6omW7suRqtrW6kJxinf3fGfLq6GJj7XXLLdMzDu+
mtGWadqWerAv2r7+UvZBemsOdNmqaDDSdQYGHa95C/OvlYDn87NgacFXMytzM7kq/un4xuMrYlWW
e+h6BZ2YqZMzXbdqa2i3GUbzneiMC9k1yWNuJVa5d3J6O7vSseDtasganTilvNrcmIFstjN0jgrj
TEk6viOBdAb6ydxRAGVwm0ua3UYTTXtVbcXGyrOCHkY4ri1FL7eQg7M1KYfc/e35xHEbBB8cIeAL
y1WA20U6ZJJVULto1MRVNnH8leZZzB52Yj7NyeniBc7KQJS25miLTM3x7WZ1ghxPryr7RFYRQrpd
tKZLmW5dObdRWs2k561+UYO2PRF93hwYcTnGBU4JvPh4YKOtJk+pcaRSYSGtSxx8VjiKaBstrYq1
khfqJq9hEIx2kp2oZi9OFHOMmfM3tCuojeJespizrOQWG8o4PJiyNM76qlX9QI7qTdGa4yoe5Nf3
X+YybVwONwePFwt2EFGuumj0HuwhdmnvYpEiVTvbjuR2684K5LrUsvTEa30jIpGowjIEP/XscHU8
aG50bCEShXwRut1GtMoXp0gsLMP66sRIb94esM9ZP8LjDKQfj9RFui7cUuP2OJKsYbb4gO7ir87U
BWdGHpj3ljqdUJZ5/QIJfzSUsDsCj0iV+3jI1BzdPqi5uUiv+h3P9iOSOM6qgS+5TaVZr95/gfPm
frxEGG5ehjgOcM5YksUVg5a/IZLwMEypfOSNZZtAk/eQhdDh6C2j2LgNPle5C2GwBGf+/uivny+6
j7MR7wy0thj++GaHKUs8OFnhwYjc4qC4YIgyvRuuGmdOIOMqWKvDlJ/Kv17vMqwN1KvmHB8876uC
Y+Jmmja64QGIPaIskS4lNUbFMiDJlsHwR1G44SddBO54QChPO8tGFjPlvyL8ijPiqSLAgs4+pwXU
XfFLI+cHkwf05/ghEKeHYko9j4CIiGNvttBYGpJQO6rR9R9RJ2iLxlrrNIAPXpuMZxrV+i1ao94u
cNQaoEIW3OYpYhEi0kpI6a08q5N+fMidBFm9Qm03+WDY53GQVDeZ6cqDU6TpISvGAep1Ig6Iu+c3
2hAYl2I0sjPViMGY9F19Nox0a2NXOCdSitevnaAIM2g+XtEFsBZzvDfjsgGaAWJBRutGv5oa8BnW
Q1Ffxd0ppu8bY81pC+ktpwG6iIs9YID02uQNrck4dqLLWnoPjhaq52imI5pRZR/b6STf8I1tFvwW
gGpspGyypmXRJEYNYQoBnOAFiqaIZoR7W0QD7uIYZ6Pe0e7R3kXR3PPStSsM5yIox+DEI34dRrgE
9gCOa9CDyKaOJ1UZY5Qy6YA7UxeHac32HhVZh2t7nPSN3aenpI9fh2SkLXi4tMIBUIP1OR6uKCCI
VnhmHtxilGeaEteX06B3F9k4ihOVitcRa24Y2HT+yKI9JOiOhxrFKMc+KqLD4NpnYRk0aPDlzto0
4fK3PE0y+SC4B3Rkr2uzT7bvR6xlxYbVOlemiFoAdDi9WYsHCzHKULpJiQ9VCUmjGGP3UIdGtCk9
o1kx36d9O+bK97bLtI2LEcd1USpfEOp1vBM5xus3DK6F0M3JDbI1sn/HzwELHZo6WHQe6LE1ay1X
pq8y643LLq/iBBpt9fdkWOc4NQ+I2IcNRpG6xPxiXuz1QZP0OMU48UGLZYyOstmeF1n0UPeIaLz/
kF/PJnSANfrIALe4+iUePw1cqRT1fGu95210ZzD2nE5m/T5VnKhvvjGb5kc4U0nwKidEHN+U1xi9
2TtZcsjKFgXbwPqYqXPBra2qrc3m41eRmh+ELOmYlH18Yi6/9Q5prdE018ku7Oc6/ItHWmml5Gar
5ABnPNsMQV1u64AbHUrjMHVOe2K4hd7Qr1dIUjrTqkzGXAYmwkxNywmtaGUyonVvO8PGUpt4w+kk
3udtEVzJqoNrFnfjrq1iZTV0o/UxEqLza9ngk6hKlIBlHH9XZTPCdiqd/SisYE12i1lD7FWHUiFd
mKLa3Qk1CXdQ/YfLYFIwtaIG+2h14hZ0fvPp/QnzRsSdlaM1OOqEBVBpi8UQplrUyqJNDrQ+E78I
UcToJMWdKCjCXSujc7eXxqEfhFy7A24ZAwDqE7niApbw6+FiHsHGxqERQbZFYGqVXmrgwNLDEGj1
ZqDCva70wXD9stU+g1NNrpUa0jJludLcg5wRFyAW3AdN42HnTVPunFKLfNnn06aNEHdqbbuHXWlZ
e1cxQCuaeBA75NlnhcbB02lieRt0LtrtimIWMBb6R4Nvzx2j2KFMeMr47/U+SscUUJ06Bx1y70WE
r+eoEuEQjQKvmWxFpRWbqR4jnElCY42oNXYlVTE+vv9e3woEgGUIblAhodHPn79YH6aWKB2OHMmh
tqXlq+VQUvntjbXXWOWJRPiNpUgdfubtUvh1QDUeDxWHrdQS0TCDlFJDxUgNz5lA2VY3hmGHFMkp
2NocWI4TbxOFDJYgey9qeUsGu1c2s+gOM1ZrNXttmA26KOgNnpiU8270ahTUR4jcMz5tGWCUCV8i
JZySQwAGZp9YbrQC/9uv2szpWM2Fd6Xofblm9QQnsuw372/myjFlbLr7i+cpwqSrEt1NDq3mwpDX
lPIzJp7NCcLiW2+NrtSzFO0c0RbZ3YgeKoUOJTkkg6dtylANLsexU/aKo6S3dtCeUlF+ezwAA5xZ
KKVYiziD2Ene9JLn2cXJBmxOudUBdK1okcHQFKeakW+9PXINWp9kVrNX3/GcTEGFhp7DaE6r5ecI
CaRrGL3TfkinVaONl3Y9PIRKWG7eX3Vv3iT9sNmkb4Zvz6/2xarzaAE1QWElh6jSoakmTr0NtUz6
YTAql06sWrf/g/Ggis3D4Wm1bMSJujC9HMjqwao0cOtTVlwECa+u99p815X9KXb+G3s+ILUZGDxv
vaTJx/dnFFnpxjVHIAqfyqrHgWI/tGSPAhbKQVHNcuNhYUbR1Yv2VI+iEynHG0GNtHwm7M814FdS
cAgO2Wgx2emh4t6ozljD1ZA03wY6gH8/j2Ikps4sRkJuvlgdET1sL62j7KB1SbAJY6/ZNzFdc6Q/
0hPL/a0d+NknYJb8QL13uT+ALxy0VpBaRKqIvqfGVB/GsXaAzCf4GNmyOoRD4V725RSsSInaB6tr
Twm9vNFZAcOEJje5IyVbSMzHb7aCllEE2pgcVAUaoWojLkS6Dr4/96Zt5HSw25xc2zP3kYsuonIV
2kbENAiqPar/3e79eY3kCeMdh1+ImHR4Dc67VKqWxRxTgTCs15Oyj5Na03zhROUfuTC1a6d0omkH
wGk096JKzZ9ZkwX1zjaD/mKoe+trK6qBarOt3dvF0FyKoYEToslB/5IoTndm9Z3xGXpwqvojVmY3
k0vNz1fTaIx8vQu7g5t+7URxp+uNxHZiku6Wnmf+FMRFP2wg11tfsWpvXcJIsub8iAB8Nd3pUsuu
CgHZAOC+cpebZnWjGFFCRtXngtaUpY4Zum+kp+s6sNPIj0MsX8nLC7HuMI9MLmhHYsrQK1Bstg0d
28wP8BnYyaSuyHwsmHE0uFqXQS2R/SiR1P2c5zE7bj7I/rtbjdmli7LgFxPvlgiZnog+tN0bgS+l
Q5MevbNcX+MMbF+ojVZdDrWOgJyRDPmD3hINmyYc7B2dR64NvTOZ+qMZtRv8M7zHeizbzzl1Hmet
WTk+I3ErlHvBZSNpnIa5tp7iXPuaq0V4L4cyxhJA2Knj16qI7xWrrNBMcEZ38CcJEjPTEuuidytA
F+FD4kkQXV0lvNYfskJ7qEVcDHt9pA17Rcm9/14DfN+kKmx6n3pxoq3DxDH281N3rtHHbUe/R0fx
3KXIU6xySSZGtdZ02o2BtvUX2KvpdyfSO7Gx2W++mqUDzD8X9vjV04TtnNEJN9G462LnqprG6NFK
48A7NIqjHZSmMQrsOzp5hZVti0hT3he5j+NlE+wKq8QZfmYCoHFcAvhRbBlceoPd3Adpr1l+AwxC
2wxKMLl+LAuHDU9BeHCtxN50n5sxXVQZlG66SeHxIHUcdcWn3KhQwAL/KfZmVJZ3PUDWwwS1do2I
onqJqXB1h6lsUxL8aloQTtd1t1Ux1cmqab1U+NkktY9qQEzZN5lMLia1UW9sXr3pp8EAyd9WlHTw
R7tXo10Vq+Fe2rUxroJ8lO667J1r085dcydMJ+j8sK9FvS51NUMu0crVn9EUpICXpkl11zrCvQ96
X3XfwzZNPFB4sPz8tlGrr4YVl0+emYl7w5rk46TG2sBsHui8ofjORYR9cp2IcLRW7WhZ3y3RN+oq
GGq1wtrPVXrmYQQKcLCaezQV3Nh3AwCJq0Ja9mPbRmMOFzsqH9Mk7ZONAjb9QU+Ro42nPjd8w42r
fBXG8/dkSUZPGpyQyYm41L6XmcyynYfr2S3tplD3i7Q0k1XKyWYN88L8HKPMdlbUYwI3JNbwG1DC
osPhXTeLb15PiRU5iRijiyoew3hj6BjIROwfJYiKejSYG6lhbUy25QdnzKPIj7yKpWTG9KtWUo2a
cCsLOY6bLIol7h3jlNEJS+wMi7aivYFUOxYg/ZxwTRxofpTtkH9RjMQ85KWnJ74aAe+cTRLag9cP
xucpLbqfqGPlQLrisAtXWpwG7apNNTfGM0tRwJZFmfza9KqXrtCrbb+FCaKMvt5Pbr1F3AAl+kSK
z/2Y2eMKElpt+qGRYXLCdUf5OgJ3alJPNsf6wEoV0Aii/Crr6yD33boZwHfmwrpL1Mng7F3BJvHr
ohluItSTEIyuel6oZNZu5aypFzUTQPOA0w/KVuF40yRwmUEVJKJAWrGzmOVxFd8QwcNuNVkGqo3m
NIaPPWW3acXU6+iKdCK96JJ0+N4FRfTdGbVeB44O7sRHc8FDSCmdvLuxxRxl3ZZQbs9nYbiPmURx
xx/7kEJ5b7eqtmHRDfD2RpmuaN9nt7laix9WldAYjr+AhjfltkJQAipgALX3kDpNpa4rBbXUHABq
vw4AvPV+1g1VA8AoLqObKjLhkmi1U+xLferCs1aJHGdND0u5lZNhJ5s4mZq7NpbRned2GLjwMD9i
1XmRW94Xzo5JsrYluw2C/ASNtCvkBVIXE27CTOCvleyqGIlV5paahej+2iE6F6u8yINp46ZSjzcy
jeOPSWaEX1Otjj7z9bggUZjiPU3pGJxNISKrfqywWHwqO+UfpRno0teEkn/KgUZ+km1Wt9xUNti+
NqJpsvYUpQj9oCAZ8aPWGnEPnAzrzh3Rz8xQuL7I6hQimhwUvGQKKZRm4/ZeE2KdEQRMpogWO3NC
YHzplbi5iShNNxA9KwEHhgRrytvO8Yc6EtFKAmQqoUD1yBmo7uAdRFtqX7suxDkz7DvXt7Uq11Zl
qPTnTGZonY5ROR0mNH1Vre1SDI6fGaWACcoS98fCLr/mdd1eV2SIcOcMb8ABMaLwvNKhmoNgqbAj
3Oh1pz0okeVeItrt/dlK/T8NpvdI7P9rMP1OPuYv0fLzv/6Flke37gP1XQDz/H9W1+cA8QstP3/C
uY8zEeXn52bZn1h5zfjAIZsKOHJ/cE2tufL2J1Sej0jCsfUEQjkrL5j63wHLL3HrYHWoisKI5+Kg
uvHNxylu+KzT2IeIa1iV+OjmUu6Dxki+a13TuES9rqDa7ETeHmJVduinvt445WCEG9alJZi5Y7OP
9ct4jHANqUUa3uXIgtwZuLlcJ7mnf2G9xB81qw2+IVhqbMqq9yu2ryutVMduO4TFyhpT81OoDPJc
KJ1yp+i1sY6HYPikBSKZfBd0xEUEgvhHoA5bUhdxGw9pWvuIUEP11c2ujFa9NblnOYlou8XBg8Df
9/UFMFn9f8ICuYx/NGVb/iGOKR/H1JH/dVwRxPDem9/7p8fm52+HNptZIvN/lz/WZfGY/fV37cvJ
//xdf3JFjA90Izn3Ix0OFhI5nL9mv6N/4FwHPhQNkxlfN0PQ/+KKWPoHDn6cphEUgf3Fm/rPBUDj
9APgGWhvzFfOZSyDv7MCXp3e57qYNyOSZltPeCvHC2AyW9EGBXZABmjMbeFN0xl0qr0XTc2Oyij7
AFsshIzma+md8l9frj64ZtR9IMrMGk0Yvc50nePSCKKDpRckZ13aNjeV2nr4e/ZB+YVwkj9mRaTc
oWhfbjoHjBdO8cPYrXienFxw6t1ERQm216y084QMP1zNwnTncVRk2rbJ1PIhFgpShEaJo49vjYH7
gy1sPAs9e7qbkn76aCSt/qMrvOjTSIX9DyWROzObBrmiZT9vrymFtinvH6HafhzQmG9XbIeKi9uX
rjyMShHfZF68KwqJFL9tQNHr9B4ZP0ut0cyKlEC9dvDZ/fQ86/7WzvF/dAHOSrL/9QZzHjfx90cR
H62z+Vd+rTMFWCrrYubAaYAU55X210KjJPyB0vDMF+X/rEbWwJ8Ljf3H8/hNOKSoq1I+pib4FycL
vha7z/zXaHwAG7Dsv7POFsUUhkDLAnFRELQzXIyTyfFct+IUdG0ouhvqDPomLO2UZG782WVx/7Ou
U+eg1Qig4ggOQF4123WiwUfvJRQEvZba5sWju/lVM3nJ13quVP+rlDJfDWp+s7AGWh6QFZdFSW2I
szwKpvSmz6rJbxTjDJJp9nmwIt0nuWv2uVYUa4ma47byJrGpIi1ex5q3V6bim5H0ti9aN1/Xudt+
HIys2XWNWR+mMhWraBjN89pAP77ovIchVk5V4Zeyes8XTwl3hqHRosLF9fhRokMtpNMpyY1atQAv
VNaggHmmteqaMJzelk0HGmVyxZnQO++mcBEIC/Q02/WV1Z/LNmx+yLxrP1dZcGUNZ7mmPZ14vPMV
LB4v2G5aaKh7ggFedpO7MjPRruUK0RpQ78y86v7AohmzxMa2NnThrXPkU/ANVOt0pclWWdcTQDqb
hhXwnmwdtS3W7bnZ3xZh2V4hQ1ruUi/mbKj0WJCoebEd4i7bly4GdbWQ4YU3qCNIhBnXP3indBme
7Vtf3g6Gq88avTDl9RmuPm8iL0rYsUycJlVwiUoNu8cdUm0M0x+lZW5d9D5wM4uw2rSi6a61lEA7
74T6vabag9uTVokV7U/OKAI7MSerknWotJjCCxjTflDKZlVPlfIjp/+OBCNhf9Uj46IMFkLjTiSf
irHljDuJKbt1VdKhuMLXKC77dl/XsdhNOCGqfi0aLKIDjNxXSpXhmjgaak0Pz8i+2E7tJn7Q1VeK
NyoPAcp89xxnEK0uDYUKRVtFxbcAZAFYRvHEK6s1PxOUf1FvcL0r0LV6QRUgrh5MMfSbIOwCeUYV
oDkxZY4bPKSgYNiBjXGaJgyA/liEB+RD6zZs4/J+0gD3Fxzpt8KtzBMOzsso9GqYRb5rGpzM3TIq
7znQVjslmaJdNjUeJbsS+1sIS5eVFgEK9qIVdYf8cxGoxUfPkB9zHt77i+SZ+/FiVjmwdOgRztBt
SFHImS06vKbTD4kx2tXdlAPmlIi5XZUT5UTbLV3sU7V8RTBvdv1APcDqeu0PRKSUC8p72XnaTJMP
nNk8M2vPXlmc+PEo7bt1PDriOqN20K6U2vg5cI7Y6Wa/z8Oe5dLY7bmWp9reNgUEMcMtMTFv0N6E
EvslUrvhMhzG6rpxKUs6EfJUgIvVGy/rtTv+gz5TJ/VnjvXuic7CAgbD26fFDWANzB6Abfpviyxs
GG0DDPEQ3KEi5IPBvkx4Dvhs4AILh6K3z+yqW4Ui2cZ9eV9D5Xr/VSw1Bhmf94BDMYV+xF1eKa9U
eixsYabmXTChAWoFisPT7c/szM7Rux4zGjdBfB8rs9FAbLu+mQ6IoIF0XPP36HlpaXaRpmN/AmHx
alHMlwUmCa0HkCsgShZxR1i6NCgRkgWOX2yha1dWHJmH929+Eat/3Tsb8sxge07RjwcZozQIYuoX
d1QHjZ2t9/5gl81BNuLE4jtuBM4v2UI/B4YiQLIZbEuu8TKK6niZtibEBLLPPFwpZRm1PqoE0boF
O/gZp8ZT9svzFx4tMNjpOFtiUEv30QW7fTwgWh+dzDRD3IVmu1G78XpotZXI7Z8drOsGDgTgpHz9
/tN8YyrTrgJhQMoELJRO2fGgSYXKnWd11d3gUVWbmvtoRH23kbt8aL87lOrxj9hIzrhqEv2h6/mJ
LtHre0a4exZ9MwE0owq6CHCxnZsthcbhrlcwU+gKe7xNqbRTFRf9dSv071ySfgZsszu1hheT1UVf
mfxuNs/FVwgA1SKCm4VsKesazTUMs+lKreJVrmjlWe/oVuKDSsFntY2nTRWU5XZK8+ALzZ1uy+m/
3tfSlY9sR+VNEtQndaXm3fnFNCC0YMvC3CMRwdEEl6fjN5J2MSubzPjaFtN4K93OOsvrXl/leRvc
T33r20MWIIaWGtus8s6dFnNpdPl/UmugYucU8V6St2yjEpTIBCx8navMo9qy2R6q6hSAd9H6RMkT
OhMZKVdrIHNHW/f4chU9S9B8RIGd4x284cJXOnmhWZeeMa71otyGQt/2ioKu4nTiFS7mDlhLDunm
rDdJrg6OlqrTywUahEWRNJR0rsdCgD8Y7b0OUsDPemXwq0yztiXt171Xn9KTWUSg53EhjAIqQTjH
YKkej6tlIDvMKJqujT6O121bIk+GptyK+tgp1OF8Cy/nAjBgEgyCAWdu0AFLhAdYTw1hMTu9GTNV
uXJ65aKYFPjg8D1WJd5p0WgOX09EhOPbm+Fx6LBYM7GJ7QXCzGL+5Ry9YiylpjvV8SYf/L1LPb6d
cl8xGg2jqSnf0KbID0YtnQM2sBS6aImUTqGdqVOj+UOvdNsgT9wdngSAMd+/vCXQbL48knRdZZuB
/0BR8fjpW0OUFOxf411ewC/S0JEIZRPDFBw9yESGhULXGPsqjZoHxDX6iyCM26sYkPs6jbP+nDN+
uZkGM8G5pbI3rj1CgQOl0/hR0UZfza5Fbn8qVm4So4UZ29UV2nHTZZOaKOsM5oN0URlMDTmcGW2X
nIrGx0Hp+dnPNjPgiCkyMdEWQSlu0YNSw266o+llrzwjlucGnZNNNWEo6NeRieJUrrVniftd5hnG
gtWAZKzMb5lEn/QxaI1VlE/yx/vP/HihcVXzORjNhVlyyGBaLBYawLoulcGIuYVIjZ+WK4s9XCpn
VQOa3ESxMnx1wQBttUA9lem8eh6MDDSUNIuaF6zbxVxUncEsraLU7uLAybZ0msLVMHraiZ3+1Ywn
huDzS21ZgzuEot3xlApEaPda7TZ3hLhu1xjWl7qtnTVqLadEoo7X8/wkkebjYeJbMtNqljJHQItm
rFrZ3FmwTh4srDo2VuGd6xr4hX6gTxV5lKfef3uLbHEeFILrTAMgZSR3X9Ls3boaOnYDeQcCrtxi
lqrf2HWB2GmpiPuE4LOJxrH/LPXZY7PtcJyLZp9j28xB5g3hHtREAq7caU9FmuOd7q8Lm9cw5A8M
QBdLeeqHArIYunGQuUhAYl37RpNWngeBMR3KsQrOgxQfe/Y0gFFqVZyxtSRUD1J9XQTDRcQpbJuZ
VrizpkQ/y1rxvQzdJ7NQ0pUoKNe//xzNORX6VzD+dbkzjBDtLUS+mJHH00QvIBArRtXcNXpvbae6
Rx6qtNVw59Td1m0qKCOTzHemg90kTrXDXde56Dj3+hR9syNAwHxne9DwYb0IjDa84pQlvls16qTW
LCqRh1X5pBdxfhY2UO7TOozPkYQeN50p9FVaWd5FpLvFxpRxddWU6jeVtsJnAgPoO9SMnCt8mtnu
pr65ivrAu+v+P3vn0dw2lq7hv3Jr9uhCDou7AUCQlERFyrK9QTki54xffx/I3XdMUCOW99Obri6X
+xAnfuENbWl6YYyAR0dD46qs1IpecK47UYc78vtz8xoMr+aG64HG0HI3s8VWB9XUxy7T+7B6VHwd
dR/05FG2qtSroTDR7SzK9i5IQ2HXD929Vszzi5+Z1ids2T4mMLw9bt52k1AUtmUNfYPJSqZbzJnC
KzwH8q/v/9TTsP51FXlBYFuRvEPVWKNq4w5nC7zdy8d0UtudNaUlTXW5xCwn1dx21i5ZI58feaJ5
4B5MDpE9uLvTXRO3qQaM2Qf0IcviR9iINmSJxKkji0rM1Op7S4MA9P43nl9opGHc07TFwaBiGX46
ZmaY1GvqoHrES1i3azmS3bCFAslxvgT8fmM6oUPgCEFnhA1wVtwT+l5XG4YyMxMDTDwwbgsgHU4U
JvlV2vmX6I/n41k0YCyuasqJtL1XL6SR6SE2xnPxaDaWcBxK8JGBH072JJb9RhLi8vD+VJ69fQua
Hd80VJrRCSOzPZ3KpmnbOuojqh4DbgWzhHSxGYU9Hm+Nbpe6DyOgzIp9LfbdhSx/KY6f3jdLlUEF
eP6aEpKtnA6N2KRexjqfGlnC8GmsovFrKZXzhzbXbuVKU7YD16qXRKJ8K1SR5iWQrfc4/w6bUsKW
XshlBPWpT72k8W7GRxXGQgQaQxhGXEq2Ov9ndxw/CxLvjm829S5XFcGp1K5+6dI+eOmMyU5zVJ04
zZGnVG0OhqafBqxP2u66mIsL5N2zTbt8rkHdfwk2Fr/t088ta3/Khp6dFCD4CzLFj7yMG5QYN512
7y/q2ZlcDbWK4OEE5zNmneWjWYqjI6TNRwBYEZmD9dKG1Ud5ai/ZQi4t8PViLthMSrIkDudOS2ov
xQVCJekju1W8GlVTwDc4tQosv7HlG7oIr0gjzDf1IN9X9dy7ejRMh1rM74YmVkUnC2ssQ0N2gxXP
kVfixfRYNFFN6X7M7UlbeCdC+2NJJTZ6j8C0PdZzWdhzMcfXlTm71WgWV2122fDy7Flc7Iq48RcV
G6T4z8oWwCIbQDsJMdqQ2jPYX8/qWrpvZTN4tCpH1xrVp7BXWnAhNfqK4yVI89mdsPwCgAqvgAWq
CKvrLh16avJJnTyC1Atjenm6+kNBU8Ibe1U6TliJb9/fP6uqCY8II6KfREtGoktE/nu6V8Wc7g+E
kPRRiSr9yux9TyG91RYgfD5I9S4QCvU27+vALVW0aKJKnW0tHC/Vws5DO37H0lqmLkpZVrZWt1NX
A5Cv5SB9rOMp2naWFW4TFQspwHZ4qHfNDxn3250cjChlY/lNJV6jhN7DG/cT7aH3a/NLGI8f3p+d
84NMC4+8lU4VZRVg7aeT0zVyvujO548S8jcvsH9Tdx70aKMlgvTw/lDyElecxB3wLWnO/aK4mlzR
p2Mhf0IBiyThscRi0y7MEINZzKvFRRAe8+s+yoKrTlFzrwk1y4uQ3r6XTNTTIFGCEZTK2MFATKF8
kMfJVpKAioEEBW/byBKKZHLrhaGOarsEjnHn+1YRXnipzxIc2otA1JdHGktFSnGnv1+VBL9UQ4qM
qpmBChzzyKO4abrvT9NaVGnZr6+0jUV8hktoTfrmOgDbMPTFYy8EP6Le2A2R+VIsqFENZesd9tCt
XYSR/6BAXrVRLpe2gPen54TKjpOKuE9f+EFvrJu5gBgWuhFEhPWlAaA2EBFTKR7pyxtOluANlkxy
fBWV+pGgbz7k010TN8I1MklHORu6XX8p+1jdW1Ru2KY69Zul4ErWt4okAkHqZGy0hweJYsGma+fO
VRPxZ6YZqF4a+H4HsDU8Je+7TUb9Ksv6C+XyVfrDDwB4qaCMSCEf/OLafkqJgwSgh1g/lm2vO+U8
pJuiiT/ksfglaErBaeJQdWO9oh6rSL3z/gqsNt6vweFekfjyKFFAO914Ytpqsa6XzSN6Gd9lYVJv
qIBnx/cH0c7meAl4lznmIxc/w+XPf+tE6lrdz+Wgd4/UU82tog6BN9OStlkOdEUnrBMIn/TiWpID
NFciwLYqWKiNEIb+US/n5DEpzPmLHhfJbW7G41aREv/jZJUYXjZitFWxhfDkcOy8XJk6z2xbzQtR
j/OiDL+spUqzawcSkAzPD98fKJZ2uKmMi2G8IYUfe2R+tyB1rY04hfWtnkwNieUgbKZ4sq7neUQ9
faxQIA6M+NiPhmKLjZx6oQyO3K961Q7D4nNVecV03U9Rs+0Ntbq56OSwihw4t2CNoD+xVJRCeG1O
5zDrpaRRRmV+rKzom4JAhiNbgniVZlak2cXiDk4ibwJyj+Rhi+Rz+TkIm09JR5G4TpPoa1lk7aEv
6/LBDHEcDzBI9IQyLOw+NvXrMgc0rmXFcKeFk+VYvZZDicBgFcbvJB+U3pfB9Qbpbq5m0Xt/e5zt
QZTjKd6S/cPRp5ez2h1KJhjZYIbiIwlDazfxKDxAR/Dv3x9lHXotE/hq8QatkZT6TOJLjyBSj34t
PXbp6BZjtAkmYwOlAY2J2jOl9ik09Z2AsX3EtZcMud3n+b2UbfPgQ4Ape55FtjIdzAHnGyvfBO0u
rdtjEg02EoXOZHQ2h80uleGDxot/4aJ848dTipUkQmKcGFEvWnbHbydoAO6MzFxrPnZGkblGgatA
bRbokqryCPJWaSNWecKhSOoLDfoLvUG7DuLioFaNCm6Yck4/QXwsgVA5VT9czaH5DQRxudU6zbqq
6GE/9CJdBVMQ0++JVYcerxCAdog0rhZo9DZledgVsZVeeLvXNQPWhbhRI3GEGmRikrIKXqRYHdIw
lITHMVEmzO6Lln5wcJ/O/Xg/z315qIXQ+tDoU+sqQ4dFjzFpt0MF0aIAMx1EauRVojhVdjXLAYpt
CCrSMhp1F7ZBeuEFXcU0/FYkYniol9YMNbxX75LflsGA6w0cvZMfC0GQqC4X8EvKOXISQRYuJCdv
DkWRcLH6JYRaG8gF0GbSAKr1o5zFPhlXBdkBBMQmYXs9vn801vHjr8/iu4BN888ZR27UWmmY21J5
VOK522EkLLnZFPTUicRrkl47rIton6LDs50k60NrTfIOvkGFH0Ywu7LE6RDj4kL4uIrmX38TagAm
pVgAYtwLpzteLZBf1OZaeYzC4SexdJnL2173H1JlMC6s6ptD8QizoFSD6GOdDgWjCyA5wIPHUcqe
BUuE5JVHuK4KYmAbRdBfogku0dxv0eryacjIvqr6GjR01g3yQC3Y8ej2P1qdUnzVBctCR9NM3DxS
+9Q2gTp8HFGHbFxgkZjcmsJ3U+tNUDQ5AkUI98UQFKZgo4LjehFEw9/PUYQNBhVPem1FPF04oecv
DwUPWkm0hpfO9LrgOfRjRhFxjp/QS0C5a5aHb4pUKjuwQQodNrnb13mkXYiK1rkVk8QrB0qMIit1
JZrDp4vSl/1sSX1WPTUdthpxQb8py/XSQ1hkuqtboB95NypfuJZLN4FUfTdD0tmowN5+Ldd/sZv/
Qhzyt4tiEfI/Udr/8CXvvrTdCXRz+Rt/EwQM8S96JKT6JMDU/hZe598EAV3/i1ie1gbpOOHKAmf6
ByINEYBOMa12KgULQ2CJdv+Bbsr8Dykbw/MG2/iK7Pwj6OY6rgaitNQIKYHCqUZEZRUwxZygpMzM
+qnXRv3F9Cl8VhCbt8LEqWrNlmstUpSbpknkfVR38XVNR+ELlUXZGaOi2AioFR602JjvAtUqkXJV
5jsREv62MWFHz0hSfv1tdu9/XQC/wzvX19Dyg6l4oeLMnQAxexUHBZDrSi1Mmid/AtiWjvO86QuY
SgWBpidR1XffH2+t7QhoaKnWgF/SmXX+xVr8HlTEjUYbMxWbpz6yxA9gsu70bJ4QiBWGTTeaL0mq
UivKqRtaRtS5SUfJMOeK2sStYdql0B+SFnx1nA7+AvrqbvoBh+i6TStHnMyGCndseOqkGlucWC30
zeRLFbz1TUrAsFwOBHZ0JEELr2KHWQJpm0wZ/SstCyF1doM9xUFEy7RJ8XUznsS4bvZC0z29P3Vn
txMDy4tuNS8zaonciqdTJ4xxn8352D4VPlpPE7aqWzkoo+usQyrXatWaMEXo9sDzhl05CYILCL1x
0bG9VPR665cwPghEgDuLztZqEdEIV0o/rbonDfXhXZwWyg2Nu/4m6qp2N0Eyv+/MSvLaRqz3hha3
ntogAqwW4aVC9Vkgx5xQCVvq5BpiTGClTuekBDsriXk5PyUTTjKTn06ONXTDc8UO2hpTOh7rsYGz
NoqmI015ectpSjaII+O22Vc+oom9+TAgLf0CQkg+oHzffzCFNL0VA0vZXljA88O2xJ3sGtxe4Gqs
F1DJDClN20R+MqshOhhhVX4LSwBeWh41h1AhSlbGWt/S786fyE3rK73P2WLTnEueiAC5pxT67PHH
cAlQ30B7XhAv5ObrCJA2ETyR19CYvighw+l8Cl1QqUGOwaEaNco2Lie4ljIF4thKLnWKXqGKv4ck
y1icI25k7kpErlYHKbXi0BJHVX7qcRVCSAdb9dnWi3CI3DZLI9mJUek/9nmriTbSceKjrA2jgVL5
FKcbq6xrKIVSJDc8wBD0PSMAaHQNP1p66RUQne8v3vnNvvxCjddlSReg6ZxOTKPV2ozMn/KEY1W0
rXsfXQO1L7diO+Gs2MfydZXO0z4iHXYz1ZcurItxdussHqVLCR95O3Sz9OXPf8sCOjUtuxS5iSfq
MdqndNJH/6rPggYQaK6KTy3Zt2I3OXwvCrCALu0qBWDoGtA5yc/FRvuMtv+Uu22J47Lkl1pqjxgp
PitqanyzcKW2jbHRrpNMMhqHcgSWD6FujqBRCFS/RbWuduCcAzPYNBm6MgyvdJQ7h7jZ14Hul7bV
VWh1DXMiBWgK9MPstpRDZqcp8ixzZH9Uj71VaaUdBDSeyRy75HtVSNZ3A76Mb9OBCRLHNJPmaGgh
RwE2xvwDFPlYQCTX5Ypy9gSVO1DxpNlCsJ6h6pRl2ntWWy5ulkNWboOenNoxKfzkTiqjbwB5W0Fr
S+qBLtvYN4BmnDpEd7wA99xrEGoCdqDQ+FI7w1MYsykaiLXTGQh4uJEfZZqL1vMx1mvARFYXJK4q
1QpWn7Us+9se1aLRrZI5FvbQBVBoEtsaITE5C+/KJjdbZ6BbLzqoGKeXmjor7JuJTulCXuHSI1dZ
LpXVxRfkajPEcWc86dlobYQZzS3UC+BfCaX6udDk7B6Zb3i7haY9keiE38cwVS9syrP7zCJHRAxw
EY1eUMGrMyGBS83CojWehKxKtvIMIigXKFX1QV7sMkMe3PfP4NnlxHgEfUBhLLhbaIufngGjjOcJ
1z/zSRAieoEhArdaERieiaq5/f5Qb3waXVdAK6BlSETWEE3u2FjQ8Dd8qovQsJVQCzxaCMQpjRx4
mWyl3vvjvfFpPGMEjsRFhI3rVn1ejl3gj6b1lMzw0+ZK1Tm0yQ+cLeU/XzSiXfCDTCUEgrVAZaWG
kupnov80oIK3pz4VuEEp+LuelMgdan+8oLrz1k6FO7TgHQj4EF9bJVVZmSDda+XCk5rKxQ763tIb
SZMnyeSU5vSCvQiSjl0hxrqp0krd4UB+SU94xWZ4PS4a2BkeNgrPlLJWsZNPWtfUhaA9TZHA1VcJ
oN32SVWJtZtGvulDhgEOvK99FdCKj0b44LRsQipeuaE8z61GRcKABXTRoX05pyePIEB+KmyYEfAQ
UgxZ7WlFyQDqVL71pEWd7sDIwZHYyqF4oUCDZL5xXaAtYluK37uiYEBwLKbhFil6/cIGPA/Miedo
BC1gA5IhIFGnh4vbr9LRXkmOaZsJ33wYJoDELPWuCpX2e8dkTK40tREUmjgdv8gF15wjdhFlGxpM
gvTRQkHkQ9imWLkoWvAhppsDNMKA5XPA5lR8VmQ+kOqCYdD4EkWaxuKUMc1lqirYdJUl0hXvn6nz
M8wehzALvwq8LH3K0y/q6rId0eT1n4QQrj+1fsXuZl2iH5d33qjUl87wW+Mxb+xzuOIQulbxTKek
upjhVfNkyfUOWUt6nknyiLYNpQOzu3AXvrFeMASWmjL7BpTiuqAjS0MjhzQ7n3JTTZ8KqrF3so+Z
2+DrJVInE0LWCKHbVPpqF6PUwVVG8gKlk7813MyHoBVQEZr8fpvKWrqzYh3yU4jugZP5NDCBPjTm
3qibeZOW1Xw96VH1ke6gf+Ez3pozthv7Hs8IKo/ry4HQQeyEKCDMC3I70v3PfTx/b3r5a6pesp47
v2MXuhQyAbTPKQSsVblQLpGrAd7ZkzIErZNnyudwKHGc0JRP72+88/yIC3YxbmAr0AGgcHu684au
abNJs4JjEVbtZ/SPZiQiKafbhQpE2ZkqLRacPPabiES772c7QEzoM7whUM+ZJLTlBZTpG3cwP4gg
YQkUSCLV1eFW81aKsjIPjqleGzs8YIb7dpo1Z6iNeCfGmBC0lZjedGpebkzLN+9IS8oLIJslGji9
6Wg5Lnz0Rfwb/YT1pCBnhadmGB6tIMV3PTWGjRZhZvX+3L8xioZzD0kFFSLQ+atDnzd1oyfVGB3n
BCvkkADMjdB6/fNtu7DgSeQWn+uz6m1WFzhTy1F8bBuUY3KhedImZd8WVe9K3fTj/U9a+5csmvTg
DAju2bdUJdey3QiRyAIgz/jIi+3mATpZNwOqdbmD3Wotbeuw1W7VtJcN109Bvz/M8mJXV5fSdD9U
aCNt8GmenlO5tO57Uyi+ynmp7nXfqYxqq2Q6yO1UzrGi11qj3r3/25fze7roVCyWchyWO5CZ1yhq
XeoFa5aG+NiIQMd15HMqo3mG9Hotauk3yvjZhUv//JAvA9JRYNIWH6nVTtfiMJnR34uPA8psBBUC
hN6UJnvp99aFTfDWUNQcKRrTYl7S+tNTnuZakCkIgAEFnCzUZaHUAsDR7EkC2Pn+NL411IIZYAug
6cnNcjpULcdonzQ8zsS/sTtXRbDV4dniVSD1Fybw1QtovWSMQUVQ4j5W1qX3MZTiRFHb4gjvoHsw
9Vr+iIG88RW+ufSpkyblu9J3wgEBulp1EjFvnsNaUBMbJXwpsjEaEp77gmnH2MdAIakOim9JMquJ
EwhxNjol4viy2yHISxw4D+2NX8LRdNmSyrwZmqi5zxOtUDlHalzaedrWn3Sh1L/Wta8j1qaM/eIR
is77VQxOM7YFURruhLYy9jHKXulNoPfjjdgEeErPgOvJ7KZaV1yAm0pgj3E4oM0wy0CRrVGersUA
hprD42k+1MMozk4v+3nr1fiXzLaql9UnIVNLw5b9MPwslqOCvFFc1OmmMmT03dsxplE0BArPVtV5
sUDF1O4LS29soStTBEqnqbithbJJXEmvLUL7oKdTm+kJzgZRbDU3oBuF2Z7acbxFdem5FXw/Ri1x
mq7TthQ/v7+P1sDO5SqBroT4IXVY4oY1IF9WUrVKQJIesyALkYNirw7wd3t0KEZMbH1XEucY65LJ
1Hu7Hs3kq6/XExyutK4fir4euDGUyniZidlbF7Nd0ZPNKg7t3h+bPcKbyj6fgvJDGvQaMht5dJvU
YVE6eqe0t301dOmmNZX+IcJi7VszjJRygdgMvY3mXvKj0sQoAliQyrhBha00bsJen35ksexfOlFr
Ms8yE6STzAV8akqYZ2Bsy4pbFTGzo5rI1jctb3mG66aLM9rZZdnzK8ARI6iNbfiC8C3FrS4MiHYg
aSBbjoo7o2cVuDaUVlU37CBB+ToERljagpEoiOHVlQz6ThE/tRhOYdlYqfmB74Kdq5YE8jZQSkDn
oJwoZLdpICm2mmn5bcsq2LTGdX3//tKf38QI2kpQ1XQ06wEqrh7Gsitiw++s8iiOsuBJVu5fhVL/
jd9dbkITy0UjQQfu/THPry3q4wCMYBNS76QrcnptYZdTt1bfFEeJ0rVbgbP15Ew1NmI9TE/vD3X+
7pPaLaVEUE109M1V56XuwTEUUlwdAykJN7rUdBtrHOcL9/DyepzejYyy1CzB8FN5XlddqCJrrRZW
1XFUFzauaN6FnVBtAr/HgbadHvOKTEPrk3Hz/te9kb/SnMJ4gYV7BYWvHoBJUssoM4zm2BB7fBGN
WTwYhRgeJkNlq86CdF8mbbrRuQHdBGO7Wwqm1g9wosYuqjP/wqv+5s/h3AAcWxpqZ89627eEkKne
HsdSGrdqlB3lGtNIX0NLdCpD9rhoTg84+CxipIayHeepf8j8RLySyyi/EN2+sfRQVpFsAU1AOqOu
drYeq3UOu6A5AtCAq1oNIQ7y/SXbhzM4zKsoGZA9wGgGzel1wlUFptQNUT8coyiWDlDlpm/o8BM5
W6mKhSgQ69rm3as2YqE2Vxm/ddpIioV7ayV2XWinYsprpIu4vTtAsOvFvyJoM6Tyo/lblzZN52o6
vkAI81Wh7s6TDF5MFKbMNX3+w5XDvkx2eKpo3/yoxTEa2T3LmbHZ+1tz7sS//fem4FlXhUoEW43J
hHK3UMKV03PbSWavBtiDHxE08Ldy3/B0ggSr9hUuPC3FnC3sqeaGFXme8z5+znIZ9zQIL3ZIa8zL
gniiblEVV6Of9x7sdelqCPzCTQZxvJBVnOFIlt9KNQsTX5CEbxhJTJIetaU2HsFMTh/SauydaZHp
tKMF2Vk3sQAoR9zNi5+xxF55FOZR2DfISV1VRmDdyaHVfoq17hJ/dn33Lb9rORscWdC1ECpP57Ds
u7DR9Hw6Vjmg37KK+utOXqAW3RR6798Obw3FfgQAj1TPwt88HQo9Q0XPW3k6dlFlOaWoVQ7Kvdm2
U8L6wgW4fkWWr6L5sbgTcwWyh0+HEltR8LVMn47L8+j0Bsbx0+CbThBX/SFPE/MAc7G6EGgvB/j3
W3cZFEoRBpb0PbDuXA0qWVWHtF7PoJWa2oE8opSqjsKmDyhKiVV4qc58dr0xILsemiSXCpSQdaqK
EU3aNl0rHrPGmjyFCGV0NLRrbsq+Vl05QTFaXDoK86hRFOml574uuucStevDkAf1hS3+xpyztJT5
F8kP/RVAcdL6KS2Bs6WKR2qW6JlF0PsKCg/2MGSSV9UyXiLjcNEScpnU1aQDs2CpQQXwz9qgxawR
oJBLcz6i8SFcz5aW24kaoeeLMyvtxwrUdOGTktZ56olzIh5hYmkuBaXyuhvag0DP41qrVfGhK4UW
dfdyviHcL9xKF7Q/DDNYLrpjtCIAXYCTWwe1yNjSXzaK+ViHUfYhLjp5ia4sr+6b8sJRe2NWiDII
oBW2BnAS+XT/F9LIBaym0lE1unlPq2Lap/hDe1paKza+xCKJBvqOo5+0F+K39StHtE6fBQAX3Hf6
f+uPBE8iUoC25qPeT+JVW8vTvR8LX96/Sc4/D8Q099Yi4k5X6bWO9FuXcRrTjDw3FY95mWRuz3++
5KKa2ZZaJB6E2fGqrrL+NkOd7EKEoywB2ul+g0dDwr5Ei0gZrqkbE/QrP4sU+VjO6uS2pqA+Zpqv
5xQlOziSSF5jFjujHf0lbwIi57boxsFtEUdEhk/MjA2NTFF0SrNXLA5mWD7LEC92I/3/Gs3Xmf+T
Glu3ilHUojvn0/xzlFEjd0rBnJ9MPeqehkL4pGlzem/WwBc8tkEgOajOKD/VWSuuLQAl81UbGcEI
siE2P/bRaG5zPfNjR8li9QXKHG3UoCmE29TCWN5WwK1UF/b6a8XkZJ4WYQRxwT0sNBfyl9MdaKb9
0o7Tk+e4EavrJJfFzsXCdLwxpigNNqGVVrjS07pAT9dQs4cMj0YRxYYslWCbNnjZ4+wHF0etlABp
DHzAgemq1RchW6TUsxEh0HlOMZ4fc3Td4rwfMSAMh6y4FtoW7ATq7rFsZ1nVP86QSwLPklvtarL8
oLVxrW8jh6JPs6OdYva3al7Fn97fomeJG5sTBAzlYig+lBIR2zvphBdCNqCP2lbPhhKG1yWivztJ
i4vIiQM9D7iBiiKys7Crbklr4h1yTu1gV51eTI5aCUJlFwjBh049hcqioJ/2u2BMrE3aV4hbAQ2V
NFel23EwK5N+s2ElRekiBh5+VWlOtdgyJrHXzxRQHD83EDobJAqNmT6rrSdh4nMhYz87FhxFAKkL
VpmHj/N/+rU0Mco+Ccziue+r2gt4XRSblQuv/MhSt+ySYpPhh7ITg1Bt7TlLqgv3zlkxm7sVdjkU
CsopUAHWNolql3RNZ0b9s6Ulwy4psmpTGG2ya0VUCOdA6/bCkDTbwpR5jNFPdoZCjx9CI5u276/8
mkrE3COU8NqlAoexYLBO56IXx0jJ82J8hq3ZfjKkwQQ212Ju4CSJiQRWUGo0kUa5lD/O4kxiFBhJ
cJcD9O29dErbBxxMDUdMpvTXIv0XrvkvFCh/W6QzuOZ91H77EtX533K3zQluc/mr/0huyupfNNIX
qDeRCYksIewv4KZAh+4vsJkc50V/ineNh+8f5Kas/EW+pdM04KWlG7+0bP4fuamB6oTySQNsaWzQ
Y3mVFQ5+FPe/rstm9d+/ZzzLnfHvSxV20GKdgjwGzjTo9CHucrqzYDlUBOyIMWljIWzQdrYRlgkg
xQEYCdDBvxBFrwLMZTzg2AvklKI4LMJ1RFuraNNJVgh7Oi4mZDTRt9Lqg5Va0BXlz6KUFl6BpjMu
bvdZ9pGkcvEGkC8dqFVKy88AB4Bpscy9RGMB5PvpZ4Nv1tuhKYrbkrIFVIYZpXZIeFI2htdV86XJ
cn+rgIWnb0Uhoa61n0EzPKGmhxXD2Gm3udE8wEfIt5kyHA04weA4VelRVv1dG4sIMHFZuFWt1BuE
HhW3DfpoP3+SoVfZOfp0F5AGuFivlxGtmUXnxITnTACzDl9KrQozbazkQxY6tEJxl+0mW/mGBRye
I54qX3XiTk2v1GQfUOOFTdM8oH5S32OfF3e2gTuc4Og/iqsssesaI74vjbnBt7MO7RGLWu0W7yK7
ORSHqbiJI88EZAR3SOCdBZbkahvsiitXMZyA0MWCCkOr3NZzT/6uoeAqePjHz7dDjF3bLnyRPgNV
nIxt1FxhKIU7xVDti9SZ7qz8gy5ktlJ8Q9VI17Es3S9ugbnr70A4GqWjpS4+BZa4hSfUwWyrvSx0
O3wqDBfFrRFdEt1GhihDQxRFwMgtH7t7VJLQ4ksfymfjk/KJd26CZXBvDbbYkLp5WfOSmLYVuwUF
YErqN4gMbL8iXR5QzbSll+JBeLFMG+UnUffGzPPhqTXfxnbTy24RHmYsB4CIof9HJOFm16Xrf8ao
XrPshNqpZifZltqIJtnyIT4Ye801nmAWgh/zfzSgd0CsjXZxHXxl1bQnrKfwhcKdpMps46jY+tbf
qlvssED7HaKXOXD9CUYY6Hzbuhs+eLim3KDbcjsZtnYsrlsvvRk/WpKtHvLcaRF2A9/ydYYx5UxX
taft/cdUpQ9gJ6EzlgfYS9jMKfe9YEv40rqoGCZ31qd0K9zMn7KvOaYp26x049Ghj+TI2+EnxBgI
ITeDY91Y+3Ajug3vjFN+xrPYGz8AGHEAJm/4xj1WOBVlnw1CLCFyLZlT/ox/WqMd/8wn0D373nS0
KywwvOKa1jCHb76PD2rhMqGf8q3mRPuqdaEJd57kJN+TffFxirfWo3kzb60D8op760d/m95aD7DE
hMlJb+cvHNt6ExAh9LZW29G9tMkf8gd6L1bnosMYLWYV9lJiIlDWfl1q/30E/8X78+4j+KXsvvzP
7Y/hf7ZdlP8g5fqRt1E77b//76+/+jd5QbP+ouVA7xtSIFCbhTD+j7uB+BcoZnA3tNwWOUL+5J8n
kD9BohBSO+Eff2thFvz7DUR4mpSJHh2OW4gsQdT7k0dwlWGiJYCoHEAS/sVjcAZPprUmCiPV75uG
OkRst/Q0fuZIy+9+m5y/397f39pVRLsMQ3pHCwoiAOCcNYoPu5EC2YvSvAHnkD4rNNpctW7pkpV5
/gI1Wn3BmEDeK1ImvlAI1X9Ra/5jcfP8Ky3wARRwqRhAJDEIKX6vpgjQdhpg68EhF+d2KyVoU2fj
8Pj+N741CEwighOqxVRuljn4LY8ORaNNsa8PD/QsMAECeUqLvb4URpw+d2AFwXTQ4V5MkRfA1hoX
IGBu41tTFB7EEZaEAF10M5tz5gpmdklr560PgjC/NIShngOkO/2gpKvY1nUXHuIp7r5ZhSl4Yrbg
Zv983tDyIMFbwM6UT06HaUNTm6yOLxr7rN2QdYp2qiXthYLaOqVZJo6gi/VndQjE1r2/iJaUIPW0
TwKr4A1QitkuFDxHC1/+MeAI7AIiMTdKh3vbgF8HhZC52NRoTv/5XsS7AX66THuMqHgpx/y2TXrC
W1+AhnwIG6O7Ck3wxt1s/J2d/Mcdfxrcvm4Tg5ibD13ETmmQnY5iTVj8jIocHqpE/D6QVNuWXj5o
JdntJMNZ/eMlpA/DPuGqIkJb9/w65hyBKZ23ulM7nnKlsTN0Qi/kgm9sfQRjRZq4bH1O8mrmfISR
dDmr44Myj/4WAVnizGz6gfjwcCFWP9v5tKqQoaUWBvjivLieJbWUUtnJDm2eYGrGwM3Otxrpwo1x
tkgASYBeIu2ylLnRuz5dJL+FgmkaJTfGnEUu1Zvkux6Ura13mfmAkE7/p8u0AFfo8rBAEntvPd4k
Kc1QN2GERzQ5DgrWLSKbZrb5w82wIKToyVEvNZjHNRqrSrsBUXU1O1Brk/ZzrPROUSbKhVHOz/Pr
MIvuGEcadsbqdgLjLqm14WeHUseRuR5V0Y3lavwe5YXlhW0g301z/6CYVfOTCn5x58uASJCRmrw/
/VxNo0BB02BRxEFb43QRIy2dsJLOw4MaqtOG1vB3X4jGP165pfix+MNQAeGDVzslbeSiqyIOmIW5
wcbP68idDBKPP/6Uk1FWn1I0Af6RyhQeWjmxnFBWR2gYZn1hlPNdT7eew0XcQepG2fd0wia4kQYC
kdnBGLRqJyAUhEikEO2Rb5/chHLNBUm1s2uDJ4znhfP1miLKy5//duGKhTmYhSFmhymT9CcswHof
qfah/ZCgXqn+6WOm8pRxDdItoIRxpk+HLNQ8Z0JZHPQmHK/b1sdJu0/TC6RllZ/879IFt/syCiSQ
RdyTm2NdulCSaezbAL0QvCsoOWeRbzdTckn77nziGAUxOmqRXIJs8dOJM8M8LjFWKQ4VZcISlJTQ
ZdfV3PiBM7VQ8i8UHZfre/VRNDM5tiC3XyEkp8MZsTI3/ZyUB5g4EgJS1Zx+SMP/4+y8luU2ljX9
RIiAN7dtl+3VNKK7QVASCV8AquCffj5wZuKw0R2NQ+0b7RAlZVehTFbmb7DIPBS4dZwib/L/HbXW
fR0qLVEr3+16UZKAkGfrtDdn2dnFIomkZ5dIs9SvJQVvscuG3IuQo5PpV2S3AA3nerpG77qaXrId
emxcmbjIEHYxvWY2DarGyg9XAbDXIAWi84Rv2NYJjTWS+61QOJ+T/4KTpWe0uDktL0oc0ZYNuY/R
/6DwrL/Wg9Ufh07L/nS3gbEGKUNdD5VuwLiL2jXmiONkiLx7nQbPfrSV1x8LPFUeIzBuX+4fV1ff
jIxj7o7yfPIggS/XZxlk0tYc2b5Kv1A7UMb5Uz/U2hYbpubBNhp/JXO7MYsz7AWjKBKQa+xnVAI5
AC3fvmomA1JYV+6EFD0lhcF7uD+0q70wD23ud5AU8DjU5wPgtzOL5ScHPWvbV7Ig43uv55jFRl3x
MjhefxITMhmQnjt37xWRs/IBr86WOfQsG4wCDI25JXoXnGQWN8poX/tM6IcaePc3YcXTCn5nLq5e
bPZFlMXid+ukjtrAbF+tQv8KBB2fZDsJHgqtDD+mEL2xIk37P80ff8UkvwbniuDjsttoCauaTMwr
X3s/83Z2on0BxCj3WjiuiSjdXCk+gAKe9sHcRrn8fK4J4tNqvPY1qArkYzCe3CinQGTXNdbSj5uh
OKMpolMtBw5zGUr05YDgjtu+TuitPeIbqH/RQ316SpS9hrlaVLC5dmalcABpwLpngbclBVyZLsR7
lHpefQ25TNg1fnqaNDd7Miw3etXbwRQPQ+U5ySZDbtbeVBEOrl4txRtGFsY7GTurzLYbqxVhAZ5R
AaIqZLWLjYKeZq1zGXavY19KFk2P50uXhCtX060o4NnhkPEOpta8+J5Tgtbl1BBl6pC50mqYxxnp
5/7+pr9xnvGepzhCWYfLaKlPhU1S047wnV9NrK63CdfgUZcYusMgr7+0SqV/fJ7RAABINbt90eFc
+uv1YxArrdGn1z51IF7zobae0urtZJhrXLzrobFoYIHwKOBNwF8uV+moPFFOsHteU11ybBVKIcVW
WdQxdlrde+E2x1U8W3nFXR+iKPfSvGQbIoNDN/UyaOQV2GUYUfBqtwO93RRZ6uSooTMhEbLyw2qP
+LjosOnDdeU1p+DirfyA60OO1505V53Ia6CxzrPy2ynexqZeG2DjX11f+lh9VMYbqjLqWCgEZzbI
DQ4I7qkwWePoXi9XGsc8XSFXcY7jpHQZ14mdkCpVGb5OrLK9yKTayBJhzvvL9TrKfDtQyUD+hNra
8jTQzXDECscPX8G9TIfRNuO9l5RrRSjKhPzai6sCfRdIkgD92BQQmhZXhVNpNnTBwHyrOybs3eAN
mr1Xfu/476IA5+jDXCQ18QOejOklCqRpPxVSlEjSplVA4yKtKyAfhVGofj+Fk+42G1PmfonIbVi1
6Um1FgURxAJ17ZGERlo7R6bo1RVWNKQ7p+3CT5orNMo0IzCZh6wKK3Mn0bzlQxqRFGjzVbXatXT3
hp2t9/hoB0GZOt9kOhXjtgqL6XMuzCQ7Z2D15NZMKuU+C4hgKciRIavKD0bSBtlGr4B5AGAClPE9
ybq+OVgdbbVz3DZx8JaljvrpKAn5A7yHFr+IEgewR2Ti2+Zdm0dVvYNGXDSAPNxcf7CaQs92qd2q
L1Ex4SldAFeMXnw/zAPaH4BXNpCA6FHEueuj4gF/5UXXh/xTAyHI2qdUqJKP7ugk3Clkzd8Ha8zN
UwytM3mLVT6Me5Qb/G+KstJnzaSAdZxwk48Pyu0hqkwg3NvPeVZn2suQDqn3OPghKrX7cQxD413a
G05NdwTQ7Rs9e60/6BxV3y17NPxdXAifxodQZb0LB5RjHmqv6ifEDZIygj8B52mmW9jNY2enCYgX
2ac+Dn7a8EHrBiPfVVhsfpFNUaHU0npFuVc2VxW9JwuLgSgIk+9VrLdYV+mOiLcNldxHrYmydGco
GEubCl2aFGZLqP4Oe9N93/QDhUHSyS550RsETfZVZdOGaXJ/2qJr0yXbpOHVcAxjBA12E8wV+xUv
LKc/ZJPX49oXKPLEfUyhwnsrLM1tEAjCXfxv7kObzlvmtVEK68Wp/X3lTVayLbUAvS6UXP52ZVmZ
W63J8vZgqz7K3mUyMYeM7pJufhsox8U/gOT05oOG+i3+2qGeqz0GDPBX4siN28MEbN05oMiS64/h
DKI/KDAdxtYPMkQXNhTr8DRB8KEenugaK/cxayxHszZO7rd0jwKckXaiqS19hwiDlu/U1NcjfvFI
vj+7uRc0mw6eSPttHI1aHYK+t9CUxehotrq3qv4J3fRaKcQ3nUE8+04/e4ZpDss97VSRPEsFgvQV
EHRj/NuHaoKMmPppXL22CORDU1F+F3Ff1KH5iCaImxydNKy0725XlGJTIfbbQafUy/zYqSRotl6U
u+/oIsRoECYUfPWNG9aR8+jSeI8OOAyW8ji1YVM9Jhn/Mio+iPftJ4lL4rZqerSyuSltNNlAcdEx
1fQk3PetXp3dSGBr6fU0N96UlNgTuoMvqm8pPuSU7Gg7SPFpMlCO+3cyGhF9GXkl9XIz5NFQ7YSu
g056RGLUtaja49qsvld57TTvM3b7+ALZSXeOmVdQ924qi7rBJsXwDZ94MdXq39YcFMtCpKXOmXXQ
hVBu/ITd/fhgZf3PKNT+HmLqbJmRN+amaasnKUzjR2w4XxvpvUVBnO/cyvkw4qmH3C5qA0o6+t5z
VPFTtYM4NMJsdwF1+I3orFOhRcgeJBa2XPj/nqAWfhYKc/spQfKoSs23JtFsWq9Tlv41kqJsEmrq
T21bHZHLV3u4pLMjDhY+VhhVp7A2+kMw2fYmhRV7SEtURUwDwytjiOt3aajR8Jwwr8+T+i2p7Gbb
Imn04LelOIUJ5TptdH4Okew3TuK+pjJqt23oaO+LurQfczN4s0Qo9h20IuTyrb/HuOt3mae9WE6j
9r4Q1QHXUvvYtEa0s2Zi1jgrmOfUnb64VvPg+WmFkmtifWz78iWAibwfRkSCkilNH0hou60wzPNk
o4rVNsI4jl0GjTH05r8tNkJhhOyrUb1hNEqX342QhnNF9QpX6JtVOKg6I5NXezqObp2j8OUM62cK
HdGXsE8R4hvGL8owKbOZeo/ojm4+uXEujrJOD5Nf/AC6cgCNHz7YjRuOtParejBQvioAmTwYrVU7
W+kW6OXPjTu8/6omqrVdmzZtee6LNJgemjyz83e2K50Ay8PE0J44J4MW7z5wGQ8SMqOzdWXsl2/l
GPbin2ES03AeUUBw0B6QpT9sUx1Hlh+jHMvuZ5aMZvceeFzUnNLUnqi+UymxjthuxuaPwtSLseEe
c6bp46x5D71K1yLVPdWIkcl/QMnq8qyXhUiAcIdmulcI3ARPxQhqfQPxPX+vsc69Y95P1ng00rYo
HozU4MnWUTZygGDmUfmzqAsUo7cxd23qIyBJpazdYupmYb7k2f8YE9IT30MO6WjvKr1u965A+xjN
HB9S6kZmSWM9pIBkqDayo5xqW8WOmW+H0OvcjekP7pcu19r+hdvLCzd+DL10p5lRdirVEMg9hSof
kR3VBZ+KuPC5cDVV/hsEojKxBYNp8BwUChX2oXQLUDRD7zt7yhKF/RAbCG5sGmeqUL6NC4/PZuox
ryXwtj9FgwnWpi+cGuFXMtJ83+dp8m3mm8oNem61ALbaxk+xxGx+k9UWMA8Thf/iUPe5fh7axgpg
nLWwMsu21OyPdhPH/9RFj6S23nGrvNQQwLgGfS7qnd83rQ7xTOT51heJUDvmheRt9Ae74hkQVf+C
EgqNXYl9SbUZopG+2KDFtnsWQzHJhyAZE0NsB63OGti2cTAeZTgF8YscYh1oQykNa3hBwC2iKF6i
drcrTGloj/4AQXOrS8tSW9FBaN1MTZ039qbIh0DtKIAZ0bBp65QLzC0c510thzTaRkYr3lcBJR9u
ZtB8b3FB2rYra0fZ71vhR/Is6zwFLZwg7bJLrR44DMe6Kk8BWrnZppF9wKPfqd36ITF6Izz2Xtmb
T56MOw2QYDXAGq31ChCL455jdJ2Agpm9CjZpNLTJPifJ/0aWrxdPNVuSB71ppYhkxHr9gmtR59W4
KeXmdOSycNJt02ZZN2ws3AVn69nQEUcwSo27Lbs4tI9ZRwq67Tow/UhnIJ7MichtsrEGRZ6u+Sm6
uOCme3eXex1O5xtVN67+TGusHzeBRqXvIDm5fo6dmSaP/OPJh8hWzSclq0F2m26Yc4lYDhXySlWm
hVt7KAcTSzKHVePYstDeC6sGzw/nlHuhhsyW+xtlKI4JrpYKFpLIq3+dOdF87DrhzXrPcUqjZQBw
2e9Mtml/RMoJpWJDH1DTriZhTceQ7m17NIsuZVuItCm2RVqAKpe9W2WPAfoTnxIPMD1Qp9L7IFAi
9DdISNXl0W/D4N8kMbDzVdLs+XgNkiwbVG+j75RNavEwktOLQ55mJqr5uJ2uaR9fvdYouBmzZAhP
RVpKv8TFf3utUa9PfCPp4pOI3eiUllXJ2WKINy6ycF+YDbJodttbK4Xnq/rNr6ig8kj+aDouW6ck
9ZksxzbGxjkUjxJZuH2aDN6uLrW1AV49wudQICopMFBZvJIUoIBuYLg8xaeATYOrt569jsiAAxub
QnMrzTJZAeddvRAJSNEEnQ/USniFL8omXoQ3iVOa8WkoLO9LBKjhawarYKVscjMKnVo0imdq75In
r9dDC0fbi0/GZNbqQXOwyXkLxklfo1zdCjSXf2HI8Q6kNXL5rMZ4qJNZ1SSn2oEWZ+bopFhjKo/3
n9W3FgTPah8kCSI2EE4uo1SNirURWOUJzEr0EABDINNMxauXu2sFklsLguWA5tXchqYPcRkqlyPJ
et8nJwdXgCYPOCbEjHa026+0d7/8h3Gx7txfe4v662WwFE0tCdIjOQmV22961Nf/TGqQW2s01wr1
Nz8U9Sx0yubPtYR6iFygTtnkFCcNK+KSRblPfdICL+4+3h/TzUAUX+l0cGxQqr8cU24nibAaOzmF
CAjw1NA895OFvFbzH5b4jBUAwUQ5GYrWIg63AqLLaXoqyqz97CEE2OzKqcrFn5Z0fGBSVHPYRvwF
CNplnKkWoTlBeD15sdPuotgwD6Pnxx/+dNZorHpoyDngHvhKiyiqwWJJR5Lg5MtheMnrTn9BGyFf
Afxc7yN0ragWQaFGgx8Nssux5B1tGXyCvNe2zKFtAJTB1wKgM/U/848/z2WoRYVKV3nno5rp0dFu
jddaF/4bzak1aasbi21u3wEmpJRK2XaxgfyoKtAT6IPXKtW8x7rtog18kDXK2fW0AS+gB8oaYLVB
wryctg5is23kMjpVHbIZY1mYPPnh0AybvA7ST3+6EiwLdU0qlTOpSV8WSL3OM7O2CKKTlke6fBNg
BItXWrz24X6cG1f7RZzFoCZ3KoJYK+JTY+Lw1Qltb6gfCDKA/w6d6aB86I33I96aRmAhdM7R8ZkP
h8tpzIbGT+YE/OSPdt5uzawvnrBPM5OH3hnjf+4Hu7EyoKdiWjobdgDvn3/Mb5nLaPaplkV6fEIu
wDh5RpN5ZMlD9fN+mOsxUS4GUmZBX0B9bCnqN3MEA0m2ekJoJf06YRVwcNqSt36uTWt+MWux5qLw
b0NK/dzXfHfKTl1iTu/AlNq7Uun9Ps8xB7g/rOvZm8vKUJxhkYIQWaoHtVT7wmgYklNTWOEnCgPG
gf6q96fNFrjFc5eONhXf6aoZUbiVZcukSE9dhu3u3nCxd3gPrzTttkE2+dafdqzmcHwqoL34ebAq
LudPD43Ic1qLLKLvqQgMg9o2RuuuJK9zLnJRmkfeibo8jOH5/5DqXUYx53q/03LRhvAieQwCI6k5
lJzuQep++dL6ffqSarF2su1yoPphFH648hNuLBSfSQUKC1mco3GxUByVUgca6/SEJXbX82SbwmSL
7kn5GTUM29/dXyvzf+1qwLg4zV0PErSlWYYd2VUfazI92a2lDryCaHK6VbO17Sx9ctO2eY6EMh9k
QMf3fuQbq9RHApWWDhnu/L/LqcYTMgnyIk5P6ZhDBqmNZN/25riySm9FQTQFLBvwJRiXi5PE8YdM
L/CaOyVgHj+7ehoXO/5mEm3vj2a+4pfziKi5O08jLc/lwgkpdYTOwDyifTF9cBu7+pB6ESSKkFdX
Rf13Tb781jIhgWLvBbxFgN1cTl/hYXMS9VpyqhSA29HHMzxXWvDUQDf7cH9s85e4GhuHMJJdAPiv
Xj1CTGmd2iEqSJFCc9L2I7Cjr1Vn6p+Q4+l26dStNfxujm7+YGRVKB0uE96eajzs3SQ9OZ1hH2Bw
iSdPG7SNtDy1clre2gF0M3Vndtkij1vkOjJpwG0MnGNt0uQf3LjOnxGzKp76Rui7DlKus5FhFTxB
zl+ji98cJTyCeaCUQ36JmP12JwyUxZH3D9PTYLjqmxU0KYwBhZ8MzQWIcytb4eYSRYMBb3rOF064
yxUTx0U9+sQ4+a1vbMPKqnbxlGV70Rni2YVq+vU/LJvf4i3efUUlKWxR9zoVPXZDqZf/iFoNhbUh
TZ9oXBUvuNAXKyicWzMK1xIkIbrSs7bB5Rgtkcd9oM2VzTAcn8M09vtNF7fiaxjD3Fw5O38x8ZYb
4/doi6VD2YnuVmqmJ0Oqyt4Nom43NP/Cc9ritSZSEdNTpBA8opzqbZRnic/QRtYyiyWjeL4WfdrJ
5Enoa6B7sAAOB2E8BX3icRP3PRVPkXvi3zqLqSc1nkXFtsOJJ0ekmKYhLayyfycxKDvjgh09FJWV
Pg5Sn/axK5A1//MVMDudcI1xUGFwfPk1fF/1bogI3Wk02hiljbRXB4GyVUKH2WyzYy+8v7nsq5Uq
zc1FMKs08+/OyKjFwgOaEIZtSyO8dej1lML6NKWhjiyzq62cHbduF95jZFkzvB6E4OUAa1+Tod9w
dljIEaAeJ9Kdi3zG4f403jqhKG7Rtv2VmizxAk2pMqHwCziVAGdOeuyqD3ncoVxk9wXyBU3wbIVY
cRt1GK3Acm/OJLI1fDtkZOBvXY7PlpmOBryRnrIgc/YBMqH7yOysJzAna5IQ839quZcAlKAy5MyU
oysQNWJSyax3eJoG+aMIWKqNqqcfqrbMr9T+xmOMEMLX0i+LH/Q81QpG8OYeskh/oI4B5Eby6HKk
uR7V/EmYnSRvgiOWDbiRxFMaxFtzqOSHrEqaz17h5HTte+PfoXC+jqKzD5XfWh+krtH9jVFa//rn
Hx4WCjYzWK2T+87L77f7IRtHSemYFEkvLYqn0jCmQ1hNzXezHztKdbn4RldBvddQOVqZkFtrDiqP
zt3rglZZZme9lXVBqQOH88qw97Zx6qGrga8AgAVZ6D1uVpZD49fQkazZYaUYtCtba57wq/WASg1I
LtTrKd9cjl2zwpjHgEpPJmYMbzXQir/gF6WvBmKoO6XHzjHAEnn8D2kcGH64K5QQ5z19GTWo04Hq
W5WecmFX0QYJz3JuXsXaW0el/NEShrayuW9tMYQBqLcx22Qfi1s5GuMho6OVnrBkqKNtX0BFx8JI
c8KNl+T5WrZza1oRhOLRNoPgyTwuB9hNqMz4mJacjFj6xOnrv1UWgdtB4i0+9H0f/Ix5aX26v5Dn
g375MSEr8GybIZ2YSF5GhS2DqwMkyVPbDfRTpygvaJnTc8WQlP7KAQFa9df9kLfmdYZtz1VgUtbl
vA4NmgQpDNBTO1jizYujYdxVMupgZ+Ms8u4/BHNgps0tD7qVi2WTRP7UjKLhce/I/JPTgg48YJSZ
/y3R7oj394Ndo1a57wmmo4EJ8xI5lcvZHAKhatypAHqVvGM0zD/pxffRno7stHWNaNvltvEu0ZXA
OcWMd+Pk0f6JFHqd2hCvNWHmsS2/LaA8bghQUxQbFitqLlO1XlJk9F7b7GtYNM0pK2OKk+Q7/snK
hvqtRbva3Vj0XV8cnybASppxzZyaJ4SzCiIuNxVn+OWE1NCHakfjJ8hM2dvAUAj0TZ0z7tI6md4q
lP3xUIlRCzca+0VLPGOjx0YLMaHv196Bt85NENL0gXiSUaidd8JvR3YXpTHCNjI7pXbsHyhclfHW
nqL6ua388YCCYvCPPRT5a1WW7tq6mL/78kvMrGCwEibmB8s8UEn08nMty08CuaQSvw/N/tL4aftF
w6tYbt1RqaOFoh/aSH3VVNtc1IMD+Bcm9cqhduuU4TVFFQM2CAt1sSbSvshRS26zEzriwPsSSX9p
ixkTLehppOJ/aLIo/KlpuT6t5H63Ins06FADQWjnqrHQMC6hcZ7NGB8DRYtK6PG+1Rr7fd4CTdjI
uC8RwWjGtZL5rfMGRvHc8kQHBieZyw9vDwGmqr3GzeGU+Ysx1D3yoaJ+35nJmuvmrTHC4WSJkZgx
1MWzQ3OnOAHKQbsBcPshHJrZ38hwH8H9as+qiD+hd6WvzOvt4f1PzEWmqxwku5JKZCedythzP0bv
wRKI57Csisf7x9utu4KqJT1rFGrB5M+/5LcdVALxq3XQBqewrL1h05vZOB1r0bbB1jNF1G76VpMr
2c7NmJARMeSB5wYk/jJmiDOJ4YxVdupxXMs2djO12oYdDnsqs4J92Xlr1/6tc4KEck6ufFbMskY7
aLjMZZaZnYYE3FpYVHayNUVYP5hm5j73XhIjysItudNQH145KG6uHzIqyipztm3Nf/7bDMcd6K3O
ZP1okXwq9fDkpmgMl277TktCtRuLtTrHzYfybCL9/yMu5lcEXm74Q4oJuQl+FrVGBEeqOtwDKJdP
nmq63eSJr4U5BEcTCetjggn5ypF066mGNhAtQKgVAB4X+5OaLWDYimVlFsI5JoFebXw37FZqLDc/
60xM+4VKoOp4ObX5FFtTXajsFAsvQ08xizYqc33kl7r4pQOyfuia0UdeewR7e3/f3Nyhv4VefFU3
9nlAhQbNDLrD2iZw8/iv2gfzuNG9GUR8P9rN6ZxVB+ZNA4Bg8UWjRCEiqrAYHLUJFxy/68isqrpH
uPZ+oFvDAig3I+VBKXjLHo3ZUJA3kvlh5mMcsUldZ2gA/xoFBQWpg4n/D+HIxukJ2TgVLDtPlYkp
dYql8Em4dBwwDs7rz4Bg1U/NDds1r51bk8jbbm5Nz52aX2qSv23EHCF/TUwaR12bVzsFXn87lUO8
siZvziAaejPMl/bJkiQPM0CVUZDkp4aehr61Y7CxR0vEzYdeeb5a+V63jlJSQZjwcJgQ9lgkp5qi
Sx60Mj+1pZV9aOxm/CrRj/6CLIvtbxUlhP9QZeLBhjaEAfGHt+oi2QiFgbszZJyT42keOT4Wel3Q
gEXMgaZvy3i0z3Wo1gxUb8wqcq0YWcwFeMQcFzu9ccLcx9oqP9mTFSLM5Fk5zUPwaRjBK3PlfXEr
ww2AFsyPcZ9L3148MDixcTAwqf5IDDt2beeqp8TO88d6FOPRjaR5aMyweElBnlUbR+r1ToOp+iU3
lFhZTTe+L1KKdIzQXeCYWyIqXBVqOSdofko7e6geWxmCKMSKDayoTCbrYyOk+nZ/T964r9Abmsvz
sLpYVvOn+G2bSAFhAdVdcjrqrH8bZQRnRSb6vtA76w3KV3gAAO+tWYjc2JyULWe+KntTh8B2GVXF
VYA4q84HFtOo7WTsNWAke9PP9veHd6v2xAmHGS5FnllmZ5FbQULEy0jI4jTI0c72hgxowLlmmWPZ
VvJcBtKfPqRdvU07J92TNhS7uI5gWKO68hrmqn5wxaCd7/+qW9957po57GJyzCXlapJBWPOCLk4A
C419U+N2t9GMsj5CpNEfIaNWX+8HvJUkIIM4F/9md48rMqYZ9g3WwJxTZEC4SYgGXfjKHGE66P3M
qtC3GQ3gFgoMqFidGfuoa5lYGfattcZROZsj/LoEFvca/SXgQQHbmrLq9DGpp+8Y6Y4Pmt15Hyrw
+geW25rEwrySFu82RLPmbj3KoFDoFzf3gFu01tN1PvmFNb5vI92dnivK93IbUFPYIVD0OaMlNYL0
aSPcG4PAmj7dn/xbX5vkjFI2vEKa+osztOohljgDuzrDBdrbuYNw7L3D8/CHJ0XXPAdT65QrN8Vi
g1EnoSmgIx8JWMHgel/cFNBbaj+rRv+t7XOxc60i2gFYWKMsLkb2f6NwxULDQ4aDpsBiG2sURzV9
8t/8sk3PbhsZm6KL7OfcGoZ92Ofqy/2ZvB4VvSeenqQOqNmT4V/GC+w6KPlT4y1tk9lGFcZLLO3/
J1P3v1VDYlSsmJl9CnyK3uVydzpZG+rj2JtvMvLkrvRmykc0as9OhS2AY9bT4f6ormeR7IvcGb1m
jinUKi5HVaQ6ICaprLdORvZZp6SCs24+yE9RaGkR3Bj0dO9HXGzEeYSId+szMmE+EJZIxFEFDRo7
nfsGtrvwdo5X1T94e2tYtBaNYx4j0yzFA7hfW3u4H/mXB8Zv+3EO7XHqzfpFrJsrteJeyrIv6iB4
Q/KpHU8Vwkz/ZJ7Ivkivz+BcZWb7rUw0I9nm2RANqFgGCrpkELY/qqZQ2iNCTphIWW6uBbu5Yuhs
qNdo4q/Y9ZV51PwEq6gksT2BXubQVF8tVA8EdL50dLb4SAHOBwFSyl2bOGXzIQDq9xOxH+9z3bUW
1ZSRcuNGTzv3+ywB1q586uU5PA8f1CTYT3cGwYBDvvzWBg6xLVV5+42eVoWgqhG9pUHvwHaCmPK3
1Y2fhN/txiwu/pFlp77a0q3+rO80l/KQ5AOSO/8MwDiLG1HGFvwaowzeKG4mx76RBq4kOowVdFqy
bOXhNK/di88N0MeiWUy1ZEa+LnvGITLcs+Fe8BZEZrbpK5T97TT65qICiylefRTCfBf5ODjfX2ZX
BwXFGd5NaC1h+EE5d95yv2U1nSX73Bml9mayoCECRe62iKzhTw9ZnhWsZBAiM2OciuRlFCm9Qney
JD33Sdl+6bUyxxTTMT/dH8siGeZ7EQX0K0gb7jF3WfV0ahKVDu7RWaG/cvQKQ38hJ88O8OaylWm7
OokgZhMITxKQNmi0LU+ioKfC1U7hm50HWOO5w9chi7xtqPn7pu3Wau3XAyP7Q/OZzitJEMDyy+mL
YjGUUVVFZ9l3CAYR8qXKK+tkFG3+x1+KDJD3O1NIos/yvwxVDEMsNGHG53QonW1cy+LQ5f1arnG9
6ubeDwqcWD+B3lsK52hd0pUmevZnV4b51kM//rFMo+D4p+uBhqXF2c0TyaAYusid69grvayPM6Yt
s6JdVQbVN3+aJH7QSsRrjPqrq2K2EaBnS62ZBgBSL5cz54QJHNye2113omnjFDTuglr7R1bds5Z2
5bFLxzWiwY11MZ+T2PVwQHEDL0K2nEhgOZvsnERF9Rg6qEeB8tAw7ImbsFvJjG98M4CwXEpghGhM
LvkgsTdEtg5Y+gxDP3oNpsb6mNqwwO9/s1tRgAXNFTJ6dFez2JljLtPcL85ZGhSbUTXBvgvGtW91
KwoqsVgckQTN8m+X3yqOUkNQRi7OZuuHh4rE8HsUO+nKi/E6CtDjmTkzG4Cg+LWI4tJ/c6w+LM5u
OFCGMwOcnxrko+/P2PXFQRSEvdA4odWBfeblWCZPn8xSCXEuc5hiYBbkPhgz0Ndj1zzaGizYOu+M
56Yu3LWW1/WSt/QZZUiBnNQI7Pxl6LA3qrTS4+JcGl7XvzeR9QTiWMXmcJaYYomPo1m1f7tVCLl8
c3/UN+aWbJ3OFsAEyFTL1aiqXBkAecozUma9jxJiYG28LPb+fItBs6JDTWrEF+TpfznEHFtnBNKi
8gzpFjq05RRbp2iqY5C73p8PiVcX9xc319xRWexmKy1KD4/j8iyqCf9Le3LPZdqUK5WTZRGHW5IR
/QJkc+WTVy3WS6JSq6XnVZ47WrYPbmZnhxhr8WNe1sne7CsYpYVl70Gx+nB3jW7f+b1NIZJs9/4n
vL5DLZPCPw0wXnok14vVw96mUA1w48zzujr2tXA3RR+LPSATpNOzctrdj3djyVBA4BN6UDyRjVnE
K+vRqZ0orc5hmaR4ltbjpo2wL78f5daoZtE0HNqodZLQXS4YYeY2x1dbnWVmYlFqBelWgI3bZvhu
7otJVw/3493Yg9h4YI/GM8UC4rbIDXi6THKUXnVmq1jbGcmyT2B4HoK8pQg46dG+r5vo+/2gN6aS
/ADACM1/myx9/vPfskbO7XCshFOfhxADzxDXc2drksGu4cJvTCY1HAMOGHBRHkOLwRmpbw/OqNfn
Ehjsz8QV5fsic8UnNF78PfaHa/2E6wsVnsfcCEOvc/bQWMTzTdlzYvvVWYjRerLGujuYg+1uU8v+
cn8GF9WWeRfypLQQMef4mjk6lzMoZW23ScTI2r6y9kDO6m7La8cbNzUioeYmyQv9L3eE2Rx0cfMo
06pc+QU3Fs7cd5uRiSiGcj9d/gLVmnU3Tak6c8aV1p7zWpp7y+jb4ikojap+dJsBOjONj7WSy8Jb
ghcO1WMYd/PlMaeAS9R4HOP6mGitc8ZiMOnwaM2dSsgN9e0qeposWaNaWgGzeomBs8uflTdM3lFH
eUFhmIEGDvdo6U7uT/DKZf2sDRYs+WYwa/UMO1wXj/c/1XIRYpXCUuAbmRRu5ifa5US1PZa53WTk
586Dz4+U5hOii2dhR59LpugP8+85GI07YAHzaxBsymUw0yhbAzSvOMelMjaIqHSUwfQ/fb4QhdY2
hxQXzq+a32UUlVdmU4hGnt1mcreOowVHltpfTlCVW+D3zcqds1zsczhqirzj584gJN/LcJWtEGT2
R3VOsOs9wkqAfx90xl7r9W6LuXh+VGPv76V0o6051vEfHvyEB4NLkkR6xD2+pMPh/axQ1ZHN2dKm
aWPlRnTQMLr84y/HPmZ9kOtBj6R6cTlIV2mVRIGkPaPu5b/WvZ4WOHfV/VqG/AsE+nulAH/CGeAE
SnQuT9PjWgbKNcSp2h4pklpHWcNK8U5TwaQjuhBNUPn9Kf1qO1ptvIul2XbTrmpcEGGbpGzMeuPr
raqpYJgAKvMqSj6mnaVPR4QZcObwu77Gdb3TIY1kLqoRm5bG8XSMwsL9O0Pt92MSUpvYFDJOu03t
R8GXkT7BG4o+2l+Wq3CHub/5ljcNg6VswLt3Zs/MRYrLwVr4EVpDLYZzGWjfzM6Oj3GZuis7/Mr4
dI5CSwssxVwKZpsvotSR6RdJNVKZ7QxjLwcH5Yx6kGiZTJr4P5yd15LcRtO0rwgR8OYU43aXXCyN
SIk6QchQ8B4Nd/Xf0/v+Eb+AmRjEKHginWxPN9pUZWVlukDg0wQqpkw9QiVJNEXlJ9y57P6SWpHb
nSlpprbftICJ/uSi/nds9MoYH0yNcKKTO5ljCz0YFGXz3evGHQH9lvrT4LkE24XmBBjN6XtBvdyn
/9peEnbjneFtJ9ODx7YNy9rWiAkK7TzolHz4pqeL8hzmhvtcJQm+eEN97HNVeYrRyDvf/9SbB+l/
A7Ov4V/TjYWpwPojTLz0RttHReDoQ3VC1Uy5qHOC+GauNugxKekPfWmLnUrL9tO/j4ocAHERHEF0
FDehjJL3Yd4rVhEYaVL9CqCQHFQQ1u/tUo0X1Yiag5vMWBJbi6+YYXS0sTk40OdQP2tLH2NhV5mX
qkbR7v5i3CzHYcYJ2x0eCrzGTbQaVkpCIVMtgtJFV2dQekDcUhmTg0uj3EHREEMLDaSzBoDYo6l3
dAZhhYMsYngg0m3hRMfp0/3ftHkI/7dU4HjkDFIWaPuT5nSuRz1uioDeK2f0p4H7kNXB0O7gJWpL
6XWYS21nITZvx/8blG5fkC84+VsSn9ZXcYiTXREoc62drbbRnz36SJ/RtW3Ok0Ujnecq9mEophAf
pnqc9zbIrW0JAAzyAUMC9eVNnJQn5CQlrViBbaLAfBwFzSv+YBjcEIi84B80x9Yrm+vQIHuIsDts
cBtFQp9KW3tolax5Sbt2/iee6CT2p9at/g77qEbJSx/zv+9/ILlX10eXUydpP7IFR6cLZ32CUMtv
zTREN0HU6igOSAhp34y8NffqMPLvbMeh9EPCD9mYKGWzJFk6gUfIhpO+gco6878WleFaVC9ajs3k
z4dnhXwenfNy20lEbz2rZhEeGj42Che5aUfHJq6a5YKndjM+9taw1Vg3ef1zC8Co2IalRl0WJp5t
tKZlCBoYYVUcURze82W5vl8psVJvZEejw0i7zno6im50zBbOHV1hVUJPtFu7R5DzRGDkZsTfC6XE
eB4RSanNqHrZsJO7XR8oxgdck3wfOCPbpkZM9Cz6pZMsIDtxsGszo+VU6rz4v9VKW0PQFbPxV6c4
CfXWvu+6E3A9FmL3v+n1oZJ15nfRBdBm6xqahaafKGMWOMmcn/IM7zw605Iq48RoM23AjcthaXL9
x/1xr68wGfRyNN6PM9t3vfgItkcV9Xu4Tu2khwdMQpboNHUuBptWwfDHeDDrx2USGBT5BxMiEp99
W9op8Uiq9Ykvjtvx8jcc2eXgDNZwMXOj+QhbLfmt8QZv5zPfmCnQCl0rVLdBOreEeEWJ7FoImMBi
LNXCT0bXIKTLS7QIjcmjILLkqrvzVW/cC9zSErzCYxLhhM39g4PSslRojwVoOE6l9NPI3YsHIoko
YaaPO/DqrRkSCEuJAQ4untXrb9lAkatCt4BxZY8G+pmlqvuLOynf3K4fAyjovbJzQdyYH205GP+Y
wFacUfmL/gV7SLNbu/bCPND0XrWfl15txlNPT0L9HRHk9uHn1oFlhIAKyC6J8rbtbTFTYc26UQZG
vlRHFeHhYChaNNuAzS4m1P1vD58NmOpg4thzyDLk5mzMk5uVrpsjD5na+RP4vuEXnj7/LO2umw49
Ao97V+GNW4CSFlo1suWZ6tb2KsxjLU0WUQaoDenKsZ7CtxA1a7+w5/zJGoT3wctx29zZpTdeSQpC
XMDQ9Ljzt9wIgMGYmtRSBlxA+jcFFbk/myaed3KKm6OQb+KKhbzMldWABkNBpGjWBNVUVafY6IYD
zsd7YeKNM8DaAf+zfrJHfbMjsTIrG7OZKvoVIYmdzYQmXH9MrFQ/L7ob6+dOn7UH0QPWDLwfDBXd
enA5wLn1MTDiqE1E55VB3CfWFydezK8GSrw/lzi0vuaVsK3j/Z15vZbIdsGFBXOW2i9b7a60lOZs
qlEFwraVk6jRTA2HXtlpLrheS0YhgAICxFyXZGA9rTIyzRRuBKMUDnJ9eo40aoGLp9NhP9otunH+
D7MCC6OMLAvjW1QkpbLQu0jnBrYyGq9U7OIno5p3noHrI/ZexeX1Ia+C4rS5JHtFofWkzZoAdlP6
UoZLfgqjYeCdLXQ0KLpk+i2M3FB7+KaUw8InZEWRi9qW4usQAQNguTpAVXx4A3XXXugXQyXXtr1M
eXx7QM2Ru5LkmG7JzSFIBDmcHsVN0NrDXwIT88scPS7+DjzAzpMnzQO03e6OBr3U2RvGNkhFUxrw
QKzmt7mzwUzv74obu5DQGrAMYwR2xVY8bg4BFnNYnoGuo7E21E70orn6P3pel8Gk1Hv6J9fDcQND
bKcSQ1EXiGG96efKRIk6W8YgrqIfU+M6B0XtPtsWhqp9vluwvo593+/79xgMhH1rglL0Taki+DwF
WqXYNHGHan0I1bTPTjzf3sdyKGIPe4sGHtdYeuNeb9r1YeCyRFNMErok10WGxv96v90SvZsya2ZO
OG6I4Dq/9tryPaLJ+NBY41tZq835wa/JoyaxRwpuAAwkZusRhWWgQdR4ymvcOmjBTuZJ0dF6jkuX
923RHo0Y3kej0EwGA95pbG4wTe0QZqs15TXJdfWJBK1Hly3plycefLv2Q+6HnRGvIiJYZQR874kg
QP6WnpxMQq3yhowTf5PFPuL4rfR+FOrO360aT9bO2bh6BxiNd1smTUyOWHq9mnQmGbQWSkmpYa58
bLOVz6aY97rwb82J2AAnMA4Wh15u4n/tkmlsIwqXThKM04LmtTtrR7dwlRclL8dHgwQmJPXgOO/S
JXZ7qeRwDkqMA9Ogqab6hfbW/DRro77TVya39SpdZxQIhDKfI/ABB19PiNs+HCwMCgIBvPJLhYoC
5mZJCg+mL6Kw/HMsk0zNcd+OtOiDMEJIZk7W6t6e3cuthSWOlXQ6mQltq3mxooZRNiE0A+wYVicK
UFV3RPvYGl5Tzxb/YbOgWUA8yz0KrLiZtdcNlnCsgWy+RH1EV9UqOfZV2fc7r8+tWfEiyK5yIjFK
N+vVHdu5mEGU6TLNnXTx6X9y/05cfTloIXLu/2kwyTOSlHgw2vVgYR9qyBwxGMoIVIY0L41OSOi2
X5aimB82b3ufFY8q3evytt7EDiPy8709KrTswENFgMxq4RchhZH+hZJq8qbbRfrweWAdeYggJIJN
aNuQqKhR+Aa5KgLI9VK2anRK5dwXFZYVj97LNFgCXr1TvhGd3dwkQ1qGsdWCKrZ5PzS+WmsFruWD
Xc1HZ6gT7OYbiUDcH/Tq+WE92f2y5ArJA02Y9cezF/LHpCmiIKpMJUhURT0rWEIgVN4WT0vd/dC7
2NiJ/67ed3pWSMblBQOGfNXVkcLoTxOEKgIznZJT39bmj8prxi/c6elRCTEq2pnk9XGgpEgoJk34
EOzYOuTWbkWtZKR8kE2gEkevcrq/FDWaf2mVmTLt/RW9nh2VChoGEB4i2iSbW69oU6km9B8ggGJS
lOqg661aH8d6Vihz9U6Mg4JVNHtW0defkZKUpNXTCEUGtPXGSj0zt+2ixy1+scKXbMGpws9ns/9C
UdDw+3SK8O4QibZzi9+YK9ICNNQTNtH+sbVZs0v6uheHVpjMWX72Rpz8k5el+O6aZYOqAb1YX++v
7eZD0mxEGoQ9kJSTgIy0PYsLbfWdolfTK/dQeNBkI4iLRP8x7p09y0Z52v71QMmhZDWakg/6CZDe
N1eo2tUNZH57fi0t1/7aJpUNCrkkO7HKrVEoXmDGzi8Gotocv37BcKDs5+lVNTswBu7sU2oa+c6W
NOWtuJmMPGqSDCqriVv7Lyscp7aKrflVCkNlB0NLG/1Uei2eQEnDLj56Q+dMB6dx5n+iXq8rHx6R
/TEioTKCEYOfH1pUOV8qtW+mU1cWBmQQIw/xFki6nOXH1UDxI1qLB78r0FV4HlW8Kl7MKlX6125g
7x5k40B+po3JHC/6bFTxWc0p4L6JdmyGo27G3s+xJCOleFTGEARn04mij6ntdPFrVrtdefLquR0P
kdqqrJRJwvOk0r85P5deU3zL4NktftjWxvRYuCw3AqCwdOIFFcLtdfOJFl2rUft31ddGlB1lx9o7
aUWOaYeXNqe2aPRHGf5Q3/Et57Jj43GFbJ4BrcgUUylG7dUYG/OgGbV1kl3yvliMdG9fXG8LeKaE
CLynFFe3YQJo/mDP4aK9qlnfQzyjfW7por13TS7QZvO5qI9QoWMLQnjYLKDpYHOStZPxige2glVP
O4Xn0em0U6RlCtwK8U+fanZ1nge02O7fFzeOFwspgxKHVomr/jFDGYcimfLptbHK4giJPPqs6rmz
s0M2ly87BCiQ5l3ALkmJ37IsOAiqPaGg/Yplwy92ghvD5Kp+U8Y/I/TJ/Tncywaup2XC/TEoq8lO
PMqerPi/sgGlFKPdlor2muI/89Sl5bfZrPe01W4O8q4MDbAgA671IF7ViT61G/016tGCoTssPnNf
7BEgr2908GT46RAFkbqmE209Sp/XvaFQb36lmy6szkO9dJaPSgeYMrZmu7J0Nz6VCYmJpnlpw3A1
Kcfpm3AOB/N1ij3th8AC55mGmuSFKn/02nSGeZ7o89t5JW/MEWEFhqWjCQrV1vdBsbRuxvHFfCWR
VP423Tb8towJSmEYcDc7tKbNi8xeRB2E02ZK23eqO9p6Pa1x1pIWiuIrbhOYZCpWdjTrGJkyvGSO
IYWsnRN2czzI/u+ivGAJm9sqK+wxCgExXtMwG49TCBfZmTrMiKpB+HgUTZ/vn+jrDyhj1XfzaGh6
FOvW80voLlMKaKWvRKnOcAhno+6fHcUt22fN65zmQ4fgE6oveZFZO1Hk9T1mQdTiGSC8QwtlS/vp
VYKvcdGs1wRvq0M4qeGfKGrQdUvD7WVqo/mLiSzeYdKGPTeKG4ss5QnojSRrRm7QWE86pQoczS6i
89Qgx2Odhj3ORHPow/Fx/bKc7Ic/KkiDpKYB3svXYbOJ6C9qahQVQYicqPTRIs0u2ZLEByPJMxhW
wzz8c/+rXt81jId5JskjSgwE6esJzt4Sm3nSK6+svun3fYnAtNvsQfbXNHN2DvmwFOzlLPIorIfB
X8PMnMxWXi3FCkozW47dUP8xWuo/Vm9EMBv7r0nsdkdHnd9GzXpy02na2URyf64fQ34CpC4OKbPl
3lv/BARIIE0T2QTCtEUMjzK0x69ZRZiOB5Hn9hiLIVBbXDCJjMOfQtOwH3JUXHmO91f8+hyRd1G8
IBsi4aTyvP4di6k3cZZkUeA1oefPrag1attd/Yddo+RYp0jgmfHU7AET19MnhZZpkewOAp3YXBeD
400UF4skqOzZfkJlpptPZl3Uqt/Fuj0fhkG1/zD02bL8ejH6b6XWmD/vz/x6r8mmCQ6yLN7wWG9e
HMdpVScZoXTFuBW8dpmWnqyyGXd29PWRBX+RcLklYQqSrPX6ppMTZjnCE0Gp6Ko/puML9RbX9wbl
hdr7XhZ/Y05ciaCPxAMmucTmwHJZ9U0a9UWAJ3v5IzNK8+R66fh0f+Xes5H15mVSkGbp0NCwi9hi
1TGmlOaiK1UA1X2xdb9h9TK/bQETL0Joyc+qNNXl6JVjjY+Vgrvm+BIhrTwe3RLbI7tWB+dgF2Zl
fMUoUol9ax6BgzUPIYtD2qlNdZw1LzKeuXJgWt//9bfWCIiW5xesXeLt6y9SpMKpSuEVQaoJGOxh
rhycCq+4+6Ncv/WwgjBOAKsF3oQeuh7Fm/A6n72wDBxFNw/K7NrHMcztQ42gxvn+UFcTAk6n044u
YGJOcrtNgCbCxa5LJ6yCXvOSwzjEysHFcmynAnl1UTAKh4VNRRJE0WwzoSpMRanlY82JLZJz0yJD
ELezrfhhiG27j6zKcBa2Hu/stRuTk8rIBEyys579tl5HwxhzG03sJuihgx86RaDfaGrT6eElJMEi
IfZkSxw09/UoeTEl2YydbjDSVHTouz4i76yT4/1RrvYEXGF5zVI+40HFgXs9Cj6hVtIkI3PBTO5p
me30NSe2OQLK7FXqrodCav892ETxEQG1zbJNC6big7fUwTJ29qUTpnMcIhsBPCV++AUhAkLECKEf
gDVJG1vPCigmM/CJawKhTfqvfJsMPe1Or05pM0/0H48iREB90R8NcOWw8PV1qrKSfreZodqndALX
bROkuoE0Wz+nGIKGy4+QrvuzV+TKg7pX9NszIJV+YmmSLSKI9TyTvpFQRNkEqpvXTy56H5c4y/qT
yJwHa2XvQ7GYkjBJmRVAbz3UZGnCzFuNoRKtflJTTJ+6xBSnDHDoQ4op2Of7G/P6kKHOTTQEdEeK
h5H4ejzTqVNPCY0mgNNrn6rCKs+FpjzIzPzfrIAIOQJ0EoKhrEexGmHSMuI1AWZW6jFytcLPR3uh
+XSudwLXmxMCh6S2ZEKc2BbjHC2zx35xm2CxtPAP6Enjp66fl507/vpKZNn+NcrmM1EnwoUXEf8A
wSHrkNgOHTdGqrc4LEMG/Vuxxr+EPaTf/sPHwt9U3lV8sm1m19C4qyER2gZL5EYvo/TuNOyheHwF
2e7gbLI1Rco9bz6W2YdK3NptIDCJ4yinGHPHyfzwjUhIIvnA0sQCAbvNKCG2rk3rstG7MM0Opr6I
wG2i6cXB6PbT/WW7cSNqkswCs5SmLpQW1xMakBlGAm1pgmjwoq95u6jPsxZ/iOZk2Hmybo4EqCB7
jyGsbrHcBNzOKnunwQdKFUe3wy1Ji1P3MCdA//cndWOfUyuCXijNHCTneT0pwpjeGIq0DfopUg5F
rZdnPTK+/IdBgCIlnEDJchvCFqot7C4u20CTqX1fLKPfz9reYboKlN93ArGvbLEAhdzc5+2AY2st
BjYcJ/W5qXGMbWakgQjWmueoKO3/sPVoZEPQhDDWQgBkvXROAqzliZlZJeGUEgfOQjmXStK/icGq
xM6euPWhoNtB4ZJy1CB269EMRAvDYl5ahESN+kJzZem3Fi7y97/UrZ33r1G2hKrQQ+QMt6426JIE
USVrLg9Nist5FUc/7490az6UEAhiCMxQ49jMBzW7fgGZbINWSYbndFzMQ9RN4ek/jEKKyEdi+13x
hCO9rLC08dqgxiTl2GrzX1qBP/F/GETKrlMOIWLfRupJ24xKNGZdEOqxeYzGfryg//J4kE7wzMvH
FpAtptsnFg8b1xNu1QWwDNzfNWOwvGdzytu9xvWbHwYpxXeVGYlwrjea0ke9vYRFh+dYS0Ohl02q
7bdl2TwscsB5hUDHTSqlvGgsXA/Ue1ZPF1TCshXzfCQ1cHyRUG18+OPAfkD0DoUrFax2s89yYdGE
a2JSkpupcQrrbj50DvyF/zAKNyi3gFSL2HJ98wFCsdXaWKGgRnFI00Q5GrV4/IYjGIGEwY3DHrgi
Y0RDateLbkG1x9T4k54k6l+0jxmfo6XPnicuoT/uz0rGU6ssHVyJ+VDoA5EEVt9sBbccKmdyYTAv
Tq2Kp6QQY/alKERavIXjXDWv5RSG9jlxRrd9okbcRw+H6ECHQMG4ZJCCwDdeb5GxYMknc6iDrO3A
aOMo0n7WOXoBB1qqlN9QbRB7N+D1K0LWw4jSCo89sw0oTC9V1WI2OWaW2YtDWSpmcYZisFwMC1tt
39GLYg8Pvh5TOihIpjPQDZHS5iSoAsnBFG5ZEM3qGKN1ljf2r/liDNE3xWwV4486S6MdEEP+zfW3
XY8pf9O/Kj9RNw4ToG8f9ELVP2rhgsU3gOLvc/Zw1zdZsSx6kq4i/EVj7+Yruu7SmQpuQQFtTspx
aqEe501U7zyQtxaRrYorKGAZajGbCSWD1g9q14hgNrLvhdkJf0nTj2LRn0Va7QW3t1aPXkFiM3qV
HYyh1qtXVdqSgemKwGiT7gWtuD+hA88Xdwn3zA6uRpK3Fzsa4j51LZ6Y9UiKAfRX91MfuFWtHFN8
p+jiMTo/Web20UuMe4sXGYox/bdE7JvvVMxNldhKNARhiX8EEkXimPb13gG7MSGiQFjTMKAk5Xhz
IXfNNGiJXg5oaCeN7kd98veUhUV5zKw8ejRkZ0ZA9DAWOMtUOjd7wuxrqxldfYAfZFfondY0eB6q
wdPqQ6OXYF0P3pfvNHSde0rmwWDD629F3GS1XWGOge6OPAMCfl55wHfZbp9KtB6oG89dgwghyhvf
G1I+sROIXC8tgaj0deIdAuy6IlzO+EDzidXAzvMEOR/4zp0Wisu4WHvKvVeZKxAxG5PuNs42hddN
sA3vaImbsTCgxhbzATWkiuzETc+u0piBnrfOn7kRJo+WP6mYcTfzJgFN0Te/OQtuNDWUclsnEC4N
BRdKQJF1QYhNi4/KoMx7Gv5XkRCEBgsjP/YO5TKKoOvPOY1iyKK+cukIHtRDH2u2r+q7t+P1R8NP
hPiEGiukUcLU9SiKgVOGZ6RLkMf0Yx9bt2d3On3nlqdRYEGxs0fl8Vrd+2iTULiiGgcPX3a4roer
tVRa/c5GoIe6eYwrOE/27LZn3ZrUc2Y1+qETCQVlQOCnrtH3FECu9g32Ne9OjFQDuWW2el52DImj
EM4SYBeCWJg7tgzRGaglfaDO1Vp+LOOL44JOX3p+8HQyNKwRyClgz6RRxnrmphaPsRpWGn6Xbl2f
EYaItbNXx7F+4qQO05Fn13IPVjzly6lWOvNB2XZJmUKIgdWHrCw9xjcJY2MTRVXaYAbpYnQHK/Pc
Txoyi6/x2Glfrdzcq7JcfWp4Z5ByyBX4Ryl0c9P2ovCSZbEtGouU9klXwsx+tiorp07JG3nKyiRX
P42NAzfC7HU99U0yZeN0f9WvDpH8EaCrOBOy2wiN16uuQJMo5jyzABiQcOdKyl+W0tJ3agtXhwje
PEaEYI9grAiAbY5q0dWLO7jYbIyxVr2Ms5Mda3D/o7DM8jH7S/kVJWWNtkWwXFTpNweISglJi+aG
geX15nzucSMvDtHixcvBFDiL+Y+uHxpwoNT8IwwGQl6vn2M0TjENvRNMXh35doRpX5Mk9eX+KFfB
k7RJIdmD9ElWRj/vepQa9T4xZ64TDOB0b47b6n85MFme6zGrXr2iVHe6W6+/F5uCbBniJQvJcq7H
ywfFWHrhekE8o0/th2gIHKjo5p9tDDwevfF4nQDdZbleNsBvXa1b9LtqkXdhQAM6OkyIfLdH1Gzq
k9qZVu+rnTvAlVTcQj9pSmzn2Kiay8763pgvxSdKnlQNiU+3zQFpbbnUU9g0Fe6hT5UmxDEpKvc0
OGL+fP9Tvjdcr254tMsA4yF4gFNSld+8kraRyxaFMXtrQ63p/ZgCaX1J+fDGW6Y2oj3ZCRfuMU5N
3LdbIoX+rLZta17qYZ6VJ27E3DzaVoTeMhJGGImmRpzO3xBGKduzkiZj6Otlb2cfWsSsBoibnvVP
2zVW5VfWoM0jvdfFMPh2U2NnGGeeIb63c2IyCtaa7TEVueiPc55WSP2js1aZfha19CLSGlWGv2Sm
GY5Pala5kd9yoSj+iBDWZQagDg8I1JvGJTP76U0rYO9/Dj07DJ9TAV/uozYqTfuqRU3bHjuvRoRi
KhPTeC51q0oPbmn2SG7SgVv8SlPYvJxbsw2nw5wuU/GLQFzIvLSRGkWnVO+75aha5EW+m9vTH4ii
lOlBNTgQp6QosJqpU7pdT24RTa4/uovRfM46fbCe7da2lCfUiMLhwDkbozPrqpqnJUP4/bMoKd11
voaouHdWE6drf41FhgGkn5ONGehuNE1vvrXK2PwQfK/hWzq0bvH7pAuBMGnSggNHdZSFv0yNE1vD
oQinOHxxjaQUn8JJV+cvnlF1M6SURIuel7HVar9GwKi+wHCyiH+JPO3PMGfd6tHki9qPxPIgblOY
JJZZn2fIpx2cmCJ7I9w0fh+bZvkeG9j1GrVbnBW1LnciQbmH13uc7JUCF4pX1GZwk1qPV07agqT/
UL9VCDx/0Hixh2OIUeavgM/xy0il9hXu1fCzm7RpJ3G+NbREFHmqJAd1m5BleVRM7WA2byUdacNT
XeY4LdGUv+BkPRtOdZlp3O9fRm1avMsC8L3D6r2OoCh+kRIaiC5InYfN+xMaJtqninx/7Fw/qqFW
/dKq2MydSqEkhm92pWeBeafDb/fvlesrDOie5cY7QgJ322Y4dB2SFjHz9E1p0nE6aGaLmxY2adHB
dftk5768fo+ofmBOhiEr1UTK0Ovv21SZqQpe1rcx67kI0FPO/8np9P3OCYXs1OaaVZ8ent+7xiRz
BF6FQr8e0oj1RiG/yN6UbKn0s941YX4q6fUdPi5qvrhP94e7jotIxaS0sewWk1oz6+GSCiDJVVE9
KDBrPOXDrJ3D4tFmdoIVuAhQeWTYy39sRXrLaYwW2hjDIDPM/lJD4PxSiWV4Qvg9OmXwNMTD4QoD
8sGkFIisVsjd+y9YSTdTM8UDPQzoh9MvXopb84gB0+OLR58kTBJe1HdNrfUoBTBZadtJ+uZx1N+M
JbYPjhI5D4+CQjOJgiRCUHLx5Cf811wGJyFqqoz6LcYz+dSh+ejXetTt7LvrjYDmBn27AJzsBfLN
9SiF1RV1LvLxDXRRfK4Lczilsb5XOr8xipwEYAikP4hXm7nkkb4AHdjjm6mX8wvWiaFfgM48vGKI
aMukmezmnd21nkuYgeTbVj69vZM8m0JJfk51vewpa8glWd/+AA9wbIgb2WMoUK+HKSGO0Rc0TG9p
W36IQ8U5ZH2U+r1Da839U7oVUJOoN0UD0nLyFzjCW0intq2JazGd3zxLgSzbk8y4l0EfF/dT3UWt
eiLysJpPU2b3mj/SpTL+ERUKyFkzLmXkp5ZANN8KnfGjNUaK9feCJ3uxs4NuLIdsLyLao8uWH7m5
ShQnjzTinfmN0EdikLn6NGm9eHMd4pj763FjGyFLTTlF0rhkCWK98pGhDmKh1+2N/gun9cMIg42T
Yo9td74/0K05EeKQzyG0w4W8SXuMMEPW3kqXtyETwwutg8VhBlA8uouj7SzfjTl5UjcTiBoxGigz
6zmFbaZEZp8Vb+qsak99tMSHKMuznZW7frZ5srmvME0F+iTXWo/iJKqxKNFUvIlmEE96atbf6V60
TgpAoO9hhHTMhZh36ie3pgbpWrptIupzlatKM9Fo8noGrWlXr5OyOOiAonuH5MbHgnohRWSBqeES
bICGqB1EqqRl+ZbU4AcelYsL5COcV1Qj+2TOS/27oF2+8GkTGy9hO75Mqjn+jgFI/pJXU/eBcnl7
iip4bbZZ7GlAXK0B6KT05ZMkEdrvtsLYuPLN+uwI7W0oSlABy+18VXH05/v79XoUiZnDBYXOA0i5
PRiU4Wgpi0r3LZ5h6S5Jpp0wC3J3tur1dQRHTsZ9sgNJUk83uyglya0yvRdBrhez7XsmoeBPhBBE
9zFarEZ9LQU57BM16JkmvMVx60uuuIv70kRlpB9Ckab9qcWrafInexzAS5a52JM/u9oOUnuIQJtd
DsoI3XO91W2NqqBoWxHoit74aWJArEP6xlf0TN/ZetfLLhsLwNRg+wMOb9ERaANkXPRUB5RO2sPg
xNXFSDPv+OjHlUdWurswiJR8WU9oKIbKdZZmQDNhLo9FSk6D9Yr+aOgku33flWBl7Z3LbD2Kamad
BnteDRbF1l7weimOqpiVnS0k/8rq7Xwfhf4PgEGN8ssGj2voYoMZ3zIKWYMvUutPYSxPVYNnuR1G
9s6crrcCqBUbgYKErMptcTlrTMk2c0MD3PZC7JoyGkCsrkG2XeTGr/e/0s2xZHHcoEUKR+zN2ajC
jqZNRCEDpUwxpmxj81ApvBueDcJ7f6jrbce0pBs72l7wVrfB+6yBYSBVoAVjj6WQhp7wMVmQFr4/
ytWTwaeC7EvLMDodXOKbx3bJ8rHXFxZPje3qOIpyBpARytfeoFmnNar6rNnJXtvXzakB1aoy67pO
LycbhV+wQi1Y5rk7GyUgYIwT2sPnVqKZPIfQ9kijt3iBJvqoiytTC2LDLg6iK5sPhoj2PJFvzkX2
peBrScq67TKw+2meGgicgRh66xCmafOsKN1eT9XNUaRpjMTb4LNsQpXMihGynF32Xetg/ZpyLze9
ssf9uLkZ6NiSzS6kp1v2YTFnpT0ARwSFuSwHvUjebDX8Ja/wqanq16EMH4W55eb7/+NtcftYTS2s
1flCad3/Xka4ZAsvqo9WKfbo31dlCjkSSRZFbqAjChXre69DZFiYs6IFxmjE/qC7T0lUPjkxohxG
s3xrlur3UISfsQp+UM2B+JViotQ057ZA5edq5Ly1+jRhf2CWGV4QE58hFXvlUw6o9Gg8K4eCaw6b
hlQCxHs9yaxnWywLmyQWnn4Q8gRXHk5ktK3s5Sy39iMXLsxvnhEiks09qIIwd9Rn9YAOmNZvvUJ5
sembvty/nG7dtjbYm+S9gfdtO76TyRQ4qzV60IaOe8oM72cIH+LoRtleVf39Mlg/WVCAQLIp5MIh
oUqxXju6N7o6FNUSlEaG1QiWiE9oE+uHvHLKy4gT8ptY4ulVDNpwrrU+PANw1k9lH43gns6e3tD1
8sIKJ45EGgPpUdqy1r+mKI3ZMhdzCSYrmg9l7iFJvZTGwxckSSekK0nSoWC71WWm2NNGiHHqQcmy
HqN++N2amj1BguupcC2yHxHAoWJwpRVJjTcDtjXmIFJq5axFQ/NBuL25s1OuIg5kRCBfUN+WLeY8
zusFC8NYaLEXO0HS2B9n13odIAT6MSJX1Jv3NsvVlCzKK4g30xMJCQgOxnowb0J0c0g7K0B4yjyO
hYljemHsCVPeGoVGSskppJzDN1qPAtN3SL1psAKrtRrf1gfvbGZiryP65iggoHSqwj+A0rEexXVb
2Dc0BgQ0tie0CSvGR+FG4df7B/nGKFKNQj6SCAFQIVuPgj2Yai60hQaRgSkRnqvaaeiV6Xh/lKvr
QrrOQN4AroOgfRVCT7PXd5OSuuhIdf3XJqdMlBhZ/xdKKGLn6NwaCp0lWjL5PJKTuZ6Qi0XX0vJD
gkIMpV8t+nBxTKqKiZe2j5admRUMJtrmuGcBWTdXLRhkjqpTQWlRyeJjlWbCn1VUvLti2eOB3fhM
2LnJPlAK6my7zVBJVfWF0lHFjFSsLUSoiVfN7edHX305IdqFAKRJdCjNrteujcH2EiNhQp75I9FE
/GwID6EBd3oUKZRSDVCRMFcj1kTSYD1Q2aPcgq9f9GYomji5tf5XhXTbTgANz5A/s3o6yARAvcnd
wO6uW67UklhKt4UbjG07V8dad6NPjaOX00FQHDPhNeuV88Zj2uTHeMZ75zt2QZP72YkwuHqJgO3H
X/NEzcrTXDZIkNmEj/WBqqIe1G02hL9q41gvfmz0VDwrTRmwoU0H23iuLcVtfeT06U3xe7ub7BOq
Rl556dMq646FN8+5X7lqpBx17NUn/EiIiM9hn3e2r+npaJ4qdRqNc+HR2Hr2tG4sLlE8VtOLGFy7
uXhOWJwTpL0wVaJWMelf5qJaxt9gt1FRtZvJfYmy2GyekCr14ufRy6p/cs7gTwJYQzsvY+pGH70y
NpOzlGEXvT+Zi5ocxxoCy5dpIm7/HGZmHF/mUWvBaJRkbj/qo2thCgACS2G57LKZJvMq+b0qBBue
ANVTafLHJwE3lrL4ascwPg9TbeL5WiGpW37kKZ/ac2Omyxc175wfmTbmFb82r/+PvTPtjRtJ8/xX
KdTrpYf3sZhuYMm8ZElOSZbSrnpDyLaK933z0+8vZNe0kqlRrhYYYBZYoKthw1JGRjAY8Rz/I1yN
s6T/iSWW76/tKZ/Vz2avGS2oYztVPbhekuqiB1EhAWz5pamuTSAL5Y8m65JboCGKgvAHodcmb40o
3GR1Hrb7WEFz7ONUl8OwHZtUaTZJDBF855MdIvmASFl/O0RK/4c0dS3gGO5CI/WcUPL1J8qPgeyZ
85hOf1V2ZKlejGFH6+VjVjZeasa+dTcTYjmbqtfL3suzfu63hpIb8a41rRECflZMg3TNlQiBUa/1
4KZgiaJvjjX4yVqmahZusOfWvoYGPjAebL60XDtDklm3cjKl8Lt7P7wLBslJvdJsSgmhJbmqVr0V
DzIbo+vV1TCGYeFqsLV1YQ+VKB+zwZ8iEsXJiW9aaMnTTq/zZHZ5GBJ998aqbC+D0j95dPfj8C+s
cVrbc4I6++4HTX5nBhYlMoNYq/HKYIjvukkb5ft07rTrSR5Tw3fZaYqDNpgpx96UG1KxivWwmC/a
Vs5axP0dNbw1Zj2NV22oS9Fe0VMp3sbklsEWWIgZrmepsNX1FLYdMAzxGL5UpdKoGwoEquHJcTyU
m7GIS3kLKKRTPSXBPNClw+2MW7qu8eSGUTr/iaCe2QtjDN4nV698PV1FKMv82SsY3a8aQBClC01/
VFe2VinGqqxsyVjXbSObT4pSZbIXarWaAMhw1JtKkyPzRpGLpkhcKFjN14T3VvFMIwlU4GKp0m6K
Rpe/v30znh7sHC8CVARelERoWZ/sqiCiuKrQOh/yO4nG/oOEPuXdOwfhFqeIrlBgsmgxLTEwNHS7
qE/mfN/L9G7rBj1yS5UG7+1RTm5ek4qS0I6Hmww4dFmwUAZ5GFKpqPcBJaxN65TRzogk9VC3CN++
PdTJqolgBaMHUEtCBWPpXIk/hxGqTVPvjbI1d2E/ZJ7WK9rq7VFOQlcxiuhnAWHnBll2zfIW5lcm
d/W+Ig/6CIS9hmJIlgPWfIM8+I+3RzudEyglapisHPE4Ed/xnVhJji+nQ9ztnWKYUCAzC1fGRG/9
zlFoNtI8hZhJOiqAoMejoF3g0+Lo233i9LaxyoZBvjRGZ2zOhP2nVy90birvbDywIZSBj8dRG22c
SshqiFDCxyyTsM9cUJbxA70RfT0CKdoEZpcHZx6ZSAaPb3z6dQrwJ7odRGZLEHsahaPfDmQbldX7
F5b1LVaGahsHDSzeJKejH7a4itUdmhHvXVdh+kFjjEQV+aJlRBPICD/NpWl+yktl3OoJEmioJ31+
e5DT2RFpkmw/px0GUMfjRcWCTcuE7tgnzfaljSnp2mVMW3FllLa+SRP1Mo2Qn3GaQXt3vEaMS7qL
qiVBD7Hb8cBaV3Fbaq3zCb9N0w2AjV02slSciadP3jc03SgqkIVghylkUo9HIa+qqsGUnE9158e3
TmLFG0UvpS9tSNsdoYP54e3lPO2niEon2q9QbYXcyRKSC4PS6gKOLSzesnxwFQlrTLcqA5jlfqyo
nZvYmh2umyTrsh+KMwlN1UTywdAlQ9Fc5WlSjJu0gil+nVip0bkWdornuninxypfkjI6N6PAVi1J
mUrJB4e+M+w5fWWiljpexYTCbtiN77YIpdJARksrDx4NClGLZDAIeLrhKHf7zJj6FUp0yQM6mdpl
WUjdmd7kK7OygFcImCIdQ7j9x89aCqvJGUK929dYzlkehwIlHSMIMHYt5LoyN2cetThvjg4Gpiaa
c8JOheRDF9/nBZpjKtNWVidr2Lc8RQhsaihhIjWnBhqQNgZoXtPxaxe5UVuqW2i9XD3YuJg2wBnL
2EIkW4mCXSrPdEwGJYzO1WJOjku+Hihtzky2oXrS8LYHqW0B4vd7S1IiTxti4lbaaFeR6sBjNir4
mKN0rsPwyo1DQRKSDBxzCmvPZowv1iTUkPWYaLzuOUw7RHRQSr3xWZMza3/6qMW9xo4SvMXTjHxK
5VpOsnncqx0tYU+TinlvS40Trbpp1s9Z/L0y2k+aiyXwxSflwimLZoXa2byHETntoqgDtepj7wf5
59vbe+r0mQlqJGVWkS0jQ7U4jZ1inIts8sc9N7d0izpjYFxQM1dXeWZr2Qb9l2ry0mSowzOB1isD
02yniszR9axge7yXUysAaQI0dU/5oVxRUpfcUJGGVSc7xV6pqnQ3iHj+7dmeHM54oYigi2K5uOms
xeFszQhkF30w7fN0cu6ifg4uc8lwEOiL+is8UNFdf3vAVx4kxUkSdI4IC/bW4s5R9K4hM8wZkMW/
DqwYERP0uR98/yze8PRF4HKjTsmDpNbvLPuUZu4r2mxl076R7fBSjRN0B7PonJ/AayvI7QlBGP3S
01JboWuBQnY27XU/nA6WETWrQDHSrdzF/qpDrfoMVPSVWQmxSAgRNBFBTC2eWOPUMK+jXN4nwFA/
c65lbmBF1eHtx/TqKELSSciak1+If39xiFAgmnJ/quR92mVI7mlRuXFa9Zxc+yujCPA8VUrahRyT
i82gZWka5uhO742h1S+SwZmuKeOc03R4bRQOYWp5VA7JxRYrNuRNQ2e6Vvb4M7frJG1HWKRjtnp7
xZ6two7vImZAYRe1V858+obHSzZYUSDhMi7ve9qF2sovNTByBTUXFAOLUf4mjTbw9RaE7+1Uh5Wz
ocnZBAEFo1JydlMtq4mn+s54mKxxmh/VIU+tdS5bneHhnznY+1rN5dSTTZCEHxO/rr9bfmS2H4sq
6u0H0tBSRkcsokmpGWEYb6awl/ozZ9Qrby9dV9G2EbVrSrHHc2xRYkv7vFL2ehZZn0hrkNdPykiA
DxXly9sLKtZrsZ6C2MjbS0pIQW+xOcY64/yIZWWfFjIcbcUAfOrCo9NuqBHXzbpOY9U8E6uebhWu
Q94qCmHCpG3ZILVbpMrGMcdYRUrUrWpHQJhmvTmzVcQ3P54ZhWwo0yyjoOYuPdsTVenzBEGGvWMW
/bfUaPBsB2d2l8+UtCY8fL/orVAsnWT9DM799PlBcgIvSo6N5gQ3//Hz63wNtFDIHkUwo7xK60k5
dAnIl2Gifvn243tlKRmKFjDlCahOSwAjd00rNQVD+Vo6XGtslY+R2llnIFqnlybBAEUJ2KMcIGh+
HU/IahGo7sZS21PzrVe5MRibbMzt61Gtg89JZKY/nNbwN++dGvLbKKgBVYXleWKvjqxyWhe5qu1p
wDge7oHRwXZC492xtABB8ZTQf6eDvrQQm8pYnwq8lfa4HkZXWNfyqtuDeW1W1jmI7+m2oOICzJRD
kniaPx+vYjZaTinR/9w7cvitnp32Qu7KaTOEzblW3iunJMpz4KJpTSFNyIF5PFRoao2vV5qxBwWe
SJj+QuaL10mMyNOFomOIuIr0oYRphOuQ8tEM57lZVWZV7GWnsuu1Go3l9CWKRgdZ0l4Xza1Rl+Nd
YPXRTTUlwbSaaqn6gSlyEN1aQESCnYqcRrY2czkKoSPZOCIrXRY5LnCVyofqlDbTuShHLNjxG84L
DucOPTj2AHWm41kixp77g11o+7qJ/iraSvMsvbsofcg+atQ8Tn14MSU1pl/Smej19K2DsEM/jiY+
qjXkjscDm2kzDxS81b3mFObVrEvSY2rUypkX4BmCt5gfTXYuAfRXGGdZqetRX6lnuzb20J9sj9K/
8Sm1zW4VxG17q1hNs5eR7N1ORld44zSUN3gMRCvsx88ZqZ3uXAJXQBGC+kwnUhHnw4s4hfyti5Ac
sPcWHhMuhUrJq8eqoHA/J+v3vvWC5SdeRi5Aoax1PFRrFkHm00bb65IdrTWcLGiI0BV5e5RXJgSa
GNwKFTaBLhEZ74sJTYHc2qGZGaQfYevNaS67RRbJNJpM58xlfnoNoY+owuSF/iMkmxabFCG3xOnK
xtgrgSWtpqBrH0wl6b2gtil6KHYI+29Upng1aml5hut1uk8Zm/o4Bze7lYrs8TSdrCbkQ+p2X0pF
vMKjNNjawzSdeWSvLibmBcDSqIYjTH08ig15CguK3tgPJZC+uLX8fWfG1aYqnPjMaX36xjMhS2DA
hS8DoLHjoapaGvEclY39BBoTnVDuiDsnypovIdt2lWha9iOt4+6rTykwcIPAdM6plb42WeFgi88l
HYeT+0KP9LAvS4klxbj78yiF/TW6isEXNtO5kt4r7z9XLsJ8oEwAYZ8YkxS1jiyFr5p7xHt6a1dX
XRK4pY/JjKtYcWx5hRMOh6KJ6ozgdUz7rew0UXVt1oo9ryqwWPn27ffmtfUnYOYWI3mng7DYUHoy
Wah91uZeD5qJEnvKN1Gn+7Kp1nphGm7jK98aJ9goRfpuUV9g8nAkQYwoVKAA5R8/+hl/k0HY0ewJ
nW2vj2QfMHpQb6O67c7M8rVnLDRWuENZfggAx0M19EyooobWvs9H1QXOZO6l1kSPJPH1u7cX9BSh
xbQQqWFDEYFQ6FmM1Q6YllfBYLGf2l5adXM/PMVphSJjJmXz7aA00+Rac5fupyGJxhWMWj/ZtEXb
3TVxZo5bLVHDc0WSV84N9jaBFwUEqodLCFWfB21TFaG9H+Ra/1SA4r4eAZLdvz33V0Yhx0GsEe1T
4dS0eKJmFJTQRzpnbw3dCNwkb4o/e8Oc3n/WCwoDfCeybB7WAnFkFqHVzVJmc6NkCYijabobDGXY
KKGpn5mROMuPL2xKSmSmYPuESPeyKGjF+mx1vWzvU7vtH3oj9C9B1tG5tVLZlXW/O7x7BRGtAQkM
c4RGp744eXOpqFTKWfbetPzULdsUFq/dnnMMf+V1oPHJ+y4kNbmXFwvY9Y0WOHbi7JMs79a+3XWe
UlgZ4rtyfSbkeWVLPBPTwAMJGbElIBjGZQdOK3X2Zqr0q16n1eTjRXTmSn5tFErF0BORu+RcXZxi
gSzVEsRHNl5iVp4RRY6nyXr37iyXfIzXiDCGq5FI/PgUGZUwJ/5Igpu57IxtXgydK2v+OV7LK3MB
R8UuYL8JF7lFaGaiHYykBvJP5aClXhdZyUXCCXmmHPZsNHO0s3lPnwV96RgTnC0dRO14UKwMz9kb
PbO7eTVxaM0PStLkqWsatMcvBNSlWul+bnzvM2U2bwYjk0cvLtS8vEWwXB3vMJUEdkGEVacesTnu
1EJRQopdg1Puj0hGX8Wt8Hh1Vlg7Ofw56XJpl/rUqq5teyiAcshWTkclMozsoUaz5KblaIkwpDVb
2XW6AcUthBSm9FuBo2V9XVioJ7hKEKR3eZd00/2Qo4efuKoZ67rHDLTmsqx90EBaIEWIKeB36biJ
asTfhwT/zbsoNtpiV6uFaqx1RIyGyxH5KsuVFWrEfwy1HM3IUymTeSnpkWLtIyctqosI0wQfAsqA
iFSuTg6txbmZJxfni750JdRIk3oVgBTUvyktvjtPz4fCv30f/2fwVNz8fCrNP/+dv38vsNuKgrBd
/PWf+/Ip/9zWT0/t9WP57+JX/+NHj3/xn9fR9xpYxl/t8qeOfonP/zX+6rF9PPrLOscpdrrtnurp
7qnBUvl5AL6p+Mn/03/87en5U+6n8ukfv38vurwVnxYAdfr91z9d/PjH7+TOL85H8fm//vHTY8bv
3Tymj93Jzz89Ni2/qukfKL2zeQEfk16I/ujw9PNflA+kkGg70VOjgyS6+nkBruIfv9sfROaFChap
NA5PgtfeFJ34F/UDDgNITkFY05H24wd+/3vaRw/oXw/stxyhiSLK24bPPbo26HmT6iCzj+YiJQh4
gIucp1cR+ikKa7oilG1XyEw1bqjbbBglQtminFq31LDoiMivX6zPry/ycmCW78V9JQY2GJqLnlKB
EPtaDOw4iRlP2VBf5WoXe70Zm3SYVHoFKsoabw91fE79GgrwJWUxZBAoThyfhn1ahVM35PVV4YPJ
Stre3IyGGZ2Z0MJk73kYRAgovQnWPlex+BovErsoaIIOMaruygZv6Mq1HW4a2UgfkD3vP7aRPGyM
JFXUdVuP9rpVYxiko6mHINd0Z3iMwECvB70xzdWsVvVWmlW/9UylwIxPnS11X2kdwC2lGOMfpaZt
KjW0KhfvwOlB6afmS9JXw48+CqU/LElLXWOuHMONxrj/1NdSAbpgDKe7OFPVB71DqaQNFOsyCMdv
RhPLtwjFDiu1HzvyGl+uctfXsvFPZ1ak9wkjPS+SkKilckFtCAmQxZ2hKk2mgjhqr6ooL3azFM1r
vxvPCT0eB0M/R+HtYXvxH0HR4lGYsUySMNjNlTGHh75aad0ndO/KrWb656qgz1Hyv66nX2NBlgOJ
IKQaloK4TReMkVH6zRUAvk01yZ4aZKvK1zYxXcTuexBvStVAkBdcHiSLyag3Xd9um0nGDhTmRX2j
do+JHF9EVfEUSPo6HOxt5uy1ZnQH9ZPROHAnJi8ctJWRHWzkCLsqc4e59wbtSqlv+uij3Hplc4dn
uRvKf+rRl7j/2BRemnsS8M7QktdBoq6ROcQrs9tIfezG81YJS3bfl8bfx8V0i58BSthXMcrBY3w7
mU9+e5jm+HKIEJ5oN6ny0UdpvoTGZE3eYG40G4vffuCPj5aW7gEC7/Luro7r1dtv7nO0f7K4VOwF
UYv4bylYiKYdaraN0lwVYaRs+evGtHN5Eyf5U5QUE2mREl2ZwfyYVYW0tWYH+eu2D++VJPkU4Z2+
MfxQWmWhb14WNZbLmY/HujNp24zY3Mv6vL7Fdya68aFjoeE/X45SlK7bUNM8pRkjzx6UH2lptBcJ
ts2XTtFb16be8N5JlbKqaXN+1hKzvEjGaODx5NOWkCO8eHsRnkk5J4tA8UuwrGjhLl1WKZ3KZdyZ
7ZXR2NqKnlC04RCaPs7lbHh6rvV/OcPIuW2lvQtzU/sKIFS9yMF/usHgmF7vm5UbKbGyMsgtPQlg
nqvIGMwDeu08nxNmN/oNnyxEDnSdCOHtCTxH6csJgH9CjxgyqVAqPT4ZpS40hENre5VNg06VJqi8
JnDMbVtO+rqxh3yb2lNyOdjYbZVK9wU4zjlX3leuG8JgIRJD7QCYzSJdwVq0lxM16a4km3zPd6T4
EsUYY2sb/jkm16tDcZ+KPiHk9eU9kOthVTVz12FemgVeqoX1KquUFOBPH55bWXGQLVeWvrSlqsBj
RD3xeGVlpbUbgxLfVVrK7acMT/iVFmfa7dC3wyWLoblJONueNdTJVajI5brsat0FlUsZqyvMTdDE
qF9PYXamDfVMez7+YrT2uAkpcvL/J322wALV3oCivwpqX103oTm4MPHD1I2b0gbDjIqqFdggmFvt
q19F2grsjL8z8mHY5ITwWzMd5p0kCdHhuZeRdZ7OkdBPIx/IxlzUQNZo68pLnILuByEJuVZeFWNb
3GV5XazDZEw/mnOdb60pTC5icMpXita+LwfkxoAKAkdMOA/pYDqXAJQqkJXOCvP8kp6cvbampFwF
nf0+oXYxCkEdQaRQfqL7vtSRLHun7Ksx1i8zuR43chax9sK6/O13++SmJcWEciJMolDJPOEhmYFs
zunUz5fZpGy1sq533Swr2AdbFWj2X3zMd+UX/2nWcJRpvJmF/DfML+glvVj4k/zi8yPh+2+7p/Qp
f/wfv/2v5vtT3pCh/PaY//jtHrHq9jH/7cfjb16Xh48v05Dnj/2Zhkj6BwQ1yNZhDAr+LMW/v/MQ
SdE/IPZJzQAGFto5LxMRyfqAbJqgSJPqa4BYBezhVyoi6fIHDnQ0NYnhecmN92Qii1uCzYr8BKgK
yvgCin6iR4Kg34i6YvhRBnScbhqrADK7QoG5ynd1rvTZA+ZCZfEtSPSx9BFI1Or+m6Z0wnFKtcLw
nALJojyKNyLdUlXA7pHXNijJinP+RTxPJwBtTSdv3TS0Rje3EWH0vT4us1rzTG0qou9S39htuCmM
rO+QRZwNp9lBdtEkCA0AtnNpPZqzagIKd6xzB6y4sP51wNJ81B1wowAnCAnIn5Y16QCrK8fqtc4t
2lgdZ/iSXQVqpMVteTu1CIx0bh7Wehh7vkBpzV5rpHZ1E+cQizZUhCXrluqELZ/7XsfHqjjxkQkX
NkXQYCEYL7XLVK3ScsmMPta5kRbTepY7fbyS6EOZzbqifUcJozaRtdLdDmR3dYAtpfcXCRZ2lu0p
feybNjhKaZpByjoAUVa6OTXxfYbRxBelh0bcr5I6jpCJqHuja+hJgKL45Rv9X3DO3BcZ/1sWMI6O
ov/0wPrveAwJ68h/+7uecHIM3Rd5cHy+iJ//db4olvYB1QugjWBPSIdEu/FnnUNCW+cDSmxgHcBd
UvcUOLBfhQ5JMT6InyZ1olAucmdSwr/PF1X/wN1FacQGQk2zFI2iv7/brxLDz+rT67WOBW4clDqX
FVUH6hw0awSp5viNthKKamCAjYfRLpwrvS2aCyfOpFUem8EdAmj9Tk3k/J5qB0r6EBuLnZ6r4wV4
g9qr5L5edS0gVUCb9XymeHB8jQr8PI1nJIKeO+5EcosSRTaWaJhGUvvgy4SLfot5MpgI5aYy+2RT
S/o5bO9x3PhrPB4HLVrKw2Brjlci7PWhh0LWP5AqdGvsHXs3ixvlTOFlcaT/HAaIAqeTwIqfSL6F
fpkofh72D6WVJOtcclCPrUNb2vqhM9xRzbU9HLLIC3AQXbVW03uIwXY3L7bor23wstJ03DjkSxBs
0E2CAwGzRCBvj+caJbHe+I5dHChyTDtcpoI/pmpKwYbb3RdJL5VVXvj+rVoVFEJ0XzsXo4u1/NdJ
LcYXACah5wjKDbrCYnxcwZpZKZTxkLeAwv0iQzpFHe0bTUb1pjCsftUZsXqpVc34KR71rx3n25kH
cfK46RrT4kP7gBIx9KFFmpC3iTQ3adAealX1PSdTm1VbW++TDXqe6LPqtUhIeMMIB44uzHGMh0oJ
x/ZQmejPqBGGkHJI/6GOz9J2FpezGIuuA/JTvMX4YSOKdDzWXPaDUujTdMDfZb6Y50DaSoWvXchc
2R97FXykW5Sh8tVpMZwZanOLw1eiIX3nq5kXaal5Bh0gjo7jh/xsXw+EHUU/RAwWHRfdQrsj6+rh
YGrSnx0x/7r28108GrdjCsw7Ks9JTYjFXA5I7sAzJQID4r04y1Sbij5ezdOBgiBmlGhtrQJ14NIE
t3lmB58MJTruCluXJjhiUCeY0MqYGi7z/gBUuHSzCFPR2enD9ag370vKeKwMhdYKJW9afgJBfvxY
87KKy9AfukMn5dkG1JoEf8+sPb82jLsC/8i1YtUWjYzsnOL9a5ME50ToS3EA4OaiHh23XVhS+hgP
1Cf1HUKMEpTYIt3oxhSu3z6QTg57JgkLUtBoQH3Stj2e5BiEeeTM6njwdf/KapKv9GlTd0S41A0b
7dvbg51sTBEkiiSX8JoDaJlsWqVKWain/ZuMpRO5NK1yL6HMvyunrLyaIym77HK7OLNlXhmV+r4Q
2+LkJrVYPEcsyJIpt0L5MCeZ/y0Z8u8aKK6tFqnSTupErWmStL/enqlYtqM3guAC0UlQE1ChIMgs
3gi+hd5jMyof+iDoPQe2tjfzAbt3j/LM5CNzp6Nw4haT9wMJVuvPB7wRnXVoNK1ra+M5AOqifvL8
IrBuCBMSqaAdtSx8+hNcptLozUNc2td4a4BrlD25LW/SqLvq67Wi/dFalJXjXZgeRhn9c3naje2E
1wChw3h4e9KvvBwiSgDnSCxGw2jxclQaLPS0yMyDXZPnRImLr+FKnfPN28O8Omt0ergmVQHoWrLL
psSisD215iEMV2p0MaSudhld25/RVdBuWQT1ovpONzP44Yganvf26K9N8uXgpMcv870CpASotcY8
5M613l1ZaKucM9M+HYL8GekZCDn4/SALdjxED6ZQhlTffqE2m27Tuc42WQL0PU6N5N37lFuYF5+Y
kh4IfzoeSkJER0cCzjlAzRzWiUoKC8j2nIjos2XW8UunAosTJVU4HlQCFvceWLA6AjflHGy7h4Af
pkX7FAD+8hFus+JiVRd1rHqjkScXZduGf1XYAfEAtaTA0qnS9T9k/E5SV/HNMFkVkp7/wIUYFkXe
KjNsTmqpgTfaSdRuQ4zcfHeu0NfzbK2dLvWy6m/qzoT7aZvtCqELXejtSVg1BFHFNmkws5VdrQ+d
v+yC0sKZM+70vGHqGrElFkCCULZYYUNJqmDWBuuQN2mxLoGOenXZDGcui9MY2qEww+oKgjmB9FLp
J4csXat24xxgqmmrxFfy3vVbhMg/qk40XGiTjZTJpBt+t4anN9/EfpJUa6VJszMqM+LMPn7UgEif
a0Cv6sXOpO60RKTgYAyqczGOXbNS5STZSUORr5MweXeOAn+MUhQ4MC5kIXN9vIMLfa4ypW6Tg1wH
ycqadXQ94KudeYon2YEYhY9HbAZQ7ol9mjoqODCqTXIIuavBbWqlQeeu8nfJ0Bs3edDXl0Ge+xca
Yi3uFATlGajOq+OLpBR9JYEUW8yyRpYsna08OdD9ij6N2QRMQw7MXVQQ55iIUiMWMlqhqxXS1ypU
zgkULYCe4qJh/uj5QAxgeKgBx6s8poMthaEZH9JQdwdZ2nLD1pdWgIIBMPPyPg6DyDUnH1M+jdDB
hGe6qyZFP7O5Tl8mavBCWV+DbSEUoI6/hl8pRav5PAZ7qhOvtzt7rZTzdOaCeXUUauFI94PlJIU4
HmWYA6eqLLZUUbXZuklHJA7kWD1TA3t1FI5ceKz4XMD3Px4lHTK8uu0kOYCGR158CMtVnFnnfKme
sc3H76MI56Ae0FYTQd7iUu78vvX7Xo4PUTmmjasqcfLUSrSS3dSKfISNhiq8TjMnezCzQf4u8Lke
ie4Ist3/y7LG/i9L7rCmHgfIIa4059NfSiKpW33U5sQ1gMms0ygx/mz8RPH8XqlK9+0L95WtzwTo
lIkZiAz9eJ3UEWifoCsdsrlKtx06u96IXqTbSIridpOqe5JffMty9bbsp3Oue6cZJLudajhxIm0L
gqzFzVVkTRqVpNoHuD7GuouymIZ4b310fLT8ExzXtijoWLsZxNA13iDqtuj96W705WiDmUv4f7H/
gacIuy2KzpDGjtfCpNjjDFkeH5xUti5oSReQc/RzGGrxKSdbhpDgeRyqaosQuXessW77OTrM9pB4
fjKGm8gJsgv8cUiiC2Pcvv2EX1lk4YHJEiORTJV5KcQPEKRmi9bNwRn6P0rLqN0iBA2BOdB0MY+a
+VVp+6+93gSrvhjiC6WTZXeU++ZSq4tz9I6Tm5TSi0zgRXSJGgZF78Xswyiz0njK20OA7mHlyn7b
fCQ/ytaB04Rbdn3zhYUDYhDoGWD3MDiEUSWf2fQnRUjxLbjGaXdQkCHNXTxp9GKGLNGsVlQKbK9D
huILUWlwMchFtx7krnKznGqGXmf5ZgIx9K3ttOnel9Sn3AHmNbV3YEicMzWyZ9bJi53B+S9KKhTu
0cwGpOYs3galGGzo737/1eKKvwq6Mv5qNk07uD40L9WtLTvr3aZulNydhsm4Duy0+mpW2Ae7Sjyb
oTulWvqpyjv/z1BpZaSoENa4Nq1Qa9x+6BvdzczULN056JX7TB8BlklTWOwhSSIlRuQtf1UDp4O4
2w75feUUiuxK1HZumqFRbqmwZTFlm0i/V5tSGyHAVjJEoCKo/gyiNPxecI3ep1kRa241NzmvMtkZ
LIFyjltXNfzqrh+k/M88q5XDZDuj4UJcCiNX13w6JAqM20cVa3MMp7C+uixGM78mcg3Ak2o5R6uh
Ft+0eSruCyXUfrQgrDQ3RvTqm9bDIPVUcwRP6QTVLWJsbe2WOSJkblnKBLIze+kqQkXue+lYWebm
AzG5ZgC2dyvHqe+hUE4jxVekDzAxnKUQ1/Yy/kPOM/9nRvBf0NT4f655Khjfb3Qtuv4x7Y7aouIX
/qNt4Xxw4EAAnxCdvufexC94pmV+gARNBk6ABJBBFBn/7loYdEXpbmEvQpWKC0wUxf7uWijyBxhr
4u4Ht8TdrL2nafFcNX3xZhKogNPg5ER3kbIilb7jm6GB9t0aQJAeutRPvWzqzMtR88fPRtbpu6hr
7Iu8GbOtGdTFjdpr5Ue99MtNinDxTaON/WWXJKkHC38bBJA17KJKrhynre4VZcyvrJw4z1TGYKfX
zXwZKZgm4bbQ+FdVuMOywPDP2RUfp8AisyfI1Q1SGgIXDrbFQSPrtWH6yLR/NpIuWAVZbq9j2/4u
D7F08eIh3/xcopd1fxH//Gvhfo0kmpDU/Sm0LaWduqxxEKTrjM9qlhrrMBxtrpw+2uZGmV1WTmhe
l50AuDqpck72+5VJMiLJEgE1OpZLJmFol8hRZrL/2Yicfp3PTXCZ+rp+FRjmexlw5J6kDlwq1MPF
LbtYz5h90zt9Vt1Lg4m82WQ+ZmYoe9KoGN7b6/kMtD9aUNpTED3YhvTGMXJb3Fw05M0gM6fqPrEQ
MgyaC8rFG3tur/JKXldjtkG3AjWaizwggte/cELfKgUCjPFl4D9m1hMlNa+Wml04tB+n7Eauw1Xf
6xcZVu1Z+hkpmwfsRjwts3Zp2VzGWXRZ98FNG6qR26nKmRtPfNnjyUDAFFZ0guRG9rUI0u1xinEY
SBOggoO0sWQQk6Ofq242tQVSodK52tbJboR3Ddtb1H0g1rIzjl/jchitJKZEcU/f3NzO/jjvHHhz
l0Pm5xflODi3iWQZnlqf3SHH6QjvASOLtidvHqw5auvHI8PWG00n4OrsLCpBQZn7qwZ78jNv27OC
9vGCkrnBKqHHJoSPl1A0pVSgA0mjeo/KbbGj5ZPsdNpOW4QxvQmayEo1koYGDLDkoAZ93fih6daA
Kb04q6NPZZdrawkAZVc9vr1vT1YeIBQsN6AwFC4taDHH8y/HKu2K2A8eIj8oPD9tu72lSLrnlz3s
dG1U170S3kkWiIi3B36GGR8tiUgChb8M/9GkWfrNKy1am6Fp1A8tZpJ13qxoS4WuNeS3VTN9qbX+
Pk4nLFQDRxbx07dWDlaDVq+sTPfxjOxuQP027jQpjwVukEmnPgXA0VxKtN8Kc17p9rwdS/J0ud+8
/c0XoTJ7RsCA0N0C5EJnHueo4zWTSnq6AaXYh8pQr33weENargqcXxtnuIxz3TNa1GIl/YvS/dxH
/z9K+Z1j88VT+N/snceS3Ei2bX+l7c1BgxZTiFCpM5lUExgltHbAAXz9W8iqrmYEq5m3htfstqCV
IBMRgMP9nH22+IVb8f4zoa3DC6NrN4qxZpX/oUzZ5Ccvf/avgsWGFbEByS9Jxi9krb94Fu4bDbU1
3Iutjvh3saIZb7a6hhHwi3aZ1/SnYsV8g7YeggbqiE3dyqThn1Aszk8+4CS6gU24iticnuKXhi+R
zphlmiqe85EUQb/HAeiWQFciNiwQw72HqtPP5yQponXRpy8FwMh3V0+/14k9fB6qRNyWs1E9wulZ
9wPdY/TTLf2bmuB813/5eNBI8DLflLpEQW8f/ydOl5z54D1o8XOXi/sWq8ATalcEy0XVma9siOfb
7p+XYmbCOAPEn6d1fikx4RecWKt4XpSlCUbZJ1Gipq+p0n8pD7ezH1rzNvDiZWUkfn4ZuXbEhIsK
mQMqv71md3RaqbzHIkENymHodqocW+kLEXPUlYt7u3bKTdGXV30aW76tJTVdd7FG65paTxig9ZGi
eUWYL0uxc+LHwunaqwLW2yFPmGG3Qxrv07GzQg/X6NfQgq0B/89+ud0ynKioq9krN4vxS5L2Ql3Y
L9WQvnMcJf3mcCLcA54NASUWXXnWen42aqfZrJxwNJd2P5VrkCyFGlbC8uu+XfflUPVBPb61zIn4
qiLJ/m93QkH3xw7DyvnvPdTT56q52JH4/X/tSNobGAjo0qimeIwbDPTXjqS/gVwNNR2Im0rkfFeC
AU3hCmECEim1w9muxAbC6YlkDkwCL99/siu9TKHOFhZFFwMUBu58CBqyrUT46bVPulGpKnfV3up1
thT4x/d5GTjx2n5rsziNUmFZvpJoCaJR2ZZN4GprjOY+0wvnWE9qJ3dZ09ZKUDneECVSVqs/lLZ9
b9KxI7RUjaEgfXDRnRDlQvOUr8qnfhpAYmtdNl/IEMRyvW4MhkMx7NBHBj0r6mLsHCpfx3i9jUbV
Sr9VduuCjdUwJ/08xX5lV4myvc8MCuROyKkL5KbRIhGw65SPSmp5d9mcgDdUAMFHHNxh9CR10fjd
Mq+vlMu/7GZgksgFNrXgSzLfRbmMitYiK6vU3pZqRqK3jqdyRehp+NOa+p9sz1xFw+6agSG7Jrye
8+dU9hRnXZuBENXmgOlv0+9mY0C0hM9AZEzVa+z1F5bs+cKAuk4fitHAZgNw6X096lVNHLq1vLXV
dmHQ00wfZ8NVjJ2Mvc72W7hYxK2JIrsZ+8SI97XmyMofjLYLprlhKt2KOCc40JBX3hLXfrkMxq3b
lab0l851DhYG/k4gHEmKebI05pOZuSw9vTWX59FZSPeeDajEEZmPQEOLxPWMeag9BhzURROum8DX
L0a5iiBtndr2zcrM7wZt8BA8G+2ig2LGt4q3jlpom217pcdO92in8fyJ+FunCJRhND5bmd3/MKsi
p9Y2W6fyTQgh1SvA5i9H68ZTQN9DrBCSc+7n+bNDgQRpZrbntyKpf8Rrc0U8TRespNUqRZz9UaD+
X5X4/5hMUYWhGkLZS7uISvK3+/JznYnv3/71JD6L78O/bhBN9v+6G0W5ZHXyr+NQIhAYfi4k//bH
/7mNO9YbxtgwkjCCx6LoZZv8Ewmz7Tc21SPdEzvylgn4V3Gpu1ttCb8Ts08cRs/kAeobbCyBu2m0
N3Y/8LLzT7bxC+gcHQvQEXAYXsqwGPErudge9JECccrs5GM3tbU/9an1qA35bQtyRSDr964S+65o
Un9OSrED1CLgoIqE2/V+hp941NfGt9/vV+cFy58fCNchKJ7bjPrS3lL2wlSWZUo+VkXb7ZTELjlG
+KXAajhUCsf1q1F9//trXvRmmxDDZH4ADQccDW7rJZIwGHqNdUFmvF1s5crS+qhCRv0uWYhaEH1a
Rn03m0HdQTPt6hSa0msBR6y/n6o03B42fj87ND2JtVXSF0+hwtCTWzq7j6u1+F42+WlnLCQpMSZW
jpQClGKZcUug6nr8/Tf/9cLsMOBdoDZw9Pjv+Q5D4noK2RgbRd1WtNBwismXiGR8I56eME/fDab9
ZGntoWvMj7+/MmY4Z1+aJcwDxq2D5wyXlyHdxbXzybQYHqTVAyETPqo6/+bm0/FYBU6Q7OFjXFu3
XkTk08EN7aN9zPb2sb+yj86tEqWhG3qBFynB9s+339ce+kN9EP59fxD8pRfpR/1e+MK3+Y1fp+Dr
vR3WB/Vjf+VFZujwr/Mv8uNyX17R7z/Mj0xfjm1E1uMtWTDP84O8b3J/udePk68EwneCyXeiPvp6
zw/9+pXk2IjgnJD7FGThgxWOgRspOwg6AUSayPCVgx31obpX902k7qddv6t+5McuEqEMvIN3sMJ8
3xxgxDu1v35Tb7UjY9A77JOvqis7cq71G+Wg7pcThtfRGDT8NO3Yv/x8MrSPys7wvcN6b94ax+0n
jX4c/DhcNf7oo0sMt4/hheTdXA2HMniqfEYwgXFM93FgHe3bdO+9HQ7Sf02C90L6/ung/+N56ioT
V4KZANgvnmfmjSLuLKV82IV3bzHquIKOtE8epi/ZHACxpK7vtRHGuPPVekii1c8izdf8crcesqjZ
81sjztLd9/3tiVATvw+eFl8ekpCi0ecfRBgehpR8Qcktr7f/3yxaIP2H1MdzRAq/fvbua9PHr1AJ
5UEJk10dbH/2cPj9wn2ZDlx8zy2MlOhPNvY/auyfK9/WrCTFoVFBQ/aSwLCke5qnLj96DSF8WTqE
zZLDx0pcwCfRXf/xS5We0rFKjy9/NyzyIzSYYY/tGW4QDlPKrF6mQJtbM4D0BXfA1jr1GGsy6PW5
Ob38ouXia6q3SeCMvKGMXsD6sBrzeY3MK6HJu7jO1VPMi3fykuHPX+pmmxDGiRP+55+9/L5uHt1X
0OwX/ePFnUHctbUsMEFQw13UK/Faz/mCK/8DI5eTYirXZp0+5iK9dqvvuLo/abEVOllxS9TVDRkG
T0Pm7tbuOCVetAJa6uspV78lqXFdm/ItLtefm8Z76JzspDFBHCvxfmzmIB7gMNZfMlN+HER1aOY0
JH9xlxGzjH3jPtPe0WpAdTG8e8Jk9107r368pnvbyEJ8Ea5nUexyM8MYIo6a9I6ZSSREG5HgHjWO
HQh7wqTGi6CHhKYprnIruzPK1Ne68hGu4ZMUzQlvnlcqvYsT6GUzhDOBG/8Lica4RFSJUiYOU69S
Ao84akQOgxFSD+yhHyoijivIepp1D41zB8Nj+ocX55HxxDgCofNSjKBIPD8F5t4ZrFZocYSJVhug
HbaCZekIwuLUoHmKn7X5Ia1L7AhMJfT4cK8snPNT6KV++sPxiBqNXuWyzrVk7w6ztNa7fNC/FxVh
nenUVbs10e9IYrL8XBiWv5KiAzl30Pa/f59fAmP/s2oZ8ICR4EIId4BWliLxog9rzTFO6tFS33Za
oR8WM8HTwy2utHHA5StWyh3kj8kXVnODrB87oGy8KaxmN2nVVQr5BPeC+rNprjXhlJhXJ3P7tc3b
4W3l9K8hU+f36d+fFPwYeh0CxUsP5NqFw1JSR7wdtewjxHsrqFQV0NhwrtC2fhwLy2+yrg5Lwhxe
WSMXbR3oNTMdxC4AEtBfQf8vYD5NVr2ri7F5KOsxLKWMo3ZajztUmW21T3tsL0c9YfJUrMNtlWGF
AWPreWHR0AJ2mS+70btGwX5I+lRcTab2gWgz+SCk3u/7HiePl7/FQaKLLFMSJ7o42V6otHQJcCdm
/HcujqkPjmjjZ1PcrpVcrvPk5Dnp9ASDoKeXS2Yf9181TGcrDwZZT6cVbnC41oN4dJL4VrUnK0wW
4/ll/fyjvul/IFn830YA2Arv/45d7b9D1cjO0KvtD/zR9Zg25kzwDWFF0XhtScb/xq4QNxMU9ZP2
kH/zJ6JuGuie2Ym2ICZq4JfF/ef039TeAGnBCoAWDVKCNvqftDx8lLPCk0khoBnjQoaC2zAG84zz
7Q5Zkecg8+2j1RVdsS+XnGmPdFr7XWZBcN6lY6wOQZdMhr2zzX5+1qfS/cwnno+x2+S6P8HOSbGB
GImb0JEjjyeoDjlBQKT/foA1jC+AEJUHDJ55BWZxSSF77IOm6W7WnaGjNtBpthj3up8wO0NwPHjq
Yu1Wr4tvatcbhN9LkZKm6DRKE0BnbymPVTlfC6EZMU4ABMElDtLdOznF+SGbVN6tXsTXiSGTlIIg
734ArsmQkaH6eV0XWLhwyouPjVeXhu8spawhCKXqbZYV80fRTc6zV1cy26dwdzCpylOv8u0lyTI/
liYGVrKsViq3pBo+20WnfUvrSjMhOGbVe11wqPnqwrUhUa9V7c/atHlEp0PFsSn64oOV2usVbmy2
fVSgiXFGl3e62bsdGL7Xn/QUIGVfDbVCRJYlG99r8vxbmhcK2gvTXE693TLOUyfh2Hj5LAP+TgU8
sMDShSwDs1emKURlMZAUENcGFCQFyVWUl4YRR3E9tiDdtdGyfWfJ5LfKqH8yh1rL/cYu+wfUt4kS
GYPafMgFtIJQLUy2z04XpAcUhq0EZeKma9BVJDb6IOWqHimK2b83Gsv7gsK1UP3OKGAnDZXUPk8w
LfsgSWF+hcU2lp9SpiOHWF0kxPk2r9JA02sx+mVndq7vEBh5bw9Ye0FjwvT54OZmPpBOUdTmTpG1
fgAUk3poq7J0g4bK5pnhYl0HWqobij+PlihwPdJIOqydOlP24+xhTGyaitOduqFduJCl0kh2ddPh
N9R4w4h7zYi9kOjKbjebhLf4oA3uFJFNzA/rs97F2yrv9SdXCuexnkV6xEDEhag5U8RnOsHPqPVZ
Y+hrlyFwhmF6nose/yTHyReeuTdW9mlNa6xwcqban8tkUcntZch11bkjoVGL7TZVoLvxgK0WoQJV
ZFWtkQWQtdwbZ23sIjClg2eajhZd8+NSsV2/cIZ1PeTdEie+mfWWdWjc3k4IXjRqF5FekWbRYmrz
p1rM3sdW0ZUuMIWLda07mISJxt4y8delXHbq0nt4tgt+UjeOZDAvbX+D/zgED0x9VCJPprKIZN7w
3hr2LHXfs1MnjaAXLD8KjNw+YkLKqeZMQkBby4E7jzhQUjd5KluEv6pd/0OD0GdgmaiYRahZhbYR
MoFq/ZLYn83bMbbeO1VTF4FhznnuC8/suJmm2b8b6qz8UUKvI9cRH3Rf9m38XbQtOXi8gfLWmvQ1
D8sWBm4wDk2lBZBusbAq8GKkGcy09D0GnzpmUkZna4Ezp2oSIBXB6rPItGSFn5OXhPOueJAHJe7C
KnSCuln9Yls8m4fR4JxqU3S6bxJcmQZGMc04kprQLPeWp6z3cD1kFnRWWlWh6opKxYEAHxzfcRW4
EHU6OOrRxoYo3wv6gThoS0aHu2ZtdLlblIStyYbiaBwWr8D4GQYm+6GRmD1QC1N9E7ZIW7VozaTS
79KVangXd7RbO3UqzA+N1Xf0Se6cvbNGSWkI4TlXAk1Nxv7KKs113mGxJd5680Lqal5OhX0YW6HX
kbGMg7aLldzBE2chHIldRzXyr3yUeTxmdkWalWoP5qfZM0fp86XHx9QpkjSqWmWSh77BpX6flKsm
Hs0+ZXUoymLZ9z3EL5zpvRhnuRpZS7GTcpAtrIOh/Kbk9hDkDuElOPxWYdsmD15uYJnkdGOuBSnm
q4U/FQS101r7VkxZ168Zz5QRJc/O8lI/sfIYZ85qn4GQX68N9GlJd9BV8dHiubtZfeU2yz2ErchL
yG3LNCLcqvG2SIzQ5h2u2unO7NSvQ5s9qBYgj5Frp6If98YIqhbH0sc+XRymQoaGW1/ZL5U27G2D
8Kih7dwIc9+robc+YL/zbRnqp7kweENbimD9s5bcT6K7qUhq9bPlYAzpcRD5saWrW5jGrCqbVVLe
zdkSVV36oZ9cJRRW1x2cXr4dCRzK/DybD4ZdjkFdPzKSSAKvs/wydm/q1CDevrMitWN3Gb+6Ffax
04QoyeNqpZrs8x4LMhm7J8/I31uLke5EqSL/ymHHYAWqrLYvC8MM16IMB2M5ZWtbnMzBUE5uNb7F
+aTyLcJK2kY2B1kc9KbiNV36I6kI2BLU7qFPql3pTo8DvIzJ9k4ecFjj5klgzl/WCaO4WjrLkT//
Pu6T90NuwsipzaeyyE6Tk14Ra3tdTMvkq+7qsdEu+6nDRQxBSrVrE/MhLeevlpLXUTWlGNPhZTzB
+ILeXauJX1e8pb2IFFPfYTDA+7le5a16KmvtSmqKFlS15reWeTemklXDdoMByDGJB5p+1+0+YFMY
VmgYGtuLOrU8jLl+UBf3XTts2rWVsnmh1Xm3qmag2u3doIPJZBBxV7e6YSMyfHuusiidc4ycVujt
aa29cxp4KkLbyphSfM0a/bHvKljXovECjIpCh46pa7q3k55/YC8NoIKmRwXFwbQRFYRo2AAyi0O6
Q2m3o/B56pzmiqiuz3qZviez0sXiVNPeznW6G60KR1o8AhnAa6OP0djNAJ87zL00GK1mfphSfibj
lyJqxk5mvI467kxj/9U1lTxonEm7kZq2+GL+YLZlzbFmf+dyBFIWt2nW104oJguHWkiZvlVpN7nG
ACqNu71LrRHqrfJtJVSybmW0lmt80tu+fRpMkqbxW2FcpZyU4t7MZerXxmOutowwvTHzG91eiCyd
zI9jP63Xa5GERQcyiJMlrrTLg27KXZWnoVbrPS44PEP4P/dV3dIK3fbJlBxhPt3WaxGQVHzsy9rj
zmdf1iy9WSsBnMOZMSe3im0dxWLfO4L0YckJi+UFiWvGk27Vm70h/pN2EqWmM0Zpu7YIXhXMKAs3
9dVO6CFR8GQDFdVBjKqvK8XN0idEJ9v3ulY91ggDB6eIyNnZJ6p3r3PIWDTmhaYNhK4XB498DuJF
9oSHpC74bfkpLfSd0g/PVBgfGKX4Xvq1bt1rs3zIlluFYR/z2qdxMU52zOO3ps9UgAph9AN/ODsY
ySrvx+QdjJ7A0QA7e7EjcV1pxPVi5xHYYnyDquRKFflOKUHi3SWm5fwuNQNfRlOLurTo/CGdW58D
pt0Pq75CYBgPGomZORPncNouNWT1p9hr7k3Ev9o+NtbER50VJoXt7SZZ3FkTB7Rn78ohZmfW169F
t2TYTFpryJCOVPueSkRdxTcMhXcNJh9hvmKZgxnewbOrW2kNV/Xc12FRsp0M2YdKYj7CV2vQDm1u
xFb3mbp6OnjN51nfpnm2uqAht6GbfKK5VZJjsqrON6MUxCDHXUpTIIQbpeQ4DTDwXbXeNcXYL4ce
4d4nTy08N8jt0s13fUM6QjYINQ3TxpYyEPGo7JhQchYM7ZjdmpMcKqz2M7PGCaUyv/ZWXn3WzGqZ
Ipi3cRvhO273ftxWFTCbZZXUWXWd9eE0ltrBsifVDrzZ5kgUOF/5kKIxXCYOsvHJcTBOtC/jd+5t
MR11O3ay0M5imbMoXfshT6rqR2lp3upXk2o+OYqLs6LqdjLxMywZ3msCM0miUPJxRjsgbffWjjNx
72CKQOpoOZlPrZ5oLg4UHtnW6VyZup8vc/uNF0zFYrMvewi0k7PiBFKPEBJmklbysHUEDG+NA+JB
Sn0YAk2I5a5U2klEKCE9K5xFNcsDB5DqhsucoBWRZr59zJoa6aS2NnPnFDoVtaVX6vapKTLlvVwb
5ZbaZOmuisUuompYnG8awgvm2+3IYHpW8vXLP8cZ/qvv0Zk70v82qAH3lN9hDY/jMJxDDS9/4N9E
GdtjxAoJl2ESkPPPWgPvDUcDTHEAxk2EvsHVf4INrvYGFhnp0jCjiBvCBPQvngxgA7NXzPdAsiHd
Arr+E7ABUs3ZZI/hGoQ9KBgoG5htok46xxpio0nVhfXE5ouB7m4kUMkOkjHvxw+zKdoSLCFvC/LU
O6Tr9yqCGfsxdt08P9CBectWWbYGInCUEW4Fk7WopgPkXtHAixB4TLRxrz4Ujde8Q1Tqmn6P2TpT
EsIlLNBtO7YfzNSK4x32HgqgnFbXbs8ok6j6edgNxdKlFSnz2LlEXaePj4AUBMZ5uqLeu3U/fPVU
PN3vydrLOftmjTOPPpluoclsc486RxLDa47WB200BKKeHOVbqEqAREqVtryxJBFGfpFlqJmkKSgo
6pEhhW9nTjrs8swqHsmM0Ac+wtSWO1WfNPuoon4qzZ09LNyqUvE6zkfh9Qmt7E/L6G+oMX/3bODE
MYEETQVOvXg2nVJPOvfMyTE/SfIeFVbfI61aW++qKrQ+C39/uQtdMAaBxNRAkYTuv/0PP4aLtZCB
ZZuaMHELZnswfX1KcA3CKMuUX1S9ohZYRdalV03dLOXX1Ru0t1Mrhw+LHFgCSwZG/sodOEfC+ETs
uJtCG0Y1f2EbF59oSJQ1T5KaCnzIGeyFptLo4disCgHEuSHXvUNtM0Ru6Q1UQ109N1FdOclrH0Pf
IPb/QPB4hQIs86IA/jNQ44W9IJPZdk2mRxmDHaQxiFjYZHGj3xV1QeJYkQqp7sxYiTsfEF8trubE
Nr6rWtmF2qzokHmKVl8/GwzUvHcseWjWe2CZFM/twh3blY3ZiJ1HUxgyfZLxusRfrYkAFCtQwY+s
1+agbB0X34UXHbASGAaYEceN86es5m66ZMiLUj/L3ObTim6SILXUKPNX1tM5O2i7aXiZcM9w1nEY
Cbwst58YeFZtxKyOGJAtdWZhB12hLc5t3lRbUAHGj9hKUz6Pr8xqLl8arsors6XbQAyAu6aff73K
lV1bw4ZKfFcniDMtyLwz7CYO+9zrXxm1/vINLUKqURTzHbEsgO9/fq0EQ8tSL0oCmWO7nNtQIx0n
PoilntwT8ylLvxIjUn7vlbfinJiwBZLClUNpxtuBi94vbBCGu4QWD4lN+ZOsdjBrQ3FfxTnFe+3F
wztt6YedgFkIPP4Xgv4/2I62y9o2rgHA0sxYLkUlq85Mo8Holsuq69oFmiXnm9F1WzLTMOb6+vur
ba/U2SsHKouCBZyey3LeXdxbFPv6tK5OnvirUoyHvm+dfTwaxl6JS+9+wPIsqmxjPaXc4FeWEODl
Lxdnbg7Wr8Fhhf90+WDjuOj0rDNYP0M8t3USFB6I7OPQ0/OQveeag4frDp9771qrA3egSDbWoDYp
JeahRYtrUeybg7A1tJ0F+p57Z84nGAGTMdiBWo8l5v6zYlN2l0ju8pk4kbVZH4iqn5t9zAOuHpq1
psWwpbaA5Y+x7JbHVqj26uuxrdgPK0k16w8j61pLHtTBLhYN1a2jrs9ExyrTd9wc1uRZmnKiO80X
Ny9uTJnpJh7pqtY9ICy25yDRk8bOA1kaiXNVqM6C5bLUpBvTr2HleTskDXSq2Z27ftkRl0OgYzBq
daa/z2l87OnomUlltv6YO175nK4l4DZBZas2U9mmJrx/Y53XD6OrZyUZJFYNG6Agto123hlTxT22
ZSnzK5GoRnoL8FLnezrTyjzwMxJv3REz1sRTUHDl/EtZp4wQGOL1ZViglGDrGFRbcZvb1MndvDqy
cp1Zhu1szV4o1qmyONVTRYEeOzp6bEVlp1ezcV9pMyrmH7Vh17I/dG1VKuQYGpjE6xgWml3qBKMR
L1TwyTIt4BVZpbjfPaXyxme9lwUQq22RTuPPhD21XxSrbfUgS+uuQ6+MCllEniaV4TuVjSNCZ1nT
/LvnlWV9UoyYmgTYJO/0a2Wu282lPVnTJnQ0dcazxxR5UfimHMhY1HO3Lt+b+kqD1JMKIU/6aFce
ieGyArZIWjEd03pSlFt6tITTR6m9dHiiE1/qe2qX9gcSY9d7THpFpnYwttjXfAAcSFLOdDAokIti
XtQbqsJMf1xqJqtX07wMzc4Y9QUwv7Az6+QKEovsMEPfPD8DQ8+HxHPIBGux4uNzaUXpBFlb5dI6
pU7dv83USvOiBkk3zXOpJKO9fnFrBccVv+WRNRgfuY1Z7KU2GLW4Hgi10Ox9WzNzaUNP4l2Ot09i
aVGpOE0WjJ1TWKeZ1PLyKFuOlDkoHZER23RyE8VyusjJPTN/6zhGNb4D01+XMej6XE2P0IiVlFXr
atW8K3TyDk1/UAnRcRiWgzwzGRpN9URS+kTE3eTF9goyPpdWI/0RF1DH8EcpCOdIiPKSYW8sZn5E
XtvCuALrBtmfsd7Q71174abS+XWr+YWIWi078lzTNjJjTSBUSPoC457CohZVpZzzTzMJyO7OAoQa
b1udQdj1urjacmNXI6A1AJcC77vQZeccZKxO8/XSOFpKlqKjJTea5SbZO6fMkmK8mfKqdYcIvxFy
8gLWhTkf20wVsful7IHZnulRi0z3V8jveDClDvmMk+/OsZc+D5OZZQfbHFo5niokNPZxKpzCSHbY
5Ytev+uXUgF2UivhNA8NcPaghOVgsEmA8Ghm+XGhZYXzolQkoGaroqnvKmdUxytHrZr5qPTkEt0o
cQoUPUvT/LoIDAJeOwvPj2CaJyiq7LO0LtDHETRd1MgEQKWF4sbOrlsYpzCtGI5D1XTh7GDj0M7O
a2HZv15Pp5WDPsTBQOl9SVfPNyvDcVq8XRHL9ABdfTg0jtpgCMf+vK7Gawrc82Nw+376Vo2rOEFt
PMRL6osS2xO+/q63a4vGhfxjz7s5nVYGR8SPYJmjkSQau6FiG695XV20Ay+XtjcvMaySMA6HenJe
3YwNJUWpr/RmYzqkp4JdYg6WuYyvVDXt3kNXWI4lUnkrwAPeCpK8ktUu7/KhCO2m1l5x2/ylbKWe
hP2ChsvGtwiux/mn0RKD3E8CA36kTHJP+ajpR2uzT/x91fFLaeXws0mDQ9KCa+wvLBI8GoZVlFX/
I1WLHjR4qNoymhlqn6R0FBiARjnWu6HxuvSVK1+2OtCbYSIAEPCctz7sgp1ox4BFDWjQj45XbQpK
kK1i3+tqPu/o0SVij6wQcSB6sdKfxos4ujEGgB9+//3PlzelJVeHeYYlM7JyC/b3+V2eLbuLXSPd
Cp+Ueaixb2eyx5h7lK7R33T0h0nl4/dtdK/UXJfr3CYhT9sy2nEb5ZW+fLy6kSy63pnmwYDtnftx
il3I3tVH7bFmi0z3zQCDB8h0ggEHOm8cfv+9zwu+ba2r5PLyH3yJ4Hao28f7qVdR9MQeMeNydgvh
54fS0LtTosv0Nq4plF550n9zLYAdtE8bjoPH2cW1Sl2sRk6buqPG9q4TKi1/Rvpx39r5P4uP/fMV
3pYTCxpW1KW3ajmqk1ysTsFYKHFgJc+QQJJGYTKsGqJ9xQPr/N15uRinLNQrQCven8u01kXPILXU
SbIf8t495gQRB9gZ9czISaBhbKfaPnJx45V94W+uimaCtgSVEj68l86qiTtQ/BqmsiutUjw0ui6P
to11lD6r+hPe80WgKRMmRL9fLxd8SL7sZhqr6shnUUhg9rxtVz8tGBcygxHjxrdvnLVQ91U+SQp7
lGClz3jCZm6UKHESaHhJrVFZtlUTkP/kSN9T+zwRr3ycX5YU0AhaUD4TA04+18WSSsYpTkCCiz0D
W0UG7Yis6t00dpNvLV0m/uktZ6OiBdwCaND+/eJDnPfY/SDMYAjl9hPMVpS0TLvhAptLUYUuQ+Vv
o525fzr0Aw3/vZf7+d7ELed70YCyK3EgAYpe7E3m1MGl7eJhL4tZfcoNXT6q9SAR2o6j4oPd2K9d
8XxPfrniZpcOUEKzrf0ie1ALTTFGasB9IrVI76vkrmY0v6910b5nUX/Qzbx+rEQyXyfUdA+/X2Lb
M/tPA7xdHDNUDEU48XioNP3nKwyqNclydiz2S0PTSYwccFHWDG9LU0cEUcMTkErrhHNezK883wvR
zXZpHaUHffcfIYGXmzF0UyVJp3naT2Oy7jNXwMiYK+9rv05Y42dmFaxSFAGT5iwqp1EebKhT+wKS
HPRpF87ZCOFpjHV0vL+/J7+sc5YRruo8StyiEbbr5/ekaW0OB9Eve6Wb8fu1xnavDOtnEoNf2zl/
uftcCVUyVnHEJUM5vrj7VtZVYzOsy77MesxMa12FMDQQCpZbykehpMP1vPD18lhX6uiff0nCfDdo
novrlyk+jZnUvbl6y56ijELPmiA9GWXy2ePefvv9pV5cfM8Wmetuab5Ii3AKAZ282DhMBXtPBnDa
HtUPOsRSg2sl+maPMVhx7EqIIY3OgEp3u+R29sj7EQOpja7aq09YNdq7tezem5XeBok61LDetAqe
RYG2X7Ff23XOnwgl92boAfsSWS9gLLv9+bMXVdVxITcPrQy52qlUZnP9RFwUDMQxiYs7p3WGR4Z3
dgPLiXHz/+fsvJYcR5Jt+0UwAwL6FSTBJJmqVFdWv8BKQmsgIL7+LORcu6cI5iEt52WqZ6atnIGI
8HCxfe8bu7I2j2tlDg6Kn+U5ZVR9FQ2nKJXJzDZnf6Brf0DZtfhg1vJ7qkVyTwUh27TR4B4LOOf9
63t0/sDxxiyGWTOS7PzB43q+bhNYX2qBkPKRPix+ZUo65NvIblC7zXW7AttnWPKfmHbRl+t2z93t
YnfJqpjsdmF24b+s7GoiLUO7mVS/jx2xp+guEE0YxT6LSnaaIYfDf2GP0RwuNhkWt/x8ndWkjxR7
KKWbAQMFNnSFDyCTjH0zJz8ibVRvuNe3lsd5WjQFaH1B6XtuTtErsGhOrYKgLd2nwmxI3UCgmfTs
y4qyG4xVNx7pNy1SrtVQPOLVXB9gyE7dGH4Y1R8MSF/AJoj9RNlwxyxb4uWjUd6gmT13lv/ZQHgV
tAVEvGjT6ecrzAy0isZK8EENMGxhNMmPA//LVlqT81+YWpQwMYY6AyX4c1MLUXRviGD2maGnHT5N
Ckh/+LB2aTAGyrsegf+sC+8IU82iEUNv9dwYk0ThZDix5ifDaN63ZuTcW3VTeQXVuo/Xz+TlJ1xI
Crh6xLVUotd9n3ywrHlITNUX8Gju3MhNPRVmwS9pW99Sd7q85qAhF4ZwqBhJwZaO798BZeeCME0Y
g/VTq612ptEb2yZMEEsZSPmhCgDhNLip//71kVYvO8cWUbs4N9pb0aBKp1N9yLJtF3SyUX4eDcaH
DsRFebu7bu3ShVoMscA5vDSFUOFbwq2/Ymbh9qmMZCz82Fb6+glV93ry4qJzEkZ5mlavt1kkgtGj
CupMnyEfGfX/N0T+f8aQb3xl3CkVTdbL7PJaGsFMBTJTstd8MSst7TmAJEWVVX7Nv7upEvDbxpxk
70qMlgML7exry405EFqZq6fDnrNcmANGa8uOAbFo9iGk7XCaYhtYkD6Z27yfmndfyYVMg+jBIbFd
mqfnH5uP2zNeNup+nFgvUs0GX5sWEqfcaW+otb/1TZdAieNLv4SM4NyS0sZjD2RY91WdYFwwUnMg
byJGzNJ5L5UFP6VU5vb6WXrjZsKBR8CCotEiKL06uTH4gcScW53XaYq2nQVcu6/n9K5dwJjXTV36
bZiDmKaEEZKGJnflfH2xTjVXsSbNhzJXbKJY0R8HOx7ug1GJPmYCbN91e28sjRMKqsu2aTUTBp7b
Q6ZWKkOCPVECj9Xmbnw2ovxXWo/d3XVLy9/0v9Hf68FcEll6wERUEA8sv+SvC0nvaEjTfpp9ZEK6
F7UvAO+pWZHceNkvzTCbRemOThozqZQGzs24c5sDOQs1v1UjA53xkhLTBpV7/ev15VweRMZJOYCv
3gwSyNWRj4YUNXWG9n0EUguK5mb6FY6A4j5GaNuvOuNLPRawslw3eunUKOYA40F7eqkbrSnrHSD3
CqBazVczh4OI9/NnCtC/1AiAuAzQ7aCoJv0ExPCNd/DyXC74INi7BJ1uOENXbmV2lA7phVnzUfZS
/KLW/zh0Je4VKb6hoGhtr6/zLWvUROmKWtBU4L7PN7EgWdEg8dNgZylq0jy7D3dM0zQbPcvsYx1P
9i2Z7bXFpa5vIKxECZyyIEn4ucVAqRHOCuduERGLNtLVfvfCPo4WSpD0vocbX3N967AG76vBnaMY
CGPQqpFQaLl0S9VFV0mR6qEmEN0reRlkXg54sbhxaN5YGgRHi5oVrpnOxcqlmOTHZdRhrOpFtBdM
D0FH1tfHWcJHpFaldeOinxcylpo2i+MxgPDNJZxZdy2cGMoYKY2OUnZnQtZZTR96N2Paeerz5IS9
Fsa/JjiI1jJf+Kf6nS5tsc9cHZLeVMsWqp/zrWxT4jXYXrtdF2bjhiJu4k80lb20a+Yb5/RiH8F9
sHsL4AQQCBHpuanRlQGgC73aDa01fZNJVkXPVd23yRE2sfT5+qV4yxjEGLyylN3QwVx5Nh2YnK7F
BrFZVSSnwEmLnVvSlu3ctnr/uqhxLvUPE7gef6zWBWu+UVtGtZu1CHYTRvslKP2ghKQB1v/i33cv
jOiAy0eCtFhbbVjaWwHoM+5eSB/fJzVz/klrN9l2EaMD102tvTaVHIoLIHaQjUaWeb0wdKkgRA9s
8K5B1x2t1jqQzxi7RdgKRQA92VTVXN44j68SG3+/fBhl/B/lSqB1UCWslQBiR6crnpXtzq7c4lkx
OSaMmDTd3TzQWUb9QDvZog98YHdqsKE+OO16Bov81hyLDf039RMyd40vu7H4BLqbpmNWMhD57i8D
lfBCUUUYADJvtQmjm3aQTwEnQPe58ItxdrNNbaCwGlItvLOgUPWbykBH7J1m+evYBooclL3o+y3O
66+ooEuMUAesAm+shO0FzcjeMxomuYCNzQe1a6h7aN3hus2Li7TYXJCO7Aslr3U4F4SjMkZpOeyM
KUv/xHrv+i2sNIeyUtv3Hu3FFK0CWGGxBT/u+fL0BBZ4c4oHCBZMxcvyZQZOZvWBie70RmS8vIln
pwxTlBe4sjAiabiIc1PxPNdwNcLA2xqK8ZjYTbVR1WB47wVarEA7zTO5jL+v6wqRPnVC9Paws/Va
HkeR1n7fpu52cqN6E6Vq8NAq9a3M8eLWLkaXrgtMuxB7r5WSdbPr9ZqR9p2ohb51zbn2aoBDHyLY
9Tz4lZlQ6PvivT5w8eoLsk+HFIqUahXxxKhXaBoI/F2PRM0WMdfsiFeadprIa//6gXxjfZQYadLB
FAP8bM14JGAJh/OIsvIgJv0XXAZjvklQUWFcIO4+l4Y67gNS5B/Xrb5xDV4hmWDfKPXZa0kGESEF
qzfwVsWm/KP3pXbfg6Oh0GdMN8pfb1taWMdsHP1Fo9vIC0rsps6Fi9XwbrYUXIvbMmlEQ/+GP1lH
yFDsL4Px/9/U6sLZQaQEBkR3O8dJq/uEyeHKk8xmbKwU2p1kCqJnRYbJRmnK4Ubcc+nnF9smrP3M
+VPCWfuyJnHgf+jnYdchxLpMPA0HF1L858weRwDOeSoZiIxbhCYti6EKy5ncZ1UG45OK8MWJKk1y
WKYmtynaMXSlK7rxpNWqcuMTveEoaLzz/EE2RQK9hsoGJLKuQcVzx/jHH63IJqbTbOeGn1i+88ob
UUYmEyPbQ3JmLZY4Wxnz3i5b3ko7PVZkUb7TBPq9IyN9p42TdqPssTxPF/ZgCHRecwax7nMD76rw
rhJ7NeOBbUd3Xe+N2MeZaFvH6VvmC8dw0w4MH2TVeEv45q0bvHD+krcTAJtrAtDemNM+iAHV1daY
PWi1JtV9azGhZ5fwbHpOmfVPndmZxsP1O/zmZ4awDRjH0rpbe8ZZy4ZRqhw51FH6Ldm1c2qZR9pa
ecakUurcaky8ccZRHVjwObzXC4P3crj+eq9lC7pytjS5qxhSDNATtZLfVF3Nz0xmjJ0ns8bwJ/DA
v2QyyG3VxGG9VVSj/l1OGvTsalR1jHlAkr6T6hiXHljtchs6o/P9+oe5dDkcBnJHqDdp41BSPf+d
bSlz6uKSYS5JrlrNCC7tzAaZ5A1DM3pwIzS/3IYloKCPSVEKpTd9+TV/fRUum25V4O12esq4LRCa
+RuzIniZoItYraK926EuV4ouMfVbfSEzPrenVZDayBmWApQHRLOJCa+qb22fuGDD2KHy/eYWPkS8
BZ148PUrp9oZNPZ7Nel3jEyn+5lY9ysSctX3QDCjtrm+cZfeCWJW4Fc6w/2LAsrKFmC+yZnUbEJQ
o29/C2nooJbt4et1KytIBXeUPMNY4G7IRi1SIatoqTWGZrDiedox8WpuW7uLXrRGTWpyHSH+1Hpr
Kw+aXmqBN4lQ/R3O2fiBz0tD/voPuTinRDbQwy0fl1I8WIfznWQKEDAdcYGvBW0EzzRZQRmhKjmR
cO6um7o4pNBpwZ5KvkpJfME2nJsCFAxJBz4I+cFEHkan6D/GRmPf6VqTMLipxjdOzYVLJn5apEFJ
uWhq8KXP7ZFOZV0xJcJH06x8EnFofVT1VP8TGsyjQHOQuCP8AEJOx7B31fyujZVbSc1FNLBYX9QG
aEm5JvnX+U8wFn22LJXCD4uo/lbQznxElat/UduunDbpmDBR3jPxioZofeOEXW4sxT+O7+vMHdXO
VT5lR0NvBNYkfJory3STCbOzqZv9Icwnw72xtW8ZY41LmkoRAnrn83WaKEENOGXhl9WkMIWptMO2
zlrbfCnDQHVuPDoXjx1fFal7SN8ofUAgtHoDKh3pLWOuhM/Md7GNQT5/ZP/+5FDkbE3G+e6yQbsl
p/fGYcISyshLD5XTu1rhqLsKVFid7lN4ireGmCBOrB00IzS9+qRXQ+OrYZo9SEbYYEIQ5e/rd+fy
A7Ne6hMLYBB42ysN4l8OPqInHiZaBgwmr4e7Sa3HvQI426fu094Izy6v6YLD4cqQmC76RauvWxi9
zriEgA2ACH1Rdk++W42t3KcjhEhRDnfLu5eGXydkXbjfLArn52cnqqee+HRgxrCkIV03VrEzolaB
ZCBWtu83RTEJZjn8Aoialam8rDq3qFvDrxnJPKYUIA/kBu2dnKJbSpwXX3HJgReSf84DXVVn2dC/
NqwrGnIOhvn8eADVDMkU3OUW7ALPWlt+CJJUvndp2IN+CS1dHV5lnq+VPVvEnT13mk9pIfiiLkSM
AOSRZDGaBpaq69/xwq1hjEPokJbyPlCNPzem2LlRtkmi+ZMopk9ZLScCPjqahWDgP1bS7gu5Ay3r
cp5vvM4XVx8nygMCAZ4BepUO8bnlvFcagP8sExhkdV9JVz1ZpW3ucQjWznLbCTIThkevL/fysTYX
EDYxFPEmvNH28qv+3kzkYuy5YL1a2oTPmlCajRGjY6NZcCck0AHsynwePakZpd+rpXlsCufWU3Lh
AfgN5Ap0rvkF1CpXcYlaDKGiWBUbnEfmrlalBA0AxWEWBbd6cssNP8tlMIXyM+kEygToKWnny616
RQQNox2+CNz0YRin8DQnDDtd/6pvbCWxHHdjqU6CeFqdWGV0C8dqcWl1GRl+FAfJJgVt6StqbJxC
KBFOzDvcaom/9RVfWyzAaB1kQlcewOrtObYddnJkpxGnLLIjSA4IMCaGXq6v7w0PwLV/lXggUSE5
Ov+KTpCjSEvFnMgqUbe1okOKZCftNq7q+F4Jxa0m8VvfEwAMcRmgUZj0VgdEDxjIYJRSg3siFU8C
CgcPZppgB4DU3egBxGK9lSb+9UW++T3py5EOcDeYzzxfZC6gA6mBkfuDgxpE3aWwhQrF3anMed0w
9cb3JJsXOFVCOfzcyqMC7R0FlOjCNzMEZ7wqI8zwwLG43xhKNLahaTc3KppvfFEsYm4RhaMtsHrz
c1ixhjogzhjCcNyGTTIDAhb2nlG75l5M0b8T4dDduz8oaQGlaFqBPFTr5lVk17PVs8v48SzcWNJI
fLjXIs9K8nZ/3dQbXpx1UfmiFENosQb5VepoiNQNVF9n4tFP9arcFmNYbvUqI6Wr8tlvnRku3gDu
rOuW33AwzAMsLwhwEcLz1VYaDfyicZ+rvlZN7Ta05/oeqeT5vzgwZMTkWujzLviQ87Pp9k5n6Sl4
pgR6Gd+px3mT9DJ/EhF0SULpbtXf3rgLZI1gqMj7KUy/sk/89UqkwJfDfsK3hMuZsSbwBYER5HfA
AH5d/35vWqKNBGKCN4lY5nxl+QinEXK6ql9phmy+D1PeWx/GdormrZvqyo1w+/LikbPx8vD2LI3N
NVZxnhuhpy4+uiLB8xXDTXcx2dQeSgg4WTL6Zu9d3cLJQPEOvS5qGWsq+o6mN5wHMC72kWreGRlt
+EjM9b+WE0Qfr5u6vOHakpoxivPakFlXTCHN7epSSakNhkFg1h5PTxr+GC1jzrcmugf5jpIqeEJb
xql2uG57NXK2lOl4X4FjAu+naEdD43wXybCZ6Yx7AwyoYRePlRFEzU9rsDPEzsPYbuo9xAhJ6Jsd
86WPViPSNN+MSLrIzxD9WOOdGGzzViHxjc0mZaQHt0AtVBKB8x9lanaljYE00QAH688L4ohjEQnH
Z1S23tjkITciuksv9Opg6cER04HLWfmCLJ4HilqFSxunTP1+kvFL4MjiQOVK3SW10j7kehB4QyDL
G+79cqnAm4hjF6EHGhBrEmVQXnh4kJy+Qn32U41WJlqeDtx/nmbLeYfIjZvdcLmvQc15aMVmI/wF
mAuna64h6JHd6XnRj2Aso0oNPDM0uw3s2ugy5X31fZb6eILrCB0ws7Du1REgcC0r+Pjncfhs2PW4
y91Z3LgEb32HZQRwSflI3de8I5KJbD22SgIxo4xOpmj7XTo1xSkqy/mxMp0bZZlL50XiviSYFiKr
xPKruI/NdCqNsUZfTyO0p/MWIkoG8KyFxNsNbyEkNMGBPf/igGlwysgbk7ujhXR+oGcN/WMj5EGF
16hBUrKCa6/txcexgyTcamW3NeeUqe48y39A0PsCqYS9yUeafWZplTf2//Lh4xeQteC66XATG57/
mDwFpNhrjaAZgJZL1rlTumFAKipvXKrLLcUOR4yn4T/iLed21FZImUUUf1AyiD7nqh2frAyK9By0
nWdmzo/rruyNZdE9p8hNQA+efS0T06ZWEUYG8Mt05BtDdWA+OlGpPl+38sbBYTU8C0tGvcyNni+q
crqwminY+WWWGJ+7Mcpyz02H4dQXdS+868YuXwaaGkutBeguUJ41iGeq04kkOKB81kbR90hxze+M
6oTzIZa90u4qsxuVfdxA8HBj695YJV1Y3CGVniUKXF2PTrM7upJiyYjm/mRGRgORYtvXm3ZS1C/X
F/nGMXnt+JLrsETuyPkXdTTKBKMheYGmKD9GeK5tokMcQCyMaJydRjdgum/aI44G+QApCE38c3ut
Y41OTxHat9I5uMsSJzvalLcPTp0aWzENxu6/WB9pO1EgbzzJz7k9ItrGarrJ8PU8sXauAGZapoG9
SZc8bAqs7saLculsaLRwuQlemO2AJmd1RPV0inSndigwNbPd+FXR2Z+UeKzBCwRIn6lOa0MvaTdG
6ClV20dbO2vdPZTgw04tYKoGfXvL5VycJ34SEHAcLqeK4sEqVpyBSjYmkGS/IPujySumXTGCIMjs
Kd2+83Njaln1AkoFH7auQUUJTLlgUAyftmD1iL7vuI/mMdp1CSB/yYDwjeN04XaWthaDO0QpKLMx
wne+vWYcBDCp6YbfCcgrYfymCevNE9R/N5zBhSFASXgDPh8NNkKgVZY7Okq7KIOXe51xjE9spXkE
XB/dmES8tEI8QBt1ufaoA67jbKg6BJjk1txrpaLnuzhNhAi9YMxgmryxoItDYeOsSI25FKCCePPP
v9ysZ0Y3lp2zDxjK+UlTBE70YoLTCWL7d8M/sUX/j17/Atdx11P2GfyhZqnXzj5ODXoeatNt4fTR
7wO9O2WqEjxeP4SXX5HEkqiCxjp9F4qw50uTaQ9ralM5e8Oaxp2uz/MpqA3lRpr+2gb8O6wg01vg
+K/DYqDW1pslLRs0adnBfawMmuXRw8qK5sCAbo/IVQI9pvRkb9rDA7eFTyqYRwj2tNoi/QimHgm1
zk2Fi2dv7cwbmiLrNllKYx/JkhYBHQ0E+b81jLu/kdJoPg3V7DxBHqU/mwGE+ISM2fQFFGZ/ClJL
fBrGvlO9sC8cbcO8OnryQxKaP5OxqyAZ5+I8jI46fo8GAW1hTc321CUU2La2mNLIyxvhzkcKS3il
1Kg64RX2FEA3zNzdh3CAhBmBWiYPH9VSdvI+qGx93JVZav1y9ZbxWBQDos9Bkw3fczFHdNdtKhb3
YWvA0oNLqLu7wOzCx7KVAyyyua1I3zLrGA5XTctLJv3CHPriVE3snTXAK/rsNFX7a+jLvNj3FGbQ
FF1456U5zsMvPWQQcBuO3EYwbXo89JupMdPcgHA5glU6M5Ixr459MTAMn1ij2aZ3mpnApeV1TtgE
xVa4aZ8/FW0GkXjYhGbwWzfGPtkRCEDGGKuxnh86dIqcjRPlNQS7saE0NR/PQPTIIzyMaz/XBzeH
QNqhV6r4bhsl46GE6X78nVe1WVMNQ6VmpzX9NH2Vga2nM2TsbuPuW0Uy63T9xC9B49lRpObAHQMS
YdJTpuR4fuJpNcxaFckQXvCk3CeV0W2hgdUyLwqN2e/pF3hhOceMcRblrumQQrhuf/2qgwcmIONC
4Eyoyq+TaDm35cS0bLILLNSxOrv9Hkh4QyxHqX1blN3n6+Yurh4wPHwWj8wyu01XbLVeUwRRNsOC
dQz1vAr8wRV5489jIyDZLJiE2s5RHg8HQ1TCPKDw4XQ7GKbEaZzV3t3D4S7MvW0k8ezLoFYDuDYb
lJUQyIbrJ0QFK/23bNEX8ABEjepD2atp8AnAAOM+OoSZ9SPEtOqRVqBee7A/8Z8Kt+BDDvZWfu1C
Wyt3oh5Et7XslEze1NPR9prW6qCxygcteMplWbZb6CaL1BvskMiErkLRfGsBr9gQDCgRLUSGxz5X
gsHzpxQs9L0GO3Hp8QjaP1QZS2PX1ElSPLqwE+j7AZph7U4kIv2jGUlqokdWk/J4+IvEfR5sUX1s
Exl+Y6dya6PBNAe1dhvLB9tU5t0w1F38CTbiVD3xW8f4R2rSTvknTJRwvu9mFF+hZoanG2IAZISc
TZEyLssUPODlUWvb4TkeITLdT4qLkoKbjvqDWyKB8Uuf3WJPjh3025SmiGvsTJpUipdAuEUZwTIZ
/vMsLWmaaZvGTS5e6i6sx+oO3bYI7Q1IWGM4L5NQA9wDD1fnxYM1myiUWKWylY1bh886cjHjJ6jx
tF8dYZZ2IufWQohcKjfkeoos3yF0q8MP31iOfLl+EkmlVlePxgVtoQWdCbEshfdVvNdG8UARximP
8AFpCEbU3A6UFbrlwkdKWcJ9AU+32/jwRFifMzQ7/rghbuG5KgIe9bQEWOq1jQCI1FFu6e9mZEN+
qE4RPYYlTzg89AaUcAiWVsYu5kKEutcIdLAQJRsRx0XbSRRPnHGonYtchbS0mpBDYL/UsnyWSjhU
H4DlKrlvOnmA/KE6mPGmqAu9UWHQgh/sXja2lnodevRlv1GRCUGvganI9EHJkzjeobPpSBhJYX9z
vhpTa8zfLGV2zBfRZOUPp410+ONgiWoPThzCUd1DGgWdGv5AZI9IBkvndzwFboUjstpkeuysrNSO
U4/QG9LEIvHdKHMhH6Lfj+SIDYys/ZdWm72ZsiqAqCyq3O6YoN1e5fgzE5rxKajreBvPEokMLUrC
wE8ojT0aAjUV+P6KIvhmWbm0vMJQp/oQ93Y5+UnI7X4IshDyeL4NVZcg1pNj0DYKfOthbrbTB2i7
3N4T6jjbvhkzcJCaVIc+NMNQII0RjSns+UavHqYCDq6TQsj9QTHzhW/dacZhUXEXzaRsogYK+C+p
sMXL3ORBD/Nnw+2DEkWpoR/PMwQ6tqoeK9M2yOAy39qlYyobGg0whW9awSsHgX1poFzi6FM+gzGQ
lRw8Kypj9UktoCr6aaOyjfrKpJfov0ZNj5oNoIUk+0DIYv4z1kWbfo5Ubd4qKOs4RzNxwp9Nlmkf
qz6U6Fv2qTpta2gaXzruT3inA1WjkwlQt1a2gTmLva4mie0NVsmkOLRI+kvQ6rEJI2wfb3k6dXSD
Wujnvhcxs0pPLUwh0/fKbXW2SRNj9jimURYjqxOMn8PesZONULthC/qUPmkns+IuLGE62iKyE3KO
gzgymTaG5El4GSyw2RckYIN/DaXq9Ke402Y2PBnUyLfaKr8zB2USn+0ZecP7Frow6jiVLOPPgd7m
idgPGQNbB7fh9PcI6HR6U2+px6T5bjaGYvoMYaP52+D/VDLPmAFIejqUnhlar0natQhE8czdhbUW
BRYSNk1rbJKkmpPv9kw75esQBAbM/YEFVcEpcpTEOEZz5Nh+oSEu0Sh2Cz6jAir5ELm1rZ/mQMm1
bdYllaRLDHemF83OiCZq2YvsF/0s6Z74u0zC1EDvq51q1/a+h5YehsAwjkZ9J0MlnlEbgtPa09O2
rf6VGtRcu7a1xE81oDr/U1ZV3G6jfO7CD0qvN/8YWs04Q2GN+rSfBmGUG7eK4lPfj+n00DB4M1IQ
4nXZZZ2mHKgxKIR9UhI9e33tuj16qxB3+uqCeh831pBHL8wfZSVSJ3n/pS4gpf5D9KUjFMPgWnWE
r2zQvDFRtV+hGqH/csPTrqP6ZZZ66aWCriXno1t8HuMYZBHpSKf26GhtyNiaXvbZAcIst9nCjJ0S
6pXQlmdF6XwxClRYdnVuV/azY0w60etIdf9eKcJYXcJxzai9EkhK8JHEIGGQBQUwHWY5xBrQksI9
fW3TLjkaZaWZnwojNb46Zqd1nhZD6XhAWSe/BWh65Tv7O4RbtM8AKxNJgVBf+kfny3M70HlBqMsj
Sipj5WeFqj70Ftlf1TXFUzKhLLDrjD5BczEcgwhEa/utmYpS307whB4VZ/pm0Lv4DfAoq70JEYEv
Ri9/OcEgbk3XXTx5/FTQV2IZDl4Gdlb5lUHrrrHRTD0O1jRVgzdWLSJlYVLR1fTGNE5QD4wT9dFG
Iq30AaaZ7+XO4GPBk720SGnqkcUu8ehffTajj+iqBZZ67OhbfaFJ0+1q4LYQWCY4S2TRiLquH791
hAuqe4F/gIbQCT0vioGJ0Qup1Ki4KumYZXttDibkmWw6tagcmi3iZ13fKMqn61ZfpzDPTwXITIIO
QeONYbE1ejCcgJwgoWEeU7KV4oODGpM7baiTNT91EUXWo9nIOYAoCQjKDk2PfNxXUc5jaoyKOT+7
I+RxnpMO8x9zmmZz05aFROssQMSo3c9K0P5AGAmZIa8bBtWGnEBDIMS1a7HNZd/L9Ebh//X3/r2e
BfXKflOJp/4PKl+cb5xIUvhg9ao7FUSb+gOUnQHsmjKh+0zcHgfPVQpHj0evAkWRIJutn9Uw9MM9
BfLoEaErYkqIkut/YKmLUkiE5aJJk2TqUR3dTNmbptWi7BHl03Cq9Ez+mwiYQHfxpKAGPaV6caPS
sNIqZR4ZikYmExYswsKasR5g4QJ0FRJb1hEcCdo6tM7KcutIkqWTXemJ8wg8GfJaGcbOUREUdSav
mYQ9b7TeTpF7QfXQtT+ksp1RC2uzTH5OEgvxkLAwYZIbhz4WiH3xmFr8U4UcHz2wGyd7XeZmrMmk
2QeKcimpU88435I+Q9vO1EfnGKIPdqgI8J6o87v3TT3av/tmUJA2TItbJaFLqxR5qTnrDOkuwIOV
N3f1vg5ET3m5yuzE3DeIKwx35WBL5znMpiz6nLp659w7GhzMt2L2ZUV/H0J6vbSBQFwvQ1WMRK68
R0F/nCpXlaMPiVCjMzhQAHfM5oQfYprBz8zQD5WX1LrRehq09OIJJZvW9I1wCuAka6CovWPz4scp
SWRTeFPdmNl+zEX2MoaCGQg9qQDek68Vf1rWqMNlGlTujbG+dcpPKQ1yDfqijNq9opzPty1s26gX
aqEcbav3kawJvw9mN/3GOZnPvO3hbtKi/gkaSfP3ZCKVdN0xvU6TnH9DWE0A/ZD94KBgbTg3L2Rc
FVBdpyc567W2jdxwuM+62qLuRCiVb8c4hYZ61COj/mRTjq2JZMz2GY5zEy2bKs3tb3poluFO2ATs
wUbOeZD/QAIsfphsJPv8dCaF3pRjabejF4F9U3bIvdjN5Bm9I7rnwY3MezgYjdEbDdQIGOaoUCPw
iqgyfhkmIn8esDW4ZMJOs7od7OZReKIj5opTP4nB8aY2rZRvVUfqnxwMfbAQZccLq5Fnah3jsWoU
tOr++me7gBGyawvvhE5jh0Y3f5x/tmKYQWeYanIarHCc0XObuqPWzsMjFfpyT10jObn03j1VC39V
o6Mdmanpvl//EeuTswDtKEpA/MlEBeio1W9wF9nNwOrlqWjoNB2ygMdtEbjU0BSRkiqtricWYtta
M+i+YpZqfDLiUs38d/8M2t+Mq4EZY+h2fYLGeR40J0N8OLWnRt8Nlj3C2a1qIzKiUa4h8hN3OzNM
lQc5ojo2yay8cYhfy0R/H2K+BCBSlTISrSgwlasv0bgRxcU4qk+oUITOfmEomL1WOtB5zh2azl4c
jLK+J2Vsfhh15wgo+I3yMe3Gvpk9WKshgshCqBmQL1Jav29i2WwbrbbSzutUMXV3jlT7xGfetr0v
Ed4bvwfssXuUQ+mcCiOA/Eexs+rYumEDN77T1JXlQ8qr7ANEAN5HtMc6QXKCgWKhPMH0gValioFO
4xzCMn5SHOvnqDoKYllR+jWqO2Tur2/uRRtssUU9BDQB+wuAbmUrSRD6RGWmPKGa+XNk7spANTRH
BEei37Wveqq8Xtzoduk3RZd/GYIo2qJe23+jwigPYO5u3r11BIejV9Fx4Oi/TvmviRImCrRDMyXN
CUk6tNm6TiKAVqR1t1FNSrIb0cYIAl7/DK842fMTRt+Dj8D84eI81vEb7sRSx7rrT3DKOWR5Zlbp
d8iOthJxww5iSwMVWBmfWlUJlU8TM3PVU43cxDadsi57mSMKbi8uhZunOHLhYy7crDmRqQqbUm+j
9b/gbR9G37bmLNgn9CFQo7NCtL6KNE2sbxLBEd4svYgH85EJk3T4AGcGjy55eveiGGWsJH4NzU+5
kRJXTSHKGJ1HWGfqcHf9U1wUyvj+gLlA9yykaeRWqxNRDYFiFKEsT1Aedo9TZKohIJO2yu40OqAO
ZFyLJGtjtjU6cX1X/WS4YnR8LUmQH3daDukRRml1GzPFjAJcYkX/ZFVYTnfjrCkoi01CP0jEnm9C
v5dQZLWHzHyQfCJ5DcPUmg+pKwAYREPZnGybE/zUlrzsD3FEtVvT4L89ofNiPqpzYwZ7RWRm9KRI
AwH1XrdSyMvRzLG/3viUS5S8+kV0chemTq7xQpN+/oqIBs3IFLQFrlOvTqMlgWj2o/6saeVTXzvR
8zC4wTOZnzg0plknngq1WLUgZcevYQMm88Yxf+NqwS7AoAhw1QUhuNraMcoDovRMP7UUxqlfzdbg
2Vox740aPMGs0ua+YfHiISWRWGC5Fqi9Bey8BqiXvcy0QFG7kz7IsNkMlV2MG73LY3XLZubI1zbG
INqPWsK/tHNKysZbhRoYmJ40080bO3L5AVg+P8JiU0jU1r9msI0gVCsLtdvWtuJDNtPO26qhIa0f
djjE1RZRYEM53DgGqxh6aYEQyDJuvNQLBDtwfgwmVaKMbiYW4iaGqSGviURVSsbRBw65Axdp2A/K
ol6Za7zrzaYQUy+3bh9kP5QFobGjEUIWFQz8ULnLDbjg6y3EVTPdRfQYLTSBkxqZSkciQ6XdCoVW
14pfT6cb4g36RnCp4QhXv15S4rWN2frQItT4TPbnJtTaDOjHqcg8oDmd/6v0yEHOQQL7R1WUGbK5
1fBSGSJpb0QCl1+SjjEI/f+h7Mx640S6MPyLkNiXW+jNdsd227Hj5AYlTsJaBRQ7v/57yHczbkdu
5WJGo4wUaCiqzjnvhjgRwiNb8dt76WfdkZW00weZeK0RJnbiRgTBGt9GlXqP6TR5W6qI8gJ54WzV
8ARQICAxpYxewQN7/cz/M8WQece5Mw7DyR9l/DPuU/E51vxl+aGhUKo2hCyO8wWN+jnj9P/XJGAN
di0uU/zr7JoCMggTbP00826Cq3pKZ3lT25X0RSjj0kSTb4nC3cdtIrCLIV6yrL9qHBzLZg7GRG0Z
XmMYcOFzPitJ17uC7rQapiH/Qgh2dlf1YsckhLXTSS+WbeeVs0tAs3c1mrnt4EBhy+t4sjuCpUmd
sQ4pvB11qWBZG5b/7Km4NWBDyTaPXGv1hnvnAETISlfMsXGSjZFkmLjjy79XtbZoLxapJPdLJ0e5
zdSgBqxv5zZ9imFKiGsJgV4vri3cXIwQPrRDaiYGFPoliPcPhvv2BqGFMH4CYKXt88/paKpSsVfo
nQse3xgL9k49YqcE0DKtZ2J/dKEdbTVjWM0oOkhlaPSLZ0S5ov8/6f4YDDsFSg4uA/fHZseUVikf
yY5P2pt4nOTVghnt+FtBl7BJp9eYjsM3G0VLMm4yxqHq8VpnsChjLCsjw1bdo5hE2oF0z3Xmk35e
a363MRPNOBhidsbdZMyBuIsDWRc7LUjyIuxrf5hPfqNcGmytw+lHDRytW8LPHe26ijNHRT3uFZ+d
ocssrLaJTMWBUMx5dwuIbdqnujATMNpSy0f3XrYTXpJybpinkIBW9wdzyrAxw6Bee+CuyhfmGEDf
Iy+0jJxyzKi69GIW130z3UIwt8V9XMl1ZHRhZz7b21hMq+KY1gqHmnVkeHYg1loFl8vujNPYjMOR
lDJBDzvPMpJ5bYhI2nlpEklbZOMuYQ/HvH/EGjRJV9RJD+YLcPnZvJa7QckFMEGhsBrMnTd8XTXa
SV/ZzUO3xHdjO6WHgBk3KVgtzbOMi9++LeODMcTVhd3mrxdmrMSchU8cjdDbzUYb7drE/UQ9EN+e
HoCTROhJiGD8sbjP/Vl7QXDNHyqX1OMLr+BsyLP+aDZXCm/oWrCbznm2aV2yFqY5fahHLw02bTPk
AZNqWJ0RopAicgmitT5ng+FFi15nDyM+3F/KIBcXNpb3zwBCHDdjQsBjYHMuHNQAE1Veaf1D77HS
iUgyQ6MU81EMs9rrdpN9J+kxjcrO1Z4vPII/tIu3W8b6ur2V34yjFlqDt89fz+CNqaAtH8Z1pssY
0mrKtSSdCWuk4V65chVZkmTCBxNh2Wlgy+Vxmhxq6G4mvz3dZNqUj8cRj0X3QIVLbK/JpjP9Jt83
nfNfMwK3kZS3GG/nkTycdN8lZlBFUzDG5XGq+7QJfXKoyeeup4lgxEUZ5kkVUt1UY0K0e9nyLWy7
AVhG+Lk5R0LXJ1RyQNEwpjIjqTemh6kkdn2pXeyYw1XDjmZZy3GnaYq+/Ux5VN271rx8i9mH4pNT
NY27n6AlyC083SWA067n7b71MruJls7FXT51e917XTro/xHhbXV8zdMr+UQ7HBn2DK1y9z72E3GU
ORDhfhaBsxrDa2bPo+KBddeqa1pvUzMG6zfeADcsEq3pgmEDUzWP0J/z9l7GfiduxonkzggfMB/c
r3KG2MBQTYoM3BI33mLnqcl/gObvVaGXxupLAfxOZ9Hmy/TVcYXzbW3SfGhRfXsPOUS6+z4bRA4g
p4iKJSgH3Tl04fHgC6mNz6M9q0ORTTmMH9dS2nEcKbRCvx7ndOvmAJQcFnKAcECcQWvnP9UI/odP
S2VC1Ujmxm6++SNS5ftVbLLcQ5PVjCtIa06bRnPgJX/Cn62IWspamkMzSv1Tzj6YN7tlXBQmzqLn
kFm8mQ9rqmqr+6pcY6yOSAdLOlfIar8QK/n3chTjs1nNkx8ipx/kJpFVHWxMATxPVptZbpYyCQ4w
Z2jqI10AWERBmoKuozfyr9Mmi+e9M5LoSdguyOXoL/kXeoUSIzBtJZy4JcadkbkkQPJ7WGV6/lJZ
bR7siV6v5wg0B/aXqvw2QPLhpHGkyPfCYMSxVVBezdZU6le+IYcfTSmSYoNhMs4GbF2D/9TSTVjH
PhG9hy4p1Rogh27wxKEpczOPGHgNN4ZHxthjh8QHVHtmGoNlgAjc+Y6FUIrvrUmxcRtPZjVeaU6w
OKGjaXm993qtE9DixkLc0Dp2zmekC8lwXBrdIQt3Ss3XZZkLPq6xRvk8msJ3CmAdcmoJERoE6U2V
Xe+FN9rGZw3ex5Ls3Cxtr6DmyM7craUFdY3w9KdJq3Fw1QwMRlFfxE61y324B+JWVGKsta2TMpeL
lrxoT4Nd5eU9aYgzHoWF0OJ/ZE0j6cZ8EfwBYQTVN0jK250KG1YDwpLSH8Qcj1ak5SU+MhVAyi8M
LrMTZbkdNgSxt/u8ceXnvk7LMsQs3XtiJi8Ytgnnwu75ft92HAi4FOZAOzA1zpor4euttaSWc2K1
LXAPex/XZxG6fEFo+jKM+tN4FsMtBDQ0M5sWh+b0388wvDYNaHU2fHJoG2fzSbcVC/zFLHuQk04F
ocqkuGuBBLAsaOJHa9Dtg2PNhNp1i3eaAkQJWpdpFxq19ZB4e4jw1WDaujKfOcLO5zZTrqYyMCrx
UDrCKJJIYiuaXC9KzfGTYyjXu3BgnnVFHNxYtyKQYhUwOkTo8HYplIKBmV0u9YNH7NqpwhDyVxfL
5QA1u8SmjOH2v1drLBQK6lXfuHZ/Z4tvqNEBNZasHlovkfKgyanAcs+rSO9uqsrbGH3q+7dzMz7L
RMv3gHktzErap08Kccb9x6f2+3XHJ+BCdoC5bK4r7+3Pr1M4c7Vh1A+jqspvbVc3R74JJxpBtm8K
pubkYCR8sOOk9RfqxPWvPn/TdH04K7Dg0OOfP3mPA7ScmurBwj72dugtfTONTv99YpgXzqVD85d3
+cPHv/cvFzWQeMKkRDKLccxZjQIFHaqSm3UPMLPMDSxNf5vXqX6c9Sp9qvp+dW6z7Qu/9N1D5rxd
5zSERKwjcfvs4wZxgGKE+u6hKEHPhCizz37uV6+B14I8VBzlxg3wRHwnCTq/RJb9y8UxsGCSqNs8
ZufcRBchQQXGO+SPwstL5Lqt0xw06G17ox70gxcQehR6jDqgiEnvUu7cWae9brRYBLKtcCaDfZwD
UEXejZYgCv7RdtJx12o6b5ZaA6Fh2URSDcUBiyLrzoJ9dq0RlfP4r2+bw49Zz9rwr3OyleTzn5FH
STC4EqLSTr5BQioZZkM6H7Nc5fYGK64ZO41u4AXUVXCpwX+/rTjWKjnCGIHNFJ+ZsysbDX6Lc50/
DD2k0TrLKYS0sRJFOGX1DhwIOuTHv/Wc7MBOBtWY/gMtLcvs3REyuoqCsa3sU5EtcHElmQGMlVw/
HQ4JxZWxb2en3C1YB1m7rrGlxhEep0H3hfNGw9rEb9aSrEuq5rq3Syu/ZVhEXRbH5vLIncPx5/gS
Sxpq1WwFP2dP9PCJixlTu8iIxWy1YZ8pyvnNxz/s3ScLIQXDv3UO8Ufuc75PAN42WokINS+y8sGC
zn/AA2+JIT3bzgFjm/g4LOqSY8C7F4hpGIlIRrD6L61SkrcvcIFmHTNStR8aouf9G6KlxTFuBFTr
qgmKwwiN8/Xj3/nu5GNSDGyzAoMrYHpu/pBqbEb9lMwP/aSJz22jVQ9eZuT7tKSi//hS7x8pHwOr
BTMG5vlUQG9/HBadUGzHIHms01p9qUbz65j57o2ksRdhH/fF1tXq/F/bcypn5JS0pw5SGT7JtxdV
oEUw6Zr4IWut5IY+0Y+Iyq4oLWPn1m0876aRlJohS2m4MPp8/2i5ssu4nC8S0tu5Angxp2pag+Qf
K6YyByRIMEWNQSV3sUIbe+GABxngl7w52dbEQsQJ9gpGopM4+/grFjN9W+Y9UFE16gQMPzZs80sh
RjSBwm5/6R7y8s8LOtAUXr4hGDhS9uchjlS4W4Zr9ZCGbdcZqBrMWvvpN02R7dosE/ejH4h4Z8Eq
UGS35xn0V+ZL6XXjF61FSLrudX7YEtXQgvumcbPpPGfI8A9CtHA1jkbVY8gdGP2rkflBeVs4pDTR
2RW2Md11K44adqQ32Yd+bGUGZcBrnmuRiacmL9MSpl3mrkPyIVm2Sa83rwa1crEh5lwl0Zy31hC6
bAu3reqRfVDM61BTUql++a09i3Du27r75HSt9jWHAdzfQrJsn1NVaS+487Wv5WJY+RZF0nLvOiK2
o2RIne6oW73zYE9ieYVOS8MrlDTCYpgD4kqJtSrDzDTjPiznJP00WiYeySOGivl1J/LqoY+NvruS
sl2cTQUmERHHAT8qmatBhn0nFj2yA38UW92dluRAALMeaT4ayudmMrRg3ydt/XvM/YKvokRUuS99
fUwfJdMC7ZfCbbO6h96cb6iUq2nnBHml32D36R6T3Cq1kJFu95t/IHZTN4+vgTuM1tbu+kyGjGuG
J22cG/NLpWp5rVpO0mvES5a/xcarzzdzavRfLQ6RaouyCfU6o7t2gAwM8zms4SPTC/Dn7sbslQOJ
llixyr2dywTXV12fzeDep0Obdr5ezepoMy/Jnpw2F80mpsOcopbk3/IwTRShYUrcuRc5duUcVCWF
AfscUn/YV31u7x3iWfpPzcy8JnKx/RqePacp4musjQZz2C5mnC1FRI8X1N+ECbMjdJpEPvcIu4rN
nAz9fpj91HqcqhWct8xSQVSgxk5DCu/ZClMzoCnGB2qZNllV+S8u4y33tVGwcDfYUXRPTWIHedSZ
uZffYBImq83cGbN9FD66uCtY6tn3nhhjd1clmcb4YLD6odoM9Zi/JnRwXxJIYN9EKYUKNb2WOyg9
gXObZ4n/iZwET25JpYi9FwbfVb1haDd7JOLW6Lc81n8aZkiOMrRVvfOTzb9rT70zTre9BhlyAwkS
uKBnc+tD4XbgYVllGS9ljgbnvugWAoVDL3PdBz9m3A9zSTDlUniJHahC2UWYQxRj04d5hzndti2y
JruzFYltu6AjWvapGiY76EIk6ukYcquznuN/BngUOakmrd00jGUVxi00m0NNVnjHd1OIaet5LXcE
08ByPuWp6l6UHPvXlUL1kyxCQ4tGXu10bIeg/SYxbMqOkrS06mqaZY1Lwey6oZ3lk3dVtMIRVzq+
twPHv8xenF624mes/M5mDNGbbmT2ufnaoPKMD0XdBxLvd1qKzVjP8AOI8WvUFSTR0mGggk/cCa56
7UaFpcbuNW7nobgeuiZZHvPeKY2DbGYclkCytGLfFJNwQrOr0RmwHlEH+JwWB8yYJoDFSmGyK9Kh
wHQny3CAhz8+bCDiWBN7g5ekG33wY/tKS/s8ufa8WNo8QTOfQz8XZszUsMyMTRcr+9ZbJm/GGLRy
smxHfeQynLTL+gUFbUZmvROjtQxhy1sLBlA2mQVabqY7SQHhPHUESBAYHzPCi4ThSwVDz+2r0E5M
93mMGyRSsa3Up56n2jsbLAin4saqU2Mh/IzBSGhrRi52k+PU27w1ARAKG21uBAU3dx8CF5y9RC6Q
2m40NQX+SEZVwFyVCOG2/AVms3fRhv4qcN7/teS1fLIMo+0PQ8ALuo272ZsQGOgLfsRZpTGG95z2
ez1Al7xFGOIN1FKqNKPZqq30eu50DQuatCsnb4M8qjL3GvKq1X1+Ur+rMci10Csr7ZeGrHyA4h84
DUFbsXfJqeUcducLX2kQ+LSs7SmN+lnJ4FUEKCBYiR+dSirc9qXbce8BKGLYa1pSkRaZuU/j4nuf
bYasaWhaY3WnQVa4pPw+Zxj9/1bwcaQ2Y3qmn6ManoMwpMmH+NGW/Yi835a3vt/UyDcl7G+jlNnO
NKS2GRM9/lquqZ6Zoaxv6dwbD7W/oLz9uIT7yw3h5QOEiP5xxXXPWRCzxTTSH+3ss4Gk9Kgzkfva
l5gmRZkDRR+TjzbbNMDalOjmguNsYnBGFcESf3HMWv/RDfUlr5n3VSVK3/VFrdgqrd9ZVWlb3E2Z
zNYDQHxybFMnrze6jQPl5MztA6bQBarbqh8vPIn3lTqXhQjh0mRju3VeVy6qFWabjNbDmAbUTkua
7tjT/duiXMSt61aPHz/4v/1KmhHmwFgWvW+zYCvO0jJb6wFaW/ttmnMn1POkjyZoIHPUO7h7No1e
/uucBvgcf2/E7DSmDI7ORghVDQElH9Ly0enpB8IkaPCYqMRwh3y0Q9U911rYAWwha2v9S+Yu62f2
tp6Fj7QGNa78Hx8u59vKPROscUcM/kM/1oh8ICXCuCWdO1KWk7abvrCzQ7swsIxqlApfxjE2L03N
/nILkNqwKqArw3zh3OcCtF5NQ1/Ix24qtHAeCwz5RkNaXpg0QQ06vcgw0UfvRQZaMKBsd4YL5Pv3
y8xfh1SrAF9nFwjWdfGfWQIzHH0oGq99pM+w9uB5Y4evj2Ff2wkx1a2p5NPHC+2c7c8XxBXRntD+
rm4T52Mjr647eGdD8+gnaTpdtWRVXKUNViCbAgMhXOWdunV/J0WQ3QEvaBryZGoRQ+oK2L2HSrvF
gKNwojLjHN06jS1+GZ4iyjMd47qLnKCD9Zhnajx6cyaCf+4xEXWtzfPqmsp/nDVBietBtjNS9Siw
A6yp1vtgO5WGH2quPmhb202HDduFupSv836l0K6j12HwAw4LSeztewqUrvHgOjySURzT2ASqEvuu
95EpLRO6jtDrutGMsmEeX4i0a8ZwXIpk+udNicGBufJR+VpXKc/bu2iAvsqxMqrHBbHOj4brQiJM
R6SraaVFSC71q49Xy7vlScwZ41u2CJvzAM7p2QX1NtfgcpuPBiEQn5oRueWY2c414F9zjTTkkv3v
u8eMhZyzGqmuB/N6Sr+9XhEHQaOMtAT10dUU4h7vf+/acvxmp4tzZK96mZ3WOiBm168IVnfqf3zA
+HDDvARp/v/lrbPPMZjN2Cn7Up20JqvTawQSqrz3aum3B7RkGKx6tYNg6eOHfL73c1EeM7JAlFkM
dM9POJnITOSl798XGE/87Dq65n3Ln5p7U+cI2rqTUP3OwjJbPX585fMpLtsv2ARIBYbgQA/nFA+9
V5DVNBAKCCzBj5i8iU91tRj2NjeDMdg6S659LTFAsCP8uef0wuI653GxnhDtYE2FJAzqH+S4t28b
rp5S6I+TUyWb6ftkaghV5UIEo9WWxVc0Pd0+sBPtRMZfjkCi6J/qflhCnwL80uzqXVHIvYAaANdg
SQyv7JxTRm6h3cJyKE+GyObr1dptSxeVH2IskG6sNUUx7IMgibHpaMU+9pfieVBLbB0+fiN/uQ+q
T3rQ1RKTAuQcqcozw+pHxuunedDllZpncWuryaMPhJz0qnBe++7ZU/toSV/7xYAyQY3rXDgj3i8L
d7Uh4kMkNh3I7OyrDwo08Hk5OKeeyJ8qcmWfV7Dsbf1J6Z09b1K7l31kI3pxQyJyenP78UN4/0Ew
k0VAiskA5HL73Be0x4sznxp9OnWWJU4Fib+7xeuDyIxltS+tUbviEV06Wdat5b/lCHmcWJByzhmQ
3an31ofyn5OY7BVrqEXSn9pu6YPQjWVQh2PpaFdMdvL9x7/wfF9dL8OzpfYCRlg/gbcXy2AqqEYY
xsnXyz4JsVtgViHa+Hc26QTYkTkUfXzB8431zwWhkcAVswBszjn8hLm2ZGJD5rKXJThMwyI/uemU
zbdQPYYr1nHxDHrubJnhenxhS5n6F17q334yuzp11moZyrp6+5OJwDMqpTf6acEOKt4x8xrm26TH
njuWmWFclWCT5QVI/t1C5jHDBOfp4W6BsOrsmhmcFtEWs34iTiHDt6Rb2gOjld6OdH/wrCNTJPHC
RDAWkV3F6c9/fubrWcKWzrCFgPWzq1c07MKLa+s0LHQ2IeIt9aVevWeLDgueA6dXvpcpUyq4516E
cZV24ZG/W9LWSpoDtgnoLkEmz1YZYEOtz5ppnhYQs25jZ7VmXxUGHmMqiJPswhI714kwAGfLINuB
AB9rhTjOuok2lVgyIfc7yRyPuk3TDA6E9a6yxyMYaFftSbjDC0PEaWehrXMhZBL3O2k/ILBYFhPr
YbAOvYRhlmRBholqMJSlFQ7EKFRD1Nh1K266dtZrD09Lh3TgWs+dqModmrTa6/2wNtt0i2ocr5dw
ceGylhHFGjzcoU0ZiWd1PeBMMfmZs5mctefoAru7y4Yp7y5AA39m/292E54FJf0a/ElBY5+nT7RD
1lWgSe6pnCdGTkN1yrFnshGI4FdV9THdRJqV3k2f1dW2nbpxb9eu/N776fyCtcqwhzWqX7qp9X2f
3dTKUKbCADpccZO3n2Bqm4OT4ulyMiTD7n2mJSo44pIveiMqfanteeA1U0Z8GYJt3ZlC2yfsYtlD
btTykhfCu00e9QcGjDCBqTBXo723NwPfLlXLVC0n05RpiXtIGm+yeZqHyDNqZ4todgzzIrY2H3+U
f7ssutmAMpqa5x1LHrWNhxtKZZw8bEicK81VBGeRA8rUumnqQTu2ULF2KHW6C0DVXz5GzjP4L5xo
OBOf23hPCkUgXEL9BAGu+O0qf9mkSjNJmebDbS78ynNV4Pot4pHPBWmvYZC+S7aCCBcsy6Cf4m5R
XxPICX3UU+hLBn1luoECseQ3EPfHTdrXnrltkhHAwpC5ujJgFx995c3DPe4x7stgFpYZNtrieuGU
KH2j3C6ft2MNGvHYQ81OI7xbMm+D009zyNDGDmFV1DLY2GNWuodZDSvr3Zi7LMRXEtH7haL9L7s8
s6oVGEPfhH3X2T5r5BYK9GGyTnUeJNuywBzKtRq8sJRl1QdGzKUMFxDe35pM7cPHy+kP/fTsm4IP
+/+HvJaQ63r7T9lgw9Ur2jY2T5j+Zi1T06CIMTn1l0FdzVCkrceWCLf9hJIeLwzNkZ8CergShzpH
v0nSxScZ1ulGZ5tquPB8ynGXuysK7KovrIi/HL8cMuuwA4wW0OhsczYS9NP4eBonNXv6syljEseK
duojgVeI3ChfZY8XHs36V/7n0cAbZ76AKJ8gOGRO9HRvH02Rl9ViwqdHPlkW7ecuaIy7vHQb4Cag
sjws4nzJrpmGD3dKtr08WbTQfWgwR0+fkVXLCwKZsxqI0oNWA2EyswP6LTjFb++HTiJIGyDbY4F7
gyoQxi7FEumF0Vob1wPQ1EN2h+rZzFw5bsYZjVyYa4uwLlQlf7rmNw+G0TMGMGDkq9ccm+DbG2kd
FSwEzOfHPLanpo9kNbbjS+VAX40Aywp8CWdPgYFkLVB7KNvB9TaLNLrjDAm+uxl91Tkp5FC8fQwO
xooqMtT6wFBGVFlC93/ZWTJhwgXH6ujVai6x90gqGbkxhO2fF17z2alC2hpp73hUruFHjBDPqUCF
Mza6VZXWUas82AVF2493uhUH6U0gasuvozr2jNuAs6fE9j3zNYy2FiGu2tKZrP3HN/Mnv+rNo+Vm
VpI4Ry5DY+7o7aPVhwD7yL61b/Cfs4l9lnBzyYIm/mm1v/fFKD7npGOnxibHF8wJrbYohywq41G1
bdgUZkeWu5HHGLB2bvKCDhqFZzskvrPLoFRTpThdcSN6HcKziVkfpF5I7zpTw1JoN3D8mq+m31cP
EGBxFChE0KmjFmf6CqSZs4hDWxXAlVkn2jDtp6mJjEBad93k48Nc9vmcHDEeUtd+it/bFhfIpIus
Af4tqBvr8kW0/Sx3xNtPn3C0pB3qiqFJdolh1NMTupXsuRugJ286PPteNQ+26bFq7RQNTVv5r35G
hOy1EGr4KWJgmZBijiAsAuAtsa8CGsu962n1TVk5GHV2wmQQUSAvPmCkhtjDi3NI3yEmfJl/rBnF
ofZtmdnv3NKZgxugE63Zj41nXBV1UGX8QHuYtx+/YfPdV4x6Fc4VXpGrXwmWdW/fsNBnBxNbLT2a
qu7yq7HLZW3gNYBJchi0dX6VmmOcXfe4YKyIku6nZh0q5U27Edt6VMpDER85TDpzW/ldlQN3oRz5
NSxFO3zKJqDlJ10rffUDCn3f7Rb0AvUV5qPFY7FkhtzznnUEyo6rlmIztcU0h5OW4y8YGVlsIg9o
7fLPcef5HSBJkGOM+vEjODvv+OAYTzCRo7JnBMoO8PYJ9MS+NkkXBDce9PNfte85e3fJsGkz7Phe
12hwwwHUhJFJKoMLe+ifEePbDwze2R81CogMb+Ls4oE3Jwsewv7NSNuE6KjLR3QFxJfKH15a5ckT
xUjp4Z4VGN8Z4DjZU4tE3P3h+GNGHgC+S0PkaqbxHWuPrlMhYenznQVZfzCujbyY8yfmgpBHwtIv
h36KcMzTnllZC+5MTiyS27hJ9WyDaaJPON+C9mqHJqIInhMjDe78eLHaqGv4MhUtPN41VFhBdYtB
alUc2kk1PyZjgsxwoff588zPHgtIETJIdHfAGuePZXFyuv1ad26mvhYV0nVc/IJbw2n6LQSTpt1Z
9Nl7R+Sy2KeOJl5sjQ8cJNd3mqXGcApS/69GpW52rTPVzUJJ7qn2NVANsoCckZTceajhzY1RMxjJ
I6FyvX+YlN902rZiHs9BKtGCIZkTJWeG4+d2s0cFkIgNyrjA/eYI2uxHo5n86pNfZEm78dq85Q06
/oyx5JRn9pWyUG0+MnyX1n2BPfFw7BC/QrpIp6WORiObna0NL4LSXNSmAT3EX+ReyTUfHYNHHqvt
Dd5JCXwBbgOvyB8k7E/IApM7k6Put3UTf6lykC12Wfp90kn9ws5f3NjCyKDly9GeIBEycOvklGM9
3KCeiG24MhiEBTMOe1Kr1e8sK3xM+GoamOePP633RzPMYQaAQHE0CO8PM2gcazR1nh6bKrP7n8Ew
mt+IO/CHPYGmSU2012JQ7zaxNL0QQNKLMKnCrhV1eu7AonAl1n8plt4LZCFDT66LIjPm/ZJUzrSx
cwJvcN4LsudZq8fs1kn8yjv0iAasS9/p+1MZfzlAbrTAxCcQEvZ2k8hK3cHhozduynoFLNxC+d+x
pUrK16U1Zflq+LlMw86Ily1WzHO2ndNVNzt4fMmb3jPSRIUqnlvzE/V7YdypP0z2XHXWU4Ih/eq/
JfAK+1ZlzuA9JmnBQefoY2Nxpi7p8FK3pZe+NumgthLRVRxsg6a1gyjocs5eP1mmx4AJWIbsA4ZC
nVIKXqh4/7JNck8E77iwVn1k9m+fAJIov/RFMN+4UC1b1FFBf29pttV/YvMw9RtbDZCjg6HP2k95
py/ZpeS0s1Zz3ac9xJkgVcyZHLrctzcAgWACSxqMm95ljv+p6PTkk7L7boiMMtaZVOQC/yaMjBe1
+3gZv78y5Q+c8LUYwmvwHMW3xpGOrFX5sRMCclGpVKSKeX6CA9KaURl400bDfu3+46u+s//744bl
Ietdif+rpdLbH9w5urI6hPs3RiIGhfeZn1jJISZ3mPRma5TVS98QDRCN1lgXEbZHmsPWrmnGTuid
6bebsp/b8aaZ82nvk3tlh/qS5MNJ1rI0r1i3oyix2JVd8u/Pi/giBhFg/kQenMeO60bh52k2aDfo
LX1jjyujjspzIZ7ooUIewvHmDM9Gzwlw4cLrGnx7bNDmEdoO2eePH+T6///TPYoRcNzsl/SIB2I9
bsBu+4Otw8fZE1CyHLpiMr58/JLOxhAsSubpOASwMMAZGAa/vSK4VzVpXZ4d/TTvJ8iiTEOe9D7B
kxs21OQMlzD2958htAYMe9hSUZByNL69ILypvknzjLVI7rO949eN9magdo7vKaP97M7XY6OGltqm
P3qSjNrTxz/4L494dfnCoGE1zWEw+fb6NFtejo9EcNP0Mr+e4nWMwdGkn3ogoU9mGS9D+PEV/wgA
3r5VR6fVRiyLRxFQwtlPBkota6EnHo2v4WHANAGmnBA8qvZG0yvVvJRJl7VRMSl4tinWbcDm0kn9
+7GuvWRH2T6rgk4QJ+1HJLZYupr6LNxLZJ+/HHYOrukQAQB5iWk5x3l0bfTqwFXJsQliCu5w1oZi
eR3Grr/VZlxCQiUyNEvFSogoyrS+I7EVfoZsuti4S2XdyWSH4kvrjm7HwCt0TZFqt4EsXUgcM6rE
gzZZzg8tNjSVbXpegtwlnhiSfwNQWdMkCYNfmqxe8PFzGofsm3pp4Wcdq8kwrvMkB/4f9CzVDlla
Gl0bahalxRbRq6wvyeT/pDSfvWyHM5YGeGVwoAJ6u76E5eQFCdjezViO9T3hlcOL40NjlCEiP9jU
Xj0m7FpLp/uE8HRx7PKZw2ni30aVbxyPXmqA/TM/zrhZK8qgXorviw3R8SkHNF6eiU/o4W9qWVB9
bZrZOjhuMSQxdpfp2tp3CR5U28DHGjKaFiHhTXte027bMdCmY2MgqHhVjVZn6i4d07ZVjJqGXCbh
XBcVMNo4uNI7ThbQ9ueBmIMrLNVqe9cKbOZCs7RWRjhBWm2Iqav8zrfaU9ug9nSjhOH9t9HSk6nc
2XW5ujR9/CW9P8dWMtQKywEcwYxa95b/bI8F9s5rG54cffYqsdGClt7GTxcdnnZrj/uldf1NoRxM
l//5wogJWEwrKs1442xfxseRZiohYAK+Ql/QhBCWoIa04hY0RVcpRH5kKnips/tLd7U6uIDS8Umu
yc5n1/VSQR0+xMvNyhT3vP9Rdma7cWNXFP0iApyHV5I1qiS5ZMm2/EJIbpvzcMnL8euzqLy0SoYK
HQSNIAFCFXnHc/ZeO2izwW63M0TOwq8Ld/itTk0W+QOYdu8Yme5y28qqkpuoG00FjbwJwnhMM/cm
y2Z3M3C8c9bamhZtFw8MOpQArwSyrUKO/B7lOZSqrivn7pajt+buIyoA803izZl9M8zWIF+KGcj/
neIAZnpYhJm/DJOgUKGIEbiMFcGvHjf0LADah52ZR9UQgk26hup92yLeT7GVJsxJlh0ET/Yl2WZt
RDhGpXoItOsMIzfKgDY0ZF7NDwLkzTemCkcCEB/eIzeb+hm0+OBOJLdnS4fcmqZHtauqTPkHWS6U
3c+Hyl/+Oua+QXURvO5qzbis5g1oGJLIxc1c9AumRvAYY3IwtZRbkrfkrrOLtbq7HZPejp70Zio5
WRPPkQr4RrgyHz18zEYIfSk1X4a5aVPzPw9mirAcbTDL4dZjHr2fRdKhxDph8T0N1pgdVTfDvtG2
XHXigykZKDtSikllNZFtV+2Ve8jH3Xe9EAPD+T9A41JhMs5yyQeo8SQ/dO4fMl8QRjltukfI0CNw
tZvU3F75Hh/KzqBRqaty8nbXmILLVrfuZI2eRXp5siZYATd9EaX23otGd9em1RmnyvInB+zlg7ad
H+12RCYtRq8+q2DtmsPnf8zHYhWcZXqwq9EM087lq3cyp0F2LSjc2os6BrmrExvU6kr5PY5B7gZI
uAC/kR+LwvWY1k71ktWaqfRX/oxL0d/bl6eKx9kcb+zHijNKNLfRi06esmVQ5jRA3K0OIUdTdwKH
Y02a+cWC/XXfA5BVAuD0VnHuFzEQpUMDFbOJPxqTm5DXoCIN/SrqcTBtMBKRVJ66QjGjM4uhkhy6
BdPzfsVnJ18WxNX2tZO6/WFAsRcggwe2uzYwOca+H8wFCQZEtKfdKa7cPPtJ7yepHlD9uQDmaTsf
TVSHNaBolm24o6D88GoU6fiNvPV8m9oKWR1sXRoEFYXyeAXtmCpawNLuPEfgDqqvGAmqB5VOJGCP
Yol+RvngxL4ASFCEdVO6T6nT12REazO7Dk3dyNlpVYEpA8enSM0iBKVvjkerzlMYAEk0reSHzNUU
GUrynsp91EelC2hCt+KfNiFKQ2gquWpt6FfXsH2ihKv1oneE9FhW1Zd3sVUYHm10z/wZjZmmHOWk
292DUkz2ejazcXBgdXKRCmt6updWm9LazVGeHHqmh/C10ZTSb1Sa6httocVysKF+Rvtk0qDqWYXO
0Q74p0MyuqRn+GLnaAneMn+buPFJUMeGUdi5i+ablIJC+W5D5Ia5kBgtQOHP58uHDR981Xpz5OiM
VsS6bNHga7ctQmTik2JXWv+aWAN2vkiOpE2NvQL2LeHUQc/duLaIf7il8GB2GFoGDlcx/ZLdIJOG
3oiLwHxeVj1lbSnJvrNHXfwhgCHtjqnQGmffArCug5kV7dUaK/t5KUTeSl+dcm9+ji2uUTQ9Mxqm
rHJpXfXUjYkxOMamRj6sL2FCvybsZNfyCC9V+0xvZNy02d40qlDJ12LQv85J+pTT39Sr7OQpFF92
WjY7oTFbmE+MNjrRvNF1n6jdiFogvcddSQEnCcxMM3yKig5BGGDor1RfLsV9b38Ti5+JTnfl219G
xMIVUWVblOWJMS9ngl5MM0PJXbfOqYvxUgUEsnBcIDTE2HaxaF8rJ/Ke8bwRh6kY9dh/+3xofViK
4QySzQfLirMVf856Mf7XO6KkbGN9jPSTioaZWZ0Um6WHaYSVzul+DBY+xrYDzwndY5+lMnr4/PGX
jWLeh4PqYIVNo/nizr/+ff96/gQSloOB4p30Acr/73ntip0ZlKPY0iXDd2Y6bbMinfPEHh1fr8q4
MIK5AioI9dBC9itWg15tZNTljFR/KrNB8Q4Jube5DBrdTrU8+Pxv/rjWumANMCTQqeQwfPkJa8NJ
DJnxwUjyUZ6w+1tH9ouR8zASgJ3pGvJKRPeHWeji4KU3ihMVryu75vt3BBAUW2o/WidnApfX57Xz
1S3k3Po6Ftav2NDxE5Z4dO6rIXGudGU/XuRoHKISWyGguKXZKS8eTnARCS2ecWLQulV+UDqt+SZN
tSbFZ3RjolGkYyQoKKoGYbu+sdIusyJ/mltidBwMixhkGQAYRun3qX5C/shrIt25vm2KMW/PK8Fp
3uEVLQCxkMClBy344vMohol+AWxvIwlcxeuXHHJSns5fVVUx3V+51ua/zbxKSZfS0yEPtNKYk0An
MeAxxQY3+TPAPmdD+DbOTuKNpHdTqVOtEyk2dB7mLKwEKTopUxdWFrLKKVo4q2oVP+t93Z7GLEH8
4RdIPo0+iAnqOE+Gho3687F0ubJTcuJf67UGIRwi64vpZ1tT7lZO2eJDza29ghP5n5oGwD7Vkb01
ulqTJ5ZcqXX95ZlIbSyKay6DkTvV+y9KRaAeo04Zj4UASpFOzRBEql4FkHrGvcY5w08NZ7gyjtYf
8u/LClMc0R+ecI5bFJ4vdY5N1mAWd0W/r+hyP1oOwEM4K5Uh/U6ly3HltV5O0bensaSs8xM+2+WG
6UhPoaup9vuGfEXqWlWq+j1YryactSnhq3uAvf7jfWJ95lrwQLrgGCqM1fevNdaHUQgyOPY4w6zv
gKvaJWzcOK/uTJR0ZFcpbfFYSg5PVx5MC+by5a4WeEBCdB5xQPBt3z+6rwhDsttqObb4Be/sidTK
UBkr3fZha7m6n8rKOFrMBwBWAnreF2LX4j8d3MWMe1leOU8tN6XHShfdb7v2xidjIu5rj+XSVlhk
8KafPKdM0mfoUVDmIrrY0ak0Ysovgx7lJwNeWfwtEWbyGzIfaTawzMZvhpTDQDaH3u7nxXF7n4+h
/EmaaNJuRWdEGAtJlmrEPQeP/oRwG2+13y2ElIVd18N/m1NynbYEvzUWWTnFouo7LsMmuI1YtcqX
shYaqYQ0vX+KRczdHUIRkpRbOQ96wInJ+NJP1VA/1dKKKXbNWk+2UGl0lro3QQL9TlRHu9eSpf9Z
TVicfdofwxOSAfzHypJOf+SoNcpDabW54MRiCH3jNTVea9OkX44y3jI3feGM2zqyYme7uFqy1Y3E
jY4ekWeUjqAYk785oB58rOlHZPetJoG5Gb3V3o3Iy+uNcPrE2o/WIpMdYZNTBNNzchRQpCIvb9si
jw6mNdQTZlRb9OfZxiQfaCjxcNYUE+zNeOm6OCTqq8mAhqNxClO1HJ9G9JTVvQljrw7qaokpbbiD
fTOblogCq++tg+WRh4EeoaulP9fTcCM5fCBQmxf3Z8UlwQl1XUx5mGle3Ycxp6hnjtOm6mcjWlPf
cpLptVc4jvjgssbf7oh8/G7AYYwzrtD1B6+f2/gOKnEx3zYtlnK/HghtCvJlUlu/nKVxY2fQAKAv
uEQnpwRG/LRJ38RysUDYZ9WeCbGJU2yufU2sKjoew9s6RJyaOy0yGSJjQfN0P7kdBNJ2GEw/ZqTp
JNCyjW6xDbflHmsIMpWpGNGSa5Rn/xnmWPxS1cbKNqTnacUXEyFyfuLCZmo7ZbCEdutFwhCB6G33
24J/uDl4g52eULOOPREihaGdcoKtfzlT0mN/XOiJAmcfmo6xRukK9xjL6W8YEXFz05A5oJIdZJQ/
02Vy4z+VHSX52SJnceIqZsM4qNj3o5AUODvaG7FouNzgu/suYLRHu5G6CcaKyZi/9AbN7o1pIHA4
zARelZssXsCHwNsRTZiboutCEgdq4gYhq5kHxGMkscVar2oPTFzF+ArzAo+9M9BED/AKmL8SOx+L
MB5WLQrNI1P3l76Q8mnKKv07+e7V9AVtPOGadaFqj2nS93EQIZK2w9lhZfmRQXPrNB/ple0d9Xgx
/+EwznhwS1NtAydfyvOyYBguSWLNQxSe1pM6Yih80odCJQHOdKbOL2JUSQcYAsa8JQitaJXANesR
JltkDtkQwib2qhc6ut2LJ+3lJ3l36j8q/rmUu2nviZ+yy9vaV9vO3XlrVl2YGxGKgkgD6IDDmlMD
mubWy30b5SG6Ak/GLakcMRzcqOzUhyKfpO3LSVqnUS01ztxTbwkwD2VU3Yh2MpbABEIeuktnoBZy
yI8NWIn7+6kT1XIv1HYpn5WuxeadmyoTLbMGYgeYD21zWoiE7DeqcGB8qZNtHzodb9rRU3Cr+8ZU
ji9UahqiChSP6ypaDO8GQ9nUbhbSciwMAI1F3QxeIIG82RJBVKU7GQidSFZfk179YzDnRgTQZdof
s9cwaSMUod+NNPaes34wzVtH5+pF48zqjwpwoR2tJmWNLOr6co+TrsbdWlAgOzaLnuY7HOawN8tG
afQpyAACBIOGK/IBpshsHmv28OSgw188CIs7wrlJVdnoPiUzdGNO7Ka3HmakGaCRph8h9dLRrojk
tTdWZQ/fvKJokrDvSg7zUaeNwDrm2ngmDkSQ6Oll2IfoVmVO6M5Woga4MDqTtKJOiSjJt1qhkgk1
VPVXr2R7+475Wa++NH3ndEdEmtocUN5qynvBuqPsa2KVf0edpS1ELAmdQFVZauYUGqOkA4BSioRR
ZFTCRVSue9+xcxLBRy+pdLjYc0sKZ0YbhY6Y4JoDiaPuSMsEyEG41ivwwmY9cez3M/em+q7DNTre
IEgisjIo6U9qmV+nVSefRzVp0gMBtt2pcL08hwvbTsdSTQr1YfAmk967CVolFbrSh7Mt0Wst6iAO
BoyZJBQaxbpDMwwyW4HOoxdaRLt8RWrsPZl0SE24IbOTfI9wgY1f4q5Vn1lA6ldpJMrtkqZGcUxm
TW9/UKT1xg2huixGyltcodtQs360jUiDPuVGyQ5YQZxusA3E2gsQcIWCiA4sKK4i9aD0IObJtbRr
AlAIaNQtWsApl0M/cdKl2aHsWRpmMkY0eVr0OXbuVp52+7u3E+d3UtR1vXXhfMu9ukj5z9zFRU5N
qKErxiTPlNbXcgV2iDQX/jPBvchCuHW2r71MQS/YbmH+9lC9RqSOTokGDQCVYzjZsaX9ahJbq07e
4kET8bUZX8T3SDBOD+aia8kfSkq66edTVH2fCqty93G6QM5xi3LYa3xD90CwofWtIM4AOGgJOne+
qbQuuXGsebI2bdUqxn5WHGEG2Dv14oYizPiSOukgw8xSVOUmEXYR35i9U8QBQmfTOXGRUHfAfsjU
AeuSqk/qpHqk53JL8wu1Vssth8e6eo1ZJwAu1hiFfcchFymYKmnYO5JVTG27fk7gEx2amJVMpOzA
yliOX5GPVt6xQsX0yeK43iSDrIZDqcxLDu836aQdNpqiNhgU3PKbYmR19A9XRzPalpXBhi8o/m+1
GC1gqKeVnuzAcMzZljMiORMxUZyZP4DamW+ruU69QIEK3280kl9hrkppfQf+O8cBlUO79hGBOtlm
rL3iVcwi1baFN0h9J/FvbF0zwXacunXECc0THuBdxUOIOTvdq5NBvSVtNVb7P07tJNqhlpki97Qm
Y3kc0Ntk6EEWTcfyDSTzFsp0YR1mx03DIlpjZpRlMsDKGJU9U8VzOourZ2NEG47Ac0nlMrcR+fWK
k/5c/XqcdZNxus/RTkJwgYPSh2nlDu4dMowuuSfzOOu/zoNS7Uq6dxzpPEJfdjBnnKoKyfidQZ4I
hOvW5DceHBTpw5ByvkSyzZtbSufO+FDgG/jW5Ii+9pPXktXOCUMX4Wg08w+lHqh2+41dlHow0G5u
9kqnDk7YppjoNrRQRFALy2jCocIiwJUaVZkPnFaSc1GIRBl/kR/MTZRml2FuGNyFs3P1cj4svV51
XNqM0v6Z52bebiKRjTkrFU3DcNKdzt4LNNs3MQFGcSBGo7tNDbuz75ymTyPyzSdhNTc1F0ATBFnt
EW7LuYzLrpJBSlkK01h8dXS96rax2qYdAqgSgigKDsflaXTgxjJmC8U+OL0Fy123Z6U6i4ThyeHR
FAo8EzcVrMz0UQDyKW33OLWVlYNTcSvyzOHAWRtjqvp7G0ft/GtcFBg2eZmNB6HmrYFmT508ggTJ
3OgwvyqR/qXxxu68qHGfnxQyopGrd51HadRPibFST0upJT9tGk/tIeq9mXULb6QOPUIS2YyAnLOn
x9KFdhllVDL4MYVbdA+10O0DGKfE2LKj9mXoZl5Rhlisqzis4rHY2xHC29tEHaxXnWYj8crSc5Kd
gkx6nxreRKhcm+ckLVNHVU/jMipGgIIxbcPVhlZuy5TzWjAlUfTIo7FiSDEvNfVTePk7BpGwtkmT
TWoQdZ6R389FR1AU2ZMlyVVNAut4mAYPbmfKccmEHaV9K5dCZYSAH8mPwKXn5GmCmU1/W7WavQ10
Td3A++KCh0lJmkGdW3MZWnUNTsuvHR31NdAotJasZLAIg4GM35KjiMzHV1fhQOIX0rWmTex5Bbkr
GCUanzjkbj5wHtHlfnGF9mUR6CR821acyNfLUoIC40aPI5Uro77pUmEFVo6K6LbyCKvf8JYLqApq
y01DNov9WNo6p8+6HkVMvkzZgSyRNob2Xk6GXxbllLJYESQ3Fu6SPJpDF209TvkxUrzRa785kT5k
R4T+cFnS2cGaPMOoIp8rA5Pp6w3+3M2UVsUUDG3fFvtuEPz3nDIcl56pRgS2X7YRlJtO9FYSRFMu
7aBMbes5WuYIOJ6+gOcWPUQfH84LPUp/kIu0uEQqqQbGjTWiplhiFfkJ457T3Sq2jowU0LK+jzvX
hcHv2gvnXASnkuJ3Mql8t3LOg2Foox+220+FbyNHBYjNrdCnSgoVtCGywTnGCXWjTT4Nw8+5h/QE
YkufOgxgSsTbpyBmf0u6uGn90R4BOrGluxvFmJYq1GiK/G5ZQXKiHVRbtr9kXmfPolTN6VtZ1P0d
eFRSNqoxNX4ZuSfmW6ejVrSD8RH/BFI7zEe1dF3SO5U6l+cuauWxNFutDpOxNMZ9LnWd5pzrUSOf
oXUfy9qJa5UaLdneu2Ehvi8kzLtmIzPSvkABE5mK+0j+xdAeR+5fLwJo5p8mtUWBoNlszR1Y2mg7
sZGV5JJYhGRVvaEMNt3IVIC/Rsgy1T7nc8q8etf0OaHeE11LSvzqliZesRwrZ5jk1lnqZgq51Fhj
YBaifppL0ZtEO2q2N29KkbOSqtZifid5vsBPArO92Wgp6VqhoHoc9Coat+91zo/YlgnW+6+6ju/8
SSgEIBJLXuJTjBfQwKgPUteB2IUlINCnWQNS39nTdMcmjKmUlbu0DgP6L26+lrrKXnKFrOWJZByU
yziJ8yNa+ynXKBC0oJcR9Nn9DosTnbgsM0lCXxxPT0Bjl3lZ3Y1VrI0cEqHBbbjoqOQvxq053vZ5
251jZeiynY2uxto57E7HkWQXMsPJImDSIs0Vu0WjBLZNykptbnMmz0ubslAQnI0YfJsRoDBnvhSA
rjeRgdrizrOFdL6x0WrOU5xqHPf9uBDtixYBtPsiJm/STm7XsgWggBXL7dQXmrcd8eWrGzTd3isr
K/tYVU9J4wtqCVzSxKyAXe5IONkUPSSJ7ZTF6veONrkatH2SKlzJsGn45jzGv+04kyr3OFuRsY9q
IFKqK62YD0WzFSuhU3ql3bf64y6q6sDHvSiytH5fy64NndGql62bdymzVZrONc3Oh4okKkhcGTDY
nVU/fRlM2rLvppzi00NpTkk45Xa28Uqg7VHnvLYNfffP68pvGqB39VaeB52EB+J3hAF1UbbvS2+E
C7fY+5aUNY4MvZjjHjrBCtX4AjHFHAOnX+zl3k7n5tjmSmOfCoJumy+ibBHAiEWLf9KR0dOwxQtH
YoM0sFNlsG64O9mZ9exyJ3shiHfGv1gsVnWwxzp7rDJoLBsWMs/bp26lnwknIMomr8CCnqrWs8e9
lxZl8uRRasKtXMloprJGadCMfqUxh/uXpPUw1qAArOUyBkLtZfGLm7gzl5ToKIeFJVtWQipNjaCt
qtJIUq8p+186URXpjUouRLElRNqJv+foT/pDh+0yFBXX84NkgInAMGeL3gIVf/000hHeVOvxLmiF
gRFaH52hFph/DK49VpXAiKxmyhT4pFi0H53My+vfn3+sy/6OC8SIyrHneogx8SFelG8toxTpZJrO
ocK5EJIROf9qoGvu7E6Utw2Vxtlv0KjvQdHlVx79YRLwaOrFaLIRvuJGvBDBLNTku9Qq7IPCDztK
mF+bNCnTr04thl//6VfivUWuhqCS66b+xk5+X6RGV6Niwmj1s25z3bzvq7l7YoUt5nByqDNAlVG1
Z+KFkvhgOJ353/qcb0/XkNkCtVoVc6rx/umzHIwGTYp+7qncb7pJs35RlhkCpVLNvSJKN4Sp5W27
Atl9p9jL/vMffzH93x5PMBeMKRS/vMXLnktBnaz1FuMcN0SfDnWTYzIr9SePoCAtaFxTLpvPn3jx
Zd+eyD+gG9Nj5USz/u//aqySVtF7kQKhOiISdgpyx4R+Wmd08U0qDlc07hctpf8/jM0MNAsv2bsE
BJE/rrItV9ZZzmi+7iZHKn902ZB+ZBvqdEvCfULrQw6H//4bke3wb4f4IzS7738jrzRTSsbaGf1h
/qoo+BoCVBHO0SQ845oK8W+/caWr0/XVmKqXVmEdRuUouUWe0S7RVMomRTnbQ6TeE/eBBSZRgWjW
XT9dUfFq69D410r+9m5p+QDGJs5rFfK+/5F6ktqtXkfmuYkXbwlmk1y/tu+dJrBSSlJVVXb/dNBn
IeMpKa4SK95AhdGfP3/Vf/8zSIReueCqYV4i2ZSaOsSkOOZ5MBQNpryRb21SoAjoiCvlRpOJfbSz
ufk1J6l7h4EqAkeVXsMUXMon1peBiQJMm8Y0xUJyMY9sS8hauLbGR+h6cdBmMMA72JoxRpo4BfA/
YBb7suSTXUHDyCG4euO4rAtKUuxBVYr5v+no1z+I+4LmMrnxR6HLff91OLtWRd7m5plzGia1Nk22
hHLpm8zx8pOMmva/nVp4Hi0OFVwIPpY3kMH75yWZ2pDp3kfcvSAS+BSqm+9qsfbx6Le3V9aQ9ZDw
fujR9V/FDhzNEZxc9v49+lfUgpv8rE0N13TZZouxm7pxCA1bScoN93sqGVUixDMn0+KHx/14SK8c
ZT7OO4SenGZYvJHMgAN9/4slih2l5jZxrikev/L39EE2jqg/8rp0l10UxfpNHhEk+/mA/7Bis04z
2oGi0rJm07qYdhqb0hCPnfGAH2GqtmisfYhrBwLEm27boB6/8jM/Po/BQ9F59WevZJyL51EZpIqX
6tG5zikTHBq6Xj/A2U0J7OS4k5vcnJb/pkKlTsojiexdpQesoPrF8lkRCwiw2fXOnSWb/lB7VroT
heNVYWNV07hTF9u8Jp65FGW9PXRlq3EWZmSRXP3+cyY26sOiLuOHQtNjwmSJzm5/gG12l8epm8ws
bDvN64668Ipb+vYAx2YvJl6P9LByOggpWrEZRjtRrkysD2OdfgYZkdTG6KLj2Lh4/14yWw3UGe9c
OrJ/ylvCmSFA07VG2kknYhC5+iJQKxfnaigrDu9OegVE85cRwI0ER54KZoxQvYvPMWilqI15jh+G
DHGGHqf6c1ST9+DKNs6DXCviaxLoi4Pn+i1QBTPAyWtFDmJdXoEiwgI1XseZlLdFuamNojwUjesy
myev96loNmaYpGWSB1wzUGx+PsU+HFFMcA8cxcjPM2jcX8Z2F9qAkwv89kOCdSbbjrlT7DoSiJId
xfGrKonLtYz3inDXZPGEaPrhAjYYMq2iUeQPmaLIQ8PW8rhYwvgJyueHB0ie8nWNV57eIvDKz3/n
x71z/abkFXIOY/9mXXk/5o26c2KH8JWHDFDvNxKPaGLPtXqQo9I+24lVA7inLysjBaPLWKV/JlDW
Vyb7XybeGoXEpdd09fUwcXEgpAdHvx6Oxtnophj3SmNI+TWdYsW6dzE0LNTSCUS4S41+RIJPBlG0
N5Uqn3xNjFkVzHqin9pRX5Yrw/4N5PhulyHJcCVl4DFelWaXpziFALgmmTLvLDN1jr9ksTMi5hvj
ZUtmel1tycibo12T0DC4cW2qigHhut0mwaIV711iXOF/Z2OUBTQ/M4j09VR+lw19oJvYsqHumPFM
TkuGum3bO970h1iF4Yskgnd5IIy+GQNknqLZFEjNHq58+HXKXv40OLaeti6vnJouPnyW5YvmyIEJ
ZiNvQaJhOIFNYgwXUUfC0UtjMgk1E7SjauJJnnWaX06bnxx1uBZW+WEb5S3zh+C/s02Wl8u53rPr
OHY0RWcMURZy68KIv8W21jpUjMd48Cn4YX6K7Tb7+vlL+MuD2dNWK532Fky0Lnv/uojYNIzriBXo
7FmtRoSrXsQ/UvILhh2KJoK982V4TOJEWa7Muo+rCwcyJDwW2mnDI+zt/XNZB4wMrVP8QONKKwnq
0wT9T8rWvqVN2RV528eD6Rp+RMo6gDfueB8E+C4il2rQ8vihL4r4N1abLt/JITPkPWIs+hwz+OI1
I5Z61qnE1Fl/pbOuNKGh5cIIO1UoV6bV3xYdlrl1N/u/JeBiO1HiWJpisJOHdETg1bCZ3/W1CtZE
M8hByWUqKLHn04GSZgS5Qxkm/GuJ3H3+9e31Yn0xBd6wmSt6CzXepcKRVjY8aRl751Hpq+Zgpsri
+mRF6mQGAwJaNmVaD+D2UyqZAaZ560dsdSQiNGaR9fupVqroKTJmeguKWcy/p9EYEUt5wrnXSdX+
AncgKf1ioHEeRPNUfZ3pzluoSGZL3kENpzrVm2V8u8RJ8dvpOXdQK6uMU+sR/rKNcyNLv7pq2icB
HgiXLAcLvDe6vZykLuZzZB81rS02Vo+dkBaNks4BbTbc0FZNW7YvXPLirIjrEkAvNfJCyLh1+ivT
EkHlDTGHn2ezkQXdwLgn9bTr3C0jtkv81ZmIDccbM5UK8Vx9wd89zCdKMMYYosBOxFHVFtV4ob1g
zsdOmvq8oe5qk+iZuFTb6a0t92bNFtZ4lQZEJM/Sp88/3puU+fLjcfhfp+8qE7jUUQ59XdDJtKOz
NKv5n9FO7W8p+TZJmCAEskNs7SmtJVSBsCxmmDt+2bll/6qzncV+n3llsc072Q5+Owh5h9ohjv3B
rftfBk7LlKqWVezyqO6aKyeLN7DIxR9OJcLVuPxzcSCW7P3kT6sJOkPsKedkqcohhH4EAKVGIqby
B1hJcjMgQxL3sexUd6fgmWrJ7x250nRlhJaM8tvA7aodjUH4ytSrdEh1u0fa2WWxv4yG9rpEKiPC
KOhmaGOWf3VKNTM3BIKoU6hJGOkbMF/lvdWMNuEVmEd4cFdmHUK4SReM9wHZlu9BcT0UgpfmN8kw
i43EFnBlJfh4rsRsTWA1FUSWQuvyZmFLWrX2bFQPOeLr9h6x5vKcme2Q3uGTtfZwMLrXz8fNxydS
VqekzjkamTEGwPdvP5kM2dS5Vz7AU9FV0nxRF8+lM7R+3M1UhOtrxtS/PRA0r71yPW3c1heXCqSJ
4NGirnko7dGlWduTzDr3RfpPg1FH26ld1HRXKnoftzUgSXhR2TfVlXB3sa0VsVJ6i9Y3D8ivOrqK
pfPcFcaiBX1ZZYHRlwQwtNSirzz24zWF8wRXRP6BgtV8i5L/125agilwrdSpHkZEL85d2uKbCDJv
Ev+QTwxCC6H54pFnNKBvXixaaHiZ9L7tr2yuf3nhzCsuS+irIaA7F79+cIZUbzkxPMDmJqOWXtKG
9Sd5tk0YYTVnryun1788D7oVcnVw82AqL+FOcopHBbxy+1CjaN6VdfTTq7AlkfrS7dKkSq4d3D4U
3dZ4cTonDBuTguYlKLKCBEwzyxAPEbGK2jabE0AQLhFhkV+0iBVb9vdkw5lC028GyrdsAkNdpA/a
NMr8ys30b78dKgWL0JtV581C869PrsImJS9waB/iKBp3sb40JyPXEGfYEfYAPLPXQj7emlHvV88V
jcOizyymEX756zsakKD4ehyEqdnVYYR485V61OTtl8ahdJ3RTseS08U8WiVSGIsc6sV7laCWii4w
MrtAz4RLeJVaKQZBa5oDR40UC59orpwbrTDMJuziSq0CtV8wAfQsI3Tg3d4ggIv26zZpVUA8o0sQ
FNbBurO+eJNjXtkm/jKHV38A/TFc5eDeL0axh/zMmGxZPIi2Lx4R5tlbOGY46jNjPDbNkh/YXQ6f
r41/uYc5OCkgeK/GbaITLs5lKnVyQum96IxbxlBfuICQTe0DOkliOo9zY/6osArUvjvOlXoH8NCj
nwuN/jgvgvCxIBpkc6wpxl8rLf7lL4MSwUVsPTTaLnaw98t2qRc2gs3FeTAJIXlgoNEW1Sfjpxhb
fWcrXfZdTzK5TbyeMRDHdnMUqCj0IEKNUPpxos3/edbTLtK9tYVBj+xDEAkqzNTpVNN5oAWdV347
22gvSAefECi6+qnJ4d5fGRIfJ9taV4ZcQScDw/TlVR0i4phnQ+48FMAgFPLYSJvhJcxPaQYSE05T
O105ZH28p/BECupMcWgytKTfv/WRSE/cXDwxj5blOUkR6xSrctpvRTVsPh981Br4f3s3tUk6IUNi
3ZlZUNXLWxE2I0HHM/HYP5ylf0lMCUaTeC6suq/UY7qpw1SQYEEUtUz17VSN6Bb4tn1sPrHmFN4P
6PMo2Hzmuphv0EUqhC5GXVbsrdou1N+sBJ0NIjcb3LDOcYi9SD3KyMqJFuxW2VLbqPaTKj5OKtmw
eOgk5y3S16aDiiLafIylEZt3a25J7jcWSBheBGJN44VKFaCD46Q3Myf+gTpeEWJwUuYjYZ76rR6X
ndUHAJ5VwvpQPKNhNmZPf1K4+LNFUWJ45LY7LCTT/o+yM2uSE+e26C8ignl4JefMmqs89QvhssuM
YhQI+PV34e8+uDIdleHufnRbCQghnbP32rYhVo6woi2pra0KATShKNGyyPviDdZwt2zt831Lk3vr
qDGR6wZbRrlWrBSwOoGv+WGs6WMyrVRgl/qnvrEQ/SHVySPEO+386GtN4G0KJxheE1vL0JM5lX4v
pNKfjdExJjd0SnuIDllW1dGNm8R4dPzUcB6FH3Ul4QGF8cUpc4wWTWVED1k1AgcSMPzadWVJ8439
qGN9LnkNq1MVO4jZIdQ0rzMBo9/bnjraDuF/d+J91mC1AmhD/JZXU/rSVnReLdUXX4nqbR5TO0af
R0MpehI5lSmCt/J8JQbqdeuqKboTcVtIPNJm9J5c8v4+R7EaXnIvj34MeWAUIWX4UhwGM46/1oEI
3qhRGtHGk6TLPcP6m62VyDkMhAVASWtFJLIs7kpriNRdpqvqFbos56nJyKgDN1aQoOosiCqFkImO
eDdROKzXadDpctfkZfc6g4HwT4mRZE3oaD4huSSoB8mW42Js3/pzJINHhAeLf0cX7sk3J/WJumeV
bTs7KE9sIP1g1bp+0/C9SuCbTunUPLpzKeUG+EgsUd64dc0xbVkAvEADk6EDkP3P8bzqe1+bKr/j
opL1PA1+v5kxpR9xDgsztJXeq+fJh0CznuduGjdtlDdvdUR8BhtRXc2rKvL64hOaTc0kXbEiMQ89
m+G9RH4bvSqbg+4z0iOcOL6ea80KjSbCbGxVaUFpZkJ7jbJ5mlc1CCUkbsHsSKY5bbfvraQvsuro
fOMK0djr8Xoh4UURKY1x3dN3r7YZymkOZEFNZldKLU5fZXqDicg1B+PrUBKR+M1AQWbex8iB+2eL
2/+VtnI1vNqJF0CkJ7TQrA5JXKgbfTDa6j8MZ1X/CNNppsKmsOhutHjovB99F2fqV5ektnvXEZkx
bwX4RQQMri+PlZ4GY7jAEDD06ISbOHkX3Nd21DqnPG71ESwFSlzCRBJEe2rCJRWvIyJG70hHcMSR
P1hsJKmco7tCQkWdsmAXt0RUsYvZ+xHHzs/CyZPVTJtMHoq5wWyA6nya0V4TNxc6sZi99TTbjfcE
dj9GlaTlnb/WhN4NK9k26r6d59k4pLqm7bAmIwWG6ASQSMYuga9pP6XDtgxkLk5mU0yE0wHcjA/u
jJzlZbDroL3jeqPqU5ZlI6fJogWlbyB8fLCljI2NLaR4k4vP88qn8mIrw1c7YOVG3YDuh8PB+6+I
ReGkznU1Pemx6TxGZJUsKvsIePwAKOBoz2iodlER5deUDRefLzpWuEh1J+AgANfrbGC+MDGOI77R
blFqP/MqfpEUL1Ikoxhs/vXU4WBvpHNEG3A5Wf6OWvhzJ2wT2Qz2wYefOVTbqp7Fa8KhCwf45DhP
pmynK1vvyyIaZQ/03suVwb9Dm/P+ts7UmEBzmyTQkgC4MZhDd+lYlT8hLhh3RtuNR/zz1s6YnWFa
dX4fNeE42F8//mqfn/noduscJJbjHv9BNHj/I1LanQISh3g2J6syQ6umHWb0VfqKXjrbtnrGIW8u
nHYkW1UR+NCK/lpv6nx6LT+BXjAioQBSHg7e9z/BzXx8OH5cPSNTNeN1sKh8PZw7+X3gZfIm6dv2
gV6VePv4ypcr+3O3wrA2xw86v/S92Qee1XATVUPmbs362QfQEd1HZUmDhEfVfZmtBNtQPFTxWpSc
FW4tvxdfPh79fGovoy/hijx65jXz7fyinWio4fk/U8AgY1KUlfcI8Hk4uB1y7CtT7WLjCYMBMzZ9
Ahe3PbuX94OJCp2e7+rFMySxJtrqmTm+aUXP9eYtW5tjQv/lSi3hsmjtEPbAlp8ZTjEDVtz7MUmi
hwnOOvzUWSn2FIf83QzrIe7cht1XUBs1wlOMDeupK7rXuoJkRmthStj8UVj/1503K9gSqMY5l+0+
d+L9jwH6TnXWLMcnX5FfMmWGXIFklNAuHek9BlK7xsc7f7zGsmTS9lxkWQg4zuEmCGI9ZNfW9OSg
Hw5VgxVXWLn6PMkKd8THU+n86cLHoPhGxP3S/fNwh72/OA83nIXh03s2ldTHFVWzJIRNNfobGmrm
qx3XSXJlQl301bgib6lfWCzN4K3OORWk06oKLWXzIjSLjKhwYYQjqwdrByg5b0S871tQjJ8rfWSv
zn5+Roeej9ZrFZv0QFs/xlYHytuDhYsYHbfEmPnZNuIVuHGsyOUDa8Vat0oE2HXO/kOwBc1NTGsF
aXX4qWvx+GVCovqtgOjuPn98Qy8XJMAhkAWxU3BngdO8v6GBw19p+qV86UVd/1rSGm5azgcvuRyn
lTZ27imdVfb540HPaSXQujg2/UbRUYcituRsJRZ97NczVJIXoQeQm3EPiHjVe2lMq7H3nEPiFJgE
4dDBXZtaxzv6Rk1KdKe11s5S2lCHhttP9Y7j7LgPJnY5e0APcnz6+HfaXPz7ZZMoFZ/XiN0tdjHn
7JucOihj8qYzn6e2rAlWooojd1YhzSuv7PkbxO0AscBt5QxOEfS8t4PRIAbrYpnPQ9Nl07acvZ8O
0rN0ZQw67Y5/vyhe1eV60GnSyn//xAnXre0O7PuzVmqEXOdxmRy82WqmK6vi3y7qz3HOvjm9b2SF
0gl35CzQ+KAiECSEUEenaE3/B0XZx5f1t+GIwtIttIV8V8+73/XYevXoz9ZzWpl4Beo6PTlOWvzQ
k7y8VrW9nBeU5E2qDKx5y5Bn35g0K6WXpCYnjShX35RWR244UG/99K+XRL9hgWAwP2hXnSecNI1u
thnd5Jd4bIyKrYqcWdTpuq3SrDVfPx5seezv5jpVSrYkaDtAEF3STFyiPwy/ydMXq8r7do3FIXjl
4EeAmd/b0w1ysfTFSbP61wyCRV15AS5WoWVwtEI2ZyYYp+fYNWQDFs7LKXnh1JSWIVZfYQGt8YMw
i+Ii2sk6Lw9G5M5Xioh/u2gPLQurJxt+9HHv3wWE9WB2vDZ7SWQbUTwkoXgDtiF+mbO5fqny5Viv
et1NQ5AP7r9uVXj7ljIK0jEoSABvlyn9xzbcm9GyWHUDzSSjjGupHHbMWGrf7a6pD33SXavJXbwi
y3hsrZm0qHwv8GeIPKNEoC98IYnJ146JMkS9HfuoQEYD7TK48uG8eEuQWC4arAUITRDneYHWdIHd
szEYXjALS0HlRNg/g7m+llprXkweiwIGd49tj76ETZ8tNBgQC76zYnrxU8oj/2F2tMizafw4W2ft
0N9iLcbCafZuEGGTpNcq8Ho1TbMrnWA6Fh66/bBwVTfvo9TB+SudGrppPkA9TTj1Tu18bHBYtS++
n9R77JGtESLM7sUKe1ORhgAXOdWHsuREL3fw7mAbkGbvfqr6NvuepB3Mw4/f1YsHCc2bL4bHfnOR
S5zf2ZZ9uich+b3MWAbRZYzeV2Py8Z+7/TXC5uVQzBPKqYTlAsxjc/t+jqrZjHH0JO0LQVzyJUny
wMTE3T31I+rZ7ceXdbnT+p1npy8iHWRe0LreD4bwNkWIb7Yv/eJp2UVjV+w9ZQfWCnypbH8Fusxw
sObz7OwSq6+fkf6DJojmkWKHEXUCcmI5Q75Z652nPU66aMyV13Qj8oEhtutNZsfzjyz26ZF0bm/+
ctit7akCTPVWkzB/CWRKugb6AfiXK8qWi6VmSceEcLs4JzgEne9cecXbPHVF/2J43QCjn2xV3OV1
/zCabfVlMr16Y1ti3GVUna9Ml4tN8/L0DKoank2FnM71+9tqBAIMSjP1L3VCLY94gJrGuT0Ku1+1
qd50O5HE87W8xsu3kreRtqbjL7oZWg/vB+0bNpVebcoXozH6cafRa0WdUmeEM7JdU3clWbTbosv/
+VPCKsCph/o/uwGQ7Ob7cdsWU39qtcOLaXUZVMS80494MQ8+CWXfBiZ4yt7RvFZRuXhNbIMhWVMX
JS47uLOZOyRjm0mIxS9lT00zLAO0HHA2tEJsI+UV9ebjN+XixEk31XPpqkAExi1CDOn7q0R1hL6t
xKw8IVo/pQ1NciNR2Q2Vvtu0rXYu0KL7JYDljkKds++55Lumxf595Xec93fRV3PB/IyAXdDS63r/
O8pRCKZ7nn3q4m7e2EUKjYJATdyaUdSi2qnnpLsBrlJHYVbjJggBVLN8Dm4XXLklF/ONX0LQNTo1
6ks2Ddf3v2SBXNAuGLNPFt/rfJ3wWdupdMFV1nP7NRgma8P2/dryeNHr41jIcoUqBO/jksNxNmwH
nWxIR6/4BEKvvl/y37Kw1oV1aBWhQmGk2RpJVcnQ1KGN9XXX+rV36yOgAshUN82GZ0jb9+OncjYZ
2VAs+md6kB47OoxBZ2u2abW6nQexC52qCD5jco1r0GWESTs9X6WPxzpbW/43FpVEhrFIgrxY1vA2
sEvE+FaXdr1VfVpBKyj9UFO92rkT6uePxzt7zP8bD4MfJFWHE+u5YAK8dOvkk+EcSizqFtWGrDv5
Feg9o9PbdTvRIlvh8WuvDHt5mQvjD4SPu8h/9PPqLIoJkIbRaB+8NEm+UrkXkJD6cTtanb6Cx29c
2TsZFwOymlCwo2DKPYW1dbZmk6TmyLHRy+PYDpUTspAC+TJmT9+hceuf0N7Ot5nTAlDw6u40Ob3Y
qsir9noNk2dIVL7LVZyclO6MN1lvKCukr3TtKHnxIwkIY7GlKvJbSnPeBNUMGwpzViSHqYqN+YWu
tkE2p9Df1NjO/V0x5f94Uubxs6JzO6izYTNwznc+qL0AzTpFeshBGd15HDLbrc6y8J+WyrS6sqSc
fbL/fzACW5jbnIsu5nZVSQjqU3owNQJUaPiQWBCYJpUJajdrJlm9KTtfB/msifrKhLt8hzlbsuEK
8AJSfPq9VfrjbOCkyo8ECkxc1WMULnjGY2zU1i1EnmuG0rN9+nKZDIACixm+1O+Wn/LHUEXkzGCi
W3dPm5v+oVllY4j+KciufCz+Mg4bSXyyVCV9x7vchqCHIfcKfFBca/YXpKbKOQpgeP01j8LlIoF4
eClJEgW+9HHM91eUpubYt1Rq9+zjonvipxTtHLiCoSjrma9PQUpQoIbi8eO16fKZkeXAWQ7VBzGx
jPt+WDDciePUSNU8wSF7600U5LeDFXW3g0YuztO/j8Y3D10ypTRu6dkGi7wbUQVZpO35pGYSbyhW
D5TKbXI3if6/fx2L6UHIt4uzirXeO/vKgVVpiopNHnmIevdDjSLa9HM7kyrvTfrDv47FGsstXLx5
S4L92VhwiTUf60Jy9COHVL5hdMioJAKxXcvaR+H88WiXSxgrCiUAvtzsFy3r7Jkt+TwuyZsYxYrA
3hfB1D3o2dSs5z7w16Ypuis5zX8Zj8MbWjiqfUg7z4vlhgm3YO5nvl+N8zn1gb9wnOyOvOVq1Tpq
2H18ecvP/6Oq8/tzuXyXOU7RzuGGvp+SuYx7YjRIos7RUK5B09uhthAzrT6HDahrEHKFnNH1BsUu
Ciyx/Xj4833q7/GXIwcNN6wSLC7vxxcuESGahFajCFb8lvhNcYrLUf9GmVt88wdwVU4VmPnKAit2
A/Fw2kXYH45itvUrP+VyTQAbwZEZoxaHZlTG739JMKe2C97VOgyFPeJuTs11YCfyKYrKyAkbykwP
Wm/Svf74DlyuCQxLrZCWI3sH53fx4o/FdUG/LdPYZn4N6c6IG+fgdxw0Y9iPV5afv13hwtyhYs1y
wFHk/RVSOYu6QQr7MDWt/qtDEPElyqg4h3XmQrGk/D/flnjjxit7FUrV/M3vZxkRIH+MvPyyPy6S
nptZqQ68Oau/gvSKR+pQty44Yrx4KghHyJFBiD2ide5Qudf6KzDNDhOi5cmDXg5jRCRjChlsHEwF
MwO9EVwdcybKhmRLikhhV2YC7owj2yeomdV3v3bsb3G2aPwtfdJfeHnHbgVeadIAAsQK5UHsVP2D
boEe3MxDJJovJsT96UYJrfUfhorYpI2XBLWzt6embNeTHUXmV4wu6bCyfW7jcTYrr9haQ69X66Gt
5+Ez8lzTeuZ1MmCZCeJaIWZO4EPLvIg+VYg2zZ1Zki+9qYAdfi4rQ4vXpkgBBVllSYWCC74bUteo
HzBEeActG+EWpalbeJt0sJvngsX3u2cK71na0ayveKO1vWpj65dJwO6r7gydtsLcCi1pOVdw0igI
WAmlVTOtETOhKYTp02xI+Uj7Y9x3yYOahene+a7gu9tChbj3Uj1+0mGhfyv5WEAf4faFHuykYxY5
MllZBIBWq7j0ffHJMEq8CCpX9ldScVrK94YxN5t4iqS18/sSnYkYtR9tYxfmRmmNY6xny4HQxP/X
n2pf+OTSiDYI0aIW9Sn1pgAcVJJbw603BMiHoFVK99aPUIas2Mtp0UPtJqZ7m2SK2zoTx/ncNy0M
VzHkyW2rCIoKdb9WP/LYgW+F+KsHOhJrPzLPIBEYFWTxLS4AyyKpattGf9SKmuAupxBF8UB5xNZe
c6uZj52I/eBVBUDStmMCDHA9DMATV6qpx+Co1Z1+Q5UcvU43TQ2STDmOcGYcrE/3pUdkcSjMurC3
BpDno2x1o9o5CW33e6gUqHWHZmgIQ0qGON8pMrHGVerHqf6jNmD03+oeUZWbhv6m+6sL0jhZOfOQ
9feVkNa8ieEy/iLhhxwFT8BP9zoCl+g2ys5w7iMHWPGCwqryrQf1fc3+O+o/60ULOGllS8u+kRxe
uj5EmtcoIkGnUXsTTTA/2n4r5+/01qqp3IioF6+1pWfymzlF2vdaSd6eBl8Z1oI6mqqCQGc5g4Vp
0ppuSly1fSXpRyZ6/Nwklleucw1M5MmbyiqmuObqE2hYL83h9KLb6kK6Lrn2zNuI3Lowq+GoMHuR
B5h0rfcjl6bm0eUavHYLTE5OQcjpLfmSZxotohy56tLUlc4PXfHZ2BdSwZGv6EiEkFXNZ+kOswWx
uO8eEFAb3tHttBr6XzoVb22TNjadw7rRNlaJ2pvf1hXyCxEaSh5jPBp7L5cJh6XJqfxTvDDT9uVs
AITAV6kADBKlNp0KQlO7n1SG0+7noNl1/ZDkNU1JQK5IGfa+dCpnZYu+PZRklVJJngY1hWTrEOyo
BUoHhC81p76hQmYX97kaYXV2ljX9JKQpGNeUSSyXuJMJVhPIKUp/3Fmze6B1b/trI3WML22ryofU
0Vx/G7c+0K7JrJx01Zt5xovRzf1z6erjI1ErVdCGSd318W23xHzD15FEdRjYU0yED5T8kITp1Bxi
XOqhO8CjPGSQNz6VyWy4oQI4e8oDS3Vh77kxisyKqbIlH644tnZTk5LLQewktMIiU6OUBRI52rD5
poj6MVtPstE/BwLk6FoR3A0Bn4xryuleKg6+1VrWWmYFGCB7nskbq7sl8xuen2/fNE3s/leK0b/n
AIAKpLP7HgVaAa944w3ch9dWZWNMJ6+Ph9U4VCO5QkShEBDojpEVttR1423ttPCUq6xN1SpG3meG
DWWwNw2pwi9VxMHriEj3xW0tEHrL/rZC6xeMP4c+Y/WB2TadMhknT7NbuQ7iPMXCUSRJ8FnTBqs4
mImeNTswSfMhY5rSdY6q6MsIwQufgt+n/425p996DX6stTbX/W1i5n68SuapHzZ+r42HIOiqr4WG
QSBUk1l7eB80iV80sH61mtkRBQOcqNlEoqYY249e+pMU3ZKeQuVVgRUOJFpx+oMOmUDnsKFJIlWE
AtoW4H5kO2gGmfc6D2nuZH6fJKOfrlxUh48m8ccJikmnL+6DJB8/owYuHrM0SuctUMKmurezRrMf
LVujfR5SMYm6A8jq+JecFpJ1a+VN/liMs3OapPJmsJNT+V8dyfGbnjROvoU2EJhbwo/am2Rpa4eq
kPZdN+WuEarebRaCCKXYHZQy98YrkbeHHoKvl4JuyBuFCqM5jLOn4FI1HU/F7rScjbfhF6seBIpY
WWQaF9umgskWRjA8kTFGBNXtrYGbG+Zpqm7hVNk2Hxxb3A6Ocj+RpK7juG6c4IhEJHbWbmdn4tBG
jeoOFntNuQEw2uubFkYnGepZj0i3yLrmxkqHAg6GmybdOq0K6IVOR78+dFPpqFuHCOF7Bc6lWWd6
2ek0F8QiHbUAmhdBHIxbvypd68bGn/szayP0vAmhdeD6lJAQVFOre4Lm7aEF99Mi24za0L/1vqi/
SQuc1oYehtyzhwZDGQgUVGGUOPmjSKO6xwSiF0NoaHmP/yjgYe2wJPVP6EFJgadoYdxPFaGehMOz
qQ5y05vvy8L20WJnA8kQBkWrMhw7tjB8ccqKdCHytbXQzg3psQwFxg/PTktFsqOSt1Lz2+9arCuS
CHTVvRmC82Q4V8RNPuuiwLE3tCVcbKdrupWhxPCWacaYHwCIG+XeNOooPvEnrGBVa13ihZ2Z9Pf+
iKHp5Ced+rkw9ZpV4jaO/GxUMgeV27U6TYhCWMYeP/cSqz5PRJqktgECN519+eQkfZZygaCE1oQd
+H6YUlqODjkC9rupr3FPJG0OcFeSl2y9AViR6c6fiVNYA6kdNkHVIceqUBS/DXxP5LbyR2L0VDyi
dXZy5ZKlEnvx18Du0MHS6DOzNfN5CCDrkl4TmtQpksNYiSnbaboPwrLt9SY99cZU2rQSrKjcF7lK
Npg3nGhXeJ31OU2audpIUrEJ8+5BaW6DYJ6eyRUbm106so3cmCYU+0PNPg1CmzY63l4EQf6kgVC0
tjGaYH9VE/aAi99APVRiELmtA6uKj53RYCSwJsPO930e+29JUGIbJThycLfAHDPo2UkSNXxffbNd
5zXc/xVJB6U8UsXGw+ngvkpA4xt+i3+4x9UHtllfuxMbPHwqKJz2BQQVdu21a4jbiMCxaEcBX0Py
XEVpdsghxfAiKjxaIVUHssHKKUU6aZIgUT25tmOoY8KkR8pfNtGLNycAqU1yAnoSzoLqJ5neOQYv
h62g4/G1OSqTrLFeLRzWPI9AzxU4ssI8osyC3Vzvi00XxPifOvTzM5L/mS1d0ZAmCOIQeXi79Xom
/dpNx0FfJnUGvbiI401p+4kOmqHyjAc8hnmHF0ikTagHUhXk0iX5KR9JFFiPc5ffu5VZtSchTAmN
k4UDnnQleX+7eh7liyP7oFvTAOYXeIC1P5UiV9aLXhuRApBfSl4AE6fuVrVaFYnQ6gAycxDtjTwc
q1qO9/Av7fxggo8NSBcABsICntTbWA4wGkLcJgihFo4iu2zPJCwR4lLUfan8doRN2vhDvDaGIqu2
5MB6waZreu0xp81k/ecn/M1hjZEwWmFmdrV1TXFUe5C1bbA1YOWq135bM2zTm6K6JeeoY5siCu2p
qWb14rdBgVim6WVOQhCMQ62VrN8+m1N4Z5osqxu6rGZ+sO0BTwhJFjy5ylBTfwcy0QtWyGFqdWt3
gu0MZY1Me2BnzdbLiZvSeybIWPu2tG2i/2bVtHeSdES507pG968ZdC8rjECAiUJ0iOShtuKfnUMV
mt9GQ9p9oHHmZTcWFmFrLdhNQ/RPJmwgZuIXJZ2ytjGPEckNQ1irwdznjtaaW6LTyT9y2SB8QqoU
J5uY9dQLKeWkPyn3cUtckN83epugjwEr477YAUzUG7ipxg9aHeXWnJIpufWcnDspachrVIrZEK18
jMziqfay1DyZoxIjABBy8DaTXQxbXXR5toJpXt77amCFCjUwt+N/eY37Jqxm3/5FDzCyD4ZI/E86
Fc3ppmpG54srQcmEJev5L6ybnMgCN9LS7QKALzgK+SigeGEaySa+9clpypUkSLcqsBxKuF7+rumZ
mMfUc5r5AG5Ml1sco/NpcpVZbo3JSIxNQrzGpynw++RTrUWQjzmfUY+2ewz/LNUyulL8W2oUZ5UE
yJ78uzAOEVgtJfk/KgmW5dVDbHrUMOah29WqDJq1Nmr6EcJvnXLczsZrXq7LKj+TBqALNBcKVNSI
3g/ZBYTG5ZUiy6UX5hqCQbxTDnBOrBfJ0TSmcde15Bhbsy2uVHD/UrBBRoZOF/UTLctzEl5njOTj
QVA8BFL62yKKs+/wZodwSgLt0DfUbEhqnMWVcs3frhelMvlnFMKW2/z+ei1TRPFyyCZNE/rA96II
rGQ7mHi7lOmpas2ZK17ZuJ+gf05zcK1j+tfhIWXyD4JKxBDvh5+0cZZer3HROR65Ek3WyR8n9dAo
6ZWrLmmjH3FadfuST73YfVyMu6xTgVdCB4GGBInbRUpYiTuu4BTkHvKe40iYNaZBA60gbioMOlVm
AIVR9Yz028G5Du4tHNfin+uBQLtQitOhXcTE5y2zqh+soEt85wDaz0Tc2sQH1DU3uUcKyscXe1l7
XSBJ8BVtB30vTaSzd6nzFITFWXcPPYWfYWuVtLF4c31O1yIB6nwziAJ3S0squLcNmjxrHlFXyWSL
yNq/UYMxXGveXkTX+7ToDXokqAU4NaJfev/w4RCVxhxnwMvrxtmZLV96OOJavHOLYD6NCICyY0KB
/MErGlmcep2kupNdopU/CSgQa/ixHGtyI203JEHgJfj4lv3lhXSQ6SCIpgPBTz1rPThkyHW9jO1D
PHTHecCxYOI5WkW9ZrNMT78W+siVKfmXBY80YerzGAjQ5J6/DoTXjzoWRfcwpihTJslHEXjytKpb
gactKq6sr5eTglS15cWnU7WglM7pVajJaloCkXNw6yDdm+mcPWiz8ud10brTZ7MlEcjjo3Ey0z6a
wyHyOJz1Q20fdYAzbx/f7r8sBcwFtpRo9uh2nmvPOa+ZgSyRe8tmHvZt3ZsY7HxcrObCDhNsx/7r
evOVaKjI+/dFkLuNQRnB6yKGPFv0jTqu6OHxbhCYxYGLusKWPXy7DWiXcIaMyv6rx206eWSqbD++
6r89Ahpb5u8ivWEawVmd3rKRJgpvIu9Bk5Bdy8bywqEX0YLL0foVBcusR3XaoJMxJEKAMMdNHKMv
tP07IvGK8cq26WLWM9P5AvkIywKa3OctCtLVm6gi1/HgAoC4bUxqwyuilJwbKSbjRoOVs2p9N91/
fBsuJv4yKuXyhcHhsg6eLQUUN0Un+sEHl2h7D7EnRzs0wSh+t21SW0OR2/6VES9aMbCmebFtxoWA
edHqG2Pfj/zRdA6ZN5krNyJvaZ9OehQmfHWrK4NdzG0IlHjuURXzhb/s89FU6pRXW8lRC0r7SXXW
fJOLRR2lSLOi1RZ7P/DHtLtk7F8+vrGXl4kjfTEUMLlZVX5b8f7YQsX0C/QurrIj2UtH3xPRG7nT
i6VEpdfwQJczh6Goi9KHQZJzIZ8O/G5R4vfZsagHitxuBm+CA9baiD3zbbarzQAOsb2ySP/lzi5C
HJQxi0od4e/7b8jc2R1NnTw/OsLQkrB1Y/Ou9fLmlMRxMR+6IjV6ClNTluxjHSPyv64ci9DLXZC5
8Jmxwy4/74/b6+jkhinfJuleLYlnJc6UsKPxRs2uMJp9hmWbPjyON4y87vD88bO9vHawEr8/UMCA
At86+0DxpVTmDGn8EMUtqdFmDZDNhLe4irtYHfFYVweycxXBe3qv//p47N+t6Xd7cw/NFdunBVFp
LLCe91ducdacaoEcRp/K6VMR52250w05cpzNEIChlg7qm7FsaNp3CSEmn5Xp0HSu+0FYVGf6Wqxt
WQ1lvJrLvim+G8RZmScC32N9l4vW2rt9Pn79+EdfrjLsrhdRJu89girzbLNbl0qjoGrXfO4ABFD5
+TrVidyaTvtzGAO7uqImuHz3GM7h/rg2awytyfe3yBhG2rONWxOCA4zfplr9SwL22UrisLIrY12+
fIxFe27B6+A5PIfL6JWBUIfYwkNso8fOeyShuLAttwjxq6fpRvmD/pKm03Dlc3H5/eKOIs9g4UaF
zhZi+WF/vAELYoad5GAc2kAM45FStbmRVjncpnw2vzUJtYCWYAD4C4T/oPustO6trQaq+CKI4it6
ios7zkuA4AaIE60UDFRnb0RNVtLMO2cdDNhcXzDXq3vbiq3gIAJ7KP/NHE4YLdBPwneRtOKZC843
T+TuKqesUFNQMURIrXLZGvuUiecfNEKkDJJ4W9gVE4724gq+/GIi+6yyKDpxh3P3SRl/f9MXXHda
Uqw4zO5YmKHJu3NrlTT8KnO4d9GUfvzeXN5WhkOyYBBlwOw6D/WINZmNFCqHQwtTYl3LKXvAH53t
RkWe08dDXcxjrozPMZp4lBJM5rP13LFBaKRzORzMVM92wjajTQbVcCVgniVEWZt3wiDQ7N8H9dgD
6Mv9xOF3ti4gBfEkfofhEPSl8tdJ6RbkchV4LUO6wXaxj+emecsaMRaHj0e+WMIxw7B6wlBdBOoX
OuWaEpjn58FM7tgcfbHn2HykBm6S4BUNenecUs9rIFIJeEDAjUDHfDz85d3+LcVhdwCOm4l5duG9
EK3GztI+DDFup1DqHhG4dlEdpcrNTd6JNwIT5ZWl6nI2IR7zFsIbpo7Fo/N+8qZjrmWI4ZxDldb5
sTCcwVrNVBvalcaZK9p/fIkXr0qA64i9+6IPpZB0bi5VQUKXxfDaU93USgCEqWkLxnFCU9Yt1Rvl
cu7wPw8JV2ARWSHM5/meFTXSklx0v1DyhMqK8MNCFTQ0ibOjBxQkY3ys40ZeuUqbe/bua4ztZ+FJ
LupQiBXnR2niU8qIidSfdAL4DOLNwG0fakkX9u3ja/t9DDsbCcEUFmHMar9ZZu+fXouews0yoCJZ
g9L6kGqdW65S6uHpz7jDkOw73TgFq3lUKXwgXHvfdOavuKVJlT3Q+lbpj4p4PzfU3cq7Zve4fNje
svZTzaLAwYl2mXp/fIxAywyjGff6qRYc2EMT939oIs549PtJ7UU3XTlAX7y+WHg4JbEicvupGp6N
lxcJIO4xoCNejKN37LzZvpON82s0jGRHsKjRP2aNpe+zQWW7jx/ExVsE5Iwj62LgsVlAzo39+Dsc
KaRnnbLAHNw+FKR4yVtnJLr7pi5Usvp4uMsJtlwq+lmKE3TXzt2ns7Ryvyb272T5VWt/1ryKLE5S
TYnF+3igy1tKQYIArMXNBrXh/OXBg0mz29XqU8GOJp02MC+HhWff51+EM/njQePg1sKT18Twgwi0
6tvH459r7Xlnaf0DXgk8VmbCQc7e3iwKDKXHdf1/pJ1Xb9tKmIZ/EQH2ckuqWXbiJLalJDdE2mHv
nb9+n/HeRJQgIrvAuQhOgIxmOOUrb3krszxsXfAW3YY2XkcHs8HXxw2rzsINj9ZIsCnzqa4An8Qq
EIi0kF7tsYp/V7pk/8poleSuFqJb4Klp2O2bIR1WwoDlYRQwOzIAwTdB6Bs3E7GYf+13jNeMZq7C
6QWp7CrHCg84MiKoNLBdJO6awe0jcj8yklRBqHWwDQlxLSP9T++l7CvvYTM9TnginLpYUf9VZk78
NvJNkQmC8qb5sPxt1Lm0zhlfMPprHqldO1/Uxohkt8rL7MFgRddi4MXpf18N4j6QwrxkRBCLqCjX
nabPpW58SSOf/lbShf6Tg6sjAC28gxHGHbV0jW96e0wbfBaIecRGFvFKl2Dm1Vvj+BKBe/himfaE
7UI5nJUpiTcEjvp/97fn4ni8z5Gsge/NCaHjvPjiQsez5TuOL/psgGDKm4JMO53eQJNIFQoyEkZ3
vtN8wgKzXCkh3xqa6wzqLhvNpGFw+UHNEdQgctLTC+IlzaGzJUNAiI1fRSk3u6Qz9Ae5D+y3LNfb
t/uTXtx175OGl42vAUKKPOLicvprm5uZQvm/YWQlm5PPALOqGtlCHKWlQNVWYsEbY6FJQ28QuRTo
tEv+Q1BWzpTp0/ySdErzVRnt9lGAljvQdUiLrNyqN3YPg5FCi3hIcLEXE3O0PiEGnl7QIkViqMX8
T0E6vOuoIsgdGMekAod+fzFvjkmvxSEkskxzWbIY2l5yxr5lgoHxC2u0ofTsRnekXZHUOjDotinb
zf0hF2Gm+H6GAVKb+i7CT6axuFJpKYt8HMwDt6aAJMW4CtRU3eous9581AwP9ImNX/cHvfUh/x50
mX1j0quhjMDaQhZ+KdXiOW8S7ZRO08/7A10tKJkRbxWpEU0s8cfLjwgZYrbTyBpfjTrCbtQJB6AL
fuIY1S4qeIopLtLuXvmKulizv+IwqtQiehZXvyJinuWD3FRwV1LLKt9I+7XSbWcEU7ajk0K2jMo4
+1RUKMo8BGqsHqpQaaSdPVeK/JCDS3D2Qag11XFWzpZZ1ucgnK1PepU3O1A781M1qF7VGl5q9QAj
gCaHnZeN5iTvp0pLJETtDaRCINbCCeoQXAxfcBkcD60fVLVnhk1uukEZg2SlaKV90oIQo3dEwutT
j0VhivPLNHyNnVDzfw9Ew/OPPB7L30U/2U+jSj/MQ7g1bMCYqHaysmjLjhOoKQoVKJ1wiUBxurpI
LFTpNJupCFdfODmY4hhnsCCWc6yQIrF2NGaGHiHdGY3OWJIf0aWRCq8DDRQeDQ5UdHTsAuSf3Eft
jwyM8NpJWZZTxGeFqCT6kQCQoTUuMjK97C2sG83yrTawQd6FQUw/QG2n0d8rNX0BtywNjO1jbe5/
juAITlJqDBYoakNtD/WUI9H9b7sbuQZKxyZZjEqxXFv+ILksw8ay/fZNyQdHhzlaoLXv5xLycNk8
J5usqYeV6+K9yX65t2l9oXZC4EBKjEbY5YkKMESvhqLo34Zc6QY3wgAVeyrgj7lX4gKtby0l6X87
GFHYXmU38ocAP7IROGSvY26gzEXtTRaq8NnKWiyvFLEWCMUBSKC6BLdvcaWMIKNBeA3lm9X22Ydg
7vwDegnBLJ5crF7/eeEReaG2Q5WVuvmyvFQjhofAOi65uhFqP32/s3/pgTYEm6YlO4drBXxp5Xws
72nmRzZB+QWZakXhibhc90ZrKXRZVfeG/9/s1U5encgK5F2DR9evmuuzeEzBDA8rNUR7eZUR51Ne
4QUkiOUALCLFDK9Ms+h16VWDxdbs1da0nrXObr4pVkwfCFIgqHM/t4rHeI6LtY+qX31VXh9IX8J9
kOoPVNLLWdc+QDZcza1XkPOgwozRTsdvcxxMxsaoTat9azR0Tu1sMNhyhf9GrCsZh2kKwberepv8
yAItcvaDzjuwB0fWvNhTDCI3URul2c56j05/Ow16viFxV2MEv2oEp+ems+uD7lejNLh6C+Jg3GO6
EVH7QVYf8LOSKEO3GUv0soC0yc6bPYmS2OznNd2FQIm3kt6HMHsLdgK1xq7qtkPgq5j6pJHUfhjH
0BmeFTS1/sDLt8s/QzxN+suE9Fj52QDUxrh9LXrMroy2Tf3B9JGH+v2Pm5j9S5JKGiVUH6gaXK5t
JHdWZc+B8wrKEMyhBbT4FdXf7LFUo9LcIvdVrHH4rjYxViO0JdhOsFJpIy/CVBoyBcBETKrHHPgb
tuWh/txOedpts8CE+674ONZ/UQKl8Hf3J3tzZM4qrSiUFa8AZwA+Z0grff7GuzxwUkrZlVu1e7Zy
RUbhYkK0KfXp3f7bqAbP0zs7mEhSEw/c5RL7mBcWGkK3b11i1roLIar8AfurLrb+pI8/RmPyXypA
W2vWbstj8z4ujUVRvgSJtTQPCOseeZMxD06S4ZdvCA8Drqt7+3PUh2vU6yvB0P8dC9U1ngTS8qXv
8jQodlkpkvRWj/Db26Ytf+ARmm2lSMXnVakibZthU2p4DZ418QO5gfnQGlbjrMTry5tK/A4VGUFN
pe7Pi7h4ABJ9Eo6+o/829aOtHWa0l7+mDcZ1RTmAF9Ybui9eHnSz+pRFPEQrn/rGOrwLWQLUolZM
t0X8vr8SoXEuqqrHZ+nUcc14YybSEiOcd10MYhWo/lbNupEmaGv8RzKc4/SNmO797Xa9BOIncFFS
/kPdd1ly6LQKWx4nS056YpSbIRuGj1kKUsGtNR7CpJf8wVXNpNkAh+wP98e+Cgx4Ckl9WXgqUFyW
S5hAlGUWsMU2OVVBKu/lZpCfirTzd+GY1p+Q/4fMgrnZbuRW8nqjjbadUllbGS9Rj12Vr+yG6xMg
ugW8mKSKQEeWmVQSTr7dTn1yCvppeJSUwtrro6HsQj+r3+7P/Naqs/dJnnBj4YZZ3KMNZKrIV6L0
NM5lvutDI/vWWPDzJVpMe7pv8zeEcHDEadNVkYXlrSbWHPYCl7dAL1BdudxzXTVIMG2c5GTPJiW/
2olf5LCrthXctOPcONXZl3Cpvz9f8Y/+HQEyKEAcrBQtBPzonS5CgnHMMLNvjPRk0b4kuylqHORz
IKZepICY8XpVJBh9m0a4ZDhN+qroo7JW87zxfUUhAEAoAB3RO7icuaSA5q+R3z21IWy+NKuSZ2sK
kk07S8HKVrqxyEDNUNUSRVZkahfzhUAY4Nmo5Kc66ct9p8mgLhPQRxnQF3xYzHAmLrLHNF8JtW+t
M2+Vza2qcassI75kNuH/4Jl9Kny//575o4McM0hl7BrKBwja6mNJIesbAp3KB2Ada5/51rTRm6AT
JDAc7K/LFWb1A6lqzfSEBnU2PqLTYJO+8r8e5pE6wiYkrd1U6HyZKzfprXljEEHIR4WZy2R5kfeV
mXdamJ+U0ICro9SOubXqodwXldl8UAmEvilhWiCLHGI/Jiv56/39vawZiP1NMiHqSwA/EUu6nDg5
XIxDXZafrEmRZG8o8jHY5M34xwdon2JyBQt5ZYvd2M1E9EJ7j9YqHbhFEWaIhdgQ7rQnRw1+Bnkp
lR4Et/lTRcN32t6f3u2xKIeIS5r7anFnNM5gjeFgFSdprIu3meCjdn2nLTxDD4qH+2NdpcyUl5BG
wVWEjSq8dRYBUIj1WWhFWnwuJXXqKHPXtKajoQ23rQF60i2idPgUBIr0ceyJWvaEysbRAsQWe+zM
OF3JZq4fafF76KYCLAO1DsD48tuqRoixQBtG58mHv4vn8ND7e3jeVGkcHSszpH2baNw6SRnxNo1t
XG5qHAI6L6IyZ698iauNDgBFSCOhk6O+S2Fd/phJjny7V7WAMkfc/pqywnpC/9v39108AmZvGxnF
t7wua8PrTDWOH3JL+j/9BirTaL4TOoDXvPwN2oTri5Jm0blujHkzcCYOUhmlP5Kk/zHIs/UWaRk8
1twPZy+oknDlLbm6ZFgCzOz5EJx38trFxi+GcigM+GrnXA6sLdd9FbvAsupN37bON6WTqieIMNHK
zXodqzAssjYEKxB9MTVbXOkFYt9zE9fSCSZVsilw2ZG9qCRhS1UnekP4w4KsXk3HIJTbJ70u4kM7
Jeh0B/LwPLAxV+ratzYCEB3RNuAXXaHzRlKPGinh4KyNYLndMNeUzTgVswwUHLNELZusp8BP6kMx
2cWG+2he2YlXIQzrIfokomWFY/BSHE4xRN/fnCF2m1HwmrcJvFrQkE+ppadvpoQG8SaKqvTXOCfD
6f4VIU7cRTTB0MjAU0iie0lfflFUm9UJWwuDHaCMTXEAOtvwJSrKRlU0HY2+tPf3x7ux42i4CXwp
JBKRMiw2/BwpvWJK0Zlobnjp5LSlkqjKmNQa8mbG2PJTGLAb7g96Y5IQGRCIEsVN+PPiTv4rN0js
BF2CQY3PDtTtZ2gHXCuVYiJQ0WC/If2jqhJHWRgICAwSa0uFSqzBX8NNSKSbDQXAMzR9G4aoNHsq
9QUa0SFsSTOQs52mps7K5Xr1sDAqEsviFAuJ12WtXSoHYDCjnZxzDbVazMyAsnazvFcQnlsrwN36
ig6sDHB19BHAeV7OUO8artSslE69hV3MSOH8pVQmBB3m2Do0vZGQYMvh5/tf8cYpoa5oKzREgD9d
FaPm0JQ0bIqlk9RJTukGTpycNaxmN0Fq9BvqhFrv5XmhPlqxaa2c0BsvqUCt4AnmyHSlYM1dzhhE
mazGhumfggL5YWBlvV67bVqrIWR9xf9ukm6g14mABnxnP2+9Ekl0Cq4APtykTYeVY3T1sUUtkB1N
QPyeZi1+TkhMOpWtFp6QdJAfzAkjajdqUO3cpC2akSsh4dX5EaOxr0h2xL7WF5eEr1Zji6lueOqC
JPozWz52slbVDxksafNnhGeW+v8ccfEw1aoaJJCxw5MtRc7W7zN5X/nJscsBxCLiMDkv9/fWrRlC
biBppXhAIVv8/V9HVs7iEqCwHp6iqvwRSN2061srecV8FdZzmUdf/3040Wc0MEelkL8Ex9Cgxokr
CeKT3DbRFzRlsmNmBfVO8ung40rY2PFKKHi9YUhVsZfkgRNtFE38/V8TjMxgoOBWxicT/0O3cnpF
dWP8ft0ef6e1r3d1PQhnaiBQsCXAvfPCXw5mA6NXqK7GJzvmrpNi6BtHjODbcjPW2TRvbMsHhxq2
Tbr713VlYNFTJTHnqliCnJRJTYzGNKJTOMJR9abSSaWNpEeJsu1jq3kbkOUpV1b26loSk0WxGEsT
DggwhsvJysBIZtvvklPbtsWbH3Ul1OvJcT5a0mi/+nM6/fa1OkN2Jg3xIL8/4euImoob3WONU0mx
EfTD5eh45kW6lGjJieDG/57VNoIIWagFeynzjZ8QNiPQfNWoftKsEC3OZmrGLQjcauV33NheZGo0
EUVgD0p1cX58NLazrrHiEy2oud/WsZEEWzkZJtpxkrWSIV7Fa2LOxKsigsQGYolDqHlMG6eUkhPv
AQxyJx+bnxorgbLOpFaerkWqjr9lW37P88CnI5CUyen+uov5XIRNotBJ7gA5RhBIlvWPLApnO5mp
b8Vq16mfy7kM90lAF8hD4CbYyXOaKv8apYoheYOAA3Cw+NPll1boX4ySZiSnuerqZoMrIP1X0y6L
F0lqi4NdN86vYALcuI87LWh5DvxwBVR1a9Y8+OBbmDoIx8WrkyIOJBko3Jwqn7zVLRUr/VDkcvHa
QmPXd2YyFLv76ywS1OU6I2+OGB3SzdyXi3cgqQtit9pPT5kex802znt1OlQYrP8fvqfNTYxCMQKR
1HsuFxdwiVE09pidar3pXtsM8csmU+wn3NqSw6xq08r7Jj7WYl70cUmChL8IbIvFpQGVqzdq1c5O
OZ4yo2u0dvYgvAY8zH6tj4PeSWe28Rru7Paown4I1j9EbnGw/noEOlnr7RGbtFNjYqnnovrSfERI
Ih4Y1ogRTFPiZ/qoa82f63wP3WeOKhkuum98zEXQXykjSnN+nJ3wVBiDH4mvl+ke+nqneYOkBS9E
y7W+kYlcup9ypw8zHb46rz1f6bsHpEDaeStV+NavnKgblxYgZAA4NHdJ/5ZpFzoWSgDTIjspGt6E
23JULRfggt0/olNRj979rXxjtHcnM5go9CX5CJeLX+ggS7qSnVuETVd9hk0Ns5oSspX8NnxVj1ae
pVvDUd+gkIeJGqu+GI4GX13INQBGs237ZCdppJGeLxvNfxLaj9/uz+3GMQW6xBkFNoWh1rIJNTSJ
MRpdX1ArNTMH4IOSIMMQjZqxcm5uzkoT6pQwy1Rip8tFlGJEd7n9itNUJuU3xZEsFwEVev6F0q+8
MmKBFkcU9wEoOnhzwCZZEo6huQOMNuv8ZNpzh9ShUvWPc5Qph3RGhjDnCL0i/xDv0lnrVrg6N+5Z
3lI6hyTnwohErMJf5zRXs0oLtSk/yVWG7I5u1hyAxLf2zRxEL10brxme3LgYuNDBMIt+JbBZ8YP+
GnCcAONqKUVJCzfHLyiip5uGTBNyR5p8CP2yCrb0/4DO3t82t+aJ1Cl3ESUMrsJFXqG0VRtNWlVy
C06Vh5ZPtC21pNhoU4PVKnTr/T+O986EJCrVbCglzPZymukUNJSVUuWk0+h+RMamAaqjgyNw01E2
vQYD07X+7NWGZUhuF2IF4U8EDu5ySEm3oe2hlXQKoPPvwnRqnpOwRTMnGxu0/u/P7zoapAFLEwwU
KsItNjHp5Wip1hYWqDj1FCtT82Ll1fDJxsvb2mUZgCp4WKVRHXpFiXfo3qRIN1bWA9iHNa7B1XYS
fWDuAqp8hEj0UC5/hkabF4laRTshwykfnFkfzwj0aS5Xa46qq7FHVjNeU56/QnwTD1LJAg1E+xkG
hr54ZfJ0KGhB6eoJxcP0HIc9LCyIt5+6qVGxDx/H6ieON2inyu18zss63oyBhagmurM4o1Rm62ID
O/65/0mutjg/isITLVAY45CoxM3518kqkqSR5c7QTlKeRj/7Jkp99JcGR90S0AXZoY5qoCz3x7ze
c4xJGwNaD1g5otPLMVsKEjg4m9qpzG3rR4yQ7MdqSMZNr4fq9v5QVxe/mJ6wtaAIBE1seVOpfTyL
F1Q/9eOgt14bBHm6qQdpjdJxa0dRnMW0jDYr52mxsQO7k/VqCgwkPNPyCRiF/j3o0bVqAqX5bSBQ
lbqdpq09Abc+HvxNkF0ASAgRFvGSKU1jkfCLTm0nJ6bbGRhuE1fXfe/qjfV17Jw5XznCt74dDXxc
i4DMa1eoIASlaNUENWbbUak/SYGlV/sUlwCvKnoMjf/169EVYmKECVxO3BuXG6VAb1rKMIo81ZGm
Sh8tVEO1bVs3svnr/kBXbymZIWAYviDtKOCbi88HPwj4z2wg5K3JsL71VtQcnMSXv4TcZbvcRmZn
M2iYkMALttKVTXq9eRhdaBngncYbt5SSoTJa5mFnGqcyUhApksr0UA9VdSjyud7AzCokfAOmand/
zteb52JUY/nYJFWUpqrEqPLUv4Szkz8Una7Dg1GN/+Jqmvf3x7u1xuxRqgEAUq81e+pWiQd0dk0a
i3O6TW013FIujdzKDJoPCqLDXuzDgkesbM2O6tZMmSsFEGiwwsLschvFPX7vYzebp0A20IpOdTny
wnxu6m3hdM2XcArQbbs/2dtDckLobNKhXxIuoI8jCFyn5qlKE/3gOLq/1TtElzcAJE3QvolZ/bw/
4q1NRCMV+DFRPJj2xVmRJgCXCWKSp7Y07XNfj2q2A5fQqV4cqK2xVbICYeW2gb69ZlNze2iGJXOC
vLesMI3MqDIm3TjBfgiR9fNrVHZrOqQ1ivgPaAmy8nAi1mRAxO12EQBDKBElJbIHiONXMunJNNl5
jATwua8C+WDIozkC2iv+2LQNWzdNM4OUdbA2ppIHbuaY/7qf31kfFHq4flEIWOIQur6VzXGUynMX
Bao76U17ViKl2/L/fK9EKuFNqSft0crqcGXkq/VmZHpUVMzgPAsIxuV+1orRwBVtqM5xEOee1ij6
thr6Yq8NUfSgz2VwjLK0Xnm0b6w2uDGgVhgaAxzWxI7/K1CoytJG9aSpz2ENR6ougurJ8ON6H/U0
vtEdVLbYL5RbBKyrL/rQSrv72/s6dAQhIDqgQt8GN5Xlcpd5YDh5otVnc+7Uzm0tyfljgjGen2UN
//q9RbCEwLdpSA2hS5TnB0lpkWNK0MVeua+v3kB+itAgFV0HTbkqxpdjovMBkuYMQw2J7mDWkEWe
oh+xgg/K/Wlff2piVJXuN/k/9fFlO3JOkbVuUSU5q/A1N3Mh5DRNp95ESHE+tF35kdinXJEMeK9C
Xx4s2r3voF9RBqAPcPmpgzp2aKHo9TmNw9LxAkLpl2mwOmWLJGzzlOqVPmNkVDuJOyeYRgDzaURB
L4wwCtNHCWu/xEzpvnDVQuJBxTBA0j2WrE9aaEj+Lmn64Zi3DaZHSdcZilsWoZ94sh4jygrdtms9
G8SW5YVFMr+kTR1/vr+qV7czHxAbFFp1sPhoEi4mCBAV+KsVtGfUsS3P6YT/00jXbJ7rZivb5b9X
wcWAgn0geBiU/8Vn/uvwANByat/o27PRqfq5bGiz8gRIu8CSpSOV0bby+q6Kt0o855kX2lqXuyny
/venfWMzMWMwU6LtQfK1iHL6vvGLUS67M+Cw8Jlf+q1Lo2Df4yC4lbtaPfituoaOu3r10YKg2ytu
aVQDoOZdznwMYoLlUe/OaYUIgldwoYOWMWrN7SZZR00+s/eaihKtS+np6/35vmN6FxuZog8ZF/+h
8LkMcRAWbqim9umZOnz4NiRydrDHurO8Kse8xC2rZtohe4+me5uFw9OoOPX3sFXC/6S67PuHrlE6
2Iq9VPweENF4jpFx23VGURxghweuVn4Ki50sqc4hhk25jzrg6ytxxPWtK+BmQmNC+BLSVL5cvmSS
+xpxv/SMV1r8rYV699QiBa+6epEgTJQq6UbpaKFgXBe61aypD/eX8MZJgc1D9wiJJsDx5iI9dFq/
KQK5yM6lrYWfqkEOP4YSkt+I6zouVGtrpbL0HostPhkQPfJyKoMY+ixj4S5NMJq1lfwMXKB+alQr
OaA01LuROc89gqp68ew4QfhaqVbWuX4/yZKX4zH6OYEs/DFVreZlmuuxcwcsQjcoL1cnehLzBj6B
s0kNs92AAJU+0x1OOrdo0i7xRgwlDzVymi8avDzPmmYTb3iNVy7KKv0pSULyqfvL+n7DLKdJo5MV
BWWHwO3iKI6Sg6x/qWZnx2oKpBORREedxayL3G2NZvgOKsxB0iRBnpyOpBZsMX1IyofRjHJthyKW
3XpZX0Y/m7mUvjpzqNc76IDIzI4llQ8BCZoiN+WYHQEmVaDl1ND8UKppvuZguxSTAmSLmg06vaBJ
eC2u7Lorp+3qAgsLgp+orre6GmueVeLx4KnUjg+T5RTTBsq+8ZGmTYwODF2Zh0wL/Fd8XabPzaAP
PzSZNuEGR4U02cTZbO5UWUq9Ksz+u7/si9PEvoIIRzvjXS4V302x2/+6hmWEb1qcof0j8JBqB0RB
2SDvWWwjTYN21lTWpredHAwvEVzcg0G/P/ziML0PT8WD8qUCepTs+XL42E8bqBaOc1S1JN8XOSpj
iZJR98CPmIg9XHPSXNy9YjwB9RENdUotqI1djoeAgFxTFgkfx0DKvmmJqnsTZMMtPcEm83xwaz8G
1Z/3utSnwUq4uHhr/ndsoU4LJoVoUVMvx2bTSY2vMnbBortRHVZHdLZpP1rl/LUdgM+OYT2e/3mB
6edDPnzX4wHddDko9LjYntI6eox8ZFDcCOMcYtGqwj12zBI3xsRhLdFbxqViokBO6CxQg6HCtCxN
IyyhKk4wx49+0ofbpgz9h6FK2k+aFbUbczTJ5bHF8brEzxWvbukdWR1X0f2J3/jSQouW8wdilArC
YmPHHRoSDZLoj1oYaGcHMfhnqRizR1BAuCARp49Hh4yBc4jB5v2h3/tCf11l7wsgSiZ0CimwXcmL
ACRrlFlr48cQyfr0kGAzMCK5ryNskmMQ+FanmAa5+lSPWBCU8/yAPTznKwkk3Bnaof9FoqxOu27C
wgdbOG0zZoN5KGnjPCKRHf8A17NWh77enDAUaDsJvQn+sNwntTInnHG5flQwHO+fY+TAYxfLChTw
cR8q97Xl+M2XDC2Q5nB/ta5HBh1GExdcDWQoCHaXOxT+PNCZpEgftULOd3WVZzGOHB3SH1YUt/um
qNL+iMM0xej7Ay8BYnwmpLnoZJBJCPUma/GStwk2HIHKyMj9IQVbDFTYwdKWKmJnQSDjX2JlP4Mx
we6A9g7tjVo1vY4C9W+lD7KVFOPmr0HdibgMRq5AOV+uQ2ONxqBDk37MbHT1XMQh5iOImLRwjQ79
Fvr3Qfs4JTVqRI1SfY+tMO436BJiOqPgWXB/ba5ODwon/EcoSFWaQF08G389C9I4paGjtsFT1ENb
UdM5fiCnph2g4z7g9kk5HtTWwoYAzMa/PgmEAFR/eEMpZSjWMr6rZgWwAPKCRyspsq9qV/s7iU7X
lgSlf8SqaM2682qqbHygvKJoQf/liryghFUw59qUHIewKrxwGIxnoyqUDzO/kS1g+gdtaM9+1oZr
X/xq5zOy8EpUANVyQS25nSJyaWrdSY/NiOT8Npls0jrN6KYRvyL06WalkMnFktyBxR+OebjppykP
d1aOo+Ek17hpmFM3OVtoNrkDdHWU530yd4W+4/VOBUsBK4616/3WrwY0BSgNxofI3y63Rjn7uHNL
c3qcnGoyAXwPqvkFvx1bFteY1fzKuLeQS0jjVc2WW0NDUOOQkD+BZ1kkqeU8JX7RBimaY5n8kW+T
RZ4GXvNNor8de1im/RfI4Rr94/pk8p0ABtNPEERYYzls5mMxV9sTgD9ZnjRXG5Jib095/CUshnzA
wMIs92ZtEa8ZrWp/TLIe+jw2sOYvs+btu38yb/4a4f1O8CLq40vAnKEiEy7Ia8e2kUKEGoVhad+l
2qsu8Sy7qFqr0U4JnPkEmCsmLRrKJvYwFJrjZ3rG7Up6cuv4gKbTBbsfoasrREY5dL2cydmxzYY/
kdn0W+GbjEaRr9F+AazhWiq2zXKotsPKBS4ygotnFpIZCFDCKVpZQAgXGUOKcrRcW3pxlEJ6pGao
FJNLgP1TJ0F7u7/qt4ai6ERTmKwd/uAidkurue2jBBfIYVKm16YKTvFUdx803/RXgoebI1GIoaYn
ooelsr0xmZUt5UF5DCRZ3c1mYD2gFYkdc1YGQ7K7P613RtxyCWG9EhBDG8NXWHzdv+75yucvVPbz
UcL38EHTUmSQ8rSJPqMHUBSvDYSnb9NgSPZL15vtmyZpxeDKyJHuHfIZKJtlqwRfpZaG8aNOA0PF
PC/G0zty6urPYPbWG7y0RNnFSqPJL/d//I2dxxXEJ6GFIWgJ2uVvd9BxwCxNKY/4kMFGiq1sGB/Q
JQw+DlKtKJ7Sa9kLuko69vRzZg8rG//Gh4JpR8ecdwqb6aUYAFyrmQ5VUh7bKoufuzAzPzVzM3xT
5EE7/OtMGUihZERSKD7IIjSQirrXmynvjxTHlE3SomEv5ZLxQIaefpAkM/xAf/ytU4O1Hq64yy+2
B1ArLhriMxI08pbFXV/lvWz5QdQe8RWNnrLOQpRa1MJXlvLqXqdxiooNDSmeX6a3mF9rR2akynV3
nK1U2Y4thmp5UM97PHwlr63r5jAG1fn+ml4lvkIcBFQkYR/ETPAXl7vHpFptlaZRHmsVVplnt2m1
LSJTf5VHfDxc/MSsT0VZG5Hr+wGxcFKn7e/7P+HGtIk5mC+FV0FIXuRmTSHNoQoZ+QFMg/VQBAMG
mIo6z4+xPSA3WVBZcNMuX+OdX39UZLLAE/J+ikrFUrFUzpPYGAhwjwUGZ6Gr9FLyWWubtXT3+qES
CCFiSKF6QyFk+WxKUQmuGm+nY+ggsfmGyyV+SjPA1+JUz44yulMUR3rkDk4QPQSNJnU7ugf5q42P
UdEeyg7biC/3V/z6o0O9EBgXFDXQOH7/yX9ddzUshB6vqv6YdnTG6AFWmEvpyfjAJZNrkDrH5I8f
+8MW2c3yQWupDNz/Addrzw8Q2FguLGhGutgSf/0AqYtytTPS4ajIgfZbmyStc6VUn//5QNFiJTQQ
LRmIYksIS2oO9dSUVn/shathqqUnGhb2Vq3G8gmS/3AYeDZXAxNx4V7eFkJOgpoVYYDBvbw4UlHZ
YgJoquNxYtN+Qou8LD0+hty5SlVgFAxHY3iNrJb2iIZLE/GiIrzcUE6eNoiKBao7kpVEH41ICiEf
UAGkdpeOuFsaQ0yklzSNtcmU0Ze9PExs3OowaepcrPR0nSiswfzFsmoI/ZitFkJPQnlshUsg/iqj
3WduOPvpM6oeYfmS2MD96bNPEL2svu1eAwcKtRsRWZcvURDXOsxbcPqvullI3TPnyT7k0ZQo35Wa
VPjP3CsNZVJJQ76pi/rBfBJceMWtR7M23V6hx019NkTUIy26lk0mFe0ZTbHyhPOhUx4ro9B+UENp
psLN8mpSXYjVSr5BUcg0vLJCVx28VJfuy7Fs8zMhqPQnV/LZOQhjgBBz5NEoXAQb5HPTZ+N/YTE6
T5g0D7bL3mvtDWZ+s7PvgebaXmAo/ZMzRmrtUj6o32gqJa9JT3cc4yyIzK7RN9CxfKdOxn2Bb9Mr
ZoDYOYQDxV53bsaOKg7CuOF5VkdfBayux+OfJMYKkNYuzQQP2xu8uXVEcX+kjTFInl1bmvTBtNP+
JR5yrfoGfqr/5Edh7m+oyZaq21tzMD+XMAkxK1Vra/ikQieVXHom0YtPupV4gemnyVavysp+wF8a
Mf4qzpDsbqIhpJJiRFn9H4uUEfWBFsm9LraF+2Fm2d/9NO2KlchsWdeF/sitIZhshBvUK5a3x6z2
o0moWR9tbZBP+GAGIYaNpe24cdZoX1UllSdPijHQ/AAyc1R9D9E+scHKTn5ODSeovNpvhaRJivrx
LmuZ/UMczgj7uSYZTbUZHK2cN/evnCWU+/1n09kCckGdg+hh8cwkdhTQE4iao4Uw6sbEW6h3MzUu
DkXYdbBfrPELqWeBrG+dfWzQ+IfPrCrHNqnt71AH5jUg/VXgxDLi74BKpIIoBnJVl3cgHvV51qpm
feyQrwbholNamaQB/c1AmVYip+taJB+KG5CyK8PBwViEFrSPYqLQvDlyvPlQPD84OxY6xAuQa/2n
TMl9HGAoO1tpkX0Jxyrc+Skg45W9c2POCEcBcuTiB6mwxIM45I1d7zdooDeTia5K3X/I6ibaplqh
rAwlZnRxC4tyJyUFKjfkEFc6Hyo1IyKOQT9mtVp9TpM8o4McTNwMaRFWiteXYfn1/ha7CmSgsVKz
EUIMlNQI4y6/aFrmVjtUanXUEaD4jKVs8QCVTPqgFtn8R5KCgCJGmazta/GvXkzU1IUgOSE4MQYy
g4tPG/e5mjtY+j6GOBEGbowb5HfoyH21n03UATAfwkTZiIym9qAUTD/RjOjCzTS3UvQ1nnx55c29
WncTgVX6VjRROL2Q8y8XYU7bhqDKMh4b0A8PM3jB/+HsTJrbRpYt/IsQgXnYgqRIiZJt2bJJe4Nw
9+3GWJinwq9/H3QXTwQZRPhuHA57kSxUVVYO55x8aDNT2Wp6p2z0sV9j7F2lP7NeLtWjGYQNzWbJ
f5x6G/BfHZnHuresHe/B8HeS6bX2MCFBX+xUt0lewwj1zBfGeSJE+YdbPluniQLqhccPKtvlak3Z
RKPmBuYxsLjEHYKwzIuph2NtWU3Io+eKL6ZXKOrDfbM3PjIYaXISCnac8iVg2KpGw+07Vz8WdNE2
0H3i+kdGoPh3FoW5+iOx0WW+b/EqZLTJfgC8a0Sx71Cfy4XKiOkfihdoRyeW+g+3tBgfOWn6vpGO
8Tea+x4zMRh3u0+BMe9NmmXlCoPrxj7D29ZxYPgNZFYWlyuEqUFvztCONbTFsxg745tCcW+LlLhy
SMWoPmZ2WL0w5gnIxP21X3ktQkf2l9YRpVF6mvNP+xCt6l0rqL542jGVrWx85jlMb3rtFaofUqVc
wfVcr5M41aTwMZtDG2oRGps97LdpULVjVQfhySpsfBUTaY3Ql8E4/aTGbW5KEYY1NPI8XJtpdf1Q
zGHyB/OLtaJGNxQI9mhHXMVc7FaKXYpWj+5HRNjbHK96gMKe/1NNmfqNSQT68DjqY7Ky2be+OBxY
5IyR4KUfM///hy8uBZMq8pEvPnYBmIx0dBl5rIPIBxjgxCvbe+OL02ig+m2/58BL/bdQ2EK1K1s/
RozFNo6d6ha8ESJ8pBdpx9tRN9u/AyWd4pcsKLq1gTPXVxmQIlU75lCSqlzP6kwiWTA0wT4qU1Ar
m1AfU7mVXSw/O6UTb4ECWCuS3zctznhQqInwMpd9SdcaOq+gdHo0clHuMqY1Nb6q5tpr6dX2jvmH
+uGP7w/pPRUmXuQZ17/YTbPTAhWdfOdYaWhHGNNgiJ2AFaTurLytVozd2E2orbQcodnOxeHF/bEV
1WI0l6MfUxQRPo9Gan9LXHpIej9VfqrmA8JjVhozpzpwVlK/q1M7SyPBl0EbhpFp4D8vT+3Qm61e
iwlF0yI0mwc1HVXqRGB4Wt8xplzd3f+sV/tI4ZsTy5WcR8BdcRNVM+0IbdSKlabllpku8SMCh+kx
hoL1mKHi+KdfFr4AbhDYFGozjIVaLM+uE1Rxm7Q+Wsx/figrbiYDJttNBJJgpxWpdkqVKP6uZb3x
en+l1x92Jsaz2rlJCWRgEVN4vWL1li7rY5u0+qtqT8bnFPj/Jqkcq1yppl8FcawS1K4FdY4dhKt3
uYmRwLN7sVkf6b65j1bYpk81r/nGqnpggBq5oK8n1VoF+sZewl/j/GAR/O6yiMukaSHycGRWmmit
cNMMsfJWV5b3rY+EtUOgsltxeteOHpQqiAhaJzN6TF9eyimKXVsBCHtUAjP7WhlxUP9tq4mjkczZ
OVU+347N5EdgzaqEAjzvI49VEHm+68bFqi7y9Q4bFHWpRJGlQDZbVlhNPeNqRa481nrhMIh1himE
8m/CtjV/e12PQwwFuUlKyfhdsqHFMS5a0UW1o03HkBqCeNQnm+S8V4Nqrw85hd18pEi+HQ1kpSqU
9Oo3dSKciX2rMKUE0puUyff7x3u2eBHB84sgb6NwAbUMRzl/nA+vXcmIcDMK4+lYjm3oMvpBa7JN
EJMiHSdLIDTMvBE33oRRHrf7nMzbfbv/A67PPNMd8VpAxsGhXnGhpHBlSO9sPJp1Gv4YZ5Dphg5M
Zh+mCkWCh5iROMMvqN7GajFh7hh9WDuPHpq+QNbI1N6becbl2nFYrUW+EH7ukNafjpnDFjjHtGvA
F/hKbupI5omhCNPfY5en3S4MpyJB6DdLvW8a6nedty0tqwWkwdIcbcWjLw8LWzJrW80i1iAdUc9e
eJ5xNoEa/vA5bKVnNsw+VEgcATS3jXNwCwUtZtVg1DKV+TG0td0UUN/N/KlyquJRaaMWPDo+Y1q7
vosjw9fiyBAg4TEIGq4YDsGUe0iTehoTR+te+gMV7OYQAZCst7WNTnEvLfliacKqH8peMlb5/oG5
/i44KWTw5ix+TuOXLJaG5qrGd9GfK9co94JtsHkM4O/83edOuNcZFpo9eDJLU+Fn2pCXTBJMVMkg
imDcIJq3Otd5TrQ+nqOZ9UB2grQQzyGtk8U5yrNUCSIlMZ6zXMQH5oxX0o+ssV97HuYNv7QD5ZdG
CVRxvAiv/OV5zVpP2k0GutXJlNF8MjtnTH1koxxnk+UAzHa9yAt7k8dTK3zwoiCbq7GBf3B/Axb+
kv3nZ8ytCyoO77C2y5/R0deujEJxn1PLklByFX60X1cIKSEqgmTBirnr44Y5dHHA/sPww0NfmvMy
CymL0XafO1MfH9xUasWjqQTlo1dE6abK4nHrKJq9VRuEG1deqlu2keqivUkxh5bz/P8fvGPcVaIc
+8x9Vsj0kTKkdEUbKhj0R6hEoXJIyPs8P4pl/m2Gdq3hYha+cf7SwAyAp89ASRoJswP7YB6OddJL
EtJnpUEa14S7ucVjWQ+TwvSlWkrl0ETxWjhwY82QUxnlQpuTp2GpDKzh8K1Ubb1n0vGk2mZG0hY+
fSS5tc04OYbN0LyG8KpejXrQ9JXLfWvFZLugr8C/4Z0XHzyM6XbCJ0P/rQzKndN72UEmgfHCYMdT
k0f9jgq6+3D/PC878PD+3rGShCNz0x8Wz+VnBukWjtMk5YuahkaylYnZuH8BztfeCstkwEho9Z7w
keDr7bdcTWV4HuuSBiV9mPiLcDPrmx10WfYVLLg5bjIrlJbjy9HJw1Nrd0Fd+pM6ad3GU0u5Bw80
rSkCXDkGCn/EEwhhvvPXr5gj0ZSVpgKWunMSjRGTpdY4bzQ2tU7dOAmSc2izgGamZROMtIIY5taO
6qbp4P6uAKqWh2dOIqm80SnHI0IaXLxZhTdOaGJ6xotsHa/borYzMaK30IbeflAUOezLyhmag8w7
VfxCsd8bV73T7AU/esmZ7kxbj5iGOJqIbrGbSIflwdBU6rOX23RUOzUuQ4TVwa75SVc5yjYIp/SY
SFUNH6lqat/rAZI5rVCjCa0fQzFA/t0wbGdIPtUBF4RR8XnhTBuETb0gYBpPPHaHPKj0/LOo6GFu
MGg3b2UYRfYu04CVbiivRMarCIbJ2o9jP56tUuvGRyfoVHWTNHXX70NLFP0uNCMj2rS6Gn5uCICj
B5g6Lf+QeahOucYEywgV015XK9pXwt32dZfPCR0zhx8MlNmRcYqa8a0kH2tLn3Zbmm4VWGBl7vcQ
XJqdOQyZ9gppZ3ysQy8cP2tGo9c7HaEMczt0cef8TIZpelMjYF2+FjEX/XD/di1vNAqSMLN5HAkX
qFUuy+5FCUoSnZXomQETqvZg6X31OawM5VMTSH1rCVEVB0KttZrhIqkBcjwX3udoG/Iy7mxxCowp
HERjld6za1TTplDS5rHJZ6JaLkf7NTWs7A/7C1gkHJqnmM21cAL8xdHPPTS70Iz0nrvccrcBMxpe
u9YatsRj5Zq04FUMhDFguiBeWByy08ueSjrSPGrqMnoBFDZph9SKgXpBElINf6LxJ6lYqYW7rRLZ
1j7RRJb4TivVdBtbUXScb3G2cvOvPzi/CBgQTdb5GyxvfhO4NIehLL/kbm39JUMt+04CSyO6mTGd
WuusFd+XYcj7J8DtoRBCS43pOZdem1hojEEkhS+FZbRHHbMPNPziJ3sYrZVX6coULRwozLDgZ8l8
+vmXprqoD8hCbP25BvD3qdPj8RNTbuNNW0G0vH9drk1Rzp1bm2wtig3vncQPT37du0rhthoS4sxR
3Ekv0ZKN4dXeC35MKivGrrw1IiN0DoDesOM85/OefjCm6mLSc7obx1Bh1hczxIHBa8XwZCf9tK/6
0tpryjBuut5aK2svXywSTepxGn0qUKwzOfzSci/rsAPUZB8zL66UXdtU3q5vA8v2pY0X85Wy9R6Z
E8AUCDMaf3q5dL7c/9DvPdeLd4JaC41kICBoG6DrtdjUKoTtng5aTaoCl2vTTIbzPA5MEduWIjC+
yAJNOr+SWhmRYKF5tQkHXSgPfEjK5D6SJLbypnXwm14Y2KgR92fdoG6ggukWtFKL/rmft7b3oyWX
Zm4nYJMfQegZvbMSoy6zD6qoAE0Y3UjdCFjLsqQ6DnVXVnXWvaiRYxfbrDG87DmspJC/73+xqxuO
IZQakYSl8jejTS/3DNRFR30WWQRKJO1T1zjaZ4QStacA7NG/Xa2sAXVu2OMNn5HoONQZKLaw1zda
rTH+7aXrp2KTmYH4zYOsSz81xBdRFvbKS3V19UARgpaacUlQZpAMuLTXKInVE5O2L+6EinYT2wFP
qp1Ov0n/urf73/LqVZxt8SqC6sOF4cAvbQGG8RL0StsXtar1Fy0ZlQfPTYKjFlb6Q9NZ4796NMqV
k3JllJ407D7wPjqCR847uOLDdR+c0B28YpapdqYJgjGCwzbI073WlWDswPkw4yQt0l/3l3p1Pmer
BKeUM2n+U2e7XGogC11YXqu+lNoEqlCxYvkTpGH0eN/M1e7hKwn9Zt4C0AZqJ5dmShplJmO0tBen
dsfC13NTHPF89qs+ONruvq2rk4ktWvuM+EJRjfbN4mSaKmF0rMTayxib+RN3QH9gdNz0ZMUoPTLg
MC9/3Dd4a3Fz4ZCpYmiOwxhbLE6NKYYlvf4SoeGpUtdHgladQFs9om02rJ2T91DlwjWS1/PgEcnw
gZh8O/+cDwcFBQt47tJKP01BaLrbpKZGvB29pKPnqyGmMVWV4fleYtU/itJOz6CAGIvATHvb8guP
mWKMHfCYZRaO7VcDuFK5ETZMZRVtl8Gn2OYov5iq5DQwTJln+XczCo6irJ2s/0V8Goj8IetKB/Z5
1okfQzq4X+vRIBRWhYQD4GcyLk8AYxWmKt7/zkuRAY4N5ESOxUzH5Gsvo5gAKStADaH2Yqe22nik
SrU7MXCTnE3uQiNy46PF1MLPFNxCSB9haH5JjFKvtolJikOjshHdEyonpf6YxqNLvSmxnNEXIm3Q
eEFb1GMYpK6nP4oBwdl8V9NKH55FhhBUs5HMKqiRKon1ovtaNHy+nwT8WrwNmnZUVrzdwhm8M2Rn
uDnyPojX0XW43OOe+VpInNflyc405SwL0X9Cd73ZGKCRdlHQpIfSCsTK911W/v9rlaICZU3I1FTx
Lq2Oeqoh+moVJ/o22eNIHnDojbg7ziI8z6qRTz9SqqFMb1WtpzHMxCaWRfLz/ibfWPn8qEBhAXpE
grg43ZAu1UJFWeBUA6vz0bVGYHlws59GV46fDEO2W56jYKXxuQi15oXPCGecLiUsgvZFFUszM3L3
ymhOfWHXu4F+OsziQj5Gkf49kt30aDHt28+FXGNCzq7hw13GMAZRGYBiDIGGAamXX9wrLLXTmmI4
8XGHx7Yxwke8l7IbS/W3KN1mxQ1fr3Nm1s6tFFw99PzFOsG/45XysT95AxhXx4b9UjFkfVs4kbEN
jSx5bWDyvQ5et1arW+ZE80rpJXFzLWr64JIWK4UMoGVj3MpTGXj9UzcJQWHQ9OjUZdp3NVDThzJL
BWycijAzUVy5bSBOHUZFX0vPFu76v7+EIAmdJeJ4KEuX3zwap0oUQzueglHq/7QEHAfLqJNTU1XW
5v5hXoax77YgdvGgq3BIKFZe2kr7WLEzq5Enrx89Sg/xNCEh0KOqvEknx438rATqSOcsjz0/tsrp
r67XNBrRPV2Ox6jwou9EWZ7YdEFSfTZKlPG2cTkaylMqBvHLstBk9hNdy02fLW3DzdAF1vf7i7j1
vZDEo00/V7ep6l+uwXVlRd3DGk98U9p7sgT6wYx5We6RnKxX4pHZxVxeCFIOnDvhwjssYHFCrRA2
r2102kkwpnijG0q/JTsNpa9K1T1GdaTt8wr96zbVp5BSTDquZB7XN3LmrFBSnlc7988vV5uhFG3D
t9VPAxkFtHe7eBZCqv5Qqva/cVz0X+9/3Wt/hz1iduTN+LiwLC/t6UFdTREt/JPSusHOdlKxaTC6
Q83Ye1DCMty6EbNb7hu9ucj3dv2MxCOSuDRK2M4MAjAJpxL9hT0s8+xRdKL9ZE1tucvZ2pV7cH2E
aFzPPUROEZOBlrM12tZTsglNilNI4+cMC6htfCPstFc59mj53F/crSNEwxLgIyVqOnuLI4Toh1Hn
aWOcnLzWImgSHtW3ATWd2scHU7guWnLH0BySasecIueLiBVnbZjc1bZ61ICIVIhSZqjAUuSb5mGJ
PJ5hnwBiaLFvMpJlL8FHwnIvVOkjpoAOk7Wqw3Tl4DHLTFtGuyGcwyy9eeM/xIZCsdzBgrRxyieA
/zbJMC1JqjPbJFGsk4PK49FpdLl3GZd8uP/Zr84UCFP6bMyJJDtDSHfelg+mudGKEhmTdWK0RPKL
mbTJkycD59Us9Xw3xMwx/B/sAadBiJY6CY/LpT1Xjq6cq0InMzFzXKhDPwYARhJ/cvsi2tfMaV9Z
4fWe0muy6WlCxXI0uDuXFtGNg4/BXT2NijJ8z8sCviiDfx4UraYTE+X99xpc2Jpayg2rCPnMpMqZ
2EYh4dJqKqYhA5ernGTsfPeiMNgUmtZtxZxsM7jd+EeobbOGHb66sLhgcijayGiA0Emef9SHzaQz
kDFtWFdOEBTE77K1eZOMqvze947z/f4+Xh/Z2RRlWWI+cvslyM5NVZMMZlBOgR2rx3KIyr0xRua5
Nhg9OZgmiUbbk1ChabsGtL9xZIEP0aud9V4xvjhCRV922hhH4dlAZFd+BfOv/O48RVT/6MOU61sm
7Qb1/v5yb9ikFU2dEkj4jFldbKeskpkFWkdnMymLf91cdk/j6FSv0GZVi+jHXZtMdtMg0A2YfO+l
9sVWmqOnDF6pR+cxCkXk9zqqVnBmfiLVnPuKmlkrt+TG0UGnmCLzjFm0aYdfHp2srQ0xhYZ3kmUc
NgQuaBltlI7xsb4w8Tsr3v6WOQaMoY78Du1bZvu9zYhlaTgBDUgj3VkVXURf1QP1oNdDVq28mzeM
AasjTSCSs5jKuzgwZWqXhHNxeC6tDla5EfXKtzorxhFQTvWfPz4oMDBJxSnqMRjVmis3H64gErZd
rSVZdM70Im03dSji/qlJckff1lOepEwWS5nk9j8YtQiNobLix5eXMfHyjGGsjnKqsZ6/tlFjQvpy
G7XeZJmMsodSMNRuJTqYT8RFzOdp3MEZrcJLNKeflysFKthEwhPRmdHs9NfoHCjonHidsp+SsSpf
0L57SZmCtcJHuN5MHXz+u6o28nbIJV6a1UQdk3CJ+OzWOvNtwEZam6IeeVA0+ecHB1u4GPCfVIrY
1UtbeqGlzLmr4nOYR/oj4FbjARhz94IGQrFyRq/v+2wKqJaKMcir8/9/ODd165rSKGsoHPUgvnBc
5U90EKonTW+aF11i9P6RufkZP9hb7J46lK5SqW50LpNhqPzC6WXrh7qdKAc3ydfKwNdnhdXRWptH
8vAML6OMWtFw0AarK73elJsudFFfE2aW+xAei08TMhTHHLWjtz9e5IzAI2+da/j08y8/qlaF0dzP
jM/U+eKDlnXeGTAcJJJIKdKVO3jjg5ImkxM4FARm3YZLW6UN92uI9PjcsazvXmmAWgicmcBfZObK
1btpiwMJXGwWxl3ObKk4D6IepugshWE+M79QecnaQd8MslnLOW6ZAjhC85GaOmnHIj5ECyVDxk2J
zlM0Cq4bKlgNyj1DE25woE608hVvXIOZhchLS3QIeGThPhPOZcdg8uRcw9z/Yg/F9yGyFWgCnfYW
D1339f4BuY5iZrXF/zc3r/7DrZN2EVmw4KNzPkyATwCjiQehD4P3y23s6rMXQj95a4YSGlDKD9rd
t7622MWdV+KOgk8TJme7j3syV733A578L8pQT0ycMcXKsbllD8853z8aW0wSuVxtHgTw57opOXu1
OxxTL1G+ha7TM+RWWr9rCsZrNZubBmF8wOWi8EsQfmmwaPUi5wWJz730gm/qqOcvhR2Wm9adskdw
ut0KzeTWdlKnh/DCnUBvcXHfPbMzqh4019mkDGn4DRRm9aWTUTXs8k7Pp4PXVapzHOJxSjZ0ddZU
7G+tF9WWWTMfsDmQvsv19orThgFN7LNbmgMtr5I4QzrVSTCZ6j98jbV6863LCXB/hrPOTdclVy7L
lNiImiA+Z2Xdf82GWWHXAFD2aKP9tKb9fdMYYwk9WAMzKGFxNemu9fB21OhcKEHTfa7bvnrUi1KW
n0bwbCul3evCI2jYeUoF8QVxNz2hy0/J2BltABWZnAXdjIBOJeKom3GMLZA63tT6KGdkv1yQLhs9
Ghr+VQyx3+la+jxS13u8f1FvPF8zowfmEhBdnNJi6XmeZyiWlVwcrbCtz0bojbRmGDr+MAScbLQm
uig+UAQCI3Tf8pLlPMdWM+0V/AI9YqCwC/8btCI2sq5Nz0muB8m2Clr53bSDemM3qWf6Jn6fPzVJ
UbKJi/KUD1VebMfW8j7JqetfWr1cw3jPq70M/JBDmMsj78EROvuXW2OUwoFsEyTnXFhCbvqEgo1v
crH399d+4zYxwJYBYeiYgYBb1p7DEXK9BQzvrJvlSCqpMstjmhqE2mhYTf90VeO83rd4w3/QvKH1
jPg4Nb1lwUtPed4Z4SHOWSiCo5Q02JgDPqEZEOjTf+LKU742gdb4MSoNKzNzbyx2Rti9J7a0dq/y
BjvK03FCGNno83PVqK3caHZcMVFWyVEtsld9841dRBeJgimCv8Qry13s1Z62GljQs56IbtgVFSxA
H/0Ghs/c/6i3rjKixpQmiIqArS3z9S4xrBqlKXGu40B/qB16erKZ9H9IZMKn1szjg20Y7YZuoGlt
5t4KSMEpQVtJkd9Xfsr8wn08uoAoGdMwUzKIaMiTFi/goAHVVBOpMZmY2Jh7G2h7CMcxJWLX8q0s
Qnm4HxCTf0AzIjyk2WS+yX41uV+es/lnMOscjgZIIRLg2dV+CDtQSAhBG+faCYZgujeAIf0sVRHt
ip7gagzg7DDOtnD/VnOPzvCff4OZGklF14MCwfNxaby04Q+M6MWchOoOwte70kVUCqGsB6/o635j
ZFN7UBndHDxWWVJ8azu0k/1YGIm7vf9TrvosM7Nu7uVQV0GoC3j05U8ZTal2aZKqpyIGRnE0Bbzf
TVAVYh4skFch907pbJBUti7eagPO4VNnaFJ7LdJGYQYZKEv0LT2lq7dtWNcBKhVx95di9jZFxcw2
xmED3jMYNto4GcIfhB1VW7qyOenH/aUsr++8EtK2ORtm2Csv1uVK+kLqQyUT7VQkltzXNcJc+1aL
3expMBPgrvnUxu7ai7x8lt6NcjfAstv2rKF1aTQO+i6MEqGduHVe9NVCeHXc9TzPAk15r2AiRxLT
5fKrMSd0v7/gZTSAbbAnYJbmUSAz3u3SdpE5MaUNXT8xLV4LD+6gjP9WIFYF8+rFmpzyVYt7tkad
mi4O9RuLV+HSmjExK8DoBuOUNFPxJVJNsVVRnMlRjq4G/hoByjWTr1ovzWhXjwPEI722V2KSG7cW
ODgEAl4GmG3L08rssLGiuGSc0kBO3pOqKdWWSY1HRo7WyHtZXpP4jeEUz5XnrBE2bpwvNppsj+8N
RnVZiUA1f3CyaTRPnUi0F6sZk3rDXB3lTXqxbWxQRyxXLudNiyR8QCfJ+q4K9XmmVwSshgmqwKo9
5owk0Z5p24F5HuSU/KR4X3mH+2fq5gdmdZR1qdWp2uIS1alCoy4OzFM/DKHcN2EJXKsFuWn6gWEo
z+3kZdq2H83gnA3TWq/7lnVzbvgCQqKuvdSjt6O6Kkx6yydPDH304GZA4h+10ekRly/64B+7Khyx
jerWKTY1ePVq5UbNkdzibaJNwE1FR4ZqxVJtxAgQGEESUTt18B7GN6c2si+mXpgbs2yz8CEYu/iX
0vai+9Q60fCtgTG0xtq44VCwbPFSz+BNpFAvrxl43KKMao+noa7bfaxV5menqZxP6hhoEWAihU4Y
Sj7ZmjO5aZeslPEDtG5Bclza7cQwSNvIjFMhp+Cri2S8H6L+8cnR+yDegniufodDjeDJ/fN264iD
beApnKFJSKBemi2zoaeEYRonKctEyX2z69KDpikgWBQa9/qXVFeCP9QBxlsyWGemIEK/osyxVKRW
RRy3NUCx01SZ3queZPmOQU3NXotZ8KA3a8O/bh3r2SD0QiKOq0ciQb3FrdFRPdWB6nzv2tyLPuV6
rbd+aoq2p6dpDcNjN1KvGqq+WPGZtz4xymlg32dU5tW7yJ4ratm35ikxUiadeJns+y3yImO/c3RF
jzcyiLX/xVmCWkF7f6YzIsB9ua9O3XS9nuTGSaEHVyNbJkfVt5q4Szat1pif3SJZHaN86z3kqMxs
uhnXbhmXNlWvmckznCUdwZR6Uw+MX3nQEBrNNloo2+bhz4/uLLVHfky3D491aa4awP6PVm2eKiuc
vumZ0nFnleRXM4RNt8scK1qrNdxyT6ThlNxJFzhLi2AjDJgnr9mNfQLcHhz1sivEthiLl6quz0qZ
ZHtN61OXevWk+yIIypUF33ARDsXjd99I6Wo50YbuNHOgnMI+NXIc7b3SB3aI7JU5nOp8nOoDxG6Y
GKaIZbZi+cYRhqdInZB5cmAgllxJuPO8VJljnwalMHYobRlbIQrbO3i6sP/ld9jKH+aCuAgs0lSB
Hknmu9QetuCrj2ql2ScY/QhJRlpU7xj3Mx1GWO3nqf3TKWPv9ogfZ6ULGAtL6EWCkHJhCtU5FfCl
9r3QmCWpjJQ7I8+aEB8cEb+gufI/xMwUrymrgA6f2+SLE6W51P7RinNO1WCo8a6yjLRHUtH7V0nC
TvdLGyHw+7fmxhkGLzhDZ8jvYUosiinSmFROUeycOmUIu26TjUn0V9klItqqfRcoD0YuG2XvmVPB
QOza0Uk6crlGOb7hKvB7MCSoJVGpXJZ0QLAiVBGb9qmVutEf1KZl2LsgsP3UCmRQVsKKW8cXVgYg
JSpIlL4Wa44GBoEUWeqcpiz5MrWD7SsVAzl8Kwm+dh3Q4xV7t1YH3nfWL565pssaSq0345jllXNy
8bgwpLS6PYqqH+KNGbZrXaxbXgFHj+gA4oVc0cULTn1QdiGl7lOTKtP3SPRx6wN7i+ECJtN4AB/a
7MoQ6uLKIpfFk/nGMPt7Rrz9l3Nw6X4NfURp1QysEyMWzMBXqBSZfu7244qdW5sHkhiyNmnHLJ50
aYeJoN5gCtM6pZkIzcegHVKJnkToBa9KnCWPMinblTtyVa55XxvqV3NzkJxjScyyS7MYUsW1Tn1Y
BQwSkaFoyV9hxO/sSHHLjSwmoOtGlWVPnkjkz9QTGsKXddRWz2WqeHIlhrgRwRCPk2RybalXLAPj
MB01xkmH1gmCpfZNaHWPxkmudoey9CZn16lTgv5QmDEXC3nPZA0NeutAG2C5kasB+QHA8XIPmljR
0qYuzJNmdDPCWHaZ41tBXlrbxEAIfiUovWUOnO2MOwWsxJ+X5mhGNVzLzjghNme2B8OoxmpfwtXy
XkxRrWo53fq4gCNAvEHSAd+2MJcUleVkRmedBqcIYbgW46GvJ/WvXAjnu+Wh8FkFSvLqVN70731n
fOtsA21x6SQg82cu2aStW+QiUGrnpHQJtbepoRbleMkvINUx4CHRrAixXfsKajT4QXQMKV4D8lt8
2KLK0XaP+LBGkL7lYdKnR01OfbqZurD5KwicpiMenyg1/+lCOTQcINwF1eMrZZ6qMCS7nVkn4Znl
NkntZNoOIXC7r/pAUnkAeFPYKyHE9SkiceeVwT/NqgPLAVRIs0q7zEFFNFM87Iu4im0/TV1r7+hJ
u0Z5vPaGgDaR0kNHQ0dtaYmarERoNU2a26dML2vYyPTd+FPr14QMbi2K+govN2IlWFrcRGMU81DJ
zD4h0GJbWz3ngflee+20KzvG+xzub9uNohP3fS6d4elp6S/jE3dwW1ia4MzQSm5zaDo8N5ugKCxv
gzowGpyFoulPXpVZxaPrUIv0EynaH0HSdqf7P+X6qpAWA0hHPUclbVwyaCq9QVw2DONzbqnp57Bp
Y8aqlIz53bodesCmnNpg5bZc+4U5E5+3E/o16NDFbYklSLFCDOFZDyztTUZWG2wIMOy3ujWBAYx5
8oUIvEBUWhjb+6u9sc04Pp49ej4zb2jhkoyqsbPMtJXTCALwaCoQB0XqKN9aIAr7+6ZufVjycVrT
+AREKuav8KEQn8EgmvIxDc+oKdQ+OgXhFy8J5Labsm8Uya23++ZuuCBo5TghaPSQwZald5IMlSEq
qXLK8oh5vuhXjHIn2PB4ZzYQFkO/lsBjQmdc8wc3riiNcYIkREZnvaz5Q3xYaNOFaI7ZQXTuglLa
D2k/hM6+dWLrf/igpEgoeiL/ARx/8UF7o+RFiaz4rDEXeW/GyOFPGpyDzJ2occSWQn32/je9tYVE
SPRraDGRRCwS75qYz0tGIz63sG+GhxiUVb73ZG1FByC4Tv1Irla93rd5ax9nwhFIClRkKEtffk2R
BugrmzI66y0E52FSx41QkG+3itZ7tTur3jWmWJtCfetagNCEOshbQhl4cSOVCWy2XrnhOYLONfoJ
nuhRjw3x2oCVWXmybtoiY6BvB6CQQQ6XC0xQqFIodIA+zYbqi5qq5SZA+8HbFvCx85Uzc+tscid4
IzmeoE8XO5g7qH85SICcU70Vv1UtLcJ9m8VVvr2/a7cWhbIWmBoaraB4F8F0E011Y6TCO2Wx0z8w
B8YJNkbbhsajJSfEXf7cGpkJZHx6rMyxXqzKTdtOhq3mnjx7tL4NU1z9m5fSmjZaTuSxsrRbnxCk
MJIDrMyhM3+5X6WOpF07xN7JTVTxIFOmyT5kAVpDu/uLuvUqzA2fGQLC8VgGpzP1wU27LDhRlLfE
wQud+AWv6r5M2ujSYYvdvAebgW7W73D01HrF/LxDlyVycncAmRwSihVXV0BVWSWyn8opnTxX+IrB
WCaIosWxaHoIlqNXPZitGu/R7k+bncib/Pv99d+6+FRk6CCDT8Mvz0fsgxvVQga1BQkOPOrK4CWA
E/KSmmHynFtTtrVC5gc1tTBWLuOtQIS629yXgMaFTtz8qz5YNXONwbwBu0slsU5fiqIO/IY5r8ae
qQQms7HyQISuj8CErh9p54hPgRU05jmHzvzP/Q/w7k6XW0DVcQY4kpAS0F7+lpBqVV96RXASGbMA
/JrPfYD8WQYQi7X2Se29cB9qacsEXmntFVCKYjMaUtsFNHXkJnOqdFtZ+Rp8/QonMz83UPBpvaKK
Q/9o0dmnS5Tp8TTYp8KJc/WbMgL4ooOELNDOykLnp911SbZRUY8JKAg30chIZTBkfpIa8s3Q45xp
Dw1zelb27saFmVVddTrcYFCJoy4/V+wUXmBYYXAq1DKpfE+KzttIM6UgDpAYekbljMlPtUGb40mv
6jR7vL9fN15HtGP+j7TzWHIbydbwEyEC3mxBV55VklqitEHINTwSSHg8/f1QsxFBBhHqG2M2PTFZ
SGaePOY3KCVCygUsvcw4Bqzl3BpX9tM41NZzHKMfZUu32JgJWaxmW+MaYOnKFaXpTl8Ep0P64EvI
n1NrjarTp/zSguzJf5hF2Z100Qd31Vip3jPaOQl+BGFu2a8aYtPepprCtUB/5ZYSG+iWzAhSLAgX
m14w3eqCaVK+xMkURNuq8FRS1gp85a8+BZW3oVapAp/OBv5jt/f76tLvMn5ECLrUi6jf1Si5dTW8
htEQdX+XGQyIfS82Jvlmx/Hwu5/wGNnkiTTXxofXogShmddmblOz9PxG/BEleBsSvcP885QMXbdz
2zDZlGpg7UUUKN4d+nPOvxW8hZfaLORBLZoo2U22VFY2YN7bRXxgQo0xEu1V+hfLdmMW5OCfU0P5
oo8zL7gcTeOtLrUk9OnMp4fbu33tdrEORa5rwLdYOvNggqBWMuyjUwchUv2g6oWu+Hi7j8G2M9Pw
0awbN/0NPbY/FGVR6yvLX7tcpGJMRBCQAKW3SCicySozIavwFMgm2XslfmlTUVQ0xAr5MQG4Za88
89c2F+QlezsDZuCZnP/EUwXzSUxleEIOM7jrDS/YGmNtbSu7qDe3t/b6UqCT2FVu6jKjUKzMQwXL
Ck/a0KefpT4n7ro32L7WdM4ao+vaYpABGQRQVQKbnf/5H0d3nEIe9qQMvvSqjvOQnRrRuO8VHCd2
jpVMa4oJi2PzLkjBAIAkdqa1EqbOl0Owpe7TEv2nMY2qj2ZiV6qfKqp2V2HvjE5GpYbyLnBmpV7I
Jva0/6utnZdnRkgGxSSN0fOSS4Y5khtShgXPqB0JrND0FoRSN1tLIJmI48ft1S4/FkmmGcQxL0kp
P0esP/a20pzZDEboz6WIC2BlWbRzzCjfe2Cl7iw3FfceL/lWZqlcaSEsIxIfSmePwRQCCSwNlfR8
absd67CNJv3ZbsLkEVfo+F7PInvTJJwtH+ROvi3LRn9uKtW4s0e38TEgqNee4MUt5a8A4zT/i64q
9KgL8G6kJmabdOZTgMPDsW6RSwhiSrQgFeNGx7Vqjcm8eAOYQzBqmRGrYJXoXyzVIToPMo0YGzLj
PJ1+VzL52s8usulACyXPGnOTTIl7d/tXXtwg1qRjT/vNnNGyaAIuIkPcuEoIEjx57oUSP4btYP/w
Wvtb7Hlrhs4X28lKjAhpL3r8x136Q45GYKqyV9PnKRWAkEYtKKutUQDgQGQlbL/Bh2zWkoprX0cL
akapkkJRA5wfpLbsaskAOn3Okqa4n8JWwYOmFxNOYUr46e93ciaYwcRmcATk6nytLnLrOkrs9HkI
kDxyQ037bih98cMo4i7d/f1aVDOz/Yk1d9oW3yWYOTDW0VLuZonyjbSMbeCq7T3Q12SlIXztZ6O8
dsGu0YEylj+bGXXkqUGeEXTK+di36nPcJ8nBSjAd2SWh1qz5C19eA9pzRBzWBDcAfu98Iw0joTqs
+dHIrZPPVpy4n93ArQPM2pKG2y8m6Pxj6awpLV2GHU4oVxCwCUMzYHrL10TNsgxiLb+g10XfCys1
d11WA27Gzq3Zl+PofLMVT4tJw8zpG6PK4TPJSrDy2y4S4fcbOetZkY3B7mdEef75bWZZ3TjFbHir
Dq8qO29F1a80HDr1XrpC+nQ7JmOLEUy4QYt0TXH44vdGdhcg+2xFplGTLbk+kwOB2M368Wg2mege
ETE1m12Fw11locqqZiERv7OCNUjv0kxu7oe9YxcQcEDsylrCRJomrkyJPsXRSeOK+qqolPQjQyzE
eTaVLDvR4WgVYRjSOKP2gcGe0B5FYEHusJXc1sADuckvnA5F43edgADg02Fx+gcnt7LxyQmQr/dp
cbY/bt/EZV07Q97mpgYJMJgsnubFae2dEp3irmpfYiwst2IcW+asUQe8OCoMDNNrjPucWgkeI09T
Psap8A6Jp5cNoCm1UjeqKaJPTdCEK6foPdz8kU/TW4T8MQ9/AUjgG7+k+ExW4wVC6bqXLsYT3R8K
xpybrFHsY1jGTbPrzEb+g4hWVI++O+A72ZS2WW+HWrrJRovLcnhLLZieGzXWveSoDYmirUTMi5PO
oGBmxsDwpPSDIHR+0mPRmkJtkvRFHYfS3USGjqJjayUveY2R8VYkfW3uvaB1sRN3A1kfbMSq1mAH
F9GG4ponkDobL8l5p87/CNcSPRx92bzYOUrxLUTMH1ZSqfXO9QrmFyLttoXpTF9uH5vLTweqAXSd
8TyoKKSozldtrFbKTrGbFwHmbD9UQXdvjwlZcoOKvBPrG2HlyVYZS/ettJ1uJaZfWZ3SBxgLmGiS
m2XrWwTIsraq176EnooybNOr7Z5xSq8f6IKr4XcENZpXMOslAkNdNsyqTUjXrvTCLwLNjBHgy7n1
pNNUJedbIMJ5cqV5zYuu2MHehbPsc4zHX26tBZtKV+TX21t+Zb3ZXglQISoF+OUs4qp0mM3Yhpkc
a9pvoT+M0ow3XpGWr1qeid82MjhrZeZlcOCFptnHHSSDnLHJ5984uolAzrwtjiFpruuPIhhDxSep
VAz0xdoAO2fbiCTXrsxNdZcPit3uSX1lKfwWV6PPlk7z4QkIpBHj6mlWkTqsBIr5TziPEwDUSCWY
lxEk2PDFnyj6yNOrPj7q9ZjnL0M9AqItZBt8ThHMWgOVXp48pHrYZR4Wzh8TgvPVWD6xhr4qj55T
jPQ3lD7iv4HDwAX7WDXuVzSEDR+hBfthrGJ1Ve/goqghkacwZdwzu+ZB9TxfXya5TOCwRkeByegx
7QbD2EBdF/HrYAdV8BxBLWk/MyXGe9aBYlK+RF1qZn5FcP9ay3QMkFGz3M8ENBlu2inwQjy6KMf2
mZpTgdTjaIE0d8vE9sshKXXfcoQ+HNxUF0wIrYIsdKIJ5teIjZgvBef8GXXH5C334Lr7bRyjwuBO
uneorB52ijPE07CtK/QQdoEwAPP4pVFj2wi52vpi14HyMRGxnrxFodP88JDHiD5hJAZrIww9Ts6k
WRNxpEr1T5niBJ/t2d3hwZ6GMdk5mRNkv4Gz1eVjyqzN+KeIVehjnpFJY2tFZhhsoVt11UPemFm/
T9O58AGyVJV7eOTW8JD0jjQfK/BcX5GELOONNThTfa9gRWvcd0kyyiNHSGj7oXun0QgPqI2jhLUD
51QtI2V/+4pfOV2UqwyAgYUAk14+KDwmhYyKJD5aTdM/jFIMn3Qs5J4CZg/cPrOufitpZY2IaGpx
zjHL1oY3l38BAn/o0lLC8RcQ2c7PFwMv2sU0lY5oZLYfpJJFn6Iob7bSUSGj1hntllhRzRczLoM9
aDh1+7c7wC1GSVKdJ4wMxRZtxEw6E/riekAjP4rlPhEeqFoPkahso7vpJAffk5NtnhK3rZ5bOlTZ
FgDylK687O/znPOoQsFFjOXvmDkvS0ndzLLHSXh6fIyLaXJ8jDFj9aMrjfqp77saAp2e50+8y84J
gpPygNpHdoIkHLofJh5/ACFJWSaftIAZ7FcrA7P8mGS1Yq0BUC7fBJdibVYZJutkwxbPcF1VE/UF
IvgQ+jgwegI/Nsp5mnwl6ojUUOHFz9u/0BImR2IGYY20cWaEghBZrhnDIgM60hXHrp60fqeoffEJ
yZVCwuKbecBZZOFs7afaDFKZIs/IN3qh9M+9llSYPypGmFpfb/9N7zovZz/XnCayB4AvaTKBqzo/
ttZUIAXR59qrFDLzXsogapvXEayZ/hSqSd1vuzrybD8rTC96G63BUp6dtBzxNFJFF/m6TKLsEwJz
ot+oTYdKul4pTbrr5Fikn/GV6MtDk4+992kAXxTuBHrYLxIFpOEDapv5sC8DI1RXkpx3VM/ioxj1
oYzGu8Z/LR98o2pTty1M4xV/7uleHcPpp9uKwvjo6EF4MJrKS77EVcW99CJGoGASrTq7N5u2+WIA
r8q2EU56T7aZmeYXmUXVk9PTrjjgiNYqT1qRdvk/nhXHCEk5na5sZOHkX7IADOlKi+ayLnWpVAAy
IoJiUYcvM6XI7ovEybP2qNaouUFyNQRwQlWI8EPX107s55PiRXd5bPWbutSl+ZYya+R/MtjNGrvr
IsC9F+XcaAaKiM0sOw9xlHRtkXfDsciFo90hARe+MKIWDwH+NcxHsvxrFRgxPh1ON3yaeneN0ndx
ZfkDWBuAFSCry+5AFyQCEWlvOJotRoB+w9j3V27L2Nr0GrAitYn6lZh6Zf9nduas64nDL9dkEVSN
CFSIiQ3PEQ6O8UPtuwcaz8l+9vnwE2pxzx/cNKg2mhOI15rq9pl+yRqb4LJAdvkrmMXN/cF5irxI
nYZBr4yGSuSIFCZCrm1Vmc1WKQb9QYHeFm46pdCGe7VD/1hYY1c8GoObxJPfVbkxzCoksJcHZTKS
Z8tuOnOr9DU0cc3Lkt7vrdrpmWtpaxajl9GOv5qcCxtsyuS5w3keWbQ6wOEdu/VjXZeYU2Z694NH
I592otWnl6CZfjr8kSkweunslFpBWyvpizdF2Mpf0gY0+LWQL6Gsz+NUjdLn/E8xYzNsy3TewNJ0
9lHi/jKR1vik4p77kmZ16f1tA5313uWr4WshfLDsaEyxow56445HYrhEQr6eXsvaNQ9urIcfo3ay
/GnwuB9OK63T7YB+UdSCvyHyMYNhmsnzNqfBf/Tu6dNLetedfZzqrvncBWkNYSoMNWcHa0p5Ners
31h47efbq15eTcormrvMC1jdXLYKsYwcvLK2nKOLvkbnK3GU7jvHnr7mTZ08t1X87+31LkoXpkyk
8TOgZB5rLWNR7XSy7pXIOk4ToC0wzsOntpHtZnZCX4kBl2HvfKnFhk52KhXYX9bRBnscb9yZ87lR
gW1toyrq94jexQfg7NkOOlxyRLhgbax2mVFBguP+0Kyfh6QXekohVIw8CTz1OCAamN6beVnWdzKQ
U+q3XiXvkBRm0mYnbv6zaHphkSggTH+fNZX50jEu+mFMXfJW4fHUbrD7jPdFGo1rI5PLc0eDGLEG
QpSNrNwSFql0WjmQeerHUulR7laHdqvasv+E2glCZLoyZYcgrHWxokl2efCQfEA5b9abIlJ7i5tt
e8YgE9LyIz676iZwnXJTR6bzJsA23NFdCO9vH7x3IMBZagE9BdlV0J8WI3PaWOf3y6vjwSzLzjnC
kbG1Q0ouYfhBmtmaX6qA0h6iRm1aNsAe7rW2t8d9E9aewosMG23TGVWhbJLYCrpDClruSOk09E/G
1CqYRI2m+rvUY3c8OE3R3LWaOgYgO0WV+pU7OCLfBEzst0I3Mm8Htq+3Dm2j4Wulx2mn0Twy3dTX
82Kc6XTOFG5rXbHSN6u1zEOATyaaVarSf6QLKItvo1brn01jUogMDG9cv4vL/j5qujF4kABDTzmy
MG9xW7fBU09tLHyJPTX6zEXfWL9v7+rldYYzMjPVwfTNM8fFMwsUXLRCas6xYUgWbYPcCpRdAROA
UWfbBvrm9nLvkNLlj8iAgd4HrWfonovOH/g9Relq1TpqLV6iG0OYpHyp5uq+hH17cCqnng7aGLe5
T83fiZ3REa7vAaoqd1Hs6M23XuSkIImY0E2YB77bFiMyzY+9IZrQK0k1enl1TrL29385Ga0Ojgpt
OoYzi53KS6iLYZ82xyAEjetUuR5t9QmCqkOb1PoUmq2y0TO01P/N0zbdpcys3FetaorKtyEyaLsY
ONhBlnQINoraii711Yze+HfFEwI9arfIPrLj4bQ2U74Mo7MoADB86GRgRJdPcJjGrV1hJHHkSqBU
FovIVwvHeKiFKH3pKd62GKpvXoc8PG/IX89XKUU5XM6MFoBG5yxuLaZCbpH2bXMceTnfNC+IvokR
dlIfx+ZhGlv5WdZdt0Yqnp+GxTGbaaeIUtGQB/+3OGZKkykTMrriWA+4PGxRigu2Tukad+VQB9vB
lXVzT3jM7/JQ4Bt2+6hciYxkISBMUCe4QoESprAQqMnkMUeX4U6tBhFvVDcgb6X3eCpCNf1+e8Er
LwCEbR4p1CbAYyxrFUSphJ2PSXcUFSDL7RCIQZvFxkN07KN+E3VlSKmQp//cXvbKJnvcCEQb0RMF
4LJ4n5u0miY3avujS3WUnfgDsIp0HDz1YMzUZf1L0myxnovJKsRHJxibldh1dX0YSdjbE/Dhpp4/
CBguFbRBRHt0MTBIQX9g9NsaIzD50ZNBxomzEZVXxtqND0Kx1LVxz7Vtn3EpLgAfBtBLUSajx1cy
09LumGDqUflmg4DL3nS74M0oUAeEyaDQ8h6U+Oftfb9yvuYkk9YBwYitX+w70y2vK0eP756q/l7v
oRj6EY4eP/QgJpr2gbeWYlwJ2yZXCbYxc2+e4aUNbAHIp+L09sfBdeLhoRiM4l9ifGZsU8dO60eE
7dNf6Tw3PGiZF/zspdMpW1kNXbDRlc42H41eT5WDUkgFU7fQTkuaYo6d+4iztiDITTdB2buL7d3t
vXpH959HAv7yuftD+5sCdqm22+uJLsRYTMdEi/s3HWK0sS2RJWOAbwTl0xCmyWsU0pPeTCgnRzvF
JsHdTl3XyMc6imLBBBQdOV9gGQIYFtvQyh89BsGb2K1KD1pjLmqfnmxpPBaa0NNT2dppvxHZ4Pyr
To32ZbIG7l9M89k7GKJHy7SfQlyKb3/o5aFAGwMZw9l/kUO5HG4NmaOVhqM0R45qcid5lP4JqT6f
80SPt9yKbiUdu5x18ghy+WYtfEAKAOrOb1+jYfrsqbI7am6F9JbfFgPMQOjZxa+IXFw5EAXNFD8t
dzK/RW3cP3KFIm9nIc+bQAezMA614goNBqG18ZtmT/bKmPhyS/i551xjNqOkdzLf3z8KMgWt8WSo
zemoe5Fm+C1eo/gtefFDR3m8R9gZt7rbP8JlRGBFmtHMgLmeJOXnK8oBjmuv9NOxMWXi92amP4SD
8ilwS+KTQM3sZ0EgOtxedP4/PT/h9Eng2dFNpMdJqX2+KJYkmMIFvXrsRrTHXdtrviGzfILsq/9z
e6VrG/rnSou+gnC73JVNox6FLsZtUaSmnw7IrLuZetcPjvx0e7nLxGWGrdN2oa6lqF/mpqlrwiWW
pXos87HeO10fOHtaT1b2o65nu5JUrwcmWYaJoqSYUjfdxEM6eGu07iv7i88FJ52GAk6bS4xRG+ee
M0aBdXS0UU4+83kd7F+o7mrcvVZu1ZUdnhNxIjtwPMQkFqHdjNxKFL2gOumy6QCMYkQv0sqwvJW1
fU/Jk2v725t8bUXeT1D48/Dmgq8dBdLEinjQjlqlFB8SJ40O3mAOAOzzNtxOfb2WrFzZzrkzNYvq
zUSwJchdhrVWA9HSj0UHe3dn5lbnvqqZ6eE/o+uBuVKmzmdycTtwIJpRzhhQ4Sgxf/8fQQA7Md3r
pKcdRUyAyRUcDw60WKW+0vm+TEZmBCETDdJO/u0u7oYSlRNAoVQ/9o1oN1ptMvzJrH6f4768oahS
70GXJlu8Pekd//VPyA2hnpptfQBxLQ5NFxrGUNGZPaZZlT5EiHLdGwFoE7zb222R66tQ0Tm0L/cU
IDfK+eQwGqaG53saV/QWccjTsTEuzM0QJcNBeHX7VGRh9KQFibfxMAJG2b7Un5Wg8jaxbMcdIm+r
zgRXAi7qFaiPzYAWPI0WjxA1dlUYWKcdeZGzj5PU0l9Y1Gd3JmG39wstN6etpuiusnJPrx1imtNA
+Oe2G5Kn5zvQ9uUYq1WlHZn0Ggevd7vYV+YIZBuBs/KMXV3LgkI1+5sy5lx8I/0nM4XGrB4tUXXf
qkSRH/HUAwTdaVa48oBdXWvGTlDqgkdbYrsFYi6RPvBdpZEPv7ogxBeWkrYzv4uWYn7lzlz79WZf
U9j2CL8DzD/fRS0xvUkCnz8mDQo9SOqjDJgU9d6r1ekrA354IHKK/7l9W659IqgQMEDzEQZac76o
KBEOa+WkHWO05t+0MFUfcr3CaA94AVPT/7DYPMRAOJR+6fLtaGq3HAO6Z0eRTkn5qMKV3xmugh5x
rGTWynZeCeWzRAMNCpIdRhaLRED0btv3aUIot63E26YY8KrU2Z7+rap6ZduiW/6XthI0AMk0KQBJ
sZFk4yc838wpgtwvlMw4OopbbSFQGYUvHDfZwiFRfE0azp4jra1g1a/8hEDHaFyp73CWJaBkdGTb
t5NJ/IlL/SvPdqZ9p5VS3/HImebb7Z/wyq7O2plMgADH8kIurrpLceBNo017NZbZfV90v8u6t7ZN
RoOc8wkjbeXMXLkVM7t9TiBx6mGAc76njluUQ0xL62gbpdr+7OrOw0dQ5FZ74EwHdL91rDG3DVr4
04ok+7WlyT2c2RLFgHm+uBtxZiUo5STGUXGU8hXEVp4eHGNEHhWgWvqNAqmHCJ/3/yXvseGfo5lA
z2QOrOffbIdpU0TE8OOk2OlW1k7e7rR4Cp6n0K2OagtzZ3v7Z712hkjqqFxg9tv0Es9XDLErUo3a
0I90jZXXGHcbZ1uJLkn3qT3l6crGXhnJsQb3ZEZogM5YSsANWgm9E0GB10lSDLqRl9tbJ2/oGhTK
9ECCFu87LS38vsmbB8VwwvglKpXwgXaK9uH2l18C5Fy074AczQ3BuQu5SFVcIwtTBAyy1zi0+a1F
1ximHxdD/EHIaXjkVWnu62QsEeO3e4QkrAEVwHKQv8BK0rKGKyU2EITWVOQvMyhazPQ1ZkFNAHxL
R3RNAoBzrEa+BvA/Uj8OStIKAFpPoH5oB+u98jEFTwU1DWvvlXfvyriZw0cxy9jO5NYtpRBArqVR
XJsNh778jb4yqPvIsp5QoXEOkZbmHwpZdLtGj03fbkP50FtJtxJoLi+fq5N/czjo8dNkWQQaOuPY
5hbu8EpCk7SbIQb3NtAdeWs0O/F81JIwSaigia/Em8sA59I3oDWMYhPxbQlfKhAs7RKv7F/HwOh+
T67X3MMDqpV/gOzzBFtm6IR//VKBKqV5RVI+Wz8se+nmmGO11ETuMQ+1QyRTXffrJhE7y8jdD/lU
Bd9vH/nLyz6XkZhz4XXLG6Au4lqErE4TtKqDD0IjfnddZ9EetWcGWzB8vL3U5e2iEQmoh/wJij8v
7WItMw95bItUvmBfNd235lDct4jRpjuvz4MHE4HrYxe16i5qUkNuKoxE/rGMJhJ+bmnxKTJG8TNO
NdGsnPCLOgiWBXhTIg+/M5B5/Tze6TKoGhQq5Uve6tVv6P4D/CZGGeLu9vdfnCbIpDPz3dQ5zTwk
iySk8eLC1IJ2fIHJAZPTLCJujNlQolt1WPwOJ9ve//9WXISzILEbc0R8+KWFnVFvFNfM7oKwqZ9i
4DCHOF4jki4PE/eTIIHhBU8zp3j5VlV2rUBkivPnsjDTe55l4xkPu6MWofu8cjWXIfF9KRfJW3XW
vUWg4vxHy6p8LMIyz59jJ2DEZeKpC6wvEyeAs9hku439XROiGDepFhord2YZjua14Y4x2aW/zTRj
sa1tbQ1637rZ8zAwkoqzyob6l7t+aMOE32HtbfwukED8+nc/5vuqc/jjkKKAs7QUSgt0dkslyp7H
ZlIfdeF+0cw6AmczPfV5ma5c1qvfyNsPiYRq4EJ4K00UNJWsJn+21R4eXMiwSPdHEIHBrtRCuanL
0HzA1N1ot3/1mbMoBzBGqC8MLqDlLevHOtVlKMI++BIWledsUfLXh41QpiHxO0/pvqHM164dpsXN
/N+as0QMkwp+1CU+Ra+bIRSznpFV5cgnOXq6TcvSfR2jPvTDYBSH29845/5/dAnm9SAcEnOotlhx
KTpvSn1UFYzLvjCOjTYsPT1oIDju26m8q8fO+1QYsbM3UqVPfVdgUruyx4t7+r4+zQmydrIKDJwX
72lJXxlUQh2eGm1M7up2bB7biPkmiH4uz+1vXVzU/63FrG9WvQUas4QgWxQ6JG6t8qXVhSxenFBx
ftl6E5pvAVVtDIhgxqkUjLe7bVWXf20WNe811DUko+bWM+X0eaAIwiEfsKnmty21/gAimTosj9BF
LYemfdD44n7li6/t7ixwNheAc/03//M/+mqhnptaFgc4kliJ8S1z++l1iibzewGf/tftzb26FIhh
KKUkq+jjnS9lO2FbG55MTm0cKcFGRTCGu9rQhPEHNatWcpNrP6VDD496hK7ahS2rqQ/J0ICtPWVT
a8gPorRy9dVO7LL/h2aE420mr+vyn4Gm1QdpUUespIFXrimqh2AO5/jA4Z1j1h8bWwLeC8LMTU7E
npHBHqK+/5IwmZ8co7a6fW4P0RpI7+oGw0OBh0DfgB7i+ZLvEgZaqiQns7DHYYMEkpNtSrZ5OgbJ
oH37+59zJnkjcw6kihN0vlrQDNIY4irFOGfA/GIzVOHkHPPczfUfcd+bf9cseL+aRACgAGAQ6DUs
Pi7QoeRpYZycjAaG99tYTTJ4BIhn/XKbaI1Ge20n/1xscSuyNmfgrjrJSZhYA/k9EbDYNrWY7ipH
RGtj2WurwXdAS4pZ64zHO99JCxCn2Sm4axZlGjQfhiRLXPQx8WZ802EiWitX/trNACtE04XimKxA
O1+OalUooxzjk64YXe5bJXo0esEE3s8NKslD2LueMIBBdfUvNav75j/cDEgDoL8AZiMtpZ+vXzLp
EmHpYG5eS+d77YzOQUv6dCeU2nhDR0hZi+pX95f+JMgUGsxoE5wv2Jh2G+sA/069JtVp66WQXn09
irp+k6vVah//6nIuin/IQBHmlu3Qroy6pkSP+WRHBhStWmpTuqlVJ980bi9XdHrnY794nWmfoTQE
RIWwukwtx6CpiyZLspPX9m71qI7xZDz2wJM3t2/7lXDGEVUBcYOjx4Fm/ud/hDMAQWEnKyM/Bflg
Z3stNq1k8ONejnurUqbpQTiZuUbVv7oodR64fczhIb+dL9obkVN1sw9bOwQFWlsDg2dfaYe+3jYi
Ney9NslizWntys9HyIYpQOieFZUWi4YupFO9UtOTYskIuQONKt6USBkFZQyzqwA/fntrr9xHNK1n
uLEBswWu4/lXasAbkxGdg9OUi+KDOQELoGsw2e3GqghDzwxhwElGAU3h3dBMo/tf1gfhSW7n0fpd
PhsTTAcX74DsRM8kr/ZWiSqBk9a58ZxNU1ptokE34tYPy0B1N1LJO/fz7Q24tuOMhcmheanBdS4C
kofvRxMHEgu2sLKeYq0o/gGoEgR+ojbfby917brMnGX6srS2wJKc77ViNgSkdipORRBqwzYfGyfc
gd//e7l50EyIeb+rMVB0LRrqQtpo6jROcQoj1/rBoML17bot4GUXWCbe/qar2wcicJ5NAB9YhjfU
TWz8W7381NERZAVnOGEA6jhQgo01JsXVtZgQgcdjkk8f5nz/wjbvW3hB2alKrVS7T9O+PjQFV+mg
wR78dPvDFmXd/ORjfQnLbBZSo4u+uBiQPSNPWGV+SrvExmwC03cXhPAx7WGV++0w/JamMdzfXvTq
FzKDBF9DXsz0/vwLQZ5Oos1sjPPS2nzKmqz9NVqyG7dWA/Zse3uxawGOGg4lEmI47//i5c/nCb2m
cvJxpMmcg8QAbvRjTTKuUyc9xCUWyfV2f3vRa18I3m+u6qiWqSPPv9BDB1eJTawBXVWK2B88oEyz
XPZjGTprs6yra82EvVkkFquLxW6iPmbrwRTkJ8/qmTnY8AB2wurzvaIZ0Vr399pugmGacW0UGJcN
cZBtZRn2xSmv4YI/xZnRfdOjTFYbt1LbD31Fu+72Vq6tuNjK2HRi187s4mTQZ8n3aFlkOUAziXVI
LiP3gXLxL9u875eCkS6gEiB8fOhiR5Oq6eo+a8TJVqMQqL43vARKrNFwwPb3ftSS4uN/+EYKCvKL
WRVjGTKtqZ5KzcvFKXKi/IB5CJbNolSQVTTzJ56MNeX2q0fmj/UWIaa3wjwzw0KcWicsgk0/SQkm
v7CL75lWuisDnWvvAbp9jG4Zgc4yn+d3Yaz54UKMBk6Omst8K+1Bh/8g3Oo/pE+824zioHTNsmDn
65RD67UhTYWTZHDypeqjV2nEwYNA9fSpGb2/A8u8n5F3qBV9PxOIzjJwNjOiuejEyWAkoO8yhnLf
qyxaTZWuHf9ZIGrWUkJ2ctn+6sFQAdhJ+CrXSvN9lxeeLwpNEegB6mG5tZ16rTJbW3LxgxVhkSQx
IeuUODJ8y0UVfEymur2DxPGhqKSx0kW4dhhJSd6za1hvS3Qk+aU3tbpZYI1Ok3PrJI6xt4NcVh8t
qadrQj7XTiO1O7I4IFxn7YvzUxIpRZWGUc/RDyznNVHaGMWiqrRWnrhrCScHfh5OAaC4ABjgA5YG
9WgVpxZZ8uARS0O1PWSljeUFGf5TY3V1sJFBJFRA3+Wasu61X/DP1ReHU3XqOV1xSY0mQ30LRRrW
+zzXhOenUFPVrYcb3kqGdG1f5w2F1I9KzYWfcyFtFCYSrTgNODn2B13R+mpfdOoaTOT6OlRI8DSQ
ozMXoatqcjQUSeJPqP8p5U8v1vry1aNN8pfc+/cLPlPvZz+Gd+W784NCijf7wbRcvCrOlUOUywdz
QEcjK5yXSIig+A/vHL114ETwwXUYRufryXIKFDJPcTKHoKv8rA/Edgyz6U5WTWtvIstbm+tfy/2Q
kyXHRJMC1ff5FP1Rb8qm6LGeTcvTVCfuThn68S5TcCtJ6yI6TI4UX7wyULa3n7qrF+OPRRfpWFEZ
aVnVijgpSi8fXDHVm4JB678TUIADBXj9ViJofD/oPLe3V776ueB9ZowjyO9lnEE1oQyjrBYnRG4Q
mlBk4PplDxktIbHYqoTxduP25tqzdPXAOriI4PHKmHMJdC7TvkSoNyTguLT0D0qbOu5uBjisPH9X
P++PdRa/pjepVO6JTdLSVztYTPFPHOu0WVYETeBdXGfVcxo2zdPtTb0WvIEl4VOF/TT59eLUxsjR
ANeY64cpV4ZDgpiQuq+MoTSekMOzxpWwenU5uAlU8pQsFxxpqoa6HaSXnuC768qProY/9owmV2l3
/ixWm3y9/XnXfjz0lqkuQYDM9PbzK9KYAw9h1BTgtiUNLdxuSAgr6dnT4fZC1yI2jxHlGF2KWUXh
fCFbw6F8SCj6nFTEPxqhh9OdgC5S7EsQ8VAwLKO9+w9LQjkDlMb0mXn3+ZKTjlze6DX5SdRlHh09
CyDjv53QmvohbDq332TI5MiVx345838Pq/x60GEhRDFhW+bW7lg5auwoX/6PtPPYkRtp2vUVEaA3
W7KquluUa9nSbAjNjIZJ75L26s9D/cCBik0UIX1aSoCikukiI16Ttktsfe8WIFqXRcKm+6GZQ7Wc
CjPP9Yd+QM/uXT7mmoPcWysNC5EjcxS971TA5x/aphPJa0zS+s/3v8reCkN5adX8WqUWt0W4Ttpx
36DueDXrePlYwl8Z/DnN5yccsbyP92PtTfpKROEP1H8+xu0MIKc1uP08Iy0zjGhwVrlRus+uW0ev
TfBPOr2+xaHY/wfnIF0bGptsIao0mxngzS3LxFDyaw/bpz2pQtTjR12aaeSr1MkDL0v/ct2lsA9G
u7eXHIrREK/BGeJLeztaSLuS3IejYsC21fsCTU4qSaCpU3sELNn7rgB1VoXKlcy0BayVUyuVtJ6L
a4egSnTSk2j+T0tyFbXIqPzL6rT5YPfuDQ2OD+vGpXpL0nc7NCfHQVnOCVtJKeT0LOTS5g9t5ZZj
cH/F7K3OtRMEch0MFvXv20Dc2NaSlTy/ZZYbAsH/NukfXXXuu0sn5vFoqex+SNTIOCDIy+G03YYr
6gHjahsQRSmn6SFBASZ0FxtLhkQmjhOkYpqiP/mUuJitnWgKaNb6k35NSrIG2VFdKa9a6nLuLVVE
r8IE1fjj/pfcHRr+BWsaSW3I2JzsWVEjOSl5ctuKTGjO9AIf0ATNvTHQ5STsUwpk48hecX1cbDsJ
FL7B4FO2dOF13A6uyIwqm1HpuU4OThKWmpa9H9lLd3IWd4YABunkNR4D0WORZvV7aoP13/dHvZck
oKpoohSDcitqarc/wMKAKeuo51/VJCsTP5KqVkPvkjFg+RqNebWzG/TYEsf+cj/w3ude1eRRV2Zb
gte9DZzOKZczJYerWynqmScCcqf2ID38Fjur+9yZ6bQcpCa7YwWgiAnfqr3gbhavWtfG4EiluMrS
GdNL5kGIeqUodd9+V9JFoKTVSryGfJSLsj9JrTGlhvMBPId+zuaMbfLaGle40XUx+uZbbKWFE3og
C0CPuHn5bXJFZ/iDAfT7oFe1d0CARYLeAdWQ3t/6UX7ZPqo9d/asdNT5U5TMzpXIuil0bQ6+D0Cz
U/AV9+d1i9b9eZ/T0sCpCuVKlDU2AesOFU83S6n2t6P2xZrEkznq1PrVfopfC6fN/mrTQbxKVaf9
omdl/BqvneKj1s/W8/1f8nK60Z/ipf1/fXk4Ybcj15KpchacEq5KhNd4bihO6MoiFQDPkU3za7gh
gEK9qXt/P+7LlU3cn5U7rpsVEHsbdwAbkQyOK66GM9QPem5G6ZmNa8kgT/plneo6O8iCdz76GpOX
zCpQCp9pky06DsxCq3eSa7S2qlRFm3/UY7Ikr4oGV5RzNNmTfFBGW/AYUIpVutbBxofaR3ZCOD0/
gA3s/xwQo+Bx19KwsVkDCfWA0irodjspaSvSqJX8pzR6y6+zzj47CWLRcytyTHMddb4m9shf5jEC
sjxNukMRh92fwwkLZoINsGJhbmdEXcirNNTTqH7IzPEHZ8kfdcrG4+fZHWTrU5NPUTIYUnfGOL1C
ITmAoKk0bxXbhZAv2sGqjy7ulxnCKvEGaprJgomxdbjAyEqiXTeJ6zK5NrRos9aKC100xK3uL8fd
QJBaVncCUpKtCXOrt7bVpI24NobXPCZUMVDShF9cP/xPcbbu4dWsgmjCN+raCFhkWAxmyXjJnRxf
+PuB9vYXRSUkIlaEJYfM7Wy6rapi8Dkl1y5DWcin5qaqDyaKMOOlseF7oo2lNu7lftB1A91e1Cxl
slQ2Ng8k1DpvgzaorChlrCfXGBa6CGGuTX97Wh6/napyyh/gNQtK9OMyPJRzY2cHc7i7ghkxXPyV
S2Nv20d6YvWa0TR4/w199cUxxPh6EDgFX6YYDIafdwJx1rhK7eWcUjc2fW0aRrsE8OpqP8palc3p
/vd4ea3wPQDLIZm0wue2xoDSVNMo8ur0mo5W+SVXl5YeDJZlZ7tgc9+PtbeCkZGjmkC5i02z+fYC
V51OW9LsKkGiT2/QBNBRpW3byTuqCO1HgisIixXExfYtyrkdZVJ0jCo27flUg/aU/6FBXh/1d/Y+
H29JEmjgB7z1NkNKc71rHCUDjqPnb9VJVN+UQf4zL7NzhFzdGxIcfoC660Z4YamWR8gfFb2VXfkZ
Y35GG7BH0pYOxe+7DgPbx9+eXgtUYXD8tztENQZVB8qQXqXs1MfBzRGEKkhjT3JszVdWbukhiId+
ODgNXmbQt2E3t21h40NUojp8TYRw5g9eNebJd8RTcGSvHVEnbzNXDBEMGLXpHwZFxu/kaEdHChJ7
uQaSDpDOgDhADVpn4ZcsK6WdbPW1SK+OGLlT4xgPc1Qa1E8go9rOX3pYzK/hTC1HCsJ7C4nHCu3X
VaYBGvNt4KQfRWU1enpNNDmEwB/JaXQHj5JV2th2Dk7B3WhrO20thqy5+200T8ywI8cpvaJWk5+b
efI+ekk9U0ycko/3N/3evNI+gM7GoLgnN/NaDaDZrTpLgesL5MQqfaqlr5Mgp9jXxZYedI4BbLbO
sjzxcb9zAlUTpvvh/q/YGzBUbcrwUKtA6mw+b6v1/TLAw7i6EdobgTolWv1cFcno+MZQYYl6P9ze
1YYSHdyInwzG7XNQh5kgx5y7uqbk9GOw1C9jj+B2ilTXZ2DQ6UG43dH9Em6zauPGnLWlKDA/tY2s
PWNb5HjP9bIA9ODBmxzdYnubZNUSAJWAU+iL2mnRSVdvtSq+2vgo5K8LXY06BMdQwU4e2tRT/nKi
ZrTOQmnt+g8WLgLG4J04nnDE2swj1+A8YVMHnt2yxw/4bazi/Uqdn9wSpbE/mMT1UYtgPPvkRUlm
HgGwtsQSjTYG+OpYIXZmql+MqTgJZ3J+u50OyIMO5k/0I5bZm4NXMZMZjSElvi6mWU4nUdixd1Kw
ej/I6vdWC2+L1VeWFIJFerv5nVFSF8fC/trJJnmXtm2xFmKUrGgCqeu9fjCsvb3AccrmBzNLg2Yz
ZV4xFFHf8IaY6IThB7KY1ndlroyz647pl2UyDg/x3QHCuYDuwJWMwvTtAI2MyoENeORaFvFwyQfh
1YGSVRJROjQhTvdXyW4w9FXW/h4X5rashWJ1XCH3Ja5CN9rijNpWNfs6zHaJXBKaJfej7X1MTCpB
da51XqrZt0NrbVvpK/Q2rxX2Iady5co4EIfP6CUn/y08wH/8b/E2J4sGeWVOe143yECWCD3I/6w2
yp7Lph/P2jiIg4+5Pzx0X6hKssG31ZV+gmyJQwUfE0mtfwHIvbFmG9+jsrdnP6qt4Q8OTt4AK/CP
MhIEmdvP2dhR0mg0HK6DXWpzUOPc/qnLZOQ9kHcbB4/7vacHCxLzR5Bx1K42c6cjDzKO1BSuudao
Z52q3GMNTD20heopvmt0FeKqqucveDN8//1pRDyDKiPH2GrmdztOXIlyFduX7DpL41uuTGrq23GX
haY2YWYXq/nX+/H2bgiqkbDX6LWQRG7S4iwrOqtUJugNjt384GfJ8lRUWXke7Mp4JMvzHr2o1Zfz
/bB7e5HXBQY3q9ziC+IcjHma4U4PwLKf9KdppFQUtLaSvCvTWikO1upusLUJwaENMH57jEqnSrpY
FTmAuaG7xjinjCfLGfpz65j9dPmDkelQSVFlhb+7lYHK1aSUqZXTUIqhGiB+Vzy7Sk5Lp7PEn1zv
tPCAesAVWVmIt4ulmOJiGVCRuU5K3yyPDvYN3+1alO8RmrB8OaNk7etDrB/5we4uGoQEAWXAhqaW
fht3cRPLHV2btxQu1TDyylVCp4mfaeebgbEanvsoPIqH+19278hhsfz/qJv8dJocJ+XZxaM0bdpv
ZuW6b1lgy8OSoNb3WPCKdQ5W6e440cnmbkIPlEvjdpyY/rTClmp+LUseV/6iee2/pZDJt2HJPH8W
2ngpRzzlD66OneOHRg91PEiXtGi3WsVDWVK7bJLsajfThyJS6tPgZs3kI/OnFWcceMVXKNdW789d
nnvB/a+83hObsgvBoa3BlcOqbFu8mvV5TFC1ya653oinhleAfFUpTn7U+t75tmsTBBkWOkDw+Tdr
yG55gBCGQSp2cVYUEZ1xnCoan5q5/DJ6IBnKzBq/3R/dzlEAYmFV0+G8Y143t6TbTyUcCxhPvAmw
YBS5jOY3SrL6Z6P0Xovfr6MQDqgNMtB0Q7eHwVRlFl55NUu2xYnaQwjpqwA7dcSs2tkZaHXAkaXY
Sv6wVQ0btKWbhqLJr0ipUuLVMM9Ee26afSc1Z+HHjdCjg2Nud/rWLsfKckR5aX1M/vL8VmLFsNoE
+kgymnryAQzP2PoKkeZzPNZm9ZfbxCoC7w2OGQdZ8V5oUNbsyZWSrG/B1u6QLa6WWPkV3ZEmmGQT
fwSf35z7eskeC5Fop6yKk7/vL5y9bfFr0M1yBTwLYH6AQBrVs7tydATWpFkSHzl57MYxAequDJWX
aSPQ32WcDfRpHa+Sw7ssa/Th2RZpd/qD8awEJ50SJ++mTXfMRc4UDq6bgxWcDfU0omEVI6jiLd7B
QtkdEOxU4CZ41cO+uV0o0D9t2eAHck3U3HrISmuKz5aHdMrBubW7KtZSGLoDkJq3DN88t6Jo9kR5
tXMn/lxUiGie1zpW7mtp5+ivuKo77Ww7VE8PjutNZFYFNyAtDuKSH8Gpuh1hI6I8ycypeJNGYn4V
p9Xnntu4g1kYaY9JNvFyq/Pp8f78bbb8z6CkpwCcOaN58272XzGodWQBE34Tu+5c+OBWvO6SJ+bE
W8OKDLz6xu7oXtobKHQYF9gu2ekLAbShiSM9Jb95s6boFyPvvEfVwCQrxijtfTfbeYBq/FHQzYn9
c6D4ykKqoC6FUsdm/cRimOFK1uWbZja685AsmnmO4355k5JtHFkobBYrnTxOUbpWCERDLH7RReua
hEUUW9451gBmrornUernhTodVS+300cgOtJrx5ZyPkt288JoDC3Kh6LzziJCayWaTfMDzuGDv1py
vZOurA6eT9up+xlvTWPoWFrcrJvja0x1TRlrxzubSd75pZLmp65keWZqPp11OWqA2OVRIXw7dT+D
rtJcNhufV9T677/cERrJrysU3Tvnbt38lSiyOdfSTh5oQzYHpYudiVtzJdAUwCDXDvQ2lAUTvTVx
Oygq61TFugxKXRYHyLlNYsbyoH+AWB39IBJfkMm3UaxmTCOjnDz4iXHqx2Zln02BI4KulcXFVlDj
qrxxeUBERz/f3+4vx0dk6FpAt9aH2pb/qscekLheMn9ToYUAG+yLsJHw/9+ibFYJPoaFHtmDd1ZT
zbostl6d6Q0fEUFfrv11LKxCmMNs7+3rOhs1oy6N1juj5LoaJI4mxWYxX1xL9udEdt7B+bz37VZu
HQVlQE1oY93OGr+gaU1s7hiLk16ShUIkfRn94J7bG9VKEmGdowbzgp6oRmrdyiJ2z+3i2o8ZLGbh
t3rpAJ8yZqo+ABp/d1y8TIDWkH5pLEWKWrfjUp0l6iepZZdlcKs30p6bNwhOpKf7a+LFJsZECy8L
/eeBtU7YbZQ402xpZHhZNYveBKqNzszUlukZEGl5EOrnWf7L20NbDbsoVnOnwddDO2MTS7FrRel0
LIG6uEk/54ilPJAqKEtQQCz+yyx6+Z5bIDkbnSuELysreiftzv4RF11Prol0qnmwI16cm/wiegPA
jvnGqCpuflG95LgFRGN28URXPBVGV76aeGCfeL4hCW8v2qsZje6Dw2zvk/8adF3Qv5ybZJVVW2Mb
fkGNtr1IrY1OPAJlMKT4bP/+7NJ8RUURECpuaetP+SWU1fJ1FUEoU1QJukmYleKlLeeSdmJa1n8Q
DWWLnxYuwGa2FPA+ynrF6HOcO7oEeQnKSq5NE8nt7As1ouZIxvDFlmTy1hreqjRv0z7b5LgDjiGz
LMrsghJE8lZF6Qu6KfaaKVozlyJ1jgAme/MGRpORURblKtp8TCBm0WDq3AKz2ejIi47TGc2g8tTE
5Gb35+3FTYQK5KrE9BOfSV69OdN0Yepx6Q3R2Syd2P08IFRQPFqZqNonM+eZGOQ4h+g9BucWvj1D
M2Ildv8X7AyWatrKOWD9gOFcd84vK0fVpBE7aa+c9Wi0/o1aO9VOU2HU7yMrqaqDk2FnJumBrCg+
GA40Q7bB4mXk9lPJJLJqAq9YJjjmSGelUKWoyHqIjbVL/bu3PRkLAAjKa2wODGE201nmGcAkt8sv
81g4gV4s8lSPen9Z4Fi+Z832Jxm3IliyOj4Y7nZ2aYf83y4B8AHRYguMlZFtLD2wxbDAm2F5WE0h
/ko8o3sLDReKNl6VnRfYetGGaSYQPfy9mV314iic0Sbh2QaeeJMFtKkTOxH2nqFauG4bYBzZ/IMp
iXEeQMQcnK/rOv31xP8ZCy7CKnuBON2255wkXkcFWgxh3A26OLcDOk1IAc/NU24kujx5TZamH1w7
Hp9kWsbOa1IGL364P+DtIc+PoP5EGXptRJH167dL2RBKnmVeOoZQ5arHyNPjZy+d3Q9p3XnPINnk
xSp078P9oNslTSRIJjwdWVzrC3yzpN0ML3s0j8dwbNMl+6ItTm6dRlDk1lfTRqohoEM+fvrfYq7r
7pc9K/kCi1ODRhUNkP8fXZXRbbh4uWbIs5Jqi/xecnSJg+7s9qRYR4rmB2XUVVKFV/JtVFWprEHv
8jkslW5xz+ioDcMJa7NM892kG6eD5bvzYUFmku399AkDxXQbbqjpt5WjN4dYqNkPgyXjz5nJvT3M
uqiDfk6ToxTp5fqhCL/2g0HGrfSyTUQFWbfGFckSagsnhW9pEvBt00ntSY1VxX4cuA7eSio+B4Ww
LUYNlThkMkETIPEBERNw2O1Q8TxorSiZx1DGmvLZbaO+95MicbRTu5TvdbdxIAyD834fdZGdXlpT
aJ8jBbmsJ3Dg8shR8uWpRebGyQEHA8QcBdbbX+MNpqzKQUxhk/bxNxQm4ldZpf7ox0r5yKZy3qFa
nH7gujpqR7w8RNaUEbAIm2llFm6W9ZL2RdcozRhGVHcvemLEpxhayhcAwNrrUoj0eQQc9caMlu6d
otnICd7fVrsD5/ACWspR9kIOOqIs31oO04D244Csv+21SN8OCAchJmQvgYiT/EtjNPkPoOHVl/vB
dxYfCAtwz2TokKW2uoUCucs+mhh8LhbljIFM9qb1Jh3hkHmQp9GSHT5+avub9QRWHug2WqNoYK8E
ps2enlDLRc3HGUNRieQ8m84cOhgKnHQ1q0H3GrJ84Mw8svB6oXv8M6y5alNTvKfItAmbaaqwJEaI
4NrU5du88qhB2iZVoNnCe19EU3Ieqim+WJn1TlkzPw0nuYc/+OBoAXNl8Y4lO71d5pTiOKvRrg9p
WQzfPeQEhVAFbVrQGR8ikTQfpCJ+s4q67nQL01S6EkAzQFRvgqJ3JRdNuhMXfms/KCjd134pRfTv
74+NtNKBS7BaEG3V44ERrcLROara3dRyejkzBDhVUetg0hMnDowu097NWATXB3nAzh2xFhWRo+Lh
BxdvMz5zzqcoSwpWsVPXl6iQ0fuxaT+VXVEerNy9zUoc9KfI1Fed/Nvp44mo9no3TGGNA8qnrpnn
z3qVuY9KnOvjxXHm/l2stx5vL4yaDg7snVFy16++gkwlnIHNCRktWFRSuZ1DHUl1nw00hvqQVu0r
Y9G0o07CzqnoUNdfKwOUTcnTbwdqiNxd4qSbQw25Vt4gtXESptSfeGIDy0yKf3VKM//ZU/rJNNL6
n99eSKSwyBpB4lyLjpuNavOIXwbNWUJziOboQk4JKdlP6iaKg2nuPfG6HJJePTlQJo5EqXYGDvAG
DKO29lBBF90OvDdSuPTZtIR6UadfM+h5ScBjJRuArM8JjBSXAkObYh6tSgV/tDQZyiPlghdevGxY
zkZ6tzytcSrdfv3ezKIxbxWm2nMHIpWepZxiA82JN6WeLGUwKnNeiaCho10GSErG6lO5aGl9onpr
60GRpqI5m6uE/F9qmSdNmCV5der10aGtdn+yTD7IbRIOsJ+dB7YGJMYL6dsFnCOu5foUqu04X10z
MgNHbdLyIMxOYgZdBhiGwebj+NZv52WwcmlpophD6gupc9YWtTibRu+t/LsiLR8mq1cPnnB7SwGM
LokZmO+1XHYbUmZxnab6vIQetSHMFdtheLukjvq2RJz6HeROO/ejvB/qJ5Q6rPf1IO0jXd+d8waM
CxJUgOpWjej1J/6Sc5uIxSjSStWwGh1N+jNeXNYbT2aSYlpq1e/TWJoicCs3PyUDG+PgYN3LETlQ
OVjBofEbtjU13A+SPEJuMnSNeHwQadFfS5M6FrJpyXRObFgkvpXOXfTojkOfXEasSGkcR47q9142
H7wF9iYEHVWSZCDbPOY3JyDLcqq0QqhhimtF0LWe+aqraVFrtQ6ywRboq8L6eFbcpH4XGU18ub/S
d5Il6MEUFymiryfjJmEWoyNgUWhaSBnR+afoF+c1HR7xKq81rQrIkUV1sufV7eJ+3L2lT7LAyqec
wIG8WYeuoos4awcttGtjjBLUg5a8f9ty1yIKE7mKNAO9dpLov/th99aexxEIQJ7YLMLbtTcZapno
CrtKKJlxQorM+OjOahtoCuRakDbpuZ3oEhr5lB9wIPcyNVpoKKKtxHpu2s3tY8Gdj9KxW8KBAlQS
9GrWJx0v+1ZzPuVe1qd+OkCd+CaR2hOvgUqBJs9QHEGcNdJ+2wJs3YCrUjBVHOr/SC3cfgizNGPs
5uslFCUqW2OGDxhMUOHPaj2e5rGV/qgO7QNyvt5Tn6KQFVWm6neGOIJN7m1HBEbpZ+L1yvrbwqJR
v49T1+KXlMrQfJ97u/4+ZZMSdF2cPCbzZJwcxa4AGfYtdfAlmatXnqQQoo3xdHTu7+yGlQnNt4Gn
ugLub7+K4K9Sd9SZIwQiHy1qa2cIYMt4QjC3fqtnKlIpZSmag024syoRf+JAArKysmQ2uUEu7Kqk
Sz6Hs6d0aqC11TwEGbWZ+FzZHMNQATssBd1oqk+pqVH3O7iIdtIwnqd0aWgqo/W2VaExFCrUPQqy
oZhV81JHS+O3LoR+t3C03882gYmvjC2YW3zozXlnVlM70FbjAsJdN5y7FCYwO7L2Rw68N3qHmajf
zWlWPNe9YTQP9/f/7i4E68Q2JA2ji76ZYaWszE5RNWZYG5JgMGfrraZlANZcvN1fTUrVnJD2rt9Z
hckjeaI67ltNBVX3/u/Y++CkFTYvNhQgOQBvF1quVo1mdeuiNzV87so5OcU15vOIhCoHQ15HtMll
KMZQDll9A0gzNqEMvGB6pBTUkOeS/tzYeXfWE017vj+gvSX8a5TNd8X8RQHhoakh7sHKq6Vum9aX
dq59lVMeXUtEKi45erJPHuCXx/uht5sWSQaWJ/8D729usi2YlRQusSZ3mcOsjbw3rpM3V7CB6Vd1
LpKUW0T3Sr/v4CbeD7u9uLGXwm6HyjuPAnOVv7idwoKOTasjVByiZ7lACMKLwvONpJkfskLW/Wm2
k5oyad18bKQ7tKc8o3Z1gKbbLqP1N1BEBErE+xbV2c115mlj582Z5oSzmw6w3Oh4mietTUFq5Fnn
/Ca6lqSRXiQlaYoqpI60QG+HnHto6zd4MoQxqfrnokiboOiiIrQXb3ye8VWFVu1qB/naNlP4GZTK
MN+aaX5hjh67fVqbwE3DDAxR4NXuDJBXSudjZWbtW0STne58f2ZfLihqsgikQxNiemmU3Q6zqTum
TtRuOEfoX6i97J/FpLah1StdcmqVrvqoeWO5HNwCu2HplUPHprVC8fQ2bNZblWXmwg3jVLeeNKPH
0zoZTO+5F71+KsrZCebImY6Oou35wPddAVNrU5f2DmfzbdjKyG11SDzWUG336I45wvNOhW1iVXP/
s+4sVgJR3IdpgkSevo7/17y/7SMZ44wQFg7lE3wm+ksTWfpTgQbE1z8IRQeOQwFQ1ov7rKsaM/HG
1A2tpRdvutbSIQY3dTDqcXWwWPZGtZr8cbSC5UMn73ZUHexaB2a7F9a91bzR1Hy8AGWyvo6Dc2Sw
trMTKEOt3dsV3fAig6S36y0KbsZhr8TDu3Zx2H64I4RjFIv3XT15T/e/4t7KQBIJQyhqw9DWNhM2
aRWam06rhWmSSRhXS/ZPpIvh4APuLXusUaFxUz5Cq2Jzc0CYBCRCRhe6ToWh91x0HTgRR1pPNdIO
0YNhReXDYCTuEbhi5wCHYU0tCLQIRbYtYNCJOogAfWaEtS61xce+cH5l4jT22FmKFgWACPWHwlbn
1z2+3EoQWcUhXWF7a657j14b9wfaCAb78HbxVCVrx4ttPRz7xoSiazrVqc2r/NIW04Dwn53XZAhp
kvuLntMduj+/e1/eWRVwKW9Stt3u/JHjoDHN2Agd0eHSN9Xt41CyQRJFtB/nRHH9Dh/e0/2ge4tq
PVnXQSONsu3Tg5xRKEYJLTTw8zgltPr+TmTVfLsf5UWex5fFcWstDP/Ult9m8mpZuQKGlB6WpZe+
KmmxnG3Z4WemSP1Mh9wBmKbUb5sYy/Vczkt16hLvSN9+5wODxl6xy6yx9ffcTq9uISK5FJ4WTpY5
mPEZ9+rODNoMF/CgmIwpk+eB7lOsB1CN2SMHN+fO6sKgm6ourWtEZbfoi8QY+sHuVDPsxzh+kxSu
9imupHMRKBbKYF6m4ofhlMrJdfujmvLOUUU9YS3NcypyhW4SE+6TqpuzxgyTBG7YI4qlvRV0kBuv
RjdZtTg3clT1+OAo2TmLgfoz58jhr6zNTUoWxY2njro0wwmlxnNkLd0HKG0uChSGfZB07hwevGF4
x8CxtZma9af8cpmh3hLXY13roWKkZXWRrT7ap6GNa9MCJIsgciB4TFjvRlMpk48NPsxP5Vh79e/v
JsScmFw+NRO9HTGeOy3ZkafjTOzlni8TMz+7Tm0uB0tpZz7xMGUmeaDjybHN/Nx51N3OTIxQJl78
X0UxqvUXq+nOceeOfi+G36Q0rKkmb3AqldhMQnHaujwvLmJ1lV4a4TCqy/d8zGjidctzMtQujhjO
+HpJveKgFLc3SPYLhhgUiLgWNsvH1IceT15hhHmHnTXFPxO0EIhWzerNM4/iIyD3bjzas6wgHt8M
8nYNIaxJ9jogXZ2kZnJyInMKEkQcArSY8wcSmP7p/qG4cx5Q2ECfiXCUgLe9rIybIO2X2g7zaNDR
GJNa7E3fhJjd/oznszbFj1Hn0arFE0Qo02VEPPkIorlzMFOuRzEHFtdKN9q6R6F9VNVC5nboNqZb
14FWaKL+PBa9Q4rRJo362krTYdDP0kvL9BMQDMRcg06v5t7Poyk7Sn9ffhTqntA+WHGUg8mhbidh
8jAkmqvGDktK4/k5rrr+VZZaQxAbZvacIYn37HaZ98U1yj+4/okNOBvzFaohL2S/p36BDcriCsd8
GaaAuwTh37ivMidQ1KoeXo+uTIaA0psW+x149R/3F8TL85LFjmMYxF661iCBb8e+6LLSEiUyQ5zF
K9NfymJ8GIrFTv1GNfKDo+rlibkGW+WGMZ+Cnbn50DLVuQnN0gqdMpnPbirKS9YI59EYu48kINEX
DyO6d6UhyoelH9Ly4ATbDU+2hRYmeASU3W/HSsurtvChM0Piza/Bkyk+TKzowyg0RHbmqH4repoA
p9HJMTowO17AB+nW7tcGu7Z+BVKTLbLUQ8bRcRaH69gqik+zmn/o9LF6SqbpaKPvRbIIAliPliVP
9tuxtkuVNrZwzVBpxGMe29E/cWKqF3OYxG9W80B3rHgH/GCoW66FkNtIXLdNqRitBdDE6+r3SGYh
a3ih519M7wvRx6M44Q7sXUFjqnG4QGf88vtLeLUz4/IzAV1uz7TEyNLcQnIrzJbRCNu8mz6ooul9
0WCBdz/Uy8x17dSBx6ZfgovQFvedzZnRV4NnhUqMIGWAwAbA69g2yq/347y8FtA+pqLzk+zOFG6u
oQWvotqsGyfkvSwumjs9I8s/CD+LVMOvouWokLW3WqhfUTijAMBZuDkF4pq7sOmJF5nDPPldZ/Aa
kmNZPtpDWR8smJcpMYND/2EtAnAJbYMpTe00PHOckPae/QWVkLENPSyvin9ndzLb7/qIdYXfRrIy
D26/vc/KAYMa7toGhxp6u1Rd2Y+WmkV22Kr0un3XUtygriwrUIo8zaCIZn///jyizcD5ysm+Sojc
BmyNRner2LVDFOJq+ejmRt76pszjd0NbeOMZytNRrWzv6wKLYfmQdvOYXr/BL1np0AyuMcyKTcZf
N++boRwehdPY76y6zx+XJFa7IHeT8qguuHeHwiQhH4a8vBaab8Nybmbo0rKCnNasAwmmkQdrm+Wv
U3jEJ82S83weEQH7OPXqb3r/sD2oiIBsXG2iOIu21HC9wswwEYkblpHSB2LJlXMC5fUyNipWo/io
Hiyjnd0C+YFD1UOFb/3Im7HqakWZm3gUda0n4HXua+Twir9Gw9UOqrs7K5bVs8q1rl+WfPg2lDPx
iDWbmcocTdIzdp5o1EYQOpZcG+AGOUe0oN14VB5JzxB5BKpyGy8d8sh2IgqQpRwaJCgU7+1iF/Xf
izp3b4tsOAJ1731Kasnw6g34NDRjbuMlzoArtjLbwCPL8tRNkts4BbY5GbNyBM5/0WYkvVu1Z9fc
HjtD4KG3wdKyqLvci70QHwvrIotE+VS46XLuyma+pFbbBqZiZJyyzjycNESYY1r+lvaVoqxxAHp6
uV34KWu3jzN3vTQ3S8hOyLGNhjpem6M1DnVIfC1nSxvOSyLzJ1ubjS+m2cTVBbma8vv9Q+nnLfVr
O2j9DuxQMHPYKoJ+2HwHvXVjfVQ6L8wXXYUmW5adPzpe971TkyH3J7MYnkyv6M9KVCm9b1UOPqiW
J838NJuD+7XE7u2do7hH+xgc0Drfv/w0FN1IhnmarHsLpdAtHCZu6jqrWgWBYE0H2VNZWWYElMek
DEQWFwYSGpGan4Z5dp5bi4e+L9t5onPY4yCKrt7YlidL8frP6MZZxrkXYAACz+h5Vxl5ZbUnW0MF
MEJIyToviPMZwTSZ0VekQqlywRqZly9cXeqjVueKEoxWlBpzgEQ0gg9BmnoohgWFqedaH0xoCMa9
Py6Fli7B0A1J9LYvCjCfYjAw+/Xtciq1N6XijZ7qt7HjKY9mahrKHAgqMPESwOyak2cjqunF+YMc
JjK1aFJMZMzJRRvxWdPkUL/RxzTnQbZEnhF/ooqjtz+sUTjuY6TONAz9jiNfG3yvGaLuoYLJh9+g
vsRe8apu8wFfgjS24ydbrU0swwY30t5bbgM+NauB+AQiiSd7AexCxoFkqsoXWbJs+dEn6pz3vmYu
af00tzpMK2922+Shi8emeD279WC+EzEeLuEMvjZ50M0ud9Ho1xFb9KEnF49N/f84uq7luHEl+kWs
Yg6vJCcpWba8suwXliMIgiACASJ8/T1zX7a2yt7ViEOgu0+f0KXrbYM+1P8H6NHzYctWPZ3yLtQl
XFN1YFfaAto9Fcg8Cj2MfKrqnOh9ak9I08n4gHUPUQjmIvn+2dksj3/g1JYXz4mrMv8M6e6KQMWu
Cly/JB5CuP5osXB8tXU9xz9Vohk9t4iMmp+NRVTO2bMkNZ+RLLbGC6thjj8inP6ufco4hAaPoKEd
xN9AVo3doNfVtx8IqxX+b5rmPkPIRo1J8AHLS77/RibOJuTojAu0OsFogZaDUMjN3vusiGpd+3be
yMz7plCFzQePndrdnl5AYfVfbuEfivj2KTHiuVuDnEZERRpq+rUQJFlgCQcLwadYb1inJcIbd80h
8cFfiysVkg7YANUzfZ6iafQzTSAYQ9ZzHYo1G6nasnj12F+tGX4JnPMXUtyX60NnoEifBzQHVH2D
7kvxhwxuZskZ8LhV66lbk6O8NGHJkdMiC3joIwSh7Frj+iwgtcxB0RtBgRu5xqHk/bZPsn7YugbS
3wiijbgh82TvXjNJi6UeMots8ZdjImT/Q6bI6ADbpgVuA3PN7b4j220HwafsFBxz6mRKcBF1zuER
D9hDzHC7z8SM/dxoq5htp2qJPp62BPbCvbdJ1/xMYPt2JxJm4lkfYRH9lDHT9XdxEH9ne+LtyUi5
y+cOcy0Aba4lewcG0yZIzJiMPEeFZV4+FPlc5y8NVppxnI69zJ9sVavqFtoGo9O4CpBFLnmYuPox
cSwFHjZet/HNrYfy85CE3Wb94iIjfyTVFhSeNJtoh/51UWlMhzxJ6/0CyfwGhlPSCOSjxRjTCXdT
a4m8Lqlq7A1CrmV99umeh9e9CvvuwE0lU/foNalizxHsWf5hIt9J7NPFHUtPiy65k0ePJp3+TCVP
ws9CCqnfYX3s5YOGfyz7QiiBVRdELASmhkCZSuDs8FnsVRfL7nXSqU0fZlg4xMclqfc8v80iNJPs
d4FlwZgTA/OkM69qcCPgHM/rH3OhEvKb2kNXYANhVXmac7vYC5MyVefcHjl5wJer5W8Jewj9jBjy
BFS6umQpzgLM5mb3y5KNxTOEXO0CGwpbHceVOCBVKCutyX4Dz08J6eGqm4YvyaTxl4qWTuyq8wAj
UQZ0jnySu7LHSzar5Lilcuf+HS9IUw+F88oOtS53eTnqzKvrnB/pfA1GZuvDsml//AoClknxURuC
VVN9rNlyM0Y4BIoHKg9cUjLBAignmmY/D/h/7belVZs9e5NO/ucmUUCGFsQjmEvXor17DRdE31MC
nGz3/T12ooTH+qRK6CxSMpfpD4g4ZfWwzSEEc149XP0+YLYHywbXcqwMzigz3F46WXdy74E0Qx89
Qx5hmkHGZRHDgvhfeUXNU+orRdbX/gFWXBrEqbawlP/hA14fe579Dg+fvgVXSX7K4QUTbqwF3eyl
qWdgmZCxI78Be14PYyp4NtfixlNLkxt+dlO/wWDF0f9mglN9g1dQ468yySkI4VUlAu3XsqNPIIJO
BpPo3q4/KzgUuUeLvcfdLt2wUL0D8WfrR1ilq3MEbePMXHkFaoJAkWR7dmGqCtb1ARh2fbGg95gv
wJRLMaJDF8AitaxkLXtQ0jCddAqkwNcAHHs7bUsLokHPKy7aPnOCIh9Pomt+VguP/MSONilMD2ox
oSOHQDoZtqStd9sbj7aztzADEdc5WI1iocCzHfDd5rDN4LSsrwTWmbG/h191j92WivnEYO84f69q
0YWHova6dCdf8MY9gKbedt/tfiT0Czm63MJlere6uGrdTF3vdwMPln5VtczVmOKcbi8NooH+symo
vU82llNyOeJG6XwCtZc2Eoa8NY0/2e7k+m/XKsUnFEC2u1ckgan4Lpa5ZMsgMSHHAZGbCPscfGnw
nSK6svOfoumKcEb0FLZJvwpwVFU5oE766W0qs+KM5CtlQCXb/XzZoCLMXwgNs3gE7wBy1BEKjQkW
bNn9iaxgS/7BrbT5kxF8HeFCAAllyKPW/Rbjql4XleCrCg5htQPoNMjjTWRX/VtnRt8arecDlRsu
Tg/WHjv6MeLtI/Nh+q3ojq17gmxWdQpzk8gBbnTV92ppW/oi5dayy7q3ervYjaHhTuFYAVUy7NnO
kGEiV9XKKQf+iTRs+KmhqGwvTk9Vg5+m0/YSxD5lPSjKxx/aWjj7ty2hP3QxkXddhBQURtIc2Zly
u74VBZmqT36NbjmB9GFF3jOTiu4CaUrJzjY0yj55xjW5ZokFS1NRlNEHvm7uzRfF5F+VapPu+7Sx
jPZQ+NZfSgDGyZcEpr3ut+JIJspEdhRDDdud1xDhBdX74qiyxzTl9g+DXI0NaynLt92I4hXZ8LHs
uy3v1CPMWtkY7rKdWypS+GjIxptl5Jmp0fnCghitHTKB/RBIyMQFty2prjLffYls7mJ/k0D9KYoC
HtNfLUqlhyaDjffY1pNFLnQp57fpwAs5ZE3C36hQ8g9rWzNd8s6K8CPyplj/hAg75SE0rMbbPMss
9SN8lhHSNjtsKn+gwbTd54Qp4d5NvlcGLF3i+TXC6gaexDxZ+BP6JAnkemdoZjSKuUJ/PqnmM8ob
TR8clpHl2LWhtD1809v0TPG6Rt4XZGn+TeBqYRjrMA5eCLgq8qKWFe2yC2Ji4AAcpX3NNVaGTzaT
zn2UCdZUvRTWbSdk/5DuygSWBGiiIiGXxdakqEbF8xqvT1X45gROeYOsxFCjW85wDT4dh03pJStJ
UlO0d10tegu34y8rW/3fJd34MVb4JF9ZkXTmhBJW5n3dHkf4FKeQdZiaSrQJG+630NExwopADtWq
FBtZgCHdA9bJfB4Xle10SFrSyKuAGrz7jvLJq9OCKpVcsDzzcepjmupkdALyLeymW75dWNHu08us
WUG+sUY328nJdC8uiytTMYS5qvQZHjPUPe9BW2yQ5LaLn0BJ7HpKGoYSRwpcZ9/VEkV+u/P9KNQE
zndXUrhCfCvKo74g2F6D6sOLYHnPmWfzqXM1da+YLBo3Foa1C2iZKou3XELmiekQ3vRsekxFuxAc
62JpHnCDgNbaV7rV9bAwZc9kCd0x1q7jEk80N9h1555PIyLUXDNAGDerS4SsyvRlSxj/JnRaHGee
FjKOjYX71shaMSHgDJlf6c0jLLQ+5auGUfIiGcSDBatI+BqdblIEma4iDJtA5EKKI4QWi1xFZ4I3
XyNQUxAnwMbuHGi8e2a47ZOlJit9rCbfZOq1nUB6R7dZl/NS3vLNpy+ipHhXfbqKbizqgDuz3yeo
wIay9F315EH6q3vKVJwHO+mD4Pph24GkpiN3zxRqhelFgxFAfutMiW0ENxB8VmvnxnzCNIjBzxem
g4SsI+Qra2qQ9vArNcnIwPH62YIRj8Onk+IjlAX1t0xNK7Yz+eyKW0as0Q8yLwhyN9vAtp6me/cG
89zqP4aP+qNCM5v2Xh2w791skC1UJFlYTzjGhR4Yfpn2J3JC02VILJYsEJCuEakNkhW3Iq7lZ46B
C8jInnXqFrYEsZAq24q6h89HaEepxW566hMYO09t5/mY+ODbQUhxfLIsAy8omz2oDOsy5eaRiTLg
QoCiq18ASC5jyAo99+Ie5n71lJECk7AsPwBxdPQsaGuKgXC5qUHBCUeelihB2irauSl737F567eW
1wERrhx1LnLIWvd9S+u+zE37rzt28n2b8zTtm3Ku/6W6I7/wXCMf3AL/qKLTMsMfwdqwSu5UBDiv
HQ2ajm5JTrIrydrnklQf7rDVvxnOgQfSaawKQ90d/AdrVghSJMU9MIIhLjD+yGWbbnFJLSLGBejC
ebHSChRPQCijKSna/aYjZdYXsEb4VfnEqZ5hq+x7BUOKr7XGdNLT3NfLybO1SUCJa1Y2OGgeIZF1
lskxScye4DJt7OfNcd0NE2CLp+SAsWl/cJvtJ1UGggwKdJlJX+zhHqlQhskOItec9jzaLRsoppN5
cEJ3TQ/v3PkT3vGg+xoms/GCnD/yqWbznV8+Vf44Q4Fv4eQyUfOEhEOIZX1p4wd0uxj83KQi4AHl
ESVA4Orx1eaLEINrSvYb85mAqDfRQV/9/fA9Hcg3yoZMUYoIzKOD8LcLe/baFpHBzSDtjtekLJkd
aQi1HTbwo54czGOeoZFYMa3ihoQhLdnlv3xf6vQ0IZxPwgkpERfDcUmPoEct+9AgZQXV0sPHul8J
5uI+8R1WpbHb4F691zr/l9Ct4EO2w/VkwFu26uGAm/aXEp8M3ncAUeaTSYOP40xDYUcG1KLpGbX8
q9xy7/rWS5SHeUdHP5KaZr95kfpjtCLLlnEB0ojPQpYatRnMqVdbeGQVbnUy/xS52RhUuCxNeky0
oLZXdnUjWkpDzhHTyTO4VYA9YSReYaLzkDeciFX1gTuDQR/SNqb+5gSmbNNCIYXBtzbvWIxvVV9U
schxPcfCw+AuBaHSLeACTn6Hs1i3G3zBy96iw2njjKEgKxY74RnfW7gcWS3zKEz9p0nuilKeBzrk
rFGIago4N2n2zua9vY+21S9Jl+yHZ60bOw2V1pBO2/JiD6AtuE2m9qsiQdOzLmpU3BkUH9UrEG0A
gohYfMCIOluhm6gk5nKAB1ccs62AEFplvN/d7ot+KVTZjFseA8H/2/ETvJQkRPkF7OV6MJVmN2aR
iBVPB3Wi332WTVCs8RL35xZqNKENQoTu7Pna9ZNiB2SjJDtU38glJ3D9E5yP2damLzXdTYrqnOaq
B0e6ywdSL92fshBU9TMuvg+azxXt66kxW9/oQ3xGA2QQDFAg0bkPtYAmM0c74D6DrTiBERDwsRRO
rhoKU6xwiDYhQdcjpXJDQ1dffqonUHjxRLL8DDE+IK6Mp9U0VnSjv9Ay5JDZKJv8cWJn1cmvun7b
UJX5IOwsMWCn7fwvXYwwJ+BP4QfPhRUjtxjbejNDhjZEWJ/ub2AqE/4J5cXvLyIt1ENz1PSNLrq1
vZiz5dmiSm/n2ILX+7AahQ+52SYTWCfYSZ7IxiekHDuzDIuXa4XuvsCqsUQjf2VAE5sB0RaR9dBv
11OPdyuKgQORmM/gr63iXAJ4CmcAiJhaBMK2e8QoRxR2GIPOKJkJMwOpILk9obvQC8QB3NJTihVK
9zU94vRJ0tqtmBRheB9cQtuT8g5PtpCGs1Nu0+VzTZMyveU4MW6AjnWzv9ckBRVarLq0T5kCpn+b
LFQG14lGZDR3aAbkiJhz/SaLuAB3gakSWBVbrgADY0w2gwp7gyFd5uVzSEGU6f0GSwaQq5FfcyF+
R+pOOOyMv2KaktzQjPh0aHkSfZ8WMLQYsCHFcinbEF13lR5A9gD/Z4hyzFziT1frDomsNxf4c5LE
zYwHmgeCHoEv6TVdwPqjWtbsgtCJZcHeAySj4a467AaM5AeFGWEx7xcOj1DMX5121UdTLc1xbnYA
QsNq7MJ74KHG/JbUV9ggJBg+h4W0DR+3toLxZR/bjbZ4AVKR3fHg/3dNNn6NGGrY5zbm7j1HpycH
KWv8qM0gcOh5XgCnXzZikzcDiDfvleaaYuV0iEYMR0wyKK/EVP8rc4kCt8E4hfeKdpiBN5sLnHtw
eZKTw1jkh5jv+U12RqnLBp7FOwHJkg8Hgfpa5ZWI56my+l2zjkEBijdtGVcMfBxWIdjgnFDpgRkW
Yp+bU9nw5hNHshYO8OxMembwM1UDrnt5ajqasAHal/AlV0n7kZKkXR5aEm32mivF0d/kYiYn6Ih3
3aOqqOL5DtsqxK+GGG8NGFhfKEQaO/xeZ3BEGcehPGfxQLADjrR1Qzdj+L2BDjC9qtSQu6lulX1B
ze3IOPF0+9idrRScqOGy8kiR+lyeAK9i9ulcUXxZAZfSXiIV/hdrEBKEpDBcApA6Wwk8ghL8IZFz
Xgy2LtUNabfRDqTk9h++++Svtd0me4Z+4J+QDaabTSxx7VNdeiwfFKF3mydsZs7dspLlZNjRkdOy
OdEOa7Ovv0UR5X6SMChB/Y3heBGmKn6V98mn3yPmhwumAU6wGV7Fw4aI33wMLZyRRycP+51yUf+s
sQD8N2VU/CRdAgO/aUp01qexzP0JxQVd1bJzoGE7h3/KE0Pg3gkBrbsYGQAB/M4Y63pZsfBpPXbN
B7OE6jO+2ybgMJfbe6kawWBQMsNED1Yh1TvHtJMNrYy2RPtaN3bAZ+PiTNBlAzjcW5SvCZ4aWy/K
OPuTxQ39fD+V/8FmZ9JDC2kZP03YZcRzDaTnTfnmbmpQuf9066kfKeNRXUPu7RuIK9s8ltrEV7Wj
wp3aTdj4COE3PJsxZ+HrovBb6AZ+JNj95EgnJXjsR7kMNYwL9GAmVbhBAiPZThqJEKbvLKhjfeXX
GbMazOfxnOetpkM0ZXzh9s7v4uh9Pb7UpVPACnbajI1W7bisBzxyavglngEm5ORcprv/naGm1ycS
OLkdznVs3Dy2I9jE7bCwcdMM+GMpxXy25YYnuMFsVvRC0fnNihqgOt7d7UNk3qNXcrVjA4cno+yN
FdtrVFSpEXkNy3/Yrad0wFo7/p0OTEYjWVddDZLR9s0LpZqLimr60YlkfXCJNvaJYGS60Wrea7T3
mftvqZzJhwVUCo/dktnCCFbS4i6GzsuNRdV053aC+f5QYXWUYLQz8wPAFmd6pN11D6oEKbzPddRu
ONJ9fgTtiOlhrfNJjgyF5gHjsII3QKMLM/IdGV+DDmCYIPZcznfYrRPYszUANoGhHgK7W0bucUwq
kv92+CopOCyHGv0YOrFlZCQxb+inxYG4U6QJ925m+dHbwsZ/xdRCD8xyEZ/xi8f5uaqS2T3QcGDW
z3lFfrawTUp6fQCFHu5R7M+tABl1sF0uvsMKGxB6S/0ER2y12o+oQzL1gbdqGizAiXAmunHvqYeg
M8Va7vs018l/JUmnn0ho2Vv0PQxgdYgYEh3wV9ZDDizSB10QgRDgbK4eC/Skx4A14/Zf1GT653ED
hx5TNPtUQjRa9AD+he39AtLjQNIs+b74BPkVrMMIOIA3HZdTgnBMLPgK4fOeT/DyH7hN7ow8lgN/
YrKDJdFR40Uc3QHJ4Kk0kaLVC7Kq+9pKmOmIjjR0hF7c7mNbtNgmqgj1AH6sdliNJNXGeyje1TE6
XWEWSPUciofKqiQbDrsDIpLlsb02yCuEvBae5YgM9Zr/WXy3gYQ0cf/RHNKRc6i65BgBGB3TLSF6
y18SsEXXM6mB9qJc0+ZJZsTlwHA4/cgsLAfR+OaCAy7AnIgkGxWOc1auGbRcdYpKKY8MZ6NRQaHv
DJ5+KyRev3Mzz0b1Im7z31a1EUERmaH435JmLscE+1L89zx37ZViomnPtpoBofmMFpeunNf5kqzY
Lly03OTxYiAdbfp8c0ABsfg4MCdrdLInSIVUO6CbXSjmN9zRZxC9JnedMmMV+pA8+7r4Zo4XgNdo
ZHc+OzY2sJrxnyjUvzg5Kwdue3/Rv0DapJFKsjqdoUiQeV1x4BF8CSiwi871pK6dvFCz5yc+l8qc
hbSlGoJtJeuBIHTptS7X6hvuVLycLYAAvH2rI6EvalslKPBoSqBB1+FRMm0AUbrEhD4BZEV7gzUf
gHqy+AWmf6btBpfWVA35MqN/7DAsw0di6+CRJwBNf8txWqfR6xx5kMJbhCbi1cM/FcnYA1/27i2K
BMcZHDfAj8cW74qt0i8/A3Y46Go28BROMwl5dl0yHSK6umr6WfAOHrKFX20c0yaZHxqY5Xwz8wza
ctZqzAmgk3TraamdkWjrwbEAsQ0ReFgbHDQZsFqo3qHEXY4BXgUsjtbm5cemiIcXjSraZ/gponFP
M6efsMAQ5IKtYcYf2qaa2HPCw06+QlamkivYJSj5WSyPvZcyC987ahWWYhz+Co9IrljMN7wRe97r
yqzry4LOAeD8hPX+sLX1gY1fwYvlRGfZ4Lpv6NGeiZuw5Uqq4kunpzk/eQ+TasjmaprCyZkINOgp
5KfPd0ZdeHEAYPg7juHMWT91Lg/P65Yt/M2h5r9PJOfhDW5/eORwsGr5CSte8avUxc7P+FgISEb8
zFR82g0kfN+Zz4x6nsDjtheXz/upPdDdX8XGURJlRE5GX+qy/uFFYeD6DIhruQrYpBfX1MktfStd
i28kBF7up72tNS5lOLwEXIMmfk4p5wEZsAcWRwgQ0XN12QBcZb3asNF5ChLIQ1+iZTUIufP4JwP0
HTGUw6WpuuVYqTcfawMGCiRK3eFfpTf4Qr1qcwPAdKnE27LPCR/iUajlESGTXXGWSNPpXuNRH8nZ
1OKQJ3iec/E4twgN7YscO9RrFbf0wK65oGYQW+nE00xXyFzvD8k9bl2s6q8O/vL+JcMbRtDLYJtX
vcVqRzDSCVxHrRaYiWMwRjMZOX9mXobfW+CoWwfKzlW3+fTugDtBa3R4LMOK1bZNr6zWxzgxon/Z
A3u/E5Zj7EcEI2g+IUJy7cajDhsExmZeX46qDvxGEmsHwEHHoNL5MwZqjTuNfUK9eZ/qdhq6Wutf
q7P6hhut+kBweomJEmHMPyJEdslL5koMuzso/zgx7U8EZcv3xkGzKAnUQLuafpKjpT1eEdUX3OLi
GksmtgvVZH3PjC/rcypXA6hg9j8aAKMdatU62T9rkbGXOtUA8xg6ENuXSsXkYV3M7ofWFvWXRSP3
ozdH1f2N1mBVQZSmV6KqDtGxHrjVNJHmtypKUp5R/Lvyi2iCzM8zmjU/8oUwGCWmrO6rg9b5FSGM
8YKlefEIuAuwXin4F0S5VGfAG+3WJ3Q+fpc5vMh3UCNw3ZSLOelWLsfZbcL4c0G7PH5aOAx+5gp2
ICds/LdTWs0wUINcrBpbDCVY5DRL9XPZZqAArb3fLoSE6RfW2PJnu4RPIJZ328iasgPirbsNtTOH
nK7fkW09I/Ejb06aGGCjO52CHaMzxwXh8qUekKXDDfK5UaL6GdnZ6Yg3pxM9Lle9oo/EZGF8PGBI
05aYFRyX9vMxuf22Uyh6MTN17Af6A/4CZmuKCazW1VXjlSwwjNkCXExJGJT3K53/wVurdsOMYe57
AeOjDNNZG34LAnXC4CZJ/zYzvpSqirP5DH1p04Mux2Ys3+z2siDIcz0jslAXHyq0218nPQPWnBoA
042Zwzf43BJMB/GO/1RZmjwx3unuI4ABVLwsxXZ8zFHbDUAj98kVDkPrAmKO7hxuFbBX+lglrhm5
SnD4W5NjX6ghjbgUU2yms0obqp9VsroaePtc/Z1bkf4BBZbsPRD2NP0S0BRBrlNQt7yFNYVUkrdH
+xe5szg4k1/Yadv8Pl8q12DzqtGDPVGxsYeIxF94mxCwOUp8Vwn2GH4/mYoJ+QWvIOY/yT3LzqlJ
dzfQelH65ND7qhEiJGH+IiDHHuDi5Kg1Ca7/7JpBtwREUwFjGwtsS46noL3K8ONUB7o46jO50KUt
ZmDDzsxo0bdqP89ZRdwAgtDWbcMKCggbpyZDDsLaeXTwOtb4VPWE4W9tUrj42S6UGLUxcsi7iHrf
xzgzmQzZkslv9QoSTe9oaeElouLS9oclE8gNXQFwtICpRYfepkQtaJO52XsNbj/IYK5m9IHorPO9
l7L6m5hj219CcqC3KyM8HUFFQcQbg4no7yKxRgx7qb1BzCMBfQbpV/BTC5tZk34Ki7QPa4whP98H
A2BfKd6i2gFw71F0y+lkAopX3/mGApuRUZ2wdQDzozNLB8pRaSn6xgQ4yj0+D4yXBewizNFBYZMh
kTStH2oxx/raQONnRlNpEm4rYeV8ovhlqvPhy/bA0qfaZnDxlup59sv6Wc5ef8M8M2HeTtLtC5my
6oZSY9Kxi1ZhEI3bHam3a3LTPBLeQ1ktltNE9fYlYI37a/GheyllIR3aGE3/GXSUwJuxgRUDsVjo
A+eOR35tQoHWC/S2T0sajr9pQtnRe5Dnip6rjj8uYjE3BZwRbivYdd0b00z3KV/zv5jZOYiGRc6/
ioazZdQqw+qN7WTNelaTtBmy1vjv68z9DeU+PiJJOcVus5zJOuJ2+kxiin/D5sRBQp1k7YhUmwDT
ZDfjwTdTCjpbnQmkvmD7EbqTaUv9kC+rey/h6V4NYkJo0om6sGIPhoTZB/iDriX8sxNbQcSoltec
OHY8Hsil/Uc30CZ7qPDhJJvXvCj6UGb6PeSiPu9Q9YBNgICy9ryhob6bWtEFk0mikIcWDzatvYkd
evHcU/lf1S78L+5DEEAYWefXtE3n073SxxGlo53+tqAEntt2wqIVaQwr2CJq0u8TXC+wjEVf3F6q
bqrWkfENdwEKOSwF8xkEIhyatUQ98wE1wpfaWYQsQA0LMgZx5wMc/acuetQXgNXrPkA8FOkJFA+s
jRNxmPULW7Lte8kBUAyuzHhxQ0qIWZ8aQTiWWrmVMox0zmfs0MCvPGH1Y9bLjt8TFFNTVbwH2LRt
2N/jNT5VeqZyXGtVYr1QLJgZfIRn9UVhitheTGdTd4PJs7nUudGXWYfi8+7blJ3MTJb1bZ0Y9EsL
Pi5aB45fUSZoR1CRIL+6GjoZhi8C3pQPyI8RZqgiKwEvJmApPO0Ek9KI+keyS4Q/HIbtyiWgLPAt
B9xXJ2t6ZRDBYPQPcKcZTA5rnN4s62bHtTHmj2eMTPjQLZKXgfKDnmsx+/yqGzHnI1bE1TyASVik
w5pOzc+q8jBf8Fhcj54oiOsF6+Zzw+vmaS2d/o2nmvxNZZDypDCDptdiaxpszkChxHJqIuhBkW+n
LRiGi9h/gVKNgR2E8fxZNDF+3XGcxECn5HgMaMX9KduW9BdcyN1TgLfWfHFJ2n5xEJeUfb6uVl9r
G9HMVtywfMBBWVaIdGErOBT8gAmWAYsUQJaaBBoFAUsmzAdT8x6rANTG5EfRXUs5yel1X0tCbwGE
jnpoysNxOFQ1hUVOK63yM01kigJgEds8qggXXGzN1y69hLrGik9n6/4SYQ2kBpZNu8AbCjZ+1U9p
47At0F0HU8bJ++nqcg3GE4x1MEDIFg0JW9qluGEGgnTN4rRXA+5Kl0C4DvTv/D+OzmM5chwIol+E
CHpzbd8tqeWl0VwYGgd6AiRA9/X7es+70kgtEqiqfJm11qV/JeUTQMT1FCu/nGFltsos1sYbGc6O
ohRv5/wzL4pE/Fzpn+SxYyZWb3lCu9Flq6ZqpzMXZDjuYFQZ582gR/GO7d4Q2AE5VPHBxow8t9MU
RtNpcnso8KjyVq5sKDnJM624Trqocb5ToNa/ZWi8mh8hG8KjSw8S376Su7lceB1fkVJLu+1FlvCV
WnJSA9o4L4WMJgBlLE/lJhBIK3M8ND/KDLbsgZBbmR/8qZ0/q8r0xZbNfJF/CGjNUGnYwm6P1vYz
R0AaV+55ENzXx6ogH/ee9aRKHGi/YlZ4o2bFR2oshpglMzznhGdFiJ2exv7ON5YVDG3GOZAkFR+v
EPrPWEeRPSaFyQIqkKJaOXBE0N9HM3+8baOL8dk00JyMhcLe36T9DasXqLrtIczWUj6uNbr/LrJ+
YA8Rd0T8z4tV/IEFNpsPMxJmfCnTZPjl814z/mg8BnIqYqHVxmFeSyZeI6FV1r5tthRP/YOrnPKu
dIfgUIlxekhV7hImwJVw7dg78A4iOUT7tcbCABSYDP6DBX2YaJt9/1nFwSq3vSZp9MK26+At7HX6
2AR6qXZI/Q3rccewfcX05zd3EvxjZLScO8hjSSZONtVMVdgV6Dn7GMWRliYoPxYrzfrelF1UnVZ+
4ysW0IrQtggg5igqT93j/wF10SOOiBsnUmqubdxoXOqRjHZQnpPcBJMJqHXXkL449gfs5SIgigMy
MWgQktLMMEQjs3Sry0z+s+ycXI4xHqNlV6Zr/xsqFhY4Z7RtUDaC9TDhvd67RZ5dCK81aj/6c/G+
DBHP2k3MfFkWSduOpnrDx2VunK0Zi+JrFkx9NxH3MKBr9rNuhvgenXp+BkVZ/twWOOIrYMrNgAbI
lbSSvGq6+7EI4F7aaQz2tgjLD6tcpjATN+HOAbpdNgph5wVOxv6eR8hJGoMyfvKjfMw2bU4c2W2k
r+6snJPLkHfpGwst6yt7XOq/Q2pppoY8MJdSV+FT4Y3jY9e79oej/JSiIx2nR80Px5xfhfVnqSnq
VxPaeWNUH/xtVt5UsC1y3SoZNneNXh3qLmx3uyB15gfdOCiJ3CVNGLO+u1+baP3tWubuarzB+SZs
fpiE7mcpa+qaGsXLk5Gz1Ukw729z431hI32o5lYdVzdu/6q59s8mC6PzYJ32fXAH904Gg0BFDWiJ
wlblu7RD6QsH7wGA0u5po6dn0NM/eQtVQ0Z5umlLkohE7VJZkMQEyNJk66nO02/8dkR6lDf5Semj
EyvzCAcXvd9e6GPloeiJmR97WoPi1PrSHJM2uZeK+bcXLMGG4F305VDXX4C86RXp95Cm9XNbJx7q
JnfttkuDQzkuw50k26F17E8Ahb+NnSAR2uWuA1Hc8F9ZYO1H8/2ghu4t6wnJ3BYKEGd6L5SgvSLZ
025NosZuBykXvSe3XVL7MB78bUuv+RDmUQwjrkz/J4pWLzpUbh0/rEOtz9MQDZLJb68h4ZMOdqQY
r/jUeboZGUB7J60dDqxf7Ow+L6uF8BrlxtsoqcIfxlvF84rh86NPMIXknewfO9HKPxO8OKUVqQ3f
URM4n5aG4qfoRfDWisZ9RMzunpyhbi5aimnYOXnlHyR3xb3bjc0+ZQ59h6hPlWwXr/nXgVnC2XRz
vkkCFe0t4BDyu5deFxPeQKPR7Bmz1j/dyluWTZ265aVGLj4mMNLoZWSjf0Ttknwbbv2Lh1r6L20A
juKri0yiYfktI2vqHH0AlJgfSKhs36VrqOITre+YlGFTb+SqXr3MON8hzpM9ZQDa7agZ16Wr9yX6
AFR0rby9HfrgPeFdOVXTWKBmEOhKSf4qubefSIjlW4k+9n4V6c10MYcS3i9cLpy5NeIhW1lB3dPC
PaCtxR9QXM09JTK70jm74ie3CupPLucY5S7zLo4g4BMGYsm6LdZE5zhPSX3ntJDZcEOiRV1xm/mX
H4j8eY7w5dRFKa5xW80va9l788YftHcYMQb9FGPmfxVTz6bbFoHqTLEmRqwjQfZKVkDzNRPfAzTs
BsXfPs98vr/MCkYjevR+MhAwLxHwJ7DKEvHMzV3N9ynRx58gwIn8p8aW6dltAsEoMvX07RghpGZJ
JLaBceJ9kx3+GNU2xX7qtP8ATKnuDHjknQe/sTFxuz7O5ITlW/A8V+zCqQWETHKOupo+cs+ksHtK
VcV2V58B4nsmh+K5QvMGLXXEzLRZdvKnXbLW4q+CIDKr6P7kdpC7IcLrvYlMmNI0hAU7JNwyX1hJ
S4z4Q0oZeV1xXBimvOP6V7vMTdBWwBD9IFnf2VzS2Z2rvX4sdlFN1MAFNnQYv511Rgzf2NXL9Yly
xA2efeMU3oU+jBnRmgph/3aNnpwNwzXnw8/1EAGMw/N9ZSMY/KnScmp+97lqy8eYgXt/15Su59Hq
JVm/p2NZQ+ZconqDgQxrqJSqZUExgMlU7vRQq5U2qo1cModW1ct8O6+s9O34tabKu2D0qJYzXYaB
4Lvt0MTtM3fJxJ0QdMD09JmiSV56vdTmXbACNfO2SPfFeihincVPJskS70E2YNH7MJTJGTfM+ocE
66LZ5ktj81NOF9A9tQ3lwgEgaJ6dQ967TbJeOxHpWB0GOoxSHoeYKV2xSfSoRmx3KV61V60hckdu
PLMmXy2aQ0RzhP6Oq8FXy4JTIYRVHo5+D8hR4JRb2fjZLcgNe+DYBHLBrJnGGSygJ5z7ugNcZDcc
KgwdbeeU3qDgutGT2GALXTfLnT9FuXttEZeSk9cMJuOTRL/RvznYPOan06rd0Zy9jKUan82wjuII
fVYYu0lG+F2foj2zLLZykiFZBpaF0Sc7hzgpJvlmRcxlnFiiJa+QML1ljjH4TsUST2wD75Fb2/Y8
4q6L0UGotS8BlEBKGztP0zaQXkY4eQ2LuS8A/ar7PIhNtuP3LgYH4cxL5h/8LXLQ+2iavy2mWudt
6Tkdfw6x07CHeF5Kxn0bOcjG+SKr2iNdZqVarZ4ja9z+qhBxvTN26c47kpLRQ8cHPXoMz0ClMEPN
dVNcI4WMBwc5OP4+QK2Jj3WXteZfFLXVgDgDdfyKkyFrPzvfukjPk+cxFfFnTY06FsotrnOD05VZ
OVtgvG2B+Sg7rnM0I6zRmHFd+I4wFLsNwOlOJkQa3TnAGtmKxyPxi4Pw/ML/kZsiFg+InAt/3n4Q
w3LNULWSN9wsmAqcNu/Is127tHyqwYVj0MfWz07l6sTZhuj3ZT03C6a8xyEthgyBP/bpKVbBP5pv
+LQSeRKJXWagJ2cwxtuNvoJEZtzYheUjCzc4hdfEAaO47Qln8MOSsb5/FPnI/GMjha5kSuA9W+jD
I79hGp9cJ67Ak7Ef2/qMX92iGMc98vkmmjopSW+ibQ5/OHVi3e+gjDKcIZPBqLLHPqwyZE4cULd8
oKxP7bGTVD57xY/oubvaDIE5+gtrMP0zB3pCaW2LngFR6ynf/6kcwTMSD5XwxPaGyVPxCgxbeiQg
K6NoxVwTzvfZyLh2g51VdLuMv2dsIf5uE5CtL1oFg8EYPnM/Sqfz9VMIJVQ+Zm6CFq6ZTPT/bByG
7YViM+6xKOXw2jBBQSkvrknd8YhAYcQ3oEnW/+t1Fw7n1mNKu4fszTMeWrnoo43t1NwTpyBSRuxl
qk5Gz+14J9osy3ZuDAS6TafAD35iNQ3KPSH30/RUwjCJw8AYsHjg/9bhZokT5mJYjlGt85ZOnBGg
1OteSE9FPKUe0To7p8onb+eWNQ//IWHMLT8pFI1u0bzF7DuXMNWFnQ7cKR6qQV/EhbhjI+2YcAyw
rQExuyJGnTsjaoHaqXTmqaaha21/FwRjqhBaB1MGOx0HYjGMSMzivooZzQFliU78NVoxhwDcuv74
wANr8hP3QTS9T3PDUjXcDPz3myQMSzD3mL3uJtCg8YYiL+WWl71t/+EBNOVBdq4fcsxhZe2InwvL
6LhoMt53MlMqDk9ZSFjta6e7/zUF1mZf0FsDf9340mHsv08YBetHE5dl+VO5peRddbPWwfkcO14/
B8QxzqtwjkSvjAvaKN6ipj/WfCSL+ogMQ/ovB8OKtzCZ5b1/6pJwqKN3L/MxMW9yVidEO7ewSUEb
JXWdXFol238jR0m6FfVYpodQmtFAX6vVWY/Z7FfTPRnk+F9X2qjxKV46Lu+C8JnneBpduiC/aubt
VJPdw5sx+N7wqyNa3cWiGKIsRIeiY83Ho027vmq2jEFFeR+HlQi+4rVjXSd7iGx7aFXIuoWN4kPM
HTzp+O7OOgrS7L6JI5dBRO3INbiIpB/rvc+ByUkLy5jeLUz9uzO4gkW01l7bPWhPVdUl5opFwZlQ
ODo2sfdTysO0Tu4hahnHnmp/Zhkiphi/l5++qGR3YjCZCu80uovy3fd+5MD9ncd+l3+2FXFdPgxq
OUdmg9a4DhBMrJdqN+NQRRBBpYELml3mGPtwZKjg0TtOg7kMfsp0aj+xcEndt8bFZUMQUhUP24Eg
1OK5TRCn202dzB2gMTJgvVlEX6TfPcmAg2QiL/IiJyGQUOxD0JfB5O1J5I/88TEJbbuesVWr9hem
CFQOfgtfPCvFqPPeTQCo850SkiatmWabveDWNmwUmBhVZBsMwkDNnccS67saM3eFTrTKUOIQzcR8
7Clb/4RrpM0lMBmJE2KMLDJJrFP1ujp52v/IBShBwLlWpeqCCmQEc0hUsa7H8hFkNDcVn1O+y5MJ
iZNaR0fbWSZVdaRDVxHMU9jUv2vSwvKniGSL5h+kpM7/+dNt7eZmMOSPQ7UDsC2UaIWjcWvpEOMm
xkF/JzzZhMxgi1F+4Guoy7MFTe0eIxiE/Ll2MVsd1jKI2/O0lIYaaCXmqT77BbXUvImxEuLrTNbQ
QTYGr/seW8OlRJ6eoeYZp0E146FWRpQYxk26jMc8dFzZ7coRgeCEdxMhPrstVrtzbBW1e9307t+l
revqGTQ/HEa4VN69SwPDdSk9pqPU53iAf3Q2TbLfkOl2EpvaQlHvNCRYnOyiTMXqlzNX2bqcFilj
+xG2hFa0m9wjvWkjiSYhyAUhh+l9MsoqJK83TGiyZm+O4p1u5DgeVFok+qvpmbBjiXTc+RPMYmwx
WHD/uG8+WA03kwiKrt+1AcjZVXlLgtS1uI48OiSAQcAEahIMkNwqO3D7c7COTMyRqBIt0BVHg+R5
qL3yBouhi/qI6A7x3q439+Uxo2Cypy6mxi8pActKfK3MN6BZMdekn4HtSGnYMpPMzLyxcVDWf6jr
JbAuGbO0KiEibHa/+CbWRHEwYX1B97H+toTXpuJCOG2fJNDV8iHhvgimEFzXuy4RUfCb+0VzNmIs
I081K5hijzkpAMXG12GmD0VaePqK11IU+8QsKviTxU48DtvAaYLpUBLRVVKTwCzP/IAy6r+ZWLHX
NyDeqty6ImAMtMFuhwF3CWsPtlsWghABmyBjCGc0pMcN7ajYRp21Q3grl6V6F/E4A9qHtigbsiJN
nP8zGccZlKic6+kNz3WyHKVHEgGAupklqeIUiO7NOIabEUCQlsRzld/+WtY2m5ydqkdqCduPvCAR
90D8RrD9VN4D2GDlLscbE9DHtmhORWcduBOWaRDRYIbKX94Cw2q6mz4RqTu8xMQ7iLhcypkiEvPW
TwJE+v6oQ8xnJ5POdWd4kpWYX8mVQLY7qGVgGrOEI86iY0vVk+9YfOq5y0FMUMXHKpF0ufypp/DY
hDaCoARe8nzMZMOcAcV3i8RdN2VeHd7zua/L1c65rw6BGcf0F0ZUTqydkxjD8hNZeMubYkHtFwRY
8KUCd+YWUwBFxX1pQyaAe9BS4hhCz7r5neu1AtcXz3nZw4wYBk871grV673Je2/4pPwc9Kc34cFm
rS9X1XRfOwLXJ4VY3O8Wi2O8PvO8t0OyW6iqsNKOMReooIUaTfLmVPgrkqMWlZUQo1m5sjuqbgkG
T1Q6DwddDYt59fzGTBNA6ZS3AYqDgtg84/Gy3nAaMPuVhmyi1XaPbsyb3TLbH1YeYdWTvPAKdy/y
p5WeeflZQaWI75DtcvOvSrJT8dxxsBYrdKnjpt98rN1yXPoIBgrH5FzKndMoM4PY6YQ+2hmDZf1N
SBn2Joq1MfB4U+MULhwFLC+EvwmNoevnOdSj0BuCLwKRIjlCZnN7c+FG+n4lp3jo98wY464FahjG
yN8F4YxcfQooxct3lid00OQgDuH8J11lv/xmDuCY36h1kfdisa3G/3JbTd5fZ9bDWG1QQoPae6ih
p6dhnznt2B61Uwy838OUjnHCJSUnE+7cuSNGYhsDeuJoqR1T1MeaIT9ZDB5G9lMnRnZKxapevM9O
ju54R46pNi9Vq5Lw2muRtS89umr5Q3fgXId8WlN1dZDgoo0vgpIlO7T2xXfIxD87hyDT3CPcou5u
ZM91sXXygO2JLrpP8L4y9I9enIWalcgTv719B4Tt+3lcEr+/YZML67R6rhBUzs4fg+Yuk85af4Zh
HaYv+Ngw7dMnV167cxUn8inNysg9acZawT7uOIHuDM+FPpLw5EP3KIek4CRnAcVumTGaX4jvcKZb
ssBKDxIWdpw5lBYd+E+wOGtwitwoZehJxo215tgnKbAMWve04t4Jl7i4jDxgUbTDOBA3Z7Qo7a2E
TQeMc6xcC7FvUGxCw50LQaZ3rOfIQb66MBH9L0JimtpuJ4k0TFWvBaWomtx2FrsV8er/Vm3Ggwzj
W2K+3LDokTVKGwhNX/ydfMoRxfrHKJuPoJNTcQ01dhs2Ua9+fpD1IMOTCW5mZbIn6C0uw7xi7MKc
3tkbkhrhvn7gr+YsdMVuo+AAJqm9M/brNji0q2gMxUez4vzvcK0lD9Rgrfs04pRb+j0efAePACer
fTCljtpDrmcbKvCR1Im+KdVzwsOw/tKSDU3UbtG12W1JD2qt+KKBCGeeaIileRsE4OzDDtxSEtFd
YN4Yy/t0zosWq6jfmuVfnxVF9aArDqxzPqNr3LXwvxgDubNG4kkq190NbZTkDBBL2ZYXizxaEky0
cpixJ00z2CYjRueHlS9Mn8c8WvrjQK7V8NZDjdzOt86Po49moX3/S1pCot5t1NYYuDJvjrHcteim
H5hoHOJLIvjZj7FL/f6gizbtvuAEFrpninun+D0pZ1TPwI6CQg5bIq8xyIU3PouFuGLEMzdfdyCW
dfOcNPbGrbjapfzvE4tLcozqScSbtNOZju7zrgao7yUsx2E15WiPC9kuxT4g6SIkmKEHurivZMzg
Lg3muXntgkClj6pakRwnY/ldp4Tqzd2xcs1OP6acj1dR+4ScvcemZM50qRmIV/uQzz5Nt9Us0+Ao
46T/Gm4JAPg60wV+ZPTd6TuxhsjGC2M+VKaQeZNzpJ5mz999rHD//cySoGAgD+unqPk9xIbyYyWS
YKJiA5itKOwjKE5gtQzzIICEEl81AabmDT3KtO8IxYiim84O+fQAfjCtt3+YuWk3pbhNvNYwxi7c
tF36RzfvZRXvl7RzmTxnxmcfCAgrPpaxdXyM7Nozy5V7s0OJEgZPB4hlVw0jNuM0D+gJyiocGphh
H3agZLBVXLM00GKLCdT03/MyrOoEq90VW1lEpB4klDvgRYWcSP1kuYwNw2QzM5BHXdFpMvcPQe7X
6fusuhSSN1CJE2w4vnJN/+ER0LNhNjaH+F8SzY+c4CzdFfjekve1xV6PvbLIONb2hVuyKqkPO4OH
vNOxwFQWSrddd52T1Ulwla5H5XGuAs1S50h33qKeAG9sHr7QWPmsl2Zxahy8lanjT+e5r0mZnvh8
B/zASxozaCoL/0ASnuM9101bmOdwYez9bghMcH84CcrnISOdpL7DP0xo6+iMXZJtojzMIvIUYpVc
J2uq5lIVQ4ctVBZBMhTHfAkmVh32PvH6JVjukkPXdrelogjiXtnQ2oct4OLPLrWKDyN33cuUpKJ4
xAWnaAX7jlJm12IEaY9iVKjCG4hEjH27SOao/8h1OeEEDehFjrGj6mPaVqwEWb/ukX0ZnyZw+/Rh
ooiCfk+Q05g+MtRtihOnDTIUAz/hJV+dour9sfTaY2zIpwfrj/mQkRjOXzd4t2KhXN7MEWr6hsxF
5sroQLHDj0zrVZ5HDKfBruSe0uW2kC0DzZgtS95LnYEnmW3clnL9MuRfkP7GEqgOSAHQO+PR8oPW
jvtUw5VCA+YMuvckBIHKNc6YDE8rUhRDf1xNKdyZsIRbxosEMCeOoi5OXmFMkz/csm76fd2vC/jS
QBvWPlYMBZzibG91WUEhgRGw3dnRdIBJAJuRTeQlmkZ6v6uaUiwKUPahsf/ohHFIbpF6brhVG5X1
/NpPLjlgB5amu+0dXf/i/F0HnWp/Y9M+98TBC+bKshXIdnyi64rwsMOjmy3Ptcqd5oVUlySazvHq
B6q+4DQx5RVTTnnoaL6rvwzQmTChVUHeGaynJIh4rn1zp8jSvioz/Z4xhXFfynV6YS6RxEen64o/
uQRC3axzaP2YsasziGazcnz5B2HT9TPgpfiTjeQ0sSaITLENLaV/VwVzP/2jvHefZNAWqJg2T91d
aLEoYXrS3uM8MKM61CLLq7Ng5HRo6iX3cWfOw/Po3lgOYOUx/ukyU+2IF5nIkQEXgqacMCmXrz2x
gu015xaufo14OR2XrjzNR4ZO3uBP75yzceJvnKiLlo9+XKgwNrRKbn3oGM3dWFTPrtdB4UnEpbj2
49bt3YHGJxhvHQEqBQuW8QCB0OYaYsmb8ZXDWoPKHwauePIwYjnEz1w8zq+6zqG+Mfr4lymM8+4I
4UxjPpIH5vGMdnS0W1t5uN5zfF8Zw54CPd1vltXbIdS1f0evJeg+ho16g9bxoRvIOvV+DE3CLo26
AzY7hVbp6lImre8ScZ423r4dhtLeF+CL+jlk55n/CXVrgk/ZBNZ7zBKGGXeCDaT9XQFpQDRMHTVe
/8kIMwjPhGLVFzXomXl71KYpwA1Zrsc0y0nL5ZcV1bmss8xAosou8n+B57W9s+1L0uDOgDhxecj9
Fb9W5DqpuA5FPTLtbhY6ng06b7J+5FXYTA/QQwRBTP9HwpMknT8F8KF6k9QmXS9pIyLzJbgtE0O5
yFCTqUqb82+w5Ma1cG6EbI1wJ+hzaAqjljyBvCvPlcOslTFjZ4qiZQibNvG85w83pw22CFAJNL2u
btJqGwZrBfNFBhsTUtjcrB0/fQamAchZwvzerQYR3FFGRc6dBMCzdwILVAAcWnWV/QzCUIuLk0Lm
M34PZw/0LR3G/uQxxA+/RarJgGNLQjidTVXhNFVpVz1Cms4tFZcfV3s37CkYqGsmTpUEhotgF5Jj
Kjj3KOWcKly+M10NVHLZzIHaJ3U7R4eaKXXw6pF8iHGwxNSqdsAh5pumeZ52CV04JtJyWl5nUZbm
YL3JJ2FJwkdePT2t3c2YET2xLXwc93Uj5QTcUObl05RNqb9zuNHz61IvNwPCVP4s8OhcJTwiLjwX
5nkf1eHyokvA6ntfkMJ1N3NEImpVvXep8S9RIlN0MCpfY2xSzwzpcHAS0+T4R+3hloY2Z2L+1PtV
dq458rAjWdD4R+6eYtgkHGTJ6ca8BBsiJpTLk5BgFgtsFGFqIsjEPELMVv7viUwJiVs0YOOfAGdd
eoxcox4gjclHyzVpxEENUdKTC2jakJmYouplC8lQ9su0Z7cuWwikQ7vPyTgFJM9uy94xI+kVQqTU
1537j/O0hkjSGOea9iILCNbgiHksR3llGrbuh3mRAWNNr/mVzIunhu2c6O6L4E7Mw0Vsm+S2zNCI
lIeUCQYOMcytCppR5eOFLYs1f/TMG1Li4MM2johr73LRnVayWZZngjtwUNFbD8v7ksMVE0fTlsHy
2HWV/0/7fvcXH6gTHtMwkVdiNqt1XxaWqspp6VFolWkJYcIH9h/jBCvMjxB2dTxIiq1zLAtiok0m
akIn1sLnZyNJ4TazbiJTHTLAlRdY+BLDFs7he3IDOxzjgNrugd/Df8He1X67rlcVp5I/TnOo+z5k
pkAsI3tkKVLEhW8+H0oRr8WrCuf/bVyUY5fMYePrjpgDJF+aVl5c5koRYsWU//braHyLOeF+Cy9I
lvtCm7i/ms7R7/xGQ/Alm2qwv8KcERBDbVO1J7cY++6c1z3KqO6UzPbox2SiyHTAjOAuGOBRRbpq
r0iYgDvPi8Y+e3Dsy0kwmia+xK0rec+j1f5iWXEdHda+yF4so0B/pwKq6z1RnRCLGi7UMi4I82RH
Ljo8tWTdBQhLPzhO+71UJpRbHm6qooLWUO89di5Uv6q2JkmKwVY21Jii29ArvZ2DqgyZngJT4jLT
9RidyB+WhG4kJWUhFgLFi7TsWSfWqS1KjG5288iM/KcoAjWfPU1MyJPjyGy5RUOxQRV+W9UxQQ3a
pcBcNRTrpnQGFLhNiteu3NuqEGBnZMGFV4nC+Jd5nQj/WOJMf/SDW5Sv6MDgHzFy8xV9kHTYZJ1Y
Zphn3PJSO4s4MeVM/jB6qi+pIKYLK0aQK8zrcfws6cXLQzRMBLLg+XQJWCYDuCE0gFXP27onu45w
FgzUwLOYNB59nK2MATNdEDhQrSjs3KvK246o/Podv2h/zBh6L5RYFZEaJBMq55qRlVOeuzSEKs58
uYYXnfL6o8O7yaN0xrbbmhl95cLEcKypqBTZfGPnwjYqLpod1k6jCCBYpqsHkjluO3K/XFipJH6d
aMfUoeeB+SdIUL2lD3SE3GYAqc4hrbImO+ZD4pwbVevgnpElnsqhukW90FrlbxUjH4L+6Ba8Lcmr
yXFBYGS8H9Yurm/BnsIH3cb60WEDcr1l51f7Z+LBQZMdWfEdMcVjOwQCu2AzSYNwu3GL1o2YiBhl
dlUbVywqHtMhPlEJIIyOU+XAmSEfscBqWvsXTgMI3rXIh3lHftEKYIny7KfHxej12sbsnDbZFNTH
6KaIR4g28TGa1UBMa4ohoLjr2MsV+IeWP1R1QgaRNMn0Wu5eiyGM+0uiGLu4H64SodF7DIU5LAD2
kubnZCO3vK8GLLtHqrbGsGE1yv4sKGx3mXUTdTRTScSdj9vgRw4MjlBKz/wRkeVB60f5xCKMiHtC
nGavN+Z7rPHPHKk013Yny5CjkLE8NnBZRR6vGLVzcCcJL3T2K4Ou5Zv4E0T9XwiQLfZpJ2vympRB
lTnsPcWKm0ggCZ3cOXxl3LyhvClumlhzZICGcIIXz65dGuRMNy9cCUDU5dm8LMDLUjYf9ZCup25w
rfxRO2tGlqJHKNJ4KPql7bFXgOfu7BQRQjF4rutvPH9Mr8TqWtQkDSZygL1FMxJCECWUuLxvoNc9
K5NwmVYYpLm+Vpj62dgfxezWM8lA3VztfFLC0j26P1G9/eQRmcMTcnGwYPankQWV12Qp4nkXN8vI
1ph8tIX7wr6Rsfoza61RELJEEdxDwIzrf0JOsedg79EadWevj4mXMm2XfmmUl3TPSI4peFErz55U
Y7CGJ5m0F9xnYfI7WYh6+MEZv+T3BE30OyLClgQ1xc7ngo+SwUiTtNUnfEbxx6siNktzi4YL+oOe
Hunh5/atJmju32Dx/OFFVjWRAx5LCzfF0A5Vs9PFBEiMLWiR9wH8J+OcciLmw2vgc84eyfFknRTN
Uh+nKp3Dw9L19fJaeGwFRUhNE3XRhJnmAEJepo9J34S4axVj3U25wtEyCyb0tWIkiaJxUlM+A2El
BEpI+PnyALBDtxlPc/0ciWpRu8J4lTrMuWcJQakr7k6ZpJN9mFWpLopnHYNZvIpjo24b82yrnedM
lyLZl35o71e9usDfK2/2XQ1Oiku60/Zc+tjvd9KzFdT/UsCCZpmLBLphi4uCLjTxcD9jPKeDWkV/
30qNca4dKdjeegT6/OiNNDKbeAnL8GdjsFltKgb+f7hi5X8cndlyrEgSRL8IM0j216J2laTSLt0X
TLoL+5aQJMnX96l+G2ubsWlJVRAR7n78Go2k7g/kxconS1se7IObWMTdWS4SMxMavLWB3YE2pZ3F
/xUGt5gKnxU2d6KFEFYG0qVb4wz5VQIl4H8/z9nHSGOc3hKmcOpf3NmVu8ENuD5AMpqyhOtRiMmU
yx0srtrHNx6HwsPJO5Er2juEsPskMrP1KxitacFa4bDCqRKMG1H76WcxMymtG6IBR1JAURs1cQTK
m4Jd2aEK8G3pwgnwh+PitQJdrH8FXFaLx7q0M0VMGYY4M9/UyOnaSSkIuhM2Kg+5HTDHKmsmg0B7
V4uOsNInIpeR7MASQ48mY9cUB9m5vbofmHTVcah09jOXPIS5rNrLa2Zm7e6UWUE4Fah3A2FRxuEN
CG17SGpqX47Qwmeu9XmpXuOs8IN942qt9rrUw+88ZtC+LcXTc1tafp+4yiJhx/7gQtPBO6vJD6/e
R42zv95VlXGrzZKXfIi9mhf/hk1ef8ZZH7bbum3dcgvoYUbr6kV0aNeuIAXYF5cmM/XbBGYCZ2Tb
Vr9wF2b1XQ8A990RsHPuQBa5T+j89TtYnRU1T2TjOYpmRaocIw6+t9VoEpTpsrr1A/606C+Kahae
PFBv+oy/rhse4sBvT2rsMZICiYjfCFtDUp9rotQ4r8rePHhNRqy+qJDg8nku3R2igtphKTSEwgZV
c9Kh6am/obpSHL3Ai+K/wTw3Ru899vl5X/Y+ykMqgHDve1oJ0gTwRHyuUowsW8KJlT5WsxucoCJO
h7aeJxIHOo+xa2uGkwcClY29KzpjkeTuKawgAYcTXeCxPRQExzlz4bVj81tNxbOnCu1gD4xsfXPS
Ulj3eYdYdeOeS4KI0AH4AqcwsvVUfKG/2nxkTT/H4UMdlKn1jDSFehQtvpzOdjC442kZslruC9zf
1qa04vjXMqTgJ2omPoi7iyCDFYxLZh+JRLL9xi2CyOtQRT6iu7WE/icB8zLi7TFimLArUM3bUYVO
2uEbN/iYAteE6IZr2LbNtk/BaUMazyb15YiYdWOTjvn0NlP8xe3XmeRWTVZYPNc3h/BmamNreKwk
RVGHqaaR8LSyjpvDVNohaLB5wLizDhX77Dhyu0hWjHYsjpTnyouao7b9PUI5eNQTW/cllXBiu5bF
gctt7sEG30xjGbQXLvzAxGDbzQOuCZuHvzbEHrfdupZPlRfWv1N+xpexZNkh188vkqPlPL/CBJ0k
B8d6Rf8NDaR9QOfIA72PCdzt25BTeNZX7bYI16g/BgbPFo+1KnbOMozD8zIa992PiuaBjmJgOg6W
tvfcFlC4vFCAJ+WIubwYxieYL4TKx3tck2jm2YKDkyC6crqtk1tt+L1qKjHOVAxG+aEY2cnZMrkN
b3uYdSSHLUiIoFB43JQTeYxEeABdNyEInDe0W/7ApWlTngv5vEz7qLVx82MEDGw8lk3xMUPYzXc8
Af17Tc6+SgZdI2DrAg3igBeVwROIocdUu8l9ztiHpeXyvIuZ+809mFjybx6/UHWeQsvJngOUKHFa
QiSWIwmC8qumKMd/dzivnRS3+JSmDyrt7/loueud1av5pxhQHDdNzoyXrG5T5Gfg07LB76Crn963
qmsz2hUmvEBAjONvx75ThWZxL8K3CQmxtXAdIRemzRfc5OlfKQxPxnDIVPCtSo5lCX7GediVJazD
xGqqttpStjnpLTD3xt8pTjGvDdkl/1jovhqRjYusfuJcrcOPIeTq+F7buYie9MTXZluxKU7nvpTW
12iJOjiETBfu2Vm5IyfIRlGe0HiQkpkovPV51uySCcxEIrOtxnK2GaJhmbnbmRG7dA+6Pdxgfq7N
B84jR1zw3orlBL/E/ttVReydhR8J+5P8qnrupjrV57Fo5pAIhOOM8F3x5V5ZS+r0tSePkCYzPvVl
J8HBPi84ATvUBjWe4pJz+0sHkJcuDVf5h6od4X8z2gNYIo5QYor4wqEW+PcRpN1iM0d4PWkNo2Th
WMWYLknalXG1H+0IP1iMMpN4cKF3QMap3FSFZ7lXqWkRvKRG4A0FBKiWBAGMi2Kj4+UpNxmlXUzt
05wYt/DBW0iny5Iucxq9afq0wZXtg7nDnjLkJHuYByAgytT963VcC+5tTFcfAPZK+5CiSYT8ycX0
7GveT9sg78RKeUhfTn98WGiofDFHGVi0/LJ3DZBnfDVj4XBVWcfO3xYlCvMlH7jpCb9R3mc4Dcr9
iRg8TyOFCFwAaaGpfoP3cceEGacjVhB6MJaXdIrPXBkcNvq16S/FREn0lhhcCla1Y6FKcoodUDTL
UX61npMj1XfS90kOh8NPXLUwIeTqyQIxasLsD753/WOlLssDGGjvz9qQzrjPtDLoW1GVcv7v2GaG
UQm2NLbgbkODB5Ma5F0MA7OsLRbWdgZGB3UzZFmvvXp8pEuFWw2abRYmfqUN4NKRHkeJ5VwCRqro
FWHD6m6MQXxQR5wQKfcwhVnCKcDtoTr1wZjQTdsOHG8c8cawHkDed1tAYlUFiMXNfbURvJH+OQZD
OTBc2f2mICCjpIJtgqdwyoluY8/pdCXlqXhx827M4URG+lXjMPkN4h06Q1zM2rA12ODAbHfG5ewb
fzk6zMULjktYw8kApulpxLmKTbAGmbIZMAu5WxCQ6iuvVhCiFUcrqlW8JijvizWElBH2FihAy5+7
z3VEa785i0JYUrp5rlejDnxi4O/AOLCeBuwyKbNaOZzdOLaJUfqWaLmuKu+fG9tcNCzXrfeFqawf
rPUYvHwZl49q6RHlU8hdPYffWr5jsoAHG5Z0jXEGFWNS9bdzsUPE4RYPARe6jd1FvPcit1/GZu7a
HVo03utKNYK/xDwvf7iRNG8+wT8fAhcqzUY0rqJhh6MJDCpAew3Ut8AnltqsX1011D9rIHLgoegz
lOE1Him2dJpSjnZVEHA856y6cdyoec41vtVNrfHa8qPNwW8DQvXIHy2gDQdqx0DurSisvZ0HPf3f
5uazbaq8vw5NLzICnQW3BlxuE/0lJoa7SyPsWicOm9mraoPhyluzhkfoZ/DRGtNSXB9guH5vbIja
DJDd+qGaAP8f38wmT8I5iB4LZ2ZGYMlWBCGFZeqNcgT+UMCaHXidlFDdPiXpEiV0NjcOy0HJ8Rvf
f/8+j2L9hhlQhgQ0MU5naIXA5P05/3dbjUHUr/byEoaVD70NnxUTHL9vxrWMs6dpqfXwOmWRazPk
km0aNB4HES6gdcHzRpub0/JAzUwbk6mVhNlLDiFFUvJ9PoGzi4Yzr0p/3ORwLMjH5hHWVk3E5UuL
SuN/h/j6NFcCSalu0+h3TXgWZklA0Hcf9kH07piGm3nN+PrMeZP/iIn1VlhTjHwxrUn14W7tQtge
I5C9dSeitH4qMif/7tUNNBhUSGrt4MJDlv3Ipwv4TfoQOA35YQYH3ij8InhLmzRmjg6zeOmSpbht
IU3bMiDVIuiyXTe7I/e+shjwUdAN9oaxFKGd+Mstem1ieZodXCHbCY/BX2u1sr80/0iBiB+JUxo0
68fMc1Al8ViHn8tiyRy9qSjeCAPrz7rxRUTsy1OPEWwkO+lcDWpvtnlrbQq22Jd4dFJut4ECFYR6
zb7vlrjVuUHgQCRHVfnnMhy7j9hw0Dqn/PJ+4yCEGwI7ju1+rfLwHOJgLfZ1Bw0B/X9Su1al4WPg
G0vtRr/JL6JZeCS7S1rmsDn8/nFm/vhtCr4ue8IYsbWhM0k0O1iRaIszCgUnaIRf6gcCVtC1X9Cb
lL9od+v7EqYqOpTzx8lDBzOft/jjsVBj+lQ1LhiM2cVyuV1AFXdJ100aCJUsbK/eaFcIPiy29s4k
zKzvmMtTzPi9VA/8LpGsRyofT6he/ARkfzK1b2lvYr0al/6uY5botlHs4jK/VVq/uCk62rBB3XEY
FwHzE24nOE02hdtP41zc3EoBJ/Qgtj5KjFHhPhqB8xMD4lwir7XEFbuhQYlvb7sOQCYQmLPoLvOL
6AdrO35vt5PDPz1jOqASpNMTxZ4THM/fqwMJxds0Ti+jhxsNACMaH6sOvxvXaRcTP2aOVhw0KG/1
WWP/l4SPaVRYABFhWqJPJi2O2Kp7zgj4F+aJplebKfcz9A3n+b1hgfSP0FFRMxHTwA0jYvPKGfJo
OSI1E7XqZmmOJUUIJXTNKn/1iM6Wd37uDt+FDGS0i3Knhqk8BPlPz4Ppm1mUiq5u6uKc5Zoxc7u0
EwlVyWnyTxz3wZomTT6EU3dmhHOjEzfgnnxtjKOWX7/0pfIuMy+i5i91PIaFdhpFe6uAkrctBmpb
wzbRxyr+FTp4xbbcYzOfaBlqzEH0bX5xGxzHyW2Yg9BfL4TQDP5/Epy1HMtkLTg3qDp3yPi7qf5G
jvYYqp2+XS4GnnkMKV7QHc8vt2s0jiEQrfPw7BOwGAJSPSHdHgVeC4LLGeeZk1qlfKvskv8d9ROm
fywWbiGbsLai7zgFYsVURrxg02K3rq46q0YaWKq0+gm5tsZHFU7RmyUjbbAaBiRp3KZT/wbjkQ9r
gEXyh7Eg8dICzUK/A8sXyUM8Dt0rjkXpb5TSMZiKNmzoxsnkEr5NNBi+alDd+AjceDRHZ3HBWGeU
6JhDTJC63/ldazfbKZzcB+QeNfEo4ORKBxt2neFOO7KYfjIUVvuvhVVd8JYYa/g6BL0P2l2Ca6Y5
tn70hUZxLl2716euihoC4JDSujrhjlXU3wqpcxq3bU6+mJnCZMRvNw5ZP+tCmwxfLgzS4Z9ZTRD/
+FGs+lK0qxsDYhl9lOS0HPy7McJ9SYlSkZabyfN7qqSgOI3ikW57xsAe3v8KfzMPMMG5VVXi/tDa
JChuOSwuXCHNsuvtOpVAukXl6kceLXnz10fjlkePmy1FH4qD/gZqUNa+kGfvzLNTBubZ4F7lSrXM
EV/wLgBWyGe10EDg11K8rBzec17j8Zy/gXKOl498LOfuYjuTEPc5Vd887th/gCcQFUjvFDY+6owa
onC7MCCZRNq4+l97KuUjR4QSwlFfVnLbR27AqOojrmw4s6fjY6SkMceh7uQdr3deNWTt9PyHaxh1
Rj7WI/wGJsVbploh3zJTtuG9rmgM3dqKf+OPWpWd90mK1AmfQlCu/LZxI3NxhYyFb4gmLPXIQ7xj
tCbeiS+Uqgt7r5XKDkzjRZjUWqCx8/FT3abBxDt+YwfnBgrXCLtjajR3OyA9MCOzepmHN4JSgC+y
SKbqATWg83ed4rz+pVa+IzV/M7C9e+wMdfEEXwxxxAtU/Y5fcgg202D0Yz5qiEbtOq+4Q8G3hke3
9vvlDj13EO/d2K/z1vJlQDMJkjcZbp3aTvkPnWBxT5K4xXQdKbzr3zs34GPCGYWLh48Zmw/9H42k
i5UobHBirM4YAg9V2OypwdQ4dVhKiBxtYM97pGZQjvq7UbqsXQ0mH++JMgoZvbnAuci74sJIvyIR
5PYzKMMZ3Jeb2mcgNDJ8UJhPxkuNUnvg7NG2GPDxLZxIlQDtWR0Okj+wN32EHDzPwjoVsxWUrwyM
eOTh8NfSnpOmJMPyGoWy9V7Jf7nQAznBkd7DA2klI8AKwoJEkG3Q5jADXgtsEMGBcd8+4oqoo1d0
Pzq4HCyVxbYPjLhqln1z9IEdXLTOnNc0rsLH0SIosKtUW5z91ubshlyRgVMpGoaleOKjT3nHXF+W
4RYmCRSy2VNjIaOfJ6I3ZHlJihAzmA00HhyFk3VasUPmJBhtUISP7pjJ+dtdR20eUJBwadLgXbi/
KgfB9ovvVOnv8Hji9mBT8XmFqxr75i+a4fFchlwa6G6rQzk3lNIbAqEMuSGBiE3o8W4+C+5bw33b
Idx3fZ9O90NsxZgBbS+fQ8JoMdFUiXJP+ACKdB4jBU/4pO5dNx5e8Te13+ywYfod82N+q3DkmFkJ
USGiFGv7j4gbnnfIlQL5aFmWPD8tXZY/YcBes+0E7mBMFFRXaCUoB/cceiWaHH+lok4GUd4eRz5B
rmSwGrH1S29onlPTj87eWxv21GnBtgouRa+Gvi87fPSjxo/2VdxyKPCjHBGinRfwHWkzxFsPPYlP
XVHobjvzPrbefa65wec0WW8ZYRtyFJ118EJeFV7Lb3hDD4SI7msWu5mLjtvxWpdkiwQja9xbJZ0v
y0rAeKoKlEk5IKZFJlwuk6CGmjENcjmdG3Gj+pXkQtTdd7Ut38wg+xu+bXXsa8mh2LqXENG9K6D8
yjsovu3yEBm+ce+dYLzaTA58OSBz8VwdysmPv/I8Cv9GuIcZCNZ4/lM1QUO3w6h6cTMDti9yChrK
NunaaXHitMs7ey12DlPMzsVrcUnR6KVzhpGBlNYx5XhJ6pp2kvzk9D4wIcwRJEjXgrKFQ0H64jvE
s2BebkwD8xjjN4VsOqDn7hpTZEUSYCosD7U9FFR7NsPvOq7tjj3b6vFMUmTqHjOGtW7n4++/DDGK
/pajuq25J/ZCQ1Ql6Y3FuaofZzP4iEeQUex3CDhQ6IBTswLOYSPWy7KWsHkdN+7VsQnGftgbm3s7
vpxB1Amtro51rMhts6C7JUwuqANTkFDFaMu9HRJw2qYoYE8+cyQAUVDH44hvVRV8Do3Vmg/v/3KZ
clgKUraCmrd73PXLiUnIy++F6PpPNtNmPAgn8IEgjAoeeybycUtCqyeQAzFt7wat3lshnSAbunLN
sm/GWBanpuDICPnEiTl28qXpNlOgw+WQIi01Dw4Twnrn+8Hs76Y0FLdaj2Iuu6Pwc++aqtnrv/yC
mmi6QsyoDgi54XtKaRj0tRqpk0R2BIQNjjztBIWwJs26JMRb14ZMVF4wBIzbcZ4F/ZNnnPrkBXVh
QbV1x3XvcBzrr8G8jn9jLK+oF8ZETnM3dpnZKnFDX3NdWrezxZ3+jkMtyobVkW24ztD46bkha3Gt
RdQXe4eB41Zc0pXe54BfnuD5UljfjmsTbUPk8ZodRjzlFskMbKI+ojysz6vIhng5CJJIHgM28XzB
n0O7iPLuall3uJmwhjRNyqiZBRYSLAw9Ep+yKvc8Tqwr5sXeSbqJlHVMm18VNLso8MI5aXPUBIzV
0mUzVa36ZcaouvMXPFpJzNk9PgTKDQZoSbB8AkbJkAk3MU0geYOTBAhPLNPOgq0/4EWgW+jEqCEr
yIEVKTPIY2yvbbBU1keO/fBOqjpckgA+jtlH3Ik0wweWASZKJmFARuv0sZIHava48CAiTwokEdbh
7okHnP1CI0i6PskhZMBD1uxaZqWFuFnd35DLvt9YQBDq6ZOiOvwcDhYizLBt+pZigvuFjihK/oYL
Bwx8UcI9dk3UPDqD13137Y0Wsg4gkoc4Nu6ltEZe/tMqFjhKZWffNb1j1E9jF3H/ZJNd3DMw9+z0
xg/aV6dv/OwconHXZ5tD2cErXImbYmmF/dSjHGL3cALx7Tm3T0oRCU3PX+d3cE/ciISnAXaodwFN
JCmTiXK4iTtO1m/XPgPqTTEkXUHIB27+YpY59bYNTohwu/BXqHY3dqrHI57qzj0blGl500+yfJbG
nu2Dpyjc3EC/4MiCpAY+YxY2GR3Kt5WVHtCRAzTDMUtD/5DOHK3RQUZ3ffZyufyh2CL4OzASXaBA
5ngTBO3Uh1GG8/qGj5xpw3eW9I9UfTbdS8dKrzxwIGLhWZ7AiLmgWjfuxJR/+r8S5NPWhhck9neZ
it/UNNPtbA9kSXaAyXlyNn3eWt/WSKhXCFlFj1Ve+O/kPDr7C121jZ51y3MSFyWvQpvi5LX3E8e3
1+nLXWbbQjC6uR62eT5EKUYQUssbzQaAOb7Je3kq4PCGr9hzPFBY6KGc+VePuDfsKAkwsHRISsWV
AjqufBdcus0/AJ/qk9OBWtWetRNmekvIv77g8huze/5E9RdpzoqOjbEPZ9oduvFejSA8Ydr283w3
OTklcpvcbTK+0PzJ2++Mu1Dw6fXjKFgc2opGLk6u2NTZifizKP6+THggtDyePQ092xEogQu5PzAx
ExmWX2AO4ohngJ3OJymjpT3WIVbdvQeYU55zJjz/aLt+el+zSa5Xr1/xe4zhumT0g+QiO7EFY8Te
2GiU6Xm4dW1fsROs68Eu/N5+VC7M8QY4GroGnToVQeZBMaW2/LREH6tY+E+tW8nzLR+77rqbQAAo
w70GgKv+CsMtbTtjkMIoTG/4lvCfcyYRHKC/dVGWja/VrMf592Q1Yzvh+ZKhee6ivLZ2Ui+3D7oQ
AasDk9RrJiqaoDeaD9I3Ypwlvm7mBncH/TB1r44uVHyKe5a1e8rBg/NKk4V/wVjJVTDiKz59cMRU
9SGuXWtJ8jGeYMAYOW7BptTTbuRowds0uiVgkzrwguXbpOkIj5iP7zKtSRyu+s2C2+0++mC8UJ7p
k+bcv+2NRf79trPdY2iXwwO3xGDcdywVGDDymsUdL2O1fE+mVRwWZa9/l7pPzdWniZzc9jTH9OTw
vCXV5mt/fuKS4jhY727WKl45+QPMy7DhAsdBDR2fDq1E+Ea3TxR0jvUhn9ESE01lyNlupoB6Cz3x
FK2Ksu9w/Hfh4y2Ny7pEH6O3CRansa4tFWRm47sjzSrTIGZ3b2uS4BC/KHzfat/KXqj8EM4Zc2/I
j6GyudlLCAKvywBPPwGYHlKXssw5qtwyh1m4bwrHOlOchF1FlLB4dqigTFP9FDlDUlLlSQCnxNVE
H0dZOo2BGpzZcrsCzwn2Lle3HzsuTYocEY8PnINuvkzos9uMIPbKb2OBz0fmgwlE5wocGAeLpt1z
gEFdByp+I50JeiOTcAIt7g79IimecXu95ajbXbOSKHYypCObAuZ2SQ3CrRHYOADmkmiyZvvsQG//
HfaN6t4mQt/iEbXXFskQZA6uTwCF91gOqzsJXXFN1pJMGaVoTanP9OqVfx2AQNk+A3V254ayyEAe
uMPy1paDhbN5iq27khKl4FLY7hqfi8LvagBZ3vI3Fr0qPniUzU9NXITdmf4dYrKbEIHsqYyd5UYm
tjWXxGjGPupSYklx+dKzXGi8ZxyiHMYcR02EZ5E6p13a5d0n+cO1fuSv2bZn4nP0spkC/NkJDZE8
AR9z1/wpGXl4Z6hgbBBMyTklkeCEveVFgzRv9ammlrulgYiBOq19ykYqLO090fto4yhiVRGgXBt/
bdGda+DR4Hu4hh3DgcYJ2IEcs7YKG1S1Wx1Q4SumwPCIShgsb/UUkj8ZgTYcpSerLMHFfuucpPem
e54yrDtBrBvrJVpIVfJ4Q+y7cj7wnqyOu8A14zdEPXqecuLxyK4eQqvEn9qjeH13DRXDm15Lha0g
9JaDZZriHj1ZeIeSJ8hZ24vOcYUA33yIPV9RlMIDuHSJvfpR+0hm1j4ElNiAqOxaOe5Njpf/Bbky
e6U4te2PbRVZB91MlI/YQyTPVcS98WlB7iy/ScgruHZRsBZ/ZGlRgAoHlA8+Aqk7fMy4Nc6hNdh0
ZC4E1ufBypqLXgnkbhZZuXCNQzL1SUTguT8bBQ0bFSz2632orAXIjqGtgX+igeo4/Jxbi0oHrhIz
aho1Kn72OIO8W85QfACw59A9/wE7VNiY0PWe+fvn/HxRWIS7yoVCgJVgqtVHXacdUeoQzVDQScwF
Er2l3fE6lN5h4q1DKGfS2GylqQGPkrJQl6ZFq7rakgAUtwuiwzSgFt1ODyWcQQSQlfEXbC8llnpM
112qNahcn5NMePGgl17zmcq6pM/z6mNqotLdR9TMF7Spr/6jaR0cBESUBp+g4g26vSLlPOGfQeDg
puvihCid+Bf5I1g3MESm4aHjKB5usNT0v2DQ5Vye0hvZsGSUQxibCc9YQV3Sz1ey4m18AyHhKdY2
NkJhl/1Tx1RmH1kUxIc/Kgd5uIz0scDXvV4XG2MW9jNs2ASpV/sOwxE9Y4vso/g5xxYgd6soJWfh
SfzjIqpZ7/jk/WGk1mc8opiPbZ7FUFFmaf+7+Z4pnKRF0T0PQa+eIlBGfmJZGucPxrS4+zL0fN1o
2AOVRKqq/zhjgXk9YbKL9tBavPRVRWN+dkBa1n+JLrnw5ki+Ckx8VEADINRc5inodhd7PijQE8u7
xzJr/0kddyiOEVYnjoJkl0HkO+3rnPpYZ1avyIj+ZgPVn1vksnm6g4URQZInSbRboe+TUmg98zLC
AGHSinMTf1H9FwLXEYAAgZq0+QOdCoavtHHxHeVWKAowlUtB8WKBjfQujYry3xgG2MsCoGcQ5egt
csgn3Ko1ya0zFIWzzF4Wuc4XbRCLk47G1jSxp8bQkEjG7FHwrhlf/TZKu804TG1xaGfLgwYRL9kD
kho/uJCKLr3W6cRdPMEA3Mh0JS6gMa/ynJpz+cOErTL+jz3u7hupqDw8hjWgj6MareHQeQT0D9QS
3CZDC6H9NDRDdVwk5v7E1OFKni9z5B0g2eUHY09T0xfBpPVgCuWl23zsIljFCuv7FvihTxI1gHOA
v57GhqMtI5NRP+ClVPE5TZX+41zEIwNMiIq3bMzWN5Zotse8s0E3pp6nmvfKpCsyk09q/YW9HlSq
FbIyJjgksI0BBhFHGvOU2QdrF/RnXed+d2HUW/gvCsv/B1lvAlY1ivCQxlEE2itosN5mJOmHE/WB
BOYMnLGUUzq/sPdoKtxXMOsRCnFApAokTSZAbZR4BFcCGPLIdaOfPrOoD8PgzmVMNl/tukjrtNC8
eT8GDSkkLo3ee4CJJUiK0aNZC3zBCjxQW92I+y/Ie/yAVF/CALBjicGGqg/voOMKYl8Jz/51lLSR
HUGe57DoZKnErcrAgwBrjxz0EOpY2sVcsRo6saoscg6LuiWG7GjnycE8QhESHsbYeLztXSSpd6J0
03kP3oBaGMz3cLi72Y7khi5ZGKS8cNWF9sobywpjLruJWSz4TG65bpERlNzG2siPWVPhxAyDF23H
BYvgQRQK9QY7F6+RYQ34UrJDTO7xEfNYx5Vk4+GnpWqTss7EVCqP0zM0K7oo2EktEmu26M9y1IG8
2CzDN7DiFOqDY7fDA1/TfL0z1ez9Kq2KrZ1WjnG9VKWxv0d6iPokXfvwbdRVy1ZOjJ8iUp6keUJ0
ujEI/KwDO3CNwRvLcUZvQulaA4UidvywVPYU3Y+15gUNMcN5y/UQP3CprgreeXnNnbzV+tKKji4o
kCnzXq5Q0e4rXRSPi6OjLBk6SbWeVao2P/PiqR4b1laaH50wju4XzqyktN3J/VcC3jg4oamw6scj
myJGyeAMAXPhYSHS/MrLzNYbhOzA2em1wH6Zd3DmBE4YPk7DYH2S5Be/o3qgTZOQ8nCg/af+2wur
+2knutIwIcG3cdlky7KFMps5V5+6SuBCnrBwYcLWYxkWhitFMjoTFvTUGZF1U3eiqLXjenuZ6W4T
CV9qAFBTv+Lk24R8eM02W42vkt4D2LN1tFXtOw55btL0hes9oaJXarfYFeVTYTbLdLeuoL0xqlpN
f8/QQMkfMcs4e+ED01J0yPWSLcpNp/eg6hjF7JIWKdLeMYZRZ+ZLsWsj/OhbwAeExEcCvn89MUdv
FWMtZcwgzH5gSuIWEYs26r7XnRg+XBS/XShr5XMytBBOYLZPH1R4wGYKsDE+2n2OYZ1qZhw7ULU+
Gqqf4oTUBdCIgqe9j1I1T2e/iRZ7W9GwfNtH/flqPI7dxxF/3XTSYxE9QzPgbuBxtYj5V1cUDBf8
zqlXgqSzoZCCLb+NUyoTCYPm0TEa/BArjyBweaIaHB8y/DFBsx+Nke8uO4T1g704BcmlpbxffJ1l
T+4cYqfmbveJ0QfDj++TqNxxecoR2bPaa8cPv0vj9cS2pmaool0MSj1KV/tI+Ip5UVH+Z9+ASX79
TPOGeTQqZE3JyZqdiLdlzb6nILN7QOqK7iDv+nzoAvI60BY6ONMrPTX1XQOVzTmk8n8e+xJFQEm7
+c5MVGLt4jX15KHwIHr8wqAvHvXCULh1qMBQiZBAu5i+DJyNBANITjnJovuwlpt+mrzqQERwJgPp
W47g5eU59WEY3PVpFm7I9bfS41MDuo2L8eQT33r3bXoAvhvoFMFdDFcWjlgcZsrpr1HuYafe8v/W
GovXdeVwuuDm6SKG8kLU4I+imqbjFcQAH+xi5rbvYK55gaagu70GlvvEYOl1u2ld2rt+rO156zse
sfVuZSD5ZC3KswOqwcwpvBLjOXYB5m0ZNtx4V0/B+NYaxXrQ57YGOGQK/9iF3Jx3QorgD/lgxcNR
8frY9G0rPspZRHdjXJSfUUepxYZKFkU9ngyG707abNRDR70Czbc4ZjY+AhkbjjP515kMOeV4YTdG
u0mObUfesatOLiYbdTRdt3gHzjM0BTFCItwuFSbrAw0N3ddKZaf1aduGanULIF7NPpPOR8pKl2tM
vheDhTVU3bdl4dBNYogHzLBBh5WQzj2L00cuG/cXBNu1Ok0UCNyPsFWWjUjN9A+gRRlsV88lKbsG
hLmP9E7oYMf1rGvOs15vqQXYS7hZKX2LkffIsON188ffoZP5P3k/kPKOrKleSdbR9pzPLTEJAqp1
fspbx3oi2C7Jo0VYLi70MaT2HfN5igvaiEH7h47OrOxEJ2+9hS2JXSMBepQ2xziGRXKnXQOBBhQB
RjbvP47ObDlSXIuiX0SEAEnAa86Dp/JUdr0Q5bKbeUYI+Pq78r51dHRV25kgnWHvtRlob+loqvTK
5nb5FWc8pCecnAt3s04J+OwVVyiSPhA6Byp75HFrYDv1giOOlM4qMam/x3mEgwChqrU7AHwkLwFV
o3PJBubnENB9k2b7YCxvamEQRct8ayGwlkAo6dePaDJWnR1RDtm/oihwJzpV7xG2An4fLd+G+hFd
8IY/B2LvwIa16N1djpfD3xMLRdyebiQNbUU7t8KAwBlIUhR/8Q5PFWp92BDjnmo/+jHISMfTTRQw
soOjXdgo2n7mOH2Z/E78mpHmo2YNE78QD4fFEj5jhGeTlwQhzHUph9b/oQpZ88PEBfXTkH3z2Y5k
Zp+jsANkZVnQrAgbPLYmPIF1dMFZ0V9IIUjiS9sN7ssY6YrXkm2FeyixUtkLWRHzf4Qwi38wa+ry
9sKU4R7fjWYJOobtuusFRG60hM7wAKnNOm/ehAsqXjKmDMwbC59GOcmQbDEdK8xrBVtG3McJs+zv
tiAe4LggSeQzhWAlP3gA8V1sByTX8Snly/e+ej0K97xkqPmYb7WzU56CwBcFvlVP/kcT3aHdn/mK
LvGsCY7dOa4c0UdKpnDfjsopwEPePcIR4qEXZ+BXeIkdpLzxyV14KC8xRlfcHB7iUU4kD/p8rIRs
A4JbifrY6phRrtl5M6BYqCkgTtjE+Y7iGjM+l5CIU0fft+CYnSt3XrrukwjY+h7ihtbPrtuxd8bp
MmUHMfETP6CORpxlB9WfteNo/7wGqmQmJzUurQlIl08v46jukHRB+cBzGpNoNjGlB3hcwJ4Jxkrv
M8BYko+UZfJ8ESkiPGbEKgzeKuwNMOLKPvBZEDfmQ2St97dDOxO9DhgTAeGzILxEdjCE6+o8eOac
d0g0WyyjVrAE9d3USnI3u7VCpg+8JjoNLKmIsXdH/2pABs9HSkya7dYJQ6aLWFqqnQpnqQ5IDILy
t5+z+jinlpL8NUpRnW/MmKT6nmgJRNDQpHWGuiCvdPrCSFbRvBcMCvRx7KB2M9qtbkyKSIFmBZUe
sLvZrYlDz4pknhDTFwRWsnpYQVRlByZp8VfdwCfFrogc7VCNRGJuK9eykKJFIrZvDtr5w1mn+SMN
rHZOrWoDec9MDRsfUspi18Mn+a5NK5Ez6tyXb3ZwXWdTYeu2aAs1g6YVrUKxWSaBXT43Zrb7iqCb
iBwr2dYn2axRuAfPSUALWK4WU/hEFtIlMUX4Slpt+8BAjYVJdBPp7yCoDyVhQCituXda/zPISW3f
UEQvQEJjhYCRxC96P+D7hO6EIlZ/KCk4Z4aa+uzoLYwxNjEyBwS3JaFGxyqSZM3j+IR96o3KPqHI
Dsu3gGHeLUfYeFd+rcXnvEREsiviCOSm7wPtjcp2KT8jnOsLyIE2m5xnPdSIXzIDdQXbLyqOdwi+
GrYgVh50+BbRgN73Jh+ya0ywM9JcR6bFdWmtrD9X7Rv5lx+qj/+2yusC9289sFE9YU9PokPjD/7D
GNLV4AFPE2c7FVAuLtxCKzhKCkP+n66unecceBVDm7Xt1vHFNqIp0IQbEAQXA7BMH4xiMHZhX2GW
v6lXTB83tCnsGbtOTCPjWOzgNqSSQY5bJekZW3XggARuA7ShYzKJq9MLHW5nIgjbO11OWEgiBnOM
lTOZ1JYINE5UuBag6NKtW/Thw20Xg5YpzypQkwbC1wa5b3DNvTghSBzEDWJ4IsTplJFIQXy99TTN
tAb5cQ6rXO7JwOGV0gPUF1CKjZ5emD6HwIaWiBMfnoljt3OCkg0FbCS525oxif8lXjlFv9qe+/iu
mFfN56P5s9Fjrs0yvJKI1+e/NKqdm2bHuDG1BGk52JlZcZ5rQFiw+UD1YbbPl0yDuMKlfAjmyKOJ
gFrcIvbL4vjY6BRk/8ad+Zxu4sF1NGrHObjyyATTKD9pf+dfQvu1C5k2w53A2ExfBOslh9bekcjl
g8J7IYJ7JbHLlpA89ngZKx52DtsN0VptczS664I3GWX0mqwo1wO+bLwPHRCgETE4+xt2UpbdfhZ4
wRuHLhpxrMSat6wPDKGIoLf+DFPgfafw5VAbcYACJo0YIiG+EOJ3yji2Pyh0hOSTi1b9mbOC6GoK
FOLh6T1Jm4xb4niAnXCJPqENIs/Ld2v/sVu0IlcNnDNVZDMEnG6bLl6nEB96DwDCK6JM7BfETrfo
E63EcYXY+sr6me1KjdK6OGoGHYjDkv/nIkPxwytiek9c5OxFOTx6TURzX1HfsDYciSkd+1n+QZsC
voQ9GqbDJWRaD3q1U+U1qnp18BldEO7SlXreUVB6nLck0qE31/nMKs4Y5F+cSi2kdjwTjKS5tOMt
mI3kJxtFR+xiM3WfZPz63yYjiy8p4+yLzgjOBcrE72TpSXhwMY2f8TThsyeFPHe+OJ0R+McDD+Ge
0pH8z9JxA4RmJTjCu6aRAOqkb7r6lM1oZZHGQS5/SGnC/1RMsPJd0Af5q2jl42zmqHzs89m7CwJT
zNulVz5JMUsA1zFaHOGfOj1L2B8sCZmUw4HIOCJQcL7QvY/6wMZ1zSCsG4qfslxy6tNqoOoC+7fa
Gj9mRVcJtghZIEz7uvgVtN6U3RtvLf65ayPdfVVheDD8Zg7N0Jaufv0qFpSFx2r123mLZpX87cTQ
KV5cBoLDtg7cvN04hW4QQtSV+N1Phf3duV3QHarQutG+z13HvzZJFH/wTEzdEbCpSn5PpU97HjgD
Y/MgWPR9tdBp7EJUgGRFz21C2FMXewv3buy9RqEloq6NxnV67/GzEZ8bKXHXkHNS7SCXkA/KOMyf
d40r0/d6Efix/AJuBgYkto7Rbo5uTjExD0N1j+Okoc6ta7Q8i7uIq1gUidUtVlRoGWFiBBq4vKIi
fBVYAcXzhDEruxKT1tZ/GKaPgKL7FAPVwpM4x+Uz/XDyAY+PkRsGLSZdJogTuVWJcDAnJhUa4Go3
EDyA9K7RgOW2fdo4491aB6bdLnRD2cukup5DbA5UtIsQnuEsnBj+wTnDqTIjPu67uJQc6kZgpBsc
w894U55gVWHsChuKB3xyh+RYNwN22LYkVQGIOrCmluVGl+RM1PIWV0/XWkaWdaYN8l/rhC6i8ZYV
X35XDr7biGNKrIld77Ehp6xpOwf/ff/ktVnnHujH2uZ9qcVKfpfvt2N0KLJ4wFiuU0zLg8b0/Fy1
0vDBgpqDQoH02GC/ZMUdLZd+Rdx4mAnNqe67sNb6Ls9Gzserm8iGfBX028SO7BrOOQkIoVXmyLLe
mC+2U7P6iNmb5u99WqFwJggFeMLWHYi23eV9u9Z3ghE+GrOKuS7csDAe4Ud1AXb5icF6eXRr/vhL
WuKCgrnGAgP5bmuUc8kN0+vjKqo0e+pKFJwbxgAd/1FlbQrVLiFAACX81N+N7lzOn3nSeMSwOYsk
uEGU9TZq5XAlkUauLwLwnH9ppxJalOMuU4BFskeCl1GYEiJKQgWTh1ovFMGyg8t0tCwV/tEVWRwD
ReAiPaO0RF/FJV2DBUrgCNFfgRO99CxazTY2vrfSNcPY3rkgP0EjaGHr3digLN5FHrELzyJf2rbf
dJoI3ft+4eJCBDZCcLpnKaHNc+75Q32P4GAZ3pWlJ2biWSTJTjkzXkIfeS4wE92M/2KoxcnDkMbj
Xe2a/hXxt6hOfudZnEBYRARjhIZQm8WnPixrjwlR49aC/VDWjXf5bAAjlzaeUaB00w0R1kCO+qxz
NLOYg4rwq+D9sntIo7oknoVCdDOmkMUQqIoIJDpfjAyOfheh9c5g8+rTEq0DSzhqxXKLjotIVNjN
eJSiLCJ0kXuQoo2tjG3v58ajea876NIE7s4oCgsCWKJzMUoTfrgMc3836IFRwiDNuU/LPFsfnGkS
1R+YI332RAQCJwF7f7siEu/LKHgxdG/dDviC/dsMDoV8o6hMTqjk4w8Uw+0ZfBlafNRygpeeJutu
qjq0jeOtUCPckTnUK2uILrhC2MVtIJBkulvbze58MqgNvH1XuaN+Snl4sYmVID8eHEPIw27m2vsK
e0T2UEeVSfFFMnLc9G6o851bt2V04YnunhTIv1tgg20/2ZeU/U5pOgTQIsNymfm+xdYqxs13HWoD
tBzAaMdr37bJak7KrG71vapwcS78H4LqJXO7+Yn811ncOZ5Qv6kMZVWS4Tzn8DfBNaA42bb5ELq/
50rOS3HkuygS1tOYChXzRoJO/7Spb2KCbIL8PWPBSthawcuHme9GVH9hjRmlLMWjenyL8yTp8dx7
PdZK2Hile1BUaOU9S+k4/sPLu/rQcVnzo2jo0kTs6DtvRv6xsoQm43rqgwougJfnf8cCguftrKQv
ypXn3eAnhQq8nReWjPtMGQ8oK02Wye7F8o/luVCcwpyhzKPla7OO8yWNcpgMHXcLeTd508MzI4UR
wkSqbo9akeu/NGdy+F1hN73whFm09VOIX4v0DdpDYtUl2N8EKvEX7iwlT0GYE1Sfgrpvf5fsU1py
p/jWcfcvLvKzDubgwUM7/luRGf+AwIHAQOBXgz2QN+aNSC/idmZAElQjg6tQvsOM1AS3lZPjv6Hc
l83RIkdyz8UNCUQ5RZ7Rs1a4fIwdp/JUQkNP97lyW9ygSOauNm2TiFglvBd738UPSOnixGfRzjiP
hjUvvnjJ+z8W3zt4WS38D7ZKpNMtYBKjY6o9opvZrbUfdRC7BNlOQ/K+dpV5gjvFPLvBA4HojXhp
fB+NnOovqrLI/hSOz/3SKsIxd4nps/mC5aR6riMT/pfCI7EEs3s2RCIbgsrK07EutgjG5/U9mKV3
HkhJ87eOT+e3HZnTtix2uIqOrFljBMK1AZuS1Uq+NGG/FHiwQFT1bnmrmFq38lln3HLVUaLnM0NE
wkbP4TghtqnaqaoO2TjrfkdgO1L0GEQ7ucLIj0n9nVuWyWmUNAhn+oyJJrxKJI7UZm5PZInxDoaw
cmdfKKXuvcIxKEFWP3/kemE/P0WeB1y+DxTr/GbWXbDNHE6nA7Eqc3iM5+AGC5/x14+/4+KGHyr7
MOlR8wjsmUNih7+Fm8FhCyEKYQMmHmHClTAwTfX86rVGrsN7TiEnNxb7ChhZTNPe8GxNhEhggwJ/
9e4nDMb/rRns8G1vpVNsq4UJD4gEwnEqMG/Jiwu+HVWeiJZ39n1U0EABHQiRgNoBlmZug7A3sM7P
kHfZVVZNVFyaNWnTk6OT+r4uiM/GCthNk7eZs9UnwVsy69lN2Mw+Z3xzySXTIPreqRzyqxF9nd+M
tVFzb4mSEP8W5ZFFhXs3hsHjeP0Hjw2g7gTrQrdlqqzgHek8efddLDfHroLcX50hfVfz54RjAFHr
rKLyaJinPYMMDIkXzWlTmqly5aeNRzPfk/tDoCeqWQjOwPkbAsFGrPmbMPVa9o9u/Q/vRXhPYC6y
Bh/vx0tgPVKIUVJI8Rg6jMK6s7uKla0nRBbzULtq9MGe9ZX7pNY584+K2yhCIO7Iom8PZipK2yFN
J0bBQBNDVkgFX6tQLFdioVmIb0o3kNMGPEPh0Kyw2GeJ2InwG69UKPkhSIE+odKZAkKPEexuqmxg
/IDL0cLHEcOCiTpzB8j29aLBSkm6JXx4FR4YKs/5LmrJ5z5IK8ILqIn4awpgbO5M6frtB3XklJNs
z1nx14Oa8Q7XxJATktQ/QT/ZYy1n/x2jRvCTciOTfeHSEeAcJ6uLuPOHCMUB0IUOOB52lbn5j/56
Wk6zyOH3tSSCvKPU5tDHZsdt3MWC/UjQeUxpUqtVfIUbvP5Bq7L+xazp/4FzzC/jhSx7mOthtDsE
CItu2TpY8TLSXdbTaigZtrhMMDRFlIIfBEW7K598FM0nojnMzT9Ic/7INDnXT2iqaoH4hYqru1eZ
p9c78IXOssNDGOAyJ1MFGKB7A3H1NV0S73YAKbBHbVV9da22w7mF2ATxIPDz8hoDuHIgNJOT8qwE
fyrfxGg1GRGjwOf4bJHb3kN0LTAbTn3wvLYjsRuI9zNyrA1uN94GcpEzrtA3vxXON/Z41z8FAMvE
rzkdY25vNAakqOBWa3a9X1X5w03z/sZbQsDMkJfLFi5O7rGgXYqT53YFDOsiJq/rHw4XJKFj7MmT
ISeFtWku5zsd5YM850RzAmmj5gdvjxGJuJUsYpnfvDtlXtGIZXTNJNpik9/7U0X6jjSTNwJiS237
Z+69Ptj5nTuuR9a5xXIJmWuxkQfBXH+jLo74IHLe7+az0pAFj7gNfHu4pQUt76pwpnGbFzcYKMgL
4kVYdnVx9OznvOdUrlLjJMP0D3WJYLVtX7Rk1m5yFCwb0Thd9JgklFMXHVVDB5kXJXp8uF3n0GFK
orU8Od40r77rvdYs0VJ2o8tQb33i1r3tSkzn9FJSyacHwFriuUlgcW7E7Vtm3FmN2RHTTxEx4mg4
UctktOiLbCXuhAirE+GThFfQIq3dCZIP8oGc0v4zXwIsDhEn7WlC+8rviyjtCUKNjr+AkWU4ahLd
UfLEPdmALJ2We7YaRFnEqXKAYU4KdFfIkftmvQUpnpEuW9RZ+z3oxtFZ9sLzO/8pXaaV2wZ/PxIh
VNWvY+ot+BPXrLufBNdz5LU2OqTSZTLFmrZe0f+WktRblCD9M/1Ej7UXd9FPWHV+dyV0wBJeMGfm
jve+ClDrivYVuQbx36g86F96p7AxhMLFpHvTKPWYsz1cAWpiI836bv1qeN8TuisD6JhhvXLxcrL+
cyOY5psYlgJ+WLILghNOHDbjtT8B4eto/xBi+ZGXH31Onfo80IVN+x70cm0OrFQyb8/36mKBT23I
xqk0/rrvmO9Ew65v2L/oI1qPkfNRZDAq3WevyOnyul45znFs/KU/Km/gU/AyNgw8igmqkdxZxJuR
ypY0Ww76hFYwc9qJLIuDn3kt25hYKGI8kJ91kPRqwNgor+w88IoxWS2fkTMuy0PeYrriWYZr25ip
5TIlOuGeFalhIGo43Y5gE9RfVh8MpWf66vHY1TDozwgp0V1lBZyFrcK/8Xqzh6Xcz06HeaKehvvc
ocB9NYyaT70zeyOz4WSkahxLDwngZq0T/EOoHMaLdbgwdlhjODoJYKuTiyYFF3r9ECaPzNqBAlnc
O3YfhHKd36Z8JESFsiGFV5eQUPkRFqK8jxLoBuQy46fBxo1AfPTllmEpx3nsdOGXRGYCIq9D2bsb
mJczYqhT82tNBiJPmDyEF6I4yGNsizi5uoUTRu+dMOZUEgpSbHQ4IZggGmxBYxaRG0U/aPtVivoI
xNOzd+xk0+AZGhJIX6b04UPlCpKrGhxrP2tG171DVmnlVtzMCyddpTOQIxXRhTsIWi1qK1+e2nQB
62oU8QMUQHUYHqhfjH1siUnalzTowT4Bz+HfDWHUd/ueZBO5mQyQgkORe1RcU+YG+XmGk/bTJTO6
O0yKkDcJCvyvXxNMtKkO4HzDcSFi5cRKKlvP3WQhFGY5BTtvsiReHW5WnxxH9jkseoOOK/qhRWUS
+HwbQzudimIY/gz5PCp0TqQ+37K+gTxwb/dmyNo7HLVdOJ008XzDpRBe6aLu4Tr9cLsWT0JlARQh
1Ooqvhrrzew7O5yMW+TvEB172pi/oJyKCR3C0i0Tck2gL5+xKJsjfLFKvEsk4sUzVI+4f5ghYxHP
Crcf5CAQRn0LTc1izHceC2lmiyv8BVRsOIk3HYO2/EVXAZqEgHTtkHV+SkWcU7vjXiqSQT/gpCAY
iA3Ajdyykja0bBtvYMtQFNNwc7NUBSF3WcFAsVs9yBpDXDvnLuNlZRZUMjsn2m4k+wbtLsc/+/Jy
YWEb72UZ1rRRPJUyzg9eSuwl1BYDf/i5qIQb3bAszjA/Rwj3EV90qq3GTUGo5ZIcaDBK2e3WpYn+
KKcs0l3nOuvw1hLlVuxKdMoPGNHml8yJc7vBBcugZ6aLD7cDKOP7moHkc9VTKLOxHOzFD320mwo7
/3PiJBndjCWq/UCMZn4OkFIvxxZ0rfx06NZzQlvQBOXbyckTeH9rVgKqHKZh/VylRZ675eUuIesK
zyLakL6O/qxZZcy/tZj9+by4JPe8hCGoalAQFk4RwJqijNmkojZdxk0Vt0hdRJBBaZMpc+IHE6A8
uYaw5VgWVjHSyR0XnpIH4rqdkIwLksqbB07BWKL3TBSrSTz2AmEn2FEjj5JJW6hOMKtghO5o4hrj
bTx2kfDckbhl5b/QR6DGkcnhjESfBC6wagWBjqgVKQZS587pZm+5N3Wi2m8mgjMjnNgVGl9742Xu
sYaMhICvxOuOdx4e9BqOe5T5RfK3ccPI28s5nZOrB4XFkHfpzmm8fszcWd8pQrmZWmoQ5S8nKrAq
7FrEIzMV71C6D3kW3WxVdMDvfYWF75mVpC8/Wn904Ht4cnKzu0asvdrPM6SXPUriwvxIGgkZs29N
wWb0EzewemClqypkjk0M3TajzwsfECtogdgpy3t8eOUy9Q8YPadiz2FY1o+woyQyQ8B3yV2mUHU8
9S5d9lc8DyCh9u4g55i9MorPFBs9mxr9T1FTeDdVcFx++Fxv2D8Mo6xLJCAxfyy49lDHV0MrMpZv
DQsja9nvtTsPP3e0p9IHi8PfCK7tbzSbVSevEucDm0X2LFlwbNg6T1+DDN0e027aOgfb9No9ht1I
4bwCC0yBFAUkb+wGxGIRkVhhbMGz+RV11tZzSFZhBZ4GzR0C8Sghci1bJVsXBC9Tch7cXgmQXp22
y1dDmnBwnKRmTwqnF9PyZ5FTPKPJ9NJkN8mmXUiRG5bic5BsgXcWAKzd+gVPP/LaHkje0TKQGhFF
cBXEj72Op/6C4NkPycXtSNt1VyeLDngSgKtyOEyTf2xznYW/UtD79OKYRvVBI/v0fy1CtckpXkdq
k1h5ibcrhKqwlk0idZ1Xt7ZFePAIplw4chGY34/sVMCbBIFoh+PSppJKYchB4R3dKlNULj0ISicg
RnymRcNpsXoZgEGUQgj2I8ocKLnAGg7A8bq6OFUQIGSDO4MzkVS1KXB5b4kUysVmYXHefhbjOOpX
3aGiJYep18QV2YA0zG2T29Qf8JnT2LJGZiAWtbsgx3fCv2Rp8VWbpai3WPEGu5mTWMjPIkz7PL3y
5gQ+nukC0T4GgpqD9R9PW0WjvZJAc5+IPoZoptmsb8K803D1ekmMA0uxGfgTLCN8B/TNLb9Lz/X9
MTMB8e/YWhTiR9eo7mk9itLrmg0JttqfsR+jmkXEjCNdIKmH5hjIk98mxkd+uLBYuFSaeevJyjC7
OSGFz9lOgghRWBhr0OeNTP63CpnHn5JqbvpG+8Dwj2QjLzSEpHQQVCT0loGLz1rneSQbg95KWp56
6XZag6n2kS0zrx6Ffgp96DrkUMd93F8FzhDdPjDNhvq3bPGCZkB5akzAZfYQwBGy+QP07saGhwb0
WtftcQN7FczFWgQi3MLRxz29EIZg0bSH+TodijoPyk8G39F0Ddd8HY+27gmrqJIoswfa1YCkJECY
6aEVLpF8ziCBGDG2wP5q3WUhbumGHT0z7h8nxMEp6s5+qDygYTYMR/zAMMD2ldHzuaS3QiPKx1Pt
KlRsEPpQKzAwy8vsGf1sx5xfTQVRRx1tA5jEkcKgrqn5d46NRkoj5hd0a2lNXB16am8z+Avpugxs
1HIK2PyJHSstgaAiT6OTIGX5iwOeIWOVa3nX+COptogtfnel8MxeQFG0mMUHPF0SCwkzJRWjIsCD
wFy0ndPpTGZU/DM0PvnKrYrD4QfRiFJ/aW3cFssuuritRtxCEq9cO/sLTR05OGb2YS40+VAFB+Z6
QJGLbnC2DVlrrPv8yZlY5nEYDbsWp5/FfkKe8lcR2uaKYiQHs1esdFEuVTsFUalmrB+Jh8UthFGK
jbwrsusw9E10BcUwNXicS9RtCVH23p7VFKVakCRkmAR5xiMVOE2OprOZ1cp5aCMCWJww/XDGJltP
FSDHgafareMrrz/iqXEKx38pW8dXUYqZlS8+NPTzbkM9XEvkH8ymqBMYitOwbcIibNRmxkQHamLR
PP0ODFTyliIufBd0gHpafAqRPdWNRoBCg5JeiJsJpkcE5Hl2HiI1imswl4vaExWRvg2TDEM0wfSA
9wDNu/c8RHL5V9cJU7laAdnaoX/xk0NbuM6fJFTlz4jPvObbcIc346wLRitCAKutRf/1BUIG4z/B
vKwQ2vgWyDlp0T1jVK6880qU278y0W0D4AnkOCq/ds2IEEysx5ovt1cOdvEzTijDwJNG0fqLIK30
sYEDtRzjqlLdlg3vLc2mEUGzD4h3JnWmD+oT2uNU7ty2iTpmoEgff40eu6bD2JNT9biOTPZf2FYR
y8HnkzZbRsOwI9G4EN6umiw/Ia2GdI+BK3uVnUm6S659EBhE7YBG16EjHpZkwgFMumj1PAk5NYdK
L25IyFIkSdMzFq2v1Nnw0tVzwTiag+eQI3Kuj2HWJI+hZJl9mnzmWyTvlBH21Im0yL0zdBqIlExj
sfEDRs6PaV1ZDW3cSEwOwxgygklyZ6vdDCuCYKwanJmqzOfAcREwGRtIGoM6weRDDHT3AJqXxB1H
BzhPXeRC5NRikSGJItLOse5jgjEKtAEF82aJrglzIZtnskWdpyacgRPCt8n9DeK0BHUmjqfbyYy5
7dBpXty/cYKhbRfEjnpGaQS33tQ2+dVVIv+WTi7uagbjjN7+D+tyIoV8v1jX2xGIBx9xYrWMYNjH
nOEZRN76ToGrQCc2DoKtJYbviBgksGbFDV44XmEOBMjOhpWbRReV/ee6VL0BYQbQNoImO0+kEdwm
S7gAkQROknguZ63GndBtt1zRuCftHSI1rBFznn5S4i2aHK82eTV4PtTFqpTQKxwOxe/aGduvnPz4
7xzapnu5hTm/Oj3Syy17xfrS8StluxRLOQMal8iN18YdoveEk/NZzUVbovjiuBVo8XvxWkHVbc8E
8kwHNn18ymEckEXot8puA0ToA5XMEhxm+M/xF4MqHwEHtLLyKFTueyfRhdm/VYj1O2SdROiiWfNj
BOAWd55TivBEXbewmIz47QmpFgmWVV6WiLZW2GBXIfcg3StRw90IUFCyD+dJYVLSKAiesmBKRgjT
erFmCuBwIbi/R1w1Jme+QR9us4sGelcLVbDaaCN6uNkpYjjdkGzd64iXMdsYf8ZfxS1bPyx9Zids
CtaFTuS59c5foezcrWvfvZuwMB/4HcHqRE5YFPsgoWjcmtG99YRZ0v7pGP/APskYq33WzjR896vA
gB+Nljwk5CG5Dq+lV+vpCwceA9mlcfRXYhdeSuPJjv0KiswjgwCgtRoo34FlYgxFjCgaHuI1RqK5
0XWc/HMR8BSw69bBP4UZwd+bBggPZykKee/gmTas700Xqvow0NT5Wz/oVP8iq5g1uB5IVvf71BD5
QbLr7QXux1ebQGbZs0S94QWRUJCXRMFOoBpMGHrdmvyK49ojetnaUWKiSNLU+9Qsg9XdQDjY/Frj
qAZ046cVKb5IljBAOxOoHz923HNoopJ0l6KnHtZjrOorojIiQ4FQNP9yZ2UWnVHRv4SNLD5wlyVf
MWw8u68Xbm60HBF96TgFuN0z2T/GLcXhNkknIOrN2CefFBhYkkA5aRZzTdwxCkpY4W0CpmoxOpvV
7FTgE41FblVZbQuJ87+RaNHoXaUjn5H+sG7UGbnMM2nd4VPlav8biMAE91z2/t8yRU1ympWlH/Yb
pD4IRIZgn6XArR59rCQFt3cmigdXYN57sFmvbmRUmAgYq0Ic57tShesZCPsMtrCawSiKKmr9XTa7
eGBaWwxy5w2dAZeJunA8dVMzAzuDsOEe3Qh9ID9VRZbRCJ5kl2I1FhscH6H5ZXt6nU3YY1+9NIPK
T7Vp3PG6dGkHL7yn/9+sdD5qnzomDw6c48uZVkIiEJ78STsPVmLNCE4iptvZYzr1p98MRVPxWLVs
Ef7DaoN3e2+CFgDpYUJgnSX3ZYJGQh2zaS2HcZ8H+EypNdS43HgI3vo75qdCczJHsSEnwSj/zWkm
FKyZyfuI+izDyTAREjwACdf+6G6BZnNM+p70q79dWuqrGXET4DZBQ1ARB4XkeFcs0nT3KPCW4WDs
0qAkRAvjMKV3HSK3BBzwtMfFzszumeUuBgkFOrfbFAsFKMiGwOt/6wKhxhFTbts8LBhFHVyUMfjn
LUSuOn0iAyzzGHmvTGuQ2yxoidmY8ktl/FBkIYSJLreFI1d7tZyP2WnlnEbgRYBggiUZddEZ4chI
AymD6RY5oCPODhxw5XZVYn5L16iXmH+Hqj+gJ3KrvYsU8VkleM52QQVR/OKHTvmWkxXg3cetpmpl
CIHOlJF+L98Yx5mfiHeXIjlUE+GAs+Z2xgqkBWtAImy3PDC3WyBouuqoWzUFp9Zlpsw6C6LNia2O
l3wT9IUKEnqh1IemTdF9B/h90xNZOgstjJK9qK8qNaP55p73snsYEXxeOf69G1OnkS/erVB/RgKR
xC9Ap26rxAVEOsFnC0/0IcdAnh7sCvmLqy4JvZNUCWpLylfzO1jSJTsmCZLlTTfMeMzowlGw078L
himpS7+iqRUB1egyrLZ5SLG7rZEmuc+KRp6lQkWoev6YhvhVuQggShUroGeqISCQsBzCUIVbqdvl
ieLH4+gMgUTdw3pUPwO8juVu8vxweJ1cQfwbw/AO5VDgBOeqgJn0y2bUvB8tBgp98hMGQminaosT
PV2nzZIox/xOUxU2l8aipN0yUm0FY6Kujx79Zh7Engml4IogqLL5z3PZBR7QrSmQp2mdMvv0wXq+
IHefyvOUWmZlzGAiNE8Jmk75P9LOpLmNZF3Pf+XGWbvCmTVkZTl8vcBEgBQlUpQEUJsKUi3WPM/1
6/1UO8IWcRBg3PZZ9OJI3YmsnL7hHR4tkKfPHfQw677Gv7jdSZ84A0kFkzMzJSzXrsfDfRGPqMeh
WsP1C/HSrmvQJr/ovFfFennR7+mJE5u1igYheFTDL8NvZaanF8KLqX+sPKyc12Vvwi1VyJ3BIDJK
W2croOd5eR+QKcd3+Da48eeyoOuz8dAzpFcN9SOnoAOy3IK/CSsQKX7TQmyVyrdGlgkgVll5mAZA
Xms+FUBe2voRPYaZ8IO+P9hFZxDopUxgqjJeGM83HiIl3br+RooxYEIayCCj9WTMLZYUle236ljC
VxnRtOigsPMn2vKOrfam5q/YI3Pew4vqnD3VORkdee2k8UCpfPC/2kFcNXuiGTwGh9G1oJBbktck
cxo7fxgBZYfbpdkj98KBArfFY7f+RhpNH5smk8CNxLdhn/uZQ4xKtNNgOIvwhVGDNrJ3FKUHAm0T
WyN9Wwbwb7bKiZrsF/oEyFyMoRudKvRzDrVRGpRFlDRNbD38/nu6YOqYZ9OOB7SvUUq3g0H98nFe
b9Y1FWl8iBKD99P1evOzgnDoY8vOXt0sj5dayq3q6JkoDVHpRjaKzl+BSg34ILQ480bW+7kX3SJe
VcGvEh44T3o1U1KiMaBRJq1zPd/6Lswm6lwjEpJVr0WFXuCAM08DyiNYJy3IlGwKvXpDUQ6PUzoi
DjBN8NeIOLNfjmPJswg7sg6+ixD5F0ryg3FvwHeAtNRwmNag8AjoQarZ/WLEG/0AZN2+YS8ABMkA
d08buYwc/hXEMqiiGxHq5cSAf8HBho3sACH2aRxD+9s4fgcrEsw3eGTiEH1MVBIXmwqM/QkwPx29
SI0DbrNQDp8B0pjYBuGoclAOxgPbnmr4j3ZeGjuNmU2fazboPfKGFDLTpNDdEYXR9GWezWZRVxt8
Yx26nfWIatDwdTD99hnnyvzNbOzk1Z9c/9Y0hw49xxI0/mrkDYfxBp7oxbRC4Fb1VNXlFtMpz9h6
WRqfvC5HDU8Cen6OoKw9GQDiQzDNYE42A+zFz1mIbdbKqwtAV+i51b+ahCCF5rqZPMKqtX54wjLf
kij627Op69z1rLMaSHanKoEIpkwwCARyTMsuyOWGbcadOII3TTa0jrM7DRwTESTMjqsVsEXklQeU
S3MuvAoq42RXeBjBlKR7EfvcaXij0C3KtIIvZNoxd+0cT3AnqhDE2ko3gqSAhM9IIffZxVttl41a
46lZ/ya8KqKtOeRuRNySI+AZ56Z714I0FJCqbNrfuiiZa4XFTURm4XrprbLSFo4RqosdllGgVbUA
mAJIMfb7Gy6C7PfQV/arMXDXLtrgmXHblar65dLX8wDuZTn+rx4F+G1gIIK17Wa7+txaUj/x3gRq
jx8fTg4TYFl0MXK+06rjTiWBMyK3PtTtwr4a+iB9qqsGa0qTtxpf34JO7VbSZ3mzm874NgAD3s9V
aX5BXnkR2kGhqaFRloSgTHjW14MXm9lN5Afw0aYw1Xd1OnvfcwQxunWHpAOQxqKAKxKZqDYA/YDp
69EGfDBAylSHIdPm175vw8fKl7yDoAYnVBOmYPxMnyNHowP8uLUK0Sm7g983v4qeoHwdWjher9RI
Ik5bVUKutftx/DGICclM8lGanTSqayDZVm6vaaVmBweEU7/uaqd9pJdWfYuDqbiPc0yyVgBlqJY5
jds8pghAUpsJ3PFNJjGAEdpf6sZK2rTYtQKX8p1h4EO/BmyOjaWuxvknTKrqSdd9AHJELDThtpd5
tiNmwtecc1/0a2EQSm1zJ5qH9RBplK5A0IkVhb3kIU5E+AoDyqUwNBROtIHOGH/1yG3dNUcue+ks
w/3lxW0fb9gJOGWVZGVfPYR/+BkS8s6WpkF15y3chPUcZAbltblMvtfeBDglMwbnU1DK3Nx5RE3V
ym1iLs+gpnqEeRB36spDp+xUj6MLD1mx/kQMPluDxwxUEHcDMu1dGckHHBG5p9Dmki8BPWs2VUFz
qJna9OR0ZnpCwyV/blsLNKUUk/2JBkP8zc8VstBtXjrZoc/i7CYdEf7bjDSzn8HekBj5WLVYq2EG
+UTcEBPyumaBCKcJxDzcI/hAR7yB6dof7JwMWvugvFF6muhr1RxGlJrKklAAexuQVZJ6/b7veyJ/
nmv3F47u9bDuA6c+ZSScT5YysF6G9aHhAFX0BaAIjVsD+tXPNAz7L4OGr0dobToEbH1mzwv6itIX
6nLpd0MA71rBIhUAIYPAGzYUfJp4K0D+gN5sKP6ums5blNjprlDQKVz5Q3N+6aKrPEGFfCDfXQV1
0LVr6kN9STOc9v8WtATSz7gbJ0cH+y+xmpMBc/OkbjQKc32ISUTV+GReAQpi9i7jqvys3Tm4Aw1T
jhuk8OPgOW5C6y0C36RWALcaqulpC/MiC4sXUo70TkTD4gMwSISKyTgCjcfKlB+RAJbTFyq0NUIg
wLTuw3E0s4OMR0RN0O/IeADNCpHPeJ7KYp/X8YK2RI4CCaiqFsHWQIW5v0O1kuahXQPrpF4hnc99
lRm/OxDYN87y05FuDQb4cvia/lJTJoG8w9GDeNE7C841qZEn9OKyekrGzH316mbgFeUOhLKKLMh2
EqaNwBL1z092Z6O4SV6Gao9GPy2lsU47YyPxdMUo2zSzERcEtORWSCIMAgVp08V2GCQsOdUMNnvd
0U5DaGkgdCcrC7NihaJC29AHJQ3eShIh/N7MxsSWKBXBbc5FRKkY45g3o+fRWxtIvdDeUOgBwX7J
JxtsU4zPnJkgG7oSZIfGGhXd8nuLxCDqYzTMP9EKluS9oiezE3LIjykmuTFS+4X/A3w+HE8/GOhf
tbQqWR7I5RJ/wsU7c9QL2TonczPL7LlOszy8I4Swv7ADKsDgZRy+wkcuvqNTSdW59O0guw2Q26Ae
bwhKAxGto2ZX97p48rHLIXhOAufehtyEFs+ohucgaHmnaW3Y9SaUZuBue4Wf/UqYWQmch0L1ZqCz
pUlbIUaCz2/qL5Yye4j6jlG9ctYxx1DKL95GyD74yoKsAJ9qd/GL9qBTWx155C4XIaJQEPLaRw/v
IeqNcZEfwK2XPUUoF/uxJeSkyuGO5jFFcZ42CN1hJM0CzwWn3CRgAztowjgW0GblEapCkLWWNbI5
WcX884jk9q8ApSLsbuYqqtZhmwQ/GqCjI+c1bz/rIhsNGhac0ZWZdDBVUqtu8Tjw/N/sa4o3aA3n
FNJj8cSFmD0Fc17nG6dtpp8SmsUjzYXWWVNKrxD7RhHrMx3FBaaAYd3RdafhgE2tLdZz44lFkcpH
PkMGfRIgTTLOJwms+T4bYXpuRIeUBt9MUHBznb4Ek4/T9LCuvBCVR74ACf40StS7BP1TYpXEcIpN
6hnWvWQL4tYSZfoO629oSayhWWys2qI/iC8WMViLu6RYG0Nt4h1LUALtR87esK0TQ9VbANl8cm4f
90dqR1RrQ4A8VDmq0to3xjK1MpPVUZmajC0b+7jBtDYtHkmmoEUR0+pNjsB+vJR1oMBWRLJwhFKb
TKyDILCvYdhg2RL1/XccDfMncu3+dQzjBApRg1GOQXWhXOdUK7NViJ+4WAdzJm9Q68LmqzEDqyRA
ypMfwNPrHw3aezFv4sJaiAxqLIRXYYgiQ0weYfWR+8Zdot0NPJMYlnDaDi8huljHuaTJulIW9dst
XnGR2lcaEtlNQKj6pdEd2RZI8Bic15BGPywbpgJinLjS34aNkX8FQxiCywmRuUZjPx+fw5IQax3m
Jchs1BrlgQuLHL4BcJJuDFABwx7aQPCZ8g4dLItiB7qMEa/NekoyJ17DK1QeLPwo4OqnoY1MelAM
r1lKd2cHC6rZSswD6AhWAGsobta1saFZ34dfqSwHRFllYWxGWI/iczuS5G68PAVTNmmasYcWe9Fv
cHebPZKBglbgDLQRdSsaqfSpzbjbxt3sI77AlrA2aPFYz53RohxZYz/ZHkINnX23bBeHz8sp2tKy
RnWDnBO9SjCCNa5chquqnQHFmZwJL/AJNUEsx8eiIqpKtY06hLaxNwCQhOkrXdRGIILoFcONlkOF
7xrkuHADJbn66uJWFuwqqcafTTQumi+1CTmY9qoNUAFUB8ZdbVe8UFm1ES4woZysDKDF32MkbdCJ
kRjoraocoOXGThLUeISIwIDUaGojVBcV8qUtkZlew8c3v8woDoGGcQbco3rwWbiwtjY3tvYWYdkm
TIb5IMc4anZ5ptKjnqbQWZXobIGzIExI921TelhIw9rzb3DrIvugVohYaU1G8xZ3MXxHswW5dcgM
t0GvkAiGSqM92P4+oDoCuX3E/BrFofR+nnrbgN8W9Pk35WKAsoEi4XufYy7ln104hHSJikrLTZX7
AxkrZr6v1AJQG+nGpqSORN/OekQdpqw3cCvjhyiprWFNTl/i2I3DFOcC2giG25rYZmM5Rnia7QyE
dxBZwUPa51a7xd/JvuldgavS6CTdPWHeGN2YZJLRyub1EZz+Dj2dhprFLySe4heJX+niNGTk9TeU
2vVjJjq6iMMM/+TG6UCBglGuyenoHkQoeKNBRVnHrOIXKKb5b4jkslinwoefgYGenLeGrUID9hZM
Dhg+kUEZhfQErT1iuhDLy37DK1kTwKDtdeoTjVQfoAz1YqtZ1/BgLAnoMggXa2rV9Xu/c2xAj5jY
5TtNoPsbYzERbywCApRME119C9w2Oza54u5G8tP4Reu8qojsaDsAwBpDdWjzuHiuEb7WgBF9cEBd
WFCDwz6ezA3/jm+lLpZumGi96hbvqAKhS7w/1WowI7PbjE6AQXhA4YpaYLbAI2Ze4X2bSHGTpgUM
X62QrCKKa0bjJabQHONB67sWbXyFnDNVwfo3Zkm93FDwHB4SEJ2/0SRu55XlWLEEyta734zK1D+H
yvRfVNzHw7wSXOtvbT+xWbx6bJ9D3++jjaa6th10a4FudkLrZBn5/JjIGLCctJoEF+FcBod8NjGh
H5RivyPa0lPFy/ow3Y0AFj+bcanRS6CpOpQIu+Pd3P1FXEVplINXxukj6JdQgTnVRW9SZeAK3shw
6rgohOn03pMHtyzftWGv3JUppyGhvVML16cG5oum7yCyIjjzaAMjqDdFafXWM2r/OcuR0DOmbt1E
wjoEqPF3NGOKqQJERLWYvjm/m0LWWhoZ/d2IPbiYZbRWdNNiCjgyo0lwGioZeInNywa29bCIcVjY
uleIhLSJZ40PJo6ocCMcbqnqwTddk3YMWgEKl7VYpV3ww1TwL/W6a4oRRmcVO8j7o4SFWOVTjOsz
UvhD6XZ3GNR59g7r6di5UdgW5r/gqJq43Ftm2QwoLZaF2iLUgBQi5nLorxLaB7JDWj5MpYKVSy1z
bO9D3blNvtcezkrqDv49LQX6Kzrig4xWia7OtkmWYuYWwcERsZQQd7qVoGwvlsSA5B2O3kgM5hnz
Q4oaf3YDhJvGHEKdXISZ3fKo8wrRcohxCTTWo8wLvCVALeGoCnFqUfwakGOPsRefkcXB+ncdhlDQ
kVAwuWJg84THGGPFbhXX4EyJHqJcwolVjkXqTRC3sfEk/ewAlceMswb6QXOkIoWh0f6zzqP0Tdl2
/QPcbd2sY6QDCJoy7FjWbeQ7R1rW+PR0hSklVzWu5puogBCzEYFOrXXfq/ptgQCj9D/Y8SJuUjvw
6oGmY2YO4Ae3mii3ybTG6U0riNM4XWcjPR5g+kQ3UBSSLbwqsQcdaDpUF8r6voREOa3mqfZe3XSY
dui5U3THOKNVtBNbCmSubQFwG7o2eh6B3P8MsMOLtmNu5ZSUyMPwFaPT5ez5HXTWtWGLeQ8BivAd
GWACr3KsONnB7HQ2/zT0vZ1BcqEo6LiAeuYWBuGoiEjXpC1+vUXXCAf4wsE7JOpz70TBHDgK1NZM
3Soa9KAjmwQso9dmxlehbEov3AzVW2jmGI9ms+N0dzquzSfiOjBYgUfwu5oF/qDbwQbDsnIc5JNs
Iaz4gMMJ/JAyp0+yhswImigyNSbtlm241W27bJFNDA3GuBHDOEcoFlXAZNBXQZFCO9h+IaI56++K
ZJX2KCgJE4e83oTYBYwTx5AqwS594Fraj11G68MyqeeUJYRurgdczshvAWyjLpBjD9KFtVb7ps7b
29hvArWJenPo19rxqTMgp8LfRj2HSyov/FeQQc3RA+BJIApp4rcjK+svZMB6toma2Nml2SIJP6JO
u4paJEo3UNXsoyco6u5yldaPAMAoHTG3ZN+BmX9ESGl8dXKrvDfVBGUkojXjbzGksb0tiDmLVxHb
KiCQNYzfjW1CJF47IJUlLgyqTtd4Z1AwA1rmiZVj22gQ6N6faH/G8V95mtPMzpvc+Ix0U4rCmyvq
2zzJUVF2la5usgibxoOnhvlOtHVycsMGgxmvQy5wg34BYELQyuCRZKtsd+WDAz6C4JDw9pDceg2j
ZALR586kzmBJmpUzBVG0ouZLfhP4tGBWfA5e94Zy53cVmsOzObfFg++wUJQOc2oMuYE6PUZhFqK4
0yBe4szJf5O6RV8TuRRPo8yaeqTUNfvNxlkOOt1IQYY0DlIAASoAfzcY4hdRIM0qk6iHg2AgzACP
aY6O3iRdtQlBBXq7kpZzueLRR00D6WQH0p2kS4OM+RAi/ICNFkxe6HD4s7nDLxK8CR/kamzvWEfS
7Vj60ZJZUWhbdVxFSFaiCKQXjQT32fHshWY8Z6jLkF/lwNsKu/tCGjUWG/gBTren6FhX605J5wFZ
nvEFPmLNSxwnv7wM1TySunk8pXCFv9LWbE+Ic9dPI0rk5YqaCnI50lLMGKlHPsR/g8kG5p1ofluh
QlruK+GGCGXUHtqAu66kv3MbgdPHhErBCzC3//qP//6//uev8X8Ev4uHIp2CIv+PvMseiihvm//8
l/Ov/6BhsPy/h7/+81+u5QhhO7YHPtKllukJxZ//evka5QF/Wf630A9hSzapvcVO9LUOq+LQ0T0g
XArG3X95JFQBhRCODY9BSf1+pMHhhXFwXtoaOrK7NeYWM7osYsA5raNxsvoHo9nw1xwEmyxTmO9H
Yz/AINQucDZB4LiFSIW++2R63a1FO+Ht+mD2v31E6dA90K7yANy5wn0/WILmPS1yPL1AlNWQj/Ds
5KIyrNP1Yf59rRz8VU1hAyqwXS3F+2FKgFMoPHk2kmJQxe5R3VDhcQBdr/aTrX3/6fpwy9L/sTUc
UjcJgFpQhhfS1edbo4FU0SPpmZ/QkhVfpJsitWW7QgIzRifytWlJeq6PuHyn8xFZKlQbgC2iRuO9
nyBKJjGWYk1+ijuwXb6Iwvu2HrNHgc4lOl4FBW3yh+SDUc8+69/zNE2gUMJSiimfbZWosudyaPL8
hMK+B9RSzOUr4lPlyUXG+9f1GV76pn+OZb2foQekUVh9nJ8yndaMZago3zq9Lp9kY9rPVQ6z6IOT
8NGQy+b944TTUShGuBT5SUVW+8Mz2kXApcIbc4Ss9tjDbfz6D+ZoKdeCwCeJQM5OQ4ilmFnifHQq
htS+oXzqtPc6xudoPafaQTbHjVV1d33MiztHSxsujikdvJXfT9LJ40rGOk2RjwtfqJJP4E5D6zHS
iaO/4dQ3RAecFt34g297cev832EJeN4P20K+Dnu3SU894iGS8Dfz6RdXlGNvsA62o931WZ7dM/9n
p/4xnHw/HDhI2F0YGp1oezTVGkNzaswjbZoPVvDStCyB2QTFUJPjuPz5H1smbOFSz1GUAd4Q/i4B
Gn/o5yRAbzSLvl2f0qWFgyFr0QTRCim3s6EsQUkGflN2QoVz/LVAUG9zi/bTKtXBDWHNnoCs+2B6
l06EZaLT5PA/0zHN99NTGdUcJ3TS00BpEFNziqAH4O3uHdYtAZlmXtWfrs/y76v5/GZbHiKXPqbp
mers8ZvQqWqVYaenEdfrF5feE1Sgg9FjBg/PJlvyCMhKJA4jJWRDl+3OGRaftes/4+K6Khr3iKV5
EDLPbp/Za2sns3R8MgL40Ct4090dsgpw8DSqIM0Hh+Pi0vJK2Y6kvsvHfv+ZnRht/mAK45MPNO0A
EawEVwmx7Ct+z2JdppU+jp6wP7hhL50RCyk5hw1sM82z685GK2dJ2+OTg9QCmNKpbzYNKee4+a9/
S5urnNgaKLztnc0uhd5Hr7FPTjbeEHfd6JfdbkzmStKdqvwPrrdLC2ebDqdRm2we52zH9sWA+rk3
xSdk7OwXVEGNW2B6Co0+0W2vz+vS4YAIKAgIiTM86+z7tdZEn92wWDUpNJbCVAHXY1hND8i/g6SE
GVJ9sGKX9gl5j+0QFuJ1453tyiorRObi0Hzq2hrtzrAYh9epUcTjnQWBDD+neqxvCNxlv78+10uf
leMApRJWGD4QZ6dSN37FCyyTEwaj1NKnqJTbOXcsWnyEeR8MJi+O5pg4sgrP8aRcvsMftyovop9P
dP9PwJtqpN7t8JspXcjdbmXdGGDqN1wCHSw/NQ1PNuqZyH+FSj80sEPuKCI7SF3guEOdk6LAj8So
1OH655DL+3F+SxHtmZbwFlrZ33/+xy/EiK9I8b9LT3AmAepB291nRj3/TiAlgmGQCaAtx3rsPezL
kH2TLYr1oRWauxBx9Ou/5dIxVq7nuRwuBdjm7GO1wyAkgrbxKS1w9UJJSsBILwbRhB+8qRdX5Y+B
zvZAFJtjk5RFcmoz0fycQdhBgeyllIeuAHn4wela/mvnXxhXNO3SweLlOd9xonHA6egqITvssXYH
LGXQf66VS30QoR+yOFzeAOlFn1GgaNbXv+mFo0107QqxEHole+v9BsxHA1RImuoj/qgGZZppGnb0
reQCmq+HZ5dmTnhzfcgL8yVfEa5jSk640mdxmZ2PnVe3pT6i2VoGm2DA2w+xZjucaJYFFmWrlIrv
j6GRENzhM/rp9+s/YBng7IPDruZskzg5jpTLN/ljS9PqCgEbZd4RFMTwDLCH4o/KdXyYmno8FhXp
pw1gBp/bPJyrXRuP4D0/eAgv/YYl82XVQQZRSHj/G2pXg+JEf/wYgC0LEXQ1g0+5q9s3J46K9oun
sK/5BcRcJmtFnCS/KLgt0X/9lmXpLU3YQ2IFifr9jzBHWC1JZXtHCeZTbyIfu5iCilNU/QQ46pW7
0oMaskUkgfr79TW4dPOZribu4fLTptRnb4pF5RhCkekfPQQ18F+OsQFeC6QpHmBqC9jr9DlwBGUF
YQGNc3cwAGKhI2OAJKUU4VrGTVDxKOFc6iXuDY+IvpGpiD+I0i5cBaYGKM4ba3JG/22dkg62F+4D
R3oF6W3iBNSf7bm337pYlV+uf5PlrJ3vS0YgoV9uWtM9OxgJgmeBwD71aPUswcaxZ0rIZTXIO6PP
gwrhuGYI7XXZSS/6YOhL21GrvxfCosFpnwUTKHSPJt/AO4JchC7btYiMD6kkr7dz2p5fmtop3iBz
pj+bUqZfR2Rl4/312V+6FojRbO2hschqnT35+BA78P987wiggZI9agALIi408E01U0j0YXrj01TB
HRG/98P1sS/dgoQ1UlAZcqmlnN2CWKZ28DikfwQFPdBi5HXNF5Ug5E2DGcdo9CCj/J/M1+bS5dLX
Dvnp+8M32wlc/tL3jwnKmdFt2VN2jVHU97B6gv8EdYWN3gKLDhDZCfvn6zO+tK8J96EYexA+nfO9
hvxNLmEDGMc4M8xpA5ciBT5l6sqK973d1tMHj9ylbIehUEXjwucomcsP+uPS9W34y5M1eEeMdr0H
q01jdP+bvLrHNXqxwmlSlAQ9TI+6xeJgpgNtGJ3Y9B2vyAcPkFy20tlBQzCCDFNZ/BpPnz0AQ89u
xvHXP8J8lw2NLu0ewhJxulOFBPttXxXTU9xOizp0VAHsGM14r40cta0MR0uWKS8EJUtf3F9flEvB
FnGWKSmuWZbD93r/kZDLx/mktIyjA8X7R1DP/X3COlH5Ry0s3vRNn6EI1Sr0r/IUVhNdGe8hDZEL
uYnSZemu/54Lx2IJ+yhj8lxShDo7kvSPlULk3jim/tC3pKK4uv+e0wi4BrWwekO6MJofHMULQd4y
HK8RhCRPn8ebEWSzpJt899hn4BnWyvBRZQ3QfZk/eIEvTW45eqiS0DexzjN+CXqjAhXrHdMI31a6
E1J80p3wE5wMivl7FiIB8XT9e144dHRmPXMJ9LRJVfb98vp+i1qLHxJ4GDhvGLNRTrvcC2vzECYp
QhX/YDSLiB3bBhoU6uzE4TsYYZmpGQ0e01uA0+nwEHgmDcAKF55/UEewLKrdjqVJnUhm3s+NyoJP
FXf2jiH8p58AfKKdU5YVcslBdHt9YhdXjtyQxaM066qz49vTOplgS/tHdDS9WwPTrWeYWQuGSGDd
MuVjb++uj3hp4Wxha14Hh1xbnBXZxhp7dkdweaVuMhxNgOOgLKOs3qeEb876+mDLlzq/nWzicUUH
hgTuvCkyB8FoBR23E5SpxtskMg/o7AGtt29q/NgeItuu2g3WyLghYgpOYzEuxUczvnRf8yA60pbK
tdHAOYsN1Si7CAQpdKC+coOtxGgcpU6TvuAWm8QYEDBmPhWoC2p4+6QZ0iPA0D7cDn7Y6n/y+UmM
eCZ5q4B+vt9bOu9BqbLpjt00IcWCv3f/LYG5lKN7gOXXB9//4mLTH7IpF7kUm84W21js3gdn0EeK
VQZE6WnSm3RAOVzgIPVPBnMk0SWlVbSF3bOpoVInKDkE3lHTgl3nFkplKxeBvK+zO2FUen1nXTo4
fw5mvf+OvR1J1ea+Puqc7m7pTs7Kj6bqxjYjj6pOoasPBrzwKen+UIB3mJ107CXm++PRRxEJzjcV
nuNklyjO+pP/AxDW96IP+g+qYZf2K7g8Km90GWAanHdskgiDwnisySpr07zJ2lrc40MSuChM1vkN
pH3sCB0P5heCkxEwZuQjMMeNy1/XP/GFGN7mvCxXrutQKjub8aR8UwX16B0pgSL5mKYuPO+Ei9Pf
aMhl6eMURlX1fazAnn2QUl1YXYYmSPcoXxPMn93ALWgCHE9GKqgtoZQVK/l9wOlsjU5c9lniDfh4
faoXFpcTIm2CdgJnopb3i1uEKHJ0vmcc0ZUmT5l18Jj4oUTigZbqBxvpQlRAaL7kRtzCLO/ZMfGS
ys+A0/lHYwZmt8IEZ8JNMlrKx9cndeEj0otW3Hj0pFFfOhsIFSsseGJpHG0Nlm5tYoQL6D9zjGaP
5VTefAfnNpsfZF/Lpji78ek6eNyypD/EfWdxAdh3P6jbOaA7hk3LU5gHeivNEcV+Z0C3eYN4vxne
l2EQ4d06Vunv63O+FHZys9JqkUh7UG1dVvqPY4obnaqr0Q9OQMFlvzPZSB6o2X4R5AYh8yidwDxQ
RYoA6eRYYiRjmj/DCkRcFY4kQufXf8+lNQD/RtLt8VWEe7axVI7lZu4awQlANhQaiYoiHeacez8B
VRo7s/x2fcC/k4/zBaDaS7OXjIjTu/yiPz4AoJEShRWXBdCLHibCb84p429X+2mQIZWgUeVe8ADw
yfI3HQzW9uQgEIXISdzp4lMdFY6Lz9+QyVsYGF2x012foSLQD1N4g1GJ4W8X3XuY3MOsuvaYdYBX
2rCV6f1Q9cZ3oymTz2iJUieGYFGMwSf0cNr69fo0L20zmtkIFnJDehSf3s8yQAumGZCzPOLV67sJ
AKbKG79kcsq/jX3uPuKJlB3GVLmfenxCttcHv3RbKAuIgiDndNV5n6lqAGdGXhycUEFufvgR6hU4
GuXNKqHW+8FYFyIoZ4lEOcCupmpgvZ9o1En4rM7kH6FSkz7DN4YW7eNrV66CbLh32wDCJzUt2aCN
O4hhhRqyHX+wiy9NmAIXTQEQQlT5znZx4Gbgxt3WP/poDW1VA6MLy0FYEiJ05n+Q0TogaRiFIi5v
z/Jj/tjAOcZ5Eo8W0nmlo0/daNsPZumpGz1JPKl8I39ykeZGTF1B7cdZ/YdKsahramMGyIXGygor
6sL74C698BY6IPM9iglcKtRV3v+ozqOO0PXaP5ZmhjSqAhon9gU2vmKFoHYpVwIFLEQVXPeDT39x
YK5xKprkkVKdv4SjsuHTud4RQa95N1cFTA3PtzaBaaQPKHmGW0B60V/XN/il06WVTZeEeAedrLMl
oJuLPjySBse895wNvDtBPwS+/idAxki2A2wvHmafSBmviC6u9tdHv3Rnauo5RMEE7Wz+99+6Nhv6
m3HrHWfsYhFyQvJfraCLOftUDeGwDhFhKLfXx7x0zAhaOdN0dHm1zm7NZmiaxC47/+iiN1mu8MRo
1zzeStw1gyMfPUTvfsKIcOA+IDKF3ZDZTU/Xf8IyrfOLmwoOkDXXAQUlzqZdANWnZq+8Y4Tw974n
SGjB1rt/dXHYF5vrY118JqHuUQYmxETN9OxERyXWS7HJ/VmNOvxUTA5IK8gzeyJM7R4djN+9+xrR
Rpjqdo5mceHeeOjeWuboZh8crUvlc57G//dbzuIUCz0lHzM8qoeI1R8sNGe+z7oJPlmql3d5kVUR
movAEs0QcOZmyuLUZTe6/ouwmo7OSyk32QgaZm6H5AsicY73wRm8tCE9OEqmsiyqAeeHfwq8FOJ5
6B/R5U6+obTkoCdZAe5bZxJvxg2akVgQXF+hC0dQsQe0otzhApi03h8CG4Bmj15scPLsBkEfG0Mu
e6uSgQumnfzTZGk4FGBKd+hQNuKDE3jh0lEC/AiQDgHizT7fimz5LAHDeXTzBYQ+BNL6LAbMDbCd
BNBfWUudldo2oM7rs77wpRnYWsq4Wmim/n7WKnApUWdpeOoXwHqJyNuOnVCACajgYM9QMNzT/9+I
Z1NF+B/F8igLTqB7y3wnA6LyjYDMJrcSc6phVcrW+359zGUWZyedUhbaMZKFFaAq38+ylm4D4ZHP
i7hY+x35f3/xyUKq+R98TQm1ToCTEArt1vfjRFaHWac/BSc+tncLPq5+7SrbjbYo8eTmRs+e/0GL
6VLqigwLtQZKPuRS5zWAHncMbWXkHJ4f+5uJYBztfJE7KEah8xoZXv3ThCvwlHuIixG6DPnatcPM
/eB3LKv2b1/4j59xNnODVmGa4J16FJj5xlxiI5GwdpAUx9E8OlxfzkublpYa5VC0gzWp1vvP3PVi
xEokik59pePHBf25mvwsve9zbFtNo/gIwnLhrQIITSBi8045lF/fj1fqMoYXV0WnzkosCKdxNKJO
XLd1+kkF098aZpN6FQjw3oLUDsO7UXSYiF6f9KUvTLNW8TMsKr3nAAZNIpDgewBkx1hQLYTqxbeh
rYKT3Qjrg9WUlw7Mn4OdzbjtoW90oxmd0DLzfkW6G8VNFsvupp4cyIro7UEjIGhDv6H0CnlocWjD
kHuEgAMaHu4E7SDLUS/aKGZzDVVy+qgHfvFzUH1X1PnJ6s/fUyuxLYyz+YWTsEdUbupQ2zeZ1Ubo
UmUGIjbXv/7FLee6FPU03WBSqfdbAE8yB1Ctx3A1qIZdamL5sxsRAEarD4xd+MlW3ev1IS8vAqqe
S1rpURQ6O1N+GAYBADBuStMD1LiC0aO+YkQywe9GErjY9wIVlUOLysunPPMUdiSemxArdchnHgS0
2nmNKR44QLyCyr90Zw/yg2r6pVUA6qQxxabSa51DrXLmj92lG59CCPAxakg2CvqIvO+NGm2UD9bg
4mALtIo8dAEBnn0PZHbdrFFGdJJ4IgZfmtlo292MxWR7M1dh/nb98186AgBq6KURrtF4OTsCVe9M
Lrru8QlP9vB/c3ZezXHjTLj+RaxiDrecJGkUbDlopBuWZK+ZSTCA6defhzqnzuehpmZKrtravfDu
YgACjUb3GzIUWMjcHxHqQmX7/EDv1cVl7Jy7EaC4yL7BNBzvrbSvLVQt8vRgVQrKh6mhY55s93B8
dMxmqxVgQ9j3Onj1XRsnw3VgJGIDlLzEBM+qrlDv7rYXftL8mv/wkzyAgfN7H8D+IlttzCY0IPDH
B5zGte56TEaZb6UxQIdV7Whf8WwOvqDvH8J0ajFJ4R0MRZe2VxldCHunDp711y9Z5KpZK2Rk9Gpy
cF+SuO5urEKp7rUgigNwNmZT/cMes4F9GwZPPxrOi68+3yW8V9CH0ou8ejd4T9ZT0Rm/LVANq/Or
fGpq3N0mIZ10gefX8Xcne/YmyHzJoUDGRfUbMn28+TC0oz9E38RcAVBUL2y2+fcvP6xNnZAKDm9c
WBjHYw4YH+lamceHnIJKcecFQ9ruwI9195bHm2QbVz0e8lKgNwivdyjo0pyf9KljNePVVNVzbIoO
i+9pTM1gVbaIDrrVQhnVXcW9xm2uba7Oj3MqWNA90lzaivYMcj2eqKLYMlA5wQejVLqfvRgxv808
7qK8yw/nhzqZg3E1UC2CoUAStPiQauuQ9WRReNAbGT67A/qfK1FnWwNL9XUVVgOOspFm3qB7nP4U
chTX/Dued+HTzlfQ8tNSHqMXRKo7Y22PZ0zzmQ4mKPfD5LrS2AxdlDBpbdCalY6Gy6zChl+ua0Kn
35xfgFOb6u+RF98U68tAIsgdHkA52voqHQrE3lFVNvQvQRYqO2XKxxscyoJohfo4Rsfnhz91jlyV
bgKeAZQHlzArDfQq9dc2AqGttVsP6by7KZXpV/h/+HWhLVJdIrmdWmqX3qYFGQU4ir4ohiJ1ackh
pMhcovj9LcC04luDs9ZNEMQDrlhubsSbUGZKeuHwnNxplCo0bw4bnN951/9VqvMU6syCxOfJc9BK
fcCIFdBaWFTq7YBT+XWnoz+yJqyHEWIihfUr7BBW2kbpiLnkPyw6SuEz8459v8R+jqKPKJSaLMFo
9sgw5bYJ9qlFA8PpNLmm16Re2GUnF52O5lyt8UwQ8sdzp/AIeUzN4sNsPfE4TJg/urEY/ug5jW1/
opqzVhV0qP5hnqZD0cZirh+4HQMlUYRjo+iQTPF0oI8k1S+9VxnTYwDqrF6bjYbw9vkxT8UuulWa
xoYFQrOcKRIgqHhaXXxAEKB5rpNmln2bXJbWyJGROj/YyWW1TIZiTSk5z3/+15Yq9byIa1eLD7ig
QHPNMS/4Sv6I5no5GAQxUAuQ9elSIC5zfuRTNTEerWTw6MeC/HD146GFFZbYpqDpqtPXGPzCwPAX
Na1JbrqsRr7N0gQazGGvtOFNCcJvpaHWcQ+2B0MjMzCVr+d/z6k4MuPDqUfys2jDHv8ccq+y7SaP
OFIFydcujdxboeBgu23hNL6lciovXBynvjMNVy6NGT1Nh/J4wEDJdKjYBsUXS7j6Cgm7qL2iN6zk
uyLl5X4BIXYiTHPtoqdNhcKwTWsZtVwM62ZFoYMRVY17IwFooeTphCOCSPnUjPdSpnpzhXc8aigx
5ohie36BT4UvHoW2NxNAKTlpiyPs9SiZ6DjvkVMrwTo1HHwnYLujtxKk3h+vr5WNMWn23jLx757c
EtcEoHbdhR1/Ytm5pE0gGnxqYNyL7+yY6KFgEO896UUTuxtHH81wjWOaXm1dPXL+ATjhzOBQqFq8
46jVHH9lM9LxLRgzUBphX97a8DS2XSJahKpNfd1qynhheieqFQ5iFBTXHdsgg1+MJ6FQFlJ0LmLI
nnrf9LMS3Ni1fb5LtQ5HKC/6ospRM1DkCPCB0KYWFerzH/r0T5grJVwQM0ryeMqGtLDZScFTAJGU
j33lZmJX4TYXXulO28vvwFoDBf0Nz/saKZAAd0kVl/XV+R9x4jgDUDUpEXC0eD8v1sHpOgtdJ3C5
ZTbUVzWojhtkZ/CID2Bz6uiCXAhnJwLpnARqMNIhINK7Op40trmRgVdN8NQQ0t+auk8xbLIcFZeD
TBEWtoJoAfb7AW2b+ELkOpFUw7zne1PanFOsRQwPkCElxOZgLY0sQRfBcLNZ8QjC5fklPXVyeA6z
psYMplimmAFuGDlSc95TQ6TYoE+H1DTlEMsH9UrX//OD0Tql5MLje04zjtezRC1SKy0FEFmD5iGC
LPkeYC62h7KMf/zLUJRZDOR0LPpBx0M5mYpJTcVQo5WGO4Si8Q9qSuWHtI3u8xWTd5DAnEqAaVxm
cHDTKi/pQjq7ASwthAvcdS069XZMMAr8/Kzmdh4lJD4YoNHjWen0UEl+pfvk1cajq1I/XKNygW6t
GoTi5fxYpzY/Nxl4WB4fdBTmw/hXFlE0uH67XaI8aRIRVGRxTGEgj4bdzEqheHA9Va4+3FDjorF5
fuRTsQYMOu8llQ4qG/14ZDS/M1WEYAOQ5+jfPK0TD5mjvuU4G/6YpvZb0SK7hnlD89hGaDOdH/xE
jHFVFcw11S+mvoztSgDPlk4aby6tqa+TyQPYXKBhlVIVTNpveVIm+j8MSSV6Rvyp1PyXfEq1xRWu
i9Lo0OqT+J1LPBLUkcaC7yJ//djmjXUhbTjxabkjSXFmNA2KzYtzKKyhlxac6oPozfo2aLryAWn/
fF1i0HEVRAjh+qVhXp9f2I8RDfYmJZgZzM6wSyhcNcs3lkizPI1ukTwGmok8TzEMxuv5YT7MDTFr
Pp1OCgouDLTH8eYxEjUvFOwPDw1yOd+8QnNbvxscEfnOaLRIHhlu7De5dQmme2ncxZrqEBEHDaHy
A8RxJfYDx/qKkBbm3ErRY9sRq6gIj8GFNf2wWefJUhxAhIN6Js3V48lmw9h5EXr5hw5Z43WbKda6
BXS3Lpp2fPCELD8b6hiPJxPdVIi4YDgW42mQK2HKhuJgQ47voEIIQ8VxyRbKQwyGJ9t+/ltyA1IG
gBvG83AR7lBiLxHTTStUed0K3eG+XGMhUVyltVXvSmHaK9wgna+fHZTzP9MRCbLsoyVuchxKkZvW
UB5cK8aLV/f2aRCjb2n31PLyKlF8rKrrC5C/D9ewwaC8DG2eDkTbJRyqD8o6ynWnPGi4gzjriLLH
I/FGHddVO5bfzs/ww0mcBwNJzqeksgW54njXdLFb9/pYiEM2otu/QbUWAUbAdCjYnR/o5Kz+N9AS
NI4+8Yh4SCYOFdnVT1mW4qsj6L6jYouC5vmxPh4FJjV3+snWwMmri0kROROK7j2SLEK4X/sUPcB4
whUhcEIdGTpXXkAYfzzv4P6JY1SLoB97SxD6oFtdDfyvOFAqpGPD5riGIzrS7M4Sa++UjfK1itvN
+Ul+eO/x5f4e1Dj+choCSRQqkvKQ1+V0y85QsBCkQJVuXLwEfsoqC9+i2fC+y63gQmA99TF5QpMj
QpPiIbk4jHgOuANCECUt06IBJ5a53Xro0Gld07gbns5P9NQWpfdN5+RdgmPJsAjczDEQoS8PKD5X
X9MBa891VRZFuD4/zskFnftPKiBIYNfLXaMYjjI1sjhMI80XL8ezJPSm/2o1eBtKRx1RCbQgIqui
yC6E7vn/fFTbnT/l/0Z2F/dUNXV6iGVTcUDD2P0pXApC9pSrWygV6LTLzvs+GWLAGwmvl2AGHivf
z0/91IFh96KpQO0RtPH8Cf7K70yJyK/AYetAy3ev68K812u3QU0bY6xu0IvPppM8zQ06xDzTyXFA
iR0PJzyCNnEGCaXSbH2hDjmccpdCG/Ej/Y5QnXvbo/d94QY5MUnafbwAGPudsXs8aopMSuFJtzgA
fXf2sVoGO/hzxQ0cS2y0UrRGPs1xmOdpUkdmjtyWyzhUIsoyIPlXHJAnDfBiMGS962Sno93eUh04
/w3nb7TYRH8P9l6d+esbVqKvG7yUi0Mh2nQzQB2rrmqkHtsL9/6JzcqLm8IlH4Mez7LOJHOYItTS
8kNjiEpbddKT15qsm18zOPlQpYmSd4hT8xjz69lG4DFRBvVSN+Tkt7Qc0HbUO8h2FjuolpUWU9Dk
WyLfC30inXZhG7hXJCTTbmrBoJ9f3BMBD2wRbG/o8BSLlyJVUlMgWHdGcRApKvNKS5TD5tvTr6bJ
K4rPvgHmbQMrDowqICMW+3ij6laFVV8QlgSiGLnaqJwe6Riq1zVtpnts1cILx/Hk5HhgzWgbTshS
bUhzQvwLJyZXpl19O0hTaXysSKNircSDZ1w4hicuS24Ond4z5Wgov4vZ2UJ36qyJSx4c+K4mCeL+
U+CoXzUXaxYu9WkTGI3z5/PfDyF1ev1od5AUzJv6r8MR2mqR4vvLSYTececJ2OtGn1gvhZNfkiI5
tTUJa0AN6ReqH1qTWok0Ktj+/NC2STHc5kYSKzclCgXjHTnyELyoUsEj88KeObmqsJxm9Mo7XON4
glZZ914BE+aQCFX9Dk7GNXatOqRvGk3Y71WQ3kGTh7N2fllPXJmgGRHsmFmyDL5YVqc1p7w2mvyg
Bk38w8Pmzm+lLty128caVncFzUM/Gl29vIowSI0u5HknJ43YiQYjGLLukvpD/6IMNAU1MISuMz8I
cLzovCpwfaWttY2MJuRWsw591fOzPnVeYJGx0FSu6N/MO+CvzeSoVhvh2Egw6Ov8WrZRthmlGv4I
AQL8wwxnmsJML31HLBwPBSnNKPC8Qo1P07NndNGrda306ZeJQsG1RbEAa1w9FJ8FyxKA2L6z1gTS
X2Arj0fFuyMwgOAhP6YHiKqOaA2RAYVPmopZF/UCZSMNs/2VtlH67fzSnvqiZNBg5HWwcDA0jkfG
fAD/sQbhs6prnTug+PgFoYCd+0KIca3DNF17lrikt3biSiOwzN1lRp3lZ45HrTsVuZA4ZL7keVew
TPvHHufHdTEauLvEjUDpPy0kN1rkBdZjVHfO2/l5n7i8yaI1hySBvUzD6PgXTGmnqUHFLyj0yU1u
4i6PHqAHup9UVQVPx3fVublJpXnxLas9ehKZdeUgX1SFjovJTjZKeV1PdVriBIQo9tX5aZ04KQwH
6JpOjArPfJFXUn7RB9uykwPdMXZSWWL/fmsHZjBB2SozRAI/H5COBlx8yQkOFU9lG3EwgiyOEo6C
fZ7iNU+i5v2HRRA2QphLv6VVP305P9cTcZ8jA0CDLtwst7p4Ezl1qaepg1aTEbau6dsS3+ItkvHy
Z+X13u8UeeMLm+bEYWFENAmpvoCFWaJ9etceWhODvENd1dGDakQOWq8DrnoYgdR/MEL2cIqxMVA4
P9FTp+XvYRdBX3b4Rmmmkh68sH4tRensC7NNaYCUXfUqgnoPQOUB4xp5gwdfWW3Oj356maH/8RcP
lmV1pClGPdBbvvCEQtQBUNW+ysPxtYWMvTNbp7+Q7Z7cwdSd3pmfs7Tt8cHU8Q9Qkj7NDvSw6fqU
mI8YoXZQOs3KLsT6E5cpWCYo7LOAGdfpYl01KYPCQ8vm4GXqTVCJ/MaoobD7jRLKXdzGLWaTUTC7
Xn4e6DmHhf8NvXyAepWbxn1TZQetTtCidyrP2XiKaT21ZIAXVvTUrqVNjNIFqIT5dXS8ogBtEYFJ
zeRQ5rJDkX/S2+5Gr7IOoyjFQdRA0XHI6SpMRf4hGlF1pswF0Fv9gDAtZOhRFgXOylka94MFw80F
8fzLlI38fIowF57pP7/jiJYFkiDSA6lFSnIA0Fhfu9XUXHcIRXzNmqF7PH8gTu1QKpSUD6jeQS9Z
bBsFslE64vl2wGwx2bm4T2FHLs372OEi+ZehoHODx2J6y+6Wg2EIf8bZq6cKC64Oa+itHeEdguWg
Uw4X4syp84A6yf8fbZFmtWM6ICmJ3KKOAxKWQAKk0p0W9OYqzlLPr7DcCHx0kJ2dQC3oQgr0EczA
kaC5RtuAUMNDZbFNabkoatgxei7JBTHY7Wm6Nrre48SKqIFDm23Qb6nAWd9ynGHRhwe+fJPhIHsJ
nH7qAyODRn5rIY8MSe74wOgV7fykSvJD3jco8EWps+d+r/G9xW30Qgw6OZZF4RlgAaivJVgZo1Lh
VJqScaWECQr8EgMYETegRau2uiQweOIDg72GBUqlllfnsrBng3xOW+nGB7do3JWd1t6dO8TZbWYl
m1R25m/EAM2fLfrMlzCFJ2IQL0G6po7N3Unedbykll7yNsNy69DHdnWP426drgPMo63gF4J+wI7R
hb70Vjo1Jnc0TVQX0P8HWb/WiRFJbtXoEOAJc5dYZjTssK0sMUMy0lq5w5RZr1ZFH2EZeP7Ynrgy
ae2howfefU7/5u/w13tlQnsHYt0YHwKRuldqp+EmgPrDcJW0tbjHHFC7BAM+NeL8FJ0fwTzxl13M
LNeFxIw7PUC1dDZhYnoPDcrNMOCRIs2KYrg+P8MT25avyNfk2T1rFS9uafSS8YzsUCrG/xlFXXUQ
awHUKN2MsO2NC8t5cjBETwGLk+hxkx0vp4ssyuDM2xaqbq9epxI5iNlZwxVPY5MY49v5uX3YNxwQ
elDg92zqQR+0muIYWISuwVQoeo8XdGcB0V+VoYF9fOamISIeGMLWK8srnN+fHZkNwyXGg0yn07dk
jof9qCJW7MkD5uAj8EQtQfDCVmz0tuLYHoyVVkztdsRY4ELk/7DC7NS5PASGCzwbuebxCieF68bl
kPdI6rf1XVl2N6FEyRhD4bz/bO2Ls0io455GDB5ji0UkwFAEw1Ivcg6p2YyIL5jDY4x/ycrrRuez
sXUeit4vAQd0Grv0eFZV3VtDpyXOQdLj7DelguDGxoisYZ8XOA6d/3YfTuA8LQ4COTIAG6jfx4OJ
BGzKlJjZs+tG0SZswumP2dvjU9So5Q/22cXs9eM2ZXI61TNqwzC2lkzFSRhZg4tZ8dxHVr4x6wY1
pin38n3miemlN/rhGhlP7x+myasdJBogApBgi7OIbJpdDF6dP8Omt9dFMftkA0zPfBQO8isifKv9
04iWA7iHEhCrvFhYTmJC1zt7zsXU+wNUxbvckeFdhJ/WVpTupeD94ZJkCLJkCPw83imbLnbNaNii
VwY3fx6gPFBnipVNq1rDD0+35BYnwAgsfjokPBO84BJR22Quf7UU0J+nss5NRTWafhgox+O55kUS
4cQ5Jt+EhiF5Ma1aeXV+my5BwiQ0KNzSBOJWhB+FRsLxEEhxKNJuDO1VG6pxW9aifaam96KPkwrP
0oiexdAo29RNIfZaWnObyObrlNvt9/O/Q58/299TJc6gqzY3UGZMI/33499RlC2QEHWqXiw9sxWB
HUs2dHssOyVq7dIrgXGUk23GG8Q0VDy70iQ0Gt/B7Lh/mDJzMq9C5F7kr7YFuLPOW8/9iflK/eak
ALjSGXUyIOAflyAWWGevu697u/mvUyzrSSqt2uDpl3f3Borel5R83wGvx1OzPGhuMydoDnVL3aLW
bnsRB1r8MvTukNwDaWhf8EnEdZQkF2D46GClnKIzbV3FRmUam8oe1MzYFHGRTftRFZr2xYmVKPMx
qukjVPQwMIewFk9ip4xlGtxrk6mV14hs5RbeaOjTXItcz7WvacofOnZnWBcgEovoxi3PF+LAw3Ti
2ieHPP5aU9OogeNU4yu6WeUjULhY+p6GOUOre+HWLroLjFnKOMv9MRMT5ubovGHZpotjKOK+UDLI
Ri8W0onWTmlGnl0+KOrKvtEwlDdvHZAv2l1NNrD2kAQaN1ZQagV+rI6Zb+skdF/UKFK0deAhueB7
xdi5qyqGK4XPcVQXjzkea6nfl1P4gG+bY99a+Cg6IGrAVe8it9KKp8YMgnBfBxg1Vg/T0IqqvcN7
MN+ZBm2UxynxoI2mpcSBDMkPBX/52qyHbkfDpb5RcZxv/DobtPjLpIX9Hfbouus7KI682U2Es1Zp
1tN3s0D6at0oHacxc7Jqm4zj0F1h/ZYGuzLpZtv7LCxvUQavkmQrhTfIm8GdaiptvTEG9n3Z5dmv
lPJX5zvQ8qsNgsxF/DqaI2L0TZo5ySpDvxCbZi1TzGRrZ30Qf4O+kD17I0u2L+iFO6vKwnnpTlQC
bRCKAibdd7+1KkvZG1XgvDgkRtHGqLzsoaoniaN8gJ/tzkJxLNw03piZ1wP2gmLd6k0+bqau7sUG
W8Os9dts8B4RSdWFr/boKO7g5KQ4YVpwbVdD2Bj1OhXG2G6hosj4ulaox0DNnpTHhmssuCqhTuc+
hJEh+u5VvXA3hWZH7rqRAFhvC1UVWeEHqIh3m1BL8bcGczs4+84sNWcV6oixrSo4CLBaxsH9iUBH
YO8dzKaq7zyTTHlvlVZh0uaf0htdQoT+JiJO621d1MO9atVS+pkVxR6Ks1MdXledPnhcfXVlbUyj
1PKdIj0nuVNTPbXvRdzaGTaV9TRdAYdPPL91IwSk86mAYYyw+z6W9NxWnZr0xUuIkJhcDVzwb67d
OOMKl3nxhcA5r1pihvhfl4jk7A3I8dm9U/bT73BqI3kdtKUjcLBEdQX2eqbWAUa5AnqSu+K2ssdd
iMFNfj/1qqJlvpESVsVayeFA35mkJMF37Hg0eV1VoafdmWqtFNdBXta4xhuyKvLvmCIr4XboqiF6
1Tq7Kh4a1ckQB27aLNBRluTBIVBHjNXkZ6BEMpqN5pFZ0Vc5OGnrmwq60N7nJSiqa6cqQyCjnep0
K46ebL+rrqIX4VafDENgeByjPu/3UJ6Cm763B8GpicG7w4btMjdB86ByY++pDvQ0WuPcF1BBxyHp
IMYoVH9EiBY/TvT/Qr/uAAJexwRlbYtdgP5f4Hr13tSgOq9h12Jup3e1anznrTn2r5ohDBAnnSqT
H73orHtTgclxa+GqXPkgnZAIcd0QE78q6L1hFVp6W687D/F3v9fLXH3EHDP5T1Lzt+5VNUgOIxU8
2x+UJJ9WWAIikI5wtOartWO/2VNhPFXw+XGTViKtXtvjhL1lIIw+8z3shBu/zFw8mPQqxAGvcpqy
8fnv4cbjJTmAKZpibdWgjvDLxX01XzWpkn9pwCa6fmSX7nBV0FQZ/a4JMX+2eObmNxXeUs1Wjdro
ejIyQ1vXbTsqvje2Y4twnJJIdUM6xWM/7Hv3oUMEt/Ib0y406EBWGe0MM8GneYMVj2Jv60mt0usO
gksD3CDLPOsZZYX8V9CZnOtMZg1UOVzxzAdoZK28yWo9MG9Fg39tvk3UybRv4jqInqwsGZt1NhnQ
Y61aNxHQqELrOzzapEeHd3RwIkQmsStDv3InNqSOEvdDaKZBe8g8wEkr2kFYxYeVOs+uFJ2ypn2v
iy33vz5thCREfS07vbtS+0LnuVYHGs7JQ5RPiCFlgXyYmgjGdwbD81DjtvGHi82km1iM4xZ6Z6H+
ah071MGsT6C50OXPmp0lpuKL6qWetSrtOrE2xmBKsR25urqVsCtz2Cr0L2PfSQsbr9cUk5+rjG4I
eNDAdJ6wAIzHfd+6XbZ2M8uUtDG98QtYA9DU/dS2xS2W4pm7EXY82NeF1rOftbzUbR+YdFk/mnER
ix1wpc7eBGoB7LwRjqLddh0Fbm2NylOovY25zLCmUKoJnTxrSDL9NpwLpjT8Q9bT486Qq4B3jHiS
SS/KeId6FUag60xEOASfT/HmTPIoDcLKYIapatS2KDstawT0xwPpjen0mmBc0F2VYZt9rzDrlQ+B
EXDGXa4RrFOZ4rAt29YQfl5I95M6H7QZ6YXZKrIWaBjSs54zm79qMUbbofAd2dprYGQYZhL0Dwji
IK7R25e0Gz8kSQxFSZRKNzruAJAW2Tv0hCQKW6G/EhWLQzO24d7B3eKlFahn74TmpJfMURZvFSZH
pw8dHgSH5hf8EtadoqyVktJGb15mRpaPlFR/r3W5dtsq0IJDgU+Bg+MyN3+riQuf9700efR9Z3lT
+mF0cdEM+QCbberQtegNJa9h1CqPCXyk9o54XpZYT2e5u7ZCiqi7wuos7yHP4fNuKrWtuk0dTiRK
qZFkL7bVBdV1UHXiuwkIt6PE2nrdn6CP3NJcQ7+W8c9eiVR1C5UvV69jr25+V4VtZ8QyNy/3E9jC
7or8qzAuQEw/fEzMJ9Et4KHEAZlf9sf7pksGu0Gnxnqd0I+o5xtWC7+kelTve6Wr2UiVLOvN+RMz
b5DjFXWwWUM6DU6fMxPPj8esZeGOOozR1/kmkX5KHzO+kQqFDL/0QnlJyPXDcN6sRU6hiQwb75Ml
FLmwenp4tZK8tS0GxitsMuPnXMWJyx6y7MJ77x0a8vfc+BBQxwCuozPE7JYN97CfinyKYvV1SHBR
2wqhFfLLoDTY4Vo8YfqNVWuTeotwR2atCz1zX0BhdPqKJoyTrUYli4fMT/LEyr5FlcErfVeMpGP3
uiikdoWjqu09TljICkxxFTK+wheGEYn/4lEEFul5BwFhwO4Z18ofgpss3ATp1OT3npvl+UoHnZhu
dKlrz0hC9ppvm1UFPFLQLeN5I5LmpsyjKfpu1sKqv4SFXkoMe41Blmvw1Wq4UpAbU9xVbfRBcp2b
4Eb9Mg50SZYb6MrG0VMr6VYtknDOFvFcbG5Xg9k4lL4JFlmTbPLO6mYH27JFqXkfJKJrHs2JKwwp
qjAv3pyotppPVq2IVTRciBv8EzARmpXHOw7R3iTu6358FgoWnvFU4HYUxe69Mxlv2EMqF/pZyysB
JVmTp/EMYoTm/wG+1NbRoPVRqz4rJW+FrT2m4XZUUv2LmllZuFPdqVvr+IAnfhoZVeg3dpmaFw7Z
8mDzG5DAI0TT3JnbaotD1oeqEmZeoT+HdmisHDdNv+PcHPl6qZqkHLNW7PlT/aHk8j7iHEQors41
l0XJJRWatKqk0Z+hyuqruIVznkV1vO3LIEAC2552SMRpqyJufyqxkuw1aYYrt8q07fkfcmLmrDwB
BrUDSkxLzdncinKCSWY8B20cX6tNzuuiq8evYKvUvWxlf6nWNBcDj848FnRUd7igZvQqitHHu6se
HYl4u20+j4nX/HbazL73ePfYexgzjurHMnG9dduimrjDOkzhiVsruKPrHY4MQQ8EDbFKKLXnV2FR
N6U/wo+CawlVgUotecHxj8LKhEgK/+QZuE+00hGL2bhlJVV/6or+JS+HydlOtRGoT+fHXTY43wem
UwmjhpjLfb3YBk06AmEjJD9HkRv8BEtS5+vabHCUjlrD20RlNE7rNEii59Qr6ye6pMnGE4GqffJm
mxcAah9RGJA/yKRFLcf04jKx+sF6lk3nfklq3VkFXmS3JIG4C/iaW6Zyd37uJ9YcHyFq/oh4Y3G1
XPNGKKoyIXj7LOL4T9Kb5V41yyld5dCq1hTq2p/4G+mfwwfN642uBcxhEx/IeaLHH7rTKEmoubRx
FevVK1ONdKo90zQ8Uto28bZPw0s0mBPhDXTivKhoAjD+fAD/yjU9cuysE4X1XNTNVG+KsZ72uLY4
k4+KdXAPDqtNV0Zidf0KJk65UmtjvNBGX2aE86TRnphxZ6CLP7R4pVG1atYwaRVtxl0LyOOGHL1c
DTyy1mqaan4eG8V6HKxLHkrv67k47cCigNQh2k1esSycS8zjUSgP3ed4CNL+LinYEY9RZlqgPlJL
x6uiGNL6Hkq3sRpt6Rqbjhd8v0qQ9b4v0eyKrvOkV646O5DTn5o7Vsa+Sr8h3jaNow2/BrNvsX4o
2kh7nGBQuCstmsKvat9PlyzRPoZKmD40qdAtpq2KCfvxl6zqUipOmbGMgisc8dY28SOEiEBFeGl6
r4EcupBOf9w7jOhQDadoPKPZFqfSDs1Aa6lOP3c9vKLJVNrDoLT4bkV5foN+q3bVGOq4E1xtu4yL
9EJQWOaCYE7peiL4Q5LGeXm/w/7aurgZtiZvY/vZ6yK5092yXYeRN6DROkwXrqET9yGDcSSRDoVQ
BdH+eHEjqqljMAj72e7rLPYl4j/XradJiK+VbbbrzpUZVSyp3TleWXhXLcdto9PRAl4XizL8dHDi
53BNoTOA5hQKD8c/J8XusMtGzX6uRr37GtlBtYnEmG2dCFnsCfLozsnMT+otEhz+74JzQhFGB1J9
POgAKT6mTGI/kyI6O7tU+7fEcQB/NFB0Ptdy/X9joZdB6X62V1pcPJSIjaZOUvtZK/XkZ4/6nF/o
Y3LdlGVx4dt+DD/zvFDLmG983oXLc+MBv1L48s+Z3WFSxQ3sd6Fer8a0vI6tUFmFE8p3uhXGF/bv
6YHRTgRNDHXNWITeyKAmZHaW/az0+PQMcVdcYeWAlVThDT5c3E3X168BssAX4u37uTyOerBUGZQL
nZwSHsLxh7Q6GYMsqbIXc7Ac8R0csaf5hhtqNH2lmvmlRZ9nO+ZGb26r3KycNXsr1dZYFvb53oy0
lg3fC6rIDV6fGwNzFONCaDlx4OgmkuHDcQHwTDPl+Deiw1OmZT4YL5FoX4IgS7dWl0QrI8v0dRpi
bAjm0lyZzST8KhyyVTOE3i6hdLc+nwZ8DDImveAZ1ImmAX9fbPo2VhsZRZ37jMZUdKO13YB5bqe8
jr2lXKo+fUw5IBCjOsgrHsIAbfnjOQMkF7nNC+w5pQOxDzSjvg4iKwFcryo/J61NEQisL53q+WMf
bwb6RGAaZpishejhYoLJFDrZZHfxS60bNC9ovz9L3B0aHlWmXItaDr/Pr+ipAdHAmV0N5rLT0tSH
EkgfhaaavHSNNT4B1G02Xq2rO4gLI37N6tv54d5BeIsJErFAqnHNzNCDxfmGXusI6TjhSxW7wv5W
5ikKZdTTGnWfRWrsK4LSKDpMv5shCva1gVmjPzqtthPkvJvOblIQk30sM/zTcbE/CNisF5bkxIdH
wxjUHn1eoO7LxvLoDaMRB437HNSmWJcWiVcytBnVsLT/ZebS9eso4YI5vzIntjZea1DI5kLKzOo6
3m5Kk1UT1tyMakzxdV6m+u3kDdZBVZIm8c+P9THWsbfeZQnJNsG3LMcCrpdFxpS8qE6crKqm7HZ5
3WR+Qfq+tyNVPo6aFKswhTxyfuSPs4TGAGEC5hEOQDBkjmcp2ihAACnKXqapdAwffFKx6psiUv00
Ny9JlZ7YbIwGgA4GGSIyHOfj0ZQiceTYN+kLRpyqviraahArYaIk+kVJsGdEMSdHobodTDVYKWUn
wz+wsYcHQQ828C09UP+osnad/Si6atxEGV7p39O2YZ9+cll4S4GhdmYjFzg86uIOiD3Au23QRm/x
yKWzKjEwXZMlj8EGZd1LyIkPX3/OVBCX5wnLC5ZDf7wqU5rXuCJ5EZIsQXrb2Wm2c/OcDjnL4+M3
Yfyo7fjWaLr6whX7IdbMZSIKCOSn2mz8Nh+8v1LEqBiolNGzf024H14p0U37rhPDV5FVwysUkEvO
IafHA75FHk51aqkiRBnMwAg71V+DJi+u9Ax3q24osk2Brlrlh8jKXqhOnRqQF4yHNc47wWMRvZ0g
6+M4GMxXIBju69QN9pciozumYnC4Njp8JM5vm3eGylE0hf6NyxHIofdX2zIJnDT1/5B2XrtxY2m7
viICzOGUrCjJkiVbwT4hLFlmTouZV/8/dGMDKpZQhPegB40GpturuOIX3hCK1lClNzsTrbkp+qoh
41FDWuC+E+XXmgjT7jVVRsuQjiE04+IB5HODCI82VsEu0qauEodMGcZ6Za2Jx1nNk98203yRX+UR
tZTzuAYwaSyaIeveQAWEkrlRnTokkqphklpeP+S24d/Y1G72gWSn050u6AbRFqxJ7qTYCJ3bMlCz
jS7s3NoMipH1t00JhtPNLV2uDyK3+vw4SEFIaR3OtnxFhqwYh6mO9Ogg8P/sdr3cZdJL47cAHylU
aunWhvr3phErhC6xM9F53ylR/pCk6FiHHiTPfIy3ZqmJqnJzOseP9G+l8cUJG+uHZpAYf1H0SP9B
bB6nb5Pe4Z8YOyjNegAW0tewATLsljh/P0ulE9Z7J6iQCe+7YQy/VqqgVNGUGv+pZ8gkI5jI0QXt
j0VgGtGDFcftg9/AHzlIuZ9900EyjaCaQTBtxtiiDSglQ3mNW5X6fXLqRvk5ZpMj3CJJsviuo91w
bSIdGLkTHcV0Nsows8daH2QZcdsalJs71ZbUb2pTi28cWK32FQpRWutagSTwWUlFkrpqVDrNka5M
WL3XGZUjr64UQT1/UouHGMqxTpM+StIbrIg0HFYbx380rLbOd7VSjNhImomOQlAfSpuogAKwx3tB
uvGzbHC8qMdZ5rtZjaHcb1u9KpN8i+2lZYXYCAWhvRuArr9MUizrb0nYxf0uyqjy7pxK0v7okT8V
GYQl26FgbvaAofqVB/jsWpzLWTPSm5YYbb6/1bcPt5PiBJiAlvL4xhXR7ENMIneR3gS7Oat2BV2s
jVRh5C1HfbKSApyNbEEGAz5LH5WSC8/A6b1YmKgMZCPoebOXM7FTW/hDG7Bzyj29rOJRgM5BP5/q
Z+HsG0zeaRxcvkfOSgcEHlCsUZTCgRXe6uLeGrMhMrIsD/4042AG95rd2C9Sr0wEYpm4g1Yex9dT
5YttHLbZI6/TuHKRnYVcoE+pHdCKBKFpnpX1ae0pOYlL8kp4r+wjnF6CTZmPueYiUXIr5VNp00x3
yjW45PLCpppIJZOAm5D770V1OvOpXTVDKRATHdGn3lXTWB1L1S73qZ4PD45RIeF/eabniOPjpUgb
m74uJBU6r7A1lh2zNg2QybUG5zUo0UIEQ9SlrjQTEFbgb8s4iyIQjTL6q8gfENwvBQJkCU9iXlnn
lUpR5OoDHqtGEWTvgG6Mf9TTROGJaHWOJ4leVP55/i0fDg5qnf4Yqb3/KhfFdIjrqbmqowpDTvS+
vQo92ZWDelYH/zsgsCSqHhwWXVsEkakdpWnkFA5NayO8tzqnu/NtyMad3DfHEZ+2wPVLagaZKPWj
VpW/1KaUDpcX8iwl/vsjYB8TR7FzCWxOv1p0SklbNHVes6pVxcY3J3QeifAew6Ybr/rR1rehGSdv
/RD472o49XepkcuZa2TymqPu8v7476eQu1EKQ0Z2WTdN81YepqZzXkvHbs2j03W5cLsWD0/X6RGq
2WhKNdF+LOJ7pR2D+8szcb6lWX5I9f9v9MXlgdaWbrTIer5WfR5tzNoeA08LUYtbWfbzs8o4wNS5
IecaxFLUfdTUoXeamglP1eSb7ghlZ06Nsedp7K/NyJlW2jyfjQd2BZ7zX9erM4eRzjZHxxnt16E3
tO9qNtgbZxx7D4sP/WdTiWjl+z47stA2iIw5tGBe5nn+cIy6GcM7ZIHzmgbC+KoOIviRh/ZwnPQ4
XSONffZtdNIpNcz8Ioidp2MlgohQ4BP8it28NeyL1kyvCy2yJ1dKJQeH3dTQHv95mxCCK2Q38/0O
uel0SF3Je2zzCv9V8pU28Gq6V8FOTnjKV67YT04DA82LRqcSzvFioBLBxVEvJ/+1lsvCK3LfAYFR
SlsTf9uDKsYUx3RffI9jUe8vf+InK6jKig1NH7up2Tjw9BPVpp8ivRLOq6L1oYOh1RRju6Pr01Ye
gN+tRA3LN5NTj+wkCTyER0S9lt1AM1IbKcWt6zVF97GeC7Jj6taqGb75pZQSRTSZG2iO/3L5Iz/Z
OlzyDqd91hI6IwMPGINRYTaYXl8ECEoU3YFUcThKAzwHI2n/kZg2vy40+mdKDCmcdubEho6uSBV5
lF5nfMSVBB9n0xXwp7aSHcU3OrOw1m7/bBlnqatZ0GeuUC0OIm2n2PFRKXkNqikMNrBnKQ6oZpx7
eRj7K7v1k9uTsciUOPpzX3XxjKRGH9Zl2PmvuV62Ko1kHXiZMkzyyu3y2W4h7iDfp3uPUcHiVDid
qLRksvxXKwtQf1X7cZukSXRF39q/sSpsB8U4+YfLe+WzQWezcJ5oaHdIk5weiKHwCyfBguNNIlPw
9FT0W2yXzUMYKtWhLVv9S6lG8copPB8USTSKmZTwiWfZPKeD9n4nR75sBm9tFEKDzYyqo0MEHW1n
D0F1k6vCwcsTaOnm8seeryTjzhEQda2/BKDTcalYiyEILc5E0mjCrVgIQhJKRn8uj3O+PblAkWEC
AuOwc4zF9sTWyczqog3fht5ybrQxG924t8wHXZWc7b8PBbhnptuSG8BoPP2kLIiSGOe0iKH67GaU
1Pg7jotgm5Gs+OdrBTzPXIzSeHNnlMvpUEFVh7Ut63yVo+VfMqmWjsOocBS68MYO62J3+cs+2SRo
cMDS5A7lLltKoul+aWVtBHOnlmtjE1lD8+JIWnrMnDgCn4duTJ0V3coZXKZZTCIdFPTA59YFDZX5
5frwwhuGI3I9L6I3mY7zXlPxB9R0zIWiMdFuqTA3MAwH9QmQx7B1EtlcuWo+2ziEFnMp7C8vfbGa
flSNFsaV0RvVue7IMxl7upWnD9bU/aMhIJc2/6OSjQQ6ZwHg3uJLC7szJrPK3uoh1aqtnEVF8tVu
ckl9pELV3Aclupxr2lLnLxNdUDqG1JxUkp5l6zArkwQIe1G8Kb0ACoYF8j11Ie1mHPLwgJjGsHK7
fTIedQIS59mVjMx98ZG5Y04C+FPxpgnLcIEyR8iH9nWz6cde/xNTJl558c8XcH4FaUgho8dNsxTU
BRgU50E7pG/yqE47uwisxy7SDK9WuukfLU9YPuh1BBV0I8B4EnSfriBhRBH2GOK+ST6dgu9jIkj/
fcfPpGMBXeD75eN49mVzHkdMOAtY8QguvwwhyaDstah5m+WcfjZoHLkKASqPr6R1/x9jkZlZpBHz
1fbXPv7DKQQ9VpryFLVvmlwYoASQr9ryJkLwqKVorQVxds+QhFObnXMjvuwMTdPpsJUrXx3enKGu
bzQ/wju27I27oYuPnRNvIzVPjpfn8uwdAiAF8Bh8GvjIWZ3qdOWKclZgD2L1TU5kwpfGwo1oq1Ir
vL88zvmazXQ+W6FYhngGmcTpOE7S1R15mvrW0KOAV6uawVU4zA5PqeysRYHzH3ZSN2G9IGEDPyBZ
oeS9CJOU2oDz0jrp79TAFjcNc+ORen/sTUNqAQCNcg8im7MNEjX/ffkzz6oNNMiIrmchayRm5TMc
tzaYWtaKTvyhZGr+ihA0uyazGh+qGLZRKoL+d4k+4PdYV4Yr3PnsJzUb+5W5/tv9+/j93NuWhqT1
XEiHUba0wYtyafCLyWje8bpFKG8yY19get8GFXWxsUXGJJLROHK0SX+U9CwEFDdqyiHrDZFQM87U
X00C0v6Yykohr7ylZwiGmaJBHI4WLX22ubdzuhO0CBnOJjXUd0SJtIdO97VfEkirFyreIvNSBTrb
QPVoW5mqcV3FeWd5jiEpM6exmIMJvXsSUzI8w8Joh+3K8s3h3unMoQ3Eswu/gJ3KY3/64xRhp02n
TOq7LBrnS0Tn6UUxpLRy1drW7no4gr3rNJVjuT3l+sylO4FlVyfK/tDoIeTZUK9CY2U9l0/HPGMk
wkQCZDUgK+b//8MdZHXEiV1iKu/TmA7vRqUUf4yUqqrOqj0gSmauzcL8Fp3OAqoM1KjneBGY1pLr
P0AsyvAHs97jQsizhVPeGF5gZY1bhXVwV9RlLt9Y4Si7ehpjgVHwVD/4ud5hJaBkv/ORtuUuVJss
3lxen/OZoPQ7J+skQDRrlwVROy1QlGgV/3fSGr+kxPRp9+ddf+NbeXnIYvF+ebjlfUylF18BWPls
tRlGu9iqvtPW0C7U4D3gEXAnOaEhIlXStSjr5threXel93a4MvvLy+vvoFg8UeEHt0tmcrra0OVC
OGYMWkxAVvG80fe0vBwIgYXytUXadD8YtXKsAxi9lz/3k9nljka6gkI3nJBl0aWfwsowWil4R4+o
/1E2drEJ40i71tsh2eB7f7g83NnsIkiGrCi3NK8dbd7FhxIpyVEUx/E7B6fOXA0BrbdBa8cacY6s
d6lrIcJr6N1anjmv2snuZtxZKXZmInBPLtWpFYxpWowhkneRcnSg9xSbwBG+gTcq796/7lgGo7Up
A05jOem8nq5mKSy1s/M2eQdaEY1uBadVAkhA9QP8vbRFskOsWap88n3U8cm/4FegdL4MjyBJxjTK
u+zdCIL8IHzbvoYN7B+nCAjr5SX8fCgAuDw0yNcsAUgTpO4ykcvsPUzVaJs5irQbQlXNoSVSIFjJ
SM62J0AQA7nSOcOEO7JsuVGFjBVJEvk76MXQi5JBO7Q0o/bj2Elfs2JaK7Z8Ot5fmzGk8DkN88d/
uHblBlRTrETFexQbAVoQZVE1R1kdjOtA5IWEZKmurUAnz87+/Imchvm6ocW2ZDAkIT15KbGydzOO
h3s/rsotBnumK9oEwI1cq81NpRsJPq9lvxY0fbKW7BVkj9g7BBDLoGHE6yoOoHq+h+1QQGfCFOpQ
V30c0enOzK+XN84nc8tgYC24x4nlzwyHci3KUq0u3qc80bYF9ttbHr5h36G+6PXQ/Fbumk/HI5mm
9aKjpLfkxGSq2oZlNhTvrYjNAwWJZDNNIvvKw5Ufap75lXbA+WSiqwRqbQauza3SeaE/7J0Kb/Gg
z5TkfbJ6+aEKWjxk5XL8quh6ub08lechJ8JfiOgh/zELnoGXOh1LKcF3Eiyl74FdlfjsTGqK5oJt
Pju1Gt9jeQ1nLJYrkFOddmfCb9zV3VSttBDPJ5gfQVjP64ECCVHw6Y+gKjnK8VhwOK0p3htJESM3
kWu/raFMDrVT/Ctah5GoS4I1pmgAZdJZjId+cVc20pS/16P+q26r5hBoPFzlZG0iUqXd5Tk+X06i
DTqxlCVJpGmDnH4dFKE20Xypfce43r+N5AnJmtiJjrrWvf/7SCAJCTto7sPkWxRBI2dUxkYS3bvf
q+XNpDrhtu+CaIc5t9hfHmpRYALWhewp6FggDArg6aW20jjVSHVImfonyAsdvnCtbmvF7vFYlhB4
CWrzmGFFuwn7KH6UbVB/l4dfwpH+G38Gl3HjaTRA5kn/cEZ6IJuo1DXKH6gPur5t7Ep9avSm3edB
b2zqsZRv5MD/IfuqfQDBDQjHnKadbtXTndxka9ff4uqdfw3VEnpAZPvEJcsOLa1bINNKo/5Rpc7a
IGsABcPMfe0h8TV7X/s6wgdZ7StunIhuJUiYN+uHiOS/sZHwo0s9XxdLWK054CajBrn2JxxoOAVt
MT2psSWtFISWaeF/w8wfSDwCE3HJvswaiph5rmh/GjA/R8RZNBfnN0RjVCHCnTwaqpvHGHojCDN9
iWvpVkNo9BhZzTEt+vIb+Gmx5smybIzzmzhTHC5uytnSU1uUxeyhHRwp07U/plr8qovMP4Qg3He8
kT9aK7aFq6DrP23wuoweqjGCJhK1ALEwyV6BoC2O+H8/hBcCfgSVSEqep7uxrHLUB9VU/wPMMdrW
TmweoxDlU6nTpe3Kzp/rD6frTUZH65ZeHH+dZZlt70SzplsYuJJmo6JBtfC665vgJ8o79XGqp2iD
gaG/yVC73wyST0Eb1M/r5V+xCL/nD0bLjURc04GMnMlGKYFd9AaIncDV49q5am3nvhQ9oj6V0lbf
YqHDMq6zdo0C/MkuROqMGSbIINzAS/50okc/LqRERzjEHbToFlEJP/3SQoVBikQa/9TpYG8xVQt+
DbgQwWdAhuhoDFLvteivVl7UyeVVX9NsW4kuP7mO+D2zGiJKaFz0SwS/kxih6aQCeVeSFflLMLTh
EfUy220Ta/DC3B+uBgROkA9JzV2nDpi8WLV+PU65utVoVz9dXp7z/WgDRCUe47yiDLukCTWq05mN
XMSBmxg6QBlH9+9YFOjmerHGZjm7f4huQUvQ2aBWTJ673Pt50UtSbXUBvSG0XkCXozjUlVlQrlx0
Z3uOgdDUY8/Bywc7t1h7q6+GUXTyEKCum03J1sELQN2kDVJj9zm3s+mC/sMuulVRC1m5/j4Ze/Zq
potD75QQcDm2rVZaOmhK4Jrcece89rMvml5lXhiW+U8Ss+Gltm2xhtT/e4OdHHbelLkeSDcHqUtA
g6f73a/MsC8njf3uw/AadxOFVvU6TMvga5RpqLSlttXIwOfBY25GqZKdKwUn+heIWlPhVXFg5m6V
F2PjqkmfkSgPCuFc7KJTEelfiwzROQ/li0Z3ARObxXYWQol+GXFbSPemKMP8yoilTkaLIAKQqZny
SOqgDOhJla4PYTkaPF0L7FfEnPKXMAuRqjQnS2jt1p+ErRUb6tQTlCqBoMnL5T1+9uYS6cAkmUEQ
TI2zNBruDERx9DpTAzeE7lQf+6oYhYc6lebcGJWwoyO8rv4a3bky21Y0bNYe/XnuT9YGug4YRnvu
IsKjXUovm1DSoCL1eGA2oONGF5BuQ80d3oHsFU7evpp6YKzc/mcfzZiQ4dEyIcoDuLOIJUG1I/rT
of3k6kbxu8BZ7i5HM50mc+9cqcOAcTpMhJ05TObKCfjka8kQMLGmfQV1ZNlRJJVLDCdB8dEdRXSw
mqBKDoGqTsFDE2m1flMQsWcrecHZqaOfj/7jLFNKDxOCzOnuVwK9jVuKmjFoYV13G/QSG08RhpK5
WR+UnlRKzhcB2MZfuWr+4vpO1pbsC7zmzEIE9QI9+XRkhJ0KJ9M06DCN3DX51UDqWwuvbDUlfW7Q
JQANrbdKc7AxQ4waz7KBGt0MZpS3X6y8JxTYkf2jxyFQp7xr20kKXUWoQOYzKWvLje00+j4ksIZz
WNa43pMQIE7nQjsOrN9hkprtRieUl4+WRmKNMBT9Rf/aaThWqivllhJhEybV01bPMjm6NRMKQpvU
qEW5wXEaDO/lw7Z8UIBuAQRg1/E3AMtL3HBCrC+To6nPvdNuDPXRSUM3G79dHmS53MtBFpOetH2D
LnOoPmvfkPaQ3GF0oztnZU8t9/FykEWO1IQmamBSoD6TZrqa4gXSlYiO9ppK8cq3LMlnpgV9vJT+
fktwsB7kb+Nx7UuWKdjiS5bY1CIwjFJNWRNEEcIbpXGlcWO+Bd+bR/Xh8sIsb53lSOrpaaigu1uy
YCTlLrlCMczYGl/CKyxiLg+zNmeLcF6Fl1DAEVSf/S/5Jt7I3/qjslI6WhtiDmY+pI1Rrze+5Efq
Mxe1p298N9xKu8tf8Vcf/uPdsZyt+Sx9HANbJK2s+IzqV3Vb7XcRDAm3fezgFPyOJDd6cY7BRjoi
a2esVW+XugakgSfndBkvZJFUJU3P98XBXuiH2vfG7KtcN66QjCtFddGuuTXsbaAdFU1yJaMCPHSU
5Oup3vGbNz36IuZ3hORqyNCXp2XlBlma8skQDeJ0YA+F1mvW39f5j1as3B+fHgieC2rlBL+Ud04n
Xg2J/NALYf8k7vfsSvnp/Aw2wa44XP6ST/fQh2EWp6EY48gJE4Yp/iSH4m18kY7j/n8bYnESJLNs
tIzW6nO7DbbzNh3df42m/+6UD1+xOAmNBvV9Suchrsqb4Eo9Vsdk7STME352Ej6MsTgJItRLS+iM
odzljtvdgB/DBE68lsJtNS/5Lb/+b9O2iBfqwJGlJmP3F3+ma+lJu8r3a4u/7ED/d8I+fNO8Oz6c
bitRwlJC+vrZ/1neqPvip/m1592+6sSueQof9cltXsIVw5i1Hbd4GJukGEQYMeY4etKzWW2k0nO+
m4//2+wtXsa8DFLUKJm9fjsc/tt02vHyEJ8+vlTuiZcpT3JMTycP158JQGGiPlviqpC+2fo3o59c
rf/xvw2z2NtyEfhpPDFMGW4dYx8nV2XpRfrKIT0rP5HwQ40iLYRfSuVniexrLDjyIpWnH05th7mr
REN77wPF7KC0Q6LfFXmBiiKqXdFBGuo03yToSv6JEqETdmDY8OvfvhrwCL0CECSzyiICD4vdP/aD
0OLGV37YSYolnTzkd4IImXCt0lzywWElkppn8ePpnsEqmAqBFQHfRFl7AZRBFY6fkzjhz8DIHN31
4yjFZNq31sLC5ctB9I9KEDRXsL1/RSFON007+IiH66r/o6tVuwo9uzRi+cqiCOArHo21+h9dxAD/
gDEixgXVT46JUsbpgCnQ2igQaflTqzLD49zlsmdLOGxZxoQjcdyUa2KKywNOTYEna65kI9ChOUug
bUNVC5yYFv2qVSm6nsIkujPxWfyC+LJ9NxVTcZNCLlgpWp6t31zIUGAtUDxFeWrZs8u0VB4kRKJR
G1VBzJD+77EvUL3Lu/Js9dDun1EBgM6p2NHROp1MqbSRhc+U/JeQKqf0kAsvvjmzw/MeOEy28uKc
fxKsHapQIBHYe2Tmp4PZJdVDG3X5X6WZtzcCK8n7vDLWJm5e/5ONz2TNkDcF8SPoF0sSlOQjq6Qn
pvkYhUW3KyXT+NJZkXKIg+yJGqh5kDDXKF1JUjpvart+JRNf9uwAsQDOsslLgT1QA1my6g05TSop
DOzHKuRZgJY72OKXNciA3PMibFHhtUUUgQufYBx/R6kzVx3XDIJEek9S/rWVSV9e6nSa55TQtIFm
0eVaAuaq1MG4oE/0x7EzpVsYr4gHd3Rhn4WdKd0OsZsCsNPlXXV2YBhsNqJi+9ICogZ0utCCxQ9t
M7MfS6WNPQqGvovkhXWFlrx29MEDf9ELq1p5vf6eiNOFR28KPVCob7PS6hJBxLvvo5avB9hOIUiN
PktSW/neaJsuuM/QU7GuRZPrygbUvqi9AHVqx5V1jtk3gQRG+Y53cjv6Ho7GOmq32oADOIZEaW3W
V5laG+WGvL7pMm8MKKcdRr2O9TXftPO9y2tF8RxcOLIjFDNPJ04dkD1L4EY9lmo3mVsR63WKu2et
GYfcCTR7p2W6ku6jrJPznYkQXrBH+dxeA4gvM0oAH1Sw5iouuwcZq8Xb0c1pmA4d/BGRoXx66KXG
0Vw8yk3tGIKQqzaToJ63LWQ0trdFVRr+/eUNdHYtzQooVKwBMaLWwSN2Og9yXOpGJKvF05SMUU/7
IB6GnVH5Y+jmrRmsXUxnw/FOgg2E+QtaSUFo8nQ4OxAWniBW8pROaUrNp85h60sxFHg3mdp/lN0A
ug35hgYRwGreZgCJp6P1Cb02I2ylR+ywxvu01VqvTLV8XyZB79oTtaUxjYcNBTt75Vye301/C4QO
FTP+AnS4yMGoUhlo2aTiSQuFdCsyx7nRu9i5LcbW8Pho/VpLMvVe8fXwVlfCP6rSZCtx2dndwIs2
cxtncuPsALLIzxwjS3QpqIjGeWwodZdpt/XbWai17438Sq+CHxEia9vLG2q5o9FjU2aODIRDVMsA
gp7OOULqVdLZ/fBkFpZ946dUAl/rUnVSL9JiQQUd8E+2H/Wm3xcjGrorE38+PHAYe9bvh94/y4qd
Dl/kTaYKuzWQoE6SrzVt4Ps+6/XuHpn16U+vWo25AXRcN7e2GvZrWlJny079GzYEIA4oA7Qkl4QI
vwuofZrR+NSTHSleGKs2rmd2m1xpHV45bgHQ/jav1fJbXNXmVd6N0atW+IOxckUv36L5d8AjgAky
wy4pyp9Og2QovTO2lfxU1Y0/ukQJpdj3apMKVPuCABhUm5UrcJ3zMdFTA3DFsHPHbXmVtEOGJQW+
Ak8OPi6bRu+cu6ly0ElJpA2QpDUl7OX2BsSGMRIiLGQdMgp5i42WGM2k1nUpnuIJdZOwa/ovKJFM
O8lxAtWtSpXYH7DB78vbexlZaVAmwBGjBcs+A2WwuLCDxNDwI6yMJ63F63rW5IyfDX3U1h72z8ah
3o7E4UzP4CSfLmDW9nYkECniouyk6GrypdTy2NpCXzkwyxuZDwI+ymUMjIWLcslLrrFzQVOuVZ6C
ZKjdRPGLbY+iuRvKfvKvV8M8FGE97AWQh2foEKeF54kXlPKE8ntxo03Cum573ac3yxaFOhFvmrCY
XtMOPabLq3a+NaEHznZ5oHU4DsurUKkdC4FVVX7C483a5amw5KuKsMl2K+LX71qL29M/j4hOAb1g
tijcumUBsk9yOak7OXiywqTe+abV7Bwld7Y2WiyuBfvz33SQAB6BdJz7JDMjQOXyO90vQY7wzpi3
01NcqOneqesaenBXHYJMNrdl0b5c/ryz7Qm2GbwDCRNPOaXWxXCy003gIvLpKU/C6HboNG1LhWtN
bOnTUYiq6SkC/+NiOf0oP8B9ocXU8MlRhmYzVqmONVK45osJXZQ/52M8S990xv6BaSQUxB9vcaiN
Lp9aJD2iR18SEsKDYpTKjakVVfI6mFVUy26YwOIwXABzlUPEGkdh/jKJzshm5XqQ3r9BZNTjwexT
GzuYJg1x3Y1zXHG8FHCY80obxBoT10E0wn/RnNjvKk8KzV44LsDwVordbDDNydOm3s/uaq1ooT3n
Q92Ye7rPLUWuGKaM4vWjCA1sWDGaHQcEgq0yuw5KHy8Fl/Y4Vd99XbM/Qi9uJs2k0m5jbXTEgQbO
gQuHPLWBiIisoymupXrZGYcWU2LMRMZCrRTTDUFyJxZVSfBDbtdDJrlxYpx0buGaaKLfIHw0VMnW
qGo7uUY/LSxeolgtim/o2IVRfMSCToe13Zuyj/vTmA9jELqlomI35IZI7lSSq6pliomOohWda4ZS
Y9IL7I2qOlLVUOLnKVYFyNnQL8la3akvQ7MleaBWcchkY5zumhrJpj0ZnZ38AW7mYJKhByhS3vnG
2FLyFOim7gQGXtEb3K8830a42pCU4rBo8ScBju+ueh4Pf0fibcZ/iqFJ5F2F+lDvGdXUmU8aIk+V
qxmJmu2GqJjkr3agh82NGqRGhNuOVrZJ4KZaiJwdBhoKci+WnrTpbaP4KdCXocVr+gDV25IOQaA1
3YMOIiZDY5mrfusMTmp8TQReMj9kmSLL4ClxhlyIB7tKp6HqDHkRHBVVKt5R9y5nhV11iLZ+qvVg
ugKcaPaOk0vyZlTrof6G82Gd70fC3HBfUpMfj6FJqLcpB82PN10eBvXGsqVA93q/T/vrNtCEvsdO
xuk9UWnYQ+l+V4orzDBN+1tiS639MvqjIyYv7oC6bAcpLQIvEm1o7BGZyUJYFKbd7QjB4FYYdq0O
XjrZonNH/uxo0ylgUxLPiXBWQQgHOLY1uqrZ24lgs2P1tUV4o8I+EC/GZvwqhZI0XdGNCpq7vmvV
6Een1rqx730gHY9Th2DgdRWkQ+9mKXJYv4IYF8Atni1tlhNN1rPFHIW3Wv4ObQiYt2VqoWlvdatE
LxQVVV3bmeZgZV8AhOozAdfsEJhxg9qo5RzuzQit3bVb5K5cLfVr8Z2fYPfHgaw7PcRV58jbVteG
7KEAKlu+V2S+CUZASLB8HW2lMmQvQr0LOJ3aI0Wmsv0wB6omfSy8MrGMMffkVBE1evplkWcblk6L
cKybMHm5LfXQakYUkv3O/1nxkzAQkrCA841NWuuIhfQVkKlfejcMPhQiLUBcOsu5CL7EiZ8FR2io
kW16RdnEzeB1Y+5M77JkKYXiRnkQT4abNnVlYmCHcWaP7xCg+985kImoOSRqzExs1Io86DdsDjva
5nCknNfLL8UyvgDwi0Y2QgQokBIR24s7HEB8WXIc0ucS07NnJ9TC3ziW1/eqXmGG989j/dXFmRlx
QGKXSBStxgZwbKz4uUXz9FCU6JNvqJQ2HajTyq5Wgor5jfv4avBllF0oPUHDo7S31DpU9VHC96xN
npW+wGsMGJbzgK9r87WPsmyPnZ/6g7grUTellRbPl7/0LKBBauU/S1cyWyrPi+CXzRFj7ZdK35W0
zm1Xk0F/eqkQwxczjbjA5byM/jHCgGBAWQsm6KzyQvimnj7GQJfAPAkp+6GMCXQ1W22qdqfJgTW9
qGPQ+reVEYt/zSb1OdCGgkMWA/IFNsDpoHmMLYYjEvEjDnvH8Vq/FOE7pJXcvk5Ex02uJrHV5Ryn
qan3oWoMyo/LM33W3WCZKSIQNJBUAjNdmlFFukFRhgDxGd17/3tpxpQudtAXQx3kr4RQ9y4N0sTx
cPlU3woxBgM0LHgSreWpkz4o953lS8NKzfovrvt0883i0Gw8iDzzxCw2QJ1FMDkDIT+hjddp0T5E
6Qp9+9wmMvnKnTUM6a4ZKS/sOj9uKa/kHf4pT0FuZeDh6i6tC2TLZRx6PKfK7eAA1ik3gw1Wcdwx
WtmvKnWeXQQUazGxR0JsVqHFSPp0KR2pGAPNz9WXAeFCc59ZVaIe+tIhEiJCCteSjbNUfHaQIHIk
IKYYSwlkEaJGFWc+Gg35JYsnXbul9K4OG9/W6nIXDVUGdqoP2M57VZWaWHEtjkzwNSiNXtsJw8Il
8/I+OrstgAgTLMvkAjyk/KTTzx8qWQ0a3Ype6tq3tkqaDMDl4AMYsVJv1Cnsdv5kVN4gJflKf2p5
V5Abz+ITJAZUwvjnRc1tsiopKu0sfEHxh3iziVHh2c9lMR+HQkn70UE2z/6xFsCYxNL8jdWGDLVU
L8+avp4y4t8Xa7KSI8z56GjWjvQQhU18NFs1/Xp5dufZOzkO5P9QPbijuPUpeyxmN5cU0fjpUL8o
TeHjy2R22VMTZb7YNFWhCreeDCiCWubrK02I811NHgQOnVomk8t5PF3Wnj7ufDMNLwag6viqih0p
/xJG+RRvrBxt8ZV5/WRX843cg8g2wvQHAHk6Xk6HLOu7XrxIs0De9wiGAUSLys6xZxkDPb6iQoAG
YIFXSLYBBtwMmxBJy8iziyhZK1Kc7yyevbl8QAGGMvKy+5AlmR0mXR++zPjUzWiY/rHWboWleQE1
rcPlJT6faVIMOIuUjoFd0vU5/fLBV5Ejr0fnxUbf4fH/uLuW5UZy7PorjN7MTIRTzffDMdMRYop6
lESVilRV9fSGAZLZySSTiWQ++JpwhDf+CK+96oV3XnpXf+Iv8bmZzCoCpJiSAHfJzYmYaEqqC+AC
uLjPc7m/Kj1M/TpAwYuA6uydHusgdwk7iSgrep9hJDBSNt8HdS9q1ePA+HkeeTaMK4D5NkLHBFZu
C6FQ7rvzzQcOBX9+B/ytooFWtUBK+OQvEM+78yuGbUcIilBHDoSDgYhcuvRhixTvZht/4r6bI18N
SO/oYlb7OFk3V/3Tkz9gFDyP0LkAPQUHOELTtGt7mRmRjZa3Da9Y+owIVGPyDudh8fcmrMEJQBRm
dePipaMBawPAqMDSRgAD/gdxtMo8KALId17/XDVmtc/ouItcsrpR6yzQ9jLn8NPZFi45wXoAeA3F
6wTpKTtXNwCZQ8/ceo0ST0tkhtkXzmIbXs+B436xtcNqe4qA6A3e22nH3lZ5jgJ0yFc44ggpHl5l
JP/WJTka15AqNHMWzc8DGCLO9TZueTO8/Wj2cmvbxZaRo14eXC7gzRCOM2C7yckpp97GAGdF3LMI
oOlaHJnV5bZiTmPbfgcWhMjj9qY5yTXyeDg1yGpGgBqRdwQK5UZIMwc9t1urYnm4LNcfms2l/S6Y
1ePHFZ9/himU1yz8YDSUMMDlgnJnFFLBKpCY6YeraIbaxPUIafsIuG+DIhr1NnjLuSo3fMfvbACf
nOcFlN1JSJ6okyJJNTOkzUoarLuMglU82xZHrdbAe0BthXcbTxuLnAtxZGVwVaEiF4IKpVgNSUKj
H6zjVZu8ODLiwfJTbVlbd9Brwb3gG6BKtsvGwnrZBYR3v4jsbDjdgVAGcB3JeRWjofna9wezEbqs
F9uL1sTtLJebeXs5XWxfqElgKHSJQeE/PT8IakkMhAcKvA3caOSt68FV0d+urmD3dX1ojl1APi3b
L1xZGSnvSOKh4gaE8eSAOrTX6WJT324AB7qi1h/N6NKu2q5Z5/W8Rljy3UbkFfsNTpJXH0JfOo7r
KSUyNAAaFDZijkby8+2NA/iIuwn6OH86vaqD84GNQn8EYK/h4QTLJFUFMLn1TWVbi0ebqOX+3ASQ
TNNuOD4aU0aT68Cu5zxlsmaEY46HGW5NpEng8ZQjzLUiouwB6lNGdsNv/IyMoRqcZ+viCp2348ba
6wAIBHmuCLK07BfKS5iLRUS26/i30AHLst5ZXfnFzbbpzUctjleuDc1t0N7CUDPXS7Stzjkrh1yF
PAFKBHRcnEz0fhWfoaC+WKIvam0DeVJvXdt8tvy1gXKDz013UPsY2zxPfh1kGKPmBUFGgr9AGgry
B6QB4duauCgxMoZA4Gmuh3XktW1vjMbUQTJW0w0GHorctpuZX+5s0edjdeOvHXTC8BYOn9xsBjVA
JraXDg4jGh01o/lFtHSmXoSuZStvGt1CRUeScqnoFI0Y7ZAqg3mpHQPpqGG6U+AwG2iNGsQImgAn
x88D65I5iRpdRBOofhdx6yZEu8jJYliazzd1IJNvBqVNj8N1ee22NosO0KZmf6+VNqucnZOvHsqG
IP+hRCN2CMwG2clfjH1jUF4ElV+AtjQ1kdCybhvAJrqaIeKVZzXLLwAhSuHppuQykihyfTJ3cAeq
sIGHwKJc1i2/2JoC98yG+8JwL2I0AuKX9nYB/3F5WsNraC4dZD6u286CCk3NVkS9LEwUi00r04sQ
iVxVNIypBnEb4hcNFXIYc+B5qKPlJepMYOFTge9BLxW8nJOlO/DdUVxtRSurvEAn3Atvs5yt0Egc
TlyjU5mExZm1tI1KhHbRgM7/YBejBTyOM6it9pWH536ep5dIAgX+LkQlKXcGqZ7AjZNxjWqDqjEY
+KWoxw1jfVGuLFuXGzdyb4B3EZszYDnBDTPJg8WU7Z50VDqX0IQQdZWb+83tYDqou7WoB9Qy77I5
XU2uXa+1eMfL8HoEtdXyFgrE8rIKqW2ibLHyHn1a87LRpZtBc0CWFRRP5AtCAU3CSHuKddzcBnxQ
bS16/mrmT02AsJWa5jzeNK8aQdi8j1Ben1f4eITZcJwSTAMKPpFYITkxDB+4GGFcWvRWGzSOCYKK
dzltbht9o2bMLv1gUbzgVPF4+oU6OihSIRFyQ2ofdEFRAhgOsoKi+SrozdEr6GaCIMVVsbRwusB8
G5io7ly2DT5ddU4PKomBhLmIRcNJDFwypIBKYmdRa/pwu0Rhj8+8wKwh6m2is/D2AsWluUDypBLt
GRLJWORQhHCjoLdcpexOjQDhjXLQm3Cj7t0MjMiLLqfVjc3NrRcCxDksL4NBZ9NcxAYiUeVg2q42
jXKE0rWSvXjZM4ksFYg9eCyAWQBv1UFi6BZ1bWsEQnhvFU8rKHNrutdRq4j4yWA9yzEpJPGXDkVq
AEak/gt0wPcOMBB/ovKq6KEjjevYXaNVWnZiPslTsyUzLRkFTcMhZvHyExijOEpUciB2Fr7XW/PN
pBvzcLSdG+t+VLQnwIiqBZ0KkEbQXGy6uEYi4S8vO0bETTjlgWcLyYwERUmRmxp2Y7q0q07P2Lam
H/A+G2aLb5fvANzHr04PdYSbeIahcMAtDjko43Ui5rR2jdqc94wlABLtcB29R3OCGTs9yhFuUg4I
PBEAaIHSIe2ZO58N0MvI8HuzEorz0LAtMKeDQf2i0po0Osu4urhebqo1RFXD0DUnjWVepa0s9CoU
W4WWSu5UGPlyYgFyyOYuWrxGvXlpO3goDnwEposVp+heoD2A/8ug4hdzDFEZRAAHCBcTpgasCUKn
KUt7iBwOfzZZlOMe2qoat5OVvbY7q60RjpHk49kXLqKl994gikfA/FvdoImKMYpbk/moBKjBoYtl
7HqF/Tha/zMQ4B5S0RD+9Fd8H3Efdbv2JJK+/vTet7x+FFhW1GX+X+mffv1T8R/+1HVGAQ/5r5H8
V8I/Av3d+BcsYsKXjgdA3s2H2Ao2PSuM3ej0b9OZYiFE6IE7XvTID0g864+ShTxJqGAl83rc+Nbf
fhjx2ItofrbDvR92v7oZ/+0HWKJ7B/zrlJLVnKLgMiw6HoN0pXUGJHgEBqnO2eWevfs5ErfOcLkJ
tAy1CPTBw/WjwJunVn96YRmT0+PwdcoCF09NPeULLZ4QlDAjidAL1l4rnVGyF4q84drdLXGPBaXi
GRRX3EbATCQfBFHeFgca6Z68ngP1yhkKavA2EXQofaB97HGgXDsDmDaSh+vpbymM9LY4ALVY9RC0
zpCFRBnZ33Z5jwU4BNACUo/g21o6BfeVjn+1fobWKMgPpML6vSWXz4Aki6AhPHe7z5vbdarhU1p7
uXxGWEYwhMm8wQcne48FjdYZvKW4GEifTD4Qjm9r95EWq8iCWvkMPhXY0lCGk49490utM8BxQg/B
zUg+b+7uU86z0iGol88IdZqq19MlihwwWrggsAMRBoFPgD74/Rs7BeR6U+JBtXGGJGsE7GENJR9R
FuAU4JIghfirMHhzLKDuvkosgAoE8wk9Vaimbk8IGI2zFrmvEFnYycH0rdnTJL+3CkRRFaW1G6Tk
JB/p6TdqUA2SQw/tKPm8ucNPUAtKi6+RegMPJcX4syXu7X/zDPCKyFHeHbA3tO3IAVBcehXbTj28
gKOZfuDr2lu6UTkDkDo8/MiRTT9vTvpX0yf59bqvUSmdIdhFPTIyRUfkQaN0Bh8Z0ikpIQEH7VkH
4Bl/9NU6NCeOO06MR8cK9yzQ3D/IjJ5DAnu2Ifa3UfxB+FOyJlPi36zLn0Yo03I8/CBZ4N4vyLLa
+8pHFvNy/kYwVMODP94xJ5n2bi77P+qQyZuxQph49pvsh9eOFbBgNNkkv9jsVn3P5rBoz38NnBHb
t5KTOptvKyF7erfkvVt0kqQXYbRIIluCaMiGyez0F9INHWGiiL8qUuzEAfetbFZkJcN+J8A2leXf
8yCaFM7nlsxYeP0IWFiF9nkcRgFzJT5QrEONbp+j1fWxOQPPkEAqVOb8nm6COGNk/iBnE8FJSE2k
d1M6kNoYD3Av2VweBVBoKECHrxWuQYSEEhQAcSXxN0dR+MzTjTPDpIOIck7461HiRHFXvIGoMJSX
84qB2gy4mKNCP2KRhcmlE6czilJoXCaU7iL5uAbsO0TPs19nF+sVw3WtkPs8YnNxqxAcR8ADWCWo
E24Q3MbhEX7NYAyd2K1hNu1kVXha6H/wL0F7RgyZjMx00QqrMlngDIc4gIV7K5qg4wPzxgIzKWaG
NEFkclOqIPRaygXIGfaYFP764B2+MqIP7+W/39v6RORlYn3/YRAfH+FhOXhXTvztd3uE7AlkRBgx
wV97aieeeVvPt1YwZM5UJHzqvjyXcDC3JHlzIMP2LsYzqbaZZ7tsbIWT7BDS1aAow5NH8pmUuxvm
zVmQEUrI6pjwJJY3DY421ckiv8eznIwOzZVKqFWpmmw+5GNRvFGRtCrdfuAU7phH0bOUFE2YalBU
CeOCeyJRDQf3GlGLwi39X/+8l82RZowiqOzrEYH7zGN2443RA0J6H5GCroWyuHVAtFan+o75omhI
CrBVN+52E9horyDdDID/q0841S5veWAJJ6NEaBKq0061wCO0NRyMW7Zls8khSzTc6zvGw2zxyUGm
VBRVXnTZiPGDK0LtnZQp4+5xSYUHUJIGwswdO0tRVywRvpbyjJnLNvKdpiohVcL3ls/cjEyydYRZ
rUr1gQVsZLmFm/BA20OKsA76swNVBZDLGgjDw+H4PtwLwnk+rQk/UzD3UVTLfIiNbJrEbkQ0sq+v
F/mPE+YQozNKCWEKkqnu4yMDYPkBp5G1o4O0sxLlPlK5NZCNgxmphbKYQw6VOvGP26F1hB1UX6vK
6U+OFXlsnhFKdlCHqHsPbwVfFm6iOIj9wo+FTsQDHsW7m7k/HDmVNSxkN+Bt7LFw4gQYMvtP59ig
aAOqQYfo+wEDNtIxeQNDXYfu03XGY9cqdFgY7TMNGJgnqUOKfPX4n3LY7bjWnzgzOAA8cO3rf6Yy
dH9QuPHgBzjwN8XfPCnPHLVLrwrDBgWO+z//+u/hjL5dBRs2ZpjBNRvyOct2TZCHcHfVgYeSTUpB
cjlzHhh3VhgJUpHaaqM8QJ1+34JRMMuOe/jjhcOAoRZhVR9ib8x4NgLdN4qnAc40+9HrF3XBZ2MO
Bj6yGcxIZy6oicg6g88od/O+n4ODnM9/QP+Ga8MbLOyEBn3vnPRIgWjuxqbxn1OyALAjIZ5GgSwh
fKk+MW08i4JzR8cz3sa74o2dbHZ0j3S8tOaECdrMYUTg5dKuZ/nx0IU/l/9agCOyYJIVsD9xKjNU
ZfKFNecjPEYYJn88DScQHhUr4GKSJdXTq67D5BDMolFHyN3KZEEA0ZNCGvPyvvIoo0zn56Qv/Zkv
m8l8q/DJCsbCs0L5EqoruJg6Q4RqhBNf1+Bp6tgbX1AtdFh3nUXMoPA54PgVGg+KDgsqSlPlRidw
kPUsiKpGSQPZaOJwXxTXOl7mR1z7K/ggRcpUA6/KiCsoS4JwJZAJZaJwyQu8PQwyxi9W+g4PAlIm
1OdqfvmvyCqM/3Sz5I5o4qL6X538reVtBFYciTy/nBd3zlDWChLoItWNg0LLgUaZLZukGqrLs6+v
1ywxX4kL1MhUdbZd6Ps2C0dibAIdx3WQ3vBI1O1RWq+DrstWggxGzrcWshJRDbe4i4d0NBIPQ74B
kK8ndhnstsiJw2zdyTGjqlX1A0GU5ZSBko5nrsu3JH8XsfAwoxxMfdb3DlT8jEzCCx1PRkJVfC+Q
fZoN8/qrnIphNLIKQxZn5JJZH2Z7vFyw9b78FntS7Q0KR7JxXj/tHiyTsSCIAWykTrZvbUYTy3Ut
4TCjU6wG0mlizUGSVdL4W/WmwL9g2aIDvUzVycp0kS8WsMKdhVBeRo0OBzAhsq+v38M+3DpS9CMB
dFGedDyWPLo6Xv5HLlppAMbQwIIv/8ELj3z+5bcCznPhIfjyn97IERPRULmpPtAjrqEUtwGUiAa6
zNvKAhrYNeqEP9oHF1xHhB5+ghlC6YVLdBjPJpkcaGqRrnrwkEfpSDp9WUc4rwM/DFJNBZUAXerV
J/zLgQ1S1uEG/8WZD9lwJUqMuobTloal+wf3m2rEVTevjSDBI5Q5IQqJhER1yufDjZjCAvwjoCQA
xQclEujFg0KZ3AvzHf2wR9L+VP2y+6uh9wO51fs/6oj5zE/+SmM6XZKTrLqsN5hOdzQBG5VJeaf6
GM9PbJLGnUhzo/94W2HChyJqrDqeySvU+ntyzJ0Kb1TFYddaO5KxSKDCqmT7DJX/hQdSK61E5emS
DYYKmox08hjnn898s/Sj50TW+EjSdFL7r7oOEwQSB/KR5H5EJU+phjAtnhWL/ZqwvM8a+MiQpUwg
c0+uIKX/HS9wsn7VC7w///wnIj0O5n5dUDaBkyEuy3W2opqiQUsxObI+Cj2p6kWLIugW+sxdsjEX
HAyEbvXkcXjmabuCh96CPSbY1Id1OvGL/bzIMh1ToUQ2xcS3oOOC34PBAbNjYcalk1fvmbx4gKgW
o+XAlMnm/5S9u39gOzsF5vd5MY8VnWSnP7kSu/tzQj05qAzYX83/2fW7snhgiz4tHVl5vTiUTV0d
ORyPX/4btuNGFBeVXLNxn5O/77lIk4L+X5yENpsE0AyyO5bICA0ub3PjB6JfWofD+woJzNArAscX
5kuF4KpS+CYQPVdACdVANAyYJZi1gDbTQDZgi4xKsmGEPqrKgHc8kJx36FWrThYt2pgTZXSS2eqw
7O+sIfNE3RVVktkwT70U+brr+7l0DHQ4Tz6gMlJQG4DcoD7VPovHTuE8YLLj62Tl4zMf4j5QzoTn
HUh96lPeWQY050Jn7iBLRnL3lzUogZ+RS1hAEdcsmy8dOrhSsq+vPxx/t5BYnJFJqBKgg+rFu+cF
HLo/hQXZmATiozr1K6SneYV+PBwjIxrV0MJVRD9OHWIZLu7hscxbAmtAGwoNPDofxoVuHAonckdd
A4/+0ev0O71PnYt/KdDhsQIwTD7/qMFFHydg7aO7AAp/0dowV9p8P/0jraBX1T9OaK3fq0bVhdQX
5ZKGJ+oc9XKItWV3jS62hqhjAhMgzrWkQbq1Ldd2YrFMQMMFa/MQjE38QtdWsLWAeC7VPRLQt6qo
w+SZpBYewkfELzZ027Fro8Zc2MF88yBfGbiwqFxXeEd0CPybAGwQa3V0ZD90wkhGXwCaivKemVtr
NBF5qyP74dI5cJ4SMKLqCbtkAbeOvUUnIROeqRRdwkYYCVYoIRqqTvnKGcKfKWmIOkrZroAQ64XW
JpsiCbZ8b0r+tbiyAigsIlkdfIBDXeSujnQVM+CI4AqiAVG/jCWv1wWvY9TyBQIT0IZHne4NqiYl
4QBEKw10I+aKsy1p4MI7K5AOGLDK1Sf7Diprl21EZRvNH9Qp3zF0yhBPg47khjsnmsSyaoJ2c+oT
7rt8yWbylDXw+M6BXI8s4NVbkvtHR0LGXby2gPQQB3bGApI+JR2Fkl3ujsETgS5B9KvK4S73mBR3
o6aQymRJtmdkEiboSPR4AkkH7bmyoV4v2gBvsGKirNDxNANHXRZsOkzDB0B9xVIGHpqiqLOhhyQ5
ydgA6KI6XbrRlkyYQO5VT1o/kZqB44n5VTqsjr4v+YgTPEflCS8ZDLpgnC2dbkfSoEyZ8Moai48H
UP2zUV5/MforJwKWkXyMATisTvvjjNzwgnIJKDMNdNNg/C2gB8ZcNBt1wON8okI3nDsTHQmyySbb
qCXHH6CHlF4biAdah1XTBySV+KiWdZQtoVTbourCruRFrmnxpae4M0BFsQDwI86+hHQ2DY/VLRpT
LAVuA1C2ivYl2d6+/vJ8+Te6N8dMswZaqaJJeYv6F8HniY7lucN9P9faMdjEP6CjLU2ugR+Uzbmo
vWh4AdswIJFJmp2pRF5oINvnLmpWvWNHTAfqk8lHPCz8+dZC6opn/+XYMDpqsZJLTi7oLrm0kDB9
BEJHh7prcj47SluDGLl0ps7+7upAFLrEk04BoyyxLBGz1ErnAOrsZI7Ws109ljeaFKj3zyF9Dbra
ZZDQT9KqabNJNJ5nKaOEZCchZGowfZFnJLz/OmKQ1xbUt90pSpMKRxcwo9zsZ+H+KUBUIvv6+mfk
1gGYKJSOjFJiUemo0zAnASJkcxbuliMOoGHm99aqYDL3yNutQ6G5d6SCOh3qzCfmITktFlhBDThV
9fN7FC6KVHXcWWLwLxYS6UTfOnQL9Rk/ONGIObioR6Qx0IY1DMD8mAEgd3WkTr9EfaNUef4Axog8
px6KqlTxSIUT5h4HetORxJimLV9bruWxfyqchyN4rFDWmAibR7qxMD4AVmTG3kRUKE6iMj3zFXjk
M3hjBa6huYw61x4BPCLOVgd05GMMe1qarIaT+Rnb64QJwy/jCKhe2fpTO0/DCAdKZllHVoJJOH5W
gKDYEYleA9A09UqqoFUcEgnQD1JD8ElIfC904YgJCu9jwJJBXzwmODAoRi4irwAtTdG8ERjsGW+f
eiC/n+HzNf9d1drZXwIt83QJUhqOenF++XkQD4WDWsrjbH7cC/qZg6Tn5Ca0WTCUTRgdI9ix44qZ
4DrgIWm2SF0XtTENej6hqSCBFCnbAmkdqWIm28D9euzW6IghmNLp0AEdccHnqBQV+3jocPVndI9j
JenAlkUpk1whpcMzD4NjjAKjWCyq1gFucI2UUtEC0JFm/g7nWNq/ko6EROhIVEMsI17oQNNCzCoK
CSggyoRPYg/pSHZ8QPZAxKmYRvAHlnUkJaZK3a0TRalecW8tHVGC6AAiTUe5i0eiqxRNyzNmPfXK
5r8FUD09Z8zGqR7Kh+h8khFN1CIdsepHVMyn/DFxLuF7OmJ7lHXkT6WM+uQguQUlguSKIHS8VCoc
ACHr8HG1CbYmnBQ+OahCOSrkkW2Z8fP1m/Sxf3IEDW6cNpwdEthVWUdNmIm6LWCfZyxIjpQOLJs+
E7Wisg5rHrDWUaETwxSTsYjKOjLF0tMJFSaafPnNteabfa6gC3j29fXnJFlAl2EEMWgIoAAdGHzp
AtJXoPDnNInsL9msaWsrMEZyzah9tbnzu1a5lZPeVqpqP2TqN2cDWrjF39I8v1c2MY4sMu/E10FH
IB4u/F+5m3nX93e6jkAgiohb9TrCak1Yn/kggd9v39O+Y3/AfQ9sOomiI0OHu6iNlhJSdpmOEqp2
wLYiOIoOACQyqa39s6kDntCkEJwUWNcBYt8ZwZYQS691YCLsojBAYpNgNnWkUV0yd/ZkyDvX0ZOv
gl7FaCcl+jhOtmt7ps+zD+Q/FGELRwP9lrOT8vpXllqCwH0iPN+lZk0DYUsOJujw5QWxPNmyjhvy
CQktW+BuCBuH1nd5bPh+zwAazh+0cFR9FPZXQyfqtA9w/68z1Wev+awwmRf9fhf+IB3sWENHgfBu
mifUGMVS/t9llUcaPP7xVnmsn+QbW2XOZu/uw8hFfP2n/wUAAP//</cx:binary>
              </cx:geoCache>
            </cx:geography>
          </cx:layoutPr>
        </cx:series>
      </cx:plotAreaRegion>
    </cx:plotArea>
    <cx:legend pos="r" align="min" overlay="0"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endParaRPr lang="en-US" sz="900" b="0" i="0" u="none" strike="noStrike" baseline="0">
            <a:solidFill>
              <a:sysClr val="window" lastClr="FFFFFF">
                <a:lumMod val="95000"/>
              </a:sysClr>
            </a:solidFill>
            <a:latin typeface="Calibri" panose="020F0502020204030204"/>
          </a:endParaRPr>
        </a:p>
      </cx:txPr>
    </cx:legend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withinLinearReversed" id="25">
  <a:schemeClr val="accent5"/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0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90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496">
  <cs:axisTitle>
    <cs:lnRef idx="0"/>
    <cs:fillRef idx="0"/>
    <cs:effectRef idx="0"/>
    <cs:fontRef idx="minor">
      <a:schemeClr val="lt1">
        <a:lumMod val="95000"/>
      </a:schemeClr>
    </cs:fontRef>
    <cs:defRPr sz="900"/>
  </cs:axisTitle>
  <cs:categoryAxis>
    <cs:lnRef idx="0"/>
    <cs:fillRef idx="0"/>
    <cs:effectRef idx="0"/>
    <cs:fontRef idx="minor">
      <a:schemeClr val="lt1">
        <a:lumMod val="9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</cs:spPr>
    <cs:defRPr sz="1000"/>
  </cs:chartArea>
  <cs:dataLabel>
    <cs:lnRef idx="0"/>
    <cs:fillRef idx="0"/>
    <cs:effectRef idx="0"/>
    <cs:fontRef idx="minor">
      <a:schemeClr val="lt1">
        <a:lumMod val="95000"/>
      </a:schemeClr>
    </cs:fontRef>
    <cs:defRPr sz="85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lt1"/>
    </cs:fontRef>
    <cs:spPr>
      <a:solidFill>
        <a:schemeClr val="phClr"/>
      </a:solidFill>
      <a:ln w="3175">
        <a:solidFill>
          <a:schemeClr val="dk1">
            <a:lumMod val="65000"/>
            <a:lumOff val="35000"/>
          </a:schemeClr>
        </a:solidFill>
      </a:ln>
    </cs:spPr>
  </cs:dataPoint>
  <cs:dataPoint3D>
    <cs:lnRef idx="0"/>
    <cs:fillRef idx="0">
      <cs:styleClr val="auto"/>
    </cs:fillRef>
    <cs:effectRef idx="0"/>
    <cs:fontRef idx="minor">
      <a:schemeClr val="lt1"/>
    </cs:fontRef>
    <cs:spPr>
      <a:solidFill>
        <a:schemeClr val="phClr"/>
      </a:solidFill>
    </cs:spPr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lt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lt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9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10000"/>
            <a:lumOff val="1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95000"/>
      </a:schemeClr>
    </cs:fontRef>
    <cs:defRPr sz="9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9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lt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lt1">
        <a:lumMod val="95000"/>
      </a:schemeClr>
    </cs:fontRef>
    <cs:defRPr sz="9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95000"/>
      </a:schemeClr>
    </cs:fontRef>
    <cs:defRPr sz="900"/>
  </cs:valueAxis>
  <cs:wall>
    <cs:lnRef idx="0"/>
    <cs:fillRef idx="0"/>
    <cs:effectRef idx="0"/>
    <cs:fontRef idx="minor">
      <a:schemeClr val="lt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3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2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763DA1F-9215-4F96-8117-B643EE5C0D2B}" type="doc">
      <dgm:prSet loTypeId="urn:microsoft.com/office/officeart/2005/8/layout/vProcess5" loCatId="process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IN"/>
        </a:p>
      </dgm:t>
    </dgm:pt>
    <dgm:pt modelId="{4037E9F8-7E64-4F8D-9BD1-6398025BD09E}">
      <dgm:prSet phldrT="[Text]" custT="1"/>
      <dgm:spPr/>
      <dgm:t>
        <a:bodyPr/>
        <a:lstStyle/>
        <a:p>
          <a:r>
            <a:rPr lang="en-US" sz="2800" b="0" u="none" dirty="0"/>
            <a:t>Understanding The Data</a:t>
          </a:r>
          <a:r>
            <a:rPr lang="en-US" sz="1800" b="0" u="none" dirty="0"/>
            <a:t> </a:t>
          </a:r>
          <a:endParaRPr lang="en-IN" sz="1800" b="1" u="sng" dirty="0"/>
        </a:p>
      </dgm:t>
    </dgm:pt>
    <dgm:pt modelId="{371493C3-8731-426B-B47E-F6DA3A66BE7B}" type="parTrans" cxnId="{140AC2B3-7BF1-4D88-BEA1-C18C71F05131}">
      <dgm:prSet/>
      <dgm:spPr/>
      <dgm:t>
        <a:bodyPr/>
        <a:lstStyle/>
        <a:p>
          <a:endParaRPr lang="en-IN"/>
        </a:p>
      </dgm:t>
    </dgm:pt>
    <dgm:pt modelId="{F4BA233D-8AE0-45BB-8809-062F68E66637}" type="sibTrans" cxnId="{140AC2B3-7BF1-4D88-BEA1-C18C71F05131}">
      <dgm:prSet/>
      <dgm:spPr/>
      <dgm:t>
        <a:bodyPr/>
        <a:lstStyle/>
        <a:p>
          <a:endParaRPr lang="en-IN"/>
        </a:p>
      </dgm:t>
    </dgm:pt>
    <dgm:pt modelId="{6E10D38C-B501-452A-A01F-8E34E522BAFE}">
      <dgm:prSet phldrT="[Text]" custT="1"/>
      <dgm:spPr/>
      <dgm:t>
        <a:bodyPr/>
        <a:lstStyle/>
        <a:p>
          <a:r>
            <a:rPr lang="en-US" sz="2800" dirty="0"/>
            <a:t>Cleaning The Data</a:t>
          </a:r>
          <a:r>
            <a:rPr lang="en-US" sz="3700" dirty="0"/>
            <a:t> </a:t>
          </a:r>
          <a:endParaRPr lang="en-IN" sz="3700" dirty="0"/>
        </a:p>
      </dgm:t>
    </dgm:pt>
    <dgm:pt modelId="{146B9970-882B-4240-9DE8-E671FEA16066}" type="parTrans" cxnId="{E41D89C7-F919-4F8F-9D60-D87B20D01000}">
      <dgm:prSet/>
      <dgm:spPr/>
      <dgm:t>
        <a:bodyPr/>
        <a:lstStyle/>
        <a:p>
          <a:endParaRPr lang="en-IN"/>
        </a:p>
      </dgm:t>
    </dgm:pt>
    <dgm:pt modelId="{21810930-0805-4BFF-B252-D4A00B3BB2C1}" type="sibTrans" cxnId="{E41D89C7-F919-4F8F-9D60-D87B20D01000}">
      <dgm:prSet/>
      <dgm:spPr/>
      <dgm:t>
        <a:bodyPr/>
        <a:lstStyle/>
        <a:p>
          <a:endParaRPr lang="en-IN"/>
        </a:p>
      </dgm:t>
    </dgm:pt>
    <dgm:pt modelId="{0BE4B4EF-FB17-47A6-9504-B1ABE707BAF2}">
      <dgm:prSet phldrT="[Text]" custT="1"/>
      <dgm:spPr/>
      <dgm:t>
        <a:bodyPr/>
        <a:lstStyle/>
        <a:p>
          <a:r>
            <a:rPr lang="en-US" sz="2800" dirty="0"/>
            <a:t>Exploring the Data</a:t>
          </a:r>
          <a:endParaRPr lang="en-IN" sz="2800" dirty="0"/>
        </a:p>
      </dgm:t>
    </dgm:pt>
    <dgm:pt modelId="{4E12A95D-446F-40F9-A81E-F41BBAC438B1}" type="parTrans" cxnId="{FDDBE8F8-3EDB-44CB-9298-3AC8A1300F39}">
      <dgm:prSet/>
      <dgm:spPr/>
      <dgm:t>
        <a:bodyPr/>
        <a:lstStyle/>
        <a:p>
          <a:endParaRPr lang="en-IN"/>
        </a:p>
      </dgm:t>
    </dgm:pt>
    <dgm:pt modelId="{EF091090-89EE-44E6-A24D-E08DEBC4CE82}" type="sibTrans" cxnId="{FDDBE8F8-3EDB-44CB-9298-3AC8A1300F39}">
      <dgm:prSet/>
      <dgm:spPr/>
      <dgm:t>
        <a:bodyPr/>
        <a:lstStyle/>
        <a:p>
          <a:endParaRPr lang="en-IN"/>
        </a:p>
      </dgm:t>
    </dgm:pt>
    <dgm:pt modelId="{2AF14038-B1F4-4AF6-A078-E094E9C273A1}">
      <dgm:prSet custT="1"/>
      <dgm:spPr/>
      <dgm:t>
        <a:bodyPr/>
        <a:lstStyle/>
        <a:p>
          <a:r>
            <a:rPr lang="en-US" sz="2800" dirty="0"/>
            <a:t>Deriving Key Insights</a:t>
          </a:r>
          <a:endParaRPr lang="en-IN" sz="2800" dirty="0"/>
        </a:p>
      </dgm:t>
    </dgm:pt>
    <dgm:pt modelId="{E485A2BE-8CE8-4D31-947C-63F0A874C934}" type="parTrans" cxnId="{15D6E9A5-94A6-477F-A29B-D285D7D1D50E}">
      <dgm:prSet/>
      <dgm:spPr/>
      <dgm:t>
        <a:bodyPr/>
        <a:lstStyle/>
        <a:p>
          <a:endParaRPr lang="en-IN"/>
        </a:p>
      </dgm:t>
    </dgm:pt>
    <dgm:pt modelId="{7704AC29-9CCD-4E07-BE88-4759E87EEFB4}" type="sibTrans" cxnId="{15D6E9A5-94A6-477F-A29B-D285D7D1D50E}">
      <dgm:prSet/>
      <dgm:spPr/>
      <dgm:t>
        <a:bodyPr/>
        <a:lstStyle/>
        <a:p>
          <a:endParaRPr lang="en-IN"/>
        </a:p>
      </dgm:t>
    </dgm:pt>
    <dgm:pt modelId="{1AD703D4-620A-4DC6-A918-939D65A4F1DE}" type="pres">
      <dgm:prSet presAssocID="{0763DA1F-9215-4F96-8117-B643EE5C0D2B}" presName="outerComposite" presStyleCnt="0">
        <dgm:presLayoutVars>
          <dgm:chMax val="5"/>
          <dgm:dir/>
          <dgm:resizeHandles val="exact"/>
        </dgm:presLayoutVars>
      </dgm:prSet>
      <dgm:spPr/>
    </dgm:pt>
    <dgm:pt modelId="{DE3F6A91-C1F7-4887-9969-99D0E8C362F2}" type="pres">
      <dgm:prSet presAssocID="{0763DA1F-9215-4F96-8117-B643EE5C0D2B}" presName="dummyMaxCanvas" presStyleCnt="0">
        <dgm:presLayoutVars/>
      </dgm:prSet>
      <dgm:spPr/>
    </dgm:pt>
    <dgm:pt modelId="{87D56B9C-EDA1-4703-9C7D-9823E336CFDA}" type="pres">
      <dgm:prSet presAssocID="{0763DA1F-9215-4F96-8117-B643EE5C0D2B}" presName="FourNodes_1" presStyleLbl="node1" presStyleIdx="0" presStyleCnt="4" custLinFactNeighborX="1765" custLinFactNeighborY="6359">
        <dgm:presLayoutVars>
          <dgm:bulletEnabled val="1"/>
        </dgm:presLayoutVars>
      </dgm:prSet>
      <dgm:spPr/>
    </dgm:pt>
    <dgm:pt modelId="{028279F4-498D-401E-8E66-1D24B34B05BC}" type="pres">
      <dgm:prSet presAssocID="{0763DA1F-9215-4F96-8117-B643EE5C0D2B}" presName="FourNodes_2" presStyleLbl="node1" presStyleIdx="1" presStyleCnt="4">
        <dgm:presLayoutVars>
          <dgm:bulletEnabled val="1"/>
        </dgm:presLayoutVars>
      </dgm:prSet>
      <dgm:spPr/>
    </dgm:pt>
    <dgm:pt modelId="{98D22D02-8076-4BEA-A46D-F3D8E07311FB}" type="pres">
      <dgm:prSet presAssocID="{0763DA1F-9215-4F96-8117-B643EE5C0D2B}" presName="FourNodes_3" presStyleLbl="node1" presStyleIdx="2" presStyleCnt="4">
        <dgm:presLayoutVars>
          <dgm:bulletEnabled val="1"/>
        </dgm:presLayoutVars>
      </dgm:prSet>
      <dgm:spPr/>
    </dgm:pt>
    <dgm:pt modelId="{201F3DA4-8E19-49C9-9537-B1417865FD64}" type="pres">
      <dgm:prSet presAssocID="{0763DA1F-9215-4F96-8117-B643EE5C0D2B}" presName="FourNodes_4" presStyleLbl="node1" presStyleIdx="3" presStyleCnt="4">
        <dgm:presLayoutVars>
          <dgm:bulletEnabled val="1"/>
        </dgm:presLayoutVars>
      </dgm:prSet>
      <dgm:spPr/>
    </dgm:pt>
    <dgm:pt modelId="{D88F9D44-CC79-4380-91AE-15A84CFC64B5}" type="pres">
      <dgm:prSet presAssocID="{0763DA1F-9215-4F96-8117-B643EE5C0D2B}" presName="FourConn_1-2" presStyleLbl="fgAccFollowNode1" presStyleIdx="0" presStyleCnt="3">
        <dgm:presLayoutVars>
          <dgm:bulletEnabled val="1"/>
        </dgm:presLayoutVars>
      </dgm:prSet>
      <dgm:spPr/>
    </dgm:pt>
    <dgm:pt modelId="{34FECA71-4742-46D9-A9A8-052D2A496BD1}" type="pres">
      <dgm:prSet presAssocID="{0763DA1F-9215-4F96-8117-B643EE5C0D2B}" presName="FourConn_2-3" presStyleLbl="fgAccFollowNode1" presStyleIdx="1" presStyleCnt="3">
        <dgm:presLayoutVars>
          <dgm:bulletEnabled val="1"/>
        </dgm:presLayoutVars>
      </dgm:prSet>
      <dgm:spPr/>
    </dgm:pt>
    <dgm:pt modelId="{F2C2C54B-A9A0-476A-A144-AC363F01E467}" type="pres">
      <dgm:prSet presAssocID="{0763DA1F-9215-4F96-8117-B643EE5C0D2B}" presName="FourConn_3-4" presStyleLbl="fgAccFollowNode1" presStyleIdx="2" presStyleCnt="3">
        <dgm:presLayoutVars>
          <dgm:bulletEnabled val="1"/>
        </dgm:presLayoutVars>
      </dgm:prSet>
      <dgm:spPr/>
    </dgm:pt>
    <dgm:pt modelId="{6F50BAE7-8085-48CA-92F8-C99CE4C40D03}" type="pres">
      <dgm:prSet presAssocID="{0763DA1F-9215-4F96-8117-B643EE5C0D2B}" presName="FourNodes_1_text" presStyleLbl="node1" presStyleIdx="3" presStyleCnt="4">
        <dgm:presLayoutVars>
          <dgm:bulletEnabled val="1"/>
        </dgm:presLayoutVars>
      </dgm:prSet>
      <dgm:spPr/>
    </dgm:pt>
    <dgm:pt modelId="{0F15BF4F-F930-4F16-A18E-AC75105F98DD}" type="pres">
      <dgm:prSet presAssocID="{0763DA1F-9215-4F96-8117-B643EE5C0D2B}" presName="FourNodes_2_text" presStyleLbl="node1" presStyleIdx="3" presStyleCnt="4">
        <dgm:presLayoutVars>
          <dgm:bulletEnabled val="1"/>
        </dgm:presLayoutVars>
      </dgm:prSet>
      <dgm:spPr/>
    </dgm:pt>
    <dgm:pt modelId="{923B4DF1-F9D8-4F59-8529-B1BE3A166B6C}" type="pres">
      <dgm:prSet presAssocID="{0763DA1F-9215-4F96-8117-B643EE5C0D2B}" presName="FourNodes_3_text" presStyleLbl="node1" presStyleIdx="3" presStyleCnt="4">
        <dgm:presLayoutVars>
          <dgm:bulletEnabled val="1"/>
        </dgm:presLayoutVars>
      </dgm:prSet>
      <dgm:spPr/>
    </dgm:pt>
    <dgm:pt modelId="{11DC0194-5BC1-4199-AB80-8CCF88B17581}" type="pres">
      <dgm:prSet presAssocID="{0763DA1F-9215-4F96-8117-B643EE5C0D2B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8F8AAE08-ECD8-4AB5-9C5E-5810DEB21D8D}" type="presOf" srcId="{6E10D38C-B501-452A-A01F-8E34E522BAFE}" destId="{0F15BF4F-F930-4F16-A18E-AC75105F98DD}" srcOrd="1" destOrd="0" presId="urn:microsoft.com/office/officeart/2005/8/layout/vProcess5"/>
    <dgm:cxn modelId="{12B11D15-1B2F-41D6-B562-5BB1157C10E3}" type="presOf" srcId="{6E10D38C-B501-452A-A01F-8E34E522BAFE}" destId="{028279F4-498D-401E-8E66-1D24B34B05BC}" srcOrd="0" destOrd="0" presId="urn:microsoft.com/office/officeart/2005/8/layout/vProcess5"/>
    <dgm:cxn modelId="{90CE6C18-0ED3-4D9A-AEEA-8636420EB21C}" type="presOf" srcId="{2AF14038-B1F4-4AF6-A078-E094E9C273A1}" destId="{201F3DA4-8E19-49C9-9537-B1417865FD64}" srcOrd="0" destOrd="0" presId="urn:microsoft.com/office/officeart/2005/8/layout/vProcess5"/>
    <dgm:cxn modelId="{E2ADA82F-DAE6-4AC9-8ED4-B8C433CF1034}" type="presOf" srcId="{0BE4B4EF-FB17-47A6-9504-B1ABE707BAF2}" destId="{923B4DF1-F9D8-4F59-8529-B1BE3A166B6C}" srcOrd="1" destOrd="0" presId="urn:microsoft.com/office/officeart/2005/8/layout/vProcess5"/>
    <dgm:cxn modelId="{C85D9675-F64F-430D-9BB7-F8EF43E3AD30}" type="presOf" srcId="{0763DA1F-9215-4F96-8117-B643EE5C0D2B}" destId="{1AD703D4-620A-4DC6-A918-939D65A4F1DE}" srcOrd="0" destOrd="0" presId="urn:microsoft.com/office/officeart/2005/8/layout/vProcess5"/>
    <dgm:cxn modelId="{4F35C255-C579-4601-AD2F-D7806A73F89E}" type="presOf" srcId="{21810930-0805-4BFF-B252-D4A00B3BB2C1}" destId="{34FECA71-4742-46D9-A9A8-052D2A496BD1}" srcOrd="0" destOrd="0" presId="urn:microsoft.com/office/officeart/2005/8/layout/vProcess5"/>
    <dgm:cxn modelId="{52B1EC78-2392-4360-A573-D3291BC836EB}" type="presOf" srcId="{4037E9F8-7E64-4F8D-9BD1-6398025BD09E}" destId="{6F50BAE7-8085-48CA-92F8-C99CE4C40D03}" srcOrd="1" destOrd="0" presId="urn:microsoft.com/office/officeart/2005/8/layout/vProcess5"/>
    <dgm:cxn modelId="{BFBD7888-737E-4C37-8F48-CEB85E59C098}" type="presOf" srcId="{2AF14038-B1F4-4AF6-A078-E094E9C273A1}" destId="{11DC0194-5BC1-4199-AB80-8CCF88B17581}" srcOrd="1" destOrd="0" presId="urn:microsoft.com/office/officeart/2005/8/layout/vProcess5"/>
    <dgm:cxn modelId="{92658EA0-E4C6-4AD7-82FB-4C7358F27964}" type="presOf" srcId="{4037E9F8-7E64-4F8D-9BD1-6398025BD09E}" destId="{87D56B9C-EDA1-4703-9C7D-9823E336CFDA}" srcOrd="0" destOrd="0" presId="urn:microsoft.com/office/officeart/2005/8/layout/vProcess5"/>
    <dgm:cxn modelId="{B518F1A4-89AE-4AD4-8AD9-B4782E348C43}" type="presOf" srcId="{EF091090-89EE-44E6-A24D-E08DEBC4CE82}" destId="{F2C2C54B-A9A0-476A-A144-AC363F01E467}" srcOrd="0" destOrd="0" presId="urn:microsoft.com/office/officeart/2005/8/layout/vProcess5"/>
    <dgm:cxn modelId="{15D6E9A5-94A6-477F-A29B-D285D7D1D50E}" srcId="{0763DA1F-9215-4F96-8117-B643EE5C0D2B}" destId="{2AF14038-B1F4-4AF6-A078-E094E9C273A1}" srcOrd="3" destOrd="0" parTransId="{E485A2BE-8CE8-4D31-947C-63F0A874C934}" sibTransId="{7704AC29-9CCD-4E07-BE88-4759E87EEFB4}"/>
    <dgm:cxn modelId="{140AC2B3-7BF1-4D88-BEA1-C18C71F05131}" srcId="{0763DA1F-9215-4F96-8117-B643EE5C0D2B}" destId="{4037E9F8-7E64-4F8D-9BD1-6398025BD09E}" srcOrd="0" destOrd="0" parTransId="{371493C3-8731-426B-B47E-F6DA3A66BE7B}" sibTransId="{F4BA233D-8AE0-45BB-8809-062F68E66637}"/>
    <dgm:cxn modelId="{E41D89C7-F919-4F8F-9D60-D87B20D01000}" srcId="{0763DA1F-9215-4F96-8117-B643EE5C0D2B}" destId="{6E10D38C-B501-452A-A01F-8E34E522BAFE}" srcOrd="1" destOrd="0" parTransId="{146B9970-882B-4240-9DE8-E671FEA16066}" sibTransId="{21810930-0805-4BFF-B252-D4A00B3BB2C1}"/>
    <dgm:cxn modelId="{F2BAFBCF-0414-4193-882C-7D05CBC81F44}" type="presOf" srcId="{F4BA233D-8AE0-45BB-8809-062F68E66637}" destId="{D88F9D44-CC79-4380-91AE-15A84CFC64B5}" srcOrd="0" destOrd="0" presId="urn:microsoft.com/office/officeart/2005/8/layout/vProcess5"/>
    <dgm:cxn modelId="{FDDBE8F8-3EDB-44CB-9298-3AC8A1300F39}" srcId="{0763DA1F-9215-4F96-8117-B643EE5C0D2B}" destId="{0BE4B4EF-FB17-47A6-9504-B1ABE707BAF2}" srcOrd="2" destOrd="0" parTransId="{4E12A95D-446F-40F9-A81E-F41BBAC438B1}" sibTransId="{EF091090-89EE-44E6-A24D-E08DEBC4CE82}"/>
    <dgm:cxn modelId="{A5622AFA-A179-4C35-9925-ACCB6B4B9760}" type="presOf" srcId="{0BE4B4EF-FB17-47A6-9504-B1ABE707BAF2}" destId="{98D22D02-8076-4BEA-A46D-F3D8E07311FB}" srcOrd="0" destOrd="0" presId="urn:microsoft.com/office/officeart/2005/8/layout/vProcess5"/>
    <dgm:cxn modelId="{1A7869E6-F905-4C36-A532-1F5EC3F82C03}" type="presParOf" srcId="{1AD703D4-620A-4DC6-A918-939D65A4F1DE}" destId="{DE3F6A91-C1F7-4887-9969-99D0E8C362F2}" srcOrd="0" destOrd="0" presId="urn:microsoft.com/office/officeart/2005/8/layout/vProcess5"/>
    <dgm:cxn modelId="{B53C8A23-6E99-4722-B359-AF300C0877C9}" type="presParOf" srcId="{1AD703D4-620A-4DC6-A918-939D65A4F1DE}" destId="{87D56B9C-EDA1-4703-9C7D-9823E336CFDA}" srcOrd="1" destOrd="0" presId="urn:microsoft.com/office/officeart/2005/8/layout/vProcess5"/>
    <dgm:cxn modelId="{12576700-D824-4737-91F2-DF9124E6F46A}" type="presParOf" srcId="{1AD703D4-620A-4DC6-A918-939D65A4F1DE}" destId="{028279F4-498D-401E-8E66-1D24B34B05BC}" srcOrd="2" destOrd="0" presId="urn:microsoft.com/office/officeart/2005/8/layout/vProcess5"/>
    <dgm:cxn modelId="{22C27084-A97B-4E8D-8D4A-D15831ECBCCC}" type="presParOf" srcId="{1AD703D4-620A-4DC6-A918-939D65A4F1DE}" destId="{98D22D02-8076-4BEA-A46D-F3D8E07311FB}" srcOrd="3" destOrd="0" presId="urn:microsoft.com/office/officeart/2005/8/layout/vProcess5"/>
    <dgm:cxn modelId="{37160A94-C484-4BD7-ACEA-7DDD540607E3}" type="presParOf" srcId="{1AD703D4-620A-4DC6-A918-939D65A4F1DE}" destId="{201F3DA4-8E19-49C9-9537-B1417865FD64}" srcOrd="4" destOrd="0" presId="urn:microsoft.com/office/officeart/2005/8/layout/vProcess5"/>
    <dgm:cxn modelId="{0AB39BD6-6E7A-4DAC-9CBC-5C45A82E5A39}" type="presParOf" srcId="{1AD703D4-620A-4DC6-A918-939D65A4F1DE}" destId="{D88F9D44-CC79-4380-91AE-15A84CFC64B5}" srcOrd="5" destOrd="0" presId="urn:microsoft.com/office/officeart/2005/8/layout/vProcess5"/>
    <dgm:cxn modelId="{4CD6C476-781C-470E-B16D-578CC183DEB0}" type="presParOf" srcId="{1AD703D4-620A-4DC6-A918-939D65A4F1DE}" destId="{34FECA71-4742-46D9-A9A8-052D2A496BD1}" srcOrd="6" destOrd="0" presId="urn:microsoft.com/office/officeart/2005/8/layout/vProcess5"/>
    <dgm:cxn modelId="{46AA51F4-FD31-4987-AD6E-D0F9E825663A}" type="presParOf" srcId="{1AD703D4-620A-4DC6-A918-939D65A4F1DE}" destId="{F2C2C54B-A9A0-476A-A144-AC363F01E467}" srcOrd="7" destOrd="0" presId="urn:microsoft.com/office/officeart/2005/8/layout/vProcess5"/>
    <dgm:cxn modelId="{E6C1E61E-719C-4708-9087-3B8783D3F08B}" type="presParOf" srcId="{1AD703D4-620A-4DC6-A918-939D65A4F1DE}" destId="{6F50BAE7-8085-48CA-92F8-C99CE4C40D03}" srcOrd="8" destOrd="0" presId="urn:microsoft.com/office/officeart/2005/8/layout/vProcess5"/>
    <dgm:cxn modelId="{11552C62-7D07-467A-A26B-F6F2518D4214}" type="presParOf" srcId="{1AD703D4-620A-4DC6-A918-939D65A4F1DE}" destId="{0F15BF4F-F930-4F16-A18E-AC75105F98DD}" srcOrd="9" destOrd="0" presId="urn:microsoft.com/office/officeart/2005/8/layout/vProcess5"/>
    <dgm:cxn modelId="{04C07156-5642-4DFD-AB38-195FFD45B142}" type="presParOf" srcId="{1AD703D4-620A-4DC6-A918-939D65A4F1DE}" destId="{923B4DF1-F9D8-4F59-8529-B1BE3A166B6C}" srcOrd="10" destOrd="0" presId="urn:microsoft.com/office/officeart/2005/8/layout/vProcess5"/>
    <dgm:cxn modelId="{E3B25EF8-682C-4C65-A228-E439429BBFB8}" type="presParOf" srcId="{1AD703D4-620A-4DC6-A918-939D65A4F1DE}" destId="{11DC0194-5BC1-4199-AB80-8CCF88B17581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1CFD26E-B86D-4AE1-A449-BBDD52328BEC}" type="doc">
      <dgm:prSet loTypeId="urn:microsoft.com/office/officeart/2008/layout/PictureStrips" loCatId="list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F9EEA283-F13C-4286-8E9B-019AE5AA7E7D}">
      <dgm:prSet phldrT="[Text]"/>
      <dgm:spPr/>
      <dgm:t>
        <a:bodyPr/>
        <a:lstStyle/>
        <a:p>
          <a:r>
            <a:rPr lang="en-US" dirty="0"/>
            <a:t>  40.82%</a:t>
          </a:r>
          <a:endParaRPr lang="en-IN" dirty="0"/>
        </a:p>
      </dgm:t>
    </dgm:pt>
    <dgm:pt modelId="{C84F018B-38F7-4298-885E-283DD8C13A52}" type="parTrans" cxnId="{03BA3AE8-0882-4E89-BFFB-329990797E36}">
      <dgm:prSet/>
      <dgm:spPr/>
      <dgm:t>
        <a:bodyPr/>
        <a:lstStyle/>
        <a:p>
          <a:endParaRPr lang="en-IN"/>
        </a:p>
      </dgm:t>
    </dgm:pt>
    <dgm:pt modelId="{874AA269-C5B6-4116-B6AE-18C56D386BCA}" type="sibTrans" cxnId="{03BA3AE8-0882-4E89-BFFB-329990797E36}">
      <dgm:prSet/>
      <dgm:spPr/>
      <dgm:t>
        <a:bodyPr/>
        <a:lstStyle/>
        <a:p>
          <a:endParaRPr lang="en-IN"/>
        </a:p>
      </dgm:t>
    </dgm:pt>
    <dgm:pt modelId="{BCF8F796-D0E0-48DF-A653-4944239871EC}" type="pres">
      <dgm:prSet presAssocID="{91CFD26E-B86D-4AE1-A449-BBDD52328BEC}" presName="Name0" presStyleCnt="0">
        <dgm:presLayoutVars>
          <dgm:dir/>
          <dgm:resizeHandles val="exact"/>
        </dgm:presLayoutVars>
      </dgm:prSet>
      <dgm:spPr/>
    </dgm:pt>
    <dgm:pt modelId="{252F608A-1D8E-44F2-83F8-2BEBD5E0A167}" type="pres">
      <dgm:prSet presAssocID="{F9EEA283-F13C-4286-8E9B-019AE5AA7E7D}" presName="composite" presStyleCnt="0"/>
      <dgm:spPr/>
    </dgm:pt>
    <dgm:pt modelId="{C09F7D96-3942-49E4-8B49-984BF09B69D2}" type="pres">
      <dgm:prSet presAssocID="{F9EEA283-F13C-4286-8E9B-019AE5AA7E7D}" presName="rect1" presStyleLbl="trAlignAcc1" presStyleIdx="0" presStyleCnt="1">
        <dgm:presLayoutVars>
          <dgm:bulletEnabled val="1"/>
        </dgm:presLayoutVars>
      </dgm:prSet>
      <dgm:spPr/>
    </dgm:pt>
    <dgm:pt modelId="{325BAA98-F0EB-4992-909E-BEFB8C17CB2F}" type="pres">
      <dgm:prSet presAssocID="{F9EEA283-F13C-4286-8E9B-019AE5AA7E7D}" presName="rect2" presStyleLbl="fgImgPlace1" presStyleIdx="0" presStyleCnt="1" custScaleX="165181" custScaleY="144337" custLinFactNeighborX="-3887" custLinFactNeighborY="374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5000" r="-65000"/>
          </a:stretch>
        </a:blipFill>
      </dgm:spPr>
    </dgm:pt>
  </dgm:ptLst>
  <dgm:cxnLst>
    <dgm:cxn modelId="{1B75EB86-5EC8-4FE5-AF65-DF32CFA99FA2}" type="presOf" srcId="{F9EEA283-F13C-4286-8E9B-019AE5AA7E7D}" destId="{C09F7D96-3942-49E4-8B49-984BF09B69D2}" srcOrd="0" destOrd="0" presId="urn:microsoft.com/office/officeart/2008/layout/PictureStrips"/>
    <dgm:cxn modelId="{07420CD5-2B8B-42AB-885F-6B7F3060A97C}" type="presOf" srcId="{91CFD26E-B86D-4AE1-A449-BBDD52328BEC}" destId="{BCF8F796-D0E0-48DF-A653-4944239871EC}" srcOrd="0" destOrd="0" presId="urn:microsoft.com/office/officeart/2008/layout/PictureStrips"/>
    <dgm:cxn modelId="{03BA3AE8-0882-4E89-BFFB-329990797E36}" srcId="{91CFD26E-B86D-4AE1-A449-BBDD52328BEC}" destId="{F9EEA283-F13C-4286-8E9B-019AE5AA7E7D}" srcOrd="0" destOrd="0" parTransId="{C84F018B-38F7-4298-885E-283DD8C13A52}" sibTransId="{874AA269-C5B6-4116-B6AE-18C56D386BCA}"/>
    <dgm:cxn modelId="{7B1EC043-97F0-4050-9593-AF2FF38B24E8}" type="presParOf" srcId="{BCF8F796-D0E0-48DF-A653-4944239871EC}" destId="{252F608A-1D8E-44F2-83F8-2BEBD5E0A167}" srcOrd="0" destOrd="0" presId="urn:microsoft.com/office/officeart/2008/layout/PictureStrips"/>
    <dgm:cxn modelId="{74E8A268-35DC-4720-B628-C897BD850897}" type="presParOf" srcId="{252F608A-1D8E-44F2-83F8-2BEBD5E0A167}" destId="{C09F7D96-3942-49E4-8B49-984BF09B69D2}" srcOrd="0" destOrd="0" presId="urn:microsoft.com/office/officeart/2008/layout/PictureStrips"/>
    <dgm:cxn modelId="{A9CC922D-8938-49F1-A56A-19E8A375C4CF}" type="presParOf" srcId="{252F608A-1D8E-44F2-83F8-2BEBD5E0A167}" destId="{325BAA98-F0EB-4992-909E-BEFB8C17CB2F}" srcOrd="1" destOrd="0" presId="urn:microsoft.com/office/officeart/2008/layout/PictureStrip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FC67D34-A0E2-4A1E-8440-C2599EB3F2D7}" type="doc">
      <dgm:prSet loTypeId="urn:microsoft.com/office/officeart/2005/8/layout/cycle7" loCatId="cycle" qsTypeId="urn:microsoft.com/office/officeart/2005/8/quickstyle/simple3" qsCatId="simple" csTypeId="urn:microsoft.com/office/officeart/2005/8/colors/accent0_3" csCatId="mainScheme" phldr="1"/>
      <dgm:spPr/>
      <dgm:t>
        <a:bodyPr/>
        <a:lstStyle/>
        <a:p>
          <a:endParaRPr lang="en-IN"/>
        </a:p>
      </dgm:t>
    </dgm:pt>
    <dgm:pt modelId="{0C237EA0-2D69-4346-B625-B47B4CB77C76}">
      <dgm:prSet phldrT="[Text]"/>
      <dgm:spPr/>
      <dgm:t>
        <a:bodyPr/>
        <a:lstStyle/>
        <a:p>
          <a:r>
            <a:rPr lang="en-US" dirty="0"/>
            <a:t>The company should focus on expanding its services to more number of countries to increase its customer base.</a:t>
          </a:r>
          <a:endParaRPr lang="en-IN" dirty="0"/>
        </a:p>
      </dgm:t>
    </dgm:pt>
    <dgm:pt modelId="{950220E3-C09E-4B90-B138-4C56CCBADC0A}" type="parTrans" cxnId="{AEF0DAAD-2311-479A-ADE2-F18C8997D0F4}">
      <dgm:prSet/>
      <dgm:spPr/>
      <dgm:t>
        <a:bodyPr/>
        <a:lstStyle/>
        <a:p>
          <a:endParaRPr lang="en-IN"/>
        </a:p>
      </dgm:t>
    </dgm:pt>
    <dgm:pt modelId="{09C8FD0C-A9D6-4742-BD07-D5A0A217D77F}" type="sibTrans" cxnId="{AEF0DAAD-2311-479A-ADE2-F18C8997D0F4}">
      <dgm:prSet/>
      <dgm:spPr/>
      <dgm:t>
        <a:bodyPr/>
        <a:lstStyle/>
        <a:p>
          <a:endParaRPr lang="en-IN"/>
        </a:p>
      </dgm:t>
    </dgm:pt>
    <dgm:pt modelId="{835FEA43-CF71-4A9E-8162-DBABB00520A8}">
      <dgm:prSet phldrT="[Text]"/>
      <dgm:spPr/>
      <dgm:t>
        <a:bodyPr/>
        <a:lstStyle/>
        <a:p>
          <a:r>
            <a:rPr lang="en-US" dirty="0"/>
            <a:t>The company should work on decreasing the churn rate in the recommended countries.</a:t>
          </a:r>
          <a:endParaRPr lang="en-IN" dirty="0"/>
        </a:p>
      </dgm:t>
    </dgm:pt>
    <dgm:pt modelId="{7162C912-36A1-4390-8348-B20C47D68898}" type="parTrans" cxnId="{2CE94C3F-4C43-4AFD-9F7B-9BD4A14CDA4A}">
      <dgm:prSet/>
      <dgm:spPr/>
      <dgm:t>
        <a:bodyPr/>
        <a:lstStyle/>
        <a:p>
          <a:endParaRPr lang="en-IN"/>
        </a:p>
      </dgm:t>
    </dgm:pt>
    <dgm:pt modelId="{4F2F057C-B432-45C3-947E-3576ADDBD022}" type="sibTrans" cxnId="{2CE94C3F-4C43-4AFD-9F7B-9BD4A14CDA4A}">
      <dgm:prSet/>
      <dgm:spPr/>
      <dgm:t>
        <a:bodyPr/>
        <a:lstStyle/>
        <a:p>
          <a:endParaRPr lang="en-IN"/>
        </a:p>
      </dgm:t>
    </dgm:pt>
    <dgm:pt modelId="{551D1DC9-D449-43D2-9252-DE1751FC54EB}">
      <dgm:prSet phldrT="[Text]"/>
      <dgm:spPr/>
      <dgm:t>
        <a:bodyPr/>
        <a:lstStyle/>
        <a:p>
          <a:r>
            <a:rPr lang="en-US" dirty="0"/>
            <a:t>Also, customer retention should be the first priority so that revenue can be increased.  </a:t>
          </a:r>
          <a:endParaRPr lang="en-IN" dirty="0"/>
        </a:p>
      </dgm:t>
    </dgm:pt>
    <dgm:pt modelId="{CAC10890-7507-4454-A43D-CAB69D78B6F4}" type="parTrans" cxnId="{0EF67B59-1753-43FE-8F08-88D18E2BC90E}">
      <dgm:prSet/>
      <dgm:spPr/>
      <dgm:t>
        <a:bodyPr/>
        <a:lstStyle/>
        <a:p>
          <a:endParaRPr lang="en-IN"/>
        </a:p>
      </dgm:t>
    </dgm:pt>
    <dgm:pt modelId="{684B2A49-D062-424F-A1C6-2A34F143C932}" type="sibTrans" cxnId="{0EF67B59-1753-43FE-8F08-88D18E2BC90E}">
      <dgm:prSet/>
      <dgm:spPr/>
      <dgm:t>
        <a:bodyPr/>
        <a:lstStyle/>
        <a:p>
          <a:endParaRPr lang="en-IN"/>
        </a:p>
      </dgm:t>
    </dgm:pt>
    <dgm:pt modelId="{DC5AE0D0-E5F0-4956-B978-364C6F7133B4}">
      <dgm:prSet/>
      <dgm:spPr/>
      <dgm:t>
        <a:bodyPr/>
        <a:lstStyle/>
        <a:p>
          <a:r>
            <a:rPr lang="en-US" dirty="0"/>
            <a:t>USA market should be focused and more promotional campaigns should be launched.</a:t>
          </a:r>
          <a:endParaRPr lang="en-IN" dirty="0"/>
        </a:p>
      </dgm:t>
    </dgm:pt>
    <dgm:pt modelId="{6F70BCF5-AB24-470D-A88D-3868F3ADE161}" type="parTrans" cxnId="{7801F285-2853-456A-A756-21D8A6F405EE}">
      <dgm:prSet/>
      <dgm:spPr/>
      <dgm:t>
        <a:bodyPr/>
        <a:lstStyle/>
        <a:p>
          <a:endParaRPr lang="en-IN"/>
        </a:p>
      </dgm:t>
    </dgm:pt>
    <dgm:pt modelId="{EA79CA50-FB16-424C-A67A-7274D01C54F9}" type="sibTrans" cxnId="{7801F285-2853-456A-A756-21D8A6F405EE}">
      <dgm:prSet/>
      <dgm:spPr/>
      <dgm:t>
        <a:bodyPr/>
        <a:lstStyle/>
        <a:p>
          <a:endParaRPr lang="en-IN"/>
        </a:p>
      </dgm:t>
    </dgm:pt>
    <dgm:pt modelId="{E7A79F1F-BB02-49B2-9FCC-6223327BDBE9}" type="pres">
      <dgm:prSet presAssocID="{EFC67D34-A0E2-4A1E-8440-C2599EB3F2D7}" presName="Name0" presStyleCnt="0">
        <dgm:presLayoutVars>
          <dgm:dir/>
          <dgm:resizeHandles val="exact"/>
        </dgm:presLayoutVars>
      </dgm:prSet>
      <dgm:spPr/>
    </dgm:pt>
    <dgm:pt modelId="{22267687-BB9E-41CC-9AAA-07696BD90803}" type="pres">
      <dgm:prSet presAssocID="{0C237EA0-2D69-4346-B625-B47B4CB77C76}" presName="node" presStyleLbl="node1" presStyleIdx="0" presStyleCnt="4" custScaleX="204425">
        <dgm:presLayoutVars>
          <dgm:bulletEnabled val="1"/>
        </dgm:presLayoutVars>
      </dgm:prSet>
      <dgm:spPr/>
    </dgm:pt>
    <dgm:pt modelId="{40B85E0E-17BA-43A3-BC10-CD988CBDAF84}" type="pres">
      <dgm:prSet presAssocID="{09C8FD0C-A9D6-4742-BD07-D5A0A217D77F}" presName="sibTrans" presStyleLbl="sibTrans2D1" presStyleIdx="0" presStyleCnt="4"/>
      <dgm:spPr/>
    </dgm:pt>
    <dgm:pt modelId="{27AEA70E-296A-4472-A2D4-524FBA392373}" type="pres">
      <dgm:prSet presAssocID="{09C8FD0C-A9D6-4742-BD07-D5A0A217D77F}" presName="connectorText" presStyleLbl="sibTrans2D1" presStyleIdx="0" presStyleCnt="4"/>
      <dgm:spPr/>
    </dgm:pt>
    <dgm:pt modelId="{4CFA0FFA-2B7E-4E0F-98FD-2E0BA013E80A}" type="pres">
      <dgm:prSet presAssocID="{835FEA43-CF71-4A9E-8162-DBABB00520A8}" presName="node" presStyleLbl="node1" presStyleIdx="1" presStyleCnt="4" custScaleX="184146">
        <dgm:presLayoutVars>
          <dgm:bulletEnabled val="1"/>
        </dgm:presLayoutVars>
      </dgm:prSet>
      <dgm:spPr/>
    </dgm:pt>
    <dgm:pt modelId="{D91ADFB7-6DA0-4C19-9FA1-BC7F020F5956}" type="pres">
      <dgm:prSet presAssocID="{4F2F057C-B432-45C3-947E-3576ADDBD022}" presName="sibTrans" presStyleLbl="sibTrans2D1" presStyleIdx="1" presStyleCnt="4"/>
      <dgm:spPr/>
    </dgm:pt>
    <dgm:pt modelId="{DA66D3C1-BA40-4734-B21D-49824F0B8ED0}" type="pres">
      <dgm:prSet presAssocID="{4F2F057C-B432-45C3-947E-3576ADDBD022}" presName="connectorText" presStyleLbl="sibTrans2D1" presStyleIdx="1" presStyleCnt="4"/>
      <dgm:spPr/>
    </dgm:pt>
    <dgm:pt modelId="{6CCB0BA6-D3B0-423D-8468-0B507EE97051}" type="pres">
      <dgm:prSet presAssocID="{551D1DC9-D449-43D2-9252-DE1751FC54EB}" presName="node" presStyleLbl="node1" presStyleIdx="2" presStyleCnt="4" custScaleX="207840">
        <dgm:presLayoutVars>
          <dgm:bulletEnabled val="1"/>
        </dgm:presLayoutVars>
      </dgm:prSet>
      <dgm:spPr/>
    </dgm:pt>
    <dgm:pt modelId="{1B1CEA6A-7C4A-4EC7-B4BC-4C3C296A14FA}" type="pres">
      <dgm:prSet presAssocID="{684B2A49-D062-424F-A1C6-2A34F143C932}" presName="sibTrans" presStyleLbl="sibTrans2D1" presStyleIdx="2" presStyleCnt="4"/>
      <dgm:spPr/>
    </dgm:pt>
    <dgm:pt modelId="{A4DC7507-35C1-4B95-8D01-A94E9377B5E8}" type="pres">
      <dgm:prSet presAssocID="{684B2A49-D062-424F-A1C6-2A34F143C932}" presName="connectorText" presStyleLbl="sibTrans2D1" presStyleIdx="2" presStyleCnt="4"/>
      <dgm:spPr/>
    </dgm:pt>
    <dgm:pt modelId="{F59DE85F-B3D8-47B7-AFF8-1293EA8348CD}" type="pres">
      <dgm:prSet presAssocID="{DC5AE0D0-E5F0-4956-B978-364C6F7133B4}" presName="node" presStyleLbl="node1" presStyleIdx="3" presStyleCnt="4" custScaleX="171505">
        <dgm:presLayoutVars>
          <dgm:bulletEnabled val="1"/>
        </dgm:presLayoutVars>
      </dgm:prSet>
      <dgm:spPr/>
    </dgm:pt>
    <dgm:pt modelId="{B2C9563F-B587-44CC-9301-577CFCA7BFAD}" type="pres">
      <dgm:prSet presAssocID="{EA79CA50-FB16-424C-A67A-7274D01C54F9}" presName="sibTrans" presStyleLbl="sibTrans2D1" presStyleIdx="3" presStyleCnt="4"/>
      <dgm:spPr/>
    </dgm:pt>
    <dgm:pt modelId="{8F4F854A-9711-48E8-8D38-76C9976D4A4F}" type="pres">
      <dgm:prSet presAssocID="{EA79CA50-FB16-424C-A67A-7274D01C54F9}" presName="connectorText" presStyleLbl="sibTrans2D1" presStyleIdx="3" presStyleCnt="4"/>
      <dgm:spPr/>
    </dgm:pt>
  </dgm:ptLst>
  <dgm:cxnLst>
    <dgm:cxn modelId="{50A39F10-CBAE-40E8-9D39-27C252D6145D}" type="presOf" srcId="{4F2F057C-B432-45C3-947E-3576ADDBD022}" destId="{D91ADFB7-6DA0-4C19-9FA1-BC7F020F5956}" srcOrd="0" destOrd="0" presId="urn:microsoft.com/office/officeart/2005/8/layout/cycle7"/>
    <dgm:cxn modelId="{3763B81B-133A-4C7C-84E3-F8EEE8EA3E6D}" type="presOf" srcId="{684B2A49-D062-424F-A1C6-2A34F143C932}" destId="{A4DC7507-35C1-4B95-8D01-A94E9377B5E8}" srcOrd="1" destOrd="0" presId="urn:microsoft.com/office/officeart/2005/8/layout/cycle7"/>
    <dgm:cxn modelId="{CD74CA29-FCEF-4D37-98D5-C9E955C6CD17}" type="presOf" srcId="{4F2F057C-B432-45C3-947E-3576ADDBD022}" destId="{DA66D3C1-BA40-4734-B21D-49824F0B8ED0}" srcOrd="1" destOrd="0" presId="urn:microsoft.com/office/officeart/2005/8/layout/cycle7"/>
    <dgm:cxn modelId="{BF2FF329-DFDA-402D-80C0-A0D49FFC24C3}" type="presOf" srcId="{684B2A49-D062-424F-A1C6-2A34F143C932}" destId="{1B1CEA6A-7C4A-4EC7-B4BC-4C3C296A14FA}" srcOrd="0" destOrd="0" presId="urn:microsoft.com/office/officeart/2005/8/layout/cycle7"/>
    <dgm:cxn modelId="{2CE94C3F-4C43-4AFD-9F7B-9BD4A14CDA4A}" srcId="{EFC67D34-A0E2-4A1E-8440-C2599EB3F2D7}" destId="{835FEA43-CF71-4A9E-8162-DBABB00520A8}" srcOrd="1" destOrd="0" parTransId="{7162C912-36A1-4390-8348-B20C47D68898}" sibTransId="{4F2F057C-B432-45C3-947E-3576ADDBD022}"/>
    <dgm:cxn modelId="{235FA241-AAE8-4612-940D-A2572C5731D7}" type="presOf" srcId="{09C8FD0C-A9D6-4742-BD07-D5A0A217D77F}" destId="{27AEA70E-296A-4472-A2D4-524FBA392373}" srcOrd="1" destOrd="0" presId="urn:microsoft.com/office/officeart/2005/8/layout/cycle7"/>
    <dgm:cxn modelId="{7C9F3F42-CD04-4181-8C33-AA4BF185CC78}" type="presOf" srcId="{DC5AE0D0-E5F0-4956-B978-364C6F7133B4}" destId="{F59DE85F-B3D8-47B7-AFF8-1293EA8348CD}" srcOrd="0" destOrd="0" presId="urn:microsoft.com/office/officeart/2005/8/layout/cycle7"/>
    <dgm:cxn modelId="{CFEEB448-55CD-44D7-91AA-4BD5BB0B0402}" type="presOf" srcId="{0C237EA0-2D69-4346-B625-B47B4CB77C76}" destId="{22267687-BB9E-41CC-9AAA-07696BD90803}" srcOrd="0" destOrd="0" presId="urn:microsoft.com/office/officeart/2005/8/layout/cycle7"/>
    <dgm:cxn modelId="{3295546D-3288-4B66-8A18-A5B83405EE94}" type="presOf" srcId="{EA79CA50-FB16-424C-A67A-7274D01C54F9}" destId="{8F4F854A-9711-48E8-8D38-76C9976D4A4F}" srcOrd="1" destOrd="0" presId="urn:microsoft.com/office/officeart/2005/8/layout/cycle7"/>
    <dgm:cxn modelId="{79505D72-720F-4A16-9554-9397FF8D6429}" type="presOf" srcId="{835FEA43-CF71-4A9E-8162-DBABB00520A8}" destId="{4CFA0FFA-2B7E-4E0F-98FD-2E0BA013E80A}" srcOrd="0" destOrd="0" presId="urn:microsoft.com/office/officeart/2005/8/layout/cycle7"/>
    <dgm:cxn modelId="{0EF67B59-1753-43FE-8F08-88D18E2BC90E}" srcId="{EFC67D34-A0E2-4A1E-8440-C2599EB3F2D7}" destId="{551D1DC9-D449-43D2-9252-DE1751FC54EB}" srcOrd="2" destOrd="0" parTransId="{CAC10890-7507-4454-A43D-CAB69D78B6F4}" sibTransId="{684B2A49-D062-424F-A1C6-2A34F143C932}"/>
    <dgm:cxn modelId="{40883D80-9EBD-4DDA-AF43-F02AD948088A}" type="presOf" srcId="{09C8FD0C-A9D6-4742-BD07-D5A0A217D77F}" destId="{40B85E0E-17BA-43A3-BC10-CD988CBDAF84}" srcOrd="0" destOrd="0" presId="urn:microsoft.com/office/officeart/2005/8/layout/cycle7"/>
    <dgm:cxn modelId="{7801F285-2853-456A-A756-21D8A6F405EE}" srcId="{EFC67D34-A0E2-4A1E-8440-C2599EB3F2D7}" destId="{DC5AE0D0-E5F0-4956-B978-364C6F7133B4}" srcOrd="3" destOrd="0" parTransId="{6F70BCF5-AB24-470D-A88D-3868F3ADE161}" sibTransId="{EA79CA50-FB16-424C-A67A-7274D01C54F9}"/>
    <dgm:cxn modelId="{AEF0DAAD-2311-479A-ADE2-F18C8997D0F4}" srcId="{EFC67D34-A0E2-4A1E-8440-C2599EB3F2D7}" destId="{0C237EA0-2D69-4346-B625-B47B4CB77C76}" srcOrd="0" destOrd="0" parTransId="{950220E3-C09E-4B90-B138-4C56CCBADC0A}" sibTransId="{09C8FD0C-A9D6-4742-BD07-D5A0A217D77F}"/>
    <dgm:cxn modelId="{A3C985D6-17C4-422C-9862-6FAAC052D803}" type="presOf" srcId="{EFC67D34-A0E2-4A1E-8440-C2599EB3F2D7}" destId="{E7A79F1F-BB02-49B2-9FCC-6223327BDBE9}" srcOrd="0" destOrd="0" presId="urn:microsoft.com/office/officeart/2005/8/layout/cycle7"/>
    <dgm:cxn modelId="{502CB9D8-25E4-4825-8231-98476FE322DB}" type="presOf" srcId="{EA79CA50-FB16-424C-A67A-7274D01C54F9}" destId="{B2C9563F-B587-44CC-9301-577CFCA7BFAD}" srcOrd="0" destOrd="0" presId="urn:microsoft.com/office/officeart/2005/8/layout/cycle7"/>
    <dgm:cxn modelId="{45FDBADD-3C26-4877-BE34-6BF8D55972E9}" type="presOf" srcId="{551D1DC9-D449-43D2-9252-DE1751FC54EB}" destId="{6CCB0BA6-D3B0-423D-8468-0B507EE97051}" srcOrd="0" destOrd="0" presId="urn:microsoft.com/office/officeart/2005/8/layout/cycle7"/>
    <dgm:cxn modelId="{672E26FA-9B27-41FF-89A0-722E634E3CB5}" type="presParOf" srcId="{E7A79F1F-BB02-49B2-9FCC-6223327BDBE9}" destId="{22267687-BB9E-41CC-9AAA-07696BD90803}" srcOrd="0" destOrd="0" presId="urn:microsoft.com/office/officeart/2005/8/layout/cycle7"/>
    <dgm:cxn modelId="{FD21423E-7E54-4C53-AB02-5457B0EE0B96}" type="presParOf" srcId="{E7A79F1F-BB02-49B2-9FCC-6223327BDBE9}" destId="{40B85E0E-17BA-43A3-BC10-CD988CBDAF84}" srcOrd="1" destOrd="0" presId="urn:microsoft.com/office/officeart/2005/8/layout/cycle7"/>
    <dgm:cxn modelId="{92A0F10C-4ECC-4692-AA03-8CB8C10951AA}" type="presParOf" srcId="{40B85E0E-17BA-43A3-BC10-CD988CBDAF84}" destId="{27AEA70E-296A-4472-A2D4-524FBA392373}" srcOrd="0" destOrd="0" presId="urn:microsoft.com/office/officeart/2005/8/layout/cycle7"/>
    <dgm:cxn modelId="{24802C2A-0CA3-4A5A-8BC9-645CBF5A5698}" type="presParOf" srcId="{E7A79F1F-BB02-49B2-9FCC-6223327BDBE9}" destId="{4CFA0FFA-2B7E-4E0F-98FD-2E0BA013E80A}" srcOrd="2" destOrd="0" presId="urn:microsoft.com/office/officeart/2005/8/layout/cycle7"/>
    <dgm:cxn modelId="{531F34A4-1540-4B59-8DF0-5A2ACF1C6015}" type="presParOf" srcId="{E7A79F1F-BB02-49B2-9FCC-6223327BDBE9}" destId="{D91ADFB7-6DA0-4C19-9FA1-BC7F020F5956}" srcOrd="3" destOrd="0" presId="urn:microsoft.com/office/officeart/2005/8/layout/cycle7"/>
    <dgm:cxn modelId="{7CBA92E6-7D0F-448D-B49A-861048914076}" type="presParOf" srcId="{D91ADFB7-6DA0-4C19-9FA1-BC7F020F5956}" destId="{DA66D3C1-BA40-4734-B21D-49824F0B8ED0}" srcOrd="0" destOrd="0" presId="urn:microsoft.com/office/officeart/2005/8/layout/cycle7"/>
    <dgm:cxn modelId="{91FDBE51-658B-4E04-84EC-DEA1695E813E}" type="presParOf" srcId="{E7A79F1F-BB02-49B2-9FCC-6223327BDBE9}" destId="{6CCB0BA6-D3B0-423D-8468-0B507EE97051}" srcOrd="4" destOrd="0" presId="urn:microsoft.com/office/officeart/2005/8/layout/cycle7"/>
    <dgm:cxn modelId="{2970C4FF-9F61-49DD-94CE-F5A386339D34}" type="presParOf" srcId="{E7A79F1F-BB02-49B2-9FCC-6223327BDBE9}" destId="{1B1CEA6A-7C4A-4EC7-B4BC-4C3C296A14FA}" srcOrd="5" destOrd="0" presId="urn:microsoft.com/office/officeart/2005/8/layout/cycle7"/>
    <dgm:cxn modelId="{36FFE8BD-9EB1-4459-8660-B1067EC36722}" type="presParOf" srcId="{1B1CEA6A-7C4A-4EC7-B4BC-4C3C296A14FA}" destId="{A4DC7507-35C1-4B95-8D01-A94E9377B5E8}" srcOrd="0" destOrd="0" presId="urn:microsoft.com/office/officeart/2005/8/layout/cycle7"/>
    <dgm:cxn modelId="{621657E8-6FF2-40F6-BA21-FCEB3CA6A0FE}" type="presParOf" srcId="{E7A79F1F-BB02-49B2-9FCC-6223327BDBE9}" destId="{F59DE85F-B3D8-47B7-AFF8-1293EA8348CD}" srcOrd="6" destOrd="0" presId="urn:microsoft.com/office/officeart/2005/8/layout/cycle7"/>
    <dgm:cxn modelId="{753C3FC7-8E9B-45A5-B5E6-9E04F8A5AB77}" type="presParOf" srcId="{E7A79F1F-BB02-49B2-9FCC-6223327BDBE9}" destId="{B2C9563F-B587-44CC-9301-577CFCA7BFAD}" srcOrd="7" destOrd="0" presId="urn:microsoft.com/office/officeart/2005/8/layout/cycle7"/>
    <dgm:cxn modelId="{00D1BB91-6FE0-4D31-9957-A792B3674D01}" type="presParOf" srcId="{B2C9563F-B587-44CC-9301-577CFCA7BFAD}" destId="{8F4F854A-9711-48E8-8D38-76C9976D4A4F}" srcOrd="0" destOrd="0" presId="urn:microsoft.com/office/officeart/2005/8/layout/cycle7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77577CA-C8C6-48BE-9170-91376B9F7254}" type="doc">
      <dgm:prSet loTypeId="urn:microsoft.com/office/officeart/2005/8/layout/chevronAccent+Icon" loCatId="process" qsTypeId="urn:microsoft.com/office/officeart/2005/8/quickstyle/simple3" qsCatId="simple" csTypeId="urn:microsoft.com/office/officeart/2005/8/colors/accent0_3" csCatId="mainScheme" phldr="1"/>
      <dgm:spPr/>
    </dgm:pt>
    <dgm:pt modelId="{C23A2FFC-55E3-4633-851A-A69C96390B18}">
      <dgm:prSet phldrT="[Text]" custT="1"/>
      <dgm:spPr/>
      <dgm:t>
        <a:bodyPr/>
        <a:lstStyle/>
        <a:p>
          <a:r>
            <a:rPr lang="en-US" sz="1400" dirty="0"/>
            <a:t>The sales over month trend should be maintained and increasing month over month</a:t>
          </a:r>
          <a:endParaRPr lang="en-IN" sz="1400" dirty="0"/>
        </a:p>
      </dgm:t>
    </dgm:pt>
    <dgm:pt modelId="{3BE756D3-536A-4D80-9DE7-306D6ED2E2BF}" type="parTrans" cxnId="{2858F530-8A9E-447A-8F2B-DF94CFE4AB58}">
      <dgm:prSet/>
      <dgm:spPr/>
      <dgm:t>
        <a:bodyPr/>
        <a:lstStyle/>
        <a:p>
          <a:endParaRPr lang="en-IN"/>
        </a:p>
      </dgm:t>
    </dgm:pt>
    <dgm:pt modelId="{B9358096-6C0E-46B1-AF93-FE26C10EF441}" type="sibTrans" cxnId="{2858F530-8A9E-447A-8F2B-DF94CFE4AB58}">
      <dgm:prSet/>
      <dgm:spPr/>
      <dgm:t>
        <a:bodyPr/>
        <a:lstStyle/>
        <a:p>
          <a:endParaRPr lang="en-IN"/>
        </a:p>
      </dgm:t>
    </dgm:pt>
    <dgm:pt modelId="{0C2D25D3-97CE-4D7E-9280-DDDD65C70F38}">
      <dgm:prSet phldrT="[Text]" custT="1"/>
      <dgm:spPr/>
      <dgm:t>
        <a:bodyPr/>
        <a:lstStyle/>
        <a:p>
          <a:r>
            <a:rPr lang="en-US" sz="1400" dirty="0"/>
            <a:t>Using personal recommendations for each and every customer.</a:t>
          </a:r>
          <a:r>
            <a:rPr lang="en-US" sz="1200" dirty="0"/>
            <a:t> </a:t>
          </a:r>
          <a:endParaRPr lang="en-IN" sz="1200" dirty="0"/>
        </a:p>
      </dgm:t>
    </dgm:pt>
    <dgm:pt modelId="{F30FF257-A5A1-45B1-A77B-7945C59A93A4}" type="parTrans" cxnId="{6A155E53-4373-4DDD-ADEE-5C7BA5217BE9}">
      <dgm:prSet/>
      <dgm:spPr/>
      <dgm:t>
        <a:bodyPr/>
        <a:lstStyle/>
        <a:p>
          <a:endParaRPr lang="en-IN"/>
        </a:p>
      </dgm:t>
    </dgm:pt>
    <dgm:pt modelId="{AFFA256D-72AB-4180-AC83-1DBA7A3777D2}" type="sibTrans" cxnId="{6A155E53-4373-4DDD-ADEE-5C7BA5217BE9}">
      <dgm:prSet/>
      <dgm:spPr/>
      <dgm:t>
        <a:bodyPr/>
        <a:lstStyle/>
        <a:p>
          <a:endParaRPr lang="en-IN"/>
        </a:p>
      </dgm:t>
    </dgm:pt>
    <dgm:pt modelId="{DFD838BB-0658-4235-B14B-5581F77E48CF}">
      <dgm:prSet phldrT="[Text]" custT="1"/>
      <dgm:spPr/>
      <dgm:t>
        <a:bodyPr/>
        <a:lstStyle/>
        <a:p>
          <a:r>
            <a:rPr lang="en-US" sz="1400" dirty="0"/>
            <a:t>E-mail marketing techniques should be used to inform customers about new discounts and sales.</a:t>
          </a:r>
          <a:endParaRPr lang="en-IN" sz="1400" dirty="0"/>
        </a:p>
      </dgm:t>
    </dgm:pt>
    <dgm:pt modelId="{97EC79BF-CA88-410E-AE6F-BA355BFEA39E}" type="parTrans" cxnId="{D20776F3-7129-407E-A27B-663B1520110B}">
      <dgm:prSet/>
      <dgm:spPr/>
      <dgm:t>
        <a:bodyPr/>
        <a:lstStyle/>
        <a:p>
          <a:endParaRPr lang="en-IN"/>
        </a:p>
      </dgm:t>
    </dgm:pt>
    <dgm:pt modelId="{65F93B2D-10EC-4022-A0B1-AB27F81344A2}" type="sibTrans" cxnId="{D20776F3-7129-407E-A27B-663B1520110B}">
      <dgm:prSet/>
      <dgm:spPr/>
      <dgm:t>
        <a:bodyPr/>
        <a:lstStyle/>
        <a:p>
          <a:endParaRPr lang="en-IN"/>
        </a:p>
      </dgm:t>
    </dgm:pt>
    <dgm:pt modelId="{D748679D-951A-4F83-B553-4A4125CF9F56}" type="pres">
      <dgm:prSet presAssocID="{F77577CA-C8C6-48BE-9170-91376B9F7254}" presName="Name0" presStyleCnt="0">
        <dgm:presLayoutVars>
          <dgm:dir/>
          <dgm:resizeHandles val="exact"/>
        </dgm:presLayoutVars>
      </dgm:prSet>
      <dgm:spPr/>
    </dgm:pt>
    <dgm:pt modelId="{20C8AF50-DEA3-40D6-8696-ED6B58C63FE6}" type="pres">
      <dgm:prSet presAssocID="{C23A2FFC-55E3-4633-851A-A69C96390B18}" presName="composite" presStyleCnt="0"/>
      <dgm:spPr/>
    </dgm:pt>
    <dgm:pt modelId="{68B0F335-8ACA-44A9-9AD7-DE82278242E5}" type="pres">
      <dgm:prSet presAssocID="{C23A2FFC-55E3-4633-851A-A69C96390B18}" presName="bgChev" presStyleLbl="node1" presStyleIdx="0" presStyleCnt="3"/>
      <dgm:spPr/>
    </dgm:pt>
    <dgm:pt modelId="{312E345D-D8FD-4701-812D-920341029BD4}" type="pres">
      <dgm:prSet presAssocID="{C23A2FFC-55E3-4633-851A-A69C96390B18}" presName="txNode" presStyleLbl="fgAcc1" presStyleIdx="0" presStyleCnt="3" custScaleY="118723">
        <dgm:presLayoutVars>
          <dgm:bulletEnabled val="1"/>
        </dgm:presLayoutVars>
      </dgm:prSet>
      <dgm:spPr/>
    </dgm:pt>
    <dgm:pt modelId="{F771A8CD-8F14-4A6A-B432-774C0239A141}" type="pres">
      <dgm:prSet presAssocID="{B9358096-6C0E-46B1-AF93-FE26C10EF441}" presName="compositeSpace" presStyleCnt="0"/>
      <dgm:spPr/>
    </dgm:pt>
    <dgm:pt modelId="{A500A943-F8B5-4CC9-B24C-BB01C1672FBB}" type="pres">
      <dgm:prSet presAssocID="{0C2D25D3-97CE-4D7E-9280-DDDD65C70F38}" presName="composite" presStyleCnt="0"/>
      <dgm:spPr/>
    </dgm:pt>
    <dgm:pt modelId="{937D3BF6-7105-45DC-8A9E-F5286F7C2C9E}" type="pres">
      <dgm:prSet presAssocID="{0C2D25D3-97CE-4D7E-9280-DDDD65C70F38}" presName="bgChev" presStyleLbl="node1" presStyleIdx="1" presStyleCnt="3"/>
      <dgm:spPr/>
    </dgm:pt>
    <dgm:pt modelId="{6DFB82DF-3A64-4F77-B924-3FC7BAA291C0}" type="pres">
      <dgm:prSet presAssocID="{0C2D25D3-97CE-4D7E-9280-DDDD65C70F38}" presName="txNode" presStyleLbl="fgAcc1" presStyleIdx="1" presStyleCnt="3" custScaleY="116410">
        <dgm:presLayoutVars>
          <dgm:bulletEnabled val="1"/>
        </dgm:presLayoutVars>
      </dgm:prSet>
      <dgm:spPr/>
    </dgm:pt>
    <dgm:pt modelId="{E134E3DB-8A78-4CC7-B60D-3F32D3F37AB7}" type="pres">
      <dgm:prSet presAssocID="{AFFA256D-72AB-4180-AC83-1DBA7A3777D2}" presName="compositeSpace" presStyleCnt="0"/>
      <dgm:spPr/>
    </dgm:pt>
    <dgm:pt modelId="{FA684BD7-176F-47BC-9459-D172E3A49AA7}" type="pres">
      <dgm:prSet presAssocID="{DFD838BB-0658-4235-B14B-5581F77E48CF}" presName="composite" presStyleCnt="0"/>
      <dgm:spPr/>
    </dgm:pt>
    <dgm:pt modelId="{DFC79956-B767-4E21-B4FA-9FAF3C133978}" type="pres">
      <dgm:prSet presAssocID="{DFD838BB-0658-4235-B14B-5581F77E48CF}" presName="bgChev" presStyleLbl="node1" presStyleIdx="2" presStyleCnt="3"/>
      <dgm:spPr/>
    </dgm:pt>
    <dgm:pt modelId="{D313B1DA-ED7F-4A50-8CAC-B9FCAA5DAD5D}" type="pres">
      <dgm:prSet presAssocID="{DFD838BB-0658-4235-B14B-5581F77E48CF}" presName="txNode" presStyleLbl="fgAcc1" presStyleIdx="2" presStyleCnt="3" custScaleY="118723">
        <dgm:presLayoutVars>
          <dgm:bulletEnabled val="1"/>
        </dgm:presLayoutVars>
      </dgm:prSet>
      <dgm:spPr/>
    </dgm:pt>
  </dgm:ptLst>
  <dgm:cxnLst>
    <dgm:cxn modelId="{A10B762D-4612-4DDE-B61B-8D97EB5BF5DA}" type="presOf" srcId="{0C2D25D3-97CE-4D7E-9280-DDDD65C70F38}" destId="{6DFB82DF-3A64-4F77-B924-3FC7BAA291C0}" srcOrd="0" destOrd="0" presId="urn:microsoft.com/office/officeart/2005/8/layout/chevronAccent+Icon"/>
    <dgm:cxn modelId="{2858F530-8A9E-447A-8F2B-DF94CFE4AB58}" srcId="{F77577CA-C8C6-48BE-9170-91376B9F7254}" destId="{C23A2FFC-55E3-4633-851A-A69C96390B18}" srcOrd="0" destOrd="0" parTransId="{3BE756D3-536A-4D80-9DE7-306D6ED2E2BF}" sibTransId="{B9358096-6C0E-46B1-AF93-FE26C10EF441}"/>
    <dgm:cxn modelId="{6A155E53-4373-4DDD-ADEE-5C7BA5217BE9}" srcId="{F77577CA-C8C6-48BE-9170-91376B9F7254}" destId="{0C2D25D3-97CE-4D7E-9280-DDDD65C70F38}" srcOrd="1" destOrd="0" parTransId="{F30FF257-A5A1-45B1-A77B-7945C59A93A4}" sibTransId="{AFFA256D-72AB-4180-AC83-1DBA7A3777D2}"/>
    <dgm:cxn modelId="{4F6B5B97-08C7-4F38-BCA7-C7FD7024F616}" type="presOf" srcId="{C23A2FFC-55E3-4633-851A-A69C96390B18}" destId="{312E345D-D8FD-4701-812D-920341029BD4}" srcOrd="0" destOrd="0" presId="urn:microsoft.com/office/officeart/2005/8/layout/chevronAccent+Icon"/>
    <dgm:cxn modelId="{587306A4-976C-43E4-B864-77409D9E5803}" type="presOf" srcId="{F77577CA-C8C6-48BE-9170-91376B9F7254}" destId="{D748679D-951A-4F83-B553-4A4125CF9F56}" srcOrd="0" destOrd="0" presId="urn:microsoft.com/office/officeart/2005/8/layout/chevronAccent+Icon"/>
    <dgm:cxn modelId="{089D5DDE-42F9-4574-B2C9-5E12C3A34565}" type="presOf" srcId="{DFD838BB-0658-4235-B14B-5581F77E48CF}" destId="{D313B1DA-ED7F-4A50-8CAC-B9FCAA5DAD5D}" srcOrd="0" destOrd="0" presId="urn:microsoft.com/office/officeart/2005/8/layout/chevronAccent+Icon"/>
    <dgm:cxn modelId="{D20776F3-7129-407E-A27B-663B1520110B}" srcId="{F77577CA-C8C6-48BE-9170-91376B9F7254}" destId="{DFD838BB-0658-4235-B14B-5581F77E48CF}" srcOrd="2" destOrd="0" parTransId="{97EC79BF-CA88-410E-AE6F-BA355BFEA39E}" sibTransId="{65F93B2D-10EC-4022-A0B1-AB27F81344A2}"/>
    <dgm:cxn modelId="{C55C3D7C-560E-47D5-A280-FF5F43E3EB69}" type="presParOf" srcId="{D748679D-951A-4F83-B553-4A4125CF9F56}" destId="{20C8AF50-DEA3-40D6-8696-ED6B58C63FE6}" srcOrd="0" destOrd="0" presId="urn:microsoft.com/office/officeart/2005/8/layout/chevronAccent+Icon"/>
    <dgm:cxn modelId="{AC8C5949-909D-4194-ACC4-0809C82973D3}" type="presParOf" srcId="{20C8AF50-DEA3-40D6-8696-ED6B58C63FE6}" destId="{68B0F335-8ACA-44A9-9AD7-DE82278242E5}" srcOrd="0" destOrd="0" presId="urn:microsoft.com/office/officeart/2005/8/layout/chevronAccent+Icon"/>
    <dgm:cxn modelId="{86B66255-428E-4D37-A332-249269447D25}" type="presParOf" srcId="{20C8AF50-DEA3-40D6-8696-ED6B58C63FE6}" destId="{312E345D-D8FD-4701-812D-920341029BD4}" srcOrd="1" destOrd="0" presId="urn:microsoft.com/office/officeart/2005/8/layout/chevronAccent+Icon"/>
    <dgm:cxn modelId="{A6FF9A55-6B79-427D-8E19-58027C0CF758}" type="presParOf" srcId="{D748679D-951A-4F83-B553-4A4125CF9F56}" destId="{F771A8CD-8F14-4A6A-B432-774C0239A141}" srcOrd="1" destOrd="0" presId="urn:microsoft.com/office/officeart/2005/8/layout/chevronAccent+Icon"/>
    <dgm:cxn modelId="{30B3DE2B-8D26-424D-B02F-FD5C2E49B62B}" type="presParOf" srcId="{D748679D-951A-4F83-B553-4A4125CF9F56}" destId="{A500A943-F8B5-4CC9-B24C-BB01C1672FBB}" srcOrd="2" destOrd="0" presId="urn:microsoft.com/office/officeart/2005/8/layout/chevronAccent+Icon"/>
    <dgm:cxn modelId="{63C5B7E5-70A3-42B6-BA0D-F3B07736C033}" type="presParOf" srcId="{A500A943-F8B5-4CC9-B24C-BB01C1672FBB}" destId="{937D3BF6-7105-45DC-8A9E-F5286F7C2C9E}" srcOrd="0" destOrd="0" presId="urn:microsoft.com/office/officeart/2005/8/layout/chevronAccent+Icon"/>
    <dgm:cxn modelId="{8A48AA62-AA55-446D-8AD5-4D95F34885CB}" type="presParOf" srcId="{A500A943-F8B5-4CC9-B24C-BB01C1672FBB}" destId="{6DFB82DF-3A64-4F77-B924-3FC7BAA291C0}" srcOrd="1" destOrd="0" presId="urn:microsoft.com/office/officeart/2005/8/layout/chevronAccent+Icon"/>
    <dgm:cxn modelId="{488E3EF6-01B2-4ADB-8A52-571DDEC267A7}" type="presParOf" srcId="{D748679D-951A-4F83-B553-4A4125CF9F56}" destId="{E134E3DB-8A78-4CC7-B60D-3F32D3F37AB7}" srcOrd="3" destOrd="0" presId="urn:microsoft.com/office/officeart/2005/8/layout/chevronAccent+Icon"/>
    <dgm:cxn modelId="{AC3C58E4-6137-4E22-8472-765283092561}" type="presParOf" srcId="{D748679D-951A-4F83-B553-4A4125CF9F56}" destId="{FA684BD7-176F-47BC-9459-D172E3A49AA7}" srcOrd="4" destOrd="0" presId="urn:microsoft.com/office/officeart/2005/8/layout/chevronAccent+Icon"/>
    <dgm:cxn modelId="{DCF3AAD4-098F-4E8D-89F9-C0FFE4C14D4F}" type="presParOf" srcId="{FA684BD7-176F-47BC-9459-D172E3A49AA7}" destId="{DFC79956-B767-4E21-B4FA-9FAF3C133978}" srcOrd="0" destOrd="0" presId="urn:microsoft.com/office/officeart/2005/8/layout/chevronAccent+Icon"/>
    <dgm:cxn modelId="{94D8F053-AB0A-4A96-A120-3736044F8DB3}" type="presParOf" srcId="{FA684BD7-176F-47BC-9459-D172E3A49AA7}" destId="{D313B1DA-ED7F-4A50-8CAC-B9FCAA5DAD5D}" srcOrd="1" destOrd="0" presId="urn:microsoft.com/office/officeart/2005/8/layout/chevronAccent+Icon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D56B9C-EDA1-4703-9C7D-9823E336CFDA}">
      <dsp:nvSpPr>
        <dsp:cNvPr id="0" name=""/>
        <dsp:cNvSpPr/>
      </dsp:nvSpPr>
      <dsp:spPr>
        <a:xfrm>
          <a:off x="97962" y="65315"/>
          <a:ext cx="5550263" cy="102712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u="none" kern="1200" dirty="0"/>
            <a:t>Understanding The Data</a:t>
          </a:r>
          <a:r>
            <a:rPr lang="en-US" sz="1800" b="0" u="none" kern="1200" dirty="0"/>
            <a:t> </a:t>
          </a:r>
          <a:endParaRPr lang="en-IN" sz="1800" b="1" u="sng" kern="1200" dirty="0"/>
        </a:p>
      </dsp:txBody>
      <dsp:txXfrm>
        <a:off x="128046" y="95399"/>
        <a:ext cx="4355118" cy="966959"/>
      </dsp:txXfrm>
    </dsp:sp>
    <dsp:sp modelId="{028279F4-498D-401E-8E66-1D24B34B05BC}">
      <dsp:nvSpPr>
        <dsp:cNvPr id="0" name=""/>
        <dsp:cNvSpPr/>
      </dsp:nvSpPr>
      <dsp:spPr>
        <a:xfrm>
          <a:off x="464834" y="1213878"/>
          <a:ext cx="5550263" cy="102712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Cleaning The Data</a:t>
          </a:r>
          <a:r>
            <a:rPr lang="en-US" sz="3700" kern="1200" dirty="0"/>
            <a:t> </a:t>
          </a:r>
          <a:endParaRPr lang="en-IN" sz="3700" kern="1200" dirty="0"/>
        </a:p>
      </dsp:txBody>
      <dsp:txXfrm>
        <a:off x="494918" y="1243962"/>
        <a:ext cx="4357627" cy="966959"/>
      </dsp:txXfrm>
    </dsp:sp>
    <dsp:sp modelId="{98D22D02-8076-4BEA-A46D-F3D8E07311FB}">
      <dsp:nvSpPr>
        <dsp:cNvPr id="0" name=""/>
        <dsp:cNvSpPr/>
      </dsp:nvSpPr>
      <dsp:spPr>
        <a:xfrm>
          <a:off x="922731" y="2427756"/>
          <a:ext cx="5550263" cy="102712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Exploring the Data</a:t>
          </a:r>
          <a:endParaRPr lang="en-IN" sz="2800" kern="1200" dirty="0"/>
        </a:p>
      </dsp:txBody>
      <dsp:txXfrm>
        <a:off x="952815" y="2457840"/>
        <a:ext cx="4364565" cy="966959"/>
      </dsp:txXfrm>
    </dsp:sp>
    <dsp:sp modelId="{201F3DA4-8E19-49C9-9537-B1417865FD64}">
      <dsp:nvSpPr>
        <dsp:cNvPr id="0" name=""/>
        <dsp:cNvSpPr/>
      </dsp:nvSpPr>
      <dsp:spPr>
        <a:xfrm>
          <a:off x="1387565" y="3641635"/>
          <a:ext cx="5550263" cy="102712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Deriving Key Insights</a:t>
          </a:r>
          <a:endParaRPr lang="en-IN" sz="2800" kern="1200" dirty="0"/>
        </a:p>
      </dsp:txBody>
      <dsp:txXfrm>
        <a:off x="1417649" y="3671719"/>
        <a:ext cx="4357627" cy="966959"/>
      </dsp:txXfrm>
    </dsp:sp>
    <dsp:sp modelId="{D88F9D44-CC79-4380-91AE-15A84CFC64B5}">
      <dsp:nvSpPr>
        <dsp:cNvPr id="0" name=""/>
        <dsp:cNvSpPr/>
      </dsp:nvSpPr>
      <dsp:spPr>
        <a:xfrm>
          <a:off x="4882630" y="786686"/>
          <a:ext cx="667633" cy="667633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3000" kern="1200"/>
        </a:p>
      </dsp:txBody>
      <dsp:txXfrm>
        <a:off x="5032847" y="786686"/>
        <a:ext cx="367199" cy="502394"/>
      </dsp:txXfrm>
    </dsp:sp>
    <dsp:sp modelId="{34FECA71-4742-46D9-A9A8-052D2A496BD1}">
      <dsp:nvSpPr>
        <dsp:cNvPr id="0" name=""/>
        <dsp:cNvSpPr/>
      </dsp:nvSpPr>
      <dsp:spPr>
        <a:xfrm>
          <a:off x="5347464" y="2000564"/>
          <a:ext cx="667633" cy="667633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3000" kern="1200"/>
        </a:p>
      </dsp:txBody>
      <dsp:txXfrm>
        <a:off x="5497681" y="2000564"/>
        <a:ext cx="367199" cy="502394"/>
      </dsp:txXfrm>
    </dsp:sp>
    <dsp:sp modelId="{F2C2C54B-A9A0-476A-A144-AC363F01E467}">
      <dsp:nvSpPr>
        <dsp:cNvPr id="0" name=""/>
        <dsp:cNvSpPr/>
      </dsp:nvSpPr>
      <dsp:spPr>
        <a:xfrm>
          <a:off x="5805361" y="3214443"/>
          <a:ext cx="667633" cy="667633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3000" kern="1200"/>
        </a:p>
      </dsp:txBody>
      <dsp:txXfrm>
        <a:off x="5955578" y="3214443"/>
        <a:ext cx="367199" cy="50239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9F7D96-3942-49E4-8B49-984BF09B69D2}">
      <dsp:nvSpPr>
        <dsp:cNvPr id="0" name=""/>
        <dsp:cNvSpPr/>
      </dsp:nvSpPr>
      <dsp:spPr>
        <a:xfrm>
          <a:off x="531295" y="1308714"/>
          <a:ext cx="4693646" cy="1466764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993488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  40.82%</a:t>
          </a:r>
          <a:endParaRPr lang="en-IN" sz="6500" kern="1200" dirty="0"/>
        </a:p>
      </dsp:txBody>
      <dsp:txXfrm>
        <a:off x="531295" y="1308714"/>
        <a:ext cx="4693646" cy="1466764"/>
      </dsp:txXfrm>
    </dsp:sp>
    <dsp:sp modelId="{325BAA98-F0EB-4992-909E-BEFB8C17CB2F}">
      <dsp:nvSpPr>
        <dsp:cNvPr id="0" name=""/>
        <dsp:cNvSpPr/>
      </dsp:nvSpPr>
      <dsp:spPr>
        <a:xfrm>
          <a:off x="0" y="813123"/>
          <a:ext cx="1695971" cy="22229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5000" r="-65000"/>
          </a:stretch>
        </a:blip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267687-BB9E-41CC-9AAA-07696BD90803}">
      <dsp:nvSpPr>
        <dsp:cNvPr id="0" name=""/>
        <dsp:cNvSpPr/>
      </dsp:nvSpPr>
      <dsp:spPr>
        <a:xfrm>
          <a:off x="2072045" y="1229"/>
          <a:ext cx="3907330" cy="95568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The company should focus on expanding its services to more number of countries to increase its customer base.</a:t>
          </a:r>
          <a:endParaRPr lang="en-IN" sz="1500" kern="1200" dirty="0"/>
        </a:p>
      </dsp:txBody>
      <dsp:txXfrm>
        <a:off x="2100036" y="29220"/>
        <a:ext cx="3851348" cy="899706"/>
      </dsp:txXfrm>
    </dsp:sp>
    <dsp:sp modelId="{40B85E0E-17BA-43A3-BC10-CD988CBDAF84}">
      <dsp:nvSpPr>
        <dsp:cNvPr id="0" name=""/>
        <dsp:cNvSpPr/>
      </dsp:nvSpPr>
      <dsp:spPr>
        <a:xfrm rot="2700000">
          <a:off x="4445750" y="1229682"/>
          <a:ext cx="995628" cy="334490"/>
        </a:xfrm>
        <a:prstGeom prst="left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200" kern="1200"/>
        </a:p>
      </dsp:txBody>
      <dsp:txXfrm>
        <a:off x="4546097" y="1296580"/>
        <a:ext cx="794934" cy="200694"/>
      </dsp:txXfrm>
    </dsp:sp>
    <dsp:sp modelId="{4CFA0FFA-2B7E-4E0F-98FD-2E0BA013E80A}">
      <dsp:nvSpPr>
        <dsp:cNvPr id="0" name=""/>
        <dsp:cNvSpPr/>
      </dsp:nvSpPr>
      <dsp:spPr>
        <a:xfrm>
          <a:off x="4101557" y="1836937"/>
          <a:ext cx="3519722" cy="95568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The company should work on decreasing the churn rate in the recommended countries.</a:t>
          </a:r>
          <a:endParaRPr lang="en-IN" sz="1500" kern="1200" dirty="0"/>
        </a:p>
      </dsp:txBody>
      <dsp:txXfrm>
        <a:off x="4129548" y="1864928"/>
        <a:ext cx="3463740" cy="899706"/>
      </dsp:txXfrm>
    </dsp:sp>
    <dsp:sp modelId="{D91ADFB7-6DA0-4C19-9FA1-BC7F020F5956}">
      <dsp:nvSpPr>
        <dsp:cNvPr id="0" name=""/>
        <dsp:cNvSpPr/>
      </dsp:nvSpPr>
      <dsp:spPr>
        <a:xfrm rot="8100000">
          <a:off x="4445750" y="3065389"/>
          <a:ext cx="995628" cy="334490"/>
        </a:xfrm>
        <a:prstGeom prst="left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200" kern="1200"/>
        </a:p>
      </dsp:txBody>
      <dsp:txXfrm rot="10800000">
        <a:off x="4546097" y="3132287"/>
        <a:ext cx="794934" cy="200694"/>
      </dsp:txXfrm>
    </dsp:sp>
    <dsp:sp modelId="{6CCB0BA6-D3B0-423D-8468-0B507EE97051}">
      <dsp:nvSpPr>
        <dsp:cNvPr id="0" name=""/>
        <dsp:cNvSpPr/>
      </dsp:nvSpPr>
      <dsp:spPr>
        <a:xfrm>
          <a:off x="2039408" y="3672645"/>
          <a:ext cx="3972604" cy="95568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Also, customer retention should be the first priority so that revenue can be increased.  </a:t>
          </a:r>
          <a:endParaRPr lang="en-IN" sz="1500" kern="1200" dirty="0"/>
        </a:p>
      </dsp:txBody>
      <dsp:txXfrm>
        <a:off x="2067399" y="3700636"/>
        <a:ext cx="3916622" cy="899706"/>
      </dsp:txXfrm>
    </dsp:sp>
    <dsp:sp modelId="{1B1CEA6A-7C4A-4EC7-B4BC-4C3C296A14FA}">
      <dsp:nvSpPr>
        <dsp:cNvPr id="0" name=""/>
        <dsp:cNvSpPr/>
      </dsp:nvSpPr>
      <dsp:spPr>
        <a:xfrm rot="13500000">
          <a:off x="2610043" y="3065389"/>
          <a:ext cx="995628" cy="334490"/>
        </a:xfrm>
        <a:prstGeom prst="left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200" kern="1200"/>
        </a:p>
      </dsp:txBody>
      <dsp:txXfrm rot="10800000">
        <a:off x="2710390" y="3132287"/>
        <a:ext cx="794934" cy="200694"/>
      </dsp:txXfrm>
    </dsp:sp>
    <dsp:sp modelId="{F59DE85F-B3D8-47B7-AFF8-1293EA8348CD}">
      <dsp:nvSpPr>
        <dsp:cNvPr id="0" name=""/>
        <dsp:cNvSpPr/>
      </dsp:nvSpPr>
      <dsp:spPr>
        <a:xfrm>
          <a:off x="550950" y="1836937"/>
          <a:ext cx="3278105" cy="95568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USA market should be focused and more promotional campaigns should be launched.</a:t>
          </a:r>
          <a:endParaRPr lang="en-IN" sz="1500" kern="1200" dirty="0"/>
        </a:p>
      </dsp:txBody>
      <dsp:txXfrm>
        <a:off x="578941" y="1864928"/>
        <a:ext cx="3222123" cy="899706"/>
      </dsp:txXfrm>
    </dsp:sp>
    <dsp:sp modelId="{B2C9563F-B587-44CC-9301-577CFCA7BFAD}">
      <dsp:nvSpPr>
        <dsp:cNvPr id="0" name=""/>
        <dsp:cNvSpPr/>
      </dsp:nvSpPr>
      <dsp:spPr>
        <a:xfrm rot="18900000">
          <a:off x="2610043" y="1229682"/>
          <a:ext cx="995628" cy="334490"/>
        </a:xfrm>
        <a:prstGeom prst="left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200" kern="1200"/>
        </a:p>
      </dsp:txBody>
      <dsp:txXfrm>
        <a:off x="2710390" y="1296580"/>
        <a:ext cx="794934" cy="20069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B0F335-8ACA-44A9-9AD7-DE82278242E5}">
      <dsp:nvSpPr>
        <dsp:cNvPr id="0" name=""/>
        <dsp:cNvSpPr/>
      </dsp:nvSpPr>
      <dsp:spPr>
        <a:xfrm>
          <a:off x="952" y="1948440"/>
          <a:ext cx="2393156" cy="923758"/>
        </a:xfrm>
        <a:prstGeom prst="chevron">
          <a:avLst>
            <a:gd name="adj" fmla="val 4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312E345D-D8FD-4701-812D-920341029BD4}">
      <dsp:nvSpPr>
        <dsp:cNvPr id="0" name=""/>
        <dsp:cNvSpPr/>
      </dsp:nvSpPr>
      <dsp:spPr>
        <a:xfrm>
          <a:off x="639127" y="2092902"/>
          <a:ext cx="2020887" cy="1096713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The sales over month trend should be maintained and increasing month over month</a:t>
          </a:r>
          <a:endParaRPr lang="en-IN" sz="1400" kern="1200" dirty="0"/>
        </a:p>
      </dsp:txBody>
      <dsp:txXfrm>
        <a:off x="671249" y="2125024"/>
        <a:ext cx="1956643" cy="1032469"/>
      </dsp:txXfrm>
    </dsp:sp>
    <dsp:sp modelId="{937D3BF6-7105-45DC-8A9E-F5286F7C2C9E}">
      <dsp:nvSpPr>
        <dsp:cNvPr id="0" name=""/>
        <dsp:cNvSpPr/>
      </dsp:nvSpPr>
      <dsp:spPr>
        <a:xfrm>
          <a:off x="2734468" y="1953782"/>
          <a:ext cx="2393156" cy="923758"/>
        </a:xfrm>
        <a:prstGeom prst="chevron">
          <a:avLst>
            <a:gd name="adj" fmla="val 4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6DFB82DF-3A64-4F77-B924-3FC7BAA291C0}">
      <dsp:nvSpPr>
        <dsp:cNvPr id="0" name=""/>
        <dsp:cNvSpPr/>
      </dsp:nvSpPr>
      <dsp:spPr>
        <a:xfrm>
          <a:off x="3372643" y="2108927"/>
          <a:ext cx="2020887" cy="1075347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Using personal recommendations for each and every customer.</a:t>
          </a:r>
          <a:r>
            <a:rPr lang="en-US" sz="1200" kern="1200" dirty="0"/>
            <a:t> </a:t>
          </a:r>
          <a:endParaRPr lang="en-IN" sz="1200" kern="1200" dirty="0"/>
        </a:p>
      </dsp:txBody>
      <dsp:txXfrm>
        <a:off x="3404139" y="2140423"/>
        <a:ext cx="1957895" cy="1012355"/>
      </dsp:txXfrm>
    </dsp:sp>
    <dsp:sp modelId="{DFC79956-B767-4E21-B4FA-9FAF3C133978}">
      <dsp:nvSpPr>
        <dsp:cNvPr id="0" name=""/>
        <dsp:cNvSpPr/>
      </dsp:nvSpPr>
      <dsp:spPr>
        <a:xfrm>
          <a:off x="5467985" y="1948440"/>
          <a:ext cx="2393156" cy="923758"/>
        </a:xfrm>
        <a:prstGeom prst="chevron">
          <a:avLst>
            <a:gd name="adj" fmla="val 4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D313B1DA-ED7F-4A50-8CAC-B9FCAA5DAD5D}">
      <dsp:nvSpPr>
        <dsp:cNvPr id="0" name=""/>
        <dsp:cNvSpPr/>
      </dsp:nvSpPr>
      <dsp:spPr>
        <a:xfrm>
          <a:off x="6106160" y="2092902"/>
          <a:ext cx="2020887" cy="1096713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E-mail marketing techniques should be used to inform customers about new discounts and sales.</a:t>
          </a:r>
          <a:endParaRPr lang="en-IN" sz="1400" kern="1200" dirty="0"/>
        </a:p>
      </dsp:txBody>
      <dsp:txXfrm>
        <a:off x="6138282" y="2125024"/>
        <a:ext cx="1956643" cy="10324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7">
  <dgm:title val=""/>
  <dgm:desc val=""/>
  <dgm:catLst>
    <dgm:cat type="cycle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</dgm:alg>
      </dgm:if>
      <dgm:else name="Name3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onstrLst>
      <dgm:constr type="diam" refType="w"/>
      <dgm:constr type="w" for="ch" ptType="node" refType="w"/>
      <dgm:constr type="primFontSz" for="ch" ptType="node" op="equ" val="65"/>
      <dgm:constr type="w" for="ch" forName="sibTrans" refType="w" refFor="ch" refPtType="node" op="equ" fact="0.35"/>
      <dgm:constr type="connDist" for="ch" forName="sibTrans" op="equ"/>
      <dgm:constr type="primFontSz" for="des" forName="connectorText" op="equ" val="55"/>
      <dgm:constr type="primFontSz" for="des" forName="connectorText" refType="primFontSz" refFor="ch" refPtType="node" op="lte" fact="0.8"/>
      <dgm:constr type="sibSp" refType="w" refFor="ch" refPtType="node" op="equ" fact="0.65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4">
        <dgm:if name="Name5" axis="par ch" ptType="doc node" func="cnt" op="gt" val="1">
          <dgm:forEach name="sibTransForEach" axis="followSib" ptType="sibTrans" hideLastTrans="0" cnt="1">
            <dgm:layoutNode name="sibTrans">
              <dgm:choose name="Name6">
                <dgm:if name="Name7" axis="par ch" ptType="doc node" func="posEven" op="equ" val="1">
                  <dgm:alg type="conn">
                    <dgm:param type="begPts" val="radial"/>
                    <dgm:param type="endPts" val="radial"/>
                    <dgm:param type="begSty" val="arr"/>
                    <dgm:param type="endSty" val="arr"/>
                  </dgm:alg>
                </dgm:if>
                <dgm:else name="Name8">
                  <dgm:alg type="conn">
                    <dgm:param type="begPts" val="auto"/>
                    <dgm:param type="endPts" val="auto"/>
                    <dgm:param type="begSty" val="arr"/>
                    <dgm:param type="endSty" val="arr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5"/>
                <dgm:constr type="connDist"/>
                <dgm:constr type="begPad" refType="connDist" fact="0.1"/>
                <dgm:constr type="endPad" refType="connDist" fact="0.1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9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Accent+Icon">
  <dgm:title val="Chevron Accent Process"/>
  <dgm:desc val="Use to show sequential steps in a task, process, or workflow, or to emphasize movement or direction. Works best with minimal Level 1 and Level 2 text."/>
  <dgm:catLst>
    <dgm:cat type="process" pri="9500"/>
    <dgm:cat type="officeonline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txNode" op="equ" val="65"/>
      <dgm:constr type="w" for="ch" forName="compositeSpace" refType="w" refFor="ch" refForName="composite" fact="0.02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bgChev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 refType="w" fact="0.24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if>
          <dgm:else name="Name7">
            <dgm:constrLst>
              <dgm:constr type="l" for="ch" forName="bgChev" refType="w" fact="0.1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else>
        </dgm:choose>
        <dgm:ruleLst/>
        <dgm:layoutNode name="bgChev" styleLbl="node1">
          <dgm:alg type="sp"/>
          <dgm:choose name="Name8">
            <dgm:if name="Name9" func="var" arg="dir" op="equ" val="norm">
              <dgm:shape xmlns:r="http://schemas.openxmlformats.org/officeDocument/2006/relationships" type="chevron" r:blip="">
                <dgm:adjLst>
                  <dgm:adj idx="1" val="0.4"/>
                </dgm:adjLst>
              </dgm:shape>
            </dgm:if>
            <dgm:else name="Name10">
              <dgm:shape xmlns:r="http://schemas.openxmlformats.org/officeDocument/2006/relationships" rot="180" type="chevron" r:blip="">
                <dgm:adjLst>
                  <dgm:adj idx="1" val="0.4"/>
                </dgm:adjLst>
              </dgm:shape>
            </dgm:else>
          </dgm:choose>
          <dgm:presOf/>
          <dgm:constrLst/>
        </dgm:layoutNode>
        <dgm:layoutNode name="txNode" styleLbl="fgAcc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ruleLst>
            <dgm:rule type="primFontSz" val="5" fact="NaN" max="NaN"/>
          </dgm:ruleLst>
        </dgm:layoutNode>
      </dgm:layoutNode>
      <dgm:forEach name="Name11" axis="followSib" ptType="sibTrans" cnt="1">
        <dgm:layoutNode name="compositeSpace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87AF9F8-4FF1-9842-821B-2704B54B78F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BBCED2-E6C4-B34C-9C27-57B37E73216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E07259-CEC8-134D-98BD-E889CF5925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74BFF1-401E-E140-9517-519C2735B99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6783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024A77-B79C-B745-A9E1-1D6D51ED6B5E}" type="datetimeFigureOut">
              <a:rPr lang="en-US" smtClean="0"/>
              <a:t>8/12/2024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B22E3E-6DFE-0042-8B0C-4D2D9BD74D5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8532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E9985B93-457D-2645-8006-56655BA16EC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2918" y="5270086"/>
            <a:ext cx="8117840" cy="1062134"/>
          </a:xfrm>
          <a:effectLst>
            <a:outerShdw blurRad="152422" dist="77657" sx="110000" sy="110000" algn="ctr" rotWithShape="0">
              <a:schemeClr val="tx1">
                <a:alpha val="93000"/>
              </a:schemeClr>
            </a:outerShdw>
          </a:effectLst>
        </p:spPr>
        <p:txBody>
          <a:bodyPr anchor="ctr" anchorCtr="0">
            <a:noAutofit/>
          </a:bodyPr>
          <a:lstStyle>
            <a:lvl1pPr marL="0" indent="0" algn="l">
              <a:buNone/>
              <a:defRPr sz="2000" cap="all" spc="0" baseline="0">
                <a:solidFill>
                  <a:schemeClr val="bg1"/>
                </a:solidFill>
                <a:effectLst>
                  <a:outerShdw blurRad="228600" dist="77470" dir="16200000" sx="103000" sy="103000" algn="ctr" rotWithShape="0">
                    <a:schemeClr val="tx1">
                      <a:alpha val="93000"/>
                    </a:schemeClr>
                  </a:outerShdw>
                </a:effectLst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1EE8A4-7ECF-7343-B9B1-32EB434C36FF}"/>
              </a:ext>
            </a:extLst>
          </p:cNvPr>
          <p:cNvSpPr/>
          <p:nvPr userDrawn="1"/>
        </p:nvSpPr>
        <p:spPr>
          <a:xfrm>
            <a:off x="0" y="3438706"/>
            <a:ext cx="9204267" cy="17099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3438706"/>
            <a:ext cx="9204267" cy="1709927"/>
          </a:xfrm>
          <a:solidFill>
            <a:schemeClr val="accent1"/>
          </a:solidFill>
          <a:effectLst/>
        </p:spPr>
        <p:txBody>
          <a:bodyPr lIns="1554480" tIns="182880" anchor="ctr" anchorCtr="0">
            <a:noAutofit/>
          </a:bodyPr>
          <a:lstStyle>
            <a:lvl1pPr algn="l">
              <a:defRPr sz="7200">
                <a:solidFill>
                  <a:schemeClr val="bg2">
                    <a:lumMod val="75000"/>
                  </a:schemeClr>
                </a:solidFill>
                <a:effectLst/>
                <a:latin typeface="+mj-lt"/>
              </a:defRPr>
            </a:lvl1pPr>
          </a:lstStyle>
          <a:p>
            <a:r>
              <a:rPr lang="en-US" dirty="0"/>
              <a:t>Click to edit Master</a:t>
            </a:r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B5B6DAF-5F12-744F-89C2-5FD45A8839C2}"/>
              </a:ext>
            </a:extLst>
          </p:cNvPr>
          <p:cNvSpPr/>
          <p:nvPr userDrawn="1"/>
        </p:nvSpPr>
        <p:spPr>
          <a:xfrm>
            <a:off x="0" y="0"/>
            <a:ext cx="12192000" cy="172877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917" y="365125"/>
            <a:ext cx="11221755" cy="1143645"/>
          </a:xfrm>
        </p:spPr>
        <p:txBody>
          <a:bodyPr>
            <a:normAutofit/>
          </a:bodyPr>
          <a:lstStyle>
            <a:lvl1pPr>
              <a:defRPr sz="5400">
                <a:solidFill>
                  <a:schemeClr val="bg2">
                    <a:lumMod val="75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92917" y="2480478"/>
            <a:ext cx="5261925" cy="373433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600" b="1">
                <a:solidFill>
                  <a:schemeClr val="bg2">
                    <a:lumMod val="75000"/>
                  </a:schemeClr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1000"/>
              </a:spcBef>
              <a:buNone/>
              <a:defRPr sz="1600">
                <a:solidFill>
                  <a:schemeClr val="bg2">
                    <a:lumMod val="75000"/>
                  </a:schemeClr>
                </a:solidFill>
                <a:latin typeface="+mn-lt"/>
              </a:defRPr>
            </a:lvl2pPr>
            <a:lvl3pPr marL="914400" indent="0">
              <a:lnSpc>
                <a:spcPct val="100000"/>
              </a:lnSpc>
              <a:buNone/>
              <a:defRPr sz="1600">
                <a:solidFill>
                  <a:schemeClr val="bg2">
                    <a:lumMod val="75000"/>
                  </a:schemeClr>
                </a:solidFill>
                <a:latin typeface="+mn-lt"/>
              </a:defRPr>
            </a:lvl3pPr>
            <a:lvl4pPr marL="1371600" indent="0">
              <a:lnSpc>
                <a:spcPct val="100000"/>
              </a:lnSpc>
              <a:buNone/>
              <a:defRPr sz="1600">
                <a:solidFill>
                  <a:schemeClr val="bg2">
                    <a:lumMod val="75000"/>
                  </a:schemeClr>
                </a:solidFill>
                <a:latin typeface="+mn-lt"/>
              </a:defRPr>
            </a:lvl4pPr>
            <a:lvl5pPr marL="1828800" indent="0">
              <a:lnSpc>
                <a:spcPct val="100000"/>
              </a:lnSpc>
              <a:buNone/>
              <a:defRPr sz="1600">
                <a:solidFill>
                  <a:schemeClr val="bg2">
                    <a:lumMod val="7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88236" y="2480478"/>
            <a:ext cx="5226436" cy="373433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600" b="1">
                <a:solidFill>
                  <a:schemeClr val="bg2">
                    <a:lumMod val="75000"/>
                  </a:schemeClr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1000"/>
              </a:spcBef>
              <a:buNone/>
              <a:defRPr sz="1600">
                <a:solidFill>
                  <a:schemeClr val="bg2">
                    <a:lumMod val="75000"/>
                  </a:schemeClr>
                </a:solidFill>
                <a:latin typeface="+mn-lt"/>
              </a:defRPr>
            </a:lvl2pPr>
            <a:lvl3pPr marL="914400" indent="0">
              <a:lnSpc>
                <a:spcPct val="100000"/>
              </a:lnSpc>
              <a:buNone/>
              <a:defRPr sz="1600">
                <a:solidFill>
                  <a:schemeClr val="bg2">
                    <a:lumMod val="75000"/>
                  </a:schemeClr>
                </a:solidFill>
                <a:latin typeface="+mn-lt"/>
              </a:defRPr>
            </a:lvl3pPr>
            <a:lvl4pPr marL="1371600" indent="0">
              <a:lnSpc>
                <a:spcPct val="100000"/>
              </a:lnSpc>
              <a:buNone/>
              <a:defRPr sz="1600">
                <a:solidFill>
                  <a:schemeClr val="bg2">
                    <a:lumMod val="75000"/>
                  </a:schemeClr>
                </a:solidFill>
                <a:latin typeface="+mn-lt"/>
              </a:defRPr>
            </a:lvl4pPr>
            <a:lvl5pPr marL="1828800" indent="0">
              <a:lnSpc>
                <a:spcPct val="100000"/>
              </a:lnSpc>
              <a:buNone/>
              <a:defRPr sz="1600">
                <a:solidFill>
                  <a:schemeClr val="bg2">
                    <a:lumMod val="7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5036696B-9460-2E42-B876-F540422F864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634283" y="2528976"/>
            <a:ext cx="4876800" cy="3689350"/>
          </a:xfrm>
        </p:spPr>
        <p:txBody>
          <a:bodyPr>
            <a:noAutofit/>
          </a:bodyPr>
          <a:lstStyle>
            <a:lvl1pPr marL="0" indent="0">
              <a:buNone/>
              <a:defRPr sz="41300">
                <a:solidFill>
                  <a:schemeClr val="bg2">
                    <a:lumMod val="20000"/>
                    <a:lumOff val="80000"/>
                    <a:alpha val="25000"/>
                  </a:schemeClr>
                </a:solidFill>
                <a:latin typeface="+mj-lt"/>
              </a:defRPr>
            </a:lvl1pPr>
            <a:lvl2pPr marL="457200" indent="0">
              <a:buNone/>
              <a:defRPr>
                <a:latin typeface="Elephant Pro" pitchFamily="2" charset="0"/>
              </a:defRPr>
            </a:lvl2pPr>
            <a:lvl3pPr marL="914400" indent="0">
              <a:buNone/>
              <a:defRPr>
                <a:latin typeface="Elephant Pro" pitchFamily="2" charset="0"/>
              </a:defRPr>
            </a:lvl3pPr>
            <a:lvl4pPr marL="1371600" indent="0">
              <a:buNone/>
              <a:defRPr>
                <a:latin typeface="Elephant Pro" pitchFamily="2" charset="0"/>
              </a:defRPr>
            </a:lvl4pPr>
            <a:lvl5pPr marL="1828800" indent="0">
              <a:buNone/>
              <a:defRPr>
                <a:latin typeface="Elephant Pro" pitchFamily="2" charset="0"/>
              </a:defRPr>
            </a:lvl5pPr>
          </a:lstStyle>
          <a:p>
            <a:pPr lvl="0"/>
            <a:r>
              <a:rPr lang="en-US" dirty="0"/>
              <a:t>&amp;</a:t>
            </a:r>
          </a:p>
        </p:txBody>
      </p:sp>
      <p:sp>
        <p:nvSpPr>
          <p:cNvPr id="20" name="Footer Placeholder 2">
            <a:extLst>
              <a:ext uri="{FF2B5EF4-FFF2-40B4-BE49-F238E27FC236}">
                <a16:creationId xmlns:a16="http://schemas.microsoft.com/office/drawing/2014/main" id="{6A47723F-795C-4F48-B3BB-B86F87A668BA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 algn="ctr">
              <a:defRPr>
                <a:solidFill>
                  <a:schemeClr val="accent4"/>
                </a:solidFill>
                <a:latin typeface="+mn-lt"/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1" name="Date Placeholder 3">
            <a:extLst>
              <a:ext uri="{FF2B5EF4-FFF2-40B4-BE49-F238E27FC236}">
                <a16:creationId xmlns:a16="http://schemas.microsoft.com/office/drawing/2014/main" id="{9FFB5A04-7585-5747-8D73-D310F4D9B07B}"/>
              </a:ext>
            </a:extLst>
          </p:cNvPr>
          <p:cNvSpPr>
            <a:spLocks noGrp="1"/>
          </p:cNvSpPr>
          <p:nvPr>
            <p:ph type="dt" sz="half" idx="23"/>
          </p:nvPr>
        </p:nvSpPr>
        <p:spPr>
          <a:xfrm>
            <a:off x="10285388" y="6356350"/>
            <a:ext cx="1429284" cy="36512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chemeClr val="accent4"/>
                </a:solidFill>
                <a:latin typeface="+mn-lt"/>
              </a:defRPr>
            </a:lvl1pPr>
          </a:lstStyle>
          <a:p>
            <a:r>
              <a:rPr lang="en-US"/>
              <a:t>6/15/XX</a:t>
            </a:r>
            <a:endParaRPr lang="en-US" dirty="0"/>
          </a:p>
        </p:txBody>
      </p:sp>
      <p:sp>
        <p:nvSpPr>
          <p:cNvPr id="22" name="Slide Number Placeholder 5">
            <a:extLst>
              <a:ext uri="{FF2B5EF4-FFF2-40B4-BE49-F238E27FC236}">
                <a16:creationId xmlns:a16="http://schemas.microsoft.com/office/drawing/2014/main" id="{463F43F3-B31F-BF49-B401-E5B955572D45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>
          <a:xfrm>
            <a:off x="492917" y="6356350"/>
            <a:ext cx="1104900" cy="365125"/>
          </a:xfrm>
          <a:prstGeom prst="rect">
            <a:avLst/>
          </a:prstGeom>
        </p:spPr>
        <p:txBody>
          <a:bodyPr lIns="91440" anchor="ctr"/>
          <a:lstStyle>
            <a:lvl1pPr>
              <a:defRPr sz="1200">
                <a:solidFill>
                  <a:schemeClr val="accent4"/>
                </a:solidFill>
                <a:latin typeface="+mn-lt"/>
              </a:defRPr>
            </a:lvl1pPr>
          </a:lstStyle>
          <a:p>
            <a:fld id="{D156BFF5-A11A-234E-A308-E7366A28581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460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3294FD0-6F49-224D-8A3D-7F093316B689}"/>
              </a:ext>
            </a:extLst>
          </p:cNvPr>
          <p:cNvSpPr/>
          <p:nvPr userDrawn="1"/>
        </p:nvSpPr>
        <p:spPr>
          <a:xfrm>
            <a:off x="0" y="5178127"/>
            <a:ext cx="12192000" cy="167987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A3E1A-041F-984E-A7D9-6513B549E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7" y="5614416"/>
            <a:ext cx="11430000" cy="914400"/>
          </a:xfrm>
        </p:spPr>
        <p:txBody>
          <a:bodyPr anchor="ctr" anchorCtr="0">
            <a:normAutofit/>
          </a:bodyPr>
          <a:lstStyle>
            <a:lvl1pPr>
              <a:defRPr sz="5400">
                <a:solidFill>
                  <a:schemeClr val="bg2">
                    <a:lumMod val="75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74192A07-0E1B-E24D-93FD-2A7E2958DE2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1"/>
            <a:ext cx="12192000" cy="5178127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8063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44F338E0-1063-4148-8770-A99F9D7362DA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92917" y="2245545"/>
            <a:ext cx="11221755" cy="3967930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2">
                    <a:lumMod val="75000"/>
                  </a:schemeClr>
                </a:solidFill>
                <a:latin typeface="+mn-lt"/>
              </a:defRPr>
            </a:lvl2pPr>
            <a:lvl3pPr marL="914400" indent="0">
              <a:buNone/>
              <a:defRPr sz="1600">
                <a:solidFill>
                  <a:schemeClr val="bg2">
                    <a:lumMod val="75000"/>
                  </a:schemeClr>
                </a:solidFill>
                <a:latin typeface="+mn-lt"/>
              </a:defRPr>
            </a:lvl3pPr>
            <a:lvl4pPr marL="1371600" indent="0">
              <a:buNone/>
              <a:defRPr sz="1600">
                <a:solidFill>
                  <a:schemeClr val="bg2">
                    <a:lumMod val="75000"/>
                  </a:schemeClr>
                </a:solidFill>
                <a:latin typeface="+mn-lt"/>
              </a:defRPr>
            </a:lvl4pPr>
            <a:lvl5pPr marL="1828800" indent="0">
              <a:buNone/>
              <a:defRPr sz="1600">
                <a:solidFill>
                  <a:schemeClr val="bg2">
                    <a:lumMod val="7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3" name="Footer Placeholder 2">
            <a:extLst>
              <a:ext uri="{FF2B5EF4-FFF2-40B4-BE49-F238E27FC236}">
                <a16:creationId xmlns:a16="http://schemas.microsoft.com/office/drawing/2014/main" id="{DB69A96E-B20D-CB48-8E2A-EFE0AC81548E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 algn="ctr">
              <a:defRPr>
                <a:solidFill>
                  <a:schemeClr val="accent4"/>
                </a:solidFill>
                <a:latin typeface="+mn-lt"/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Date Placeholder 3">
            <a:extLst>
              <a:ext uri="{FF2B5EF4-FFF2-40B4-BE49-F238E27FC236}">
                <a16:creationId xmlns:a16="http://schemas.microsoft.com/office/drawing/2014/main" id="{3ABA4509-3D86-7348-997A-E8B425B71E4B}"/>
              </a:ext>
            </a:extLst>
          </p:cNvPr>
          <p:cNvSpPr>
            <a:spLocks noGrp="1"/>
          </p:cNvSpPr>
          <p:nvPr>
            <p:ph type="dt" sz="half" idx="23"/>
          </p:nvPr>
        </p:nvSpPr>
        <p:spPr>
          <a:xfrm>
            <a:off x="10285388" y="6356350"/>
            <a:ext cx="1429284" cy="36512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chemeClr val="accent4"/>
                </a:solidFill>
                <a:latin typeface="+mn-lt"/>
              </a:defRPr>
            </a:lvl1pPr>
          </a:lstStyle>
          <a:p>
            <a:r>
              <a:rPr lang="en-US"/>
              <a:t>6/15/XX</a:t>
            </a:r>
            <a:endParaRPr lang="en-US" dirty="0"/>
          </a:p>
        </p:txBody>
      </p:sp>
      <p:sp>
        <p:nvSpPr>
          <p:cNvPr id="26" name="Slide Number Placeholder 5">
            <a:extLst>
              <a:ext uri="{FF2B5EF4-FFF2-40B4-BE49-F238E27FC236}">
                <a16:creationId xmlns:a16="http://schemas.microsoft.com/office/drawing/2014/main" id="{FFE904A6-6E84-974C-AAF1-42BF45859061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>
          <a:xfrm>
            <a:off x="492917" y="6356350"/>
            <a:ext cx="1104900" cy="365125"/>
          </a:xfrm>
          <a:prstGeom prst="rect">
            <a:avLst/>
          </a:prstGeom>
        </p:spPr>
        <p:txBody>
          <a:bodyPr lIns="91440" anchor="ctr"/>
          <a:lstStyle>
            <a:lvl1pPr>
              <a:defRPr sz="1200">
                <a:solidFill>
                  <a:schemeClr val="accent4"/>
                </a:solidFill>
                <a:latin typeface="+mn-lt"/>
              </a:defRPr>
            </a:lvl1pPr>
          </a:lstStyle>
          <a:p>
            <a:fld id="{D156BFF5-A11A-234E-A308-E7366A28581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1" name="Title 1">
            <a:extLst>
              <a:ext uri="{FF2B5EF4-FFF2-40B4-BE49-F238E27FC236}">
                <a16:creationId xmlns:a16="http://schemas.microsoft.com/office/drawing/2014/main" id="{D3A8E03D-B6D2-2346-B64A-E9A47BD8E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917" y="365125"/>
            <a:ext cx="11221755" cy="1143645"/>
          </a:xfrm>
        </p:spPr>
        <p:txBody>
          <a:bodyPr>
            <a:normAutofit/>
          </a:bodyPr>
          <a:lstStyle>
            <a:lvl1pPr>
              <a:defRPr sz="5400">
                <a:solidFill>
                  <a:schemeClr val="bg2">
                    <a:lumMod val="75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2" name="Text Placeholder 16">
            <a:extLst>
              <a:ext uri="{FF2B5EF4-FFF2-40B4-BE49-F238E27FC236}">
                <a16:creationId xmlns:a16="http://schemas.microsoft.com/office/drawing/2014/main" id="{4FBDFEF7-18A4-064F-B6D7-D5FDB16AEB2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92917" y="1261872"/>
            <a:ext cx="11221755" cy="649435"/>
          </a:xfrm>
        </p:spPr>
        <p:txBody>
          <a:bodyPr anchor="ctr" anchorCtr="0">
            <a:normAutofit/>
          </a:bodyPr>
          <a:lstStyle>
            <a:lvl1pPr marL="0" indent="0" algn="l">
              <a:buNone/>
              <a:defRPr sz="2400">
                <a:solidFill>
                  <a:schemeClr val="bg2">
                    <a:lumMod val="75000"/>
                  </a:schemeClr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bg1"/>
                </a:solidFill>
                <a:latin typeface="Avenir Next LT Pro" panose="020B0504020202020204" pitchFamily="34" charset="77"/>
              </a:defRPr>
            </a:lvl2pPr>
            <a:lvl3pPr marL="914400" indent="0" algn="ctr">
              <a:buNone/>
              <a:defRPr>
                <a:solidFill>
                  <a:schemeClr val="bg1"/>
                </a:solidFill>
                <a:latin typeface="Avenir Next LT Pro" panose="020B0504020202020204" pitchFamily="34" charset="77"/>
              </a:defRPr>
            </a:lvl3pPr>
            <a:lvl4pPr marL="1371600" indent="0" algn="ctr">
              <a:buNone/>
              <a:defRPr>
                <a:solidFill>
                  <a:schemeClr val="bg1"/>
                </a:solidFill>
                <a:latin typeface="Avenir Next LT Pro" panose="020B0504020202020204" pitchFamily="34" charset="77"/>
              </a:defRPr>
            </a:lvl4pPr>
            <a:lvl5pPr marL="1828800" indent="0" algn="ctr">
              <a:buNone/>
              <a:defRPr>
                <a:solidFill>
                  <a:schemeClr val="bg1"/>
                </a:solidFill>
                <a:latin typeface="Avenir Next LT Pro" panose="020B0504020202020204" pitchFamily="34" charset="77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900324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3">
            <a:extLst>
              <a:ext uri="{FF2B5EF4-FFF2-40B4-BE49-F238E27FC236}">
                <a16:creationId xmlns:a16="http://schemas.microsoft.com/office/drawing/2014/main" id="{B40C318E-02CD-4231-855A-9E2585B3357E}"/>
              </a:ext>
            </a:extLst>
          </p:cNvPr>
          <p:cNvSpPr>
            <a:spLocks noGrp="1"/>
          </p:cNvSpPr>
          <p:nvPr>
            <p:ph sz="quarter" idx="26" hasCustomPrompt="1"/>
          </p:nvPr>
        </p:nvSpPr>
        <p:spPr>
          <a:xfrm>
            <a:off x="493776" y="2236861"/>
            <a:ext cx="1278419" cy="89255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5200" b="0">
                <a:solidFill>
                  <a:schemeClr val="bg2">
                    <a:lumMod val="75000"/>
                  </a:schemeClr>
                </a:solidFill>
                <a:latin typeface="+mj-lt"/>
              </a:defRPr>
            </a:lvl1pPr>
            <a:lvl2pPr marL="0" indent="0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dirty="0"/>
              <a:t>0X</a:t>
            </a:r>
          </a:p>
        </p:txBody>
      </p:sp>
      <p:sp>
        <p:nvSpPr>
          <p:cNvPr id="21" name="Content Placeholder 13">
            <a:extLst>
              <a:ext uri="{FF2B5EF4-FFF2-40B4-BE49-F238E27FC236}">
                <a16:creationId xmlns:a16="http://schemas.microsoft.com/office/drawing/2014/main" id="{B581016C-E2F6-4033-B460-95B989076F4A}"/>
              </a:ext>
            </a:extLst>
          </p:cNvPr>
          <p:cNvSpPr>
            <a:spLocks noGrp="1"/>
          </p:cNvSpPr>
          <p:nvPr>
            <p:ph sz="quarter" idx="27" hasCustomPrompt="1"/>
          </p:nvPr>
        </p:nvSpPr>
        <p:spPr>
          <a:xfrm>
            <a:off x="493776" y="3621024"/>
            <a:ext cx="1278419" cy="89255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5200" b="0">
                <a:solidFill>
                  <a:schemeClr val="bg2">
                    <a:lumMod val="75000"/>
                  </a:schemeClr>
                </a:solidFill>
                <a:latin typeface="+mj-lt"/>
              </a:defRPr>
            </a:lvl1pPr>
            <a:lvl2pPr marL="0" indent="0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dirty="0"/>
              <a:t>0X</a:t>
            </a:r>
          </a:p>
        </p:txBody>
      </p:sp>
      <p:sp>
        <p:nvSpPr>
          <p:cNvPr id="27" name="Content Placeholder 13">
            <a:extLst>
              <a:ext uri="{FF2B5EF4-FFF2-40B4-BE49-F238E27FC236}">
                <a16:creationId xmlns:a16="http://schemas.microsoft.com/office/drawing/2014/main" id="{8E672417-C677-4098-8C4C-4516A0694036}"/>
              </a:ext>
            </a:extLst>
          </p:cNvPr>
          <p:cNvSpPr>
            <a:spLocks noGrp="1"/>
          </p:cNvSpPr>
          <p:nvPr>
            <p:ph sz="quarter" idx="28" hasCustomPrompt="1"/>
          </p:nvPr>
        </p:nvSpPr>
        <p:spPr>
          <a:xfrm>
            <a:off x="493776" y="5010912"/>
            <a:ext cx="1278419" cy="89255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5200" b="0">
                <a:solidFill>
                  <a:schemeClr val="bg2">
                    <a:lumMod val="75000"/>
                  </a:schemeClr>
                </a:solidFill>
                <a:latin typeface="+mj-lt"/>
              </a:defRPr>
            </a:lvl1pPr>
            <a:lvl2pPr marL="0" indent="0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dirty="0"/>
              <a:t>0X</a:t>
            </a:r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2962F5FC-D6A2-7649-8188-ABED4BC6141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359152" y="4873752"/>
            <a:ext cx="4123475" cy="3314699"/>
          </a:xfrm>
        </p:spPr>
        <p:txBody>
          <a:bodyPr anchor="b" anchorCtr="0">
            <a:noAutofit/>
          </a:bodyPr>
          <a:lstStyle>
            <a:lvl1pPr marL="0" indent="0" algn="r">
              <a:buNone/>
              <a:defRPr sz="38000">
                <a:solidFill>
                  <a:schemeClr val="accent3">
                    <a:lumMod val="40000"/>
                    <a:lumOff val="60000"/>
                    <a:alpha val="15000"/>
                  </a:schemeClr>
                </a:solidFill>
                <a:latin typeface="+mj-lt"/>
              </a:defRPr>
            </a:lvl1pPr>
            <a:lvl2pPr marL="457200" indent="0" algn="r">
              <a:buNone/>
              <a:defRPr sz="38000">
                <a:solidFill>
                  <a:schemeClr val="accent3">
                    <a:lumMod val="40000"/>
                    <a:lumOff val="60000"/>
                    <a:alpha val="15000"/>
                  </a:schemeClr>
                </a:solidFill>
                <a:latin typeface="+mj-lt"/>
              </a:defRPr>
            </a:lvl2pPr>
            <a:lvl3pPr marL="914400" indent="0" algn="r">
              <a:buNone/>
              <a:defRPr sz="38000">
                <a:solidFill>
                  <a:schemeClr val="accent3">
                    <a:lumMod val="40000"/>
                    <a:lumOff val="60000"/>
                    <a:alpha val="15000"/>
                  </a:schemeClr>
                </a:solidFill>
                <a:latin typeface="+mj-lt"/>
              </a:defRPr>
            </a:lvl3pPr>
            <a:lvl4pPr marL="1371600" indent="0" algn="r">
              <a:buNone/>
              <a:defRPr sz="38000">
                <a:solidFill>
                  <a:schemeClr val="accent3">
                    <a:lumMod val="40000"/>
                    <a:lumOff val="60000"/>
                    <a:alpha val="15000"/>
                  </a:schemeClr>
                </a:solidFill>
                <a:latin typeface="+mj-lt"/>
              </a:defRPr>
            </a:lvl4pPr>
            <a:lvl5pPr marL="1828800" indent="0" algn="r">
              <a:buNone/>
              <a:defRPr sz="38000">
                <a:solidFill>
                  <a:schemeClr val="accent3">
                    <a:lumMod val="40000"/>
                    <a:lumOff val="60000"/>
                    <a:alpha val="15000"/>
                  </a:schemeClr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$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5DCE995A-F8D0-1445-A45D-6892D56C71AE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837944" y="2331957"/>
            <a:ext cx="3895868" cy="6617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600" b="1">
                <a:solidFill>
                  <a:schemeClr val="bg2">
                    <a:lumMod val="75000"/>
                  </a:schemeClr>
                </a:solidFill>
              </a:defRPr>
            </a:lvl1pPr>
            <a:lvl2pPr marL="0" indent="0">
              <a:lnSpc>
                <a:spcPct val="100000"/>
              </a:lnSpc>
              <a:spcBef>
                <a:spcPts val="600"/>
              </a:spcBef>
              <a:buNone/>
              <a:defRPr sz="1600">
                <a:solidFill>
                  <a:schemeClr val="bg2">
                    <a:lumMod val="75000"/>
                  </a:schemeClr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8" name="Content Placeholder 13">
            <a:extLst>
              <a:ext uri="{FF2B5EF4-FFF2-40B4-BE49-F238E27FC236}">
                <a16:creationId xmlns:a16="http://schemas.microsoft.com/office/drawing/2014/main" id="{2603796F-6D80-4E24-B830-B73D8DB4B61A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1837944" y="3716120"/>
            <a:ext cx="3895868" cy="6617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600" b="1">
                <a:solidFill>
                  <a:schemeClr val="bg2">
                    <a:lumMod val="75000"/>
                  </a:schemeClr>
                </a:solidFill>
              </a:defRPr>
            </a:lvl1pPr>
            <a:lvl2pPr marL="0" indent="0">
              <a:lnSpc>
                <a:spcPct val="100000"/>
              </a:lnSpc>
              <a:spcBef>
                <a:spcPts val="600"/>
              </a:spcBef>
              <a:buNone/>
              <a:defRPr sz="1600">
                <a:solidFill>
                  <a:schemeClr val="bg2">
                    <a:lumMod val="75000"/>
                  </a:schemeClr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9" name="Content Placeholder 13">
            <a:extLst>
              <a:ext uri="{FF2B5EF4-FFF2-40B4-BE49-F238E27FC236}">
                <a16:creationId xmlns:a16="http://schemas.microsoft.com/office/drawing/2014/main" id="{A54CA726-0316-40AD-B560-E6E7F3D03A01}"/>
              </a:ext>
            </a:extLst>
          </p:cNvPr>
          <p:cNvSpPr>
            <a:spLocks noGrp="1"/>
          </p:cNvSpPr>
          <p:nvPr>
            <p:ph sz="quarter" idx="25"/>
          </p:nvPr>
        </p:nvSpPr>
        <p:spPr>
          <a:xfrm>
            <a:off x="1837944" y="5106008"/>
            <a:ext cx="3895868" cy="6617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600" b="1">
                <a:solidFill>
                  <a:schemeClr val="bg2">
                    <a:lumMod val="75000"/>
                  </a:schemeClr>
                </a:solidFill>
              </a:defRPr>
            </a:lvl1pPr>
            <a:lvl2pPr marL="0" indent="0">
              <a:lnSpc>
                <a:spcPct val="100000"/>
              </a:lnSpc>
              <a:spcBef>
                <a:spcPts val="600"/>
              </a:spcBef>
              <a:buNone/>
              <a:defRPr sz="1600">
                <a:solidFill>
                  <a:schemeClr val="bg2">
                    <a:lumMod val="75000"/>
                  </a:schemeClr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4F988B55-7C73-F740-AAF7-547259C1D4B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112812" y="1728778"/>
            <a:ext cx="6079187" cy="512922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B0130D5-C286-8343-8017-5225BAF808C1}"/>
              </a:ext>
            </a:extLst>
          </p:cNvPr>
          <p:cNvSpPr/>
          <p:nvPr userDrawn="1"/>
        </p:nvSpPr>
        <p:spPr>
          <a:xfrm>
            <a:off x="0" y="2477"/>
            <a:ext cx="12191999" cy="172877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Footer Placeholder 2">
            <a:extLst>
              <a:ext uri="{FF2B5EF4-FFF2-40B4-BE49-F238E27FC236}">
                <a16:creationId xmlns:a16="http://schemas.microsoft.com/office/drawing/2014/main" id="{33F983ED-51BD-8243-A6D7-C504110FB55C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2621591" y="6356350"/>
            <a:ext cx="3126096" cy="365125"/>
          </a:xfrm>
        </p:spPr>
        <p:txBody>
          <a:bodyPr/>
          <a:lstStyle>
            <a:lvl1pPr algn="r">
              <a:defRPr>
                <a:solidFill>
                  <a:schemeClr val="accent4"/>
                </a:solidFill>
                <a:latin typeface="+mn-lt"/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Date Placeholder 3">
            <a:extLst>
              <a:ext uri="{FF2B5EF4-FFF2-40B4-BE49-F238E27FC236}">
                <a16:creationId xmlns:a16="http://schemas.microsoft.com/office/drawing/2014/main" id="{1A02D31A-236E-B349-AB3A-C908073D9DAB}"/>
              </a:ext>
            </a:extLst>
          </p:cNvPr>
          <p:cNvSpPr>
            <a:spLocks noGrp="1"/>
          </p:cNvSpPr>
          <p:nvPr>
            <p:ph type="dt" sz="half" idx="23"/>
          </p:nvPr>
        </p:nvSpPr>
        <p:spPr>
          <a:xfrm>
            <a:off x="10346790" y="6356350"/>
            <a:ext cx="1352293" cy="36512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6/15/XX</a:t>
            </a:r>
            <a:endParaRPr lang="en-US" dirty="0"/>
          </a:p>
        </p:txBody>
      </p:sp>
      <p:sp>
        <p:nvSpPr>
          <p:cNvPr id="25" name="Slide Number Placeholder 5">
            <a:extLst>
              <a:ext uri="{FF2B5EF4-FFF2-40B4-BE49-F238E27FC236}">
                <a16:creationId xmlns:a16="http://schemas.microsoft.com/office/drawing/2014/main" id="{18069678-06F6-1A4D-888A-367029ED3D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92917" y="6356350"/>
            <a:ext cx="1104900" cy="365125"/>
          </a:xfrm>
          <a:prstGeom prst="rect">
            <a:avLst/>
          </a:prstGeom>
        </p:spPr>
        <p:txBody>
          <a:bodyPr lIns="91440" anchor="ctr"/>
          <a:lstStyle>
            <a:lvl1pPr>
              <a:defRPr sz="1200">
                <a:solidFill>
                  <a:schemeClr val="accent4"/>
                </a:solidFill>
                <a:latin typeface="+mn-lt"/>
              </a:defRPr>
            </a:lvl1pPr>
          </a:lstStyle>
          <a:p>
            <a:fld id="{D156BFF5-A11A-234E-A308-E7366A28581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C731EB5E-9894-5944-9BB4-C43DAD108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916" y="54864"/>
            <a:ext cx="11320272" cy="1673352"/>
          </a:xfrm>
        </p:spPr>
        <p:txBody>
          <a:bodyPr>
            <a:normAutofit/>
          </a:bodyPr>
          <a:lstStyle>
            <a:lvl1pPr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4F988B55-7C73-F740-AAF7-547259C1D4B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92952" y="0"/>
            <a:ext cx="6099048" cy="5148634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B0130D5-C286-8343-8017-5225BAF808C1}"/>
              </a:ext>
            </a:extLst>
          </p:cNvPr>
          <p:cNvSpPr/>
          <p:nvPr userDrawn="1"/>
        </p:nvSpPr>
        <p:spPr>
          <a:xfrm>
            <a:off x="6092952" y="5129225"/>
            <a:ext cx="6099048" cy="172877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5DCE995A-F8D0-1445-A45D-6892D56C71AE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92918" y="571500"/>
            <a:ext cx="5107118" cy="5563293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3" name="Footer Placeholder 2">
            <a:extLst>
              <a:ext uri="{FF2B5EF4-FFF2-40B4-BE49-F238E27FC236}">
                <a16:creationId xmlns:a16="http://schemas.microsoft.com/office/drawing/2014/main" id="{33F983ED-51BD-8243-A6D7-C504110FB55C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2621591" y="6356350"/>
            <a:ext cx="2978444" cy="365125"/>
          </a:xfrm>
        </p:spPr>
        <p:txBody>
          <a:bodyPr/>
          <a:lstStyle>
            <a:lvl1pPr algn="r">
              <a:defRPr>
                <a:solidFill>
                  <a:schemeClr val="accent4"/>
                </a:solidFill>
                <a:latin typeface="+mn-lt"/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Date Placeholder 3">
            <a:extLst>
              <a:ext uri="{FF2B5EF4-FFF2-40B4-BE49-F238E27FC236}">
                <a16:creationId xmlns:a16="http://schemas.microsoft.com/office/drawing/2014/main" id="{1A02D31A-236E-B349-AB3A-C908073D9DAB}"/>
              </a:ext>
            </a:extLst>
          </p:cNvPr>
          <p:cNvSpPr>
            <a:spLocks noGrp="1"/>
          </p:cNvSpPr>
          <p:nvPr>
            <p:ph type="dt" sz="half" idx="23"/>
          </p:nvPr>
        </p:nvSpPr>
        <p:spPr>
          <a:xfrm>
            <a:off x="10346790" y="6356350"/>
            <a:ext cx="1367882" cy="36512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6/15/XX</a:t>
            </a:r>
            <a:endParaRPr lang="en-US" dirty="0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C731EB5E-9894-5944-9BB4-C43DAD108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5869" y="5444373"/>
            <a:ext cx="4920583" cy="1143645"/>
          </a:xfrm>
        </p:spPr>
        <p:txBody>
          <a:bodyPr>
            <a:normAutofit/>
          </a:bodyPr>
          <a:lstStyle>
            <a:lvl1pPr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8" name="Slide Number Placeholder 5">
            <a:extLst>
              <a:ext uri="{FF2B5EF4-FFF2-40B4-BE49-F238E27FC236}">
                <a16:creationId xmlns:a16="http://schemas.microsoft.com/office/drawing/2014/main" id="{666C3E51-41CC-A742-805A-C58485A764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92917" y="6356350"/>
            <a:ext cx="1104900" cy="365125"/>
          </a:xfrm>
          <a:prstGeom prst="rect">
            <a:avLst/>
          </a:prstGeom>
        </p:spPr>
        <p:txBody>
          <a:bodyPr lIns="91440" anchor="ctr"/>
          <a:lstStyle>
            <a:lvl1pPr>
              <a:defRPr sz="1200">
                <a:solidFill>
                  <a:schemeClr val="accent4"/>
                </a:solidFill>
                <a:latin typeface="+mn-lt"/>
              </a:defRPr>
            </a:lvl1pPr>
          </a:lstStyle>
          <a:p>
            <a:fld id="{D156BFF5-A11A-234E-A308-E7366A28581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2371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4CFD71-0872-634C-A6AF-7F54FDCEFA8E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567949" y="3511296"/>
            <a:ext cx="2496312" cy="2153458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bg2">
                    <a:lumMod val="75000"/>
                  </a:schemeClr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600"/>
              </a:spcBef>
              <a:buNone/>
              <a:defRPr sz="1600">
                <a:solidFill>
                  <a:schemeClr val="bg2">
                    <a:lumMod val="75000"/>
                  </a:schemeClr>
                </a:solidFill>
                <a:latin typeface="+mn-lt"/>
              </a:defRPr>
            </a:lvl2pPr>
            <a:lvl3pPr marL="914400" indent="0">
              <a:buNone/>
              <a:defRPr sz="1600">
                <a:solidFill>
                  <a:schemeClr val="bg2">
                    <a:lumMod val="75000"/>
                  </a:schemeClr>
                </a:solidFill>
                <a:latin typeface="+mn-lt"/>
              </a:defRPr>
            </a:lvl3pPr>
            <a:lvl4pPr marL="1371600" indent="0">
              <a:buNone/>
              <a:defRPr sz="1600">
                <a:solidFill>
                  <a:schemeClr val="bg2">
                    <a:lumMod val="75000"/>
                  </a:schemeClr>
                </a:solidFill>
                <a:latin typeface="+mn-lt"/>
              </a:defRPr>
            </a:lvl4pPr>
            <a:lvl5pPr marL="1828800" indent="0">
              <a:buNone/>
              <a:defRPr sz="1600">
                <a:solidFill>
                  <a:schemeClr val="bg2">
                    <a:lumMod val="7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4F6EC6B9-0C18-4FFF-B4F8-1ACEDDD207AB}"/>
              </a:ext>
            </a:extLst>
          </p:cNvPr>
          <p:cNvSpPr>
            <a:spLocks noGrp="1"/>
          </p:cNvSpPr>
          <p:nvPr>
            <p:ph sz="quarter" idx="25"/>
          </p:nvPr>
        </p:nvSpPr>
        <p:spPr>
          <a:xfrm>
            <a:off x="6453894" y="3511296"/>
            <a:ext cx="2615184" cy="2153458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bg2">
                    <a:lumMod val="75000"/>
                  </a:schemeClr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600"/>
              </a:spcBef>
              <a:buNone/>
              <a:defRPr sz="1600">
                <a:solidFill>
                  <a:schemeClr val="bg2">
                    <a:lumMod val="75000"/>
                  </a:schemeClr>
                </a:solidFill>
                <a:latin typeface="+mn-lt"/>
              </a:defRPr>
            </a:lvl2pPr>
            <a:lvl3pPr marL="914400" indent="0">
              <a:buNone/>
              <a:defRPr sz="1600">
                <a:solidFill>
                  <a:schemeClr val="bg2">
                    <a:lumMod val="75000"/>
                  </a:schemeClr>
                </a:solidFill>
                <a:latin typeface="+mn-lt"/>
              </a:defRPr>
            </a:lvl3pPr>
            <a:lvl4pPr marL="1371600" indent="0">
              <a:buNone/>
              <a:defRPr sz="1600">
                <a:solidFill>
                  <a:schemeClr val="bg2">
                    <a:lumMod val="75000"/>
                  </a:schemeClr>
                </a:solidFill>
                <a:latin typeface="+mn-lt"/>
              </a:defRPr>
            </a:lvl4pPr>
            <a:lvl5pPr marL="1828800" indent="0">
              <a:buNone/>
              <a:defRPr sz="1600">
                <a:solidFill>
                  <a:schemeClr val="bg2">
                    <a:lumMod val="7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A6FEBE89-93F7-4338-9ECA-FE802D71979D}"/>
              </a:ext>
            </a:extLst>
          </p:cNvPr>
          <p:cNvSpPr>
            <a:spLocks noGrp="1"/>
          </p:cNvSpPr>
          <p:nvPr>
            <p:ph sz="quarter" idx="26"/>
          </p:nvPr>
        </p:nvSpPr>
        <p:spPr>
          <a:xfrm>
            <a:off x="9462038" y="3511296"/>
            <a:ext cx="2048256" cy="2153458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bg2">
                    <a:lumMod val="75000"/>
                  </a:schemeClr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600"/>
              </a:spcBef>
              <a:buNone/>
              <a:defRPr sz="1600">
                <a:solidFill>
                  <a:schemeClr val="bg2">
                    <a:lumMod val="75000"/>
                  </a:schemeClr>
                </a:solidFill>
                <a:latin typeface="+mn-lt"/>
              </a:defRPr>
            </a:lvl2pPr>
            <a:lvl3pPr marL="914400" indent="0">
              <a:buNone/>
              <a:defRPr sz="1600">
                <a:solidFill>
                  <a:schemeClr val="bg2">
                    <a:lumMod val="75000"/>
                  </a:schemeClr>
                </a:solidFill>
                <a:latin typeface="+mn-lt"/>
              </a:defRPr>
            </a:lvl3pPr>
            <a:lvl4pPr marL="1371600" indent="0">
              <a:buNone/>
              <a:defRPr sz="1600">
                <a:solidFill>
                  <a:schemeClr val="bg2">
                    <a:lumMod val="75000"/>
                  </a:schemeClr>
                </a:solidFill>
                <a:latin typeface="+mn-lt"/>
              </a:defRPr>
            </a:lvl4pPr>
            <a:lvl5pPr marL="1828800" indent="0">
              <a:buNone/>
              <a:defRPr sz="1600">
                <a:solidFill>
                  <a:schemeClr val="bg2">
                    <a:lumMod val="7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D8571E88-3094-421E-8A4A-03A36D2D24F9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568700" y="2621592"/>
            <a:ext cx="730250" cy="731520"/>
          </a:xfrm>
        </p:spPr>
        <p:txBody>
          <a:bodyPr anchor="ctr">
            <a:normAutofit/>
          </a:bodyPr>
          <a:lstStyle>
            <a:lvl1pPr marL="0" indent="0" algn="ctr">
              <a:buNone/>
              <a:defRPr sz="900"/>
            </a:lvl1pPr>
          </a:lstStyle>
          <a:p>
            <a:endParaRPr lang="en-US" dirty="0"/>
          </a:p>
        </p:txBody>
      </p:sp>
      <p:sp>
        <p:nvSpPr>
          <p:cNvPr id="19" name="Picture Placeholder 4">
            <a:extLst>
              <a:ext uri="{FF2B5EF4-FFF2-40B4-BE49-F238E27FC236}">
                <a16:creationId xmlns:a16="http://schemas.microsoft.com/office/drawing/2014/main" id="{B7B08329-0C23-4838-8FA8-51FDF6A8FEAC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453894" y="2621592"/>
            <a:ext cx="730250" cy="731520"/>
          </a:xfrm>
        </p:spPr>
        <p:txBody>
          <a:bodyPr anchor="ctr">
            <a:normAutofit/>
          </a:bodyPr>
          <a:lstStyle>
            <a:lvl1pPr marL="0" indent="0" algn="ctr">
              <a:buNone/>
              <a:defRPr sz="900"/>
            </a:lvl1pPr>
          </a:lstStyle>
          <a:p>
            <a:endParaRPr lang="en-US" dirty="0"/>
          </a:p>
        </p:txBody>
      </p:sp>
      <p:sp>
        <p:nvSpPr>
          <p:cNvPr id="20" name="Picture Placeholder 4">
            <a:extLst>
              <a:ext uri="{FF2B5EF4-FFF2-40B4-BE49-F238E27FC236}">
                <a16:creationId xmlns:a16="http://schemas.microsoft.com/office/drawing/2014/main" id="{AE0FE560-C868-4602-8298-A6BD06C5EAA2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468915" y="2621592"/>
            <a:ext cx="730250" cy="731520"/>
          </a:xfrm>
        </p:spPr>
        <p:txBody>
          <a:bodyPr anchor="ctr">
            <a:normAutofit/>
          </a:bodyPr>
          <a:lstStyle>
            <a:lvl1pPr marL="0" indent="0" algn="ctr">
              <a:buNone/>
              <a:defRPr sz="900"/>
            </a:lvl1pPr>
          </a:lstStyle>
          <a:p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B9C028-F330-3240-A65B-06CDCADC1AF6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0" y="0"/>
            <a:ext cx="3044952" cy="685800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4B2EA3C-9C79-2245-A7B7-ACCA615B51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67948" y="6356350"/>
            <a:ext cx="26492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4"/>
                </a:solidFill>
                <a:latin typeface="+mn-lt"/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8" name="Slide Number Placeholder 5">
            <a:extLst>
              <a:ext uri="{FF2B5EF4-FFF2-40B4-BE49-F238E27FC236}">
                <a16:creationId xmlns:a16="http://schemas.microsoft.com/office/drawing/2014/main" id="{98BA37BA-03A2-5C4E-82D5-3B9439F61F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92917" y="6356350"/>
            <a:ext cx="1104900" cy="365125"/>
          </a:xfrm>
          <a:prstGeom prst="rect">
            <a:avLst/>
          </a:prstGeom>
        </p:spPr>
        <p:txBody>
          <a:bodyPr lIns="91440" anchor="ctr"/>
          <a:lstStyle>
            <a:lvl1pPr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fld id="{D156BFF5-A11A-234E-A308-E7366A28581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0A178069-B4D4-2D45-ABBC-CC29947FE3F0}"/>
              </a:ext>
            </a:extLst>
          </p:cNvPr>
          <p:cNvSpPr>
            <a:spLocks noGrp="1"/>
          </p:cNvSpPr>
          <p:nvPr>
            <p:ph type="dt" sz="half" idx="23"/>
          </p:nvPr>
        </p:nvSpPr>
        <p:spPr>
          <a:xfrm>
            <a:off x="10285388" y="6356350"/>
            <a:ext cx="1429284" cy="36512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chemeClr val="accent4"/>
                </a:solidFill>
                <a:latin typeface="+mn-lt"/>
              </a:defRPr>
            </a:lvl1pPr>
          </a:lstStyle>
          <a:p>
            <a:r>
              <a:rPr lang="en-US"/>
              <a:t>6/15/XX</a:t>
            </a:r>
            <a:endParaRPr lang="en-US" dirty="0"/>
          </a:p>
        </p:txBody>
      </p:sp>
      <p:sp>
        <p:nvSpPr>
          <p:cNvPr id="34" name="Title 1">
            <a:extLst>
              <a:ext uri="{FF2B5EF4-FFF2-40B4-BE49-F238E27FC236}">
                <a16:creationId xmlns:a16="http://schemas.microsoft.com/office/drawing/2014/main" id="{2924316E-D172-EC4E-A6A7-6AA19A58D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7948" y="365125"/>
            <a:ext cx="8146724" cy="1143645"/>
          </a:xfrm>
        </p:spPr>
        <p:txBody>
          <a:bodyPr>
            <a:normAutofit/>
          </a:bodyPr>
          <a:lstStyle>
            <a:lvl1pPr>
              <a:defRPr sz="5400">
                <a:solidFill>
                  <a:schemeClr val="accent3">
                    <a:lumMod val="75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5" name="Text Placeholder 16">
            <a:extLst>
              <a:ext uri="{FF2B5EF4-FFF2-40B4-BE49-F238E27FC236}">
                <a16:creationId xmlns:a16="http://schemas.microsoft.com/office/drawing/2014/main" id="{0B629AF4-134C-4748-A752-1763CA6208C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567948" y="1316736"/>
            <a:ext cx="8146724" cy="649435"/>
          </a:xfrm>
        </p:spPr>
        <p:txBody>
          <a:bodyPr anchor="ctr" anchorCtr="0">
            <a:normAutofit/>
          </a:bodyPr>
          <a:lstStyle>
            <a:lvl1pPr marL="0" indent="0" algn="l">
              <a:buNone/>
              <a:defRPr sz="2400">
                <a:solidFill>
                  <a:schemeClr val="accent3">
                    <a:lumMod val="75000"/>
                  </a:schemeClr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bg1"/>
                </a:solidFill>
                <a:latin typeface="Avenir Next LT Pro" panose="020B0504020202020204" pitchFamily="34" charset="77"/>
              </a:defRPr>
            </a:lvl2pPr>
            <a:lvl3pPr marL="914400" indent="0" algn="ctr">
              <a:buNone/>
              <a:defRPr>
                <a:solidFill>
                  <a:schemeClr val="bg1"/>
                </a:solidFill>
                <a:latin typeface="Avenir Next LT Pro" panose="020B0504020202020204" pitchFamily="34" charset="77"/>
              </a:defRPr>
            </a:lvl3pPr>
            <a:lvl4pPr marL="1371600" indent="0" algn="ctr">
              <a:buNone/>
              <a:defRPr>
                <a:solidFill>
                  <a:schemeClr val="bg1"/>
                </a:solidFill>
                <a:latin typeface="Avenir Next LT Pro" panose="020B0504020202020204" pitchFamily="34" charset="77"/>
              </a:defRPr>
            </a:lvl4pPr>
            <a:lvl5pPr marL="1828800" indent="0" algn="ctr">
              <a:buNone/>
              <a:defRPr>
                <a:solidFill>
                  <a:schemeClr val="bg1"/>
                </a:solidFill>
                <a:latin typeface="Avenir Next LT Pro" panose="020B0504020202020204" pitchFamily="34" charset="77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178946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7D3B8D75-6B10-9447-B5A5-915564B149B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3504" y="2361606"/>
            <a:ext cx="2276856" cy="226060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72705F2C-1825-0440-83D2-2EE05E0D06F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511296" y="2361606"/>
            <a:ext cx="2276856" cy="226060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9" name="Picture Placeholder 6">
            <a:extLst>
              <a:ext uri="{FF2B5EF4-FFF2-40B4-BE49-F238E27FC236}">
                <a16:creationId xmlns:a16="http://schemas.microsoft.com/office/drawing/2014/main" id="{15278A30-5578-C142-9C42-1BC018A2821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437376" y="2361606"/>
            <a:ext cx="2276856" cy="226060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0" name="Picture Placeholder 6">
            <a:extLst>
              <a:ext uri="{FF2B5EF4-FFF2-40B4-BE49-F238E27FC236}">
                <a16:creationId xmlns:a16="http://schemas.microsoft.com/office/drawing/2014/main" id="{37643B00-2ED4-E345-970A-099755FD3F4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381744" y="2361606"/>
            <a:ext cx="2276856" cy="226060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203C2A7B-004A-6944-9A08-8A5A1428874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03504" y="4764024"/>
            <a:ext cx="2347067" cy="274320"/>
          </a:xfrm>
        </p:spPr>
        <p:txBody>
          <a:bodyPr lIns="0" anchor="ctr" anchorCtr="0">
            <a:noAutofit/>
          </a:bodyPr>
          <a:lstStyle>
            <a:lvl1pPr marL="0" indent="0" algn="l">
              <a:buNone/>
              <a:defRPr sz="1400" b="1">
                <a:solidFill>
                  <a:schemeClr val="bg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1400">
                <a:solidFill>
                  <a:schemeClr val="accent4"/>
                </a:solidFill>
                <a:latin typeface="Avenir Book" panose="02000503020000020003" pitchFamily="2" charset="0"/>
              </a:defRPr>
            </a:lvl2pPr>
            <a:lvl3pPr marL="914400" indent="0">
              <a:buNone/>
              <a:defRPr sz="1200">
                <a:solidFill>
                  <a:schemeClr val="accent4"/>
                </a:solidFill>
                <a:latin typeface="Avenir Book" panose="02000503020000020003" pitchFamily="2" charset="0"/>
              </a:defRPr>
            </a:lvl3pPr>
            <a:lvl4pPr marL="1371600" indent="0">
              <a:buNone/>
              <a:defRPr sz="1100">
                <a:solidFill>
                  <a:schemeClr val="accent4"/>
                </a:solidFill>
                <a:latin typeface="Avenir Book" panose="02000503020000020003" pitchFamily="2" charset="0"/>
              </a:defRPr>
            </a:lvl4pPr>
            <a:lvl5pPr marL="1828800" indent="0">
              <a:buNone/>
              <a:defRPr sz="1100">
                <a:solidFill>
                  <a:schemeClr val="accent4"/>
                </a:solidFill>
                <a:latin typeface="Avenir Book" panose="02000503020000020003" pitchFamily="2" charset="0"/>
              </a:defRPr>
            </a:lvl5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6EF996A9-9D54-1B4A-AD33-90E32A3ABD0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03504" y="5026714"/>
            <a:ext cx="2347067" cy="274320"/>
          </a:xfrm>
        </p:spPr>
        <p:txBody>
          <a:bodyPr lIns="0">
            <a:no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bg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1400">
                <a:solidFill>
                  <a:schemeClr val="accent4"/>
                </a:solidFill>
                <a:latin typeface="Avenir Book" panose="02000503020000020003" pitchFamily="2" charset="0"/>
              </a:defRPr>
            </a:lvl2pPr>
            <a:lvl3pPr marL="914400" indent="0">
              <a:buNone/>
              <a:defRPr sz="1200">
                <a:solidFill>
                  <a:schemeClr val="accent4"/>
                </a:solidFill>
                <a:latin typeface="Avenir Book" panose="02000503020000020003" pitchFamily="2" charset="0"/>
              </a:defRPr>
            </a:lvl3pPr>
            <a:lvl4pPr marL="1371600" indent="0">
              <a:buNone/>
              <a:defRPr sz="1100">
                <a:solidFill>
                  <a:schemeClr val="accent4"/>
                </a:solidFill>
                <a:latin typeface="Avenir Book" panose="02000503020000020003" pitchFamily="2" charset="0"/>
              </a:defRPr>
            </a:lvl4pPr>
            <a:lvl5pPr marL="1828800" indent="0">
              <a:buNone/>
              <a:defRPr sz="1100">
                <a:solidFill>
                  <a:schemeClr val="accent4"/>
                </a:solidFill>
                <a:latin typeface="Avenir Book" panose="02000503020000020003" pitchFamily="2" charset="0"/>
              </a:defRPr>
            </a:lvl5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20" name="Text Placeholder 17">
            <a:extLst>
              <a:ext uri="{FF2B5EF4-FFF2-40B4-BE49-F238E27FC236}">
                <a16:creationId xmlns:a16="http://schemas.microsoft.com/office/drawing/2014/main" id="{76FA6F28-6734-0347-851C-F4834CE1DF6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11296" y="4764024"/>
            <a:ext cx="2347067" cy="274320"/>
          </a:xfrm>
        </p:spPr>
        <p:txBody>
          <a:bodyPr lIns="0" anchor="ctr" anchorCtr="0">
            <a:noAutofit/>
          </a:bodyPr>
          <a:lstStyle>
            <a:lvl1pPr marL="0" indent="0" algn="l">
              <a:buNone/>
              <a:defRPr sz="1400" b="1">
                <a:solidFill>
                  <a:schemeClr val="bg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1400">
                <a:solidFill>
                  <a:schemeClr val="accent4"/>
                </a:solidFill>
                <a:latin typeface="Avenir Book" panose="02000503020000020003" pitchFamily="2" charset="0"/>
              </a:defRPr>
            </a:lvl2pPr>
            <a:lvl3pPr marL="914400" indent="0">
              <a:buNone/>
              <a:defRPr sz="1200">
                <a:solidFill>
                  <a:schemeClr val="accent4"/>
                </a:solidFill>
                <a:latin typeface="Avenir Book" panose="02000503020000020003" pitchFamily="2" charset="0"/>
              </a:defRPr>
            </a:lvl3pPr>
            <a:lvl4pPr marL="1371600" indent="0">
              <a:buNone/>
              <a:defRPr sz="1100">
                <a:solidFill>
                  <a:schemeClr val="accent4"/>
                </a:solidFill>
                <a:latin typeface="Avenir Book" panose="02000503020000020003" pitchFamily="2" charset="0"/>
              </a:defRPr>
            </a:lvl4pPr>
            <a:lvl5pPr marL="1828800" indent="0">
              <a:buNone/>
              <a:defRPr sz="1100">
                <a:solidFill>
                  <a:schemeClr val="accent4"/>
                </a:solidFill>
                <a:latin typeface="Avenir Book" panose="02000503020000020003" pitchFamily="2" charset="0"/>
              </a:defRPr>
            </a:lvl5pPr>
          </a:lstStyle>
          <a:p>
            <a:pPr lvl="0"/>
            <a:r>
              <a:rPr lang="en-US"/>
              <a:t>Click to edit master</a:t>
            </a:r>
          </a:p>
        </p:txBody>
      </p:sp>
      <p:sp>
        <p:nvSpPr>
          <p:cNvPr id="21" name="Text Placeholder 17">
            <a:extLst>
              <a:ext uri="{FF2B5EF4-FFF2-40B4-BE49-F238E27FC236}">
                <a16:creationId xmlns:a16="http://schemas.microsoft.com/office/drawing/2014/main" id="{4271280C-64AE-AD4D-AB89-068820A665C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511296" y="5026714"/>
            <a:ext cx="2347067" cy="274320"/>
          </a:xfrm>
        </p:spPr>
        <p:txBody>
          <a:bodyPr lIns="0">
            <a:no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bg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1400">
                <a:solidFill>
                  <a:schemeClr val="accent4"/>
                </a:solidFill>
                <a:latin typeface="Avenir Book" panose="02000503020000020003" pitchFamily="2" charset="0"/>
              </a:defRPr>
            </a:lvl2pPr>
            <a:lvl3pPr marL="914400" indent="0">
              <a:buNone/>
              <a:defRPr sz="1200">
                <a:solidFill>
                  <a:schemeClr val="accent4"/>
                </a:solidFill>
                <a:latin typeface="Avenir Book" panose="02000503020000020003" pitchFamily="2" charset="0"/>
              </a:defRPr>
            </a:lvl3pPr>
            <a:lvl4pPr marL="1371600" indent="0">
              <a:buNone/>
              <a:defRPr sz="1100">
                <a:solidFill>
                  <a:schemeClr val="accent4"/>
                </a:solidFill>
                <a:latin typeface="Avenir Book" panose="02000503020000020003" pitchFamily="2" charset="0"/>
              </a:defRPr>
            </a:lvl4pPr>
            <a:lvl5pPr marL="1828800" indent="0">
              <a:buNone/>
              <a:defRPr sz="1100">
                <a:solidFill>
                  <a:schemeClr val="accent4"/>
                </a:solidFill>
                <a:latin typeface="Avenir Book" panose="02000503020000020003" pitchFamily="2" charset="0"/>
              </a:defRPr>
            </a:lvl5pPr>
          </a:lstStyle>
          <a:p>
            <a:pPr lvl="0"/>
            <a:r>
              <a:rPr lang="en-US"/>
              <a:t>Click to edit master</a:t>
            </a:r>
          </a:p>
        </p:txBody>
      </p:sp>
      <p:sp>
        <p:nvSpPr>
          <p:cNvPr id="22" name="Text Placeholder 17">
            <a:extLst>
              <a:ext uri="{FF2B5EF4-FFF2-40B4-BE49-F238E27FC236}">
                <a16:creationId xmlns:a16="http://schemas.microsoft.com/office/drawing/2014/main" id="{43EC4F5D-6060-D44A-AA11-7D91B388F91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437376" y="4764024"/>
            <a:ext cx="2331720" cy="274320"/>
          </a:xfrm>
        </p:spPr>
        <p:txBody>
          <a:bodyPr lIns="0" anchor="ctr" anchorCtr="0">
            <a:noAutofit/>
          </a:bodyPr>
          <a:lstStyle>
            <a:lvl1pPr marL="0" indent="0" algn="l">
              <a:buNone/>
              <a:defRPr sz="1400" b="1">
                <a:solidFill>
                  <a:schemeClr val="bg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1400">
                <a:solidFill>
                  <a:schemeClr val="accent4"/>
                </a:solidFill>
                <a:latin typeface="Avenir Book" panose="02000503020000020003" pitchFamily="2" charset="0"/>
              </a:defRPr>
            </a:lvl2pPr>
            <a:lvl3pPr marL="914400" indent="0">
              <a:buNone/>
              <a:defRPr sz="1200">
                <a:solidFill>
                  <a:schemeClr val="accent4"/>
                </a:solidFill>
                <a:latin typeface="Avenir Book" panose="02000503020000020003" pitchFamily="2" charset="0"/>
              </a:defRPr>
            </a:lvl3pPr>
            <a:lvl4pPr marL="1371600" indent="0">
              <a:buNone/>
              <a:defRPr sz="1100">
                <a:solidFill>
                  <a:schemeClr val="accent4"/>
                </a:solidFill>
                <a:latin typeface="Avenir Book" panose="02000503020000020003" pitchFamily="2" charset="0"/>
              </a:defRPr>
            </a:lvl4pPr>
            <a:lvl5pPr marL="1828800" indent="0">
              <a:buNone/>
              <a:defRPr sz="1100">
                <a:solidFill>
                  <a:schemeClr val="accent4"/>
                </a:solidFill>
                <a:latin typeface="Avenir Book" panose="02000503020000020003" pitchFamily="2" charset="0"/>
              </a:defRPr>
            </a:lvl5pPr>
          </a:lstStyle>
          <a:p>
            <a:pPr lvl="0"/>
            <a:r>
              <a:rPr lang="en-US"/>
              <a:t>Click to edit master</a:t>
            </a:r>
          </a:p>
        </p:txBody>
      </p:sp>
      <p:sp>
        <p:nvSpPr>
          <p:cNvPr id="23" name="Text Placeholder 17">
            <a:extLst>
              <a:ext uri="{FF2B5EF4-FFF2-40B4-BE49-F238E27FC236}">
                <a16:creationId xmlns:a16="http://schemas.microsoft.com/office/drawing/2014/main" id="{383FAE66-0948-F840-B835-8C2A2BFD9BC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437376" y="5026714"/>
            <a:ext cx="2331720" cy="274320"/>
          </a:xfrm>
        </p:spPr>
        <p:txBody>
          <a:bodyPr lIns="0">
            <a:no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bg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1400">
                <a:solidFill>
                  <a:schemeClr val="accent4"/>
                </a:solidFill>
                <a:latin typeface="Avenir Book" panose="02000503020000020003" pitchFamily="2" charset="0"/>
              </a:defRPr>
            </a:lvl2pPr>
            <a:lvl3pPr marL="914400" indent="0">
              <a:buNone/>
              <a:defRPr sz="1200">
                <a:solidFill>
                  <a:schemeClr val="accent4"/>
                </a:solidFill>
                <a:latin typeface="Avenir Book" panose="02000503020000020003" pitchFamily="2" charset="0"/>
              </a:defRPr>
            </a:lvl3pPr>
            <a:lvl4pPr marL="1371600" indent="0">
              <a:buNone/>
              <a:defRPr sz="1100">
                <a:solidFill>
                  <a:schemeClr val="accent4"/>
                </a:solidFill>
                <a:latin typeface="Avenir Book" panose="02000503020000020003" pitchFamily="2" charset="0"/>
              </a:defRPr>
            </a:lvl4pPr>
            <a:lvl5pPr marL="1828800" indent="0">
              <a:buNone/>
              <a:defRPr sz="1100">
                <a:solidFill>
                  <a:schemeClr val="accent4"/>
                </a:solidFill>
                <a:latin typeface="Avenir Book" panose="02000503020000020003" pitchFamily="2" charset="0"/>
              </a:defRPr>
            </a:lvl5pPr>
          </a:lstStyle>
          <a:p>
            <a:pPr lvl="0"/>
            <a:r>
              <a:rPr lang="en-US"/>
              <a:t>Click to edit master</a:t>
            </a:r>
          </a:p>
        </p:txBody>
      </p:sp>
      <p:sp>
        <p:nvSpPr>
          <p:cNvPr id="24" name="Text Placeholder 17">
            <a:extLst>
              <a:ext uri="{FF2B5EF4-FFF2-40B4-BE49-F238E27FC236}">
                <a16:creationId xmlns:a16="http://schemas.microsoft.com/office/drawing/2014/main" id="{D50DA907-6313-0542-99CF-7EAEA36FEBD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381744" y="4764024"/>
            <a:ext cx="2332882" cy="274320"/>
          </a:xfrm>
        </p:spPr>
        <p:txBody>
          <a:bodyPr lIns="0" anchor="ctr" anchorCtr="0">
            <a:noAutofit/>
          </a:bodyPr>
          <a:lstStyle>
            <a:lvl1pPr marL="0" indent="0" algn="l">
              <a:buNone/>
              <a:defRPr sz="1400" b="1">
                <a:solidFill>
                  <a:schemeClr val="bg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1400">
                <a:solidFill>
                  <a:schemeClr val="accent4"/>
                </a:solidFill>
                <a:latin typeface="Avenir Book" panose="02000503020000020003" pitchFamily="2" charset="0"/>
              </a:defRPr>
            </a:lvl2pPr>
            <a:lvl3pPr marL="914400" indent="0">
              <a:buNone/>
              <a:defRPr sz="1200">
                <a:solidFill>
                  <a:schemeClr val="accent4"/>
                </a:solidFill>
                <a:latin typeface="Avenir Book" panose="02000503020000020003" pitchFamily="2" charset="0"/>
              </a:defRPr>
            </a:lvl3pPr>
            <a:lvl4pPr marL="1371600" indent="0">
              <a:buNone/>
              <a:defRPr sz="1100">
                <a:solidFill>
                  <a:schemeClr val="accent4"/>
                </a:solidFill>
                <a:latin typeface="Avenir Book" panose="02000503020000020003" pitchFamily="2" charset="0"/>
              </a:defRPr>
            </a:lvl4pPr>
            <a:lvl5pPr marL="1828800" indent="0">
              <a:buNone/>
              <a:defRPr sz="1100">
                <a:solidFill>
                  <a:schemeClr val="accent4"/>
                </a:solidFill>
                <a:latin typeface="Avenir Book" panose="02000503020000020003" pitchFamily="2" charset="0"/>
              </a:defRPr>
            </a:lvl5pPr>
          </a:lstStyle>
          <a:p>
            <a:pPr lvl="0"/>
            <a:r>
              <a:rPr lang="en-US"/>
              <a:t>Click to edit master</a:t>
            </a:r>
          </a:p>
        </p:txBody>
      </p:sp>
      <p:sp>
        <p:nvSpPr>
          <p:cNvPr id="25" name="Text Placeholder 17">
            <a:extLst>
              <a:ext uri="{FF2B5EF4-FFF2-40B4-BE49-F238E27FC236}">
                <a16:creationId xmlns:a16="http://schemas.microsoft.com/office/drawing/2014/main" id="{E629D646-8650-0249-9329-D5B08275500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381744" y="5026714"/>
            <a:ext cx="2332882" cy="274320"/>
          </a:xfrm>
        </p:spPr>
        <p:txBody>
          <a:bodyPr lIns="0">
            <a:no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bg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1400">
                <a:solidFill>
                  <a:schemeClr val="accent4"/>
                </a:solidFill>
                <a:latin typeface="Avenir Book" panose="02000503020000020003" pitchFamily="2" charset="0"/>
              </a:defRPr>
            </a:lvl2pPr>
            <a:lvl3pPr marL="914400" indent="0">
              <a:buNone/>
              <a:defRPr sz="1200">
                <a:solidFill>
                  <a:schemeClr val="accent4"/>
                </a:solidFill>
                <a:latin typeface="Avenir Book" panose="02000503020000020003" pitchFamily="2" charset="0"/>
              </a:defRPr>
            </a:lvl3pPr>
            <a:lvl4pPr marL="1371600" indent="0">
              <a:buNone/>
              <a:defRPr sz="1100">
                <a:solidFill>
                  <a:schemeClr val="accent4"/>
                </a:solidFill>
                <a:latin typeface="Avenir Book" panose="02000503020000020003" pitchFamily="2" charset="0"/>
              </a:defRPr>
            </a:lvl4pPr>
            <a:lvl5pPr marL="1828800" indent="0">
              <a:buNone/>
              <a:defRPr sz="1100">
                <a:solidFill>
                  <a:schemeClr val="accent4"/>
                </a:solidFill>
                <a:latin typeface="Avenir Book" panose="02000503020000020003" pitchFamily="2" charset="0"/>
              </a:defRPr>
            </a:lvl5pPr>
          </a:lstStyle>
          <a:p>
            <a:pPr lvl="0"/>
            <a:r>
              <a:rPr lang="en-US"/>
              <a:t>Click to edit master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12E59B1-A6F6-694C-A6E9-74D1D17DFAA8}"/>
              </a:ext>
            </a:extLst>
          </p:cNvPr>
          <p:cNvSpPr/>
          <p:nvPr userDrawn="1"/>
        </p:nvSpPr>
        <p:spPr>
          <a:xfrm>
            <a:off x="-5326" y="0"/>
            <a:ext cx="12208042" cy="17282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Footer Placeholder 2">
            <a:extLst>
              <a:ext uri="{FF2B5EF4-FFF2-40B4-BE49-F238E27FC236}">
                <a16:creationId xmlns:a16="http://schemas.microsoft.com/office/drawing/2014/main" id="{012CB6C2-8938-6442-8261-95818D6B720D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 algn="ctr">
              <a:defRPr>
                <a:solidFill>
                  <a:schemeClr val="accent4"/>
                </a:solidFill>
                <a:latin typeface="+mn-lt"/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39" name="Date Placeholder 3">
            <a:extLst>
              <a:ext uri="{FF2B5EF4-FFF2-40B4-BE49-F238E27FC236}">
                <a16:creationId xmlns:a16="http://schemas.microsoft.com/office/drawing/2014/main" id="{A85C6B76-F9A5-5F42-9C52-6FB7B7784141}"/>
              </a:ext>
            </a:extLst>
          </p:cNvPr>
          <p:cNvSpPr>
            <a:spLocks noGrp="1"/>
          </p:cNvSpPr>
          <p:nvPr>
            <p:ph type="dt" sz="half" idx="23"/>
          </p:nvPr>
        </p:nvSpPr>
        <p:spPr>
          <a:xfrm>
            <a:off x="10285388" y="6356350"/>
            <a:ext cx="1429283" cy="36512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chemeClr val="accent4"/>
                </a:solidFill>
                <a:latin typeface="+mn-lt"/>
              </a:defRPr>
            </a:lvl1pPr>
          </a:lstStyle>
          <a:p>
            <a:r>
              <a:rPr lang="en-US"/>
              <a:t>6/15/XX</a:t>
            </a:r>
            <a:endParaRPr lang="en-US" dirty="0"/>
          </a:p>
        </p:txBody>
      </p:sp>
      <p:sp>
        <p:nvSpPr>
          <p:cNvPr id="40" name="Slide Number Placeholder 5">
            <a:extLst>
              <a:ext uri="{FF2B5EF4-FFF2-40B4-BE49-F238E27FC236}">
                <a16:creationId xmlns:a16="http://schemas.microsoft.com/office/drawing/2014/main" id="{C2936759-3855-E144-8703-79F4224F2268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>
          <a:xfrm>
            <a:off x="492917" y="6356350"/>
            <a:ext cx="1104900" cy="365125"/>
          </a:xfrm>
          <a:prstGeom prst="rect">
            <a:avLst/>
          </a:prstGeom>
        </p:spPr>
        <p:txBody>
          <a:bodyPr lIns="91440" anchor="ctr"/>
          <a:lstStyle>
            <a:lvl1pPr>
              <a:defRPr sz="1200">
                <a:solidFill>
                  <a:schemeClr val="accent4"/>
                </a:solidFill>
                <a:latin typeface="+mn-lt"/>
              </a:defRPr>
            </a:lvl1pPr>
          </a:lstStyle>
          <a:p>
            <a:fld id="{D156BFF5-A11A-234E-A308-E7366A28581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2" name="Title 1">
            <a:extLst>
              <a:ext uri="{FF2B5EF4-FFF2-40B4-BE49-F238E27FC236}">
                <a16:creationId xmlns:a16="http://schemas.microsoft.com/office/drawing/2014/main" id="{8FE32960-3616-C44A-82B2-EE3A9BC5F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917" y="365125"/>
            <a:ext cx="11221755" cy="1143645"/>
          </a:xfrm>
        </p:spPr>
        <p:txBody>
          <a:bodyPr>
            <a:normAutofit/>
          </a:bodyPr>
          <a:lstStyle>
            <a:lvl1pPr>
              <a:defRPr sz="5400">
                <a:solidFill>
                  <a:schemeClr val="bg2">
                    <a:lumMod val="75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751072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C4839BE7-AF0B-364A-9D3D-497DCD209D1B}"/>
              </a:ext>
            </a:extLst>
          </p:cNvPr>
          <p:cNvSpPr/>
          <p:nvPr userDrawn="1"/>
        </p:nvSpPr>
        <p:spPr>
          <a:xfrm>
            <a:off x="-5326" y="0"/>
            <a:ext cx="12197326" cy="17282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7D3B8D75-6B10-9447-B5A5-915564B149B8}"/>
              </a:ext>
            </a:extLst>
          </p:cNvPr>
          <p:cNvSpPr>
            <a:spLocks noGrp="1" noChangeAspect="1"/>
          </p:cNvSpPr>
          <p:nvPr>
            <p:ph type="pic" sz="quarter" idx="10"/>
          </p:nvPr>
        </p:nvSpPr>
        <p:spPr>
          <a:xfrm>
            <a:off x="576072" y="2120239"/>
            <a:ext cx="1097280" cy="10972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8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203C2A7B-004A-6944-9A08-8A5A1428874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6072" y="3344165"/>
            <a:ext cx="2103120" cy="274320"/>
          </a:xfrm>
        </p:spPr>
        <p:txBody>
          <a:bodyPr lIns="0" anchor="ctr" anchorCtr="0">
            <a:noAutofit/>
          </a:bodyPr>
          <a:lstStyle>
            <a:lvl1pPr marL="0" indent="0" algn="l">
              <a:buNone/>
              <a:defRPr sz="1400" b="1">
                <a:solidFill>
                  <a:schemeClr val="bg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1400">
                <a:solidFill>
                  <a:schemeClr val="accent4"/>
                </a:solidFill>
                <a:latin typeface="Avenir Book" panose="02000503020000020003" pitchFamily="2" charset="0"/>
              </a:defRPr>
            </a:lvl2pPr>
            <a:lvl3pPr marL="914400" indent="0">
              <a:buNone/>
              <a:defRPr sz="1200">
                <a:solidFill>
                  <a:schemeClr val="accent4"/>
                </a:solidFill>
                <a:latin typeface="Avenir Book" panose="02000503020000020003" pitchFamily="2" charset="0"/>
              </a:defRPr>
            </a:lvl3pPr>
            <a:lvl4pPr marL="1371600" indent="0">
              <a:buNone/>
              <a:defRPr sz="1100">
                <a:solidFill>
                  <a:schemeClr val="accent4"/>
                </a:solidFill>
                <a:latin typeface="Avenir Book" panose="02000503020000020003" pitchFamily="2" charset="0"/>
              </a:defRPr>
            </a:lvl4pPr>
            <a:lvl5pPr marL="1828800" indent="0">
              <a:buNone/>
              <a:defRPr sz="1100">
                <a:solidFill>
                  <a:schemeClr val="accent4"/>
                </a:solidFill>
                <a:latin typeface="Avenir Book" panose="02000503020000020003" pitchFamily="2" charset="0"/>
              </a:defRPr>
            </a:lvl5pPr>
          </a:lstStyle>
          <a:p>
            <a:pPr lvl="0"/>
            <a:r>
              <a:rPr lang="en-US"/>
              <a:t>Click to edit master</a:t>
            </a:r>
          </a:p>
        </p:txBody>
      </p:sp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6EF996A9-9D54-1B4A-AD33-90E32A3ABD0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76072" y="3642434"/>
            <a:ext cx="2103120" cy="274320"/>
          </a:xfrm>
        </p:spPr>
        <p:txBody>
          <a:bodyPr lIns="0">
            <a:noAutofit/>
          </a:bodyPr>
          <a:lstStyle>
            <a:lvl1pPr marL="0" indent="0" algn="l">
              <a:buNone/>
              <a:defRPr sz="1400" b="0">
                <a:solidFill>
                  <a:schemeClr val="bg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1400">
                <a:solidFill>
                  <a:schemeClr val="accent4"/>
                </a:solidFill>
                <a:latin typeface="Avenir Book" panose="02000503020000020003" pitchFamily="2" charset="0"/>
              </a:defRPr>
            </a:lvl2pPr>
            <a:lvl3pPr marL="914400" indent="0">
              <a:buNone/>
              <a:defRPr sz="1200">
                <a:solidFill>
                  <a:schemeClr val="accent4"/>
                </a:solidFill>
                <a:latin typeface="Avenir Book" panose="02000503020000020003" pitchFamily="2" charset="0"/>
              </a:defRPr>
            </a:lvl3pPr>
            <a:lvl4pPr marL="1371600" indent="0">
              <a:buNone/>
              <a:defRPr sz="1100">
                <a:solidFill>
                  <a:schemeClr val="accent4"/>
                </a:solidFill>
                <a:latin typeface="Avenir Book" panose="02000503020000020003" pitchFamily="2" charset="0"/>
              </a:defRPr>
            </a:lvl4pPr>
            <a:lvl5pPr marL="1828800" indent="0">
              <a:buNone/>
              <a:defRPr sz="1100">
                <a:solidFill>
                  <a:schemeClr val="accent4"/>
                </a:solidFill>
                <a:latin typeface="Avenir Book" panose="02000503020000020003" pitchFamily="2" charset="0"/>
              </a:defRPr>
            </a:lvl5pPr>
          </a:lstStyle>
          <a:p>
            <a:pPr lvl="0"/>
            <a:r>
              <a:rPr lang="en-US"/>
              <a:t>Click to edit master</a:t>
            </a:r>
          </a:p>
        </p:txBody>
      </p:sp>
      <p:sp>
        <p:nvSpPr>
          <p:cNvPr id="28" name="Picture Placeholder 6">
            <a:extLst>
              <a:ext uri="{FF2B5EF4-FFF2-40B4-BE49-F238E27FC236}">
                <a16:creationId xmlns:a16="http://schemas.microsoft.com/office/drawing/2014/main" id="{6BB2E4EC-B8A1-CD41-9057-9AE6A7882BB2}"/>
              </a:ext>
            </a:extLst>
          </p:cNvPr>
          <p:cNvSpPr>
            <a:spLocks noGrp="1" noChangeAspect="1"/>
          </p:cNvSpPr>
          <p:nvPr>
            <p:ph type="pic" sz="quarter" idx="16"/>
          </p:nvPr>
        </p:nvSpPr>
        <p:spPr>
          <a:xfrm>
            <a:off x="3557016" y="2120239"/>
            <a:ext cx="1097280" cy="10972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8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30" name="Text Placeholder 17">
            <a:extLst>
              <a:ext uri="{FF2B5EF4-FFF2-40B4-BE49-F238E27FC236}">
                <a16:creationId xmlns:a16="http://schemas.microsoft.com/office/drawing/2014/main" id="{CB8AD6F6-1B62-494C-8767-CC218F0E490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557016" y="3344165"/>
            <a:ext cx="2103120" cy="274320"/>
          </a:xfrm>
        </p:spPr>
        <p:txBody>
          <a:bodyPr lIns="0" anchor="ctr" anchorCtr="0">
            <a:noAutofit/>
          </a:bodyPr>
          <a:lstStyle>
            <a:lvl1pPr marL="0" indent="0" algn="l">
              <a:buNone/>
              <a:defRPr sz="1400" b="1">
                <a:solidFill>
                  <a:schemeClr val="bg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1400">
                <a:solidFill>
                  <a:schemeClr val="accent4"/>
                </a:solidFill>
                <a:latin typeface="Avenir Book" panose="02000503020000020003" pitchFamily="2" charset="0"/>
              </a:defRPr>
            </a:lvl2pPr>
            <a:lvl3pPr marL="914400" indent="0">
              <a:buNone/>
              <a:defRPr sz="1200">
                <a:solidFill>
                  <a:schemeClr val="accent4"/>
                </a:solidFill>
                <a:latin typeface="Avenir Book" panose="02000503020000020003" pitchFamily="2" charset="0"/>
              </a:defRPr>
            </a:lvl3pPr>
            <a:lvl4pPr marL="1371600" indent="0">
              <a:buNone/>
              <a:defRPr sz="1100">
                <a:solidFill>
                  <a:schemeClr val="accent4"/>
                </a:solidFill>
                <a:latin typeface="Avenir Book" panose="02000503020000020003" pitchFamily="2" charset="0"/>
              </a:defRPr>
            </a:lvl4pPr>
            <a:lvl5pPr marL="1828800" indent="0">
              <a:buNone/>
              <a:defRPr sz="1100">
                <a:solidFill>
                  <a:schemeClr val="accent4"/>
                </a:solidFill>
                <a:latin typeface="Avenir Book" panose="02000503020000020003" pitchFamily="2" charset="0"/>
              </a:defRPr>
            </a:lvl5pPr>
          </a:lstStyle>
          <a:p>
            <a:pPr lvl="0"/>
            <a:r>
              <a:rPr lang="en-US"/>
              <a:t>Click to edit master</a:t>
            </a:r>
          </a:p>
        </p:txBody>
      </p:sp>
      <p:sp>
        <p:nvSpPr>
          <p:cNvPr id="31" name="Text Placeholder 17">
            <a:extLst>
              <a:ext uri="{FF2B5EF4-FFF2-40B4-BE49-F238E27FC236}">
                <a16:creationId xmlns:a16="http://schemas.microsoft.com/office/drawing/2014/main" id="{7A812F38-0F8B-6444-AD60-2F65D017B27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57016" y="3642434"/>
            <a:ext cx="2103120" cy="274320"/>
          </a:xfrm>
        </p:spPr>
        <p:txBody>
          <a:bodyPr lIns="0">
            <a:noAutofit/>
          </a:bodyPr>
          <a:lstStyle>
            <a:lvl1pPr marL="0" indent="0" algn="l">
              <a:buNone/>
              <a:defRPr sz="1400" b="0">
                <a:solidFill>
                  <a:schemeClr val="bg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1400">
                <a:solidFill>
                  <a:schemeClr val="accent4"/>
                </a:solidFill>
                <a:latin typeface="Avenir Book" panose="02000503020000020003" pitchFamily="2" charset="0"/>
              </a:defRPr>
            </a:lvl2pPr>
            <a:lvl3pPr marL="914400" indent="0">
              <a:buNone/>
              <a:defRPr sz="1200">
                <a:solidFill>
                  <a:schemeClr val="accent4"/>
                </a:solidFill>
                <a:latin typeface="Avenir Book" panose="02000503020000020003" pitchFamily="2" charset="0"/>
              </a:defRPr>
            </a:lvl3pPr>
            <a:lvl4pPr marL="1371600" indent="0">
              <a:buNone/>
              <a:defRPr sz="1100">
                <a:solidFill>
                  <a:schemeClr val="accent4"/>
                </a:solidFill>
                <a:latin typeface="Avenir Book" panose="02000503020000020003" pitchFamily="2" charset="0"/>
              </a:defRPr>
            </a:lvl4pPr>
            <a:lvl5pPr marL="1828800" indent="0">
              <a:buNone/>
              <a:defRPr sz="1100">
                <a:solidFill>
                  <a:schemeClr val="accent4"/>
                </a:solidFill>
                <a:latin typeface="Avenir Book" panose="02000503020000020003" pitchFamily="2" charset="0"/>
              </a:defRPr>
            </a:lvl5pPr>
          </a:lstStyle>
          <a:p>
            <a:pPr lvl="0"/>
            <a:r>
              <a:rPr lang="en-US"/>
              <a:t>Click to edit master</a:t>
            </a:r>
          </a:p>
        </p:txBody>
      </p:sp>
      <p:sp>
        <p:nvSpPr>
          <p:cNvPr id="32" name="Picture Placeholder 6">
            <a:extLst>
              <a:ext uri="{FF2B5EF4-FFF2-40B4-BE49-F238E27FC236}">
                <a16:creationId xmlns:a16="http://schemas.microsoft.com/office/drawing/2014/main" id="{3A006211-ACE1-FE46-9F10-A3D8E80651A2}"/>
              </a:ext>
            </a:extLst>
          </p:cNvPr>
          <p:cNvSpPr>
            <a:spLocks noGrp="1" noChangeAspect="1"/>
          </p:cNvSpPr>
          <p:nvPr>
            <p:ph type="pic" sz="quarter" idx="19"/>
          </p:nvPr>
        </p:nvSpPr>
        <p:spPr>
          <a:xfrm>
            <a:off x="6556248" y="2120239"/>
            <a:ext cx="1097280" cy="10972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8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34" name="Text Placeholder 17">
            <a:extLst>
              <a:ext uri="{FF2B5EF4-FFF2-40B4-BE49-F238E27FC236}">
                <a16:creationId xmlns:a16="http://schemas.microsoft.com/office/drawing/2014/main" id="{1629A601-A52F-B84C-8138-62D4E4BB4BF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556248" y="3344165"/>
            <a:ext cx="2103120" cy="274320"/>
          </a:xfrm>
        </p:spPr>
        <p:txBody>
          <a:bodyPr lIns="0" anchor="ctr" anchorCtr="0">
            <a:noAutofit/>
          </a:bodyPr>
          <a:lstStyle>
            <a:lvl1pPr marL="0" indent="0" algn="l">
              <a:buNone/>
              <a:defRPr sz="1400" b="1">
                <a:solidFill>
                  <a:schemeClr val="bg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1400">
                <a:solidFill>
                  <a:schemeClr val="accent4"/>
                </a:solidFill>
                <a:latin typeface="Avenir Book" panose="02000503020000020003" pitchFamily="2" charset="0"/>
              </a:defRPr>
            </a:lvl2pPr>
            <a:lvl3pPr marL="914400" indent="0">
              <a:buNone/>
              <a:defRPr sz="1200">
                <a:solidFill>
                  <a:schemeClr val="accent4"/>
                </a:solidFill>
                <a:latin typeface="Avenir Book" panose="02000503020000020003" pitchFamily="2" charset="0"/>
              </a:defRPr>
            </a:lvl3pPr>
            <a:lvl4pPr marL="1371600" indent="0">
              <a:buNone/>
              <a:defRPr sz="1100">
                <a:solidFill>
                  <a:schemeClr val="accent4"/>
                </a:solidFill>
                <a:latin typeface="Avenir Book" panose="02000503020000020003" pitchFamily="2" charset="0"/>
              </a:defRPr>
            </a:lvl4pPr>
            <a:lvl5pPr marL="1828800" indent="0">
              <a:buNone/>
              <a:defRPr sz="1100">
                <a:solidFill>
                  <a:schemeClr val="accent4"/>
                </a:solidFill>
                <a:latin typeface="Avenir Book" panose="02000503020000020003" pitchFamily="2" charset="0"/>
              </a:defRPr>
            </a:lvl5pPr>
          </a:lstStyle>
          <a:p>
            <a:pPr lvl="0"/>
            <a:r>
              <a:rPr lang="en-US"/>
              <a:t>Click to edit master</a:t>
            </a:r>
          </a:p>
        </p:txBody>
      </p:sp>
      <p:sp>
        <p:nvSpPr>
          <p:cNvPr id="35" name="Text Placeholder 17">
            <a:extLst>
              <a:ext uri="{FF2B5EF4-FFF2-40B4-BE49-F238E27FC236}">
                <a16:creationId xmlns:a16="http://schemas.microsoft.com/office/drawing/2014/main" id="{5AA874B1-682E-8846-A923-D1F12920B9F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556248" y="3642434"/>
            <a:ext cx="2103120" cy="274320"/>
          </a:xfrm>
        </p:spPr>
        <p:txBody>
          <a:bodyPr lIns="0">
            <a:noAutofit/>
          </a:bodyPr>
          <a:lstStyle>
            <a:lvl1pPr marL="0" indent="0" algn="l">
              <a:buNone/>
              <a:defRPr sz="1400" b="0">
                <a:solidFill>
                  <a:schemeClr val="bg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1400">
                <a:solidFill>
                  <a:schemeClr val="accent4"/>
                </a:solidFill>
                <a:latin typeface="Avenir Book" panose="02000503020000020003" pitchFamily="2" charset="0"/>
              </a:defRPr>
            </a:lvl2pPr>
            <a:lvl3pPr marL="914400" indent="0">
              <a:buNone/>
              <a:defRPr sz="1200">
                <a:solidFill>
                  <a:schemeClr val="accent4"/>
                </a:solidFill>
                <a:latin typeface="Avenir Book" panose="02000503020000020003" pitchFamily="2" charset="0"/>
              </a:defRPr>
            </a:lvl3pPr>
            <a:lvl4pPr marL="1371600" indent="0">
              <a:buNone/>
              <a:defRPr sz="1100">
                <a:solidFill>
                  <a:schemeClr val="accent4"/>
                </a:solidFill>
                <a:latin typeface="Avenir Book" panose="02000503020000020003" pitchFamily="2" charset="0"/>
              </a:defRPr>
            </a:lvl4pPr>
            <a:lvl5pPr marL="1828800" indent="0">
              <a:buNone/>
              <a:defRPr sz="1100">
                <a:solidFill>
                  <a:schemeClr val="accent4"/>
                </a:solidFill>
                <a:latin typeface="Avenir Book" panose="02000503020000020003" pitchFamily="2" charset="0"/>
              </a:defRPr>
            </a:lvl5pPr>
          </a:lstStyle>
          <a:p>
            <a:pPr lvl="0"/>
            <a:r>
              <a:rPr lang="en-US"/>
              <a:t>Click to edit master</a:t>
            </a:r>
          </a:p>
        </p:txBody>
      </p:sp>
      <p:sp>
        <p:nvSpPr>
          <p:cNvPr id="36" name="Picture Placeholder 6">
            <a:extLst>
              <a:ext uri="{FF2B5EF4-FFF2-40B4-BE49-F238E27FC236}">
                <a16:creationId xmlns:a16="http://schemas.microsoft.com/office/drawing/2014/main" id="{9D6FBD27-4D0C-784C-8752-36876C0C0E82}"/>
              </a:ext>
            </a:extLst>
          </p:cNvPr>
          <p:cNvSpPr>
            <a:spLocks noGrp="1" noChangeAspect="1"/>
          </p:cNvSpPr>
          <p:nvPr>
            <p:ph type="pic" sz="quarter" idx="22"/>
          </p:nvPr>
        </p:nvSpPr>
        <p:spPr>
          <a:xfrm>
            <a:off x="9601200" y="2120239"/>
            <a:ext cx="1097280" cy="10972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8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38" name="Text Placeholder 17">
            <a:extLst>
              <a:ext uri="{FF2B5EF4-FFF2-40B4-BE49-F238E27FC236}">
                <a16:creationId xmlns:a16="http://schemas.microsoft.com/office/drawing/2014/main" id="{6DCEB387-598F-6945-AF2B-1145D25DF9E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601200" y="3344165"/>
            <a:ext cx="2103120" cy="274320"/>
          </a:xfrm>
        </p:spPr>
        <p:txBody>
          <a:bodyPr lIns="0" anchor="ctr" anchorCtr="0">
            <a:noAutofit/>
          </a:bodyPr>
          <a:lstStyle>
            <a:lvl1pPr marL="0" indent="0" algn="l">
              <a:buNone/>
              <a:defRPr sz="1400" b="1">
                <a:solidFill>
                  <a:schemeClr val="bg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1400">
                <a:solidFill>
                  <a:schemeClr val="accent4"/>
                </a:solidFill>
                <a:latin typeface="Avenir Book" panose="02000503020000020003" pitchFamily="2" charset="0"/>
              </a:defRPr>
            </a:lvl2pPr>
            <a:lvl3pPr marL="914400" indent="0">
              <a:buNone/>
              <a:defRPr sz="1200">
                <a:solidFill>
                  <a:schemeClr val="accent4"/>
                </a:solidFill>
                <a:latin typeface="Avenir Book" panose="02000503020000020003" pitchFamily="2" charset="0"/>
              </a:defRPr>
            </a:lvl3pPr>
            <a:lvl4pPr marL="1371600" indent="0">
              <a:buNone/>
              <a:defRPr sz="1100">
                <a:solidFill>
                  <a:schemeClr val="accent4"/>
                </a:solidFill>
                <a:latin typeface="Avenir Book" panose="02000503020000020003" pitchFamily="2" charset="0"/>
              </a:defRPr>
            </a:lvl4pPr>
            <a:lvl5pPr marL="1828800" indent="0">
              <a:buNone/>
              <a:defRPr sz="1100">
                <a:solidFill>
                  <a:schemeClr val="accent4"/>
                </a:solidFill>
                <a:latin typeface="Avenir Book" panose="02000503020000020003" pitchFamily="2" charset="0"/>
              </a:defRPr>
            </a:lvl5pPr>
          </a:lstStyle>
          <a:p>
            <a:pPr lvl="0"/>
            <a:r>
              <a:rPr lang="en-US"/>
              <a:t>Click to edit master</a:t>
            </a:r>
          </a:p>
        </p:txBody>
      </p:sp>
      <p:sp>
        <p:nvSpPr>
          <p:cNvPr id="39" name="Text Placeholder 17">
            <a:extLst>
              <a:ext uri="{FF2B5EF4-FFF2-40B4-BE49-F238E27FC236}">
                <a16:creationId xmlns:a16="http://schemas.microsoft.com/office/drawing/2014/main" id="{FB68E8FC-0520-4544-AFF4-3642E9F0C299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601200" y="3642434"/>
            <a:ext cx="2103120" cy="274320"/>
          </a:xfrm>
        </p:spPr>
        <p:txBody>
          <a:bodyPr lIns="0">
            <a:noAutofit/>
          </a:bodyPr>
          <a:lstStyle>
            <a:lvl1pPr marL="0" indent="0" algn="l">
              <a:buNone/>
              <a:defRPr sz="1400" b="0">
                <a:solidFill>
                  <a:schemeClr val="bg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1400">
                <a:solidFill>
                  <a:schemeClr val="accent4"/>
                </a:solidFill>
                <a:latin typeface="Avenir Book" panose="02000503020000020003" pitchFamily="2" charset="0"/>
              </a:defRPr>
            </a:lvl2pPr>
            <a:lvl3pPr marL="914400" indent="0">
              <a:buNone/>
              <a:defRPr sz="1200">
                <a:solidFill>
                  <a:schemeClr val="accent4"/>
                </a:solidFill>
                <a:latin typeface="Avenir Book" panose="02000503020000020003" pitchFamily="2" charset="0"/>
              </a:defRPr>
            </a:lvl3pPr>
            <a:lvl4pPr marL="1371600" indent="0">
              <a:buNone/>
              <a:defRPr sz="1100">
                <a:solidFill>
                  <a:schemeClr val="accent4"/>
                </a:solidFill>
                <a:latin typeface="Avenir Book" panose="02000503020000020003" pitchFamily="2" charset="0"/>
              </a:defRPr>
            </a:lvl4pPr>
            <a:lvl5pPr marL="1828800" indent="0">
              <a:buNone/>
              <a:defRPr sz="1100">
                <a:solidFill>
                  <a:schemeClr val="accent4"/>
                </a:solidFill>
                <a:latin typeface="Avenir Book" panose="02000503020000020003" pitchFamily="2" charset="0"/>
              </a:defRPr>
            </a:lvl5pPr>
          </a:lstStyle>
          <a:p>
            <a:pPr lvl="0"/>
            <a:r>
              <a:rPr lang="en-US"/>
              <a:t>Click to edit master</a:t>
            </a:r>
          </a:p>
        </p:txBody>
      </p:sp>
      <p:sp>
        <p:nvSpPr>
          <p:cNvPr id="40" name="Picture Placeholder 6">
            <a:extLst>
              <a:ext uri="{FF2B5EF4-FFF2-40B4-BE49-F238E27FC236}">
                <a16:creationId xmlns:a16="http://schemas.microsoft.com/office/drawing/2014/main" id="{BD637557-7B78-3747-9BC4-F35FDBF7FE45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576072" y="4222539"/>
            <a:ext cx="1097280" cy="10972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8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42" name="Text Placeholder 17">
            <a:extLst>
              <a:ext uri="{FF2B5EF4-FFF2-40B4-BE49-F238E27FC236}">
                <a16:creationId xmlns:a16="http://schemas.microsoft.com/office/drawing/2014/main" id="{6E96B315-B471-8641-8867-F0EEE8BB1E97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76072" y="5441767"/>
            <a:ext cx="2103120" cy="274320"/>
          </a:xfrm>
        </p:spPr>
        <p:txBody>
          <a:bodyPr lIns="0" anchor="ctr" anchorCtr="0">
            <a:noAutofit/>
          </a:bodyPr>
          <a:lstStyle>
            <a:lvl1pPr marL="0" indent="0" algn="l">
              <a:buNone/>
              <a:defRPr sz="1400" b="1">
                <a:solidFill>
                  <a:schemeClr val="bg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1400">
                <a:solidFill>
                  <a:schemeClr val="accent4"/>
                </a:solidFill>
                <a:latin typeface="Avenir Book" panose="02000503020000020003" pitchFamily="2" charset="0"/>
              </a:defRPr>
            </a:lvl2pPr>
            <a:lvl3pPr marL="914400" indent="0">
              <a:buNone/>
              <a:defRPr sz="1200">
                <a:solidFill>
                  <a:schemeClr val="accent4"/>
                </a:solidFill>
                <a:latin typeface="Avenir Book" panose="02000503020000020003" pitchFamily="2" charset="0"/>
              </a:defRPr>
            </a:lvl3pPr>
            <a:lvl4pPr marL="1371600" indent="0">
              <a:buNone/>
              <a:defRPr sz="1100">
                <a:solidFill>
                  <a:schemeClr val="accent4"/>
                </a:solidFill>
                <a:latin typeface="Avenir Book" panose="02000503020000020003" pitchFamily="2" charset="0"/>
              </a:defRPr>
            </a:lvl4pPr>
            <a:lvl5pPr marL="1828800" indent="0">
              <a:buNone/>
              <a:defRPr sz="1100">
                <a:solidFill>
                  <a:schemeClr val="accent4"/>
                </a:solidFill>
                <a:latin typeface="Avenir Book" panose="02000503020000020003" pitchFamily="2" charset="0"/>
              </a:defRPr>
            </a:lvl5pPr>
          </a:lstStyle>
          <a:p>
            <a:pPr lvl="0"/>
            <a:r>
              <a:rPr lang="en-US"/>
              <a:t>Click to edit master</a:t>
            </a:r>
          </a:p>
        </p:txBody>
      </p:sp>
      <p:sp>
        <p:nvSpPr>
          <p:cNvPr id="43" name="Text Placeholder 17">
            <a:extLst>
              <a:ext uri="{FF2B5EF4-FFF2-40B4-BE49-F238E27FC236}">
                <a16:creationId xmlns:a16="http://schemas.microsoft.com/office/drawing/2014/main" id="{00A98649-AF92-9A43-A80B-27DB0DECCB5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76072" y="5740036"/>
            <a:ext cx="2103120" cy="274320"/>
          </a:xfrm>
        </p:spPr>
        <p:txBody>
          <a:bodyPr lIns="0">
            <a:noAutofit/>
          </a:bodyPr>
          <a:lstStyle>
            <a:lvl1pPr marL="0" indent="0" algn="l">
              <a:buNone/>
              <a:defRPr sz="1400" b="0">
                <a:solidFill>
                  <a:schemeClr val="bg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1400">
                <a:solidFill>
                  <a:schemeClr val="accent4"/>
                </a:solidFill>
                <a:latin typeface="Avenir Book" panose="02000503020000020003" pitchFamily="2" charset="0"/>
              </a:defRPr>
            </a:lvl2pPr>
            <a:lvl3pPr marL="914400" indent="0">
              <a:buNone/>
              <a:defRPr sz="1200">
                <a:solidFill>
                  <a:schemeClr val="accent4"/>
                </a:solidFill>
                <a:latin typeface="Avenir Book" panose="02000503020000020003" pitchFamily="2" charset="0"/>
              </a:defRPr>
            </a:lvl3pPr>
            <a:lvl4pPr marL="1371600" indent="0">
              <a:buNone/>
              <a:defRPr sz="1100">
                <a:solidFill>
                  <a:schemeClr val="accent4"/>
                </a:solidFill>
                <a:latin typeface="Avenir Book" panose="02000503020000020003" pitchFamily="2" charset="0"/>
              </a:defRPr>
            </a:lvl4pPr>
            <a:lvl5pPr marL="1828800" indent="0">
              <a:buNone/>
              <a:defRPr sz="1100">
                <a:solidFill>
                  <a:schemeClr val="accent4"/>
                </a:solidFill>
                <a:latin typeface="Avenir Book" panose="02000503020000020003" pitchFamily="2" charset="0"/>
              </a:defRPr>
            </a:lvl5pPr>
          </a:lstStyle>
          <a:p>
            <a:pPr lvl="0"/>
            <a:r>
              <a:rPr lang="en-US"/>
              <a:t>Click to edit master</a:t>
            </a:r>
          </a:p>
        </p:txBody>
      </p:sp>
      <p:sp>
        <p:nvSpPr>
          <p:cNvPr id="44" name="Picture Placeholder 6">
            <a:extLst>
              <a:ext uri="{FF2B5EF4-FFF2-40B4-BE49-F238E27FC236}">
                <a16:creationId xmlns:a16="http://schemas.microsoft.com/office/drawing/2014/main" id="{5AB0D830-FF86-F646-A1A1-ADC6E62FFEC4}"/>
              </a:ext>
            </a:extLst>
          </p:cNvPr>
          <p:cNvSpPr>
            <a:spLocks noGrp="1" noChangeAspect="1"/>
          </p:cNvSpPr>
          <p:nvPr>
            <p:ph type="pic" sz="quarter" idx="28"/>
          </p:nvPr>
        </p:nvSpPr>
        <p:spPr>
          <a:xfrm>
            <a:off x="3557016" y="4222539"/>
            <a:ext cx="1097280" cy="10972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8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46" name="Text Placeholder 17">
            <a:extLst>
              <a:ext uri="{FF2B5EF4-FFF2-40B4-BE49-F238E27FC236}">
                <a16:creationId xmlns:a16="http://schemas.microsoft.com/office/drawing/2014/main" id="{DE8B90F1-E53D-1C48-8451-7BFC71569DE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57016" y="5441767"/>
            <a:ext cx="2103120" cy="274320"/>
          </a:xfrm>
        </p:spPr>
        <p:txBody>
          <a:bodyPr lIns="0" anchor="ctr" anchorCtr="0">
            <a:noAutofit/>
          </a:bodyPr>
          <a:lstStyle>
            <a:lvl1pPr marL="0" indent="0" algn="l">
              <a:buNone/>
              <a:defRPr sz="1400" b="1">
                <a:solidFill>
                  <a:schemeClr val="bg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1400">
                <a:solidFill>
                  <a:schemeClr val="accent4"/>
                </a:solidFill>
                <a:latin typeface="Avenir Book" panose="02000503020000020003" pitchFamily="2" charset="0"/>
              </a:defRPr>
            </a:lvl2pPr>
            <a:lvl3pPr marL="914400" indent="0">
              <a:buNone/>
              <a:defRPr sz="1200">
                <a:solidFill>
                  <a:schemeClr val="accent4"/>
                </a:solidFill>
                <a:latin typeface="Avenir Book" panose="02000503020000020003" pitchFamily="2" charset="0"/>
              </a:defRPr>
            </a:lvl3pPr>
            <a:lvl4pPr marL="1371600" indent="0">
              <a:buNone/>
              <a:defRPr sz="1100">
                <a:solidFill>
                  <a:schemeClr val="accent4"/>
                </a:solidFill>
                <a:latin typeface="Avenir Book" panose="02000503020000020003" pitchFamily="2" charset="0"/>
              </a:defRPr>
            </a:lvl4pPr>
            <a:lvl5pPr marL="1828800" indent="0">
              <a:buNone/>
              <a:defRPr sz="1100">
                <a:solidFill>
                  <a:schemeClr val="accent4"/>
                </a:solidFill>
                <a:latin typeface="Avenir Book" panose="02000503020000020003" pitchFamily="2" charset="0"/>
              </a:defRPr>
            </a:lvl5pPr>
          </a:lstStyle>
          <a:p>
            <a:pPr lvl="0"/>
            <a:r>
              <a:rPr lang="en-US"/>
              <a:t>Click to edit master</a:t>
            </a:r>
          </a:p>
        </p:txBody>
      </p:sp>
      <p:sp>
        <p:nvSpPr>
          <p:cNvPr id="47" name="Text Placeholder 17">
            <a:extLst>
              <a:ext uri="{FF2B5EF4-FFF2-40B4-BE49-F238E27FC236}">
                <a16:creationId xmlns:a16="http://schemas.microsoft.com/office/drawing/2014/main" id="{48A5CECD-022B-FE45-9374-D1FC6E00B22B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557016" y="5740036"/>
            <a:ext cx="2103120" cy="274320"/>
          </a:xfrm>
        </p:spPr>
        <p:txBody>
          <a:bodyPr lIns="0">
            <a:noAutofit/>
          </a:bodyPr>
          <a:lstStyle>
            <a:lvl1pPr marL="0" indent="0" algn="l">
              <a:buNone/>
              <a:defRPr sz="1400" b="0">
                <a:solidFill>
                  <a:schemeClr val="bg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1400">
                <a:solidFill>
                  <a:schemeClr val="accent4"/>
                </a:solidFill>
                <a:latin typeface="Avenir Book" panose="02000503020000020003" pitchFamily="2" charset="0"/>
              </a:defRPr>
            </a:lvl2pPr>
            <a:lvl3pPr marL="914400" indent="0">
              <a:buNone/>
              <a:defRPr sz="1200">
                <a:solidFill>
                  <a:schemeClr val="accent4"/>
                </a:solidFill>
                <a:latin typeface="Avenir Book" panose="02000503020000020003" pitchFamily="2" charset="0"/>
              </a:defRPr>
            </a:lvl3pPr>
            <a:lvl4pPr marL="1371600" indent="0">
              <a:buNone/>
              <a:defRPr sz="1100">
                <a:solidFill>
                  <a:schemeClr val="accent4"/>
                </a:solidFill>
                <a:latin typeface="Avenir Book" panose="02000503020000020003" pitchFamily="2" charset="0"/>
              </a:defRPr>
            </a:lvl4pPr>
            <a:lvl5pPr marL="1828800" indent="0">
              <a:buNone/>
              <a:defRPr sz="1100">
                <a:solidFill>
                  <a:schemeClr val="accent4"/>
                </a:solidFill>
                <a:latin typeface="Avenir Book" panose="02000503020000020003" pitchFamily="2" charset="0"/>
              </a:defRPr>
            </a:lvl5pPr>
          </a:lstStyle>
          <a:p>
            <a:pPr lvl="0"/>
            <a:r>
              <a:rPr lang="en-US"/>
              <a:t>Click to edit master</a:t>
            </a:r>
          </a:p>
        </p:txBody>
      </p:sp>
      <p:sp>
        <p:nvSpPr>
          <p:cNvPr id="48" name="Picture Placeholder 6">
            <a:extLst>
              <a:ext uri="{FF2B5EF4-FFF2-40B4-BE49-F238E27FC236}">
                <a16:creationId xmlns:a16="http://schemas.microsoft.com/office/drawing/2014/main" id="{EC6367FB-3595-7148-82EC-13C6CE694097}"/>
              </a:ext>
            </a:extLst>
          </p:cNvPr>
          <p:cNvSpPr>
            <a:spLocks noGrp="1" noChangeAspect="1"/>
          </p:cNvSpPr>
          <p:nvPr>
            <p:ph type="pic" sz="quarter" idx="31"/>
          </p:nvPr>
        </p:nvSpPr>
        <p:spPr>
          <a:xfrm>
            <a:off x="6556248" y="4222539"/>
            <a:ext cx="1097280" cy="10972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8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50" name="Text Placeholder 17">
            <a:extLst>
              <a:ext uri="{FF2B5EF4-FFF2-40B4-BE49-F238E27FC236}">
                <a16:creationId xmlns:a16="http://schemas.microsoft.com/office/drawing/2014/main" id="{29AD5401-C04B-3747-9C6B-AC62F2F42559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556248" y="5441767"/>
            <a:ext cx="2103120" cy="274320"/>
          </a:xfrm>
        </p:spPr>
        <p:txBody>
          <a:bodyPr lIns="0" anchor="ctr" anchorCtr="0">
            <a:noAutofit/>
          </a:bodyPr>
          <a:lstStyle>
            <a:lvl1pPr marL="0" indent="0" algn="l">
              <a:buNone/>
              <a:defRPr sz="1400" b="1">
                <a:solidFill>
                  <a:schemeClr val="bg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1400">
                <a:solidFill>
                  <a:schemeClr val="accent4"/>
                </a:solidFill>
                <a:latin typeface="Avenir Book" panose="02000503020000020003" pitchFamily="2" charset="0"/>
              </a:defRPr>
            </a:lvl2pPr>
            <a:lvl3pPr marL="914400" indent="0">
              <a:buNone/>
              <a:defRPr sz="1200">
                <a:solidFill>
                  <a:schemeClr val="accent4"/>
                </a:solidFill>
                <a:latin typeface="Avenir Book" panose="02000503020000020003" pitchFamily="2" charset="0"/>
              </a:defRPr>
            </a:lvl3pPr>
            <a:lvl4pPr marL="1371600" indent="0">
              <a:buNone/>
              <a:defRPr sz="1100">
                <a:solidFill>
                  <a:schemeClr val="accent4"/>
                </a:solidFill>
                <a:latin typeface="Avenir Book" panose="02000503020000020003" pitchFamily="2" charset="0"/>
              </a:defRPr>
            </a:lvl4pPr>
            <a:lvl5pPr marL="1828800" indent="0">
              <a:buNone/>
              <a:defRPr sz="1100">
                <a:solidFill>
                  <a:schemeClr val="accent4"/>
                </a:solidFill>
                <a:latin typeface="Avenir Book" panose="02000503020000020003" pitchFamily="2" charset="0"/>
              </a:defRPr>
            </a:lvl5pPr>
          </a:lstStyle>
          <a:p>
            <a:pPr lvl="0"/>
            <a:r>
              <a:rPr lang="en-US"/>
              <a:t>Click to edit master</a:t>
            </a:r>
          </a:p>
        </p:txBody>
      </p:sp>
      <p:sp>
        <p:nvSpPr>
          <p:cNvPr id="51" name="Text Placeholder 17">
            <a:extLst>
              <a:ext uri="{FF2B5EF4-FFF2-40B4-BE49-F238E27FC236}">
                <a16:creationId xmlns:a16="http://schemas.microsoft.com/office/drawing/2014/main" id="{AC220BBF-86B3-FC42-AC65-ABE1E3DB1B8A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556248" y="5740036"/>
            <a:ext cx="2103120" cy="274320"/>
          </a:xfrm>
        </p:spPr>
        <p:txBody>
          <a:bodyPr lIns="0">
            <a:noAutofit/>
          </a:bodyPr>
          <a:lstStyle>
            <a:lvl1pPr marL="0" indent="0" algn="l">
              <a:buNone/>
              <a:defRPr sz="1400" b="0">
                <a:solidFill>
                  <a:schemeClr val="bg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1400">
                <a:solidFill>
                  <a:schemeClr val="accent4"/>
                </a:solidFill>
                <a:latin typeface="Avenir Book" panose="02000503020000020003" pitchFamily="2" charset="0"/>
              </a:defRPr>
            </a:lvl2pPr>
            <a:lvl3pPr marL="914400" indent="0">
              <a:buNone/>
              <a:defRPr sz="1200">
                <a:solidFill>
                  <a:schemeClr val="accent4"/>
                </a:solidFill>
                <a:latin typeface="Avenir Book" panose="02000503020000020003" pitchFamily="2" charset="0"/>
              </a:defRPr>
            </a:lvl3pPr>
            <a:lvl4pPr marL="1371600" indent="0">
              <a:buNone/>
              <a:defRPr sz="1100">
                <a:solidFill>
                  <a:schemeClr val="accent4"/>
                </a:solidFill>
                <a:latin typeface="Avenir Book" panose="02000503020000020003" pitchFamily="2" charset="0"/>
              </a:defRPr>
            </a:lvl4pPr>
            <a:lvl5pPr marL="1828800" indent="0">
              <a:buNone/>
              <a:defRPr sz="1100">
                <a:solidFill>
                  <a:schemeClr val="accent4"/>
                </a:solidFill>
                <a:latin typeface="Avenir Book" panose="02000503020000020003" pitchFamily="2" charset="0"/>
              </a:defRPr>
            </a:lvl5pPr>
          </a:lstStyle>
          <a:p>
            <a:pPr lvl="0"/>
            <a:r>
              <a:rPr lang="en-US"/>
              <a:t>Click to edit master</a:t>
            </a:r>
          </a:p>
        </p:txBody>
      </p:sp>
      <p:sp>
        <p:nvSpPr>
          <p:cNvPr id="52" name="Picture Placeholder 6">
            <a:extLst>
              <a:ext uri="{FF2B5EF4-FFF2-40B4-BE49-F238E27FC236}">
                <a16:creationId xmlns:a16="http://schemas.microsoft.com/office/drawing/2014/main" id="{27BC8E2E-95DD-C34C-AF57-82911379D8EC}"/>
              </a:ext>
            </a:extLst>
          </p:cNvPr>
          <p:cNvSpPr>
            <a:spLocks noGrp="1" noChangeAspect="1"/>
          </p:cNvSpPr>
          <p:nvPr>
            <p:ph type="pic" sz="quarter" idx="34"/>
          </p:nvPr>
        </p:nvSpPr>
        <p:spPr>
          <a:xfrm>
            <a:off x="9601200" y="4222539"/>
            <a:ext cx="1097280" cy="10972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8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54" name="Text Placeholder 17">
            <a:extLst>
              <a:ext uri="{FF2B5EF4-FFF2-40B4-BE49-F238E27FC236}">
                <a16:creationId xmlns:a16="http://schemas.microsoft.com/office/drawing/2014/main" id="{B4A1BEFC-2921-144C-A93E-29B4C083EC2B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601200" y="5441767"/>
            <a:ext cx="2103120" cy="274320"/>
          </a:xfrm>
        </p:spPr>
        <p:txBody>
          <a:bodyPr lIns="0" anchor="ctr" anchorCtr="0">
            <a:noAutofit/>
          </a:bodyPr>
          <a:lstStyle>
            <a:lvl1pPr marL="0" indent="0" algn="l">
              <a:buNone/>
              <a:defRPr sz="1400" b="1">
                <a:solidFill>
                  <a:schemeClr val="bg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1400">
                <a:solidFill>
                  <a:schemeClr val="accent4"/>
                </a:solidFill>
                <a:latin typeface="Avenir Book" panose="02000503020000020003" pitchFamily="2" charset="0"/>
              </a:defRPr>
            </a:lvl2pPr>
            <a:lvl3pPr marL="914400" indent="0">
              <a:buNone/>
              <a:defRPr sz="1200">
                <a:solidFill>
                  <a:schemeClr val="accent4"/>
                </a:solidFill>
                <a:latin typeface="Avenir Book" panose="02000503020000020003" pitchFamily="2" charset="0"/>
              </a:defRPr>
            </a:lvl3pPr>
            <a:lvl4pPr marL="1371600" indent="0">
              <a:buNone/>
              <a:defRPr sz="1100">
                <a:solidFill>
                  <a:schemeClr val="accent4"/>
                </a:solidFill>
                <a:latin typeface="Avenir Book" panose="02000503020000020003" pitchFamily="2" charset="0"/>
              </a:defRPr>
            </a:lvl4pPr>
            <a:lvl5pPr marL="1828800" indent="0">
              <a:buNone/>
              <a:defRPr sz="1100">
                <a:solidFill>
                  <a:schemeClr val="accent4"/>
                </a:solidFill>
                <a:latin typeface="Avenir Book" panose="02000503020000020003" pitchFamily="2" charset="0"/>
              </a:defRPr>
            </a:lvl5pPr>
          </a:lstStyle>
          <a:p>
            <a:pPr lvl="0"/>
            <a:r>
              <a:rPr lang="en-US"/>
              <a:t>Click to edit master</a:t>
            </a:r>
          </a:p>
        </p:txBody>
      </p:sp>
      <p:sp>
        <p:nvSpPr>
          <p:cNvPr id="55" name="Text Placeholder 17">
            <a:extLst>
              <a:ext uri="{FF2B5EF4-FFF2-40B4-BE49-F238E27FC236}">
                <a16:creationId xmlns:a16="http://schemas.microsoft.com/office/drawing/2014/main" id="{6E2FDF3E-9C43-FC49-8286-1174132AA158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601200" y="5740036"/>
            <a:ext cx="2103120" cy="274320"/>
          </a:xfrm>
        </p:spPr>
        <p:txBody>
          <a:bodyPr lIns="0">
            <a:noAutofit/>
          </a:bodyPr>
          <a:lstStyle>
            <a:lvl1pPr marL="0" indent="0" algn="l">
              <a:buNone/>
              <a:defRPr sz="1400" b="0">
                <a:solidFill>
                  <a:schemeClr val="bg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1400">
                <a:solidFill>
                  <a:schemeClr val="accent4"/>
                </a:solidFill>
                <a:latin typeface="Avenir Book" panose="02000503020000020003" pitchFamily="2" charset="0"/>
              </a:defRPr>
            </a:lvl2pPr>
            <a:lvl3pPr marL="914400" indent="0">
              <a:buNone/>
              <a:defRPr sz="1200">
                <a:solidFill>
                  <a:schemeClr val="accent4"/>
                </a:solidFill>
                <a:latin typeface="Avenir Book" panose="02000503020000020003" pitchFamily="2" charset="0"/>
              </a:defRPr>
            </a:lvl3pPr>
            <a:lvl4pPr marL="1371600" indent="0">
              <a:buNone/>
              <a:defRPr sz="1100">
                <a:solidFill>
                  <a:schemeClr val="accent4"/>
                </a:solidFill>
                <a:latin typeface="Avenir Book" panose="02000503020000020003" pitchFamily="2" charset="0"/>
              </a:defRPr>
            </a:lvl4pPr>
            <a:lvl5pPr marL="1828800" indent="0">
              <a:buNone/>
              <a:defRPr sz="1100">
                <a:solidFill>
                  <a:schemeClr val="accent4"/>
                </a:solidFill>
                <a:latin typeface="Avenir Book" panose="02000503020000020003" pitchFamily="2" charset="0"/>
              </a:defRPr>
            </a:lvl5pPr>
          </a:lstStyle>
          <a:p>
            <a:pPr lvl="0"/>
            <a:r>
              <a:rPr lang="en-US"/>
              <a:t>Click to edit master</a:t>
            </a:r>
          </a:p>
        </p:txBody>
      </p:sp>
      <p:sp>
        <p:nvSpPr>
          <p:cNvPr id="29" name="Footer Placeholder 2">
            <a:extLst>
              <a:ext uri="{FF2B5EF4-FFF2-40B4-BE49-F238E27FC236}">
                <a16:creationId xmlns:a16="http://schemas.microsoft.com/office/drawing/2014/main" id="{761268EF-00C0-F041-B0CD-4C802A4AA3DE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 algn="ctr">
              <a:defRPr>
                <a:solidFill>
                  <a:schemeClr val="accent4"/>
                </a:solidFill>
                <a:latin typeface="+mn-lt"/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33" name="Date Placeholder 3">
            <a:extLst>
              <a:ext uri="{FF2B5EF4-FFF2-40B4-BE49-F238E27FC236}">
                <a16:creationId xmlns:a16="http://schemas.microsoft.com/office/drawing/2014/main" id="{6BB5CE9A-A1C7-6947-8F40-0E674879C063}"/>
              </a:ext>
            </a:extLst>
          </p:cNvPr>
          <p:cNvSpPr>
            <a:spLocks noGrp="1"/>
          </p:cNvSpPr>
          <p:nvPr>
            <p:ph type="dt" sz="half" idx="38"/>
          </p:nvPr>
        </p:nvSpPr>
        <p:spPr>
          <a:xfrm>
            <a:off x="10285388" y="6356350"/>
            <a:ext cx="1429284" cy="36512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chemeClr val="accent4"/>
                </a:solidFill>
                <a:latin typeface="+mn-lt"/>
              </a:defRPr>
            </a:lvl1pPr>
          </a:lstStyle>
          <a:p>
            <a:r>
              <a:rPr lang="en-US"/>
              <a:t>6/15/XX</a:t>
            </a:r>
            <a:endParaRPr lang="en-US" dirty="0"/>
          </a:p>
        </p:txBody>
      </p:sp>
      <p:sp>
        <p:nvSpPr>
          <p:cNvPr id="41" name="Slide Number Placeholder 5">
            <a:extLst>
              <a:ext uri="{FF2B5EF4-FFF2-40B4-BE49-F238E27FC236}">
                <a16:creationId xmlns:a16="http://schemas.microsoft.com/office/drawing/2014/main" id="{1702F4E2-9AFB-D94B-9F56-09D2B566A9CA}"/>
              </a:ext>
            </a:extLst>
          </p:cNvPr>
          <p:cNvSpPr>
            <a:spLocks noGrp="1"/>
          </p:cNvSpPr>
          <p:nvPr>
            <p:ph type="sldNum" sz="quarter" idx="39"/>
          </p:nvPr>
        </p:nvSpPr>
        <p:spPr>
          <a:xfrm>
            <a:off x="492917" y="6356350"/>
            <a:ext cx="1104900" cy="365125"/>
          </a:xfrm>
          <a:prstGeom prst="rect">
            <a:avLst/>
          </a:prstGeom>
        </p:spPr>
        <p:txBody>
          <a:bodyPr lIns="91440" anchor="ctr"/>
          <a:lstStyle>
            <a:lvl1pPr>
              <a:defRPr sz="1200">
                <a:solidFill>
                  <a:schemeClr val="accent4"/>
                </a:solidFill>
                <a:latin typeface="+mn-lt"/>
              </a:defRPr>
            </a:lvl1pPr>
          </a:lstStyle>
          <a:p>
            <a:fld id="{D156BFF5-A11A-234E-A308-E7366A28581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9" name="Title 1">
            <a:extLst>
              <a:ext uri="{FF2B5EF4-FFF2-40B4-BE49-F238E27FC236}">
                <a16:creationId xmlns:a16="http://schemas.microsoft.com/office/drawing/2014/main" id="{75659A7F-A0AB-4B4A-9088-90D5276E4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917" y="365125"/>
            <a:ext cx="11221755" cy="1143645"/>
          </a:xfrm>
        </p:spPr>
        <p:txBody>
          <a:bodyPr>
            <a:normAutofit/>
          </a:bodyPr>
          <a:lstStyle>
            <a:lvl1pPr>
              <a:defRPr sz="5400">
                <a:solidFill>
                  <a:schemeClr val="bg2">
                    <a:lumMod val="75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2403622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8D52A35E-A8EB-2B4B-BDBE-FAB2DD34F2B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3044201" cy="685800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90F149E-5163-3642-98ED-A1D662A9639C}"/>
              </a:ext>
            </a:extLst>
          </p:cNvPr>
          <p:cNvSpPr/>
          <p:nvPr userDrawn="1"/>
        </p:nvSpPr>
        <p:spPr>
          <a:xfrm>
            <a:off x="3044201" y="2"/>
            <a:ext cx="9193404" cy="172877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CA7CA7-6EF9-BE47-83CC-59F8DEFB9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7118" y="428844"/>
            <a:ext cx="8177554" cy="1014979"/>
          </a:xfrm>
        </p:spPr>
        <p:txBody>
          <a:bodyPr anchor="ctr" anchorCtr="0">
            <a:normAutofit/>
          </a:bodyPr>
          <a:lstStyle>
            <a:lvl1pPr algn="l">
              <a:defRPr sz="5400">
                <a:solidFill>
                  <a:schemeClr val="bg2">
                    <a:lumMod val="75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44F10B97-63CB-6B4D-8AA0-A27F4F59BF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37181" y="2395728"/>
            <a:ext cx="3721653" cy="3694176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600" b="1">
                <a:solidFill>
                  <a:schemeClr val="bg2">
                    <a:lumMod val="75000"/>
                  </a:schemeClr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600"/>
              </a:spcBef>
              <a:buNone/>
              <a:defRPr sz="1600">
                <a:solidFill>
                  <a:schemeClr val="bg2">
                    <a:lumMod val="75000"/>
                  </a:schemeClr>
                </a:solidFill>
                <a:latin typeface="+mn-lt"/>
              </a:defRPr>
            </a:lvl2pPr>
            <a:lvl3pPr marL="914400" indent="0">
              <a:lnSpc>
                <a:spcPct val="100000"/>
              </a:lnSpc>
              <a:spcBef>
                <a:spcPts val="400"/>
              </a:spcBef>
              <a:buNone/>
              <a:defRPr sz="1400">
                <a:solidFill>
                  <a:schemeClr val="bg2">
                    <a:lumMod val="75000"/>
                  </a:schemeClr>
                </a:solidFill>
                <a:latin typeface="+mn-lt"/>
              </a:defRPr>
            </a:lvl3pPr>
            <a:lvl4pPr marL="1371600" indent="0">
              <a:lnSpc>
                <a:spcPct val="100000"/>
              </a:lnSpc>
              <a:spcBef>
                <a:spcPts val="400"/>
              </a:spcBef>
              <a:buNone/>
              <a:defRPr sz="1200">
                <a:solidFill>
                  <a:schemeClr val="bg2">
                    <a:lumMod val="75000"/>
                  </a:schemeClr>
                </a:solidFill>
                <a:latin typeface="+mn-lt"/>
              </a:defRPr>
            </a:lvl4pPr>
            <a:lvl5pPr marL="1828800" indent="0">
              <a:lnSpc>
                <a:spcPct val="100000"/>
              </a:lnSpc>
              <a:spcBef>
                <a:spcPts val="400"/>
              </a:spcBef>
              <a:buNone/>
              <a:defRPr sz="1200">
                <a:solidFill>
                  <a:schemeClr val="bg2">
                    <a:lumMod val="7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7BB3621C-CFFA-684E-BF2E-38B3E003431D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7946723" y="2395728"/>
            <a:ext cx="3767949" cy="3694176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600" b="1">
                <a:solidFill>
                  <a:schemeClr val="bg2">
                    <a:lumMod val="75000"/>
                  </a:schemeClr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600"/>
              </a:spcBef>
              <a:buNone/>
              <a:defRPr sz="1600">
                <a:solidFill>
                  <a:schemeClr val="bg2">
                    <a:lumMod val="75000"/>
                  </a:schemeClr>
                </a:solidFill>
                <a:latin typeface="+mn-lt"/>
              </a:defRPr>
            </a:lvl2pPr>
            <a:lvl3pPr marL="914400" indent="0">
              <a:lnSpc>
                <a:spcPct val="100000"/>
              </a:lnSpc>
              <a:spcBef>
                <a:spcPts val="400"/>
              </a:spcBef>
              <a:buNone/>
              <a:defRPr sz="1400">
                <a:solidFill>
                  <a:schemeClr val="bg2">
                    <a:lumMod val="75000"/>
                  </a:schemeClr>
                </a:solidFill>
                <a:latin typeface="+mn-lt"/>
              </a:defRPr>
            </a:lvl3pPr>
            <a:lvl4pPr marL="1371600" indent="0">
              <a:lnSpc>
                <a:spcPct val="100000"/>
              </a:lnSpc>
              <a:spcBef>
                <a:spcPts val="400"/>
              </a:spcBef>
              <a:buNone/>
              <a:defRPr sz="1200">
                <a:solidFill>
                  <a:schemeClr val="bg2">
                    <a:lumMod val="75000"/>
                  </a:schemeClr>
                </a:solidFill>
                <a:latin typeface="+mn-lt"/>
              </a:defRPr>
            </a:lvl4pPr>
            <a:lvl5pPr marL="1828800" indent="0">
              <a:lnSpc>
                <a:spcPct val="100000"/>
              </a:lnSpc>
              <a:spcBef>
                <a:spcPts val="400"/>
              </a:spcBef>
              <a:buNone/>
              <a:defRPr sz="1200">
                <a:solidFill>
                  <a:schemeClr val="bg2">
                    <a:lumMod val="7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6" name="Slide Number Placeholder 5">
            <a:extLst>
              <a:ext uri="{FF2B5EF4-FFF2-40B4-BE49-F238E27FC236}">
                <a16:creationId xmlns:a16="http://schemas.microsoft.com/office/drawing/2014/main" id="{81F050A6-EA83-E74A-B437-9CE650A49F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92917" y="6356350"/>
            <a:ext cx="1104900" cy="365125"/>
          </a:xfrm>
          <a:prstGeom prst="rect">
            <a:avLst/>
          </a:prstGeom>
        </p:spPr>
        <p:txBody>
          <a:bodyPr lIns="91440" anchor="ctr"/>
          <a:lstStyle>
            <a:lvl1pPr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fld id="{D156BFF5-A11A-234E-A308-E7366A28581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575460F1-C651-F546-B045-03A112F086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67948" y="6356350"/>
            <a:ext cx="26492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4"/>
                </a:solidFill>
                <a:latin typeface="+mn-lt"/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8" name="Date Placeholder 3">
            <a:extLst>
              <a:ext uri="{FF2B5EF4-FFF2-40B4-BE49-F238E27FC236}">
                <a16:creationId xmlns:a16="http://schemas.microsoft.com/office/drawing/2014/main" id="{EBDA48E1-37F9-284F-8F7F-426F4063D06A}"/>
              </a:ext>
            </a:extLst>
          </p:cNvPr>
          <p:cNvSpPr>
            <a:spLocks noGrp="1"/>
          </p:cNvSpPr>
          <p:nvPr>
            <p:ph type="dt" sz="half" idx="23"/>
          </p:nvPr>
        </p:nvSpPr>
        <p:spPr>
          <a:xfrm>
            <a:off x="10285388" y="6356350"/>
            <a:ext cx="1429284" cy="36512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chemeClr val="accent4"/>
                </a:solidFill>
                <a:latin typeface="+mn-lt"/>
              </a:defRPr>
            </a:lvl1pPr>
          </a:lstStyle>
          <a:p>
            <a:r>
              <a:rPr lang="en-US"/>
              <a:t>6/15/XX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10609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A7E13EF0-6E32-8E44-B09A-9B746B2D25C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112812" cy="6858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CE1975B-7553-C840-BF64-61486AF5C4C0}"/>
              </a:ext>
            </a:extLst>
          </p:cNvPr>
          <p:cNvSpPr/>
          <p:nvPr userDrawn="1"/>
        </p:nvSpPr>
        <p:spPr>
          <a:xfrm>
            <a:off x="6112812" y="0"/>
            <a:ext cx="607918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Footer Placeholder 22">
            <a:extLst>
              <a:ext uri="{FF2B5EF4-FFF2-40B4-BE49-F238E27FC236}">
                <a16:creationId xmlns:a16="http://schemas.microsoft.com/office/drawing/2014/main" id="{CA0C724A-FAD9-E146-A1C8-EBAE3739D2E1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>
          <a:xfrm>
            <a:off x="6583590" y="6356350"/>
            <a:ext cx="2704893" cy="365125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3" name="Date Placeholder 3">
            <a:extLst>
              <a:ext uri="{FF2B5EF4-FFF2-40B4-BE49-F238E27FC236}">
                <a16:creationId xmlns:a16="http://schemas.microsoft.com/office/drawing/2014/main" id="{219A6394-C717-394F-8623-E4D3D24F58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346790" y="6356350"/>
            <a:ext cx="1367880" cy="36512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chemeClr val="bg2">
                    <a:lumMod val="75000"/>
                  </a:schemeClr>
                </a:solidFill>
                <a:latin typeface="Avenir Next LT Pro" panose="020B0504020202020204" pitchFamily="34" charset="77"/>
              </a:defRPr>
            </a:lvl1pPr>
          </a:lstStyle>
          <a:p>
            <a:r>
              <a:rPr lang="en-US"/>
              <a:t>6/15/XX</a:t>
            </a:r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3EE49E08-B4B7-D941-8502-9C8CE598A2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92917" y="6356350"/>
            <a:ext cx="1104900" cy="365125"/>
          </a:xfrm>
          <a:prstGeom prst="rect">
            <a:avLst/>
          </a:prstGeom>
        </p:spPr>
        <p:txBody>
          <a:bodyPr lIns="91440" anchor="ctr"/>
          <a:lstStyle>
            <a:lvl1pPr>
              <a:defRPr sz="1200">
                <a:solidFill>
                  <a:schemeClr val="bg1"/>
                </a:solidFill>
                <a:latin typeface="Avenir Next LT Pro" panose="020B0504020202020204" pitchFamily="34" charset="77"/>
              </a:defRPr>
            </a:lvl1pPr>
          </a:lstStyle>
          <a:p>
            <a:fld id="{D156BFF5-A11A-234E-A308-E7366A28581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8A557EA6-ABC6-F740-833E-ED900088C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5729" y="944457"/>
            <a:ext cx="5108943" cy="1130788"/>
          </a:xfrm>
        </p:spPr>
        <p:txBody>
          <a:bodyPr anchor="t" anchorCtr="0">
            <a:normAutofit/>
          </a:bodyPr>
          <a:lstStyle>
            <a:lvl1pPr>
              <a:defRPr sz="5400">
                <a:solidFill>
                  <a:schemeClr val="bg2">
                    <a:lumMod val="75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EF6BE1F8-2B6C-B747-9F21-ECF2386BED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05727" y="2125820"/>
            <a:ext cx="5108943" cy="378772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bg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99200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No Ba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E9985B93-457D-2645-8006-56655BA16EC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2918" y="4526866"/>
            <a:ext cx="6286255" cy="1427894"/>
          </a:xfrm>
          <a:effectLst>
            <a:outerShdw blurRad="152422" dist="77657" sx="110000" sy="110000" algn="ctr" rotWithShape="0">
              <a:schemeClr val="tx1">
                <a:alpha val="93000"/>
              </a:schemeClr>
            </a:outerShdw>
          </a:effectLst>
        </p:spPr>
        <p:txBody>
          <a:bodyPr anchor="ctr" anchorCtr="0">
            <a:normAutofit/>
          </a:bodyPr>
          <a:lstStyle>
            <a:lvl1pPr marL="0" indent="0" algn="l">
              <a:buNone/>
              <a:defRPr sz="1600" spc="0">
                <a:solidFill>
                  <a:schemeClr val="bg1"/>
                </a:solidFill>
                <a:effectLst>
                  <a:outerShdw blurRad="350742" sx="102000" sy="102000" algn="ctr" rotWithShape="0">
                    <a:prstClr val="black">
                      <a:alpha val="40000"/>
                    </a:prstClr>
                  </a:outerShdw>
                </a:effectLst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2917" y="3371723"/>
            <a:ext cx="6286255" cy="1128589"/>
          </a:xfrm>
          <a:effectLst>
            <a:outerShdw blurRad="63500" dist="150885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 anchorCtr="0">
            <a:noAutofit/>
          </a:bodyPr>
          <a:lstStyle>
            <a:lvl1pPr algn="l">
              <a:defRPr sz="5400">
                <a:solidFill>
                  <a:schemeClr val="accent6"/>
                </a:solidFill>
                <a:effectLst/>
                <a:latin typeface="+mj-lt"/>
              </a:defRPr>
            </a:lvl1pPr>
          </a:lstStyle>
          <a:p>
            <a:r>
              <a:rPr lang="en-US" dirty="0"/>
              <a:t>Click to edit Master</a:t>
            </a:r>
          </a:p>
        </p:txBody>
      </p: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id="{D18A3310-50EE-3142-930B-D378A2C7196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8" name="Date Placeholder 3">
            <a:extLst>
              <a:ext uri="{FF2B5EF4-FFF2-40B4-BE49-F238E27FC236}">
                <a16:creationId xmlns:a16="http://schemas.microsoft.com/office/drawing/2014/main" id="{D1020E5D-288E-E247-868A-B07CC082BE33}"/>
              </a:ext>
            </a:extLst>
          </p:cNvPr>
          <p:cNvSpPr>
            <a:spLocks noGrp="1"/>
          </p:cNvSpPr>
          <p:nvPr>
            <p:ph type="dt" sz="half" idx="23"/>
          </p:nvPr>
        </p:nvSpPr>
        <p:spPr>
          <a:xfrm>
            <a:off x="10285388" y="6356350"/>
            <a:ext cx="1429284" cy="36512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6/15/XX</a:t>
            </a:r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5C55A823-31F2-AB4B-BB7C-DC2A8B833B64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>
          <a:xfrm>
            <a:off x="492917" y="6356350"/>
            <a:ext cx="1104900" cy="365125"/>
          </a:xfrm>
          <a:prstGeom prst="rect">
            <a:avLst/>
          </a:prstGeom>
        </p:spPr>
        <p:txBody>
          <a:bodyPr lIns="91440" anchor="ctr"/>
          <a:lstStyle>
            <a:lvl1pPr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fld id="{D156BFF5-A11A-234E-A308-E7366A28581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429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2D9CC-6480-4575-B778-3317BDE47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776" y="365760"/>
            <a:ext cx="11219688" cy="1143000"/>
          </a:xfrm>
        </p:spPr>
        <p:txBody>
          <a:bodyPr>
            <a:normAutofit/>
          </a:bodyPr>
          <a:lstStyle>
            <a:lvl1pPr>
              <a:defRPr sz="54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A0AED2-5674-4222-8972-52689F444CE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765A4F-AA3E-43FE-A847-E23C0669A463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9067800" y="6356350"/>
            <a:ext cx="2645664" cy="365125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r>
              <a:rPr lang="en-US"/>
              <a:t>6/15/XX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5E53FA-20A3-4A6C-A6FF-3E65560A0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93776" y="6356350"/>
            <a:ext cx="992124" cy="365125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fld id="{D156BFF5-A11A-234E-A308-E7366A28581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314D47D-F679-4E7B-BCBF-874BF928A5E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93776" y="1858963"/>
            <a:ext cx="11219688" cy="38290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01573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EFFDD0CA-CA3A-6B4B-B159-01C6EA1B251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9053538" y="0"/>
            <a:ext cx="3138461" cy="685800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D2A4CD6-5B55-2241-968E-97DAA8580DCC}"/>
              </a:ext>
            </a:extLst>
          </p:cNvPr>
          <p:cNvSpPr/>
          <p:nvPr userDrawn="1"/>
        </p:nvSpPr>
        <p:spPr>
          <a:xfrm>
            <a:off x="0" y="0"/>
            <a:ext cx="9058940" cy="68580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9A0273-17AD-8245-A2FA-D01083334AB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485900" y="2532888"/>
            <a:ext cx="4876800" cy="3689350"/>
          </a:xfrm>
        </p:spPr>
        <p:txBody>
          <a:bodyPr>
            <a:noAutofit/>
          </a:bodyPr>
          <a:lstStyle>
            <a:lvl1pPr marL="0" indent="0">
              <a:buNone/>
              <a:defRPr sz="41300">
                <a:solidFill>
                  <a:schemeClr val="tx2">
                    <a:lumMod val="60000"/>
                    <a:lumOff val="40000"/>
                    <a:alpha val="20000"/>
                  </a:schemeClr>
                </a:solidFill>
                <a:latin typeface="+mj-lt"/>
              </a:defRPr>
            </a:lvl1pPr>
            <a:lvl2pPr marL="457200" indent="0">
              <a:buNone/>
              <a:defRPr>
                <a:latin typeface="Elephant Pro" pitchFamily="2" charset="0"/>
              </a:defRPr>
            </a:lvl2pPr>
            <a:lvl3pPr marL="914400" indent="0">
              <a:buNone/>
              <a:defRPr>
                <a:latin typeface="Elephant Pro" pitchFamily="2" charset="0"/>
              </a:defRPr>
            </a:lvl3pPr>
            <a:lvl4pPr marL="1371600" indent="0">
              <a:buNone/>
              <a:defRPr>
                <a:latin typeface="Elephant Pro" pitchFamily="2" charset="0"/>
              </a:defRPr>
            </a:lvl4pPr>
            <a:lvl5pPr marL="1828800" indent="0">
              <a:buNone/>
              <a:defRPr>
                <a:latin typeface="Elephant Pro" pitchFamily="2" charset="0"/>
              </a:defRPr>
            </a:lvl5pPr>
          </a:lstStyle>
          <a:p>
            <a:pPr lvl="0"/>
            <a:r>
              <a:rPr lang="en-US" dirty="0"/>
              <a:t>A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679" y="736979"/>
            <a:ext cx="8052748" cy="1325563"/>
          </a:xfrm>
        </p:spPr>
        <p:txBody>
          <a:bodyPr anchor="ctr" anchorCtr="0">
            <a:normAutofit/>
          </a:bodyPr>
          <a:lstStyle>
            <a:lvl1pPr>
              <a:defRPr sz="5400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679" y="2112264"/>
            <a:ext cx="3840480" cy="361552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600" b="1">
                <a:solidFill>
                  <a:schemeClr val="bg1"/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  <a:latin typeface="+mn-lt"/>
              </a:defRPr>
            </a:lvl2pPr>
            <a:lvl3pPr marL="914400" indent="0">
              <a:lnSpc>
                <a:spcPct val="125000"/>
              </a:lnSpc>
              <a:buNone/>
              <a:defRPr sz="1600">
                <a:solidFill>
                  <a:schemeClr val="bg1"/>
                </a:solidFill>
                <a:latin typeface="+mn-lt"/>
              </a:defRPr>
            </a:lvl3pPr>
            <a:lvl4pPr marL="1371600" indent="0">
              <a:lnSpc>
                <a:spcPct val="125000"/>
              </a:lnSpc>
              <a:buNone/>
              <a:defRPr sz="1600">
                <a:solidFill>
                  <a:schemeClr val="bg1"/>
                </a:solidFill>
                <a:latin typeface="+mn-lt"/>
              </a:defRPr>
            </a:lvl4pPr>
            <a:lvl5pPr marL="1828800" indent="0">
              <a:lnSpc>
                <a:spcPct val="125000"/>
              </a:lnSpc>
              <a:buNone/>
              <a:defRPr sz="16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86F08CA-81DF-F947-B8E0-693791CF0074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4699947" y="2112264"/>
            <a:ext cx="3840480" cy="361552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600" b="1">
                <a:solidFill>
                  <a:schemeClr val="bg1"/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  <a:latin typeface="+mn-lt"/>
              </a:defRPr>
            </a:lvl2pPr>
            <a:lvl3pPr marL="914400" indent="0">
              <a:lnSpc>
                <a:spcPct val="125000"/>
              </a:lnSpc>
              <a:buNone/>
              <a:defRPr sz="1600">
                <a:solidFill>
                  <a:schemeClr val="bg1"/>
                </a:solidFill>
                <a:latin typeface="+mn-lt"/>
              </a:defRPr>
            </a:lvl3pPr>
            <a:lvl4pPr marL="1371600" indent="0">
              <a:lnSpc>
                <a:spcPct val="125000"/>
              </a:lnSpc>
              <a:buNone/>
              <a:defRPr sz="1600">
                <a:solidFill>
                  <a:schemeClr val="bg1"/>
                </a:solidFill>
                <a:latin typeface="+mn-lt"/>
              </a:defRPr>
            </a:lvl4pPr>
            <a:lvl5pPr marL="1828800" indent="0">
              <a:lnSpc>
                <a:spcPct val="125000"/>
              </a:lnSpc>
              <a:buNone/>
              <a:defRPr sz="16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323D570B-86E3-CA47-81D9-EDC9161E06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453352" y="6356350"/>
            <a:ext cx="2087076" cy="36512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6/15/XX</a:t>
            </a:r>
            <a:endParaRPr lang="en-US" dirty="0"/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7511E021-8C30-504E-A564-A97BE3ACC5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92917" y="6356350"/>
            <a:ext cx="1104900" cy="365125"/>
          </a:xfrm>
          <a:prstGeom prst="rect">
            <a:avLst/>
          </a:prstGeom>
        </p:spPr>
        <p:txBody>
          <a:bodyPr lIns="91440" anchor="ctr"/>
          <a:lstStyle>
            <a:lvl1pPr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fld id="{D156BFF5-A11A-234E-A308-E7366A28581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Footer Placeholder 16">
            <a:extLst>
              <a:ext uri="{FF2B5EF4-FFF2-40B4-BE49-F238E27FC236}">
                <a16:creationId xmlns:a16="http://schemas.microsoft.com/office/drawing/2014/main" id="{BE541518-B2D8-2B49-A671-6816AB3669C5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2865020" y="6356350"/>
            <a:ext cx="3298065" cy="365125"/>
          </a:xfrm>
          <a:prstGeom prst="rect">
            <a:avLst/>
          </a:prstGeom>
        </p:spPr>
        <p:txBody>
          <a:bodyPr/>
          <a:lstStyle>
            <a:lvl1pPr algn="ctr">
              <a:defRPr>
                <a:latin typeface="+mn-lt"/>
              </a:defRPr>
            </a:lvl1pPr>
          </a:lstStyle>
          <a:p>
            <a:r>
              <a:rPr lang="en-US" dirty="0"/>
              <a:t>PITCH DECK</a:t>
            </a:r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26920FAD-32AF-2040-A860-343F1039606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6096000" cy="6857999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66DD3F9-667C-DF4D-8A62-CB6D43B65D2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62846" y="2550997"/>
            <a:ext cx="4669707" cy="4259377"/>
          </a:xfrm>
        </p:spPr>
        <p:txBody>
          <a:bodyPr anchor="t" anchorCtr="0">
            <a:noAutofit/>
          </a:bodyPr>
          <a:lstStyle>
            <a:lvl1pPr marL="0" indent="0">
              <a:buNone/>
              <a:defRPr sz="41300">
                <a:solidFill>
                  <a:schemeClr val="accent3">
                    <a:alpha val="40000"/>
                  </a:schemeClr>
                </a:solidFill>
                <a:latin typeface="+mj-lt"/>
              </a:defRPr>
            </a:lvl1pPr>
            <a:lvl2pPr marL="457200" indent="0">
              <a:buNone/>
              <a:defRPr sz="19900">
                <a:solidFill>
                  <a:schemeClr val="accent3">
                    <a:alpha val="40000"/>
                  </a:schemeClr>
                </a:solidFill>
                <a:latin typeface="+mj-lt"/>
              </a:defRPr>
            </a:lvl2pPr>
            <a:lvl3pPr marL="914400" indent="0">
              <a:buNone/>
              <a:defRPr sz="16600">
                <a:solidFill>
                  <a:schemeClr val="accent3">
                    <a:alpha val="40000"/>
                  </a:schemeClr>
                </a:solidFill>
                <a:latin typeface="+mj-lt"/>
              </a:defRPr>
            </a:lvl3pPr>
            <a:lvl4pPr marL="1371600" indent="0">
              <a:buNone/>
              <a:defRPr sz="13800">
                <a:solidFill>
                  <a:schemeClr val="accent3">
                    <a:alpha val="40000"/>
                  </a:schemeClr>
                </a:solidFill>
                <a:latin typeface="+mj-lt"/>
              </a:defRPr>
            </a:lvl4pPr>
            <a:lvl5pPr marL="1828800" indent="0">
              <a:buNone/>
              <a:defRPr sz="13800">
                <a:solidFill>
                  <a:schemeClr val="accent3">
                    <a:alpha val="40000"/>
                  </a:schemeClr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76740CC-94D6-7C4B-A4B5-6E42F760302D}"/>
              </a:ext>
            </a:extLst>
          </p:cNvPr>
          <p:cNvSpPr/>
          <p:nvPr userDrawn="1"/>
        </p:nvSpPr>
        <p:spPr>
          <a:xfrm>
            <a:off x="6096001" y="0"/>
            <a:ext cx="6096000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D6639436-AAAE-FA4E-8766-8E980B9292D4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6588916" y="6356350"/>
            <a:ext cx="3281511" cy="365125"/>
          </a:xfrm>
          <a:prstGeom prst="rect">
            <a:avLst/>
          </a:prstGeom>
        </p:spPr>
        <p:txBody>
          <a:bodyPr/>
          <a:lstStyle>
            <a:lvl1pPr algn="l">
              <a:defRPr>
                <a:latin typeface="+mn-lt"/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2981B3D7-1407-6B44-A7B2-6AC1B511E4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346788" y="6356350"/>
            <a:ext cx="1367884" cy="36512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6/15/XX</a:t>
            </a:r>
            <a:endParaRPr lang="en-US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098318E-D0F8-004B-BE72-2F8AB949F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8917" y="944457"/>
            <a:ext cx="5125755" cy="1130788"/>
          </a:xfrm>
        </p:spPr>
        <p:txBody>
          <a:bodyPr anchor="t" anchorCtr="0">
            <a:normAutofit/>
          </a:bodyPr>
          <a:lstStyle>
            <a:lvl1pPr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212BBA9E-4372-3F49-98B6-EF81225A71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88916" y="2125820"/>
            <a:ext cx="4983480" cy="378772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644A393A-1B5E-6F4D-A879-945404068B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92917" y="6356350"/>
            <a:ext cx="1104900" cy="365125"/>
          </a:xfrm>
          <a:prstGeom prst="rect">
            <a:avLst/>
          </a:prstGeom>
        </p:spPr>
        <p:txBody>
          <a:bodyPr lIns="91440" anchor="ctr"/>
          <a:lstStyle>
            <a:lvl1pPr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fld id="{D156BFF5-A11A-234E-A308-E7366A28581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222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26920FAD-32AF-2040-A860-343F1039606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6096000" cy="6857999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76740CC-94D6-7C4B-A4B5-6E42F760302D}"/>
              </a:ext>
            </a:extLst>
          </p:cNvPr>
          <p:cNvSpPr/>
          <p:nvPr userDrawn="1"/>
        </p:nvSpPr>
        <p:spPr>
          <a:xfrm>
            <a:off x="6096001" y="0"/>
            <a:ext cx="6096000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D6639436-AAAE-FA4E-8766-8E980B9292D4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6588916" y="6356350"/>
            <a:ext cx="3281511" cy="365125"/>
          </a:xfrm>
          <a:prstGeom prst="rect">
            <a:avLst/>
          </a:prstGeom>
        </p:spPr>
        <p:txBody>
          <a:bodyPr/>
          <a:lstStyle>
            <a:lvl1pPr algn="l">
              <a:defRPr>
                <a:latin typeface="+mn-lt"/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2981B3D7-1407-6B44-A7B2-6AC1B511E4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346788" y="6356350"/>
            <a:ext cx="1367884" cy="36512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6/15/XX</a:t>
            </a:r>
            <a:endParaRPr lang="en-US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098318E-D0F8-004B-BE72-2F8AB949F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8917" y="944457"/>
            <a:ext cx="5125755" cy="1130788"/>
          </a:xfrm>
        </p:spPr>
        <p:txBody>
          <a:bodyPr anchor="t" anchorCtr="0">
            <a:normAutofit/>
          </a:bodyPr>
          <a:lstStyle>
            <a:lvl1pPr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212BBA9E-4372-3F49-98B6-EF81225A71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88916" y="2642616"/>
            <a:ext cx="4983480" cy="326440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644A393A-1B5E-6F4D-A879-945404068B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92917" y="6356350"/>
            <a:ext cx="1104900" cy="365125"/>
          </a:xfrm>
          <a:prstGeom prst="rect">
            <a:avLst/>
          </a:prstGeom>
        </p:spPr>
        <p:txBody>
          <a:bodyPr lIns="91440" anchor="ctr"/>
          <a:lstStyle>
            <a:lvl1pPr>
              <a:defRPr sz="1200">
                <a:solidFill>
                  <a:schemeClr val="accent4"/>
                </a:solidFill>
                <a:latin typeface="+mn-lt"/>
              </a:defRPr>
            </a:lvl1pPr>
          </a:lstStyle>
          <a:p>
            <a:fld id="{D156BFF5-A11A-234E-A308-E7366A28581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697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Two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92CC91C-66CB-964D-8640-FF553C4B3F68}"/>
              </a:ext>
            </a:extLst>
          </p:cNvPr>
          <p:cNvSpPr/>
          <p:nvPr userDrawn="1"/>
        </p:nvSpPr>
        <p:spPr>
          <a:xfrm>
            <a:off x="6090674" y="0"/>
            <a:ext cx="61013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43F23101-BBDC-6E48-B061-F3188397AB1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-1"/>
            <a:ext cx="6090674" cy="5178129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C9DF78D-9689-404B-893B-D81AEFD60B61}"/>
              </a:ext>
            </a:extLst>
          </p:cNvPr>
          <p:cNvSpPr/>
          <p:nvPr userDrawn="1"/>
        </p:nvSpPr>
        <p:spPr>
          <a:xfrm>
            <a:off x="0" y="5178129"/>
            <a:ext cx="6090674" cy="16798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56CEBF45-08BC-D246-B09E-E89788D92FDC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>
          <a:xfrm>
            <a:off x="3016332" y="6356350"/>
            <a:ext cx="2704893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1" name="Date Placeholder 3">
            <a:extLst>
              <a:ext uri="{FF2B5EF4-FFF2-40B4-BE49-F238E27FC236}">
                <a16:creationId xmlns:a16="http://schemas.microsoft.com/office/drawing/2014/main" id="{EF3B1B5E-97CC-B343-8C1F-44F4A15CE6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346788" y="6356350"/>
            <a:ext cx="1367883" cy="36512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chemeClr val="bg2">
                    <a:lumMod val="7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6/15/XX</a:t>
            </a:r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42356286-04CD-1746-8B54-61C0FA0D47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83591" y="944457"/>
            <a:ext cx="5131081" cy="1130788"/>
          </a:xfrm>
        </p:spPr>
        <p:txBody>
          <a:bodyPr anchor="t" anchorCtr="0">
            <a:normAutofit/>
          </a:bodyPr>
          <a:lstStyle>
            <a:lvl1pPr>
              <a:defRPr sz="5400">
                <a:solidFill>
                  <a:schemeClr val="bg2">
                    <a:lumMod val="75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ECF47222-7082-7A4F-B539-2B7DA6420F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83590" y="2084832"/>
            <a:ext cx="4983480" cy="378772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600" b="1">
                <a:solidFill>
                  <a:schemeClr val="bg2">
                    <a:lumMod val="75000"/>
                  </a:schemeClr>
                </a:solidFill>
                <a:latin typeface="+mn-lt"/>
              </a:defRPr>
            </a:lvl1pPr>
            <a:lvl2pPr marL="0" indent="0" algn="l">
              <a:lnSpc>
                <a:spcPct val="100000"/>
              </a:lnSpc>
              <a:spcBef>
                <a:spcPts val="400"/>
              </a:spcBef>
              <a:buNone/>
              <a:defRPr sz="1600">
                <a:solidFill>
                  <a:schemeClr val="bg2">
                    <a:lumMod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34" name="Slide Number Placeholder 5">
            <a:extLst>
              <a:ext uri="{FF2B5EF4-FFF2-40B4-BE49-F238E27FC236}">
                <a16:creationId xmlns:a16="http://schemas.microsoft.com/office/drawing/2014/main" id="{BD1385E9-4181-6945-827C-BD08E7653A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92917" y="6356350"/>
            <a:ext cx="1104900" cy="365125"/>
          </a:xfrm>
          <a:prstGeom prst="rect">
            <a:avLst/>
          </a:prstGeom>
        </p:spPr>
        <p:txBody>
          <a:bodyPr lIns="91440" anchor="ctr"/>
          <a:lstStyle>
            <a:lvl1pPr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fld id="{D156BFF5-A11A-234E-A308-E7366A28581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Three Photos"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FA2E8-50A1-4465-AC33-6FAC0E773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918" y="447317"/>
            <a:ext cx="8163532" cy="974050"/>
          </a:xfrm>
        </p:spPr>
        <p:txBody>
          <a:bodyPr anchor="ctr" anchorCtr="0">
            <a:normAutofit/>
          </a:bodyPr>
          <a:lstStyle>
            <a:lvl1pPr algn="l">
              <a:defRPr sz="5400">
                <a:solidFill>
                  <a:schemeClr val="accent3">
                    <a:lumMod val="75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Click to edit Master</a:t>
            </a:r>
          </a:p>
        </p:txBody>
      </p:sp>
      <p:sp>
        <p:nvSpPr>
          <p:cNvPr id="29" name="Text Placeholder 16">
            <a:extLst>
              <a:ext uri="{FF2B5EF4-FFF2-40B4-BE49-F238E27FC236}">
                <a16:creationId xmlns:a16="http://schemas.microsoft.com/office/drawing/2014/main" id="{0DAE41A5-2144-F245-AB20-E2DF07E99F7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30255" y="2059572"/>
            <a:ext cx="2560320" cy="1018207"/>
          </a:xfrm>
        </p:spPr>
        <p:txBody>
          <a:bodyPr>
            <a:noAutofit/>
          </a:bodyPr>
          <a:lstStyle>
            <a:lvl1pPr marL="0" indent="0">
              <a:buNone/>
              <a:defRPr sz="7200">
                <a:solidFill>
                  <a:schemeClr val="accent6">
                    <a:lumMod val="40000"/>
                    <a:lumOff val="6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$00</a:t>
            </a:r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BFE9F041-C87F-8F43-8E51-AB5DD0B327A5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511675" y="3103182"/>
            <a:ext cx="2560320" cy="609600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accent6">
                    <a:lumMod val="40000"/>
                    <a:lumOff val="60000"/>
                  </a:schemeClr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C685202-379C-1547-948B-E51BF6A4F69F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492917" y="3776472"/>
            <a:ext cx="2560320" cy="2163351"/>
          </a:xfrm>
        </p:spPr>
        <p:txBody>
          <a:bodyPr>
            <a:noAutofit/>
          </a:bodyPr>
          <a:lstStyle>
            <a:lvl1pPr marL="0" indent="0" algn="l">
              <a:spcBef>
                <a:spcPts val="1000"/>
              </a:spcBef>
              <a:buNone/>
              <a:defRPr sz="1600">
                <a:solidFill>
                  <a:schemeClr val="bg2">
                    <a:lumMod val="75000"/>
                  </a:schemeClr>
                </a:solidFill>
                <a:latin typeface="+mn-lt"/>
              </a:defRPr>
            </a:lvl1pPr>
            <a:lvl2pPr marL="457200" indent="0" algn="l">
              <a:spcBef>
                <a:spcPts val="1000"/>
              </a:spcBef>
              <a:buNone/>
              <a:defRPr sz="1600">
                <a:solidFill>
                  <a:schemeClr val="bg2">
                    <a:lumMod val="75000"/>
                  </a:schemeClr>
                </a:solidFill>
                <a:latin typeface="+mn-lt"/>
              </a:defRPr>
            </a:lvl2pPr>
            <a:lvl3pPr marL="914400" indent="0" algn="l">
              <a:spcBef>
                <a:spcPts val="1000"/>
              </a:spcBef>
              <a:buNone/>
              <a:defRPr sz="1600">
                <a:solidFill>
                  <a:schemeClr val="bg2">
                    <a:lumMod val="75000"/>
                  </a:schemeClr>
                </a:solidFill>
                <a:latin typeface="+mn-lt"/>
              </a:defRPr>
            </a:lvl3pPr>
            <a:lvl4pPr marL="1371600" indent="0" algn="l">
              <a:spcBef>
                <a:spcPts val="1000"/>
              </a:spcBef>
              <a:buNone/>
              <a:defRPr sz="1600">
                <a:solidFill>
                  <a:schemeClr val="bg2">
                    <a:lumMod val="75000"/>
                  </a:schemeClr>
                </a:solidFill>
                <a:latin typeface="+mn-lt"/>
              </a:defRPr>
            </a:lvl4pPr>
            <a:lvl5pPr marL="1828800" indent="0" algn="l">
              <a:spcBef>
                <a:spcPts val="1000"/>
              </a:spcBef>
              <a:buNone/>
              <a:defRPr sz="1600">
                <a:solidFill>
                  <a:schemeClr val="bg2">
                    <a:lumMod val="7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1" name="Text Placeholder 16">
            <a:extLst>
              <a:ext uri="{FF2B5EF4-FFF2-40B4-BE49-F238E27FC236}">
                <a16:creationId xmlns:a16="http://schemas.microsoft.com/office/drawing/2014/main" id="{0CE1110F-B298-B541-BFDE-B0E07F7851B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362052" y="2059572"/>
            <a:ext cx="2560320" cy="1018207"/>
          </a:xfrm>
        </p:spPr>
        <p:txBody>
          <a:bodyPr>
            <a:noAutofit/>
          </a:bodyPr>
          <a:lstStyle>
            <a:lvl1pPr marL="0" indent="0">
              <a:buNone/>
              <a:defRPr sz="7200">
                <a:solidFill>
                  <a:schemeClr val="accent6">
                    <a:lumMod val="40000"/>
                    <a:lumOff val="6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$00</a:t>
            </a:r>
          </a:p>
        </p:txBody>
      </p:sp>
      <p:sp>
        <p:nvSpPr>
          <p:cNvPr id="42" name="Text Placeholder 2">
            <a:extLst>
              <a:ext uri="{FF2B5EF4-FFF2-40B4-BE49-F238E27FC236}">
                <a16:creationId xmlns:a16="http://schemas.microsoft.com/office/drawing/2014/main" id="{262191D7-447F-C149-98BD-B72403F0CE65}"/>
              </a:ext>
            </a:extLst>
          </p:cNvPr>
          <p:cNvSpPr>
            <a:spLocks noGrp="1"/>
          </p:cNvSpPr>
          <p:nvPr>
            <p:ph type="body" idx="22"/>
          </p:nvPr>
        </p:nvSpPr>
        <p:spPr>
          <a:xfrm>
            <a:off x="3343472" y="3103182"/>
            <a:ext cx="2560320" cy="609600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accent6">
                    <a:lumMod val="40000"/>
                    <a:lumOff val="60000"/>
                  </a:schemeClr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Content Placeholder 4">
            <a:extLst>
              <a:ext uri="{FF2B5EF4-FFF2-40B4-BE49-F238E27FC236}">
                <a16:creationId xmlns:a16="http://schemas.microsoft.com/office/drawing/2014/main" id="{40321E8F-68AC-0946-AD35-70EAD7D12FBB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3324712" y="3776472"/>
            <a:ext cx="2560320" cy="2163351"/>
          </a:xfrm>
        </p:spPr>
        <p:txBody>
          <a:bodyPr>
            <a:noAutofit/>
          </a:bodyPr>
          <a:lstStyle>
            <a:lvl1pPr marL="0" indent="0" algn="l">
              <a:spcBef>
                <a:spcPts val="1000"/>
              </a:spcBef>
              <a:buNone/>
              <a:defRPr sz="1600">
                <a:solidFill>
                  <a:schemeClr val="bg2">
                    <a:lumMod val="75000"/>
                  </a:schemeClr>
                </a:solidFill>
                <a:latin typeface="+mn-lt"/>
              </a:defRPr>
            </a:lvl1pPr>
            <a:lvl2pPr marL="457200" indent="0" algn="l">
              <a:spcBef>
                <a:spcPts val="1000"/>
              </a:spcBef>
              <a:buNone/>
              <a:defRPr sz="1600">
                <a:solidFill>
                  <a:schemeClr val="bg2">
                    <a:lumMod val="75000"/>
                  </a:schemeClr>
                </a:solidFill>
                <a:latin typeface="+mn-lt"/>
              </a:defRPr>
            </a:lvl2pPr>
            <a:lvl3pPr marL="914400" indent="0" algn="l">
              <a:spcBef>
                <a:spcPts val="1000"/>
              </a:spcBef>
              <a:buNone/>
              <a:defRPr sz="1600">
                <a:solidFill>
                  <a:schemeClr val="bg2">
                    <a:lumMod val="75000"/>
                  </a:schemeClr>
                </a:solidFill>
                <a:latin typeface="+mn-lt"/>
              </a:defRPr>
            </a:lvl3pPr>
            <a:lvl4pPr marL="1371600" indent="0" algn="l">
              <a:spcBef>
                <a:spcPts val="1000"/>
              </a:spcBef>
              <a:buNone/>
              <a:defRPr sz="1600">
                <a:solidFill>
                  <a:schemeClr val="bg2">
                    <a:lumMod val="75000"/>
                  </a:schemeClr>
                </a:solidFill>
                <a:latin typeface="+mn-lt"/>
              </a:defRPr>
            </a:lvl4pPr>
            <a:lvl5pPr marL="1828800" indent="0" algn="l">
              <a:spcBef>
                <a:spcPts val="1000"/>
              </a:spcBef>
              <a:buNone/>
              <a:defRPr sz="1600">
                <a:solidFill>
                  <a:schemeClr val="bg2">
                    <a:lumMod val="7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5" name="Text Placeholder 16">
            <a:extLst>
              <a:ext uri="{FF2B5EF4-FFF2-40B4-BE49-F238E27FC236}">
                <a16:creationId xmlns:a16="http://schemas.microsoft.com/office/drawing/2014/main" id="{A771C33E-C77C-8C46-AFAE-330A56B0ECD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147783" y="2059572"/>
            <a:ext cx="2508668" cy="1018207"/>
          </a:xfrm>
        </p:spPr>
        <p:txBody>
          <a:bodyPr>
            <a:noAutofit/>
          </a:bodyPr>
          <a:lstStyle>
            <a:lvl1pPr marL="0" indent="0">
              <a:buNone/>
              <a:defRPr sz="7200">
                <a:solidFill>
                  <a:schemeClr val="accent6">
                    <a:lumMod val="40000"/>
                    <a:lumOff val="6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$00</a:t>
            </a:r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442F76F2-61F6-5748-9924-28BCE2D669B8}"/>
              </a:ext>
            </a:extLst>
          </p:cNvPr>
          <p:cNvSpPr>
            <a:spLocks noGrp="1"/>
          </p:cNvSpPr>
          <p:nvPr>
            <p:ph type="body" idx="25"/>
          </p:nvPr>
        </p:nvSpPr>
        <p:spPr>
          <a:xfrm>
            <a:off x="6129203" y="3103182"/>
            <a:ext cx="2527247" cy="609600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accent6">
                    <a:lumMod val="40000"/>
                    <a:lumOff val="60000"/>
                  </a:schemeClr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Content Placeholder 4">
            <a:extLst>
              <a:ext uri="{FF2B5EF4-FFF2-40B4-BE49-F238E27FC236}">
                <a16:creationId xmlns:a16="http://schemas.microsoft.com/office/drawing/2014/main" id="{4FBB18F0-1B37-BB4D-8805-1060DC42C458}"/>
              </a:ext>
            </a:extLst>
          </p:cNvPr>
          <p:cNvSpPr>
            <a:spLocks noGrp="1"/>
          </p:cNvSpPr>
          <p:nvPr>
            <p:ph sz="quarter" idx="26"/>
          </p:nvPr>
        </p:nvSpPr>
        <p:spPr>
          <a:xfrm>
            <a:off x="6099048" y="3776472"/>
            <a:ext cx="2557402" cy="2163351"/>
          </a:xfrm>
        </p:spPr>
        <p:txBody>
          <a:bodyPr>
            <a:noAutofit/>
          </a:bodyPr>
          <a:lstStyle>
            <a:lvl1pPr marL="0" indent="0" algn="l">
              <a:spcBef>
                <a:spcPts val="1000"/>
              </a:spcBef>
              <a:buNone/>
              <a:defRPr sz="1600">
                <a:solidFill>
                  <a:schemeClr val="bg2">
                    <a:lumMod val="75000"/>
                  </a:schemeClr>
                </a:solidFill>
                <a:latin typeface="+mn-lt"/>
              </a:defRPr>
            </a:lvl1pPr>
            <a:lvl2pPr marL="457200" indent="0" algn="l">
              <a:spcBef>
                <a:spcPts val="1000"/>
              </a:spcBef>
              <a:buNone/>
              <a:defRPr sz="1600">
                <a:solidFill>
                  <a:schemeClr val="bg2">
                    <a:lumMod val="75000"/>
                  </a:schemeClr>
                </a:solidFill>
                <a:latin typeface="+mn-lt"/>
              </a:defRPr>
            </a:lvl2pPr>
            <a:lvl3pPr marL="914400" indent="0" algn="l">
              <a:spcBef>
                <a:spcPts val="1000"/>
              </a:spcBef>
              <a:buNone/>
              <a:defRPr sz="1600">
                <a:solidFill>
                  <a:schemeClr val="bg2">
                    <a:lumMod val="75000"/>
                  </a:schemeClr>
                </a:solidFill>
                <a:latin typeface="+mn-lt"/>
              </a:defRPr>
            </a:lvl3pPr>
            <a:lvl4pPr marL="1371600" indent="0" algn="l">
              <a:spcBef>
                <a:spcPts val="1000"/>
              </a:spcBef>
              <a:buNone/>
              <a:defRPr sz="1600">
                <a:solidFill>
                  <a:schemeClr val="bg2">
                    <a:lumMod val="75000"/>
                  </a:schemeClr>
                </a:solidFill>
                <a:latin typeface="+mn-lt"/>
              </a:defRPr>
            </a:lvl4pPr>
            <a:lvl5pPr marL="1828800" indent="0" algn="l">
              <a:spcBef>
                <a:spcPts val="1000"/>
              </a:spcBef>
              <a:buNone/>
              <a:defRPr sz="1600">
                <a:solidFill>
                  <a:schemeClr val="bg2">
                    <a:lumMod val="7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4EC4DC40-934B-2F47-BCFA-5952BEE68E5F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9157764" y="0"/>
            <a:ext cx="3044952" cy="685800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55" name="Slide Number Placeholder 5">
            <a:extLst>
              <a:ext uri="{FF2B5EF4-FFF2-40B4-BE49-F238E27FC236}">
                <a16:creationId xmlns:a16="http://schemas.microsoft.com/office/drawing/2014/main" id="{92C2F78E-AAC9-304E-8939-1489078E61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92917" y="6356350"/>
            <a:ext cx="1104900" cy="365125"/>
          </a:xfrm>
          <a:prstGeom prst="rect">
            <a:avLst/>
          </a:prstGeom>
        </p:spPr>
        <p:txBody>
          <a:bodyPr lIns="91440" anchor="ctr"/>
          <a:lstStyle>
            <a:lvl1pPr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fld id="{D156BFF5-A11A-234E-A308-E7366A28581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6" name="Date Placeholder 3">
            <a:extLst>
              <a:ext uri="{FF2B5EF4-FFF2-40B4-BE49-F238E27FC236}">
                <a16:creationId xmlns:a16="http://schemas.microsoft.com/office/drawing/2014/main" id="{22CDA81B-D223-2940-BCAD-E9E908E36E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569374" y="6356350"/>
            <a:ext cx="2087076" cy="36512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6/15/XX</a:t>
            </a:r>
            <a:endParaRPr lang="en-US" dirty="0"/>
          </a:p>
        </p:txBody>
      </p:sp>
      <p:sp>
        <p:nvSpPr>
          <p:cNvPr id="57" name="Footer Placeholder 16">
            <a:extLst>
              <a:ext uri="{FF2B5EF4-FFF2-40B4-BE49-F238E27FC236}">
                <a16:creationId xmlns:a16="http://schemas.microsoft.com/office/drawing/2014/main" id="{17CB3272-A681-F44E-8E30-0DB937550EF3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>
          <a:xfrm>
            <a:off x="2865020" y="6356350"/>
            <a:ext cx="3298065" cy="365125"/>
          </a:xfrm>
          <a:prstGeom prst="rect">
            <a:avLst/>
          </a:prstGeom>
        </p:spPr>
        <p:txBody>
          <a:bodyPr/>
          <a:lstStyle>
            <a:lvl1pPr algn="ctr">
              <a:defRPr>
                <a:latin typeface="+mn-lt"/>
              </a:defRPr>
            </a:lvl1pPr>
          </a:lstStyle>
          <a:p>
            <a:r>
              <a:rPr lang="en-US" dirty="0"/>
              <a:t>PITCH DECK</a:t>
            </a:r>
          </a:p>
        </p:txBody>
      </p:sp>
    </p:spTree>
    <p:extLst>
      <p:ext uri="{BB962C8B-B14F-4D97-AF65-F5344CB8AC3E}">
        <p14:creationId xmlns:p14="http://schemas.microsoft.com/office/powerpoint/2010/main" val="761086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C855C320-6D70-974D-AD87-3EEFC128B39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3049524" cy="685800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CC68FA9-F7C6-0245-97E0-B8475C0082DA}"/>
              </a:ext>
            </a:extLst>
          </p:cNvPr>
          <p:cNvSpPr/>
          <p:nvPr userDrawn="1"/>
        </p:nvSpPr>
        <p:spPr>
          <a:xfrm>
            <a:off x="3049525" y="1"/>
            <a:ext cx="9142476" cy="172877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72005B53-16AE-6245-A669-FFC152CE2E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542441" y="2480479"/>
            <a:ext cx="2562629" cy="318102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600" b="1">
                <a:solidFill>
                  <a:schemeClr val="bg2">
                    <a:lumMod val="75000"/>
                  </a:schemeClr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1000"/>
              </a:spcBef>
              <a:buNone/>
              <a:defRPr sz="1600">
                <a:solidFill>
                  <a:schemeClr val="bg2">
                    <a:lumMod val="75000"/>
                  </a:schemeClr>
                </a:solidFill>
                <a:latin typeface="+mn-lt"/>
              </a:defRPr>
            </a:lvl2pPr>
            <a:lvl3pPr marL="914400" indent="0">
              <a:lnSpc>
                <a:spcPct val="100000"/>
              </a:lnSpc>
              <a:buNone/>
              <a:defRPr sz="1600">
                <a:solidFill>
                  <a:schemeClr val="bg2">
                    <a:lumMod val="75000"/>
                  </a:schemeClr>
                </a:solidFill>
                <a:latin typeface="+mn-lt"/>
              </a:defRPr>
            </a:lvl3pPr>
            <a:lvl4pPr marL="1371600" indent="0">
              <a:lnSpc>
                <a:spcPct val="100000"/>
              </a:lnSpc>
              <a:buNone/>
              <a:defRPr sz="1600">
                <a:solidFill>
                  <a:schemeClr val="bg2">
                    <a:lumMod val="75000"/>
                  </a:schemeClr>
                </a:solidFill>
                <a:latin typeface="+mn-lt"/>
              </a:defRPr>
            </a:lvl4pPr>
            <a:lvl5pPr marL="1828800" indent="0">
              <a:lnSpc>
                <a:spcPct val="100000"/>
              </a:lnSpc>
              <a:buNone/>
              <a:defRPr sz="1600">
                <a:solidFill>
                  <a:schemeClr val="bg2">
                    <a:lumMod val="7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30" name="Content Placeholder 3">
            <a:extLst>
              <a:ext uri="{FF2B5EF4-FFF2-40B4-BE49-F238E27FC236}">
                <a16:creationId xmlns:a16="http://schemas.microsoft.com/office/drawing/2014/main" id="{3160948A-B0E0-C146-BE25-49A0EEB08FB6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6391238" y="2480479"/>
            <a:ext cx="2562629" cy="318102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600" b="1">
                <a:solidFill>
                  <a:schemeClr val="bg2">
                    <a:lumMod val="75000"/>
                  </a:schemeClr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1000"/>
              </a:spcBef>
              <a:buNone/>
              <a:defRPr sz="1600">
                <a:solidFill>
                  <a:schemeClr val="bg2">
                    <a:lumMod val="75000"/>
                  </a:schemeClr>
                </a:solidFill>
                <a:latin typeface="+mn-lt"/>
              </a:defRPr>
            </a:lvl2pPr>
            <a:lvl3pPr marL="914400" indent="0">
              <a:lnSpc>
                <a:spcPct val="100000"/>
              </a:lnSpc>
              <a:buNone/>
              <a:defRPr sz="1600">
                <a:solidFill>
                  <a:schemeClr val="bg2">
                    <a:lumMod val="75000"/>
                  </a:schemeClr>
                </a:solidFill>
                <a:latin typeface="+mn-lt"/>
              </a:defRPr>
            </a:lvl3pPr>
            <a:lvl4pPr marL="1371600" indent="0">
              <a:lnSpc>
                <a:spcPct val="100000"/>
              </a:lnSpc>
              <a:buNone/>
              <a:defRPr sz="1600">
                <a:solidFill>
                  <a:schemeClr val="bg2">
                    <a:lumMod val="75000"/>
                  </a:schemeClr>
                </a:solidFill>
                <a:latin typeface="+mn-lt"/>
              </a:defRPr>
            </a:lvl4pPr>
            <a:lvl5pPr marL="1828800" indent="0">
              <a:lnSpc>
                <a:spcPct val="100000"/>
              </a:lnSpc>
              <a:buNone/>
              <a:defRPr sz="1600">
                <a:solidFill>
                  <a:schemeClr val="bg2">
                    <a:lumMod val="7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32" name="Content Placeholder 3">
            <a:extLst>
              <a:ext uri="{FF2B5EF4-FFF2-40B4-BE49-F238E27FC236}">
                <a16:creationId xmlns:a16="http://schemas.microsoft.com/office/drawing/2014/main" id="{8877D5D4-CC79-6349-BA9D-0BE5AFC21861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9239511" y="2480479"/>
            <a:ext cx="2475162" cy="318102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600" b="1">
                <a:solidFill>
                  <a:schemeClr val="bg2">
                    <a:lumMod val="75000"/>
                  </a:schemeClr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1000"/>
              </a:spcBef>
              <a:buNone/>
              <a:defRPr sz="1600">
                <a:solidFill>
                  <a:schemeClr val="bg2">
                    <a:lumMod val="75000"/>
                  </a:schemeClr>
                </a:solidFill>
                <a:latin typeface="+mn-lt"/>
              </a:defRPr>
            </a:lvl2pPr>
            <a:lvl3pPr marL="914400" indent="0">
              <a:lnSpc>
                <a:spcPct val="100000"/>
              </a:lnSpc>
              <a:buNone/>
              <a:defRPr sz="1600">
                <a:solidFill>
                  <a:schemeClr val="bg2">
                    <a:lumMod val="75000"/>
                  </a:schemeClr>
                </a:solidFill>
                <a:latin typeface="+mn-lt"/>
              </a:defRPr>
            </a:lvl3pPr>
            <a:lvl4pPr marL="1371600" indent="0">
              <a:lnSpc>
                <a:spcPct val="100000"/>
              </a:lnSpc>
              <a:buNone/>
              <a:defRPr sz="1600">
                <a:solidFill>
                  <a:schemeClr val="bg2">
                    <a:lumMod val="75000"/>
                  </a:schemeClr>
                </a:solidFill>
                <a:latin typeface="+mn-lt"/>
              </a:defRPr>
            </a:lvl4pPr>
            <a:lvl5pPr marL="1828800" indent="0">
              <a:lnSpc>
                <a:spcPct val="100000"/>
              </a:lnSpc>
              <a:buNone/>
              <a:defRPr sz="1600">
                <a:solidFill>
                  <a:schemeClr val="bg2">
                    <a:lumMod val="7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35" name="Title 1">
            <a:extLst>
              <a:ext uri="{FF2B5EF4-FFF2-40B4-BE49-F238E27FC236}">
                <a16:creationId xmlns:a16="http://schemas.microsoft.com/office/drawing/2014/main" id="{3DB894E3-7E74-094D-BCC8-5E86F34B7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2440" y="428844"/>
            <a:ext cx="8172231" cy="1014979"/>
          </a:xfrm>
        </p:spPr>
        <p:txBody>
          <a:bodyPr anchor="ctr" anchorCtr="0">
            <a:normAutofit/>
          </a:bodyPr>
          <a:lstStyle>
            <a:lvl1pPr algn="l"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4" name="Slide Number Placeholder 5">
            <a:extLst>
              <a:ext uri="{FF2B5EF4-FFF2-40B4-BE49-F238E27FC236}">
                <a16:creationId xmlns:a16="http://schemas.microsoft.com/office/drawing/2014/main" id="{841B8290-28DF-BD48-8410-062B0B9772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92917" y="6356350"/>
            <a:ext cx="1104900" cy="365125"/>
          </a:xfrm>
          <a:prstGeom prst="rect">
            <a:avLst/>
          </a:prstGeom>
        </p:spPr>
        <p:txBody>
          <a:bodyPr lIns="91440" anchor="ctr"/>
          <a:lstStyle>
            <a:lvl1pPr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fld id="{D156BFF5-A11A-234E-A308-E7366A28581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5" name="Footer Placeholder 4">
            <a:extLst>
              <a:ext uri="{FF2B5EF4-FFF2-40B4-BE49-F238E27FC236}">
                <a16:creationId xmlns:a16="http://schemas.microsoft.com/office/drawing/2014/main" id="{F5DCEB1E-BA29-B849-88A4-B9DA304317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67948" y="6356350"/>
            <a:ext cx="26492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4"/>
                </a:solidFill>
                <a:latin typeface="+mn-lt"/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6" name="Date Placeholder 3">
            <a:extLst>
              <a:ext uri="{FF2B5EF4-FFF2-40B4-BE49-F238E27FC236}">
                <a16:creationId xmlns:a16="http://schemas.microsoft.com/office/drawing/2014/main" id="{C185ECBC-03C3-E144-B7F4-D2E6D1BDD090}"/>
              </a:ext>
            </a:extLst>
          </p:cNvPr>
          <p:cNvSpPr>
            <a:spLocks noGrp="1"/>
          </p:cNvSpPr>
          <p:nvPr>
            <p:ph type="dt" sz="half" idx="23"/>
          </p:nvPr>
        </p:nvSpPr>
        <p:spPr>
          <a:xfrm>
            <a:off x="10285388" y="6356350"/>
            <a:ext cx="1429284" cy="36512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chemeClr val="accent4"/>
                </a:solidFill>
                <a:latin typeface="+mn-lt"/>
              </a:defRPr>
            </a:lvl1pPr>
          </a:lstStyle>
          <a:p>
            <a:r>
              <a:rPr lang="en-US"/>
              <a:t>6/15/XX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694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CB042B-EDBE-164C-9074-51EBD64357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5768C1E3-BF37-F647-A9CC-2D17F7D758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6/15/XX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A364748-85A7-FB43-9595-55ADAB9F8E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81000" y="6356350"/>
            <a:ext cx="1104900" cy="365125"/>
          </a:xfrm>
          <a:prstGeom prst="rect">
            <a:avLst/>
          </a:prstGeom>
        </p:spPr>
        <p:txBody>
          <a:bodyPr anchor="ctr"/>
          <a:lstStyle>
            <a:lvl1pPr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fld id="{D156BFF5-A11A-234E-A308-E7366A28581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7" r:id="rId2"/>
    <p:sldLayoutId id="2147483669" r:id="rId3"/>
    <p:sldLayoutId id="2147483650" r:id="rId4"/>
    <p:sldLayoutId id="2147483658" r:id="rId5"/>
    <p:sldLayoutId id="2147483668" r:id="rId6"/>
    <p:sldLayoutId id="2147483651" r:id="rId7"/>
    <p:sldLayoutId id="2147483664" r:id="rId8"/>
    <p:sldLayoutId id="2147483652" r:id="rId9"/>
    <p:sldLayoutId id="2147483653" r:id="rId10"/>
    <p:sldLayoutId id="2147483663" r:id="rId11"/>
    <p:sldLayoutId id="2147483660" r:id="rId12"/>
    <p:sldLayoutId id="2147483654" r:id="rId13"/>
    <p:sldLayoutId id="2147483666" r:id="rId14"/>
    <p:sldLayoutId id="2147483659" r:id="rId15"/>
    <p:sldLayoutId id="2147483655" r:id="rId16"/>
    <p:sldLayoutId id="2147483661" r:id="rId17"/>
    <p:sldLayoutId id="2147483662" r:id="rId18"/>
    <p:sldLayoutId id="2147483656" r:id="rId1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9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9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ikipedia.com/" TargetMode="Externa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9.xml"/><Relationship Id="rId6" Type="http://schemas.openxmlformats.org/officeDocument/2006/relationships/hyperlink" Target="http://www.analyticsvidya.com/" TargetMode="External"/><Relationship Id="rId5" Type="http://schemas.openxmlformats.org/officeDocument/2006/relationships/hyperlink" Target="http://www.kaggle.com/" TargetMode="External"/><Relationship Id="rId4" Type="http://schemas.openxmlformats.org/officeDocument/2006/relationships/hyperlink" Target="http://www.github.com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8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6" descr="Record player">
            <a:extLst>
              <a:ext uri="{FF2B5EF4-FFF2-40B4-BE49-F238E27FC236}">
                <a16:creationId xmlns:a16="http://schemas.microsoft.com/office/drawing/2014/main" id="{FC7BF861-A2E4-494A-9D38-58474C648302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</p:spPr>
      </p:pic>
      <p:sp>
        <p:nvSpPr>
          <p:cNvPr id="29" name="Title 28">
            <a:extLst>
              <a:ext uri="{FF2B5EF4-FFF2-40B4-BE49-F238E27FC236}">
                <a16:creationId xmlns:a16="http://schemas.microsoft.com/office/drawing/2014/main" id="{FE3864CD-34AE-44AD-9AE5-19255E6433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44" y="3765277"/>
            <a:ext cx="9204267" cy="2025923"/>
          </a:xfrm>
        </p:spPr>
        <p:txBody>
          <a:bodyPr/>
          <a:lstStyle/>
          <a:p>
            <a:r>
              <a:rPr lang="en-US" dirty="0"/>
              <a:t>Chinook Music Store Analysis</a:t>
            </a:r>
          </a:p>
        </p:txBody>
      </p:sp>
      <p:sp>
        <p:nvSpPr>
          <p:cNvPr id="20" name="Subtitle 19">
            <a:extLst>
              <a:ext uri="{FF2B5EF4-FFF2-40B4-BE49-F238E27FC236}">
                <a16:creationId xmlns:a16="http://schemas.microsoft.com/office/drawing/2014/main" id="{B069F010-04B4-4EB7-8DFA-29084F8AA1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2918" y="5791200"/>
            <a:ext cx="8117840" cy="1062134"/>
          </a:xfrm>
          <a:effectLst>
            <a:outerShdw blurRad="152422" dist="77657" sx="110000" sy="110000" algn="ctr" rotWithShape="0">
              <a:schemeClr val="tx1">
                <a:alpha val="93000"/>
              </a:schemeClr>
            </a:outerShdw>
          </a:effectLst>
        </p:spPr>
        <p:txBody>
          <a:bodyPr/>
          <a:lstStyle/>
          <a:p>
            <a:r>
              <a:rPr lang="en-US" dirty="0"/>
              <a:t>Ekansh Agnihotri</a:t>
            </a:r>
          </a:p>
          <a:p>
            <a:r>
              <a:rPr lang="en-US" dirty="0"/>
              <a:t>04/08/2024</a:t>
            </a:r>
          </a:p>
        </p:txBody>
      </p:sp>
    </p:spTree>
    <p:extLst>
      <p:ext uri="{BB962C8B-B14F-4D97-AF65-F5344CB8AC3E}">
        <p14:creationId xmlns:p14="http://schemas.microsoft.com/office/powerpoint/2010/main" val="16829431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6F7BB-30A8-4980-AD4A-2FB0B53FA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917" y="365125"/>
            <a:ext cx="11221755" cy="1143645"/>
          </a:xfrm>
        </p:spPr>
        <p:txBody>
          <a:bodyPr/>
          <a:lstStyle/>
          <a:p>
            <a:r>
              <a:rPr lang="en-US" dirty="0"/>
              <a:t>Subjective Questions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8B550D-5BF9-5C40-981D-C5314EB88F11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>
          <a:xfrm>
            <a:off x="492917" y="6356350"/>
            <a:ext cx="1104900" cy="365125"/>
          </a:xfrm>
        </p:spPr>
        <p:txBody>
          <a:bodyPr/>
          <a:lstStyle/>
          <a:p>
            <a:fld id="{D156BFF5-A11A-234E-A308-E7366A28581C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0" name="Content Placeholder 4">
            <a:extLst>
              <a:ext uri="{FF2B5EF4-FFF2-40B4-BE49-F238E27FC236}">
                <a16:creationId xmlns:a16="http://schemas.microsoft.com/office/drawing/2014/main" id="{9DAE4854-32B6-EECD-3888-DFE9203FC79B}"/>
              </a:ext>
            </a:extLst>
          </p:cNvPr>
          <p:cNvSpPr txBox="1">
            <a:spLocks/>
          </p:cNvSpPr>
          <p:nvPr/>
        </p:nvSpPr>
        <p:spPr>
          <a:xfrm>
            <a:off x="224900" y="1796143"/>
            <a:ext cx="6132357" cy="4925331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Regional Market Analysis: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Do customer purchasing behaviors and churn rates vary across different geographic regions or store locations? How might these correlate with local demographic or economic factors?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Key Takeaways</a:t>
            </a: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: -</a:t>
            </a:r>
          </a:p>
          <a:p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It is evident that the countries in Europe are having high churn rate.</a:t>
            </a:r>
          </a:p>
          <a:p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It shows that economic factors play a crucial role in the sales of the company.</a:t>
            </a:r>
          </a:p>
          <a:p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Therefore more number of advertisements should be launched in the countries with high economy and cheaper tracks should be sold in the </a:t>
            </a:r>
            <a:r>
              <a:rPr lang="en-US" sz="1800" dirty="0" err="1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coutries</a:t>
            </a: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with low economy.</a:t>
            </a:r>
          </a:p>
          <a:p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Population of countries also affect the sales.</a:t>
            </a:r>
          </a:p>
        </p:txBody>
      </p:sp>
      <mc:AlternateContent xmlns:mc="http://schemas.openxmlformats.org/markup-compatibility/2006" xmlns:cx4="http://schemas.microsoft.com/office/drawing/2016/5/10/chartex">
        <mc:Choice Requires="cx4">
          <p:graphicFrame>
            <p:nvGraphicFramePr>
              <p:cNvPr id="3" name="Chart 2">
                <a:extLst>
                  <a:ext uri="{FF2B5EF4-FFF2-40B4-BE49-F238E27FC236}">
                    <a16:creationId xmlns:a16="http://schemas.microsoft.com/office/drawing/2014/main" id="{FE6F88F0-5ECC-7ADE-80B9-151E6E4CE7C5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106757262"/>
                  </p:ext>
                </p:extLst>
              </p:nvPr>
            </p:nvGraphicFramePr>
            <p:xfrm>
              <a:off x="6625274" y="1883228"/>
              <a:ext cx="5341826" cy="4838246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3" name="Chart 2">
                <a:extLst>
                  <a:ext uri="{FF2B5EF4-FFF2-40B4-BE49-F238E27FC236}">
                    <a16:creationId xmlns:a16="http://schemas.microsoft.com/office/drawing/2014/main" id="{FE6F88F0-5ECC-7ADE-80B9-151E6E4CE7C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25274" y="1883228"/>
                <a:ext cx="5341826" cy="4838246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443303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6F7BB-30A8-4980-AD4A-2FB0B53FA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917" y="365125"/>
            <a:ext cx="11221755" cy="1143645"/>
          </a:xfrm>
        </p:spPr>
        <p:txBody>
          <a:bodyPr/>
          <a:lstStyle/>
          <a:p>
            <a:r>
              <a:rPr lang="en-US" dirty="0"/>
              <a:t>Subjective Questions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8B550D-5BF9-5C40-981D-C5314EB88F11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>
          <a:xfrm>
            <a:off x="492917" y="6356350"/>
            <a:ext cx="1104900" cy="365125"/>
          </a:xfrm>
        </p:spPr>
        <p:txBody>
          <a:bodyPr/>
          <a:lstStyle/>
          <a:p>
            <a:fld id="{D156BFF5-A11A-234E-A308-E7366A28581C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0" name="Content Placeholder 4">
            <a:extLst>
              <a:ext uri="{FF2B5EF4-FFF2-40B4-BE49-F238E27FC236}">
                <a16:creationId xmlns:a16="http://schemas.microsoft.com/office/drawing/2014/main" id="{9DAE4854-32B6-EECD-3888-DFE9203FC79B}"/>
              </a:ext>
            </a:extLst>
          </p:cNvPr>
          <p:cNvSpPr txBox="1">
            <a:spLocks/>
          </p:cNvSpPr>
          <p:nvPr/>
        </p:nvSpPr>
        <p:spPr>
          <a:xfrm>
            <a:off x="224900" y="1796143"/>
            <a:ext cx="6132357" cy="4925331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Customer Risk Profiling: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Based on customer profiles (age, gender, location, purchase history), which customer segments are more likely to churn or pose a higher risk of reduced spending? What factors contribute to this risk?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Key Takeaways</a:t>
            </a: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: -</a:t>
            </a:r>
          </a:p>
          <a:p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The overall sales per month has a decreasing trend which shows that the sales had gone down during the 2</a:t>
            </a:r>
            <a:r>
              <a:rPr lang="en-US" sz="1800" baseline="300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nd</a:t>
            </a: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last quarter . </a:t>
            </a:r>
          </a:p>
          <a:p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But during last quarter sales are again increasing.</a:t>
            </a:r>
          </a:p>
          <a:p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Therefore, it is seen that new promotional campaigns need to be done in those countries to reduce churn rate as well as maintain &amp; increase the spending.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CEE1D5C2-24C6-E4E3-F09B-235FE895A10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65287108"/>
              </p:ext>
            </p:extLst>
          </p:nvPr>
        </p:nvGraphicFramePr>
        <p:xfrm>
          <a:off x="6252100" y="2341675"/>
          <a:ext cx="5715000" cy="38342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629876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06996-9177-F64B-825B-0A48BC45A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2440" y="428844"/>
            <a:ext cx="8172231" cy="1014979"/>
          </a:xfrm>
        </p:spPr>
        <p:txBody>
          <a:bodyPr/>
          <a:lstStyle/>
          <a:p>
            <a:r>
              <a:rPr lang="en-US" dirty="0"/>
              <a:t>Recommendations</a:t>
            </a:r>
          </a:p>
        </p:txBody>
      </p:sp>
      <p:pic>
        <p:nvPicPr>
          <p:cNvPr id="13" name="Picture Placeholder 12" descr="Speakers">
            <a:extLst>
              <a:ext uri="{FF2B5EF4-FFF2-40B4-BE49-F238E27FC236}">
                <a16:creationId xmlns:a16="http://schemas.microsoft.com/office/drawing/2014/main" id="{7E8630EA-BA13-9343-8C9D-ADE2C71B94C1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3049524" cy="6858000"/>
          </a:xfrm>
        </p:spPr>
      </p:pic>
      <p:sp>
        <p:nvSpPr>
          <p:cNvPr id="21" name="Slide Number Placeholder 6">
            <a:extLst>
              <a:ext uri="{FF2B5EF4-FFF2-40B4-BE49-F238E27FC236}">
                <a16:creationId xmlns:a16="http://schemas.microsoft.com/office/drawing/2014/main" id="{26BF55EE-1CC1-BC49-B1B0-D13C5EAECFB0}"/>
              </a:ext>
            </a:extLst>
          </p:cNvPr>
          <p:cNvSpPr txBox="1">
            <a:spLocks/>
          </p:cNvSpPr>
          <p:nvPr/>
        </p:nvSpPr>
        <p:spPr>
          <a:xfrm>
            <a:off x="381000" y="6356350"/>
            <a:ext cx="1104900" cy="365125"/>
          </a:xfrm>
          <a:prstGeom prst="rect">
            <a:avLst/>
          </a:prstGeom>
        </p:spPr>
        <p:txBody>
          <a:bodyPr lIns="18288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bg1"/>
                </a:solidFill>
                <a:latin typeface="Avenir Next LT Pro" panose="020B0504020202020204" pitchFamily="34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156BFF5-A11A-234E-A308-E7366A28581C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B913405-6DA5-4454-A7CA-D386C59E65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156BFF5-A11A-234E-A308-E7366A28581C}" type="slidenum">
              <a:rPr lang="en-US" smtClean="0"/>
              <a:pPr/>
              <a:t>12</a:t>
            </a:fld>
            <a:endParaRPr lang="en-US" dirty="0"/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99EC570C-5293-47A8-5F21-168A302A43F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598043"/>
              </p:ext>
            </p:extLst>
          </p:nvPr>
        </p:nvGraphicFramePr>
        <p:xfrm>
          <a:off x="3767755" y="1957241"/>
          <a:ext cx="8172231" cy="4629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663199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06996-9177-F64B-825B-0A48BC45A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2440" y="428844"/>
            <a:ext cx="8172231" cy="1014979"/>
          </a:xfrm>
        </p:spPr>
        <p:txBody>
          <a:bodyPr/>
          <a:lstStyle/>
          <a:p>
            <a:r>
              <a:rPr lang="en-US" dirty="0"/>
              <a:t>Recommendations</a:t>
            </a:r>
          </a:p>
        </p:txBody>
      </p:sp>
      <p:pic>
        <p:nvPicPr>
          <p:cNvPr id="13" name="Picture Placeholder 12" descr="Speakers">
            <a:extLst>
              <a:ext uri="{FF2B5EF4-FFF2-40B4-BE49-F238E27FC236}">
                <a16:creationId xmlns:a16="http://schemas.microsoft.com/office/drawing/2014/main" id="{7E8630EA-BA13-9343-8C9D-ADE2C71B94C1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3049524" cy="6858000"/>
          </a:xfrm>
        </p:spPr>
      </p:pic>
      <p:sp>
        <p:nvSpPr>
          <p:cNvPr id="21" name="Slide Number Placeholder 6">
            <a:extLst>
              <a:ext uri="{FF2B5EF4-FFF2-40B4-BE49-F238E27FC236}">
                <a16:creationId xmlns:a16="http://schemas.microsoft.com/office/drawing/2014/main" id="{26BF55EE-1CC1-BC49-B1B0-D13C5EAECFB0}"/>
              </a:ext>
            </a:extLst>
          </p:cNvPr>
          <p:cNvSpPr txBox="1">
            <a:spLocks/>
          </p:cNvSpPr>
          <p:nvPr/>
        </p:nvSpPr>
        <p:spPr>
          <a:xfrm>
            <a:off x="381000" y="6356350"/>
            <a:ext cx="1104900" cy="365125"/>
          </a:xfrm>
          <a:prstGeom prst="rect">
            <a:avLst/>
          </a:prstGeom>
        </p:spPr>
        <p:txBody>
          <a:bodyPr lIns="18288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bg1"/>
                </a:solidFill>
                <a:latin typeface="Avenir Next LT Pro" panose="020B0504020202020204" pitchFamily="34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156BFF5-A11A-234E-A308-E7366A28581C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B913405-6DA5-4454-A7CA-D386C59E65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156BFF5-A11A-234E-A308-E7366A28581C}" type="slidenum">
              <a:rPr lang="en-US" smtClean="0"/>
              <a:pPr/>
              <a:t>13</a:t>
            </a:fld>
            <a:endParaRPr lang="en-US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F00B5E2A-9EA8-3D45-5570-E89D4083C47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11055307"/>
              </p:ext>
            </p:extLst>
          </p:nvPr>
        </p:nvGraphicFramePr>
        <p:xfrm>
          <a:off x="3564555" y="1719943"/>
          <a:ext cx="8128000" cy="51380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386268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38A59-D689-8B40-B9C0-3584DE438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7" y="5301343"/>
            <a:ext cx="11430000" cy="1458686"/>
          </a:xfrm>
        </p:spPr>
        <p:txBody>
          <a:bodyPr anchor="t">
            <a:normAutofit fontScale="90000"/>
          </a:bodyPr>
          <a:lstStyle/>
          <a:p>
            <a:r>
              <a:rPr lang="en-US" sz="4000" b="0" i="0" dirty="0">
                <a:solidFill>
                  <a:srgbClr val="3A3A3A"/>
                </a:solidFill>
                <a:effectLst/>
                <a:latin typeface="Elephant Pro" panose="00000500000000000000" pitchFamily="2" charset="0"/>
              </a:rPr>
              <a:t>“Music gives a soul to the universe, wings to the mind, flight to the imagination and life to everything.” ― Plato</a:t>
            </a:r>
            <a:br>
              <a:rPr lang="en-US" b="0" i="0" dirty="0">
                <a:solidFill>
                  <a:srgbClr val="3A3A3A"/>
                </a:solidFill>
                <a:effectLst/>
                <a:latin typeface="Times New Roman" panose="02020603050405020304" pitchFamily="18" charset="0"/>
              </a:rPr>
            </a:br>
            <a:endParaRPr lang="en-US" dirty="0"/>
          </a:p>
        </p:txBody>
      </p:sp>
      <p:pic>
        <p:nvPicPr>
          <p:cNvPr id="5" name="Picture Placeholder 4" descr="Records">
            <a:extLst>
              <a:ext uri="{FF2B5EF4-FFF2-40B4-BE49-F238E27FC236}">
                <a16:creationId xmlns:a16="http://schemas.microsoft.com/office/drawing/2014/main" id="{0A611BA3-0C1D-FA4F-BF9F-1DFB417CE15E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"/>
            <a:ext cx="12192000" cy="5178127"/>
          </a:xfrm>
        </p:spPr>
      </p:pic>
    </p:spTree>
    <p:extLst>
      <p:ext uri="{BB962C8B-B14F-4D97-AF65-F5344CB8AC3E}">
        <p14:creationId xmlns:p14="http://schemas.microsoft.com/office/powerpoint/2010/main" val="20318328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72E4B4-924E-4AE5-99D4-28252D92E9B9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92917" y="1970314"/>
            <a:ext cx="3895868" cy="4386036"/>
          </a:xfrm>
        </p:spPr>
        <p:txBody>
          <a:bodyPr>
            <a:normAutofit fontScale="92500" lnSpcReduction="10000"/>
          </a:bodyPr>
          <a:lstStyle/>
          <a:p>
            <a:pPr marL="342900" lvl="1" indent="-342900">
              <a:buFont typeface="+mj-lt"/>
              <a:buAutoNum type="arabicPeriod"/>
            </a:pPr>
            <a:r>
              <a:rPr lang="en-ZA" sz="1900" dirty="0"/>
              <a:t>Identified trends based on country, genre and artist.</a:t>
            </a:r>
          </a:p>
          <a:p>
            <a:pPr marL="342900" lvl="1" indent="-342900">
              <a:buFont typeface="+mj-lt"/>
              <a:buAutoNum type="arabicPeriod"/>
            </a:pPr>
            <a:r>
              <a:rPr lang="en-ZA" sz="1900" dirty="0"/>
              <a:t>Company needs more promotion and marketing and expansion in market size.</a:t>
            </a:r>
          </a:p>
          <a:p>
            <a:pPr marL="342900" lvl="1" indent="-342900">
              <a:buFont typeface="+mj-lt"/>
              <a:buAutoNum type="arabicPeriod"/>
            </a:pPr>
            <a:r>
              <a:rPr lang="en-ZA" sz="1900" dirty="0"/>
              <a:t>Customer retention will help in increasing the revenue of the company.</a:t>
            </a:r>
          </a:p>
          <a:p>
            <a:pPr marL="342900" lvl="1" indent="-342900">
              <a:buFont typeface="+mj-lt"/>
              <a:buAutoNum type="arabicPeriod"/>
            </a:pPr>
            <a:r>
              <a:rPr lang="en-ZA" sz="1900" dirty="0"/>
              <a:t>Analysed key performance metrics such as: -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ZA" sz="1900" dirty="0"/>
              <a:t>Frequency of  purchases per customer.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ZA" sz="1900" dirty="0"/>
              <a:t>Basket size of each customer.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ZA" sz="1900" dirty="0"/>
              <a:t>Spending amount of each customer.</a:t>
            </a:r>
          </a:p>
          <a:p>
            <a:pPr lvl="1"/>
            <a:endParaRPr lang="en-US" dirty="0"/>
          </a:p>
        </p:txBody>
      </p:sp>
      <p:pic>
        <p:nvPicPr>
          <p:cNvPr id="17" name="Picture Placeholder 11" descr="Radio">
            <a:extLst>
              <a:ext uri="{FF2B5EF4-FFF2-40B4-BE49-F238E27FC236}">
                <a16:creationId xmlns:a16="http://schemas.microsoft.com/office/drawing/2014/main" id="{75A20B53-1A02-4330-85D3-A16EBD2ABC1E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12812" y="1728778"/>
            <a:ext cx="6079187" cy="5129222"/>
          </a:xfrm>
        </p:spPr>
      </p:pic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FD978D7-BC97-4886-A220-93B913A30E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92917" y="6356350"/>
            <a:ext cx="1104900" cy="365125"/>
          </a:xfrm>
        </p:spPr>
        <p:txBody>
          <a:bodyPr/>
          <a:lstStyle/>
          <a:p>
            <a:fld id="{D156BFF5-A11A-234E-A308-E7366A28581C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303CAE6B-8DF9-4B47-8A2E-925D8CB42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916" y="54864"/>
            <a:ext cx="11320272" cy="1673352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9339252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Televisions">
            <a:extLst>
              <a:ext uri="{FF2B5EF4-FFF2-40B4-BE49-F238E27FC236}">
                <a16:creationId xmlns:a16="http://schemas.microsoft.com/office/drawing/2014/main" id="{C9B2EB9B-06F5-9D45-BA89-AAB04D228C9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6112812" cy="6858000"/>
          </a:xfrm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9BC73A2-6C2B-524A-AA85-AF8D7E1897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92917" y="6356350"/>
            <a:ext cx="1104900" cy="365125"/>
          </a:xfrm>
        </p:spPr>
        <p:txBody>
          <a:bodyPr/>
          <a:lstStyle/>
          <a:p>
            <a:fld id="{D156BFF5-A11A-234E-A308-E7366A28581C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D1A202-23A3-4F3A-AA92-0172C8D2D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5729" y="944457"/>
            <a:ext cx="5108943" cy="1130788"/>
          </a:xfrm>
        </p:spPr>
        <p:txBody>
          <a:bodyPr/>
          <a:lstStyle/>
          <a:p>
            <a:r>
              <a:rPr lang="en-US" dirty="0"/>
              <a:t>Reference 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4F80912-5A5B-8A40-B91A-17C7292CBD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05727" y="2125820"/>
            <a:ext cx="5108943" cy="3787723"/>
          </a:xfrm>
        </p:spPr>
        <p:txBody>
          <a:bodyPr>
            <a:norm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27343E"/>
              </a:buClr>
              <a:buSzPts val="1400"/>
              <a:buChar char="●"/>
            </a:pPr>
            <a:r>
              <a:rPr lang="en-US" sz="1800" dirty="0">
                <a:solidFill>
                  <a:srgbClr val="27343E"/>
                </a:solidFill>
                <a:hlinkClick r:id="rId3"/>
              </a:rPr>
              <a:t>www.wikipedia.com</a:t>
            </a:r>
            <a:endParaRPr lang="en-US" sz="1800" dirty="0">
              <a:solidFill>
                <a:srgbClr val="27343E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27343E"/>
              </a:buClr>
              <a:buSzPts val="1400"/>
              <a:buChar char="●"/>
            </a:pPr>
            <a:r>
              <a:rPr lang="en-US" sz="1800" dirty="0">
                <a:solidFill>
                  <a:srgbClr val="27343E"/>
                </a:solidFill>
                <a:hlinkClick r:id="rId4"/>
              </a:rPr>
              <a:t>www.github.com</a:t>
            </a:r>
            <a:endParaRPr lang="en-US" sz="1800" dirty="0">
              <a:solidFill>
                <a:srgbClr val="27343E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27343E"/>
              </a:buClr>
              <a:buSzPts val="1400"/>
              <a:buChar char="●"/>
            </a:pPr>
            <a:r>
              <a:rPr lang="en-US" sz="1800" dirty="0">
                <a:solidFill>
                  <a:srgbClr val="27343E"/>
                </a:solidFill>
                <a:hlinkClick r:id="rId5"/>
              </a:rPr>
              <a:t>www.kaggle.com</a:t>
            </a:r>
            <a:endParaRPr lang="en-US" sz="1800" dirty="0">
              <a:solidFill>
                <a:srgbClr val="27343E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27343E"/>
              </a:buClr>
              <a:buSzPts val="1400"/>
              <a:buChar char="●"/>
            </a:pPr>
            <a:r>
              <a:rPr lang="en-US" sz="1800" dirty="0">
                <a:solidFill>
                  <a:srgbClr val="27343E"/>
                </a:solidFill>
                <a:hlinkClick r:id="rId6"/>
              </a:rPr>
              <a:t>www.analyticsvidya.com</a:t>
            </a:r>
            <a:endParaRPr lang="en-US" sz="1800" dirty="0">
              <a:solidFill>
                <a:srgbClr val="27343E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070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Tape player">
            <a:extLst>
              <a:ext uri="{FF2B5EF4-FFF2-40B4-BE49-F238E27FC236}">
                <a16:creationId xmlns:a16="http://schemas.microsoft.com/office/drawing/2014/main" id="{231850BC-B29B-B144-B995-C7A9206729DC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6096000" cy="6857999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8917" y="944457"/>
            <a:ext cx="5125755" cy="1130788"/>
          </a:xfrm>
        </p:spPr>
        <p:txBody>
          <a:bodyPr>
            <a:normAutofit fontScale="90000"/>
          </a:bodyPr>
          <a:lstStyle/>
          <a:p>
            <a:r>
              <a:rPr lang="en-US" dirty="0"/>
              <a:t>About Chinook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D26EC8C-E0A5-6E4F-BF89-42419A5F72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88916" y="2125820"/>
            <a:ext cx="4983480" cy="3787723"/>
          </a:xfrm>
        </p:spPr>
        <p:txBody>
          <a:bodyPr>
            <a:normAutofit/>
          </a:bodyPr>
          <a:lstStyle/>
          <a:p>
            <a:r>
              <a:rPr lang="en-US" sz="1800" dirty="0"/>
              <a:t>Chinook Music Services is a premier brand in the physical music records market, dedicated to delivering musical entertainment worldwide. With a global network of outlets and services, Chinook offers a comprehensive genre experience to its customers, ensuring diverse musical enjoyment for all.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6C447A-862D-0D42-861A-BB6F8AC7BA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92917" y="6356350"/>
            <a:ext cx="1104900" cy="365125"/>
          </a:xfrm>
        </p:spPr>
        <p:txBody>
          <a:bodyPr lIns="91440"/>
          <a:lstStyle/>
          <a:p>
            <a:fld id="{D156BFF5-A11A-234E-A308-E7366A28581C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608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679" y="736979"/>
            <a:ext cx="8052748" cy="1325563"/>
          </a:xfrm>
        </p:spPr>
        <p:txBody>
          <a:bodyPr/>
          <a:lstStyle/>
          <a:p>
            <a:r>
              <a:rPr lang="en-US" dirty="0"/>
              <a:t>Problem Statement</a:t>
            </a:r>
          </a:p>
        </p:txBody>
      </p:sp>
      <p:pic>
        <p:nvPicPr>
          <p:cNvPr id="19" name="Picture Placeholder 18" descr="Speakers">
            <a:extLst>
              <a:ext uri="{FF2B5EF4-FFF2-40B4-BE49-F238E27FC236}">
                <a16:creationId xmlns:a16="http://schemas.microsoft.com/office/drawing/2014/main" id="{E199FA02-303A-6D45-82F1-459701E5263D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053538" y="0"/>
            <a:ext cx="3138461" cy="6858000"/>
          </a:xfr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081A76E-C08A-4C4A-8115-6CF5FB60B65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675414" y="2517612"/>
            <a:ext cx="4876800" cy="3689350"/>
          </a:xfrm>
        </p:spPr>
        <p:txBody>
          <a:bodyPr/>
          <a:lstStyle/>
          <a:p>
            <a:r>
              <a:rPr lang="en-US" dirty="0"/>
              <a:t>?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2258EE-9C9B-0646-8220-A20FC2F3E5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92917" y="6356350"/>
            <a:ext cx="1104900" cy="365125"/>
          </a:xfrm>
        </p:spPr>
        <p:txBody>
          <a:bodyPr lIns="91440"/>
          <a:lstStyle/>
          <a:p>
            <a:fld id="{D156BFF5-A11A-234E-A308-E7366A28581C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E144BF3-C542-7FEF-B54A-0B67425E76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679" y="2112264"/>
            <a:ext cx="3840480" cy="3820450"/>
          </a:xfrm>
        </p:spPr>
        <p:txBody>
          <a:bodyPr/>
          <a:lstStyle/>
          <a:p>
            <a:r>
              <a:rPr lang="en-US" sz="1800" dirty="0"/>
              <a:t>Sales Analysis</a:t>
            </a:r>
          </a:p>
          <a:p>
            <a:pPr lvl="1"/>
            <a:r>
              <a:rPr lang="en-US" sz="1800" dirty="0"/>
              <a:t>To analyze music record sales data to gain insights and make recommendations for the company's strategy in the physical music market.</a:t>
            </a:r>
          </a:p>
          <a:p>
            <a:pPr lvl="1"/>
            <a:r>
              <a:rPr lang="en-US" sz="1800" b="1" dirty="0"/>
              <a:t>Market Analysis</a:t>
            </a:r>
          </a:p>
          <a:p>
            <a:pPr lvl="1"/>
            <a:r>
              <a:rPr lang="en-US" sz="1800" dirty="0"/>
              <a:t>To derive insights based on the geographical location of customers and recommend</a:t>
            </a:r>
            <a:r>
              <a:rPr lang="en-IN" sz="1800" dirty="0"/>
              <a:t> strategies to increase company revenue.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639799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0295B-54B9-4937-90E3-BAB9CE69E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3591" y="944457"/>
            <a:ext cx="5412466" cy="1130788"/>
          </a:xfrm>
        </p:spPr>
        <p:txBody>
          <a:bodyPr>
            <a:normAutofit/>
          </a:bodyPr>
          <a:lstStyle/>
          <a:p>
            <a:r>
              <a:rPr lang="en-US" dirty="0"/>
              <a:t>Data Overview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1B01053B-AA1F-C347-B77C-A605CEFFEB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83591" y="3019327"/>
            <a:ext cx="4983480" cy="3120216"/>
          </a:xfrm>
        </p:spPr>
        <p:txBody>
          <a:bodyPr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800" b="0" dirty="0"/>
              <a:t>The dataset consisted of 11 tables containing data related to the company.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b="0" dirty="0"/>
              <a:t>The company has customer base from 24 different countries across the globe.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b="0" dirty="0"/>
              <a:t>The tracks sold are of 25 different genres including Rock, Metal, Jazz &amp; many more.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b="0" dirty="0"/>
              <a:t> It also includes information regarding the album and the artist related to a track.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b="0" dirty="0"/>
              <a:t>The invoice table records all the transactions in the company.</a:t>
            </a:r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0F315774-2CFF-70B4-AD3E-430D7DEA5E08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/>
          <a:srcRect l="10791" r="10791"/>
          <a:stretch>
            <a:fillRect/>
          </a:stretch>
        </p:blipFill>
        <p:spPr>
          <a:xfrm>
            <a:off x="0" y="-130630"/>
            <a:ext cx="6090674" cy="6988630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1F87945-5AC4-6D19-313C-8782F5CC01EE}"/>
              </a:ext>
            </a:extLst>
          </p:cNvPr>
          <p:cNvSpPr txBox="1"/>
          <p:nvPr/>
        </p:nvSpPr>
        <p:spPr>
          <a:xfrm>
            <a:off x="6583591" y="1813338"/>
            <a:ext cx="49834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This dataset allows for an in-depth understanding of Chinook’s market presence and operational scope.</a:t>
            </a:r>
          </a:p>
        </p:txBody>
      </p:sp>
      <p:sp>
        <p:nvSpPr>
          <p:cNvPr id="6" name="Slide Number Placeholder 2">
            <a:extLst>
              <a:ext uri="{FF2B5EF4-FFF2-40B4-BE49-F238E27FC236}">
                <a16:creationId xmlns:a16="http://schemas.microsoft.com/office/drawing/2014/main" id="{55D75B48-4304-C537-27E6-2D5C520B54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92917" y="6421664"/>
            <a:ext cx="1104900" cy="365125"/>
          </a:xfrm>
        </p:spPr>
        <p:txBody>
          <a:bodyPr/>
          <a:lstStyle/>
          <a:p>
            <a:fld id="{D156BFF5-A11A-234E-A308-E7366A28581C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797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FECA1A0-8640-CE44-B2A9-912487429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7118" y="428844"/>
            <a:ext cx="8177554" cy="1014979"/>
          </a:xfrm>
        </p:spPr>
        <p:txBody>
          <a:bodyPr/>
          <a:lstStyle/>
          <a:p>
            <a:r>
              <a:rPr lang="en-US" dirty="0"/>
              <a:t>Methodology</a:t>
            </a:r>
          </a:p>
        </p:txBody>
      </p:sp>
      <p:pic>
        <p:nvPicPr>
          <p:cNvPr id="10" name="Picture Placeholder 9" descr="Televisions">
            <a:extLst>
              <a:ext uri="{FF2B5EF4-FFF2-40B4-BE49-F238E27FC236}">
                <a16:creationId xmlns:a16="http://schemas.microsoft.com/office/drawing/2014/main" id="{96A6405E-A080-4F40-B90C-E66DB303BEA1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3044201" cy="6858000"/>
          </a:xfr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272C60-2A2E-E649-B182-071842931C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92917" y="6356350"/>
            <a:ext cx="1104900" cy="365125"/>
          </a:xfrm>
        </p:spPr>
        <p:txBody>
          <a:bodyPr lIns="91440"/>
          <a:lstStyle/>
          <a:p>
            <a:fld id="{D156BFF5-A11A-234E-A308-E7366A28581C}" type="slidenum">
              <a:rPr lang="en-US" smtClean="0"/>
              <a:pPr/>
              <a:t>5</a:t>
            </a:fld>
            <a:endParaRPr lang="en-US" dirty="0"/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0E0C1213-B02B-327A-9739-C637AF42791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52113258"/>
              </p:ext>
            </p:extLst>
          </p:nvPr>
        </p:nvGraphicFramePr>
        <p:xfrm>
          <a:off x="4156980" y="2012604"/>
          <a:ext cx="6937829" cy="46687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253227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FB659AB-D21E-1549-9C1B-AAAAC3411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917" y="365125"/>
            <a:ext cx="11221755" cy="1143645"/>
          </a:xfrm>
        </p:spPr>
        <p:txBody>
          <a:bodyPr/>
          <a:lstStyle/>
          <a:p>
            <a:r>
              <a:rPr lang="en-US" dirty="0"/>
              <a:t>Objective Questions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314E457-B31D-9E45-8D2A-EF04E7E324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92917" y="1936192"/>
            <a:ext cx="5261925" cy="3734339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GB" sz="1800" b="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GB" sz="1800" b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ustomer demographic breakdown based on location of Chinook's customer base?</a:t>
            </a:r>
            <a:endParaRPr lang="en-IN" sz="1800" b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endParaRPr lang="en-ZA" noProof="1"/>
          </a:p>
          <a:p>
            <a:r>
              <a:rPr lang="en-ZA" sz="1800" noProof="1"/>
              <a:t>Key Takeaways: -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1800" b="0" noProof="1"/>
              <a:t>It shows that the customers are from 24 different countries.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1800" b="0" noProof="1"/>
              <a:t>The customer demographic breakdown is very diversified.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1800" b="0" noProof="1"/>
              <a:t>Maximum number of customers are from USA.</a:t>
            </a:r>
          </a:p>
          <a:p>
            <a:endParaRPr lang="en-US" dirty="0"/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6323E912-EBB7-49B8-AB66-7B1A6A5D228B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288691411"/>
              </p:ext>
            </p:extLst>
          </p:nvPr>
        </p:nvGraphicFramePr>
        <p:xfrm>
          <a:off x="6437160" y="1860778"/>
          <a:ext cx="5277512" cy="46756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301607D-9D97-F94C-9D12-BF2855918698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>
          <a:xfrm>
            <a:off x="492917" y="6356350"/>
            <a:ext cx="1104900" cy="365125"/>
          </a:xfrm>
        </p:spPr>
        <p:txBody>
          <a:bodyPr lIns="91440"/>
          <a:lstStyle/>
          <a:p>
            <a:fld id="{D156BFF5-A11A-234E-A308-E7366A28581C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6853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FB659AB-D21E-1549-9C1B-AAAAC3411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917" y="365125"/>
            <a:ext cx="11221755" cy="1143645"/>
          </a:xfrm>
        </p:spPr>
        <p:txBody>
          <a:bodyPr/>
          <a:lstStyle/>
          <a:p>
            <a:r>
              <a:rPr lang="en-US" dirty="0"/>
              <a:t>Objective Questions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314E457-B31D-9E45-8D2A-EF04E7E324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92917" y="1936192"/>
            <a:ext cx="5261925" cy="3734339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b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Calculate the percentage of total sales contributed by each genre in the USA</a:t>
            </a:r>
            <a:endParaRPr lang="en-IN" sz="1800" b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endParaRPr lang="en-ZA" noProof="1"/>
          </a:p>
          <a:p>
            <a:r>
              <a:rPr lang="en-ZA" sz="1800" noProof="1"/>
              <a:t>Key Takeaways: -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1800" b="0" noProof="1"/>
              <a:t>It shows that the ROCK genre is contributing most to the sales generated in the USA.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1800" b="0" noProof="1"/>
              <a:t>The 2</a:t>
            </a:r>
            <a:r>
              <a:rPr lang="en-ZA" sz="1800" b="0" baseline="30000" noProof="1"/>
              <a:t>nd</a:t>
            </a:r>
            <a:r>
              <a:rPr lang="en-ZA" sz="1800" b="0" noProof="1"/>
              <a:t> and 3</a:t>
            </a:r>
            <a:r>
              <a:rPr lang="en-ZA" sz="1800" b="0" baseline="30000" noProof="1"/>
              <a:t>rd</a:t>
            </a:r>
            <a:r>
              <a:rPr lang="en-ZA" sz="1800" b="0" noProof="1"/>
              <a:t> most selling genres are Alternative &amp; Punk and Metal.</a:t>
            </a:r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301607D-9D97-F94C-9D12-BF2855918698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>
          <a:xfrm>
            <a:off x="492917" y="6356350"/>
            <a:ext cx="1104900" cy="365125"/>
          </a:xfrm>
        </p:spPr>
        <p:txBody>
          <a:bodyPr lIns="91440"/>
          <a:lstStyle/>
          <a:p>
            <a:fld id="{D156BFF5-A11A-234E-A308-E7366A28581C}" type="slidenum">
              <a:rPr lang="en-US" smtClean="0"/>
              <a:pPr/>
              <a:t>7</a:t>
            </a:fld>
            <a:endParaRPr lang="en-US" dirty="0"/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F56C325A-5A89-658C-71DD-17C8994E7AB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84476310"/>
              </p:ext>
            </p:extLst>
          </p:nvPr>
        </p:nvGraphicFramePr>
        <p:xfrm>
          <a:off x="6172201" y="1936192"/>
          <a:ext cx="5670228" cy="46823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874608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FB659AB-D21E-1549-9C1B-AAAAC3411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917" y="365125"/>
            <a:ext cx="11221755" cy="1143645"/>
          </a:xfrm>
        </p:spPr>
        <p:txBody>
          <a:bodyPr/>
          <a:lstStyle/>
          <a:p>
            <a:r>
              <a:rPr lang="en-US" dirty="0"/>
              <a:t>Objective Questions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314E457-B31D-9E45-8D2A-EF04E7E324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92917" y="1936192"/>
            <a:ext cx="5261925" cy="4159808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b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What is the customer churn rate?</a:t>
            </a:r>
          </a:p>
          <a:p>
            <a:endParaRPr lang="en-ZA" noProof="1"/>
          </a:p>
          <a:p>
            <a:r>
              <a:rPr lang="en-ZA" sz="1800" noProof="1"/>
              <a:t>Key Takeaways: -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1800" b="0" noProof="1"/>
              <a:t>It shows that the customer retention is not good in the company.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1800" b="0" noProof="1"/>
              <a:t>The number of customers lost are high and needs immediate action to maintain the customer base.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1800" b="0" noProof="1"/>
              <a:t> New Promotional Campaings, Music Festivals and Sale Months should be launched so as to attract more customers.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1800" b="0" noProof="1"/>
              <a:t>Better customer service can also help in decreasing the churn rate.</a:t>
            </a:r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301607D-9D97-F94C-9D12-BF2855918698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>
          <a:xfrm>
            <a:off x="492917" y="6356350"/>
            <a:ext cx="1104900" cy="365125"/>
          </a:xfrm>
        </p:spPr>
        <p:txBody>
          <a:bodyPr lIns="91440"/>
          <a:lstStyle/>
          <a:p>
            <a:fld id="{D156BFF5-A11A-234E-A308-E7366A28581C}" type="slidenum">
              <a:rPr lang="en-US" smtClean="0"/>
              <a:pPr/>
              <a:t>8</a:t>
            </a:fld>
            <a:endParaRPr lang="en-US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D4C1CE23-1EE6-D97B-7E7D-F6A17F6E506A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95855783"/>
              </p:ext>
            </p:extLst>
          </p:nvPr>
        </p:nvGraphicFramePr>
        <p:xfrm>
          <a:off x="6488113" y="2481263"/>
          <a:ext cx="5226050" cy="3733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803974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6F7BB-30A8-4980-AD4A-2FB0B53FA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917" y="365125"/>
            <a:ext cx="11221755" cy="1143645"/>
          </a:xfrm>
        </p:spPr>
        <p:txBody>
          <a:bodyPr/>
          <a:lstStyle/>
          <a:p>
            <a:r>
              <a:rPr lang="en-US" dirty="0"/>
              <a:t>Subjective Questions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8B550D-5BF9-5C40-981D-C5314EB88F11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>
          <a:xfrm>
            <a:off x="492917" y="6356350"/>
            <a:ext cx="1104900" cy="365125"/>
          </a:xfrm>
        </p:spPr>
        <p:txBody>
          <a:bodyPr/>
          <a:lstStyle/>
          <a:p>
            <a:fld id="{D156BFF5-A11A-234E-A308-E7366A28581C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0" name="Content Placeholder 4">
            <a:extLst>
              <a:ext uri="{FF2B5EF4-FFF2-40B4-BE49-F238E27FC236}">
                <a16:creationId xmlns:a16="http://schemas.microsoft.com/office/drawing/2014/main" id="{9DAE4854-32B6-EECD-3888-DFE9203FC79B}"/>
              </a:ext>
            </a:extLst>
          </p:cNvPr>
          <p:cNvSpPr txBox="1">
            <a:spLocks/>
          </p:cNvSpPr>
          <p:nvPr/>
        </p:nvSpPr>
        <p:spPr>
          <a:xfrm>
            <a:off x="366415" y="1796143"/>
            <a:ext cx="6132357" cy="4925331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Customer Purchasing Behavior Analysis: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How do the purchasing habits (frequency, basket size, spending amount) of long-term customers differ from those of new customers? What insights can these patterns provide about customer loyalty and retention strategies?</a:t>
            </a: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Key Takeaways</a:t>
            </a: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: -</a:t>
            </a:r>
          </a:p>
          <a:p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It can be seen that Long term customers are better in all the aspects(frequency, basket size &amp; total spending).</a:t>
            </a:r>
          </a:p>
          <a:p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It shows that customer loyalty plays an important role in increasing the revenue of the company because the long term customers tend to buy more than the short term customers. </a:t>
            </a:r>
          </a:p>
          <a:p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Therefore, the company should focus on the retention rate of the customers so as to increase the sales over time.</a:t>
            </a:r>
          </a:p>
        </p:txBody>
      </p:sp>
      <p:graphicFrame>
        <p:nvGraphicFramePr>
          <p:cNvPr id="42" name="Chart 41">
            <a:extLst>
              <a:ext uri="{FF2B5EF4-FFF2-40B4-BE49-F238E27FC236}">
                <a16:creationId xmlns:a16="http://schemas.microsoft.com/office/drawing/2014/main" id="{5C8E651F-EF69-8DFF-F762-EE13C198C08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57454501"/>
              </p:ext>
            </p:extLst>
          </p:nvPr>
        </p:nvGraphicFramePr>
        <p:xfrm>
          <a:off x="6357257" y="2024743"/>
          <a:ext cx="5704114" cy="4222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774530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Retro">
      <a:dk1>
        <a:srgbClr val="000000"/>
      </a:dk1>
      <a:lt1>
        <a:srgbClr val="FFFFFF"/>
      </a:lt1>
      <a:dk2>
        <a:srgbClr val="5198A8"/>
      </a:dk2>
      <a:lt2>
        <a:srgbClr val="2C557F"/>
      </a:lt2>
      <a:accent1>
        <a:srgbClr val="DDDD64"/>
      </a:accent1>
      <a:accent2>
        <a:srgbClr val="54CBAD"/>
      </a:accent2>
      <a:accent3>
        <a:srgbClr val="D67100"/>
      </a:accent3>
      <a:accent4>
        <a:srgbClr val="5E5E5E"/>
      </a:accent4>
      <a:accent5>
        <a:srgbClr val="FE9B00"/>
      </a:accent5>
      <a:accent6>
        <a:srgbClr val="EFD297"/>
      </a:accent6>
      <a:hlink>
        <a:srgbClr val="0563C1"/>
      </a:hlink>
      <a:folHlink>
        <a:srgbClr val="954F72"/>
      </a:folHlink>
    </a:clrScheme>
    <a:fontScheme name="Custom 67">
      <a:majorFont>
        <a:latin typeface="Elephan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 Presentation_Win32_AP_v2" id="{DCBD2440-5FBB-4AC9-998C-D0FCC916F81C}" vid="{2E03A823-F34D-4416-916B-FC3DE44AEA1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C1F7523-6BF0-4D0E-BA88-E13C9445A660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C463341D-7174-4B98-BD1D-CAFF67F973F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B18FEC4-6D0B-4DAE-B16E-EFEEE1B7B65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963</Words>
  <Application>Microsoft Office PowerPoint</Application>
  <PresentationFormat>Widescreen</PresentationFormat>
  <Paragraphs>112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Avenir Book</vt:lpstr>
      <vt:lpstr>Avenir Next LT Pro</vt:lpstr>
      <vt:lpstr>Calibri</vt:lpstr>
      <vt:lpstr>Elephant Pro</vt:lpstr>
      <vt:lpstr>Times New Roman</vt:lpstr>
      <vt:lpstr>Wingdings</vt:lpstr>
      <vt:lpstr>Office Theme</vt:lpstr>
      <vt:lpstr>Chinook Music Store Analysis</vt:lpstr>
      <vt:lpstr>About Chinook</vt:lpstr>
      <vt:lpstr>Problem Statement</vt:lpstr>
      <vt:lpstr>Data Overview</vt:lpstr>
      <vt:lpstr>Methodology</vt:lpstr>
      <vt:lpstr>Objective Questions</vt:lpstr>
      <vt:lpstr>Objective Questions</vt:lpstr>
      <vt:lpstr>Objective Questions</vt:lpstr>
      <vt:lpstr>Subjective Questions</vt:lpstr>
      <vt:lpstr>Subjective Questions</vt:lpstr>
      <vt:lpstr>Subjective Questions</vt:lpstr>
      <vt:lpstr>Recommendations</vt:lpstr>
      <vt:lpstr>Recommendations</vt:lpstr>
      <vt:lpstr>“Music gives a soul to the universe, wings to the mind, flight to the imagination and life to everything.” ― Plato </vt:lpstr>
      <vt:lpstr>Conclusion</vt:lpstr>
      <vt:lpstr>Reference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2021-07-22T23:01:30Z</dcterms:created>
  <dcterms:modified xsi:type="dcterms:W3CDTF">2024-08-12T09:59:31Z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