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0"/>
  </p:notesMasterIdLst>
  <p:sldIdLst>
    <p:sldId id="256" r:id="rId2"/>
    <p:sldId id="260" r:id="rId3"/>
    <p:sldId id="258" r:id="rId4"/>
    <p:sldId id="257" r:id="rId5"/>
    <p:sldId id="267" r:id="rId6"/>
    <p:sldId id="266" r:id="rId7"/>
    <p:sldId id="265" r:id="rId8"/>
    <p:sldId id="307" r:id="rId9"/>
    <p:sldId id="308" r:id="rId10"/>
    <p:sldId id="309" r:id="rId11"/>
    <p:sldId id="310" r:id="rId12"/>
    <p:sldId id="311" r:id="rId13"/>
    <p:sldId id="278" r:id="rId14"/>
    <p:sldId id="281" r:id="rId15"/>
    <p:sldId id="312" r:id="rId16"/>
    <p:sldId id="272" r:id="rId17"/>
    <p:sldId id="269" r:id="rId18"/>
    <p:sldId id="289" r:id="rId19"/>
  </p:sldIdLst>
  <p:sldSz cx="9144000" cy="5143500" type="screen16x9"/>
  <p:notesSz cx="6858000" cy="9144000"/>
  <p:embeddedFontLst>
    <p:embeddedFont>
      <p:font typeface="Advent Pro" panose="020B060402020202020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922980-77B3-4BF6-9FE7-27B378474EB7}">
  <a:tblStyle styleId="{53922980-77B3-4BF6-9FE7-27B378474E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preadsheet%20Project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preadsheet%20Project1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preadsheet%20Project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preadsheet%20Project1%20xls%20fil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preadsheet%20Project1%20xls%20fi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[Spreadsheet Project1.xlsx]Number of Restaurants in each C!PivotTable3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Number of Restaurants in each Country</a:t>
            </a:r>
          </a:p>
          <a:p>
            <a:pPr>
              <a:defRPr/>
            </a:pPr>
            <a:endParaRPr lang="en-IN"/>
          </a:p>
        </c:rich>
      </c:tx>
      <c:layout>
        <c:manualLayout>
          <c:xMode val="edge"/>
          <c:yMode val="edge"/>
          <c:x val="0.13176341329426844"/>
          <c:y val="2.30414746543778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0.13012537636655491"/>
              <c:y val="-4.642774685987009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5">
              <a:lumMod val="60000"/>
            </a:schemeClr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5.5773676661949226E-2"/>
              <c:y val="-4.565309533244887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>
              <a:lumMod val="60000"/>
            </a:schemeClr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8.306051309328194E-2"/>
              <c:y val="-0.1159637485139302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2.5434305633388107E-2"/>
              <c:y val="-0.1216054721824979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1.5668246535528053E-2"/>
              <c:y val="-9.88397456882441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3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9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0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1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3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4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5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6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0.13012537636655491"/>
              <c:y val="-4.642774685987009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5">
              <a:lumMod val="60000"/>
            </a:schemeClr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5.5773676661949226E-2"/>
              <c:y val="-4.565309533244887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6">
              <a:lumMod val="60000"/>
            </a:schemeClr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8.306051309328194E-2"/>
              <c:y val="-0.1159637485139302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2.5434305633388107E-2"/>
              <c:y val="-0.1216054721824979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2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1.5668246535528053E-2"/>
              <c:y val="-9.88397456882441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3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5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6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7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9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0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1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2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0.13012537636655491"/>
              <c:y val="-4.642774685987009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5">
              <a:lumMod val="60000"/>
            </a:schemeClr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5.5773676661949226E-2"/>
              <c:y val="-4.565309533244887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6">
              <a:lumMod val="60000"/>
            </a:schemeClr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8.306051309328194E-2"/>
              <c:y val="-0.1159637485139302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-2.5434305633388107E-2"/>
              <c:y val="-0.1216054721824979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2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layout>
            <c:manualLayout>
              <c:x val="1.5668246535528053E-2"/>
              <c:y val="-9.88397456882441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3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'Number of Restaurants in each C'!$B$1:$B$2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C4E4-4BC1-BCE8-60B88EE02A6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C4E4-4BC1-BCE8-60B88EE02A6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C4E4-4BC1-BCE8-60B88EE02A6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C4E4-4BC1-BCE8-60B88EE02A6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C4E4-4BC1-BCE8-60B88EE02A66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B-C4E4-4BC1-BCE8-60B88EE02A66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D-C4E4-4BC1-BCE8-60B88EE02A66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F-C4E4-4BC1-BCE8-60B88EE02A66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1-C4E4-4BC1-BCE8-60B88EE02A66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3-C4E4-4BC1-BCE8-60B88EE02A66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5-C4E4-4BC1-BCE8-60B88EE02A66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7-C4E4-4BC1-BCE8-60B88EE02A66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lumMod val="80000"/>
                      <a:lumOff val="2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9-C4E4-4BC1-BCE8-60B88EE02A66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B-C4E4-4BC1-BCE8-60B88EE02A66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lumMod val="80000"/>
                      <a:lumOff val="2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D-C4E4-4BC1-BCE8-60B88EE02A66}"/>
              </c:ext>
            </c:extLst>
          </c:dPt>
          <c:dLbls>
            <c:dLbl>
              <c:idx val="8"/>
              <c:layout>
                <c:manualLayout>
                  <c:x val="1.3133888787157419E-2"/>
                  <c:y val="-7.570993141986283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4E4-4BC1-BCE8-60B88EE02A66}"/>
                </c:ext>
              </c:extLst>
            </c:dLbl>
            <c:dLbl>
              <c:idx val="9"/>
              <c:layout>
                <c:manualLayout>
                  <c:x val="-0.13012537636655491"/>
                  <c:y val="-4.642774685987009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4E4-4BC1-BCE8-60B88EE02A66}"/>
                </c:ext>
              </c:extLst>
            </c:dLbl>
            <c:dLbl>
              <c:idx val="10"/>
              <c:layout>
                <c:manualLayout>
                  <c:x val="-5.5773676661949226E-2"/>
                  <c:y val="-4.565309533244887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4E4-4BC1-BCE8-60B88EE02A66}"/>
                </c:ext>
              </c:extLst>
            </c:dLbl>
            <c:dLbl>
              <c:idx val="11"/>
              <c:layout>
                <c:manualLayout>
                  <c:x val="-8.306051309328194E-2"/>
                  <c:y val="-0.1159637485139302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4E4-4BC1-BCE8-60B88EE02A66}"/>
                </c:ext>
              </c:extLst>
            </c:dLbl>
            <c:dLbl>
              <c:idx val="12"/>
              <c:layout>
                <c:manualLayout>
                  <c:x val="-2.5434305633388107E-2"/>
                  <c:y val="-0.1216054721824979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4E4-4BC1-BCE8-60B88EE02A66}"/>
                </c:ext>
              </c:extLst>
            </c:dLbl>
            <c:dLbl>
              <c:idx val="13"/>
              <c:layout>
                <c:manualLayout>
                  <c:x val="1.5668246535528053E-2"/>
                  <c:y val="-9.883974568824410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C4E4-4BC1-BCE8-60B88EE02A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'Number of Restaurants in each C'!$A$3:$A$17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India</c:v>
                </c:pt>
                <c:pt idx="4">
                  <c:v>Indonesia</c:v>
                </c:pt>
                <c:pt idx="5">
                  <c:v>New Zealand</c:v>
                </c:pt>
                <c:pt idx="6">
                  <c:v>Philippines</c:v>
                </c:pt>
                <c:pt idx="7">
                  <c:v>Qatar</c:v>
                </c:pt>
                <c:pt idx="8">
                  <c:v>Singapore</c:v>
                </c:pt>
                <c:pt idx="9">
                  <c:v>South Africa</c:v>
                </c:pt>
                <c:pt idx="10">
                  <c:v>Sri Lanka</c:v>
                </c:pt>
                <c:pt idx="11">
                  <c:v>Turkey</c:v>
                </c:pt>
                <c:pt idx="12">
                  <c:v>United Arab Emirates</c:v>
                </c:pt>
                <c:pt idx="13">
                  <c:v>United Kingdom</c:v>
                </c:pt>
                <c:pt idx="14">
                  <c:v>United States of America</c:v>
                </c:pt>
              </c:strCache>
            </c:strRef>
          </c:cat>
          <c:val>
            <c:numRef>
              <c:f>'Number of Restaurants in each C'!$B$3:$B$17</c:f>
              <c:numCache>
                <c:formatCode>General</c:formatCode>
                <c:ptCount val="15"/>
                <c:pt idx="0">
                  <c:v>24</c:v>
                </c:pt>
                <c:pt idx="1">
                  <c:v>60</c:v>
                </c:pt>
                <c:pt idx="2">
                  <c:v>4</c:v>
                </c:pt>
                <c:pt idx="3">
                  <c:v>8652</c:v>
                </c:pt>
                <c:pt idx="4">
                  <c:v>21</c:v>
                </c:pt>
                <c:pt idx="5">
                  <c:v>40</c:v>
                </c:pt>
                <c:pt idx="6">
                  <c:v>22</c:v>
                </c:pt>
                <c:pt idx="7">
                  <c:v>20</c:v>
                </c:pt>
                <c:pt idx="8">
                  <c:v>20</c:v>
                </c:pt>
                <c:pt idx="9">
                  <c:v>60</c:v>
                </c:pt>
                <c:pt idx="10">
                  <c:v>20</c:v>
                </c:pt>
                <c:pt idx="11">
                  <c:v>34</c:v>
                </c:pt>
                <c:pt idx="12">
                  <c:v>60</c:v>
                </c:pt>
                <c:pt idx="13">
                  <c:v>80</c:v>
                </c:pt>
                <c:pt idx="14">
                  <c:v>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C4E4-4BC1-BCE8-60B88EE02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Number of Restaurants opened each Year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1"/>
          <c:dPt>
            <c:idx val="0"/>
            <c:invertIfNegative val="1"/>
            <c:bubble3D val="0"/>
            <c:spPr>
              <a:solidFill>
                <a:schemeClr val="accent1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E38-436A-954E-4A91140A58D6}"/>
              </c:ext>
            </c:extLst>
          </c:dPt>
          <c:dPt>
            <c:idx val="1"/>
            <c:invertIfNegative val="1"/>
            <c:bubble3D val="0"/>
            <c:spPr>
              <a:solidFill>
                <a:schemeClr val="accent2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38-436A-954E-4A91140A58D6}"/>
              </c:ext>
            </c:extLst>
          </c:dPt>
          <c:dPt>
            <c:idx val="2"/>
            <c:invertIfNegative val="1"/>
            <c:bubble3D val="0"/>
            <c:spPr>
              <a:solidFill>
                <a:schemeClr val="accent3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E38-436A-954E-4A91140A58D6}"/>
              </c:ext>
            </c:extLst>
          </c:dPt>
          <c:dPt>
            <c:idx val="3"/>
            <c:invertIfNegative val="1"/>
            <c:bubble3D val="0"/>
            <c:spPr>
              <a:solidFill>
                <a:schemeClr val="accent4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6E38-436A-954E-4A91140A58D6}"/>
              </c:ext>
            </c:extLst>
          </c:dPt>
          <c:dPt>
            <c:idx val="4"/>
            <c:invertIfNegative val="1"/>
            <c:bubble3D val="0"/>
            <c:spPr>
              <a:solidFill>
                <a:schemeClr val="accent5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6E38-436A-954E-4A91140A58D6}"/>
              </c:ext>
            </c:extLst>
          </c:dPt>
          <c:dPt>
            <c:idx val="5"/>
            <c:invertIfNegative val="1"/>
            <c:bubble3D val="0"/>
            <c:spPr>
              <a:solidFill>
                <a:schemeClr val="accent6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6E38-436A-954E-4A91140A58D6}"/>
              </c:ext>
            </c:extLst>
          </c:dPt>
          <c:dPt>
            <c:idx val="6"/>
            <c:invertIfNegative val="1"/>
            <c:bubble3D val="0"/>
            <c:spPr>
              <a:solidFill>
                <a:schemeClr val="accent1">
                  <a:lumMod val="60000"/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6E38-436A-954E-4A91140A58D6}"/>
              </c:ext>
            </c:extLst>
          </c:dPt>
          <c:dPt>
            <c:idx val="7"/>
            <c:invertIfNegative val="1"/>
            <c:bubble3D val="0"/>
            <c:spPr>
              <a:solidFill>
                <a:schemeClr val="accent2">
                  <a:lumMod val="60000"/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6E38-436A-954E-4A91140A58D6}"/>
              </c:ext>
            </c:extLst>
          </c:dPt>
          <c:dPt>
            <c:idx val="8"/>
            <c:invertIfNegative val="1"/>
            <c:bubble3D val="0"/>
            <c:spPr>
              <a:solidFill>
                <a:schemeClr val="accent3">
                  <a:lumMod val="60000"/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6E38-436A-954E-4A91140A58D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'Number of Restaurants opened ea'!$A$2:$A$10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strCache>
            </c:strRef>
          </c:cat>
          <c:val>
            <c:numRef>
              <c:f>'Number of Restaurants opened ea'!$B$2:$B$10</c:f>
              <c:numCache>
                <c:formatCode>General</c:formatCode>
                <c:ptCount val="9"/>
                <c:pt idx="0">
                  <c:v>1079</c:v>
                </c:pt>
                <c:pt idx="1">
                  <c:v>1096</c:v>
                </c:pt>
                <c:pt idx="2">
                  <c:v>1022</c:v>
                </c:pt>
                <c:pt idx="3">
                  <c:v>1059</c:v>
                </c:pt>
                <c:pt idx="4">
                  <c:v>1049</c:v>
                </c:pt>
                <c:pt idx="5">
                  <c:v>1023</c:v>
                </c:pt>
                <c:pt idx="6">
                  <c:v>1026</c:v>
                </c:pt>
                <c:pt idx="7">
                  <c:v>1086</c:v>
                </c:pt>
                <c:pt idx="8">
                  <c:v>1102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E38-436A-954E-4A91140A58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207456095"/>
        <c:axId val="1"/>
      </c:barChart>
      <c:catAx>
        <c:axId val="2074560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Year_of_opening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1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 of Restaurants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crossAx val="207456095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zero"/>
    <c:showDLblsOverMax val="1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AVERAGE Number of Voters vs. Country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1"/>
          <c:dPt>
            <c:idx val="0"/>
            <c:invertIfNegative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E08-4077-BA8F-5B660248A5C6}"/>
              </c:ext>
            </c:extLst>
          </c:dPt>
          <c:dPt>
            <c:idx val="1"/>
            <c:invertIfNegative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08-4077-BA8F-5B660248A5C6}"/>
              </c:ext>
            </c:extLst>
          </c:dPt>
          <c:dPt>
            <c:idx val="2"/>
            <c:invertIfNegative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E08-4077-BA8F-5B660248A5C6}"/>
              </c:ext>
            </c:extLst>
          </c:dPt>
          <c:dPt>
            <c:idx val="3"/>
            <c:invertIfNegative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E08-4077-BA8F-5B660248A5C6}"/>
              </c:ext>
            </c:extLst>
          </c:dPt>
          <c:dPt>
            <c:idx val="4"/>
            <c:invertIfNegative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E08-4077-BA8F-5B660248A5C6}"/>
              </c:ext>
            </c:extLst>
          </c:dPt>
          <c:dPt>
            <c:idx val="5"/>
            <c:invertIfNegative val="1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E08-4077-BA8F-5B660248A5C6}"/>
              </c:ext>
            </c:extLst>
          </c:dPt>
          <c:dPt>
            <c:idx val="6"/>
            <c:invertIfNegative val="1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E08-4077-BA8F-5B660248A5C6}"/>
              </c:ext>
            </c:extLst>
          </c:dPt>
          <c:dPt>
            <c:idx val="7"/>
            <c:invertIfNegative val="1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E08-4077-BA8F-5B660248A5C6}"/>
              </c:ext>
            </c:extLst>
          </c:dPt>
          <c:dPt>
            <c:idx val="8"/>
            <c:invertIfNegative val="1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E08-4077-BA8F-5B660248A5C6}"/>
              </c:ext>
            </c:extLst>
          </c:dPt>
          <c:dPt>
            <c:idx val="9"/>
            <c:invertIfNegative val="1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6E08-4077-BA8F-5B660248A5C6}"/>
              </c:ext>
            </c:extLst>
          </c:dPt>
          <c:dPt>
            <c:idx val="10"/>
            <c:invertIfNegative val="1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6E08-4077-BA8F-5B660248A5C6}"/>
              </c:ext>
            </c:extLst>
          </c:dPt>
          <c:dPt>
            <c:idx val="11"/>
            <c:invertIfNegative val="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6E08-4077-BA8F-5B660248A5C6}"/>
              </c:ext>
            </c:extLst>
          </c:dPt>
          <c:dPt>
            <c:idx val="12"/>
            <c:invertIfNegative val="1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6E08-4077-BA8F-5B660248A5C6}"/>
              </c:ext>
            </c:extLst>
          </c:dPt>
          <c:dPt>
            <c:idx val="13"/>
            <c:invertIfNegative val="1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6E08-4077-BA8F-5B660248A5C6}"/>
              </c:ext>
            </c:extLst>
          </c:dPt>
          <c:dPt>
            <c:idx val="14"/>
            <c:invertIfNegative val="1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6E08-4077-BA8F-5B660248A5C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'AVERAGE of Voters vs. Country'!$A$2:$A$16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India</c:v>
                </c:pt>
                <c:pt idx="4">
                  <c:v>Indonesia</c:v>
                </c:pt>
                <c:pt idx="5">
                  <c:v>New Zealand</c:v>
                </c:pt>
                <c:pt idx="6">
                  <c:v>Philippines</c:v>
                </c:pt>
                <c:pt idx="7">
                  <c:v>Qatar</c:v>
                </c:pt>
                <c:pt idx="8">
                  <c:v>Singapore</c:v>
                </c:pt>
                <c:pt idx="9">
                  <c:v>South Africa</c:v>
                </c:pt>
                <c:pt idx="10">
                  <c:v>Sri Lanka</c:v>
                </c:pt>
                <c:pt idx="11">
                  <c:v>Turkey</c:v>
                </c:pt>
                <c:pt idx="12">
                  <c:v>United Arab Emirates</c:v>
                </c:pt>
                <c:pt idx="13">
                  <c:v>United Kingdom</c:v>
                </c:pt>
                <c:pt idx="14">
                  <c:v>United States of America</c:v>
                </c:pt>
              </c:strCache>
            </c:strRef>
          </c:cat>
          <c:val>
            <c:numRef>
              <c:f>'AVERAGE of Voters vs. Country'!$B$2:$B$16</c:f>
              <c:numCache>
                <c:formatCode>General</c:formatCode>
                <c:ptCount val="15"/>
                <c:pt idx="0">
                  <c:v>111.41666666666667</c:v>
                </c:pt>
                <c:pt idx="1">
                  <c:v>19.616666666666667</c:v>
                </c:pt>
                <c:pt idx="2">
                  <c:v>103</c:v>
                </c:pt>
                <c:pt idx="3">
                  <c:v>137.21255201109571</c:v>
                </c:pt>
                <c:pt idx="4">
                  <c:v>772.09523809523807</c:v>
                </c:pt>
                <c:pt idx="5">
                  <c:v>243.02500000000001</c:v>
                </c:pt>
                <c:pt idx="6">
                  <c:v>407.40909090909093</c:v>
                </c:pt>
                <c:pt idx="7">
                  <c:v>163.80000000000001</c:v>
                </c:pt>
                <c:pt idx="8">
                  <c:v>31.9</c:v>
                </c:pt>
                <c:pt idx="9">
                  <c:v>315.16666666666669</c:v>
                </c:pt>
                <c:pt idx="10">
                  <c:v>146.44999999999999</c:v>
                </c:pt>
                <c:pt idx="11">
                  <c:v>431.47058823529414</c:v>
                </c:pt>
                <c:pt idx="12">
                  <c:v>493.51666666666665</c:v>
                </c:pt>
                <c:pt idx="13">
                  <c:v>205.48750000000001</c:v>
                </c:pt>
                <c:pt idx="14">
                  <c:v>430.87529411764706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6E08-4077-BA8F-5B660248A5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07437535"/>
        <c:axId val="1"/>
      </c:barChart>
      <c:catAx>
        <c:axId val="2074375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1"/>
      </c:catAx>
      <c:valAx>
        <c:axId val="1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 of Voters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07437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[Spreadsheet Project1 xls file.xlsx]Restaurants vs Price Range!PivotTable5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Restaurants</a:t>
            </a:r>
            <a:r>
              <a:rPr lang="en-IN" baseline="0"/>
              <a:t> in different Price Ranges</a:t>
            </a:r>
            <a:endParaRPr lang="en-IN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'Restaurants vs Price Range'!$B$1:$B$2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'Restaurants vs Price Range'!$A$3:$A$10</c:f>
              <c:strCache>
                <c:ptCount val="8"/>
                <c:pt idx="0">
                  <c:v>Australia</c:v>
                </c:pt>
                <c:pt idx="1">
                  <c:v>Canada</c:v>
                </c:pt>
                <c:pt idx="2">
                  <c:v>Indonesia</c:v>
                </c:pt>
                <c:pt idx="3">
                  <c:v>Philippines</c:v>
                </c:pt>
                <c:pt idx="4">
                  <c:v>Qatar</c:v>
                </c:pt>
                <c:pt idx="5">
                  <c:v>Singapore</c:v>
                </c:pt>
                <c:pt idx="6">
                  <c:v>Sri Lanka</c:v>
                </c:pt>
                <c:pt idx="7">
                  <c:v>Turkey</c:v>
                </c:pt>
              </c:strCache>
            </c:strRef>
          </c:cat>
          <c:val>
            <c:numRef>
              <c:f>'Restaurants vs Price Range'!$B$3:$B$10</c:f>
              <c:numCache>
                <c:formatCode>General</c:formatCode>
                <c:ptCount val="8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0D-45DF-9C06-1138888104C9}"/>
            </c:ext>
          </c:extLst>
        </c:ser>
        <c:ser>
          <c:idx val="1"/>
          <c:order val="1"/>
          <c:tx>
            <c:strRef>
              <c:f>'Restaurants vs Price Range'!$C$1:$C$2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'Restaurants vs Price Range'!$A$3:$A$10</c:f>
              <c:strCache>
                <c:ptCount val="8"/>
                <c:pt idx="0">
                  <c:v>Australia</c:v>
                </c:pt>
                <c:pt idx="1">
                  <c:v>Canada</c:v>
                </c:pt>
                <c:pt idx="2">
                  <c:v>Indonesia</c:v>
                </c:pt>
                <c:pt idx="3">
                  <c:v>Philippines</c:v>
                </c:pt>
                <c:pt idx="4">
                  <c:v>Qatar</c:v>
                </c:pt>
                <c:pt idx="5">
                  <c:v>Singapore</c:v>
                </c:pt>
                <c:pt idx="6">
                  <c:v>Sri Lanka</c:v>
                </c:pt>
                <c:pt idx="7">
                  <c:v>Turkey</c:v>
                </c:pt>
              </c:strCache>
            </c:strRef>
          </c:cat>
          <c:val>
            <c:numRef>
              <c:f>'Restaurants vs Price Range'!$C$3:$C$10</c:f>
              <c:numCache>
                <c:formatCode>General</c:formatCode>
                <c:ptCount val="8"/>
                <c:pt idx="0">
                  <c:v>14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6</c:v>
                </c:pt>
                <c:pt idx="7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0D-45DF-9C06-1138888104C9}"/>
            </c:ext>
          </c:extLst>
        </c:ser>
        <c:ser>
          <c:idx val="2"/>
          <c:order val="2"/>
          <c:tx>
            <c:strRef>
              <c:f>'Restaurants vs Price Range'!$D$1:$D$2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'Restaurants vs Price Range'!$A$3:$A$10</c:f>
              <c:strCache>
                <c:ptCount val="8"/>
                <c:pt idx="0">
                  <c:v>Australia</c:v>
                </c:pt>
                <c:pt idx="1">
                  <c:v>Canada</c:v>
                </c:pt>
                <c:pt idx="2">
                  <c:v>Indonesia</c:v>
                </c:pt>
                <c:pt idx="3">
                  <c:v>Philippines</c:v>
                </c:pt>
                <c:pt idx="4">
                  <c:v>Qatar</c:v>
                </c:pt>
                <c:pt idx="5">
                  <c:v>Singapore</c:v>
                </c:pt>
                <c:pt idx="6">
                  <c:v>Sri Lanka</c:v>
                </c:pt>
                <c:pt idx="7">
                  <c:v>Turkey</c:v>
                </c:pt>
              </c:strCache>
            </c:strRef>
          </c:cat>
          <c:val>
            <c:numRef>
              <c:f>'Restaurants vs Price Range'!$D$3:$D$10</c:f>
              <c:numCache>
                <c:formatCode>General</c:formatCode>
                <c:ptCount val="8"/>
                <c:pt idx="0">
                  <c:v>5</c:v>
                </c:pt>
                <c:pt idx="2">
                  <c:v>20</c:v>
                </c:pt>
                <c:pt idx="3">
                  <c:v>12</c:v>
                </c:pt>
                <c:pt idx="4">
                  <c:v>5</c:v>
                </c:pt>
                <c:pt idx="5">
                  <c:v>5</c:v>
                </c:pt>
                <c:pt idx="6">
                  <c:v>11</c:v>
                </c:pt>
                <c:pt idx="7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0D-45DF-9C06-1138888104C9}"/>
            </c:ext>
          </c:extLst>
        </c:ser>
        <c:ser>
          <c:idx val="3"/>
          <c:order val="3"/>
          <c:tx>
            <c:strRef>
              <c:f>'Restaurants vs Price Range'!$E$1:$E$2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'Restaurants vs Price Range'!$A$3:$A$10</c:f>
              <c:strCache>
                <c:ptCount val="8"/>
                <c:pt idx="0">
                  <c:v>Australia</c:v>
                </c:pt>
                <c:pt idx="1">
                  <c:v>Canada</c:v>
                </c:pt>
                <c:pt idx="2">
                  <c:v>Indonesia</c:v>
                </c:pt>
                <c:pt idx="3">
                  <c:v>Philippines</c:v>
                </c:pt>
                <c:pt idx="4">
                  <c:v>Qatar</c:v>
                </c:pt>
                <c:pt idx="5">
                  <c:v>Singapore</c:v>
                </c:pt>
                <c:pt idx="6">
                  <c:v>Sri Lanka</c:v>
                </c:pt>
                <c:pt idx="7">
                  <c:v>Turkey</c:v>
                </c:pt>
              </c:strCache>
            </c:strRef>
          </c:cat>
          <c:val>
            <c:numRef>
              <c:f>'Restaurants vs Price Range'!$E$3:$E$10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3">
                  <c:v>9</c:v>
                </c:pt>
                <c:pt idx="4">
                  <c:v>14</c:v>
                </c:pt>
                <c:pt idx="5">
                  <c:v>14</c:v>
                </c:pt>
                <c:pt idx="6">
                  <c:v>3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0D-45DF-9C06-1138888104C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7471871"/>
        <c:axId val="1"/>
      </c:barChart>
      <c:catAx>
        <c:axId val="2074718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</a:t>
                </a:r>
                <a:r>
                  <a:rPr lang="en-IN" baseline="0"/>
                  <a:t> of restaurants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71871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[Spreadsheet Project1 xls file.xlsx]Online delivery and Table Book!PivotTable1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'Online delivery and Table Book'!$B$3:$B$4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'Online delivery and Table Book'!$A$5:$A$7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'Online delivery and Table Book'!$B$5:$B$7</c:f>
              <c:numCache>
                <c:formatCode>General</c:formatCode>
                <c:ptCount val="2"/>
                <c:pt idx="0">
                  <c:v>2.6781092964824129</c:v>
                </c:pt>
                <c:pt idx="1">
                  <c:v>3.2205853174603187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D0-4D44-A528-54D78CC7E259}"/>
            </c:ext>
          </c:extLst>
        </c:ser>
        <c:ser>
          <c:idx val="1"/>
          <c:order val="1"/>
          <c:tx>
            <c:strRef>
              <c:f>'Online delivery and Table Book'!$C$3:$C$4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'Online delivery and Table Book'!$A$5:$A$7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'Online delivery and Table Book'!$C$5:$C$7</c:f>
              <c:numCache>
                <c:formatCode>General</c:formatCode>
                <c:ptCount val="2"/>
                <c:pt idx="0">
                  <c:v>3.411618257261408</c:v>
                </c:pt>
                <c:pt idx="1">
                  <c:v>3.6004597701149414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D0-4D44-A528-54D78CC7E25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7479295"/>
        <c:axId val="1"/>
      </c:barChart>
      <c:catAx>
        <c:axId val="2074792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Online</a:t>
                </a:r>
                <a:r>
                  <a:rPr lang="en-IN" baseline="0"/>
                  <a:t> Delivery &amp; Table Booking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</a:t>
                </a:r>
                <a:r>
                  <a:rPr lang="en-IN" baseline="0"/>
                  <a:t> Rating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79295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6b9affecee_0_3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6b9affecee_0_3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8129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6b9affecee_0_3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6b9affecee_0_3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9282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6b9affecee_0_3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6b9affecee_0_3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0104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6ba8e432a2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6ba8e432a2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6ba8e432a2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6ba8e432a2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6ba8e432a2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6ba8e432a2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092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6ba8e432a2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6ba8e432a2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6b9affecee_0_32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6b9affecee_0_32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g6ba8e432a2_1_1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1" name="Google Shape;2311;g6ba8e432a2_1_1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b5a0b769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b5a0b769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b5a0b769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b5a0b769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ba8e432a2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ba8e432a2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6b9affecee_0_3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6b9affecee_0_3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6b9affecee_0_3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6b9affecee_0_3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6b9affecee_0_3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6b9affecee_0_3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6b9affecee_0_3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6b9affecee_0_3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114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6b9affecee_0_3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6b9affecee_0_3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98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3404" y="1130675"/>
            <a:ext cx="3618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3400" y="3372625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67" name="Google Shape;67;p15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976000" y="3394475"/>
            <a:ext cx="3192000" cy="14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TITLE_AND_DESCRIPTION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1930750" y="147496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1"/>
          </p:nvPr>
        </p:nvSpPr>
        <p:spPr>
          <a:xfrm>
            <a:off x="1930750" y="221094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 idx="2"/>
          </p:nvPr>
        </p:nvSpPr>
        <p:spPr>
          <a:xfrm>
            <a:off x="1930750" y="3019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3"/>
          </p:nvPr>
        </p:nvSpPr>
        <p:spPr>
          <a:xfrm>
            <a:off x="1930750" y="374768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 idx="4"/>
          </p:nvPr>
        </p:nvSpPr>
        <p:spPr>
          <a:xfrm>
            <a:off x="5866369" y="147496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5"/>
          </p:nvPr>
        </p:nvSpPr>
        <p:spPr>
          <a:xfrm>
            <a:off x="5866369" y="221094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 idx="6"/>
          </p:nvPr>
        </p:nvSpPr>
        <p:spPr>
          <a:xfrm>
            <a:off x="5866369" y="3019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7"/>
          </p:nvPr>
        </p:nvSpPr>
        <p:spPr>
          <a:xfrm>
            <a:off x="5866369" y="374768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title" idx="8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86" name="Google Shape;86;p1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737000" y="1408100"/>
            <a:ext cx="3600600" cy="3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34" name="Google Shape;134;p2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878850" y="1228675"/>
            <a:ext cx="738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5032400" y="1906375"/>
            <a:ext cx="3135000" cy="23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96050" y="1397950"/>
            <a:ext cx="36546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dvent Pro"/>
              <a:buNone/>
              <a:defRPr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796050" y="2034675"/>
            <a:ext cx="3111000" cy="21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40" name="Google Shape;40;p10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712150" y="1182325"/>
            <a:ext cx="4395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749477" y="3228425"/>
            <a:ext cx="42984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1186513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1186513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2"/>
          </p:nvPr>
        </p:nvSpPr>
        <p:spPr>
          <a:xfrm>
            <a:off x="290860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290860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4"/>
          </p:nvPr>
        </p:nvSpPr>
        <p:spPr>
          <a:xfrm>
            <a:off x="463069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463069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/>
          </p:nvPr>
        </p:nvSpPr>
        <p:spPr>
          <a:xfrm>
            <a:off x="635278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7"/>
          </p:nvPr>
        </p:nvSpPr>
        <p:spPr>
          <a:xfrm>
            <a:off x="635278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95552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FFFAE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26776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FFFAE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3997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FFFAE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12177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FFFAE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CF8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3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analyticsvidya.com/" TargetMode="External"/><Relationship Id="rId5" Type="http://schemas.openxmlformats.org/officeDocument/2006/relationships/hyperlink" Target="http://www.kaggle.com/" TargetMode="External"/><Relationship Id="rId4" Type="http://schemas.openxmlformats.org/officeDocument/2006/relationships/hyperlink" Target="http://www.github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30"/>
          <p:cNvGrpSpPr/>
          <p:nvPr/>
        </p:nvGrpSpPr>
        <p:grpSpPr>
          <a:xfrm>
            <a:off x="4092932" y="1007168"/>
            <a:ext cx="5065148" cy="3795451"/>
            <a:chOff x="936525" y="238100"/>
            <a:chExt cx="5319975" cy="3986400"/>
          </a:xfrm>
        </p:grpSpPr>
        <p:sp>
          <p:nvSpPr>
            <p:cNvPr id="150" name="Google Shape;150;p30"/>
            <p:cNvSpPr/>
            <p:nvPr/>
          </p:nvSpPr>
          <p:spPr>
            <a:xfrm>
              <a:off x="1585950" y="238100"/>
              <a:ext cx="4670550" cy="3949625"/>
            </a:xfrm>
            <a:custGeom>
              <a:avLst/>
              <a:gdLst/>
              <a:ahLst/>
              <a:cxnLst/>
              <a:rect l="l" t="t" r="r" b="b"/>
              <a:pathLst>
                <a:path w="186822" h="157985" extrusionOk="0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0"/>
            <p:cNvSpPr/>
            <p:nvPr/>
          </p:nvSpPr>
          <p:spPr>
            <a:xfrm>
              <a:off x="936525" y="2497025"/>
              <a:ext cx="659925" cy="801900"/>
            </a:xfrm>
            <a:custGeom>
              <a:avLst/>
              <a:gdLst/>
              <a:ahLst/>
              <a:cxnLst/>
              <a:rect l="l" t="t" r="r" b="b"/>
              <a:pathLst>
                <a:path w="26397" h="32076" extrusionOk="0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0"/>
            <p:cNvSpPr/>
            <p:nvPr/>
          </p:nvSpPr>
          <p:spPr>
            <a:xfrm>
              <a:off x="1602825" y="3328450"/>
              <a:ext cx="359400" cy="312375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0"/>
            <p:cNvSpPr/>
            <p:nvPr/>
          </p:nvSpPr>
          <p:spPr>
            <a:xfrm>
              <a:off x="3230125" y="3806550"/>
              <a:ext cx="854375" cy="417950"/>
            </a:xfrm>
            <a:custGeom>
              <a:avLst/>
              <a:gdLst/>
              <a:ahLst/>
              <a:cxnLst/>
              <a:rect l="l" t="t" r="r" b="b"/>
              <a:pathLst>
                <a:path w="34175" h="16718" extrusionOk="0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0"/>
            <p:cNvSpPr/>
            <p:nvPr/>
          </p:nvSpPr>
          <p:spPr>
            <a:xfrm>
              <a:off x="5137450" y="870200"/>
              <a:ext cx="1025675" cy="624125"/>
            </a:xfrm>
            <a:custGeom>
              <a:avLst/>
              <a:gdLst/>
              <a:ahLst/>
              <a:cxnLst/>
              <a:rect l="l" t="t" r="r" b="b"/>
              <a:pathLst>
                <a:path w="41027" h="24965" extrusionOk="0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30"/>
          <p:cNvSpPr txBox="1">
            <a:spLocks noGrp="1"/>
          </p:cNvSpPr>
          <p:nvPr>
            <p:ph type="ctrTitle"/>
          </p:nvPr>
        </p:nvSpPr>
        <p:spPr>
          <a:xfrm>
            <a:off x="122376" y="202280"/>
            <a:ext cx="4826330" cy="25450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ZOMATO RESTAURANTS ANALYSIS</a:t>
            </a:r>
            <a:endParaRPr dirty="0"/>
          </a:p>
        </p:txBody>
      </p:sp>
      <p:sp>
        <p:nvSpPr>
          <p:cNvPr id="156" name="Google Shape;156;p30"/>
          <p:cNvSpPr txBox="1">
            <a:spLocks noGrp="1"/>
          </p:cNvSpPr>
          <p:nvPr>
            <p:ph type="subTitle" idx="1"/>
          </p:nvPr>
        </p:nvSpPr>
        <p:spPr>
          <a:xfrm>
            <a:off x="623404" y="3895491"/>
            <a:ext cx="3396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Ekansh Agnihotri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24/05/2014</a:t>
            </a:r>
            <a:endParaRPr dirty="0"/>
          </a:p>
        </p:txBody>
      </p:sp>
      <p:cxnSp>
        <p:nvCxnSpPr>
          <p:cNvPr id="157" name="Google Shape;157;p30"/>
          <p:cNvCxnSpPr/>
          <p:nvPr/>
        </p:nvCxnSpPr>
        <p:spPr>
          <a:xfrm>
            <a:off x="694867" y="3895491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8" name="Google Shape;158;p30"/>
          <p:cNvGrpSpPr/>
          <p:nvPr/>
        </p:nvGrpSpPr>
        <p:grpSpPr>
          <a:xfrm>
            <a:off x="5192753" y="1058366"/>
            <a:ext cx="4717227" cy="4962536"/>
            <a:chOff x="1713850" y="264375"/>
            <a:chExt cx="4954550" cy="5212200"/>
          </a:xfrm>
        </p:grpSpPr>
        <p:sp>
          <p:nvSpPr>
            <p:cNvPr id="159" name="Google Shape;159;p30"/>
            <p:cNvSpPr/>
            <p:nvPr/>
          </p:nvSpPr>
          <p:spPr>
            <a:xfrm>
              <a:off x="2555400" y="2170725"/>
              <a:ext cx="694500" cy="332500"/>
            </a:xfrm>
            <a:custGeom>
              <a:avLst/>
              <a:gdLst/>
              <a:ahLst/>
              <a:cxnLst/>
              <a:rect l="l" t="t" r="r" b="b"/>
              <a:pathLst>
                <a:path w="27780" h="13300" extrusionOk="0">
                  <a:moveTo>
                    <a:pt x="21074" y="0"/>
                  </a:moveTo>
                  <a:lnTo>
                    <a:pt x="1" y="1924"/>
                  </a:lnTo>
                  <a:cubicBezTo>
                    <a:pt x="3646" y="8936"/>
                    <a:pt x="10884" y="13299"/>
                    <a:pt x="18732" y="13299"/>
                  </a:cubicBezTo>
                  <a:cubicBezTo>
                    <a:pt x="19059" y="13299"/>
                    <a:pt x="19387" y="13292"/>
                    <a:pt x="19716" y="13277"/>
                  </a:cubicBezTo>
                  <a:lnTo>
                    <a:pt x="27780" y="12901"/>
                  </a:lnTo>
                  <a:lnTo>
                    <a:pt x="21074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2712825" y="2473500"/>
              <a:ext cx="694475" cy="332500"/>
            </a:xfrm>
            <a:custGeom>
              <a:avLst/>
              <a:gdLst/>
              <a:ahLst/>
              <a:cxnLst/>
              <a:rect l="l" t="t" r="r" b="b"/>
              <a:pathLst>
                <a:path w="27779" h="13300" extrusionOk="0">
                  <a:moveTo>
                    <a:pt x="21072" y="1"/>
                  </a:moveTo>
                  <a:lnTo>
                    <a:pt x="0" y="1924"/>
                  </a:lnTo>
                  <a:cubicBezTo>
                    <a:pt x="3644" y="8936"/>
                    <a:pt x="10882" y="13300"/>
                    <a:pt x="18731" y="13300"/>
                  </a:cubicBezTo>
                  <a:cubicBezTo>
                    <a:pt x="19058" y="13300"/>
                    <a:pt x="19386" y="13292"/>
                    <a:pt x="19714" y="13277"/>
                  </a:cubicBezTo>
                  <a:lnTo>
                    <a:pt x="27778" y="12903"/>
                  </a:lnTo>
                  <a:lnTo>
                    <a:pt x="21072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0"/>
            <p:cNvSpPr/>
            <p:nvPr/>
          </p:nvSpPr>
          <p:spPr>
            <a:xfrm>
              <a:off x="3029050" y="3016525"/>
              <a:ext cx="596800" cy="352825"/>
            </a:xfrm>
            <a:custGeom>
              <a:avLst/>
              <a:gdLst/>
              <a:ahLst/>
              <a:cxnLst/>
              <a:rect l="l" t="t" r="r" b="b"/>
              <a:pathLst>
                <a:path w="23872" h="14113" extrusionOk="0">
                  <a:moveTo>
                    <a:pt x="19714" y="1"/>
                  </a:moveTo>
                  <a:lnTo>
                    <a:pt x="0" y="10249"/>
                  </a:lnTo>
                  <a:cubicBezTo>
                    <a:pt x="2423" y="12780"/>
                    <a:pt x="5714" y="14113"/>
                    <a:pt x="9052" y="14113"/>
                  </a:cubicBezTo>
                  <a:cubicBezTo>
                    <a:pt x="11016" y="14113"/>
                    <a:pt x="12997" y="13651"/>
                    <a:pt x="14826" y="12700"/>
                  </a:cubicBezTo>
                  <a:lnTo>
                    <a:pt x="23872" y="7999"/>
                  </a:lnTo>
                  <a:lnTo>
                    <a:pt x="19714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0"/>
            <p:cNvSpPr/>
            <p:nvPr/>
          </p:nvSpPr>
          <p:spPr>
            <a:xfrm>
              <a:off x="3560800" y="2996475"/>
              <a:ext cx="1775175" cy="1111100"/>
            </a:xfrm>
            <a:custGeom>
              <a:avLst/>
              <a:gdLst/>
              <a:ahLst/>
              <a:cxnLst/>
              <a:rect l="l" t="t" r="r" b="b"/>
              <a:pathLst>
                <a:path w="71007" h="44444" extrusionOk="0">
                  <a:moveTo>
                    <a:pt x="65944" y="0"/>
                  </a:moveTo>
                  <a:lnTo>
                    <a:pt x="1" y="34278"/>
                  </a:lnTo>
                  <a:lnTo>
                    <a:pt x="2857" y="39771"/>
                  </a:lnTo>
                  <a:cubicBezTo>
                    <a:pt x="4401" y="42741"/>
                    <a:pt x="7424" y="44443"/>
                    <a:pt x="10556" y="44443"/>
                  </a:cubicBezTo>
                  <a:cubicBezTo>
                    <a:pt x="11903" y="44443"/>
                    <a:pt x="13269" y="44129"/>
                    <a:pt x="14547" y="43465"/>
                  </a:cubicBezTo>
                  <a:lnTo>
                    <a:pt x="65105" y="17184"/>
                  </a:lnTo>
                  <a:cubicBezTo>
                    <a:pt x="69354" y="14976"/>
                    <a:pt x="71007" y="9743"/>
                    <a:pt x="68799" y="5494"/>
                  </a:cubicBezTo>
                  <a:lnTo>
                    <a:pt x="659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0"/>
            <p:cNvSpPr/>
            <p:nvPr/>
          </p:nvSpPr>
          <p:spPr>
            <a:xfrm>
              <a:off x="2287850" y="547325"/>
              <a:ext cx="2921650" cy="3305875"/>
            </a:xfrm>
            <a:custGeom>
              <a:avLst/>
              <a:gdLst/>
              <a:ahLst/>
              <a:cxnLst/>
              <a:rect l="l" t="t" r="r" b="b"/>
              <a:pathLst>
                <a:path w="116866" h="132235" extrusionOk="0">
                  <a:moveTo>
                    <a:pt x="65940" y="0"/>
                  </a:moveTo>
                  <a:lnTo>
                    <a:pt x="0" y="34282"/>
                  </a:lnTo>
                  <a:lnTo>
                    <a:pt x="50925" y="132234"/>
                  </a:lnTo>
                  <a:lnTo>
                    <a:pt x="116865" y="97951"/>
                  </a:lnTo>
                  <a:lnTo>
                    <a:pt x="659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0"/>
            <p:cNvSpPr/>
            <p:nvPr/>
          </p:nvSpPr>
          <p:spPr>
            <a:xfrm>
              <a:off x="2387300" y="647025"/>
              <a:ext cx="2722650" cy="3107000"/>
            </a:xfrm>
            <a:custGeom>
              <a:avLst/>
              <a:gdLst/>
              <a:ahLst/>
              <a:cxnLst/>
              <a:rect l="l" t="t" r="r" b="b"/>
              <a:pathLst>
                <a:path w="108906" h="124280" extrusionOk="0">
                  <a:moveTo>
                    <a:pt x="60710" y="1"/>
                  </a:moveTo>
                  <a:lnTo>
                    <a:pt x="0" y="31558"/>
                  </a:lnTo>
                  <a:lnTo>
                    <a:pt x="48197" y="124279"/>
                  </a:lnTo>
                  <a:lnTo>
                    <a:pt x="108906" y="92722"/>
                  </a:lnTo>
                  <a:lnTo>
                    <a:pt x="607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0"/>
            <p:cNvSpPr/>
            <p:nvPr/>
          </p:nvSpPr>
          <p:spPr>
            <a:xfrm>
              <a:off x="2187350" y="343625"/>
              <a:ext cx="1749125" cy="1060950"/>
            </a:xfrm>
            <a:custGeom>
              <a:avLst/>
              <a:gdLst/>
              <a:ahLst/>
              <a:cxnLst/>
              <a:rect l="l" t="t" r="r" b="b"/>
              <a:pathLst>
                <a:path w="69965" h="42438" extrusionOk="0">
                  <a:moveTo>
                    <a:pt x="60453" y="0"/>
                  </a:moveTo>
                  <a:cubicBezTo>
                    <a:pt x="59106" y="0"/>
                    <a:pt x="57739" y="315"/>
                    <a:pt x="56461" y="979"/>
                  </a:cubicBezTo>
                  <a:lnTo>
                    <a:pt x="5902" y="27260"/>
                  </a:lnTo>
                  <a:cubicBezTo>
                    <a:pt x="1654" y="29468"/>
                    <a:pt x="0" y="34702"/>
                    <a:pt x="2209" y="38950"/>
                  </a:cubicBezTo>
                  <a:lnTo>
                    <a:pt x="4022" y="42438"/>
                  </a:lnTo>
                  <a:lnTo>
                    <a:pt x="69964" y="8160"/>
                  </a:lnTo>
                  <a:lnTo>
                    <a:pt x="68151" y="4673"/>
                  </a:lnTo>
                  <a:cubicBezTo>
                    <a:pt x="66607" y="1702"/>
                    <a:pt x="63584" y="0"/>
                    <a:pt x="60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0"/>
            <p:cNvSpPr/>
            <p:nvPr/>
          </p:nvSpPr>
          <p:spPr>
            <a:xfrm>
              <a:off x="2891850" y="714450"/>
              <a:ext cx="425150" cy="246050"/>
            </a:xfrm>
            <a:custGeom>
              <a:avLst/>
              <a:gdLst/>
              <a:ahLst/>
              <a:cxnLst/>
              <a:rect l="l" t="t" r="r" b="b"/>
              <a:pathLst>
                <a:path w="17006" h="9842" extrusionOk="0">
                  <a:moveTo>
                    <a:pt x="15603" y="0"/>
                  </a:moveTo>
                  <a:cubicBezTo>
                    <a:pt x="15416" y="0"/>
                    <a:pt x="15226" y="43"/>
                    <a:pt x="15048" y="134"/>
                  </a:cubicBezTo>
                  <a:lnTo>
                    <a:pt x="830" y="7525"/>
                  </a:lnTo>
                  <a:cubicBezTo>
                    <a:pt x="232" y="7840"/>
                    <a:pt x="1" y="8579"/>
                    <a:pt x="313" y="9178"/>
                  </a:cubicBezTo>
                  <a:cubicBezTo>
                    <a:pt x="531" y="9599"/>
                    <a:pt x="960" y="9841"/>
                    <a:pt x="1404" y="9841"/>
                  </a:cubicBezTo>
                  <a:cubicBezTo>
                    <a:pt x="1593" y="9841"/>
                    <a:pt x="1784" y="9798"/>
                    <a:pt x="1963" y="9706"/>
                  </a:cubicBezTo>
                  <a:lnTo>
                    <a:pt x="1963" y="9705"/>
                  </a:lnTo>
                  <a:lnTo>
                    <a:pt x="16182" y="2315"/>
                  </a:lnTo>
                  <a:cubicBezTo>
                    <a:pt x="16777" y="1998"/>
                    <a:pt x="17006" y="1261"/>
                    <a:pt x="16695" y="662"/>
                  </a:cubicBezTo>
                  <a:cubicBezTo>
                    <a:pt x="16476" y="242"/>
                    <a:pt x="16048" y="0"/>
                    <a:pt x="15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0"/>
            <p:cNvSpPr/>
            <p:nvPr/>
          </p:nvSpPr>
          <p:spPr>
            <a:xfrm>
              <a:off x="2792350" y="951775"/>
              <a:ext cx="64725" cy="61475"/>
            </a:xfrm>
            <a:custGeom>
              <a:avLst/>
              <a:gdLst/>
              <a:ahLst/>
              <a:cxnLst/>
              <a:rect l="l" t="t" r="r" b="b"/>
              <a:pathLst>
                <a:path w="2589" h="2459" extrusionOk="0">
                  <a:moveTo>
                    <a:pt x="1322" y="0"/>
                  </a:moveTo>
                  <a:cubicBezTo>
                    <a:pt x="965" y="0"/>
                    <a:pt x="618" y="156"/>
                    <a:pt x="380" y="439"/>
                  </a:cubicBezTo>
                  <a:cubicBezTo>
                    <a:pt x="60" y="820"/>
                    <a:pt x="1" y="1355"/>
                    <a:pt x="231" y="1797"/>
                  </a:cubicBezTo>
                  <a:cubicBezTo>
                    <a:pt x="449" y="2217"/>
                    <a:pt x="878" y="2459"/>
                    <a:pt x="1321" y="2459"/>
                  </a:cubicBezTo>
                  <a:cubicBezTo>
                    <a:pt x="1512" y="2459"/>
                    <a:pt x="1706" y="2414"/>
                    <a:pt x="1887" y="2320"/>
                  </a:cubicBezTo>
                  <a:cubicBezTo>
                    <a:pt x="2328" y="2091"/>
                    <a:pt x="2588" y="1619"/>
                    <a:pt x="2545" y="1123"/>
                  </a:cubicBezTo>
                  <a:cubicBezTo>
                    <a:pt x="2502" y="628"/>
                    <a:pt x="2166" y="208"/>
                    <a:pt x="1691" y="57"/>
                  </a:cubicBezTo>
                  <a:cubicBezTo>
                    <a:pt x="1569" y="19"/>
                    <a:pt x="1445" y="0"/>
                    <a:pt x="1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4233575" y="3422800"/>
              <a:ext cx="466300" cy="318325"/>
            </a:xfrm>
            <a:custGeom>
              <a:avLst/>
              <a:gdLst/>
              <a:ahLst/>
              <a:cxnLst/>
              <a:rect l="l" t="t" r="r" b="b"/>
              <a:pathLst>
                <a:path w="18652" h="12733" extrusionOk="0">
                  <a:moveTo>
                    <a:pt x="14382" y="0"/>
                  </a:moveTo>
                  <a:cubicBezTo>
                    <a:pt x="13802" y="0"/>
                    <a:pt x="13212" y="136"/>
                    <a:pt x="12662" y="422"/>
                  </a:cubicBezTo>
                  <a:lnTo>
                    <a:pt x="2544" y="5682"/>
                  </a:lnTo>
                  <a:cubicBezTo>
                    <a:pt x="713" y="6633"/>
                    <a:pt x="1" y="8889"/>
                    <a:pt x="951" y="10720"/>
                  </a:cubicBezTo>
                  <a:cubicBezTo>
                    <a:pt x="1617" y="11999"/>
                    <a:pt x="2920" y="12733"/>
                    <a:pt x="4270" y="12733"/>
                  </a:cubicBezTo>
                  <a:cubicBezTo>
                    <a:pt x="4850" y="12733"/>
                    <a:pt x="5439" y="12597"/>
                    <a:pt x="5989" y="12311"/>
                  </a:cubicBezTo>
                  <a:lnTo>
                    <a:pt x="16107" y="7051"/>
                  </a:lnTo>
                  <a:cubicBezTo>
                    <a:pt x="17938" y="6100"/>
                    <a:pt x="18651" y="3843"/>
                    <a:pt x="17699" y="2014"/>
                  </a:cubicBezTo>
                  <a:cubicBezTo>
                    <a:pt x="17034" y="733"/>
                    <a:pt x="15731" y="0"/>
                    <a:pt x="14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4267250" y="3452325"/>
              <a:ext cx="398925" cy="259300"/>
            </a:xfrm>
            <a:custGeom>
              <a:avLst/>
              <a:gdLst/>
              <a:ahLst/>
              <a:cxnLst/>
              <a:rect l="l" t="t" r="r" b="b"/>
              <a:pathLst>
                <a:path w="15957" h="10372" extrusionOk="0">
                  <a:moveTo>
                    <a:pt x="13034" y="0"/>
                  </a:moveTo>
                  <a:cubicBezTo>
                    <a:pt x="12637" y="0"/>
                    <a:pt x="12235" y="93"/>
                    <a:pt x="11859" y="288"/>
                  </a:cubicBezTo>
                  <a:lnTo>
                    <a:pt x="1740" y="5548"/>
                  </a:lnTo>
                  <a:cubicBezTo>
                    <a:pt x="489" y="6197"/>
                    <a:pt x="0" y="7744"/>
                    <a:pt x="651" y="8994"/>
                  </a:cubicBezTo>
                  <a:cubicBezTo>
                    <a:pt x="1106" y="9869"/>
                    <a:pt x="1999" y="10371"/>
                    <a:pt x="2923" y="10371"/>
                  </a:cubicBezTo>
                  <a:cubicBezTo>
                    <a:pt x="3320" y="10371"/>
                    <a:pt x="3722" y="10279"/>
                    <a:pt x="4097" y="10083"/>
                  </a:cubicBezTo>
                  <a:lnTo>
                    <a:pt x="14217" y="4824"/>
                  </a:lnTo>
                  <a:cubicBezTo>
                    <a:pt x="15467" y="4173"/>
                    <a:pt x="15956" y="2628"/>
                    <a:pt x="15306" y="1377"/>
                  </a:cubicBezTo>
                  <a:cubicBezTo>
                    <a:pt x="14850" y="502"/>
                    <a:pt x="13957" y="0"/>
                    <a:pt x="13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2987500" y="1043625"/>
              <a:ext cx="703525" cy="454950"/>
            </a:xfrm>
            <a:custGeom>
              <a:avLst/>
              <a:gdLst/>
              <a:ahLst/>
              <a:cxnLst/>
              <a:rect l="l" t="t" r="r" b="b"/>
              <a:pathLst>
                <a:path w="28141" h="18198" extrusionOk="0">
                  <a:moveTo>
                    <a:pt x="24100" y="0"/>
                  </a:moveTo>
                  <a:cubicBezTo>
                    <a:pt x="23688" y="0"/>
                    <a:pt x="23269" y="97"/>
                    <a:pt x="22877" y="300"/>
                  </a:cubicBezTo>
                  <a:lnTo>
                    <a:pt x="1809" y="11251"/>
                  </a:lnTo>
                  <a:cubicBezTo>
                    <a:pt x="508" y="11928"/>
                    <a:pt x="1" y="13532"/>
                    <a:pt x="678" y="14834"/>
                  </a:cubicBezTo>
                  <a:lnTo>
                    <a:pt x="1683" y="16766"/>
                  </a:lnTo>
                  <a:cubicBezTo>
                    <a:pt x="2155" y="17676"/>
                    <a:pt x="3081" y="18197"/>
                    <a:pt x="4041" y="18197"/>
                  </a:cubicBezTo>
                  <a:cubicBezTo>
                    <a:pt x="4454" y="18197"/>
                    <a:pt x="4872" y="18101"/>
                    <a:pt x="5264" y="17897"/>
                  </a:cubicBezTo>
                  <a:lnTo>
                    <a:pt x="26332" y="6947"/>
                  </a:lnTo>
                  <a:cubicBezTo>
                    <a:pt x="27633" y="6270"/>
                    <a:pt x="28141" y="4667"/>
                    <a:pt x="27463" y="3364"/>
                  </a:cubicBezTo>
                  <a:lnTo>
                    <a:pt x="26460" y="1432"/>
                  </a:lnTo>
                  <a:cubicBezTo>
                    <a:pt x="25987" y="521"/>
                    <a:pt x="25060" y="0"/>
                    <a:pt x="24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3098975" y="1119800"/>
              <a:ext cx="931950" cy="511425"/>
            </a:xfrm>
            <a:custGeom>
              <a:avLst/>
              <a:gdLst/>
              <a:ahLst/>
              <a:cxnLst/>
              <a:rect l="l" t="t" r="r" b="b"/>
              <a:pathLst>
                <a:path w="37278" h="20457" extrusionOk="0">
                  <a:moveTo>
                    <a:pt x="35759" y="1"/>
                  </a:moveTo>
                  <a:cubicBezTo>
                    <a:pt x="35553" y="1"/>
                    <a:pt x="35343" y="49"/>
                    <a:pt x="35147" y="151"/>
                  </a:cubicBezTo>
                  <a:lnTo>
                    <a:pt x="916" y="17944"/>
                  </a:lnTo>
                  <a:cubicBezTo>
                    <a:pt x="259" y="18279"/>
                    <a:pt x="0" y="19086"/>
                    <a:pt x="341" y="19740"/>
                  </a:cubicBezTo>
                  <a:cubicBezTo>
                    <a:pt x="578" y="20196"/>
                    <a:pt x="1041" y="20456"/>
                    <a:pt x="1520" y="20456"/>
                  </a:cubicBezTo>
                  <a:cubicBezTo>
                    <a:pt x="1730" y="20456"/>
                    <a:pt x="1943" y="20407"/>
                    <a:pt x="2141" y="20301"/>
                  </a:cubicBezTo>
                  <a:lnTo>
                    <a:pt x="36373" y="2509"/>
                  </a:lnTo>
                  <a:cubicBezTo>
                    <a:pt x="37023" y="2170"/>
                    <a:pt x="37277" y="1368"/>
                    <a:pt x="36939" y="717"/>
                  </a:cubicBezTo>
                  <a:cubicBezTo>
                    <a:pt x="36702" y="262"/>
                    <a:pt x="36239" y="1"/>
                    <a:pt x="35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0"/>
            <p:cNvSpPr/>
            <p:nvPr/>
          </p:nvSpPr>
          <p:spPr>
            <a:xfrm>
              <a:off x="2620925" y="1463425"/>
              <a:ext cx="369575" cy="323675"/>
            </a:xfrm>
            <a:custGeom>
              <a:avLst/>
              <a:gdLst/>
              <a:ahLst/>
              <a:cxnLst/>
              <a:rect l="l" t="t" r="r" b="b"/>
              <a:pathLst>
                <a:path w="14783" h="12947" extrusionOk="0">
                  <a:moveTo>
                    <a:pt x="7387" y="1"/>
                  </a:moveTo>
                  <a:cubicBezTo>
                    <a:pt x="6381" y="1"/>
                    <a:pt x="5360" y="236"/>
                    <a:pt x="4406" y="732"/>
                  </a:cubicBezTo>
                  <a:cubicBezTo>
                    <a:pt x="1236" y="2380"/>
                    <a:pt x="1" y="6287"/>
                    <a:pt x="1649" y="9458"/>
                  </a:cubicBezTo>
                  <a:cubicBezTo>
                    <a:pt x="2802" y="11676"/>
                    <a:pt x="5059" y="12946"/>
                    <a:pt x="7397" y="12946"/>
                  </a:cubicBezTo>
                  <a:cubicBezTo>
                    <a:pt x="8403" y="12946"/>
                    <a:pt x="9423" y="12711"/>
                    <a:pt x="10377" y="12216"/>
                  </a:cubicBezTo>
                  <a:cubicBezTo>
                    <a:pt x="13547" y="10567"/>
                    <a:pt x="14782" y="6660"/>
                    <a:pt x="13133" y="3488"/>
                  </a:cubicBezTo>
                  <a:cubicBezTo>
                    <a:pt x="11981" y="1271"/>
                    <a:pt x="9724" y="1"/>
                    <a:pt x="7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0"/>
            <p:cNvSpPr/>
            <p:nvPr/>
          </p:nvSpPr>
          <p:spPr>
            <a:xfrm>
              <a:off x="2817025" y="1674850"/>
              <a:ext cx="942525" cy="941950"/>
            </a:xfrm>
            <a:custGeom>
              <a:avLst/>
              <a:gdLst/>
              <a:ahLst/>
              <a:cxnLst/>
              <a:rect l="l" t="t" r="r" b="b"/>
              <a:pathLst>
                <a:path w="37701" h="37678" extrusionOk="0">
                  <a:moveTo>
                    <a:pt x="24777" y="0"/>
                  </a:moveTo>
                  <a:cubicBezTo>
                    <a:pt x="24765" y="0"/>
                    <a:pt x="24754" y="3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09"/>
                    <a:pt x="20" y="12947"/>
                  </a:cubicBezTo>
                  <a:lnTo>
                    <a:pt x="12856" y="37637"/>
                  </a:lnTo>
                  <a:cubicBezTo>
                    <a:pt x="12870" y="37663"/>
                    <a:pt x="12896" y="37677"/>
                    <a:pt x="12923" y="37677"/>
                  </a:cubicBezTo>
                  <a:cubicBezTo>
                    <a:pt x="12935" y="37677"/>
                    <a:pt x="12947" y="37675"/>
                    <a:pt x="12958" y="37669"/>
                  </a:cubicBezTo>
                  <a:lnTo>
                    <a:pt x="37648" y="24833"/>
                  </a:lnTo>
                  <a:cubicBezTo>
                    <a:pt x="37686" y="24814"/>
                    <a:pt x="37700" y="24768"/>
                    <a:pt x="37681" y="24731"/>
                  </a:cubicBezTo>
                  <a:lnTo>
                    <a:pt x="24844" y="41"/>
                  </a:lnTo>
                  <a:cubicBezTo>
                    <a:pt x="24831" y="15"/>
                    <a:pt x="24804" y="0"/>
                    <a:pt x="24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0"/>
            <p:cNvSpPr/>
            <p:nvPr/>
          </p:nvSpPr>
          <p:spPr>
            <a:xfrm>
              <a:off x="3497325" y="1321150"/>
              <a:ext cx="942525" cy="941975"/>
            </a:xfrm>
            <a:custGeom>
              <a:avLst/>
              <a:gdLst/>
              <a:ahLst/>
              <a:cxnLst/>
              <a:rect l="l" t="t" r="r" b="b"/>
              <a:pathLst>
                <a:path w="37701" h="37679" extrusionOk="0">
                  <a:moveTo>
                    <a:pt x="24777" y="1"/>
                  </a:moveTo>
                  <a:cubicBezTo>
                    <a:pt x="24765" y="1"/>
                    <a:pt x="24754" y="4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11"/>
                    <a:pt x="20" y="12949"/>
                  </a:cubicBezTo>
                  <a:lnTo>
                    <a:pt x="12856" y="37638"/>
                  </a:lnTo>
                  <a:cubicBezTo>
                    <a:pt x="12870" y="37664"/>
                    <a:pt x="12896" y="37679"/>
                    <a:pt x="12923" y="37679"/>
                  </a:cubicBezTo>
                  <a:cubicBezTo>
                    <a:pt x="12935" y="37679"/>
                    <a:pt x="12947" y="37676"/>
                    <a:pt x="12958" y="37670"/>
                  </a:cubicBezTo>
                  <a:lnTo>
                    <a:pt x="37648" y="24834"/>
                  </a:lnTo>
                  <a:cubicBezTo>
                    <a:pt x="37686" y="24814"/>
                    <a:pt x="37700" y="24770"/>
                    <a:pt x="37681" y="24732"/>
                  </a:cubicBezTo>
                  <a:lnTo>
                    <a:pt x="24844" y="42"/>
                  </a:lnTo>
                  <a:cubicBezTo>
                    <a:pt x="24831" y="16"/>
                    <a:pt x="24804" y="1"/>
                    <a:pt x="24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3188400" y="2361350"/>
              <a:ext cx="942475" cy="941975"/>
            </a:xfrm>
            <a:custGeom>
              <a:avLst/>
              <a:gdLst/>
              <a:ahLst/>
              <a:cxnLst/>
              <a:rect l="l" t="t" r="r" b="b"/>
              <a:pathLst>
                <a:path w="37699" h="37679" extrusionOk="0">
                  <a:moveTo>
                    <a:pt x="24776" y="0"/>
                  </a:moveTo>
                  <a:cubicBezTo>
                    <a:pt x="24764" y="0"/>
                    <a:pt x="24752" y="3"/>
                    <a:pt x="24741" y="9"/>
                  </a:cubicBezTo>
                  <a:lnTo>
                    <a:pt x="51" y="12846"/>
                  </a:lnTo>
                  <a:cubicBezTo>
                    <a:pt x="14" y="12865"/>
                    <a:pt x="0" y="12911"/>
                    <a:pt x="19" y="12947"/>
                  </a:cubicBezTo>
                  <a:lnTo>
                    <a:pt x="12856" y="37638"/>
                  </a:lnTo>
                  <a:cubicBezTo>
                    <a:pt x="12870" y="37664"/>
                    <a:pt x="12895" y="37679"/>
                    <a:pt x="12923" y="37679"/>
                  </a:cubicBezTo>
                  <a:cubicBezTo>
                    <a:pt x="12934" y="37679"/>
                    <a:pt x="12946" y="37676"/>
                    <a:pt x="12957" y="37670"/>
                  </a:cubicBezTo>
                  <a:lnTo>
                    <a:pt x="37648" y="24833"/>
                  </a:lnTo>
                  <a:cubicBezTo>
                    <a:pt x="37684" y="24814"/>
                    <a:pt x="37699" y="24768"/>
                    <a:pt x="37679" y="24732"/>
                  </a:cubicBezTo>
                  <a:lnTo>
                    <a:pt x="24842" y="41"/>
                  </a:lnTo>
                  <a:cubicBezTo>
                    <a:pt x="24829" y="15"/>
                    <a:pt x="24803" y="0"/>
                    <a:pt x="24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3868675" y="2007675"/>
              <a:ext cx="942500" cy="941975"/>
            </a:xfrm>
            <a:custGeom>
              <a:avLst/>
              <a:gdLst/>
              <a:ahLst/>
              <a:cxnLst/>
              <a:rect l="l" t="t" r="r" b="b"/>
              <a:pathLst>
                <a:path w="37700" h="37679" extrusionOk="0">
                  <a:moveTo>
                    <a:pt x="24778" y="1"/>
                  </a:moveTo>
                  <a:cubicBezTo>
                    <a:pt x="24766" y="1"/>
                    <a:pt x="24754" y="4"/>
                    <a:pt x="24742" y="10"/>
                  </a:cubicBezTo>
                  <a:lnTo>
                    <a:pt x="52" y="12845"/>
                  </a:lnTo>
                  <a:cubicBezTo>
                    <a:pt x="15" y="12865"/>
                    <a:pt x="1" y="12910"/>
                    <a:pt x="20" y="12948"/>
                  </a:cubicBezTo>
                  <a:lnTo>
                    <a:pt x="12857" y="37637"/>
                  </a:lnTo>
                  <a:cubicBezTo>
                    <a:pt x="12871" y="37663"/>
                    <a:pt x="12896" y="37678"/>
                    <a:pt x="12924" y="37678"/>
                  </a:cubicBezTo>
                  <a:cubicBezTo>
                    <a:pt x="12935" y="37678"/>
                    <a:pt x="12947" y="37675"/>
                    <a:pt x="12958" y="37670"/>
                  </a:cubicBezTo>
                  <a:lnTo>
                    <a:pt x="37649" y="24833"/>
                  </a:lnTo>
                  <a:cubicBezTo>
                    <a:pt x="37685" y="24814"/>
                    <a:pt x="37699" y="24769"/>
                    <a:pt x="37680" y="24732"/>
                  </a:cubicBezTo>
                  <a:lnTo>
                    <a:pt x="24843" y="41"/>
                  </a:lnTo>
                  <a:cubicBezTo>
                    <a:pt x="24830" y="15"/>
                    <a:pt x="24805" y="1"/>
                    <a:pt x="24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4203375" y="2307875"/>
              <a:ext cx="449575" cy="374100"/>
            </a:xfrm>
            <a:custGeom>
              <a:avLst/>
              <a:gdLst/>
              <a:ahLst/>
              <a:cxnLst/>
              <a:rect l="l" t="t" r="r" b="b"/>
              <a:pathLst>
                <a:path w="17983" h="14964" extrusionOk="0">
                  <a:moveTo>
                    <a:pt x="9611" y="0"/>
                  </a:moveTo>
                  <a:cubicBezTo>
                    <a:pt x="8286" y="0"/>
                    <a:pt x="6971" y="318"/>
                    <a:pt x="5761" y="946"/>
                  </a:cubicBezTo>
                  <a:lnTo>
                    <a:pt x="5554" y="1054"/>
                  </a:lnTo>
                  <a:cubicBezTo>
                    <a:pt x="1563" y="3124"/>
                    <a:pt x="0" y="8053"/>
                    <a:pt x="2070" y="12043"/>
                  </a:cubicBezTo>
                  <a:lnTo>
                    <a:pt x="3583" y="14963"/>
                  </a:lnTo>
                  <a:lnTo>
                    <a:pt x="15890" y="8929"/>
                  </a:lnTo>
                  <a:lnTo>
                    <a:pt x="15902" y="8923"/>
                  </a:lnTo>
                  <a:cubicBezTo>
                    <a:pt x="17397" y="8147"/>
                    <a:pt x="17982" y="6299"/>
                    <a:pt x="17208" y="4804"/>
                  </a:cubicBezTo>
                  <a:lnTo>
                    <a:pt x="17065" y="4531"/>
                  </a:lnTo>
                  <a:cubicBezTo>
                    <a:pt x="16034" y="2542"/>
                    <a:pt x="14290" y="1073"/>
                    <a:pt x="12155" y="396"/>
                  </a:cubicBezTo>
                  <a:cubicBezTo>
                    <a:pt x="11320" y="131"/>
                    <a:pt x="10463" y="0"/>
                    <a:pt x="9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0"/>
            <p:cNvSpPr/>
            <p:nvPr/>
          </p:nvSpPr>
          <p:spPr>
            <a:xfrm>
              <a:off x="4159575" y="2310500"/>
              <a:ext cx="424350" cy="376200"/>
            </a:xfrm>
            <a:custGeom>
              <a:avLst/>
              <a:gdLst/>
              <a:ahLst/>
              <a:cxnLst/>
              <a:rect l="l" t="t" r="r" b="b"/>
              <a:pathLst>
                <a:path w="16974" h="15048" extrusionOk="0">
                  <a:moveTo>
                    <a:pt x="10297" y="1"/>
                  </a:moveTo>
                  <a:cubicBezTo>
                    <a:pt x="9799" y="1"/>
                    <a:pt x="9302" y="74"/>
                    <a:pt x="8815" y="146"/>
                  </a:cubicBezTo>
                  <a:cubicBezTo>
                    <a:pt x="8541" y="185"/>
                    <a:pt x="8280" y="224"/>
                    <a:pt x="8024" y="248"/>
                  </a:cubicBezTo>
                  <a:cubicBezTo>
                    <a:pt x="7778" y="272"/>
                    <a:pt x="7521" y="283"/>
                    <a:pt x="7252" y="295"/>
                  </a:cubicBezTo>
                  <a:cubicBezTo>
                    <a:pt x="6441" y="329"/>
                    <a:pt x="5523" y="367"/>
                    <a:pt x="4687" y="801"/>
                  </a:cubicBezTo>
                  <a:cubicBezTo>
                    <a:pt x="3851" y="1235"/>
                    <a:pt x="3291" y="1962"/>
                    <a:pt x="2796" y="2604"/>
                  </a:cubicBezTo>
                  <a:cubicBezTo>
                    <a:pt x="2629" y="2820"/>
                    <a:pt x="2474" y="3022"/>
                    <a:pt x="2312" y="3210"/>
                  </a:cubicBezTo>
                  <a:cubicBezTo>
                    <a:pt x="2144" y="3405"/>
                    <a:pt x="1963" y="3596"/>
                    <a:pt x="1773" y="3797"/>
                  </a:cubicBezTo>
                  <a:cubicBezTo>
                    <a:pt x="1183" y="4419"/>
                    <a:pt x="572" y="5062"/>
                    <a:pt x="286" y="5913"/>
                  </a:cubicBezTo>
                  <a:cubicBezTo>
                    <a:pt x="1" y="6769"/>
                    <a:pt x="109" y="7630"/>
                    <a:pt x="214" y="8463"/>
                  </a:cubicBezTo>
                  <a:cubicBezTo>
                    <a:pt x="248" y="8731"/>
                    <a:pt x="280" y="8984"/>
                    <a:pt x="298" y="9235"/>
                  </a:cubicBezTo>
                  <a:cubicBezTo>
                    <a:pt x="316" y="9476"/>
                    <a:pt x="320" y="9725"/>
                    <a:pt x="325" y="9990"/>
                  </a:cubicBezTo>
                  <a:cubicBezTo>
                    <a:pt x="339" y="10790"/>
                    <a:pt x="355" y="11697"/>
                    <a:pt x="780" y="12516"/>
                  </a:cubicBezTo>
                  <a:cubicBezTo>
                    <a:pt x="1204" y="13337"/>
                    <a:pt x="1937" y="13871"/>
                    <a:pt x="2582" y="14344"/>
                  </a:cubicBezTo>
                  <a:cubicBezTo>
                    <a:pt x="2797" y="14500"/>
                    <a:pt x="2999" y="14648"/>
                    <a:pt x="3185" y="14800"/>
                  </a:cubicBezTo>
                  <a:lnTo>
                    <a:pt x="3486" y="15047"/>
                  </a:lnTo>
                  <a:lnTo>
                    <a:pt x="16920" y="8081"/>
                  </a:lnTo>
                  <a:cubicBezTo>
                    <a:pt x="16920" y="8081"/>
                    <a:pt x="16973" y="7148"/>
                    <a:pt x="16968" y="6883"/>
                  </a:cubicBezTo>
                  <a:cubicBezTo>
                    <a:pt x="16955" y="6083"/>
                    <a:pt x="16938" y="5177"/>
                    <a:pt x="16514" y="4357"/>
                  </a:cubicBezTo>
                  <a:cubicBezTo>
                    <a:pt x="16089" y="3538"/>
                    <a:pt x="15357" y="3002"/>
                    <a:pt x="14711" y="2531"/>
                  </a:cubicBezTo>
                  <a:cubicBezTo>
                    <a:pt x="14496" y="2374"/>
                    <a:pt x="14294" y="2226"/>
                    <a:pt x="14108" y="2073"/>
                  </a:cubicBezTo>
                  <a:cubicBezTo>
                    <a:pt x="13915" y="1914"/>
                    <a:pt x="13725" y="1742"/>
                    <a:pt x="13525" y="1559"/>
                  </a:cubicBezTo>
                  <a:cubicBezTo>
                    <a:pt x="12905" y="994"/>
                    <a:pt x="12264" y="408"/>
                    <a:pt x="11400" y="150"/>
                  </a:cubicBezTo>
                  <a:cubicBezTo>
                    <a:pt x="11034" y="41"/>
                    <a:pt x="10665" y="1"/>
                    <a:pt x="10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4276725" y="2310500"/>
              <a:ext cx="307200" cy="288425"/>
            </a:xfrm>
            <a:custGeom>
              <a:avLst/>
              <a:gdLst/>
              <a:ahLst/>
              <a:cxnLst/>
              <a:rect l="l" t="t" r="r" b="b"/>
              <a:pathLst>
                <a:path w="12288" h="11537" extrusionOk="0">
                  <a:moveTo>
                    <a:pt x="5611" y="1"/>
                  </a:moveTo>
                  <a:cubicBezTo>
                    <a:pt x="5113" y="1"/>
                    <a:pt x="4616" y="74"/>
                    <a:pt x="4129" y="146"/>
                  </a:cubicBezTo>
                  <a:cubicBezTo>
                    <a:pt x="3855" y="185"/>
                    <a:pt x="3594" y="224"/>
                    <a:pt x="3338" y="248"/>
                  </a:cubicBezTo>
                  <a:cubicBezTo>
                    <a:pt x="3092" y="272"/>
                    <a:pt x="2835" y="283"/>
                    <a:pt x="2566" y="295"/>
                  </a:cubicBezTo>
                  <a:cubicBezTo>
                    <a:pt x="1755" y="329"/>
                    <a:pt x="837" y="367"/>
                    <a:pt x="1" y="801"/>
                  </a:cubicBezTo>
                  <a:lnTo>
                    <a:pt x="5569" y="11537"/>
                  </a:lnTo>
                  <a:lnTo>
                    <a:pt x="12233" y="8081"/>
                  </a:lnTo>
                  <a:cubicBezTo>
                    <a:pt x="12233" y="8081"/>
                    <a:pt x="12287" y="7148"/>
                    <a:pt x="12282" y="6883"/>
                  </a:cubicBezTo>
                  <a:cubicBezTo>
                    <a:pt x="12268" y="6083"/>
                    <a:pt x="12252" y="5177"/>
                    <a:pt x="11827" y="4357"/>
                  </a:cubicBezTo>
                  <a:cubicBezTo>
                    <a:pt x="11403" y="3537"/>
                    <a:pt x="10671" y="3002"/>
                    <a:pt x="10025" y="2531"/>
                  </a:cubicBezTo>
                  <a:cubicBezTo>
                    <a:pt x="9810" y="2374"/>
                    <a:pt x="9608" y="2226"/>
                    <a:pt x="9422" y="2073"/>
                  </a:cubicBezTo>
                  <a:cubicBezTo>
                    <a:pt x="9229" y="1914"/>
                    <a:pt x="9039" y="1742"/>
                    <a:pt x="8839" y="1559"/>
                  </a:cubicBezTo>
                  <a:cubicBezTo>
                    <a:pt x="8219" y="994"/>
                    <a:pt x="7578" y="408"/>
                    <a:pt x="6714" y="150"/>
                  </a:cubicBezTo>
                  <a:cubicBezTo>
                    <a:pt x="6348" y="41"/>
                    <a:pt x="5979" y="1"/>
                    <a:pt x="56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4144275" y="2373975"/>
              <a:ext cx="449975" cy="353475"/>
            </a:xfrm>
            <a:custGeom>
              <a:avLst/>
              <a:gdLst/>
              <a:ahLst/>
              <a:cxnLst/>
              <a:rect l="l" t="t" r="r" b="b"/>
              <a:pathLst>
                <a:path w="17999" h="14139" extrusionOk="0">
                  <a:moveTo>
                    <a:pt x="9559" y="1"/>
                  </a:moveTo>
                  <a:cubicBezTo>
                    <a:pt x="8261" y="1"/>
                    <a:pt x="6943" y="303"/>
                    <a:pt x="5713" y="941"/>
                  </a:cubicBezTo>
                  <a:cubicBezTo>
                    <a:pt x="1608" y="3070"/>
                    <a:pt x="1" y="8141"/>
                    <a:pt x="2129" y="12246"/>
                  </a:cubicBezTo>
                  <a:lnTo>
                    <a:pt x="3110" y="14138"/>
                  </a:lnTo>
                  <a:lnTo>
                    <a:pt x="17998" y="6416"/>
                  </a:lnTo>
                  <a:lnTo>
                    <a:pt x="17017" y="4525"/>
                  </a:lnTo>
                  <a:cubicBezTo>
                    <a:pt x="15527" y="1651"/>
                    <a:pt x="12593" y="1"/>
                    <a:pt x="9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0"/>
            <p:cNvSpPr/>
            <p:nvPr/>
          </p:nvSpPr>
          <p:spPr>
            <a:xfrm>
              <a:off x="4287100" y="2374000"/>
              <a:ext cx="307150" cy="256925"/>
            </a:xfrm>
            <a:custGeom>
              <a:avLst/>
              <a:gdLst/>
              <a:ahLst/>
              <a:cxnLst/>
              <a:rect l="l" t="t" r="r" b="b"/>
              <a:pathLst>
                <a:path w="12286" h="10277" extrusionOk="0">
                  <a:moveTo>
                    <a:pt x="3846" y="0"/>
                  </a:moveTo>
                  <a:cubicBezTo>
                    <a:pt x="2548" y="0"/>
                    <a:pt x="1231" y="302"/>
                    <a:pt x="0" y="940"/>
                  </a:cubicBezTo>
                  <a:lnTo>
                    <a:pt x="4842" y="10276"/>
                  </a:lnTo>
                  <a:lnTo>
                    <a:pt x="12285" y="6416"/>
                  </a:lnTo>
                  <a:lnTo>
                    <a:pt x="11305" y="4525"/>
                  </a:lnTo>
                  <a:cubicBezTo>
                    <a:pt x="9814" y="1650"/>
                    <a:pt x="6881" y="0"/>
                    <a:pt x="3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0"/>
            <p:cNvSpPr/>
            <p:nvPr/>
          </p:nvSpPr>
          <p:spPr>
            <a:xfrm>
              <a:off x="4269125" y="25542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1"/>
                  </a:moveTo>
                  <a:lnTo>
                    <a:pt x="0" y="543"/>
                  </a:lnTo>
                  <a:lnTo>
                    <a:pt x="543" y="1591"/>
                  </a:lnTo>
                  <a:lnTo>
                    <a:pt x="1590" y="104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0"/>
            <p:cNvSpPr/>
            <p:nvPr/>
          </p:nvSpPr>
          <p:spPr>
            <a:xfrm>
              <a:off x="4410450" y="24809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1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0"/>
            <p:cNvSpPr/>
            <p:nvPr/>
          </p:nvSpPr>
          <p:spPr>
            <a:xfrm>
              <a:off x="4315650" y="247110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8" y="0"/>
                  </a:moveTo>
                  <a:lnTo>
                    <a:pt x="0" y="544"/>
                  </a:lnTo>
                  <a:lnTo>
                    <a:pt x="544" y="1590"/>
                  </a:lnTo>
                  <a:lnTo>
                    <a:pt x="1590" y="1047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4328750" y="2471100"/>
              <a:ext cx="26675" cy="32975"/>
            </a:xfrm>
            <a:custGeom>
              <a:avLst/>
              <a:gdLst/>
              <a:ahLst/>
              <a:cxnLst/>
              <a:rect l="l" t="t" r="r" b="b"/>
              <a:pathLst>
                <a:path w="1067" h="1319" extrusionOk="0">
                  <a:moveTo>
                    <a:pt x="523" y="0"/>
                  </a:moveTo>
                  <a:lnTo>
                    <a:pt x="0" y="271"/>
                  </a:lnTo>
                  <a:lnTo>
                    <a:pt x="544" y="1318"/>
                  </a:lnTo>
                  <a:lnTo>
                    <a:pt x="1066" y="104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3823525" y="1789950"/>
              <a:ext cx="408300" cy="276175"/>
            </a:xfrm>
            <a:custGeom>
              <a:avLst/>
              <a:gdLst/>
              <a:ahLst/>
              <a:cxnLst/>
              <a:rect l="l" t="t" r="r" b="b"/>
              <a:pathLst>
                <a:path w="16332" h="11047" extrusionOk="0">
                  <a:moveTo>
                    <a:pt x="14504" y="1"/>
                  </a:moveTo>
                  <a:lnTo>
                    <a:pt x="0" y="7521"/>
                  </a:lnTo>
                  <a:lnTo>
                    <a:pt x="1829" y="11046"/>
                  </a:lnTo>
                  <a:lnTo>
                    <a:pt x="16332" y="3525"/>
                  </a:lnTo>
                  <a:lnTo>
                    <a:pt x="14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4004825" y="1789950"/>
              <a:ext cx="227000" cy="182175"/>
            </a:xfrm>
            <a:custGeom>
              <a:avLst/>
              <a:gdLst/>
              <a:ahLst/>
              <a:cxnLst/>
              <a:rect l="l" t="t" r="r" b="b"/>
              <a:pathLst>
                <a:path w="9080" h="7287" extrusionOk="0">
                  <a:moveTo>
                    <a:pt x="7251" y="1"/>
                  </a:moveTo>
                  <a:lnTo>
                    <a:pt x="0" y="3760"/>
                  </a:lnTo>
                  <a:lnTo>
                    <a:pt x="1827" y="7286"/>
                  </a:lnTo>
                  <a:lnTo>
                    <a:pt x="9080" y="3525"/>
                  </a:lnTo>
                  <a:lnTo>
                    <a:pt x="7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3719800" y="1578750"/>
              <a:ext cx="448575" cy="366000"/>
            </a:xfrm>
            <a:custGeom>
              <a:avLst/>
              <a:gdLst/>
              <a:ahLst/>
              <a:cxnLst/>
              <a:rect l="l" t="t" r="r" b="b"/>
              <a:pathLst>
                <a:path w="17943" h="14640" extrusionOk="0">
                  <a:moveTo>
                    <a:pt x="9277" y="1"/>
                  </a:moveTo>
                  <a:cubicBezTo>
                    <a:pt x="8016" y="1"/>
                    <a:pt x="6738" y="294"/>
                    <a:pt x="5544" y="913"/>
                  </a:cubicBezTo>
                  <a:cubicBezTo>
                    <a:pt x="1560" y="2978"/>
                    <a:pt x="0" y="7900"/>
                    <a:pt x="2065" y="11883"/>
                  </a:cubicBezTo>
                  <a:lnTo>
                    <a:pt x="3495" y="14639"/>
                  </a:lnTo>
                  <a:lnTo>
                    <a:pt x="17942" y="7148"/>
                  </a:lnTo>
                  <a:lnTo>
                    <a:pt x="16512" y="4390"/>
                  </a:lnTo>
                  <a:cubicBezTo>
                    <a:pt x="15067" y="1601"/>
                    <a:pt x="12220" y="1"/>
                    <a:pt x="9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3858375" y="1578750"/>
              <a:ext cx="310025" cy="272350"/>
            </a:xfrm>
            <a:custGeom>
              <a:avLst/>
              <a:gdLst/>
              <a:ahLst/>
              <a:cxnLst/>
              <a:rect l="l" t="t" r="r" b="b"/>
              <a:pathLst>
                <a:path w="12401" h="10894" extrusionOk="0">
                  <a:moveTo>
                    <a:pt x="3734" y="1"/>
                  </a:moveTo>
                  <a:cubicBezTo>
                    <a:pt x="2473" y="1"/>
                    <a:pt x="1195" y="294"/>
                    <a:pt x="1" y="913"/>
                  </a:cubicBezTo>
                  <a:lnTo>
                    <a:pt x="5176" y="10894"/>
                  </a:lnTo>
                  <a:lnTo>
                    <a:pt x="12401" y="7148"/>
                  </a:lnTo>
                  <a:lnTo>
                    <a:pt x="10971" y="4390"/>
                  </a:lnTo>
                  <a:cubicBezTo>
                    <a:pt x="9524" y="1601"/>
                    <a:pt x="6678" y="1"/>
                    <a:pt x="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0"/>
            <p:cNvSpPr/>
            <p:nvPr/>
          </p:nvSpPr>
          <p:spPr>
            <a:xfrm>
              <a:off x="3742250" y="1689100"/>
              <a:ext cx="481275" cy="305050"/>
            </a:xfrm>
            <a:custGeom>
              <a:avLst/>
              <a:gdLst/>
              <a:ahLst/>
              <a:cxnLst/>
              <a:rect l="l" t="t" r="r" b="b"/>
              <a:pathLst>
                <a:path w="19251" h="12202" extrusionOk="0">
                  <a:moveTo>
                    <a:pt x="16138" y="0"/>
                  </a:moveTo>
                  <a:cubicBezTo>
                    <a:pt x="15717" y="0"/>
                    <a:pt x="15290" y="98"/>
                    <a:pt x="14890" y="305"/>
                  </a:cubicBezTo>
                  <a:lnTo>
                    <a:pt x="1855" y="7065"/>
                  </a:lnTo>
                  <a:cubicBezTo>
                    <a:pt x="522" y="7756"/>
                    <a:pt x="1" y="9401"/>
                    <a:pt x="691" y="10734"/>
                  </a:cubicBezTo>
                  <a:cubicBezTo>
                    <a:pt x="1175" y="11666"/>
                    <a:pt x="2127" y="12202"/>
                    <a:pt x="3111" y="12202"/>
                  </a:cubicBezTo>
                  <a:cubicBezTo>
                    <a:pt x="3533" y="12202"/>
                    <a:pt x="3960" y="12104"/>
                    <a:pt x="4359" y="11896"/>
                  </a:cubicBezTo>
                  <a:lnTo>
                    <a:pt x="17396" y="5137"/>
                  </a:lnTo>
                  <a:cubicBezTo>
                    <a:pt x="18728" y="4445"/>
                    <a:pt x="19250" y="2800"/>
                    <a:pt x="18559" y="1469"/>
                  </a:cubicBezTo>
                  <a:cubicBezTo>
                    <a:pt x="18075" y="536"/>
                    <a:pt x="17123" y="0"/>
                    <a:pt x="16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0"/>
            <p:cNvSpPr/>
            <p:nvPr/>
          </p:nvSpPr>
          <p:spPr>
            <a:xfrm>
              <a:off x="3825750" y="1730050"/>
              <a:ext cx="39775" cy="39750"/>
            </a:xfrm>
            <a:custGeom>
              <a:avLst/>
              <a:gdLst/>
              <a:ahLst/>
              <a:cxnLst/>
              <a:rect l="l" t="t" r="r" b="b"/>
              <a:pathLst>
                <a:path w="1591" h="1590" extrusionOk="0">
                  <a:moveTo>
                    <a:pt x="1047" y="0"/>
                  </a:moveTo>
                  <a:lnTo>
                    <a:pt x="0" y="543"/>
                  </a:lnTo>
                  <a:lnTo>
                    <a:pt x="543" y="1589"/>
                  </a:lnTo>
                  <a:lnTo>
                    <a:pt x="1590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0"/>
            <p:cNvSpPr/>
            <p:nvPr/>
          </p:nvSpPr>
          <p:spPr>
            <a:xfrm>
              <a:off x="3967075" y="16567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0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0"/>
            <p:cNvSpPr/>
            <p:nvPr/>
          </p:nvSpPr>
          <p:spPr>
            <a:xfrm>
              <a:off x="3872275" y="16468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0" y="543"/>
                  </a:lnTo>
                  <a:lnTo>
                    <a:pt x="544" y="1590"/>
                  </a:lnTo>
                  <a:lnTo>
                    <a:pt x="1590" y="104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0"/>
            <p:cNvSpPr/>
            <p:nvPr/>
          </p:nvSpPr>
          <p:spPr>
            <a:xfrm>
              <a:off x="3885375" y="1646850"/>
              <a:ext cx="26675" cy="33000"/>
            </a:xfrm>
            <a:custGeom>
              <a:avLst/>
              <a:gdLst/>
              <a:ahLst/>
              <a:cxnLst/>
              <a:rect l="l" t="t" r="r" b="b"/>
              <a:pathLst>
                <a:path w="1067" h="1320" extrusionOk="0">
                  <a:moveTo>
                    <a:pt x="524" y="0"/>
                  </a:moveTo>
                  <a:lnTo>
                    <a:pt x="0" y="272"/>
                  </a:lnTo>
                  <a:lnTo>
                    <a:pt x="544" y="1319"/>
                  </a:lnTo>
                  <a:lnTo>
                    <a:pt x="1066" y="104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0"/>
            <p:cNvSpPr/>
            <p:nvPr/>
          </p:nvSpPr>
          <p:spPr>
            <a:xfrm>
              <a:off x="3951525" y="1689075"/>
              <a:ext cx="272000" cy="212925"/>
            </a:xfrm>
            <a:custGeom>
              <a:avLst/>
              <a:gdLst/>
              <a:ahLst/>
              <a:cxnLst/>
              <a:rect l="l" t="t" r="r" b="b"/>
              <a:pathLst>
                <a:path w="10880" h="8517" extrusionOk="0">
                  <a:moveTo>
                    <a:pt x="7768" y="1"/>
                  </a:moveTo>
                  <a:cubicBezTo>
                    <a:pt x="7347" y="1"/>
                    <a:pt x="6919" y="99"/>
                    <a:pt x="6519" y="306"/>
                  </a:cubicBezTo>
                  <a:lnTo>
                    <a:pt x="1" y="3686"/>
                  </a:lnTo>
                  <a:lnTo>
                    <a:pt x="2507" y="8517"/>
                  </a:lnTo>
                  <a:lnTo>
                    <a:pt x="9025" y="5137"/>
                  </a:lnTo>
                  <a:cubicBezTo>
                    <a:pt x="10356" y="4446"/>
                    <a:pt x="10879" y="2801"/>
                    <a:pt x="10188" y="1468"/>
                  </a:cubicBezTo>
                  <a:cubicBezTo>
                    <a:pt x="9704" y="536"/>
                    <a:pt x="8753" y="1"/>
                    <a:pt x="7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0"/>
            <p:cNvSpPr/>
            <p:nvPr/>
          </p:nvSpPr>
          <p:spPr>
            <a:xfrm>
              <a:off x="4025950" y="1713575"/>
              <a:ext cx="97625" cy="111100"/>
            </a:xfrm>
            <a:custGeom>
              <a:avLst/>
              <a:gdLst/>
              <a:ahLst/>
              <a:cxnLst/>
              <a:rect l="l" t="t" r="r" b="b"/>
              <a:pathLst>
                <a:path w="3905" h="4444" extrusionOk="0">
                  <a:moveTo>
                    <a:pt x="2234" y="1"/>
                  </a:moveTo>
                  <a:lnTo>
                    <a:pt x="1" y="1159"/>
                  </a:lnTo>
                  <a:lnTo>
                    <a:pt x="1351" y="3764"/>
                  </a:lnTo>
                  <a:cubicBezTo>
                    <a:pt x="1576" y="4196"/>
                    <a:pt x="2015" y="4443"/>
                    <a:pt x="2470" y="4443"/>
                  </a:cubicBezTo>
                  <a:cubicBezTo>
                    <a:pt x="2665" y="4443"/>
                    <a:pt x="2862" y="4398"/>
                    <a:pt x="3047" y="4302"/>
                  </a:cubicBezTo>
                  <a:cubicBezTo>
                    <a:pt x="3664" y="3982"/>
                    <a:pt x="3905" y="3223"/>
                    <a:pt x="3585" y="26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3853950" y="1844425"/>
              <a:ext cx="43800" cy="105375"/>
            </a:xfrm>
            <a:custGeom>
              <a:avLst/>
              <a:gdLst/>
              <a:ahLst/>
              <a:cxnLst/>
              <a:rect l="l" t="t" r="r" b="b"/>
              <a:pathLst>
                <a:path w="1752" h="4215" extrusionOk="0">
                  <a:moveTo>
                    <a:pt x="1751" y="1"/>
                  </a:moveTo>
                  <a:lnTo>
                    <a:pt x="473" y="663"/>
                  </a:lnTo>
                  <a:lnTo>
                    <a:pt x="1" y="4215"/>
                  </a:lnTo>
                  <a:lnTo>
                    <a:pt x="1279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3961000" y="1788925"/>
              <a:ext cx="43775" cy="105375"/>
            </a:xfrm>
            <a:custGeom>
              <a:avLst/>
              <a:gdLst/>
              <a:ahLst/>
              <a:cxnLst/>
              <a:rect l="l" t="t" r="r" b="b"/>
              <a:pathLst>
                <a:path w="1751" h="4215" extrusionOk="0">
                  <a:moveTo>
                    <a:pt x="1751" y="1"/>
                  </a:moveTo>
                  <a:lnTo>
                    <a:pt x="472" y="663"/>
                  </a:lnTo>
                  <a:lnTo>
                    <a:pt x="0" y="4214"/>
                  </a:lnTo>
                  <a:lnTo>
                    <a:pt x="1277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0"/>
            <p:cNvSpPr/>
            <p:nvPr/>
          </p:nvSpPr>
          <p:spPr>
            <a:xfrm>
              <a:off x="3971025" y="1788925"/>
              <a:ext cx="33750" cy="75525"/>
            </a:xfrm>
            <a:custGeom>
              <a:avLst/>
              <a:gdLst/>
              <a:ahLst/>
              <a:cxnLst/>
              <a:rect l="l" t="t" r="r" b="b"/>
              <a:pathLst>
                <a:path w="1350" h="3021" extrusionOk="0">
                  <a:moveTo>
                    <a:pt x="1350" y="1"/>
                  </a:moveTo>
                  <a:lnTo>
                    <a:pt x="71" y="663"/>
                  </a:lnTo>
                  <a:lnTo>
                    <a:pt x="0" y="1196"/>
                  </a:lnTo>
                  <a:lnTo>
                    <a:pt x="947" y="3021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4053875" y="1713575"/>
              <a:ext cx="69700" cy="107550"/>
            </a:xfrm>
            <a:custGeom>
              <a:avLst/>
              <a:gdLst/>
              <a:ahLst/>
              <a:cxnLst/>
              <a:rect l="l" t="t" r="r" b="b"/>
              <a:pathLst>
                <a:path w="2788" h="4302" extrusionOk="0">
                  <a:moveTo>
                    <a:pt x="0" y="579"/>
                  </a:moveTo>
                  <a:lnTo>
                    <a:pt x="0" y="580"/>
                  </a:lnTo>
                  <a:lnTo>
                    <a:pt x="1" y="580"/>
                  </a:lnTo>
                  <a:lnTo>
                    <a:pt x="0" y="579"/>
                  </a:lnTo>
                  <a:close/>
                  <a:moveTo>
                    <a:pt x="1117" y="1"/>
                  </a:moveTo>
                  <a:lnTo>
                    <a:pt x="1" y="580"/>
                  </a:lnTo>
                  <a:lnTo>
                    <a:pt x="1930" y="4301"/>
                  </a:lnTo>
                  <a:cubicBezTo>
                    <a:pt x="2547" y="3982"/>
                    <a:pt x="2788" y="3222"/>
                    <a:pt x="2468" y="2605"/>
                  </a:cubicBezTo>
                  <a:lnTo>
                    <a:pt x="1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3028200" y="1978900"/>
              <a:ext cx="332225" cy="383625"/>
            </a:xfrm>
            <a:custGeom>
              <a:avLst/>
              <a:gdLst/>
              <a:ahLst/>
              <a:cxnLst/>
              <a:rect l="l" t="t" r="r" b="b"/>
              <a:pathLst>
                <a:path w="13289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13289" y="10693"/>
                  </a:lnTo>
                  <a:lnTo>
                    <a:pt x="8715" y="1876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3028200" y="1978900"/>
              <a:ext cx="173275" cy="383625"/>
            </a:xfrm>
            <a:custGeom>
              <a:avLst/>
              <a:gdLst/>
              <a:ahLst/>
              <a:cxnLst/>
              <a:rect l="l" t="t" r="r" b="b"/>
              <a:pathLst>
                <a:path w="6931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6931" y="13990"/>
                  </a:lnTo>
                  <a:cubicBezTo>
                    <a:pt x="4078" y="10204"/>
                    <a:pt x="3670" y="5103"/>
                    <a:pt x="5870" y="915"/>
                  </a:cubicBez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3189650" y="2158375"/>
              <a:ext cx="97275" cy="92375"/>
            </a:xfrm>
            <a:custGeom>
              <a:avLst/>
              <a:gdLst/>
              <a:ahLst/>
              <a:cxnLst/>
              <a:rect l="l" t="t" r="r" b="b"/>
              <a:pathLst>
                <a:path w="3891" h="3695" extrusionOk="0">
                  <a:moveTo>
                    <a:pt x="1904" y="0"/>
                  </a:moveTo>
                  <a:cubicBezTo>
                    <a:pt x="1618" y="0"/>
                    <a:pt x="1328" y="67"/>
                    <a:pt x="1056" y="207"/>
                  </a:cubicBezTo>
                  <a:cubicBezTo>
                    <a:pt x="392" y="551"/>
                    <a:pt x="1" y="1260"/>
                    <a:pt x="64" y="2006"/>
                  </a:cubicBezTo>
                  <a:cubicBezTo>
                    <a:pt x="130" y="2750"/>
                    <a:pt x="635" y="3383"/>
                    <a:pt x="1347" y="3608"/>
                  </a:cubicBezTo>
                  <a:cubicBezTo>
                    <a:pt x="1531" y="3667"/>
                    <a:pt x="1720" y="3695"/>
                    <a:pt x="1906" y="3695"/>
                  </a:cubicBezTo>
                  <a:cubicBezTo>
                    <a:pt x="2442" y="3695"/>
                    <a:pt x="2962" y="3461"/>
                    <a:pt x="3319" y="3037"/>
                  </a:cubicBezTo>
                  <a:cubicBezTo>
                    <a:pt x="3800" y="2465"/>
                    <a:pt x="3890" y="1660"/>
                    <a:pt x="3546" y="996"/>
                  </a:cubicBezTo>
                  <a:cubicBezTo>
                    <a:pt x="3217" y="363"/>
                    <a:pt x="2572" y="0"/>
                    <a:pt x="1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3216000" y="2158350"/>
              <a:ext cx="74050" cy="87225"/>
            </a:xfrm>
            <a:custGeom>
              <a:avLst/>
              <a:gdLst/>
              <a:ahLst/>
              <a:cxnLst/>
              <a:rect l="l" t="t" r="r" b="b"/>
              <a:pathLst>
                <a:path w="2962" h="3489" extrusionOk="0">
                  <a:moveTo>
                    <a:pt x="850" y="0"/>
                  </a:moveTo>
                  <a:cubicBezTo>
                    <a:pt x="564" y="0"/>
                    <a:pt x="273" y="67"/>
                    <a:pt x="1" y="208"/>
                  </a:cubicBezTo>
                  <a:lnTo>
                    <a:pt x="1703" y="3489"/>
                  </a:lnTo>
                  <a:cubicBezTo>
                    <a:pt x="2609" y="3019"/>
                    <a:pt x="2962" y="1903"/>
                    <a:pt x="2492" y="997"/>
                  </a:cubicBezTo>
                  <a:cubicBezTo>
                    <a:pt x="2163" y="363"/>
                    <a:pt x="1518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3229075" y="2020050"/>
              <a:ext cx="343625" cy="308425"/>
            </a:xfrm>
            <a:custGeom>
              <a:avLst/>
              <a:gdLst/>
              <a:ahLst/>
              <a:cxnLst/>
              <a:rect l="l" t="t" r="r" b="b"/>
              <a:pathLst>
                <a:path w="13745" h="12337" extrusionOk="0">
                  <a:moveTo>
                    <a:pt x="1" y="0"/>
                  </a:moveTo>
                  <a:lnTo>
                    <a:pt x="4811" y="9276"/>
                  </a:lnTo>
                  <a:lnTo>
                    <a:pt x="6300" y="8504"/>
                  </a:lnTo>
                  <a:lnTo>
                    <a:pt x="7936" y="11658"/>
                  </a:lnTo>
                  <a:cubicBezTo>
                    <a:pt x="8159" y="12089"/>
                    <a:pt x="8598" y="12336"/>
                    <a:pt x="9052" y="12336"/>
                  </a:cubicBezTo>
                  <a:cubicBezTo>
                    <a:pt x="9247" y="12336"/>
                    <a:pt x="9445" y="12291"/>
                    <a:pt x="9631" y="12195"/>
                  </a:cubicBezTo>
                  <a:cubicBezTo>
                    <a:pt x="10247" y="11874"/>
                    <a:pt x="10488" y="11115"/>
                    <a:pt x="10169" y="10499"/>
                  </a:cubicBezTo>
                  <a:lnTo>
                    <a:pt x="8533" y="7346"/>
                  </a:lnTo>
                  <a:lnTo>
                    <a:pt x="13744" y="4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0"/>
            <p:cNvSpPr/>
            <p:nvPr/>
          </p:nvSpPr>
          <p:spPr>
            <a:xfrm>
              <a:off x="3290100" y="2046300"/>
              <a:ext cx="152175" cy="95600"/>
            </a:xfrm>
            <a:custGeom>
              <a:avLst/>
              <a:gdLst/>
              <a:ahLst/>
              <a:cxnLst/>
              <a:rect l="l" t="t" r="r" b="b"/>
              <a:pathLst>
                <a:path w="6087" h="3824" extrusionOk="0">
                  <a:moveTo>
                    <a:pt x="489" y="1"/>
                  </a:moveTo>
                  <a:lnTo>
                    <a:pt x="489" y="1"/>
                  </a:lnTo>
                  <a:cubicBezTo>
                    <a:pt x="0" y="1546"/>
                    <a:pt x="855" y="3195"/>
                    <a:pt x="2401" y="3686"/>
                  </a:cubicBezTo>
                  <a:cubicBezTo>
                    <a:pt x="2696" y="3779"/>
                    <a:pt x="2994" y="3823"/>
                    <a:pt x="3288" y="3823"/>
                  </a:cubicBezTo>
                  <a:cubicBezTo>
                    <a:pt x="4533" y="3823"/>
                    <a:pt x="5689" y="3025"/>
                    <a:pt x="6086" y="177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3501175" y="2738200"/>
              <a:ext cx="350525" cy="311550"/>
            </a:xfrm>
            <a:custGeom>
              <a:avLst/>
              <a:gdLst/>
              <a:ahLst/>
              <a:cxnLst/>
              <a:rect l="l" t="t" r="r" b="b"/>
              <a:pathLst>
                <a:path w="14021" h="12462" extrusionOk="0">
                  <a:moveTo>
                    <a:pt x="7364" y="0"/>
                  </a:moveTo>
                  <a:cubicBezTo>
                    <a:pt x="6364" y="0"/>
                    <a:pt x="5349" y="233"/>
                    <a:pt x="4401" y="724"/>
                  </a:cubicBezTo>
                  <a:cubicBezTo>
                    <a:pt x="1239" y="2364"/>
                    <a:pt x="1" y="6271"/>
                    <a:pt x="1640" y="9433"/>
                  </a:cubicBezTo>
                  <a:cubicBezTo>
                    <a:pt x="2356" y="10815"/>
                    <a:pt x="3547" y="11890"/>
                    <a:pt x="4995" y="12461"/>
                  </a:cubicBezTo>
                  <a:lnTo>
                    <a:pt x="13653" y="7972"/>
                  </a:lnTo>
                  <a:cubicBezTo>
                    <a:pt x="14020" y="6460"/>
                    <a:pt x="13828" y="4866"/>
                    <a:pt x="13111" y="3485"/>
                  </a:cubicBezTo>
                  <a:cubicBezTo>
                    <a:pt x="11962" y="1271"/>
                    <a:pt x="9702" y="0"/>
                    <a:pt x="7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3611200" y="2738200"/>
              <a:ext cx="240500" cy="255400"/>
            </a:xfrm>
            <a:custGeom>
              <a:avLst/>
              <a:gdLst/>
              <a:ahLst/>
              <a:cxnLst/>
              <a:rect l="l" t="t" r="r" b="b"/>
              <a:pathLst>
                <a:path w="9620" h="10216" extrusionOk="0">
                  <a:moveTo>
                    <a:pt x="2963" y="0"/>
                  </a:moveTo>
                  <a:cubicBezTo>
                    <a:pt x="1963" y="0"/>
                    <a:pt x="948" y="233"/>
                    <a:pt x="0" y="724"/>
                  </a:cubicBezTo>
                  <a:lnTo>
                    <a:pt x="4924" y="10216"/>
                  </a:lnTo>
                  <a:lnTo>
                    <a:pt x="9252" y="7972"/>
                  </a:lnTo>
                  <a:cubicBezTo>
                    <a:pt x="9619" y="6460"/>
                    <a:pt x="9427" y="4866"/>
                    <a:pt x="8710" y="3485"/>
                  </a:cubicBezTo>
                  <a:cubicBezTo>
                    <a:pt x="7561" y="1271"/>
                    <a:pt x="5301" y="0"/>
                    <a:pt x="2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3568175" y="2796875"/>
              <a:ext cx="222800" cy="196925"/>
            </a:xfrm>
            <a:custGeom>
              <a:avLst/>
              <a:gdLst/>
              <a:ahLst/>
              <a:cxnLst/>
              <a:rect l="l" t="t" r="r" b="b"/>
              <a:pathLst>
                <a:path w="8912" h="7877" extrusionOk="0">
                  <a:moveTo>
                    <a:pt x="4688" y="1"/>
                  </a:moveTo>
                  <a:cubicBezTo>
                    <a:pt x="4051" y="1"/>
                    <a:pt x="3405" y="149"/>
                    <a:pt x="2802" y="461"/>
                  </a:cubicBezTo>
                  <a:cubicBezTo>
                    <a:pt x="789" y="1506"/>
                    <a:pt x="1" y="3992"/>
                    <a:pt x="1044" y="6005"/>
                  </a:cubicBezTo>
                  <a:cubicBezTo>
                    <a:pt x="1477" y="6840"/>
                    <a:pt x="2183" y="7500"/>
                    <a:pt x="3044" y="7876"/>
                  </a:cubicBezTo>
                  <a:lnTo>
                    <a:pt x="8723" y="4932"/>
                  </a:lnTo>
                  <a:cubicBezTo>
                    <a:pt x="8912" y="4010"/>
                    <a:pt x="8778" y="3053"/>
                    <a:pt x="8346" y="2219"/>
                  </a:cubicBezTo>
                  <a:cubicBezTo>
                    <a:pt x="7614" y="809"/>
                    <a:pt x="6176" y="1"/>
                    <a:pt x="4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3638200" y="2796875"/>
              <a:ext cx="152775" cy="160100"/>
            </a:xfrm>
            <a:custGeom>
              <a:avLst/>
              <a:gdLst/>
              <a:ahLst/>
              <a:cxnLst/>
              <a:rect l="l" t="t" r="r" b="b"/>
              <a:pathLst>
                <a:path w="6111" h="6404" extrusionOk="0">
                  <a:moveTo>
                    <a:pt x="1887" y="1"/>
                  </a:moveTo>
                  <a:cubicBezTo>
                    <a:pt x="1250" y="1"/>
                    <a:pt x="604" y="149"/>
                    <a:pt x="1" y="461"/>
                  </a:cubicBezTo>
                  <a:lnTo>
                    <a:pt x="3082" y="6404"/>
                  </a:lnTo>
                  <a:lnTo>
                    <a:pt x="5922" y="4932"/>
                  </a:lnTo>
                  <a:cubicBezTo>
                    <a:pt x="6111" y="4010"/>
                    <a:pt x="5977" y="3053"/>
                    <a:pt x="5545" y="2219"/>
                  </a:cubicBezTo>
                  <a:cubicBezTo>
                    <a:pt x="4813" y="809"/>
                    <a:pt x="3375" y="1"/>
                    <a:pt x="1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3701400" y="2629925"/>
              <a:ext cx="132350" cy="218350"/>
            </a:xfrm>
            <a:custGeom>
              <a:avLst/>
              <a:gdLst/>
              <a:ahLst/>
              <a:cxnLst/>
              <a:rect l="l" t="t" r="r" b="b"/>
              <a:pathLst>
                <a:path w="5294" h="8734" extrusionOk="0">
                  <a:moveTo>
                    <a:pt x="1047" y="1"/>
                  </a:moveTo>
                  <a:lnTo>
                    <a:pt x="0" y="543"/>
                  </a:lnTo>
                  <a:lnTo>
                    <a:pt x="4247" y="8733"/>
                  </a:lnTo>
                  <a:lnTo>
                    <a:pt x="5293" y="8190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3413050" y="2615250"/>
              <a:ext cx="339325" cy="195125"/>
            </a:xfrm>
            <a:custGeom>
              <a:avLst/>
              <a:gdLst/>
              <a:ahLst/>
              <a:cxnLst/>
              <a:rect l="l" t="t" r="r" b="b"/>
              <a:pathLst>
                <a:path w="13573" h="7805" extrusionOk="0">
                  <a:moveTo>
                    <a:pt x="13029" y="1"/>
                  </a:moveTo>
                  <a:lnTo>
                    <a:pt x="1" y="6757"/>
                  </a:lnTo>
                  <a:lnTo>
                    <a:pt x="544" y="7805"/>
                  </a:lnTo>
                  <a:lnTo>
                    <a:pt x="13572" y="1048"/>
                  </a:lnTo>
                  <a:lnTo>
                    <a:pt x="130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3388350" y="2612150"/>
              <a:ext cx="364075" cy="111825"/>
            </a:xfrm>
            <a:custGeom>
              <a:avLst/>
              <a:gdLst/>
              <a:ahLst/>
              <a:cxnLst/>
              <a:rect l="l" t="t" r="r" b="b"/>
              <a:pathLst>
                <a:path w="14563" h="4473" extrusionOk="0">
                  <a:moveTo>
                    <a:pt x="14295" y="1"/>
                  </a:moveTo>
                  <a:lnTo>
                    <a:pt x="1" y="3325"/>
                  </a:lnTo>
                  <a:lnTo>
                    <a:pt x="133" y="3898"/>
                  </a:lnTo>
                  <a:lnTo>
                    <a:pt x="267" y="4473"/>
                  </a:lnTo>
                  <a:lnTo>
                    <a:pt x="14563" y="1149"/>
                  </a:lnTo>
                  <a:lnTo>
                    <a:pt x="14429" y="575"/>
                  </a:lnTo>
                  <a:lnTo>
                    <a:pt x="1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3499100" y="2807875"/>
              <a:ext cx="419525" cy="281075"/>
            </a:xfrm>
            <a:custGeom>
              <a:avLst/>
              <a:gdLst/>
              <a:ahLst/>
              <a:cxnLst/>
              <a:rect l="l" t="t" r="r" b="b"/>
              <a:pathLst>
                <a:path w="16781" h="11243" extrusionOk="0">
                  <a:moveTo>
                    <a:pt x="15192" y="1"/>
                  </a:moveTo>
                  <a:lnTo>
                    <a:pt x="0" y="7878"/>
                  </a:lnTo>
                  <a:lnTo>
                    <a:pt x="55" y="7983"/>
                  </a:lnTo>
                  <a:cubicBezTo>
                    <a:pt x="1128" y="10054"/>
                    <a:pt x="3242" y="11242"/>
                    <a:pt x="5427" y="11242"/>
                  </a:cubicBezTo>
                  <a:cubicBezTo>
                    <a:pt x="6363" y="11242"/>
                    <a:pt x="7312" y="11024"/>
                    <a:pt x="8198" y="10565"/>
                  </a:cubicBezTo>
                  <a:lnTo>
                    <a:pt x="12665" y="8249"/>
                  </a:lnTo>
                  <a:cubicBezTo>
                    <a:pt x="15622" y="6716"/>
                    <a:pt x="16780" y="3063"/>
                    <a:pt x="15247" y="106"/>
                  </a:cubicBezTo>
                  <a:lnTo>
                    <a:pt x="151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3689025" y="2807875"/>
              <a:ext cx="229600" cy="235175"/>
            </a:xfrm>
            <a:custGeom>
              <a:avLst/>
              <a:gdLst/>
              <a:ahLst/>
              <a:cxnLst/>
              <a:rect l="l" t="t" r="r" b="b"/>
              <a:pathLst>
                <a:path w="9184" h="9407" extrusionOk="0">
                  <a:moveTo>
                    <a:pt x="0" y="3939"/>
                  </a:moveTo>
                  <a:lnTo>
                    <a:pt x="0" y="3940"/>
                  </a:lnTo>
                  <a:lnTo>
                    <a:pt x="1" y="3940"/>
                  </a:lnTo>
                  <a:lnTo>
                    <a:pt x="1" y="3940"/>
                  </a:lnTo>
                  <a:lnTo>
                    <a:pt x="0" y="3939"/>
                  </a:lnTo>
                  <a:close/>
                  <a:moveTo>
                    <a:pt x="7595" y="1"/>
                  </a:moveTo>
                  <a:lnTo>
                    <a:pt x="1" y="3940"/>
                  </a:lnTo>
                  <a:lnTo>
                    <a:pt x="1" y="3940"/>
                  </a:lnTo>
                  <a:lnTo>
                    <a:pt x="2835" y="9407"/>
                  </a:lnTo>
                  <a:lnTo>
                    <a:pt x="5068" y="8249"/>
                  </a:lnTo>
                  <a:cubicBezTo>
                    <a:pt x="8025" y="6716"/>
                    <a:pt x="9183" y="3063"/>
                    <a:pt x="7650" y="106"/>
                  </a:cubicBezTo>
                  <a:lnTo>
                    <a:pt x="7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3460225" y="2780100"/>
              <a:ext cx="460275" cy="257850"/>
            </a:xfrm>
            <a:custGeom>
              <a:avLst/>
              <a:gdLst/>
              <a:ahLst/>
              <a:cxnLst/>
              <a:rect l="l" t="t" r="r" b="b"/>
              <a:pathLst>
                <a:path w="18411" h="10314" extrusionOk="0">
                  <a:moveTo>
                    <a:pt x="17868" y="0"/>
                  </a:moveTo>
                  <a:lnTo>
                    <a:pt x="0" y="9265"/>
                  </a:lnTo>
                  <a:lnTo>
                    <a:pt x="544" y="10313"/>
                  </a:lnTo>
                  <a:lnTo>
                    <a:pt x="18411" y="1047"/>
                  </a:lnTo>
                  <a:lnTo>
                    <a:pt x="178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3683550" y="2780100"/>
              <a:ext cx="236950" cy="142000"/>
            </a:xfrm>
            <a:custGeom>
              <a:avLst/>
              <a:gdLst/>
              <a:ahLst/>
              <a:cxnLst/>
              <a:rect l="l" t="t" r="r" b="b"/>
              <a:pathLst>
                <a:path w="9478" h="5680" extrusionOk="0">
                  <a:moveTo>
                    <a:pt x="8935" y="0"/>
                  </a:moveTo>
                  <a:lnTo>
                    <a:pt x="1" y="4633"/>
                  </a:lnTo>
                  <a:lnTo>
                    <a:pt x="544" y="5680"/>
                  </a:lnTo>
                  <a:lnTo>
                    <a:pt x="9478" y="1047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3551025" y="3240350"/>
              <a:ext cx="307700" cy="307725"/>
            </a:xfrm>
            <a:custGeom>
              <a:avLst/>
              <a:gdLst/>
              <a:ahLst/>
              <a:cxnLst/>
              <a:rect l="l" t="t" r="r" b="b"/>
              <a:pathLst>
                <a:path w="12308" h="12309" extrusionOk="0">
                  <a:moveTo>
                    <a:pt x="6154" y="1"/>
                  </a:moveTo>
                  <a:cubicBezTo>
                    <a:pt x="4521" y="1"/>
                    <a:pt x="2957" y="649"/>
                    <a:pt x="1802" y="1803"/>
                  </a:cubicBezTo>
                  <a:cubicBezTo>
                    <a:pt x="648" y="2957"/>
                    <a:pt x="0" y="4523"/>
                    <a:pt x="0" y="6154"/>
                  </a:cubicBezTo>
                  <a:cubicBezTo>
                    <a:pt x="0" y="7787"/>
                    <a:pt x="648" y="9353"/>
                    <a:pt x="1802" y="10505"/>
                  </a:cubicBezTo>
                  <a:cubicBezTo>
                    <a:pt x="2957" y="11659"/>
                    <a:pt x="4521" y="12309"/>
                    <a:pt x="6154" y="12309"/>
                  </a:cubicBezTo>
                  <a:cubicBezTo>
                    <a:pt x="7786" y="12309"/>
                    <a:pt x="9351" y="11659"/>
                    <a:pt x="10505" y="10505"/>
                  </a:cubicBezTo>
                  <a:cubicBezTo>
                    <a:pt x="11659" y="9353"/>
                    <a:pt x="12307" y="7787"/>
                    <a:pt x="12307" y="6154"/>
                  </a:cubicBezTo>
                  <a:cubicBezTo>
                    <a:pt x="12307" y="4523"/>
                    <a:pt x="11659" y="2957"/>
                    <a:pt x="10505" y="1803"/>
                  </a:cubicBezTo>
                  <a:cubicBezTo>
                    <a:pt x="9351" y="649"/>
                    <a:pt x="7786" y="1"/>
                    <a:pt x="6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3877800" y="3059100"/>
              <a:ext cx="351400" cy="307800"/>
            </a:xfrm>
            <a:custGeom>
              <a:avLst/>
              <a:gdLst/>
              <a:ahLst/>
              <a:cxnLst/>
              <a:rect l="l" t="t" r="r" b="b"/>
              <a:pathLst>
                <a:path w="14056" h="12312" extrusionOk="0">
                  <a:moveTo>
                    <a:pt x="7023" y="1"/>
                  </a:moveTo>
                  <a:cubicBezTo>
                    <a:pt x="6067" y="1"/>
                    <a:pt x="5097" y="225"/>
                    <a:pt x="4190" y="696"/>
                  </a:cubicBezTo>
                  <a:cubicBezTo>
                    <a:pt x="1174" y="2264"/>
                    <a:pt x="1" y="5979"/>
                    <a:pt x="1568" y="8994"/>
                  </a:cubicBezTo>
                  <a:cubicBezTo>
                    <a:pt x="2664" y="11103"/>
                    <a:pt x="4811" y="12311"/>
                    <a:pt x="7034" y="12311"/>
                  </a:cubicBezTo>
                  <a:cubicBezTo>
                    <a:pt x="7990" y="12311"/>
                    <a:pt x="8959" y="12088"/>
                    <a:pt x="9866" y="11616"/>
                  </a:cubicBezTo>
                  <a:cubicBezTo>
                    <a:pt x="12882" y="10049"/>
                    <a:pt x="14056" y="6333"/>
                    <a:pt x="12488" y="3318"/>
                  </a:cubicBezTo>
                  <a:cubicBezTo>
                    <a:pt x="11393" y="1209"/>
                    <a:pt x="9246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4248275" y="2877900"/>
              <a:ext cx="307725" cy="307725"/>
            </a:xfrm>
            <a:custGeom>
              <a:avLst/>
              <a:gdLst/>
              <a:ahLst/>
              <a:cxnLst/>
              <a:rect l="l" t="t" r="r" b="b"/>
              <a:pathLst>
                <a:path w="12309" h="12309" extrusionOk="0">
                  <a:moveTo>
                    <a:pt x="6155" y="1"/>
                  </a:moveTo>
                  <a:cubicBezTo>
                    <a:pt x="4523" y="1"/>
                    <a:pt x="2957" y="650"/>
                    <a:pt x="1803" y="1804"/>
                  </a:cubicBezTo>
                  <a:cubicBezTo>
                    <a:pt x="649" y="2958"/>
                    <a:pt x="0" y="4523"/>
                    <a:pt x="0" y="6155"/>
                  </a:cubicBezTo>
                  <a:cubicBezTo>
                    <a:pt x="0" y="7786"/>
                    <a:pt x="649" y="9353"/>
                    <a:pt x="1803" y="10507"/>
                  </a:cubicBezTo>
                  <a:cubicBezTo>
                    <a:pt x="2957" y="11661"/>
                    <a:pt x="4523" y="12309"/>
                    <a:pt x="6155" y="12309"/>
                  </a:cubicBezTo>
                  <a:cubicBezTo>
                    <a:pt x="7786" y="12309"/>
                    <a:pt x="9352" y="11661"/>
                    <a:pt x="10506" y="10507"/>
                  </a:cubicBezTo>
                  <a:cubicBezTo>
                    <a:pt x="11660" y="9353"/>
                    <a:pt x="12308" y="7786"/>
                    <a:pt x="12308" y="6155"/>
                  </a:cubicBezTo>
                  <a:cubicBezTo>
                    <a:pt x="12308" y="4523"/>
                    <a:pt x="11660" y="2958"/>
                    <a:pt x="10506" y="1804"/>
                  </a:cubicBezTo>
                  <a:cubicBezTo>
                    <a:pt x="9352" y="650"/>
                    <a:pt x="7786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4575075" y="2696675"/>
              <a:ext cx="351425" cy="307775"/>
            </a:xfrm>
            <a:custGeom>
              <a:avLst/>
              <a:gdLst/>
              <a:ahLst/>
              <a:cxnLst/>
              <a:rect l="l" t="t" r="r" b="b"/>
              <a:pathLst>
                <a:path w="14057" h="12311" extrusionOk="0">
                  <a:moveTo>
                    <a:pt x="7023" y="0"/>
                  </a:moveTo>
                  <a:cubicBezTo>
                    <a:pt x="6067" y="0"/>
                    <a:pt x="5097" y="224"/>
                    <a:pt x="4190" y="695"/>
                  </a:cubicBezTo>
                  <a:cubicBezTo>
                    <a:pt x="1175" y="2262"/>
                    <a:pt x="0" y="5978"/>
                    <a:pt x="1567" y="8993"/>
                  </a:cubicBezTo>
                  <a:cubicBezTo>
                    <a:pt x="2663" y="11102"/>
                    <a:pt x="4810" y="12310"/>
                    <a:pt x="7033" y="12310"/>
                  </a:cubicBezTo>
                  <a:cubicBezTo>
                    <a:pt x="7989" y="12310"/>
                    <a:pt x="8959" y="12087"/>
                    <a:pt x="9866" y="11615"/>
                  </a:cubicBezTo>
                  <a:cubicBezTo>
                    <a:pt x="12882" y="10048"/>
                    <a:pt x="14056" y="6332"/>
                    <a:pt x="12488" y="3317"/>
                  </a:cubicBezTo>
                  <a:cubicBezTo>
                    <a:pt x="11392" y="1208"/>
                    <a:pt x="9246" y="0"/>
                    <a:pt x="7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3728825" y="1553175"/>
              <a:ext cx="2939575" cy="3923400"/>
            </a:xfrm>
            <a:custGeom>
              <a:avLst/>
              <a:gdLst/>
              <a:ahLst/>
              <a:cxnLst/>
              <a:rect l="l" t="t" r="r" b="b"/>
              <a:pathLst>
                <a:path w="117583" h="156936" extrusionOk="0">
                  <a:moveTo>
                    <a:pt x="29283" y="1"/>
                  </a:moveTo>
                  <a:lnTo>
                    <a:pt x="49955" y="39769"/>
                  </a:lnTo>
                  <a:lnTo>
                    <a:pt x="50300" y="45191"/>
                  </a:lnTo>
                  <a:cubicBezTo>
                    <a:pt x="50548" y="49116"/>
                    <a:pt x="49623" y="53026"/>
                    <a:pt x="47639" y="56422"/>
                  </a:cubicBezTo>
                  <a:cubicBezTo>
                    <a:pt x="45896" y="59406"/>
                    <a:pt x="42737" y="61123"/>
                    <a:pt x="39451" y="61123"/>
                  </a:cubicBezTo>
                  <a:cubicBezTo>
                    <a:pt x="38294" y="61123"/>
                    <a:pt x="37121" y="60910"/>
                    <a:pt x="35988" y="60465"/>
                  </a:cubicBezTo>
                  <a:lnTo>
                    <a:pt x="33530" y="59500"/>
                  </a:lnTo>
                  <a:cubicBezTo>
                    <a:pt x="30457" y="58293"/>
                    <a:pt x="27888" y="56074"/>
                    <a:pt x="26248" y="53209"/>
                  </a:cubicBezTo>
                  <a:lnTo>
                    <a:pt x="26108" y="52963"/>
                  </a:lnTo>
                  <a:cubicBezTo>
                    <a:pt x="24768" y="50625"/>
                    <a:pt x="22803" y="48705"/>
                    <a:pt x="20434" y="47421"/>
                  </a:cubicBezTo>
                  <a:cubicBezTo>
                    <a:pt x="17335" y="45742"/>
                    <a:pt x="13921" y="44904"/>
                    <a:pt x="10509" y="44904"/>
                  </a:cubicBezTo>
                  <a:cubicBezTo>
                    <a:pt x="6875" y="44904"/>
                    <a:pt x="3243" y="45855"/>
                    <a:pt x="1" y="47750"/>
                  </a:cubicBezTo>
                  <a:lnTo>
                    <a:pt x="27487" y="71780"/>
                  </a:lnTo>
                  <a:lnTo>
                    <a:pt x="39212" y="89578"/>
                  </a:lnTo>
                  <a:cubicBezTo>
                    <a:pt x="42619" y="94749"/>
                    <a:pt x="47346" y="98916"/>
                    <a:pt x="52905" y="101646"/>
                  </a:cubicBezTo>
                  <a:lnTo>
                    <a:pt x="69094" y="109597"/>
                  </a:lnTo>
                  <a:lnTo>
                    <a:pt x="81269" y="156936"/>
                  </a:lnTo>
                  <a:lnTo>
                    <a:pt x="117582" y="138060"/>
                  </a:lnTo>
                  <a:lnTo>
                    <a:pt x="96516" y="83303"/>
                  </a:lnTo>
                  <a:lnTo>
                    <a:pt x="63838" y="42200"/>
                  </a:lnTo>
                  <a:lnTo>
                    <a:pt x="41607" y="4943"/>
                  </a:lnTo>
                  <a:lnTo>
                    <a:pt x="29283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2262950" y="308040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6" y="1"/>
                  </a:moveTo>
                  <a:cubicBezTo>
                    <a:pt x="1184" y="1"/>
                    <a:pt x="0" y="1185"/>
                    <a:pt x="0" y="2657"/>
                  </a:cubicBezTo>
                  <a:lnTo>
                    <a:pt x="0" y="20460"/>
                  </a:lnTo>
                  <a:cubicBezTo>
                    <a:pt x="0" y="21930"/>
                    <a:pt x="1184" y="23116"/>
                    <a:pt x="2656" y="23116"/>
                  </a:cubicBezTo>
                  <a:lnTo>
                    <a:pt x="20459" y="23116"/>
                  </a:lnTo>
                  <a:cubicBezTo>
                    <a:pt x="21930" y="23116"/>
                    <a:pt x="23115" y="21930"/>
                    <a:pt x="23115" y="20460"/>
                  </a:cubicBezTo>
                  <a:lnTo>
                    <a:pt x="23115" y="2657"/>
                  </a:lnTo>
                  <a:cubicBezTo>
                    <a:pt x="23115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2383650" y="320112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30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9" y="3232"/>
                    <a:pt x="0" y="4944"/>
                    <a:pt x="0" y="6729"/>
                  </a:cubicBezTo>
                  <a:cubicBezTo>
                    <a:pt x="0" y="8513"/>
                    <a:pt x="709" y="10225"/>
                    <a:pt x="1971" y="11488"/>
                  </a:cubicBezTo>
                  <a:cubicBezTo>
                    <a:pt x="3232" y="12749"/>
                    <a:pt x="4944" y="13459"/>
                    <a:pt x="6730" y="13459"/>
                  </a:cubicBezTo>
                  <a:cubicBezTo>
                    <a:pt x="8514" y="13459"/>
                    <a:pt x="10226" y="12749"/>
                    <a:pt x="11488" y="11488"/>
                  </a:cubicBezTo>
                  <a:cubicBezTo>
                    <a:pt x="12749" y="10225"/>
                    <a:pt x="13459" y="8513"/>
                    <a:pt x="13459" y="6729"/>
                  </a:cubicBezTo>
                  <a:cubicBezTo>
                    <a:pt x="13459" y="4944"/>
                    <a:pt x="12749" y="3232"/>
                    <a:pt x="11488" y="1971"/>
                  </a:cubicBezTo>
                  <a:cubicBezTo>
                    <a:pt x="10226" y="708"/>
                    <a:pt x="8514" y="0"/>
                    <a:pt x="6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5147150" y="140665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7" y="1"/>
                  </a:moveTo>
                  <a:cubicBezTo>
                    <a:pt x="1185" y="1"/>
                    <a:pt x="1" y="1185"/>
                    <a:pt x="1" y="2657"/>
                  </a:cubicBezTo>
                  <a:lnTo>
                    <a:pt x="1" y="20460"/>
                  </a:lnTo>
                  <a:cubicBezTo>
                    <a:pt x="1" y="21930"/>
                    <a:pt x="1185" y="23116"/>
                    <a:pt x="2657" y="23116"/>
                  </a:cubicBezTo>
                  <a:lnTo>
                    <a:pt x="20459" y="23116"/>
                  </a:lnTo>
                  <a:cubicBezTo>
                    <a:pt x="21930" y="23116"/>
                    <a:pt x="23116" y="21930"/>
                    <a:pt x="23116" y="20460"/>
                  </a:cubicBezTo>
                  <a:lnTo>
                    <a:pt x="23116" y="2657"/>
                  </a:lnTo>
                  <a:cubicBezTo>
                    <a:pt x="23116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5267875" y="152737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29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8" y="3232"/>
                    <a:pt x="0" y="4944"/>
                    <a:pt x="0" y="6729"/>
                  </a:cubicBezTo>
                  <a:cubicBezTo>
                    <a:pt x="0" y="8513"/>
                    <a:pt x="708" y="10225"/>
                    <a:pt x="1971" y="11487"/>
                  </a:cubicBezTo>
                  <a:cubicBezTo>
                    <a:pt x="3232" y="12749"/>
                    <a:pt x="4944" y="13459"/>
                    <a:pt x="6729" y="13459"/>
                  </a:cubicBezTo>
                  <a:cubicBezTo>
                    <a:pt x="8513" y="13459"/>
                    <a:pt x="10225" y="12749"/>
                    <a:pt x="11488" y="11487"/>
                  </a:cubicBezTo>
                  <a:cubicBezTo>
                    <a:pt x="12749" y="10225"/>
                    <a:pt x="13458" y="8513"/>
                    <a:pt x="13458" y="6729"/>
                  </a:cubicBezTo>
                  <a:cubicBezTo>
                    <a:pt x="13458" y="4944"/>
                    <a:pt x="12749" y="3232"/>
                    <a:pt x="11488" y="1971"/>
                  </a:cubicBezTo>
                  <a:cubicBezTo>
                    <a:pt x="10225" y="708"/>
                    <a:pt x="8513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4206600" y="642725"/>
              <a:ext cx="780600" cy="286200"/>
            </a:xfrm>
            <a:custGeom>
              <a:avLst/>
              <a:gdLst/>
              <a:ahLst/>
              <a:cxnLst/>
              <a:rect l="l" t="t" r="r" b="b"/>
              <a:pathLst>
                <a:path w="31224" h="11448" extrusionOk="0">
                  <a:moveTo>
                    <a:pt x="0" y="1"/>
                  </a:moveTo>
                  <a:lnTo>
                    <a:pt x="12913" y="10244"/>
                  </a:lnTo>
                  <a:lnTo>
                    <a:pt x="13507" y="10715"/>
                  </a:lnTo>
                  <a:cubicBezTo>
                    <a:pt x="14124" y="11203"/>
                    <a:pt x="14868" y="11448"/>
                    <a:pt x="15612" y="11448"/>
                  </a:cubicBezTo>
                  <a:cubicBezTo>
                    <a:pt x="16356" y="11448"/>
                    <a:pt x="17100" y="11203"/>
                    <a:pt x="17717" y="10715"/>
                  </a:cubicBezTo>
                  <a:lnTo>
                    <a:pt x="18311" y="10244"/>
                  </a:lnTo>
                  <a:lnTo>
                    <a:pt x="3122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4206600" y="642725"/>
              <a:ext cx="322825" cy="512125"/>
            </a:xfrm>
            <a:custGeom>
              <a:avLst/>
              <a:gdLst/>
              <a:ahLst/>
              <a:cxnLst/>
              <a:rect l="l" t="t" r="r" b="b"/>
              <a:pathLst>
                <a:path w="12913" h="20485" extrusionOk="0">
                  <a:moveTo>
                    <a:pt x="0" y="1"/>
                  </a:moveTo>
                  <a:lnTo>
                    <a:pt x="0" y="20485"/>
                  </a:lnTo>
                  <a:lnTo>
                    <a:pt x="12913" y="10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4206600" y="898800"/>
              <a:ext cx="780600" cy="256050"/>
            </a:xfrm>
            <a:custGeom>
              <a:avLst/>
              <a:gdLst/>
              <a:ahLst/>
              <a:cxnLst/>
              <a:rect l="l" t="t" r="r" b="b"/>
              <a:pathLst>
                <a:path w="31224" h="10242" extrusionOk="0">
                  <a:moveTo>
                    <a:pt x="12913" y="1"/>
                  </a:moveTo>
                  <a:lnTo>
                    <a:pt x="0" y="10242"/>
                  </a:lnTo>
                  <a:lnTo>
                    <a:pt x="31224" y="10242"/>
                  </a:lnTo>
                  <a:lnTo>
                    <a:pt x="18311" y="1"/>
                  </a:lnTo>
                  <a:lnTo>
                    <a:pt x="17717" y="471"/>
                  </a:lnTo>
                  <a:cubicBezTo>
                    <a:pt x="17100" y="960"/>
                    <a:pt x="16356" y="1204"/>
                    <a:pt x="15612" y="1204"/>
                  </a:cubicBezTo>
                  <a:cubicBezTo>
                    <a:pt x="14868" y="1204"/>
                    <a:pt x="14124" y="960"/>
                    <a:pt x="13507" y="471"/>
                  </a:cubicBezTo>
                  <a:lnTo>
                    <a:pt x="12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4664350" y="642725"/>
              <a:ext cx="322850" cy="512125"/>
            </a:xfrm>
            <a:custGeom>
              <a:avLst/>
              <a:gdLst/>
              <a:ahLst/>
              <a:cxnLst/>
              <a:rect l="l" t="t" r="r" b="b"/>
              <a:pathLst>
                <a:path w="12914" h="20485" extrusionOk="0">
                  <a:moveTo>
                    <a:pt x="12914" y="1"/>
                  </a:moveTo>
                  <a:lnTo>
                    <a:pt x="1" y="10243"/>
                  </a:lnTo>
                  <a:lnTo>
                    <a:pt x="12914" y="20485"/>
                  </a:lnTo>
                  <a:lnTo>
                    <a:pt x="12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763725" y="1903150"/>
              <a:ext cx="575550" cy="752650"/>
            </a:xfrm>
            <a:custGeom>
              <a:avLst/>
              <a:gdLst/>
              <a:ahLst/>
              <a:cxnLst/>
              <a:rect l="l" t="t" r="r" b="b"/>
              <a:pathLst>
                <a:path w="23022" h="30106" extrusionOk="0">
                  <a:moveTo>
                    <a:pt x="1" y="1"/>
                  </a:moveTo>
                  <a:lnTo>
                    <a:pt x="1" y="30105"/>
                  </a:lnTo>
                  <a:lnTo>
                    <a:pt x="23022" y="30105"/>
                  </a:lnTo>
                  <a:lnTo>
                    <a:pt x="23022" y="4834"/>
                  </a:lnTo>
                  <a:lnTo>
                    <a:pt x="18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1713850" y="1853250"/>
              <a:ext cx="575550" cy="752675"/>
            </a:xfrm>
            <a:custGeom>
              <a:avLst/>
              <a:gdLst/>
              <a:ahLst/>
              <a:cxnLst/>
              <a:rect l="l" t="t" r="r" b="b"/>
              <a:pathLst>
                <a:path w="23022" h="30107" extrusionOk="0">
                  <a:moveTo>
                    <a:pt x="1" y="1"/>
                  </a:moveTo>
                  <a:lnTo>
                    <a:pt x="1" y="30106"/>
                  </a:lnTo>
                  <a:lnTo>
                    <a:pt x="23022" y="30106"/>
                  </a:lnTo>
                  <a:lnTo>
                    <a:pt x="23022" y="4835"/>
                  </a:lnTo>
                  <a:lnTo>
                    <a:pt x="18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2168525" y="1853250"/>
              <a:ext cx="120875" cy="120900"/>
            </a:xfrm>
            <a:custGeom>
              <a:avLst/>
              <a:gdLst/>
              <a:ahLst/>
              <a:cxnLst/>
              <a:rect l="l" t="t" r="r" b="b"/>
              <a:pathLst>
                <a:path w="4835" h="4836" extrusionOk="0">
                  <a:moveTo>
                    <a:pt x="1" y="1"/>
                  </a:moveTo>
                  <a:lnTo>
                    <a:pt x="1" y="4835"/>
                  </a:lnTo>
                  <a:lnTo>
                    <a:pt x="4835" y="4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1763725" y="1900425"/>
              <a:ext cx="244900" cy="26575"/>
            </a:xfrm>
            <a:custGeom>
              <a:avLst/>
              <a:gdLst/>
              <a:ahLst/>
              <a:cxnLst/>
              <a:rect l="l" t="t" r="r" b="b"/>
              <a:pathLst>
                <a:path w="97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9796" y="106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1763725" y="1955375"/>
              <a:ext cx="156600" cy="26600"/>
            </a:xfrm>
            <a:custGeom>
              <a:avLst/>
              <a:gdLst/>
              <a:ahLst/>
              <a:cxnLst/>
              <a:rect l="l" t="t" r="r" b="b"/>
              <a:pathLst>
                <a:path w="6264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6264" y="1063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1763725" y="2052775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1763725" y="212805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1763725" y="220330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1763725" y="22785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1763725" y="23538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1763725" y="242910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1763725" y="2504350"/>
              <a:ext cx="274900" cy="26575"/>
            </a:xfrm>
            <a:custGeom>
              <a:avLst/>
              <a:gdLst/>
              <a:ahLst/>
              <a:cxnLst/>
              <a:rect l="l" t="t" r="r" b="b"/>
              <a:pathLst>
                <a:path w="109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0996" y="1063"/>
                  </a:lnTo>
                  <a:lnTo>
                    <a:pt x="10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2275850" y="264375"/>
              <a:ext cx="702625" cy="600125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2337200" y="341000"/>
              <a:ext cx="581250" cy="28825"/>
            </a:xfrm>
            <a:custGeom>
              <a:avLst/>
              <a:gdLst/>
              <a:ahLst/>
              <a:cxnLst/>
              <a:rect l="l" t="t" r="r" b="b"/>
              <a:pathLst>
                <a:path w="23250" h="1153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2337200" y="401050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2337200" y="461100"/>
              <a:ext cx="581250" cy="28875"/>
            </a:xfrm>
            <a:custGeom>
              <a:avLst/>
              <a:gdLst/>
              <a:ahLst/>
              <a:cxnLst/>
              <a:rect l="l" t="t" r="r" b="b"/>
              <a:pathLst>
                <a:path w="23250" h="1155" extrusionOk="0">
                  <a:moveTo>
                    <a:pt x="1" y="0"/>
                  </a:moveTo>
                  <a:lnTo>
                    <a:pt x="1" y="1154"/>
                  </a:lnTo>
                  <a:lnTo>
                    <a:pt x="23249" y="1154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2337200" y="521175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1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2337200" y="581225"/>
              <a:ext cx="290625" cy="28850"/>
            </a:xfrm>
            <a:custGeom>
              <a:avLst/>
              <a:gdLst/>
              <a:ahLst/>
              <a:cxnLst/>
              <a:rect l="l" t="t" r="r" b="b"/>
              <a:pathLst>
                <a:path w="11625" h="1154" extrusionOk="0">
                  <a:moveTo>
                    <a:pt x="1" y="1"/>
                  </a:moveTo>
                  <a:lnTo>
                    <a:pt x="1" y="1154"/>
                  </a:lnTo>
                  <a:lnTo>
                    <a:pt x="11625" y="1154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5549575" y="2338200"/>
              <a:ext cx="724525" cy="485125"/>
            </a:xfrm>
            <a:custGeom>
              <a:avLst/>
              <a:gdLst/>
              <a:ahLst/>
              <a:cxnLst/>
              <a:rect l="l" t="t" r="r" b="b"/>
              <a:pathLst>
                <a:path w="28981" h="19405" extrusionOk="0">
                  <a:moveTo>
                    <a:pt x="2657" y="0"/>
                  </a:moveTo>
                  <a:cubicBezTo>
                    <a:pt x="1189" y="0"/>
                    <a:pt x="0" y="1189"/>
                    <a:pt x="0" y="2656"/>
                  </a:cubicBezTo>
                  <a:lnTo>
                    <a:pt x="0" y="16748"/>
                  </a:lnTo>
                  <a:cubicBezTo>
                    <a:pt x="0" y="18216"/>
                    <a:pt x="1189" y="19405"/>
                    <a:pt x="2657" y="19405"/>
                  </a:cubicBezTo>
                  <a:lnTo>
                    <a:pt x="26325" y="19405"/>
                  </a:lnTo>
                  <a:cubicBezTo>
                    <a:pt x="27791" y="19405"/>
                    <a:pt x="28981" y="18216"/>
                    <a:pt x="28981" y="16748"/>
                  </a:cubicBezTo>
                  <a:lnTo>
                    <a:pt x="28981" y="2656"/>
                  </a:lnTo>
                  <a:cubicBezTo>
                    <a:pt x="28981" y="1189"/>
                    <a:pt x="27791" y="0"/>
                    <a:pt x="26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5489925" y="2278500"/>
              <a:ext cx="724500" cy="350525"/>
            </a:xfrm>
            <a:custGeom>
              <a:avLst/>
              <a:gdLst/>
              <a:ahLst/>
              <a:cxnLst/>
              <a:rect l="l" t="t" r="r" b="b"/>
              <a:pathLst>
                <a:path w="28980" h="14021" extrusionOk="0">
                  <a:moveTo>
                    <a:pt x="2656" y="0"/>
                  </a:moveTo>
                  <a:cubicBezTo>
                    <a:pt x="1189" y="0"/>
                    <a:pt x="0" y="1189"/>
                    <a:pt x="0" y="2657"/>
                  </a:cubicBezTo>
                  <a:lnTo>
                    <a:pt x="0" y="12904"/>
                  </a:lnTo>
                  <a:lnTo>
                    <a:pt x="5734" y="7169"/>
                  </a:lnTo>
                  <a:cubicBezTo>
                    <a:pt x="6365" y="6539"/>
                    <a:pt x="7192" y="6223"/>
                    <a:pt x="8018" y="6223"/>
                  </a:cubicBezTo>
                  <a:cubicBezTo>
                    <a:pt x="8845" y="6223"/>
                    <a:pt x="9671" y="6539"/>
                    <a:pt x="10301" y="7169"/>
                  </a:cubicBezTo>
                  <a:lnTo>
                    <a:pt x="15098" y="11965"/>
                  </a:lnTo>
                  <a:cubicBezTo>
                    <a:pt x="15729" y="12596"/>
                    <a:pt x="16555" y="12911"/>
                    <a:pt x="17381" y="12911"/>
                  </a:cubicBezTo>
                  <a:cubicBezTo>
                    <a:pt x="18208" y="12911"/>
                    <a:pt x="19034" y="12596"/>
                    <a:pt x="19665" y="11965"/>
                  </a:cubicBezTo>
                  <a:lnTo>
                    <a:pt x="21010" y="10620"/>
                  </a:lnTo>
                  <a:cubicBezTo>
                    <a:pt x="21641" y="9989"/>
                    <a:pt x="22468" y="9674"/>
                    <a:pt x="23294" y="9674"/>
                  </a:cubicBezTo>
                  <a:cubicBezTo>
                    <a:pt x="24121" y="9674"/>
                    <a:pt x="24948" y="9989"/>
                    <a:pt x="25578" y="10620"/>
                  </a:cubicBezTo>
                  <a:lnTo>
                    <a:pt x="28979" y="14020"/>
                  </a:lnTo>
                  <a:lnTo>
                    <a:pt x="28979" y="2657"/>
                  </a:lnTo>
                  <a:cubicBezTo>
                    <a:pt x="28979" y="1189"/>
                    <a:pt x="27790" y="0"/>
                    <a:pt x="26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5489925" y="2434075"/>
              <a:ext cx="724500" cy="329575"/>
            </a:xfrm>
            <a:custGeom>
              <a:avLst/>
              <a:gdLst/>
              <a:ahLst/>
              <a:cxnLst/>
              <a:rect l="l" t="t" r="r" b="b"/>
              <a:pathLst>
                <a:path w="28980" h="13183" extrusionOk="0">
                  <a:moveTo>
                    <a:pt x="8018" y="0"/>
                  </a:moveTo>
                  <a:cubicBezTo>
                    <a:pt x="7192" y="0"/>
                    <a:pt x="6365" y="316"/>
                    <a:pt x="5734" y="946"/>
                  </a:cubicBezTo>
                  <a:lnTo>
                    <a:pt x="0" y="6681"/>
                  </a:lnTo>
                  <a:lnTo>
                    <a:pt x="0" y="10526"/>
                  </a:lnTo>
                  <a:cubicBezTo>
                    <a:pt x="0" y="11993"/>
                    <a:pt x="1189" y="13182"/>
                    <a:pt x="2656" y="13182"/>
                  </a:cubicBezTo>
                  <a:lnTo>
                    <a:pt x="26323" y="13182"/>
                  </a:lnTo>
                  <a:cubicBezTo>
                    <a:pt x="27790" y="13182"/>
                    <a:pt x="28979" y="11993"/>
                    <a:pt x="28979" y="10526"/>
                  </a:cubicBezTo>
                  <a:lnTo>
                    <a:pt x="28979" y="7797"/>
                  </a:lnTo>
                  <a:lnTo>
                    <a:pt x="25578" y="4397"/>
                  </a:lnTo>
                  <a:cubicBezTo>
                    <a:pt x="24948" y="3766"/>
                    <a:pt x="24121" y="3451"/>
                    <a:pt x="23294" y="3451"/>
                  </a:cubicBezTo>
                  <a:cubicBezTo>
                    <a:pt x="22468" y="3451"/>
                    <a:pt x="21641" y="3766"/>
                    <a:pt x="21010" y="4397"/>
                  </a:cubicBezTo>
                  <a:lnTo>
                    <a:pt x="19665" y="5742"/>
                  </a:lnTo>
                  <a:cubicBezTo>
                    <a:pt x="19034" y="6373"/>
                    <a:pt x="18208" y="6688"/>
                    <a:pt x="17381" y="6688"/>
                  </a:cubicBezTo>
                  <a:cubicBezTo>
                    <a:pt x="16555" y="6688"/>
                    <a:pt x="15729" y="6373"/>
                    <a:pt x="15098" y="5742"/>
                  </a:cubicBezTo>
                  <a:lnTo>
                    <a:pt x="10301" y="946"/>
                  </a:lnTo>
                  <a:cubicBezTo>
                    <a:pt x="9671" y="316"/>
                    <a:pt x="8845" y="0"/>
                    <a:pt x="8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5947450" y="2324400"/>
              <a:ext cx="134475" cy="129375"/>
            </a:xfrm>
            <a:custGeom>
              <a:avLst/>
              <a:gdLst/>
              <a:ahLst/>
              <a:cxnLst/>
              <a:rect l="l" t="t" r="r" b="b"/>
              <a:pathLst>
                <a:path w="5379" h="5175" extrusionOk="0">
                  <a:moveTo>
                    <a:pt x="2791" y="0"/>
                  </a:moveTo>
                  <a:cubicBezTo>
                    <a:pt x="1744" y="0"/>
                    <a:pt x="801" y="630"/>
                    <a:pt x="401" y="1598"/>
                  </a:cubicBezTo>
                  <a:cubicBezTo>
                    <a:pt x="0" y="2564"/>
                    <a:pt x="222" y="3677"/>
                    <a:pt x="961" y="4417"/>
                  </a:cubicBezTo>
                  <a:cubicBezTo>
                    <a:pt x="1457" y="4912"/>
                    <a:pt x="2118" y="5175"/>
                    <a:pt x="2792" y="5175"/>
                  </a:cubicBezTo>
                  <a:cubicBezTo>
                    <a:pt x="3125" y="5175"/>
                    <a:pt x="3461" y="5110"/>
                    <a:pt x="3782" y="4978"/>
                  </a:cubicBezTo>
                  <a:cubicBezTo>
                    <a:pt x="4748" y="4577"/>
                    <a:pt x="5379" y="3634"/>
                    <a:pt x="5379" y="2588"/>
                  </a:cubicBezTo>
                  <a:cubicBezTo>
                    <a:pt x="5378" y="1159"/>
                    <a:pt x="4220" y="0"/>
                    <a:pt x="2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Zomato Logo, symbol, meaning, history, PNG, brand">
            <a:extLst>
              <a:ext uri="{FF2B5EF4-FFF2-40B4-BE49-F238E27FC236}">
                <a16:creationId xmlns:a16="http://schemas.microsoft.com/office/drawing/2014/main" id="{22C642B4-F05A-64D1-4489-955226AE9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494" y="435"/>
            <a:ext cx="1094641" cy="61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9"/>
          <p:cNvSpPr txBox="1">
            <a:spLocks noGrp="1"/>
          </p:cNvSpPr>
          <p:nvPr>
            <p:ph type="title"/>
          </p:nvPr>
        </p:nvSpPr>
        <p:spPr>
          <a:xfrm>
            <a:off x="796050" y="168443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Subjective Questions</a:t>
            </a:r>
          </a:p>
        </p:txBody>
      </p:sp>
      <p:sp>
        <p:nvSpPr>
          <p:cNvPr id="612" name="Google Shape;612;p39"/>
          <p:cNvSpPr txBox="1">
            <a:spLocks noGrp="1"/>
          </p:cNvSpPr>
          <p:nvPr>
            <p:ph type="subTitle" idx="1"/>
          </p:nvPr>
        </p:nvSpPr>
        <p:spPr>
          <a:xfrm>
            <a:off x="485893" y="1426881"/>
            <a:ext cx="3192000" cy="3548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Number of restaurants of different price ranges in all the countries.</a:t>
            </a:r>
            <a:endParaRPr lang="en-GB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sz="1400" b="1" u="sng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Takeaways</a:t>
            </a:r>
          </a:p>
          <a:p>
            <a:pPr marL="285750" lvl="0" indent="-285750" algn="l">
              <a:lnSpc>
                <a:spcPct val="113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chart shows the distribution of restaurants of different price range in each suggested country.</a:t>
            </a:r>
          </a:p>
          <a:p>
            <a:pPr marL="285750" lvl="0" indent="-285750" algn="l">
              <a:lnSpc>
                <a:spcPct val="113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 can be analysed through chart that instead of Australia all other countries have restaurants only in the range of 2-3</a:t>
            </a:r>
          </a:p>
          <a:p>
            <a:pPr marL="285750" lvl="0" indent="-285750" algn="l">
              <a:lnSpc>
                <a:spcPct val="113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Qatar &amp; Singapore have the most no. of top rated restaurants.</a:t>
            </a:r>
          </a:p>
          <a:p>
            <a:pPr marL="285750" lvl="0" indent="-285750" algn="l">
              <a:lnSpc>
                <a:spcPct val="113000"/>
              </a:lnSpc>
              <a:buFont typeface="Arial" panose="020B0604020202020204" pitchFamily="34" charset="0"/>
              <a:buChar char="•"/>
            </a:pPr>
            <a:endParaRPr lang="en-GB" sz="14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5D8158B-9A5C-A2AA-D14E-E56B1A99D7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789438"/>
              </p:ext>
            </p:extLst>
          </p:nvPr>
        </p:nvGraphicFramePr>
        <p:xfrm>
          <a:off x="3837213" y="1175657"/>
          <a:ext cx="5176157" cy="3380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8056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9"/>
          <p:cNvSpPr txBox="1">
            <a:spLocks noGrp="1"/>
          </p:cNvSpPr>
          <p:nvPr>
            <p:ph type="title"/>
          </p:nvPr>
        </p:nvSpPr>
        <p:spPr>
          <a:xfrm>
            <a:off x="796050" y="168443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Subjective Questions</a:t>
            </a:r>
          </a:p>
        </p:txBody>
      </p:sp>
      <p:sp>
        <p:nvSpPr>
          <p:cNvPr id="612" name="Google Shape;612;p39"/>
          <p:cNvSpPr txBox="1">
            <a:spLocks noGrp="1"/>
          </p:cNvSpPr>
          <p:nvPr>
            <p:ph type="subTitle" idx="1"/>
          </p:nvPr>
        </p:nvSpPr>
        <p:spPr>
          <a:xfrm>
            <a:off x="485893" y="1426881"/>
            <a:ext cx="3192000" cy="3548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</a:t>
            </a:r>
            <a:r>
              <a:rPr lang="en-GB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urrent quality in terms of ratings for restaurants in suggested countries.</a:t>
            </a:r>
            <a:endParaRPr lang="en-GB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sz="1400" b="1" u="sng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Takeaways</a:t>
            </a:r>
          </a:p>
          <a:p>
            <a:pPr marL="285750" lvl="0" indent="-285750" algn="l">
              <a:lnSpc>
                <a:spcPct val="113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quality of restaurants is judged through average rating of the restaurants.</a:t>
            </a:r>
          </a:p>
          <a:p>
            <a:pPr marL="285750" lvl="0" indent="-285750" algn="l">
              <a:lnSpc>
                <a:spcPct val="113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 shows that Philippines has the highest average rating and Canada has the lowest average rating of restaurants in the list of suggested countries.</a:t>
            </a:r>
          </a:p>
        </p:txBody>
      </p:sp>
      <p:pic>
        <p:nvPicPr>
          <p:cNvPr id="2" name="image6.png">
            <a:extLst>
              <a:ext uri="{FF2B5EF4-FFF2-40B4-BE49-F238E27FC236}">
                <a16:creationId xmlns:a16="http://schemas.microsoft.com/office/drawing/2014/main" id="{8584DC03-B036-EFD4-C965-EA6F82B5C8F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77893" y="1344839"/>
            <a:ext cx="5391331" cy="33496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3964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9"/>
          <p:cNvSpPr txBox="1">
            <a:spLocks noGrp="1"/>
          </p:cNvSpPr>
          <p:nvPr>
            <p:ph type="title"/>
          </p:nvPr>
        </p:nvSpPr>
        <p:spPr>
          <a:xfrm>
            <a:off x="796050" y="168443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Subjective Questions</a:t>
            </a:r>
          </a:p>
        </p:txBody>
      </p:sp>
      <p:sp>
        <p:nvSpPr>
          <p:cNvPr id="612" name="Google Shape;612;p39"/>
          <p:cNvSpPr txBox="1">
            <a:spLocks noGrp="1"/>
          </p:cNvSpPr>
          <p:nvPr>
            <p:ph type="subTitle" idx="1"/>
          </p:nvPr>
        </p:nvSpPr>
        <p:spPr>
          <a:xfrm>
            <a:off x="485893" y="1426881"/>
            <a:ext cx="3192000" cy="3548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</a:t>
            </a:r>
            <a:r>
              <a:rPr lang="en-GB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hould we go for online delivery and table booking?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sz="1400" b="1" u="sng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Takeaways</a:t>
            </a:r>
          </a:p>
          <a:p>
            <a:pPr marL="285750" lvl="0" indent="-285750" algn="l">
              <a:lnSpc>
                <a:spcPct val="113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chart shows the availability of online delivery and table booking facility against the average rating.</a:t>
            </a:r>
          </a:p>
          <a:p>
            <a:pPr marL="285750" lvl="0" indent="-285750" algn="l">
              <a:lnSpc>
                <a:spcPct val="113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 can be clearly seen that the restaurants having both the facilities have a better customer rating.</a:t>
            </a:r>
          </a:p>
          <a:p>
            <a:pPr marL="285750" lvl="0" indent="-285750" algn="l">
              <a:lnSpc>
                <a:spcPct val="113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Thus, we should focus on starting these facilities.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25DE532-7313-279F-206B-0CEB3A0A62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414843"/>
              </p:ext>
            </p:extLst>
          </p:nvPr>
        </p:nvGraphicFramePr>
        <p:xfrm>
          <a:off x="3918857" y="1281793"/>
          <a:ext cx="5127170" cy="3282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7386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2" name="Google Shape;1152;p52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179" y="1406032"/>
            <a:ext cx="4220376" cy="2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3" name="Google Shape;1153;p52"/>
          <p:cNvSpPr txBox="1">
            <a:spLocks noGrp="1"/>
          </p:cNvSpPr>
          <p:nvPr>
            <p:ph type="title"/>
          </p:nvPr>
        </p:nvSpPr>
        <p:spPr>
          <a:xfrm>
            <a:off x="796050" y="168443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1155" name="Google Shape;1155;p52"/>
          <p:cNvSpPr txBox="1">
            <a:spLocks noGrp="1"/>
          </p:cNvSpPr>
          <p:nvPr>
            <p:ph type="title" idx="4294967295"/>
          </p:nvPr>
        </p:nvSpPr>
        <p:spPr>
          <a:xfrm>
            <a:off x="6147150" y="1342163"/>
            <a:ext cx="23151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3.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1156" name="Google Shape;1156;p52"/>
          <p:cNvSpPr txBox="1">
            <a:spLocks noGrp="1"/>
          </p:cNvSpPr>
          <p:nvPr>
            <p:ph type="subTitle" idx="4294967295"/>
          </p:nvPr>
        </p:nvSpPr>
        <p:spPr>
          <a:xfrm>
            <a:off x="6131884" y="1556957"/>
            <a:ext cx="2315100" cy="13686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dirty="0"/>
              <a:t>Restaurants should focus on providing both online delivery and table booking facility to attract more customers.</a:t>
            </a:r>
            <a:endParaRPr sz="1400" dirty="0"/>
          </a:p>
        </p:txBody>
      </p:sp>
      <p:sp>
        <p:nvSpPr>
          <p:cNvPr id="1157" name="Google Shape;1157;p52"/>
          <p:cNvSpPr txBox="1">
            <a:spLocks noGrp="1"/>
          </p:cNvSpPr>
          <p:nvPr>
            <p:ph type="title" idx="4294967295"/>
          </p:nvPr>
        </p:nvSpPr>
        <p:spPr>
          <a:xfrm>
            <a:off x="6147150" y="2902213"/>
            <a:ext cx="23151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4.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158" name="Google Shape;1158;p52"/>
          <p:cNvSpPr txBox="1">
            <a:spLocks noGrp="1"/>
          </p:cNvSpPr>
          <p:nvPr>
            <p:ph type="subTitle" idx="4294967295"/>
          </p:nvPr>
        </p:nvSpPr>
        <p:spPr>
          <a:xfrm>
            <a:off x="6147150" y="3377600"/>
            <a:ext cx="2315100" cy="11862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2"/>
                </a:solidFill>
              </a:rPr>
              <a:t>Each country has its top rated cuisine so new restaurants should be opened keeping this in mind.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1159" name="Google Shape;1159;p52"/>
          <p:cNvSpPr txBox="1">
            <a:spLocks noGrp="1"/>
          </p:cNvSpPr>
          <p:nvPr>
            <p:ph type="title" idx="4294967295"/>
          </p:nvPr>
        </p:nvSpPr>
        <p:spPr>
          <a:xfrm>
            <a:off x="681750" y="1373363"/>
            <a:ext cx="23151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4"/>
                </a:solidFill>
              </a:rPr>
              <a:t>1.</a:t>
            </a:r>
            <a:endParaRPr sz="2400" dirty="0">
              <a:solidFill>
                <a:schemeClr val="accent4"/>
              </a:solidFill>
            </a:endParaRPr>
          </a:p>
        </p:txBody>
      </p:sp>
      <p:sp>
        <p:nvSpPr>
          <p:cNvPr id="1160" name="Google Shape;1160;p52"/>
          <p:cNvSpPr txBox="1">
            <a:spLocks noGrp="1"/>
          </p:cNvSpPr>
          <p:nvPr>
            <p:ph type="subTitle" idx="4294967295"/>
          </p:nvPr>
        </p:nvSpPr>
        <p:spPr>
          <a:xfrm>
            <a:off x="681750" y="1848749"/>
            <a:ext cx="2315100" cy="927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2"/>
                </a:solidFill>
              </a:rPr>
              <a:t>The restaurant should be opened in the suggested countries so as to have less competition.</a:t>
            </a:r>
            <a:endParaRPr sz="1400" dirty="0"/>
          </a:p>
        </p:txBody>
      </p:sp>
      <p:sp>
        <p:nvSpPr>
          <p:cNvPr id="1161" name="Google Shape;1161;p52"/>
          <p:cNvSpPr txBox="1">
            <a:spLocks noGrp="1"/>
          </p:cNvSpPr>
          <p:nvPr>
            <p:ph type="title" idx="4294967295"/>
          </p:nvPr>
        </p:nvSpPr>
        <p:spPr>
          <a:xfrm>
            <a:off x="681750" y="2902213"/>
            <a:ext cx="23151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2.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162" name="Google Shape;1162;p52"/>
          <p:cNvSpPr txBox="1">
            <a:spLocks noGrp="1"/>
          </p:cNvSpPr>
          <p:nvPr>
            <p:ph type="subTitle" idx="4294967295"/>
          </p:nvPr>
        </p:nvSpPr>
        <p:spPr>
          <a:xfrm>
            <a:off x="681750" y="3305825"/>
            <a:ext cx="2315100" cy="1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Restaurants opened in the suggested countries should be based on price range. Countries having less number of middle price range restaurants should have such restaurants.</a:t>
            </a:r>
            <a:r>
              <a:rPr lang="en-US" sz="1600" dirty="0"/>
              <a:t>  </a:t>
            </a:r>
            <a:endParaRPr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55"/>
          <p:cNvSpPr txBox="1">
            <a:spLocks noGrp="1"/>
          </p:cNvSpPr>
          <p:nvPr>
            <p:ph type="title"/>
          </p:nvPr>
        </p:nvSpPr>
        <p:spPr>
          <a:xfrm>
            <a:off x="796050" y="135786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</a:t>
            </a:r>
            <a:endParaRPr dirty="0"/>
          </a:p>
        </p:txBody>
      </p:sp>
      <p:sp>
        <p:nvSpPr>
          <p:cNvPr id="1367" name="Google Shape;1367;p55"/>
          <p:cNvSpPr/>
          <p:nvPr/>
        </p:nvSpPr>
        <p:spPr>
          <a:xfrm>
            <a:off x="1123732" y="2826030"/>
            <a:ext cx="1326186" cy="543239"/>
          </a:xfrm>
          <a:custGeom>
            <a:avLst/>
            <a:gdLst/>
            <a:ahLst/>
            <a:cxnLst/>
            <a:rect l="l" t="t" r="r" b="b"/>
            <a:pathLst>
              <a:path w="65726" h="26923" extrusionOk="0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43" y="26923"/>
                </a:lnTo>
                <a:lnTo>
                  <a:pt x="65725" y="13477"/>
                </a:lnTo>
                <a:lnTo>
                  <a:pt x="5494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55"/>
          <p:cNvSpPr/>
          <p:nvPr/>
        </p:nvSpPr>
        <p:spPr>
          <a:xfrm>
            <a:off x="2227898" y="2826030"/>
            <a:ext cx="1326812" cy="543239"/>
          </a:xfrm>
          <a:custGeom>
            <a:avLst/>
            <a:gdLst/>
            <a:ahLst/>
            <a:cxnLst/>
            <a:rect l="l" t="t" r="r" b="b"/>
            <a:pathLst>
              <a:path w="65757" h="26923" extrusionOk="0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75" y="26923"/>
                </a:lnTo>
                <a:lnTo>
                  <a:pt x="65757" y="13477"/>
                </a:lnTo>
                <a:lnTo>
                  <a:pt x="5497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55"/>
          <p:cNvSpPr/>
          <p:nvPr/>
        </p:nvSpPr>
        <p:spPr>
          <a:xfrm>
            <a:off x="3331438" y="2826030"/>
            <a:ext cx="1326812" cy="543239"/>
          </a:xfrm>
          <a:custGeom>
            <a:avLst/>
            <a:gdLst/>
            <a:ahLst/>
            <a:cxnLst/>
            <a:rect l="l" t="t" r="r" b="b"/>
            <a:pathLst>
              <a:path w="65757" h="26923" extrusionOk="0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75" y="26923"/>
                </a:lnTo>
                <a:lnTo>
                  <a:pt x="65757" y="13477"/>
                </a:lnTo>
                <a:lnTo>
                  <a:pt x="5497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55"/>
          <p:cNvSpPr/>
          <p:nvPr/>
        </p:nvSpPr>
        <p:spPr>
          <a:xfrm>
            <a:off x="4436229" y="2826030"/>
            <a:ext cx="1326186" cy="543239"/>
          </a:xfrm>
          <a:custGeom>
            <a:avLst/>
            <a:gdLst/>
            <a:ahLst/>
            <a:cxnLst/>
            <a:rect l="l" t="t" r="r" b="b"/>
            <a:pathLst>
              <a:path w="65726" h="26923" extrusionOk="0">
                <a:moveTo>
                  <a:pt x="1" y="0"/>
                </a:moveTo>
                <a:lnTo>
                  <a:pt x="10751" y="13477"/>
                </a:lnTo>
                <a:lnTo>
                  <a:pt x="1" y="26923"/>
                </a:lnTo>
                <a:lnTo>
                  <a:pt x="54944" y="26923"/>
                </a:lnTo>
                <a:lnTo>
                  <a:pt x="65726" y="13477"/>
                </a:lnTo>
                <a:lnTo>
                  <a:pt x="5494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55"/>
          <p:cNvSpPr txBox="1">
            <a:spLocks noGrp="1"/>
          </p:cNvSpPr>
          <p:nvPr>
            <p:ph type="title" idx="4294967295"/>
          </p:nvPr>
        </p:nvSpPr>
        <p:spPr>
          <a:xfrm>
            <a:off x="843673" y="1433838"/>
            <a:ext cx="1736239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PivotCharts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372" name="Google Shape;1372;p55"/>
          <p:cNvSpPr txBox="1">
            <a:spLocks noGrp="1"/>
          </p:cNvSpPr>
          <p:nvPr>
            <p:ph type="subTitle" idx="4294967295"/>
          </p:nvPr>
        </p:nvSpPr>
        <p:spPr>
          <a:xfrm>
            <a:off x="397343" y="1872835"/>
            <a:ext cx="2628900" cy="858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2"/>
                </a:solidFill>
              </a:rPr>
              <a:t>Various PivotCharts are included in the dashboard to make it interactive and to understand the trends</a:t>
            </a:r>
            <a:endParaRPr sz="1400" dirty="0"/>
          </a:p>
        </p:txBody>
      </p:sp>
      <p:sp>
        <p:nvSpPr>
          <p:cNvPr id="1374" name="Google Shape;1374;p55"/>
          <p:cNvSpPr txBox="1">
            <a:spLocks noGrp="1"/>
          </p:cNvSpPr>
          <p:nvPr>
            <p:ph type="subTitle" idx="4294967295"/>
          </p:nvPr>
        </p:nvSpPr>
        <p:spPr>
          <a:xfrm>
            <a:off x="1436914" y="3335220"/>
            <a:ext cx="2254080" cy="1563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dk2"/>
                </a:solidFill>
              </a:rPr>
              <a:t>Charts related to countries, average rating, average cost for two, online delivery, table booking, year of opening etc are there in the dashboard</a:t>
            </a:r>
            <a:endParaRPr sz="1600" dirty="0"/>
          </a:p>
        </p:txBody>
      </p:sp>
      <p:sp>
        <p:nvSpPr>
          <p:cNvPr id="1375" name="Google Shape;1375;p55"/>
          <p:cNvSpPr txBox="1">
            <a:spLocks noGrp="1"/>
          </p:cNvSpPr>
          <p:nvPr>
            <p:ph type="title" idx="4294967295"/>
          </p:nvPr>
        </p:nvSpPr>
        <p:spPr>
          <a:xfrm>
            <a:off x="3192650" y="1433838"/>
            <a:ext cx="16044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Slicers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402" name="Google Shape;1402;p55"/>
          <p:cNvSpPr txBox="1">
            <a:spLocks noGrp="1"/>
          </p:cNvSpPr>
          <p:nvPr>
            <p:ph type="subTitle" idx="4294967295"/>
          </p:nvPr>
        </p:nvSpPr>
        <p:spPr>
          <a:xfrm>
            <a:off x="3135087" y="1854494"/>
            <a:ext cx="2451590" cy="916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Slicers are used to manipulate the data in real time and get the desired results on the charts</a:t>
            </a:r>
            <a:endParaRPr sz="1600" dirty="0"/>
          </a:p>
        </p:txBody>
      </p:sp>
      <p:sp>
        <p:nvSpPr>
          <p:cNvPr id="1404" name="Google Shape;1404;p55"/>
          <p:cNvSpPr txBox="1">
            <a:spLocks noGrp="1"/>
          </p:cNvSpPr>
          <p:nvPr>
            <p:ph type="subTitle" idx="4294967295"/>
          </p:nvPr>
        </p:nvSpPr>
        <p:spPr>
          <a:xfrm>
            <a:off x="3818066" y="3335220"/>
            <a:ext cx="2007182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Slicers related to Country and Year of Opening help in changing the data according to our will</a:t>
            </a:r>
            <a:r>
              <a:rPr lang="en" sz="1600" dirty="0"/>
              <a:t> </a:t>
            </a:r>
            <a:endParaRPr sz="1600" dirty="0"/>
          </a:p>
        </p:txBody>
      </p:sp>
      <p:pic>
        <p:nvPicPr>
          <p:cNvPr id="1026" name="Picture 2" descr="5 Business Dashboard Tools and Why You Need One">
            <a:extLst>
              <a:ext uri="{FF2B5EF4-FFF2-40B4-BE49-F238E27FC236}">
                <a16:creationId xmlns:a16="http://schemas.microsoft.com/office/drawing/2014/main" id="{2822C7B4-981B-4091-5C28-06301C05B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913" y="1272166"/>
            <a:ext cx="3261794" cy="259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7A42A3-0AB6-885A-3F81-E0D9DE4C0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813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6"/>
          <p:cNvSpPr/>
          <p:nvPr/>
        </p:nvSpPr>
        <p:spPr>
          <a:xfrm>
            <a:off x="4854226" y="956850"/>
            <a:ext cx="5309093" cy="4614435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6"/>
          <p:cNvSpPr txBox="1">
            <a:spLocks noGrp="1"/>
          </p:cNvSpPr>
          <p:nvPr>
            <p:ph type="title"/>
          </p:nvPr>
        </p:nvSpPr>
        <p:spPr>
          <a:xfrm>
            <a:off x="5032400" y="1906374"/>
            <a:ext cx="3135000" cy="2486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Smile is brightest when food is best. 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43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916" name="Google Shape;916;p43"/>
          <p:cNvSpPr txBox="1">
            <a:spLocks noGrp="1"/>
          </p:cNvSpPr>
          <p:nvPr>
            <p:ph type="subTitle" idx="4294967295"/>
          </p:nvPr>
        </p:nvSpPr>
        <p:spPr>
          <a:xfrm>
            <a:off x="532493" y="1021338"/>
            <a:ext cx="4994400" cy="3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" dirty="0"/>
              <a:t>Identified trends based on countries, year of opening, ratings and price range.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" dirty="0"/>
              <a:t>The restaurant should be opened bases on the suggestions related to the number of restaurants already present in a country, price range, and the average rating of other restaurants.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IN" dirty="0"/>
              <a:t>I</a:t>
            </a:r>
            <a:r>
              <a:rPr lang="en" dirty="0"/>
              <a:t>ncluding facilities like online delivery and table booking will increase the rating of the restaurant.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endParaRPr dirty="0"/>
          </a:p>
        </p:txBody>
      </p:sp>
      <p:grpSp>
        <p:nvGrpSpPr>
          <p:cNvPr id="2" name="Google Shape;2148;p61">
            <a:extLst>
              <a:ext uri="{FF2B5EF4-FFF2-40B4-BE49-F238E27FC236}">
                <a16:creationId xmlns:a16="http://schemas.microsoft.com/office/drawing/2014/main" id="{5260564A-0581-E227-42D6-812FF4665D9A}"/>
              </a:ext>
            </a:extLst>
          </p:cNvPr>
          <p:cNvGrpSpPr/>
          <p:nvPr/>
        </p:nvGrpSpPr>
        <p:grpSpPr>
          <a:xfrm>
            <a:off x="5526150" y="1974569"/>
            <a:ext cx="3347058" cy="1744762"/>
            <a:chOff x="238125" y="994975"/>
            <a:chExt cx="7142675" cy="3723350"/>
          </a:xfrm>
        </p:grpSpPr>
        <p:sp>
          <p:nvSpPr>
            <p:cNvPr id="3" name="Google Shape;2149;p61">
              <a:extLst>
                <a:ext uri="{FF2B5EF4-FFF2-40B4-BE49-F238E27FC236}">
                  <a16:creationId xmlns:a16="http://schemas.microsoft.com/office/drawing/2014/main" id="{1A4F4A56-6397-30E0-DE58-EB531D54D56F}"/>
                </a:ext>
              </a:extLst>
            </p:cNvPr>
            <p:cNvSpPr/>
            <p:nvPr/>
          </p:nvSpPr>
          <p:spPr>
            <a:xfrm>
              <a:off x="238125" y="4269850"/>
              <a:ext cx="7142675" cy="448475"/>
            </a:xfrm>
            <a:custGeom>
              <a:avLst/>
              <a:gdLst/>
              <a:ahLst/>
              <a:cxnLst/>
              <a:rect l="l" t="t" r="r" b="b"/>
              <a:pathLst>
                <a:path w="285707" h="17939" extrusionOk="0">
                  <a:moveTo>
                    <a:pt x="142854" y="0"/>
                  </a:moveTo>
                  <a:cubicBezTo>
                    <a:pt x="104966" y="0"/>
                    <a:pt x="68631" y="944"/>
                    <a:pt x="41842" y="2627"/>
                  </a:cubicBezTo>
                  <a:cubicBezTo>
                    <a:pt x="15051" y="4309"/>
                    <a:pt x="0" y="6590"/>
                    <a:pt x="0" y="8969"/>
                  </a:cubicBezTo>
                  <a:cubicBezTo>
                    <a:pt x="0" y="11349"/>
                    <a:pt x="15051" y="13630"/>
                    <a:pt x="41842" y="15312"/>
                  </a:cubicBezTo>
                  <a:cubicBezTo>
                    <a:pt x="68631" y="16995"/>
                    <a:pt x="104966" y="17939"/>
                    <a:pt x="142854" y="17939"/>
                  </a:cubicBezTo>
                  <a:cubicBezTo>
                    <a:pt x="180741" y="17939"/>
                    <a:pt x="217076" y="16995"/>
                    <a:pt x="243867" y="15312"/>
                  </a:cubicBezTo>
                  <a:cubicBezTo>
                    <a:pt x="270658" y="13630"/>
                    <a:pt x="285707" y="11349"/>
                    <a:pt x="285707" y="8969"/>
                  </a:cubicBezTo>
                  <a:cubicBezTo>
                    <a:pt x="285707" y="6590"/>
                    <a:pt x="270658" y="4309"/>
                    <a:pt x="243867" y="2627"/>
                  </a:cubicBezTo>
                  <a:cubicBezTo>
                    <a:pt x="217076" y="944"/>
                    <a:pt x="180741" y="0"/>
                    <a:pt x="142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50;p61">
              <a:extLst>
                <a:ext uri="{FF2B5EF4-FFF2-40B4-BE49-F238E27FC236}">
                  <a16:creationId xmlns:a16="http://schemas.microsoft.com/office/drawing/2014/main" id="{CD484620-5F46-583A-1902-E3639D4DDFD2}"/>
                </a:ext>
              </a:extLst>
            </p:cNvPr>
            <p:cNvSpPr/>
            <p:nvPr/>
          </p:nvSpPr>
          <p:spPr>
            <a:xfrm>
              <a:off x="523100" y="1734800"/>
              <a:ext cx="1194150" cy="1531475"/>
            </a:xfrm>
            <a:custGeom>
              <a:avLst/>
              <a:gdLst/>
              <a:ahLst/>
              <a:cxnLst/>
              <a:rect l="l" t="t" r="r" b="b"/>
              <a:pathLst>
                <a:path w="47766" h="61259" extrusionOk="0">
                  <a:moveTo>
                    <a:pt x="14708" y="1"/>
                  </a:moveTo>
                  <a:cubicBezTo>
                    <a:pt x="9256" y="1"/>
                    <a:pt x="0" y="10518"/>
                    <a:pt x="937" y="33226"/>
                  </a:cubicBezTo>
                  <a:cubicBezTo>
                    <a:pt x="1447" y="45598"/>
                    <a:pt x="6075" y="51601"/>
                    <a:pt x="10222" y="54504"/>
                  </a:cubicBezTo>
                  <a:lnTo>
                    <a:pt x="10222" y="60803"/>
                  </a:lnTo>
                  <a:cubicBezTo>
                    <a:pt x="10222" y="61055"/>
                    <a:pt x="10426" y="61259"/>
                    <a:pt x="10680" y="61259"/>
                  </a:cubicBezTo>
                  <a:lnTo>
                    <a:pt x="47310" y="61259"/>
                  </a:lnTo>
                  <a:cubicBezTo>
                    <a:pt x="47562" y="61259"/>
                    <a:pt x="47766" y="61055"/>
                    <a:pt x="47766" y="60803"/>
                  </a:cubicBezTo>
                  <a:lnTo>
                    <a:pt x="47766" y="53603"/>
                  </a:lnTo>
                  <a:cubicBezTo>
                    <a:pt x="47766" y="53351"/>
                    <a:pt x="47562" y="53147"/>
                    <a:pt x="47310" y="53145"/>
                  </a:cubicBezTo>
                  <a:lnTo>
                    <a:pt x="23811" y="53145"/>
                  </a:lnTo>
                  <a:cubicBezTo>
                    <a:pt x="16614" y="47679"/>
                    <a:pt x="13579" y="39415"/>
                    <a:pt x="13579" y="28401"/>
                  </a:cubicBezTo>
                  <a:cubicBezTo>
                    <a:pt x="13579" y="11810"/>
                    <a:pt x="20273" y="175"/>
                    <a:pt x="14841" y="3"/>
                  </a:cubicBezTo>
                  <a:cubicBezTo>
                    <a:pt x="14797" y="1"/>
                    <a:pt x="14752" y="1"/>
                    <a:pt x="147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151;p61">
              <a:extLst>
                <a:ext uri="{FF2B5EF4-FFF2-40B4-BE49-F238E27FC236}">
                  <a16:creationId xmlns:a16="http://schemas.microsoft.com/office/drawing/2014/main" id="{59240D44-9019-B52C-FAF9-E99B6E7E9076}"/>
                </a:ext>
              </a:extLst>
            </p:cNvPr>
            <p:cNvSpPr/>
            <p:nvPr/>
          </p:nvSpPr>
          <p:spPr>
            <a:xfrm>
              <a:off x="844475" y="3557300"/>
              <a:ext cx="863350" cy="41825"/>
            </a:xfrm>
            <a:custGeom>
              <a:avLst/>
              <a:gdLst/>
              <a:ahLst/>
              <a:cxnLst/>
              <a:rect l="l" t="t" r="r" b="b"/>
              <a:pathLst>
                <a:path w="34534" h="1673" extrusionOk="0">
                  <a:moveTo>
                    <a:pt x="0" y="1"/>
                  </a:moveTo>
                  <a:lnTo>
                    <a:pt x="0" y="1673"/>
                  </a:lnTo>
                  <a:lnTo>
                    <a:pt x="34533" y="1673"/>
                  </a:lnTo>
                  <a:lnTo>
                    <a:pt x="34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52;p61">
              <a:extLst>
                <a:ext uri="{FF2B5EF4-FFF2-40B4-BE49-F238E27FC236}">
                  <a16:creationId xmlns:a16="http://schemas.microsoft.com/office/drawing/2014/main" id="{6CF6CFDC-8ACB-23B6-BBB4-9EDD7D7A4A8D}"/>
                </a:ext>
              </a:extLst>
            </p:cNvPr>
            <p:cNvSpPr/>
            <p:nvPr/>
          </p:nvSpPr>
          <p:spPr>
            <a:xfrm>
              <a:off x="844475" y="3741225"/>
              <a:ext cx="863350" cy="41850"/>
            </a:xfrm>
            <a:custGeom>
              <a:avLst/>
              <a:gdLst/>
              <a:ahLst/>
              <a:cxnLst/>
              <a:rect l="l" t="t" r="r" b="b"/>
              <a:pathLst>
                <a:path w="34534" h="1674" extrusionOk="0">
                  <a:moveTo>
                    <a:pt x="0" y="0"/>
                  </a:moveTo>
                  <a:lnTo>
                    <a:pt x="0" y="1674"/>
                  </a:lnTo>
                  <a:lnTo>
                    <a:pt x="34533" y="1674"/>
                  </a:lnTo>
                  <a:lnTo>
                    <a:pt x="345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53;p61">
              <a:extLst>
                <a:ext uri="{FF2B5EF4-FFF2-40B4-BE49-F238E27FC236}">
                  <a16:creationId xmlns:a16="http://schemas.microsoft.com/office/drawing/2014/main" id="{309AD8E4-A03C-392F-59BB-1AFF03BD605B}"/>
                </a:ext>
              </a:extLst>
            </p:cNvPr>
            <p:cNvSpPr/>
            <p:nvPr/>
          </p:nvSpPr>
          <p:spPr>
            <a:xfrm>
              <a:off x="653500" y="3181150"/>
              <a:ext cx="297950" cy="1312925"/>
            </a:xfrm>
            <a:custGeom>
              <a:avLst/>
              <a:gdLst/>
              <a:ahLst/>
              <a:cxnLst/>
              <a:rect l="l" t="t" r="r" b="b"/>
              <a:pathLst>
                <a:path w="11918" h="52517" extrusionOk="0">
                  <a:moveTo>
                    <a:pt x="8281" y="1"/>
                  </a:moveTo>
                  <a:lnTo>
                    <a:pt x="0" y="52517"/>
                  </a:lnTo>
                  <a:lnTo>
                    <a:pt x="3727" y="52517"/>
                  </a:lnTo>
                  <a:lnTo>
                    <a:pt x="11917" y="573"/>
                  </a:lnTo>
                  <a:lnTo>
                    <a:pt x="82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54;p61">
              <a:extLst>
                <a:ext uri="{FF2B5EF4-FFF2-40B4-BE49-F238E27FC236}">
                  <a16:creationId xmlns:a16="http://schemas.microsoft.com/office/drawing/2014/main" id="{0383231D-1B24-C355-4878-BA913681E999}"/>
                </a:ext>
              </a:extLst>
            </p:cNvPr>
            <p:cNvSpPr/>
            <p:nvPr/>
          </p:nvSpPr>
          <p:spPr>
            <a:xfrm>
              <a:off x="1600875" y="3181150"/>
              <a:ext cx="297925" cy="1312925"/>
            </a:xfrm>
            <a:custGeom>
              <a:avLst/>
              <a:gdLst/>
              <a:ahLst/>
              <a:cxnLst/>
              <a:rect l="l" t="t" r="r" b="b"/>
              <a:pathLst>
                <a:path w="11917" h="52517" extrusionOk="0">
                  <a:moveTo>
                    <a:pt x="3635" y="1"/>
                  </a:moveTo>
                  <a:lnTo>
                    <a:pt x="1" y="573"/>
                  </a:lnTo>
                  <a:lnTo>
                    <a:pt x="8191" y="52517"/>
                  </a:lnTo>
                  <a:lnTo>
                    <a:pt x="11916" y="52517"/>
                  </a:lnTo>
                  <a:lnTo>
                    <a:pt x="36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55;p61">
              <a:extLst>
                <a:ext uri="{FF2B5EF4-FFF2-40B4-BE49-F238E27FC236}">
                  <a16:creationId xmlns:a16="http://schemas.microsoft.com/office/drawing/2014/main" id="{11D65B26-0540-DA75-87E7-BF78125419F2}"/>
                </a:ext>
              </a:extLst>
            </p:cNvPr>
            <p:cNvSpPr/>
            <p:nvPr/>
          </p:nvSpPr>
          <p:spPr>
            <a:xfrm>
              <a:off x="2057500" y="2353125"/>
              <a:ext cx="278050" cy="91475"/>
            </a:xfrm>
            <a:custGeom>
              <a:avLst/>
              <a:gdLst/>
              <a:ahLst/>
              <a:cxnLst/>
              <a:rect l="l" t="t" r="r" b="b"/>
              <a:pathLst>
                <a:path w="11122" h="3659" extrusionOk="0">
                  <a:moveTo>
                    <a:pt x="4408" y="1"/>
                  </a:moveTo>
                  <a:cubicBezTo>
                    <a:pt x="2687" y="1"/>
                    <a:pt x="949" y="574"/>
                    <a:pt x="949" y="574"/>
                  </a:cubicBezTo>
                  <a:cubicBezTo>
                    <a:pt x="0" y="2329"/>
                    <a:pt x="1998" y="3659"/>
                    <a:pt x="1998" y="3659"/>
                  </a:cubicBezTo>
                  <a:lnTo>
                    <a:pt x="11122" y="3659"/>
                  </a:lnTo>
                  <a:cubicBezTo>
                    <a:pt x="11122" y="1707"/>
                    <a:pt x="7807" y="674"/>
                    <a:pt x="5795" y="157"/>
                  </a:cubicBezTo>
                  <a:cubicBezTo>
                    <a:pt x="5359" y="44"/>
                    <a:pt x="4884" y="1"/>
                    <a:pt x="44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56;p61">
              <a:extLst>
                <a:ext uri="{FF2B5EF4-FFF2-40B4-BE49-F238E27FC236}">
                  <a16:creationId xmlns:a16="http://schemas.microsoft.com/office/drawing/2014/main" id="{B17D89F8-642B-249C-E5B1-F2FA10331DB7}"/>
                </a:ext>
              </a:extLst>
            </p:cNvPr>
            <p:cNvSpPr/>
            <p:nvPr/>
          </p:nvSpPr>
          <p:spPr>
            <a:xfrm>
              <a:off x="1290675" y="1911075"/>
              <a:ext cx="819750" cy="533525"/>
            </a:xfrm>
            <a:custGeom>
              <a:avLst/>
              <a:gdLst/>
              <a:ahLst/>
              <a:cxnLst/>
              <a:rect l="l" t="t" r="r" b="b"/>
              <a:pathLst>
                <a:path w="32790" h="21341" extrusionOk="0">
                  <a:moveTo>
                    <a:pt x="4370" y="1"/>
                  </a:moveTo>
                  <a:cubicBezTo>
                    <a:pt x="2956" y="1"/>
                    <a:pt x="637" y="514"/>
                    <a:pt x="1" y="3737"/>
                  </a:cubicBezTo>
                  <a:cubicBezTo>
                    <a:pt x="1" y="3737"/>
                    <a:pt x="6737" y="18335"/>
                    <a:pt x="14416" y="21341"/>
                  </a:cubicBezTo>
                  <a:lnTo>
                    <a:pt x="32789" y="21341"/>
                  </a:lnTo>
                  <a:cubicBezTo>
                    <a:pt x="32196" y="20186"/>
                    <a:pt x="31780" y="19022"/>
                    <a:pt x="32209" y="18081"/>
                  </a:cubicBezTo>
                  <a:cubicBezTo>
                    <a:pt x="32209" y="18081"/>
                    <a:pt x="28990" y="17639"/>
                    <a:pt x="24476" y="16907"/>
                  </a:cubicBezTo>
                  <a:cubicBezTo>
                    <a:pt x="19415" y="16085"/>
                    <a:pt x="15788" y="15225"/>
                    <a:pt x="14416" y="14150"/>
                  </a:cubicBezTo>
                  <a:cubicBezTo>
                    <a:pt x="14416" y="14150"/>
                    <a:pt x="10599" y="6160"/>
                    <a:pt x="5496" y="113"/>
                  </a:cubicBezTo>
                  <a:cubicBezTo>
                    <a:pt x="5496" y="113"/>
                    <a:pt x="5032" y="1"/>
                    <a:pt x="4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57;p61">
              <a:extLst>
                <a:ext uri="{FF2B5EF4-FFF2-40B4-BE49-F238E27FC236}">
                  <a16:creationId xmlns:a16="http://schemas.microsoft.com/office/drawing/2014/main" id="{BA7515F7-453B-8D0B-CE64-6DC901A30F6B}"/>
                </a:ext>
              </a:extLst>
            </p:cNvPr>
            <p:cNvSpPr/>
            <p:nvPr/>
          </p:nvSpPr>
          <p:spPr>
            <a:xfrm>
              <a:off x="991425" y="2786625"/>
              <a:ext cx="1072575" cy="1025550"/>
            </a:xfrm>
            <a:custGeom>
              <a:avLst/>
              <a:gdLst/>
              <a:ahLst/>
              <a:cxnLst/>
              <a:rect l="l" t="t" r="r" b="b"/>
              <a:pathLst>
                <a:path w="42903" h="41022" extrusionOk="0">
                  <a:moveTo>
                    <a:pt x="8750" y="0"/>
                  </a:moveTo>
                  <a:cubicBezTo>
                    <a:pt x="6794" y="0"/>
                    <a:pt x="4611" y="64"/>
                    <a:pt x="2316" y="241"/>
                  </a:cubicBezTo>
                  <a:cubicBezTo>
                    <a:pt x="2316" y="241"/>
                    <a:pt x="0" y="11507"/>
                    <a:pt x="10231" y="11519"/>
                  </a:cubicBezTo>
                  <a:cubicBezTo>
                    <a:pt x="22197" y="11533"/>
                    <a:pt x="29722" y="11865"/>
                    <a:pt x="29722" y="11865"/>
                  </a:cubicBezTo>
                  <a:lnTo>
                    <a:pt x="36867" y="40883"/>
                  </a:lnTo>
                  <a:cubicBezTo>
                    <a:pt x="36867" y="40883"/>
                    <a:pt x="37674" y="41022"/>
                    <a:pt x="38745" y="41022"/>
                  </a:cubicBezTo>
                  <a:cubicBezTo>
                    <a:pt x="39997" y="41022"/>
                    <a:pt x="41611" y="40833"/>
                    <a:pt x="42719" y="40013"/>
                  </a:cubicBezTo>
                  <a:cubicBezTo>
                    <a:pt x="42719" y="40013"/>
                    <a:pt x="42903" y="12668"/>
                    <a:pt x="37972" y="5420"/>
                  </a:cubicBezTo>
                  <a:cubicBezTo>
                    <a:pt x="35445" y="1706"/>
                    <a:pt x="17397" y="433"/>
                    <a:pt x="17397" y="433"/>
                  </a:cubicBezTo>
                  <a:cubicBezTo>
                    <a:pt x="17397" y="433"/>
                    <a:pt x="13842" y="0"/>
                    <a:pt x="87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58;p61">
              <a:extLst>
                <a:ext uri="{FF2B5EF4-FFF2-40B4-BE49-F238E27FC236}">
                  <a16:creationId xmlns:a16="http://schemas.microsoft.com/office/drawing/2014/main" id="{9497F95E-6496-CE91-34B9-7EE809A031C3}"/>
                </a:ext>
              </a:extLst>
            </p:cNvPr>
            <p:cNvSpPr/>
            <p:nvPr/>
          </p:nvSpPr>
          <p:spPr>
            <a:xfrm>
              <a:off x="1905675" y="3786925"/>
              <a:ext cx="429525" cy="168350"/>
            </a:xfrm>
            <a:custGeom>
              <a:avLst/>
              <a:gdLst/>
              <a:ahLst/>
              <a:cxnLst/>
              <a:rect l="l" t="t" r="r" b="b"/>
              <a:pathLst>
                <a:path w="17181" h="6734" extrusionOk="0">
                  <a:moveTo>
                    <a:pt x="6150" y="1"/>
                  </a:moveTo>
                  <a:cubicBezTo>
                    <a:pt x="6149" y="1"/>
                    <a:pt x="5395" y="833"/>
                    <a:pt x="297" y="871"/>
                  </a:cubicBezTo>
                  <a:cubicBezTo>
                    <a:pt x="297" y="871"/>
                    <a:pt x="0" y="1380"/>
                    <a:pt x="94" y="2364"/>
                  </a:cubicBezTo>
                  <a:cubicBezTo>
                    <a:pt x="186" y="3348"/>
                    <a:pt x="605" y="6734"/>
                    <a:pt x="605" y="6734"/>
                  </a:cubicBezTo>
                  <a:lnTo>
                    <a:pt x="17181" y="5163"/>
                  </a:lnTo>
                  <a:cubicBezTo>
                    <a:pt x="17181" y="5163"/>
                    <a:pt x="16997" y="2576"/>
                    <a:pt x="14767" y="1397"/>
                  </a:cubicBezTo>
                  <a:cubicBezTo>
                    <a:pt x="14029" y="1006"/>
                    <a:pt x="13197" y="927"/>
                    <a:pt x="12293" y="927"/>
                  </a:cubicBezTo>
                  <a:cubicBezTo>
                    <a:pt x="11667" y="927"/>
                    <a:pt x="11006" y="965"/>
                    <a:pt x="10320" y="965"/>
                  </a:cubicBezTo>
                  <a:cubicBezTo>
                    <a:pt x="9005" y="965"/>
                    <a:pt x="7596" y="824"/>
                    <a:pt x="6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59;p61">
              <a:extLst>
                <a:ext uri="{FF2B5EF4-FFF2-40B4-BE49-F238E27FC236}">
                  <a16:creationId xmlns:a16="http://schemas.microsoft.com/office/drawing/2014/main" id="{9E2D7D0B-238C-38EE-052E-1F8FC3A43876}"/>
                </a:ext>
              </a:extLst>
            </p:cNvPr>
            <p:cNvSpPr/>
            <p:nvPr/>
          </p:nvSpPr>
          <p:spPr>
            <a:xfrm>
              <a:off x="957900" y="1827900"/>
              <a:ext cx="546850" cy="1003725"/>
            </a:xfrm>
            <a:custGeom>
              <a:avLst/>
              <a:gdLst/>
              <a:ahLst/>
              <a:cxnLst/>
              <a:rect l="l" t="t" r="r" b="b"/>
              <a:pathLst>
                <a:path w="21874" h="40149" extrusionOk="0">
                  <a:moveTo>
                    <a:pt x="13312" y="1"/>
                  </a:moveTo>
                  <a:cubicBezTo>
                    <a:pt x="13312" y="1"/>
                    <a:pt x="10230" y="222"/>
                    <a:pt x="6927" y="5465"/>
                  </a:cubicBezTo>
                  <a:cubicBezTo>
                    <a:pt x="3623" y="10711"/>
                    <a:pt x="154" y="27871"/>
                    <a:pt x="1" y="40110"/>
                  </a:cubicBezTo>
                  <a:cubicBezTo>
                    <a:pt x="1" y="40110"/>
                    <a:pt x="957" y="40149"/>
                    <a:pt x="2472" y="40149"/>
                  </a:cubicBezTo>
                  <a:cubicBezTo>
                    <a:pt x="6733" y="40149"/>
                    <a:pt x="15412" y="39842"/>
                    <a:pt x="19669" y="37505"/>
                  </a:cubicBezTo>
                  <a:cubicBezTo>
                    <a:pt x="19669" y="37505"/>
                    <a:pt x="18495" y="16793"/>
                    <a:pt x="20184" y="11128"/>
                  </a:cubicBezTo>
                  <a:cubicBezTo>
                    <a:pt x="21873" y="5465"/>
                    <a:pt x="18970" y="2233"/>
                    <a:pt x="18970" y="2233"/>
                  </a:cubicBezTo>
                  <a:lnTo>
                    <a:pt x="133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60;p61">
              <a:extLst>
                <a:ext uri="{FF2B5EF4-FFF2-40B4-BE49-F238E27FC236}">
                  <a16:creationId xmlns:a16="http://schemas.microsoft.com/office/drawing/2014/main" id="{BBAAB56F-0574-249E-8010-F5533145B714}"/>
                </a:ext>
              </a:extLst>
            </p:cNvPr>
            <p:cNvSpPr/>
            <p:nvPr/>
          </p:nvSpPr>
          <p:spPr>
            <a:xfrm>
              <a:off x="947100" y="2765500"/>
              <a:ext cx="1166150" cy="931025"/>
            </a:xfrm>
            <a:custGeom>
              <a:avLst/>
              <a:gdLst/>
              <a:ahLst/>
              <a:cxnLst/>
              <a:rect l="l" t="t" r="r" b="b"/>
              <a:pathLst>
                <a:path w="46646" h="37241" extrusionOk="0">
                  <a:moveTo>
                    <a:pt x="24652" y="1"/>
                  </a:moveTo>
                  <a:cubicBezTo>
                    <a:pt x="19799" y="1"/>
                    <a:pt x="15353" y="398"/>
                    <a:pt x="15353" y="398"/>
                  </a:cubicBezTo>
                  <a:cubicBezTo>
                    <a:pt x="15353" y="398"/>
                    <a:pt x="8495" y="664"/>
                    <a:pt x="433" y="2606"/>
                  </a:cubicBezTo>
                  <a:cubicBezTo>
                    <a:pt x="433" y="2606"/>
                    <a:pt x="1" y="12638"/>
                    <a:pt x="8187" y="12638"/>
                  </a:cubicBezTo>
                  <a:cubicBezTo>
                    <a:pt x="8761" y="12638"/>
                    <a:pt x="9379" y="12588"/>
                    <a:pt x="10042" y="12482"/>
                  </a:cubicBezTo>
                  <a:cubicBezTo>
                    <a:pt x="21857" y="10595"/>
                    <a:pt x="29339" y="9725"/>
                    <a:pt x="29339" y="9725"/>
                  </a:cubicBezTo>
                  <a:lnTo>
                    <a:pt x="41006" y="37240"/>
                  </a:lnTo>
                  <a:cubicBezTo>
                    <a:pt x="41006" y="37240"/>
                    <a:pt x="41012" y="37240"/>
                    <a:pt x="41024" y="37240"/>
                  </a:cubicBezTo>
                  <a:cubicBezTo>
                    <a:pt x="41313" y="37240"/>
                    <a:pt x="44929" y="37205"/>
                    <a:pt x="46646" y="35450"/>
                  </a:cubicBezTo>
                  <a:cubicBezTo>
                    <a:pt x="46646" y="35450"/>
                    <a:pt x="42480" y="8423"/>
                    <a:pt x="36461" y="2052"/>
                  </a:cubicBezTo>
                  <a:cubicBezTo>
                    <a:pt x="34908" y="409"/>
                    <a:pt x="29571" y="1"/>
                    <a:pt x="24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61;p61">
              <a:extLst>
                <a:ext uri="{FF2B5EF4-FFF2-40B4-BE49-F238E27FC236}">
                  <a16:creationId xmlns:a16="http://schemas.microsoft.com/office/drawing/2014/main" id="{35F94BE9-0926-0701-4B24-A57B8C8E6336}"/>
                </a:ext>
              </a:extLst>
            </p:cNvPr>
            <p:cNvSpPr/>
            <p:nvPr/>
          </p:nvSpPr>
          <p:spPr>
            <a:xfrm>
              <a:off x="1966975" y="3647225"/>
              <a:ext cx="439050" cy="192775"/>
            </a:xfrm>
            <a:custGeom>
              <a:avLst/>
              <a:gdLst/>
              <a:ahLst/>
              <a:cxnLst/>
              <a:rect l="l" t="t" r="r" b="b"/>
              <a:pathLst>
                <a:path w="17562" h="7711" extrusionOk="0">
                  <a:moveTo>
                    <a:pt x="13333" y="1"/>
                  </a:moveTo>
                  <a:cubicBezTo>
                    <a:pt x="11859" y="1"/>
                    <a:pt x="10227" y="628"/>
                    <a:pt x="8371" y="628"/>
                  </a:cubicBezTo>
                  <a:cubicBezTo>
                    <a:pt x="7573" y="628"/>
                    <a:pt x="6735" y="512"/>
                    <a:pt x="5849" y="181"/>
                  </a:cubicBezTo>
                  <a:cubicBezTo>
                    <a:pt x="5849" y="181"/>
                    <a:pt x="5237" y="1122"/>
                    <a:pt x="211" y="1971"/>
                  </a:cubicBezTo>
                  <a:cubicBezTo>
                    <a:pt x="211" y="1971"/>
                    <a:pt x="1" y="2519"/>
                    <a:pt x="248" y="3478"/>
                  </a:cubicBezTo>
                  <a:cubicBezTo>
                    <a:pt x="497" y="4434"/>
                    <a:pt x="1447" y="7711"/>
                    <a:pt x="1447" y="7711"/>
                  </a:cubicBezTo>
                  <a:lnTo>
                    <a:pt x="17562" y="3525"/>
                  </a:lnTo>
                  <a:cubicBezTo>
                    <a:pt x="17562" y="3525"/>
                    <a:pt x="16969" y="999"/>
                    <a:pt x="14580" y="190"/>
                  </a:cubicBezTo>
                  <a:cubicBezTo>
                    <a:pt x="14177" y="54"/>
                    <a:pt x="13762" y="1"/>
                    <a:pt x="13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62;p61">
              <a:extLst>
                <a:ext uri="{FF2B5EF4-FFF2-40B4-BE49-F238E27FC236}">
                  <a16:creationId xmlns:a16="http://schemas.microsoft.com/office/drawing/2014/main" id="{14658372-4C5D-9080-45D6-F8048483B66E}"/>
                </a:ext>
              </a:extLst>
            </p:cNvPr>
            <p:cNvSpPr/>
            <p:nvPr/>
          </p:nvSpPr>
          <p:spPr>
            <a:xfrm>
              <a:off x="1290675" y="1685950"/>
              <a:ext cx="171850" cy="198125"/>
            </a:xfrm>
            <a:custGeom>
              <a:avLst/>
              <a:gdLst/>
              <a:ahLst/>
              <a:cxnLst/>
              <a:rect l="l" t="t" r="r" b="b"/>
              <a:pathLst>
                <a:path w="6874" h="7925" extrusionOk="0">
                  <a:moveTo>
                    <a:pt x="2005" y="1"/>
                  </a:moveTo>
                  <a:cubicBezTo>
                    <a:pt x="1601" y="1"/>
                    <a:pt x="1174" y="59"/>
                    <a:pt x="748" y="214"/>
                  </a:cubicBezTo>
                  <a:lnTo>
                    <a:pt x="1" y="5680"/>
                  </a:lnTo>
                  <a:cubicBezTo>
                    <a:pt x="1552" y="6824"/>
                    <a:pt x="3319" y="7925"/>
                    <a:pt x="5299" y="7925"/>
                  </a:cubicBezTo>
                  <a:cubicBezTo>
                    <a:pt x="5418" y="7925"/>
                    <a:pt x="5538" y="7921"/>
                    <a:pt x="5659" y="7913"/>
                  </a:cubicBezTo>
                  <a:lnTo>
                    <a:pt x="6377" y="4857"/>
                  </a:lnTo>
                  <a:lnTo>
                    <a:pt x="6873" y="2751"/>
                  </a:lnTo>
                  <a:cubicBezTo>
                    <a:pt x="5978" y="1276"/>
                    <a:pt x="5341" y="956"/>
                    <a:pt x="3999" y="420"/>
                  </a:cubicBezTo>
                  <a:cubicBezTo>
                    <a:pt x="3579" y="253"/>
                    <a:pt x="2842" y="1"/>
                    <a:pt x="20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63;p61">
              <a:extLst>
                <a:ext uri="{FF2B5EF4-FFF2-40B4-BE49-F238E27FC236}">
                  <a16:creationId xmlns:a16="http://schemas.microsoft.com/office/drawing/2014/main" id="{C45BF432-9103-01B9-09BD-C82229F9F258}"/>
                </a:ext>
              </a:extLst>
            </p:cNvPr>
            <p:cNvSpPr/>
            <p:nvPr/>
          </p:nvSpPr>
          <p:spPr>
            <a:xfrm>
              <a:off x="1361625" y="1709250"/>
              <a:ext cx="100900" cy="98150"/>
            </a:xfrm>
            <a:custGeom>
              <a:avLst/>
              <a:gdLst/>
              <a:ahLst/>
              <a:cxnLst/>
              <a:rect l="l" t="t" r="r" b="b"/>
              <a:pathLst>
                <a:path w="4036" h="3926" extrusionOk="0">
                  <a:moveTo>
                    <a:pt x="502" y="0"/>
                  </a:moveTo>
                  <a:cubicBezTo>
                    <a:pt x="332" y="0"/>
                    <a:pt x="165" y="9"/>
                    <a:pt x="0" y="25"/>
                  </a:cubicBezTo>
                  <a:cubicBezTo>
                    <a:pt x="442" y="834"/>
                    <a:pt x="1768" y="3030"/>
                    <a:pt x="3539" y="3925"/>
                  </a:cubicBezTo>
                  <a:lnTo>
                    <a:pt x="4035" y="1819"/>
                  </a:lnTo>
                  <a:cubicBezTo>
                    <a:pt x="3243" y="513"/>
                    <a:pt x="1816" y="0"/>
                    <a:pt x="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64;p61">
              <a:extLst>
                <a:ext uri="{FF2B5EF4-FFF2-40B4-BE49-F238E27FC236}">
                  <a16:creationId xmlns:a16="http://schemas.microsoft.com/office/drawing/2014/main" id="{1F760D50-4D2B-30BD-1B5B-F6159E6BC2D2}"/>
                </a:ext>
              </a:extLst>
            </p:cNvPr>
            <p:cNvSpPr/>
            <p:nvPr/>
          </p:nvSpPr>
          <p:spPr>
            <a:xfrm>
              <a:off x="1191150" y="1305150"/>
              <a:ext cx="471675" cy="479575"/>
            </a:xfrm>
            <a:custGeom>
              <a:avLst/>
              <a:gdLst/>
              <a:ahLst/>
              <a:cxnLst/>
              <a:rect l="l" t="t" r="r" b="b"/>
              <a:pathLst>
                <a:path w="18867" h="19183" extrusionOk="0">
                  <a:moveTo>
                    <a:pt x="10486" y="0"/>
                  </a:moveTo>
                  <a:cubicBezTo>
                    <a:pt x="7343" y="0"/>
                    <a:pt x="4543" y="1039"/>
                    <a:pt x="2781" y="1943"/>
                  </a:cubicBezTo>
                  <a:cubicBezTo>
                    <a:pt x="0" y="3366"/>
                    <a:pt x="1086" y="11028"/>
                    <a:pt x="3458" y="13877"/>
                  </a:cubicBezTo>
                  <a:cubicBezTo>
                    <a:pt x="5626" y="16476"/>
                    <a:pt x="12114" y="19182"/>
                    <a:pt x="14791" y="19182"/>
                  </a:cubicBezTo>
                  <a:cubicBezTo>
                    <a:pt x="15045" y="19182"/>
                    <a:pt x="15265" y="19158"/>
                    <a:pt x="15444" y="19106"/>
                  </a:cubicBezTo>
                  <a:cubicBezTo>
                    <a:pt x="18867" y="18121"/>
                    <a:pt x="18782" y="15572"/>
                    <a:pt x="18308" y="10079"/>
                  </a:cubicBezTo>
                  <a:cubicBezTo>
                    <a:pt x="17833" y="4587"/>
                    <a:pt x="16140" y="1264"/>
                    <a:pt x="16140" y="1264"/>
                  </a:cubicBezTo>
                  <a:cubicBezTo>
                    <a:pt x="14229" y="346"/>
                    <a:pt x="12300" y="0"/>
                    <a:pt x="104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65;p61">
              <a:extLst>
                <a:ext uri="{FF2B5EF4-FFF2-40B4-BE49-F238E27FC236}">
                  <a16:creationId xmlns:a16="http://schemas.microsoft.com/office/drawing/2014/main" id="{0B894692-E960-C274-0822-88FF61633906}"/>
                </a:ext>
              </a:extLst>
            </p:cNvPr>
            <p:cNvSpPr/>
            <p:nvPr/>
          </p:nvSpPr>
          <p:spPr>
            <a:xfrm>
              <a:off x="1150875" y="1200175"/>
              <a:ext cx="608500" cy="543700"/>
            </a:xfrm>
            <a:custGeom>
              <a:avLst/>
              <a:gdLst/>
              <a:ahLst/>
              <a:cxnLst/>
              <a:rect l="l" t="t" r="r" b="b"/>
              <a:pathLst>
                <a:path w="24340" h="21748" extrusionOk="0">
                  <a:moveTo>
                    <a:pt x="19765" y="0"/>
                  </a:moveTo>
                  <a:cubicBezTo>
                    <a:pt x="19765" y="0"/>
                    <a:pt x="18443" y="293"/>
                    <a:pt x="14495" y="937"/>
                  </a:cubicBezTo>
                  <a:cubicBezTo>
                    <a:pt x="10449" y="1595"/>
                    <a:pt x="6598" y="3051"/>
                    <a:pt x="6598" y="3051"/>
                  </a:cubicBezTo>
                  <a:cubicBezTo>
                    <a:pt x="4737" y="3281"/>
                    <a:pt x="3675" y="4341"/>
                    <a:pt x="3078" y="5376"/>
                  </a:cubicBezTo>
                  <a:cubicBezTo>
                    <a:pt x="2553" y="4878"/>
                    <a:pt x="1882" y="4350"/>
                    <a:pt x="1402" y="4350"/>
                  </a:cubicBezTo>
                  <a:cubicBezTo>
                    <a:pt x="1162" y="4350"/>
                    <a:pt x="969" y="4482"/>
                    <a:pt x="866" y="4817"/>
                  </a:cubicBezTo>
                  <a:cubicBezTo>
                    <a:pt x="659" y="5492"/>
                    <a:pt x="1376" y="6425"/>
                    <a:pt x="2216" y="6902"/>
                  </a:cubicBezTo>
                  <a:cubicBezTo>
                    <a:pt x="1887" y="6846"/>
                    <a:pt x="1537" y="6805"/>
                    <a:pt x="1220" y="6805"/>
                  </a:cubicBezTo>
                  <a:cubicBezTo>
                    <a:pt x="531" y="6805"/>
                    <a:pt x="0" y="7000"/>
                    <a:pt x="189" y="7665"/>
                  </a:cubicBezTo>
                  <a:cubicBezTo>
                    <a:pt x="331" y="8157"/>
                    <a:pt x="951" y="8497"/>
                    <a:pt x="1650" y="8625"/>
                  </a:cubicBezTo>
                  <a:cubicBezTo>
                    <a:pt x="873" y="10689"/>
                    <a:pt x="2520" y="13136"/>
                    <a:pt x="2744" y="13733"/>
                  </a:cubicBezTo>
                  <a:cubicBezTo>
                    <a:pt x="3911" y="16864"/>
                    <a:pt x="6084" y="21747"/>
                    <a:pt x="6084" y="21747"/>
                  </a:cubicBezTo>
                  <a:cubicBezTo>
                    <a:pt x="6118" y="21747"/>
                    <a:pt x="6151" y="21747"/>
                    <a:pt x="6185" y="21747"/>
                  </a:cubicBezTo>
                  <a:cubicBezTo>
                    <a:pt x="11273" y="21747"/>
                    <a:pt x="11461" y="17818"/>
                    <a:pt x="11461" y="17818"/>
                  </a:cubicBezTo>
                  <a:cubicBezTo>
                    <a:pt x="6327" y="16901"/>
                    <a:pt x="7534" y="13111"/>
                    <a:pt x="9262" y="12705"/>
                  </a:cubicBezTo>
                  <a:cubicBezTo>
                    <a:pt x="9414" y="12669"/>
                    <a:pt x="9568" y="12651"/>
                    <a:pt x="9723" y="12651"/>
                  </a:cubicBezTo>
                  <a:cubicBezTo>
                    <a:pt x="11223" y="12651"/>
                    <a:pt x="12329" y="14340"/>
                    <a:pt x="12329" y="14340"/>
                  </a:cubicBezTo>
                  <a:cubicBezTo>
                    <a:pt x="12869" y="13982"/>
                    <a:pt x="13101" y="13306"/>
                    <a:pt x="12894" y="12692"/>
                  </a:cubicBezTo>
                  <a:lnTo>
                    <a:pt x="12297" y="10914"/>
                  </a:lnTo>
                  <a:cubicBezTo>
                    <a:pt x="13516" y="9356"/>
                    <a:pt x="12769" y="7661"/>
                    <a:pt x="12769" y="7661"/>
                  </a:cubicBezTo>
                  <a:lnTo>
                    <a:pt x="12769" y="7661"/>
                  </a:lnTo>
                  <a:cubicBezTo>
                    <a:pt x="12769" y="7661"/>
                    <a:pt x="12779" y="7661"/>
                    <a:pt x="12797" y="7661"/>
                  </a:cubicBezTo>
                  <a:cubicBezTo>
                    <a:pt x="13000" y="7661"/>
                    <a:pt x="14320" y="7638"/>
                    <a:pt x="16906" y="7083"/>
                  </a:cubicBezTo>
                  <a:cubicBezTo>
                    <a:pt x="24339" y="5497"/>
                    <a:pt x="19765" y="0"/>
                    <a:pt x="197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66;p61">
              <a:extLst>
                <a:ext uri="{FF2B5EF4-FFF2-40B4-BE49-F238E27FC236}">
                  <a16:creationId xmlns:a16="http://schemas.microsoft.com/office/drawing/2014/main" id="{DC286429-FFC1-56F1-51EC-08347DB0B88A}"/>
                </a:ext>
              </a:extLst>
            </p:cNvPr>
            <p:cNvSpPr/>
            <p:nvPr/>
          </p:nvSpPr>
          <p:spPr>
            <a:xfrm>
              <a:off x="1632250" y="1511125"/>
              <a:ext cx="54525" cy="115300"/>
            </a:xfrm>
            <a:custGeom>
              <a:avLst/>
              <a:gdLst/>
              <a:ahLst/>
              <a:cxnLst/>
              <a:rect l="l" t="t" r="r" b="b"/>
              <a:pathLst>
                <a:path w="2181" h="4612" extrusionOk="0">
                  <a:moveTo>
                    <a:pt x="0" y="1"/>
                  </a:moveTo>
                  <a:lnTo>
                    <a:pt x="0" y="4612"/>
                  </a:lnTo>
                  <a:lnTo>
                    <a:pt x="1275" y="4508"/>
                  </a:lnTo>
                  <a:cubicBezTo>
                    <a:pt x="1849" y="4461"/>
                    <a:pt x="2181" y="3833"/>
                    <a:pt x="1897" y="333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67;p61">
              <a:extLst>
                <a:ext uri="{FF2B5EF4-FFF2-40B4-BE49-F238E27FC236}">
                  <a16:creationId xmlns:a16="http://schemas.microsoft.com/office/drawing/2014/main" id="{9BDE14F8-1DD1-0CBF-45E9-F8F2785DFC59}"/>
                </a:ext>
              </a:extLst>
            </p:cNvPr>
            <p:cNvSpPr/>
            <p:nvPr/>
          </p:nvSpPr>
          <p:spPr>
            <a:xfrm>
              <a:off x="1858200" y="2228200"/>
              <a:ext cx="433275" cy="216650"/>
            </a:xfrm>
            <a:custGeom>
              <a:avLst/>
              <a:gdLst/>
              <a:ahLst/>
              <a:cxnLst/>
              <a:rect l="l" t="t" r="r" b="b"/>
              <a:pathLst>
                <a:path w="17331" h="8666" extrusionOk="0">
                  <a:moveTo>
                    <a:pt x="0" y="1"/>
                  </a:moveTo>
                  <a:cubicBezTo>
                    <a:pt x="0" y="4787"/>
                    <a:pt x="3880" y="8665"/>
                    <a:pt x="8665" y="8665"/>
                  </a:cubicBezTo>
                  <a:cubicBezTo>
                    <a:pt x="13451" y="8665"/>
                    <a:pt x="17331" y="4787"/>
                    <a:pt x="17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68;p61">
              <a:extLst>
                <a:ext uri="{FF2B5EF4-FFF2-40B4-BE49-F238E27FC236}">
                  <a16:creationId xmlns:a16="http://schemas.microsoft.com/office/drawing/2014/main" id="{52805629-47C5-8E27-235B-C490208AEDED}"/>
                </a:ext>
              </a:extLst>
            </p:cNvPr>
            <p:cNvSpPr/>
            <p:nvPr/>
          </p:nvSpPr>
          <p:spPr>
            <a:xfrm>
              <a:off x="1975300" y="2353125"/>
              <a:ext cx="274075" cy="91475"/>
            </a:xfrm>
            <a:custGeom>
              <a:avLst/>
              <a:gdLst/>
              <a:ahLst/>
              <a:cxnLst/>
              <a:rect l="l" t="t" r="r" b="b"/>
              <a:pathLst>
                <a:path w="10963" h="3659" extrusionOk="0">
                  <a:moveTo>
                    <a:pt x="4344" y="1"/>
                  </a:moveTo>
                  <a:cubicBezTo>
                    <a:pt x="2649" y="1"/>
                    <a:pt x="936" y="574"/>
                    <a:pt x="936" y="574"/>
                  </a:cubicBezTo>
                  <a:cubicBezTo>
                    <a:pt x="1" y="2329"/>
                    <a:pt x="1969" y="3659"/>
                    <a:pt x="1969" y="3659"/>
                  </a:cubicBezTo>
                  <a:lnTo>
                    <a:pt x="10963" y="3659"/>
                  </a:lnTo>
                  <a:cubicBezTo>
                    <a:pt x="10963" y="1707"/>
                    <a:pt x="7695" y="674"/>
                    <a:pt x="5711" y="157"/>
                  </a:cubicBezTo>
                  <a:cubicBezTo>
                    <a:pt x="5281" y="44"/>
                    <a:pt x="4813" y="1"/>
                    <a:pt x="43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69;p61">
              <a:extLst>
                <a:ext uri="{FF2B5EF4-FFF2-40B4-BE49-F238E27FC236}">
                  <a16:creationId xmlns:a16="http://schemas.microsoft.com/office/drawing/2014/main" id="{449C2E8A-1999-E81F-EB8B-79656A47C1F3}"/>
                </a:ext>
              </a:extLst>
            </p:cNvPr>
            <p:cNvSpPr/>
            <p:nvPr/>
          </p:nvSpPr>
          <p:spPr>
            <a:xfrm>
              <a:off x="1219425" y="1911075"/>
              <a:ext cx="808050" cy="533525"/>
            </a:xfrm>
            <a:custGeom>
              <a:avLst/>
              <a:gdLst/>
              <a:ahLst/>
              <a:cxnLst/>
              <a:rect l="l" t="t" r="r" b="b"/>
              <a:pathLst>
                <a:path w="32322" h="21341" extrusionOk="0">
                  <a:moveTo>
                    <a:pt x="4309" y="1"/>
                  </a:moveTo>
                  <a:cubicBezTo>
                    <a:pt x="2915" y="1"/>
                    <a:pt x="628" y="514"/>
                    <a:pt x="1" y="3737"/>
                  </a:cubicBezTo>
                  <a:cubicBezTo>
                    <a:pt x="1" y="3737"/>
                    <a:pt x="6642" y="18335"/>
                    <a:pt x="14210" y="21341"/>
                  </a:cubicBezTo>
                  <a:lnTo>
                    <a:pt x="32321" y="21341"/>
                  </a:lnTo>
                  <a:cubicBezTo>
                    <a:pt x="31736" y="20186"/>
                    <a:pt x="31328" y="19022"/>
                    <a:pt x="31748" y="18081"/>
                  </a:cubicBezTo>
                  <a:cubicBezTo>
                    <a:pt x="31748" y="18081"/>
                    <a:pt x="28576" y="17639"/>
                    <a:pt x="24126" y="16907"/>
                  </a:cubicBezTo>
                  <a:cubicBezTo>
                    <a:pt x="19137" y="16085"/>
                    <a:pt x="15563" y="15225"/>
                    <a:pt x="14210" y="14150"/>
                  </a:cubicBezTo>
                  <a:cubicBezTo>
                    <a:pt x="14210" y="14150"/>
                    <a:pt x="10448" y="6160"/>
                    <a:pt x="5418" y="113"/>
                  </a:cubicBezTo>
                  <a:cubicBezTo>
                    <a:pt x="5418" y="113"/>
                    <a:pt x="4961" y="1"/>
                    <a:pt x="43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70;p61">
              <a:extLst>
                <a:ext uri="{FF2B5EF4-FFF2-40B4-BE49-F238E27FC236}">
                  <a16:creationId xmlns:a16="http://schemas.microsoft.com/office/drawing/2014/main" id="{45E18C73-8C69-E4E2-472C-C62FD8470C8F}"/>
                </a:ext>
              </a:extLst>
            </p:cNvPr>
            <p:cNvSpPr/>
            <p:nvPr/>
          </p:nvSpPr>
          <p:spPr>
            <a:xfrm>
              <a:off x="5659650" y="1929850"/>
              <a:ext cx="775850" cy="514750"/>
            </a:xfrm>
            <a:custGeom>
              <a:avLst/>
              <a:gdLst/>
              <a:ahLst/>
              <a:cxnLst/>
              <a:rect l="l" t="t" r="r" b="b"/>
              <a:pathLst>
                <a:path w="31034" h="20590" extrusionOk="0">
                  <a:moveTo>
                    <a:pt x="27418" y="0"/>
                  </a:moveTo>
                  <a:cubicBezTo>
                    <a:pt x="26065" y="0"/>
                    <a:pt x="24699" y="707"/>
                    <a:pt x="24019" y="2172"/>
                  </a:cubicBezTo>
                  <a:cubicBezTo>
                    <a:pt x="20982" y="8725"/>
                    <a:pt x="15943" y="14288"/>
                    <a:pt x="15943" y="14288"/>
                  </a:cubicBezTo>
                  <a:cubicBezTo>
                    <a:pt x="14476" y="15363"/>
                    <a:pt x="12638" y="15789"/>
                    <a:pt x="7238" y="16642"/>
                  </a:cubicBezTo>
                  <a:cubicBezTo>
                    <a:pt x="6248" y="16799"/>
                    <a:pt x="682" y="17697"/>
                    <a:pt x="682" y="17697"/>
                  </a:cubicBezTo>
                  <a:lnTo>
                    <a:pt x="0" y="20590"/>
                  </a:lnTo>
                  <a:lnTo>
                    <a:pt x="15634" y="20590"/>
                  </a:lnTo>
                  <a:cubicBezTo>
                    <a:pt x="23837" y="17584"/>
                    <a:pt x="31033" y="2986"/>
                    <a:pt x="31033" y="2986"/>
                  </a:cubicBezTo>
                  <a:cubicBezTo>
                    <a:pt x="31018" y="2912"/>
                    <a:pt x="31001" y="2840"/>
                    <a:pt x="30984" y="2768"/>
                  </a:cubicBezTo>
                  <a:cubicBezTo>
                    <a:pt x="30538" y="949"/>
                    <a:pt x="28986" y="0"/>
                    <a:pt x="274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71;p61">
              <a:extLst>
                <a:ext uri="{FF2B5EF4-FFF2-40B4-BE49-F238E27FC236}">
                  <a16:creationId xmlns:a16="http://schemas.microsoft.com/office/drawing/2014/main" id="{6323848F-00E1-00E4-3383-E616F515B9E0}"/>
                </a:ext>
              </a:extLst>
            </p:cNvPr>
            <p:cNvSpPr/>
            <p:nvPr/>
          </p:nvSpPr>
          <p:spPr>
            <a:xfrm>
              <a:off x="5436600" y="2353125"/>
              <a:ext cx="297025" cy="91475"/>
            </a:xfrm>
            <a:custGeom>
              <a:avLst/>
              <a:gdLst/>
              <a:ahLst/>
              <a:cxnLst/>
              <a:rect l="l" t="t" r="r" b="b"/>
              <a:pathLst>
                <a:path w="11881" h="3659" extrusionOk="0">
                  <a:moveTo>
                    <a:pt x="7172" y="1"/>
                  </a:moveTo>
                  <a:cubicBezTo>
                    <a:pt x="6663" y="1"/>
                    <a:pt x="6156" y="44"/>
                    <a:pt x="5690" y="157"/>
                  </a:cubicBezTo>
                  <a:cubicBezTo>
                    <a:pt x="3540" y="674"/>
                    <a:pt x="1" y="1707"/>
                    <a:pt x="1" y="3659"/>
                  </a:cubicBezTo>
                  <a:lnTo>
                    <a:pt x="9747" y="3659"/>
                  </a:lnTo>
                  <a:cubicBezTo>
                    <a:pt x="9747" y="3659"/>
                    <a:pt x="11881" y="2329"/>
                    <a:pt x="10866" y="574"/>
                  </a:cubicBezTo>
                  <a:cubicBezTo>
                    <a:pt x="10866" y="574"/>
                    <a:pt x="9010" y="1"/>
                    <a:pt x="7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72;p61">
              <a:extLst>
                <a:ext uri="{FF2B5EF4-FFF2-40B4-BE49-F238E27FC236}">
                  <a16:creationId xmlns:a16="http://schemas.microsoft.com/office/drawing/2014/main" id="{D7274874-E531-A7D6-1605-3E37B14D3389}"/>
                </a:ext>
              </a:extLst>
            </p:cNvPr>
            <p:cNvSpPr/>
            <p:nvPr/>
          </p:nvSpPr>
          <p:spPr>
            <a:xfrm>
              <a:off x="5421250" y="2228200"/>
              <a:ext cx="433300" cy="216650"/>
            </a:xfrm>
            <a:custGeom>
              <a:avLst/>
              <a:gdLst/>
              <a:ahLst/>
              <a:cxnLst/>
              <a:rect l="l" t="t" r="r" b="b"/>
              <a:pathLst>
                <a:path w="17332" h="8666" extrusionOk="0">
                  <a:moveTo>
                    <a:pt x="1" y="1"/>
                  </a:moveTo>
                  <a:cubicBezTo>
                    <a:pt x="1" y="4787"/>
                    <a:pt x="3881" y="8665"/>
                    <a:pt x="8665" y="8665"/>
                  </a:cubicBezTo>
                  <a:cubicBezTo>
                    <a:pt x="13451" y="8665"/>
                    <a:pt x="17332" y="4787"/>
                    <a:pt x="17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73;p61">
              <a:extLst>
                <a:ext uri="{FF2B5EF4-FFF2-40B4-BE49-F238E27FC236}">
                  <a16:creationId xmlns:a16="http://schemas.microsoft.com/office/drawing/2014/main" id="{FB3FF824-D5D8-132D-0D49-E4202FDB6700}"/>
                </a:ext>
              </a:extLst>
            </p:cNvPr>
            <p:cNvSpPr/>
            <p:nvPr/>
          </p:nvSpPr>
          <p:spPr>
            <a:xfrm>
              <a:off x="6052450" y="1242550"/>
              <a:ext cx="703975" cy="993975"/>
            </a:xfrm>
            <a:custGeom>
              <a:avLst/>
              <a:gdLst/>
              <a:ahLst/>
              <a:cxnLst/>
              <a:rect l="l" t="t" r="r" b="b"/>
              <a:pathLst>
                <a:path w="28159" h="39759" extrusionOk="0">
                  <a:moveTo>
                    <a:pt x="10898" y="0"/>
                  </a:moveTo>
                  <a:cubicBezTo>
                    <a:pt x="4086" y="0"/>
                    <a:pt x="662" y="5735"/>
                    <a:pt x="662" y="5735"/>
                  </a:cubicBezTo>
                  <a:cubicBezTo>
                    <a:pt x="1" y="11395"/>
                    <a:pt x="3187" y="19958"/>
                    <a:pt x="6035" y="26249"/>
                  </a:cubicBezTo>
                  <a:cubicBezTo>
                    <a:pt x="8702" y="32141"/>
                    <a:pt x="13503" y="38829"/>
                    <a:pt x="19914" y="39683"/>
                  </a:cubicBezTo>
                  <a:cubicBezTo>
                    <a:pt x="20298" y="39734"/>
                    <a:pt x="20704" y="39759"/>
                    <a:pt x="21120" y="39759"/>
                  </a:cubicBezTo>
                  <a:cubicBezTo>
                    <a:pt x="24337" y="39759"/>
                    <a:pt x="28159" y="38283"/>
                    <a:pt x="27360" y="36162"/>
                  </a:cubicBezTo>
                  <a:cubicBezTo>
                    <a:pt x="20858" y="18917"/>
                    <a:pt x="27280" y="4098"/>
                    <a:pt x="14587" y="532"/>
                  </a:cubicBezTo>
                  <a:cubicBezTo>
                    <a:pt x="13264" y="160"/>
                    <a:pt x="12034" y="0"/>
                    <a:pt x="108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74;p61">
              <a:extLst>
                <a:ext uri="{FF2B5EF4-FFF2-40B4-BE49-F238E27FC236}">
                  <a16:creationId xmlns:a16="http://schemas.microsoft.com/office/drawing/2014/main" id="{CFA170B6-1B11-2EBD-BF2F-4F27427D3E73}"/>
                </a:ext>
              </a:extLst>
            </p:cNvPr>
            <p:cNvSpPr/>
            <p:nvPr/>
          </p:nvSpPr>
          <p:spPr>
            <a:xfrm>
              <a:off x="5652950" y="2786625"/>
              <a:ext cx="1072600" cy="1025550"/>
            </a:xfrm>
            <a:custGeom>
              <a:avLst/>
              <a:gdLst/>
              <a:ahLst/>
              <a:cxnLst/>
              <a:rect l="l" t="t" r="r" b="b"/>
              <a:pathLst>
                <a:path w="42904" h="41022" extrusionOk="0">
                  <a:moveTo>
                    <a:pt x="34146" y="0"/>
                  </a:moveTo>
                  <a:cubicBezTo>
                    <a:pt x="29058" y="0"/>
                    <a:pt x="25507" y="431"/>
                    <a:pt x="25507" y="431"/>
                  </a:cubicBezTo>
                  <a:cubicBezTo>
                    <a:pt x="25507" y="431"/>
                    <a:pt x="7459" y="1706"/>
                    <a:pt x="4931" y="5420"/>
                  </a:cubicBezTo>
                  <a:cubicBezTo>
                    <a:pt x="1" y="12666"/>
                    <a:pt x="185" y="40013"/>
                    <a:pt x="185" y="40013"/>
                  </a:cubicBezTo>
                  <a:cubicBezTo>
                    <a:pt x="1293" y="40833"/>
                    <a:pt x="2906" y="41022"/>
                    <a:pt x="4158" y="41022"/>
                  </a:cubicBezTo>
                  <a:cubicBezTo>
                    <a:pt x="5230" y="41022"/>
                    <a:pt x="6037" y="40883"/>
                    <a:pt x="6037" y="40883"/>
                  </a:cubicBezTo>
                  <a:lnTo>
                    <a:pt x="13181" y="11865"/>
                  </a:lnTo>
                  <a:cubicBezTo>
                    <a:pt x="13181" y="11865"/>
                    <a:pt x="20707" y="11533"/>
                    <a:pt x="32673" y="11519"/>
                  </a:cubicBezTo>
                  <a:cubicBezTo>
                    <a:pt x="42903" y="11507"/>
                    <a:pt x="40590" y="241"/>
                    <a:pt x="40590" y="241"/>
                  </a:cubicBezTo>
                  <a:cubicBezTo>
                    <a:pt x="38291" y="64"/>
                    <a:pt x="36105" y="0"/>
                    <a:pt x="34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75;p61">
              <a:extLst>
                <a:ext uri="{FF2B5EF4-FFF2-40B4-BE49-F238E27FC236}">
                  <a16:creationId xmlns:a16="http://schemas.microsoft.com/office/drawing/2014/main" id="{5AA5FBF7-6EE6-5CC8-BADA-42FEEF3B584A}"/>
                </a:ext>
              </a:extLst>
            </p:cNvPr>
            <p:cNvSpPr/>
            <p:nvPr/>
          </p:nvSpPr>
          <p:spPr>
            <a:xfrm>
              <a:off x="5381750" y="3786925"/>
              <a:ext cx="429550" cy="168350"/>
            </a:xfrm>
            <a:custGeom>
              <a:avLst/>
              <a:gdLst/>
              <a:ahLst/>
              <a:cxnLst/>
              <a:rect l="l" t="t" r="r" b="b"/>
              <a:pathLst>
                <a:path w="17182" h="6734" extrusionOk="0">
                  <a:moveTo>
                    <a:pt x="11033" y="1"/>
                  </a:moveTo>
                  <a:cubicBezTo>
                    <a:pt x="9587" y="824"/>
                    <a:pt x="8178" y="965"/>
                    <a:pt x="6863" y="965"/>
                  </a:cubicBezTo>
                  <a:cubicBezTo>
                    <a:pt x="6176" y="965"/>
                    <a:pt x="5516" y="927"/>
                    <a:pt x="4889" y="927"/>
                  </a:cubicBezTo>
                  <a:cubicBezTo>
                    <a:pt x="3986" y="927"/>
                    <a:pt x="3153" y="1006"/>
                    <a:pt x="2414" y="1397"/>
                  </a:cubicBezTo>
                  <a:cubicBezTo>
                    <a:pt x="185" y="2576"/>
                    <a:pt x="1" y="5163"/>
                    <a:pt x="1" y="5163"/>
                  </a:cubicBezTo>
                  <a:lnTo>
                    <a:pt x="16578" y="6734"/>
                  </a:lnTo>
                  <a:cubicBezTo>
                    <a:pt x="16578" y="6734"/>
                    <a:pt x="16995" y="3348"/>
                    <a:pt x="17089" y="2364"/>
                  </a:cubicBezTo>
                  <a:cubicBezTo>
                    <a:pt x="17181" y="1380"/>
                    <a:pt x="16885" y="871"/>
                    <a:pt x="16885" y="871"/>
                  </a:cubicBezTo>
                  <a:cubicBezTo>
                    <a:pt x="11787" y="833"/>
                    <a:pt x="11033" y="1"/>
                    <a:pt x="110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76;p61">
              <a:extLst>
                <a:ext uri="{FF2B5EF4-FFF2-40B4-BE49-F238E27FC236}">
                  <a16:creationId xmlns:a16="http://schemas.microsoft.com/office/drawing/2014/main" id="{B8DDCF93-2D0D-6EEF-11E5-E18581D2668C}"/>
                </a:ext>
              </a:extLst>
            </p:cNvPr>
            <p:cNvSpPr/>
            <p:nvPr/>
          </p:nvSpPr>
          <p:spPr>
            <a:xfrm>
              <a:off x="6212250" y="1827900"/>
              <a:ext cx="546800" cy="1003725"/>
            </a:xfrm>
            <a:custGeom>
              <a:avLst/>
              <a:gdLst/>
              <a:ahLst/>
              <a:cxnLst/>
              <a:rect l="l" t="t" r="r" b="b"/>
              <a:pathLst>
                <a:path w="21872" h="40149" extrusionOk="0">
                  <a:moveTo>
                    <a:pt x="8065" y="1"/>
                  </a:moveTo>
                  <a:lnTo>
                    <a:pt x="2904" y="2233"/>
                  </a:lnTo>
                  <a:cubicBezTo>
                    <a:pt x="2904" y="2233"/>
                    <a:pt x="1" y="5465"/>
                    <a:pt x="1688" y="11128"/>
                  </a:cubicBezTo>
                  <a:cubicBezTo>
                    <a:pt x="3377" y="16793"/>
                    <a:pt x="2204" y="37505"/>
                    <a:pt x="2204" y="37505"/>
                  </a:cubicBezTo>
                  <a:cubicBezTo>
                    <a:pt x="6461" y="39842"/>
                    <a:pt x="15140" y="40149"/>
                    <a:pt x="19400" y="40149"/>
                  </a:cubicBezTo>
                  <a:cubicBezTo>
                    <a:pt x="20916" y="40149"/>
                    <a:pt x="21872" y="40110"/>
                    <a:pt x="21872" y="40110"/>
                  </a:cubicBezTo>
                  <a:cubicBezTo>
                    <a:pt x="21718" y="27871"/>
                    <a:pt x="18250" y="10711"/>
                    <a:pt x="14947" y="5465"/>
                  </a:cubicBezTo>
                  <a:cubicBezTo>
                    <a:pt x="11643" y="222"/>
                    <a:pt x="8065" y="1"/>
                    <a:pt x="8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77;p61">
              <a:extLst>
                <a:ext uri="{FF2B5EF4-FFF2-40B4-BE49-F238E27FC236}">
                  <a16:creationId xmlns:a16="http://schemas.microsoft.com/office/drawing/2014/main" id="{0EF0AD3B-1B31-A239-95CA-35A41ABE5DB5}"/>
                </a:ext>
              </a:extLst>
            </p:cNvPr>
            <p:cNvSpPr/>
            <p:nvPr/>
          </p:nvSpPr>
          <p:spPr>
            <a:xfrm>
              <a:off x="5603750" y="2765500"/>
              <a:ext cx="1166125" cy="931025"/>
            </a:xfrm>
            <a:custGeom>
              <a:avLst/>
              <a:gdLst/>
              <a:ahLst/>
              <a:cxnLst/>
              <a:rect l="l" t="t" r="r" b="b"/>
              <a:pathLst>
                <a:path w="46645" h="37241" extrusionOk="0">
                  <a:moveTo>
                    <a:pt x="21992" y="1"/>
                  </a:moveTo>
                  <a:cubicBezTo>
                    <a:pt x="17074" y="1"/>
                    <a:pt x="11738" y="409"/>
                    <a:pt x="10185" y="2052"/>
                  </a:cubicBezTo>
                  <a:cubicBezTo>
                    <a:pt x="4166" y="8423"/>
                    <a:pt x="0" y="35450"/>
                    <a:pt x="0" y="35450"/>
                  </a:cubicBezTo>
                  <a:cubicBezTo>
                    <a:pt x="1717" y="37205"/>
                    <a:pt x="5333" y="37240"/>
                    <a:pt x="5622" y="37240"/>
                  </a:cubicBezTo>
                  <a:cubicBezTo>
                    <a:pt x="5634" y="37240"/>
                    <a:pt x="5640" y="37240"/>
                    <a:pt x="5640" y="37240"/>
                  </a:cubicBezTo>
                  <a:lnTo>
                    <a:pt x="17307" y="9725"/>
                  </a:lnTo>
                  <a:cubicBezTo>
                    <a:pt x="17307" y="9725"/>
                    <a:pt x="24788" y="10595"/>
                    <a:pt x="36605" y="12482"/>
                  </a:cubicBezTo>
                  <a:cubicBezTo>
                    <a:pt x="37267" y="12588"/>
                    <a:pt x="37885" y="12638"/>
                    <a:pt x="38460" y="12638"/>
                  </a:cubicBezTo>
                  <a:cubicBezTo>
                    <a:pt x="46645" y="12638"/>
                    <a:pt x="46212" y="2606"/>
                    <a:pt x="46212" y="2606"/>
                  </a:cubicBezTo>
                  <a:cubicBezTo>
                    <a:pt x="38149" y="664"/>
                    <a:pt x="31292" y="398"/>
                    <a:pt x="31292" y="398"/>
                  </a:cubicBezTo>
                  <a:cubicBezTo>
                    <a:pt x="31292" y="398"/>
                    <a:pt x="26846" y="1"/>
                    <a:pt x="21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8;p61">
              <a:extLst>
                <a:ext uri="{FF2B5EF4-FFF2-40B4-BE49-F238E27FC236}">
                  <a16:creationId xmlns:a16="http://schemas.microsoft.com/office/drawing/2014/main" id="{0A2FC2E3-3E1E-1228-34F6-2B336C1E822F}"/>
                </a:ext>
              </a:extLst>
            </p:cNvPr>
            <p:cNvSpPr/>
            <p:nvPr/>
          </p:nvSpPr>
          <p:spPr>
            <a:xfrm>
              <a:off x="5310925" y="3647225"/>
              <a:ext cx="439100" cy="192775"/>
            </a:xfrm>
            <a:custGeom>
              <a:avLst/>
              <a:gdLst/>
              <a:ahLst/>
              <a:cxnLst/>
              <a:rect l="l" t="t" r="r" b="b"/>
              <a:pathLst>
                <a:path w="17564" h="7711" extrusionOk="0">
                  <a:moveTo>
                    <a:pt x="4229" y="1"/>
                  </a:moveTo>
                  <a:cubicBezTo>
                    <a:pt x="3801" y="1"/>
                    <a:pt x="3386" y="54"/>
                    <a:pt x="2983" y="190"/>
                  </a:cubicBezTo>
                  <a:cubicBezTo>
                    <a:pt x="593" y="999"/>
                    <a:pt x="1" y="3525"/>
                    <a:pt x="1" y="3525"/>
                  </a:cubicBezTo>
                  <a:lnTo>
                    <a:pt x="16117" y="7711"/>
                  </a:lnTo>
                  <a:cubicBezTo>
                    <a:pt x="16117" y="7711"/>
                    <a:pt x="17068" y="4434"/>
                    <a:pt x="17316" y="3478"/>
                  </a:cubicBezTo>
                  <a:cubicBezTo>
                    <a:pt x="17564" y="2519"/>
                    <a:pt x="17353" y="1971"/>
                    <a:pt x="17353" y="1971"/>
                  </a:cubicBezTo>
                  <a:cubicBezTo>
                    <a:pt x="12326" y="1122"/>
                    <a:pt x="11713" y="181"/>
                    <a:pt x="11713" y="181"/>
                  </a:cubicBezTo>
                  <a:cubicBezTo>
                    <a:pt x="10828" y="512"/>
                    <a:pt x="9989" y="628"/>
                    <a:pt x="9192" y="628"/>
                  </a:cubicBezTo>
                  <a:cubicBezTo>
                    <a:pt x="7336" y="628"/>
                    <a:pt x="5704" y="1"/>
                    <a:pt x="42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79;p61">
              <a:extLst>
                <a:ext uri="{FF2B5EF4-FFF2-40B4-BE49-F238E27FC236}">
                  <a16:creationId xmlns:a16="http://schemas.microsoft.com/office/drawing/2014/main" id="{8CC61F59-FC70-46CD-BC8B-68C72A630419}"/>
                </a:ext>
              </a:extLst>
            </p:cNvPr>
            <p:cNvSpPr/>
            <p:nvPr/>
          </p:nvSpPr>
          <p:spPr>
            <a:xfrm>
              <a:off x="6331225" y="1656500"/>
              <a:ext cx="50" cy="175"/>
            </a:xfrm>
            <a:custGeom>
              <a:avLst/>
              <a:gdLst/>
              <a:ahLst/>
              <a:cxnLst/>
              <a:rect l="l" t="t" r="r" b="b"/>
              <a:pathLst>
                <a:path w="2" h="7" extrusionOk="0">
                  <a:moveTo>
                    <a:pt x="0" y="1"/>
                  </a:moveTo>
                  <a:cubicBezTo>
                    <a:pt x="0" y="2"/>
                    <a:pt x="0" y="5"/>
                    <a:pt x="2" y="7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13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80;p61">
              <a:extLst>
                <a:ext uri="{FF2B5EF4-FFF2-40B4-BE49-F238E27FC236}">
                  <a16:creationId xmlns:a16="http://schemas.microsoft.com/office/drawing/2014/main" id="{B439AB23-0912-612A-277D-B8D7F1DDD8B8}"/>
                </a:ext>
              </a:extLst>
            </p:cNvPr>
            <p:cNvSpPr/>
            <p:nvPr/>
          </p:nvSpPr>
          <p:spPr>
            <a:xfrm>
              <a:off x="5721675" y="1929850"/>
              <a:ext cx="775850" cy="514750"/>
            </a:xfrm>
            <a:custGeom>
              <a:avLst/>
              <a:gdLst/>
              <a:ahLst/>
              <a:cxnLst/>
              <a:rect l="l" t="t" r="r" b="b"/>
              <a:pathLst>
                <a:path w="31034" h="20590" extrusionOk="0">
                  <a:moveTo>
                    <a:pt x="27419" y="0"/>
                  </a:moveTo>
                  <a:cubicBezTo>
                    <a:pt x="26066" y="0"/>
                    <a:pt x="24700" y="707"/>
                    <a:pt x="24020" y="2172"/>
                  </a:cubicBezTo>
                  <a:cubicBezTo>
                    <a:pt x="20983" y="8725"/>
                    <a:pt x="15943" y="14287"/>
                    <a:pt x="15943" y="14287"/>
                  </a:cubicBezTo>
                  <a:cubicBezTo>
                    <a:pt x="14477" y="15362"/>
                    <a:pt x="12639" y="15789"/>
                    <a:pt x="7237" y="16641"/>
                  </a:cubicBezTo>
                  <a:cubicBezTo>
                    <a:pt x="6248" y="16799"/>
                    <a:pt x="682" y="17697"/>
                    <a:pt x="682" y="17697"/>
                  </a:cubicBezTo>
                  <a:lnTo>
                    <a:pt x="0" y="20590"/>
                  </a:lnTo>
                  <a:lnTo>
                    <a:pt x="15636" y="20590"/>
                  </a:lnTo>
                  <a:cubicBezTo>
                    <a:pt x="23839" y="17584"/>
                    <a:pt x="31034" y="2986"/>
                    <a:pt x="31034" y="2986"/>
                  </a:cubicBezTo>
                  <a:cubicBezTo>
                    <a:pt x="31018" y="2912"/>
                    <a:pt x="31002" y="2840"/>
                    <a:pt x="30985" y="2768"/>
                  </a:cubicBezTo>
                  <a:cubicBezTo>
                    <a:pt x="30539" y="949"/>
                    <a:pt x="28987" y="0"/>
                    <a:pt x="274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81;p61">
              <a:extLst>
                <a:ext uri="{FF2B5EF4-FFF2-40B4-BE49-F238E27FC236}">
                  <a16:creationId xmlns:a16="http://schemas.microsoft.com/office/drawing/2014/main" id="{C5BA2AF8-DDE2-5215-1D1E-24389752E337}"/>
                </a:ext>
              </a:extLst>
            </p:cNvPr>
            <p:cNvSpPr/>
            <p:nvPr/>
          </p:nvSpPr>
          <p:spPr>
            <a:xfrm>
              <a:off x="5498650" y="2353125"/>
              <a:ext cx="297025" cy="91475"/>
            </a:xfrm>
            <a:custGeom>
              <a:avLst/>
              <a:gdLst/>
              <a:ahLst/>
              <a:cxnLst/>
              <a:rect l="l" t="t" r="r" b="b"/>
              <a:pathLst>
                <a:path w="11881" h="3659" extrusionOk="0">
                  <a:moveTo>
                    <a:pt x="7172" y="1"/>
                  </a:moveTo>
                  <a:cubicBezTo>
                    <a:pt x="6664" y="1"/>
                    <a:pt x="6157" y="44"/>
                    <a:pt x="5691" y="157"/>
                  </a:cubicBezTo>
                  <a:cubicBezTo>
                    <a:pt x="3541" y="674"/>
                    <a:pt x="0" y="1707"/>
                    <a:pt x="0" y="3659"/>
                  </a:cubicBezTo>
                  <a:lnTo>
                    <a:pt x="9747" y="3659"/>
                  </a:lnTo>
                  <a:cubicBezTo>
                    <a:pt x="9747" y="3659"/>
                    <a:pt x="11880" y="2329"/>
                    <a:pt x="10865" y="574"/>
                  </a:cubicBezTo>
                  <a:cubicBezTo>
                    <a:pt x="10865" y="574"/>
                    <a:pt x="9009" y="1"/>
                    <a:pt x="7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82;p61">
              <a:extLst>
                <a:ext uri="{FF2B5EF4-FFF2-40B4-BE49-F238E27FC236}">
                  <a16:creationId xmlns:a16="http://schemas.microsoft.com/office/drawing/2014/main" id="{5AED2E1A-EEAF-92E8-F7A6-E5C25922FA4D}"/>
                </a:ext>
              </a:extLst>
            </p:cNvPr>
            <p:cNvSpPr/>
            <p:nvPr/>
          </p:nvSpPr>
          <p:spPr>
            <a:xfrm>
              <a:off x="6039250" y="1292650"/>
              <a:ext cx="515525" cy="426100"/>
            </a:xfrm>
            <a:custGeom>
              <a:avLst/>
              <a:gdLst/>
              <a:ahLst/>
              <a:cxnLst/>
              <a:rect l="l" t="t" r="r" b="b"/>
              <a:pathLst>
                <a:path w="20621" h="17044" extrusionOk="0">
                  <a:moveTo>
                    <a:pt x="9381" y="1"/>
                  </a:moveTo>
                  <a:cubicBezTo>
                    <a:pt x="5412" y="1"/>
                    <a:pt x="1594" y="2014"/>
                    <a:pt x="972" y="4160"/>
                  </a:cubicBezTo>
                  <a:cubicBezTo>
                    <a:pt x="0" y="7505"/>
                    <a:pt x="1722" y="9150"/>
                    <a:pt x="1722" y="9150"/>
                  </a:cubicBezTo>
                  <a:lnTo>
                    <a:pt x="13956" y="17044"/>
                  </a:lnTo>
                  <a:cubicBezTo>
                    <a:pt x="19820" y="12138"/>
                    <a:pt x="20620" y="6658"/>
                    <a:pt x="15654" y="2223"/>
                  </a:cubicBezTo>
                  <a:cubicBezTo>
                    <a:pt x="13872" y="632"/>
                    <a:pt x="11603" y="1"/>
                    <a:pt x="9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83;p61">
              <a:extLst>
                <a:ext uri="{FF2B5EF4-FFF2-40B4-BE49-F238E27FC236}">
                  <a16:creationId xmlns:a16="http://schemas.microsoft.com/office/drawing/2014/main" id="{BE8602AF-34AF-A124-DA37-0F94F9C59DE5}"/>
                </a:ext>
              </a:extLst>
            </p:cNvPr>
            <p:cNvSpPr/>
            <p:nvPr/>
          </p:nvSpPr>
          <p:spPr>
            <a:xfrm>
              <a:off x="6261725" y="1678475"/>
              <a:ext cx="152150" cy="223425"/>
            </a:xfrm>
            <a:custGeom>
              <a:avLst/>
              <a:gdLst/>
              <a:ahLst/>
              <a:cxnLst/>
              <a:rect l="l" t="t" r="r" b="b"/>
              <a:pathLst>
                <a:path w="6086" h="8937" extrusionOk="0">
                  <a:moveTo>
                    <a:pt x="4442" y="0"/>
                  </a:moveTo>
                  <a:cubicBezTo>
                    <a:pt x="3002" y="0"/>
                    <a:pt x="1865" y="1179"/>
                    <a:pt x="1102" y="2319"/>
                  </a:cubicBezTo>
                  <a:cubicBezTo>
                    <a:pt x="388" y="3386"/>
                    <a:pt x="1" y="4421"/>
                    <a:pt x="1" y="4421"/>
                  </a:cubicBezTo>
                  <a:lnTo>
                    <a:pt x="687" y="6950"/>
                  </a:lnTo>
                  <a:lnTo>
                    <a:pt x="1225" y="8936"/>
                  </a:lnTo>
                  <a:cubicBezTo>
                    <a:pt x="3126" y="8821"/>
                    <a:pt x="4808" y="8204"/>
                    <a:pt x="6086" y="6174"/>
                  </a:cubicBezTo>
                  <a:lnTo>
                    <a:pt x="4681" y="11"/>
                  </a:lnTo>
                  <a:cubicBezTo>
                    <a:pt x="4600" y="4"/>
                    <a:pt x="4521" y="0"/>
                    <a:pt x="4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84;p61">
              <a:extLst>
                <a:ext uri="{FF2B5EF4-FFF2-40B4-BE49-F238E27FC236}">
                  <a16:creationId xmlns:a16="http://schemas.microsoft.com/office/drawing/2014/main" id="{46B4C123-4FF1-05E8-2325-7F374A136399}"/>
                </a:ext>
              </a:extLst>
            </p:cNvPr>
            <p:cNvSpPr/>
            <p:nvPr/>
          </p:nvSpPr>
          <p:spPr>
            <a:xfrm>
              <a:off x="6261725" y="1702800"/>
              <a:ext cx="103600" cy="149425"/>
            </a:xfrm>
            <a:custGeom>
              <a:avLst/>
              <a:gdLst/>
              <a:ahLst/>
              <a:cxnLst/>
              <a:rect l="l" t="t" r="r" b="b"/>
              <a:pathLst>
                <a:path w="4144" h="5977" extrusionOk="0">
                  <a:moveTo>
                    <a:pt x="4144" y="1"/>
                  </a:moveTo>
                  <a:lnTo>
                    <a:pt x="1102" y="1346"/>
                  </a:lnTo>
                  <a:cubicBezTo>
                    <a:pt x="388" y="2413"/>
                    <a:pt x="1" y="3446"/>
                    <a:pt x="1" y="3446"/>
                  </a:cubicBezTo>
                  <a:lnTo>
                    <a:pt x="687" y="5977"/>
                  </a:lnTo>
                  <a:cubicBezTo>
                    <a:pt x="3592" y="4389"/>
                    <a:pt x="4144" y="1"/>
                    <a:pt x="4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85;p61">
              <a:extLst>
                <a:ext uri="{FF2B5EF4-FFF2-40B4-BE49-F238E27FC236}">
                  <a16:creationId xmlns:a16="http://schemas.microsoft.com/office/drawing/2014/main" id="{110D8DE5-B61E-444B-B51D-F38C16FCF52A}"/>
                </a:ext>
              </a:extLst>
            </p:cNvPr>
            <p:cNvSpPr/>
            <p:nvPr/>
          </p:nvSpPr>
          <p:spPr>
            <a:xfrm>
              <a:off x="6071675" y="1382275"/>
              <a:ext cx="378675" cy="438850"/>
            </a:xfrm>
            <a:custGeom>
              <a:avLst/>
              <a:gdLst/>
              <a:ahLst/>
              <a:cxnLst/>
              <a:rect l="l" t="t" r="r" b="b"/>
              <a:pathLst>
                <a:path w="15147" h="17554" extrusionOk="0">
                  <a:moveTo>
                    <a:pt x="5769" y="1"/>
                  </a:moveTo>
                  <a:cubicBezTo>
                    <a:pt x="4418" y="1"/>
                    <a:pt x="2781" y="415"/>
                    <a:pt x="497" y="1513"/>
                  </a:cubicBezTo>
                  <a:cubicBezTo>
                    <a:pt x="497" y="1513"/>
                    <a:pt x="945" y="3311"/>
                    <a:pt x="471" y="8803"/>
                  </a:cubicBezTo>
                  <a:cubicBezTo>
                    <a:pt x="1" y="14244"/>
                    <a:pt x="1238" y="17553"/>
                    <a:pt x="4308" y="17553"/>
                  </a:cubicBezTo>
                  <a:cubicBezTo>
                    <a:pt x="4337" y="17553"/>
                    <a:pt x="4366" y="17553"/>
                    <a:pt x="4395" y="17552"/>
                  </a:cubicBezTo>
                  <a:cubicBezTo>
                    <a:pt x="6536" y="17508"/>
                    <a:pt x="10401" y="14916"/>
                    <a:pt x="12773" y="12068"/>
                  </a:cubicBezTo>
                  <a:cubicBezTo>
                    <a:pt x="15147" y="9219"/>
                    <a:pt x="13115" y="2912"/>
                    <a:pt x="10336" y="1488"/>
                  </a:cubicBezTo>
                  <a:cubicBezTo>
                    <a:pt x="8773" y="687"/>
                    <a:pt x="7507" y="1"/>
                    <a:pt x="57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86;p61">
              <a:extLst>
                <a:ext uri="{FF2B5EF4-FFF2-40B4-BE49-F238E27FC236}">
                  <a16:creationId xmlns:a16="http://schemas.microsoft.com/office/drawing/2014/main" id="{D9F45F40-2747-6F40-D12F-B2F9703AE5F6}"/>
                </a:ext>
              </a:extLst>
            </p:cNvPr>
            <p:cNvSpPr/>
            <p:nvPr/>
          </p:nvSpPr>
          <p:spPr>
            <a:xfrm>
              <a:off x="6050075" y="1567500"/>
              <a:ext cx="54675" cy="105550"/>
            </a:xfrm>
            <a:custGeom>
              <a:avLst/>
              <a:gdLst/>
              <a:ahLst/>
              <a:cxnLst/>
              <a:rect l="l" t="t" r="r" b="b"/>
              <a:pathLst>
                <a:path w="2187" h="4222" extrusionOk="0">
                  <a:moveTo>
                    <a:pt x="1980" y="0"/>
                  </a:moveTo>
                  <a:lnTo>
                    <a:pt x="105" y="3702"/>
                  </a:lnTo>
                  <a:cubicBezTo>
                    <a:pt x="0" y="3909"/>
                    <a:pt x="146" y="4157"/>
                    <a:pt x="380" y="4164"/>
                  </a:cubicBezTo>
                  <a:lnTo>
                    <a:pt x="2187" y="4221"/>
                  </a:lnTo>
                  <a:lnTo>
                    <a:pt x="19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87;p61">
              <a:extLst>
                <a:ext uri="{FF2B5EF4-FFF2-40B4-BE49-F238E27FC236}">
                  <a16:creationId xmlns:a16="http://schemas.microsoft.com/office/drawing/2014/main" id="{4281AAB1-BF33-7781-7D86-B51F8AE90E2D}"/>
                </a:ext>
              </a:extLst>
            </p:cNvPr>
            <p:cNvSpPr/>
            <p:nvPr/>
          </p:nvSpPr>
          <p:spPr>
            <a:xfrm>
              <a:off x="6083400" y="1376250"/>
              <a:ext cx="655200" cy="843500"/>
            </a:xfrm>
            <a:custGeom>
              <a:avLst/>
              <a:gdLst/>
              <a:ahLst/>
              <a:cxnLst/>
              <a:rect l="l" t="t" r="r" b="b"/>
              <a:pathLst>
                <a:path w="26208" h="33740" extrusionOk="0">
                  <a:moveTo>
                    <a:pt x="5246" y="1"/>
                  </a:moveTo>
                  <a:cubicBezTo>
                    <a:pt x="3644" y="1"/>
                    <a:pt x="1984" y="454"/>
                    <a:pt x="419" y="1484"/>
                  </a:cubicBezTo>
                  <a:cubicBezTo>
                    <a:pt x="287" y="1570"/>
                    <a:pt x="158" y="1659"/>
                    <a:pt x="28" y="1754"/>
                  </a:cubicBezTo>
                  <a:lnTo>
                    <a:pt x="0" y="3243"/>
                  </a:lnTo>
                  <a:cubicBezTo>
                    <a:pt x="0" y="3243"/>
                    <a:pt x="5144" y="5189"/>
                    <a:pt x="5775" y="8022"/>
                  </a:cubicBezTo>
                  <a:cubicBezTo>
                    <a:pt x="5903" y="8598"/>
                    <a:pt x="6076" y="8829"/>
                    <a:pt x="6288" y="8829"/>
                  </a:cubicBezTo>
                  <a:cubicBezTo>
                    <a:pt x="7115" y="8829"/>
                    <a:pt x="8531" y="5303"/>
                    <a:pt x="10151" y="5130"/>
                  </a:cubicBezTo>
                  <a:cubicBezTo>
                    <a:pt x="10229" y="5122"/>
                    <a:pt x="10304" y="5118"/>
                    <a:pt x="10376" y="5118"/>
                  </a:cubicBezTo>
                  <a:cubicBezTo>
                    <a:pt x="12908" y="5118"/>
                    <a:pt x="12064" y="10064"/>
                    <a:pt x="10002" y="10437"/>
                  </a:cubicBezTo>
                  <a:cubicBezTo>
                    <a:pt x="9882" y="10458"/>
                    <a:pt x="9859" y="10750"/>
                    <a:pt x="9915" y="11211"/>
                  </a:cubicBezTo>
                  <a:lnTo>
                    <a:pt x="9915" y="11217"/>
                  </a:lnTo>
                  <a:cubicBezTo>
                    <a:pt x="9915" y="11222"/>
                    <a:pt x="9916" y="11228"/>
                    <a:pt x="9916" y="11232"/>
                  </a:cubicBezTo>
                  <a:cubicBezTo>
                    <a:pt x="9918" y="11241"/>
                    <a:pt x="9918" y="11251"/>
                    <a:pt x="9919" y="11261"/>
                  </a:cubicBezTo>
                  <a:lnTo>
                    <a:pt x="9924" y="11300"/>
                  </a:lnTo>
                  <a:cubicBezTo>
                    <a:pt x="9927" y="11323"/>
                    <a:pt x="9930" y="11349"/>
                    <a:pt x="9935" y="11383"/>
                  </a:cubicBezTo>
                  <a:cubicBezTo>
                    <a:pt x="9939" y="11415"/>
                    <a:pt x="9944" y="11450"/>
                    <a:pt x="9948" y="11484"/>
                  </a:cubicBezTo>
                  <a:cubicBezTo>
                    <a:pt x="10279" y="13867"/>
                    <a:pt x="13164" y="31554"/>
                    <a:pt x="23745" y="33739"/>
                  </a:cubicBezTo>
                  <a:cubicBezTo>
                    <a:pt x="23745" y="33739"/>
                    <a:pt x="26071" y="32815"/>
                    <a:pt x="26208" y="31130"/>
                  </a:cubicBezTo>
                  <a:lnTo>
                    <a:pt x="13564" y="11226"/>
                  </a:lnTo>
                  <a:cubicBezTo>
                    <a:pt x="15715" y="5487"/>
                    <a:pt x="10824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88;p61">
              <a:extLst>
                <a:ext uri="{FF2B5EF4-FFF2-40B4-BE49-F238E27FC236}">
                  <a16:creationId xmlns:a16="http://schemas.microsoft.com/office/drawing/2014/main" id="{6085D5B1-AD5F-D775-AAC6-052CDD90F2CB}"/>
                </a:ext>
              </a:extLst>
            </p:cNvPr>
            <p:cNvSpPr/>
            <p:nvPr/>
          </p:nvSpPr>
          <p:spPr>
            <a:xfrm>
              <a:off x="6025575" y="1734800"/>
              <a:ext cx="1194175" cy="1531475"/>
            </a:xfrm>
            <a:custGeom>
              <a:avLst/>
              <a:gdLst/>
              <a:ahLst/>
              <a:cxnLst/>
              <a:rect l="l" t="t" r="r" b="b"/>
              <a:pathLst>
                <a:path w="47767" h="61259" extrusionOk="0">
                  <a:moveTo>
                    <a:pt x="33060" y="1"/>
                  </a:moveTo>
                  <a:cubicBezTo>
                    <a:pt x="33016" y="1"/>
                    <a:pt x="32971" y="1"/>
                    <a:pt x="32927" y="3"/>
                  </a:cubicBezTo>
                  <a:cubicBezTo>
                    <a:pt x="27495" y="175"/>
                    <a:pt x="34188" y="11810"/>
                    <a:pt x="34188" y="28401"/>
                  </a:cubicBezTo>
                  <a:cubicBezTo>
                    <a:pt x="34188" y="39415"/>
                    <a:pt x="31152" y="47679"/>
                    <a:pt x="23956" y="53145"/>
                  </a:cubicBezTo>
                  <a:lnTo>
                    <a:pt x="458" y="53145"/>
                  </a:lnTo>
                  <a:cubicBezTo>
                    <a:pt x="205" y="53147"/>
                    <a:pt x="1" y="53351"/>
                    <a:pt x="1" y="53603"/>
                  </a:cubicBezTo>
                  <a:lnTo>
                    <a:pt x="1" y="60803"/>
                  </a:lnTo>
                  <a:cubicBezTo>
                    <a:pt x="2" y="61055"/>
                    <a:pt x="205" y="61259"/>
                    <a:pt x="458" y="61259"/>
                  </a:cubicBezTo>
                  <a:lnTo>
                    <a:pt x="37088" y="61259"/>
                  </a:lnTo>
                  <a:cubicBezTo>
                    <a:pt x="37340" y="61259"/>
                    <a:pt x="37545" y="61055"/>
                    <a:pt x="37545" y="60803"/>
                  </a:cubicBezTo>
                  <a:lnTo>
                    <a:pt x="37545" y="54504"/>
                  </a:lnTo>
                  <a:cubicBezTo>
                    <a:pt x="41692" y="51601"/>
                    <a:pt x="46320" y="45598"/>
                    <a:pt x="46830" y="33226"/>
                  </a:cubicBezTo>
                  <a:cubicBezTo>
                    <a:pt x="47766" y="10518"/>
                    <a:pt x="38512" y="1"/>
                    <a:pt x="33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89;p61">
              <a:extLst>
                <a:ext uri="{FF2B5EF4-FFF2-40B4-BE49-F238E27FC236}">
                  <a16:creationId xmlns:a16="http://schemas.microsoft.com/office/drawing/2014/main" id="{F62BE12D-BDEC-C307-1157-DA9E2FD45E84}"/>
                </a:ext>
              </a:extLst>
            </p:cNvPr>
            <p:cNvSpPr/>
            <p:nvPr/>
          </p:nvSpPr>
          <p:spPr>
            <a:xfrm>
              <a:off x="6035025" y="3557300"/>
              <a:ext cx="863350" cy="41825"/>
            </a:xfrm>
            <a:custGeom>
              <a:avLst/>
              <a:gdLst/>
              <a:ahLst/>
              <a:cxnLst/>
              <a:rect l="l" t="t" r="r" b="b"/>
              <a:pathLst>
                <a:path w="34534" h="1673" extrusionOk="0">
                  <a:moveTo>
                    <a:pt x="0" y="1"/>
                  </a:moveTo>
                  <a:lnTo>
                    <a:pt x="0" y="1673"/>
                  </a:lnTo>
                  <a:lnTo>
                    <a:pt x="34533" y="1673"/>
                  </a:lnTo>
                  <a:lnTo>
                    <a:pt x="34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90;p61">
              <a:extLst>
                <a:ext uri="{FF2B5EF4-FFF2-40B4-BE49-F238E27FC236}">
                  <a16:creationId xmlns:a16="http://schemas.microsoft.com/office/drawing/2014/main" id="{5CC9FC1A-D6F2-2221-63E9-4AA688D31108}"/>
                </a:ext>
              </a:extLst>
            </p:cNvPr>
            <p:cNvSpPr/>
            <p:nvPr/>
          </p:nvSpPr>
          <p:spPr>
            <a:xfrm>
              <a:off x="6035025" y="3741225"/>
              <a:ext cx="863350" cy="41850"/>
            </a:xfrm>
            <a:custGeom>
              <a:avLst/>
              <a:gdLst/>
              <a:ahLst/>
              <a:cxnLst/>
              <a:rect l="l" t="t" r="r" b="b"/>
              <a:pathLst>
                <a:path w="34534" h="1674" extrusionOk="0">
                  <a:moveTo>
                    <a:pt x="0" y="0"/>
                  </a:moveTo>
                  <a:lnTo>
                    <a:pt x="0" y="1674"/>
                  </a:lnTo>
                  <a:lnTo>
                    <a:pt x="34533" y="1674"/>
                  </a:lnTo>
                  <a:lnTo>
                    <a:pt x="345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91;p61">
              <a:extLst>
                <a:ext uri="{FF2B5EF4-FFF2-40B4-BE49-F238E27FC236}">
                  <a16:creationId xmlns:a16="http://schemas.microsoft.com/office/drawing/2014/main" id="{EA354849-DE53-9E64-AD7E-E40A656BE900}"/>
                </a:ext>
              </a:extLst>
            </p:cNvPr>
            <p:cNvSpPr/>
            <p:nvPr/>
          </p:nvSpPr>
          <p:spPr>
            <a:xfrm>
              <a:off x="6791425" y="3181150"/>
              <a:ext cx="297925" cy="1312925"/>
            </a:xfrm>
            <a:custGeom>
              <a:avLst/>
              <a:gdLst/>
              <a:ahLst/>
              <a:cxnLst/>
              <a:rect l="l" t="t" r="r" b="b"/>
              <a:pathLst>
                <a:path w="11917" h="52517" extrusionOk="0">
                  <a:moveTo>
                    <a:pt x="3637" y="1"/>
                  </a:moveTo>
                  <a:lnTo>
                    <a:pt x="1" y="573"/>
                  </a:lnTo>
                  <a:lnTo>
                    <a:pt x="8191" y="52517"/>
                  </a:lnTo>
                  <a:lnTo>
                    <a:pt x="11916" y="52517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92;p61">
              <a:extLst>
                <a:ext uri="{FF2B5EF4-FFF2-40B4-BE49-F238E27FC236}">
                  <a16:creationId xmlns:a16="http://schemas.microsoft.com/office/drawing/2014/main" id="{D0154E53-2481-6B01-86B8-1F73B9BC81F2}"/>
                </a:ext>
              </a:extLst>
            </p:cNvPr>
            <p:cNvSpPr/>
            <p:nvPr/>
          </p:nvSpPr>
          <p:spPr>
            <a:xfrm>
              <a:off x="5844050" y="3181150"/>
              <a:ext cx="297950" cy="1312925"/>
            </a:xfrm>
            <a:custGeom>
              <a:avLst/>
              <a:gdLst/>
              <a:ahLst/>
              <a:cxnLst/>
              <a:rect l="l" t="t" r="r" b="b"/>
              <a:pathLst>
                <a:path w="11918" h="52517" extrusionOk="0">
                  <a:moveTo>
                    <a:pt x="8281" y="1"/>
                  </a:moveTo>
                  <a:lnTo>
                    <a:pt x="0" y="52517"/>
                  </a:lnTo>
                  <a:lnTo>
                    <a:pt x="3727" y="52517"/>
                  </a:lnTo>
                  <a:lnTo>
                    <a:pt x="11917" y="573"/>
                  </a:lnTo>
                  <a:lnTo>
                    <a:pt x="82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93;p61">
              <a:extLst>
                <a:ext uri="{FF2B5EF4-FFF2-40B4-BE49-F238E27FC236}">
                  <a16:creationId xmlns:a16="http://schemas.microsoft.com/office/drawing/2014/main" id="{08DDBFB2-A84F-CDC3-CE90-37B2D7571F31}"/>
                </a:ext>
              </a:extLst>
            </p:cNvPr>
            <p:cNvSpPr/>
            <p:nvPr/>
          </p:nvSpPr>
          <p:spPr>
            <a:xfrm>
              <a:off x="2557675" y="1844600"/>
              <a:ext cx="975400" cy="1370175"/>
            </a:xfrm>
            <a:custGeom>
              <a:avLst/>
              <a:gdLst/>
              <a:ahLst/>
              <a:cxnLst/>
              <a:rect l="l" t="t" r="r" b="b"/>
              <a:pathLst>
                <a:path w="39016" h="54807" extrusionOk="0">
                  <a:moveTo>
                    <a:pt x="6876" y="1"/>
                  </a:moveTo>
                  <a:cubicBezTo>
                    <a:pt x="3067" y="1"/>
                    <a:pt x="0" y="3067"/>
                    <a:pt x="0" y="6876"/>
                  </a:cubicBezTo>
                  <a:lnTo>
                    <a:pt x="0" y="47930"/>
                  </a:lnTo>
                  <a:cubicBezTo>
                    <a:pt x="0" y="51740"/>
                    <a:pt x="3067" y="54806"/>
                    <a:pt x="6876" y="54806"/>
                  </a:cubicBezTo>
                  <a:lnTo>
                    <a:pt x="32139" y="54806"/>
                  </a:lnTo>
                  <a:cubicBezTo>
                    <a:pt x="35949" y="54806"/>
                    <a:pt x="39015" y="51740"/>
                    <a:pt x="39015" y="47930"/>
                  </a:cubicBezTo>
                  <a:lnTo>
                    <a:pt x="39015" y="6876"/>
                  </a:lnTo>
                  <a:cubicBezTo>
                    <a:pt x="39015" y="3067"/>
                    <a:pt x="35949" y="1"/>
                    <a:pt x="32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94;p61">
              <a:extLst>
                <a:ext uri="{FF2B5EF4-FFF2-40B4-BE49-F238E27FC236}">
                  <a16:creationId xmlns:a16="http://schemas.microsoft.com/office/drawing/2014/main" id="{146AB44B-1631-C48E-273B-0A46C7C58912}"/>
                </a:ext>
              </a:extLst>
            </p:cNvPr>
            <p:cNvSpPr/>
            <p:nvPr/>
          </p:nvSpPr>
          <p:spPr>
            <a:xfrm>
              <a:off x="2604775" y="3530850"/>
              <a:ext cx="866000" cy="41975"/>
            </a:xfrm>
            <a:custGeom>
              <a:avLst/>
              <a:gdLst/>
              <a:ahLst/>
              <a:cxnLst/>
              <a:rect l="l" t="t" r="r" b="b"/>
              <a:pathLst>
                <a:path w="34640" h="1679" extrusionOk="0">
                  <a:moveTo>
                    <a:pt x="1" y="1"/>
                  </a:moveTo>
                  <a:lnTo>
                    <a:pt x="1" y="1679"/>
                  </a:lnTo>
                  <a:lnTo>
                    <a:pt x="34639" y="1679"/>
                  </a:lnTo>
                  <a:lnTo>
                    <a:pt x="346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95;p61">
              <a:extLst>
                <a:ext uri="{FF2B5EF4-FFF2-40B4-BE49-F238E27FC236}">
                  <a16:creationId xmlns:a16="http://schemas.microsoft.com/office/drawing/2014/main" id="{71914D61-2769-B039-A4E7-F0DA940A714B}"/>
                </a:ext>
              </a:extLst>
            </p:cNvPr>
            <p:cNvSpPr/>
            <p:nvPr/>
          </p:nvSpPr>
          <p:spPr>
            <a:xfrm>
              <a:off x="2604775" y="3715350"/>
              <a:ext cx="866000" cy="41975"/>
            </a:xfrm>
            <a:custGeom>
              <a:avLst/>
              <a:gdLst/>
              <a:ahLst/>
              <a:cxnLst/>
              <a:rect l="l" t="t" r="r" b="b"/>
              <a:pathLst>
                <a:path w="34640" h="1679" extrusionOk="0">
                  <a:moveTo>
                    <a:pt x="1" y="0"/>
                  </a:moveTo>
                  <a:lnTo>
                    <a:pt x="1" y="1678"/>
                  </a:lnTo>
                  <a:lnTo>
                    <a:pt x="34639" y="1678"/>
                  </a:lnTo>
                  <a:lnTo>
                    <a:pt x="34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96;p61">
              <a:extLst>
                <a:ext uri="{FF2B5EF4-FFF2-40B4-BE49-F238E27FC236}">
                  <a16:creationId xmlns:a16="http://schemas.microsoft.com/office/drawing/2014/main" id="{A5ACDD3A-1B7B-644C-5EE7-4C92B41F0671}"/>
                </a:ext>
              </a:extLst>
            </p:cNvPr>
            <p:cNvSpPr/>
            <p:nvPr/>
          </p:nvSpPr>
          <p:spPr>
            <a:xfrm>
              <a:off x="2413225" y="3153550"/>
              <a:ext cx="298825" cy="1316950"/>
            </a:xfrm>
            <a:custGeom>
              <a:avLst/>
              <a:gdLst/>
              <a:ahLst/>
              <a:cxnLst/>
              <a:rect l="l" t="t" r="r" b="b"/>
              <a:pathLst>
                <a:path w="11953" h="52678" extrusionOk="0">
                  <a:moveTo>
                    <a:pt x="8306" y="1"/>
                  </a:moveTo>
                  <a:lnTo>
                    <a:pt x="1" y="52678"/>
                  </a:lnTo>
                  <a:lnTo>
                    <a:pt x="3738" y="52678"/>
                  </a:lnTo>
                  <a:lnTo>
                    <a:pt x="11953" y="576"/>
                  </a:lnTo>
                  <a:lnTo>
                    <a:pt x="83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97;p61">
              <a:extLst>
                <a:ext uri="{FF2B5EF4-FFF2-40B4-BE49-F238E27FC236}">
                  <a16:creationId xmlns:a16="http://schemas.microsoft.com/office/drawing/2014/main" id="{690B09C9-B697-22EE-BB4D-5CB043FBFE5C}"/>
                </a:ext>
              </a:extLst>
            </p:cNvPr>
            <p:cNvSpPr/>
            <p:nvPr/>
          </p:nvSpPr>
          <p:spPr>
            <a:xfrm>
              <a:off x="3363500" y="3153550"/>
              <a:ext cx="298825" cy="1316950"/>
            </a:xfrm>
            <a:custGeom>
              <a:avLst/>
              <a:gdLst/>
              <a:ahLst/>
              <a:cxnLst/>
              <a:rect l="l" t="t" r="r" b="b"/>
              <a:pathLst>
                <a:path w="11953" h="52678" extrusionOk="0">
                  <a:moveTo>
                    <a:pt x="3647" y="1"/>
                  </a:moveTo>
                  <a:lnTo>
                    <a:pt x="0" y="576"/>
                  </a:lnTo>
                  <a:lnTo>
                    <a:pt x="8215" y="52678"/>
                  </a:lnTo>
                  <a:lnTo>
                    <a:pt x="11952" y="52678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98;p61">
              <a:extLst>
                <a:ext uri="{FF2B5EF4-FFF2-40B4-BE49-F238E27FC236}">
                  <a16:creationId xmlns:a16="http://schemas.microsoft.com/office/drawing/2014/main" id="{033B2F01-697D-93E5-E288-13659F80FB87}"/>
                </a:ext>
              </a:extLst>
            </p:cNvPr>
            <p:cNvSpPr/>
            <p:nvPr/>
          </p:nvSpPr>
          <p:spPr>
            <a:xfrm>
              <a:off x="2699050" y="2738600"/>
              <a:ext cx="664475" cy="363575"/>
            </a:xfrm>
            <a:custGeom>
              <a:avLst/>
              <a:gdLst/>
              <a:ahLst/>
              <a:cxnLst/>
              <a:rect l="l" t="t" r="r" b="b"/>
              <a:pathLst>
                <a:path w="26579" h="14543" extrusionOk="0">
                  <a:moveTo>
                    <a:pt x="973" y="0"/>
                  </a:moveTo>
                  <a:lnTo>
                    <a:pt x="973" y="0"/>
                  </a:lnTo>
                  <a:cubicBezTo>
                    <a:pt x="973" y="0"/>
                    <a:pt x="1" y="11267"/>
                    <a:pt x="4547" y="13165"/>
                  </a:cubicBezTo>
                  <a:cubicBezTo>
                    <a:pt x="6652" y="14044"/>
                    <a:pt x="10520" y="14543"/>
                    <a:pt x="14289" y="14543"/>
                  </a:cubicBezTo>
                  <a:cubicBezTo>
                    <a:pt x="18659" y="14543"/>
                    <a:pt x="22895" y="13872"/>
                    <a:pt x="24089" y="12344"/>
                  </a:cubicBezTo>
                  <a:cubicBezTo>
                    <a:pt x="26312" y="9497"/>
                    <a:pt x="26578" y="0"/>
                    <a:pt x="26578" y="0"/>
                  </a:cubicBezTo>
                  <a:lnTo>
                    <a:pt x="26578" y="0"/>
                  </a:lnTo>
                  <a:cubicBezTo>
                    <a:pt x="22301" y="1802"/>
                    <a:pt x="18029" y="2703"/>
                    <a:pt x="13761" y="2703"/>
                  </a:cubicBezTo>
                  <a:cubicBezTo>
                    <a:pt x="9493" y="2703"/>
                    <a:pt x="5230" y="1802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99;p61">
              <a:extLst>
                <a:ext uri="{FF2B5EF4-FFF2-40B4-BE49-F238E27FC236}">
                  <a16:creationId xmlns:a16="http://schemas.microsoft.com/office/drawing/2014/main" id="{12CD2328-B146-7D74-0E15-01169D755B4C}"/>
                </a:ext>
              </a:extLst>
            </p:cNvPr>
            <p:cNvSpPr/>
            <p:nvPr/>
          </p:nvSpPr>
          <p:spPr>
            <a:xfrm>
              <a:off x="2708950" y="1756625"/>
              <a:ext cx="683850" cy="1153100"/>
            </a:xfrm>
            <a:custGeom>
              <a:avLst/>
              <a:gdLst/>
              <a:ahLst/>
              <a:cxnLst/>
              <a:rect l="l" t="t" r="r" b="b"/>
              <a:pathLst>
                <a:path w="27354" h="46124" extrusionOk="0">
                  <a:moveTo>
                    <a:pt x="10445" y="0"/>
                  </a:moveTo>
                  <a:lnTo>
                    <a:pt x="1" y="3182"/>
                  </a:lnTo>
                  <a:lnTo>
                    <a:pt x="254" y="43557"/>
                  </a:lnTo>
                  <a:cubicBezTo>
                    <a:pt x="254" y="43557"/>
                    <a:pt x="5728" y="46124"/>
                    <a:pt x="13893" y="46124"/>
                  </a:cubicBezTo>
                  <a:cubicBezTo>
                    <a:pt x="17518" y="46124"/>
                    <a:pt x="21673" y="45618"/>
                    <a:pt x="26115" y="44157"/>
                  </a:cubicBezTo>
                  <a:lnTo>
                    <a:pt x="27354" y="2790"/>
                  </a:lnTo>
                  <a:lnTo>
                    <a:pt x="16503" y="2"/>
                  </a:lnTo>
                  <a:lnTo>
                    <a:pt x="104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00;p61">
              <a:extLst>
                <a:ext uri="{FF2B5EF4-FFF2-40B4-BE49-F238E27FC236}">
                  <a16:creationId xmlns:a16="http://schemas.microsoft.com/office/drawing/2014/main" id="{E592016B-F0FC-679B-AC58-A97575540250}"/>
                </a:ext>
              </a:extLst>
            </p:cNvPr>
            <p:cNvSpPr/>
            <p:nvPr/>
          </p:nvSpPr>
          <p:spPr>
            <a:xfrm>
              <a:off x="2473100" y="1836150"/>
              <a:ext cx="527500" cy="608450"/>
            </a:xfrm>
            <a:custGeom>
              <a:avLst/>
              <a:gdLst/>
              <a:ahLst/>
              <a:cxnLst/>
              <a:rect l="l" t="t" r="r" b="b"/>
              <a:pathLst>
                <a:path w="21100" h="24338" extrusionOk="0">
                  <a:moveTo>
                    <a:pt x="9435" y="1"/>
                  </a:moveTo>
                  <a:cubicBezTo>
                    <a:pt x="9435" y="1"/>
                    <a:pt x="4962" y="9925"/>
                    <a:pt x="747" y="20450"/>
                  </a:cubicBezTo>
                  <a:cubicBezTo>
                    <a:pt x="1" y="22311"/>
                    <a:pt x="1369" y="24338"/>
                    <a:pt x="3374" y="24338"/>
                  </a:cubicBezTo>
                  <a:lnTo>
                    <a:pt x="21100" y="24338"/>
                  </a:lnTo>
                  <a:lnTo>
                    <a:pt x="20393" y="20839"/>
                  </a:lnTo>
                  <a:cubicBezTo>
                    <a:pt x="20393" y="20839"/>
                    <a:pt x="11141" y="19610"/>
                    <a:pt x="8071" y="18784"/>
                  </a:cubicBezTo>
                  <a:lnTo>
                    <a:pt x="11580" y="10901"/>
                  </a:lnTo>
                  <a:cubicBezTo>
                    <a:pt x="11580" y="10901"/>
                    <a:pt x="12349" y="4894"/>
                    <a:pt x="94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01;p61">
              <a:extLst>
                <a:ext uri="{FF2B5EF4-FFF2-40B4-BE49-F238E27FC236}">
                  <a16:creationId xmlns:a16="http://schemas.microsoft.com/office/drawing/2014/main" id="{328A6274-599F-0640-FFF2-0F885D525238}"/>
                </a:ext>
              </a:extLst>
            </p:cNvPr>
            <p:cNvSpPr/>
            <p:nvPr/>
          </p:nvSpPr>
          <p:spPr>
            <a:xfrm>
              <a:off x="2957500" y="2345600"/>
              <a:ext cx="287475" cy="99250"/>
            </a:xfrm>
            <a:custGeom>
              <a:avLst/>
              <a:gdLst/>
              <a:ahLst/>
              <a:cxnLst/>
              <a:rect l="l" t="t" r="r" b="b"/>
              <a:pathLst>
                <a:path w="11499" h="3970" extrusionOk="0">
                  <a:moveTo>
                    <a:pt x="4070" y="0"/>
                  </a:moveTo>
                  <a:cubicBezTo>
                    <a:pt x="2443" y="0"/>
                    <a:pt x="1017" y="459"/>
                    <a:pt x="1017" y="459"/>
                  </a:cubicBezTo>
                  <a:cubicBezTo>
                    <a:pt x="1" y="2220"/>
                    <a:pt x="1724" y="3969"/>
                    <a:pt x="1724" y="3969"/>
                  </a:cubicBezTo>
                  <a:lnTo>
                    <a:pt x="11499" y="3969"/>
                  </a:lnTo>
                  <a:cubicBezTo>
                    <a:pt x="11499" y="2013"/>
                    <a:pt x="7824" y="694"/>
                    <a:pt x="5668" y="175"/>
                  </a:cubicBezTo>
                  <a:cubicBezTo>
                    <a:pt x="5142" y="48"/>
                    <a:pt x="4595" y="0"/>
                    <a:pt x="4070" y="0"/>
                  </a:cubicBezTo>
                  <a:close/>
                </a:path>
              </a:pathLst>
            </a:custGeom>
            <a:solidFill>
              <a:srgbClr val="FD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02;p61">
              <a:extLst>
                <a:ext uri="{FF2B5EF4-FFF2-40B4-BE49-F238E27FC236}">
                  <a16:creationId xmlns:a16="http://schemas.microsoft.com/office/drawing/2014/main" id="{3A722FF3-9A55-751D-4496-D3BC15F56847}"/>
                </a:ext>
              </a:extLst>
            </p:cNvPr>
            <p:cNvSpPr/>
            <p:nvPr/>
          </p:nvSpPr>
          <p:spPr>
            <a:xfrm>
              <a:off x="3101150" y="1826375"/>
              <a:ext cx="527500" cy="618225"/>
            </a:xfrm>
            <a:custGeom>
              <a:avLst/>
              <a:gdLst/>
              <a:ahLst/>
              <a:cxnLst/>
              <a:rect l="l" t="t" r="r" b="b"/>
              <a:pathLst>
                <a:path w="21100" h="24729" extrusionOk="0">
                  <a:moveTo>
                    <a:pt x="11666" y="0"/>
                  </a:moveTo>
                  <a:cubicBezTo>
                    <a:pt x="8753" y="4894"/>
                    <a:pt x="9522" y="11291"/>
                    <a:pt x="9522" y="11291"/>
                  </a:cubicBezTo>
                  <a:lnTo>
                    <a:pt x="13029" y="19175"/>
                  </a:lnTo>
                  <a:cubicBezTo>
                    <a:pt x="9960" y="20000"/>
                    <a:pt x="707" y="21228"/>
                    <a:pt x="707" y="21228"/>
                  </a:cubicBezTo>
                  <a:lnTo>
                    <a:pt x="1" y="24729"/>
                  </a:lnTo>
                  <a:lnTo>
                    <a:pt x="17726" y="24729"/>
                  </a:lnTo>
                  <a:cubicBezTo>
                    <a:pt x="19732" y="24729"/>
                    <a:pt x="21100" y="22702"/>
                    <a:pt x="20355" y="20840"/>
                  </a:cubicBezTo>
                  <a:cubicBezTo>
                    <a:pt x="16139" y="10314"/>
                    <a:pt x="11666" y="0"/>
                    <a:pt x="116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03;p61">
              <a:extLst>
                <a:ext uri="{FF2B5EF4-FFF2-40B4-BE49-F238E27FC236}">
                  <a16:creationId xmlns:a16="http://schemas.microsoft.com/office/drawing/2014/main" id="{1069A9F7-9214-95CC-D83B-E30A3DFDE140}"/>
                </a:ext>
              </a:extLst>
            </p:cNvPr>
            <p:cNvSpPr/>
            <p:nvPr/>
          </p:nvSpPr>
          <p:spPr>
            <a:xfrm>
              <a:off x="2856775" y="2345600"/>
              <a:ext cx="287475" cy="99250"/>
            </a:xfrm>
            <a:custGeom>
              <a:avLst/>
              <a:gdLst/>
              <a:ahLst/>
              <a:cxnLst/>
              <a:rect l="l" t="t" r="r" b="b"/>
              <a:pathLst>
                <a:path w="11499" h="3970" extrusionOk="0">
                  <a:moveTo>
                    <a:pt x="7430" y="0"/>
                  </a:moveTo>
                  <a:cubicBezTo>
                    <a:pt x="6904" y="0"/>
                    <a:pt x="6358" y="48"/>
                    <a:pt x="5831" y="175"/>
                  </a:cubicBezTo>
                  <a:cubicBezTo>
                    <a:pt x="3675" y="694"/>
                    <a:pt x="1" y="2013"/>
                    <a:pt x="1" y="3969"/>
                  </a:cubicBezTo>
                  <a:lnTo>
                    <a:pt x="9776" y="3969"/>
                  </a:lnTo>
                  <a:cubicBezTo>
                    <a:pt x="9776" y="3969"/>
                    <a:pt x="11499" y="2220"/>
                    <a:pt x="10482" y="459"/>
                  </a:cubicBezTo>
                  <a:cubicBezTo>
                    <a:pt x="10482" y="459"/>
                    <a:pt x="9057" y="0"/>
                    <a:pt x="7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04;p61">
              <a:extLst>
                <a:ext uri="{FF2B5EF4-FFF2-40B4-BE49-F238E27FC236}">
                  <a16:creationId xmlns:a16="http://schemas.microsoft.com/office/drawing/2014/main" id="{FFACF3E8-1C0A-3674-C333-89841A52000B}"/>
                </a:ext>
              </a:extLst>
            </p:cNvPr>
            <p:cNvSpPr/>
            <p:nvPr/>
          </p:nvSpPr>
          <p:spPr>
            <a:xfrm>
              <a:off x="3246750" y="1246950"/>
              <a:ext cx="114775" cy="206975"/>
            </a:xfrm>
            <a:custGeom>
              <a:avLst/>
              <a:gdLst/>
              <a:ahLst/>
              <a:cxnLst/>
              <a:rect l="l" t="t" r="r" b="b"/>
              <a:pathLst>
                <a:path w="4591" h="8279" extrusionOk="0">
                  <a:moveTo>
                    <a:pt x="2697" y="1"/>
                  </a:moveTo>
                  <a:cubicBezTo>
                    <a:pt x="1" y="933"/>
                    <a:pt x="2129" y="8279"/>
                    <a:pt x="2129" y="8279"/>
                  </a:cubicBezTo>
                  <a:cubicBezTo>
                    <a:pt x="2129" y="8279"/>
                    <a:pt x="3411" y="7892"/>
                    <a:pt x="4001" y="4538"/>
                  </a:cubicBezTo>
                  <a:cubicBezTo>
                    <a:pt x="4590" y="1185"/>
                    <a:pt x="2697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05;p61">
              <a:extLst>
                <a:ext uri="{FF2B5EF4-FFF2-40B4-BE49-F238E27FC236}">
                  <a16:creationId xmlns:a16="http://schemas.microsoft.com/office/drawing/2014/main" id="{F77AE638-0DF2-1227-9E15-B54DF128B534}"/>
                </a:ext>
              </a:extLst>
            </p:cNvPr>
            <p:cNvSpPr/>
            <p:nvPr/>
          </p:nvSpPr>
          <p:spPr>
            <a:xfrm>
              <a:off x="2965200" y="1611550"/>
              <a:ext cx="176675" cy="206200"/>
            </a:xfrm>
            <a:custGeom>
              <a:avLst/>
              <a:gdLst/>
              <a:ahLst/>
              <a:cxnLst/>
              <a:rect l="l" t="t" r="r" b="b"/>
              <a:pathLst>
                <a:path w="7067" h="8248" extrusionOk="0">
                  <a:moveTo>
                    <a:pt x="1153" y="0"/>
                  </a:moveTo>
                  <a:cubicBezTo>
                    <a:pt x="689" y="0"/>
                    <a:pt x="289" y="77"/>
                    <a:pt x="0" y="269"/>
                  </a:cubicBezTo>
                  <a:lnTo>
                    <a:pt x="298" y="6884"/>
                  </a:lnTo>
                  <a:cubicBezTo>
                    <a:pt x="298" y="6884"/>
                    <a:pt x="2440" y="8247"/>
                    <a:pt x="4546" y="8247"/>
                  </a:cubicBezTo>
                  <a:cubicBezTo>
                    <a:pt x="5294" y="8247"/>
                    <a:pt x="6038" y="8075"/>
                    <a:pt x="6679" y="7607"/>
                  </a:cubicBezTo>
                  <a:lnTo>
                    <a:pt x="6801" y="5673"/>
                  </a:lnTo>
                  <a:lnTo>
                    <a:pt x="7066" y="1453"/>
                  </a:lnTo>
                  <a:cubicBezTo>
                    <a:pt x="7066" y="1453"/>
                    <a:pt x="6503" y="1255"/>
                    <a:pt x="5684" y="1020"/>
                  </a:cubicBezTo>
                  <a:cubicBezTo>
                    <a:pt x="4390" y="651"/>
                    <a:pt x="2501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06;p61">
              <a:extLst>
                <a:ext uri="{FF2B5EF4-FFF2-40B4-BE49-F238E27FC236}">
                  <a16:creationId xmlns:a16="http://schemas.microsoft.com/office/drawing/2014/main" id="{C24C5DD0-77EE-84B2-1F57-0C64BEF0DBF3}"/>
                </a:ext>
              </a:extLst>
            </p:cNvPr>
            <p:cNvSpPr/>
            <p:nvPr/>
          </p:nvSpPr>
          <p:spPr>
            <a:xfrm>
              <a:off x="3004850" y="1637000"/>
              <a:ext cx="137025" cy="142550"/>
            </a:xfrm>
            <a:custGeom>
              <a:avLst/>
              <a:gdLst/>
              <a:ahLst/>
              <a:cxnLst/>
              <a:rect l="l" t="t" r="r" b="b"/>
              <a:pathLst>
                <a:path w="5481" h="5702" extrusionOk="0">
                  <a:moveTo>
                    <a:pt x="0" y="1"/>
                  </a:moveTo>
                  <a:cubicBezTo>
                    <a:pt x="0" y="1"/>
                    <a:pt x="1642" y="5148"/>
                    <a:pt x="5149" y="5702"/>
                  </a:cubicBezTo>
                  <a:lnTo>
                    <a:pt x="5480" y="435"/>
                  </a:lnTo>
                  <a:cubicBezTo>
                    <a:pt x="5480" y="435"/>
                    <a:pt x="4917" y="237"/>
                    <a:pt x="4098" y="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07;p61">
              <a:extLst>
                <a:ext uri="{FF2B5EF4-FFF2-40B4-BE49-F238E27FC236}">
                  <a16:creationId xmlns:a16="http://schemas.microsoft.com/office/drawing/2014/main" id="{908C1C12-A797-ACE9-4B2E-9763C8B17A14}"/>
                </a:ext>
              </a:extLst>
            </p:cNvPr>
            <p:cNvSpPr/>
            <p:nvPr/>
          </p:nvSpPr>
          <p:spPr>
            <a:xfrm>
              <a:off x="2897350" y="1199175"/>
              <a:ext cx="440100" cy="511750"/>
            </a:xfrm>
            <a:custGeom>
              <a:avLst/>
              <a:gdLst/>
              <a:ahLst/>
              <a:cxnLst/>
              <a:rect l="l" t="t" r="r" b="b"/>
              <a:pathLst>
                <a:path w="17604" h="20470" extrusionOk="0">
                  <a:moveTo>
                    <a:pt x="8236" y="0"/>
                  </a:moveTo>
                  <a:cubicBezTo>
                    <a:pt x="5067" y="0"/>
                    <a:pt x="1866" y="918"/>
                    <a:pt x="127" y="3185"/>
                  </a:cubicBezTo>
                  <a:cubicBezTo>
                    <a:pt x="127" y="3185"/>
                    <a:pt x="1" y="6778"/>
                    <a:pt x="82" y="10437"/>
                  </a:cubicBezTo>
                  <a:cubicBezTo>
                    <a:pt x="98" y="10492"/>
                    <a:pt x="108" y="10549"/>
                    <a:pt x="116" y="10606"/>
                  </a:cubicBezTo>
                  <a:cubicBezTo>
                    <a:pt x="205" y="11332"/>
                    <a:pt x="322" y="12055"/>
                    <a:pt x="474" y="12768"/>
                  </a:cubicBezTo>
                  <a:cubicBezTo>
                    <a:pt x="858" y="14553"/>
                    <a:pt x="1475" y="16270"/>
                    <a:pt x="2476" y="17790"/>
                  </a:cubicBezTo>
                  <a:cubicBezTo>
                    <a:pt x="2591" y="17965"/>
                    <a:pt x="2711" y="18137"/>
                    <a:pt x="2835" y="18306"/>
                  </a:cubicBezTo>
                  <a:cubicBezTo>
                    <a:pt x="3766" y="18695"/>
                    <a:pt x="4910" y="19048"/>
                    <a:pt x="6129" y="19361"/>
                  </a:cubicBezTo>
                  <a:cubicBezTo>
                    <a:pt x="6204" y="19382"/>
                    <a:pt x="6278" y="19399"/>
                    <a:pt x="6353" y="19418"/>
                  </a:cubicBezTo>
                  <a:cubicBezTo>
                    <a:pt x="7876" y="19803"/>
                    <a:pt x="9504" y="20129"/>
                    <a:pt x="10978" y="20391"/>
                  </a:cubicBezTo>
                  <a:cubicBezTo>
                    <a:pt x="11275" y="20444"/>
                    <a:pt x="11569" y="20469"/>
                    <a:pt x="11860" y="20469"/>
                  </a:cubicBezTo>
                  <a:cubicBezTo>
                    <a:pt x="13337" y="20469"/>
                    <a:pt x="14705" y="19815"/>
                    <a:pt x="15637" y="18744"/>
                  </a:cubicBezTo>
                  <a:cubicBezTo>
                    <a:pt x="16106" y="18203"/>
                    <a:pt x="16457" y="17569"/>
                    <a:pt x="16659" y="16883"/>
                  </a:cubicBezTo>
                  <a:cubicBezTo>
                    <a:pt x="16727" y="16654"/>
                    <a:pt x="16777" y="16422"/>
                    <a:pt x="16813" y="16187"/>
                  </a:cubicBezTo>
                  <a:cubicBezTo>
                    <a:pt x="16863" y="15848"/>
                    <a:pt x="16913" y="15499"/>
                    <a:pt x="16962" y="15141"/>
                  </a:cubicBezTo>
                  <a:cubicBezTo>
                    <a:pt x="17032" y="14629"/>
                    <a:pt x="17100" y="14099"/>
                    <a:pt x="17166" y="13561"/>
                  </a:cubicBezTo>
                  <a:cubicBezTo>
                    <a:pt x="17198" y="13302"/>
                    <a:pt x="17227" y="13042"/>
                    <a:pt x="17257" y="12781"/>
                  </a:cubicBezTo>
                  <a:cubicBezTo>
                    <a:pt x="17290" y="12479"/>
                    <a:pt x="17323" y="12176"/>
                    <a:pt x="17352" y="11872"/>
                  </a:cubicBezTo>
                  <a:cubicBezTo>
                    <a:pt x="17493" y="10423"/>
                    <a:pt x="17591" y="8977"/>
                    <a:pt x="17600" y="7668"/>
                  </a:cubicBezTo>
                  <a:cubicBezTo>
                    <a:pt x="17604" y="7518"/>
                    <a:pt x="17602" y="7372"/>
                    <a:pt x="17600" y="7226"/>
                  </a:cubicBezTo>
                  <a:cubicBezTo>
                    <a:pt x="17585" y="5597"/>
                    <a:pt x="17419" y="4217"/>
                    <a:pt x="17009" y="3395"/>
                  </a:cubicBezTo>
                  <a:cubicBezTo>
                    <a:pt x="16023" y="1404"/>
                    <a:pt x="12155" y="0"/>
                    <a:pt x="82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208;p61">
              <a:extLst>
                <a:ext uri="{FF2B5EF4-FFF2-40B4-BE49-F238E27FC236}">
                  <a16:creationId xmlns:a16="http://schemas.microsoft.com/office/drawing/2014/main" id="{70C718A3-4284-7B63-6565-E14D990F8395}"/>
                </a:ext>
              </a:extLst>
            </p:cNvPr>
            <p:cNvSpPr/>
            <p:nvPr/>
          </p:nvSpPr>
          <p:spPr>
            <a:xfrm>
              <a:off x="2909225" y="1518300"/>
              <a:ext cx="60375" cy="125650"/>
            </a:xfrm>
            <a:custGeom>
              <a:avLst/>
              <a:gdLst/>
              <a:ahLst/>
              <a:cxnLst/>
              <a:rect l="l" t="t" r="r" b="b"/>
              <a:pathLst>
                <a:path w="2415" h="5026" extrusionOk="0">
                  <a:moveTo>
                    <a:pt x="33" y="1"/>
                  </a:moveTo>
                  <a:cubicBezTo>
                    <a:pt x="22" y="1"/>
                    <a:pt x="11" y="1"/>
                    <a:pt x="0" y="1"/>
                  </a:cubicBezTo>
                  <a:cubicBezTo>
                    <a:pt x="384" y="1787"/>
                    <a:pt x="1000" y="3505"/>
                    <a:pt x="2003" y="5025"/>
                  </a:cubicBezTo>
                  <a:cubicBezTo>
                    <a:pt x="2414" y="3176"/>
                    <a:pt x="2148" y="538"/>
                    <a:pt x="2148" y="538"/>
                  </a:cubicBezTo>
                  <a:cubicBezTo>
                    <a:pt x="1252" y="149"/>
                    <a:pt x="561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209;p61">
              <a:extLst>
                <a:ext uri="{FF2B5EF4-FFF2-40B4-BE49-F238E27FC236}">
                  <a16:creationId xmlns:a16="http://schemas.microsoft.com/office/drawing/2014/main" id="{2ADCDADC-DBA2-F32C-9BF9-379536D4C69D}"/>
                </a:ext>
              </a:extLst>
            </p:cNvPr>
            <p:cNvSpPr/>
            <p:nvPr/>
          </p:nvSpPr>
          <p:spPr>
            <a:xfrm>
              <a:off x="2870025" y="1146150"/>
              <a:ext cx="527750" cy="296800"/>
            </a:xfrm>
            <a:custGeom>
              <a:avLst/>
              <a:gdLst/>
              <a:ahLst/>
              <a:cxnLst/>
              <a:rect l="l" t="t" r="r" b="b"/>
              <a:pathLst>
                <a:path w="21110" h="11872" extrusionOk="0">
                  <a:moveTo>
                    <a:pt x="8502" y="1"/>
                  </a:moveTo>
                  <a:cubicBezTo>
                    <a:pt x="6976" y="1"/>
                    <a:pt x="5529" y="257"/>
                    <a:pt x="4363" y="868"/>
                  </a:cubicBezTo>
                  <a:cubicBezTo>
                    <a:pt x="1" y="3155"/>
                    <a:pt x="209" y="6970"/>
                    <a:pt x="1154" y="11036"/>
                  </a:cubicBezTo>
                  <a:cubicBezTo>
                    <a:pt x="1154" y="11036"/>
                    <a:pt x="1668" y="10684"/>
                    <a:pt x="2387" y="10684"/>
                  </a:cubicBezTo>
                  <a:cubicBezTo>
                    <a:pt x="2995" y="10684"/>
                    <a:pt x="3750" y="10937"/>
                    <a:pt x="4461" y="11871"/>
                  </a:cubicBezTo>
                  <a:lnTo>
                    <a:pt x="5630" y="11844"/>
                  </a:lnTo>
                  <a:cubicBezTo>
                    <a:pt x="5630" y="11844"/>
                    <a:pt x="5507" y="9444"/>
                    <a:pt x="6043" y="8129"/>
                  </a:cubicBezTo>
                  <a:cubicBezTo>
                    <a:pt x="6580" y="6815"/>
                    <a:pt x="8817" y="6797"/>
                    <a:pt x="9115" y="5254"/>
                  </a:cubicBezTo>
                  <a:cubicBezTo>
                    <a:pt x="9115" y="5254"/>
                    <a:pt x="12000" y="6658"/>
                    <a:pt x="14855" y="6658"/>
                  </a:cubicBezTo>
                  <a:cubicBezTo>
                    <a:pt x="16044" y="6658"/>
                    <a:pt x="17229" y="6414"/>
                    <a:pt x="18198" y="5723"/>
                  </a:cubicBezTo>
                  <a:cubicBezTo>
                    <a:pt x="21110" y="3647"/>
                    <a:pt x="14252" y="1"/>
                    <a:pt x="8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2210;p61">
              <a:extLst>
                <a:ext uri="{FF2B5EF4-FFF2-40B4-BE49-F238E27FC236}">
                  <a16:creationId xmlns:a16="http://schemas.microsoft.com/office/drawing/2014/main" id="{4D9D2F53-1853-AFD5-D002-AD803CAC2883}"/>
                </a:ext>
              </a:extLst>
            </p:cNvPr>
            <p:cNvSpPr/>
            <p:nvPr/>
          </p:nvSpPr>
          <p:spPr>
            <a:xfrm>
              <a:off x="2859225" y="1411650"/>
              <a:ext cx="122350" cy="158000"/>
            </a:xfrm>
            <a:custGeom>
              <a:avLst/>
              <a:gdLst/>
              <a:ahLst/>
              <a:cxnLst/>
              <a:rect l="l" t="t" r="r" b="b"/>
              <a:pathLst>
                <a:path w="4894" h="6320" extrusionOk="0">
                  <a:moveTo>
                    <a:pt x="2644" y="0"/>
                  </a:moveTo>
                  <a:cubicBezTo>
                    <a:pt x="2290" y="0"/>
                    <a:pt x="1928" y="115"/>
                    <a:pt x="1586" y="416"/>
                  </a:cubicBezTo>
                  <a:cubicBezTo>
                    <a:pt x="0" y="1810"/>
                    <a:pt x="1289" y="6319"/>
                    <a:pt x="4499" y="6319"/>
                  </a:cubicBezTo>
                  <a:cubicBezTo>
                    <a:pt x="4562" y="6319"/>
                    <a:pt x="4627" y="6317"/>
                    <a:pt x="4692" y="6314"/>
                  </a:cubicBezTo>
                  <a:lnTo>
                    <a:pt x="4893" y="1251"/>
                  </a:lnTo>
                  <a:cubicBezTo>
                    <a:pt x="4893" y="1251"/>
                    <a:pt x="3811" y="0"/>
                    <a:pt x="2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2211;p61">
              <a:extLst>
                <a:ext uri="{FF2B5EF4-FFF2-40B4-BE49-F238E27FC236}">
                  <a16:creationId xmlns:a16="http://schemas.microsoft.com/office/drawing/2014/main" id="{D0A0EA96-12E3-65F3-CBC6-DB8E2B279256}"/>
                </a:ext>
              </a:extLst>
            </p:cNvPr>
            <p:cNvSpPr/>
            <p:nvPr/>
          </p:nvSpPr>
          <p:spPr>
            <a:xfrm>
              <a:off x="3152600" y="1125475"/>
              <a:ext cx="272175" cy="158150"/>
            </a:xfrm>
            <a:custGeom>
              <a:avLst/>
              <a:gdLst/>
              <a:ahLst/>
              <a:cxnLst/>
              <a:rect l="l" t="t" r="r" b="b"/>
              <a:pathLst>
                <a:path w="10887" h="6326" extrusionOk="0">
                  <a:moveTo>
                    <a:pt x="7231" y="0"/>
                  </a:moveTo>
                  <a:cubicBezTo>
                    <a:pt x="6939" y="0"/>
                    <a:pt x="6628" y="68"/>
                    <a:pt x="6303" y="217"/>
                  </a:cubicBezTo>
                  <a:cubicBezTo>
                    <a:pt x="4586" y="1004"/>
                    <a:pt x="2706" y="1166"/>
                    <a:pt x="1449" y="1166"/>
                  </a:cubicBezTo>
                  <a:cubicBezTo>
                    <a:pt x="573" y="1166"/>
                    <a:pt x="0" y="1087"/>
                    <a:pt x="0" y="1087"/>
                  </a:cubicBezTo>
                  <a:lnTo>
                    <a:pt x="0" y="1087"/>
                  </a:lnTo>
                  <a:cubicBezTo>
                    <a:pt x="0" y="1087"/>
                    <a:pt x="3043" y="6326"/>
                    <a:pt x="6452" y="6326"/>
                  </a:cubicBezTo>
                  <a:cubicBezTo>
                    <a:pt x="6792" y="6326"/>
                    <a:pt x="7136" y="6274"/>
                    <a:pt x="7481" y="6159"/>
                  </a:cubicBezTo>
                  <a:cubicBezTo>
                    <a:pt x="10887" y="5024"/>
                    <a:pt x="9752" y="0"/>
                    <a:pt x="7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2212;p61">
              <a:extLst>
                <a:ext uri="{FF2B5EF4-FFF2-40B4-BE49-F238E27FC236}">
                  <a16:creationId xmlns:a16="http://schemas.microsoft.com/office/drawing/2014/main" id="{0B008B33-29B6-1573-941A-3821093B911A}"/>
                </a:ext>
              </a:extLst>
            </p:cNvPr>
            <p:cNvSpPr/>
            <p:nvPr/>
          </p:nvSpPr>
          <p:spPr>
            <a:xfrm>
              <a:off x="2981500" y="1442225"/>
              <a:ext cx="350925" cy="307375"/>
            </a:xfrm>
            <a:custGeom>
              <a:avLst/>
              <a:gdLst/>
              <a:ahLst/>
              <a:cxnLst/>
              <a:rect l="l" t="t" r="r" b="b"/>
              <a:pathLst>
                <a:path w="14037" h="12295" extrusionOk="0">
                  <a:moveTo>
                    <a:pt x="5976" y="4597"/>
                  </a:moveTo>
                  <a:cubicBezTo>
                    <a:pt x="5996" y="4597"/>
                    <a:pt x="6016" y="4597"/>
                    <a:pt x="6037" y="4598"/>
                  </a:cubicBezTo>
                  <a:cubicBezTo>
                    <a:pt x="6043" y="4599"/>
                    <a:pt x="6050" y="4600"/>
                    <a:pt x="6057" y="4600"/>
                  </a:cubicBezTo>
                  <a:cubicBezTo>
                    <a:pt x="6060" y="4600"/>
                    <a:pt x="6063" y="4600"/>
                    <a:pt x="6066" y="4600"/>
                  </a:cubicBezTo>
                  <a:cubicBezTo>
                    <a:pt x="7073" y="4649"/>
                    <a:pt x="8159" y="5118"/>
                    <a:pt x="9005" y="5387"/>
                  </a:cubicBezTo>
                  <a:cubicBezTo>
                    <a:pt x="9276" y="5474"/>
                    <a:pt x="9508" y="5508"/>
                    <a:pt x="9718" y="5508"/>
                  </a:cubicBezTo>
                  <a:cubicBezTo>
                    <a:pt x="10265" y="5508"/>
                    <a:pt x="10667" y="5273"/>
                    <a:pt x="11248" y="5105"/>
                  </a:cubicBezTo>
                  <a:cubicBezTo>
                    <a:pt x="11701" y="4972"/>
                    <a:pt x="12067" y="4920"/>
                    <a:pt x="12366" y="4920"/>
                  </a:cubicBezTo>
                  <a:cubicBezTo>
                    <a:pt x="12775" y="4920"/>
                    <a:pt x="13058" y="5018"/>
                    <a:pt x="13262" y="5142"/>
                  </a:cubicBezTo>
                  <a:lnTo>
                    <a:pt x="13262" y="5142"/>
                  </a:lnTo>
                  <a:cubicBezTo>
                    <a:pt x="13021" y="7803"/>
                    <a:pt x="11721" y="9173"/>
                    <a:pt x="10213" y="9349"/>
                  </a:cubicBezTo>
                  <a:cubicBezTo>
                    <a:pt x="10025" y="9371"/>
                    <a:pt x="9840" y="9381"/>
                    <a:pt x="9657" y="9381"/>
                  </a:cubicBezTo>
                  <a:cubicBezTo>
                    <a:pt x="7801" y="9381"/>
                    <a:pt x="6198" y="8285"/>
                    <a:pt x="4844" y="6843"/>
                  </a:cubicBezTo>
                  <a:cubicBezTo>
                    <a:pt x="4017" y="5960"/>
                    <a:pt x="4705" y="4597"/>
                    <a:pt x="5976" y="4597"/>
                  </a:cubicBezTo>
                  <a:close/>
                  <a:moveTo>
                    <a:pt x="1169" y="1"/>
                  </a:moveTo>
                  <a:lnTo>
                    <a:pt x="1" y="28"/>
                  </a:lnTo>
                  <a:cubicBezTo>
                    <a:pt x="1" y="28"/>
                    <a:pt x="231" y="4120"/>
                    <a:pt x="1398" y="7101"/>
                  </a:cubicBezTo>
                  <a:cubicBezTo>
                    <a:pt x="1770" y="8053"/>
                    <a:pt x="2307" y="8931"/>
                    <a:pt x="2989" y="9696"/>
                  </a:cubicBezTo>
                  <a:cubicBezTo>
                    <a:pt x="3827" y="10642"/>
                    <a:pt x="4873" y="11394"/>
                    <a:pt x="6069" y="11870"/>
                  </a:cubicBezTo>
                  <a:cubicBezTo>
                    <a:pt x="6749" y="12141"/>
                    <a:pt x="7402" y="12295"/>
                    <a:pt x="7967" y="12295"/>
                  </a:cubicBezTo>
                  <a:cubicBezTo>
                    <a:pt x="8061" y="12295"/>
                    <a:pt x="8154" y="12290"/>
                    <a:pt x="8243" y="12281"/>
                  </a:cubicBezTo>
                  <a:cubicBezTo>
                    <a:pt x="10030" y="12102"/>
                    <a:pt x="14022" y="9938"/>
                    <a:pt x="13584" y="5407"/>
                  </a:cubicBezTo>
                  <a:lnTo>
                    <a:pt x="13584" y="5407"/>
                  </a:lnTo>
                  <a:cubicBezTo>
                    <a:pt x="13588" y="5411"/>
                    <a:pt x="13592" y="5415"/>
                    <a:pt x="13596" y="5419"/>
                  </a:cubicBezTo>
                  <a:cubicBezTo>
                    <a:pt x="13732" y="5235"/>
                    <a:pt x="13915" y="4982"/>
                    <a:pt x="13980" y="4609"/>
                  </a:cubicBezTo>
                  <a:cubicBezTo>
                    <a:pt x="14023" y="4352"/>
                    <a:pt x="14036" y="4104"/>
                    <a:pt x="13950" y="3724"/>
                  </a:cubicBezTo>
                  <a:cubicBezTo>
                    <a:pt x="13861" y="3575"/>
                    <a:pt x="13699" y="3520"/>
                    <a:pt x="13480" y="3520"/>
                  </a:cubicBezTo>
                  <a:cubicBezTo>
                    <a:pt x="13220" y="3520"/>
                    <a:pt x="12881" y="3597"/>
                    <a:pt x="12490" y="3684"/>
                  </a:cubicBezTo>
                  <a:cubicBezTo>
                    <a:pt x="11739" y="3853"/>
                    <a:pt x="11004" y="3959"/>
                    <a:pt x="10277" y="3959"/>
                  </a:cubicBezTo>
                  <a:cubicBezTo>
                    <a:pt x="9498" y="3959"/>
                    <a:pt x="8729" y="3837"/>
                    <a:pt x="7961" y="3538"/>
                  </a:cubicBezTo>
                  <a:cubicBezTo>
                    <a:pt x="7412" y="3327"/>
                    <a:pt x="6802" y="3175"/>
                    <a:pt x="6172" y="3175"/>
                  </a:cubicBezTo>
                  <a:cubicBezTo>
                    <a:pt x="6129" y="3175"/>
                    <a:pt x="6085" y="3176"/>
                    <a:pt x="6041" y="3178"/>
                  </a:cubicBezTo>
                  <a:cubicBezTo>
                    <a:pt x="4742" y="3224"/>
                    <a:pt x="3574" y="3787"/>
                    <a:pt x="2831" y="4242"/>
                  </a:cubicBezTo>
                  <a:cubicBezTo>
                    <a:pt x="1611" y="2367"/>
                    <a:pt x="1169" y="1"/>
                    <a:pt x="1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2213;p61">
              <a:extLst>
                <a:ext uri="{FF2B5EF4-FFF2-40B4-BE49-F238E27FC236}">
                  <a16:creationId xmlns:a16="http://schemas.microsoft.com/office/drawing/2014/main" id="{DB163730-A20B-19F3-FF5B-B9BF09BD2EFD}"/>
                </a:ext>
              </a:extLst>
            </p:cNvPr>
            <p:cNvSpPr/>
            <p:nvPr/>
          </p:nvSpPr>
          <p:spPr>
            <a:xfrm>
              <a:off x="2564700" y="2800825"/>
              <a:ext cx="399850" cy="1589175"/>
            </a:xfrm>
            <a:custGeom>
              <a:avLst/>
              <a:gdLst/>
              <a:ahLst/>
              <a:cxnLst/>
              <a:rect l="l" t="t" r="r" b="b"/>
              <a:pathLst>
                <a:path w="15994" h="63567" extrusionOk="0">
                  <a:moveTo>
                    <a:pt x="9753" y="1"/>
                  </a:moveTo>
                  <a:cubicBezTo>
                    <a:pt x="8770" y="1"/>
                    <a:pt x="7725" y="271"/>
                    <a:pt x="6658" y="808"/>
                  </a:cubicBezTo>
                  <a:cubicBezTo>
                    <a:pt x="0" y="4158"/>
                    <a:pt x="3144" y="17426"/>
                    <a:pt x="3144" y="17426"/>
                  </a:cubicBezTo>
                  <a:lnTo>
                    <a:pt x="6922" y="62895"/>
                  </a:lnTo>
                  <a:cubicBezTo>
                    <a:pt x="8238" y="63268"/>
                    <a:pt x="9202" y="63566"/>
                    <a:pt x="10242" y="63566"/>
                  </a:cubicBezTo>
                  <a:cubicBezTo>
                    <a:pt x="10854" y="63566"/>
                    <a:pt x="11492" y="63463"/>
                    <a:pt x="12244" y="63209"/>
                  </a:cubicBezTo>
                  <a:cubicBezTo>
                    <a:pt x="12244" y="63209"/>
                    <a:pt x="13112" y="58479"/>
                    <a:pt x="15203" y="32165"/>
                  </a:cubicBezTo>
                  <a:cubicBezTo>
                    <a:pt x="15312" y="30792"/>
                    <a:pt x="15994" y="17458"/>
                    <a:pt x="15994" y="10613"/>
                  </a:cubicBezTo>
                  <a:cubicBezTo>
                    <a:pt x="15994" y="3473"/>
                    <a:pt x="13275" y="1"/>
                    <a:pt x="97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2214;p61">
              <a:extLst>
                <a:ext uri="{FF2B5EF4-FFF2-40B4-BE49-F238E27FC236}">
                  <a16:creationId xmlns:a16="http://schemas.microsoft.com/office/drawing/2014/main" id="{1FE4DD37-76B7-A6E4-8D76-4D54784CC516}"/>
                </a:ext>
              </a:extLst>
            </p:cNvPr>
            <p:cNvSpPr/>
            <p:nvPr/>
          </p:nvSpPr>
          <p:spPr>
            <a:xfrm>
              <a:off x="2670525" y="4346825"/>
              <a:ext cx="273075" cy="225300"/>
            </a:xfrm>
            <a:custGeom>
              <a:avLst/>
              <a:gdLst/>
              <a:ahLst/>
              <a:cxnLst/>
              <a:rect l="l" t="t" r="r" b="b"/>
              <a:pathLst>
                <a:path w="10923" h="9012" extrusionOk="0">
                  <a:moveTo>
                    <a:pt x="5266" y="1"/>
                  </a:moveTo>
                  <a:cubicBezTo>
                    <a:pt x="5018" y="1"/>
                    <a:pt x="4762" y="30"/>
                    <a:pt x="4498" y="95"/>
                  </a:cubicBezTo>
                  <a:cubicBezTo>
                    <a:pt x="3514" y="336"/>
                    <a:pt x="2703" y="1032"/>
                    <a:pt x="2253" y="1941"/>
                  </a:cubicBezTo>
                  <a:cubicBezTo>
                    <a:pt x="2087" y="2277"/>
                    <a:pt x="1869" y="2714"/>
                    <a:pt x="1598" y="3261"/>
                  </a:cubicBezTo>
                  <a:cubicBezTo>
                    <a:pt x="901" y="4663"/>
                    <a:pt x="1" y="8595"/>
                    <a:pt x="2996" y="8872"/>
                  </a:cubicBezTo>
                  <a:cubicBezTo>
                    <a:pt x="3925" y="8958"/>
                    <a:pt x="4791" y="9011"/>
                    <a:pt x="5579" y="9011"/>
                  </a:cubicBezTo>
                  <a:cubicBezTo>
                    <a:pt x="7971" y="9011"/>
                    <a:pt x="9643" y="8517"/>
                    <a:pt x="10184" y="6935"/>
                  </a:cubicBezTo>
                  <a:cubicBezTo>
                    <a:pt x="10923" y="4780"/>
                    <a:pt x="8011" y="1369"/>
                    <a:pt x="8011" y="1369"/>
                  </a:cubicBezTo>
                  <a:cubicBezTo>
                    <a:pt x="7358" y="631"/>
                    <a:pt x="6406" y="1"/>
                    <a:pt x="52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2215;p61">
              <a:extLst>
                <a:ext uri="{FF2B5EF4-FFF2-40B4-BE49-F238E27FC236}">
                  <a16:creationId xmlns:a16="http://schemas.microsoft.com/office/drawing/2014/main" id="{8D905E6F-8E45-8E2F-652A-7A46F8991736}"/>
                </a:ext>
              </a:extLst>
            </p:cNvPr>
            <p:cNvSpPr/>
            <p:nvPr/>
          </p:nvSpPr>
          <p:spPr>
            <a:xfrm>
              <a:off x="3109950" y="2800825"/>
              <a:ext cx="399825" cy="1598725"/>
            </a:xfrm>
            <a:custGeom>
              <a:avLst/>
              <a:gdLst/>
              <a:ahLst/>
              <a:cxnLst/>
              <a:rect l="l" t="t" r="r" b="b"/>
              <a:pathLst>
                <a:path w="15993" h="63949" extrusionOk="0">
                  <a:moveTo>
                    <a:pt x="6241" y="1"/>
                  </a:moveTo>
                  <a:cubicBezTo>
                    <a:pt x="2719" y="1"/>
                    <a:pt x="0" y="3473"/>
                    <a:pt x="0" y="10613"/>
                  </a:cubicBezTo>
                  <a:cubicBezTo>
                    <a:pt x="0" y="17458"/>
                    <a:pt x="682" y="30792"/>
                    <a:pt x="791" y="32165"/>
                  </a:cubicBezTo>
                  <a:cubicBezTo>
                    <a:pt x="2882" y="58479"/>
                    <a:pt x="3910" y="63203"/>
                    <a:pt x="3910" y="63203"/>
                  </a:cubicBezTo>
                  <a:cubicBezTo>
                    <a:pt x="5221" y="63645"/>
                    <a:pt x="6365" y="63949"/>
                    <a:pt x="7575" y="63949"/>
                  </a:cubicBezTo>
                  <a:cubicBezTo>
                    <a:pt x="8238" y="63949"/>
                    <a:pt x="8919" y="63858"/>
                    <a:pt x="9658" y="63648"/>
                  </a:cubicBezTo>
                  <a:lnTo>
                    <a:pt x="12851" y="17426"/>
                  </a:lnTo>
                  <a:cubicBezTo>
                    <a:pt x="12851" y="17426"/>
                    <a:pt x="15992" y="4158"/>
                    <a:pt x="9336" y="808"/>
                  </a:cubicBezTo>
                  <a:cubicBezTo>
                    <a:pt x="8270" y="271"/>
                    <a:pt x="7224" y="1"/>
                    <a:pt x="6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2216;p61">
              <a:extLst>
                <a:ext uri="{FF2B5EF4-FFF2-40B4-BE49-F238E27FC236}">
                  <a16:creationId xmlns:a16="http://schemas.microsoft.com/office/drawing/2014/main" id="{9A859D36-B37C-CD01-9C4F-8B3D9AFA01D9}"/>
                </a:ext>
              </a:extLst>
            </p:cNvPr>
            <p:cNvSpPr/>
            <p:nvPr/>
          </p:nvSpPr>
          <p:spPr>
            <a:xfrm>
              <a:off x="3142425" y="4346825"/>
              <a:ext cx="273075" cy="225300"/>
            </a:xfrm>
            <a:custGeom>
              <a:avLst/>
              <a:gdLst/>
              <a:ahLst/>
              <a:cxnLst/>
              <a:rect l="l" t="t" r="r" b="b"/>
              <a:pathLst>
                <a:path w="10923" h="9012" extrusionOk="0">
                  <a:moveTo>
                    <a:pt x="5267" y="1"/>
                  </a:moveTo>
                  <a:cubicBezTo>
                    <a:pt x="5019" y="1"/>
                    <a:pt x="4763" y="30"/>
                    <a:pt x="4499" y="95"/>
                  </a:cubicBezTo>
                  <a:cubicBezTo>
                    <a:pt x="3514" y="336"/>
                    <a:pt x="2703" y="1032"/>
                    <a:pt x="2253" y="1941"/>
                  </a:cubicBezTo>
                  <a:cubicBezTo>
                    <a:pt x="2087" y="2277"/>
                    <a:pt x="1869" y="2714"/>
                    <a:pt x="1597" y="3261"/>
                  </a:cubicBezTo>
                  <a:cubicBezTo>
                    <a:pt x="900" y="4663"/>
                    <a:pt x="0" y="8595"/>
                    <a:pt x="2996" y="8872"/>
                  </a:cubicBezTo>
                  <a:cubicBezTo>
                    <a:pt x="3925" y="8958"/>
                    <a:pt x="4791" y="9011"/>
                    <a:pt x="5578" y="9011"/>
                  </a:cubicBezTo>
                  <a:cubicBezTo>
                    <a:pt x="7971" y="9011"/>
                    <a:pt x="9643" y="8517"/>
                    <a:pt x="10184" y="6935"/>
                  </a:cubicBezTo>
                  <a:cubicBezTo>
                    <a:pt x="10922" y="4780"/>
                    <a:pt x="8011" y="1369"/>
                    <a:pt x="8011" y="1369"/>
                  </a:cubicBezTo>
                  <a:cubicBezTo>
                    <a:pt x="7357" y="631"/>
                    <a:pt x="6407" y="1"/>
                    <a:pt x="5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2217;p61">
              <a:extLst>
                <a:ext uri="{FF2B5EF4-FFF2-40B4-BE49-F238E27FC236}">
                  <a16:creationId xmlns:a16="http://schemas.microsoft.com/office/drawing/2014/main" id="{B9B3397E-A417-1751-DA3E-A92BA7E9C8B1}"/>
                </a:ext>
              </a:extLst>
            </p:cNvPr>
            <p:cNvSpPr/>
            <p:nvPr/>
          </p:nvSpPr>
          <p:spPr>
            <a:xfrm>
              <a:off x="2825700" y="2228200"/>
              <a:ext cx="433300" cy="216650"/>
            </a:xfrm>
            <a:custGeom>
              <a:avLst/>
              <a:gdLst/>
              <a:ahLst/>
              <a:cxnLst/>
              <a:rect l="l" t="t" r="r" b="b"/>
              <a:pathLst>
                <a:path w="17332" h="8666" extrusionOk="0">
                  <a:moveTo>
                    <a:pt x="0" y="1"/>
                  </a:moveTo>
                  <a:cubicBezTo>
                    <a:pt x="0" y="4787"/>
                    <a:pt x="3880" y="8665"/>
                    <a:pt x="8666" y="8665"/>
                  </a:cubicBezTo>
                  <a:cubicBezTo>
                    <a:pt x="13451" y="8665"/>
                    <a:pt x="17331" y="4787"/>
                    <a:pt x="17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2218;p61">
              <a:extLst>
                <a:ext uri="{FF2B5EF4-FFF2-40B4-BE49-F238E27FC236}">
                  <a16:creationId xmlns:a16="http://schemas.microsoft.com/office/drawing/2014/main" id="{DA040E18-4E73-AA1F-492B-53DB6312EDE4}"/>
                </a:ext>
              </a:extLst>
            </p:cNvPr>
            <p:cNvSpPr/>
            <p:nvPr/>
          </p:nvSpPr>
          <p:spPr>
            <a:xfrm>
              <a:off x="4172675" y="1876150"/>
              <a:ext cx="972450" cy="1366025"/>
            </a:xfrm>
            <a:custGeom>
              <a:avLst/>
              <a:gdLst/>
              <a:ahLst/>
              <a:cxnLst/>
              <a:rect l="l" t="t" r="r" b="b"/>
              <a:pathLst>
                <a:path w="38898" h="54641" extrusionOk="0">
                  <a:moveTo>
                    <a:pt x="7215" y="1"/>
                  </a:moveTo>
                  <a:cubicBezTo>
                    <a:pt x="3218" y="1"/>
                    <a:pt x="1" y="3218"/>
                    <a:pt x="1" y="7214"/>
                  </a:cubicBezTo>
                  <a:lnTo>
                    <a:pt x="1" y="47427"/>
                  </a:lnTo>
                  <a:cubicBezTo>
                    <a:pt x="1" y="51424"/>
                    <a:pt x="3218" y="54640"/>
                    <a:pt x="7215" y="54640"/>
                  </a:cubicBezTo>
                  <a:lnTo>
                    <a:pt x="31685" y="54640"/>
                  </a:lnTo>
                  <a:cubicBezTo>
                    <a:pt x="35681" y="54640"/>
                    <a:pt x="38898" y="51424"/>
                    <a:pt x="38898" y="47427"/>
                  </a:cubicBezTo>
                  <a:lnTo>
                    <a:pt x="38898" y="7214"/>
                  </a:lnTo>
                  <a:cubicBezTo>
                    <a:pt x="38898" y="3218"/>
                    <a:pt x="35681" y="1"/>
                    <a:pt x="31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2219;p61">
              <a:extLst>
                <a:ext uri="{FF2B5EF4-FFF2-40B4-BE49-F238E27FC236}">
                  <a16:creationId xmlns:a16="http://schemas.microsoft.com/office/drawing/2014/main" id="{B3296DFC-633D-477C-95BD-CE4C6B2C447C}"/>
                </a:ext>
              </a:extLst>
            </p:cNvPr>
            <p:cNvSpPr/>
            <p:nvPr/>
          </p:nvSpPr>
          <p:spPr>
            <a:xfrm>
              <a:off x="4219675" y="3557300"/>
              <a:ext cx="863350" cy="41825"/>
            </a:xfrm>
            <a:custGeom>
              <a:avLst/>
              <a:gdLst/>
              <a:ahLst/>
              <a:cxnLst/>
              <a:rect l="l" t="t" r="r" b="b"/>
              <a:pathLst>
                <a:path w="34534" h="1673" extrusionOk="0">
                  <a:moveTo>
                    <a:pt x="0" y="1"/>
                  </a:moveTo>
                  <a:lnTo>
                    <a:pt x="0" y="1673"/>
                  </a:lnTo>
                  <a:lnTo>
                    <a:pt x="34533" y="1673"/>
                  </a:lnTo>
                  <a:lnTo>
                    <a:pt x="34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2220;p61">
              <a:extLst>
                <a:ext uri="{FF2B5EF4-FFF2-40B4-BE49-F238E27FC236}">
                  <a16:creationId xmlns:a16="http://schemas.microsoft.com/office/drawing/2014/main" id="{9418F400-1D5A-9D29-E4E2-AB00C9B0A4FE}"/>
                </a:ext>
              </a:extLst>
            </p:cNvPr>
            <p:cNvSpPr/>
            <p:nvPr/>
          </p:nvSpPr>
          <p:spPr>
            <a:xfrm>
              <a:off x="4219675" y="3741225"/>
              <a:ext cx="863350" cy="41850"/>
            </a:xfrm>
            <a:custGeom>
              <a:avLst/>
              <a:gdLst/>
              <a:ahLst/>
              <a:cxnLst/>
              <a:rect l="l" t="t" r="r" b="b"/>
              <a:pathLst>
                <a:path w="34534" h="1674" extrusionOk="0">
                  <a:moveTo>
                    <a:pt x="0" y="0"/>
                  </a:moveTo>
                  <a:lnTo>
                    <a:pt x="0" y="1674"/>
                  </a:lnTo>
                  <a:lnTo>
                    <a:pt x="34533" y="1674"/>
                  </a:lnTo>
                  <a:lnTo>
                    <a:pt x="345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2221;p61">
              <a:extLst>
                <a:ext uri="{FF2B5EF4-FFF2-40B4-BE49-F238E27FC236}">
                  <a16:creationId xmlns:a16="http://schemas.microsoft.com/office/drawing/2014/main" id="{A8C26B58-C6B3-43EB-8BE0-B57056032846}"/>
                </a:ext>
              </a:extLst>
            </p:cNvPr>
            <p:cNvSpPr/>
            <p:nvPr/>
          </p:nvSpPr>
          <p:spPr>
            <a:xfrm>
              <a:off x="4028700" y="3181150"/>
              <a:ext cx="297900" cy="1312925"/>
            </a:xfrm>
            <a:custGeom>
              <a:avLst/>
              <a:gdLst/>
              <a:ahLst/>
              <a:cxnLst/>
              <a:rect l="l" t="t" r="r" b="b"/>
              <a:pathLst>
                <a:path w="11916" h="52517" extrusionOk="0">
                  <a:moveTo>
                    <a:pt x="8281" y="1"/>
                  </a:moveTo>
                  <a:lnTo>
                    <a:pt x="0" y="52517"/>
                  </a:lnTo>
                  <a:lnTo>
                    <a:pt x="3725" y="52517"/>
                  </a:lnTo>
                  <a:lnTo>
                    <a:pt x="11916" y="573"/>
                  </a:lnTo>
                  <a:lnTo>
                    <a:pt x="82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2222;p61">
              <a:extLst>
                <a:ext uri="{FF2B5EF4-FFF2-40B4-BE49-F238E27FC236}">
                  <a16:creationId xmlns:a16="http://schemas.microsoft.com/office/drawing/2014/main" id="{3795AA8F-39B0-C347-8711-6C6A5CA3AAA8}"/>
                </a:ext>
              </a:extLst>
            </p:cNvPr>
            <p:cNvSpPr/>
            <p:nvPr/>
          </p:nvSpPr>
          <p:spPr>
            <a:xfrm>
              <a:off x="4976050" y="3181150"/>
              <a:ext cx="297950" cy="1312925"/>
            </a:xfrm>
            <a:custGeom>
              <a:avLst/>
              <a:gdLst/>
              <a:ahLst/>
              <a:cxnLst/>
              <a:rect l="l" t="t" r="r" b="b"/>
              <a:pathLst>
                <a:path w="11918" h="52517" extrusionOk="0">
                  <a:moveTo>
                    <a:pt x="3636" y="1"/>
                  </a:moveTo>
                  <a:lnTo>
                    <a:pt x="0" y="573"/>
                  </a:lnTo>
                  <a:lnTo>
                    <a:pt x="8191" y="52517"/>
                  </a:lnTo>
                  <a:lnTo>
                    <a:pt x="11917" y="52517"/>
                  </a:lnTo>
                  <a:lnTo>
                    <a:pt x="36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2223;p61">
              <a:extLst>
                <a:ext uri="{FF2B5EF4-FFF2-40B4-BE49-F238E27FC236}">
                  <a16:creationId xmlns:a16="http://schemas.microsoft.com/office/drawing/2014/main" id="{D73B791F-2506-18C6-0960-8A80C6A9CBC2}"/>
                </a:ext>
              </a:extLst>
            </p:cNvPr>
            <p:cNvSpPr/>
            <p:nvPr/>
          </p:nvSpPr>
          <p:spPr>
            <a:xfrm>
              <a:off x="4306425" y="1755225"/>
              <a:ext cx="722300" cy="1101825"/>
            </a:xfrm>
            <a:custGeom>
              <a:avLst/>
              <a:gdLst/>
              <a:ahLst/>
              <a:cxnLst/>
              <a:rect l="l" t="t" r="r" b="b"/>
              <a:pathLst>
                <a:path w="28892" h="44073" extrusionOk="0">
                  <a:moveTo>
                    <a:pt x="15181" y="0"/>
                  </a:moveTo>
                  <a:cubicBezTo>
                    <a:pt x="13929" y="0"/>
                    <a:pt x="12769" y="88"/>
                    <a:pt x="11629" y="264"/>
                  </a:cubicBezTo>
                  <a:cubicBezTo>
                    <a:pt x="9103" y="657"/>
                    <a:pt x="6672" y="1490"/>
                    <a:pt x="3541" y="2788"/>
                  </a:cubicBezTo>
                  <a:lnTo>
                    <a:pt x="5111" y="26204"/>
                  </a:lnTo>
                  <a:lnTo>
                    <a:pt x="1" y="42460"/>
                  </a:lnTo>
                  <a:cubicBezTo>
                    <a:pt x="1" y="42460"/>
                    <a:pt x="12636" y="44072"/>
                    <a:pt x="21729" y="44072"/>
                  </a:cubicBezTo>
                  <a:cubicBezTo>
                    <a:pt x="24669" y="44072"/>
                    <a:pt x="27239" y="43904"/>
                    <a:pt x="28892" y="43458"/>
                  </a:cubicBezTo>
                  <a:lnTo>
                    <a:pt x="25456" y="25751"/>
                  </a:lnTo>
                  <a:lnTo>
                    <a:pt x="27836" y="2631"/>
                  </a:lnTo>
                  <a:cubicBezTo>
                    <a:pt x="25565" y="1675"/>
                    <a:pt x="23200" y="956"/>
                    <a:pt x="20782" y="514"/>
                  </a:cubicBezTo>
                  <a:cubicBezTo>
                    <a:pt x="19673" y="311"/>
                    <a:pt x="18554" y="167"/>
                    <a:pt x="17430" y="85"/>
                  </a:cubicBezTo>
                  <a:cubicBezTo>
                    <a:pt x="16641" y="29"/>
                    <a:pt x="15896" y="0"/>
                    <a:pt x="15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2224;p61">
              <a:extLst>
                <a:ext uri="{FF2B5EF4-FFF2-40B4-BE49-F238E27FC236}">
                  <a16:creationId xmlns:a16="http://schemas.microsoft.com/office/drawing/2014/main" id="{DE93BFCC-8A37-4FF9-BA78-5B91D07A5D5C}"/>
                </a:ext>
              </a:extLst>
            </p:cNvPr>
            <p:cNvSpPr/>
            <p:nvPr/>
          </p:nvSpPr>
          <p:spPr>
            <a:xfrm>
              <a:off x="4564375" y="1755250"/>
              <a:ext cx="261600" cy="124225"/>
            </a:xfrm>
            <a:custGeom>
              <a:avLst/>
              <a:gdLst/>
              <a:ahLst/>
              <a:cxnLst/>
              <a:rect l="l" t="t" r="r" b="b"/>
              <a:pathLst>
                <a:path w="10464" h="4969" extrusionOk="0">
                  <a:moveTo>
                    <a:pt x="4862" y="1"/>
                  </a:moveTo>
                  <a:cubicBezTo>
                    <a:pt x="3609" y="1"/>
                    <a:pt x="2450" y="88"/>
                    <a:pt x="1309" y="264"/>
                  </a:cubicBezTo>
                  <a:cubicBezTo>
                    <a:pt x="873" y="1274"/>
                    <a:pt x="1" y="4092"/>
                    <a:pt x="3479" y="4838"/>
                  </a:cubicBezTo>
                  <a:cubicBezTo>
                    <a:pt x="3893" y="4927"/>
                    <a:pt x="4293" y="4968"/>
                    <a:pt x="4679" y="4968"/>
                  </a:cubicBezTo>
                  <a:cubicBezTo>
                    <a:pt x="7605" y="4968"/>
                    <a:pt x="9692" y="2593"/>
                    <a:pt x="10464" y="514"/>
                  </a:cubicBezTo>
                  <a:cubicBezTo>
                    <a:pt x="9355" y="310"/>
                    <a:pt x="8236" y="167"/>
                    <a:pt x="7110" y="86"/>
                  </a:cubicBezTo>
                  <a:cubicBezTo>
                    <a:pt x="6321" y="29"/>
                    <a:pt x="5576" y="1"/>
                    <a:pt x="4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2225;p61">
              <a:extLst>
                <a:ext uri="{FF2B5EF4-FFF2-40B4-BE49-F238E27FC236}">
                  <a16:creationId xmlns:a16="http://schemas.microsoft.com/office/drawing/2014/main" id="{74875630-0195-902A-E178-15FEF12FF3A8}"/>
                </a:ext>
              </a:extLst>
            </p:cNvPr>
            <p:cNvSpPr/>
            <p:nvPr/>
          </p:nvSpPr>
          <p:spPr>
            <a:xfrm>
              <a:off x="4675525" y="4250800"/>
              <a:ext cx="123775" cy="101625"/>
            </a:xfrm>
            <a:custGeom>
              <a:avLst/>
              <a:gdLst/>
              <a:ahLst/>
              <a:cxnLst/>
              <a:rect l="l" t="t" r="r" b="b"/>
              <a:pathLst>
                <a:path w="4951" h="4065" extrusionOk="0">
                  <a:moveTo>
                    <a:pt x="0" y="0"/>
                  </a:moveTo>
                  <a:lnTo>
                    <a:pt x="416" y="3752"/>
                  </a:lnTo>
                  <a:lnTo>
                    <a:pt x="4950" y="4065"/>
                  </a:lnTo>
                  <a:lnTo>
                    <a:pt x="4950" y="4065"/>
                  </a:lnTo>
                  <a:lnTo>
                    <a:pt x="4742" y="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2226;p61">
              <a:extLst>
                <a:ext uri="{FF2B5EF4-FFF2-40B4-BE49-F238E27FC236}">
                  <a16:creationId xmlns:a16="http://schemas.microsoft.com/office/drawing/2014/main" id="{B2641474-CFDF-1AC8-146C-020CEDBD6CAF}"/>
                </a:ext>
              </a:extLst>
            </p:cNvPr>
            <p:cNvSpPr/>
            <p:nvPr/>
          </p:nvSpPr>
          <p:spPr>
            <a:xfrm>
              <a:off x="4636825" y="4334550"/>
              <a:ext cx="246275" cy="207750"/>
            </a:xfrm>
            <a:custGeom>
              <a:avLst/>
              <a:gdLst/>
              <a:ahLst/>
              <a:cxnLst/>
              <a:rect l="l" t="t" r="r" b="b"/>
              <a:pathLst>
                <a:path w="9851" h="8310" extrusionOk="0">
                  <a:moveTo>
                    <a:pt x="3772" y="1"/>
                  </a:moveTo>
                  <a:cubicBezTo>
                    <a:pt x="3152" y="1"/>
                    <a:pt x="2549" y="128"/>
                    <a:pt x="1964" y="402"/>
                  </a:cubicBezTo>
                  <a:cubicBezTo>
                    <a:pt x="1964" y="402"/>
                    <a:pt x="1084" y="1183"/>
                    <a:pt x="713" y="2682"/>
                  </a:cubicBezTo>
                  <a:cubicBezTo>
                    <a:pt x="341" y="4180"/>
                    <a:pt x="0" y="7990"/>
                    <a:pt x="3205" y="8203"/>
                  </a:cubicBezTo>
                  <a:cubicBezTo>
                    <a:pt x="4051" y="8260"/>
                    <a:pt x="4891" y="8309"/>
                    <a:pt x="5671" y="8309"/>
                  </a:cubicBezTo>
                  <a:cubicBezTo>
                    <a:pt x="7849" y="8309"/>
                    <a:pt x="9568" y="7927"/>
                    <a:pt x="9688" y="6261"/>
                  </a:cubicBezTo>
                  <a:cubicBezTo>
                    <a:pt x="9850" y="3998"/>
                    <a:pt x="6498" y="715"/>
                    <a:pt x="6498" y="715"/>
                  </a:cubicBezTo>
                  <a:cubicBezTo>
                    <a:pt x="5561" y="257"/>
                    <a:pt x="4650" y="1"/>
                    <a:pt x="3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2227;p61">
              <a:extLst>
                <a:ext uri="{FF2B5EF4-FFF2-40B4-BE49-F238E27FC236}">
                  <a16:creationId xmlns:a16="http://schemas.microsoft.com/office/drawing/2014/main" id="{0751980E-46B3-8844-1964-D479931AE571}"/>
                </a:ext>
              </a:extLst>
            </p:cNvPr>
            <p:cNvSpPr/>
            <p:nvPr/>
          </p:nvSpPr>
          <p:spPr>
            <a:xfrm>
              <a:off x="4221900" y="2694000"/>
              <a:ext cx="689950" cy="1600200"/>
            </a:xfrm>
            <a:custGeom>
              <a:avLst/>
              <a:gdLst/>
              <a:ahLst/>
              <a:cxnLst/>
              <a:rect l="l" t="t" r="r" b="b"/>
              <a:pathLst>
                <a:path w="27598" h="64008" extrusionOk="0">
                  <a:moveTo>
                    <a:pt x="15227" y="0"/>
                  </a:moveTo>
                  <a:cubicBezTo>
                    <a:pt x="12016" y="0"/>
                    <a:pt x="6007" y="291"/>
                    <a:pt x="3501" y="2342"/>
                  </a:cubicBezTo>
                  <a:cubicBezTo>
                    <a:pt x="0" y="5205"/>
                    <a:pt x="704" y="13425"/>
                    <a:pt x="4271" y="15668"/>
                  </a:cubicBezTo>
                  <a:cubicBezTo>
                    <a:pt x="7836" y="17911"/>
                    <a:pt x="13915" y="22321"/>
                    <a:pt x="13915" y="22321"/>
                  </a:cubicBezTo>
                  <a:lnTo>
                    <a:pt x="17336" y="63370"/>
                  </a:lnTo>
                  <a:lnTo>
                    <a:pt x="23461" y="64008"/>
                  </a:lnTo>
                  <a:cubicBezTo>
                    <a:pt x="23461" y="64008"/>
                    <a:pt x="27597" y="22321"/>
                    <a:pt x="25211" y="14842"/>
                  </a:cubicBezTo>
                  <a:cubicBezTo>
                    <a:pt x="22825" y="7364"/>
                    <a:pt x="17336" y="46"/>
                    <a:pt x="17336" y="46"/>
                  </a:cubicBezTo>
                  <a:cubicBezTo>
                    <a:pt x="17336" y="46"/>
                    <a:pt x="16502" y="0"/>
                    <a:pt x="15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2228;p61">
              <a:extLst>
                <a:ext uri="{FF2B5EF4-FFF2-40B4-BE49-F238E27FC236}">
                  <a16:creationId xmlns:a16="http://schemas.microsoft.com/office/drawing/2014/main" id="{7345E2D8-4686-AE9E-4F3C-32FDB374B736}"/>
                </a:ext>
              </a:extLst>
            </p:cNvPr>
            <p:cNvSpPr/>
            <p:nvPr/>
          </p:nvSpPr>
          <p:spPr>
            <a:xfrm>
              <a:off x="4209075" y="3918550"/>
              <a:ext cx="148575" cy="130325"/>
            </a:xfrm>
            <a:custGeom>
              <a:avLst/>
              <a:gdLst/>
              <a:ahLst/>
              <a:cxnLst/>
              <a:rect l="l" t="t" r="r" b="b"/>
              <a:pathLst>
                <a:path w="5943" h="5213" extrusionOk="0">
                  <a:moveTo>
                    <a:pt x="1043" y="1"/>
                  </a:moveTo>
                  <a:lnTo>
                    <a:pt x="1" y="4379"/>
                  </a:lnTo>
                  <a:lnTo>
                    <a:pt x="4222" y="5212"/>
                  </a:lnTo>
                  <a:lnTo>
                    <a:pt x="5943" y="1305"/>
                  </a:lnTo>
                  <a:lnTo>
                    <a:pt x="1043" y="1"/>
                  </a:lnTo>
                  <a:close/>
                </a:path>
              </a:pathLst>
            </a:custGeom>
            <a:solidFill>
              <a:srgbClr val="FDB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2229;p61">
              <a:extLst>
                <a:ext uri="{FF2B5EF4-FFF2-40B4-BE49-F238E27FC236}">
                  <a16:creationId xmlns:a16="http://schemas.microsoft.com/office/drawing/2014/main" id="{2BA5A144-49C1-941A-53D8-86BBB5454071}"/>
                </a:ext>
              </a:extLst>
            </p:cNvPr>
            <p:cNvSpPr/>
            <p:nvPr/>
          </p:nvSpPr>
          <p:spPr>
            <a:xfrm>
              <a:off x="4201825" y="2665025"/>
              <a:ext cx="900700" cy="1326850"/>
            </a:xfrm>
            <a:custGeom>
              <a:avLst/>
              <a:gdLst/>
              <a:ahLst/>
              <a:cxnLst/>
              <a:rect l="l" t="t" r="r" b="b"/>
              <a:pathLst>
                <a:path w="36028" h="53074" extrusionOk="0">
                  <a:moveTo>
                    <a:pt x="19585" y="0"/>
                  </a:moveTo>
                  <a:cubicBezTo>
                    <a:pt x="17319" y="0"/>
                    <a:pt x="14489" y="626"/>
                    <a:pt x="12410" y="3193"/>
                  </a:cubicBezTo>
                  <a:cubicBezTo>
                    <a:pt x="8353" y="8205"/>
                    <a:pt x="0" y="50925"/>
                    <a:pt x="0" y="50925"/>
                  </a:cubicBezTo>
                  <a:lnTo>
                    <a:pt x="6683" y="53073"/>
                  </a:lnTo>
                  <a:lnTo>
                    <a:pt x="21188" y="14861"/>
                  </a:lnTo>
                  <a:cubicBezTo>
                    <a:pt x="21188" y="14861"/>
                    <a:pt x="25354" y="17239"/>
                    <a:pt x="29111" y="17239"/>
                  </a:cubicBezTo>
                  <a:cubicBezTo>
                    <a:pt x="31782" y="17239"/>
                    <a:pt x="34245" y="16038"/>
                    <a:pt x="34859" y="11929"/>
                  </a:cubicBezTo>
                  <a:cubicBezTo>
                    <a:pt x="36027" y="4101"/>
                    <a:pt x="23389" y="568"/>
                    <a:pt x="23389" y="568"/>
                  </a:cubicBezTo>
                  <a:cubicBezTo>
                    <a:pt x="23389" y="568"/>
                    <a:pt x="21742" y="0"/>
                    <a:pt x="19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2230;p61">
              <a:extLst>
                <a:ext uri="{FF2B5EF4-FFF2-40B4-BE49-F238E27FC236}">
                  <a16:creationId xmlns:a16="http://schemas.microsoft.com/office/drawing/2014/main" id="{70F72052-2538-AEA4-1F23-B01F4335040A}"/>
                </a:ext>
              </a:extLst>
            </p:cNvPr>
            <p:cNvSpPr/>
            <p:nvPr/>
          </p:nvSpPr>
          <p:spPr>
            <a:xfrm>
              <a:off x="3971100" y="3989500"/>
              <a:ext cx="361925" cy="404975"/>
            </a:xfrm>
            <a:custGeom>
              <a:avLst/>
              <a:gdLst/>
              <a:ahLst/>
              <a:cxnLst/>
              <a:rect l="l" t="t" r="r" b="b"/>
              <a:pathLst>
                <a:path w="14477" h="16199" extrusionOk="0">
                  <a:moveTo>
                    <a:pt x="9887" y="1"/>
                  </a:moveTo>
                  <a:cubicBezTo>
                    <a:pt x="9887" y="1"/>
                    <a:pt x="6633" y="5789"/>
                    <a:pt x="3318" y="9781"/>
                  </a:cubicBezTo>
                  <a:cubicBezTo>
                    <a:pt x="1" y="13776"/>
                    <a:pt x="1426" y="16199"/>
                    <a:pt x="4084" y="16199"/>
                  </a:cubicBezTo>
                  <a:cubicBezTo>
                    <a:pt x="4758" y="16199"/>
                    <a:pt x="5513" y="16043"/>
                    <a:pt x="6289" y="15716"/>
                  </a:cubicBezTo>
                  <a:cubicBezTo>
                    <a:pt x="10121" y="14104"/>
                    <a:pt x="12282" y="9333"/>
                    <a:pt x="13380" y="7988"/>
                  </a:cubicBezTo>
                  <a:cubicBezTo>
                    <a:pt x="14476" y="6643"/>
                    <a:pt x="14290" y="1126"/>
                    <a:pt x="14290" y="1126"/>
                  </a:cubicBezTo>
                  <a:lnTo>
                    <a:pt x="14290" y="1126"/>
                  </a:lnTo>
                  <a:cubicBezTo>
                    <a:pt x="13905" y="1164"/>
                    <a:pt x="13553" y="1181"/>
                    <a:pt x="13229" y="1181"/>
                  </a:cubicBezTo>
                  <a:cubicBezTo>
                    <a:pt x="10522" y="1181"/>
                    <a:pt x="9887" y="1"/>
                    <a:pt x="9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2231;p61">
              <a:extLst>
                <a:ext uri="{FF2B5EF4-FFF2-40B4-BE49-F238E27FC236}">
                  <a16:creationId xmlns:a16="http://schemas.microsoft.com/office/drawing/2014/main" id="{3DC12104-A063-B4EC-4A6B-F138C8077D53}"/>
                </a:ext>
              </a:extLst>
            </p:cNvPr>
            <p:cNvSpPr/>
            <p:nvPr/>
          </p:nvSpPr>
          <p:spPr>
            <a:xfrm>
              <a:off x="4675025" y="994975"/>
              <a:ext cx="284575" cy="272700"/>
            </a:xfrm>
            <a:custGeom>
              <a:avLst/>
              <a:gdLst/>
              <a:ahLst/>
              <a:cxnLst/>
              <a:rect l="l" t="t" r="r" b="b"/>
              <a:pathLst>
                <a:path w="11383" h="10908" extrusionOk="0">
                  <a:moveTo>
                    <a:pt x="5689" y="1"/>
                  </a:moveTo>
                  <a:cubicBezTo>
                    <a:pt x="3123" y="1"/>
                    <a:pt x="908" y="1800"/>
                    <a:pt x="366" y="4285"/>
                  </a:cubicBezTo>
                  <a:cubicBezTo>
                    <a:pt x="315" y="4517"/>
                    <a:pt x="280" y="4752"/>
                    <a:pt x="260" y="4987"/>
                  </a:cubicBezTo>
                  <a:cubicBezTo>
                    <a:pt x="0" y="7989"/>
                    <a:pt x="2223" y="10630"/>
                    <a:pt x="5225" y="10887"/>
                  </a:cubicBezTo>
                  <a:cubicBezTo>
                    <a:pt x="5384" y="10901"/>
                    <a:pt x="5542" y="10908"/>
                    <a:pt x="5699" y="10908"/>
                  </a:cubicBezTo>
                  <a:cubicBezTo>
                    <a:pt x="8499" y="10908"/>
                    <a:pt x="10880" y="8765"/>
                    <a:pt x="11125" y="5922"/>
                  </a:cubicBezTo>
                  <a:cubicBezTo>
                    <a:pt x="11383" y="2921"/>
                    <a:pt x="9161" y="279"/>
                    <a:pt x="6160" y="21"/>
                  </a:cubicBezTo>
                  <a:cubicBezTo>
                    <a:pt x="6002" y="7"/>
                    <a:pt x="5845" y="1"/>
                    <a:pt x="5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2232;p61">
              <a:extLst>
                <a:ext uri="{FF2B5EF4-FFF2-40B4-BE49-F238E27FC236}">
                  <a16:creationId xmlns:a16="http://schemas.microsoft.com/office/drawing/2014/main" id="{77056ACD-E672-7EB3-6445-CFCF3FF0ADB0}"/>
                </a:ext>
              </a:extLst>
            </p:cNvPr>
            <p:cNvSpPr/>
            <p:nvPr/>
          </p:nvSpPr>
          <p:spPr>
            <a:xfrm>
              <a:off x="4675025" y="1102075"/>
              <a:ext cx="198325" cy="165625"/>
            </a:xfrm>
            <a:custGeom>
              <a:avLst/>
              <a:gdLst/>
              <a:ahLst/>
              <a:cxnLst/>
              <a:rect l="l" t="t" r="r" b="b"/>
              <a:pathLst>
                <a:path w="7933" h="6625" extrusionOk="0">
                  <a:moveTo>
                    <a:pt x="366" y="1"/>
                  </a:moveTo>
                  <a:cubicBezTo>
                    <a:pt x="315" y="233"/>
                    <a:pt x="280" y="468"/>
                    <a:pt x="260" y="703"/>
                  </a:cubicBezTo>
                  <a:cubicBezTo>
                    <a:pt x="0" y="3705"/>
                    <a:pt x="2223" y="6346"/>
                    <a:pt x="5225" y="6603"/>
                  </a:cubicBezTo>
                  <a:cubicBezTo>
                    <a:pt x="5383" y="6617"/>
                    <a:pt x="5541" y="6624"/>
                    <a:pt x="5698" y="6624"/>
                  </a:cubicBezTo>
                  <a:cubicBezTo>
                    <a:pt x="6467" y="6624"/>
                    <a:pt x="7229" y="6460"/>
                    <a:pt x="7932" y="6143"/>
                  </a:cubicBezTo>
                  <a:cubicBezTo>
                    <a:pt x="6478" y="1302"/>
                    <a:pt x="2061" y="234"/>
                    <a:pt x="3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2233;p61">
              <a:extLst>
                <a:ext uri="{FF2B5EF4-FFF2-40B4-BE49-F238E27FC236}">
                  <a16:creationId xmlns:a16="http://schemas.microsoft.com/office/drawing/2014/main" id="{58AE4F5D-C73F-F357-A6AE-D12C372182F3}"/>
                </a:ext>
              </a:extLst>
            </p:cNvPr>
            <p:cNvSpPr/>
            <p:nvPr/>
          </p:nvSpPr>
          <p:spPr>
            <a:xfrm>
              <a:off x="4370150" y="1433600"/>
              <a:ext cx="119225" cy="319200"/>
            </a:xfrm>
            <a:custGeom>
              <a:avLst/>
              <a:gdLst/>
              <a:ahLst/>
              <a:cxnLst/>
              <a:rect l="l" t="t" r="r" b="b"/>
              <a:pathLst>
                <a:path w="4769" h="12768" extrusionOk="0">
                  <a:moveTo>
                    <a:pt x="390" y="1"/>
                  </a:moveTo>
                  <a:cubicBezTo>
                    <a:pt x="237" y="1"/>
                    <a:pt x="103" y="45"/>
                    <a:pt x="0" y="140"/>
                  </a:cubicBezTo>
                  <a:cubicBezTo>
                    <a:pt x="0" y="140"/>
                    <a:pt x="303" y="4499"/>
                    <a:pt x="1448" y="6908"/>
                  </a:cubicBezTo>
                  <a:cubicBezTo>
                    <a:pt x="2714" y="9566"/>
                    <a:pt x="3564" y="9998"/>
                    <a:pt x="3362" y="12768"/>
                  </a:cubicBezTo>
                  <a:cubicBezTo>
                    <a:pt x="3362" y="12768"/>
                    <a:pt x="4768" y="11406"/>
                    <a:pt x="4538" y="9984"/>
                  </a:cubicBezTo>
                  <a:cubicBezTo>
                    <a:pt x="4307" y="8562"/>
                    <a:pt x="1952" y="4888"/>
                    <a:pt x="2497" y="3140"/>
                  </a:cubicBezTo>
                  <a:cubicBezTo>
                    <a:pt x="2964" y="1637"/>
                    <a:pt x="1324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2234;p61">
              <a:extLst>
                <a:ext uri="{FF2B5EF4-FFF2-40B4-BE49-F238E27FC236}">
                  <a16:creationId xmlns:a16="http://schemas.microsoft.com/office/drawing/2014/main" id="{771AC72A-8E55-329A-5136-7A1921CCBFD4}"/>
                </a:ext>
              </a:extLst>
            </p:cNvPr>
            <p:cNvSpPr/>
            <p:nvPr/>
          </p:nvSpPr>
          <p:spPr>
            <a:xfrm>
              <a:off x="4361500" y="1112650"/>
              <a:ext cx="540500" cy="493975"/>
            </a:xfrm>
            <a:custGeom>
              <a:avLst/>
              <a:gdLst/>
              <a:ahLst/>
              <a:cxnLst/>
              <a:rect l="l" t="t" r="r" b="b"/>
              <a:pathLst>
                <a:path w="21620" h="19759" extrusionOk="0">
                  <a:moveTo>
                    <a:pt x="10882" y="0"/>
                  </a:moveTo>
                  <a:cubicBezTo>
                    <a:pt x="10741" y="0"/>
                    <a:pt x="10598" y="3"/>
                    <a:pt x="10454" y="8"/>
                  </a:cubicBezTo>
                  <a:cubicBezTo>
                    <a:pt x="4349" y="229"/>
                    <a:pt x="1635" y="2981"/>
                    <a:pt x="735" y="5904"/>
                  </a:cubicBezTo>
                  <a:cubicBezTo>
                    <a:pt x="354" y="7137"/>
                    <a:pt x="1" y="9778"/>
                    <a:pt x="136" y="11091"/>
                  </a:cubicBezTo>
                  <a:cubicBezTo>
                    <a:pt x="260" y="12293"/>
                    <a:pt x="399" y="13452"/>
                    <a:pt x="552" y="14569"/>
                  </a:cubicBezTo>
                  <a:cubicBezTo>
                    <a:pt x="959" y="17545"/>
                    <a:pt x="3508" y="19759"/>
                    <a:pt x="6511" y="19759"/>
                  </a:cubicBezTo>
                  <a:lnTo>
                    <a:pt x="15428" y="19759"/>
                  </a:lnTo>
                  <a:cubicBezTo>
                    <a:pt x="18703" y="19759"/>
                    <a:pt x="21369" y="17138"/>
                    <a:pt x="21442" y="13862"/>
                  </a:cubicBezTo>
                  <a:cubicBezTo>
                    <a:pt x="21444" y="13841"/>
                    <a:pt x="21444" y="13818"/>
                    <a:pt x="21444" y="13796"/>
                  </a:cubicBezTo>
                  <a:cubicBezTo>
                    <a:pt x="21620" y="6224"/>
                    <a:pt x="17816" y="0"/>
                    <a:pt x="108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2235;p61">
              <a:extLst>
                <a:ext uri="{FF2B5EF4-FFF2-40B4-BE49-F238E27FC236}">
                  <a16:creationId xmlns:a16="http://schemas.microsoft.com/office/drawing/2014/main" id="{5CD8D3C6-A775-9B35-5FA7-9B7F855F8C8E}"/>
                </a:ext>
              </a:extLst>
            </p:cNvPr>
            <p:cNvSpPr/>
            <p:nvPr/>
          </p:nvSpPr>
          <p:spPr>
            <a:xfrm>
              <a:off x="4612625" y="1615425"/>
              <a:ext cx="167300" cy="200150"/>
            </a:xfrm>
            <a:custGeom>
              <a:avLst/>
              <a:gdLst/>
              <a:ahLst/>
              <a:cxnLst/>
              <a:rect l="l" t="t" r="r" b="b"/>
              <a:pathLst>
                <a:path w="6692" h="8006" extrusionOk="0">
                  <a:moveTo>
                    <a:pt x="5550" y="0"/>
                  </a:moveTo>
                  <a:cubicBezTo>
                    <a:pt x="5055" y="0"/>
                    <a:pt x="4456" y="170"/>
                    <a:pt x="3834" y="408"/>
                  </a:cubicBezTo>
                  <a:cubicBezTo>
                    <a:pt x="2925" y="750"/>
                    <a:pt x="1965" y="1243"/>
                    <a:pt x="1209" y="1552"/>
                  </a:cubicBezTo>
                  <a:cubicBezTo>
                    <a:pt x="494" y="1848"/>
                    <a:pt x="1" y="2083"/>
                    <a:pt x="1" y="2083"/>
                  </a:cubicBezTo>
                  <a:lnTo>
                    <a:pt x="319" y="3866"/>
                  </a:lnTo>
                  <a:lnTo>
                    <a:pt x="677" y="5879"/>
                  </a:lnTo>
                  <a:lnTo>
                    <a:pt x="984" y="7620"/>
                  </a:lnTo>
                  <a:cubicBezTo>
                    <a:pt x="1471" y="7895"/>
                    <a:pt x="1996" y="8005"/>
                    <a:pt x="2523" y="8005"/>
                  </a:cubicBezTo>
                  <a:cubicBezTo>
                    <a:pt x="3103" y="8005"/>
                    <a:pt x="3685" y="7872"/>
                    <a:pt x="4222" y="7680"/>
                  </a:cubicBezTo>
                  <a:cubicBezTo>
                    <a:pt x="5602" y="7188"/>
                    <a:pt x="6691" y="6310"/>
                    <a:pt x="6691" y="6310"/>
                  </a:cubicBezTo>
                  <a:lnTo>
                    <a:pt x="6679" y="6170"/>
                  </a:lnTo>
                  <a:lnTo>
                    <a:pt x="6625" y="5510"/>
                  </a:lnTo>
                  <a:lnTo>
                    <a:pt x="6264" y="1065"/>
                  </a:lnTo>
                  <a:lnTo>
                    <a:pt x="6189" y="133"/>
                  </a:lnTo>
                  <a:cubicBezTo>
                    <a:pt x="6007" y="40"/>
                    <a:pt x="5791" y="0"/>
                    <a:pt x="5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2236;p61">
              <a:extLst>
                <a:ext uri="{FF2B5EF4-FFF2-40B4-BE49-F238E27FC236}">
                  <a16:creationId xmlns:a16="http://schemas.microsoft.com/office/drawing/2014/main" id="{8BCD3036-EBB1-14D1-210C-016646E7FB11}"/>
                </a:ext>
              </a:extLst>
            </p:cNvPr>
            <p:cNvSpPr/>
            <p:nvPr/>
          </p:nvSpPr>
          <p:spPr>
            <a:xfrm>
              <a:off x="4612675" y="1643650"/>
              <a:ext cx="122975" cy="118800"/>
            </a:xfrm>
            <a:custGeom>
              <a:avLst/>
              <a:gdLst/>
              <a:ahLst/>
              <a:cxnLst/>
              <a:rect l="l" t="t" r="r" b="b"/>
              <a:pathLst>
                <a:path w="4919" h="4752" extrusionOk="0">
                  <a:moveTo>
                    <a:pt x="4919" y="0"/>
                  </a:moveTo>
                  <a:lnTo>
                    <a:pt x="1207" y="423"/>
                  </a:lnTo>
                  <a:cubicBezTo>
                    <a:pt x="490" y="719"/>
                    <a:pt x="1" y="955"/>
                    <a:pt x="1" y="955"/>
                  </a:cubicBezTo>
                  <a:lnTo>
                    <a:pt x="675" y="4751"/>
                  </a:lnTo>
                  <a:cubicBezTo>
                    <a:pt x="3187" y="3842"/>
                    <a:pt x="4919" y="0"/>
                    <a:pt x="4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2237;p61">
              <a:extLst>
                <a:ext uri="{FF2B5EF4-FFF2-40B4-BE49-F238E27FC236}">
                  <a16:creationId xmlns:a16="http://schemas.microsoft.com/office/drawing/2014/main" id="{DC08C1DF-4955-08C0-0C28-5CC181231692}"/>
                </a:ext>
              </a:extLst>
            </p:cNvPr>
            <p:cNvSpPr/>
            <p:nvPr/>
          </p:nvSpPr>
          <p:spPr>
            <a:xfrm>
              <a:off x="4390300" y="1298250"/>
              <a:ext cx="422125" cy="419175"/>
            </a:xfrm>
            <a:custGeom>
              <a:avLst/>
              <a:gdLst/>
              <a:ahLst/>
              <a:cxnLst/>
              <a:rect l="l" t="t" r="r" b="b"/>
              <a:pathLst>
                <a:path w="16885" h="16767" extrusionOk="0">
                  <a:moveTo>
                    <a:pt x="13698" y="0"/>
                  </a:moveTo>
                  <a:lnTo>
                    <a:pt x="11331" y="22"/>
                  </a:lnTo>
                  <a:lnTo>
                    <a:pt x="122" y="125"/>
                  </a:lnTo>
                  <a:cubicBezTo>
                    <a:pt x="122" y="125"/>
                    <a:pt x="108" y="293"/>
                    <a:pt x="90" y="598"/>
                  </a:cubicBezTo>
                  <a:cubicBezTo>
                    <a:pt x="53" y="1258"/>
                    <a:pt x="1" y="2558"/>
                    <a:pt x="39" y="4144"/>
                  </a:cubicBezTo>
                  <a:cubicBezTo>
                    <a:pt x="42" y="4264"/>
                    <a:pt x="45" y="4382"/>
                    <a:pt x="50" y="4507"/>
                  </a:cubicBezTo>
                  <a:cubicBezTo>
                    <a:pt x="191" y="8915"/>
                    <a:pt x="1069" y="15231"/>
                    <a:pt x="4828" y="16408"/>
                  </a:cubicBezTo>
                  <a:cubicBezTo>
                    <a:pt x="5627" y="16659"/>
                    <a:pt x="6431" y="16767"/>
                    <a:pt x="7223" y="16767"/>
                  </a:cubicBezTo>
                  <a:cubicBezTo>
                    <a:pt x="7897" y="16767"/>
                    <a:pt x="8563" y="16688"/>
                    <a:pt x="9210" y="16553"/>
                  </a:cubicBezTo>
                  <a:cubicBezTo>
                    <a:pt x="10554" y="16272"/>
                    <a:pt x="11814" y="15746"/>
                    <a:pt x="12911" y="15161"/>
                  </a:cubicBezTo>
                  <a:cubicBezTo>
                    <a:pt x="13691" y="14742"/>
                    <a:pt x="14440" y="14271"/>
                    <a:pt x="15157" y="13752"/>
                  </a:cubicBezTo>
                  <a:cubicBezTo>
                    <a:pt x="15656" y="13391"/>
                    <a:pt x="16063" y="13064"/>
                    <a:pt x="16347" y="12823"/>
                  </a:cubicBezTo>
                  <a:cubicBezTo>
                    <a:pt x="16654" y="12562"/>
                    <a:pt x="16823" y="12398"/>
                    <a:pt x="16823" y="12398"/>
                  </a:cubicBezTo>
                  <a:cubicBezTo>
                    <a:pt x="16823" y="12398"/>
                    <a:pt x="16885" y="11443"/>
                    <a:pt x="16866" y="10056"/>
                  </a:cubicBezTo>
                  <a:cubicBezTo>
                    <a:pt x="16846" y="8582"/>
                    <a:pt x="16739" y="6621"/>
                    <a:pt x="16376" y="4806"/>
                  </a:cubicBezTo>
                  <a:cubicBezTo>
                    <a:pt x="15943" y="2634"/>
                    <a:pt x="15146" y="670"/>
                    <a:pt x="136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2238;p61">
              <a:extLst>
                <a:ext uri="{FF2B5EF4-FFF2-40B4-BE49-F238E27FC236}">
                  <a16:creationId xmlns:a16="http://schemas.microsoft.com/office/drawing/2014/main" id="{AB9526C4-FDF8-B742-A5DE-CBCBFAC9A7AB}"/>
                </a:ext>
              </a:extLst>
            </p:cNvPr>
            <p:cNvSpPr/>
            <p:nvPr/>
          </p:nvSpPr>
          <p:spPr>
            <a:xfrm>
              <a:off x="4752775" y="1417700"/>
              <a:ext cx="116675" cy="164600"/>
            </a:xfrm>
            <a:custGeom>
              <a:avLst/>
              <a:gdLst/>
              <a:ahLst/>
              <a:cxnLst/>
              <a:rect l="l" t="t" r="r" b="b"/>
              <a:pathLst>
                <a:path w="4667" h="6584" extrusionOk="0">
                  <a:moveTo>
                    <a:pt x="1969" y="0"/>
                  </a:moveTo>
                  <a:cubicBezTo>
                    <a:pt x="848" y="0"/>
                    <a:pt x="1" y="1401"/>
                    <a:pt x="1" y="1401"/>
                  </a:cubicBezTo>
                  <a:lnTo>
                    <a:pt x="452" y="6583"/>
                  </a:lnTo>
                  <a:cubicBezTo>
                    <a:pt x="462" y="6583"/>
                    <a:pt x="472" y="6583"/>
                    <a:pt x="482" y="6583"/>
                  </a:cubicBezTo>
                  <a:cubicBezTo>
                    <a:pt x="3901" y="6583"/>
                    <a:pt x="4667" y="1752"/>
                    <a:pt x="2944" y="377"/>
                  </a:cubicBezTo>
                  <a:cubicBezTo>
                    <a:pt x="2607" y="106"/>
                    <a:pt x="2277" y="0"/>
                    <a:pt x="1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2239;p61">
              <a:extLst>
                <a:ext uri="{FF2B5EF4-FFF2-40B4-BE49-F238E27FC236}">
                  <a16:creationId xmlns:a16="http://schemas.microsoft.com/office/drawing/2014/main" id="{41EAE930-9BB5-A3B7-A427-601162242BD1}"/>
                </a:ext>
              </a:extLst>
            </p:cNvPr>
            <p:cNvSpPr/>
            <p:nvPr/>
          </p:nvSpPr>
          <p:spPr>
            <a:xfrm>
              <a:off x="4382250" y="1293625"/>
              <a:ext cx="430050" cy="191725"/>
            </a:xfrm>
            <a:custGeom>
              <a:avLst/>
              <a:gdLst/>
              <a:ahLst/>
              <a:cxnLst/>
              <a:rect l="l" t="t" r="r" b="b"/>
              <a:pathLst>
                <a:path w="17202" h="7669" extrusionOk="0">
                  <a:moveTo>
                    <a:pt x="13947" y="1"/>
                  </a:moveTo>
                  <a:lnTo>
                    <a:pt x="32" y="128"/>
                  </a:lnTo>
                  <a:cubicBezTo>
                    <a:pt x="32" y="128"/>
                    <a:pt x="18" y="302"/>
                    <a:pt x="0" y="614"/>
                  </a:cubicBezTo>
                  <a:cubicBezTo>
                    <a:pt x="35" y="2097"/>
                    <a:pt x="2635" y="3582"/>
                    <a:pt x="12129" y="3666"/>
                  </a:cubicBezTo>
                  <a:cubicBezTo>
                    <a:pt x="12129" y="3666"/>
                    <a:pt x="12132" y="7669"/>
                    <a:pt x="13768" y="7669"/>
                  </a:cubicBezTo>
                  <a:cubicBezTo>
                    <a:pt x="13842" y="7669"/>
                    <a:pt x="13920" y="7660"/>
                    <a:pt x="14002" y="7643"/>
                  </a:cubicBezTo>
                  <a:cubicBezTo>
                    <a:pt x="14447" y="7548"/>
                    <a:pt x="14885" y="5017"/>
                    <a:pt x="16695" y="4898"/>
                  </a:cubicBezTo>
                  <a:cubicBezTo>
                    <a:pt x="17202" y="753"/>
                    <a:pt x="15416" y="675"/>
                    <a:pt x="139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2240;p61">
              <a:extLst>
                <a:ext uri="{FF2B5EF4-FFF2-40B4-BE49-F238E27FC236}">
                  <a16:creationId xmlns:a16="http://schemas.microsoft.com/office/drawing/2014/main" id="{C51B28BE-C7C5-2D12-CF47-B9C9DE3422D6}"/>
                </a:ext>
              </a:extLst>
            </p:cNvPr>
            <p:cNvSpPr/>
            <p:nvPr/>
          </p:nvSpPr>
          <p:spPr>
            <a:xfrm>
              <a:off x="4676925" y="1383775"/>
              <a:ext cx="118150" cy="312650"/>
            </a:xfrm>
            <a:custGeom>
              <a:avLst/>
              <a:gdLst/>
              <a:ahLst/>
              <a:cxnLst/>
              <a:rect l="l" t="t" r="r" b="b"/>
              <a:pathLst>
                <a:path w="4726" h="12506" extrusionOk="0">
                  <a:moveTo>
                    <a:pt x="870" y="1"/>
                  </a:moveTo>
                  <a:cubicBezTo>
                    <a:pt x="715" y="1"/>
                    <a:pt x="573" y="50"/>
                    <a:pt x="458" y="157"/>
                  </a:cubicBezTo>
                  <a:cubicBezTo>
                    <a:pt x="458" y="157"/>
                    <a:pt x="1" y="4378"/>
                    <a:pt x="1406" y="6646"/>
                  </a:cubicBezTo>
                  <a:cubicBezTo>
                    <a:pt x="2811" y="8914"/>
                    <a:pt x="4079" y="9767"/>
                    <a:pt x="3319" y="12505"/>
                  </a:cubicBezTo>
                  <a:cubicBezTo>
                    <a:pt x="3319" y="12505"/>
                    <a:pt x="4726" y="11143"/>
                    <a:pt x="4495" y="9721"/>
                  </a:cubicBezTo>
                  <a:cubicBezTo>
                    <a:pt x="4263" y="8299"/>
                    <a:pt x="1909" y="4627"/>
                    <a:pt x="2453" y="2878"/>
                  </a:cubicBezTo>
                  <a:cubicBezTo>
                    <a:pt x="2912" y="1404"/>
                    <a:pt x="1700" y="1"/>
                    <a:pt x="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2241;p61">
              <a:extLst>
                <a:ext uri="{FF2B5EF4-FFF2-40B4-BE49-F238E27FC236}">
                  <a16:creationId xmlns:a16="http://schemas.microsoft.com/office/drawing/2014/main" id="{96D5F226-72FC-61E8-9C18-D88E25BADBB8}"/>
                </a:ext>
              </a:extLst>
            </p:cNvPr>
            <p:cNvSpPr/>
            <p:nvPr/>
          </p:nvSpPr>
          <p:spPr>
            <a:xfrm>
              <a:off x="4751600" y="1821075"/>
              <a:ext cx="525875" cy="623525"/>
            </a:xfrm>
            <a:custGeom>
              <a:avLst/>
              <a:gdLst/>
              <a:ahLst/>
              <a:cxnLst/>
              <a:rect l="l" t="t" r="r" b="b"/>
              <a:pathLst>
                <a:path w="21035" h="24941" extrusionOk="0">
                  <a:moveTo>
                    <a:pt x="10027" y="0"/>
                  </a:moveTo>
                  <a:cubicBezTo>
                    <a:pt x="7122" y="4880"/>
                    <a:pt x="9493" y="11544"/>
                    <a:pt x="9493" y="11544"/>
                  </a:cubicBezTo>
                  <a:lnTo>
                    <a:pt x="12989" y="19403"/>
                  </a:lnTo>
                  <a:cubicBezTo>
                    <a:pt x="9929" y="20226"/>
                    <a:pt x="705" y="21451"/>
                    <a:pt x="705" y="21451"/>
                  </a:cubicBezTo>
                  <a:lnTo>
                    <a:pt x="0" y="24941"/>
                  </a:lnTo>
                  <a:lnTo>
                    <a:pt x="17672" y="24941"/>
                  </a:lnTo>
                  <a:cubicBezTo>
                    <a:pt x="19671" y="24941"/>
                    <a:pt x="21035" y="22920"/>
                    <a:pt x="20292" y="21064"/>
                  </a:cubicBezTo>
                  <a:cubicBezTo>
                    <a:pt x="16089" y="10571"/>
                    <a:pt x="10027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2242;p61">
              <a:extLst>
                <a:ext uri="{FF2B5EF4-FFF2-40B4-BE49-F238E27FC236}">
                  <a16:creationId xmlns:a16="http://schemas.microsoft.com/office/drawing/2014/main" id="{7FFBC578-3ECA-FF47-8005-9368AA1CCFAE}"/>
                </a:ext>
              </a:extLst>
            </p:cNvPr>
            <p:cNvSpPr/>
            <p:nvPr/>
          </p:nvSpPr>
          <p:spPr>
            <a:xfrm>
              <a:off x="4507950" y="2345925"/>
              <a:ext cx="286625" cy="98925"/>
            </a:xfrm>
            <a:custGeom>
              <a:avLst/>
              <a:gdLst/>
              <a:ahLst/>
              <a:cxnLst/>
              <a:rect l="l" t="t" r="r" b="b"/>
              <a:pathLst>
                <a:path w="11465" h="3957" extrusionOk="0">
                  <a:moveTo>
                    <a:pt x="7409" y="0"/>
                  </a:moveTo>
                  <a:cubicBezTo>
                    <a:pt x="6885" y="0"/>
                    <a:pt x="6339" y="48"/>
                    <a:pt x="5814" y="174"/>
                  </a:cubicBezTo>
                  <a:cubicBezTo>
                    <a:pt x="3663" y="692"/>
                    <a:pt x="1" y="2006"/>
                    <a:pt x="1" y="3956"/>
                  </a:cubicBezTo>
                  <a:lnTo>
                    <a:pt x="9746" y="3956"/>
                  </a:lnTo>
                  <a:cubicBezTo>
                    <a:pt x="9746" y="3956"/>
                    <a:pt x="11465" y="2213"/>
                    <a:pt x="10451" y="457"/>
                  </a:cubicBezTo>
                  <a:cubicBezTo>
                    <a:pt x="10451" y="457"/>
                    <a:pt x="9031" y="0"/>
                    <a:pt x="7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2243;p61">
              <a:extLst>
                <a:ext uri="{FF2B5EF4-FFF2-40B4-BE49-F238E27FC236}">
                  <a16:creationId xmlns:a16="http://schemas.microsoft.com/office/drawing/2014/main" id="{A53173FC-E2FE-4604-0218-D3E5E288D490}"/>
                </a:ext>
              </a:extLst>
            </p:cNvPr>
            <p:cNvSpPr/>
            <p:nvPr/>
          </p:nvSpPr>
          <p:spPr>
            <a:xfrm>
              <a:off x="3977800" y="1762425"/>
              <a:ext cx="476525" cy="607125"/>
            </a:xfrm>
            <a:custGeom>
              <a:avLst/>
              <a:gdLst/>
              <a:ahLst/>
              <a:cxnLst/>
              <a:rect l="l" t="t" r="r" b="b"/>
              <a:pathLst>
                <a:path w="19061" h="24285" extrusionOk="0">
                  <a:moveTo>
                    <a:pt x="3346" y="0"/>
                  </a:moveTo>
                  <a:lnTo>
                    <a:pt x="0" y="975"/>
                  </a:lnTo>
                  <a:cubicBezTo>
                    <a:pt x="0" y="975"/>
                    <a:pt x="459" y="12763"/>
                    <a:pt x="3558" y="19174"/>
                  </a:cubicBezTo>
                  <a:cubicBezTo>
                    <a:pt x="5466" y="23119"/>
                    <a:pt x="7503" y="24285"/>
                    <a:pt x="9277" y="24285"/>
                  </a:cubicBezTo>
                  <a:cubicBezTo>
                    <a:pt x="10367" y="24285"/>
                    <a:pt x="11358" y="23845"/>
                    <a:pt x="12158" y="23339"/>
                  </a:cubicBezTo>
                  <a:cubicBezTo>
                    <a:pt x="13962" y="22200"/>
                    <a:pt x="17539" y="15224"/>
                    <a:pt x="17539" y="15224"/>
                  </a:cubicBezTo>
                  <a:cubicBezTo>
                    <a:pt x="17539" y="15224"/>
                    <a:pt x="19060" y="7866"/>
                    <a:pt x="16686" y="2501"/>
                  </a:cubicBezTo>
                  <a:cubicBezTo>
                    <a:pt x="16686" y="2501"/>
                    <a:pt x="12665" y="12963"/>
                    <a:pt x="8961" y="17901"/>
                  </a:cubicBezTo>
                  <a:cubicBezTo>
                    <a:pt x="6107" y="12219"/>
                    <a:pt x="3346" y="0"/>
                    <a:pt x="33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2244;p61">
              <a:extLst>
                <a:ext uri="{FF2B5EF4-FFF2-40B4-BE49-F238E27FC236}">
                  <a16:creationId xmlns:a16="http://schemas.microsoft.com/office/drawing/2014/main" id="{D2ACEA4F-EAF9-C5FC-A0EE-4A40C6666737}"/>
                </a:ext>
              </a:extLst>
            </p:cNvPr>
            <p:cNvSpPr/>
            <p:nvPr/>
          </p:nvSpPr>
          <p:spPr>
            <a:xfrm>
              <a:off x="3907925" y="1520925"/>
              <a:ext cx="192700" cy="265900"/>
            </a:xfrm>
            <a:custGeom>
              <a:avLst/>
              <a:gdLst/>
              <a:ahLst/>
              <a:cxnLst/>
              <a:rect l="l" t="t" r="r" b="b"/>
              <a:pathLst>
                <a:path w="7708" h="10636" extrusionOk="0">
                  <a:moveTo>
                    <a:pt x="3408" y="0"/>
                  </a:moveTo>
                  <a:cubicBezTo>
                    <a:pt x="3214" y="0"/>
                    <a:pt x="3010" y="25"/>
                    <a:pt x="2795" y="79"/>
                  </a:cubicBezTo>
                  <a:cubicBezTo>
                    <a:pt x="1" y="777"/>
                    <a:pt x="136" y="7048"/>
                    <a:pt x="2795" y="10635"/>
                  </a:cubicBezTo>
                  <a:cubicBezTo>
                    <a:pt x="3981" y="10257"/>
                    <a:pt x="4966" y="10253"/>
                    <a:pt x="6141" y="9660"/>
                  </a:cubicBezTo>
                  <a:cubicBezTo>
                    <a:pt x="6616" y="9137"/>
                    <a:pt x="7262" y="7097"/>
                    <a:pt x="7468" y="6273"/>
                  </a:cubicBezTo>
                  <a:cubicBezTo>
                    <a:pt x="7707" y="5316"/>
                    <a:pt x="6619" y="3779"/>
                    <a:pt x="6619" y="3779"/>
                  </a:cubicBezTo>
                  <a:cubicBezTo>
                    <a:pt x="6619" y="3779"/>
                    <a:pt x="5800" y="0"/>
                    <a:pt x="34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2245;p61">
              <a:extLst>
                <a:ext uri="{FF2B5EF4-FFF2-40B4-BE49-F238E27FC236}">
                  <a16:creationId xmlns:a16="http://schemas.microsoft.com/office/drawing/2014/main" id="{286430D0-1DB1-0460-394A-5349EE19DC7E}"/>
                </a:ext>
              </a:extLst>
            </p:cNvPr>
            <p:cNvSpPr/>
            <p:nvPr/>
          </p:nvSpPr>
          <p:spPr>
            <a:xfrm>
              <a:off x="4458900" y="2228200"/>
              <a:ext cx="433250" cy="216650"/>
            </a:xfrm>
            <a:custGeom>
              <a:avLst/>
              <a:gdLst/>
              <a:ahLst/>
              <a:cxnLst/>
              <a:rect l="l" t="t" r="r" b="b"/>
              <a:pathLst>
                <a:path w="17330" h="8666" extrusionOk="0">
                  <a:moveTo>
                    <a:pt x="0" y="1"/>
                  </a:moveTo>
                  <a:cubicBezTo>
                    <a:pt x="0" y="4787"/>
                    <a:pt x="3879" y="8665"/>
                    <a:pt x="8665" y="8665"/>
                  </a:cubicBezTo>
                  <a:cubicBezTo>
                    <a:pt x="13450" y="8665"/>
                    <a:pt x="17330" y="4787"/>
                    <a:pt x="173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2246;p61">
              <a:extLst>
                <a:ext uri="{FF2B5EF4-FFF2-40B4-BE49-F238E27FC236}">
                  <a16:creationId xmlns:a16="http://schemas.microsoft.com/office/drawing/2014/main" id="{0F96F2A1-4B21-DA3B-F39F-5F4CCE80380B}"/>
                </a:ext>
              </a:extLst>
            </p:cNvPr>
            <p:cNvSpPr/>
            <p:nvPr/>
          </p:nvSpPr>
          <p:spPr>
            <a:xfrm>
              <a:off x="1444675" y="2578875"/>
              <a:ext cx="4937650" cy="415500"/>
            </a:xfrm>
            <a:custGeom>
              <a:avLst/>
              <a:gdLst/>
              <a:ahLst/>
              <a:cxnLst/>
              <a:rect l="l" t="t" r="r" b="b"/>
              <a:pathLst>
                <a:path w="197506" h="16620" extrusionOk="0">
                  <a:moveTo>
                    <a:pt x="1" y="0"/>
                  </a:moveTo>
                  <a:lnTo>
                    <a:pt x="1" y="16192"/>
                  </a:lnTo>
                  <a:cubicBezTo>
                    <a:pt x="1" y="16428"/>
                    <a:pt x="191" y="16620"/>
                    <a:pt x="428" y="16620"/>
                  </a:cubicBezTo>
                  <a:lnTo>
                    <a:pt x="197079" y="16620"/>
                  </a:lnTo>
                  <a:cubicBezTo>
                    <a:pt x="197314" y="16620"/>
                    <a:pt x="197506" y="16428"/>
                    <a:pt x="197506" y="16192"/>
                  </a:cubicBezTo>
                  <a:lnTo>
                    <a:pt x="197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2247;p61">
              <a:extLst>
                <a:ext uri="{FF2B5EF4-FFF2-40B4-BE49-F238E27FC236}">
                  <a16:creationId xmlns:a16="http://schemas.microsoft.com/office/drawing/2014/main" id="{0F91300C-C8CB-9876-92D9-6ECE589FFE44}"/>
                </a:ext>
              </a:extLst>
            </p:cNvPr>
            <p:cNvSpPr/>
            <p:nvPr/>
          </p:nvSpPr>
          <p:spPr>
            <a:xfrm>
              <a:off x="1297425" y="2444575"/>
              <a:ext cx="5232150" cy="241725"/>
            </a:xfrm>
            <a:custGeom>
              <a:avLst/>
              <a:gdLst/>
              <a:ahLst/>
              <a:cxnLst/>
              <a:rect l="l" t="t" r="r" b="b"/>
              <a:pathLst>
                <a:path w="209286" h="9669" extrusionOk="0">
                  <a:moveTo>
                    <a:pt x="1" y="1"/>
                  </a:moveTo>
                  <a:lnTo>
                    <a:pt x="1" y="9668"/>
                  </a:lnTo>
                  <a:lnTo>
                    <a:pt x="209286" y="9668"/>
                  </a:lnTo>
                  <a:lnTo>
                    <a:pt x="209286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2248;p61">
              <a:extLst>
                <a:ext uri="{FF2B5EF4-FFF2-40B4-BE49-F238E27FC236}">
                  <a16:creationId xmlns:a16="http://schemas.microsoft.com/office/drawing/2014/main" id="{3A6C7288-FA41-7C4B-A220-7D5AD8C238EB}"/>
                </a:ext>
              </a:extLst>
            </p:cNvPr>
            <p:cNvSpPr/>
            <p:nvPr/>
          </p:nvSpPr>
          <p:spPr>
            <a:xfrm>
              <a:off x="1340475" y="2686225"/>
              <a:ext cx="223550" cy="870950"/>
            </a:xfrm>
            <a:custGeom>
              <a:avLst/>
              <a:gdLst/>
              <a:ahLst/>
              <a:cxnLst/>
              <a:rect l="l" t="t" r="r" b="b"/>
              <a:pathLst>
                <a:path w="8942" h="34838" extrusionOk="0">
                  <a:moveTo>
                    <a:pt x="0" y="1"/>
                  </a:moveTo>
                  <a:lnTo>
                    <a:pt x="0" y="34838"/>
                  </a:lnTo>
                  <a:lnTo>
                    <a:pt x="8941" y="34838"/>
                  </a:lnTo>
                  <a:lnTo>
                    <a:pt x="894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2249;p61">
              <a:extLst>
                <a:ext uri="{FF2B5EF4-FFF2-40B4-BE49-F238E27FC236}">
                  <a16:creationId xmlns:a16="http://schemas.microsoft.com/office/drawing/2014/main" id="{FD7CB34F-1470-087F-8F7E-FBF56E83AE8F}"/>
                </a:ext>
              </a:extLst>
            </p:cNvPr>
            <p:cNvSpPr/>
            <p:nvPr/>
          </p:nvSpPr>
          <p:spPr>
            <a:xfrm>
              <a:off x="1340475" y="3711400"/>
              <a:ext cx="223550" cy="870900"/>
            </a:xfrm>
            <a:custGeom>
              <a:avLst/>
              <a:gdLst/>
              <a:ahLst/>
              <a:cxnLst/>
              <a:rect l="l" t="t" r="r" b="b"/>
              <a:pathLst>
                <a:path w="8942" h="34836" extrusionOk="0">
                  <a:moveTo>
                    <a:pt x="0" y="0"/>
                  </a:moveTo>
                  <a:lnTo>
                    <a:pt x="2075" y="34835"/>
                  </a:lnTo>
                  <a:lnTo>
                    <a:pt x="6867" y="34835"/>
                  </a:lnTo>
                  <a:lnTo>
                    <a:pt x="894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2250;p61">
              <a:extLst>
                <a:ext uri="{FF2B5EF4-FFF2-40B4-BE49-F238E27FC236}">
                  <a16:creationId xmlns:a16="http://schemas.microsoft.com/office/drawing/2014/main" id="{6CEA8808-1EFB-358E-0EC0-A86150D8E735}"/>
                </a:ext>
              </a:extLst>
            </p:cNvPr>
            <p:cNvSpPr/>
            <p:nvPr/>
          </p:nvSpPr>
          <p:spPr>
            <a:xfrm>
              <a:off x="1345925" y="3530975"/>
              <a:ext cx="212650" cy="212650"/>
            </a:xfrm>
            <a:custGeom>
              <a:avLst/>
              <a:gdLst/>
              <a:ahLst/>
              <a:cxnLst/>
              <a:rect l="l" t="t" r="r" b="b"/>
              <a:pathLst>
                <a:path w="8506" h="8506" extrusionOk="0">
                  <a:moveTo>
                    <a:pt x="4252" y="0"/>
                  </a:moveTo>
                  <a:cubicBezTo>
                    <a:pt x="1904" y="0"/>
                    <a:pt x="0" y="1904"/>
                    <a:pt x="0" y="4252"/>
                  </a:cubicBezTo>
                  <a:cubicBezTo>
                    <a:pt x="0" y="6601"/>
                    <a:pt x="1904" y="8505"/>
                    <a:pt x="4252" y="8505"/>
                  </a:cubicBezTo>
                  <a:cubicBezTo>
                    <a:pt x="6601" y="8505"/>
                    <a:pt x="8505" y="6601"/>
                    <a:pt x="8505" y="4252"/>
                  </a:cubicBezTo>
                  <a:cubicBezTo>
                    <a:pt x="8505" y="1904"/>
                    <a:pt x="6601" y="0"/>
                    <a:pt x="425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2251;p61">
              <a:extLst>
                <a:ext uri="{FF2B5EF4-FFF2-40B4-BE49-F238E27FC236}">
                  <a16:creationId xmlns:a16="http://schemas.microsoft.com/office/drawing/2014/main" id="{0DE9B8D2-9FE6-F6C5-9E0E-B44EFF499EF0}"/>
                </a:ext>
              </a:extLst>
            </p:cNvPr>
            <p:cNvSpPr/>
            <p:nvPr/>
          </p:nvSpPr>
          <p:spPr>
            <a:xfrm>
              <a:off x="6254450" y="2686225"/>
              <a:ext cx="223550" cy="870950"/>
            </a:xfrm>
            <a:custGeom>
              <a:avLst/>
              <a:gdLst/>
              <a:ahLst/>
              <a:cxnLst/>
              <a:rect l="l" t="t" r="r" b="b"/>
              <a:pathLst>
                <a:path w="8942" h="34838" extrusionOk="0">
                  <a:moveTo>
                    <a:pt x="0" y="1"/>
                  </a:moveTo>
                  <a:lnTo>
                    <a:pt x="0" y="34838"/>
                  </a:lnTo>
                  <a:lnTo>
                    <a:pt x="8941" y="34838"/>
                  </a:lnTo>
                  <a:lnTo>
                    <a:pt x="894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2252;p61">
              <a:extLst>
                <a:ext uri="{FF2B5EF4-FFF2-40B4-BE49-F238E27FC236}">
                  <a16:creationId xmlns:a16="http://schemas.microsoft.com/office/drawing/2014/main" id="{54DC76EC-8D7E-EF06-BF79-682CD72541A1}"/>
                </a:ext>
              </a:extLst>
            </p:cNvPr>
            <p:cNvSpPr/>
            <p:nvPr/>
          </p:nvSpPr>
          <p:spPr>
            <a:xfrm>
              <a:off x="6254450" y="3711400"/>
              <a:ext cx="223550" cy="870900"/>
            </a:xfrm>
            <a:custGeom>
              <a:avLst/>
              <a:gdLst/>
              <a:ahLst/>
              <a:cxnLst/>
              <a:rect l="l" t="t" r="r" b="b"/>
              <a:pathLst>
                <a:path w="8942" h="34836" extrusionOk="0">
                  <a:moveTo>
                    <a:pt x="0" y="0"/>
                  </a:moveTo>
                  <a:lnTo>
                    <a:pt x="2075" y="34835"/>
                  </a:lnTo>
                  <a:lnTo>
                    <a:pt x="6867" y="34835"/>
                  </a:lnTo>
                  <a:lnTo>
                    <a:pt x="894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2253;p61">
              <a:extLst>
                <a:ext uri="{FF2B5EF4-FFF2-40B4-BE49-F238E27FC236}">
                  <a16:creationId xmlns:a16="http://schemas.microsoft.com/office/drawing/2014/main" id="{2637DBB8-10E7-0799-0626-9B3C7565A8DC}"/>
                </a:ext>
              </a:extLst>
            </p:cNvPr>
            <p:cNvSpPr/>
            <p:nvPr/>
          </p:nvSpPr>
          <p:spPr>
            <a:xfrm>
              <a:off x="6259900" y="3530975"/>
              <a:ext cx="212650" cy="212650"/>
            </a:xfrm>
            <a:custGeom>
              <a:avLst/>
              <a:gdLst/>
              <a:ahLst/>
              <a:cxnLst/>
              <a:rect l="l" t="t" r="r" b="b"/>
              <a:pathLst>
                <a:path w="8506" h="8506" extrusionOk="0">
                  <a:moveTo>
                    <a:pt x="4252" y="0"/>
                  </a:moveTo>
                  <a:cubicBezTo>
                    <a:pt x="1904" y="0"/>
                    <a:pt x="0" y="1904"/>
                    <a:pt x="0" y="4252"/>
                  </a:cubicBezTo>
                  <a:cubicBezTo>
                    <a:pt x="0" y="6601"/>
                    <a:pt x="1904" y="8505"/>
                    <a:pt x="4252" y="8505"/>
                  </a:cubicBezTo>
                  <a:cubicBezTo>
                    <a:pt x="6601" y="8505"/>
                    <a:pt x="8505" y="6601"/>
                    <a:pt x="8505" y="4252"/>
                  </a:cubicBezTo>
                  <a:cubicBezTo>
                    <a:pt x="8505" y="1904"/>
                    <a:pt x="6601" y="0"/>
                    <a:pt x="425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2254;p61">
              <a:extLst>
                <a:ext uri="{FF2B5EF4-FFF2-40B4-BE49-F238E27FC236}">
                  <a16:creationId xmlns:a16="http://schemas.microsoft.com/office/drawing/2014/main" id="{50504601-063F-6188-D06C-313950224CD2}"/>
                </a:ext>
              </a:extLst>
            </p:cNvPr>
            <p:cNvSpPr/>
            <p:nvPr/>
          </p:nvSpPr>
          <p:spPr>
            <a:xfrm>
              <a:off x="5217575" y="2177825"/>
              <a:ext cx="219050" cy="266775"/>
            </a:xfrm>
            <a:custGeom>
              <a:avLst/>
              <a:gdLst/>
              <a:ahLst/>
              <a:cxnLst/>
              <a:rect l="l" t="t" r="r" b="b"/>
              <a:pathLst>
                <a:path w="8762" h="10671" extrusionOk="0">
                  <a:moveTo>
                    <a:pt x="1" y="1"/>
                  </a:moveTo>
                  <a:lnTo>
                    <a:pt x="2072" y="10671"/>
                  </a:lnTo>
                  <a:lnTo>
                    <a:pt x="6692" y="10671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2255;p61">
              <a:extLst>
                <a:ext uri="{FF2B5EF4-FFF2-40B4-BE49-F238E27FC236}">
                  <a16:creationId xmlns:a16="http://schemas.microsoft.com/office/drawing/2014/main" id="{9E9BF49F-FD37-CC10-CC8A-039002E15F5D}"/>
                </a:ext>
              </a:extLst>
            </p:cNvPr>
            <p:cNvSpPr/>
            <p:nvPr/>
          </p:nvSpPr>
          <p:spPr>
            <a:xfrm>
              <a:off x="2296500" y="2177825"/>
              <a:ext cx="219100" cy="266775"/>
            </a:xfrm>
            <a:custGeom>
              <a:avLst/>
              <a:gdLst/>
              <a:ahLst/>
              <a:cxnLst/>
              <a:rect l="l" t="t" r="r" b="b"/>
              <a:pathLst>
                <a:path w="8764" h="10671" extrusionOk="0">
                  <a:moveTo>
                    <a:pt x="0" y="1"/>
                  </a:moveTo>
                  <a:lnTo>
                    <a:pt x="2071" y="10671"/>
                  </a:lnTo>
                  <a:lnTo>
                    <a:pt x="6692" y="10671"/>
                  </a:lnTo>
                  <a:lnTo>
                    <a:pt x="87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p63"/>
          <p:cNvSpPr txBox="1">
            <a:spLocks noGrp="1"/>
          </p:cNvSpPr>
          <p:nvPr>
            <p:ph type="body" idx="1"/>
          </p:nvPr>
        </p:nvSpPr>
        <p:spPr>
          <a:xfrm>
            <a:off x="737000" y="1408100"/>
            <a:ext cx="3600600" cy="3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7343E"/>
              </a:buClr>
              <a:buSzPts val="1400"/>
              <a:buChar char="●"/>
            </a:pPr>
            <a:r>
              <a:rPr lang="en-US" dirty="0">
                <a:solidFill>
                  <a:srgbClr val="27343E"/>
                </a:solidFill>
                <a:hlinkClick r:id="rId3"/>
              </a:rPr>
              <a:t>www.wikipedia.com</a:t>
            </a:r>
            <a:endParaRPr lang="en-US" dirty="0">
              <a:solidFill>
                <a:srgbClr val="27343E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7343E"/>
              </a:buClr>
              <a:buSzPts val="1400"/>
              <a:buChar char="●"/>
            </a:pPr>
            <a:r>
              <a:rPr lang="en-US" dirty="0">
                <a:solidFill>
                  <a:srgbClr val="27343E"/>
                </a:solidFill>
                <a:hlinkClick r:id="rId4"/>
              </a:rPr>
              <a:t>www.github.com</a:t>
            </a:r>
            <a:endParaRPr lang="en-US" dirty="0">
              <a:solidFill>
                <a:srgbClr val="27343E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7343E"/>
              </a:buClr>
              <a:buSzPts val="1400"/>
              <a:buChar char="●"/>
            </a:pPr>
            <a:r>
              <a:rPr lang="en-US" dirty="0">
                <a:solidFill>
                  <a:srgbClr val="27343E"/>
                </a:solidFill>
                <a:hlinkClick r:id="rId5"/>
              </a:rPr>
              <a:t>www.kaggle.com</a:t>
            </a:r>
            <a:endParaRPr lang="en-US" dirty="0">
              <a:solidFill>
                <a:srgbClr val="27343E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7343E"/>
              </a:buClr>
              <a:buSzPts val="1400"/>
              <a:buChar char="●"/>
            </a:pPr>
            <a:r>
              <a:rPr lang="en-US" dirty="0">
                <a:solidFill>
                  <a:srgbClr val="27343E"/>
                </a:solidFill>
                <a:hlinkClick r:id="rId6"/>
              </a:rPr>
              <a:t>www.analyticsvidya.com</a:t>
            </a:r>
            <a:endParaRPr lang="en-US" dirty="0">
              <a:solidFill>
                <a:srgbClr val="27343E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27343E"/>
              </a:buClr>
              <a:buSzPts val="1400"/>
              <a:buNone/>
            </a:pPr>
            <a:endParaRPr lang="en-US" dirty="0">
              <a:solidFill>
                <a:srgbClr val="27343E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7343E"/>
              </a:buClr>
              <a:buSzPts val="1400"/>
              <a:buChar char="●"/>
            </a:pPr>
            <a:endParaRPr lang="en-US" dirty="0">
              <a:solidFill>
                <a:srgbClr val="27343E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7343E"/>
              </a:buClr>
              <a:buSzPts val="1400"/>
              <a:buChar char="●"/>
            </a:pPr>
            <a:endParaRPr lang="en-US" dirty="0">
              <a:solidFill>
                <a:srgbClr val="27343E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7343E"/>
              </a:buClr>
              <a:buSzPts val="1400"/>
              <a:buChar char="●"/>
            </a:pPr>
            <a:endParaRPr lang="en-US" dirty="0">
              <a:solidFill>
                <a:srgbClr val="27343E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7343E"/>
              </a:buClr>
              <a:buSzPts val="1400"/>
              <a:buChar char="●"/>
            </a:pPr>
            <a:endParaRPr dirty="0">
              <a:solidFill>
                <a:srgbClr val="27343E"/>
              </a:solidFill>
            </a:endParaRPr>
          </a:p>
        </p:txBody>
      </p:sp>
      <p:sp>
        <p:nvSpPr>
          <p:cNvPr id="2314" name="Google Shape;2314;p63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pic>
        <p:nvPicPr>
          <p:cNvPr id="2" name="Picture 2" descr="Image result for Data Preprocessing HD Images">
            <a:extLst>
              <a:ext uri="{FF2B5EF4-FFF2-40B4-BE49-F238E27FC236}">
                <a16:creationId xmlns:a16="http://schemas.microsoft.com/office/drawing/2014/main" id="{D4A3EA7D-F0ED-9356-243B-8DEFFBA0C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02" y="1589108"/>
            <a:ext cx="4144847" cy="280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>
            <a:spLocks noGrp="1"/>
          </p:cNvSpPr>
          <p:nvPr>
            <p:ph type="body" idx="2"/>
          </p:nvPr>
        </p:nvSpPr>
        <p:spPr>
          <a:xfrm>
            <a:off x="736099" y="1382106"/>
            <a:ext cx="3111000" cy="2907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Zomato is a popular online platform that provides information about restaurants, including location, ratings, reviews, menus, and photos.</a:t>
            </a:r>
            <a:endParaRPr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 operates in multiple countries and has a vast database of restaurants, making it a valuable resource for diners and restaurant owners alike.</a:t>
            </a:r>
            <a:endParaRPr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Zomato</a:t>
            </a:r>
            <a:endParaRPr dirty="0"/>
          </a:p>
        </p:txBody>
      </p:sp>
      <p:pic>
        <p:nvPicPr>
          <p:cNvPr id="2050" name="Picture 2" descr="Zomato acquired Uber Eats India for $206 Mn">
            <a:extLst>
              <a:ext uri="{FF2B5EF4-FFF2-40B4-BE49-F238E27FC236}">
                <a16:creationId xmlns:a16="http://schemas.microsoft.com/office/drawing/2014/main" id="{8B1298D7-96F2-3587-3F99-33AF01100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886" y="1382106"/>
            <a:ext cx="3835901" cy="2674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>
            <a:spLocks noGrp="1"/>
          </p:cNvSpPr>
          <p:nvPr>
            <p:ph type="subTitle" idx="1"/>
          </p:nvPr>
        </p:nvSpPr>
        <p:spPr>
          <a:xfrm>
            <a:off x="509000" y="2595392"/>
            <a:ext cx="1604700" cy="1646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Users can explore various restaurants &amp; order meals from the desiccated appsolution or website.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" name="Google Shape;267;p32"/>
          <p:cNvSpPr txBox="1">
            <a:spLocks noGrp="1"/>
          </p:cNvSpPr>
          <p:nvPr>
            <p:ph type="subTitle" idx="3"/>
          </p:nvPr>
        </p:nvSpPr>
        <p:spPr>
          <a:xfrm>
            <a:off x="2113700" y="2571750"/>
            <a:ext cx="1604700" cy="1646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Particular restaurant owners receive an order request and start preparing meals.</a:t>
            </a:r>
            <a:endParaRPr dirty="0"/>
          </a:p>
        </p:txBody>
      </p:sp>
      <p:sp>
        <p:nvSpPr>
          <p:cNvPr id="269" name="Google Shape;269;p32"/>
          <p:cNvSpPr txBox="1">
            <a:spLocks noGrp="1"/>
          </p:cNvSpPr>
          <p:nvPr>
            <p:ph type="subTitle" idx="5"/>
          </p:nvPr>
        </p:nvSpPr>
        <p:spPr>
          <a:xfrm>
            <a:off x="3749614" y="2571750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Once the food is ready to dispatch, it will be handed over to delivery providers.</a:t>
            </a:r>
            <a:endParaRPr dirty="0"/>
          </a:p>
        </p:txBody>
      </p:sp>
      <p:sp>
        <p:nvSpPr>
          <p:cNvPr id="270" name="Google Shape;270;p32"/>
          <p:cNvSpPr/>
          <p:nvPr/>
        </p:nvSpPr>
        <p:spPr>
          <a:xfrm>
            <a:off x="699207" y="998117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2281716" y="998117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3960214" y="991661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5590332" y="991661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2"/>
          <p:cNvSpPr txBox="1">
            <a:spLocks noGrp="1"/>
          </p:cNvSpPr>
          <p:nvPr>
            <p:ph type="subTitle" idx="7"/>
          </p:nvPr>
        </p:nvSpPr>
        <p:spPr>
          <a:xfrm>
            <a:off x="5433042" y="2571750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Delivery provider delivers the meal to customer’s preferred location. </a:t>
            </a:r>
            <a:endParaRPr dirty="0"/>
          </a:p>
        </p:txBody>
      </p:sp>
      <p:sp>
        <p:nvSpPr>
          <p:cNvPr id="276" name="Google Shape;276;p32"/>
          <p:cNvSpPr txBox="1">
            <a:spLocks noGrp="1"/>
          </p:cNvSpPr>
          <p:nvPr>
            <p:ph type="title" idx="8"/>
          </p:nvPr>
        </p:nvSpPr>
        <p:spPr>
          <a:xfrm>
            <a:off x="257607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CF8FF"/>
                </a:solidFill>
              </a:rPr>
              <a:t>01</a:t>
            </a:r>
            <a:endParaRPr dirty="0">
              <a:solidFill>
                <a:srgbClr val="ECF8FF"/>
              </a:solidFill>
            </a:endParaRPr>
          </a:p>
        </p:txBody>
      </p:sp>
      <p:sp>
        <p:nvSpPr>
          <p:cNvPr id="277" name="Google Shape;277;p32"/>
          <p:cNvSpPr txBox="1">
            <a:spLocks noGrp="1"/>
          </p:cNvSpPr>
          <p:nvPr>
            <p:ph type="title" idx="9"/>
          </p:nvPr>
        </p:nvSpPr>
        <p:spPr>
          <a:xfrm>
            <a:off x="1850452" y="1097147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CF8FF"/>
                </a:solidFill>
              </a:rPr>
              <a:t>02</a:t>
            </a:r>
            <a:endParaRPr dirty="0">
              <a:solidFill>
                <a:srgbClr val="ECF8FF"/>
              </a:solidFill>
            </a:endParaRPr>
          </a:p>
        </p:txBody>
      </p:sp>
      <p:sp>
        <p:nvSpPr>
          <p:cNvPr id="278" name="Google Shape;278;p32"/>
          <p:cNvSpPr txBox="1">
            <a:spLocks noGrp="1"/>
          </p:cNvSpPr>
          <p:nvPr>
            <p:ph type="title" idx="13"/>
          </p:nvPr>
        </p:nvSpPr>
        <p:spPr>
          <a:xfrm>
            <a:off x="3518614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CF8FF"/>
                </a:solidFill>
              </a:rPr>
              <a:t>03</a:t>
            </a:r>
            <a:endParaRPr dirty="0">
              <a:solidFill>
                <a:srgbClr val="ECF8FF"/>
              </a:solidFill>
            </a:endParaRPr>
          </a:p>
        </p:txBody>
      </p:sp>
      <p:sp>
        <p:nvSpPr>
          <p:cNvPr id="279" name="Google Shape;279;p32"/>
          <p:cNvSpPr txBox="1">
            <a:spLocks noGrp="1"/>
          </p:cNvSpPr>
          <p:nvPr>
            <p:ph type="title" idx="14"/>
          </p:nvPr>
        </p:nvSpPr>
        <p:spPr>
          <a:xfrm>
            <a:off x="5202042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CF8FF"/>
                </a:solidFill>
              </a:rPr>
              <a:t>04</a:t>
            </a:r>
            <a:endParaRPr dirty="0">
              <a:solidFill>
                <a:srgbClr val="ECF8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987D64-3B1D-EB38-2DA7-759307E008B2}"/>
              </a:ext>
            </a:extLst>
          </p:cNvPr>
          <p:cNvSpPr txBox="1"/>
          <p:nvPr/>
        </p:nvSpPr>
        <p:spPr>
          <a:xfrm>
            <a:off x="2113700" y="209927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000" b="1" dirty="0">
                <a:solidFill>
                  <a:srgbClr val="C5404E"/>
                </a:solidFill>
                <a:latin typeface="Advent Pro"/>
                <a:sym typeface="Advent Pro"/>
              </a:rPr>
              <a:t>How Zomato Works?</a:t>
            </a:r>
            <a:endParaRPr lang="en-IN" dirty="0"/>
          </a:p>
        </p:txBody>
      </p:sp>
      <p:sp>
        <p:nvSpPr>
          <p:cNvPr id="7" name="Google Shape;270;p32">
            <a:extLst>
              <a:ext uri="{FF2B5EF4-FFF2-40B4-BE49-F238E27FC236}">
                <a16:creationId xmlns:a16="http://schemas.microsoft.com/office/drawing/2014/main" id="{52981E27-7FC9-B584-148A-04DD77522785}"/>
              </a:ext>
            </a:extLst>
          </p:cNvPr>
          <p:cNvSpPr/>
          <p:nvPr/>
        </p:nvSpPr>
        <p:spPr>
          <a:xfrm>
            <a:off x="7216087" y="971598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9DE271-B8A4-74E1-4BB3-5D6C23B8075E}"/>
              </a:ext>
            </a:extLst>
          </p:cNvPr>
          <p:cNvSpPr txBox="1"/>
          <p:nvPr/>
        </p:nvSpPr>
        <p:spPr>
          <a:xfrm>
            <a:off x="6779150" y="1098480"/>
            <a:ext cx="20667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tabLst/>
              <a:defRPr/>
            </a:pPr>
            <a:r>
              <a:rPr kumimoji="0" lang="en" sz="8000" b="1" i="0" u="none" strike="noStrike" kern="0" cap="none" spc="0" normalizeH="0" baseline="0" noProof="0" dirty="0">
                <a:ln>
                  <a:noFill/>
                </a:ln>
                <a:solidFill>
                  <a:srgbClr val="ECF8FF"/>
                </a:solidFill>
                <a:effectLst/>
                <a:uLnTx/>
                <a:uFillTx/>
                <a:latin typeface="Advent Pro"/>
                <a:sym typeface="Advent Pro"/>
              </a:rPr>
              <a:t>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1327BB-CBC1-0697-31A4-190632823A7A}"/>
              </a:ext>
            </a:extLst>
          </p:cNvPr>
          <p:cNvSpPr txBox="1"/>
          <p:nvPr/>
        </p:nvSpPr>
        <p:spPr>
          <a:xfrm>
            <a:off x="7056936" y="2599984"/>
            <a:ext cx="15111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Customers can make payments and share reviews based on their experience with the given payment option.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>
            <a:spLocks noGrp="1"/>
          </p:cNvSpPr>
          <p:nvPr>
            <p:ph type="body" idx="1"/>
          </p:nvPr>
        </p:nvSpPr>
        <p:spPr>
          <a:xfrm>
            <a:off x="911748" y="1080012"/>
            <a:ext cx="3693150" cy="3713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Here’s what you’ll find in this </a:t>
            </a:r>
            <a:r>
              <a:rPr lang="en" b="1" dirty="0">
                <a:solidFill>
                  <a:schemeClr val="dk1"/>
                </a:solidFill>
                <a:uFill>
                  <a:noFill/>
                </a:uFill>
              </a:rPr>
              <a:t>project</a:t>
            </a:r>
            <a:r>
              <a:rPr lang="en" dirty="0">
                <a:solidFill>
                  <a:schemeClr val="dk1"/>
                </a:solidFill>
              </a:rPr>
              <a:t>: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-US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Zomato Restaurants Analysis project aims to provide a comprehensive analysis of restaurant data sourced from Zomato, a leading online platform for discovering and reviewing restaurants.</a:t>
            </a: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project involves in-depth analysis of Zomato restaurant data using various tools and techniques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like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Excel and Dashboards.</a:t>
            </a: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objective is to gain insights into restaurant industry trends related to location, opening trends, ratings, and price ranges.</a:t>
            </a:r>
            <a:endParaRPr lang="en-US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AutoNum type="arabicPeriod"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58" name="Google Shape;258;p31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grpSp>
        <p:nvGrpSpPr>
          <p:cNvPr id="2" name="Google Shape;9525;p75">
            <a:extLst>
              <a:ext uri="{FF2B5EF4-FFF2-40B4-BE49-F238E27FC236}">
                <a16:creationId xmlns:a16="http://schemas.microsoft.com/office/drawing/2014/main" id="{F4F09127-2A8F-5BFF-253C-59ABFE310401}"/>
              </a:ext>
            </a:extLst>
          </p:cNvPr>
          <p:cNvGrpSpPr/>
          <p:nvPr/>
        </p:nvGrpSpPr>
        <p:grpSpPr>
          <a:xfrm>
            <a:off x="6338612" y="1095048"/>
            <a:ext cx="1767536" cy="1667783"/>
            <a:chOff x="3545301" y="2423523"/>
            <a:chExt cx="358134" cy="356637"/>
          </a:xfrm>
          <a:solidFill>
            <a:srgbClr val="FF0000"/>
          </a:solidFill>
        </p:grpSpPr>
        <p:sp>
          <p:nvSpPr>
            <p:cNvPr id="3" name="Google Shape;9526;p75">
              <a:extLst>
                <a:ext uri="{FF2B5EF4-FFF2-40B4-BE49-F238E27FC236}">
                  <a16:creationId xmlns:a16="http://schemas.microsoft.com/office/drawing/2014/main" id="{055EC947-4622-EC89-4E5E-A82B50B2303B}"/>
                </a:ext>
              </a:extLst>
            </p:cNvPr>
            <p:cNvSpPr/>
            <p:nvPr/>
          </p:nvSpPr>
          <p:spPr>
            <a:xfrm>
              <a:off x="3545301" y="2633630"/>
              <a:ext cx="64600" cy="146531"/>
            </a:xfrm>
            <a:custGeom>
              <a:avLst/>
              <a:gdLst/>
              <a:ahLst/>
              <a:cxnLst/>
              <a:rect l="l" t="t" r="r" b="b"/>
              <a:pathLst>
                <a:path w="2460" h="5580" extrusionOk="0">
                  <a:moveTo>
                    <a:pt x="354" y="0"/>
                  </a:moveTo>
                  <a:cubicBezTo>
                    <a:pt x="153" y="0"/>
                    <a:pt x="0" y="154"/>
                    <a:pt x="0" y="345"/>
                  </a:cubicBezTo>
                  <a:lnTo>
                    <a:pt x="0" y="5580"/>
                  </a:lnTo>
                  <a:lnTo>
                    <a:pt x="2460" y="5580"/>
                  </a:lnTo>
                  <a:lnTo>
                    <a:pt x="2460" y="345"/>
                  </a:lnTo>
                  <a:cubicBezTo>
                    <a:pt x="2460" y="154"/>
                    <a:pt x="2306" y="0"/>
                    <a:pt x="2115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003">
              <a:schemeClr val="lt2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527;p75">
              <a:extLst>
                <a:ext uri="{FF2B5EF4-FFF2-40B4-BE49-F238E27FC236}">
                  <a16:creationId xmlns:a16="http://schemas.microsoft.com/office/drawing/2014/main" id="{1E642B2B-C717-5A9A-8525-A96E05758250}"/>
                </a:ext>
              </a:extLst>
            </p:cNvPr>
            <p:cNvSpPr/>
            <p:nvPr/>
          </p:nvSpPr>
          <p:spPr>
            <a:xfrm>
              <a:off x="3545301" y="2633630"/>
              <a:ext cx="30934" cy="146531"/>
            </a:xfrm>
            <a:custGeom>
              <a:avLst/>
              <a:gdLst/>
              <a:ahLst/>
              <a:cxnLst/>
              <a:rect l="l" t="t" r="r" b="b"/>
              <a:pathLst>
                <a:path w="1178" h="5580" extrusionOk="0">
                  <a:moveTo>
                    <a:pt x="354" y="0"/>
                  </a:moveTo>
                  <a:cubicBezTo>
                    <a:pt x="153" y="0"/>
                    <a:pt x="0" y="154"/>
                    <a:pt x="0" y="345"/>
                  </a:cubicBezTo>
                  <a:lnTo>
                    <a:pt x="0" y="5580"/>
                  </a:lnTo>
                  <a:lnTo>
                    <a:pt x="833" y="5580"/>
                  </a:lnTo>
                  <a:lnTo>
                    <a:pt x="833" y="345"/>
                  </a:lnTo>
                  <a:cubicBezTo>
                    <a:pt x="833" y="154"/>
                    <a:pt x="986" y="0"/>
                    <a:pt x="117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003">
              <a:schemeClr val="lt2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528;p75">
              <a:extLst>
                <a:ext uri="{FF2B5EF4-FFF2-40B4-BE49-F238E27FC236}">
                  <a16:creationId xmlns:a16="http://schemas.microsoft.com/office/drawing/2014/main" id="{EBA832FB-3C95-87E4-7600-5A21623AD713}"/>
                </a:ext>
              </a:extLst>
            </p:cNvPr>
            <p:cNvSpPr/>
            <p:nvPr/>
          </p:nvSpPr>
          <p:spPr>
            <a:xfrm>
              <a:off x="3643041" y="2597181"/>
              <a:ext cx="64888" cy="182980"/>
            </a:xfrm>
            <a:custGeom>
              <a:avLst/>
              <a:gdLst/>
              <a:ahLst/>
              <a:cxnLst/>
              <a:rect l="l" t="t" r="r" b="b"/>
              <a:pathLst>
                <a:path w="2471" h="6968" extrusionOk="0">
                  <a:moveTo>
                    <a:pt x="355" y="1"/>
                  </a:moveTo>
                  <a:cubicBezTo>
                    <a:pt x="164" y="10"/>
                    <a:pt x="1" y="163"/>
                    <a:pt x="1" y="355"/>
                  </a:cubicBezTo>
                  <a:lnTo>
                    <a:pt x="1" y="6968"/>
                  </a:lnTo>
                  <a:lnTo>
                    <a:pt x="2470" y="6968"/>
                  </a:lnTo>
                  <a:lnTo>
                    <a:pt x="2470" y="355"/>
                  </a:lnTo>
                  <a:cubicBezTo>
                    <a:pt x="2460" y="163"/>
                    <a:pt x="2307" y="10"/>
                    <a:pt x="2116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003">
              <a:schemeClr val="lt2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529;p75">
              <a:extLst>
                <a:ext uri="{FF2B5EF4-FFF2-40B4-BE49-F238E27FC236}">
                  <a16:creationId xmlns:a16="http://schemas.microsoft.com/office/drawing/2014/main" id="{66CC13F4-1AD9-8649-BDA5-ED202DB63820}"/>
                </a:ext>
              </a:extLst>
            </p:cNvPr>
            <p:cNvSpPr/>
            <p:nvPr/>
          </p:nvSpPr>
          <p:spPr>
            <a:xfrm>
              <a:off x="3643041" y="2597181"/>
              <a:ext cx="30961" cy="182980"/>
            </a:xfrm>
            <a:custGeom>
              <a:avLst/>
              <a:gdLst/>
              <a:ahLst/>
              <a:cxnLst/>
              <a:rect l="l" t="t" r="r" b="b"/>
              <a:pathLst>
                <a:path w="1179" h="6968" extrusionOk="0">
                  <a:moveTo>
                    <a:pt x="355" y="1"/>
                  </a:moveTo>
                  <a:cubicBezTo>
                    <a:pt x="154" y="10"/>
                    <a:pt x="1" y="163"/>
                    <a:pt x="1" y="355"/>
                  </a:cubicBezTo>
                  <a:lnTo>
                    <a:pt x="1" y="6968"/>
                  </a:lnTo>
                  <a:lnTo>
                    <a:pt x="824" y="6968"/>
                  </a:lnTo>
                  <a:lnTo>
                    <a:pt x="824" y="355"/>
                  </a:lnTo>
                  <a:cubicBezTo>
                    <a:pt x="824" y="163"/>
                    <a:pt x="977" y="10"/>
                    <a:pt x="1178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003">
              <a:schemeClr val="lt2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530;p75">
              <a:extLst>
                <a:ext uri="{FF2B5EF4-FFF2-40B4-BE49-F238E27FC236}">
                  <a16:creationId xmlns:a16="http://schemas.microsoft.com/office/drawing/2014/main" id="{10083DA2-F4BF-41CF-CFA1-3B3781C33ACB}"/>
                </a:ext>
              </a:extLst>
            </p:cNvPr>
            <p:cNvSpPr/>
            <p:nvPr/>
          </p:nvSpPr>
          <p:spPr>
            <a:xfrm>
              <a:off x="3740807" y="2560994"/>
              <a:ext cx="65125" cy="219166"/>
            </a:xfrm>
            <a:custGeom>
              <a:avLst/>
              <a:gdLst/>
              <a:ahLst/>
              <a:cxnLst/>
              <a:rect l="l" t="t" r="r" b="b"/>
              <a:pathLst>
                <a:path w="2480" h="8346" extrusionOk="0">
                  <a:moveTo>
                    <a:pt x="355" y="1"/>
                  </a:moveTo>
                  <a:cubicBezTo>
                    <a:pt x="163" y="1"/>
                    <a:pt x="10" y="163"/>
                    <a:pt x="1" y="355"/>
                  </a:cubicBezTo>
                  <a:lnTo>
                    <a:pt x="1" y="8346"/>
                  </a:lnTo>
                  <a:lnTo>
                    <a:pt x="2479" y="8346"/>
                  </a:lnTo>
                  <a:lnTo>
                    <a:pt x="2479" y="355"/>
                  </a:lnTo>
                  <a:cubicBezTo>
                    <a:pt x="2470" y="154"/>
                    <a:pt x="2307" y="1"/>
                    <a:pt x="2116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003">
              <a:schemeClr val="lt2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531;p75">
              <a:extLst>
                <a:ext uri="{FF2B5EF4-FFF2-40B4-BE49-F238E27FC236}">
                  <a16:creationId xmlns:a16="http://schemas.microsoft.com/office/drawing/2014/main" id="{F88B7721-FB21-0B98-243E-DA51C9AB714A}"/>
                </a:ext>
              </a:extLst>
            </p:cNvPr>
            <p:cNvSpPr/>
            <p:nvPr/>
          </p:nvSpPr>
          <p:spPr>
            <a:xfrm>
              <a:off x="3740807" y="2560994"/>
              <a:ext cx="30934" cy="219166"/>
            </a:xfrm>
            <a:custGeom>
              <a:avLst/>
              <a:gdLst/>
              <a:ahLst/>
              <a:cxnLst/>
              <a:rect l="l" t="t" r="r" b="b"/>
              <a:pathLst>
                <a:path w="1178" h="8346" extrusionOk="0">
                  <a:moveTo>
                    <a:pt x="355" y="1"/>
                  </a:moveTo>
                  <a:cubicBezTo>
                    <a:pt x="163" y="1"/>
                    <a:pt x="10" y="163"/>
                    <a:pt x="1" y="355"/>
                  </a:cubicBezTo>
                  <a:lnTo>
                    <a:pt x="1" y="8346"/>
                  </a:lnTo>
                  <a:lnTo>
                    <a:pt x="824" y="8346"/>
                  </a:lnTo>
                  <a:lnTo>
                    <a:pt x="824" y="355"/>
                  </a:lnTo>
                  <a:cubicBezTo>
                    <a:pt x="833" y="163"/>
                    <a:pt x="986" y="1"/>
                    <a:pt x="1178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003">
              <a:schemeClr val="lt2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532;p75">
              <a:extLst>
                <a:ext uri="{FF2B5EF4-FFF2-40B4-BE49-F238E27FC236}">
                  <a16:creationId xmlns:a16="http://schemas.microsoft.com/office/drawing/2014/main" id="{D9D224EE-B3B9-1D37-B9AB-9A2336AAA099}"/>
                </a:ext>
              </a:extLst>
            </p:cNvPr>
            <p:cNvSpPr/>
            <p:nvPr/>
          </p:nvSpPr>
          <p:spPr>
            <a:xfrm>
              <a:off x="3838573" y="2524808"/>
              <a:ext cx="64862" cy="255352"/>
            </a:xfrm>
            <a:custGeom>
              <a:avLst/>
              <a:gdLst/>
              <a:ahLst/>
              <a:cxnLst/>
              <a:rect l="l" t="t" r="r" b="b"/>
              <a:pathLst>
                <a:path w="2470" h="9724" extrusionOk="0">
                  <a:moveTo>
                    <a:pt x="355" y="0"/>
                  </a:moveTo>
                  <a:cubicBezTo>
                    <a:pt x="163" y="0"/>
                    <a:pt x="10" y="163"/>
                    <a:pt x="1" y="355"/>
                  </a:cubicBezTo>
                  <a:lnTo>
                    <a:pt x="1" y="9724"/>
                  </a:lnTo>
                  <a:lnTo>
                    <a:pt x="2470" y="9724"/>
                  </a:lnTo>
                  <a:lnTo>
                    <a:pt x="2470" y="355"/>
                  </a:lnTo>
                  <a:cubicBezTo>
                    <a:pt x="2470" y="163"/>
                    <a:pt x="2307" y="0"/>
                    <a:pt x="211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003">
              <a:schemeClr val="lt2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533;p75">
              <a:extLst>
                <a:ext uri="{FF2B5EF4-FFF2-40B4-BE49-F238E27FC236}">
                  <a16:creationId xmlns:a16="http://schemas.microsoft.com/office/drawing/2014/main" id="{08A09F6D-0B8A-4638-5000-9018E0316AC2}"/>
                </a:ext>
              </a:extLst>
            </p:cNvPr>
            <p:cNvSpPr/>
            <p:nvPr/>
          </p:nvSpPr>
          <p:spPr>
            <a:xfrm>
              <a:off x="3838835" y="2524808"/>
              <a:ext cx="30934" cy="255352"/>
            </a:xfrm>
            <a:custGeom>
              <a:avLst/>
              <a:gdLst/>
              <a:ahLst/>
              <a:cxnLst/>
              <a:rect l="l" t="t" r="r" b="b"/>
              <a:pathLst>
                <a:path w="1178" h="9724" extrusionOk="0">
                  <a:moveTo>
                    <a:pt x="354" y="0"/>
                  </a:moveTo>
                  <a:cubicBezTo>
                    <a:pt x="153" y="0"/>
                    <a:pt x="0" y="163"/>
                    <a:pt x="0" y="355"/>
                  </a:cubicBezTo>
                  <a:lnTo>
                    <a:pt x="0" y="9724"/>
                  </a:lnTo>
                  <a:lnTo>
                    <a:pt x="823" y="9724"/>
                  </a:lnTo>
                  <a:lnTo>
                    <a:pt x="823" y="355"/>
                  </a:lnTo>
                  <a:cubicBezTo>
                    <a:pt x="823" y="154"/>
                    <a:pt x="976" y="0"/>
                    <a:pt x="117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003">
              <a:schemeClr val="lt2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534;p75">
              <a:extLst>
                <a:ext uri="{FF2B5EF4-FFF2-40B4-BE49-F238E27FC236}">
                  <a16:creationId xmlns:a16="http://schemas.microsoft.com/office/drawing/2014/main" id="{77DB51BE-212E-6B00-21F5-895E4B86CAA8}"/>
                </a:ext>
              </a:extLst>
            </p:cNvPr>
            <p:cNvSpPr/>
            <p:nvPr/>
          </p:nvSpPr>
          <p:spPr>
            <a:xfrm>
              <a:off x="3560873" y="2423523"/>
              <a:ext cx="332767" cy="134241"/>
            </a:xfrm>
            <a:custGeom>
              <a:avLst/>
              <a:gdLst/>
              <a:ahLst/>
              <a:cxnLst/>
              <a:rect l="l" t="t" r="r" b="b"/>
              <a:pathLst>
                <a:path w="12672" h="5112" extrusionOk="0">
                  <a:moveTo>
                    <a:pt x="10171" y="0"/>
                  </a:moveTo>
                  <a:cubicBezTo>
                    <a:pt x="9996" y="0"/>
                    <a:pt x="9889" y="205"/>
                    <a:pt x="9992" y="355"/>
                  </a:cubicBezTo>
                  <a:lnTo>
                    <a:pt x="10355" y="872"/>
                  </a:lnTo>
                  <a:cubicBezTo>
                    <a:pt x="9140" y="1599"/>
                    <a:pt x="5274" y="3628"/>
                    <a:pt x="0" y="3628"/>
                  </a:cubicBezTo>
                  <a:lnTo>
                    <a:pt x="0" y="5111"/>
                  </a:lnTo>
                  <a:cubicBezTo>
                    <a:pt x="2871" y="5102"/>
                    <a:pt x="5714" y="4547"/>
                    <a:pt x="8374" y="3484"/>
                  </a:cubicBezTo>
                  <a:cubicBezTo>
                    <a:pt x="9351" y="3092"/>
                    <a:pt x="10298" y="2633"/>
                    <a:pt x="11207" y="2087"/>
                  </a:cubicBezTo>
                  <a:lnTo>
                    <a:pt x="11523" y="2546"/>
                  </a:lnTo>
                  <a:cubicBezTo>
                    <a:pt x="11568" y="2612"/>
                    <a:pt x="11636" y="2642"/>
                    <a:pt x="11703" y="2642"/>
                  </a:cubicBezTo>
                  <a:cubicBezTo>
                    <a:pt x="11793" y="2642"/>
                    <a:pt x="11883" y="2588"/>
                    <a:pt x="11915" y="2489"/>
                  </a:cubicBezTo>
                  <a:lnTo>
                    <a:pt x="12624" y="374"/>
                  </a:lnTo>
                  <a:cubicBezTo>
                    <a:pt x="12671" y="230"/>
                    <a:pt x="12566" y="77"/>
                    <a:pt x="12413" y="77"/>
                  </a:cubicBezTo>
                  <a:lnTo>
                    <a:pt x="10183" y="1"/>
                  </a:lnTo>
                  <a:cubicBezTo>
                    <a:pt x="10179" y="0"/>
                    <a:pt x="10175" y="0"/>
                    <a:pt x="1017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003">
              <a:schemeClr val="lt2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9507;p75">
            <a:extLst>
              <a:ext uri="{FF2B5EF4-FFF2-40B4-BE49-F238E27FC236}">
                <a16:creationId xmlns:a16="http://schemas.microsoft.com/office/drawing/2014/main" id="{D9E53AB0-3375-06C4-FF64-63DF369F9E7C}"/>
              </a:ext>
            </a:extLst>
          </p:cNvPr>
          <p:cNvGrpSpPr/>
          <p:nvPr/>
        </p:nvGrpSpPr>
        <p:grpSpPr>
          <a:xfrm>
            <a:off x="6216139" y="3104943"/>
            <a:ext cx="1767536" cy="1609713"/>
            <a:chOff x="2617693" y="3817325"/>
            <a:chExt cx="420475" cy="326491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3" name="Google Shape;9508;p75">
              <a:extLst>
                <a:ext uri="{FF2B5EF4-FFF2-40B4-BE49-F238E27FC236}">
                  <a16:creationId xmlns:a16="http://schemas.microsoft.com/office/drawing/2014/main" id="{03A1500D-64BD-FB27-0710-AC349500F4F0}"/>
                </a:ext>
              </a:extLst>
            </p:cNvPr>
            <p:cNvSpPr/>
            <p:nvPr/>
          </p:nvSpPr>
          <p:spPr>
            <a:xfrm>
              <a:off x="2688542" y="3845712"/>
              <a:ext cx="337047" cy="217170"/>
            </a:xfrm>
            <a:custGeom>
              <a:avLst/>
              <a:gdLst/>
              <a:ahLst/>
              <a:cxnLst/>
              <a:rect l="l" t="t" r="r" b="b"/>
              <a:pathLst>
                <a:path w="12835" h="8270" extrusionOk="0">
                  <a:moveTo>
                    <a:pt x="12835" y="1"/>
                  </a:moveTo>
                  <a:lnTo>
                    <a:pt x="1" y="10"/>
                  </a:lnTo>
                  <a:lnTo>
                    <a:pt x="1" y="5284"/>
                  </a:lnTo>
                  <a:lnTo>
                    <a:pt x="900" y="5284"/>
                  </a:lnTo>
                  <a:lnTo>
                    <a:pt x="900" y="5867"/>
                  </a:lnTo>
                  <a:lnTo>
                    <a:pt x="1140" y="5944"/>
                  </a:lnTo>
                  <a:cubicBezTo>
                    <a:pt x="1274" y="5982"/>
                    <a:pt x="1417" y="6040"/>
                    <a:pt x="1542" y="6116"/>
                  </a:cubicBezTo>
                  <a:lnTo>
                    <a:pt x="1771" y="6231"/>
                  </a:lnTo>
                  <a:lnTo>
                    <a:pt x="2183" y="5819"/>
                  </a:lnTo>
                  <a:lnTo>
                    <a:pt x="2843" y="6480"/>
                  </a:lnTo>
                  <a:lnTo>
                    <a:pt x="2432" y="6891"/>
                  </a:lnTo>
                  <a:lnTo>
                    <a:pt x="2547" y="7121"/>
                  </a:lnTo>
                  <a:cubicBezTo>
                    <a:pt x="2623" y="7245"/>
                    <a:pt x="2681" y="7379"/>
                    <a:pt x="2719" y="7523"/>
                  </a:cubicBezTo>
                  <a:lnTo>
                    <a:pt x="2795" y="7762"/>
                  </a:lnTo>
                  <a:lnTo>
                    <a:pt x="3379" y="7762"/>
                  </a:lnTo>
                  <a:lnTo>
                    <a:pt x="3379" y="8269"/>
                  </a:lnTo>
                  <a:lnTo>
                    <a:pt x="12835" y="8269"/>
                  </a:lnTo>
                  <a:lnTo>
                    <a:pt x="12835" y="1"/>
                  </a:lnTo>
                  <a:close/>
                </a:path>
              </a:pathLst>
            </a:custGeom>
            <a:solidFill>
              <a:srgbClr val="DEE5EB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0000"/>
                </a:highlight>
              </a:endParaRPr>
            </a:p>
          </p:txBody>
        </p:sp>
        <p:sp>
          <p:nvSpPr>
            <p:cNvPr id="14" name="Google Shape;9509;p75">
              <a:extLst>
                <a:ext uri="{FF2B5EF4-FFF2-40B4-BE49-F238E27FC236}">
                  <a16:creationId xmlns:a16="http://schemas.microsoft.com/office/drawing/2014/main" id="{7612F283-67A3-9916-BACC-0695842BF502}"/>
                </a:ext>
              </a:extLst>
            </p:cNvPr>
            <p:cNvSpPr/>
            <p:nvPr/>
          </p:nvSpPr>
          <p:spPr>
            <a:xfrm>
              <a:off x="2734786" y="4063119"/>
              <a:ext cx="57089" cy="27153"/>
            </a:xfrm>
            <a:custGeom>
              <a:avLst/>
              <a:gdLst/>
              <a:ahLst/>
              <a:cxnLst/>
              <a:rect l="l" t="t" r="r" b="b"/>
              <a:pathLst>
                <a:path w="2174" h="1034" extrusionOk="0">
                  <a:moveTo>
                    <a:pt x="1235" y="0"/>
                  </a:moveTo>
                  <a:lnTo>
                    <a:pt x="1235" y="38"/>
                  </a:lnTo>
                  <a:lnTo>
                    <a:pt x="479" y="38"/>
                  </a:lnTo>
                  <a:lnTo>
                    <a:pt x="479" y="48"/>
                  </a:lnTo>
                  <a:cubicBezTo>
                    <a:pt x="460" y="431"/>
                    <a:pt x="288" y="775"/>
                    <a:pt x="1" y="1034"/>
                  </a:cubicBezTo>
                  <a:lnTo>
                    <a:pt x="1379" y="1034"/>
                  </a:lnTo>
                  <a:cubicBezTo>
                    <a:pt x="1446" y="890"/>
                    <a:pt x="1494" y="747"/>
                    <a:pt x="1532" y="593"/>
                  </a:cubicBezTo>
                  <a:lnTo>
                    <a:pt x="2173" y="593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rgbClr val="AAB6C0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0000"/>
                </a:highlight>
              </a:endParaRPr>
            </a:p>
          </p:txBody>
        </p:sp>
        <p:sp>
          <p:nvSpPr>
            <p:cNvPr id="15" name="Google Shape;9510;p75">
              <a:extLst>
                <a:ext uri="{FF2B5EF4-FFF2-40B4-BE49-F238E27FC236}">
                  <a16:creationId xmlns:a16="http://schemas.microsoft.com/office/drawing/2014/main" id="{BDD87344-0599-FB8A-E63B-44D26AD13C1F}"/>
                </a:ext>
              </a:extLst>
            </p:cNvPr>
            <p:cNvSpPr/>
            <p:nvPr/>
          </p:nvSpPr>
          <p:spPr>
            <a:xfrm>
              <a:off x="2747864" y="3991981"/>
              <a:ext cx="44012" cy="70902"/>
            </a:xfrm>
            <a:custGeom>
              <a:avLst/>
              <a:gdLst/>
              <a:ahLst/>
              <a:cxnLst/>
              <a:rect l="l" t="t" r="r" b="b"/>
              <a:pathLst>
                <a:path w="1676" h="2700" extrusionOk="0">
                  <a:moveTo>
                    <a:pt x="307" y="1"/>
                  </a:moveTo>
                  <a:lnTo>
                    <a:pt x="0" y="307"/>
                  </a:lnTo>
                  <a:lnTo>
                    <a:pt x="594" y="910"/>
                  </a:lnTo>
                  <a:lnTo>
                    <a:pt x="182" y="1321"/>
                  </a:lnTo>
                  <a:lnTo>
                    <a:pt x="297" y="1551"/>
                  </a:lnTo>
                  <a:cubicBezTo>
                    <a:pt x="364" y="1675"/>
                    <a:pt x="422" y="1819"/>
                    <a:pt x="469" y="1963"/>
                  </a:cubicBezTo>
                  <a:lnTo>
                    <a:pt x="546" y="2202"/>
                  </a:lnTo>
                  <a:lnTo>
                    <a:pt x="1130" y="2202"/>
                  </a:lnTo>
                  <a:lnTo>
                    <a:pt x="1130" y="2699"/>
                  </a:lnTo>
                  <a:lnTo>
                    <a:pt x="1675" y="2699"/>
                  </a:lnTo>
                  <a:lnTo>
                    <a:pt x="1675" y="2030"/>
                  </a:lnTo>
                  <a:lnTo>
                    <a:pt x="1034" y="2030"/>
                  </a:lnTo>
                  <a:cubicBezTo>
                    <a:pt x="977" y="1790"/>
                    <a:pt x="881" y="1561"/>
                    <a:pt x="757" y="1360"/>
                  </a:cubicBezTo>
                  <a:lnTo>
                    <a:pt x="1206" y="910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rgbClr val="D6DFE6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0000"/>
                </a:highlight>
              </a:endParaRPr>
            </a:p>
          </p:txBody>
        </p:sp>
        <p:sp>
          <p:nvSpPr>
            <p:cNvPr id="16" name="Google Shape;9511;p75">
              <a:extLst>
                <a:ext uri="{FF2B5EF4-FFF2-40B4-BE49-F238E27FC236}">
                  <a16:creationId xmlns:a16="http://schemas.microsoft.com/office/drawing/2014/main" id="{A4C73C3E-3CDC-E061-A548-A5663C407D72}"/>
                </a:ext>
              </a:extLst>
            </p:cNvPr>
            <p:cNvSpPr/>
            <p:nvPr/>
          </p:nvSpPr>
          <p:spPr>
            <a:xfrm>
              <a:off x="2692823" y="3979927"/>
              <a:ext cx="49027" cy="29411"/>
            </a:xfrm>
            <a:custGeom>
              <a:avLst/>
              <a:gdLst/>
              <a:ahLst/>
              <a:cxnLst/>
              <a:rect l="l" t="t" r="r" b="b"/>
              <a:pathLst>
                <a:path w="1867" h="1120" extrusionOk="0">
                  <a:moveTo>
                    <a:pt x="1" y="0"/>
                  </a:moveTo>
                  <a:lnTo>
                    <a:pt x="1" y="163"/>
                  </a:lnTo>
                  <a:lnTo>
                    <a:pt x="737" y="163"/>
                  </a:lnTo>
                  <a:lnTo>
                    <a:pt x="737" y="756"/>
                  </a:lnTo>
                  <a:lnTo>
                    <a:pt x="977" y="833"/>
                  </a:lnTo>
                  <a:cubicBezTo>
                    <a:pt x="1111" y="871"/>
                    <a:pt x="1254" y="929"/>
                    <a:pt x="1379" y="996"/>
                  </a:cubicBezTo>
                  <a:lnTo>
                    <a:pt x="1608" y="1120"/>
                  </a:lnTo>
                  <a:lnTo>
                    <a:pt x="1867" y="862"/>
                  </a:lnTo>
                  <a:cubicBezTo>
                    <a:pt x="1675" y="766"/>
                    <a:pt x="1484" y="689"/>
                    <a:pt x="1283" y="632"/>
                  </a:cubicBezTo>
                  <a:lnTo>
                    <a:pt x="1283" y="0"/>
                  </a:lnTo>
                  <a:close/>
                </a:path>
              </a:pathLst>
            </a:custGeom>
            <a:solidFill>
              <a:srgbClr val="D6DFE6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0000"/>
                </a:highlight>
              </a:endParaRPr>
            </a:p>
          </p:txBody>
        </p:sp>
        <p:sp>
          <p:nvSpPr>
            <p:cNvPr id="17" name="Google Shape;9512;p75">
              <a:extLst>
                <a:ext uri="{FF2B5EF4-FFF2-40B4-BE49-F238E27FC236}">
                  <a16:creationId xmlns:a16="http://schemas.microsoft.com/office/drawing/2014/main" id="{65BC8EC2-74C1-C9B0-85DE-57BE3AA65905}"/>
                </a:ext>
              </a:extLst>
            </p:cNvPr>
            <p:cNvSpPr/>
            <p:nvPr/>
          </p:nvSpPr>
          <p:spPr>
            <a:xfrm>
              <a:off x="2688542" y="3845975"/>
              <a:ext cx="11344" cy="133979"/>
            </a:xfrm>
            <a:custGeom>
              <a:avLst/>
              <a:gdLst/>
              <a:ahLst/>
              <a:cxnLst/>
              <a:rect l="l" t="t" r="r" b="b"/>
              <a:pathLst>
                <a:path w="432" h="5102" extrusionOk="0">
                  <a:moveTo>
                    <a:pt x="1" y="0"/>
                  </a:moveTo>
                  <a:lnTo>
                    <a:pt x="1" y="5101"/>
                  </a:lnTo>
                  <a:lnTo>
                    <a:pt x="432" y="5101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D6DFE6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0000"/>
                </a:highlight>
              </a:endParaRPr>
            </a:p>
          </p:txBody>
        </p:sp>
        <p:sp>
          <p:nvSpPr>
            <p:cNvPr id="18" name="Google Shape;9513;p75">
              <a:extLst>
                <a:ext uri="{FF2B5EF4-FFF2-40B4-BE49-F238E27FC236}">
                  <a16:creationId xmlns:a16="http://schemas.microsoft.com/office/drawing/2014/main" id="{1DD1D62A-8E18-7199-6F60-585B3C579BCB}"/>
                </a:ext>
              </a:extLst>
            </p:cNvPr>
            <p:cNvSpPr/>
            <p:nvPr/>
          </p:nvSpPr>
          <p:spPr>
            <a:xfrm>
              <a:off x="2688542" y="3844977"/>
              <a:ext cx="337047" cy="11082"/>
            </a:xfrm>
            <a:custGeom>
              <a:avLst/>
              <a:gdLst/>
              <a:ahLst/>
              <a:cxnLst/>
              <a:rect l="l" t="t" r="r" b="b"/>
              <a:pathLst>
                <a:path w="12835" h="422" extrusionOk="0">
                  <a:moveTo>
                    <a:pt x="1" y="0"/>
                  </a:moveTo>
                  <a:lnTo>
                    <a:pt x="1" y="421"/>
                  </a:lnTo>
                  <a:lnTo>
                    <a:pt x="12835" y="421"/>
                  </a:lnTo>
                  <a:lnTo>
                    <a:pt x="12835" y="0"/>
                  </a:lnTo>
                  <a:close/>
                </a:path>
              </a:pathLst>
            </a:custGeom>
            <a:solidFill>
              <a:srgbClr val="D6DFE6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0000"/>
                </a:highlight>
              </a:endParaRPr>
            </a:p>
          </p:txBody>
        </p:sp>
        <p:sp>
          <p:nvSpPr>
            <p:cNvPr id="19" name="Google Shape;9514;p75">
              <a:extLst>
                <a:ext uri="{FF2B5EF4-FFF2-40B4-BE49-F238E27FC236}">
                  <a16:creationId xmlns:a16="http://schemas.microsoft.com/office/drawing/2014/main" id="{0E05AFA7-1F9A-70A9-7320-F666EDEB4165}"/>
                </a:ext>
              </a:extLst>
            </p:cNvPr>
            <p:cNvSpPr/>
            <p:nvPr/>
          </p:nvSpPr>
          <p:spPr>
            <a:xfrm>
              <a:off x="2723232" y="4061596"/>
              <a:ext cx="314936" cy="29936"/>
            </a:xfrm>
            <a:custGeom>
              <a:avLst/>
              <a:gdLst/>
              <a:ahLst/>
              <a:cxnLst/>
              <a:rect l="l" t="t" r="r" b="b"/>
              <a:pathLst>
                <a:path w="11993" h="1140" extrusionOk="0">
                  <a:moveTo>
                    <a:pt x="1675" y="1"/>
                  </a:moveTo>
                  <a:cubicBezTo>
                    <a:pt x="1647" y="1"/>
                    <a:pt x="1628" y="20"/>
                    <a:pt x="1628" y="39"/>
                  </a:cubicBezTo>
                  <a:lnTo>
                    <a:pt x="546" y="39"/>
                  </a:lnTo>
                  <a:cubicBezTo>
                    <a:pt x="517" y="39"/>
                    <a:pt x="498" y="68"/>
                    <a:pt x="498" y="96"/>
                  </a:cubicBezTo>
                  <a:lnTo>
                    <a:pt x="498" y="163"/>
                  </a:lnTo>
                  <a:lnTo>
                    <a:pt x="498" y="202"/>
                  </a:lnTo>
                  <a:lnTo>
                    <a:pt x="498" y="221"/>
                  </a:lnTo>
                  <a:lnTo>
                    <a:pt x="498" y="240"/>
                  </a:lnTo>
                  <a:cubicBezTo>
                    <a:pt x="460" y="565"/>
                    <a:pt x="297" y="852"/>
                    <a:pt x="39" y="1044"/>
                  </a:cubicBezTo>
                  <a:cubicBezTo>
                    <a:pt x="1" y="1072"/>
                    <a:pt x="20" y="1139"/>
                    <a:pt x="68" y="1139"/>
                  </a:cubicBezTo>
                  <a:lnTo>
                    <a:pt x="11935" y="1139"/>
                  </a:lnTo>
                  <a:cubicBezTo>
                    <a:pt x="11963" y="1139"/>
                    <a:pt x="11992" y="1111"/>
                    <a:pt x="11992" y="1082"/>
                  </a:cubicBezTo>
                  <a:lnTo>
                    <a:pt x="11992" y="48"/>
                  </a:lnTo>
                  <a:cubicBezTo>
                    <a:pt x="11983" y="20"/>
                    <a:pt x="11963" y="1"/>
                    <a:pt x="11935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0000"/>
                </a:highlight>
              </a:endParaRPr>
            </a:p>
          </p:txBody>
        </p:sp>
        <p:sp>
          <p:nvSpPr>
            <p:cNvPr id="20" name="Google Shape;9515;p75">
              <a:extLst>
                <a:ext uri="{FF2B5EF4-FFF2-40B4-BE49-F238E27FC236}">
                  <a16:creationId xmlns:a16="http://schemas.microsoft.com/office/drawing/2014/main" id="{FCBF2FF2-063E-6602-6583-BFA999B52F41}"/>
                </a:ext>
              </a:extLst>
            </p:cNvPr>
            <p:cNvSpPr/>
            <p:nvPr/>
          </p:nvSpPr>
          <p:spPr>
            <a:xfrm>
              <a:off x="2676226" y="3817325"/>
              <a:ext cx="361679" cy="29936"/>
            </a:xfrm>
            <a:custGeom>
              <a:avLst/>
              <a:gdLst/>
              <a:ahLst/>
              <a:cxnLst/>
              <a:rect l="l" t="t" r="r" b="b"/>
              <a:pathLst>
                <a:path w="13773" h="1140" extrusionOk="0">
                  <a:moveTo>
                    <a:pt x="49" y="0"/>
                  </a:moveTo>
                  <a:cubicBezTo>
                    <a:pt x="20" y="0"/>
                    <a:pt x="1" y="19"/>
                    <a:pt x="1" y="48"/>
                  </a:cubicBezTo>
                  <a:lnTo>
                    <a:pt x="1" y="1082"/>
                  </a:lnTo>
                  <a:cubicBezTo>
                    <a:pt x="1" y="1110"/>
                    <a:pt x="20" y="1139"/>
                    <a:pt x="49" y="1139"/>
                  </a:cubicBezTo>
                  <a:lnTo>
                    <a:pt x="13725" y="1139"/>
                  </a:lnTo>
                  <a:cubicBezTo>
                    <a:pt x="13753" y="1139"/>
                    <a:pt x="13773" y="1110"/>
                    <a:pt x="13773" y="1082"/>
                  </a:cubicBezTo>
                  <a:lnTo>
                    <a:pt x="13773" y="48"/>
                  </a:lnTo>
                  <a:cubicBezTo>
                    <a:pt x="13773" y="19"/>
                    <a:pt x="13753" y="0"/>
                    <a:pt x="13725" y="0"/>
                  </a:cubicBezTo>
                  <a:close/>
                </a:path>
              </a:pathLst>
            </a:custGeom>
            <a:solidFill>
              <a:srgbClr val="465C7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0000"/>
                </a:highlight>
              </a:endParaRPr>
            </a:p>
          </p:txBody>
        </p:sp>
        <p:sp>
          <p:nvSpPr>
            <p:cNvPr id="21" name="Google Shape;9516;p75">
              <a:extLst>
                <a:ext uri="{FF2B5EF4-FFF2-40B4-BE49-F238E27FC236}">
                  <a16:creationId xmlns:a16="http://schemas.microsoft.com/office/drawing/2014/main" id="{23881344-F5FC-5148-F71C-1BDAAF93DB6C}"/>
                </a:ext>
              </a:extLst>
            </p:cNvPr>
            <p:cNvSpPr/>
            <p:nvPr/>
          </p:nvSpPr>
          <p:spPr>
            <a:xfrm>
              <a:off x="2812463" y="3959051"/>
              <a:ext cx="28413" cy="66123"/>
            </a:xfrm>
            <a:custGeom>
              <a:avLst/>
              <a:gdLst/>
              <a:ahLst/>
              <a:cxnLst/>
              <a:rect l="l" t="t" r="r" b="b"/>
              <a:pathLst>
                <a:path w="1082" h="2518" extrusionOk="0">
                  <a:moveTo>
                    <a:pt x="0" y="1"/>
                  </a:moveTo>
                  <a:lnTo>
                    <a:pt x="0" y="2518"/>
                  </a:lnTo>
                  <a:lnTo>
                    <a:pt x="1081" y="2518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7F91A0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0000"/>
                </a:highlight>
              </a:endParaRPr>
            </a:p>
          </p:txBody>
        </p:sp>
        <p:sp>
          <p:nvSpPr>
            <p:cNvPr id="22" name="Google Shape;9517;p75">
              <a:extLst>
                <a:ext uri="{FF2B5EF4-FFF2-40B4-BE49-F238E27FC236}">
                  <a16:creationId xmlns:a16="http://schemas.microsoft.com/office/drawing/2014/main" id="{456B3D71-FB3E-9451-46BB-988A48D8A4D6}"/>
                </a:ext>
              </a:extLst>
            </p:cNvPr>
            <p:cNvSpPr/>
            <p:nvPr/>
          </p:nvSpPr>
          <p:spPr>
            <a:xfrm>
              <a:off x="2860966" y="3930664"/>
              <a:ext cx="28413" cy="94510"/>
            </a:xfrm>
            <a:custGeom>
              <a:avLst/>
              <a:gdLst/>
              <a:ahLst/>
              <a:cxnLst/>
              <a:rect l="l" t="t" r="r" b="b"/>
              <a:pathLst>
                <a:path w="1082" h="3599" extrusionOk="0">
                  <a:moveTo>
                    <a:pt x="0" y="0"/>
                  </a:moveTo>
                  <a:lnTo>
                    <a:pt x="0" y="3599"/>
                  </a:lnTo>
                  <a:lnTo>
                    <a:pt x="1082" y="3599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657A8D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0000"/>
                </a:highlight>
              </a:endParaRPr>
            </a:p>
          </p:txBody>
        </p:sp>
        <p:sp>
          <p:nvSpPr>
            <p:cNvPr id="23" name="Google Shape;9518;p75">
              <a:extLst>
                <a:ext uri="{FF2B5EF4-FFF2-40B4-BE49-F238E27FC236}">
                  <a16:creationId xmlns:a16="http://schemas.microsoft.com/office/drawing/2014/main" id="{D97D0A50-75E2-6A29-B099-C079FDC875EF}"/>
                </a:ext>
              </a:extLst>
            </p:cNvPr>
            <p:cNvSpPr/>
            <p:nvPr/>
          </p:nvSpPr>
          <p:spPr>
            <a:xfrm>
              <a:off x="2908207" y="3947759"/>
              <a:ext cx="28413" cy="77414"/>
            </a:xfrm>
            <a:custGeom>
              <a:avLst/>
              <a:gdLst/>
              <a:ahLst/>
              <a:cxnLst/>
              <a:rect l="l" t="t" r="r" b="b"/>
              <a:pathLst>
                <a:path w="1082" h="2948" extrusionOk="0">
                  <a:moveTo>
                    <a:pt x="0" y="0"/>
                  </a:moveTo>
                  <a:lnTo>
                    <a:pt x="0" y="2948"/>
                  </a:lnTo>
                  <a:lnTo>
                    <a:pt x="1082" y="2948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99A8B4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0000"/>
                </a:highlight>
              </a:endParaRPr>
            </a:p>
          </p:txBody>
        </p:sp>
        <p:sp>
          <p:nvSpPr>
            <p:cNvPr id="24" name="Google Shape;9519;p75">
              <a:extLst>
                <a:ext uri="{FF2B5EF4-FFF2-40B4-BE49-F238E27FC236}">
                  <a16:creationId xmlns:a16="http://schemas.microsoft.com/office/drawing/2014/main" id="{7292C74B-20A1-117F-3D6E-D0813D7315CA}"/>
                </a:ext>
              </a:extLst>
            </p:cNvPr>
            <p:cNvSpPr/>
            <p:nvPr/>
          </p:nvSpPr>
          <p:spPr>
            <a:xfrm>
              <a:off x="2716693" y="3882161"/>
              <a:ext cx="54069" cy="13603"/>
            </a:xfrm>
            <a:custGeom>
              <a:avLst/>
              <a:gdLst/>
              <a:ahLst/>
              <a:cxnLst/>
              <a:rect l="l" t="t" r="r" b="b"/>
              <a:pathLst>
                <a:path w="2059" h="518" extrusionOk="0">
                  <a:moveTo>
                    <a:pt x="345" y="0"/>
                  </a:moveTo>
                  <a:cubicBezTo>
                    <a:pt x="1" y="0"/>
                    <a:pt x="1" y="517"/>
                    <a:pt x="345" y="517"/>
                  </a:cubicBezTo>
                  <a:lnTo>
                    <a:pt x="1714" y="517"/>
                  </a:lnTo>
                  <a:cubicBezTo>
                    <a:pt x="2058" y="517"/>
                    <a:pt x="2058" y="0"/>
                    <a:pt x="1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0000"/>
                </a:highlight>
              </a:endParaRPr>
            </a:p>
          </p:txBody>
        </p:sp>
        <p:sp>
          <p:nvSpPr>
            <p:cNvPr id="25" name="Google Shape;9520;p75">
              <a:extLst>
                <a:ext uri="{FF2B5EF4-FFF2-40B4-BE49-F238E27FC236}">
                  <a16:creationId xmlns:a16="http://schemas.microsoft.com/office/drawing/2014/main" id="{F6B16800-4EFE-6EAC-65EC-94EE711AA8D1}"/>
                </a:ext>
              </a:extLst>
            </p:cNvPr>
            <p:cNvSpPr/>
            <p:nvPr/>
          </p:nvSpPr>
          <p:spPr>
            <a:xfrm>
              <a:off x="2716693" y="3904771"/>
              <a:ext cx="73659" cy="13340"/>
            </a:xfrm>
            <a:custGeom>
              <a:avLst/>
              <a:gdLst/>
              <a:ahLst/>
              <a:cxnLst/>
              <a:rect l="l" t="t" r="r" b="b"/>
              <a:pathLst>
                <a:path w="2805" h="508" extrusionOk="0">
                  <a:moveTo>
                    <a:pt x="345" y="1"/>
                  </a:moveTo>
                  <a:cubicBezTo>
                    <a:pt x="1" y="1"/>
                    <a:pt x="1" y="508"/>
                    <a:pt x="345" y="508"/>
                  </a:cubicBezTo>
                  <a:lnTo>
                    <a:pt x="2470" y="508"/>
                  </a:lnTo>
                  <a:cubicBezTo>
                    <a:pt x="2805" y="508"/>
                    <a:pt x="2805" y="1"/>
                    <a:pt x="2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0000"/>
                </a:highlight>
              </a:endParaRPr>
            </a:p>
          </p:txBody>
        </p:sp>
        <p:sp>
          <p:nvSpPr>
            <p:cNvPr id="26" name="Google Shape;9521;p75">
              <a:extLst>
                <a:ext uri="{FF2B5EF4-FFF2-40B4-BE49-F238E27FC236}">
                  <a16:creationId xmlns:a16="http://schemas.microsoft.com/office/drawing/2014/main" id="{518CB95F-E63B-87F8-AB8A-CA3CA1667EDF}"/>
                </a:ext>
              </a:extLst>
            </p:cNvPr>
            <p:cNvSpPr/>
            <p:nvPr/>
          </p:nvSpPr>
          <p:spPr>
            <a:xfrm>
              <a:off x="2716693" y="3927145"/>
              <a:ext cx="73659" cy="13603"/>
            </a:xfrm>
            <a:custGeom>
              <a:avLst/>
              <a:gdLst/>
              <a:ahLst/>
              <a:cxnLst/>
              <a:rect l="l" t="t" r="r" b="b"/>
              <a:pathLst>
                <a:path w="2805" h="518" extrusionOk="0">
                  <a:moveTo>
                    <a:pt x="345" y="1"/>
                  </a:moveTo>
                  <a:cubicBezTo>
                    <a:pt x="1" y="1"/>
                    <a:pt x="1" y="517"/>
                    <a:pt x="345" y="517"/>
                  </a:cubicBezTo>
                  <a:lnTo>
                    <a:pt x="2470" y="517"/>
                  </a:lnTo>
                  <a:cubicBezTo>
                    <a:pt x="2805" y="517"/>
                    <a:pt x="2805" y="1"/>
                    <a:pt x="2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0000"/>
                </a:highlight>
              </a:endParaRPr>
            </a:p>
          </p:txBody>
        </p:sp>
        <p:sp>
          <p:nvSpPr>
            <p:cNvPr id="27" name="Google Shape;9522;p75">
              <a:extLst>
                <a:ext uri="{FF2B5EF4-FFF2-40B4-BE49-F238E27FC236}">
                  <a16:creationId xmlns:a16="http://schemas.microsoft.com/office/drawing/2014/main" id="{FB727B0B-B1E4-012D-BB56-A8849A123DBC}"/>
                </a:ext>
              </a:extLst>
            </p:cNvPr>
            <p:cNvSpPr/>
            <p:nvPr/>
          </p:nvSpPr>
          <p:spPr>
            <a:xfrm>
              <a:off x="2716693" y="3949755"/>
              <a:ext cx="73659" cy="13603"/>
            </a:xfrm>
            <a:custGeom>
              <a:avLst/>
              <a:gdLst/>
              <a:ahLst/>
              <a:cxnLst/>
              <a:rect l="l" t="t" r="r" b="b"/>
              <a:pathLst>
                <a:path w="2805" h="518" extrusionOk="0">
                  <a:moveTo>
                    <a:pt x="345" y="1"/>
                  </a:moveTo>
                  <a:cubicBezTo>
                    <a:pt x="1" y="1"/>
                    <a:pt x="1" y="518"/>
                    <a:pt x="345" y="518"/>
                  </a:cubicBezTo>
                  <a:lnTo>
                    <a:pt x="2470" y="518"/>
                  </a:lnTo>
                  <a:cubicBezTo>
                    <a:pt x="2805" y="518"/>
                    <a:pt x="2805" y="1"/>
                    <a:pt x="2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0000"/>
                </a:highlight>
              </a:endParaRPr>
            </a:p>
          </p:txBody>
        </p:sp>
        <p:sp>
          <p:nvSpPr>
            <p:cNvPr id="28" name="Google Shape;9523;p75">
              <a:extLst>
                <a:ext uri="{FF2B5EF4-FFF2-40B4-BE49-F238E27FC236}">
                  <a16:creationId xmlns:a16="http://schemas.microsoft.com/office/drawing/2014/main" id="{A464E83D-CDA5-F936-006A-41D3A8F8AD6A}"/>
                </a:ext>
              </a:extLst>
            </p:cNvPr>
            <p:cNvSpPr/>
            <p:nvPr/>
          </p:nvSpPr>
          <p:spPr>
            <a:xfrm>
              <a:off x="2617693" y="3979428"/>
              <a:ext cx="164125" cy="164388"/>
            </a:xfrm>
            <a:custGeom>
              <a:avLst/>
              <a:gdLst/>
              <a:ahLst/>
              <a:cxnLst/>
              <a:rect l="l" t="t" r="r" b="b"/>
              <a:pathLst>
                <a:path w="6250" h="6260" extrusionOk="0">
                  <a:moveTo>
                    <a:pt x="3302" y="1866"/>
                  </a:moveTo>
                  <a:lnTo>
                    <a:pt x="3331" y="1876"/>
                  </a:lnTo>
                  <a:lnTo>
                    <a:pt x="3359" y="1876"/>
                  </a:lnTo>
                  <a:lnTo>
                    <a:pt x="3388" y="1885"/>
                  </a:lnTo>
                  <a:lnTo>
                    <a:pt x="3417" y="1895"/>
                  </a:lnTo>
                  <a:lnTo>
                    <a:pt x="3445" y="1905"/>
                  </a:lnTo>
                  <a:lnTo>
                    <a:pt x="3474" y="1905"/>
                  </a:lnTo>
                  <a:lnTo>
                    <a:pt x="3503" y="1924"/>
                  </a:lnTo>
                  <a:lnTo>
                    <a:pt x="3532" y="1933"/>
                  </a:lnTo>
                  <a:lnTo>
                    <a:pt x="3560" y="1943"/>
                  </a:lnTo>
                  <a:lnTo>
                    <a:pt x="3589" y="1952"/>
                  </a:lnTo>
                  <a:lnTo>
                    <a:pt x="3618" y="1972"/>
                  </a:lnTo>
                  <a:lnTo>
                    <a:pt x="3646" y="1981"/>
                  </a:lnTo>
                  <a:lnTo>
                    <a:pt x="3675" y="1991"/>
                  </a:lnTo>
                  <a:lnTo>
                    <a:pt x="3704" y="2010"/>
                  </a:lnTo>
                  <a:lnTo>
                    <a:pt x="3732" y="2019"/>
                  </a:lnTo>
                  <a:lnTo>
                    <a:pt x="3752" y="2039"/>
                  </a:lnTo>
                  <a:lnTo>
                    <a:pt x="3780" y="2058"/>
                  </a:lnTo>
                  <a:lnTo>
                    <a:pt x="3799" y="2067"/>
                  </a:lnTo>
                  <a:lnTo>
                    <a:pt x="3819" y="2086"/>
                  </a:lnTo>
                  <a:lnTo>
                    <a:pt x="3828" y="2086"/>
                  </a:lnTo>
                  <a:lnTo>
                    <a:pt x="3847" y="2096"/>
                  </a:lnTo>
                  <a:lnTo>
                    <a:pt x="3866" y="2115"/>
                  </a:lnTo>
                  <a:lnTo>
                    <a:pt x="3876" y="2115"/>
                  </a:lnTo>
                  <a:lnTo>
                    <a:pt x="3895" y="2125"/>
                  </a:lnTo>
                  <a:lnTo>
                    <a:pt x="3924" y="2153"/>
                  </a:lnTo>
                  <a:lnTo>
                    <a:pt x="3953" y="2182"/>
                  </a:lnTo>
                  <a:lnTo>
                    <a:pt x="3981" y="2211"/>
                  </a:lnTo>
                  <a:lnTo>
                    <a:pt x="3991" y="2220"/>
                  </a:lnTo>
                  <a:lnTo>
                    <a:pt x="4000" y="2230"/>
                  </a:lnTo>
                  <a:lnTo>
                    <a:pt x="4020" y="2249"/>
                  </a:lnTo>
                  <a:lnTo>
                    <a:pt x="4039" y="2268"/>
                  </a:lnTo>
                  <a:lnTo>
                    <a:pt x="4039" y="2278"/>
                  </a:lnTo>
                  <a:lnTo>
                    <a:pt x="4058" y="2297"/>
                  </a:lnTo>
                  <a:lnTo>
                    <a:pt x="4077" y="2316"/>
                  </a:lnTo>
                  <a:lnTo>
                    <a:pt x="4077" y="2326"/>
                  </a:lnTo>
                  <a:lnTo>
                    <a:pt x="4096" y="2345"/>
                  </a:lnTo>
                  <a:lnTo>
                    <a:pt x="4115" y="2364"/>
                  </a:lnTo>
                  <a:lnTo>
                    <a:pt x="4134" y="2393"/>
                  </a:lnTo>
                  <a:lnTo>
                    <a:pt x="4144" y="2421"/>
                  </a:lnTo>
                  <a:lnTo>
                    <a:pt x="4163" y="2441"/>
                  </a:lnTo>
                  <a:lnTo>
                    <a:pt x="4182" y="2469"/>
                  </a:lnTo>
                  <a:lnTo>
                    <a:pt x="4201" y="2498"/>
                  </a:lnTo>
                  <a:lnTo>
                    <a:pt x="4211" y="2527"/>
                  </a:lnTo>
                  <a:lnTo>
                    <a:pt x="4230" y="2555"/>
                  </a:lnTo>
                  <a:lnTo>
                    <a:pt x="4240" y="2575"/>
                  </a:lnTo>
                  <a:lnTo>
                    <a:pt x="4249" y="2603"/>
                  </a:lnTo>
                  <a:lnTo>
                    <a:pt x="4268" y="2632"/>
                  </a:lnTo>
                  <a:lnTo>
                    <a:pt x="4278" y="2661"/>
                  </a:lnTo>
                  <a:lnTo>
                    <a:pt x="4288" y="2689"/>
                  </a:lnTo>
                  <a:lnTo>
                    <a:pt x="4297" y="2728"/>
                  </a:lnTo>
                  <a:lnTo>
                    <a:pt x="4307" y="2747"/>
                  </a:lnTo>
                  <a:lnTo>
                    <a:pt x="4316" y="2775"/>
                  </a:lnTo>
                  <a:lnTo>
                    <a:pt x="4316" y="2785"/>
                  </a:lnTo>
                  <a:lnTo>
                    <a:pt x="4316" y="2814"/>
                  </a:lnTo>
                  <a:lnTo>
                    <a:pt x="4326" y="2842"/>
                  </a:lnTo>
                  <a:lnTo>
                    <a:pt x="4326" y="2852"/>
                  </a:lnTo>
                  <a:lnTo>
                    <a:pt x="4326" y="2871"/>
                  </a:lnTo>
                  <a:cubicBezTo>
                    <a:pt x="4326" y="2881"/>
                    <a:pt x="4326" y="2890"/>
                    <a:pt x="4326" y="2900"/>
                  </a:cubicBezTo>
                  <a:lnTo>
                    <a:pt x="4326" y="2909"/>
                  </a:lnTo>
                  <a:lnTo>
                    <a:pt x="4326" y="2929"/>
                  </a:lnTo>
                  <a:cubicBezTo>
                    <a:pt x="4326" y="2948"/>
                    <a:pt x="4326" y="2967"/>
                    <a:pt x="4335" y="2986"/>
                  </a:cubicBezTo>
                  <a:lnTo>
                    <a:pt x="4335" y="2996"/>
                  </a:lnTo>
                  <a:lnTo>
                    <a:pt x="4335" y="3024"/>
                  </a:lnTo>
                  <a:lnTo>
                    <a:pt x="4335" y="3034"/>
                  </a:lnTo>
                  <a:cubicBezTo>
                    <a:pt x="4422" y="3072"/>
                    <a:pt x="4431" y="3101"/>
                    <a:pt x="4431" y="3130"/>
                  </a:cubicBezTo>
                  <a:lnTo>
                    <a:pt x="4422" y="3130"/>
                  </a:lnTo>
                  <a:lnTo>
                    <a:pt x="4422" y="3206"/>
                  </a:lnTo>
                  <a:lnTo>
                    <a:pt x="4422" y="3225"/>
                  </a:lnTo>
                  <a:lnTo>
                    <a:pt x="4422" y="3283"/>
                  </a:lnTo>
                  <a:lnTo>
                    <a:pt x="4422" y="3302"/>
                  </a:lnTo>
                  <a:cubicBezTo>
                    <a:pt x="4422" y="3321"/>
                    <a:pt x="4422" y="3350"/>
                    <a:pt x="4412" y="3369"/>
                  </a:cubicBezTo>
                  <a:lnTo>
                    <a:pt x="4412" y="3378"/>
                  </a:lnTo>
                  <a:cubicBezTo>
                    <a:pt x="4412" y="3407"/>
                    <a:pt x="4402" y="3426"/>
                    <a:pt x="4402" y="3455"/>
                  </a:cubicBezTo>
                  <a:lnTo>
                    <a:pt x="4402" y="3465"/>
                  </a:lnTo>
                  <a:cubicBezTo>
                    <a:pt x="4402" y="3484"/>
                    <a:pt x="4383" y="3503"/>
                    <a:pt x="4383" y="3532"/>
                  </a:cubicBezTo>
                  <a:lnTo>
                    <a:pt x="4374" y="3551"/>
                  </a:lnTo>
                  <a:cubicBezTo>
                    <a:pt x="4364" y="3570"/>
                    <a:pt x="4364" y="3589"/>
                    <a:pt x="4355" y="3608"/>
                  </a:cubicBezTo>
                  <a:lnTo>
                    <a:pt x="4355" y="3618"/>
                  </a:lnTo>
                  <a:cubicBezTo>
                    <a:pt x="4335" y="3666"/>
                    <a:pt x="4307" y="3713"/>
                    <a:pt x="4288" y="3761"/>
                  </a:cubicBezTo>
                  <a:lnTo>
                    <a:pt x="4288" y="3771"/>
                  </a:lnTo>
                  <a:lnTo>
                    <a:pt x="4249" y="3828"/>
                  </a:lnTo>
                  <a:lnTo>
                    <a:pt x="4240" y="3838"/>
                  </a:lnTo>
                  <a:cubicBezTo>
                    <a:pt x="4201" y="3905"/>
                    <a:pt x="4154" y="3962"/>
                    <a:pt x="4096" y="4020"/>
                  </a:cubicBezTo>
                  <a:cubicBezTo>
                    <a:pt x="4048" y="4077"/>
                    <a:pt x="3981" y="4125"/>
                    <a:pt x="3924" y="4173"/>
                  </a:cubicBezTo>
                  <a:lnTo>
                    <a:pt x="3895" y="4192"/>
                  </a:lnTo>
                  <a:lnTo>
                    <a:pt x="3857" y="4221"/>
                  </a:lnTo>
                  <a:lnTo>
                    <a:pt x="3838" y="4230"/>
                  </a:lnTo>
                  <a:lnTo>
                    <a:pt x="3809" y="4240"/>
                  </a:lnTo>
                  <a:lnTo>
                    <a:pt x="3799" y="4249"/>
                  </a:lnTo>
                  <a:lnTo>
                    <a:pt x="3771" y="4268"/>
                  </a:lnTo>
                  <a:lnTo>
                    <a:pt x="3761" y="4268"/>
                  </a:lnTo>
                  <a:lnTo>
                    <a:pt x="3704" y="4297"/>
                  </a:lnTo>
                  <a:lnTo>
                    <a:pt x="3665" y="4307"/>
                  </a:lnTo>
                  <a:lnTo>
                    <a:pt x="3637" y="4326"/>
                  </a:lnTo>
                  <a:lnTo>
                    <a:pt x="3627" y="4326"/>
                  </a:lnTo>
                  <a:lnTo>
                    <a:pt x="3579" y="4335"/>
                  </a:lnTo>
                  <a:lnTo>
                    <a:pt x="3541" y="4335"/>
                  </a:lnTo>
                  <a:lnTo>
                    <a:pt x="3503" y="4355"/>
                  </a:lnTo>
                  <a:lnTo>
                    <a:pt x="3455" y="4355"/>
                  </a:lnTo>
                  <a:lnTo>
                    <a:pt x="3378" y="4374"/>
                  </a:lnTo>
                  <a:lnTo>
                    <a:pt x="3359" y="4374"/>
                  </a:lnTo>
                  <a:lnTo>
                    <a:pt x="3292" y="4383"/>
                  </a:lnTo>
                  <a:lnTo>
                    <a:pt x="2929" y="4383"/>
                  </a:lnTo>
                  <a:lnTo>
                    <a:pt x="2842" y="4364"/>
                  </a:lnTo>
                  <a:lnTo>
                    <a:pt x="2814" y="4364"/>
                  </a:lnTo>
                  <a:lnTo>
                    <a:pt x="2766" y="4345"/>
                  </a:lnTo>
                  <a:lnTo>
                    <a:pt x="2728" y="4335"/>
                  </a:lnTo>
                  <a:lnTo>
                    <a:pt x="2680" y="4316"/>
                  </a:lnTo>
                  <a:lnTo>
                    <a:pt x="2670" y="4316"/>
                  </a:lnTo>
                  <a:lnTo>
                    <a:pt x="2632" y="4307"/>
                  </a:lnTo>
                  <a:lnTo>
                    <a:pt x="2594" y="4288"/>
                  </a:lnTo>
                  <a:lnTo>
                    <a:pt x="2527" y="4259"/>
                  </a:lnTo>
                  <a:lnTo>
                    <a:pt x="2517" y="4259"/>
                  </a:lnTo>
                  <a:lnTo>
                    <a:pt x="2498" y="4249"/>
                  </a:lnTo>
                  <a:lnTo>
                    <a:pt x="2460" y="4221"/>
                  </a:lnTo>
                  <a:lnTo>
                    <a:pt x="2440" y="4211"/>
                  </a:lnTo>
                  <a:lnTo>
                    <a:pt x="2431" y="4211"/>
                  </a:lnTo>
                  <a:cubicBezTo>
                    <a:pt x="2106" y="4010"/>
                    <a:pt x="1895" y="3675"/>
                    <a:pt x="1838" y="3292"/>
                  </a:cubicBezTo>
                  <a:lnTo>
                    <a:pt x="1838" y="3283"/>
                  </a:lnTo>
                  <a:cubicBezTo>
                    <a:pt x="1838" y="3264"/>
                    <a:pt x="1838" y="3235"/>
                    <a:pt x="1838" y="3216"/>
                  </a:cubicBezTo>
                  <a:lnTo>
                    <a:pt x="1838" y="3197"/>
                  </a:lnTo>
                  <a:lnTo>
                    <a:pt x="1838" y="3120"/>
                  </a:lnTo>
                  <a:lnTo>
                    <a:pt x="1838" y="3024"/>
                  </a:lnTo>
                  <a:lnTo>
                    <a:pt x="1838" y="3015"/>
                  </a:lnTo>
                  <a:lnTo>
                    <a:pt x="1838" y="2986"/>
                  </a:lnTo>
                  <a:lnTo>
                    <a:pt x="1838" y="2976"/>
                  </a:lnTo>
                  <a:cubicBezTo>
                    <a:pt x="1838" y="2957"/>
                    <a:pt x="1838" y="2938"/>
                    <a:pt x="1838" y="2919"/>
                  </a:cubicBezTo>
                  <a:lnTo>
                    <a:pt x="1838" y="2909"/>
                  </a:lnTo>
                  <a:cubicBezTo>
                    <a:pt x="1838" y="2890"/>
                    <a:pt x="1838" y="2881"/>
                    <a:pt x="1847" y="2871"/>
                  </a:cubicBezTo>
                  <a:lnTo>
                    <a:pt x="1847" y="2842"/>
                  </a:lnTo>
                  <a:lnTo>
                    <a:pt x="1847" y="2833"/>
                  </a:lnTo>
                  <a:lnTo>
                    <a:pt x="1857" y="2804"/>
                  </a:lnTo>
                  <a:lnTo>
                    <a:pt x="1857" y="2785"/>
                  </a:lnTo>
                  <a:lnTo>
                    <a:pt x="1857" y="2775"/>
                  </a:lnTo>
                  <a:lnTo>
                    <a:pt x="1866" y="2747"/>
                  </a:lnTo>
                  <a:lnTo>
                    <a:pt x="1866" y="2718"/>
                  </a:lnTo>
                  <a:lnTo>
                    <a:pt x="1885" y="2689"/>
                  </a:lnTo>
                  <a:lnTo>
                    <a:pt x="1895" y="2661"/>
                  </a:lnTo>
                  <a:lnTo>
                    <a:pt x="1905" y="2632"/>
                  </a:lnTo>
                  <a:lnTo>
                    <a:pt x="1914" y="2603"/>
                  </a:lnTo>
                  <a:lnTo>
                    <a:pt x="1933" y="2575"/>
                  </a:lnTo>
                  <a:lnTo>
                    <a:pt x="1943" y="2546"/>
                  </a:lnTo>
                  <a:lnTo>
                    <a:pt x="1962" y="2517"/>
                  </a:lnTo>
                  <a:lnTo>
                    <a:pt x="1972" y="2498"/>
                  </a:lnTo>
                  <a:lnTo>
                    <a:pt x="1991" y="2469"/>
                  </a:lnTo>
                  <a:lnTo>
                    <a:pt x="2000" y="2441"/>
                  </a:lnTo>
                  <a:lnTo>
                    <a:pt x="2019" y="2412"/>
                  </a:lnTo>
                  <a:lnTo>
                    <a:pt x="2039" y="2393"/>
                  </a:lnTo>
                  <a:lnTo>
                    <a:pt x="2058" y="2364"/>
                  </a:lnTo>
                  <a:lnTo>
                    <a:pt x="2067" y="2335"/>
                  </a:lnTo>
                  <a:lnTo>
                    <a:pt x="2096" y="2316"/>
                  </a:lnTo>
                  <a:lnTo>
                    <a:pt x="2106" y="2297"/>
                  </a:lnTo>
                  <a:lnTo>
                    <a:pt x="2125" y="2268"/>
                  </a:lnTo>
                  <a:lnTo>
                    <a:pt x="2144" y="2259"/>
                  </a:lnTo>
                  <a:lnTo>
                    <a:pt x="2163" y="2230"/>
                  </a:lnTo>
                  <a:lnTo>
                    <a:pt x="2173" y="2220"/>
                  </a:lnTo>
                  <a:lnTo>
                    <a:pt x="2182" y="2211"/>
                  </a:lnTo>
                  <a:lnTo>
                    <a:pt x="2220" y="2173"/>
                  </a:lnTo>
                  <a:lnTo>
                    <a:pt x="2230" y="2173"/>
                  </a:lnTo>
                  <a:lnTo>
                    <a:pt x="2268" y="2134"/>
                  </a:lnTo>
                  <a:lnTo>
                    <a:pt x="2287" y="2125"/>
                  </a:lnTo>
                  <a:lnTo>
                    <a:pt x="2316" y="2096"/>
                  </a:lnTo>
                  <a:lnTo>
                    <a:pt x="2335" y="2086"/>
                  </a:lnTo>
                  <a:lnTo>
                    <a:pt x="2364" y="2067"/>
                  </a:lnTo>
                  <a:lnTo>
                    <a:pt x="2383" y="2048"/>
                  </a:lnTo>
                  <a:lnTo>
                    <a:pt x="2412" y="2029"/>
                  </a:lnTo>
                  <a:lnTo>
                    <a:pt x="2431" y="2019"/>
                  </a:lnTo>
                  <a:lnTo>
                    <a:pt x="2460" y="2010"/>
                  </a:lnTo>
                  <a:lnTo>
                    <a:pt x="2479" y="1991"/>
                  </a:lnTo>
                  <a:lnTo>
                    <a:pt x="2507" y="1981"/>
                  </a:lnTo>
                  <a:lnTo>
                    <a:pt x="2536" y="1972"/>
                  </a:lnTo>
                  <a:lnTo>
                    <a:pt x="2565" y="1952"/>
                  </a:lnTo>
                  <a:lnTo>
                    <a:pt x="2594" y="1943"/>
                  </a:lnTo>
                  <a:lnTo>
                    <a:pt x="2622" y="1933"/>
                  </a:lnTo>
                  <a:lnTo>
                    <a:pt x="2651" y="1924"/>
                  </a:lnTo>
                  <a:lnTo>
                    <a:pt x="2680" y="1905"/>
                  </a:lnTo>
                  <a:lnTo>
                    <a:pt x="2708" y="1905"/>
                  </a:lnTo>
                  <a:lnTo>
                    <a:pt x="2737" y="1895"/>
                  </a:lnTo>
                  <a:lnTo>
                    <a:pt x="2766" y="1885"/>
                  </a:lnTo>
                  <a:lnTo>
                    <a:pt x="2804" y="1876"/>
                  </a:lnTo>
                  <a:lnTo>
                    <a:pt x="2833" y="1876"/>
                  </a:lnTo>
                  <a:lnTo>
                    <a:pt x="2862" y="1866"/>
                  </a:lnTo>
                  <a:close/>
                  <a:moveTo>
                    <a:pt x="2507" y="0"/>
                  </a:moveTo>
                  <a:cubicBezTo>
                    <a:pt x="2460" y="0"/>
                    <a:pt x="2421" y="48"/>
                    <a:pt x="2421" y="96"/>
                  </a:cubicBezTo>
                  <a:lnTo>
                    <a:pt x="2421" y="641"/>
                  </a:lnTo>
                  <a:cubicBezTo>
                    <a:pt x="2230" y="699"/>
                    <a:pt x="2039" y="775"/>
                    <a:pt x="1866" y="871"/>
                  </a:cubicBezTo>
                  <a:lnTo>
                    <a:pt x="1483" y="488"/>
                  </a:lnTo>
                  <a:cubicBezTo>
                    <a:pt x="1464" y="469"/>
                    <a:pt x="1440" y="459"/>
                    <a:pt x="1416" y="459"/>
                  </a:cubicBezTo>
                  <a:cubicBezTo>
                    <a:pt x="1393" y="459"/>
                    <a:pt x="1369" y="469"/>
                    <a:pt x="1349" y="488"/>
                  </a:cubicBezTo>
                  <a:lnTo>
                    <a:pt x="479" y="1350"/>
                  </a:lnTo>
                  <a:cubicBezTo>
                    <a:pt x="440" y="1388"/>
                    <a:pt x="440" y="1445"/>
                    <a:pt x="479" y="1484"/>
                  </a:cubicBezTo>
                  <a:lnTo>
                    <a:pt x="871" y="1876"/>
                  </a:lnTo>
                  <a:cubicBezTo>
                    <a:pt x="775" y="2048"/>
                    <a:pt x="699" y="2230"/>
                    <a:pt x="641" y="2421"/>
                  </a:cubicBezTo>
                  <a:lnTo>
                    <a:pt x="96" y="2421"/>
                  </a:lnTo>
                  <a:cubicBezTo>
                    <a:pt x="38" y="2421"/>
                    <a:pt x="0" y="2460"/>
                    <a:pt x="0" y="2517"/>
                  </a:cubicBezTo>
                  <a:lnTo>
                    <a:pt x="0" y="3742"/>
                  </a:lnTo>
                  <a:cubicBezTo>
                    <a:pt x="0" y="3800"/>
                    <a:pt x="38" y="3838"/>
                    <a:pt x="96" y="3838"/>
                  </a:cubicBezTo>
                  <a:lnTo>
                    <a:pt x="641" y="3838"/>
                  </a:lnTo>
                  <a:cubicBezTo>
                    <a:pt x="699" y="4029"/>
                    <a:pt x="775" y="4211"/>
                    <a:pt x="871" y="4383"/>
                  </a:cubicBezTo>
                  <a:lnTo>
                    <a:pt x="479" y="4776"/>
                  </a:lnTo>
                  <a:cubicBezTo>
                    <a:pt x="440" y="4804"/>
                    <a:pt x="440" y="4871"/>
                    <a:pt x="479" y="4900"/>
                  </a:cubicBezTo>
                  <a:lnTo>
                    <a:pt x="1349" y="5771"/>
                  </a:lnTo>
                  <a:cubicBezTo>
                    <a:pt x="1369" y="5790"/>
                    <a:pt x="1393" y="5800"/>
                    <a:pt x="1416" y="5800"/>
                  </a:cubicBezTo>
                  <a:cubicBezTo>
                    <a:pt x="1440" y="5800"/>
                    <a:pt x="1464" y="5790"/>
                    <a:pt x="1483" y="5771"/>
                  </a:cubicBezTo>
                  <a:lnTo>
                    <a:pt x="1866" y="5388"/>
                  </a:lnTo>
                  <a:cubicBezTo>
                    <a:pt x="2039" y="5484"/>
                    <a:pt x="2230" y="5560"/>
                    <a:pt x="2421" y="5618"/>
                  </a:cubicBezTo>
                  <a:lnTo>
                    <a:pt x="2421" y="6163"/>
                  </a:lnTo>
                  <a:cubicBezTo>
                    <a:pt x="2421" y="6211"/>
                    <a:pt x="2460" y="6259"/>
                    <a:pt x="2507" y="6259"/>
                  </a:cubicBezTo>
                  <a:lnTo>
                    <a:pt x="3742" y="6259"/>
                  </a:lnTo>
                  <a:cubicBezTo>
                    <a:pt x="3790" y="6259"/>
                    <a:pt x="3838" y="6211"/>
                    <a:pt x="3838" y="6163"/>
                  </a:cubicBezTo>
                  <a:lnTo>
                    <a:pt x="3838" y="5618"/>
                  </a:lnTo>
                  <a:cubicBezTo>
                    <a:pt x="4029" y="5560"/>
                    <a:pt x="4211" y="5484"/>
                    <a:pt x="4383" y="5388"/>
                  </a:cubicBezTo>
                  <a:lnTo>
                    <a:pt x="4766" y="5771"/>
                  </a:lnTo>
                  <a:cubicBezTo>
                    <a:pt x="4785" y="5790"/>
                    <a:pt x="4809" y="5800"/>
                    <a:pt x="4833" y="5800"/>
                  </a:cubicBezTo>
                  <a:cubicBezTo>
                    <a:pt x="4857" y="5800"/>
                    <a:pt x="4881" y="5790"/>
                    <a:pt x="4900" y="5771"/>
                  </a:cubicBezTo>
                  <a:lnTo>
                    <a:pt x="5771" y="4900"/>
                  </a:lnTo>
                  <a:cubicBezTo>
                    <a:pt x="5809" y="4871"/>
                    <a:pt x="5809" y="4804"/>
                    <a:pt x="5771" y="4776"/>
                  </a:cubicBezTo>
                  <a:lnTo>
                    <a:pt x="5388" y="4383"/>
                  </a:lnTo>
                  <a:cubicBezTo>
                    <a:pt x="5484" y="4211"/>
                    <a:pt x="5560" y="4029"/>
                    <a:pt x="5608" y="3838"/>
                  </a:cubicBezTo>
                  <a:lnTo>
                    <a:pt x="6163" y="3838"/>
                  </a:lnTo>
                  <a:cubicBezTo>
                    <a:pt x="6211" y="3838"/>
                    <a:pt x="6249" y="3800"/>
                    <a:pt x="6249" y="3742"/>
                  </a:cubicBezTo>
                  <a:lnTo>
                    <a:pt x="6249" y="2517"/>
                  </a:lnTo>
                  <a:cubicBezTo>
                    <a:pt x="6249" y="2460"/>
                    <a:pt x="6211" y="2421"/>
                    <a:pt x="6163" y="2421"/>
                  </a:cubicBezTo>
                  <a:lnTo>
                    <a:pt x="5608" y="2421"/>
                  </a:lnTo>
                  <a:cubicBezTo>
                    <a:pt x="5560" y="2230"/>
                    <a:pt x="5484" y="2048"/>
                    <a:pt x="5388" y="1876"/>
                  </a:cubicBezTo>
                  <a:lnTo>
                    <a:pt x="5771" y="1484"/>
                  </a:lnTo>
                  <a:cubicBezTo>
                    <a:pt x="5809" y="1445"/>
                    <a:pt x="5809" y="1388"/>
                    <a:pt x="5771" y="1350"/>
                  </a:cubicBezTo>
                  <a:lnTo>
                    <a:pt x="4900" y="488"/>
                  </a:lnTo>
                  <a:cubicBezTo>
                    <a:pt x="4881" y="469"/>
                    <a:pt x="4857" y="459"/>
                    <a:pt x="4833" y="459"/>
                  </a:cubicBezTo>
                  <a:cubicBezTo>
                    <a:pt x="4809" y="459"/>
                    <a:pt x="4785" y="469"/>
                    <a:pt x="4766" y="488"/>
                  </a:cubicBezTo>
                  <a:lnTo>
                    <a:pt x="4383" y="871"/>
                  </a:lnTo>
                  <a:cubicBezTo>
                    <a:pt x="4211" y="775"/>
                    <a:pt x="4029" y="699"/>
                    <a:pt x="3838" y="641"/>
                  </a:cubicBezTo>
                  <a:lnTo>
                    <a:pt x="3838" y="96"/>
                  </a:lnTo>
                  <a:cubicBezTo>
                    <a:pt x="3838" y="48"/>
                    <a:pt x="3790" y="0"/>
                    <a:pt x="3742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0000"/>
                </a:highlight>
              </a:endParaRPr>
            </a:p>
          </p:txBody>
        </p:sp>
        <p:sp>
          <p:nvSpPr>
            <p:cNvPr id="29" name="Google Shape;9524;p75">
              <a:extLst>
                <a:ext uri="{FF2B5EF4-FFF2-40B4-BE49-F238E27FC236}">
                  <a16:creationId xmlns:a16="http://schemas.microsoft.com/office/drawing/2014/main" id="{4CC2D9E8-564E-A591-7EEE-C3B0371CCF24}"/>
                </a:ext>
              </a:extLst>
            </p:cNvPr>
            <p:cNvSpPr/>
            <p:nvPr/>
          </p:nvSpPr>
          <p:spPr>
            <a:xfrm>
              <a:off x="2658895" y="4028167"/>
              <a:ext cx="36711" cy="66622"/>
            </a:xfrm>
            <a:custGeom>
              <a:avLst/>
              <a:gdLst/>
              <a:ahLst/>
              <a:cxnLst/>
              <a:rect l="l" t="t" r="r" b="b"/>
              <a:pathLst>
                <a:path w="1398" h="2537" extrusionOk="0">
                  <a:moveTo>
                    <a:pt x="1015" y="1"/>
                  </a:moveTo>
                  <a:lnTo>
                    <a:pt x="977" y="10"/>
                  </a:lnTo>
                  <a:lnTo>
                    <a:pt x="948" y="20"/>
                  </a:lnTo>
                  <a:lnTo>
                    <a:pt x="919" y="29"/>
                  </a:lnTo>
                  <a:lnTo>
                    <a:pt x="891" y="39"/>
                  </a:lnTo>
                  <a:lnTo>
                    <a:pt x="852" y="49"/>
                  </a:lnTo>
                  <a:lnTo>
                    <a:pt x="833" y="58"/>
                  </a:lnTo>
                  <a:lnTo>
                    <a:pt x="795" y="68"/>
                  </a:lnTo>
                  <a:lnTo>
                    <a:pt x="776" y="77"/>
                  </a:lnTo>
                  <a:lnTo>
                    <a:pt x="738" y="96"/>
                  </a:lnTo>
                  <a:lnTo>
                    <a:pt x="718" y="106"/>
                  </a:lnTo>
                  <a:lnTo>
                    <a:pt x="690" y="125"/>
                  </a:lnTo>
                  <a:lnTo>
                    <a:pt x="661" y="135"/>
                  </a:lnTo>
                  <a:lnTo>
                    <a:pt x="632" y="154"/>
                  </a:lnTo>
                  <a:lnTo>
                    <a:pt x="613" y="163"/>
                  </a:lnTo>
                  <a:lnTo>
                    <a:pt x="584" y="183"/>
                  </a:lnTo>
                  <a:lnTo>
                    <a:pt x="565" y="192"/>
                  </a:lnTo>
                  <a:lnTo>
                    <a:pt x="537" y="211"/>
                  </a:lnTo>
                  <a:lnTo>
                    <a:pt x="517" y="230"/>
                  </a:lnTo>
                  <a:lnTo>
                    <a:pt x="489" y="250"/>
                  </a:lnTo>
                  <a:lnTo>
                    <a:pt x="479" y="259"/>
                  </a:lnTo>
                  <a:lnTo>
                    <a:pt x="431" y="297"/>
                  </a:lnTo>
                  <a:lnTo>
                    <a:pt x="383" y="336"/>
                  </a:lnTo>
                  <a:lnTo>
                    <a:pt x="374" y="355"/>
                  </a:lnTo>
                  <a:lnTo>
                    <a:pt x="364" y="364"/>
                  </a:lnTo>
                  <a:lnTo>
                    <a:pt x="345" y="384"/>
                  </a:lnTo>
                  <a:lnTo>
                    <a:pt x="336" y="403"/>
                  </a:lnTo>
                  <a:lnTo>
                    <a:pt x="307" y="422"/>
                  </a:lnTo>
                  <a:lnTo>
                    <a:pt x="269" y="451"/>
                  </a:lnTo>
                  <a:lnTo>
                    <a:pt x="249" y="479"/>
                  </a:lnTo>
                  <a:lnTo>
                    <a:pt x="230" y="498"/>
                  </a:lnTo>
                  <a:lnTo>
                    <a:pt x="211" y="527"/>
                  </a:lnTo>
                  <a:lnTo>
                    <a:pt x="192" y="556"/>
                  </a:lnTo>
                  <a:lnTo>
                    <a:pt x="173" y="585"/>
                  </a:lnTo>
                  <a:lnTo>
                    <a:pt x="163" y="604"/>
                  </a:lnTo>
                  <a:lnTo>
                    <a:pt x="144" y="632"/>
                  </a:lnTo>
                  <a:lnTo>
                    <a:pt x="135" y="661"/>
                  </a:lnTo>
                  <a:lnTo>
                    <a:pt x="115" y="690"/>
                  </a:lnTo>
                  <a:lnTo>
                    <a:pt x="106" y="719"/>
                  </a:lnTo>
                  <a:lnTo>
                    <a:pt x="96" y="747"/>
                  </a:lnTo>
                  <a:lnTo>
                    <a:pt x="77" y="776"/>
                  </a:lnTo>
                  <a:lnTo>
                    <a:pt x="68" y="805"/>
                  </a:lnTo>
                  <a:lnTo>
                    <a:pt x="58" y="833"/>
                  </a:lnTo>
                  <a:lnTo>
                    <a:pt x="48" y="862"/>
                  </a:lnTo>
                  <a:lnTo>
                    <a:pt x="39" y="891"/>
                  </a:lnTo>
                  <a:lnTo>
                    <a:pt x="29" y="919"/>
                  </a:lnTo>
                  <a:lnTo>
                    <a:pt x="29" y="929"/>
                  </a:lnTo>
                  <a:lnTo>
                    <a:pt x="29" y="948"/>
                  </a:lnTo>
                  <a:lnTo>
                    <a:pt x="10" y="986"/>
                  </a:lnTo>
                  <a:lnTo>
                    <a:pt x="10" y="1015"/>
                  </a:lnTo>
                  <a:cubicBezTo>
                    <a:pt x="10" y="1025"/>
                    <a:pt x="10" y="1034"/>
                    <a:pt x="1" y="1053"/>
                  </a:cubicBezTo>
                  <a:lnTo>
                    <a:pt x="1" y="1073"/>
                  </a:lnTo>
                  <a:cubicBezTo>
                    <a:pt x="1" y="1092"/>
                    <a:pt x="1" y="1111"/>
                    <a:pt x="1" y="1130"/>
                  </a:cubicBezTo>
                  <a:lnTo>
                    <a:pt x="1" y="1168"/>
                  </a:lnTo>
                  <a:lnTo>
                    <a:pt x="1" y="1264"/>
                  </a:lnTo>
                  <a:lnTo>
                    <a:pt x="1" y="1341"/>
                  </a:lnTo>
                  <a:lnTo>
                    <a:pt x="1" y="1360"/>
                  </a:lnTo>
                  <a:cubicBezTo>
                    <a:pt x="1" y="1379"/>
                    <a:pt x="1" y="1408"/>
                    <a:pt x="1" y="1427"/>
                  </a:cubicBezTo>
                  <a:lnTo>
                    <a:pt x="1" y="1436"/>
                  </a:lnTo>
                  <a:cubicBezTo>
                    <a:pt x="58" y="1819"/>
                    <a:pt x="278" y="2164"/>
                    <a:pt x="604" y="2365"/>
                  </a:cubicBezTo>
                  <a:lnTo>
                    <a:pt x="613" y="2374"/>
                  </a:lnTo>
                  <a:lnTo>
                    <a:pt x="623" y="2374"/>
                  </a:lnTo>
                  <a:lnTo>
                    <a:pt x="632" y="2384"/>
                  </a:lnTo>
                  <a:lnTo>
                    <a:pt x="680" y="2403"/>
                  </a:lnTo>
                  <a:lnTo>
                    <a:pt x="699" y="2412"/>
                  </a:lnTo>
                  <a:lnTo>
                    <a:pt x="709" y="2412"/>
                  </a:lnTo>
                  <a:lnTo>
                    <a:pt x="776" y="2451"/>
                  </a:lnTo>
                  <a:lnTo>
                    <a:pt x="804" y="2460"/>
                  </a:lnTo>
                  <a:lnTo>
                    <a:pt x="852" y="2479"/>
                  </a:lnTo>
                  <a:lnTo>
                    <a:pt x="862" y="2479"/>
                  </a:lnTo>
                  <a:lnTo>
                    <a:pt x="910" y="2499"/>
                  </a:lnTo>
                  <a:lnTo>
                    <a:pt x="948" y="2508"/>
                  </a:lnTo>
                  <a:lnTo>
                    <a:pt x="996" y="2518"/>
                  </a:lnTo>
                  <a:lnTo>
                    <a:pt x="1025" y="2527"/>
                  </a:lnTo>
                  <a:lnTo>
                    <a:pt x="1111" y="2537"/>
                  </a:lnTo>
                  <a:lnTo>
                    <a:pt x="1398" y="2537"/>
                  </a:lnTo>
                  <a:lnTo>
                    <a:pt x="1321" y="2527"/>
                  </a:lnTo>
                  <a:lnTo>
                    <a:pt x="1283" y="2518"/>
                  </a:lnTo>
                  <a:lnTo>
                    <a:pt x="1245" y="2508"/>
                  </a:lnTo>
                  <a:lnTo>
                    <a:pt x="1235" y="2508"/>
                  </a:lnTo>
                  <a:lnTo>
                    <a:pt x="1197" y="2499"/>
                  </a:lnTo>
                  <a:lnTo>
                    <a:pt x="1149" y="2479"/>
                  </a:lnTo>
                  <a:lnTo>
                    <a:pt x="1139" y="2479"/>
                  </a:lnTo>
                  <a:lnTo>
                    <a:pt x="1101" y="2460"/>
                  </a:lnTo>
                  <a:lnTo>
                    <a:pt x="1063" y="2451"/>
                  </a:lnTo>
                  <a:lnTo>
                    <a:pt x="996" y="2412"/>
                  </a:lnTo>
                  <a:lnTo>
                    <a:pt x="986" y="2412"/>
                  </a:lnTo>
                  <a:lnTo>
                    <a:pt x="967" y="2403"/>
                  </a:lnTo>
                  <a:lnTo>
                    <a:pt x="919" y="2384"/>
                  </a:lnTo>
                  <a:lnTo>
                    <a:pt x="910" y="2374"/>
                  </a:lnTo>
                  <a:lnTo>
                    <a:pt x="900" y="2374"/>
                  </a:lnTo>
                  <a:lnTo>
                    <a:pt x="891" y="2365"/>
                  </a:lnTo>
                  <a:cubicBezTo>
                    <a:pt x="565" y="2164"/>
                    <a:pt x="345" y="1819"/>
                    <a:pt x="288" y="1436"/>
                  </a:cubicBezTo>
                  <a:lnTo>
                    <a:pt x="288" y="1427"/>
                  </a:lnTo>
                  <a:cubicBezTo>
                    <a:pt x="288" y="1398"/>
                    <a:pt x="288" y="1379"/>
                    <a:pt x="288" y="1360"/>
                  </a:cubicBezTo>
                  <a:lnTo>
                    <a:pt x="288" y="1341"/>
                  </a:lnTo>
                  <a:lnTo>
                    <a:pt x="288" y="1264"/>
                  </a:lnTo>
                  <a:lnTo>
                    <a:pt x="288" y="1168"/>
                  </a:lnTo>
                  <a:lnTo>
                    <a:pt x="288" y="1130"/>
                  </a:lnTo>
                  <a:cubicBezTo>
                    <a:pt x="288" y="1111"/>
                    <a:pt x="288" y="1092"/>
                    <a:pt x="288" y="1073"/>
                  </a:cubicBezTo>
                  <a:lnTo>
                    <a:pt x="288" y="1053"/>
                  </a:lnTo>
                  <a:cubicBezTo>
                    <a:pt x="288" y="1034"/>
                    <a:pt x="288" y="1025"/>
                    <a:pt x="297" y="1015"/>
                  </a:cubicBezTo>
                  <a:lnTo>
                    <a:pt x="297" y="986"/>
                  </a:lnTo>
                  <a:lnTo>
                    <a:pt x="307" y="948"/>
                  </a:lnTo>
                  <a:lnTo>
                    <a:pt x="307" y="929"/>
                  </a:lnTo>
                  <a:lnTo>
                    <a:pt x="307" y="919"/>
                  </a:lnTo>
                  <a:lnTo>
                    <a:pt x="316" y="891"/>
                  </a:lnTo>
                  <a:lnTo>
                    <a:pt x="326" y="862"/>
                  </a:lnTo>
                  <a:lnTo>
                    <a:pt x="336" y="833"/>
                  </a:lnTo>
                  <a:lnTo>
                    <a:pt x="345" y="805"/>
                  </a:lnTo>
                  <a:lnTo>
                    <a:pt x="355" y="776"/>
                  </a:lnTo>
                  <a:lnTo>
                    <a:pt x="374" y="747"/>
                  </a:lnTo>
                  <a:lnTo>
                    <a:pt x="383" y="719"/>
                  </a:lnTo>
                  <a:lnTo>
                    <a:pt x="393" y="690"/>
                  </a:lnTo>
                  <a:lnTo>
                    <a:pt x="412" y="661"/>
                  </a:lnTo>
                  <a:lnTo>
                    <a:pt x="422" y="632"/>
                  </a:lnTo>
                  <a:lnTo>
                    <a:pt x="441" y="604"/>
                  </a:lnTo>
                  <a:lnTo>
                    <a:pt x="450" y="585"/>
                  </a:lnTo>
                  <a:lnTo>
                    <a:pt x="470" y="556"/>
                  </a:lnTo>
                  <a:lnTo>
                    <a:pt x="489" y="527"/>
                  </a:lnTo>
                  <a:lnTo>
                    <a:pt x="508" y="498"/>
                  </a:lnTo>
                  <a:lnTo>
                    <a:pt x="527" y="479"/>
                  </a:lnTo>
                  <a:lnTo>
                    <a:pt x="546" y="451"/>
                  </a:lnTo>
                  <a:lnTo>
                    <a:pt x="556" y="431"/>
                  </a:lnTo>
                  <a:lnTo>
                    <a:pt x="584" y="412"/>
                  </a:lnTo>
                  <a:lnTo>
                    <a:pt x="613" y="384"/>
                  </a:lnTo>
                  <a:lnTo>
                    <a:pt x="632" y="364"/>
                  </a:lnTo>
                  <a:lnTo>
                    <a:pt x="642" y="355"/>
                  </a:lnTo>
                  <a:lnTo>
                    <a:pt x="651" y="336"/>
                  </a:lnTo>
                  <a:lnTo>
                    <a:pt x="690" y="297"/>
                  </a:lnTo>
                  <a:lnTo>
                    <a:pt x="699" y="297"/>
                  </a:lnTo>
                  <a:lnTo>
                    <a:pt x="738" y="259"/>
                  </a:lnTo>
                  <a:lnTo>
                    <a:pt x="757" y="250"/>
                  </a:lnTo>
                  <a:lnTo>
                    <a:pt x="785" y="230"/>
                  </a:lnTo>
                  <a:lnTo>
                    <a:pt x="804" y="211"/>
                  </a:lnTo>
                  <a:lnTo>
                    <a:pt x="833" y="192"/>
                  </a:lnTo>
                  <a:lnTo>
                    <a:pt x="852" y="183"/>
                  </a:lnTo>
                  <a:lnTo>
                    <a:pt x="881" y="163"/>
                  </a:lnTo>
                  <a:lnTo>
                    <a:pt x="900" y="154"/>
                  </a:lnTo>
                  <a:lnTo>
                    <a:pt x="929" y="135"/>
                  </a:lnTo>
                  <a:lnTo>
                    <a:pt x="948" y="125"/>
                  </a:lnTo>
                  <a:lnTo>
                    <a:pt x="977" y="106"/>
                  </a:lnTo>
                  <a:lnTo>
                    <a:pt x="1005" y="96"/>
                  </a:lnTo>
                  <a:lnTo>
                    <a:pt x="1034" y="77"/>
                  </a:lnTo>
                  <a:lnTo>
                    <a:pt x="1063" y="68"/>
                  </a:lnTo>
                  <a:lnTo>
                    <a:pt x="1092" y="58"/>
                  </a:lnTo>
                  <a:lnTo>
                    <a:pt x="1120" y="49"/>
                  </a:lnTo>
                  <a:lnTo>
                    <a:pt x="1149" y="39"/>
                  </a:lnTo>
                  <a:lnTo>
                    <a:pt x="1178" y="29"/>
                  </a:lnTo>
                  <a:lnTo>
                    <a:pt x="1216" y="20"/>
                  </a:lnTo>
                  <a:lnTo>
                    <a:pt x="1245" y="10"/>
                  </a:lnTo>
                  <a:lnTo>
                    <a:pt x="1273" y="1"/>
                  </a:lnTo>
                  <a:close/>
                </a:path>
              </a:pathLst>
            </a:custGeom>
            <a:solidFill>
              <a:srgbClr val="AAB6C0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0000"/>
                </a:highlight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1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Overview</a:t>
            </a:r>
            <a:endParaRPr dirty="0"/>
          </a:p>
        </p:txBody>
      </p:sp>
      <p:grpSp>
        <p:nvGrpSpPr>
          <p:cNvPr id="716" name="Google Shape;716;p41"/>
          <p:cNvGrpSpPr/>
          <p:nvPr/>
        </p:nvGrpSpPr>
        <p:grpSpPr>
          <a:xfrm>
            <a:off x="3382878" y="1614602"/>
            <a:ext cx="2378258" cy="2959957"/>
            <a:chOff x="3382878" y="1614602"/>
            <a:chExt cx="2378258" cy="2959957"/>
          </a:xfrm>
        </p:grpSpPr>
        <p:grpSp>
          <p:nvGrpSpPr>
            <p:cNvPr id="717" name="Google Shape;717;p41"/>
            <p:cNvGrpSpPr/>
            <p:nvPr/>
          </p:nvGrpSpPr>
          <p:grpSpPr>
            <a:xfrm>
              <a:off x="3721712" y="1614602"/>
              <a:ext cx="1524959" cy="2959957"/>
              <a:chOff x="3721712" y="1614602"/>
              <a:chExt cx="1524959" cy="2959957"/>
            </a:xfrm>
          </p:grpSpPr>
          <p:sp>
            <p:nvSpPr>
              <p:cNvPr id="718" name="Google Shape;718;p41"/>
              <p:cNvSpPr/>
              <p:nvPr/>
            </p:nvSpPr>
            <p:spPr>
              <a:xfrm>
                <a:off x="3759774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20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20" y="206678"/>
                    </a:cubicBezTo>
                    <a:lnTo>
                      <a:pt x="98180" y="206678"/>
                    </a:lnTo>
                    <a:cubicBezTo>
                      <a:pt x="102057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7" y="1"/>
                      <a:pt x="981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1"/>
              <p:cNvSpPr/>
              <p:nvPr/>
            </p:nvSpPr>
            <p:spPr>
              <a:xfrm>
                <a:off x="3721712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19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19" y="206678"/>
                    </a:cubicBezTo>
                    <a:lnTo>
                      <a:pt x="98178" y="206678"/>
                    </a:lnTo>
                    <a:cubicBezTo>
                      <a:pt x="102056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6" y="1"/>
                      <a:pt x="981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1"/>
              <p:cNvSpPr/>
              <p:nvPr/>
            </p:nvSpPr>
            <p:spPr>
              <a:xfrm>
                <a:off x="3775691" y="1888224"/>
                <a:ext cx="1325629" cy="2580585"/>
              </a:xfrm>
              <a:custGeom>
                <a:avLst/>
                <a:gdLst/>
                <a:ahLst/>
                <a:cxnLst/>
                <a:rect l="l" t="t" r="r" b="b"/>
                <a:pathLst>
                  <a:path w="97276" h="189366" extrusionOk="0">
                    <a:moveTo>
                      <a:pt x="14718" y="0"/>
                    </a:moveTo>
                    <a:cubicBezTo>
                      <a:pt x="14714" y="0"/>
                      <a:pt x="14710" y="0"/>
                      <a:pt x="14706" y="0"/>
                    </a:cubicBezTo>
                    <a:lnTo>
                      <a:pt x="4384" y="0"/>
                    </a:lnTo>
                    <a:cubicBezTo>
                      <a:pt x="1964" y="0"/>
                      <a:pt x="1" y="1965"/>
                      <a:pt x="1" y="4399"/>
                    </a:cubicBezTo>
                    <a:lnTo>
                      <a:pt x="1" y="184967"/>
                    </a:lnTo>
                    <a:cubicBezTo>
                      <a:pt x="1" y="187402"/>
                      <a:pt x="1964" y="189366"/>
                      <a:pt x="4384" y="189366"/>
                    </a:cubicBezTo>
                    <a:lnTo>
                      <a:pt x="92892" y="189366"/>
                    </a:lnTo>
                    <a:cubicBezTo>
                      <a:pt x="93536" y="189366"/>
                      <a:pt x="94165" y="189224"/>
                      <a:pt x="94715" y="188958"/>
                    </a:cubicBezTo>
                    <a:cubicBezTo>
                      <a:pt x="96224" y="188283"/>
                      <a:pt x="97276" y="186743"/>
                      <a:pt x="97276" y="184967"/>
                    </a:cubicBezTo>
                    <a:lnTo>
                      <a:pt x="97276" y="4399"/>
                    </a:lnTo>
                    <a:cubicBezTo>
                      <a:pt x="97276" y="1965"/>
                      <a:pt x="95311" y="0"/>
                      <a:pt x="92892" y="0"/>
                    </a:cubicBezTo>
                    <a:lnTo>
                      <a:pt x="82570" y="0"/>
                    </a:lnTo>
                    <a:cubicBezTo>
                      <a:pt x="80543" y="0"/>
                      <a:pt x="78768" y="1399"/>
                      <a:pt x="78296" y="3379"/>
                    </a:cubicBezTo>
                    <a:cubicBezTo>
                      <a:pt x="77823" y="5359"/>
                      <a:pt x="76064" y="6741"/>
                      <a:pt x="74023" y="6741"/>
                    </a:cubicBezTo>
                    <a:lnTo>
                      <a:pt x="23255" y="6741"/>
                    </a:lnTo>
                    <a:cubicBezTo>
                      <a:pt x="21211" y="6741"/>
                      <a:pt x="19451" y="5359"/>
                      <a:pt x="18981" y="3379"/>
                    </a:cubicBezTo>
                    <a:cubicBezTo>
                      <a:pt x="18751" y="2415"/>
                      <a:pt x="18203" y="1557"/>
                      <a:pt x="17425" y="943"/>
                    </a:cubicBezTo>
                    <a:cubicBezTo>
                      <a:pt x="16655" y="332"/>
                      <a:pt x="15701" y="0"/>
                      <a:pt x="14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1"/>
              <p:cNvSpPr/>
              <p:nvPr/>
            </p:nvSpPr>
            <p:spPr>
              <a:xfrm>
                <a:off x="4548479" y="1841400"/>
                <a:ext cx="55423" cy="53338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3914" extrusionOk="0">
                    <a:moveTo>
                      <a:pt x="2111" y="1"/>
                    </a:moveTo>
                    <a:cubicBezTo>
                      <a:pt x="1319" y="1"/>
                      <a:pt x="605" y="477"/>
                      <a:pt x="303" y="1209"/>
                    </a:cubicBezTo>
                    <a:cubicBezTo>
                      <a:pt x="0" y="1939"/>
                      <a:pt x="167" y="2781"/>
                      <a:pt x="727" y="3340"/>
                    </a:cubicBezTo>
                    <a:cubicBezTo>
                      <a:pt x="1101" y="3715"/>
                      <a:pt x="1601" y="3913"/>
                      <a:pt x="2109" y="3913"/>
                    </a:cubicBezTo>
                    <a:cubicBezTo>
                      <a:pt x="2362" y="3913"/>
                      <a:pt x="2616" y="3864"/>
                      <a:pt x="2858" y="3764"/>
                    </a:cubicBezTo>
                    <a:cubicBezTo>
                      <a:pt x="3589" y="3462"/>
                      <a:pt x="4066" y="2748"/>
                      <a:pt x="4066" y="1958"/>
                    </a:cubicBezTo>
                    <a:cubicBezTo>
                      <a:pt x="4066" y="877"/>
                      <a:pt x="3190" y="1"/>
                      <a:pt x="2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1"/>
              <p:cNvSpPr/>
              <p:nvPr/>
            </p:nvSpPr>
            <p:spPr>
              <a:xfrm>
                <a:off x="4277810" y="1854728"/>
                <a:ext cx="231531" cy="26683"/>
              </a:xfrm>
              <a:custGeom>
                <a:avLst/>
                <a:gdLst/>
                <a:ahLst/>
                <a:cxnLst/>
                <a:rect l="l" t="t" r="r" b="b"/>
                <a:pathLst>
                  <a:path w="16990" h="1958" extrusionOk="0">
                    <a:moveTo>
                      <a:pt x="978" y="0"/>
                    </a:moveTo>
                    <a:cubicBezTo>
                      <a:pt x="439" y="0"/>
                      <a:pt x="0" y="439"/>
                      <a:pt x="0" y="980"/>
                    </a:cubicBezTo>
                    <a:cubicBezTo>
                      <a:pt x="0" y="1519"/>
                      <a:pt x="439" y="1958"/>
                      <a:pt x="978" y="1958"/>
                    </a:cubicBezTo>
                    <a:lnTo>
                      <a:pt x="16012" y="1958"/>
                    </a:lnTo>
                    <a:cubicBezTo>
                      <a:pt x="16551" y="1958"/>
                      <a:pt x="16990" y="1519"/>
                      <a:pt x="16990" y="980"/>
                    </a:cubicBezTo>
                    <a:cubicBezTo>
                      <a:pt x="16990" y="439"/>
                      <a:pt x="16551" y="0"/>
                      <a:pt x="160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41"/>
              <p:cNvSpPr/>
              <p:nvPr/>
            </p:nvSpPr>
            <p:spPr>
              <a:xfrm>
                <a:off x="4739729" y="1614602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41"/>
              <p:cNvSpPr/>
              <p:nvPr/>
            </p:nvSpPr>
            <p:spPr>
              <a:xfrm>
                <a:off x="3734360" y="3150625"/>
                <a:ext cx="506957" cy="506957"/>
              </a:xfrm>
              <a:custGeom>
                <a:avLst/>
                <a:gdLst/>
                <a:ahLst/>
                <a:cxnLst/>
                <a:rect l="l" t="t" r="r" b="b"/>
                <a:pathLst>
                  <a:path w="37201" h="37201" extrusionOk="0">
                    <a:moveTo>
                      <a:pt x="6348" y="0"/>
                    </a:moveTo>
                    <a:cubicBezTo>
                      <a:pt x="2841" y="0"/>
                      <a:pt x="1" y="2843"/>
                      <a:pt x="1" y="6346"/>
                    </a:cubicBezTo>
                    <a:lnTo>
                      <a:pt x="1" y="30853"/>
                    </a:lnTo>
                    <a:cubicBezTo>
                      <a:pt x="1" y="34360"/>
                      <a:pt x="2841" y="37200"/>
                      <a:pt x="6348" y="37200"/>
                    </a:cubicBezTo>
                    <a:lnTo>
                      <a:pt x="30855" y="37200"/>
                    </a:lnTo>
                    <a:cubicBezTo>
                      <a:pt x="34358" y="37200"/>
                      <a:pt x="37200" y="34360"/>
                      <a:pt x="37200" y="30853"/>
                    </a:cubicBezTo>
                    <a:lnTo>
                      <a:pt x="37200" y="6346"/>
                    </a:lnTo>
                    <a:cubicBezTo>
                      <a:pt x="37200" y="2843"/>
                      <a:pt x="34358" y="0"/>
                      <a:pt x="30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41"/>
              <p:cNvSpPr/>
              <p:nvPr/>
            </p:nvSpPr>
            <p:spPr>
              <a:xfrm>
                <a:off x="4110280" y="2439164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41"/>
              <p:cNvSpPr/>
              <p:nvPr/>
            </p:nvSpPr>
            <p:spPr>
              <a:xfrm>
                <a:off x="4509341" y="3726083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7" name="Google Shape;727;p41"/>
              <p:cNvGrpSpPr/>
              <p:nvPr/>
            </p:nvGrpSpPr>
            <p:grpSpPr>
              <a:xfrm>
                <a:off x="4210921" y="2513393"/>
                <a:ext cx="303554" cy="377859"/>
                <a:chOff x="4202847" y="2562502"/>
                <a:chExt cx="492462" cy="613010"/>
              </a:xfrm>
            </p:grpSpPr>
            <p:sp>
              <p:nvSpPr>
                <p:cNvPr id="728" name="Google Shape;728;p41"/>
                <p:cNvSpPr/>
                <p:nvPr/>
              </p:nvSpPr>
              <p:spPr>
                <a:xfrm>
                  <a:off x="4430352" y="2562502"/>
                  <a:ext cx="36402" cy="470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22412" extrusionOk="0">
                      <a:moveTo>
                        <a:pt x="1711" y="1"/>
                      </a:moveTo>
                      <a:lnTo>
                        <a:pt x="1" y="2"/>
                      </a:lnTo>
                      <a:lnTo>
                        <a:pt x="22" y="22411"/>
                      </a:lnTo>
                      <a:lnTo>
                        <a:pt x="1733" y="224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41"/>
                <p:cNvSpPr/>
                <p:nvPr/>
              </p:nvSpPr>
              <p:spPr>
                <a:xfrm>
                  <a:off x="4449193" y="2562502"/>
                  <a:ext cx="17560" cy="47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22410" extrusionOk="0">
                      <a:moveTo>
                        <a:pt x="1" y="1"/>
                      </a:moveTo>
                      <a:lnTo>
                        <a:pt x="1" y="22410"/>
                      </a:lnTo>
                      <a:lnTo>
                        <a:pt x="836" y="22410"/>
                      </a:lnTo>
                      <a:lnTo>
                        <a:pt x="81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41"/>
                <p:cNvSpPr/>
                <p:nvPr/>
              </p:nvSpPr>
              <p:spPr>
                <a:xfrm>
                  <a:off x="4313228" y="2567901"/>
                  <a:ext cx="151698" cy="46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2" h="22134" extrusionOk="0">
                      <a:moveTo>
                        <a:pt x="1658" y="0"/>
                      </a:moveTo>
                      <a:lnTo>
                        <a:pt x="1" y="425"/>
                      </a:lnTo>
                      <a:lnTo>
                        <a:pt x="5565" y="22134"/>
                      </a:lnTo>
                      <a:lnTo>
                        <a:pt x="7222" y="21709"/>
                      </a:lnTo>
                      <a:lnTo>
                        <a:pt x="165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41"/>
                <p:cNvSpPr/>
                <p:nvPr/>
              </p:nvSpPr>
              <p:spPr>
                <a:xfrm>
                  <a:off x="4261031" y="2721762"/>
                  <a:ext cx="375485" cy="164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6" h="7809" extrusionOk="0">
                      <a:moveTo>
                        <a:pt x="7195" y="0"/>
                      </a:moveTo>
                      <a:cubicBezTo>
                        <a:pt x="7064" y="0"/>
                        <a:pt x="6931" y="13"/>
                        <a:pt x="6795" y="44"/>
                      </a:cubicBezTo>
                      <a:cubicBezTo>
                        <a:pt x="6201" y="179"/>
                        <a:pt x="5795" y="590"/>
                        <a:pt x="5467" y="919"/>
                      </a:cubicBezTo>
                      <a:cubicBezTo>
                        <a:pt x="5314" y="1075"/>
                        <a:pt x="5138" y="1251"/>
                        <a:pt x="5024" y="1308"/>
                      </a:cubicBezTo>
                      <a:cubicBezTo>
                        <a:pt x="4901" y="1366"/>
                        <a:pt x="4660" y="1393"/>
                        <a:pt x="4427" y="1418"/>
                      </a:cubicBezTo>
                      <a:cubicBezTo>
                        <a:pt x="3970" y="1469"/>
                        <a:pt x="3401" y="1533"/>
                        <a:pt x="2932" y="1906"/>
                      </a:cubicBezTo>
                      <a:cubicBezTo>
                        <a:pt x="2463" y="2280"/>
                        <a:pt x="2274" y="2824"/>
                        <a:pt x="2124" y="3259"/>
                      </a:cubicBezTo>
                      <a:cubicBezTo>
                        <a:pt x="2047" y="3479"/>
                        <a:pt x="1969" y="3708"/>
                        <a:pt x="1886" y="3811"/>
                      </a:cubicBezTo>
                      <a:cubicBezTo>
                        <a:pt x="1802" y="3915"/>
                        <a:pt x="1592" y="4046"/>
                        <a:pt x="1403" y="4163"/>
                      </a:cubicBezTo>
                      <a:cubicBezTo>
                        <a:pt x="1011" y="4407"/>
                        <a:pt x="522" y="4711"/>
                        <a:pt x="260" y="5256"/>
                      </a:cubicBezTo>
                      <a:cubicBezTo>
                        <a:pt x="0" y="5794"/>
                        <a:pt x="66" y="6360"/>
                        <a:pt x="118" y="6815"/>
                      </a:cubicBezTo>
                      <a:cubicBezTo>
                        <a:pt x="145" y="7052"/>
                        <a:pt x="171" y="7294"/>
                        <a:pt x="142" y="7429"/>
                      </a:cubicBezTo>
                      <a:lnTo>
                        <a:pt x="1809" y="7808"/>
                      </a:lnTo>
                      <a:lnTo>
                        <a:pt x="16065" y="7808"/>
                      </a:lnTo>
                      <a:lnTo>
                        <a:pt x="17732" y="7429"/>
                      </a:lnTo>
                      <a:cubicBezTo>
                        <a:pt x="17702" y="7294"/>
                        <a:pt x="17730" y="7052"/>
                        <a:pt x="17757" y="6817"/>
                      </a:cubicBezTo>
                      <a:cubicBezTo>
                        <a:pt x="17810" y="6360"/>
                        <a:pt x="17875" y="5794"/>
                        <a:pt x="17616" y="5256"/>
                      </a:cubicBezTo>
                      <a:lnTo>
                        <a:pt x="17617" y="5256"/>
                      </a:lnTo>
                      <a:cubicBezTo>
                        <a:pt x="17354" y="4711"/>
                        <a:pt x="16865" y="4407"/>
                        <a:pt x="16472" y="4163"/>
                      </a:cubicBezTo>
                      <a:cubicBezTo>
                        <a:pt x="16285" y="4046"/>
                        <a:pt x="16072" y="3914"/>
                        <a:pt x="15990" y="3811"/>
                      </a:cubicBezTo>
                      <a:cubicBezTo>
                        <a:pt x="15909" y="3709"/>
                        <a:pt x="15829" y="3479"/>
                        <a:pt x="15752" y="3259"/>
                      </a:cubicBezTo>
                      <a:cubicBezTo>
                        <a:pt x="15601" y="2824"/>
                        <a:pt x="15414" y="2282"/>
                        <a:pt x="14943" y="1906"/>
                      </a:cubicBezTo>
                      <a:cubicBezTo>
                        <a:pt x="14474" y="1531"/>
                        <a:pt x="13906" y="1469"/>
                        <a:pt x="13449" y="1418"/>
                      </a:cubicBezTo>
                      <a:cubicBezTo>
                        <a:pt x="13216" y="1393"/>
                        <a:pt x="12975" y="1366"/>
                        <a:pt x="12853" y="1308"/>
                      </a:cubicBezTo>
                      <a:cubicBezTo>
                        <a:pt x="12737" y="1251"/>
                        <a:pt x="12563" y="1075"/>
                        <a:pt x="12408" y="919"/>
                      </a:cubicBezTo>
                      <a:cubicBezTo>
                        <a:pt x="12082" y="590"/>
                        <a:pt x="11675" y="179"/>
                        <a:pt x="11081" y="44"/>
                      </a:cubicBezTo>
                      <a:cubicBezTo>
                        <a:pt x="10945" y="13"/>
                        <a:pt x="10812" y="0"/>
                        <a:pt x="10681" y="0"/>
                      </a:cubicBezTo>
                      <a:cubicBezTo>
                        <a:pt x="10258" y="0"/>
                        <a:pt x="9868" y="138"/>
                        <a:pt x="9539" y="254"/>
                      </a:cubicBezTo>
                      <a:cubicBezTo>
                        <a:pt x="9314" y="334"/>
                        <a:pt x="9081" y="415"/>
                        <a:pt x="8937" y="415"/>
                      </a:cubicBezTo>
                      <a:cubicBezTo>
                        <a:pt x="8795" y="415"/>
                        <a:pt x="8562" y="334"/>
                        <a:pt x="8337" y="254"/>
                      </a:cubicBezTo>
                      <a:cubicBezTo>
                        <a:pt x="8008" y="138"/>
                        <a:pt x="7618" y="0"/>
                        <a:pt x="71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41"/>
                <p:cNvSpPr/>
                <p:nvPr/>
              </p:nvSpPr>
              <p:spPr>
                <a:xfrm>
                  <a:off x="4449193" y="2721762"/>
                  <a:ext cx="187344" cy="163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9" h="7807" extrusionOk="0">
                      <a:moveTo>
                        <a:pt x="1723" y="0"/>
                      </a:moveTo>
                      <a:cubicBezTo>
                        <a:pt x="1300" y="0"/>
                        <a:pt x="910" y="138"/>
                        <a:pt x="581" y="254"/>
                      </a:cubicBezTo>
                      <a:cubicBezTo>
                        <a:pt x="366" y="330"/>
                        <a:pt x="144" y="408"/>
                        <a:pt x="1" y="414"/>
                      </a:cubicBezTo>
                      <a:lnTo>
                        <a:pt x="1" y="7807"/>
                      </a:lnTo>
                      <a:lnTo>
                        <a:pt x="7110" y="7807"/>
                      </a:lnTo>
                      <a:lnTo>
                        <a:pt x="8777" y="7429"/>
                      </a:lnTo>
                      <a:cubicBezTo>
                        <a:pt x="8745" y="7294"/>
                        <a:pt x="8774" y="7050"/>
                        <a:pt x="8800" y="6815"/>
                      </a:cubicBezTo>
                      <a:cubicBezTo>
                        <a:pt x="8854" y="6360"/>
                        <a:pt x="8919" y="5794"/>
                        <a:pt x="8659" y="5256"/>
                      </a:cubicBezTo>
                      <a:cubicBezTo>
                        <a:pt x="8396" y="4711"/>
                        <a:pt x="7907" y="4407"/>
                        <a:pt x="7514" y="4163"/>
                      </a:cubicBezTo>
                      <a:cubicBezTo>
                        <a:pt x="7327" y="4046"/>
                        <a:pt x="7114" y="3914"/>
                        <a:pt x="7032" y="3811"/>
                      </a:cubicBezTo>
                      <a:cubicBezTo>
                        <a:pt x="6951" y="3709"/>
                        <a:pt x="6871" y="3479"/>
                        <a:pt x="6794" y="3259"/>
                      </a:cubicBezTo>
                      <a:cubicBezTo>
                        <a:pt x="6643" y="2824"/>
                        <a:pt x="6456" y="2282"/>
                        <a:pt x="5985" y="1906"/>
                      </a:cubicBezTo>
                      <a:cubicBezTo>
                        <a:pt x="5516" y="1531"/>
                        <a:pt x="4948" y="1469"/>
                        <a:pt x="4491" y="1418"/>
                      </a:cubicBezTo>
                      <a:cubicBezTo>
                        <a:pt x="4258" y="1393"/>
                        <a:pt x="4017" y="1366"/>
                        <a:pt x="3895" y="1308"/>
                      </a:cubicBezTo>
                      <a:cubicBezTo>
                        <a:pt x="3779" y="1251"/>
                        <a:pt x="3605" y="1075"/>
                        <a:pt x="3450" y="919"/>
                      </a:cubicBezTo>
                      <a:cubicBezTo>
                        <a:pt x="3124" y="590"/>
                        <a:pt x="2717" y="179"/>
                        <a:pt x="2123" y="44"/>
                      </a:cubicBezTo>
                      <a:cubicBezTo>
                        <a:pt x="1987" y="13"/>
                        <a:pt x="1854" y="0"/>
                        <a:pt x="17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41"/>
                <p:cNvSpPr/>
                <p:nvPr/>
              </p:nvSpPr>
              <p:spPr>
                <a:xfrm>
                  <a:off x="4202847" y="2876569"/>
                  <a:ext cx="492462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45" h="14232" extrusionOk="0">
                      <a:moveTo>
                        <a:pt x="2911" y="1"/>
                      </a:moveTo>
                      <a:lnTo>
                        <a:pt x="1" y="6843"/>
                      </a:lnTo>
                      <a:lnTo>
                        <a:pt x="1569" y="7523"/>
                      </a:lnTo>
                      <a:lnTo>
                        <a:pt x="3483" y="3095"/>
                      </a:lnTo>
                      <a:lnTo>
                        <a:pt x="5544" y="14232"/>
                      </a:lnTo>
                      <a:lnTo>
                        <a:pt x="17910" y="14232"/>
                      </a:lnTo>
                      <a:lnTo>
                        <a:pt x="19996" y="2965"/>
                      </a:lnTo>
                      <a:lnTo>
                        <a:pt x="21899" y="6945"/>
                      </a:lnTo>
                      <a:lnTo>
                        <a:pt x="23444" y="6205"/>
                      </a:lnTo>
                      <a:lnTo>
                        <a:pt x="2047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41"/>
                <p:cNvSpPr/>
                <p:nvPr/>
              </p:nvSpPr>
              <p:spPr>
                <a:xfrm>
                  <a:off x="4449193" y="2876569"/>
                  <a:ext cx="246074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5" h="14232" extrusionOk="0">
                      <a:moveTo>
                        <a:pt x="1" y="1"/>
                      </a:moveTo>
                      <a:lnTo>
                        <a:pt x="1" y="14232"/>
                      </a:lnTo>
                      <a:lnTo>
                        <a:pt x="6182" y="14232"/>
                      </a:lnTo>
                      <a:lnTo>
                        <a:pt x="8268" y="2965"/>
                      </a:lnTo>
                      <a:lnTo>
                        <a:pt x="10173" y="6945"/>
                      </a:lnTo>
                      <a:lnTo>
                        <a:pt x="11715" y="6205"/>
                      </a:lnTo>
                      <a:lnTo>
                        <a:pt x="87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41"/>
                <p:cNvSpPr/>
                <p:nvPr/>
              </p:nvSpPr>
              <p:spPr>
                <a:xfrm>
                  <a:off x="4394076" y="2971155"/>
                  <a:ext cx="106201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6" h="4865" extrusionOk="0">
                      <a:moveTo>
                        <a:pt x="2623" y="1"/>
                      </a:moveTo>
                      <a:cubicBezTo>
                        <a:pt x="1641" y="1"/>
                        <a:pt x="754" y="594"/>
                        <a:pt x="377" y="1502"/>
                      </a:cubicBezTo>
                      <a:cubicBezTo>
                        <a:pt x="0" y="2411"/>
                        <a:pt x="209" y="3456"/>
                        <a:pt x="904" y="4152"/>
                      </a:cubicBezTo>
                      <a:cubicBezTo>
                        <a:pt x="1370" y="4617"/>
                        <a:pt x="1992" y="4865"/>
                        <a:pt x="2625" y="4865"/>
                      </a:cubicBezTo>
                      <a:cubicBezTo>
                        <a:pt x="2939" y="4865"/>
                        <a:pt x="3255" y="4804"/>
                        <a:pt x="3555" y="4679"/>
                      </a:cubicBezTo>
                      <a:cubicBezTo>
                        <a:pt x="4463" y="4303"/>
                        <a:pt x="5055" y="3415"/>
                        <a:pt x="5055" y="2433"/>
                      </a:cubicBezTo>
                      <a:cubicBezTo>
                        <a:pt x="5055" y="1089"/>
                        <a:pt x="3967" y="1"/>
                        <a:pt x="26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41"/>
                <p:cNvSpPr/>
                <p:nvPr/>
              </p:nvSpPr>
              <p:spPr>
                <a:xfrm>
                  <a:off x="4449193" y="2971155"/>
                  <a:ext cx="51084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4865" extrusionOk="0">
                      <a:moveTo>
                        <a:pt x="1" y="1"/>
                      </a:moveTo>
                      <a:lnTo>
                        <a:pt x="1" y="4865"/>
                      </a:lnTo>
                      <a:cubicBezTo>
                        <a:pt x="1343" y="4865"/>
                        <a:pt x="2431" y="3776"/>
                        <a:pt x="2431" y="2433"/>
                      </a:cubicBezTo>
                      <a:cubicBezTo>
                        <a:pt x="2431" y="1089"/>
                        <a:pt x="134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41"/>
                <p:cNvSpPr/>
                <p:nvPr/>
              </p:nvSpPr>
              <p:spPr>
                <a:xfrm>
                  <a:off x="4380150" y="2953195"/>
                  <a:ext cx="138087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4" h="6575" extrusionOk="0">
                      <a:moveTo>
                        <a:pt x="3288" y="1711"/>
                      </a:moveTo>
                      <a:cubicBezTo>
                        <a:pt x="4158" y="1712"/>
                        <a:pt x="4862" y="2417"/>
                        <a:pt x="4863" y="3286"/>
                      </a:cubicBezTo>
                      <a:cubicBezTo>
                        <a:pt x="4863" y="3924"/>
                        <a:pt x="4479" y="4499"/>
                        <a:pt x="3891" y="4743"/>
                      </a:cubicBezTo>
                      <a:cubicBezTo>
                        <a:pt x="3696" y="4824"/>
                        <a:pt x="3491" y="4863"/>
                        <a:pt x="3288" y="4863"/>
                      </a:cubicBezTo>
                      <a:cubicBezTo>
                        <a:pt x="2878" y="4863"/>
                        <a:pt x="2475" y="4703"/>
                        <a:pt x="2173" y="4401"/>
                      </a:cubicBezTo>
                      <a:cubicBezTo>
                        <a:pt x="1723" y="3950"/>
                        <a:pt x="1586" y="3273"/>
                        <a:pt x="1831" y="2683"/>
                      </a:cubicBezTo>
                      <a:cubicBezTo>
                        <a:pt x="2075" y="2095"/>
                        <a:pt x="2650" y="1711"/>
                        <a:pt x="3288" y="1711"/>
                      </a:cubicBezTo>
                      <a:close/>
                      <a:moveTo>
                        <a:pt x="3288" y="1"/>
                      </a:moveTo>
                      <a:cubicBezTo>
                        <a:pt x="1475" y="1"/>
                        <a:pt x="1" y="1475"/>
                        <a:pt x="1" y="3288"/>
                      </a:cubicBezTo>
                      <a:cubicBezTo>
                        <a:pt x="1" y="5100"/>
                        <a:pt x="1476" y="6575"/>
                        <a:pt x="3288" y="6575"/>
                      </a:cubicBezTo>
                      <a:cubicBezTo>
                        <a:pt x="5100" y="6575"/>
                        <a:pt x="6574" y="5100"/>
                        <a:pt x="6574" y="3288"/>
                      </a:cubicBezTo>
                      <a:cubicBezTo>
                        <a:pt x="6574" y="1476"/>
                        <a:pt x="5100" y="1"/>
                        <a:pt x="328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41"/>
                <p:cNvSpPr/>
                <p:nvPr/>
              </p:nvSpPr>
              <p:spPr>
                <a:xfrm>
                  <a:off x="4449193" y="2953195"/>
                  <a:ext cx="69043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7" h="6575" extrusionOk="0">
                      <a:moveTo>
                        <a:pt x="1" y="1"/>
                      </a:moveTo>
                      <a:lnTo>
                        <a:pt x="1" y="1711"/>
                      </a:lnTo>
                      <a:cubicBezTo>
                        <a:pt x="871" y="1711"/>
                        <a:pt x="1576" y="2417"/>
                        <a:pt x="1576" y="3288"/>
                      </a:cubicBezTo>
                      <a:cubicBezTo>
                        <a:pt x="1576" y="4159"/>
                        <a:pt x="871" y="4865"/>
                        <a:pt x="1" y="4865"/>
                      </a:cubicBezTo>
                      <a:lnTo>
                        <a:pt x="1" y="6575"/>
                      </a:lnTo>
                      <a:cubicBezTo>
                        <a:pt x="1813" y="6575"/>
                        <a:pt x="3287" y="5100"/>
                        <a:pt x="3287" y="3288"/>
                      </a:cubicBezTo>
                      <a:cubicBezTo>
                        <a:pt x="3287" y="1475"/>
                        <a:pt x="181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41"/>
                <p:cNvSpPr/>
                <p:nvPr/>
              </p:nvSpPr>
              <p:spPr>
                <a:xfrm>
                  <a:off x="4373764" y="2784420"/>
                  <a:ext cx="35919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0" h="1710" extrusionOk="0">
                      <a:moveTo>
                        <a:pt x="0" y="0"/>
                      </a:moveTo>
                      <a:lnTo>
                        <a:pt x="0" y="1709"/>
                      </a:lnTo>
                      <a:lnTo>
                        <a:pt x="1709" y="1709"/>
                      </a:lnTo>
                      <a:lnTo>
                        <a:pt x="17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41"/>
                <p:cNvSpPr/>
                <p:nvPr/>
              </p:nvSpPr>
              <p:spPr>
                <a:xfrm>
                  <a:off x="4488683" y="2807547"/>
                  <a:ext cx="35940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1710" extrusionOk="0">
                      <a:moveTo>
                        <a:pt x="1" y="1"/>
                      </a:moveTo>
                      <a:lnTo>
                        <a:pt x="1" y="1710"/>
                      </a:lnTo>
                      <a:lnTo>
                        <a:pt x="1711" y="17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1" name="Google Shape;741;p41"/>
              <p:cNvGrpSpPr/>
              <p:nvPr/>
            </p:nvGrpSpPr>
            <p:grpSpPr>
              <a:xfrm>
                <a:off x="4611869" y="3787725"/>
                <a:ext cx="311180" cy="377872"/>
                <a:chOff x="4794873" y="2567901"/>
                <a:chExt cx="504834" cy="613031"/>
              </a:xfrm>
            </p:grpSpPr>
            <p:sp>
              <p:nvSpPr>
                <p:cNvPr id="742" name="Google Shape;742;p41"/>
                <p:cNvSpPr/>
                <p:nvPr/>
              </p:nvSpPr>
              <p:spPr>
                <a:xfrm>
                  <a:off x="4926868" y="2567901"/>
                  <a:ext cx="152433" cy="418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7" h="19940" extrusionOk="0">
                      <a:moveTo>
                        <a:pt x="5863" y="0"/>
                      </a:moveTo>
                      <a:lnTo>
                        <a:pt x="1" y="419"/>
                      </a:lnTo>
                      <a:lnTo>
                        <a:pt x="1393" y="19939"/>
                      </a:lnTo>
                      <a:lnTo>
                        <a:pt x="7256" y="19521"/>
                      </a:lnTo>
                      <a:lnTo>
                        <a:pt x="586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41"/>
                <p:cNvSpPr/>
                <p:nvPr/>
              </p:nvSpPr>
              <p:spPr>
                <a:xfrm>
                  <a:off x="4986942" y="2567922"/>
                  <a:ext cx="92359" cy="414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7" h="19732" extrusionOk="0">
                      <a:moveTo>
                        <a:pt x="3002" y="1"/>
                      </a:moveTo>
                      <a:lnTo>
                        <a:pt x="0" y="214"/>
                      </a:lnTo>
                      <a:lnTo>
                        <a:pt x="1412" y="19731"/>
                      </a:lnTo>
                      <a:lnTo>
                        <a:pt x="4396" y="19518"/>
                      </a:lnTo>
                      <a:lnTo>
                        <a:pt x="300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41"/>
                <p:cNvSpPr/>
                <p:nvPr/>
              </p:nvSpPr>
              <p:spPr>
                <a:xfrm>
                  <a:off x="4985346" y="2642574"/>
                  <a:ext cx="165582" cy="421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3" h="20076" extrusionOk="0">
                      <a:moveTo>
                        <a:pt x="2037" y="1"/>
                      </a:moveTo>
                      <a:lnTo>
                        <a:pt x="1" y="19464"/>
                      </a:lnTo>
                      <a:lnTo>
                        <a:pt x="5846" y="20076"/>
                      </a:lnTo>
                      <a:lnTo>
                        <a:pt x="7883" y="612"/>
                      </a:lnTo>
                      <a:lnTo>
                        <a:pt x="20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41"/>
                <p:cNvSpPr/>
                <p:nvPr/>
              </p:nvSpPr>
              <p:spPr>
                <a:xfrm>
                  <a:off x="5044475" y="2649022"/>
                  <a:ext cx="106432" cy="415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19768" extrusionOk="0">
                      <a:moveTo>
                        <a:pt x="2147" y="1"/>
                      </a:moveTo>
                      <a:lnTo>
                        <a:pt x="1" y="19452"/>
                      </a:lnTo>
                      <a:lnTo>
                        <a:pt x="3030" y="19767"/>
                      </a:lnTo>
                      <a:lnTo>
                        <a:pt x="5066" y="307"/>
                      </a:lnTo>
                      <a:lnTo>
                        <a:pt x="214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41"/>
                <p:cNvSpPr/>
                <p:nvPr/>
              </p:nvSpPr>
              <p:spPr>
                <a:xfrm>
                  <a:off x="4794873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28" y="1"/>
                      </a:moveTo>
                      <a:lnTo>
                        <a:pt x="0" y="1695"/>
                      </a:lnTo>
                      <a:lnTo>
                        <a:pt x="5644" y="20431"/>
                      </a:lnTo>
                      <a:lnTo>
                        <a:pt x="11270" y="18737"/>
                      </a:lnTo>
                      <a:lnTo>
                        <a:pt x="56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41"/>
                <p:cNvSpPr/>
                <p:nvPr/>
              </p:nvSpPr>
              <p:spPr>
                <a:xfrm>
                  <a:off x="4855346" y="2636419"/>
                  <a:ext cx="176274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2" h="19539" extrusionOk="0">
                      <a:moveTo>
                        <a:pt x="2749" y="1"/>
                      </a:moveTo>
                      <a:lnTo>
                        <a:pt x="1" y="829"/>
                      </a:lnTo>
                      <a:lnTo>
                        <a:pt x="5733" y="19538"/>
                      </a:lnTo>
                      <a:lnTo>
                        <a:pt x="8391" y="18738"/>
                      </a:lnTo>
                      <a:lnTo>
                        <a:pt x="274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41"/>
                <p:cNvSpPr/>
                <p:nvPr/>
              </p:nvSpPr>
              <p:spPr>
                <a:xfrm>
                  <a:off x="5062959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44" y="1"/>
                      </a:moveTo>
                      <a:lnTo>
                        <a:pt x="0" y="18737"/>
                      </a:lnTo>
                      <a:lnTo>
                        <a:pt x="5627" y="20431"/>
                      </a:lnTo>
                      <a:lnTo>
                        <a:pt x="11271" y="1695"/>
                      </a:lnTo>
                      <a:lnTo>
                        <a:pt x="564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41"/>
                <p:cNvSpPr/>
                <p:nvPr/>
              </p:nvSpPr>
              <p:spPr>
                <a:xfrm>
                  <a:off x="5062959" y="2636419"/>
                  <a:ext cx="176253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1" h="19539" extrusionOk="0">
                      <a:moveTo>
                        <a:pt x="5643" y="1"/>
                      </a:moveTo>
                      <a:lnTo>
                        <a:pt x="0" y="18738"/>
                      </a:lnTo>
                      <a:lnTo>
                        <a:pt x="2658" y="19538"/>
                      </a:lnTo>
                      <a:lnTo>
                        <a:pt x="8391" y="829"/>
                      </a:lnTo>
                      <a:lnTo>
                        <a:pt x="564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41"/>
                <p:cNvSpPr/>
                <p:nvPr/>
              </p:nvSpPr>
              <p:spPr>
                <a:xfrm>
                  <a:off x="4837009" y="2813155"/>
                  <a:ext cx="420541" cy="367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1" h="17508" extrusionOk="0">
                      <a:moveTo>
                        <a:pt x="0" y="1"/>
                      </a:moveTo>
                      <a:lnTo>
                        <a:pt x="2597" y="17507"/>
                      </a:lnTo>
                      <a:lnTo>
                        <a:pt x="18165" y="17507"/>
                      </a:lnTo>
                      <a:lnTo>
                        <a:pt x="20020" y="1"/>
                      </a:lnTo>
                      <a:lnTo>
                        <a:pt x="13885" y="1"/>
                      </a:lnTo>
                      <a:lnTo>
                        <a:pt x="13704" y="611"/>
                      </a:lnTo>
                      <a:cubicBezTo>
                        <a:pt x="13224" y="2224"/>
                        <a:pt x="11714" y="3349"/>
                        <a:pt x="10033" y="3349"/>
                      </a:cubicBezTo>
                      <a:cubicBezTo>
                        <a:pt x="8350" y="3349"/>
                        <a:pt x="6840" y="2222"/>
                        <a:pt x="6360" y="611"/>
                      </a:cubicBezTo>
                      <a:lnTo>
                        <a:pt x="617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41"/>
                <p:cNvSpPr/>
                <p:nvPr/>
              </p:nvSpPr>
              <p:spPr>
                <a:xfrm>
                  <a:off x="5047269" y="2813155"/>
                  <a:ext cx="210302" cy="36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2" h="17509" extrusionOk="0">
                      <a:moveTo>
                        <a:pt x="3875" y="1"/>
                      </a:moveTo>
                      <a:lnTo>
                        <a:pt x="3694" y="611"/>
                      </a:lnTo>
                      <a:cubicBezTo>
                        <a:pt x="3214" y="2224"/>
                        <a:pt x="1704" y="3349"/>
                        <a:pt x="23" y="3349"/>
                      </a:cubicBezTo>
                      <a:lnTo>
                        <a:pt x="1" y="3349"/>
                      </a:lnTo>
                      <a:lnTo>
                        <a:pt x="1" y="17509"/>
                      </a:lnTo>
                      <a:lnTo>
                        <a:pt x="8156" y="17509"/>
                      </a:lnTo>
                      <a:lnTo>
                        <a:pt x="100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41"/>
                <p:cNvSpPr/>
                <p:nvPr/>
              </p:nvSpPr>
              <p:spPr>
                <a:xfrm>
                  <a:off x="4983981" y="2971743"/>
                  <a:ext cx="126618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8" h="4688" extrusionOk="0">
                      <a:moveTo>
                        <a:pt x="3014" y="0"/>
                      </a:moveTo>
                      <a:cubicBezTo>
                        <a:pt x="1350" y="0"/>
                        <a:pt x="1" y="1050"/>
                        <a:pt x="1" y="2344"/>
                      </a:cubicBezTo>
                      <a:cubicBezTo>
                        <a:pt x="1" y="3638"/>
                        <a:pt x="1349" y="4688"/>
                        <a:pt x="3014" y="4688"/>
                      </a:cubicBezTo>
                      <a:cubicBezTo>
                        <a:pt x="4678" y="4688"/>
                        <a:pt x="6027" y="3638"/>
                        <a:pt x="6027" y="2344"/>
                      </a:cubicBezTo>
                      <a:cubicBezTo>
                        <a:pt x="6027" y="1050"/>
                        <a:pt x="4678" y="0"/>
                        <a:pt x="301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41"/>
                <p:cNvSpPr/>
                <p:nvPr/>
              </p:nvSpPr>
              <p:spPr>
                <a:xfrm>
                  <a:off x="5047269" y="2971743"/>
                  <a:ext cx="63330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5" h="4688" extrusionOk="0">
                      <a:moveTo>
                        <a:pt x="1" y="0"/>
                      </a:moveTo>
                      <a:lnTo>
                        <a:pt x="1" y="4688"/>
                      </a:lnTo>
                      <a:cubicBezTo>
                        <a:pt x="1665" y="4688"/>
                        <a:pt x="3014" y="3638"/>
                        <a:pt x="3014" y="2344"/>
                      </a:cubicBezTo>
                      <a:cubicBezTo>
                        <a:pt x="3014" y="1050"/>
                        <a:pt x="166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41"/>
                <p:cNvSpPr/>
                <p:nvPr/>
              </p:nvSpPr>
              <p:spPr>
                <a:xfrm>
                  <a:off x="4966021" y="2953784"/>
                  <a:ext cx="162537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8" h="6398" extrusionOk="0">
                      <a:moveTo>
                        <a:pt x="3869" y="1710"/>
                      </a:moveTo>
                      <a:cubicBezTo>
                        <a:pt x="5038" y="1710"/>
                        <a:pt x="6027" y="2392"/>
                        <a:pt x="6027" y="3199"/>
                      </a:cubicBezTo>
                      <a:cubicBezTo>
                        <a:pt x="6027" y="4006"/>
                        <a:pt x="5038" y="4687"/>
                        <a:pt x="3869" y="4687"/>
                      </a:cubicBezTo>
                      <a:cubicBezTo>
                        <a:pt x="2699" y="4687"/>
                        <a:pt x="1711" y="4006"/>
                        <a:pt x="1711" y="3199"/>
                      </a:cubicBezTo>
                      <a:cubicBezTo>
                        <a:pt x="1711" y="2393"/>
                        <a:pt x="2699" y="1710"/>
                        <a:pt x="3869" y="1710"/>
                      </a:cubicBezTo>
                      <a:close/>
                      <a:moveTo>
                        <a:pt x="3869" y="0"/>
                      </a:moveTo>
                      <a:cubicBezTo>
                        <a:pt x="2875" y="0"/>
                        <a:pt x="1932" y="309"/>
                        <a:pt x="1214" y="867"/>
                      </a:cubicBezTo>
                      <a:cubicBezTo>
                        <a:pt x="443" y="1467"/>
                        <a:pt x="0" y="2316"/>
                        <a:pt x="0" y="3199"/>
                      </a:cubicBezTo>
                      <a:cubicBezTo>
                        <a:pt x="0" y="4082"/>
                        <a:pt x="443" y="4932"/>
                        <a:pt x="1214" y="5531"/>
                      </a:cubicBezTo>
                      <a:cubicBezTo>
                        <a:pt x="1932" y="6090"/>
                        <a:pt x="2875" y="6398"/>
                        <a:pt x="3869" y="6398"/>
                      </a:cubicBezTo>
                      <a:cubicBezTo>
                        <a:pt x="4863" y="6398"/>
                        <a:pt x="5807" y="6090"/>
                        <a:pt x="6524" y="5531"/>
                      </a:cubicBezTo>
                      <a:cubicBezTo>
                        <a:pt x="7295" y="4932"/>
                        <a:pt x="7737" y="4082"/>
                        <a:pt x="7737" y="3199"/>
                      </a:cubicBezTo>
                      <a:cubicBezTo>
                        <a:pt x="7737" y="2316"/>
                        <a:pt x="7295" y="1467"/>
                        <a:pt x="6524" y="867"/>
                      </a:cubicBezTo>
                      <a:cubicBezTo>
                        <a:pt x="5807" y="309"/>
                        <a:pt x="4863" y="0"/>
                        <a:pt x="386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41"/>
                <p:cNvSpPr/>
                <p:nvPr/>
              </p:nvSpPr>
              <p:spPr>
                <a:xfrm>
                  <a:off x="5047269" y="2953784"/>
                  <a:ext cx="81289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6398" extrusionOk="0">
                      <a:moveTo>
                        <a:pt x="1" y="0"/>
                      </a:moveTo>
                      <a:lnTo>
                        <a:pt x="1" y="1710"/>
                      </a:lnTo>
                      <a:cubicBezTo>
                        <a:pt x="1170" y="1710"/>
                        <a:pt x="2159" y="2393"/>
                        <a:pt x="2159" y="3199"/>
                      </a:cubicBezTo>
                      <a:cubicBezTo>
                        <a:pt x="2159" y="4006"/>
                        <a:pt x="1170" y="4687"/>
                        <a:pt x="1" y="4687"/>
                      </a:cubicBezTo>
                      <a:lnTo>
                        <a:pt x="1" y="6398"/>
                      </a:lnTo>
                      <a:cubicBezTo>
                        <a:pt x="995" y="6398"/>
                        <a:pt x="1937" y="6090"/>
                        <a:pt x="2656" y="5531"/>
                      </a:cubicBezTo>
                      <a:cubicBezTo>
                        <a:pt x="3427" y="4932"/>
                        <a:pt x="3869" y="4082"/>
                        <a:pt x="3869" y="3199"/>
                      </a:cubicBezTo>
                      <a:cubicBezTo>
                        <a:pt x="3869" y="2316"/>
                        <a:pt x="3427" y="1467"/>
                        <a:pt x="2656" y="867"/>
                      </a:cubicBezTo>
                      <a:cubicBezTo>
                        <a:pt x="1937" y="309"/>
                        <a:pt x="99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56" name="Google Shape;756;p41"/>
              <p:cNvSpPr/>
              <p:nvPr/>
            </p:nvSpPr>
            <p:spPr>
              <a:xfrm>
                <a:off x="4857160" y="1675375"/>
                <a:ext cx="108992" cy="89286"/>
              </a:xfrm>
              <a:custGeom>
                <a:avLst/>
                <a:gdLst/>
                <a:ahLst/>
                <a:cxnLst/>
                <a:rect l="l" t="t" r="r" b="b"/>
                <a:pathLst>
                  <a:path w="8418" h="6896" extrusionOk="0">
                    <a:moveTo>
                      <a:pt x="1" y="1"/>
                    </a:moveTo>
                    <a:lnTo>
                      <a:pt x="1" y="1709"/>
                    </a:lnTo>
                    <a:lnTo>
                      <a:pt x="5947" y="1709"/>
                    </a:lnTo>
                    <a:lnTo>
                      <a:pt x="6691" y="6895"/>
                    </a:lnTo>
                    <a:lnTo>
                      <a:pt x="8417" y="6895"/>
                    </a:lnTo>
                    <a:lnTo>
                      <a:pt x="74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41"/>
              <p:cNvSpPr/>
              <p:nvPr/>
            </p:nvSpPr>
            <p:spPr>
              <a:xfrm>
                <a:off x="5003532" y="1687908"/>
                <a:ext cx="148093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11438" h="11440" extrusionOk="0">
                    <a:moveTo>
                      <a:pt x="5719" y="1"/>
                    </a:moveTo>
                    <a:cubicBezTo>
                      <a:pt x="2566" y="1"/>
                      <a:pt x="1" y="2566"/>
                      <a:pt x="1" y="5720"/>
                    </a:cubicBezTo>
                    <a:cubicBezTo>
                      <a:pt x="1" y="8874"/>
                      <a:pt x="2566" y="11439"/>
                      <a:pt x="5719" y="11439"/>
                    </a:cubicBezTo>
                    <a:cubicBezTo>
                      <a:pt x="8872" y="11439"/>
                      <a:pt x="11438" y="8874"/>
                      <a:pt x="11438" y="5720"/>
                    </a:cubicBezTo>
                    <a:cubicBezTo>
                      <a:pt x="11438" y="2566"/>
                      <a:pt x="8872" y="1"/>
                      <a:pt x="57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1"/>
              <p:cNvSpPr/>
              <p:nvPr/>
            </p:nvSpPr>
            <p:spPr>
              <a:xfrm>
                <a:off x="5077565" y="1687908"/>
                <a:ext cx="74060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11440" extrusionOk="0">
                    <a:moveTo>
                      <a:pt x="1" y="1"/>
                    </a:moveTo>
                    <a:lnTo>
                      <a:pt x="1" y="11439"/>
                    </a:lnTo>
                    <a:cubicBezTo>
                      <a:pt x="3154" y="11439"/>
                      <a:pt x="5720" y="8874"/>
                      <a:pt x="5720" y="5720"/>
                    </a:cubicBezTo>
                    <a:cubicBezTo>
                      <a:pt x="5720" y="2568"/>
                      <a:pt x="3154" y="1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1"/>
              <p:cNvSpPr/>
              <p:nvPr/>
            </p:nvSpPr>
            <p:spPr>
              <a:xfrm>
                <a:off x="4893543" y="1755559"/>
                <a:ext cx="194860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15050" h="22991" extrusionOk="0">
                    <a:moveTo>
                      <a:pt x="1" y="1"/>
                    </a:moveTo>
                    <a:lnTo>
                      <a:pt x="2978" y="18519"/>
                    </a:lnTo>
                    <a:cubicBezTo>
                      <a:pt x="2642" y="19019"/>
                      <a:pt x="2087" y="20028"/>
                      <a:pt x="2087" y="21215"/>
                    </a:cubicBezTo>
                    <a:lnTo>
                      <a:pt x="2087" y="22991"/>
                    </a:lnTo>
                    <a:lnTo>
                      <a:pt x="12966" y="22991"/>
                    </a:lnTo>
                    <a:lnTo>
                      <a:pt x="12966" y="21215"/>
                    </a:lnTo>
                    <a:cubicBezTo>
                      <a:pt x="12966" y="20028"/>
                      <a:pt x="12409" y="19019"/>
                      <a:pt x="12074" y="18519"/>
                    </a:cubicBezTo>
                    <a:lnTo>
                      <a:pt x="150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41"/>
              <p:cNvSpPr/>
              <p:nvPr/>
            </p:nvSpPr>
            <p:spPr>
              <a:xfrm>
                <a:off x="5064527" y="1743867"/>
                <a:ext cx="33715" cy="3371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604" extrusionOk="0">
                    <a:moveTo>
                      <a:pt x="0" y="1"/>
                    </a:moveTo>
                    <a:lnTo>
                      <a:pt x="0" y="2604"/>
                    </a:lnTo>
                    <a:lnTo>
                      <a:pt x="2603" y="2604"/>
                    </a:lnTo>
                    <a:lnTo>
                      <a:pt x="2603" y="895"/>
                    </a:lnTo>
                    <a:lnTo>
                      <a:pt x="1710" y="895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1"/>
              <p:cNvSpPr/>
              <p:nvPr/>
            </p:nvSpPr>
            <p:spPr>
              <a:xfrm>
                <a:off x="4990986" y="1755559"/>
                <a:ext cx="97417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7524" h="22991" extrusionOk="0">
                    <a:moveTo>
                      <a:pt x="0" y="1"/>
                    </a:moveTo>
                    <a:lnTo>
                      <a:pt x="0" y="22991"/>
                    </a:lnTo>
                    <a:lnTo>
                      <a:pt x="5440" y="22991"/>
                    </a:lnTo>
                    <a:lnTo>
                      <a:pt x="5440" y="21215"/>
                    </a:lnTo>
                    <a:cubicBezTo>
                      <a:pt x="5440" y="20028"/>
                      <a:pt x="4883" y="19019"/>
                      <a:pt x="4548" y="18519"/>
                    </a:cubicBezTo>
                    <a:lnTo>
                      <a:pt x="75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1"/>
              <p:cNvSpPr/>
              <p:nvPr/>
            </p:nvSpPr>
            <p:spPr>
              <a:xfrm>
                <a:off x="4906516" y="1836261"/>
                <a:ext cx="168939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13048" h="14933" extrusionOk="0">
                    <a:moveTo>
                      <a:pt x="0" y="0"/>
                    </a:moveTo>
                    <a:lnTo>
                      <a:pt x="1976" y="12286"/>
                    </a:lnTo>
                    <a:cubicBezTo>
                      <a:pt x="1645" y="12779"/>
                      <a:pt x="1101" y="13768"/>
                      <a:pt x="1086" y="14933"/>
                    </a:cubicBezTo>
                    <a:lnTo>
                      <a:pt x="11962" y="14933"/>
                    </a:lnTo>
                    <a:cubicBezTo>
                      <a:pt x="11948" y="13768"/>
                      <a:pt x="11403" y="12779"/>
                      <a:pt x="11072" y="12286"/>
                    </a:cubicBezTo>
                    <a:lnTo>
                      <a:pt x="130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41"/>
              <p:cNvSpPr/>
              <p:nvPr/>
            </p:nvSpPr>
            <p:spPr>
              <a:xfrm>
                <a:off x="4990986" y="1836261"/>
                <a:ext cx="84456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14933" extrusionOk="0">
                    <a:moveTo>
                      <a:pt x="0" y="0"/>
                    </a:moveTo>
                    <a:lnTo>
                      <a:pt x="0" y="14933"/>
                    </a:lnTo>
                    <a:lnTo>
                      <a:pt x="5440" y="14933"/>
                    </a:lnTo>
                    <a:cubicBezTo>
                      <a:pt x="5425" y="13768"/>
                      <a:pt x="4880" y="12779"/>
                      <a:pt x="4550" y="12286"/>
                    </a:cubicBezTo>
                    <a:lnTo>
                      <a:pt x="65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4" name="Google Shape;764;p41"/>
              <p:cNvGrpSpPr/>
              <p:nvPr/>
            </p:nvGrpSpPr>
            <p:grpSpPr>
              <a:xfrm>
                <a:off x="3878747" y="3219364"/>
                <a:ext cx="195326" cy="377859"/>
                <a:chOff x="4135484" y="3435344"/>
                <a:chExt cx="316881" cy="613010"/>
              </a:xfrm>
            </p:grpSpPr>
            <p:sp>
              <p:nvSpPr>
                <p:cNvPr id="765" name="Google Shape;765;p41"/>
                <p:cNvSpPr/>
                <p:nvPr/>
              </p:nvSpPr>
              <p:spPr>
                <a:xfrm>
                  <a:off x="4135484" y="3513147"/>
                  <a:ext cx="118531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3" h="21775" extrusionOk="0">
                      <a:moveTo>
                        <a:pt x="4787" y="1"/>
                      </a:moveTo>
                      <a:cubicBezTo>
                        <a:pt x="2148" y="1"/>
                        <a:pt x="0" y="2149"/>
                        <a:pt x="0" y="4790"/>
                      </a:cubicBezTo>
                      <a:lnTo>
                        <a:pt x="0" y="16986"/>
                      </a:lnTo>
                      <a:cubicBezTo>
                        <a:pt x="0" y="19627"/>
                        <a:pt x="2148" y="21775"/>
                        <a:pt x="4787" y="21775"/>
                      </a:cubicBezTo>
                      <a:lnTo>
                        <a:pt x="5642" y="21775"/>
                      </a:lnTo>
                      <a:lnTo>
                        <a:pt x="564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41"/>
                <p:cNvSpPr/>
                <p:nvPr/>
              </p:nvSpPr>
              <p:spPr>
                <a:xfrm>
                  <a:off x="4333813" y="3513147"/>
                  <a:ext cx="118552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21775" extrusionOk="0">
                      <a:moveTo>
                        <a:pt x="1" y="1"/>
                      </a:moveTo>
                      <a:lnTo>
                        <a:pt x="1" y="21775"/>
                      </a:lnTo>
                      <a:lnTo>
                        <a:pt x="856" y="21775"/>
                      </a:lnTo>
                      <a:cubicBezTo>
                        <a:pt x="3495" y="21775"/>
                        <a:pt x="5643" y="19627"/>
                        <a:pt x="5643" y="16986"/>
                      </a:cubicBezTo>
                      <a:lnTo>
                        <a:pt x="5643" y="4790"/>
                      </a:lnTo>
                      <a:cubicBezTo>
                        <a:pt x="5643" y="2149"/>
                        <a:pt x="3495" y="1"/>
                        <a:pt x="8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41"/>
                <p:cNvSpPr/>
                <p:nvPr/>
              </p:nvSpPr>
              <p:spPr>
                <a:xfrm>
                  <a:off x="4218348" y="3435344"/>
                  <a:ext cx="151131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5" h="29184" extrusionOk="0">
                      <a:moveTo>
                        <a:pt x="3598" y="0"/>
                      </a:moveTo>
                      <a:cubicBezTo>
                        <a:pt x="1615" y="0"/>
                        <a:pt x="0" y="1615"/>
                        <a:pt x="0" y="3598"/>
                      </a:cubicBezTo>
                      <a:lnTo>
                        <a:pt x="0" y="25586"/>
                      </a:lnTo>
                      <a:cubicBezTo>
                        <a:pt x="0" y="27570"/>
                        <a:pt x="1613" y="29183"/>
                        <a:pt x="3598" y="29183"/>
                      </a:cubicBezTo>
                      <a:cubicBezTo>
                        <a:pt x="5582" y="29183"/>
                        <a:pt x="7195" y="27570"/>
                        <a:pt x="7195" y="25586"/>
                      </a:cubicBezTo>
                      <a:lnTo>
                        <a:pt x="7195" y="3598"/>
                      </a:lnTo>
                      <a:cubicBezTo>
                        <a:pt x="7195" y="1615"/>
                        <a:pt x="5582" y="0"/>
                        <a:pt x="35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41"/>
                <p:cNvSpPr/>
                <p:nvPr/>
              </p:nvSpPr>
              <p:spPr>
                <a:xfrm>
                  <a:off x="4293903" y="3435344"/>
                  <a:ext cx="75576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29184" extrusionOk="0">
                      <a:moveTo>
                        <a:pt x="1" y="0"/>
                      </a:moveTo>
                      <a:lnTo>
                        <a:pt x="1" y="29183"/>
                      </a:lnTo>
                      <a:cubicBezTo>
                        <a:pt x="1983" y="29183"/>
                        <a:pt x="3598" y="27570"/>
                        <a:pt x="3598" y="25586"/>
                      </a:cubicBezTo>
                      <a:lnTo>
                        <a:pt x="3598" y="3598"/>
                      </a:lnTo>
                      <a:cubicBezTo>
                        <a:pt x="3598" y="1615"/>
                        <a:pt x="198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41"/>
                <p:cNvSpPr/>
                <p:nvPr/>
              </p:nvSpPr>
              <p:spPr>
                <a:xfrm>
                  <a:off x="4255611" y="3554464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1"/>
                      </a:moveTo>
                      <a:lnTo>
                        <a:pt x="0" y="1925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1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41"/>
                <p:cNvSpPr/>
                <p:nvPr/>
              </p:nvSpPr>
              <p:spPr>
                <a:xfrm>
                  <a:off x="4255611" y="3701331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41"/>
                <p:cNvSpPr/>
                <p:nvPr/>
              </p:nvSpPr>
              <p:spPr>
                <a:xfrm>
                  <a:off x="4255611" y="3848198"/>
                  <a:ext cx="76647" cy="8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7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41"/>
                <p:cNvSpPr/>
                <p:nvPr/>
              </p:nvSpPr>
              <p:spPr>
                <a:xfrm>
                  <a:off x="4293903" y="3554464"/>
                  <a:ext cx="38355" cy="60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7" extrusionOk="0">
                      <a:moveTo>
                        <a:pt x="1825" y="1"/>
                      </a:moveTo>
                      <a:lnTo>
                        <a:pt x="1" y="963"/>
                      </a:lnTo>
                      <a:lnTo>
                        <a:pt x="1" y="2897"/>
                      </a:lnTo>
                      <a:lnTo>
                        <a:pt x="1825" y="1934"/>
                      </a:lnTo>
                      <a:lnTo>
                        <a:pt x="18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41"/>
                <p:cNvSpPr/>
                <p:nvPr/>
              </p:nvSpPr>
              <p:spPr>
                <a:xfrm>
                  <a:off x="4293903" y="3701331"/>
                  <a:ext cx="38355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5" extrusionOk="0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41"/>
                <p:cNvSpPr/>
                <p:nvPr/>
              </p:nvSpPr>
              <p:spPr>
                <a:xfrm>
                  <a:off x="4293903" y="3848198"/>
                  <a:ext cx="38355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5" extrusionOk="0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41"/>
                <p:cNvSpPr/>
                <p:nvPr/>
              </p:nvSpPr>
              <p:spPr>
                <a:xfrm>
                  <a:off x="4255611" y="3574691"/>
                  <a:ext cx="38313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5" extrusionOk="0">
                      <a:moveTo>
                        <a:pt x="1824" y="0"/>
                      </a:moveTo>
                      <a:lnTo>
                        <a:pt x="0" y="962"/>
                      </a:lnTo>
                      <a:lnTo>
                        <a:pt x="0" y="2894"/>
                      </a:lnTo>
                      <a:lnTo>
                        <a:pt x="1824" y="1932"/>
                      </a:lnTo>
                      <a:lnTo>
                        <a:pt x="182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41"/>
                <p:cNvSpPr/>
                <p:nvPr/>
              </p:nvSpPr>
              <p:spPr>
                <a:xfrm>
                  <a:off x="4255611" y="3721537"/>
                  <a:ext cx="38313" cy="60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6" extrusionOk="0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4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41"/>
                <p:cNvSpPr/>
                <p:nvPr/>
              </p:nvSpPr>
              <p:spPr>
                <a:xfrm>
                  <a:off x="4255611" y="3868404"/>
                  <a:ext cx="38313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5" extrusionOk="0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3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78" name="Google Shape;778;p41"/>
            <p:cNvGrpSpPr/>
            <p:nvPr/>
          </p:nvGrpSpPr>
          <p:grpSpPr>
            <a:xfrm>
              <a:off x="5001130" y="2415731"/>
              <a:ext cx="760006" cy="2158828"/>
              <a:chOff x="5001130" y="2415731"/>
              <a:chExt cx="760006" cy="2158828"/>
            </a:xfrm>
          </p:grpSpPr>
          <p:sp>
            <p:nvSpPr>
              <p:cNvPr id="779" name="Google Shape;779;p41"/>
              <p:cNvSpPr/>
              <p:nvPr/>
            </p:nvSpPr>
            <p:spPr>
              <a:xfrm>
                <a:off x="5504271" y="2773126"/>
                <a:ext cx="256865" cy="541203"/>
              </a:xfrm>
              <a:custGeom>
                <a:avLst/>
                <a:gdLst/>
                <a:ahLst/>
                <a:cxnLst/>
                <a:rect l="l" t="t" r="r" b="b"/>
                <a:pathLst>
                  <a:path w="18849" h="39714" extrusionOk="0">
                    <a:moveTo>
                      <a:pt x="10761" y="0"/>
                    </a:moveTo>
                    <a:lnTo>
                      <a:pt x="1" y="39713"/>
                    </a:lnTo>
                    <a:cubicBezTo>
                      <a:pt x="1" y="39713"/>
                      <a:pt x="11600" y="38124"/>
                      <a:pt x="15224" y="30296"/>
                    </a:cubicBezTo>
                    <a:cubicBezTo>
                      <a:pt x="18848" y="22467"/>
                      <a:pt x="13460" y="2401"/>
                      <a:pt x="107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1"/>
              <p:cNvSpPr/>
              <p:nvPr/>
            </p:nvSpPr>
            <p:spPr>
              <a:xfrm>
                <a:off x="5417328" y="3339703"/>
                <a:ext cx="225644" cy="1156225"/>
              </a:xfrm>
              <a:custGeom>
                <a:avLst/>
                <a:gdLst/>
                <a:ahLst/>
                <a:cxnLst/>
                <a:rect l="l" t="t" r="r" b="b"/>
                <a:pathLst>
                  <a:path w="16558" h="84845" extrusionOk="0">
                    <a:moveTo>
                      <a:pt x="0" y="1"/>
                    </a:moveTo>
                    <a:lnTo>
                      <a:pt x="0" y="16655"/>
                    </a:lnTo>
                    <a:cubicBezTo>
                      <a:pt x="73" y="16610"/>
                      <a:pt x="155" y="16586"/>
                      <a:pt x="239" y="16586"/>
                    </a:cubicBezTo>
                    <a:cubicBezTo>
                      <a:pt x="298" y="16586"/>
                      <a:pt x="356" y="16597"/>
                      <a:pt x="410" y="16622"/>
                    </a:cubicBezTo>
                    <a:lnTo>
                      <a:pt x="416" y="16622"/>
                    </a:lnTo>
                    <a:cubicBezTo>
                      <a:pt x="581" y="16688"/>
                      <a:pt x="706" y="16842"/>
                      <a:pt x="702" y="17030"/>
                    </a:cubicBezTo>
                    <a:cubicBezTo>
                      <a:pt x="0" y="52294"/>
                      <a:pt x="3394" y="62958"/>
                      <a:pt x="2438" y="84844"/>
                    </a:cubicBezTo>
                    <a:lnTo>
                      <a:pt x="6627" y="84436"/>
                    </a:lnTo>
                    <a:cubicBezTo>
                      <a:pt x="6627" y="84436"/>
                      <a:pt x="11121" y="60520"/>
                      <a:pt x="10207" y="46068"/>
                    </a:cubicBezTo>
                    <a:cubicBezTo>
                      <a:pt x="10207" y="46068"/>
                      <a:pt x="16558" y="8399"/>
                      <a:pt x="15382" y="1876"/>
                    </a:cubicBezTo>
                    <a:lnTo>
                      <a:pt x="8923" y="10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1"/>
              <p:cNvSpPr/>
              <p:nvPr/>
            </p:nvSpPr>
            <p:spPr>
              <a:xfrm>
                <a:off x="5390386" y="4429467"/>
                <a:ext cx="146318" cy="145092"/>
              </a:xfrm>
              <a:custGeom>
                <a:avLst/>
                <a:gdLst/>
                <a:ahLst/>
                <a:cxnLst/>
                <a:rect l="l" t="t" r="r" b="b"/>
                <a:pathLst>
                  <a:path w="10737" h="10647" extrusionOk="0">
                    <a:moveTo>
                      <a:pt x="6264" y="0"/>
                    </a:moveTo>
                    <a:cubicBezTo>
                      <a:pt x="4779" y="0"/>
                      <a:pt x="3636" y="711"/>
                      <a:pt x="3195" y="1575"/>
                    </a:cubicBezTo>
                    <a:cubicBezTo>
                      <a:pt x="2524" y="2893"/>
                      <a:pt x="3272" y="6146"/>
                      <a:pt x="1394" y="7212"/>
                    </a:cubicBezTo>
                    <a:cubicBezTo>
                      <a:pt x="0" y="8003"/>
                      <a:pt x="707" y="10246"/>
                      <a:pt x="766" y="10646"/>
                    </a:cubicBezTo>
                    <a:lnTo>
                      <a:pt x="9704" y="10646"/>
                    </a:lnTo>
                    <a:cubicBezTo>
                      <a:pt x="10249" y="10101"/>
                      <a:pt x="9704" y="7566"/>
                      <a:pt x="9704" y="7566"/>
                    </a:cubicBezTo>
                    <a:cubicBezTo>
                      <a:pt x="9704" y="5915"/>
                      <a:pt x="10736" y="1943"/>
                      <a:pt x="9847" y="1297"/>
                    </a:cubicBezTo>
                    <a:cubicBezTo>
                      <a:pt x="8566" y="364"/>
                      <a:pt x="7327" y="0"/>
                      <a:pt x="62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1"/>
              <p:cNvSpPr/>
              <p:nvPr/>
            </p:nvSpPr>
            <p:spPr>
              <a:xfrm>
                <a:off x="5339937" y="3381812"/>
                <a:ext cx="314318" cy="588040"/>
              </a:xfrm>
              <a:custGeom>
                <a:avLst/>
                <a:gdLst/>
                <a:ahLst/>
                <a:cxnLst/>
                <a:rect l="l" t="t" r="r" b="b"/>
                <a:pathLst>
                  <a:path w="23065" h="43151" extrusionOk="0">
                    <a:moveTo>
                      <a:pt x="21399" y="0"/>
                    </a:moveTo>
                    <a:cubicBezTo>
                      <a:pt x="0" y="610"/>
                      <a:pt x="2133" y="9141"/>
                      <a:pt x="2133" y="9141"/>
                    </a:cubicBezTo>
                    <a:lnTo>
                      <a:pt x="5679" y="42248"/>
                    </a:lnTo>
                    <a:cubicBezTo>
                      <a:pt x="7050" y="42925"/>
                      <a:pt x="8937" y="43151"/>
                      <a:pt x="10843" y="43151"/>
                    </a:cubicBezTo>
                    <a:cubicBezTo>
                      <a:pt x="14655" y="43151"/>
                      <a:pt x="18546" y="42248"/>
                      <a:pt x="18546" y="42248"/>
                    </a:cubicBezTo>
                    <a:lnTo>
                      <a:pt x="18546" y="37491"/>
                    </a:lnTo>
                    <a:lnTo>
                      <a:pt x="21049" y="12825"/>
                    </a:lnTo>
                    <a:cubicBezTo>
                      <a:pt x="23065" y="5539"/>
                      <a:pt x="21399" y="1"/>
                      <a:pt x="213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1"/>
              <p:cNvSpPr/>
              <p:nvPr/>
            </p:nvSpPr>
            <p:spPr>
              <a:xfrm>
                <a:off x="5126708" y="3319943"/>
                <a:ext cx="412232" cy="1172728"/>
              </a:xfrm>
              <a:custGeom>
                <a:avLst/>
                <a:gdLst/>
                <a:ahLst/>
                <a:cxnLst/>
                <a:rect l="l" t="t" r="r" b="b"/>
                <a:pathLst>
                  <a:path w="30250" h="86056" extrusionOk="0">
                    <a:moveTo>
                      <a:pt x="9446" y="1"/>
                    </a:moveTo>
                    <a:cubicBezTo>
                      <a:pt x="7849" y="23119"/>
                      <a:pt x="4722" y="53562"/>
                      <a:pt x="0" y="85431"/>
                    </a:cubicBezTo>
                    <a:lnTo>
                      <a:pt x="4274" y="86055"/>
                    </a:lnTo>
                    <a:cubicBezTo>
                      <a:pt x="7880" y="71720"/>
                      <a:pt x="12716" y="65322"/>
                      <a:pt x="13405" y="49480"/>
                    </a:cubicBezTo>
                    <a:cubicBezTo>
                      <a:pt x="13762" y="41291"/>
                      <a:pt x="21134" y="18336"/>
                      <a:pt x="21134" y="18336"/>
                    </a:cubicBezTo>
                    <a:cubicBezTo>
                      <a:pt x="21340" y="18257"/>
                      <a:pt x="21542" y="18166"/>
                      <a:pt x="21737" y="18073"/>
                    </a:cubicBezTo>
                    <a:lnTo>
                      <a:pt x="21743" y="18073"/>
                    </a:lnTo>
                    <a:cubicBezTo>
                      <a:pt x="28518" y="14917"/>
                      <a:pt x="29951" y="6356"/>
                      <a:pt x="30249" y="2542"/>
                    </a:cubicBezTo>
                    <a:lnTo>
                      <a:pt x="9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41"/>
              <p:cNvSpPr/>
              <p:nvPr/>
            </p:nvSpPr>
            <p:spPr>
              <a:xfrm>
                <a:off x="5001130" y="4431565"/>
                <a:ext cx="212712" cy="142993"/>
              </a:xfrm>
              <a:custGeom>
                <a:avLst/>
                <a:gdLst/>
                <a:ahLst/>
                <a:cxnLst/>
                <a:rect l="l" t="t" r="r" b="b"/>
                <a:pathLst>
                  <a:path w="15609" h="10493" extrusionOk="0">
                    <a:moveTo>
                      <a:pt x="8963" y="0"/>
                    </a:moveTo>
                    <a:cubicBezTo>
                      <a:pt x="8658" y="0"/>
                      <a:pt x="8431" y="537"/>
                      <a:pt x="8431" y="537"/>
                    </a:cubicBezTo>
                    <a:cubicBezTo>
                      <a:pt x="8431" y="537"/>
                      <a:pt x="7001" y="4795"/>
                      <a:pt x="5790" y="5318"/>
                    </a:cubicBezTo>
                    <a:cubicBezTo>
                      <a:pt x="4579" y="5839"/>
                      <a:pt x="1" y="6542"/>
                      <a:pt x="428" y="9708"/>
                    </a:cubicBezTo>
                    <a:cubicBezTo>
                      <a:pt x="482" y="10102"/>
                      <a:pt x="544" y="10314"/>
                      <a:pt x="464" y="10492"/>
                    </a:cubicBezTo>
                    <a:lnTo>
                      <a:pt x="14415" y="10492"/>
                    </a:lnTo>
                    <a:cubicBezTo>
                      <a:pt x="15065" y="6448"/>
                      <a:pt x="14177" y="4483"/>
                      <a:pt x="14177" y="4483"/>
                    </a:cubicBezTo>
                    <a:cubicBezTo>
                      <a:pt x="14177" y="4483"/>
                      <a:pt x="15609" y="2349"/>
                      <a:pt x="14837" y="1836"/>
                    </a:cubicBezTo>
                    <a:cubicBezTo>
                      <a:pt x="13689" y="1072"/>
                      <a:pt x="12754" y="816"/>
                      <a:pt x="12016" y="816"/>
                    </a:cubicBezTo>
                    <a:cubicBezTo>
                      <a:pt x="10514" y="816"/>
                      <a:pt x="9830" y="1879"/>
                      <a:pt x="9830" y="1879"/>
                    </a:cubicBezTo>
                    <a:cubicBezTo>
                      <a:pt x="9547" y="398"/>
                      <a:pt x="9226" y="0"/>
                      <a:pt x="8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41"/>
              <p:cNvSpPr/>
              <p:nvPr/>
            </p:nvSpPr>
            <p:spPr>
              <a:xfrm>
                <a:off x="5170288" y="3333203"/>
                <a:ext cx="368651" cy="634306"/>
              </a:xfrm>
              <a:custGeom>
                <a:avLst/>
                <a:gdLst/>
                <a:ahLst/>
                <a:cxnLst/>
                <a:rect l="l" t="t" r="r" b="b"/>
                <a:pathLst>
                  <a:path w="27052" h="46546" extrusionOk="0">
                    <a:moveTo>
                      <a:pt x="9937" y="1"/>
                    </a:moveTo>
                    <a:cubicBezTo>
                      <a:pt x="8266" y="1"/>
                      <a:pt x="6895" y="552"/>
                      <a:pt x="6094" y="1943"/>
                    </a:cubicBezTo>
                    <a:cubicBezTo>
                      <a:pt x="2235" y="8645"/>
                      <a:pt x="1" y="45205"/>
                      <a:pt x="1" y="45205"/>
                    </a:cubicBezTo>
                    <a:cubicBezTo>
                      <a:pt x="1598" y="46269"/>
                      <a:pt x="4707" y="46545"/>
                      <a:pt x="7507" y="46545"/>
                    </a:cubicBezTo>
                    <a:cubicBezTo>
                      <a:pt x="10536" y="46545"/>
                      <a:pt x="13202" y="46222"/>
                      <a:pt x="13202" y="46222"/>
                    </a:cubicBezTo>
                    <a:lnTo>
                      <a:pt x="13202" y="43096"/>
                    </a:lnTo>
                    <a:cubicBezTo>
                      <a:pt x="14015" y="40580"/>
                      <a:pt x="18920" y="19002"/>
                      <a:pt x="18920" y="19002"/>
                    </a:cubicBezTo>
                    <a:cubicBezTo>
                      <a:pt x="25248" y="15344"/>
                      <a:pt x="27051" y="8037"/>
                      <a:pt x="27051" y="8037"/>
                    </a:cubicBezTo>
                    <a:cubicBezTo>
                      <a:pt x="27051" y="8037"/>
                      <a:pt x="16314" y="1"/>
                      <a:pt x="99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41"/>
              <p:cNvSpPr/>
              <p:nvPr/>
            </p:nvSpPr>
            <p:spPr>
              <a:xfrm>
                <a:off x="5350335" y="2564571"/>
                <a:ext cx="51294" cy="21368"/>
              </a:xfrm>
              <a:custGeom>
                <a:avLst/>
                <a:gdLst/>
                <a:ahLst/>
                <a:cxnLst/>
                <a:rect l="l" t="t" r="r" b="b"/>
                <a:pathLst>
                  <a:path w="3764" h="1568" extrusionOk="0">
                    <a:moveTo>
                      <a:pt x="855" y="0"/>
                    </a:moveTo>
                    <a:cubicBezTo>
                      <a:pt x="355" y="0"/>
                      <a:pt x="0" y="97"/>
                      <a:pt x="44" y="385"/>
                    </a:cubicBezTo>
                    <a:cubicBezTo>
                      <a:pt x="177" y="1276"/>
                      <a:pt x="3324" y="1567"/>
                      <a:pt x="3324" y="1567"/>
                    </a:cubicBezTo>
                    <a:cubicBezTo>
                      <a:pt x="3324" y="1567"/>
                      <a:pt x="3764" y="1164"/>
                      <a:pt x="3590" y="428"/>
                    </a:cubicBezTo>
                    <a:cubicBezTo>
                      <a:pt x="3590" y="428"/>
                      <a:pt x="1903" y="0"/>
                      <a:pt x="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41"/>
              <p:cNvSpPr/>
              <p:nvPr/>
            </p:nvSpPr>
            <p:spPr>
              <a:xfrm>
                <a:off x="5348373" y="2444635"/>
                <a:ext cx="18463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13549" h="16911" extrusionOk="0">
                    <a:moveTo>
                      <a:pt x="5396" y="1"/>
                    </a:moveTo>
                    <a:cubicBezTo>
                      <a:pt x="4104" y="1"/>
                      <a:pt x="3034" y="448"/>
                      <a:pt x="2563" y="1576"/>
                    </a:cubicBezTo>
                    <a:cubicBezTo>
                      <a:pt x="1127" y="5022"/>
                      <a:pt x="1" y="16910"/>
                      <a:pt x="5868" y="16910"/>
                    </a:cubicBezTo>
                    <a:cubicBezTo>
                      <a:pt x="6057" y="16910"/>
                      <a:pt x="6253" y="16898"/>
                      <a:pt x="6457" y="16873"/>
                    </a:cubicBezTo>
                    <a:cubicBezTo>
                      <a:pt x="12696" y="16098"/>
                      <a:pt x="13549" y="7449"/>
                      <a:pt x="13304" y="4693"/>
                    </a:cubicBezTo>
                    <a:cubicBezTo>
                      <a:pt x="13129" y="2733"/>
                      <a:pt x="8588" y="1"/>
                      <a:pt x="5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41"/>
              <p:cNvSpPr/>
              <p:nvPr/>
            </p:nvSpPr>
            <p:spPr>
              <a:xfrm>
                <a:off x="5389201" y="2592357"/>
                <a:ext cx="122184" cy="83618"/>
              </a:xfrm>
              <a:custGeom>
                <a:avLst/>
                <a:gdLst/>
                <a:ahLst/>
                <a:cxnLst/>
                <a:rect l="l" t="t" r="r" b="b"/>
                <a:pathLst>
                  <a:path w="8966" h="6136" extrusionOk="0">
                    <a:moveTo>
                      <a:pt x="2151" y="0"/>
                    </a:moveTo>
                    <a:cubicBezTo>
                      <a:pt x="2129" y="0"/>
                      <a:pt x="2107" y="0"/>
                      <a:pt x="2085" y="0"/>
                    </a:cubicBezTo>
                    <a:cubicBezTo>
                      <a:pt x="2085" y="0"/>
                      <a:pt x="0" y="4955"/>
                      <a:pt x="2280" y="6026"/>
                    </a:cubicBezTo>
                    <a:cubicBezTo>
                      <a:pt x="2439" y="6101"/>
                      <a:pt x="2611" y="6136"/>
                      <a:pt x="2791" y="6136"/>
                    </a:cubicBezTo>
                    <a:cubicBezTo>
                      <a:pt x="5182" y="6136"/>
                      <a:pt x="8966" y="0"/>
                      <a:pt x="2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41"/>
              <p:cNvSpPr/>
              <p:nvPr/>
            </p:nvSpPr>
            <p:spPr>
              <a:xfrm>
                <a:off x="5422547" y="2621125"/>
                <a:ext cx="94098" cy="139382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10228" extrusionOk="0">
                    <a:moveTo>
                      <a:pt x="4919" y="0"/>
                    </a:moveTo>
                    <a:cubicBezTo>
                      <a:pt x="1507" y="0"/>
                      <a:pt x="103" y="2919"/>
                      <a:pt x="103" y="2919"/>
                    </a:cubicBezTo>
                    <a:cubicBezTo>
                      <a:pt x="103" y="2919"/>
                      <a:pt x="341" y="6412"/>
                      <a:pt x="1" y="9507"/>
                    </a:cubicBezTo>
                    <a:cubicBezTo>
                      <a:pt x="1" y="9507"/>
                      <a:pt x="625" y="10227"/>
                      <a:pt x="2074" y="10227"/>
                    </a:cubicBezTo>
                    <a:cubicBezTo>
                      <a:pt x="3177" y="10227"/>
                      <a:pt x="4757" y="9811"/>
                      <a:pt x="6904" y="8343"/>
                    </a:cubicBezTo>
                    <a:cubicBezTo>
                      <a:pt x="6904" y="8343"/>
                      <a:pt x="5912" y="3019"/>
                      <a:pt x="6569" y="675"/>
                    </a:cubicBezTo>
                    <a:lnTo>
                      <a:pt x="6147" y="119"/>
                    </a:lnTo>
                    <a:cubicBezTo>
                      <a:pt x="5712" y="37"/>
                      <a:pt x="5303" y="0"/>
                      <a:pt x="49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1"/>
              <p:cNvSpPr/>
              <p:nvPr/>
            </p:nvSpPr>
            <p:spPr>
              <a:xfrm>
                <a:off x="5353524" y="2428636"/>
                <a:ext cx="248961" cy="207315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5213" extrusionOk="0">
                    <a:moveTo>
                      <a:pt x="7968" y="0"/>
                    </a:moveTo>
                    <a:cubicBezTo>
                      <a:pt x="3775" y="0"/>
                      <a:pt x="0" y="3545"/>
                      <a:pt x="2440" y="3697"/>
                    </a:cubicBezTo>
                    <a:cubicBezTo>
                      <a:pt x="2285" y="4672"/>
                      <a:pt x="2243" y="6546"/>
                      <a:pt x="3207" y="9436"/>
                    </a:cubicBezTo>
                    <a:cubicBezTo>
                      <a:pt x="3207" y="9436"/>
                      <a:pt x="3209" y="8632"/>
                      <a:pt x="4159" y="8586"/>
                    </a:cubicBezTo>
                    <a:cubicBezTo>
                      <a:pt x="4167" y="8586"/>
                      <a:pt x="4175" y="8586"/>
                      <a:pt x="4183" y="8586"/>
                    </a:cubicBezTo>
                    <a:cubicBezTo>
                      <a:pt x="5114" y="8586"/>
                      <a:pt x="5253" y="11184"/>
                      <a:pt x="4703" y="12013"/>
                    </a:cubicBezTo>
                    <a:cubicBezTo>
                      <a:pt x="4703" y="12013"/>
                      <a:pt x="6051" y="15212"/>
                      <a:pt x="9422" y="15212"/>
                    </a:cubicBezTo>
                    <a:cubicBezTo>
                      <a:pt x="10080" y="15212"/>
                      <a:pt x="10816" y="15090"/>
                      <a:pt x="11634" y="14798"/>
                    </a:cubicBezTo>
                    <a:cubicBezTo>
                      <a:pt x="16153" y="13187"/>
                      <a:pt x="18268" y="1418"/>
                      <a:pt x="8977" y="72"/>
                    </a:cubicBezTo>
                    <a:cubicBezTo>
                      <a:pt x="8640" y="23"/>
                      <a:pt x="8302" y="0"/>
                      <a:pt x="79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1"/>
              <p:cNvSpPr/>
              <p:nvPr/>
            </p:nvSpPr>
            <p:spPr>
              <a:xfrm>
                <a:off x="5113516" y="2716626"/>
                <a:ext cx="590275" cy="752306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5205" extrusionOk="0">
                    <a:moveTo>
                      <a:pt x="24589" y="1"/>
                    </a:moveTo>
                    <a:cubicBezTo>
                      <a:pt x="20976" y="1"/>
                      <a:pt x="17388" y="604"/>
                      <a:pt x="14550" y="1994"/>
                    </a:cubicBezTo>
                    <a:cubicBezTo>
                      <a:pt x="7720" y="5340"/>
                      <a:pt x="8680" y="32177"/>
                      <a:pt x="8680" y="32177"/>
                    </a:cubicBezTo>
                    <a:cubicBezTo>
                      <a:pt x="8680" y="32177"/>
                      <a:pt x="1" y="41913"/>
                      <a:pt x="2567" y="46888"/>
                    </a:cubicBezTo>
                    <a:cubicBezTo>
                      <a:pt x="4818" y="51250"/>
                      <a:pt x="7918" y="55204"/>
                      <a:pt x="18096" y="55204"/>
                    </a:cubicBezTo>
                    <a:cubicBezTo>
                      <a:pt x="20618" y="55204"/>
                      <a:pt x="23574" y="54962"/>
                      <a:pt x="27059" y="54422"/>
                    </a:cubicBezTo>
                    <a:cubicBezTo>
                      <a:pt x="28696" y="54169"/>
                      <a:pt x="30065" y="54077"/>
                      <a:pt x="31221" y="54077"/>
                    </a:cubicBezTo>
                    <a:cubicBezTo>
                      <a:pt x="34281" y="54077"/>
                      <a:pt x="35846" y="54721"/>
                      <a:pt x="36925" y="54721"/>
                    </a:cubicBezTo>
                    <a:cubicBezTo>
                      <a:pt x="37609" y="54721"/>
                      <a:pt x="38098" y="54462"/>
                      <a:pt x="38650" y="53613"/>
                    </a:cubicBezTo>
                    <a:cubicBezTo>
                      <a:pt x="41356" y="49454"/>
                      <a:pt x="38390" y="44352"/>
                      <a:pt x="38506" y="36186"/>
                    </a:cubicBezTo>
                    <a:cubicBezTo>
                      <a:pt x="38621" y="28021"/>
                      <a:pt x="43314" y="7596"/>
                      <a:pt x="39437" y="4146"/>
                    </a:cubicBezTo>
                    <a:cubicBezTo>
                      <a:pt x="36643" y="1662"/>
                      <a:pt x="30584" y="1"/>
                      <a:pt x="245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1"/>
              <p:cNvSpPr/>
              <p:nvPr/>
            </p:nvSpPr>
            <p:spPr>
              <a:xfrm>
                <a:off x="5174704" y="2982690"/>
                <a:ext cx="2140" cy="2971"/>
              </a:xfrm>
              <a:custGeom>
                <a:avLst/>
                <a:gdLst/>
                <a:ahLst/>
                <a:cxnLst/>
                <a:rect l="l" t="t" r="r" b="b"/>
                <a:pathLst>
                  <a:path w="157" h="218" extrusionOk="0">
                    <a:moveTo>
                      <a:pt x="132" y="0"/>
                    </a:moveTo>
                    <a:lnTo>
                      <a:pt x="1" y="218"/>
                    </a:lnTo>
                    <a:cubicBezTo>
                      <a:pt x="49" y="142"/>
                      <a:pt x="100" y="69"/>
                      <a:pt x="157" y="0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1"/>
              <p:cNvSpPr/>
              <p:nvPr/>
            </p:nvSpPr>
            <p:spPr>
              <a:xfrm>
                <a:off x="5297215" y="2448519"/>
                <a:ext cx="179774" cy="69528"/>
              </a:xfrm>
              <a:custGeom>
                <a:avLst/>
                <a:gdLst/>
                <a:ahLst/>
                <a:cxnLst/>
                <a:rect l="l" t="t" r="r" b="b"/>
                <a:pathLst>
                  <a:path w="13192" h="5102" extrusionOk="0">
                    <a:moveTo>
                      <a:pt x="2369" y="1"/>
                    </a:moveTo>
                    <a:cubicBezTo>
                      <a:pt x="940" y="1"/>
                      <a:pt x="0" y="339"/>
                      <a:pt x="259" y="1185"/>
                    </a:cubicBezTo>
                    <a:cubicBezTo>
                      <a:pt x="956" y="3458"/>
                      <a:pt x="7588" y="5101"/>
                      <a:pt x="7588" y="5101"/>
                    </a:cubicBezTo>
                    <a:cubicBezTo>
                      <a:pt x="7588" y="5101"/>
                      <a:pt x="13191" y="3866"/>
                      <a:pt x="10365" y="2086"/>
                    </a:cubicBezTo>
                    <a:cubicBezTo>
                      <a:pt x="8590" y="967"/>
                      <a:pt x="4783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1"/>
              <p:cNvSpPr/>
              <p:nvPr/>
            </p:nvSpPr>
            <p:spPr>
              <a:xfrm>
                <a:off x="5367601" y="2415731"/>
                <a:ext cx="218081" cy="148812"/>
              </a:xfrm>
              <a:custGeom>
                <a:avLst/>
                <a:gdLst/>
                <a:ahLst/>
                <a:cxnLst/>
                <a:rect l="l" t="t" r="r" b="b"/>
                <a:pathLst>
                  <a:path w="16003" h="10920" extrusionOk="0">
                    <a:moveTo>
                      <a:pt x="12198" y="7506"/>
                    </a:moveTo>
                    <a:cubicBezTo>
                      <a:pt x="12200" y="7506"/>
                      <a:pt x="12202" y="7506"/>
                      <a:pt x="12204" y="7506"/>
                    </a:cubicBezTo>
                    <a:cubicBezTo>
                      <a:pt x="13369" y="7511"/>
                      <a:pt x="14763" y="7667"/>
                      <a:pt x="13914" y="9680"/>
                    </a:cubicBezTo>
                    <a:cubicBezTo>
                      <a:pt x="13914" y="9680"/>
                      <a:pt x="12056" y="9539"/>
                      <a:pt x="11276" y="9340"/>
                    </a:cubicBezTo>
                    <a:cubicBezTo>
                      <a:pt x="11276" y="9340"/>
                      <a:pt x="11048" y="7506"/>
                      <a:pt x="12198" y="7506"/>
                    </a:cubicBezTo>
                    <a:close/>
                    <a:moveTo>
                      <a:pt x="5124" y="0"/>
                    </a:moveTo>
                    <a:cubicBezTo>
                      <a:pt x="4300" y="0"/>
                      <a:pt x="3547" y="120"/>
                      <a:pt x="2893" y="375"/>
                    </a:cubicBezTo>
                    <a:cubicBezTo>
                      <a:pt x="552" y="1298"/>
                      <a:pt x="0" y="5963"/>
                      <a:pt x="0" y="5963"/>
                    </a:cubicBezTo>
                    <a:cubicBezTo>
                      <a:pt x="5297" y="10070"/>
                      <a:pt x="14292" y="10920"/>
                      <a:pt x="14292" y="10920"/>
                    </a:cubicBezTo>
                    <a:cubicBezTo>
                      <a:pt x="14292" y="10920"/>
                      <a:pt x="16002" y="3950"/>
                      <a:pt x="12441" y="2123"/>
                    </a:cubicBezTo>
                    <a:cubicBezTo>
                      <a:pt x="9869" y="803"/>
                      <a:pt x="7260" y="0"/>
                      <a:pt x="51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1"/>
              <p:cNvSpPr/>
              <p:nvPr/>
            </p:nvSpPr>
            <p:spPr>
              <a:xfrm>
                <a:off x="5370095" y="2675485"/>
                <a:ext cx="328450" cy="179147"/>
              </a:xfrm>
              <a:custGeom>
                <a:avLst/>
                <a:gdLst/>
                <a:ahLst/>
                <a:cxnLst/>
                <a:rect l="l" t="t" r="r" b="b"/>
                <a:pathLst>
                  <a:path w="24102" h="13146" extrusionOk="0">
                    <a:moveTo>
                      <a:pt x="11225" y="0"/>
                    </a:moveTo>
                    <a:cubicBezTo>
                      <a:pt x="3789" y="0"/>
                      <a:pt x="1" y="3589"/>
                      <a:pt x="1" y="3589"/>
                    </a:cubicBezTo>
                    <a:cubicBezTo>
                      <a:pt x="1" y="3589"/>
                      <a:pt x="7818" y="13075"/>
                      <a:pt x="13992" y="13146"/>
                    </a:cubicBezTo>
                    <a:cubicBezTo>
                      <a:pt x="14011" y="13146"/>
                      <a:pt x="14029" y="13146"/>
                      <a:pt x="14047" y="13146"/>
                    </a:cubicBezTo>
                    <a:cubicBezTo>
                      <a:pt x="20191" y="13146"/>
                      <a:pt x="24102" y="1507"/>
                      <a:pt x="14519" y="225"/>
                    </a:cubicBezTo>
                    <a:cubicBezTo>
                      <a:pt x="13352" y="69"/>
                      <a:pt x="12254" y="0"/>
                      <a:pt x="112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1"/>
              <p:cNvSpPr/>
              <p:nvPr/>
            </p:nvSpPr>
            <p:spPr>
              <a:xfrm>
                <a:off x="5029189" y="2771027"/>
                <a:ext cx="331026" cy="556779"/>
              </a:xfrm>
              <a:custGeom>
                <a:avLst/>
                <a:gdLst/>
                <a:ahLst/>
                <a:cxnLst/>
                <a:rect l="l" t="t" r="r" b="b"/>
                <a:pathLst>
                  <a:path w="24291" h="40857" extrusionOk="0">
                    <a:moveTo>
                      <a:pt x="18614" y="1"/>
                    </a:moveTo>
                    <a:cubicBezTo>
                      <a:pt x="18614" y="1"/>
                      <a:pt x="0" y="21965"/>
                      <a:pt x="2684" y="32334"/>
                    </a:cubicBezTo>
                    <a:cubicBezTo>
                      <a:pt x="3965" y="37280"/>
                      <a:pt x="7570" y="40857"/>
                      <a:pt x="10413" y="40857"/>
                    </a:cubicBezTo>
                    <a:cubicBezTo>
                      <a:pt x="11523" y="40857"/>
                      <a:pt x="12517" y="40312"/>
                      <a:pt x="13211" y="39091"/>
                    </a:cubicBezTo>
                    <a:cubicBezTo>
                      <a:pt x="15684" y="34740"/>
                      <a:pt x="13211" y="28567"/>
                      <a:pt x="13211" y="28567"/>
                    </a:cubicBezTo>
                    <a:lnTo>
                      <a:pt x="23606" y="12672"/>
                    </a:lnTo>
                    <a:cubicBezTo>
                      <a:pt x="24291" y="2966"/>
                      <a:pt x="18614" y="1"/>
                      <a:pt x="186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41"/>
            <p:cNvGrpSpPr/>
            <p:nvPr/>
          </p:nvGrpSpPr>
          <p:grpSpPr>
            <a:xfrm>
              <a:off x="3382878" y="2622174"/>
              <a:ext cx="862266" cy="1952385"/>
              <a:chOff x="3382878" y="2622174"/>
              <a:chExt cx="862266" cy="1952385"/>
            </a:xfrm>
          </p:grpSpPr>
          <p:sp>
            <p:nvSpPr>
              <p:cNvPr id="798" name="Google Shape;798;p41"/>
              <p:cNvSpPr/>
              <p:nvPr/>
            </p:nvSpPr>
            <p:spPr>
              <a:xfrm>
                <a:off x="3387075" y="3704130"/>
                <a:ext cx="75047" cy="103951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7628" extrusionOk="0">
                    <a:moveTo>
                      <a:pt x="4068" y="0"/>
                    </a:moveTo>
                    <a:cubicBezTo>
                      <a:pt x="3216" y="0"/>
                      <a:pt x="2188" y="493"/>
                      <a:pt x="1959" y="1088"/>
                    </a:cubicBezTo>
                    <a:cubicBezTo>
                      <a:pt x="1959" y="1088"/>
                      <a:pt x="1189" y="2979"/>
                      <a:pt x="860" y="4254"/>
                    </a:cubicBezTo>
                    <a:cubicBezTo>
                      <a:pt x="532" y="5530"/>
                      <a:pt x="1" y="7180"/>
                      <a:pt x="209" y="7354"/>
                    </a:cubicBezTo>
                    <a:cubicBezTo>
                      <a:pt x="215" y="7360"/>
                      <a:pt x="223" y="7363"/>
                      <a:pt x="231" y="7363"/>
                    </a:cubicBezTo>
                    <a:cubicBezTo>
                      <a:pt x="489" y="7363"/>
                      <a:pt x="1554" y="4874"/>
                      <a:pt x="1555" y="4873"/>
                    </a:cubicBezTo>
                    <a:lnTo>
                      <a:pt x="1555" y="4873"/>
                    </a:lnTo>
                    <a:cubicBezTo>
                      <a:pt x="1554" y="4874"/>
                      <a:pt x="1284" y="7393"/>
                      <a:pt x="1584" y="7616"/>
                    </a:cubicBezTo>
                    <a:cubicBezTo>
                      <a:pt x="1595" y="7624"/>
                      <a:pt x="1607" y="7628"/>
                      <a:pt x="1619" y="7628"/>
                    </a:cubicBezTo>
                    <a:cubicBezTo>
                      <a:pt x="1948" y="7628"/>
                      <a:pt x="2770" y="4867"/>
                      <a:pt x="2770" y="4867"/>
                    </a:cubicBezTo>
                    <a:cubicBezTo>
                      <a:pt x="2770" y="4867"/>
                      <a:pt x="2886" y="7110"/>
                      <a:pt x="3218" y="7168"/>
                    </a:cubicBezTo>
                    <a:cubicBezTo>
                      <a:pt x="3222" y="7169"/>
                      <a:pt x="3226" y="7170"/>
                      <a:pt x="3230" y="7170"/>
                    </a:cubicBezTo>
                    <a:cubicBezTo>
                      <a:pt x="3559" y="7170"/>
                      <a:pt x="3973" y="4771"/>
                      <a:pt x="3973" y="4771"/>
                    </a:cubicBezTo>
                    <a:cubicBezTo>
                      <a:pt x="3973" y="4771"/>
                      <a:pt x="4747" y="5690"/>
                      <a:pt x="4997" y="6344"/>
                    </a:cubicBezTo>
                    <a:cubicBezTo>
                      <a:pt x="4997" y="6344"/>
                      <a:pt x="5436" y="6062"/>
                      <a:pt x="4972" y="4755"/>
                    </a:cubicBezTo>
                    <a:cubicBezTo>
                      <a:pt x="4509" y="3447"/>
                      <a:pt x="5506" y="2302"/>
                      <a:pt x="5262" y="834"/>
                    </a:cubicBezTo>
                    <a:cubicBezTo>
                      <a:pt x="5161" y="235"/>
                      <a:pt x="4657" y="0"/>
                      <a:pt x="40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1"/>
              <p:cNvSpPr/>
              <p:nvPr/>
            </p:nvSpPr>
            <p:spPr>
              <a:xfrm>
                <a:off x="3420163" y="3708340"/>
                <a:ext cx="50653" cy="65330"/>
              </a:xfrm>
              <a:custGeom>
                <a:avLst/>
                <a:gdLst/>
                <a:ahLst/>
                <a:cxnLst/>
                <a:rect l="l" t="t" r="r" b="b"/>
                <a:pathLst>
                  <a:path w="3717" h="4794" extrusionOk="0">
                    <a:moveTo>
                      <a:pt x="2664" y="0"/>
                    </a:moveTo>
                    <a:lnTo>
                      <a:pt x="0" y="372"/>
                    </a:lnTo>
                    <a:cubicBezTo>
                      <a:pt x="0" y="372"/>
                      <a:pt x="1362" y="1732"/>
                      <a:pt x="1928" y="2291"/>
                    </a:cubicBezTo>
                    <a:cubicBezTo>
                      <a:pt x="2493" y="2852"/>
                      <a:pt x="3025" y="4653"/>
                      <a:pt x="3511" y="4793"/>
                    </a:cubicBezTo>
                    <a:cubicBezTo>
                      <a:pt x="3511" y="4793"/>
                      <a:pt x="3717" y="1516"/>
                      <a:pt x="26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1"/>
              <p:cNvSpPr/>
              <p:nvPr/>
            </p:nvSpPr>
            <p:spPr>
              <a:xfrm>
                <a:off x="3382878" y="2944369"/>
                <a:ext cx="123969" cy="781714"/>
              </a:xfrm>
              <a:custGeom>
                <a:avLst/>
                <a:gdLst/>
                <a:ahLst/>
                <a:cxnLst/>
                <a:rect l="l" t="t" r="r" b="b"/>
                <a:pathLst>
                  <a:path w="9097" h="57363" extrusionOk="0">
                    <a:moveTo>
                      <a:pt x="4000" y="1"/>
                    </a:moveTo>
                    <a:cubicBezTo>
                      <a:pt x="0" y="4260"/>
                      <a:pt x="2286" y="12215"/>
                      <a:pt x="4000" y="27146"/>
                    </a:cubicBezTo>
                    <a:lnTo>
                      <a:pt x="2065" y="57331"/>
                    </a:lnTo>
                    <a:cubicBezTo>
                      <a:pt x="2065" y="57331"/>
                      <a:pt x="2277" y="57363"/>
                      <a:pt x="2605" y="57363"/>
                    </a:cubicBezTo>
                    <a:cubicBezTo>
                      <a:pt x="3303" y="57363"/>
                      <a:pt x="4527" y="57222"/>
                      <a:pt x="5370" y="56347"/>
                    </a:cubicBezTo>
                    <a:lnTo>
                      <a:pt x="9096" y="28461"/>
                    </a:lnTo>
                    <a:lnTo>
                      <a:pt x="9096" y="6235"/>
                    </a:lnTo>
                    <a:lnTo>
                      <a:pt x="400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1"/>
              <p:cNvSpPr/>
              <p:nvPr/>
            </p:nvSpPr>
            <p:spPr>
              <a:xfrm>
                <a:off x="3659285" y="3488093"/>
                <a:ext cx="400662" cy="1086466"/>
              </a:xfrm>
              <a:custGeom>
                <a:avLst/>
                <a:gdLst/>
                <a:ahLst/>
                <a:cxnLst/>
                <a:rect l="l" t="t" r="r" b="b"/>
                <a:pathLst>
                  <a:path w="29401" h="79726" extrusionOk="0">
                    <a:moveTo>
                      <a:pt x="8066" y="1"/>
                    </a:moveTo>
                    <a:cubicBezTo>
                      <a:pt x="4510" y="1"/>
                      <a:pt x="0" y="12247"/>
                      <a:pt x="0" y="12247"/>
                    </a:cubicBezTo>
                    <a:cubicBezTo>
                      <a:pt x="0" y="12247"/>
                      <a:pt x="5519" y="27380"/>
                      <a:pt x="6212" y="33433"/>
                    </a:cubicBezTo>
                    <a:cubicBezTo>
                      <a:pt x="6907" y="39487"/>
                      <a:pt x="8035" y="42169"/>
                      <a:pt x="11536" y="48922"/>
                    </a:cubicBezTo>
                    <a:cubicBezTo>
                      <a:pt x="15943" y="57423"/>
                      <a:pt x="18479" y="67971"/>
                      <a:pt x="19216" y="71061"/>
                    </a:cubicBezTo>
                    <a:cubicBezTo>
                      <a:pt x="19204" y="71322"/>
                      <a:pt x="19143" y="71541"/>
                      <a:pt x="19070" y="71792"/>
                    </a:cubicBezTo>
                    <a:cubicBezTo>
                      <a:pt x="18805" y="72697"/>
                      <a:pt x="18195" y="74586"/>
                      <a:pt x="17992" y="75404"/>
                    </a:cubicBezTo>
                    <a:cubicBezTo>
                      <a:pt x="17749" y="76420"/>
                      <a:pt x="18554" y="79134"/>
                      <a:pt x="18786" y="79725"/>
                    </a:cubicBezTo>
                    <a:lnTo>
                      <a:pt x="19447" y="79725"/>
                    </a:lnTo>
                    <a:cubicBezTo>
                      <a:pt x="19462" y="79230"/>
                      <a:pt x="19546" y="77126"/>
                      <a:pt x="20076" y="76664"/>
                    </a:cubicBezTo>
                    <a:cubicBezTo>
                      <a:pt x="20076" y="76664"/>
                      <a:pt x="20240" y="76633"/>
                      <a:pt x="20494" y="76633"/>
                    </a:cubicBezTo>
                    <a:cubicBezTo>
                      <a:pt x="21058" y="76633"/>
                      <a:pt x="22060" y="76785"/>
                      <a:pt x="22671" y="77764"/>
                    </a:cubicBezTo>
                    <a:cubicBezTo>
                      <a:pt x="23104" y="78460"/>
                      <a:pt x="23475" y="78903"/>
                      <a:pt x="23766" y="79191"/>
                    </a:cubicBezTo>
                    <a:lnTo>
                      <a:pt x="29400" y="79191"/>
                    </a:lnTo>
                    <a:cubicBezTo>
                      <a:pt x="29250" y="78983"/>
                      <a:pt x="29086" y="78794"/>
                      <a:pt x="28909" y="78646"/>
                    </a:cubicBezTo>
                    <a:cubicBezTo>
                      <a:pt x="28321" y="78149"/>
                      <a:pt x="27664" y="77953"/>
                      <a:pt x="27536" y="77920"/>
                    </a:cubicBezTo>
                    <a:cubicBezTo>
                      <a:pt x="27527" y="77918"/>
                      <a:pt x="27517" y="77914"/>
                      <a:pt x="27510" y="77910"/>
                    </a:cubicBezTo>
                    <a:cubicBezTo>
                      <a:pt x="26477" y="77075"/>
                      <a:pt x="23830" y="73504"/>
                      <a:pt x="23286" y="71710"/>
                    </a:cubicBezTo>
                    <a:cubicBezTo>
                      <a:pt x="20431" y="62299"/>
                      <a:pt x="15631" y="39842"/>
                      <a:pt x="15096" y="36638"/>
                    </a:cubicBezTo>
                    <a:cubicBezTo>
                      <a:pt x="14562" y="33433"/>
                      <a:pt x="14135" y="17378"/>
                      <a:pt x="10943" y="4290"/>
                    </a:cubicBezTo>
                    <a:cubicBezTo>
                      <a:pt x="10186" y="1185"/>
                      <a:pt x="9172" y="1"/>
                      <a:pt x="8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1"/>
              <p:cNvSpPr/>
              <p:nvPr/>
            </p:nvSpPr>
            <p:spPr>
              <a:xfrm>
                <a:off x="3465461" y="3604008"/>
                <a:ext cx="192420" cy="955915"/>
              </a:xfrm>
              <a:custGeom>
                <a:avLst/>
                <a:gdLst/>
                <a:ahLst/>
                <a:cxnLst/>
                <a:rect l="l" t="t" r="r" b="b"/>
                <a:pathLst>
                  <a:path w="14120" h="70146" extrusionOk="0">
                    <a:moveTo>
                      <a:pt x="854" y="1"/>
                    </a:moveTo>
                    <a:lnTo>
                      <a:pt x="854" y="1"/>
                    </a:lnTo>
                    <a:cubicBezTo>
                      <a:pt x="0" y="13343"/>
                      <a:pt x="2529" y="16653"/>
                      <a:pt x="3511" y="22139"/>
                    </a:cubicBezTo>
                    <a:cubicBezTo>
                      <a:pt x="4255" y="26290"/>
                      <a:pt x="2140" y="32304"/>
                      <a:pt x="4273" y="38990"/>
                    </a:cubicBezTo>
                    <a:cubicBezTo>
                      <a:pt x="5692" y="43441"/>
                      <a:pt x="8846" y="62312"/>
                      <a:pt x="8846" y="62312"/>
                    </a:cubicBezTo>
                    <a:lnTo>
                      <a:pt x="8846" y="70145"/>
                    </a:lnTo>
                    <a:lnTo>
                      <a:pt x="14119" y="70145"/>
                    </a:lnTo>
                    <a:cubicBezTo>
                      <a:pt x="14119" y="70145"/>
                      <a:pt x="12041" y="61476"/>
                      <a:pt x="12041" y="58217"/>
                    </a:cubicBezTo>
                    <a:cubicBezTo>
                      <a:pt x="12041" y="44152"/>
                      <a:pt x="10101" y="27384"/>
                      <a:pt x="10390" y="21008"/>
                    </a:cubicBezTo>
                    <a:cubicBezTo>
                      <a:pt x="10671" y="14777"/>
                      <a:pt x="12763" y="2492"/>
                      <a:pt x="12763" y="2492"/>
                    </a:cubicBezTo>
                    <a:lnTo>
                      <a:pt x="8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1"/>
              <p:cNvSpPr/>
              <p:nvPr/>
            </p:nvSpPr>
            <p:spPr>
              <a:xfrm>
                <a:off x="3445265" y="3314301"/>
                <a:ext cx="329363" cy="1085308"/>
              </a:xfrm>
              <a:custGeom>
                <a:avLst/>
                <a:gdLst/>
                <a:ahLst/>
                <a:cxnLst/>
                <a:rect l="l" t="t" r="r" b="b"/>
                <a:pathLst>
                  <a:path w="24169" h="79641" extrusionOk="0">
                    <a:moveTo>
                      <a:pt x="24168" y="0"/>
                    </a:moveTo>
                    <a:lnTo>
                      <a:pt x="8897" y="711"/>
                    </a:lnTo>
                    <a:cubicBezTo>
                      <a:pt x="8897" y="711"/>
                      <a:pt x="1" y="8103"/>
                      <a:pt x="2336" y="21260"/>
                    </a:cubicBezTo>
                    <a:cubicBezTo>
                      <a:pt x="2336" y="21260"/>
                      <a:pt x="2327" y="21395"/>
                      <a:pt x="2316" y="21632"/>
                    </a:cubicBezTo>
                    <a:cubicBezTo>
                      <a:pt x="1944" y="27825"/>
                      <a:pt x="2309" y="31823"/>
                      <a:pt x="2902" y="34894"/>
                    </a:cubicBezTo>
                    <a:cubicBezTo>
                      <a:pt x="3556" y="38282"/>
                      <a:pt x="4483" y="40548"/>
                      <a:pt x="4993" y="43400"/>
                    </a:cubicBezTo>
                    <a:cubicBezTo>
                      <a:pt x="5737" y="47551"/>
                      <a:pt x="3622" y="53563"/>
                      <a:pt x="5755" y="60249"/>
                    </a:cubicBezTo>
                    <a:cubicBezTo>
                      <a:pt x="6764" y="63414"/>
                      <a:pt x="8650" y="73862"/>
                      <a:pt x="9656" y="79641"/>
                    </a:cubicBezTo>
                    <a:lnTo>
                      <a:pt x="13527" y="79641"/>
                    </a:lnTo>
                    <a:cubicBezTo>
                      <a:pt x="13526" y="79586"/>
                      <a:pt x="13525" y="79529"/>
                      <a:pt x="13525" y="79477"/>
                    </a:cubicBezTo>
                    <a:cubicBezTo>
                      <a:pt x="13525" y="65412"/>
                      <a:pt x="11585" y="48643"/>
                      <a:pt x="11872" y="42267"/>
                    </a:cubicBezTo>
                    <a:cubicBezTo>
                      <a:pt x="11994" y="39581"/>
                      <a:pt x="12452" y="35768"/>
                      <a:pt x="12934" y="32300"/>
                    </a:cubicBezTo>
                    <a:cubicBezTo>
                      <a:pt x="12937" y="32284"/>
                      <a:pt x="14776" y="20443"/>
                      <a:pt x="16230" y="19584"/>
                    </a:cubicBezTo>
                    <a:cubicBezTo>
                      <a:pt x="17105" y="19066"/>
                      <a:pt x="24168" y="0"/>
                      <a:pt x="24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1"/>
              <p:cNvSpPr/>
              <p:nvPr/>
            </p:nvSpPr>
            <p:spPr>
              <a:xfrm>
                <a:off x="3419059" y="2655657"/>
                <a:ext cx="268503" cy="230768"/>
              </a:xfrm>
              <a:custGeom>
                <a:avLst/>
                <a:gdLst/>
                <a:ahLst/>
                <a:cxnLst/>
                <a:rect l="l" t="t" r="r" b="b"/>
                <a:pathLst>
                  <a:path w="19703" h="16934" extrusionOk="0">
                    <a:moveTo>
                      <a:pt x="11596" y="1"/>
                    </a:moveTo>
                    <a:cubicBezTo>
                      <a:pt x="9181" y="1"/>
                      <a:pt x="7031" y="721"/>
                      <a:pt x="7031" y="721"/>
                    </a:cubicBezTo>
                    <a:cubicBezTo>
                      <a:pt x="1" y="4304"/>
                      <a:pt x="7005" y="16731"/>
                      <a:pt x="13011" y="16931"/>
                    </a:cubicBezTo>
                    <a:cubicBezTo>
                      <a:pt x="13069" y="16933"/>
                      <a:pt x="13126" y="16934"/>
                      <a:pt x="13184" y="16934"/>
                    </a:cubicBezTo>
                    <a:cubicBezTo>
                      <a:pt x="17927" y="16934"/>
                      <a:pt x="19703" y="10358"/>
                      <a:pt x="17903" y="4062"/>
                    </a:cubicBezTo>
                    <a:cubicBezTo>
                      <a:pt x="16968" y="797"/>
                      <a:pt x="14136" y="1"/>
                      <a:pt x="11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1"/>
              <p:cNvSpPr/>
              <p:nvPr/>
            </p:nvSpPr>
            <p:spPr>
              <a:xfrm>
                <a:off x="3506834" y="2826532"/>
                <a:ext cx="122797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9011" h="9767" extrusionOk="0">
                    <a:moveTo>
                      <a:pt x="254" y="378"/>
                    </a:moveTo>
                    <a:lnTo>
                      <a:pt x="254" y="378"/>
                    </a:lnTo>
                    <a:cubicBezTo>
                      <a:pt x="254" y="378"/>
                      <a:pt x="1393" y="4131"/>
                      <a:pt x="0" y="8415"/>
                    </a:cubicBezTo>
                    <a:cubicBezTo>
                      <a:pt x="0" y="8415"/>
                      <a:pt x="1922" y="9766"/>
                      <a:pt x="4350" y="9766"/>
                    </a:cubicBezTo>
                    <a:cubicBezTo>
                      <a:pt x="5443" y="9766"/>
                      <a:pt x="6640" y="9492"/>
                      <a:pt x="7810" y="8696"/>
                    </a:cubicBezTo>
                    <a:cubicBezTo>
                      <a:pt x="9011" y="7879"/>
                      <a:pt x="8220" y="7086"/>
                      <a:pt x="8220" y="7086"/>
                    </a:cubicBezTo>
                    <a:cubicBezTo>
                      <a:pt x="7047" y="6072"/>
                      <a:pt x="7436" y="4216"/>
                      <a:pt x="7436" y="4216"/>
                    </a:cubicBezTo>
                    <a:cubicBezTo>
                      <a:pt x="3407" y="1"/>
                      <a:pt x="1015" y="881"/>
                      <a:pt x="254" y="378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1"/>
              <p:cNvSpPr/>
              <p:nvPr/>
            </p:nvSpPr>
            <p:spPr>
              <a:xfrm>
                <a:off x="3572369" y="4467937"/>
                <a:ext cx="94248" cy="106622"/>
              </a:xfrm>
              <a:custGeom>
                <a:avLst/>
                <a:gdLst/>
                <a:ahLst/>
                <a:cxnLst/>
                <a:rect l="l" t="t" r="r" b="b"/>
                <a:pathLst>
                  <a:path w="6916" h="7824" extrusionOk="0">
                    <a:moveTo>
                      <a:pt x="2393" y="0"/>
                    </a:moveTo>
                    <a:cubicBezTo>
                      <a:pt x="1919" y="0"/>
                      <a:pt x="1438" y="136"/>
                      <a:pt x="1051" y="536"/>
                    </a:cubicBezTo>
                    <a:cubicBezTo>
                      <a:pt x="1051" y="536"/>
                      <a:pt x="289" y="2656"/>
                      <a:pt x="289" y="3813"/>
                    </a:cubicBezTo>
                    <a:cubicBezTo>
                      <a:pt x="289" y="4757"/>
                      <a:pt x="0" y="6704"/>
                      <a:pt x="133" y="7823"/>
                    </a:cubicBezTo>
                    <a:lnTo>
                      <a:pt x="6901" y="7822"/>
                    </a:lnTo>
                    <a:cubicBezTo>
                      <a:pt x="6916" y="6819"/>
                      <a:pt x="6854" y="4512"/>
                      <a:pt x="6274" y="4003"/>
                    </a:cubicBezTo>
                    <a:cubicBezTo>
                      <a:pt x="5453" y="3278"/>
                      <a:pt x="5324" y="2100"/>
                      <a:pt x="4380" y="613"/>
                    </a:cubicBezTo>
                    <a:cubicBezTo>
                      <a:pt x="4380" y="613"/>
                      <a:pt x="3400" y="0"/>
                      <a:pt x="23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1"/>
              <p:cNvSpPr/>
              <p:nvPr/>
            </p:nvSpPr>
            <p:spPr>
              <a:xfrm>
                <a:off x="3569098" y="4519885"/>
                <a:ext cx="97328" cy="54674"/>
              </a:xfrm>
              <a:custGeom>
                <a:avLst/>
                <a:gdLst/>
                <a:ahLst/>
                <a:cxnLst/>
                <a:rect l="l" t="t" r="r" b="b"/>
                <a:pathLst>
                  <a:path w="7142" h="4012" extrusionOk="0">
                    <a:moveTo>
                      <a:pt x="530" y="1"/>
                    </a:moveTo>
                    <a:cubicBezTo>
                      <a:pt x="1" y="954"/>
                      <a:pt x="373" y="4011"/>
                      <a:pt x="373" y="4011"/>
                    </a:cubicBezTo>
                    <a:lnTo>
                      <a:pt x="1988" y="4011"/>
                    </a:lnTo>
                    <a:lnTo>
                      <a:pt x="530" y="1"/>
                    </a:lnTo>
                    <a:close/>
                    <a:moveTo>
                      <a:pt x="4826" y="452"/>
                    </a:moveTo>
                    <a:cubicBezTo>
                      <a:pt x="4343" y="452"/>
                      <a:pt x="3149" y="4011"/>
                      <a:pt x="3149" y="4011"/>
                    </a:cubicBezTo>
                    <a:lnTo>
                      <a:pt x="7141" y="4011"/>
                    </a:lnTo>
                    <a:cubicBezTo>
                      <a:pt x="7141" y="4011"/>
                      <a:pt x="5317" y="595"/>
                      <a:pt x="4853" y="456"/>
                    </a:cubicBezTo>
                    <a:cubicBezTo>
                      <a:pt x="4844" y="453"/>
                      <a:pt x="4835" y="452"/>
                      <a:pt x="4826" y="4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1"/>
              <p:cNvSpPr/>
              <p:nvPr/>
            </p:nvSpPr>
            <p:spPr>
              <a:xfrm>
                <a:off x="3536119" y="3314301"/>
                <a:ext cx="419945" cy="1076872"/>
              </a:xfrm>
              <a:custGeom>
                <a:avLst/>
                <a:gdLst/>
                <a:ahLst/>
                <a:cxnLst/>
                <a:rect l="l" t="t" r="r" b="b"/>
                <a:pathLst>
                  <a:path w="30816" h="79022" extrusionOk="0">
                    <a:moveTo>
                      <a:pt x="17501" y="0"/>
                    </a:moveTo>
                    <a:lnTo>
                      <a:pt x="7299" y="239"/>
                    </a:lnTo>
                    <a:cubicBezTo>
                      <a:pt x="7712" y="8191"/>
                      <a:pt x="1" y="16775"/>
                      <a:pt x="9390" y="25972"/>
                    </a:cubicBezTo>
                    <a:cubicBezTo>
                      <a:pt x="10612" y="29408"/>
                      <a:pt x="14664" y="41055"/>
                      <a:pt x="15252" y="46185"/>
                    </a:cubicBezTo>
                    <a:cubicBezTo>
                      <a:pt x="15946" y="52238"/>
                      <a:pt x="17073" y="54921"/>
                      <a:pt x="20574" y="61674"/>
                    </a:cubicBezTo>
                    <a:cubicBezTo>
                      <a:pt x="23605" y="67518"/>
                      <a:pt x="25749" y="74330"/>
                      <a:pt x="27034" y="79021"/>
                    </a:cubicBezTo>
                    <a:lnTo>
                      <a:pt x="30816" y="79022"/>
                    </a:lnTo>
                    <a:cubicBezTo>
                      <a:pt x="28030" y="68303"/>
                      <a:pt x="24582" y="52077"/>
                      <a:pt x="24136" y="49389"/>
                    </a:cubicBezTo>
                    <a:cubicBezTo>
                      <a:pt x="23846" y="47653"/>
                      <a:pt x="23587" y="42140"/>
                      <a:pt x="22903" y="35374"/>
                    </a:cubicBezTo>
                    <a:cubicBezTo>
                      <a:pt x="22725" y="27658"/>
                      <a:pt x="21835" y="10016"/>
                      <a:pt x="175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1"/>
              <p:cNvSpPr/>
              <p:nvPr/>
            </p:nvSpPr>
            <p:spPr>
              <a:xfrm>
                <a:off x="3901159" y="4465130"/>
                <a:ext cx="173355" cy="109429"/>
              </a:xfrm>
              <a:custGeom>
                <a:avLst/>
                <a:gdLst/>
                <a:ahLst/>
                <a:cxnLst/>
                <a:rect l="l" t="t" r="r" b="b"/>
                <a:pathLst>
                  <a:path w="12721" h="8030" extrusionOk="0">
                    <a:moveTo>
                      <a:pt x="1822" y="1"/>
                    </a:moveTo>
                    <a:cubicBezTo>
                      <a:pt x="1571" y="1"/>
                      <a:pt x="1318" y="67"/>
                      <a:pt x="1060" y="214"/>
                    </a:cubicBezTo>
                    <a:cubicBezTo>
                      <a:pt x="916" y="1764"/>
                      <a:pt x="446" y="2890"/>
                      <a:pt x="243" y="3708"/>
                    </a:cubicBezTo>
                    <a:cubicBezTo>
                      <a:pt x="0" y="4722"/>
                      <a:pt x="805" y="7438"/>
                      <a:pt x="1037" y="8029"/>
                    </a:cubicBezTo>
                    <a:lnTo>
                      <a:pt x="1698" y="8029"/>
                    </a:lnTo>
                    <a:cubicBezTo>
                      <a:pt x="1713" y="7534"/>
                      <a:pt x="1919" y="6176"/>
                      <a:pt x="2449" y="5715"/>
                    </a:cubicBezTo>
                    <a:cubicBezTo>
                      <a:pt x="2449" y="5715"/>
                      <a:pt x="2451" y="5714"/>
                      <a:pt x="2457" y="5714"/>
                    </a:cubicBezTo>
                    <a:cubicBezTo>
                      <a:pt x="2518" y="5714"/>
                      <a:pt x="2922" y="5735"/>
                      <a:pt x="3584" y="6248"/>
                    </a:cubicBezTo>
                    <a:cubicBezTo>
                      <a:pt x="4354" y="6846"/>
                      <a:pt x="5450" y="8029"/>
                      <a:pt x="6017" y="8029"/>
                    </a:cubicBezTo>
                    <a:lnTo>
                      <a:pt x="12720" y="8029"/>
                    </a:lnTo>
                    <a:cubicBezTo>
                      <a:pt x="12569" y="7821"/>
                      <a:pt x="12553" y="7405"/>
                      <a:pt x="11439" y="6738"/>
                    </a:cubicBezTo>
                    <a:cubicBezTo>
                      <a:pt x="10702" y="6348"/>
                      <a:pt x="9900" y="6287"/>
                      <a:pt x="9788" y="6223"/>
                    </a:cubicBezTo>
                    <a:cubicBezTo>
                      <a:pt x="9779" y="6220"/>
                      <a:pt x="9770" y="6216"/>
                      <a:pt x="9761" y="6213"/>
                    </a:cubicBezTo>
                    <a:cubicBezTo>
                      <a:pt x="9761" y="6213"/>
                      <a:pt x="9706" y="6225"/>
                      <a:pt x="9601" y="6225"/>
                    </a:cubicBezTo>
                    <a:cubicBezTo>
                      <a:pt x="9299" y="6225"/>
                      <a:pt x="8583" y="6118"/>
                      <a:pt x="7585" y="5278"/>
                    </a:cubicBezTo>
                    <a:cubicBezTo>
                      <a:pt x="5246" y="3308"/>
                      <a:pt x="3590" y="1"/>
                      <a:pt x="18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1"/>
              <p:cNvSpPr/>
              <p:nvPr/>
            </p:nvSpPr>
            <p:spPr>
              <a:xfrm>
                <a:off x="3387961" y="2904754"/>
                <a:ext cx="466524" cy="431188"/>
              </a:xfrm>
              <a:custGeom>
                <a:avLst/>
                <a:gdLst/>
                <a:ahLst/>
                <a:cxnLst/>
                <a:rect l="l" t="t" r="r" b="b"/>
                <a:pathLst>
                  <a:path w="34234" h="31641" extrusionOk="0">
                    <a:moveTo>
                      <a:pt x="21646" y="0"/>
                    </a:moveTo>
                    <a:cubicBezTo>
                      <a:pt x="21646" y="0"/>
                      <a:pt x="17464" y="548"/>
                      <a:pt x="12739" y="1644"/>
                    </a:cubicBezTo>
                    <a:cubicBezTo>
                      <a:pt x="11904" y="1837"/>
                      <a:pt x="11155" y="1907"/>
                      <a:pt x="10475" y="1907"/>
                    </a:cubicBezTo>
                    <a:cubicBezTo>
                      <a:pt x="8744" y="1907"/>
                      <a:pt x="7455" y="1458"/>
                      <a:pt x="6318" y="1458"/>
                    </a:cubicBezTo>
                    <a:cubicBezTo>
                      <a:pt x="5372" y="1458"/>
                      <a:pt x="4531" y="1769"/>
                      <a:pt x="3627" y="2908"/>
                    </a:cubicBezTo>
                    <a:cubicBezTo>
                      <a:pt x="1" y="7483"/>
                      <a:pt x="5902" y="15913"/>
                      <a:pt x="9008" y="20283"/>
                    </a:cubicBezTo>
                    <a:cubicBezTo>
                      <a:pt x="10166" y="21912"/>
                      <a:pt x="12609" y="26430"/>
                      <a:pt x="13102" y="30764"/>
                    </a:cubicBezTo>
                    <a:cubicBezTo>
                      <a:pt x="13102" y="30764"/>
                      <a:pt x="16117" y="31640"/>
                      <a:pt x="20068" y="31640"/>
                    </a:cubicBezTo>
                    <a:cubicBezTo>
                      <a:pt x="22632" y="31640"/>
                      <a:pt x="25590" y="31271"/>
                      <a:pt x="28373" y="30054"/>
                    </a:cubicBezTo>
                    <a:lnTo>
                      <a:pt x="28901" y="19993"/>
                    </a:lnTo>
                    <a:cubicBezTo>
                      <a:pt x="28901" y="19993"/>
                      <a:pt x="34234" y="8849"/>
                      <a:pt x="216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1"/>
              <p:cNvSpPr/>
              <p:nvPr/>
            </p:nvSpPr>
            <p:spPr>
              <a:xfrm>
                <a:off x="3392717" y="2899030"/>
                <a:ext cx="403796" cy="718946"/>
              </a:xfrm>
              <a:custGeom>
                <a:avLst/>
                <a:gdLst/>
                <a:ahLst/>
                <a:cxnLst/>
                <a:rect l="l" t="t" r="r" b="b"/>
                <a:pathLst>
                  <a:path w="29631" h="52757" extrusionOk="0">
                    <a:moveTo>
                      <a:pt x="19718" y="0"/>
                    </a:moveTo>
                    <a:cubicBezTo>
                      <a:pt x="17347" y="0"/>
                      <a:pt x="14219" y="634"/>
                      <a:pt x="9913" y="1881"/>
                    </a:cubicBezTo>
                    <a:cubicBezTo>
                      <a:pt x="9913" y="1881"/>
                      <a:pt x="8269" y="1698"/>
                      <a:pt x="6600" y="1698"/>
                    </a:cubicBezTo>
                    <a:cubicBezTo>
                      <a:pt x="5336" y="1698"/>
                      <a:pt x="4058" y="1803"/>
                      <a:pt x="3469" y="2172"/>
                    </a:cubicBezTo>
                    <a:cubicBezTo>
                      <a:pt x="1022" y="3710"/>
                      <a:pt x="0" y="8617"/>
                      <a:pt x="2137" y="13657"/>
                    </a:cubicBezTo>
                    <a:cubicBezTo>
                      <a:pt x="4272" y="18698"/>
                      <a:pt x="7329" y="26538"/>
                      <a:pt x="7329" y="26538"/>
                    </a:cubicBezTo>
                    <a:cubicBezTo>
                      <a:pt x="7329" y="26538"/>
                      <a:pt x="6317" y="43384"/>
                      <a:pt x="3468" y="51040"/>
                    </a:cubicBezTo>
                    <a:cubicBezTo>
                      <a:pt x="3468" y="51040"/>
                      <a:pt x="8089" y="52756"/>
                      <a:pt x="14130" y="52756"/>
                    </a:cubicBezTo>
                    <a:cubicBezTo>
                      <a:pt x="18100" y="52756"/>
                      <a:pt x="22683" y="52015"/>
                      <a:pt x="26972" y="49559"/>
                    </a:cubicBezTo>
                    <a:cubicBezTo>
                      <a:pt x="26972" y="49559"/>
                      <a:pt x="29630" y="10243"/>
                      <a:pt x="26972" y="4888"/>
                    </a:cubicBezTo>
                    <a:cubicBezTo>
                      <a:pt x="25342" y="1602"/>
                      <a:pt x="23487" y="0"/>
                      <a:pt x="197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1"/>
              <p:cNvSpPr/>
              <p:nvPr/>
            </p:nvSpPr>
            <p:spPr>
              <a:xfrm>
                <a:off x="3638871" y="2903528"/>
                <a:ext cx="524223" cy="251605"/>
              </a:xfrm>
              <a:custGeom>
                <a:avLst/>
                <a:gdLst/>
                <a:ahLst/>
                <a:cxnLst/>
                <a:rect l="l" t="t" r="r" b="b"/>
                <a:pathLst>
                  <a:path w="38468" h="18463" extrusionOk="0">
                    <a:moveTo>
                      <a:pt x="3917" y="1"/>
                    </a:moveTo>
                    <a:cubicBezTo>
                      <a:pt x="3674" y="1"/>
                      <a:pt x="3446" y="30"/>
                      <a:pt x="3234" y="90"/>
                    </a:cubicBezTo>
                    <a:cubicBezTo>
                      <a:pt x="0" y="1016"/>
                      <a:pt x="463" y="6037"/>
                      <a:pt x="3234" y="8762"/>
                    </a:cubicBezTo>
                    <a:cubicBezTo>
                      <a:pt x="6004" y="11489"/>
                      <a:pt x="17934" y="18147"/>
                      <a:pt x="21417" y="18457"/>
                    </a:cubicBezTo>
                    <a:cubicBezTo>
                      <a:pt x="21460" y="18460"/>
                      <a:pt x="21503" y="18462"/>
                      <a:pt x="21548" y="18462"/>
                    </a:cubicBezTo>
                    <a:cubicBezTo>
                      <a:pt x="25219" y="18462"/>
                      <a:pt x="38182" y="6103"/>
                      <a:pt x="38182" y="6103"/>
                    </a:cubicBezTo>
                    <a:cubicBezTo>
                      <a:pt x="38182" y="6103"/>
                      <a:pt x="38468" y="4744"/>
                      <a:pt x="37074" y="4558"/>
                    </a:cubicBezTo>
                    <a:lnTo>
                      <a:pt x="20873" y="13037"/>
                    </a:lnTo>
                    <a:cubicBezTo>
                      <a:pt x="20873" y="13037"/>
                      <a:pt x="9074" y="1"/>
                      <a:pt x="39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1"/>
              <p:cNvSpPr/>
              <p:nvPr/>
            </p:nvSpPr>
            <p:spPr>
              <a:xfrm>
                <a:off x="3389174" y="2622174"/>
                <a:ext cx="309140" cy="528461"/>
              </a:xfrm>
              <a:custGeom>
                <a:avLst/>
                <a:gdLst/>
                <a:ahLst/>
                <a:cxnLst/>
                <a:rect l="l" t="t" r="r" b="b"/>
                <a:pathLst>
                  <a:path w="22685" h="38779" extrusionOk="0">
                    <a:moveTo>
                      <a:pt x="11643" y="1"/>
                    </a:moveTo>
                    <a:cubicBezTo>
                      <a:pt x="9340" y="1"/>
                      <a:pt x="6845" y="739"/>
                      <a:pt x="5136" y="3310"/>
                    </a:cubicBezTo>
                    <a:cubicBezTo>
                      <a:pt x="2637" y="7070"/>
                      <a:pt x="5136" y="12522"/>
                      <a:pt x="5136" y="12522"/>
                    </a:cubicBezTo>
                    <a:cubicBezTo>
                      <a:pt x="5136" y="12522"/>
                      <a:pt x="1735" y="15186"/>
                      <a:pt x="867" y="21753"/>
                    </a:cubicBezTo>
                    <a:cubicBezTo>
                      <a:pt x="0" y="28319"/>
                      <a:pt x="3205" y="32225"/>
                      <a:pt x="3205" y="32225"/>
                    </a:cubicBezTo>
                    <a:cubicBezTo>
                      <a:pt x="3205" y="32225"/>
                      <a:pt x="2493" y="36758"/>
                      <a:pt x="7707" y="38463"/>
                    </a:cubicBezTo>
                    <a:cubicBezTo>
                      <a:pt x="8362" y="38677"/>
                      <a:pt x="9030" y="38779"/>
                      <a:pt x="9693" y="38779"/>
                    </a:cubicBezTo>
                    <a:cubicBezTo>
                      <a:pt x="14310" y="38779"/>
                      <a:pt x="18735" y="33860"/>
                      <a:pt x="17516" y="27691"/>
                    </a:cubicBezTo>
                    <a:cubicBezTo>
                      <a:pt x="16122" y="20635"/>
                      <a:pt x="17336" y="14427"/>
                      <a:pt x="17336" y="14427"/>
                    </a:cubicBezTo>
                    <a:cubicBezTo>
                      <a:pt x="22292" y="12193"/>
                      <a:pt x="22685" y="6248"/>
                      <a:pt x="21931" y="3310"/>
                    </a:cubicBezTo>
                    <a:cubicBezTo>
                      <a:pt x="21477" y="1546"/>
                      <a:pt x="19976" y="1193"/>
                      <a:pt x="18849" y="1193"/>
                    </a:cubicBezTo>
                    <a:cubicBezTo>
                      <a:pt x="18100" y="1193"/>
                      <a:pt x="17516" y="1349"/>
                      <a:pt x="17516" y="1349"/>
                    </a:cubicBezTo>
                    <a:cubicBezTo>
                      <a:pt x="17516" y="1349"/>
                      <a:pt x="14754" y="1"/>
                      <a:pt x="116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1"/>
              <p:cNvSpPr/>
              <p:nvPr/>
            </p:nvSpPr>
            <p:spPr>
              <a:xfrm>
                <a:off x="4144083" y="2905708"/>
                <a:ext cx="101062" cy="81152"/>
              </a:xfrm>
              <a:custGeom>
                <a:avLst/>
                <a:gdLst/>
                <a:ahLst/>
                <a:cxnLst/>
                <a:rect l="l" t="t" r="r" b="b"/>
                <a:pathLst>
                  <a:path w="7416" h="5955" extrusionOk="0">
                    <a:moveTo>
                      <a:pt x="6456" y="1"/>
                    </a:moveTo>
                    <a:lnTo>
                      <a:pt x="6456" y="1"/>
                    </a:lnTo>
                    <a:cubicBezTo>
                      <a:pt x="5759" y="612"/>
                      <a:pt x="3141" y="1310"/>
                      <a:pt x="2356" y="1659"/>
                    </a:cubicBezTo>
                    <a:cubicBezTo>
                      <a:pt x="1570" y="2007"/>
                      <a:pt x="1" y="4398"/>
                      <a:pt x="1" y="4398"/>
                    </a:cubicBezTo>
                    <a:lnTo>
                      <a:pt x="1107" y="5943"/>
                    </a:lnTo>
                    <a:cubicBezTo>
                      <a:pt x="1260" y="5951"/>
                      <a:pt x="1409" y="5955"/>
                      <a:pt x="1551" y="5955"/>
                    </a:cubicBezTo>
                    <a:cubicBezTo>
                      <a:pt x="3145" y="5955"/>
                      <a:pt x="4100" y="5497"/>
                      <a:pt x="4100" y="5497"/>
                    </a:cubicBezTo>
                    <a:lnTo>
                      <a:pt x="4798" y="5587"/>
                    </a:lnTo>
                    <a:cubicBezTo>
                      <a:pt x="4811" y="5589"/>
                      <a:pt x="4824" y="5589"/>
                      <a:pt x="4836" y="5589"/>
                    </a:cubicBezTo>
                    <a:cubicBezTo>
                      <a:pt x="5521" y="5589"/>
                      <a:pt x="6190" y="3308"/>
                      <a:pt x="6019" y="2880"/>
                    </a:cubicBezTo>
                    <a:cubicBezTo>
                      <a:pt x="5846" y="2444"/>
                      <a:pt x="5061" y="1746"/>
                      <a:pt x="5061" y="1746"/>
                    </a:cubicBezTo>
                    <a:cubicBezTo>
                      <a:pt x="7415" y="349"/>
                      <a:pt x="6456" y="1"/>
                      <a:pt x="64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5" name="Google Shape;815;p41"/>
          <p:cNvSpPr txBox="1">
            <a:spLocks noGrp="1"/>
          </p:cNvSpPr>
          <p:nvPr>
            <p:ph type="title" idx="4294967295"/>
          </p:nvPr>
        </p:nvSpPr>
        <p:spPr>
          <a:xfrm>
            <a:off x="6147150" y="1773550"/>
            <a:ext cx="23151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/>
                </a:solidFill>
              </a:rPr>
              <a:t>3.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816" name="Google Shape;816;p41"/>
          <p:cNvSpPr txBox="1">
            <a:spLocks noGrp="1"/>
          </p:cNvSpPr>
          <p:nvPr>
            <p:ph type="subTitle" idx="4294967295"/>
          </p:nvPr>
        </p:nvSpPr>
        <p:spPr>
          <a:xfrm>
            <a:off x="6147150" y="2212817"/>
            <a:ext cx="2315100" cy="1101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2"/>
                </a:solidFill>
              </a:rPr>
              <a:t>Restaurants are divided into 4 different categories of price range.</a:t>
            </a:r>
            <a:endParaRPr sz="14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817" name="Google Shape;817;p41"/>
          <p:cNvSpPr txBox="1">
            <a:spLocks noGrp="1"/>
          </p:cNvSpPr>
          <p:nvPr>
            <p:ph type="title" idx="4294967295"/>
          </p:nvPr>
        </p:nvSpPr>
        <p:spPr>
          <a:xfrm>
            <a:off x="6147150" y="3333600"/>
            <a:ext cx="23151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/>
                </a:solidFill>
              </a:rPr>
              <a:t>4.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818" name="Google Shape;818;p41"/>
          <p:cNvSpPr txBox="1">
            <a:spLocks noGrp="1"/>
          </p:cNvSpPr>
          <p:nvPr>
            <p:ph type="subTitle" idx="4294967295"/>
          </p:nvPr>
        </p:nvSpPr>
        <p:spPr>
          <a:xfrm>
            <a:off x="6147150" y="3772866"/>
            <a:ext cx="2315100" cy="1156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Also, various key data like online delivery, table booking, rating &amp; average cost for two is also available in the dataset</a:t>
            </a:r>
            <a:endParaRPr sz="1400" dirty="0"/>
          </a:p>
        </p:txBody>
      </p:sp>
      <p:sp>
        <p:nvSpPr>
          <p:cNvPr id="819" name="Google Shape;819;p41"/>
          <p:cNvSpPr txBox="1">
            <a:spLocks noGrp="1"/>
          </p:cNvSpPr>
          <p:nvPr>
            <p:ph type="title" idx="4294967295"/>
          </p:nvPr>
        </p:nvSpPr>
        <p:spPr>
          <a:xfrm>
            <a:off x="681750" y="1773550"/>
            <a:ext cx="23151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/>
                </a:solidFill>
              </a:rPr>
              <a:t>1.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820" name="Google Shape;820;p41"/>
          <p:cNvSpPr txBox="1">
            <a:spLocks noGrp="1"/>
          </p:cNvSpPr>
          <p:nvPr>
            <p:ph type="subTitle" idx="4294967295"/>
          </p:nvPr>
        </p:nvSpPr>
        <p:spPr>
          <a:xfrm>
            <a:off x="681750" y="2212816"/>
            <a:ext cx="2315100" cy="1129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2"/>
                </a:solidFill>
              </a:rPr>
              <a:t>The dataset consisted of 9551 restaurants across 15 countries of the world.</a:t>
            </a:r>
            <a:endParaRPr sz="1400" dirty="0"/>
          </a:p>
        </p:txBody>
      </p:sp>
      <p:sp>
        <p:nvSpPr>
          <p:cNvPr id="821" name="Google Shape;821;p41"/>
          <p:cNvSpPr txBox="1">
            <a:spLocks noGrp="1"/>
          </p:cNvSpPr>
          <p:nvPr>
            <p:ph type="title" idx="4294967295"/>
          </p:nvPr>
        </p:nvSpPr>
        <p:spPr>
          <a:xfrm>
            <a:off x="681750" y="3333600"/>
            <a:ext cx="23151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/>
                </a:solidFill>
              </a:rPr>
              <a:t>2.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822" name="Google Shape;822;p41"/>
          <p:cNvSpPr txBox="1">
            <a:spLocks noGrp="1"/>
          </p:cNvSpPr>
          <p:nvPr>
            <p:ph type="subTitle" idx="4294967295"/>
          </p:nvPr>
        </p:nvSpPr>
        <p:spPr>
          <a:xfrm>
            <a:off x="681750" y="3772867"/>
            <a:ext cx="2315100" cy="1085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2"/>
                </a:solidFill>
              </a:rPr>
              <a:t>The data from 2010-2018 is available &amp; divided into various cuisines.</a:t>
            </a:r>
            <a:endParaRPr sz="1400" dirty="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65B172-A673-1F85-A4A4-BD1F35A753B2}"/>
              </a:ext>
            </a:extLst>
          </p:cNvPr>
          <p:cNvSpPr txBox="1"/>
          <p:nvPr/>
        </p:nvSpPr>
        <p:spPr>
          <a:xfrm>
            <a:off x="998621" y="1046275"/>
            <a:ext cx="746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dataset allows for an in-depth understanding of Zomato’s market presence and operational scope.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0"/>
          <p:cNvSpPr txBox="1">
            <a:spLocks noGrp="1"/>
          </p:cNvSpPr>
          <p:nvPr>
            <p:ph type="title"/>
          </p:nvPr>
        </p:nvSpPr>
        <p:spPr>
          <a:xfrm>
            <a:off x="1902903" y="132518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sp>
        <p:nvSpPr>
          <p:cNvPr id="697" name="Google Shape;697;p40"/>
          <p:cNvSpPr txBox="1">
            <a:spLocks noGrp="1"/>
          </p:cNvSpPr>
          <p:nvPr>
            <p:ph type="subTitle" idx="1"/>
          </p:nvPr>
        </p:nvSpPr>
        <p:spPr>
          <a:xfrm>
            <a:off x="1924874" y="1982242"/>
            <a:ext cx="2423100" cy="1258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2"/>
                </a:solidFill>
              </a:rPr>
              <a:t>The data involved empty cells in the cuisine column due to which those rows were removed to ensure data quality.</a:t>
            </a:r>
            <a:endParaRPr sz="1400" dirty="0"/>
          </a:p>
        </p:txBody>
      </p:sp>
      <p:sp>
        <p:nvSpPr>
          <p:cNvPr id="698" name="Google Shape;698;p40"/>
          <p:cNvSpPr txBox="1">
            <a:spLocks noGrp="1"/>
          </p:cNvSpPr>
          <p:nvPr>
            <p:ph type="title" idx="2"/>
          </p:nvPr>
        </p:nvSpPr>
        <p:spPr>
          <a:xfrm>
            <a:off x="1938261" y="3096050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699" name="Google Shape;699;p40"/>
          <p:cNvSpPr txBox="1">
            <a:spLocks noGrp="1"/>
          </p:cNvSpPr>
          <p:nvPr>
            <p:ph type="subTitle" idx="3"/>
          </p:nvPr>
        </p:nvSpPr>
        <p:spPr>
          <a:xfrm>
            <a:off x="1930750" y="3747687"/>
            <a:ext cx="2423100" cy="13505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Revived country name through country id using XLOOKUP and also separated the year from date column using LEFT function.</a:t>
            </a:r>
            <a:endParaRPr sz="1400" dirty="0"/>
          </a:p>
        </p:txBody>
      </p:sp>
      <p:sp>
        <p:nvSpPr>
          <p:cNvPr id="700" name="Google Shape;700;p40"/>
          <p:cNvSpPr txBox="1">
            <a:spLocks noGrp="1"/>
          </p:cNvSpPr>
          <p:nvPr>
            <p:ph type="title" idx="4"/>
          </p:nvPr>
        </p:nvSpPr>
        <p:spPr>
          <a:xfrm>
            <a:off x="5817446" y="133172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</a:t>
            </a:r>
            <a:endParaRPr dirty="0"/>
          </a:p>
        </p:txBody>
      </p:sp>
      <p:sp>
        <p:nvSpPr>
          <p:cNvPr id="701" name="Google Shape;701;p40"/>
          <p:cNvSpPr txBox="1">
            <a:spLocks noGrp="1"/>
          </p:cNvSpPr>
          <p:nvPr>
            <p:ph type="subTitle" idx="5"/>
          </p:nvPr>
        </p:nvSpPr>
        <p:spPr>
          <a:xfrm>
            <a:off x="5861388" y="1978044"/>
            <a:ext cx="2423100" cy="1727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Employed PivotTables for summarizing key metrics &amp; d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eveloped charts and graphs to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analyze </a:t>
            </a:r>
            <a:r>
              <a:rPr lang="en-US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restaurant data by location, ratings, price range, and cuisine.</a:t>
            </a:r>
            <a:endParaRPr lang="en-IN" sz="1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02" name="Google Shape;702;p40"/>
          <p:cNvSpPr txBox="1">
            <a:spLocks noGrp="1"/>
          </p:cNvSpPr>
          <p:nvPr>
            <p:ph type="title" idx="6"/>
          </p:nvPr>
        </p:nvSpPr>
        <p:spPr>
          <a:xfrm>
            <a:off x="5861388" y="3386125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Visualization</a:t>
            </a:r>
            <a:endParaRPr dirty="0"/>
          </a:p>
        </p:txBody>
      </p:sp>
      <p:sp>
        <p:nvSpPr>
          <p:cNvPr id="703" name="Google Shape;703;p40"/>
          <p:cNvSpPr txBox="1">
            <a:spLocks noGrp="1"/>
          </p:cNvSpPr>
          <p:nvPr>
            <p:ph type="subTitle" idx="7"/>
          </p:nvPr>
        </p:nvSpPr>
        <p:spPr>
          <a:xfrm>
            <a:off x="5943905" y="4056226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Dashboard and slicers are made to draw insights</a:t>
            </a:r>
            <a:endParaRPr sz="1400" dirty="0"/>
          </a:p>
        </p:txBody>
      </p:sp>
      <p:sp>
        <p:nvSpPr>
          <p:cNvPr id="704" name="Google Shape;704;p40"/>
          <p:cNvSpPr txBox="1">
            <a:spLocks noGrp="1"/>
          </p:cNvSpPr>
          <p:nvPr>
            <p:ph type="title" idx="8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705" name="Google Shape;705;p40"/>
          <p:cNvSpPr/>
          <p:nvPr/>
        </p:nvSpPr>
        <p:spPr>
          <a:xfrm>
            <a:off x="5109375" y="1533025"/>
            <a:ext cx="561300" cy="370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0"/>
          <p:cNvSpPr/>
          <p:nvPr/>
        </p:nvSpPr>
        <p:spPr>
          <a:xfrm>
            <a:off x="1173900" y="1533025"/>
            <a:ext cx="561300" cy="370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0"/>
          <p:cNvSpPr txBox="1">
            <a:spLocks noGrp="1"/>
          </p:cNvSpPr>
          <p:nvPr>
            <p:ph type="title"/>
          </p:nvPr>
        </p:nvSpPr>
        <p:spPr>
          <a:xfrm>
            <a:off x="970839" y="1380779"/>
            <a:ext cx="786600" cy="15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ECF8FF"/>
                </a:solidFill>
              </a:rPr>
              <a:t>1</a:t>
            </a:r>
            <a:endParaRPr sz="9600" dirty="0">
              <a:solidFill>
                <a:srgbClr val="ECF8FF"/>
              </a:solidFill>
            </a:endParaRPr>
          </a:p>
        </p:txBody>
      </p:sp>
      <p:sp>
        <p:nvSpPr>
          <p:cNvPr id="708" name="Google Shape;708;p40"/>
          <p:cNvSpPr txBox="1">
            <a:spLocks noGrp="1"/>
          </p:cNvSpPr>
          <p:nvPr>
            <p:ph type="title"/>
          </p:nvPr>
        </p:nvSpPr>
        <p:spPr>
          <a:xfrm>
            <a:off x="776995" y="3279526"/>
            <a:ext cx="1067100" cy="15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ECF8FF"/>
                </a:solidFill>
              </a:rPr>
              <a:t>2</a:t>
            </a:r>
            <a:endParaRPr sz="9600" dirty="0">
              <a:solidFill>
                <a:srgbClr val="ECF8FF"/>
              </a:solidFill>
            </a:endParaRPr>
          </a:p>
        </p:txBody>
      </p:sp>
      <p:sp>
        <p:nvSpPr>
          <p:cNvPr id="709" name="Google Shape;709;p40"/>
          <p:cNvSpPr txBox="1">
            <a:spLocks noGrp="1"/>
          </p:cNvSpPr>
          <p:nvPr>
            <p:ph type="title"/>
          </p:nvPr>
        </p:nvSpPr>
        <p:spPr>
          <a:xfrm>
            <a:off x="4979432" y="1380779"/>
            <a:ext cx="786600" cy="15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ECF8FF"/>
                </a:solidFill>
              </a:rPr>
              <a:t>3</a:t>
            </a:r>
            <a:endParaRPr sz="9600" dirty="0">
              <a:solidFill>
                <a:srgbClr val="ECF8FF"/>
              </a:solidFill>
            </a:endParaRPr>
          </a:p>
        </p:txBody>
      </p:sp>
      <p:sp>
        <p:nvSpPr>
          <p:cNvPr id="710" name="Google Shape;710;p40"/>
          <p:cNvSpPr txBox="1">
            <a:spLocks noGrp="1"/>
          </p:cNvSpPr>
          <p:nvPr>
            <p:ph type="title"/>
          </p:nvPr>
        </p:nvSpPr>
        <p:spPr>
          <a:xfrm>
            <a:off x="4750346" y="3471950"/>
            <a:ext cx="1067100" cy="15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ECF8FF"/>
                </a:solidFill>
              </a:rPr>
              <a:t>4</a:t>
            </a:r>
            <a:endParaRPr sz="9600" dirty="0">
              <a:solidFill>
                <a:srgbClr val="ECF8FF"/>
              </a:solidFill>
            </a:endParaRPr>
          </a:p>
        </p:txBody>
      </p:sp>
      <p:pic>
        <p:nvPicPr>
          <p:cNvPr id="1026" name="Picture 2" descr="Data Cleaning Icon - Download in Colored Outline Style">
            <a:extLst>
              <a:ext uri="{FF2B5EF4-FFF2-40B4-BE49-F238E27FC236}">
                <a16:creationId xmlns:a16="http://schemas.microsoft.com/office/drawing/2014/main" id="{7B73F2AF-278A-EE88-07F7-1F0D391A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342460"/>
            <a:ext cx="1005441" cy="100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raph Png Transparent">
            <a:extLst>
              <a:ext uri="{FF2B5EF4-FFF2-40B4-BE49-F238E27FC236}">
                <a16:creationId xmlns:a16="http://schemas.microsoft.com/office/drawing/2014/main" id="{90633E82-6EA5-F1CB-F885-58CC8DD95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272" y="243785"/>
            <a:ext cx="1426029" cy="142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9"/>
          <p:cNvSpPr txBox="1">
            <a:spLocks noGrp="1"/>
          </p:cNvSpPr>
          <p:nvPr>
            <p:ph type="title"/>
          </p:nvPr>
        </p:nvSpPr>
        <p:spPr>
          <a:xfrm>
            <a:off x="796050" y="168443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 Questions</a:t>
            </a:r>
            <a:endParaRPr dirty="0"/>
          </a:p>
        </p:txBody>
      </p:sp>
      <p:sp>
        <p:nvSpPr>
          <p:cNvPr id="612" name="Google Shape;612;p39"/>
          <p:cNvSpPr txBox="1">
            <a:spLocks noGrp="1"/>
          </p:cNvSpPr>
          <p:nvPr>
            <p:ph type="subTitle" idx="1"/>
          </p:nvPr>
        </p:nvSpPr>
        <p:spPr>
          <a:xfrm>
            <a:off x="485893" y="1426882"/>
            <a:ext cx="3192000" cy="3381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r>
              <a:rPr lang="en-GB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table to represent the number of restaurants opened in each country.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sz="14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sz="14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sz="14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sz="1400" b="1" u="sng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Takeaways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data helps in getting the number of restaurants present in each country.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Therefore, the country having less number of restaurants surely has more suitable for opening new restaurants .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1B928B-9D75-9CA4-E070-DDA1C5368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103363"/>
              </p:ext>
            </p:extLst>
          </p:nvPr>
        </p:nvGraphicFramePr>
        <p:xfrm>
          <a:off x="3677893" y="1449507"/>
          <a:ext cx="2286001" cy="3040850"/>
        </p:xfrm>
        <a:graphic>
          <a:graphicData uri="http://schemas.openxmlformats.org/drawingml/2006/table">
            <a:tbl>
              <a:tblPr firstRow="1" firstCol="1" bandRow="1">
                <a:tableStyleId>{53922980-77B3-4BF6-9FE7-27B378474EB7}</a:tableStyleId>
              </a:tblPr>
              <a:tblGrid>
                <a:gridCol w="1787933">
                  <a:extLst>
                    <a:ext uri="{9D8B030D-6E8A-4147-A177-3AD203B41FA5}">
                      <a16:colId xmlns:a16="http://schemas.microsoft.com/office/drawing/2014/main" val="2354015660"/>
                    </a:ext>
                  </a:extLst>
                </a:gridCol>
                <a:gridCol w="498068">
                  <a:extLst>
                    <a:ext uri="{9D8B030D-6E8A-4147-A177-3AD203B41FA5}">
                      <a16:colId xmlns:a16="http://schemas.microsoft.com/office/drawing/2014/main" val="613681111"/>
                    </a:ext>
                  </a:extLst>
                </a:gridCol>
              </a:tblGrid>
              <a:tr h="1993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Australia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24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08564779"/>
                  </a:ext>
                </a:extLst>
              </a:tr>
              <a:tr h="1993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</a:rPr>
                        <a:t>Brazil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69935252"/>
                  </a:ext>
                </a:extLst>
              </a:tr>
              <a:tr h="1993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Canada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99488124"/>
                  </a:ext>
                </a:extLst>
              </a:tr>
              <a:tr h="1993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India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8652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23775457"/>
                  </a:ext>
                </a:extLst>
              </a:tr>
              <a:tr h="1993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Indonesia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21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95027171"/>
                  </a:ext>
                </a:extLst>
              </a:tr>
              <a:tr h="1993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New Zealand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4972519"/>
                  </a:ext>
                </a:extLst>
              </a:tr>
              <a:tr h="1993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Philippines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22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11618803"/>
                  </a:ext>
                </a:extLst>
              </a:tr>
              <a:tr h="1993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Qatar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79012480"/>
                  </a:ext>
                </a:extLst>
              </a:tr>
              <a:tr h="1993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Singapore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52876511"/>
                  </a:ext>
                </a:extLst>
              </a:tr>
              <a:tr h="1993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South Africa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14240083"/>
                  </a:ext>
                </a:extLst>
              </a:tr>
              <a:tr h="1993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Sri Lanka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96814798"/>
                  </a:ext>
                </a:extLst>
              </a:tr>
              <a:tr h="1993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Turkey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34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39339544"/>
                  </a:ext>
                </a:extLst>
              </a:tr>
              <a:tr h="1993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United Arab Emirates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86079684"/>
                  </a:ext>
                </a:extLst>
              </a:tr>
              <a:tr h="1993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United Kingdom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80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1995811"/>
                  </a:ext>
                </a:extLst>
              </a:tr>
              <a:tr h="2500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100">
                          <a:effectLst/>
                        </a:rPr>
                        <a:t>United States of America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IN" sz="1100" dirty="0">
                          <a:effectLst/>
                        </a:rPr>
                        <a:t>425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16998525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E6E4CFB-2D2F-6335-ADCF-31202173A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4880477"/>
              </p:ext>
            </p:extLst>
          </p:nvPr>
        </p:nvGraphicFramePr>
        <p:xfrm>
          <a:off x="6025243" y="1126810"/>
          <a:ext cx="3130651" cy="3815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9"/>
          <p:cNvSpPr txBox="1">
            <a:spLocks noGrp="1"/>
          </p:cNvSpPr>
          <p:nvPr>
            <p:ph type="title"/>
          </p:nvPr>
        </p:nvSpPr>
        <p:spPr>
          <a:xfrm>
            <a:off x="796050" y="168443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Objective Questions</a:t>
            </a:r>
          </a:p>
        </p:txBody>
      </p:sp>
      <p:sp>
        <p:nvSpPr>
          <p:cNvPr id="612" name="Google Shape;612;p39"/>
          <p:cNvSpPr txBox="1">
            <a:spLocks noGrp="1"/>
          </p:cNvSpPr>
          <p:nvPr>
            <p:ph type="subTitle" idx="1"/>
          </p:nvPr>
        </p:nvSpPr>
        <p:spPr>
          <a:xfrm>
            <a:off x="485893" y="1426882"/>
            <a:ext cx="3192000" cy="3381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GB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umber of restaurants opened in each year.</a:t>
            </a:r>
            <a:endParaRPr lang="en-GB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sz="14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sz="14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sz="1400" b="1" u="sng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Takeaways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data helps in getting the number of restaurants opened from 2010-2018.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data shows an irregular trend where the number of new restaurants opened dropped from 2012-2016 and then again increased in 2017, 2018.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26E786F-3A9B-E4B9-ECC6-F0C2D9FCB1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6328617"/>
              </p:ext>
            </p:extLst>
          </p:nvPr>
        </p:nvGraphicFramePr>
        <p:xfrm>
          <a:off x="3894363" y="1434643"/>
          <a:ext cx="5184321" cy="3172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12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9"/>
          <p:cNvSpPr txBox="1">
            <a:spLocks noGrp="1"/>
          </p:cNvSpPr>
          <p:nvPr>
            <p:ph type="title"/>
          </p:nvPr>
        </p:nvSpPr>
        <p:spPr>
          <a:xfrm>
            <a:off x="796050" y="168443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Objective Questions</a:t>
            </a:r>
          </a:p>
        </p:txBody>
      </p:sp>
      <p:sp>
        <p:nvSpPr>
          <p:cNvPr id="612" name="Google Shape;612;p39"/>
          <p:cNvSpPr txBox="1">
            <a:spLocks noGrp="1"/>
          </p:cNvSpPr>
          <p:nvPr>
            <p:ph type="subTitle" idx="1"/>
          </p:nvPr>
        </p:nvSpPr>
        <p:spPr>
          <a:xfrm>
            <a:off x="485893" y="1426882"/>
            <a:ext cx="3192000" cy="3381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</a:t>
            </a:r>
            <a:r>
              <a:rPr lang="en-GB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 average number of voters for the restaurants in each country. </a:t>
            </a:r>
            <a:endParaRPr lang="en-GB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sz="14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sz="14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sz="1400" b="1" u="sng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Takeaways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data helps in knowing the average number of voters who provided their feedback for any restaurant in each country.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 shows that countries like Indonesia, UAE, USA have higher number of people who have voted for the restaurants.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A6E70B1-E5CD-7DC7-8AF7-68AD0818A7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705840"/>
              </p:ext>
            </p:extLst>
          </p:nvPr>
        </p:nvGraphicFramePr>
        <p:xfrm>
          <a:off x="3677893" y="1136358"/>
          <a:ext cx="5466107" cy="3381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97006945"/>
      </p:ext>
    </p:extLst>
  </p:cSld>
  <p:clrMapOvr>
    <a:masterClrMapping/>
  </p:clrMapOvr>
</p:sld>
</file>

<file path=ppt/theme/theme1.xml><?xml version="1.0" encoding="utf-8"?>
<a:theme xmlns:a="http://schemas.openxmlformats.org/drawingml/2006/main" name="Food Delivery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F70"/>
      </a:accent1>
      <a:accent2>
        <a:srgbClr val="5493B3"/>
      </a:accent2>
      <a:accent3>
        <a:srgbClr val="91DAFF"/>
      </a:accent3>
      <a:accent4>
        <a:srgbClr val="E4DF6F"/>
      </a:accent4>
      <a:accent5>
        <a:srgbClr val="B3B05D"/>
      </a:accent5>
      <a:accent6>
        <a:srgbClr val="C5404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1082</Words>
  <Application>Microsoft Office PowerPoint</Application>
  <PresentationFormat>On-screen Show (16:9)</PresentationFormat>
  <Paragraphs>167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Roboto</vt:lpstr>
      <vt:lpstr>Wingdings</vt:lpstr>
      <vt:lpstr>Advent Pro</vt:lpstr>
      <vt:lpstr>Food Delivery</vt:lpstr>
      <vt:lpstr>ZOMATO RESTAURANTS ANALYSIS</vt:lpstr>
      <vt:lpstr>About Zomato</vt:lpstr>
      <vt:lpstr>01</vt:lpstr>
      <vt:lpstr>Project Overview</vt:lpstr>
      <vt:lpstr>Data Overview</vt:lpstr>
      <vt:lpstr>Data Cleaning</vt:lpstr>
      <vt:lpstr>Objective Questions</vt:lpstr>
      <vt:lpstr>Objective Questions</vt:lpstr>
      <vt:lpstr>Objective Questions</vt:lpstr>
      <vt:lpstr>Subjective Questions</vt:lpstr>
      <vt:lpstr>Subjective Questions</vt:lpstr>
      <vt:lpstr>Subjective Questions</vt:lpstr>
      <vt:lpstr>Recommendations</vt:lpstr>
      <vt:lpstr>Dashboard</vt:lpstr>
      <vt:lpstr>PowerPoint Presentation</vt:lpstr>
      <vt:lpstr>Smile is brightest when food is best. 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RESTAURANTS ANALYSIS</dc:title>
  <cp:lastModifiedBy>Ekansh Agnihotri</cp:lastModifiedBy>
  <cp:revision>6</cp:revision>
  <dcterms:modified xsi:type="dcterms:W3CDTF">2024-05-24T17:05:36Z</dcterms:modified>
</cp:coreProperties>
</file>