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56" r:id="rId3"/>
    <p:sldId id="260" r:id="rId4"/>
    <p:sldId id="258"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5AE204-08AB-3644-8046-DDDDFCA72324}" v="48" dt="2022-04-19T04:13:34.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94"/>
  </p:normalViewPr>
  <p:slideViewPr>
    <p:cSldViewPr snapToGrid="0" snapToObjects="1">
      <p:cViewPr>
        <p:scale>
          <a:sx n="83" d="100"/>
          <a:sy n="83" d="100"/>
        </p:scale>
        <p:origin x="496"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2A1C8-1851-D94C-911C-4EBC5DE8ABC1}" type="datetimeFigureOut">
              <a:rPr lang="en-US" smtClean="0"/>
              <a:t>4/18/22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F738D-8D57-9243-975B-3A16975EBD0C}" type="slidenum">
              <a:rPr lang="en-US" smtClean="0"/>
              <a:t>‹#›</a:t>
            </a:fld>
            <a:endParaRPr lang="en-US"/>
          </a:p>
        </p:txBody>
      </p:sp>
    </p:spTree>
    <p:extLst>
      <p:ext uri="{BB962C8B-B14F-4D97-AF65-F5344CB8AC3E}">
        <p14:creationId xmlns:p14="http://schemas.microsoft.com/office/powerpoint/2010/main" val="218864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2F738D-8D57-9243-975B-3A16975EBD0C}" type="slidenum">
              <a:rPr lang="en-US" smtClean="0"/>
              <a:t>2</a:t>
            </a:fld>
            <a:endParaRPr lang="en-US"/>
          </a:p>
        </p:txBody>
      </p:sp>
    </p:spTree>
    <p:extLst>
      <p:ext uri="{BB962C8B-B14F-4D97-AF65-F5344CB8AC3E}">
        <p14:creationId xmlns:p14="http://schemas.microsoft.com/office/powerpoint/2010/main" val="259750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AEB1-1825-A168-5B57-0AEA046121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BB5F0-20B0-EEB0-EBF3-E04EAB2400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D65F23-7812-F607-9C5B-1C7BE6E880D6}"/>
              </a:ext>
            </a:extLst>
          </p:cNvPr>
          <p:cNvSpPr>
            <a:spLocks noGrp="1"/>
          </p:cNvSpPr>
          <p:nvPr>
            <p:ph type="dt" sz="half" idx="10"/>
          </p:nvPr>
        </p:nvSpPr>
        <p:spPr/>
        <p:txBody>
          <a:bodyPr/>
          <a:lstStyle/>
          <a:p>
            <a:fld id="{F987F7C1-B62F-774E-9A64-F783E0DCE907}" type="datetimeFigureOut">
              <a:rPr lang="en-US" smtClean="0"/>
              <a:t>4/18/22</a:t>
            </a:fld>
            <a:endParaRPr lang="en-US"/>
          </a:p>
        </p:txBody>
      </p:sp>
      <p:sp>
        <p:nvSpPr>
          <p:cNvPr id="5" name="Footer Placeholder 4">
            <a:extLst>
              <a:ext uri="{FF2B5EF4-FFF2-40B4-BE49-F238E27FC236}">
                <a16:creationId xmlns:a16="http://schemas.microsoft.com/office/drawing/2014/main" id="{B7463574-0830-0009-D436-621A9A9BC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F4FE5-3A72-5441-7691-8B8B4A5640C5}"/>
              </a:ext>
            </a:extLst>
          </p:cNvPr>
          <p:cNvSpPr>
            <a:spLocks noGrp="1"/>
          </p:cNvSpPr>
          <p:nvPr>
            <p:ph type="sldNum" sz="quarter" idx="12"/>
          </p:nvPr>
        </p:nvSpPr>
        <p:spPr/>
        <p:txBody>
          <a:bodyPr/>
          <a:lstStyle/>
          <a:p>
            <a:fld id="{897D7B40-62EA-0D4B-B77F-947A246DB556}" type="slidenum">
              <a:rPr lang="en-US" smtClean="0"/>
              <a:t>‹#›</a:t>
            </a:fld>
            <a:endParaRPr lang="en-US"/>
          </a:p>
        </p:txBody>
      </p:sp>
    </p:spTree>
    <p:extLst>
      <p:ext uri="{BB962C8B-B14F-4D97-AF65-F5344CB8AC3E}">
        <p14:creationId xmlns:p14="http://schemas.microsoft.com/office/powerpoint/2010/main" val="355622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DF96-ABDC-3B83-1B15-614DB915B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11362-E8E4-1155-64C8-92385C03A6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8D27D-CA9B-ECE7-151B-E8B789BA2E8F}"/>
              </a:ext>
            </a:extLst>
          </p:cNvPr>
          <p:cNvSpPr>
            <a:spLocks noGrp="1"/>
          </p:cNvSpPr>
          <p:nvPr>
            <p:ph type="dt" sz="half" idx="10"/>
          </p:nvPr>
        </p:nvSpPr>
        <p:spPr/>
        <p:txBody>
          <a:bodyPr/>
          <a:lstStyle/>
          <a:p>
            <a:fld id="{F987F7C1-B62F-774E-9A64-F783E0DCE907}" type="datetimeFigureOut">
              <a:rPr lang="en-US" smtClean="0"/>
              <a:t>4/18/22</a:t>
            </a:fld>
            <a:endParaRPr lang="en-US"/>
          </a:p>
        </p:txBody>
      </p:sp>
      <p:sp>
        <p:nvSpPr>
          <p:cNvPr id="5" name="Footer Placeholder 4">
            <a:extLst>
              <a:ext uri="{FF2B5EF4-FFF2-40B4-BE49-F238E27FC236}">
                <a16:creationId xmlns:a16="http://schemas.microsoft.com/office/drawing/2014/main" id="{33928D20-5480-55C5-844E-ECA9C1D13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ADD68-E459-08F4-D57C-61686981B165}"/>
              </a:ext>
            </a:extLst>
          </p:cNvPr>
          <p:cNvSpPr>
            <a:spLocks noGrp="1"/>
          </p:cNvSpPr>
          <p:nvPr>
            <p:ph type="sldNum" sz="quarter" idx="12"/>
          </p:nvPr>
        </p:nvSpPr>
        <p:spPr/>
        <p:txBody>
          <a:bodyPr/>
          <a:lstStyle/>
          <a:p>
            <a:fld id="{897D7B40-62EA-0D4B-B77F-947A246DB556}" type="slidenum">
              <a:rPr lang="en-US" smtClean="0"/>
              <a:t>‹#›</a:t>
            </a:fld>
            <a:endParaRPr lang="en-US"/>
          </a:p>
        </p:txBody>
      </p:sp>
    </p:spTree>
    <p:extLst>
      <p:ext uri="{BB962C8B-B14F-4D97-AF65-F5344CB8AC3E}">
        <p14:creationId xmlns:p14="http://schemas.microsoft.com/office/powerpoint/2010/main" val="261635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188B5-F69B-4E1B-0D39-A672A30CF5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EE45E9-1085-5669-6809-6402C3B75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6A9A2-D9C3-BC25-0C73-3B939BFB6117}"/>
              </a:ext>
            </a:extLst>
          </p:cNvPr>
          <p:cNvSpPr>
            <a:spLocks noGrp="1"/>
          </p:cNvSpPr>
          <p:nvPr>
            <p:ph type="dt" sz="half" idx="10"/>
          </p:nvPr>
        </p:nvSpPr>
        <p:spPr/>
        <p:txBody>
          <a:bodyPr/>
          <a:lstStyle/>
          <a:p>
            <a:fld id="{F987F7C1-B62F-774E-9A64-F783E0DCE907}" type="datetimeFigureOut">
              <a:rPr lang="en-US" smtClean="0"/>
              <a:t>4/18/22</a:t>
            </a:fld>
            <a:endParaRPr lang="en-US"/>
          </a:p>
        </p:txBody>
      </p:sp>
      <p:sp>
        <p:nvSpPr>
          <p:cNvPr id="5" name="Footer Placeholder 4">
            <a:extLst>
              <a:ext uri="{FF2B5EF4-FFF2-40B4-BE49-F238E27FC236}">
                <a16:creationId xmlns:a16="http://schemas.microsoft.com/office/drawing/2014/main" id="{8BB9CB96-1E3A-B217-6090-1F2258A47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64905-D39F-6522-C1DE-DCCC612A788B}"/>
              </a:ext>
            </a:extLst>
          </p:cNvPr>
          <p:cNvSpPr>
            <a:spLocks noGrp="1"/>
          </p:cNvSpPr>
          <p:nvPr>
            <p:ph type="sldNum" sz="quarter" idx="12"/>
          </p:nvPr>
        </p:nvSpPr>
        <p:spPr/>
        <p:txBody>
          <a:bodyPr/>
          <a:lstStyle/>
          <a:p>
            <a:fld id="{897D7B40-62EA-0D4B-B77F-947A246DB556}" type="slidenum">
              <a:rPr lang="en-US" smtClean="0"/>
              <a:t>‹#›</a:t>
            </a:fld>
            <a:endParaRPr lang="en-US"/>
          </a:p>
        </p:txBody>
      </p:sp>
    </p:spTree>
    <p:extLst>
      <p:ext uri="{BB962C8B-B14F-4D97-AF65-F5344CB8AC3E}">
        <p14:creationId xmlns:p14="http://schemas.microsoft.com/office/powerpoint/2010/main" val="260610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1E71-1F7F-374D-CEBC-25DFE185AA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40E106-9025-89D4-A6B7-B7D44F726E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75DE9-0A11-4962-59D1-FF9EA21FA752}"/>
              </a:ext>
            </a:extLst>
          </p:cNvPr>
          <p:cNvSpPr>
            <a:spLocks noGrp="1"/>
          </p:cNvSpPr>
          <p:nvPr>
            <p:ph type="dt" sz="half" idx="10"/>
          </p:nvPr>
        </p:nvSpPr>
        <p:spPr/>
        <p:txBody>
          <a:bodyPr/>
          <a:lstStyle/>
          <a:p>
            <a:fld id="{F987F7C1-B62F-774E-9A64-F783E0DCE907}" type="datetimeFigureOut">
              <a:rPr lang="en-US" smtClean="0"/>
              <a:t>4/18/22</a:t>
            </a:fld>
            <a:endParaRPr lang="en-US"/>
          </a:p>
        </p:txBody>
      </p:sp>
      <p:sp>
        <p:nvSpPr>
          <p:cNvPr id="5" name="Footer Placeholder 4">
            <a:extLst>
              <a:ext uri="{FF2B5EF4-FFF2-40B4-BE49-F238E27FC236}">
                <a16:creationId xmlns:a16="http://schemas.microsoft.com/office/drawing/2014/main" id="{F0360BEE-29FB-7EAD-89FB-F1A4D700F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30BF8-28C0-A561-EE7E-57327F5F73C7}"/>
              </a:ext>
            </a:extLst>
          </p:cNvPr>
          <p:cNvSpPr>
            <a:spLocks noGrp="1"/>
          </p:cNvSpPr>
          <p:nvPr>
            <p:ph type="sldNum" sz="quarter" idx="12"/>
          </p:nvPr>
        </p:nvSpPr>
        <p:spPr/>
        <p:txBody>
          <a:bodyPr/>
          <a:lstStyle/>
          <a:p>
            <a:fld id="{897D7B40-62EA-0D4B-B77F-947A246DB556}" type="slidenum">
              <a:rPr lang="en-US" smtClean="0"/>
              <a:t>‹#›</a:t>
            </a:fld>
            <a:endParaRPr lang="en-US"/>
          </a:p>
        </p:txBody>
      </p:sp>
    </p:spTree>
    <p:extLst>
      <p:ext uri="{BB962C8B-B14F-4D97-AF65-F5344CB8AC3E}">
        <p14:creationId xmlns:p14="http://schemas.microsoft.com/office/powerpoint/2010/main" val="288401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A22C-2B7B-151D-A3C8-6B47875AE1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A23EAF-7A3B-67B8-7425-6EFFC783E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300355-B56F-92F5-7316-D7DB681871C9}"/>
              </a:ext>
            </a:extLst>
          </p:cNvPr>
          <p:cNvSpPr>
            <a:spLocks noGrp="1"/>
          </p:cNvSpPr>
          <p:nvPr>
            <p:ph type="dt" sz="half" idx="10"/>
          </p:nvPr>
        </p:nvSpPr>
        <p:spPr/>
        <p:txBody>
          <a:bodyPr/>
          <a:lstStyle/>
          <a:p>
            <a:fld id="{F987F7C1-B62F-774E-9A64-F783E0DCE907}" type="datetimeFigureOut">
              <a:rPr lang="en-US" smtClean="0"/>
              <a:t>4/18/22</a:t>
            </a:fld>
            <a:endParaRPr lang="en-US"/>
          </a:p>
        </p:txBody>
      </p:sp>
      <p:sp>
        <p:nvSpPr>
          <p:cNvPr id="5" name="Footer Placeholder 4">
            <a:extLst>
              <a:ext uri="{FF2B5EF4-FFF2-40B4-BE49-F238E27FC236}">
                <a16:creationId xmlns:a16="http://schemas.microsoft.com/office/drawing/2014/main" id="{5C5BBDCE-6F30-32D0-0D8E-F6AB4C593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EE628-B480-6203-B6B2-CC3E6059B778}"/>
              </a:ext>
            </a:extLst>
          </p:cNvPr>
          <p:cNvSpPr>
            <a:spLocks noGrp="1"/>
          </p:cNvSpPr>
          <p:nvPr>
            <p:ph type="sldNum" sz="quarter" idx="12"/>
          </p:nvPr>
        </p:nvSpPr>
        <p:spPr/>
        <p:txBody>
          <a:bodyPr/>
          <a:lstStyle/>
          <a:p>
            <a:fld id="{897D7B40-62EA-0D4B-B77F-947A246DB556}" type="slidenum">
              <a:rPr lang="en-US" smtClean="0"/>
              <a:t>‹#›</a:t>
            </a:fld>
            <a:endParaRPr lang="en-US"/>
          </a:p>
        </p:txBody>
      </p:sp>
    </p:spTree>
    <p:extLst>
      <p:ext uri="{BB962C8B-B14F-4D97-AF65-F5344CB8AC3E}">
        <p14:creationId xmlns:p14="http://schemas.microsoft.com/office/powerpoint/2010/main" val="280460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6336-2BE2-EEC1-309D-1B0153A19F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C90D0B-497C-2008-2656-50775FA46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EA1F2C-DAB3-5EAE-425F-FCEAEE0AA0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8C45DE-1EE3-04C5-ABEE-7F4BE3D36BB1}"/>
              </a:ext>
            </a:extLst>
          </p:cNvPr>
          <p:cNvSpPr>
            <a:spLocks noGrp="1"/>
          </p:cNvSpPr>
          <p:nvPr>
            <p:ph type="dt" sz="half" idx="10"/>
          </p:nvPr>
        </p:nvSpPr>
        <p:spPr/>
        <p:txBody>
          <a:bodyPr/>
          <a:lstStyle/>
          <a:p>
            <a:fld id="{F987F7C1-B62F-774E-9A64-F783E0DCE907}" type="datetimeFigureOut">
              <a:rPr lang="en-US" smtClean="0"/>
              <a:t>4/18/22</a:t>
            </a:fld>
            <a:endParaRPr lang="en-US"/>
          </a:p>
        </p:txBody>
      </p:sp>
      <p:sp>
        <p:nvSpPr>
          <p:cNvPr id="6" name="Footer Placeholder 5">
            <a:extLst>
              <a:ext uri="{FF2B5EF4-FFF2-40B4-BE49-F238E27FC236}">
                <a16:creationId xmlns:a16="http://schemas.microsoft.com/office/drawing/2014/main" id="{913E5EB1-34B5-CF89-F526-68849C751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8876C-6798-1802-7AD6-325F46FDDFC1}"/>
              </a:ext>
            </a:extLst>
          </p:cNvPr>
          <p:cNvSpPr>
            <a:spLocks noGrp="1"/>
          </p:cNvSpPr>
          <p:nvPr>
            <p:ph type="sldNum" sz="quarter" idx="12"/>
          </p:nvPr>
        </p:nvSpPr>
        <p:spPr/>
        <p:txBody>
          <a:bodyPr/>
          <a:lstStyle/>
          <a:p>
            <a:fld id="{897D7B40-62EA-0D4B-B77F-947A246DB556}" type="slidenum">
              <a:rPr lang="en-US" smtClean="0"/>
              <a:t>‹#›</a:t>
            </a:fld>
            <a:endParaRPr lang="en-US"/>
          </a:p>
        </p:txBody>
      </p:sp>
    </p:spTree>
    <p:extLst>
      <p:ext uri="{BB962C8B-B14F-4D97-AF65-F5344CB8AC3E}">
        <p14:creationId xmlns:p14="http://schemas.microsoft.com/office/powerpoint/2010/main" val="220532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A536-EC28-D2F8-A88C-B5E554AE98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467A86-8596-009E-A690-6572672BF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54332-7F2E-A109-B907-2593A7E92F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EC65A3-29B8-1999-F88E-A4E1618FF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1CF02-9299-7524-CC38-ABC45971E5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1A028A-8846-35DE-5042-AA29CCEB529B}"/>
              </a:ext>
            </a:extLst>
          </p:cNvPr>
          <p:cNvSpPr>
            <a:spLocks noGrp="1"/>
          </p:cNvSpPr>
          <p:nvPr>
            <p:ph type="dt" sz="half" idx="10"/>
          </p:nvPr>
        </p:nvSpPr>
        <p:spPr/>
        <p:txBody>
          <a:bodyPr/>
          <a:lstStyle/>
          <a:p>
            <a:fld id="{F987F7C1-B62F-774E-9A64-F783E0DCE907}" type="datetimeFigureOut">
              <a:rPr lang="en-US" smtClean="0"/>
              <a:t>4/18/22</a:t>
            </a:fld>
            <a:endParaRPr lang="en-US"/>
          </a:p>
        </p:txBody>
      </p:sp>
      <p:sp>
        <p:nvSpPr>
          <p:cNvPr id="8" name="Footer Placeholder 7">
            <a:extLst>
              <a:ext uri="{FF2B5EF4-FFF2-40B4-BE49-F238E27FC236}">
                <a16:creationId xmlns:a16="http://schemas.microsoft.com/office/drawing/2014/main" id="{BB37F3A1-AAF7-A0FA-7A28-418C53C36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57B346-7A13-43AC-5079-37DC3CD4EF0B}"/>
              </a:ext>
            </a:extLst>
          </p:cNvPr>
          <p:cNvSpPr>
            <a:spLocks noGrp="1"/>
          </p:cNvSpPr>
          <p:nvPr>
            <p:ph type="sldNum" sz="quarter" idx="12"/>
          </p:nvPr>
        </p:nvSpPr>
        <p:spPr/>
        <p:txBody>
          <a:bodyPr/>
          <a:lstStyle/>
          <a:p>
            <a:fld id="{897D7B40-62EA-0D4B-B77F-947A246DB556}" type="slidenum">
              <a:rPr lang="en-US" smtClean="0"/>
              <a:t>‹#›</a:t>
            </a:fld>
            <a:endParaRPr lang="en-US"/>
          </a:p>
        </p:txBody>
      </p:sp>
    </p:spTree>
    <p:extLst>
      <p:ext uri="{BB962C8B-B14F-4D97-AF65-F5344CB8AC3E}">
        <p14:creationId xmlns:p14="http://schemas.microsoft.com/office/powerpoint/2010/main" val="249403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B4A7-144A-30A0-DCBF-8F51033B28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DDB411-94B6-AB52-C4D7-457C8AF82168}"/>
              </a:ext>
            </a:extLst>
          </p:cNvPr>
          <p:cNvSpPr>
            <a:spLocks noGrp="1"/>
          </p:cNvSpPr>
          <p:nvPr>
            <p:ph type="dt" sz="half" idx="10"/>
          </p:nvPr>
        </p:nvSpPr>
        <p:spPr/>
        <p:txBody>
          <a:bodyPr/>
          <a:lstStyle/>
          <a:p>
            <a:fld id="{F987F7C1-B62F-774E-9A64-F783E0DCE907}" type="datetimeFigureOut">
              <a:rPr lang="en-US" smtClean="0"/>
              <a:t>4/18/22</a:t>
            </a:fld>
            <a:endParaRPr lang="en-US"/>
          </a:p>
        </p:txBody>
      </p:sp>
      <p:sp>
        <p:nvSpPr>
          <p:cNvPr id="4" name="Footer Placeholder 3">
            <a:extLst>
              <a:ext uri="{FF2B5EF4-FFF2-40B4-BE49-F238E27FC236}">
                <a16:creationId xmlns:a16="http://schemas.microsoft.com/office/drawing/2014/main" id="{D130DC0A-FCD9-A54A-B3E1-AEE5F0B6A5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A60B05-C993-6DD7-5355-373F97465932}"/>
              </a:ext>
            </a:extLst>
          </p:cNvPr>
          <p:cNvSpPr>
            <a:spLocks noGrp="1"/>
          </p:cNvSpPr>
          <p:nvPr>
            <p:ph type="sldNum" sz="quarter" idx="12"/>
          </p:nvPr>
        </p:nvSpPr>
        <p:spPr/>
        <p:txBody>
          <a:bodyPr/>
          <a:lstStyle/>
          <a:p>
            <a:fld id="{897D7B40-62EA-0D4B-B77F-947A246DB556}" type="slidenum">
              <a:rPr lang="en-US" smtClean="0"/>
              <a:t>‹#›</a:t>
            </a:fld>
            <a:endParaRPr lang="en-US"/>
          </a:p>
        </p:txBody>
      </p:sp>
    </p:spTree>
    <p:extLst>
      <p:ext uri="{BB962C8B-B14F-4D97-AF65-F5344CB8AC3E}">
        <p14:creationId xmlns:p14="http://schemas.microsoft.com/office/powerpoint/2010/main" val="108681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DF8C07-08D0-0556-80FA-4D9C2052506F}"/>
              </a:ext>
            </a:extLst>
          </p:cNvPr>
          <p:cNvSpPr>
            <a:spLocks noGrp="1"/>
          </p:cNvSpPr>
          <p:nvPr>
            <p:ph type="dt" sz="half" idx="10"/>
          </p:nvPr>
        </p:nvSpPr>
        <p:spPr/>
        <p:txBody>
          <a:bodyPr/>
          <a:lstStyle/>
          <a:p>
            <a:fld id="{F987F7C1-B62F-774E-9A64-F783E0DCE907}" type="datetimeFigureOut">
              <a:rPr lang="en-US" smtClean="0"/>
              <a:t>4/18/22</a:t>
            </a:fld>
            <a:endParaRPr lang="en-US"/>
          </a:p>
        </p:txBody>
      </p:sp>
      <p:sp>
        <p:nvSpPr>
          <p:cNvPr id="3" name="Footer Placeholder 2">
            <a:extLst>
              <a:ext uri="{FF2B5EF4-FFF2-40B4-BE49-F238E27FC236}">
                <a16:creationId xmlns:a16="http://schemas.microsoft.com/office/drawing/2014/main" id="{59C4CD45-D359-F5B7-7110-5CFD72B3B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3580F-EC51-B947-4297-663410E559B3}"/>
              </a:ext>
            </a:extLst>
          </p:cNvPr>
          <p:cNvSpPr>
            <a:spLocks noGrp="1"/>
          </p:cNvSpPr>
          <p:nvPr>
            <p:ph type="sldNum" sz="quarter" idx="12"/>
          </p:nvPr>
        </p:nvSpPr>
        <p:spPr/>
        <p:txBody>
          <a:bodyPr/>
          <a:lstStyle/>
          <a:p>
            <a:fld id="{897D7B40-62EA-0D4B-B77F-947A246DB556}" type="slidenum">
              <a:rPr lang="en-US" smtClean="0"/>
              <a:t>‹#›</a:t>
            </a:fld>
            <a:endParaRPr lang="en-US"/>
          </a:p>
        </p:txBody>
      </p:sp>
    </p:spTree>
    <p:extLst>
      <p:ext uri="{BB962C8B-B14F-4D97-AF65-F5344CB8AC3E}">
        <p14:creationId xmlns:p14="http://schemas.microsoft.com/office/powerpoint/2010/main" val="305705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43B1-0E90-158A-F726-048D33F1A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33398-0941-59F7-B180-C5A4EBF5F8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57E0A0-3D67-8077-22CE-C0F4037B3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A240B-9014-2962-CA08-D9A85317EEBD}"/>
              </a:ext>
            </a:extLst>
          </p:cNvPr>
          <p:cNvSpPr>
            <a:spLocks noGrp="1"/>
          </p:cNvSpPr>
          <p:nvPr>
            <p:ph type="dt" sz="half" idx="10"/>
          </p:nvPr>
        </p:nvSpPr>
        <p:spPr/>
        <p:txBody>
          <a:bodyPr/>
          <a:lstStyle/>
          <a:p>
            <a:fld id="{F987F7C1-B62F-774E-9A64-F783E0DCE907}" type="datetimeFigureOut">
              <a:rPr lang="en-US" smtClean="0"/>
              <a:t>4/18/22</a:t>
            </a:fld>
            <a:endParaRPr lang="en-US"/>
          </a:p>
        </p:txBody>
      </p:sp>
      <p:sp>
        <p:nvSpPr>
          <p:cNvPr id="6" name="Footer Placeholder 5">
            <a:extLst>
              <a:ext uri="{FF2B5EF4-FFF2-40B4-BE49-F238E27FC236}">
                <a16:creationId xmlns:a16="http://schemas.microsoft.com/office/drawing/2014/main" id="{43BCE8A0-60FA-5F8E-9DA6-BC8C9E667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8846D-DEB9-3CE9-5E9A-4D6368D81E49}"/>
              </a:ext>
            </a:extLst>
          </p:cNvPr>
          <p:cNvSpPr>
            <a:spLocks noGrp="1"/>
          </p:cNvSpPr>
          <p:nvPr>
            <p:ph type="sldNum" sz="quarter" idx="12"/>
          </p:nvPr>
        </p:nvSpPr>
        <p:spPr/>
        <p:txBody>
          <a:bodyPr/>
          <a:lstStyle/>
          <a:p>
            <a:fld id="{897D7B40-62EA-0D4B-B77F-947A246DB556}" type="slidenum">
              <a:rPr lang="en-US" smtClean="0"/>
              <a:t>‹#›</a:t>
            </a:fld>
            <a:endParaRPr lang="en-US"/>
          </a:p>
        </p:txBody>
      </p:sp>
    </p:spTree>
    <p:extLst>
      <p:ext uri="{BB962C8B-B14F-4D97-AF65-F5344CB8AC3E}">
        <p14:creationId xmlns:p14="http://schemas.microsoft.com/office/powerpoint/2010/main" val="213222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D5C14-213C-794C-E5DC-24C5E72D3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34BE5-9966-2851-4884-42FF3A048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C18CA7-F270-46E8-235F-9CE47DFFA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9A4A0-42F4-6E18-9A22-C7699F6D79F4}"/>
              </a:ext>
            </a:extLst>
          </p:cNvPr>
          <p:cNvSpPr>
            <a:spLocks noGrp="1"/>
          </p:cNvSpPr>
          <p:nvPr>
            <p:ph type="dt" sz="half" idx="10"/>
          </p:nvPr>
        </p:nvSpPr>
        <p:spPr/>
        <p:txBody>
          <a:bodyPr/>
          <a:lstStyle/>
          <a:p>
            <a:fld id="{F987F7C1-B62F-774E-9A64-F783E0DCE907}" type="datetimeFigureOut">
              <a:rPr lang="en-US" smtClean="0"/>
              <a:t>4/18/22</a:t>
            </a:fld>
            <a:endParaRPr lang="en-US"/>
          </a:p>
        </p:txBody>
      </p:sp>
      <p:sp>
        <p:nvSpPr>
          <p:cNvPr id="6" name="Footer Placeholder 5">
            <a:extLst>
              <a:ext uri="{FF2B5EF4-FFF2-40B4-BE49-F238E27FC236}">
                <a16:creationId xmlns:a16="http://schemas.microsoft.com/office/drawing/2014/main" id="{112CEF48-0103-F428-13F5-F9BB523C9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6F15F-A991-6AD3-7544-370CFB092E78}"/>
              </a:ext>
            </a:extLst>
          </p:cNvPr>
          <p:cNvSpPr>
            <a:spLocks noGrp="1"/>
          </p:cNvSpPr>
          <p:nvPr>
            <p:ph type="sldNum" sz="quarter" idx="12"/>
          </p:nvPr>
        </p:nvSpPr>
        <p:spPr/>
        <p:txBody>
          <a:bodyPr/>
          <a:lstStyle/>
          <a:p>
            <a:fld id="{897D7B40-62EA-0D4B-B77F-947A246DB556}" type="slidenum">
              <a:rPr lang="en-US" smtClean="0"/>
              <a:t>‹#›</a:t>
            </a:fld>
            <a:endParaRPr lang="en-US"/>
          </a:p>
        </p:txBody>
      </p:sp>
    </p:spTree>
    <p:extLst>
      <p:ext uri="{BB962C8B-B14F-4D97-AF65-F5344CB8AC3E}">
        <p14:creationId xmlns:p14="http://schemas.microsoft.com/office/powerpoint/2010/main" val="316690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639FB-3D9C-5C89-7265-AEF8A6BBB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AD411-98F2-F17C-4BD9-B8303D3A7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922A3-5AB5-C436-87A9-F3365795D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7F7C1-B62F-774E-9A64-F783E0DCE907}" type="datetimeFigureOut">
              <a:rPr lang="en-US" smtClean="0"/>
              <a:t>4/18/22</a:t>
            </a:fld>
            <a:endParaRPr lang="en-US"/>
          </a:p>
        </p:txBody>
      </p:sp>
      <p:sp>
        <p:nvSpPr>
          <p:cNvPr id="5" name="Footer Placeholder 4">
            <a:extLst>
              <a:ext uri="{FF2B5EF4-FFF2-40B4-BE49-F238E27FC236}">
                <a16:creationId xmlns:a16="http://schemas.microsoft.com/office/drawing/2014/main" id="{349C56D8-8E4E-D754-C359-7A71288941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035B28-900D-B080-B655-48AC6A01C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D7B40-62EA-0D4B-B77F-947A246DB556}" type="slidenum">
              <a:rPr lang="en-US" smtClean="0"/>
              <a:t>‹#›</a:t>
            </a:fld>
            <a:endParaRPr lang="en-US"/>
          </a:p>
        </p:txBody>
      </p:sp>
    </p:spTree>
    <p:extLst>
      <p:ext uri="{BB962C8B-B14F-4D97-AF65-F5344CB8AC3E}">
        <p14:creationId xmlns:p14="http://schemas.microsoft.com/office/powerpoint/2010/main" val="559844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www.nagpurtoday.in/health-insurance-and-term-insurance-for-a-long-term-security/051115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formacioncontinua.ufm.edu/taller/taller-preguntas-fantasticas-y-donde-encontrarlas/" TargetMode="External"/><Relationship Id="rId2" Type="http://schemas.openxmlformats.org/officeDocument/2006/relationships/image" Target="../media/image6.jpg"/><Relationship Id="rId1" Type="http://schemas.openxmlformats.org/officeDocument/2006/relationships/slideLayout" Target="../slideLayouts/slideLayout9.xml"/><Relationship Id="rId5" Type="http://schemas.openxmlformats.org/officeDocument/2006/relationships/hyperlink" Target="https://pixabay.com/en/thank-you-letters-2204270/"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9E71-7C46-4CF8-3B6D-7F3ECC8AD051}"/>
              </a:ext>
            </a:extLst>
          </p:cNvPr>
          <p:cNvSpPr>
            <a:spLocks noGrp="1"/>
          </p:cNvSpPr>
          <p:nvPr>
            <p:ph type="title"/>
          </p:nvPr>
        </p:nvSpPr>
        <p:spPr>
          <a:xfrm>
            <a:off x="4965430" y="629268"/>
            <a:ext cx="6586491" cy="1286160"/>
          </a:xfrm>
        </p:spPr>
        <p:txBody>
          <a:bodyPr anchor="b">
            <a:normAutofit fontScale="90000"/>
          </a:bodyPr>
          <a:lstStyle/>
          <a:p>
            <a:r>
              <a:rPr lang="en-US" b="1" dirty="0"/>
              <a:t>Linear Regression Project for Medical Insurance Forecast</a:t>
            </a:r>
            <a:br>
              <a:rPr lang="en-US" b="1" dirty="0"/>
            </a:br>
            <a:endParaRPr lang="en-US" dirty="0"/>
          </a:p>
        </p:txBody>
      </p:sp>
      <p:sp>
        <p:nvSpPr>
          <p:cNvPr id="3" name="Content Placeholder 2">
            <a:extLst>
              <a:ext uri="{FF2B5EF4-FFF2-40B4-BE49-F238E27FC236}">
                <a16:creationId xmlns:a16="http://schemas.microsoft.com/office/drawing/2014/main" id="{FE653304-728A-3CC2-697E-A8E482A15228}"/>
              </a:ext>
            </a:extLst>
          </p:cNvPr>
          <p:cNvSpPr>
            <a:spLocks noGrp="1"/>
          </p:cNvSpPr>
          <p:nvPr>
            <p:ph idx="1"/>
          </p:nvPr>
        </p:nvSpPr>
        <p:spPr>
          <a:xfrm>
            <a:off x="4965431" y="2438400"/>
            <a:ext cx="6586489" cy="3785419"/>
          </a:xfrm>
        </p:spPr>
        <p:txBody>
          <a:bodyPr>
            <a:normAutofit/>
          </a:bodyPr>
          <a:lstStyle/>
          <a:p>
            <a:pPr marL="0" indent="0" algn="ctr">
              <a:buNone/>
            </a:pPr>
            <a:r>
              <a:rPr lang="en-US" sz="3600" b="1" dirty="0"/>
              <a:t>By Group A</a:t>
            </a:r>
          </a:p>
          <a:p>
            <a:pPr marL="0" indent="0" algn="ctr">
              <a:buNone/>
            </a:pPr>
            <a:r>
              <a:rPr lang="en-US" sz="3600" b="1" dirty="0"/>
              <a:t>Ishwor Upreti</a:t>
            </a:r>
          </a:p>
          <a:p>
            <a:pPr marL="0" indent="0" algn="ctr">
              <a:buNone/>
            </a:pPr>
            <a:r>
              <a:rPr lang="en-US" sz="3600" b="1" dirty="0" err="1"/>
              <a:t>Ganne</a:t>
            </a:r>
            <a:r>
              <a:rPr lang="en-US" sz="3600" b="1" dirty="0"/>
              <a:t> Nanda Kishore</a:t>
            </a:r>
          </a:p>
          <a:p>
            <a:pPr marL="0" indent="0" algn="ctr">
              <a:buNone/>
            </a:pPr>
            <a:r>
              <a:rPr lang="en-US" sz="3600" b="1" dirty="0" err="1"/>
              <a:t>Sanjog</a:t>
            </a:r>
            <a:r>
              <a:rPr lang="en-US" sz="3600" b="1" dirty="0"/>
              <a:t> </a:t>
            </a:r>
            <a:r>
              <a:rPr lang="en-US" sz="3600" b="1" dirty="0" err="1"/>
              <a:t>Kafle</a:t>
            </a:r>
            <a:endParaRPr lang="en-US" sz="3600" b="1" dirty="0"/>
          </a:p>
          <a:p>
            <a:pPr marL="0" indent="0" algn="ctr">
              <a:buNone/>
            </a:pPr>
            <a:r>
              <a:rPr lang="en-US" sz="3600" b="1" dirty="0"/>
              <a:t>Tang </a:t>
            </a:r>
            <a:r>
              <a:rPr lang="en-US" sz="3600" b="1" dirty="0" err="1"/>
              <a:t>Xiaofan</a:t>
            </a:r>
            <a:endParaRPr lang="en-US" sz="3600" b="1" dirty="0"/>
          </a:p>
          <a:p>
            <a:pPr marL="0" indent="0" algn="ctr">
              <a:buNone/>
            </a:pPr>
            <a:endParaRPr lang="en-US" sz="3600" b="1" dirty="0"/>
          </a:p>
        </p:txBody>
      </p:sp>
      <p:pic>
        <p:nvPicPr>
          <p:cNvPr id="5" name="Picture 4" descr="A stock chart with blue graphs">
            <a:extLst>
              <a:ext uri="{FF2B5EF4-FFF2-40B4-BE49-F238E27FC236}">
                <a16:creationId xmlns:a16="http://schemas.microsoft.com/office/drawing/2014/main" id="{8A07092A-B779-D093-5AA3-4F65C1867F6A}"/>
              </a:ext>
            </a:extLst>
          </p:cNvPr>
          <p:cNvPicPr>
            <a:picLocks noChangeAspect="1"/>
          </p:cNvPicPr>
          <p:nvPr/>
        </p:nvPicPr>
        <p:blipFill rotWithShape="1">
          <a:blip r:embed="rId2"/>
          <a:srcRect l="36151" r="1788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9B9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39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159C-7CF9-DA26-C337-5966D9AB05C0}"/>
              </a:ext>
            </a:extLst>
          </p:cNvPr>
          <p:cNvSpPr>
            <a:spLocks noGrp="1"/>
          </p:cNvSpPr>
          <p:nvPr>
            <p:ph type="title"/>
          </p:nvPr>
        </p:nvSpPr>
        <p:spPr>
          <a:xfrm>
            <a:off x="0" y="1"/>
            <a:ext cx="11353800" cy="1071561"/>
          </a:xfrm>
        </p:spPr>
        <p:txBody>
          <a:bodyPr>
            <a:normAutofit/>
          </a:bodyPr>
          <a:lstStyle/>
          <a:p>
            <a:pPr algn="l"/>
            <a:r>
              <a:rPr lang="en-US" sz="5400" dirty="0"/>
              <a:t>Introduction:</a:t>
            </a:r>
          </a:p>
        </p:txBody>
      </p:sp>
      <p:sp>
        <p:nvSpPr>
          <p:cNvPr id="3" name="Subtitle 2">
            <a:extLst>
              <a:ext uri="{FF2B5EF4-FFF2-40B4-BE49-F238E27FC236}">
                <a16:creationId xmlns:a16="http://schemas.microsoft.com/office/drawing/2014/main" id="{BA4813B3-7E4F-5F16-CE18-0B2E79555428}"/>
              </a:ext>
            </a:extLst>
          </p:cNvPr>
          <p:cNvSpPr>
            <a:spLocks noGrp="1"/>
          </p:cNvSpPr>
          <p:nvPr>
            <p:ph sz="half" idx="1"/>
          </p:nvPr>
        </p:nvSpPr>
        <p:spPr/>
        <p:txBody>
          <a:bodyPr/>
          <a:lstStyle/>
          <a:p>
            <a:pPr marL="342900" indent="-342900" algn="l">
              <a:buFont typeface="Arial" panose="020B0604020202020204" pitchFamily="34" charset="0"/>
              <a:buChar char="•"/>
            </a:pPr>
            <a:r>
              <a:rPr lang="en-US" dirty="0"/>
              <a:t>To earn a profit, insurance firms must calculate premiums based on demographic trends, despite knowing little about the insured population</a:t>
            </a:r>
            <a:r>
              <a:rPr lang="en-US" dirty="0">
                <a:effectLst/>
              </a:rPr>
              <a:t> </a:t>
            </a:r>
            <a:endParaRPr lang="en-US" dirty="0"/>
          </a:p>
          <a:p>
            <a:pPr marL="342900" indent="-342900" algn="l">
              <a:buFont typeface="Arial" panose="020B0604020202020204" pitchFamily="34" charset="0"/>
              <a:buChar char="•"/>
            </a:pPr>
            <a:r>
              <a:rPr lang="en-US" dirty="0"/>
              <a:t>Our Goal is to predict the price that insured must pay.</a:t>
            </a:r>
          </a:p>
          <a:p>
            <a:pPr marL="342900" indent="-342900" algn="l">
              <a:buFont typeface="Arial" panose="020B0604020202020204" pitchFamily="34" charset="0"/>
              <a:buChar char="•"/>
            </a:pPr>
            <a:r>
              <a:rPr lang="en-US" dirty="0"/>
              <a:t>Using Different Linear Regression and Methods available in R.</a:t>
            </a:r>
          </a:p>
        </p:txBody>
      </p:sp>
      <p:pic>
        <p:nvPicPr>
          <p:cNvPr id="6" name="Content Placeholder 5" descr="A picture containing text, accessory, scissors, spectacles&#10;&#10;Description automatically generated">
            <a:extLst>
              <a:ext uri="{FF2B5EF4-FFF2-40B4-BE49-F238E27FC236}">
                <a16:creationId xmlns:a16="http://schemas.microsoft.com/office/drawing/2014/main" id="{53209779-31EE-639C-6875-2068FE29A470}"/>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tretch>
            <a:fillRect/>
          </a:stretch>
        </p:blipFill>
        <p:spPr>
          <a:xfrm>
            <a:off x="6089275" y="1690688"/>
            <a:ext cx="5455025" cy="4095750"/>
          </a:xfrm>
        </p:spPr>
      </p:pic>
    </p:spTree>
    <p:extLst>
      <p:ext uri="{BB962C8B-B14F-4D97-AF65-F5344CB8AC3E}">
        <p14:creationId xmlns:p14="http://schemas.microsoft.com/office/powerpoint/2010/main" val="364531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0D6E-7F95-7A8E-DB4F-A27DAF2478DD}"/>
              </a:ext>
            </a:extLst>
          </p:cNvPr>
          <p:cNvSpPr>
            <a:spLocks noGrp="1"/>
          </p:cNvSpPr>
          <p:nvPr>
            <p:ph type="ctrTitle"/>
          </p:nvPr>
        </p:nvSpPr>
        <p:spPr>
          <a:xfrm>
            <a:off x="1" y="0"/>
            <a:ext cx="11758612" cy="908051"/>
          </a:xfrm>
        </p:spPr>
        <p:txBody>
          <a:bodyPr>
            <a:normAutofit fontScale="90000"/>
          </a:bodyPr>
          <a:lstStyle/>
          <a:p>
            <a:pPr algn="l"/>
            <a:r>
              <a:rPr lang="en-US" dirty="0"/>
              <a:t>Introduction To Dataset:</a:t>
            </a:r>
          </a:p>
        </p:txBody>
      </p:sp>
      <p:sp>
        <p:nvSpPr>
          <p:cNvPr id="3" name="Subtitle 2">
            <a:extLst>
              <a:ext uri="{FF2B5EF4-FFF2-40B4-BE49-F238E27FC236}">
                <a16:creationId xmlns:a16="http://schemas.microsoft.com/office/drawing/2014/main" id="{94683D3D-5487-FBD9-E3D0-5EB601157DA9}"/>
              </a:ext>
            </a:extLst>
          </p:cNvPr>
          <p:cNvSpPr>
            <a:spLocks noGrp="1"/>
          </p:cNvSpPr>
          <p:nvPr>
            <p:ph type="subTitle" idx="1"/>
          </p:nvPr>
        </p:nvSpPr>
        <p:spPr>
          <a:xfrm>
            <a:off x="657225" y="908051"/>
            <a:ext cx="11101387" cy="5435599"/>
          </a:xfrm>
        </p:spPr>
        <p:txBody>
          <a:bodyPr/>
          <a:lstStyle/>
          <a:p>
            <a:pPr marL="342900" indent="-342900" algn="l">
              <a:buFont typeface="Arial" panose="020B0604020202020204" pitchFamily="34" charset="0"/>
              <a:buChar char="•"/>
            </a:pPr>
            <a:r>
              <a:rPr lang="en-US" dirty="0"/>
              <a:t>Dataset we have collected from  Kaggle have following headers:</a:t>
            </a:r>
            <a:br>
              <a:rPr lang="en-US" dirty="0"/>
            </a:br>
            <a:r>
              <a:rPr lang="en-US" dirty="0"/>
              <a:t>Age, sex, bmi, children, smoker,  region, charges.</a:t>
            </a:r>
          </a:p>
          <a:p>
            <a:pPr marL="342900" indent="-342900" algn="l">
              <a:buFont typeface="Arial" panose="020B0604020202020204" pitchFamily="34" charset="0"/>
              <a:buChar char="•"/>
            </a:pPr>
            <a:r>
              <a:rPr lang="en-US" dirty="0"/>
              <a:t>Where Age is  age of insured , sex  is sex of insured, children is numbers of children with insured.</a:t>
            </a:r>
          </a:p>
          <a:p>
            <a:pPr marL="342900" indent="-342900" algn="l">
              <a:buFont typeface="Arial" panose="020B0604020202020204" pitchFamily="34" charset="0"/>
              <a:buChar char="•"/>
            </a:pPr>
            <a:r>
              <a:rPr lang="en-US" dirty="0"/>
              <a:t>Smoker is the smoking habit of the insured and region is the places where the insured belong.</a:t>
            </a:r>
          </a:p>
          <a:p>
            <a:pPr marL="342900" indent="-342900" algn="l">
              <a:buFont typeface="Arial" panose="020B0604020202020204" pitchFamily="34" charset="0"/>
              <a:buChar char="•"/>
            </a:pPr>
            <a:r>
              <a:rPr lang="en-US" dirty="0"/>
              <a:t>Charges is the total amount have to pay by insured.</a:t>
            </a:r>
          </a:p>
          <a:p>
            <a:pPr marL="342900" indent="-342900" algn="l">
              <a:buFont typeface="Arial" panose="020B0604020202020204" pitchFamily="34" charset="0"/>
              <a:buChar char="•"/>
            </a:pPr>
            <a:r>
              <a:rPr lang="en-US" dirty="0"/>
              <a:t>Here Charge is dependent variables whereas all the other variables is independent.</a:t>
            </a:r>
          </a:p>
          <a:p>
            <a:pPr marL="342900" indent="-342900" algn="l">
              <a:buFont typeface="Arial" panose="020B0604020202020204" pitchFamily="34" charset="0"/>
              <a:buChar char="•"/>
            </a:pPr>
            <a:r>
              <a:rPr lang="en-US" dirty="0"/>
              <a:t>Also, the dataset contains some categorical variable like sex, children(number of children, and region).</a:t>
            </a:r>
          </a:p>
          <a:p>
            <a:pPr marL="342900" indent="-342900" algn="l">
              <a:buFont typeface="Arial" panose="020B0604020202020204" pitchFamily="34" charset="0"/>
              <a:buChar char="•"/>
            </a:pPr>
            <a:r>
              <a:rPr lang="en-US" dirty="0"/>
              <a:t>And The Dataset has 1338 rows.</a:t>
            </a:r>
          </a:p>
          <a:p>
            <a:pPr algn="l"/>
            <a:endParaRPr lang="en-US" dirty="0"/>
          </a:p>
        </p:txBody>
      </p:sp>
    </p:spTree>
    <p:extLst>
      <p:ext uri="{BB962C8B-B14F-4D97-AF65-F5344CB8AC3E}">
        <p14:creationId xmlns:p14="http://schemas.microsoft.com/office/powerpoint/2010/main" val="429493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BB0B32-9516-8010-623C-41E7645D52EA}"/>
              </a:ext>
            </a:extLst>
          </p:cNvPr>
          <p:cNvSpPr>
            <a:spLocks noGrp="1"/>
          </p:cNvSpPr>
          <p:nvPr>
            <p:ph type="title"/>
          </p:nvPr>
        </p:nvSpPr>
        <p:spPr>
          <a:xfrm>
            <a:off x="0" y="22683"/>
            <a:ext cx="10943958" cy="950182"/>
          </a:xfrm>
        </p:spPr>
        <p:txBody>
          <a:bodyPr vert="horz" lIns="91440" tIns="45720" rIns="91440" bIns="45720" rtlCol="0" anchor="ctr">
            <a:normAutofit/>
          </a:bodyPr>
          <a:lstStyle/>
          <a:p>
            <a:r>
              <a:rPr lang="en-US" sz="4800" kern="1200" dirty="0">
                <a:solidFill>
                  <a:schemeClr val="tx1"/>
                </a:solidFill>
                <a:latin typeface="+mj-lt"/>
                <a:ea typeface="+mj-ea"/>
                <a:cs typeface="+mj-cs"/>
              </a:rPr>
              <a:t>Highlights of EDA:</a:t>
            </a:r>
          </a:p>
        </p:txBody>
      </p:sp>
      <p:sp>
        <p:nvSpPr>
          <p:cNvPr id="20" name="Content Placeholder 2">
            <a:extLst>
              <a:ext uri="{FF2B5EF4-FFF2-40B4-BE49-F238E27FC236}">
                <a16:creationId xmlns:a16="http://schemas.microsoft.com/office/drawing/2014/main" id="{F7A384E1-51A9-B61C-BDD0-83C74EF23970}"/>
              </a:ext>
            </a:extLst>
          </p:cNvPr>
          <p:cNvSpPr>
            <a:spLocks noGrp="1"/>
          </p:cNvSpPr>
          <p:nvPr>
            <p:ph sz="half" idx="1"/>
          </p:nvPr>
        </p:nvSpPr>
        <p:spPr>
          <a:xfrm>
            <a:off x="0" y="1128713"/>
            <a:ext cx="4651853" cy="5706605"/>
          </a:xfrm>
        </p:spPr>
        <p:txBody>
          <a:bodyPr vert="horz" lIns="91440" tIns="45720" rIns="91440" bIns="45720" rtlCol="0">
            <a:normAutofit/>
          </a:bodyPr>
          <a:lstStyle/>
          <a:p>
            <a:pPr algn="just"/>
            <a:r>
              <a:rPr lang="en-US" sz="2400" dirty="0"/>
              <a:t>While inspecting data with </a:t>
            </a:r>
            <a:r>
              <a:rPr lang="en-US" sz="2400" b="1" dirty="0" err="1"/>
              <a:t>pastecs</a:t>
            </a:r>
            <a:r>
              <a:rPr lang="en-US" sz="2400" dirty="0"/>
              <a:t>, library for Exploratory data analysis, we see the following  stats.</a:t>
            </a:r>
          </a:p>
          <a:p>
            <a:r>
              <a:rPr lang="en-US" sz="2400" dirty="0"/>
              <a:t>Here sex, smoker, region have no any stats since they are categorical variable</a:t>
            </a:r>
            <a:r>
              <a:rPr lang="en-US" sz="2000" dirty="0"/>
              <a:t>.</a:t>
            </a:r>
          </a:p>
          <a:p>
            <a:endParaRPr lang="en-US" sz="2000" dirty="0"/>
          </a:p>
        </p:txBody>
      </p:sp>
      <p:grpSp>
        <p:nvGrpSpPr>
          <p:cNvPr id="21"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AD874611-D86B-2794-E2E2-AD2B55F816D4}"/>
              </a:ext>
            </a:extLst>
          </p:cNvPr>
          <p:cNvPicPr>
            <a:picLocks noGrp="1" noChangeAspect="1"/>
          </p:cNvPicPr>
          <p:nvPr>
            <p:ph sz="half" idx="2"/>
          </p:nvPr>
        </p:nvPicPr>
        <p:blipFill>
          <a:blip r:embed="rId2"/>
          <a:stretch>
            <a:fillRect/>
          </a:stretch>
        </p:blipFill>
        <p:spPr>
          <a:xfrm>
            <a:off x="4651853" y="0"/>
            <a:ext cx="7540145" cy="685800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877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C49E-563D-45F4-C0FC-8117FF1AED86}"/>
              </a:ext>
            </a:extLst>
          </p:cNvPr>
          <p:cNvSpPr>
            <a:spLocks noGrp="1"/>
          </p:cNvSpPr>
          <p:nvPr>
            <p:ph type="title"/>
          </p:nvPr>
        </p:nvSpPr>
        <p:spPr>
          <a:xfrm>
            <a:off x="0" y="0"/>
            <a:ext cx="4599830" cy="785813"/>
          </a:xfrm>
        </p:spPr>
        <p:txBody>
          <a:bodyPr vert="horz" lIns="91440" tIns="45720" rIns="91440" bIns="45720" rtlCol="0" anchor="ctr">
            <a:normAutofit fontScale="90000"/>
          </a:bodyPr>
          <a:lstStyle/>
          <a:p>
            <a:r>
              <a:rPr lang="en-US" sz="6000" kern="1200" dirty="0">
                <a:solidFill>
                  <a:schemeClr val="tx1"/>
                </a:solidFill>
                <a:latin typeface="+mj-lt"/>
                <a:ea typeface="+mj-ea"/>
                <a:cs typeface="+mj-cs"/>
              </a:rPr>
              <a:t>Model:</a:t>
            </a:r>
            <a:endParaRPr lang="en-US"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16339343-2D3E-B108-D9C1-DE841F17B361}"/>
              </a:ext>
            </a:extLst>
          </p:cNvPr>
          <p:cNvSpPr>
            <a:spLocks noGrp="1"/>
          </p:cNvSpPr>
          <p:nvPr>
            <p:ph sz="half" idx="1"/>
          </p:nvPr>
        </p:nvSpPr>
        <p:spPr>
          <a:xfrm>
            <a:off x="-1" y="785813"/>
            <a:ext cx="4599829" cy="6072187"/>
          </a:xfrm>
        </p:spPr>
        <p:txBody>
          <a:bodyPr vert="horz" lIns="91440" tIns="45720" rIns="91440" bIns="45720" rtlCol="0">
            <a:normAutofit/>
          </a:bodyPr>
          <a:lstStyle/>
          <a:p>
            <a:r>
              <a:rPr lang="en-US" sz="1600" dirty="0"/>
              <a:t>The Initial model looks like:</a:t>
            </a:r>
            <a:br>
              <a:rPr lang="en-US" sz="1600" b="1" dirty="0"/>
            </a:br>
            <a:r>
              <a:rPr lang="en-US" sz="1600" b="1" dirty="0"/>
              <a:t>charges= -11927.17 + 257.19(age) + 336.91(bmi) + 23836(smoker-yes) +1635.78(children2)</a:t>
            </a:r>
          </a:p>
          <a:p>
            <a:r>
              <a:rPr lang="en-US" sz="1600" dirty="0"/>
              <a:t>Since There is </a:t>
            </a:r>
            <a:r>
              <a:rPr lang="en-US" sz="1600" dirty="0" err="1"/>
              <a:t>Heterscedasticity</a:t>
            </a:r>
            <a:r>
              <a:rPr lang="en-US" sz="1600" dirty="0"/>
              <a:t> present in the given data, we’ve removed it using logarithmic method after that diagnostics the model looks like:</a:t>
            </a:r>
            <a:br>
              <a:rPr lang="en-US" sz="1600" dirty="0"/>
            </a:br>
            <a:r>
              <a:rPr lang="en-US" sz="1600" b="1" dirty="0"/>
              <a:t>log(charges)= 6.9692685+0.0348147*age+0.0104155*bmi+(1.5437176)smoker+children1*0.1423780+children2*0.2792741+children3*0.2494404+</a:t>
            </a:r>
            <a:r>
              <a:rPr lang="en-US" sz="1600" dirty="0"/>
              <a:t> </a:t>
            </a:r>
            <a:r>
              <a:rPr lang="en-US" sz="1600" b="1" dirty="0"/>
              <a:t>(children4*0.5197718)+children5*0.3979236</a:t>
            </a:r>
            <a:r>
              <a:rPr lang="en-US" sz="1600" dirty="0">
                <a:effectLst/>
              </a:rPr>
              <a:t> </a:t>
            </a:r>
            <a:endParaRPr lang="en-US" sz="1600" dirty="0"/>
          </a:p>
          <a:p>
            <a:r>
              <a:rPr lang="en-US" sz="1600" dirty="0"/>
              <a:t>The initial and final model has R-Squared value of 0.7516 and and 0.7644.</a:t>
            </a:r>
          </a:p>
          <a:p>
            <a:r>
              <a:rPr lang="en-US" sz="1600" dirty="0"/>
              <a:t>Which means there is significant relationship between  variables though there is some homoscedasticity</a:t>
            </a:r>
            <a:r>
              <a:rPr lang="en-US" sz="1300" dirty="0"/>
              <a:t>.</a:t>
            </a:r>
          </a:p>
        </p:txBody>
      </p:sp>
      <p:sp>
        <p:nvSpPr>
          <p:cNvPr id="53" name="Rectangle 5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6AE8BAD-5138-BCB7-4C01-AA7DF0F14269}"/>
              </a:ext>
            </a:extLst>
          </p:cNvPr>
          <p:cNvPicPr>
            <a:picLocks noGrp="1" noChangeAspect="1"/>
          </p:cNvPicPr>
          <p:nvPr>
            <p:ph sz="half" idx="2"/>
          </p:nvPr>
        </p:nvPicPr>
        <p:blipFill>
          <a:blip r:embed="rId2"/>
          <a:stretch>
            <a:fillRect/>
          </a:stretch>
        </p:blipFill>
        <p:spPr>
          <a:xfrm>
            <a:off x="4599830" y="1370908"/>
            <a:ext cx="7107956" cy="5206578"/>
          </a:xfrm>
          <a:prstGeom prst="rect">
            <a:avLst/>
          </a:prstGeom>
          <a:effectLst/>
        </p:spPr>
      </p:pic>
      <p:pic>
        <p:nvPicPr>
          <p:cNvPr id="36" name="Content Placeholder 4">
            <a:extLst>
              <a:ext uri="{FF2B5EF4-FFF2-40B4-BE49-F238E27FC236}">
                <a16:creationId xmlns:a16="http://schemas.microsoft.com/office/drawing/2014/main" id="{C9006018-306A-3276-A203-4E82A262DE84}"/>
              </a:ext>
            </a:extLst>
          </p:cNvPr>
          <p:cNvPicPr>
            <a:picLocks noChangeAspect="1"/>
          </p:cNvPicPr>
          <p:nvPr/>
        </p:nvPicPr>
        <p:blipFill>
          <a:blip r:embed="rId2"/>
          <a:stretch>
            <a:fillRect/>
          </a:stretch>
        </p:blipFill>
        <p:spPr>
          <a:xfrm>
            <a:off x="4599830" y="0"/>
            <a:ext cx="7592170" cy="6858000"/>
          </a:xfrm>
          <a:prstGeom prst="rect">
            <a:avLst/>
          </a:prstGeom>
          <a:effectLst/>
        </p:spPr>
      </p:pic>
    </p:spTree>
    <p:extLst>
      <p:ext uri="{BB962C8B-B14F-4D97-AF65-F5344CB8AC3E}">
        <p14:creationId xmlns:p14="http://schemas.microsoft.com/office/powerpoint/2010/main" val="191847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D1C4E9-61FE-5741-EED2-3BF20FF91CF2}"/>
              </a:ext>
            </a:extLst>
          </p:cNvPr>
          <p:cNvSpPr>
            <a:spLocks noGrp="1"/>
          </p:cNvSpPr>
          <p:nvPr>
            <p:ph type="title"/>
          </p:nvPr>
        </p:nvSpPr>
        <p:spPr>
          <a:xfrm>
            <a:off x="0" y="0"/>
            <a:ext cx="3043238" cy="828675"/>
          </a:xfrm>
        </p:spPr>
        <p:txBody>
          <a:bodyPr>
            <a:normAutofit fontScale="90000"/>
          </a:bodyPr>
          <a:lstStyle/>
          <a:p>
            <a:pPr algn="l"/>
            <a:r>
              <a:rPr lang="en-US" sz="6000" dirty="0"/>
              <a:t>Findings:</a:t>
            </a:r>
            <a:endParaRPr lang="en-US" dirty="0"/>
          </a:p>
        </p:txBody>
      </p:sp>
      <p:pic>
        <p:nvPicPr>
          <p:cNvPr id="11" name="Picture Placeholder 10">
            <a:extLst>
              <a:ext uri="{FF2B5EF4-FFF2-40B4-BE49-F238E27FC236}">
                <a16:creationId xmlns:a16="http://schemas.microsoft.com/office/drawing/2014/main" id="{321CBB62-EEBE-5481-D3D4-91DDADA0F496}"/>
              </a:ext>
            </a:extLst>
          </p:cNvPr>
          <p:cNvPicPr>
            <a:picLocks noGrp="1" noChangeAspect="1"/>
          </p:cNvPicPr>
          <p:nvPr>
            <p:ph type="pic" idx="1"/>
          </p:nvPr>
        </p:nvPicPr>
        <p:blipFill>
          <a:blip r:embed="rId2"/>
          <a:srcRect t="2366" b="2366"/>
          <a:stretch>
            <a:fillRect/>
          </a:stretch>
        </p:blipFill>
        <p:spPr>
          <a:xfrm>
            <a:off x="5057775" y="0"/>
            <a:ext cx="7210425" cy="6858000"/>
          </a:xfrm>
          <a:prstGeom prst="rect">
            <a:avLst/>
          </a:prstGeom>
        </p:spPr>
      </p:pic>
      <p:sp>
        <p:nvSpPr>
          <p:cNvPr id="6" name="Subtitle 5">
            <a:extLst>
              <a:ext uri="{FF2B5EF4-FFF2-40B4-BE49-F238E27FC236}">
                <a16:creationId xmlns:a16="http://schemas.microsoft.com/office/drawing/2014/main" id="{976946C1-7D0B-50EE-228F-8839CF4FD426}"/>
              </a:ext>
            </a:extLst>
          </p:cNvPr>
          <p:cNvSpPr>
            <a:spLocks noGrp="1"/>
          </p:cNvSpPr>
          <p:nvPr>
            <p:ph type="body" sz="half" idx="2"/>
          </p:nvPr>
        </p:nvSpPr>
        <p:spPr>
          <a:xfrm>
            <a:off x="0" y="685800"/>
            <a:ext cx="4772025" cy="5183188"/>
          </a:xfrm>
        </p:spPr>
        <p:txBody>
          <a:bodyPr>
            <a:normAutofit/>
          </a:bodyPr>
          <a:lstStyle/>
          <a:p>
            <a:pPr marL="342900" indent="-342900" algn="just">
              <a:buFont typeface="Arial" panose="020B0604020202020204" pitchFamily="34" charset="0"/>
              <a:buChar char="•"/>
            </a:pPr>
            <a:r>
              <a:rPr lang="en-US" sz="2400" dirty="0"/>
              <a:t>There is no multicollinearity detected in the model. However, there are outliers and leverages and  influential points in the model.</a:t>
            </a:r>
          </a:p>
          <a:p>
            <a:pPr marL="342900" indent="-342900" algn="just">
              <a:buFont typeface="Arial" panose="020B0604020202020204" pitchFamily="34" charset="0"/>
              <a:buChar char="•"/>
            </a:pPr>
            <a:r>
              <a:rPr lang="en-US" sz="2400" dirty="0"/>
              <a:t>To to heteroscedasticity some of the categorical variable have no significant contribution to  the model which is corrected using logarithmic diagnostic. Afterwards, all the variable has equal contribution on determining the dependent variables</a:t>
            </a:r>
            <a:r>
              <a:rPr lang="en-US" dirty="0"/>
              <a:t>.</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67376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7B20-441D-E25E-EC26-5DAF81288606}"/>
              </a:ext>
            </a:extLst>
          </p:cNvPr>
          <p:cNvSpPr>
            <a:spLocks noGrp="1"/>
          </p:cNvSpPr>
          <p:nvPr>
            <p:ph type="title"/>
          </p:nvPr>
        </p:nvSpPr>
        <p:spPr>
          <a:xfrm>
            <a:off x="0" y="0"/>
            <a:ext cx="4772025" cy="987425"/>
          </a:xfrm>
        </p:spPr>
        <p:txBody>
          <a:bodyPr>
            <a:normAutofit/>
          </a:bodyPr>
          <a:lstStyle/>
          <a:p>
            <a:r>
              <a:rPr lang="en-US" sz="5400" dirty="0"/>
              <a:t>Conclusions:</a:t>
            </a:r>
          </a:p>
        </p:txBody>
      </p:sp>
      <p:sp>
        <p:nvSpPr>
          <p:cNvPr id="4" name="Text Placeholder 3">
            <a:extLst>
              <a:ext uri="{FF2B5EF4-FFF2-40B4-BE49-F238E27FC236}">
                <a16:creationId xmlns:a16="http://schemas.microsoft.com/office/drawing/2014/main" id="{B9752D0C-4B2B-26FB-4CC0-F46EDDC0861A}"/>
              </a:ext>
            </a:extLst>
          </p:cNvPr>
          <p:cNvSpPr>
            <a:spLocks noGrp="1"/>
          </p:cNvSpPr>
          <p:nvPr>
            <p:ph type="body" sz="half" idx="2"/>
          </p:nvPr>
        </p:nvSpPr>
        <p:spPr>
          <a:xfrm>
            <a:off x="-1" y="995363"/>
            <a:ext cx="7672389" cy="4873625"/>
          </a:xfrm>
        </p:spPr>
        <p:txBody>
          <a:bodyPr>
            <a:normAutofit/>
          </a:bodyPr>
          <a:lstStyle/>
          <a:p>
            <a:pPr marL="285750" indent="-285750" algn="just">
              <a:buFont typeface="Arial" panose="020B0604020202020204" pitchFamily="34" charset="0"/>
              <a:buChar char="•"/>
            </a:pPr>
            <a:r>
              <a:rPr lang="en-US" sz="2800" dirty="0"/>
              <a:t>We have fitted a linear regression model to the dataset using R and predicted the values for different conditions using the model. </a:t>
            </a:r>
          </a:p>
          <a:p>
            <a:pPr marL="285750" indent="-285750" algn="just">
              <a:buFont typeface="Arial" panose="020B0604020202020204" pitchFamily="34" charset="0"/>
              <a:buChar char="•"/>
            </a:pPr>
            <a:r>
              <a:rPr lang="en-US" sz="2800" dirty="0"/>
              <a:t>The model has a precision of 76.44 %, which can be improved by adding additional datasets or by removing a few categorical variables from the dataset.</a:t>
            </a:r>
          </a:p>
          <a:p>
            <a:pPr algn="just"/>
            <a:r>
              <a:rPr lang="en-US" dirty="0"/>
              <a:t> </a:t>
            </a:r>
          </a:p>
        </p:txBody>
      </p:sp>
      <p:pic>
        <p:nvPicPr>
          <p:cNvPr id="26" name="Picture Placeholder 25" descr="A picture containing text, person, red&#10;&#10;Description automatically generated">
            <a:extLst>
              <a:ext uri="{FF2B5EF4-FFF2-40B4-BE49-F238E27FC236}">
                <a16:creationId xmlns:a16="http://schemas.microsoft.com/office/drawing/2014/main" id="{0B5DA3EB-AA0A-0BEC-D6EB-5DA70271CC8F}"/>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2539" r="2539"/>
          <a:stretch>
            <a:fillRect/>
          </a:stretch>
        </p:blipFill>
        <p:spPr>
          <a:xfrm>
            <a:off x="8236355" y="987425"/>
            <a:ext cx="2720948" cy="2148485"/>
          </a:xfrm>
        </p:spPr>
      </p:pic>
      <p:pic>
        <p:nvPicPr>
          <p:cNvPr id="29" name="Picture 28" descr="Text&#10;&#10;Description automatically generated">
            <a:extLst>
              <a:ext uri="{FF2B5EF4-FFF2-40B4-BE49-F238E27FC236}">
                <a16:creationId xmlns:a16="http://schemas.microsoft.com/office/drawing/2014/main" id="{B7E7FE93-9743-417E-1424-9214F212C48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410919" y="3429000"/>
            <a:ext cx="3188776" cy="3188776"/>
          </a:xfrm>
          <a:prstGeom prst="rect">
            <a:avLst/>
          </a:prstGeom>
        </p:spPr>
      </p:pic>
    </p:spTree>
    <p:extLst>
      <p:ext uri="{BB962C8B-B14F-4D97-AF65-F5344CB8AC3E}">
        <p14:creationId xmlns:p14="http://schemas.microsoft.com/office/powerpoint/2010/main" val="1657829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1000" fill="hold"/>
                                        <p:tgtEl>
                                          <p:spTgt spid="29"/>
                                        </p:tgtEl>
                                        <p:attrNameLst>
                                          <p:attrName>ppt_x</p:attrName>
                                        </p:attrNameLst>
                                      </p:cBhvr>
                                      <p:tavLst>
                                        <p:tav tm="0">
                                          <p:val>
                                            <p:strVal val="#ppt_x"/>
                                          </p:val>
                                        </p:tav>
                                        <p:tav tm="100000">
                                          <p:val>
                                            <p:strVal val="#ppt_x"/>
                                          </p:val>
                                        </p:tav>
                                      </p:tavLst>
                                    </p:anim>
                                    <p:anim calcmode="lin" valueType="num">
                                      <p:cBhvr additive="base">
                                        <p:cTn id="13"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450</Words>
  <Application>Microsoft Macintosh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Linear Regression Project for Medical Insurance Forecast </vt:lpstr>
      <vt:lpstr>Introduction:</vt:lpstr>
      <vt:lpstr>Introduction To Dataset:</vt:lpstr>
      <vt:lpstr>Highlights of EDA:</vt:lpstr>
      <vt:lpstr>Model:</vt:lpstr>
      <vt:lpstr>Findings: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Upreti, Ishwor</dc:creator>
  <cp:lastModifiedBy>Upreti, Ishwor</cp:lastModifiedBy>
  <cp:revision>2</cp:revision>
  <dcterms:created xsi:type="dcterms:W3CDTF">2022-04-18T22:42:44Z</dcterms:created>
  <dcterms:modified xsi:type="dcterms:W3CDTF">2022-04-19T04:16:20Z</dcterms:modified>
</cp:coreProperties>
</file>