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JEROME J</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4484889" y="2987209"/>
            <a:ext cx="4195239" cy="918746"/>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35</cp:revision>
  <dcterms:created xsi:type="dcterms:W3CDTF">2021-05-26T16:50:10Z</dcterms:created>
  <dcterms:modified xsi:type="dcterms:W3CDTF">2024-04-23T13:16:27Z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