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273300"/>
            <a:ext cx="7856530" cy="85920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189530"/>
            <a:ext cx="6248095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572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736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2307623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8163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73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7222"/>
            <a:ext cx="4040188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2073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7222"/>
            <a:ext cx="4041775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6641-A64B-466D-9897-3C9407D18196}" type="datetimeFigureOut">
              <a:rPr lang="en-NZ" smtClean="0"/>
              <a:t>9/08/2016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D48E-5CE1-45AC-B40B-DFC79E85BCD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13" y="2477472"/>
            <a:ext cx="4248472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/>
              <a:t>On motorway bridge over a small river.  In a rural area.  There is farmland on both sides of the road. </a:t>
            </a:r>
            <a:r>
              <a:rPr lang="en-NZ" smtClean="0"/>
              <a:t>To </a:t>
            </a:r>
            <a:r>
              <a:rPr lang="en-NZ"/>
              <a:t>the right there is a group of tall trees on the side of the river.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273" y="2017458"/>
            <a:ext cx="4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mtClean="0">
                <a:solidFill>
                  <a:schemeClr val="bg1"/>
                </a:solidFill>
              </a:rPr>
              <a:t>Where am I? (e.g. for emergency services)…</a:t>
            </a:r>
            <a:endParaRPr lang="en-NZ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458" y="4319788"/>
            <a:ext cx="4248472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mtClean="0"/>
              <a:t>2.4 kilometers south-west Waitaki-Steward Road, 46 meters south of high terrace on east side of road.</a:t>
            </a:r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91510" y="3904752"/>
            <a:ext cx="605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mtClean="0">
                <a:solidFill>
                  <a:schemeClr val="bg1"/>
                </a:solidFill>
              </a:rPr>
              <a:t>Where was this specimen collected (with Landcare Research)? </a:t>
            </a:r>
            <a:endParaRPr lang="en-NZ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547" y="5447434"/>
            <a:ext cx="548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mtClean="0">
                <a:solidFill>
                  <a:schemeClr val="bg1"/>
                </a:solidFill>
              </a:rPr>
              <a:t>What was the impact of the disaster (e.g. social media)? </a:t>
            </a:r>
            <a:endParaRPr lang="en-NZ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913" y="5934826"/>
            <a:ext cx="4248472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mtClean="0"/>
              <a:t>A power line is down near the library, opposite the supermarket.</a:t>
            </a:r>
            <a:endParaRPr lang="en-NZ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21" y="2678455"/>
            <a:ext cx="2219224" cy="180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5-Point Star 12"/>
          <p:cNvSpPr/>
          <p:nvPr/>
        </p:nvSpPr>
        <p:spPr>
          <a:xfrm>
            <a:off x="7328594" y="3822291"/>
            <a:ext cx="252028" cy="28290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ight Arrow 13"/>
          <p:cNvSpPr/>
          <p:nvPr/>
        </p:nvSpPr>
        <p:spPr>
          <a:xfrm>
            <a:off x="5492390" y="3423008"/>
            <a:ext cx="1008112" cy="4817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2" descr="http://earthquakesonline.files.wordpress.com/2010/10/christchurch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21" y="4804009"/>
            <a:ext cx="2232650" cy="141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5337477" y="5842008"/>
            <a:ext cx="1008112" cy="48174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07264" y="1249923"/>
            <a:ext cx="6843642" cy="74897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mtClean="0">
                <a:solidFill>
                  <a:srgbClr val="FFC000"/>
                </a:solidFill>
              </a:rPr>
              <a:t>Geospatial Natural Language</a:t>
            </a:r>
            <a:endParaRPr lang="en-NZ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003976"/>
          </a:xfrm>
        </p:spPr>
        <p:txBody>
          <a:bodyPr/>
          <a:lstStyle/>
          <a:p>
            <a:r>
              <a:rPr lang="en-NZ" smtClean="0"/>
              <a:t>Geospatial Data Integration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Especially at a semantic level:</a:t>
            </a:r>
          </a:p>
          <a:p>
            <a:pPr lvl="1"/>
            <a:r>
              <a:rPr lang="en-NZ" smtClean="0">
                <a:solidFill>
                  <a:schemeClr val="bg1"/>
                </a:solidFill>
              </a:rPr>
              <a:t>Integrating data that uses different categorisations</a:t>
            </a:r>
          </a:p>
          <a:p>
            <a:r>
              <a:rPr lang="en-NZ" smtClean="0"/>
              <a:t>Dynamic integration</a:t>
            </a:r>
          </a:p>
          <a:p>
            <a:r>
              <a:rPr lang="en-NZ" smtClean="0">
                <a:solidFill>
                  <a:schemeClr val="bg1"/>
                </a:solidFill>
              </a:rPr>
              <a:t>Spatial data infrastructures</a:t>
            </a:r>
          </a:p>
          <a:p>
            <a:r>
              <a:rPr lang="en-NZ" smtClean="0"/>
              <a:t>Our Land and Water National Science Challenge</a:t>
            </a:r>
            <a:endParaRPr lang="en-NZ" smtClean="0">
              <a:solidFill>
                <a:schemeClr val="bg1"/>
              </a:solidFill>
            </a:endParaRPr>
          </a:p>
          <a:p>
            <a:pPr lvl="1"/>
            <a:endParaRPr lang="en-NZ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7608"/>
      </p:ext>
    </p:extLst>
  </p:cSld>
  <p:clrMapOvr>
    <a:masterClrMapping/>
  </p:clrMapOvr>
</p:sld>
</file>

<file path=ppt/theme/theme1.xml><?xml version="1.0" encoding="utf-8"?>
<a:theme xmlns:a="http://schemas.openxmlformats.org/drawingml/2006/main" name="584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5849</Template>
  <TotalTime>70</TotalTime>
  <Words>135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5849</vt:lpstr>
      <vt:lpstr>PowerPoint Presentation</vt:lpstr>
      <vt:lpstr>Geospatial Data Integration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Stock, Kristin</dc:creator>
  <cp:lastModifiedBy>Stock, Kristin</cp:lastModifiedBy>
  <cp:revision>6</cp:revision>
  <dcterms:created xsi:type="dcterms:W3CDTF">2016-08-09T00:06:07Z</dcterms:created>
  <dcterms:modified xsi:type="dcterms:W3CDTF">2016-08-09T01:16:21Z</dcterms:modified>
</cp:coreProperties>
</file>