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Default Extension="jpeg" ContentType="image/jpeg"/>
  <Override PartName="/ppt/slideLayouts/slideLayout16.xml" ContentType="application/vnd.openxmlformats-officedocument.presentationml.slideLayout+xml"/>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3945" r:id="rId2"/>
  </p:sldMasterIdLst>
  <p:notesMasterIdLst>
    <p:notesMasterId r:id="rId70"/>
  </p:notesMasterIdLst>
  <p:handoutMasterIdLst>
    <p:handoutMasterId r:id="rId71"/>
  </p:handoutMasterIdLst>
  <p:sldIdLst>
    <p:sldId id="500" r:id="rId3"/>
    <p:sldId id="627" r:id="rId4"/>
    <p:sldId id="845" r:id="rId5"/>
    <p:sldId id="541" r:id="rId6"/>
    <p:sldId id="735" r:id="rId7"/>
    <p:sldId id="710" r:id="rId8"/>
    <p:sldId id="835" r:id="rId9"/>
    <p:sldId id="832" r:id="rId10"/>
    <p:sldId id="736" r:id="rId11"/>
    <p:sldId id="836" r:id="rId12"/>
    <p:sldId id="833" r:id="rId13"/>
    <p:sldId id="737" r:id="rId14"/>
    <p:sldId id="860" r:id="rId15"/>
    <p:sldId id="837" r:id="rId16"/>
    <p:sldId id="838" r:id="rId17"/>
    <p:sldId id="846" r:id="rId18"/>
    <p:sldId id="738" r:id="rId19"/>
    <p:sldId id="739" r:id="rId20"/>
    <p:sldId id="711" r:id="rId21"/>
    <p:sldId id="776" r:id="rId22"/>
    <p:sldId id="839" r:id="rId23"/>
    <p:sldId id="740" r:id="rId24"/>
    <p:sldId id="840" r:id="rId25"/>
    <p:sldId id="741" r:id="rId26"/>
    <p:sldId id="861" r:id="rId27"/>
    <p:sldId id="712" r:id="rId28"/>
    <p:sldId id="742" r:id="rId29"/>
    <p:sldId id="777" r:id="rId30"/>
    <p:sldId id="778" r:id="rId31"/>
    <p:sldId id="862" r:id="rId32"/>
    <p:sldId id="847" r:id="rId33"/>
    <p:sldId id="779" r:id="rId34"/>
    <p:sldId id="714" r:id="rId35"/>
    <p:sldId id="848" r:id="rId36"/>
    <p:sldId id="780" r:id="rId37"/>
    <p:sldId id="849" r:id="rId38"/>
    <p:sldId id="850" r:id="rId39"/>
    <p:sldId id="863" r:id="rId40"/>
    <p:sldId id="852" r:id="rId41"/>
    <p:sldId id="853" r:id="rId42"/>
    <p:sldId id="855" r:id="rId43"/>
    <p:sldId id="745" r:id="rId44"/>
    <p:sldId id="746" r:id="rId45"/>
    <p:sldId id="747" r:id="rId46"/>
    <p:sldId id="822" r:id="rId47"/>
    <p:sldId id="782" r:id="rId48"/>
    <p:sldId id="748" r:id="rId49"/>
    <p:sldId id="783" r:id="rId50"/>
    <p:sldId id="784" r:id="rId51"/>
    <p:sldId id="842" r:id="rId52"/>
    <p:sldId id="715" r:id="rId53"/>
    <p:sldId id="786" r:id="rId54"/>
    <p:sldId id="716" r:id="rId55"/>
    <p:sldId id="843" r:id="rId56"/>
    <p:sldId id="749" r:id="rId57"/>
    <p:sldId id="787" r:id="rId58"/>
    <p:sldId id="856" r:id="rId59"/>
    <p:sldId id="825" r:id="rId60"/>
    <p:sldId id="826" r:id="rId61"/>
    <p:sldId id="827" r:id="rId62"/>
    <p:sldId id="844" r:id="rId63"/>
    <p:sldId id="828" r:id="rId64"/>
    <p:sldId id="829" r:id="rId65"/>
    <p:sldId id="831" r:id="rId66"/>
    <p:sldId id="857" r:id="rId67"/>
    <p:sldId id="858" r:id="rId68"/>
    <p:sldId id="681" r:id="rId69"/>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C0C0C4"/>
    <a:srgbClr val="678DC5"/>
    <a:srgbClr val="3E67A4"/>
    <a:srgbClr val="3E8DC5"/>
    <a:srgbClr val="5F5F65"/>
    <a:srgbClr val="7E7E86"/>
    <a:srgbClr val="FFFFFF"/>
    <a:srgbClr val="8E8E95"/>
  </p:clrMru>
  <p:extLst>
    <p:ext uri="{E76CE94A-603C-4142-B9EB-6D1370010A27}">
      <p14:discardImageEditData xmlns="" xmlns:p14="http://schemas.microsoft.com/office/powerpoint/2010/main" val="0"/>
    </p:ext>
    <p:ext uri="{D31A062A-798A-4329-ABDD-BBA856620510}">
      <p14:defaultImageDpi xmlns=""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744" autoAdjust="0"/>
    <p:restoredTop sz="89565" autoAdjust="0"/>
  </p:normalViewPr>
  <p:slideViewPr>
    <p:cSldViewPr snapToGrid="0">
      <p:cViewPr>
        <p:scale>
          <a:sx n="75" d="100"/>
          <a:sy n="75" d="100"/>
        </p:scale>
        <p:origin x="-1434" y="-672"/>
      </p:cViewPr>
      <p:guideLst>
        <p:guide orient="horz" pos="2160"/>
        <p:guide pos="2880"/>
      </p:guideLst>
    </p:cSldViewPr>
  </p:slideViewPr>
  <p:outlineViewPr>
    <p:cViewPr>
      <p:scale>
        <a:sx n="33" d="100"/>
        <a:sy n="33" d="100"/>
      </p:scale>
      <p:origin x="0" y="5022"/>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 r:id="rId55" collapse="1"/>
      <p:sld r:id="rId56" collapse="1"/>
      <p:sld r:id="rId57" collapse="1"/>
      <p:sld r:id="rId58" collapse="1"/>
      <p:sld r:id="rId59" collapse="1"/>
      <p:sld r:id="rId60" collapse="1"/>
      <p:sld r:id="rId61" collapse="1"/>
      <p:sld r:id="rId62" collapse="1"/>
      <p:sld r:id="rId63" collapse="1"/>
      <p:sld r:id="rId64" collapse="1"/>
    </p:sldLst>
  </p:outlineViewPr>
  <p:notesTextViewPr>
    <p:cViewPr>
      <p:scale>
        <a:sx n="100" d="100"/>
        <a:sy n="100" d="100"/>
      </p:scale>
      <p:origin x="0" y="0"/>
    </p:cViewPr>
  </p:notesTextViewPr>
  <p:sorterViewPr>
    <p:cViewPr>
      <p:scale>
        <a:sx n="100" d="100"/>
        <a:sy n="100" d="100"/>
      </p:scale>
      <p:origin x="0" y="7596"/>
    </p:cViewPr>
  </p:sorterViewPr>
  <p:notesViewPr>
    <p:cSldViewPr snapToGrid="0">
      <p:cViewPr varScale="1">
        <p:scale>
          <a:sx n="66" d="100"/>
          <a:sy n="66" d="100"/>
        </p:scale>
        <p:origin x="0" y="0"/>
      </p:cViewPr>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 Type="http://schemas.openxmlformats.org/officeDocument/2006/relationships/slide" Target="slides/slide5.xml"/><Relationship Id="rId71"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s>
</file>

<file path=ppt/_rels/viewProps.xml.rels><?xml version="1.0" encoding="UTF-8" standalone="yes"?>
<Relationships xmlns="http://schemas.openxmlformats.org/package/2006/relationships"><Relationship Id="rId13" Type="http://schemas.openxmlformats.org/officeDocument/2006/relationships/slide" Target="slides/slide15.xml"/><Relationship Id="rId18" Type="http://schemas.openxmlformats.org/officeDocument/2006/relationships/slide" Target="slides/slide20.xml"/><Relationship Id="rId26" Type="http://schemas.openxmlformats.org/officeDocument/2006/relationships/slide" Target="slides/slide28.xml"/><Relationship Id="rId39" Type="http://schemas.openxmlformats.org/officeDocument/2006/relationships/slide" Target="slides/slide41.xml"/><Relationship Id="rId21" Type="http://schemas.openxmlformats.org/officeDocument/2006/relationships/slide" Target="slides/slide23.xml"/><Relationship Id="rId34" Type="http://schemas.openxmlformats.org/officeDocument/2006/relationships/slide" Target="slides/slide36.xml"/><Relationship Id="rId42" Type="http://schemas.openxmlformats.org/officeDocument/2006/relationships/slide" Target="slides/slide44.xml"/><Relationship Id="rId47" Type="http://schemas.openxmlformats.org/officeDocument/2006/relationships/slide" Target="slides/slide49.xml"/><Relationship Id="rId50" Type="http://schemas.openxmlformats.org/officeDocument/2006/relationships/slide" Target="slides/slide52.xml"/><Relationship Id="rId55" Type="http://schemas.openxmlformats.org/officeDocument/2006/relationships/slide" Target="slides/slide57.xml"/><Relationship Id="rId63" Type="http://schemas.openxmlformats.org/officeDocument/2006/relationships/slide" Target="slides/slide65.xml"/><Relationship Id="rId7" Type="http://schemas.openxmlformats.org/officeDocument/2006/relationships/slide" Target="slides/slide9.xml"/><Relationship Id="rId2" Type="http://schemas.openxmlformats.org/officeDocument/2006/relationships/slide" Target="slides/slide3.xml"/><Relationship Id="rId16" Type="http://schemas.openxmlformats.org/officeDocument/2006/relationships/slide" Target="slides/slide18.xml"/><Relationship Id="rId20" Type="http://schemas.openxmlformats.org/officeDocument/2006/relationships/slide" Target="slides/slide22.xml"/><Relationship Id="rId29" Type="http://schemas.openxmlformats.org/officeDocument/2006/relationships/slide" Target="slides/slide31.xml"/><Relationship Id="rId41" Type="http://schemas.openxmlformats.org/officeDocument/2006/relationships/slide" Target="slides/slide43.xml"/><Relationship Id="rId54" Type="http://schemas.openxmlformats.org/officeDocument/2006/relationships/slide" Target="slides/slide56.xml"/><Relationship Id="rId62" Type="http://schemas.openxmlformats.org/officeDocument/2006/relationships/slide" Target="slides/slide64.xml"/><Relationship Id="rId1" Type="http://schemas.openxmlformats.org/officeDocument/2006/relationships/slide" Target="slides/slide2.xml"/><Relationship Id="rId6" Type="http://schemas.openxmlformats.org/officeDocument/2006/relationships/slide" Target="slides/slide8.xml"/><Relationship Id="rId11" Type="http://schemas.openxmlformats.org/officeDocument/2006/relationships/slide" Target="slides/slide13.xml"/><Relationship Id="rId24" Type="http://schemas.openxmlformats.org/officeDocument/2006/relationships/slide" Target="slides/slide26.xml"/><Relationship Id="rId32" Type="http://schemas.openxmlformats.org/officeDocument/2006/relationships/slide" Target="slides/slide34.xml"/><Relationship Id="rId37" Type="http://schemas.openxmlformats.org/officeDocument/2006/relationships/slide" Target="slides/slide39.xml"/><Relationship Id="rId40" Type="http://schemas.openxmlformats.org/officeDocument/2006/relationships/slide" Target="slides/slide42.xml"/><Relationship Id="rId45" Type="http://schemas.openxmlformats.org/officeDocument/2006/relationships/slide" Target="slides/slide47.xml"/><Relationship Id="rId53" Type="http://schemas.openxmlformats.org/officeDocument/2006/relationships/slide" Target="slides/slide55.xml"/><Relationship Id="rId58" Type="http://schemas.openxmlformats.org/officeDocument/2006/relationships/slide" Target="slides/slide60.xml"/><Relationship Id="rId5" Type="http://schemas.openxmlformats.org/officeDocument/2006/relationships/slide" Target="slides/slide7.xml"/><Relationship Id="rId15" Type="http://schemas.openxmlformats.org/officeDocument/2006/relationships/slide" Target="slides/slide17.xml"/><Relationship Id="rId23" Type="http://schemas.openxmlformats.org/officeDocument/2006/relationships/slide" Target="slides/slide25.xml"/><Relationship Id="rId28" Type="http://schemas.openxmlformats.org/officeDocument/2006/relationships/slide" Target="slides/slide30.xml"/><Relationship Id="rId36" Type="http://schemas.openxmlformats.org/officeDocument/2006/relationships/slide" Target="slides/slide38.xml"/><Relationship Id="rId49" Type="http://schemas.openxmlformats.org/officeDocument/2006/relationships/slide" Target="slides/slide51.xml"/><Relationship Id="rId57" Type="http://schemas.openxmlformats.org/officeDocument/2006/relationships/slide" Target="slides/slide59.xml"/><Relationship Id="rId61" Type="http://schemas.openxmlformats.org/officeDocument/2006/relationships/slide" Target="slides/slide63.xml"/><Relationship Id="rId10" Type="http://schemas.openxmlformats.org/officeDocument/2006/relationships/slide" Target="slides/slide12.xml"/><Relationship Id="rId19" Type="http://schemas.openxmlformats.org/officeDocument/2006/relationships/slide" Target="slides/slide21.xml"/><Relationship Id="rId31" Type="http://schemas.openxmlformats.org/officeDocument/2006/relationships/slide" Target="slides/slide33.xml"/><Relationship Id="rId44" Type="http://schemas.openxmlformats.org/officeDocument/2006/relationships/slide" Target="slides/slide46.xml"/><Relationship Id="rId52" Type="http://schemas.openxmlformats.org/officeDocument/2006/relationships/slide" Target="slides/slide54.xml"/><Relationship Id="rId60" Type="http://schemas.openxmlformats.org/officeDocument/2006/relationships/slide" Target="slides/slide62.xml"/><Relationship Id="rId4" Type="http://schemas.openxmlformats.org/officeDocument/2006/relationships/slide" Target="slides/slide6.xml"/><Relationship Id="rId9" Type="http://schemas.openxmlformats.org/officeDocument/2006/relationships/slide" Target="slides/slide11.xml"/><Relationship Id="rId14" Type="http://schemas.openxmlformats.org/officeDocument/2006/relationships/slide" Target="slides/slide16.xml"/><Relationship Id="rId22" Type="http://schemas.openxmlformats.org/officeDocument/2006/relationships/slide" Target="slides/slide24.xml"/><Relationship Id="rId27" Type="http://schemas.openxmlformats.org/officeDocument/2006/relationships/slide" Target="slides/slide29.xml"/><Relationship Id="rId30" Type="http://schemas.openxmlformats.org/officeDocument/2006/relationships/slide" Target="slides/slide32.xml"/><Relationship Id="rId35" Type="http://schemas.openxmlformats.org/officeDocument/2006/relationships/slide" Target="slides/slide37.xml"/><Relationship Id="rId43" Type="http://schemas.openxmlformats.org/officeDocument/2006/relationships/slide" Target="slides/slide45.xml"/><Relationship Id="rId48" Type="http://schemas.openxmlformats.org/officeDocument/2006/relationships/slide" Target="slides/slide50.xml"/><Relationship Id="rId56" Type="http://schemas.openxmlformats.org/officeDocument/2006/relationships/slide" Target="slides/slide58.xml"/><Relationship Id="rId64" Type="http://schemas.openxmlformats.org/officeDocument/2006/relationships/slide" Target="slides/slide66.xml"/><Relationship Id="rId8" Type="http://schemas.openxmlformats.org/officeDocument/2006/relationships/slide" Target="slides/slide10.xml"/><Relationship Id="rId51" Type="http://schemas.openxmlformats.org/officeDocument/2006/relationships/slide" Target="slides/slide53.xml"/><Relationship Id="rId3" Type="http://schemas.openxmlformats.org/officeDocument/2006/relationships/slide" Target="slides/slide5.xml"/><Relationship Id="rId12" Type="http://schemas.openxmlformats.org/officeDocument/2006/relationships/slide" Target="slides/slide14.xml"/><Relationship Id="rId17" Type="http://schemas.openxmlformats.org/officeDocument/2006/relationships/slide" Target="slides/slide19.xml"/><Relationship Id="rId25" Type="http://schemas.openxmlformats.org/officeDocument/2006/relationships/slide" Target="slides/slide27.xml"/><Relationship Id="rId33" Type="http://schemas.openxmlformats.org/officeDocument/2006/relationships/slide" Target="slides/slide35.xml"/><Relationship Id="rId38" Type="http://schemas.openxmlformats.org/officeDocument/2006/relationships/slide" Target="slides/slide40.xml"/><Relationship Id="rId46" Type="http://schemas.openxmlformats.org/officeDocument/2006/relationships/slide" Target="slides/slide48.xml"/><Relationship Id="rId59" Type="http://schemas.openxmlformats.org/officeDocument/2006/relationships/slide" Target="slides/slide6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11"/>
          <p:cNvSpPr>
            <a:spLocks noChangeArrowheads="1"/>
          </p:cNvSpPr>
          <p:nvPr/>
        </p:nvSpPr>
        <p:spPr bwMode="auto">
          <a:xfrm>
            <a:off x="6249988" y="8609013"/>
            <a:ext cx="449262" cy="212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5123" name="Rectangle 12"/>
          <p:cNvSpPr>
            <a:spLocks noChangeArrowheads="1"/>
          </p:cNvSpPr>
          <p:nvPr/>
        </p:nvSpPr>
        <p:spPr bwMode="auto">
          <a:xfrm>
            <a:off x="57150" y="8785225"/>
            <a:ext cx="2619375" cy="347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5">
              <a:lnSpc>
                <a:spcPct val="100000"/>
              </a:lnSpc>
              <a:buNone/>
              <a:tabLst>
                <a:tab pos="2387600" algn="l"/>
                <a:tab pos="4830763" algn="l"/>
              </a:tabLst>
            </a:pPr>
            <a:r>
              <a:rPr lang="fr-BE" sz="800" b="0" i="0">
                <a:solidFill>
                  <a:schemeClr val="tx1"/>
                </a:solidFill>
                <a:latin typeface="Arial"/>
                <a:ea typeface="ＭＳ Ｐゴシック"/>
                <a:cs typeface="ＭＳ Ｐゴシック"/>
              </a:rPr>
              <a:t>© 2006, Cisco Systems, Inc. Tous droits réservés.</a:t>
            </a:r>
          </a:p>
          <a:p>
            <a:pPr algn="l" defTabSz="611185">
              <a:lnSpc>
                <a:spcPct val="100000"/>
              </a:lnSpc>
              <a:buNone/>
              <a:tabLst>
                <a:tab pos="2387600" algn="l"/>
                <a:tab pos="4830763" algn="l"/>
              </a:tabLst>
            </a:pPr>
            <a:r>
              <a:rPr lang="fr-BE" sz="800" b="0" i="0">
                <a:solidFill>
                  <a:schemeClr val="tx1"/>
                </a:solidFill>
                <a:latin typeface="Arial"/>
                <a:ea typeface="ＭＳ Ｐゴシック"/>
                <a:cs typeface="ＭＳ Ｐゴシック"/>
              </a:rPr>
              <a:t>Presentation_ID.scr</a:t>
            </a:r>
          </a:p>
        </p:txBody>
      </p:sp>
      <p:sp>
        <p:nvSpPr>
          <p:cNvPr id="5124"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5125" name="Rectangle 14"/>
          <p:cNvSpPr>
            <a:spLocks noChangeArrowheads="1"/>
          </p:cNvSpPr>
          <p:nvPr/>
        </p:nvSpPr>
        <p:spPr bwMode="auto">
          <a:xfrm>
            <a:off x="5929313" y="8680450"/>
            <a:ext cx="812800" cy="287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8819" tIns="0" rIns="18819" bIns="0" anchor="b"/>
          <a:lstStyle/>
          <a:p>
            <a:pPr algn="r" defTabSz="903244">
              <a:lnSpc>
                <a:spcPct val="100000"/>
              </a:lnSpc>
              <a:buNone/>
            </a:pPr>
            <a:fld id="{22244E67-557B-7741-B9F5-F61AA18495DF}" type="slidenum">
              <a:rPr lang="fr-BE" sz="800" b="0" i="0">
                <a:solidFill>
                  <a:schemeClr val="tx1"/>
                </a:solidFill>
                <a:latin typeface="Arial"/>
                <a:ea typeface="ＭＳ Ｐゴシック"/>
                <a:cs typeface="ＭＳ Ｐゴシック"/>
              </a:rPr>
              <a:pPr algn="r" defTabSz="903244">
                <a:lnSpc>
                  <a:spcPct val="100000"/>
                </a:lnSpc>
                <a:buNone/>
              </a:pPr>
              <a:t>‹#›</a:t>
            </a:fld>
            <a:endParaRPr lang="en-US" sz="800"/>
          </a:p>
        </p:txBody>
      </p:sp>
    </p:spTree>
    <p:extLst>
      <p:ext uri="{BB962C8B-B14F-4D97-AF65-F5344CB8AC3E}">
        <p14:creationId xmlns="" xmlns:p14="http://schemas.microsoft.com/office/powerpoint/2010/main" val="21810151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8"/>
          <p:cNvSpPr>
            <a:spLocks noChangeArrowheads="1"/>
          </p:cNvSpPr>
          <p:nvPr/>
        </p:nvSpPr>
        <p:spPr bwMode="auto">
          <a:xfrm>
            <a:off x="6249988" y="8609013"/>
            <a:ext cx="449262" cy="212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6147" name="Rectangle 9"/>
          <p:cNvSpPr>
            <a:spLocks noChangeArrowheads="1"/>
          </p:cNvSpPr>
          <p:nvPr/>
        </p:nvSpPr>
        <p:spPr bwMode="auto">
          <a:xfrm>
            <a:off x="57150" y="8785225"/>
            <a:ext cx="2619375" cy="347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5">
              <a:lnSpc>
                <a:spcPct val="100000"/>
              </a:lnSpc>
              <a:buNone/>
              <a:tabLst>
                <a:tab pos="2387600" algn="l"/>
                <a:tab pos="4830763" algn="l"/>
              </a:tabLst>
            </a:pPr>
            <a:r>
              <a:rPr lang="fr-BE" sz="800" b="0" i="0">
                <a:solidFill>
                  <a:schemeClr val="tx1"/>
                </a:solidFill>
                <a:latin typeface="Arial"/>
                <a:ea typeface="ＭＳ Ｐゴシック"/>
                <a:cs typeface="ＭＳ Ｐゴシック"/>
              </a:rPr>
              <a:t>© 2006, Cisco Systems, Inc. Tous droits réservés.</a:t>
            </a:r>
          </a:p>
          <a:p>
            <a:pPr algn="l" defTabSz="611185">
              <a:lnSpc>
                <a:spcPct val="100000"/>
              </a:lnSpc>
              <a:buNone/>
              <a:tabLst>
                <a:tab pos="2387600" algn="l"/>
                <a:tab pos="4830763" algn="l"/>
              </a:tabLst>
            </a:pPr>
            <a:r>
              <a:rPr lang="fr-BE" sz="800" b="0" i="0">
                <a:solidFill>
                  <a:schemeClr val="tx1"/>
                </a:solidFill>
                <a:latin typeface="Arial"/>
                <a:ea typeface="ＭＳ Ｐゴシック"/>
                <a:cs typeface="ＭＳ Ｐゴシック"/>
              </a:rPr>
              <a:t>Presentation_ID.scr</a:t>
            </a:r>
          </a:p>
        </p:txBody>
      </p:sp>
      <p:sp>
        <p:nvSpPr>
          <p:cNvPr id="6148"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smtClean="0">
                <a:cs typeface="+mn-cs"/>
              </a:defRPr>
            </a:lvl1pPr>
          </a:lstStyle>
          <a:p>
            <a:pPr>
              <a:defRPr/>
            </a:pPr>
            <a:fld id="{F4CE0E46-7F05-B940-8356-5580BE265E49}" type="slidenum">
              <a:rPr lang="en-US"/>
              <a:pPr>
                <a:defRPr/>
              </a:pPr>
              <a:t>‹#›</a:t>
            </a:fld>
            <a:endParaRPr lang="en-US"/>
          </a:p>
        </p:txBody>
      </p:sp>
      <p:sp>
        <p:nvSpPr>
          <p:cNvPr id="6150"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 xmlns:p14="http://schemas.microsoft.com/office/powerpoint/2010/main" val="626460584"/>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ＭＳ Ｐゴシック" charset="0"/>
        <a:cs typeface="ＭＳ Ｐゴシック" charset="0"/>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CD9030C1-C977-B14B-8EB7-BA2B30FCDB63}" type="slidenum">
              <a:rPr lang="fr-BE" sz="800" b="0" i="0">
                <a:solidFill>
                  <a:schemeClr val="tx1"/>
                </a:solidFill>
                <a:latin typeface="Arial"/>
                <a:ea typeface="ＭＳ Ｐゴシック"/>
                <a:cs typeface="+mn-cs"/>
              </a:rPr>
              <a:pPr algn="r" defTabSz="903244">
                <a:lnSpc>
                  <a:spcPct val="100000"/>
                </a:lnSpc>
                <a:buNone/>
              </a:pPr>
              <a:t>1</a:t>
            </a:fld>
            <a:endParaRPr lang="en-US" sz="800"/>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404813" y="4378325"/>
            <a:ext cx="6121400" cy="425291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buNone/>
            </a:pPr>
            <a:r>
              <a:rPr lang="en-US" sz="1200" b="1" i="0">
                <a:solidFill>
                  <a:srgbClr val="000000"/>
                </a:solidFill>
                <a:latin typeface="Arial"/>
                <a:ea typeface="ＭＳ Ｐゴシック"/>
                <a:cs typeface="ＭＳ Ｐゴシック"/>
              </a:rPr>
              <a:t>Programme Cisco Networking Academy</a:t>
            </a:r>
          </a:p>
          <a:p>
            <a:pPr marL="112746" indent="-112746" algn="l" defTabSz="1020745">
              <a:buNone/>
            </a:pPr>
            <a:r>
              <a:rPr lang="en-US" sz="1200" b="1" i="0">
                <a:solidFill>
                  <a:srgbClr val="000000"/>
                </a:solidFill>
                <a:latin typeface="Arial"/>
                <a:ea typeface="ＭＳ Ｐゴシック"/>
                <a:cs typeface="ＭＳ Ｐゴシック"/>
              </a:rPr>
              <a:t>Initiation aux</a:t>
            </a:r>
            <a:r>
              <a:rPr lang="en-US" sz="1200" b="1" i="0" baseline="0">
                <a:solidFill>
                  <a:srgbClr val="000000"/>
                </a:solidFill>
                <a:latin typeface="Arial"/>
                <a:ea typeface="ＭＳ Ｐゴシック"/>
                <a:cs typeface="ＭＳ Ｐゴシック"/>
              </a:rPr>
              <a:t> réseaux</a:t>
            </a:r>
            <a:endParaRPr lang="en-US" b="1" dirty="0"/>
          </a:p>
          <a:p>
            <a:pPr marL="112746" indent="-112746" algn="l" defTabSz="1020745">
              <a:buNone/>
            </a:pPr>
            <a:r>
              <a:rPr lang="en-US" sz="1300" b="1" i="0">
                <a:solidFill>
                  <a:srgbClr val="000000"/>
                </a:solidFill>
                <a:latin typeface="Arial"/>
                <a:ea typeface="ＭＳ Ｐゴシック"/>
                <a:cs typeface="ＭＳ Ｐゴシック"/>
              </a:rPr>
              <a:t>Chapitre 5 : La technologie Ethernet</a:t>
            </a:r>
            <a:endParaRPr lang="en-GB" b="1" dirty="0"/>
          </a:p>
        </p:txBody>
      </p:sp>
    </p:spTree>
    <p:extLst>
      <p:ext uri="{BB962C8B-B14F-4D97-AF65-F5344CB8AC3E}">
        <p14:creationId xmlns="" xmlns:p14="http://schemas.microsoft.com/office/powerpoint/2010/main" val="7025786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0B085E8B-D399-554D-A2F9-428D37D8558B}" type="slidenum">
              <a:rPr lang="fr-BE" sz="800" b="0" i="0">
                <a:solidFill>
                  <a:schemeClr val="tx1"/>
                </a:solidFill>
                <a:latin typeface="Arial"/>
                <a:ea typeface="ＭＳ Ｐゴシック"/>
                <a:cs typeface="+mn-cs"/>
              </a:rPr>
              <a:pPr algn="r" defTabSz="903244">
                <a:lnSpc>
                  <a:spcPct val="100000"/>
                </a:lnSpc>
                <a:buNone/>
              </a:pPr>
              <a:t>10</a:t>
            </a:fld>
            <a:endParaRPr lang="en-US" sz="800"/>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5.1.1.2</a:t>
            </a:r>
            <a:endParaRPr lang="en-US" dirty="0"/>
          </a:p>
        </p:txBody>
      </p:sp>
    </p:spTree>
    <p:extLst>
      <p:ext uri="{BB962C8B-B14F-4D97-AF65-F5344CB8AC3E}">
        <p14:creationId xmlns="" xmlns:p14="http://schemas.microsoft.com/office/powerpoint/2010/main" val="9062445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0B085E8B-D399-554D-A2F9-428D37D8558B}" type="slidenum">
              <a:rPr lang="fr-BE" sz="800" b="0" i="0">
                <a:solidFill>
                  <a:schemeClr val="tx1"/>
                </a:solidFill>
                <a:latin typeface="Arial"/>
                <a:ea typeface="ＭＳ Ｐゴシック"/>
                <a:cs typeface="+mn-cs"/>
              </a:rPr>
              <a:pPr algn="r" defTabSz="903244">
                <a:lnSpc>
                  <a:spcPct val="100000"/>
                </a:lnSpc>
                <a:buNone/>
              </a:pPr>
              <a:t>11</a:t>
            </a:fld>
            <a:endParaRPr lang="en-US" sz="800"/>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5.1.1.2</a:t>
            </a:r>
            <a:endParaRPr lang="en-US" dirty="0"/>
          </a:p>
        </p:txBody>
      </p:sp>
    </p:spTree>
    <p:extLst>
      <p:ext uri="{BB962C8B-B14F-4D97-AF65-F5344CB8AC3E}">
        <p14:creationId xmlns="" xmlns:p14="http://schemas.microsoft.com/office/powerpoint/2010/main" val="38217493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D574A9B6-3F6D-3B47-A0D1-43AF6B391162}" type="slidenum">
              <a:rPr lang="fr-BE" sz="800" b="0" i="0">
                <a:solidFill>
                  <a:schemeClr val="tx1"/>
                </a:solidFill>
                <a:latin typeface="Arial"/>
                <a:ea typeface="ＭＳ Ｐゴシック"/>
                <a:cs typeface="+mn-cs"/>
              </a:rPr>
              <a:pPr algn="r" defTabSz="903244">
                <a:lnSpc>
                  <a:spcPct val="100000"/>
                </a:lnSpc>
                <a:buNone/>
              </a:pPr>
              <a:t>12</a:t>
            </a:fld>
            <a:endParaRPr lang="en-US" sz="800"/>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5.1.1.3</a:t>
            </a:r>
            <a:endParaRPr lang="en-US" dirty="0"/>
          </a:p>
        </p:txBody>
      </p:sp>
    </p:spTree>
    <p:extLst>
      <p:ext uri="{BB962C8B-B14F-4D97-AF65-F5344CB8AC3E}">
        <p14:creationId xmlns="" xmlns:p14="http://schemas.microsoft.com/office/powerpoint/2010/main" val="6889102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D574A9B6-3F6D-3B47-A0D1-43AF6B391162}" type="slidenum">
              <a:rPr lang="fr-BE" sz="800" b="0" i="0">
                <a:solidFill>
                  <a:schemeClr val="tx1"/>
                </a:solidFill>
                <a:latin typeface="Arial"/>
                <a:ea typeface="ＭＳ Ｐゴシック"/>
                <a:cs typeface="+mn-cs"/>
              </a:rPr>
              <a:pPr algn="r" defTabSz="903244">
                <a:lnSpc>
                  <a:spcPct val="100000"/>
                </a:lnSpc>
                <a:buNone/>
              </a:pPr>
              <a:t>13</a:t>
            </a:fld>
            <a:endParaRPr lang="en-US" sz="800"/>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5.1.1.3</a:t>
            </a:r>
            <a:endParaRPr lang="en-US" dirty="0"/>
          </a:p>
        </p:txBody>
      </p:sp>
    </p:spTree>
    <p:extLst>
      <p:ext uri="{BB962C8B-B14F-4D97-AF65-F5344CB8AC3E}">
        <p14:creationId xmlns="" xmlns:p14="http://schemas.microsoft.com/office/powerpoint/2010/main" val="11212356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D574A9B6-3F6D-3B47-A0D1-43AF6B391162}" type="slidenum">
              <a:rPr lang="fr-BE" sz="800" b="0" i="0">
                <a:solidFill>
                  <a:schemeClr val="tx1"/>
                </a:solidFill>
                <a:latin typeface="Arial"/>
                <a:ea typeface="ＭＳ Ｐゴシック"/>
                <a:cs typeface="+mn-cs"/>
              </a:rPr>
              <a:pPr algn="r" defTabSz="903244">
                <a:lnSpc>
                  <a:spcPct val="100000"/>
                </a:lnSpc>
                <a:buNone/>
              </a:pPr>
              <a:t>14</a:t>
            </a:fld>
            <a:endParaRPr lang="en-US" sz="800"/>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5.1.1.3</a:t>
            </a:r>
            <a:endParaRPr lang="en-US" dirty="0"/>
          </a:p>
        </p:txBody>
      </p:sp>
    </p:spTree>
    <p:extLst>
      <p:ext uri="{BB962C8B-B14F-4D97-AF65-F5344CB8AC3E}">
        <p14:creationId xmlns="" xmlns:p14="http://schemas.microsoft.com/office/powerpoint/2010/main" val="13685102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D574A9B6-3F6D-3B47-A0D1-43AF6B391162}" type="slidenum">
              <a:rPr lang="fr-BE" sz="800" b="0" i="0">
                <a:solidFill>
                  <a:schemeClr val="tx1"/>
                </a:solidFill>
                <a:latin typeface="Arial"/>
                <a:ea typeface="ＭＳ Ｐゴシック"/>
                <a:cs typeface="+mn-cs"/>
              </a:rPr>
              <a:pPr algn="r" defTabSz="903244">
                <a:lnSpc>
                  <a:spcPct val="100000"/>
                </a:lnSpc>
                <a:buNone/>
              </a:pPr>
              <a:t>15</a:t>
            </a:fld>
            <a:endParaRPr lang="en-US" sz="800"/>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5.1.1.3</a:t>
            </a:r>
            <a:endParaRPr lang="en-US" dirty="0"/>
          </a:p>
        </p:txBody>
      </p:sp>
    </p:spTree>
    <p:extLst>
      <p:ext uri="{BB962C8B-B14F-4D97-AF65-F5344CB8AC3E}">
        <p14:creationId xmlns="" xmlns:p14="http://schemas.microsoft.com/office/powerpoint/2010/main" val="7404077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D574A9B6-3F6D-3B47-A0D1-43AF6B391162}" type="slidenum">
              <a:rPr lang="fr-BE" sz="800" b="0" i="0">
                <a:solidFill>
                  <a:schemeClr val="tx1"/>
                </a:solidFill>
                <a:latin typeface="Arial"/>
                <a:ea typeface="ＭＳ Ｐゴシック"/>
                <a:cs typeface="+mn-cs"/>
              </a:rPr>
              <a:pPr algn="r" defTabSz="903244">
                <a:lnSpc>
                  <a:spcPct val="100000"/>
                </a:lnSpc>
                <a:buNone/>
              </a:pPr>
              <a:t>16</a:t>
            </a:fld>
            <a:endParaRPr lang="en-US" sz="800"/>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5.1.1.3</a:t>
            </a:r>
            <a:endParaRPr lang="en-US" dirty="0"/>
          </a:p>
        </p:txBody>
      </p:sp>
    </p:spTree>
    <p:extLst>
      <p:ext uri="{BB962C8B-B14F-4D97-AF65-F5344CB8AC3E}">
        <p14:creationId xmlns="" xmlns:p14="http://schemas.microsoft.com/office/powerpoint/2010/main" val="2822534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3997A419-355F-A04A-96E0-21643AF8E9FF}" type="slidenum">
              <a:rPr lang="fr-BE" sz="800" b="0" i="0">
                <a:solidFill>
                  <a:schemeClr val="tx1"/>
                </a:solidFill>
                <a:latin typeface="Arial"/>
                <a:ea typeface="ＭＳ Ｐゴシック"/>
                <a:cs typeface="+mn-cs"/>
              </a:rPr>
              <a:pPr algn="r" defTabSz="903244">
                <a:lnSpc>
                  <a:spcPct val="100000"/>
                </a:lnSpc>
                <a:buNone/>
              </a:pPr>
              <a:t>17</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5.1.1.4</a:t>
            </a:r>
            <a:endParaRPr lang="en-US" dirty="0"/>
          </a:p>
        </p:txBody>
      </p:sp>
    </p:spTree>
    <p:extLst>
      <p:ext uri="{BB962C8B-B14F-4D97-AF65-F5344CB8AC3E}">
        <p14:creationId xmlns="" xmlns:p14="http://schemas.microsoft.com/office/powerpoint/2010/main" val="20284093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35B83846-9024-7C4F-A163-5F8E27AA2519}" type="slidenum">
              <a:rPr lang="fr-BE" sz="800" b="0" i="0">
                <a:solidFill>
                  <a:schemeClr val="tx1"/>
                </a:solidFill>
                <a:latin typeface="Arial"/>
                <a:ea typeface="ＭＳ Ｐゴシック"/>
                <a:cs typeface="+mn-cs"/>
              </a:rPr>
              <a:pPr algn="r" defTabSz="903244">
                <a:lnSpc>
                  <a:spcPct val="100000"/>
                </a:lnSpc>
                <a:buNone/>
              </a:pPr>
              <a:t>18</a:t>
            </a:fld>
            <a:endParaRPr lang="en-US" sz="800"/>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a:t>
            </a:r>
            <a:r>
              <a:rPr lang="fr-BE" sz="1200" b="0" i="0" baseline="0">
                <a:solidFill>
                  <a:srgbClr val="000000"/>
                </a:solidFill>
                <a:latin typeface="Arial"/>
                <a:ea typeface="ＭＳ Ｐゴシック"/>
                <a:cs typeface="ＭＳ Ｐゴシック"/>
              </a:rPr>
              <a:t> 5.1.1.5</a:t>
            </a:r>
            <a:endParaRPr lang="en-US" dirty="0"/>
          </a:p>
        </p:txBody>
      </p:sp>
    </p:spTree>
    <p:extLst>
      <p:ext uri="{BB962C8B-B14F-4D97-AF65-F5344CB8AC3E}">
        <p14:creationId xmlns="" xmlns:p14="http://schemas.microsoft.com/office/powerpoint/2010/main" val="14305265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18CB8B7B-A862-E446-99E3-A3C8F6158C07}" type="slidenum">
              <a:rPr lang="fr-BE" sz="800" b="0" i="0">
                <a:solidFill>
                  <a:schemeClr val="tx1"/>
                </a:solidFill>
                <a:latin typeface="Arial"/>
                <a:ea typeface="ＭＳ Ｐゴシック"/>
                <a:cs typeface="+mn-cs"/>
              </a:rPr>
              <a:pPr algn="r" defTabSz="903244">
                <a:lnSpc>
                  <a:spcPct val="100000"/>
                </a:lnSpc>
                <a:buNone/>
              </a:pPr>
              <a:t>19</a:t>
            </a:fld>
            <a:endParaRPr lang="en-US" sz="800"/>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5.1.2.1</a:t>
            </a:r>
            <a:endParaRPr lang="en-US" dirty="0"/>
          </a:p>
        </p:txBody>
      </p:sp>
    </p:spTree>
    <p:extLst>
      <p:ext uri="{BB962C8B-B14F-4D97-AF65-F5344CB8AC3E}">
        <p14:creationId xmlns="" xmlns:p14="http://schemas.microsoft.com/office/powerpoint/2010/main" val="29774706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C0E95DDD-08EC-884D-B2FB-3B087C3B17BA}" type="slidenum">
              <a:rPr lang="fr-BE" sz="800" b="0" i="0">
                <a:solidFill>
                  <a:schemeClr val="tx1"/>
                </a:solidFill>
                <a:latin typeface="Arial"/>
                <a:ea typeface="ＭＳ Ｐゴシック"/>
                <a:cs typeface="+mn-cs"/>
              </a:rPr>
              <a:pPr algn="r" defTabSz="903244">
                <a:lnSpc>
                  <a:spcPct val="100000"/>
                </a:lnSpc>
                <a:buNone/>
              </a:pPr>
              <a:t>2</a:t>
            </a:fld>
            <a:endParaRPr lang="en-US" sz="800"/>
          </a:p>
        </p:txBody>
      </p:sp>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 xmlns:p14="http://schemas.microsoft.com/office/powerpoint/2010/main" val="20777946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18CB8B7B-A862-E446-99E3-A3C8F6158C07}" type="slidenum">
              <a:rPr lang="fr-BE" sz="800" b="0" i="0">
                <a:solidFill>
                  <a:schemeClr val="tx1"/>
                </a:solidFill>
                <a:latin typeface="Arial"/>
                <a:ea typeface="ＭＳ Ｐゴシック"/>
                <a:cs typeface="+mn-cs"/>
              </a:rPr>
              <a:pPr algn="r" defTabSz="903244">
                <a:lnSpc>
                  <a:spcPct val="100000"/>
                </a:lnSpc>
                <a:buNone/>
              </a:pPr>
              <a:t>20</a:t>
            </a:fld>
            <a:endParaRPr lang="en-US" sz="800"/>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5.1.2.2</a:t>
            </a:r>
            <a:endParaRPr lang="en-US" dirty="0"/>
          </a:p>
        </p:txBody>
      </p:sp>
    </p:spTree>
    <p:extLst>
      <p:ext uri="{BB962C8B-B14F-4D97-AF65-F5344CB8AC3E}">
        <p14:creationId xmlns="" xmlns:p14="http://schemas.microsoft.com/office/powerpoint/2010/main" val="29043642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18CB8B7B-A862-E446-99E3-A3C8F6158C07}" type="slidenum">
              <a:rPr lang="fr-BE" sz="800" b="0" i="0">
                <a:solidFill>
                  <a:schemeClr val="tx1"/>
                </a:solidFill>
                <a:latin typeface="Arial"/>
                <a:ea typeface="ＭＳ Ｐゴシック"/>
                <a:cs typeface="+mn-cs"/>
              </a:rPr>
              <a:pPr algn="r" defTabSz="903244">
                <a:lnSpc>
                  <a:spcPct val="100000"/>
                </a:lnSpc>
                <a:buNone/>
              </a:pPr>
              <a:t>21</a:t>
            </a:fld>
            <a:endParaRPr lang="en-US" sz="800"/>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5.1.2.2</a:t>
            </a:r>
            <a:endParaRPr lang="en-US" dirty="0"/>
          </a:p>
        </p:txBody>
      </p:sp>
    </p:spTree>
    <p:extLst>
      <p:ext uri="{BB962C8B-B14F-4D97-AF65-F5344CB8AC3E}">
        <p14:creationId xmlns="" xmlns:p14="http://schemas.microsoft.com/office/powerpoint/2010/main" val="9401083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6960854F-6099-C645-9633-B44CFEAB8F51}" type="slidenum">
              <a:rPr lang="fr-BE" sz="800" b="0" i="0">
                <a:solidFill>
                  <a:schemeClr val="tx1"/>
                </a:solidFill>
                <a:latin typeface="Arial"/>
                <a:ea typeface="ＭＳ Ｐゴシック"/>
                <a:cs typeface="+mn-cs"/>
              </a:rPr>
              <a:pPr algn="r" defTabSz="903244">
                <a:lnSpc>
                  <a:spcPct val="100000"/>
                </a:lnSpc>
                <a:buNone/>
              </a:pPr>
              <a:t>22</a:t>
            </a:fld>
            <a:endParaRPr lang="en-US" sz="80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5.1.2.3</a:t>
            </a:r>
            <a:endParaRPr lang="en-US" dirty="0"/>
          </a:p>
        </p:txBody>
      </p:sp>
    </p:spTree>
    <p:extLst>
      <p:ext uri="{BB962C8B-B14F-4D97-AF65-F5344CB8AC3E}">
        <p14:creationId xmlns="" xmlns:p14="http://schemas.microsoft.com/office/powerpoint/2010/main" val="460882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6960854F-6099-C645-9633-B44CFEAB8F51}" type="slidenum">
              <a:rPr lang="fr-BE" sz="800" b="0" i="0">
                <a:solidFill>
                  <a:schemeClr val="tx1"/>
                </a:solidFill>
                <a:latin typeface="Arial"/>
                <a:ea typeface="ＭＳ Ｐゴシック"/>
                <a:cs typeface="+mn-cs"/>
              </a:rPr>
              <a:pPr algn="r" defTabSz="903244">
                <a:lnSpc>
                  <a:spcPct val="100000"/>
                </a:lnSpc>
                <a:buNone/>
              </a:pPr>
              <a:t>23</a:t>
            </a:fld>
            <a:endParaRPr lang="en-US" sz="80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5.1.2.3</a:t>
            </a:r>
            <a:endParaRPr lang="en-US" dirty="0"/>
          </a:p>
        </p:txBody>
      </p:sp>
    </p:spTree>
    <p:extLst>
      <p:ext uri="{BB962C8B-B14F-4D97-AF65-F5344CB8AC3E}">
        <p14:creationId xmlns="" xmlns:p14="http://schemas.microsoft.com/office/powerpoint/2010/main" val="22401373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D2E39C6E-D319-AF40-9A28-E04C69946ADE}" type="slidenum">
              <a:rPr lang="fr-BE" sz="800" b="0" i="0">
                <a:solidFill>
                  <a:schemeClr val="tx1"/>
                </a:solidFill>
                <a:latin typeface="Arial"/>
                <a:ea typeface="ＭＳ Ｐゴシック"/>
                <a:cs typeface="+mn-cs"/>
              </a:rPr>
              <a:pPr algn="r" defTabSz="903244">
                <a:lnSpc>
                  <a:spcPct val="100000"/>
                </a:lnSpc>
                <a:buNone/>
              </a:pPr>
              <a:t>24</a:t>
            </a:fld>
            <a:endParaRPr lang="en-US" sz="800"/>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5.1.3.1</a:t>
            </a:r>
            <a:endParaRPr lang="en-US" dirty="0"/>
          </a:p>
        </p:txBody>
      </p:sp>
    </p:spTree>
    <p:extLst>
      <p:ext uri="{BB962C8B-B14F-4D97-AF65-F5344CB8AC3E}">
        <p14:creationId xmlns="" xmlns:p14="http://schemas.microsoft.com/office/powerpoint/2010/main" val="32804641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AF6F4329-8DEA-444B-9229-A52CA4B7B899}" type="slidenum">
              <a:rPr lang="fr-BE" sz="800" b="0" i="0">
                <a:solidFill>
                  <a:schemeClr val="tx1"/>
                </a:solidFill>
                <a:latin typeface="Arial"/>
                <a:ea typeface="ＭＳ Ｐゴシック"/>
                <a:cs typeface="+mn-cs"/>
              </a:rPr>
              <a:pPr algn="r" defTabSz="903244">
                <a:lnSpc>
                  <a:spcPct val="100000"/>
                </a:lnSpc>
                <a:buNone/>
              </a:pPr>
              <a:t>25</a:t>
            </a:fld>
            <a:endParaRPr lang="en-US" sz="800"/>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5.1.3.2</a:t>
            </a:r>
            <a:endParaRPr lang="en-US" dirty="0"/>
          </a:p>
        </p:txBody>
      </p:sp>
    </p:spTree>
    <p:extLst>
      <p:ext uri="{BB962C8B-B14F-4D97-AF65-F5344CB8AC3E}">
        <p14:creationId xmlns="" xmlns:p14="http://schemas.microsoft.com/office/powerpoint/2010/main" val="5083690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3DD0A88C-0B63-DF4B-BFCD-075DA185B799}" type="slidenum">
              <a:rPr lang="fr-BE" sz="800" b="0" i="0">
                <a:solidFill>
                  <a:schemeClr val="tx1"/>
                </a:solidFill>
                <a:latin typeface="Arial"/>
                <a:ea typeface="ＭＳ Ｐゴシック"/>
                <a:cs typeface="+mn-cs"/>
              </a:rPr>
              <a:pPr algn="r" defTabSz="903244">
                <a:lnSpc>
                  <a:spcPct val="100000"/>
                </a:lnSpc>
                <a:buNone/>
              </a:pPr>
              <a:t>26</a:t>
            </a:fld>
            <a:endParaRPr lang="en-US" sz="800"/>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a:t>
            </a:r>
            <a:r>
              <a:rPr lang="fr-BE" sz="1200" b="0" i="0" baseline="0">
                <a:solidFill>
                  <a:srgbClr val="000000"/>
                </a:solidFill>
                <a:latin typeface="Arial"/>
                <a:ea typeface="ＭＳ Ｐゴシック"/>
                <a:cs typeface="ＭＳ Ｐゴシック"/>
              </a:rPr>
              <a:t> 5.1.3.3</a:t>
            </a:r>
            <a:endParaRPr lang="en-US" dirty="0"/>
          </a:p>
        </p:txBody>
      </p:sp>
    </p:spTree>
    <p:extLst>
      <p:ext uri="{BB962C8B-B14F-4D97-AF65-F5344CB8AC3E}">
        <p14:creationId xmlns="" xmlns:p14="http://schemas.microsoft.com/office/powerpoint/2010/main" val="40007073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117FB9E6-8694-144F-93D6-FB3ABD0E94A0}" type="slidenum">
              <a:rPr lang="fr-BE" sz="800" b="0" i="0">
                <a:solidFill>
                  <a:schemeClr val="tx1"/>
                </a:solidFill>
                <a:latin typeface="Arial"/>
                <a:ea typeface="ＭＳ Ｐゴシック"/>
                <a:cs typeface="+mn-cs"/>
              </a:rPr>
              <a:pPr algn="r" defTabSz="903244">
                <a:lnSpc>
                  <a:spcPct val="100000"/>
                </a:lnSpc>
                <a:buNone/>
              </a:pPr>
              <a:t>27</a:t>
            </a:fld>
            <a:endParaRPr lang="en-US" sz="800"/>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5.1.3.4</a:t>
            </a:r>
            <a:endParaRPr lang="en-US" dirty="0"/>
          </a:p>
        </p:txBody>
      </p:sp>
    </p:spTree>
    <p:extLst>
      <p:ext uri="{BB962C8B-B14F-4D97-AF65-F5344CB8AC3E}">
        <p14:creationId xmlns="" xmlns:p14="http://schemas.microsoft.com/office/powerpoint/2010/main" val="15593855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117FB9E6-8694-144F-93D6-FB3ABD0E94A0}" type="slidenum">
              <a:rPr lang="fr-BE" sz="800" b="0" i="0">
                <a:solidFill>
                  <a:schemeClr val="tx1"/>
                </a:solidFill>
                <a:latin typeface="Arial"/>
                <a:ea typeface="ＭＳ Ｐゴシック"/>
                <a:cs typeface="+mn-cs"/>
              </a:rPr>
              <a:pPr algn="r" defTabSz="903244">
                <a:lnSpc>
                  <a:spcPct val="100000"/>
                </a:lnSpc>
                <a:buNone/>
              </a:pPr>
              <a:t>28</a:t>
            </a:fld>
            <a:endParaRPr lang="en-US" sz="800"/>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5.1.3.5</a:t>
            </a:r>
            <a:endParaRPr lang="en-US" dirty="0"/>
          </a:p>
        </p:txBody>
      </p:sp>
    </p:spTree>
    <p:extLst>
      <p:ext uri="{BB962C8B-B14F-4D97-AF65-F5344CB8AC3E}">
        <p14:creationId xmlns="" xmlns:p14="http://schemas.microsoft.com/office/powerpoint/2010/main" val="31789247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117FB9E6-8694-144F-93D6-FB3ABD0E94A0}" type="slidenum">
              <a:rPr lang="fr-BE" sz="800" b="0" i="0">
                <a:solidFill>
                  <a:schemeClr val="tx1"/>
                </a:solidFill>
                <a:latin typeface="Arial"/>
                <a:ea typeface="ＭＳ Ｐゴシック"/>
                <a:cs typeface="+mn-cs"/>
              </a:rPr>
              <a:pPr algn="r" defTabSz="903244">
                <a:lnSpc>
                  <a:spcPct val="100000"/>
                </a:lnSpc>
                <a:buNone/>
              </a:pPr>
              <a:t>29</a:t>
            </a:fld>
            <a:endParaRPr lang="en-US" sz="800"/>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5.1.4.1</a:t>
            </a:r>
            <a:endParaRPr lang="en-US" dirty="0"/>
          </a:p>
        </p:txBody>
      </p:sp>
    </p:spTree>
    <p:extLst>
      <p:ext uri="{BB962C8B-B14F-4D97-AF65-F5344CB8AC3E}">
        <p14:creationId xmlns="" xmlns:p14="http://schemas.microsoft.com/office/powerpoint/2010/main" val="2412982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C0E95DDD-08EC-884D-B2FB-3B087C3B17BA}" type="slidenum">
              <a:rPr lang="fr-BE" sz="800" b="0" i="0">
                <a:solidFill>
                  <a:schemeClr val="tx1"/>
                </a:solidFill>
                <a:latin typeface="Arial"/>
                <a:ea typeface="ＭＳ Ｐゴシック"/>
                <a:cs typeface="+mn-cs"/>
              </a:rPr>
              <a:pPr algn="r" defTabSz="903244">
                <a:lnSpc>
                  <a:spcPct val="100000"/>
                </a:lnSpc>
                <a:buNone/>
              </a:pPr>
              <a:t>3</a:t>
            </a:fld>
            <a:endParaRPr lang="en-US" sz="800"/>
          </a:p>
        </p:txBody>
      </p:sp>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 xmlns:p14="http://schemas.microsoft.com/office/powerpoint/2010/main" val="5378309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ED993268-E953-2F42-8C5E-336561899F89}" type="slidenum">
              <a:rPr lang="fr-BE" sz="800" b="0" i="0">
                <a:solidFill>
                  <a:schemeClr val="tx1"/>
                </a:solidFill>
                <a:latin typeface="Arial"/>
                <a:ea typeface="ＭＳ Ｐゴシック"/>
                <a:cs typeface="+mn-cs"/>
              </a:rPr>
              <a:pPr algn="r" defTabSz="903244">
                <a:lnSpc>
                  <a:spcPct val="100000"/>
                </a:lnSpc>
                <a:buNone/>
              </a:pPr>
              <a:t>30</a:t>
            </a:fld>
            <a:endParaRPr lang="en-US" sz="800"/>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5.1.4.2</a:t>
            </a:r>
            <a:endParaRPr lang="en-US" dirty="0"/>
          </a:p>
        </p:txBody>
      </p:sp>
    </p:spTree>
    <p:extLst>
      <p:ext uri="{BB962C8B-B14F-4D97-AF65-F5344CB8AC3E}">
        <p14:creationId xmlns="" xmlns:p14="http://schemas.microsoft.com/office/powerpoint/2010/main" val="27542376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ED993268-E953-2F42-8C5E-336561899F89}" type="slidenum">
              <a:rPr lang="fr-BE" sz="800" b="0" i="0">
                <a:solidFill>
                  <a:schemeClr val="tx1"/>
                </a:solidFill>
                <a:latin typeface="Arial"/>
                <a:ea typeface="ＭＳ Ｐゴシック"/>
                <a:cs typeface="+mn-cs"/>
              </a:rPr>
              <a:pPr algn="r" defTabSz="903244">
                <a:lnSpc>
                  <a:spcPct val="100000"/>
                </a:lnSpc>
                <a:buNone/>
              </a:pPr>
              <a:t>31</a:t>
            </a:fld>
            <a:endParaRPr lang="en-US" sz="800"/>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5.1.4.2</a:t>
            </a:r>
            <a:endParaRPr lang="en-US" dirty="0"/>
          </a:p>
        </p:txBody>
      </p:sp>
    </p:spTree>
    <p:extLst>
      <p:ext uri="{BB962C8B-B14F-4D97-AF65-F5344CB8AC3E}">
        <p14:creationId xmlns="" xmlns:p14="http://schemas.microsoft.com/office/powerpoint/2010/main" val="21765876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ED993268-E953-2F42-8C5E-336561899F89}" type="slidenum">
              <a:rPr lang="fr-BE" sz="800" b="0" i="0">
                <a:solidFill>
                  <a:schemeClr val="tx1"/>
                </a:solidFill>
                <a:latin typeface="Arial"/>
                <a:ea typeface="ＭＳ Ｐゴシック"/>
                <a:cs typeface="+mn-cs"/>
              </a:rPr>
              <a:pPr algn="r" defTabSz="903244">
                <a:lnSpc>
                  <a:spcPct val="100000"/>
                </a:lnSpc>
                <a:buNone/>
              </a:pPr>
              <a:t>32</a:t>
            </a:fld>
            <a:endParaRPr lang="en-US" sz="800"/>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 xmlns:p14="http://schemas.microsoft.com/office/powerpoint/2010/main" val="11454651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DFC451AD-8F12-D142-8818-C70BDAC90EDF}" type="slidenum">
              <a:rPr lang="fr-BE" sz="800" b="0" i="0">
                <a:solidFill>
                  <a:schemeClr val="tx1"/>
                </a:solidFill>
                <a:latin typeface="Arial"/>
                <a:ea typeface="ＭＳ Ｐゴシック"/>
                <a:cs typeface="+mn-cs"/>
              </a:rPr>
              <a:pPr algn="r" defTabSz="903244">
                <a:lnSpc>
                  <a:spcPct val="100000"/>
                </a:lnSpc>
                <a:buNone/>
              </a:pPr>
              <a:t>33</a:t>
            </a:fld>
            <a:endParaRPr lang="en-US" sz="800"/>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5.2.1.1</a:t>
            </a:r>
            <a:endParaRPr lang="en-US" dirty="0"/>
          </a:p>
        </p:txBody>
      </p:sp>
    </p:spTree>
    <p:extLst>
      <p:ext uri="{BB962C8B-B14F-4D97-AF65-F5344CB8AC3E}">
        <p14:creationId xmlns="" xmlns:p14="http://schemas.microsoft.com/office/powerpoint/2010/main" val="11770226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DFC451AD-8F12-D142-8818-C70BDAC90EDF}" type="slidenum">
              <a:rPr lang="fr-BE" sz="800" b="0" i="0">
                <a:solidFill>
                  <a:schemeClr val="tx1"/>
                </a:solidFill>
                <a:latin typeface="Arial"/>
                <a:ea typeface="ＭＳ Ｐゴシック"/>
                <a:cs typeface="+mn-cs"/>
              </a:rPr>
              <a:pPr algn="r" defTabSz="903244">
                <a:lnSpc>
                  <a:spcPct val="100000"/>
                </a:lnSpc>
                <a:buNone/>
              </a:pPr>
              <a:t>34</a:t>
            </a:fld>
            <a:endParaRPr lang="en-US" sz="800"/>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5.2.1.1</a:t>
            </a:r>
            <a:endParaRPr lang="en-US" dirty="0"/>
          </a:p>
        </p:txBody>
      </p:sp>
    </p:spTree>
    <p:extLst>
      <p:ext uri="{BB962C8B-B14F-4D97-AF65-F5344CB8AC3E}">
        <p14:creationId xmlns="" xmlns:p14="http://schemas.microsoft.com/office/powerpoint/2010/main" val="2376670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DFC451AD-8F12-D142-8818-C70BDAC90EDF}" type="slidenum">
              <a:rPr lang="fr-BE" sz="800" b="0" i="0">
                <a:solidFill>
                  <a:schemeClr val="tx1"/>
                </a:solidFill>
                <a:latin typeface="Arial"/>
                <a:ea typeface="ＭＳ Ｐゴシック"/>
                <a:cs typeface="+mn-cs"/>
              </a:rPr>
              <a:pPr algn="r" defTabSz="903244">
                <a:lnSpc>
                  <a:spcPct val="100000"/>
                </a:lnSpc>
                <a:buNone/>
              </a:pPr>
              <a:t>35</a:t>
            </a:fld>
            <a:endParaRPr lang="en-US" sz="800"/>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5.2.1.2/5.2.1.3</a:t>
            </a:r>
            <a:endParaRPr lang="en-US" dirty="0"/>
          </a:p>
        </p:txBody>
      </p:sp>
    </p:spTree>
    <p:extLst>
      <p:ext uri="{BB962C8B-B14F-4D97-AF65-F5344CB8AC3E}">
        <p14:creationId xmlns="" xmlns:p14="http://schemas.microsoft.com/office/powerpoint/2010/main" val="27504902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DFC451AD-8F12-D142-8818-C70BDAC90EDF}" type="slidenum">
              <a:rPr lang="fr-BE" sz="800" b="0" i="0">
                <a:solidFill>
                  <a:schemeClr val="tx1"/>
                </a:solidFill>
                <a:latin typeface="Arial"/>
                <a:ea typeface="ＭＳ Ｐゴシック"/>
                <a:cs typeface="+mn-cs"/>
              </a:rPr>
              <a:pPr algn="r" defTabSz="903244">
                <a:lnSpc>
                  <a:spcPct val="100000"/>
                </a:lnSpc>
                <a:buNone/>
              </a:pPr>
              <a:t>36</a:t>
            </a:fld>
            <a:endParaRPr lang="en-US" sz="800"/>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5.2.1.3</a:t>
            </a:r>
            <a:endParaRPr lang="en-US" dirty="0"/>
          </a:p>
        </p:txBody>
      </p:sp>
    </p:spTree>
    <p:extLst>
      <p:ext uri="{BB962C8B-B14F-4D97-AF65-F5344CB8AC3E}">
        <p14:creationId xmlns="" xmlns:p14="http://schemas.microsoft.com/office/powerpoint/2010/main" val="12669811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DFC451AD-8F12-D142-8818-C70BDAC90EDF}" type="slidenum">
              <a:rPr lang="fr-BE" sz="800" b="0" i="0">
                <a:solidFill>
                  <a:schemeClr val="tx1"/>
                </a:solidFill>
                <a:latin typeface="Arial"/>
                <a:ea typeface="ＭＳ Ｐゴシック"/>
                <a:cs typeface="+mn-cs"/>
              </a:rPr>
              <a:pPr algn="r" defTabSz="903244">
                <a:lnSpc>
                  <a:spcPct val="100000"/>
                </a:lnSpc>
                <a:buNone/>
              </a:pPr>
              <a:t>37</a:t>
            </a:fld>
            <a:endParaRPr lang="en-US" sz="800"/>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5.2.1.3</a:t>
            </a:r>
            <a:endParaRPr lang="en-US" dirty="0"/>
          </a:p>
        </p:txBody>
      </p:sp>
    </p:spTree>
    <p:extLst>
      <p:ext uri="{BB962C8B-B14F-4D97-AF65-F5344CB8AC3E}">
        <p14:creationId xmlns="" xmlns:p14="http://schemas.microsoft.com/office/powerpoint/2010/main" val="122995972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DFC451AD-8F12-D142-8818-C70BDAC90EDF}" type="slidenum">
              <a:rPr lang="fr-BE" sz="800" b="0" i="0">
                <a:solidFill>
                  <a:schemeClr val="tx1"/>
                </a:solidFill>
                <a:latin typeface="Arial"/>
                <a:ea typeface="ＭＳ Ｐゴシック"/>
                <a:cs typeface="+mn-cs"/>
              </a:rPr>
              <a:pPr algn="r" defTabSz="903244">
                <a:lnSpc>
                  <a:spcPct val="100000"/>
                </a:lnSpc>
                <a:buNone/>
              </a:pPr>
              <a:t>38</a:t>
            </a:fld>
            <a:endParaRPr lang="en-US" sz="800"/>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5.2.1.2/5.2.1.3</a:t>
            </a:r>
            <a:endParaRPr lang="en-US" dirty="0"/>
          </a:p>
        </p:txBody>
      </p:sp>
    </p:spTree>
    <p:extLst>
      <p:ext uri="{BB962C8B-B14F-4D97-AF65-F5344CB8AC3E}">
        <p14:creationId xmlns="" xmlns:p14="http://schemas.microsoft.com/office/powerpoint/2010/main" val="11628634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DFC451AD-8F12-D142-8818-C70BDAC90EDF}" type="slidenum">
              <a:rPr lang="fr-BE" sz="800" b="0" i="0">
                <a:solidFill>
                  <a:schemeClr val="tx1"/>
                </a:solidFill>
                <a:latin typeface="Arial"/>
                <a:ea typeface="ＭＳ Ｐゴシック"/>
                <a:cs typeface="+mn-cs"/>
              </a:rPr>
              <a:pPr algn="r" defTabSz="903244">
                <a:lnSpc>
                  <a:spcPct val="100000"/>
                </a:lnSpc>
                <a:buNone/>
              </a:pPr>
              <a:t>39</a:t>
            </a:fld>
            <a:endParaRPr lang="en-US" sz="800"/>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5.2.1.3</a:t>
            </a:r>
            <a:endParaRPr lang="en-US" dirty="0"/>
          </a:p>
        </p:txBody>
      </p:sp>
    </p:spTree>
    <p:extLst>
      <p:ext uri="{BB962C8B-B14F-4D97-AF65-F5344CB8AC3E}">
        <p14:creationId xmlns="" xmlns:p14="http://schemas.microsoft.com/office/powerpoint/2010/main" val="22700052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5C9B772C-9A16-E444-84E4-86EFFD35BFA2}" type="slidenum">
              <a:rPr lang="fr-BE" sz="800" b="0" i="0">
                <a:solidFill>
                  <a:schemeClr val="tx1"/>
                </a:solidFill>
                <a:latin typeface="Arial"/>
                <a:ea typeface="ＭＳ Ｐゴシック"/>
                <a:cs typeface="+mn-cs"/>
              </a:rPr>
              <a:pPr algn="r" defTabSz="903244">
                <a:lnSpc>
                  <a:spcPct val="100000"/>
                </a:lnSpc>
                <a:buNone/>
              </a:pPr>
              <a:t>4</a:t>
            </a:fld>
            <a:endParaRPr lang="en-US" sz="800"/>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buNone/>
            </a:pPr>
            <a:r>
              <a:rPr lang="en-US" sz="1200" b="1" i="0">
                <a:solidFill>
                  <a:srgbClr val="000000"/>
                </a:solidFill>
                <a:latin typeface="Arial"/>
                <a:ea typeface="ＭＳ Ｐゴシック"/>
                <a:cs typeface="ＭＳ Ｐゴシック"/>
              </a:rPr>
              <a:t>Sections du chapitre 7</a:t>
            </a:r>
          </a:p>
        </p:txBody>
      </p:sp>
    </p:spTree>
    <p:extLst>
      <p:ext uri="{BB962C8B-B14F-4D97-AF65-F5344CB8AC3E}">
        <p14:creationId xmlns="" xmlns:p14="http://schemas.microsoft.com/office/powerpoint/2010/main" val="182025762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DFC451AD-8F12-D142-8818-C70BDAC90EDF}" type="slidenum">
              <a:rPr lang="fr-BE" sz="800" b="0" i="0">
                <a:solidFill>
                  <a:schemeClr val="tx1"/>
                </a:solidFill>
                <a:latin typeface="Arial"/>
                <a:ea typeface="ＭＳ Ｐゴシック"/>
                <a:cs typeface="+mn-cs"/>
              </a:rPr>
              <a:pPr algn="r" defTabSz="903244">
                <a:lnSpc>
                  <a:spcPct val="100000"/>
                </a:lnSpc>
                <a:buNone/>
              </a:pPr>
              <a:t>40</a:t>
            </a:fld>
            <a:endParaRPr lang="en-US" sz="800"/>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5.2.1.3</a:t>
            </a:r>
            <a:endParaRPr lang="en-US" dirty="0"/>
          </a:p>
        </p:txBody>
      </p:sp>
    </p:spTree>
    <p:extLst>
      <p:ext uri="{BB962C8B-B14F-4D97-AF65-F5344CB8AC3E}">
        <p14:creationId xmlns="" xmlns:p14="http://schemas.microsoft.com/office/powerpoint/2010/main" val="118214844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DFC451AD-8F12-D142-8818-C70BDAC90EDF}" type="slidenum">
              <a:rPr lang="fr-BE" sz="800" b="0" i="0">
                <a:solidFill>
                  <a:schemeClr val="tx1"/>
                </a:solidFill>
                <a:latin typeface="Arial"/>
                <a:ea typeface="ＭＳ Ｐゴシック"/>
                <a:cs typeface="+mn-cs"/>
              </a:rPr>
              <a:pPr algn="r" defTabSz="903244">
                <a:lnSpc>
                  <a:spcPct val="100000"/>
                </a:lnSpc>
                <a:buNone/>
              </a:pPr>
              <a:t>41</a:t>
            </a:fld>
            <a:endParaRPr lang="en-US" sz="800"/>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5.2.1.3</a:t>
            </a:r>
            <a:endParaRPr lang="en-US" dirty="0"/>
          </a:p>
        </p:txBody>
      </p:sp>
    </p:spTree>
    <p:extLst>
      <p:ext uri="{BB962C8B-B14F-4D97-AF65-F5344CB8AC3E}">
        <p14:creationId xmlns="" xmlns:p14="http://schemas.microsoft.com/office/powerpoint/2010/main" val="429492783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53927EE6-0587-B643-8AE4-3395E115027B}" type="slidenum">
              <a:rPr lang="fr-BE" sz="800" b="0" i="0">
                <a:solidFill>
                  <a:schemeClr val="tx1"/>
                </a:solidFill>
                <a:latin typeface="Arial"/>
                <a:ea typeface="ＭＳ Ｐゴシック"/>
                <a:cs typeface="+mn-cs"/>
              </a:rPr>
              <a:pPr algn="r" defTabSz="903244">
                <a:lnSpc>
                  <a:spcPct val="100000"/>
                </a:lnSpc>
                <a:buNone/>
              </a:pPr>
              <a:t>42</a:t>
            </a:fld>
            <a:endParaRPr lang="en-US" sz="800"/>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5.2.1.4</a:t>
            </a:r>
            <a:endParaRPr lang="en-US" dirty="0"/>
          </a:p>
        </p:txBody>
      </p:sp>
    </p:spTree>
    <p:extLst>
      <p:ext uri="{BB962C8B-B14F-4D97-AF65-F5344CB8AC3E}">
        <p14:creationId xmlns="" xmlns:p14="http://schemas.microsoft.com/office/powerpoint/2010/main" val="203266407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77722882-7E70-6043-B58D-8E593AE71A70}" type="slidenum">
              <a:rPr lang="fr-BE" sz="800" b="0" i="0">
                <a:solidFill>
                  <a:schemeClr val="tx1"/>
                </a:solidFill>
                <a:latin typeface="Arial"/>
                <a:ea typeface="ＭＳ Ｐゴシック"/>
                <a:cs typeface="+mn-cs"/>
              </a:rPr>
              <a:pPr algn="r" defTabSz="903244">
                <a:lnSpc>
                  <a:spcPct val="100000"/>
                </a:lnSpc>
                <a:buNone/>
              </a:pPr>
              <a:t>43</a:t>
            </a:fld>
            <a:endParaRPr lang="en-US" sz="800"/>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5.2.1.5</a:t>
            </a:r>
            <a:endParaRPr lang="en-US" dirty="0"/>
          </a:p>
        </p:txBody>
      </p:sp>
    </p:spTree>
    <p:extLst>
      <p:ext uri="{BB962C8B-B14F-4D97-AF65-F5344CB8AC3E}">
        <p14:creationId xmlns="" xmlns:p14="http://schemas.microsoft.com/office/powerpoint/2010/main" val="246653982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D1A4364D-7D8A-FF42-B132-A95366D63434}" type="slidenum">
              <a:rPr lang="fr-BE" sz="800" b="0" i="0">
                <a:solidFill>
                  <a:schemeClr val="tx1"/>
                </a:solidFill>
                <a:latin typeface="Arial"/>
                <a:ea typeface="ＭＳ Ｐゴシック"/>
                <a:cs typeface="+mn-cs"/>
              </a:rPr>
              <a:pPr algn="r" defTabSz="903244">
                <a:lnSpc>
                  <a:spcPct val="100000"/>
                </a:lnSpc>
                <a:buNone/>
              </a:pPr>
              <a:t>44</a:t>
            </a:fld>
            <a:endParaRPr lang="en-US" sz="800"/>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5.2.1.6</a:t>
            </a:r>
            <a:endParaRPr lang="en-US" dirty="0"/>
          </a:p>
        </p:txBody>
      </p:sp>
    </p:spTree>
    <p:extLst>
      <p:ext uri="{BB962C8B-B14F-4D97-AF65-F5344CB8AC3E}">
        <p14:creationId xmlns="" xmlns:p14="http://schemas.microsoft.com/office/powerpoint/2010/main" val="282767372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D1A4364D-7D8A-FF42-B132-A95366D63434}" type="slidenum">
              <a:rPr lang="fr-BE" sz="800" b="0" i="0">
                <a:solidFill>
                  <a:schemeClr val="tx1"/>
                </a:solidFill>
                <a:latin typeface="Arial"/>
                <a:ea typeface="ＭＳ Ｐゴシック"/>
                <a:cs typeface="+mn-cs"/>
              </a:rPr>
              <a:pPr algn="r" defTabSz="903244">
                <a:lnSpc>
                  <a:spcPct val="100000"/>
                </a:lnSpc>
                <a:buNone/>
              </a:pPr>
              <a:t>45</a:t>
            </a:fld>
            <a:endParaRPr lang="en-US" sz="800"/>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5.2.2.1</a:t>
            </a:r>
            <a:endParaRPr lang="en-US" dirty="0"/>
          </a:p>
        </p:txBody>
      </p:sp>
    </p:spTree>
    <p:extLst>
      <p:ext uri="{BB962C8B-B14F-4D97-AF65-F5344CB8AC3E}">
        <p14:creationId xmlns="" xmlns:p14="http://schemas.microsoft.com/office/powerpoint/2010/main" val="298084992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D1A4364D-7D8A-FF42-B132-A95366D63434}" type="slidenum">
              <a:rPr lang="fr-BE" sz="800" b="0" i="0">
                <a:solidFill>
                  <a:schemeClr val="tx1"/>
                </a:solidFill>
                <a:latin typeface="Arial"/>
                <a:ea typeface="ＭＳ Ｐゴシック"/>
                <a:cs typeface="+mn-cs"/>
              </a:rPr>
              <a:pPr algn="r" defTabSz="903244">
                <a:lnSpc>
                  <a:spcPct val="100000"/>
                </a:lnSpc>
                <a:buNone/>
              </a:pPr>
              <a:t>46</a:t>
            </a:fld>
            <a:endParaRPr lang="en-US" sz="800"/>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5.2.2.2</a:t>
            </a:r>
            <a:endParaRPr lang="en-US" dirty="0"/>
          </a:p>
        </p:txBody>
      </p:sp>
    </p:spTree>
    <p:extLst>
      <p:ext uri="{BB962C8B-B14F-4D97-AF65-F5344CB8AC3E}">
        <p14:creationId xmlns="" xmlns:p14="http://schemas.microsoft.com/office/powerpoint/2010/main" val="166174242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126C4740-6176-6B42-AE8B-248565D05237}" type="slidenum">
              <a:rPr lang="fr-BE" sz="800" b="0" i="0">
                <a:solidFill>
                  <a:schemeClr val="tx1"/>
                </a:solidFill>
                <a:latin typeface="Arial"/>
                <a:ea typeface="ＭＳ Ｐゴシック"/>
                <a:cs typeface="+mn-cs"/>
              </a:rPr>
              <a:pPr algn="r" defTabSz="903244">
                <a:lnSpc>
                  <a:spcPct val="100000"/>
                </a:lnSpc>
                <a:buNone/>
              </a:pPr>
              <a:t>47</a:t>
            </a:fld>
            <a:endParaRPr lang="en-US" sz="800"/>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 xmlns:p14="http://schemas.microsoft.com/office/powerpoint/2010/main" val="271527663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126C4740-6176-6B42-AE8B-248565D05237}" type="slidenum">
              <a:rPr lang="fr-BE" sz="800" b="0" i="0">
                <a:solidFill>
                  <a:schemeClr val="tx1"/>
                </a:solidFill>
                <a:latin typeface="Arial"/>
                <a:ea typeface="ＭＳ Ｐゴシック"/>
                <a:cs typeface="+mn-cs"/>
              </a:rPr>
              <a:pPr algn="r" defTabSz="903244">
                <a:lnSpc>
                  <a:spcPct val="100000"/>
                </a:lnSpc>
                <a:buNone/>
              </a:pPr>
              <a:t>48</a:t>
            </a:fld>
            <a:endParaRPr lang="en-US" sz="800"/>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5.3.1.1</a:t>
            </a:r>
            <a:endParaRPr lang="en-US" dirty="0"/>
          </a:p>
        </p:txBody>
      </p:sp>
    </p:spTree>
    <p:extLst>
      <p:ext uri="{BB962C8B-B14F-4D97-AF65-F5344CB8AC3E}">
        <p14:creationId xmlns="" xmlns:p14="http://schemas.microsoft.com/office/powerpoint/2010/main" val="20832049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126C4740-6176-6B42-AE8B-248565D05237}" type="slidenum">
              <a:rPr lang="fr-BE" sz="800" b="0" i="0">
                <a:solidFill>
                  <a:schemeClr val="tx1"/>
                </a:solidFill>
                <a:latin typeface="Arial"/>
                <a:ea typeface="ＭＳ Ｐゴシック"/>
                <a:cs typeface="+mn-cs"/>
              </a:rPr>
              <a:pPr algn="r" defTabSz="903244">
                <a:lnSpc>
                  <a:spcPct val="100000"/>
                </a:lnSpc>
                <a:buNone/>
              </a:pPr>
              <a:t>49</a:t>
            </a:fld>
            <a:endParaRPr lang="en-US" sz="800"/>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5.3.1.2</a:t>
            </a:r>
            <a:endParaRPr lang="en-US" dirty="0"/>
          </a:p>
        </p:txBody>
      </p:sp>
    </p:spTree>
    <p:extLst>
      <p:ext uri="{BB962C8B-B14F-4D97-AF65-F5344CB8AC3E}">
        <p14:creationId xmlns="" xmlns:p14="http://schemas.microsoft.com/office/powerpoint/2010/main" val="11207349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5CB1B342-4B32-8940-826C-EA0F09B86D16}" type="slidenum">
              <a:rPr lang="fr-BE" sz="800" b="0" i="0">
                <a:solidFill>
                  <a:schemeClr val="tx1"/>
                </a:solidFill>
                <a:latin typeface="Arial"/>
                <a:ea typeface="ＭＳ Ｐゴシック"/>
                <a:cs typeface="+mn-cs"/>
              </a:rPr>
              <a:pPr algn="r" defTabSz="903244">
                <a:lnSpc>
                  <a:spcPct val="100000"/>
                </a:lnSpc>
                <a:buNone/>
              </a:pPr>
              <a:t>5</a:t>
            </a:fld>
            <a:endParaRPr lang="en-US" sz="800"/>
          </a:p>
        </p:txBody>
      </p:sp>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 xmlns:p14="http://schemas.microsoft.com/office/powerpoint/2010/main" val="322937366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126C4740-6176-6B42-AE8B-248565D05237}" type="slidenum">
              <a:rPr lang="fr-BE" sz="800" b="0" i="0">
                <a:solidFill>
                  <a:schemeClr val="tx1"/>
                </a:solidFill>
                <a:latin typeface="Arial"/>
                <a:ea typeface="ＭＳ Ｐゴシック"/>
                <a:cs typeface="+mn-cs"/>
              </a:rPr>
              <a:pPr algn="r" defTabSz="903244">
                <a:lnSpc>
                  <a:spcPct val="100000"/>
                </a:lnSpc>
                <a:buNone/>
              </a:pPr>
              <a:t>50</a:t>
            </a:fld>
            <a:endParaRPr lang="en-US" sz="800"/>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5.3.1.2</a:t>
            </a:r>
            <a:endParaRPr lang="en-US" dirty="0"/>
          </a:p>
        </p:txBody>
      </p:sp>
    </p:spTree>
    <p:extLst>
      <p:ext uri="{BB962C8B-B14F-4D97-AF65-F5344CB8AC3E}">
        <p14:creationId xmlns="" xmlns:p14="http://schemas.microsoft.com/office/powerpoint/2010/main" val="316946273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DFA6E3D4-1973-8345-B700-18055B1FEF99}" type="slidenum">
              <a:rPr lang="fr-BE" sz="800" b="0" i="0">
                <a:solidFill>
                  <a:schemeClr val="tx1"/>
                </a:solidFill>
                <a:latin typeface="Arial"/>
                <a:ea typeface="ＭＳ Ｐゴシック"/>
                <a:cs typeface="+mn-cs"/>
              </a:rPr>
              <a:pPr algn="r" defTabSz="903244">
                <a:lnSpc>
                  <a:spcPct val="100000"/>
                </a:lnSpc>
                <a:buNone/>
              </a:pPr>
              <a:t>51</a:t>
            </a:fld>
            <a:endParaRPr lang="en-US" sz="800"/>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5.3.1.3</a:t>
            </a:r>
            <a:endParaRPr lang="en-US" dirty="0"/>
          </a:p>
        </p:txBody>
      </p:sp>
    </p:spTree>
    <p:extLst>
      <p:ext uri="{BB962C8B-B14F-4D97-AF65-F5344CB8AC3E}">
        <p14:creationId xmlns="" xmlns:p14="http://schemas.microsoft.com/office/powerpoint/2010/main" val="137441414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DFA6E3D4-1973-8345-B700-18055B1FEF99}" type="slidenum">
              <a:rPr lang="fr-BE" sz="800" b="0" i="0">
                <a:solidFill>
                  <a:schemeClr val="tx1"/>
                </a:solidFill>
                <a:latin typeface="Arial"/>
                <a:ea typeface="ＭＳ Ｐゴシック"/>
                <a:cs typeface="+mn-cs"/>
              </a:rPr>
              <a:pPr algn="r" defTabSz="903244">
                <a:lnSpc>
                  <a:spcPct val="100000"/>
                </a:lnSpc>
                <a:buNone/>
              </a:pPr>
              <a:t>52</a:t>
            </a:fld>
            <a:endParaRPr lang="en-US" sz="800"/>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5.3.1.4</a:t>
            </a:r>
            <a:endParaRPr lang="en-US" dirty="0"/>
          </a:p>
        </p:txBody>
      </p:sp>
    </p:spTree>
    <p:extLst>
      <p:ext uri="{BB962C8B-B14F-4D97-AF65-F5344CB8AC3E}">
        <p14:creationId xmlns="" xmlns:p14="http://schemas.microsoft.com/office/powerpoint/2010/main" val="214870638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9B7DDF54-6F0F-7949-9A6F-AE3E2DFFAA6B}" type="slidenum">
              <a:rPr lang="fr-BE" sz="800" b="0" i="0">
                <a:solidFill>
                  <a:schemeClr val="tx1"/>
                </a:solidFill>
                <a:latin typeface="Arial"/>
                <a:ea typeface="ＭＳ Ｐゴシック"/>
                <a:cs typeface="+mn-cs"/>
              </a:rPr>
              <a:pPr algn="r" defTabSz="903244">
                <a:lnSpc>
                  <a:spcPct val="100000"/>
                </a:lnSpc>
                <a:buNone/>
              </a:pPr>
              <a:t>53</a:t>
            </a:fld>
            <a:endParaRPr lang="en-US" sz="800"/>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a:t>
            </a:r>
            <a:r>
              <a:rPr lang="fr-BE" sz="1200" b="0" i="0" baseline="0">
                <a:solidFill>
                  <a:srgbClr val="000000"/>
                </a:solidFill>
                <a:latin typeface="Arial"/>
                <a:ea typeface="ＭＳ Ｐゴシック"/>
                <a:cs typeface="ＭＳ Ｐゴシック"/>
              </a:rPr>
              <a:t> 5.3.1.5</a:t>
            </a:r>
            <a:endParaRPr lang="en-US" dirty="0"/>
          </a:p>
        </p:txBody>
      </p:sp>
    </p:spTree>
    <p:extLst>
      <p:ext uri="{BB962C8B-B14F-4D97-AF65-F5344CB8AC3E}">
        <p14:creationId xmlns="" xmlns:p14="http://schemas.microsoft.com/office/powerpoint/2010/main" val="359922790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9B7DDF54-6F0F-7949-9A6F-AE3E2DFFAA6B}" type="slidenum">
              <a:rPr lang="fr-BE" sz="800" b="0" i="0">
                <a:solidFill>
                  <a:schemeClr val="tx1"/>
                </a:solidFill>
                <a:latin typeface="Arial"/>
                <a:ea typeface="ＭＳ Ｐゴシック"/>
                <a:cs typeface="+mn-cs"/>
              </a:rPr>
              <a:pPr algn="r" defTabSz="903244">
                <a:lnSpc>
                  <a:spcPct val="100000"/>
                </a:lnSpc>
                <a:buNone/>
              </a:pPr>
              <a:t>54</a:t>
            </a:fld>
            <a:endParaRPr lang="en-US" sz="800"/>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a:t>
            </a:r>
            <a:r>
              <a:rPr lang="fr-BE" sz="1200" b="0" i="0" baseline="0">
                <a:solidFill>
                  <a:srgbClr val="000000"/>
                </a:solidFill>
                <a:latin typeface="Arial"/>
                <a:ea typeface="ＭＳ Ｐゴシック"/>
                <a:cs typeface="ＭＳ Ｐゴシック"/>
              </a:rPr>
              <a:t> 5.3.1.6</a:t>
            </a:r>
            <a:endParaRPr lang="en-US" dirty="0"/>
          </a:p>
        </p:txBody>
      </p:sp>
    </p:spTree>
    <p:extLst>
      <p:ext uri="{BB962C8B-B14F-4D97-AF65-F5344CB8AC3E}">
        <p14:creationId xmlns="" xmlns:p14="http://schemas.microsoft.com/office/powerpoint/2010/main" val="348284314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6C92755B-29FD-8743-9094-C0E3A734D22E}" type="slidenum">
              <a:rPr lang="fr-BE" sz="800" b="0" i="0">
                <a:solidFill>
                  <a:schemeClr val="tx1"/>
                </a:solidFill>
                <a:latin typeface="Arial"/>
                <a:ea typeface="ＭＳ Ｐゴシック"/>
                <a:cs typeface="+mn-cs"/>
              </a:rPr>
              <a:pPr algn="r" defTabSz="903244">
                <a:lnSpc>
                  <a:spcPct val="100000"/>
                </a:lnSpc>
                <a:buNone/>
              </a:pPr>
              <a:t>55</a:t>
            </a:fld>
            <a:endParaRPr lang="en-US"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5.3.1.8</a:t>
            </a:r>
            <a:endParaRPr lang="en-US" dirty="0"/>
          </a:p>
        </p:txBody>
      </p:sp>
    </p:spTree>
    <p:extLst>
      <p:ext uri="{BB962C8B-B14F-4D97-AF65-F5344CB8AC3E}">
        <p14:creationId xmlns="" xmlns:p14="http://schemas.microsoft.com/office/powerpoint/2010/main" val="47161404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6C92755B-29FD-8743-9094-C0E3A734D22E}" type="slidenum">
              <a:rPr lang="fr-BE" sz="800" b="0" i="0">
                <a:solidFill>
                  <a:schemeClr val="tx1"/>
                </a:solidFill>
                <a:latin typeface="Arial"/>
                <a:ea typeface="ＭＳ Ｐゴシック"/>
                <a:cs typeface="+mn-cs"/>
              </a:rPr>
              <a:pPr algn="r" defTabSz="903244">
                <a:lnSpc>
                  <a:spcPct val="100000"/>
                </a:lnSpc>
                <a:buNone/>
              </a:pPr>
              <a:t>56</a:t>
            </a:fld>
            <a:endParaRPr lang="en-US"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5.3.2.1</a:t>
            </a:r>
          </a:p>
          <a:p>
            <a:pPr marL="112746" indent="-112746" algn="l" defTabSz="1020745">
              <a:lnSpc>
                <a:spcPct val="80000"/>
              </a:lnSpc>
              <a:buNone/>
            </a:pPr>
            <a:endParaRPr lang="en-US" dirty="0"/>
          </a:p>
        </p:txBody>
      </p:sp>
    </p:spTree>
    <p:extLst>
      <p:ext uri="{BB962C8B-B14F-4D97-AF65-F5344CB8AC3E}">
        <p14:creationId xmlns="" xmlns:p14="http://schemas.microsoft.com/office/powerpoint/2010/main" val="24173497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6C92755B-29FD-8743-9094-C0E3A734D22E}" type="slidenum">
              <a:rPr lang="fr-BE" sz="800" b="0" i="0">
                <a:solidFill>
                  <a:schemeClr val="tx1"/>
                </a:solidFill>
                <a:latin typeface="Arial"/>
                <a:ea typeface="ＭＳ Ｐゴシック"/>
                <a:cs typeface="+mn-cs"/>
              </a:rPr>
              <a:pPr algn="r" defTabSz="903244">
                <a:lnSpc>
                  <a:spcPct val="100000"/>
                </a:lnSpc>
                <a:buNone/>
              </a:pPr>
              <a:t>57</a:t>
            </a:fld>
            <a:endParaRPr lang="en-US"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5.3.2.1</a:t>
            </a:r>
          </a:p>
          <a:p>
            <a:pPr marL="112746" indent="-112746" algn="l" defTabSz="1020745">
              <a:lnSpc>
                <a:spcPct val="80000"/>
              </a:lnSpc>
              <a:buNone/>
            </a:pPr>
            <a:endParaRPr lang="en-US" dirty="0"/>
          </a:p>
        </p:txBody>
      </p:sp>
    </p:spTree>
    <p:extLst>
      <p:ext uri="{BB962C8B-B14F-4D97-AF65-F5344CB8AC3E}">
        <p14:creationId xmlns="" xmlns:p14="http://schemas.microsoft.com/office/powerpoint/2010/main" val="47340883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6C92755B-29FD-8743-9094-C0E3A734D22E}" type="slidenum">
              <a:rPr lang="fr-BE" sz="800" b="0" i="0">
                <a:solidFill>
                  <a:schemeClr val="tx1"/>
                </a:solidFill>
                <a:latin typeface="Arial"/>
                <a:ea typeface="ＭＳ Ｐゴシック"/>
                <a:cs typeface="+mn-cs"/>
              </a:rPr>
              <a:pPr algn="r" defTabSz="903244">
                <a:lnSpc>
                  <a:spcPct val="100000"/>
                </a:lnSpc>
                <a:buNone/>
              </a:pPr>
              <a:t>58</a:t>
            </a:fld>
            <a:endParaRPr lang="en-US"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5.3.2.2</a:t>
            </a:r>
          </a:p>
          <a:p>
            <a:pPr marL="112746" indent="-112746" algn="l" defTabSz="1020745">
              <a:lnSpc>
                <a:spcPct val="80000"/>
              </a:lnSpc>
              <a:buNone/>
            </a:pPr>
            <a:endParaRPr lang="en-US" dirty="0"/>
          </a:p>
        </p:txBody>
      </p:sp>
    </p:spTree>
    <p:extLst>
      <p:ext uri="{BB962C8B-B14F-4D97-AF65-F5344CB8AC3E}">
        <p14:creationId xmlns="" xmlns:p14="http://schemas.microsoft.com/office/powerpoint/2010/main" val="357336997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6C92755B-29FD-8743-9094-C0E3A734D22E}" type="slidenum">
              <a:rPr lang="fr-BE" sz="800" b="0" i="0">
                <a:solidFill>
                  <a:schemeClr val="tx1"/>
                </a:solidFill>
                <a:latin typeface="Arial"/>
                <a:ea typeface="ＭＳ Ｐゴシック"/>
                <a:cs typeface="+mn-cs"/>
              </a:rPr>
              <a:pPr algn="r" defTabSz="903244">
                <a:lnSpc>
                  <a:spcPct val="100000"/>
                </a:lnSpc>
                <a:buNone/>
              </a:pPr>
              <a:t>59</a:t>
            </a:fld>
            <a:endParaRPr lang="en-US"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5.3.3.1</a:t>
            </a:r>
          </a:p>
          <a:p>
            <a:pPr marL="112746" indent="-112746" algn="l" defTabSz="1020745">
              <a:lnSpc>
                <a:spcPct val="80000"/>
              </a:lnSpc>
              <a:buNone/>
            </a:pPr>
            <a:endParaRPr lang="en-US" dirty="0"/>
          </a:p>
        </p:txBody>
      </p:sp>
    </p:spTree>
    <p:extLst>
      <p:ext uri="{BB962C8B-B14F-4D97-AF65-F5344CB8AC3E}">
        <p14:creationId xmlns="" xmlns:p14="http://schemas.microsoft.com/office/powerpoint/2010/main" val="4956223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AE859D19-92DA-A548-BF2C-F95AABC3A619}" type="slidenum">
              <a:rPr lang="fr-BE" sz="800" b="0" i="0">
                <a:solidFill>
                  <a:schemeClr val="tx1"/>
                </a:solidFill>
                <a:latin typeface="Arial"/>
                <a:ea typeface="ＭＳ Ｐゴシック"/>
                <a:cs typeface="+mn-cs"/>
              </a:rPr>
              <a:pPr algn="r" defTabSz="903244">
                <a:lnSpc>
                  <a:spcPct val="100000"/>
                </a:lnSpc>
                <a:buNone/>
              </a:pPr>
              <a:t>6</a:t>
            </a:fld>
            <a:endParaRPr lang="en-US" sz="800"/>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5.1.1.1</a:t>
            </a:r>
            <a:endParaRPr lang="en-US" dirty="0"/>
          </a:p>
        </p:txBody>
      </p:sp>
    </p:spTree>
    <p:extLst>
      <p:ext uri="{BB962C8B-B14F-4D97-AF65-F5344CB8AC3E}">
        <p14:creationId xmlns="" xmlns:p14="http://schemas.microsoft.com/office/powerpoint/2010/main" val="165983075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6C92755B-29FD-8743-9094-C0E3A734D22E}" type="slidenum">
              <a:rPr lang="fr-BE" sz="800" b="0" i="0">
                <a:solidFill>
                  <a:schemeClr val="tx1"/>
                </a:solidFill>
                <a:latin typeface="Arial"/>
                <a:ea typeface="ＭＳ Ｐゴシック"/>
                <a:cs typeface="+mn-cs"/>
              </a:rPr>
              <a:pPr algn="r" defTabSz="903244">
                <a:lnSpc>
                  <a:spcPct val="100000"/>
                </a:lnSpc>
                <a:buNone/>
              </a:pPr>
              <a:t>60</a:t>
            </a:fld>
            <a:endParaRPr lang="en-US"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5.3.3.2</a:t>
            </a:r>
          </a:p>
          <a:p>
            <a:pPr marL="112746" indent="-112746" algn="l" defTabSz="1020745">
              <a:lnSpc>
                <a:spcPct val="80000"/>
              </a:lnSpc>
              <a:buNone/>
            </a:pPr>
            <a:endParaRPr lang="en-US" dirty="0"/>
          </a:p>
        </p:txBody>
      </p:sp>
    </p:spTree>
    <p:extLst>
      <p:ext uri="{BB962C8B-B14F-4D97-AF65-F5344CB8AC3E}">
        <p14:creationId xmlns="" xmlns:p14="http://schemas.microsoft.com/office/powerpoint/2010/main" val="14096052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6C92755B-29FD-8743-9094-C0E3A734D22E}" type="slidenum">
              <a:rPr lang="fr-BE" sz="800" b="0" i="0">
                <a:solidFill>
                  <a:schemeClr val="tx1"/>
                </a:solidFill>
                <a:latin typeface="Arial"/>
                <a:ea typeface="ＭＳ Ｐゴシック"/>
                <a:cs typeface="+mn-cs"/>
              </a:rPr>
              <a:pPr algn="r" defTabSz="903244">
                <a:lnSpc>
                  <a:spcPct val="100000"/>
                </a:lnSpc>
                <a:buNone/>
              </a:pPr>
              <a:t>61</a:t>
            </a:fld>
            <a:endParaRPr lang="en-US"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5.3.3.2</a:t>
            </a:r>
          </a:p>
          <a:p>
            <a:pPr marL="112746" indent="-112746" algn="l" defTabSz="1020745">
              <a:lnSpc>
                <a:spcPct val="80000"/>
              </a:lnSpc>
              <a:buNone/>
            </a:pPr>
            <a:endParaRPr lang="en-US" dirty="0"/>
          </a:p>
        </p:txBody>
      </p:sp>
    </p:spTree>
    <p:extLst>
      <p:ext uri="{BB962C8B-B14F-4D97-AF65-F5344CB8AC3E}">
        <p14:creationId xmlns="" xmlns:p14="http://schemas.microsoft.com/office/powerpoint/2010/main" val="369241295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6C92755B-29FD-8743-9094-C0E3A734D22E}" type="slidenum">
              <a:rPr lang="fr-BE" sz="800" b="0" i="0">
                <a:solidFill>
                  <a:schemeClr val="tx1"/>
                </a:solidFill>
                <a:latin typeface="Arial"/>
                <a:ea typeface="ＭＳ Ｐゴシック"/>
                <a:cs typeface="+mn-cs"/>
              </a:rPr>
              <a:pPr algn="r" defTabSz="903244">
                <a:lnSpc>
                  <a:spcPct val="100000"/>
                </a:lnSpc>
                <a:buNone/>
              </a:pPr>
              <a:t>62</a:t>
            </a:fld>
            <a:endParaRPr lang="en-US"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5.3.3.3</a:t>
            </a:r>
          </a:p>
          <a:p>
            <a:pPr marL="112746" indent="-112746" algn="l" defTabSz="1020745">
              <a:lnSpc>
                <a:spcPct val="80000"/>
              </a:lnSpc>
              <a:buNone/>
            </a:pPr>
            <a:endParaRPr lang="en-US" dirty="0"/>
          </a:p>
        </p:txBody>
      </p:sp>
    </p:spTree>
    <p:extLst>
      <p:ext uri="{BB962C8B-B14F-4D97-AF65-F5344CB8AC3E}">
        <p14:creationId xmlns="" xmlns:p14="http://schemas.microsoft.com/office/powerpoint/2010/main" val="266394959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6C92755B-29FD-8743-9094-C0E3A734D22E}" type="slidenum">
              <a:rPr lang="fr-BE" sz="800" b="0" i="0">
                <a:solidFill>
                  <a:schemeClr val="tx1"/>
                </a:solidFill>
                <a:latin typeface="Arial"/>
                <a:ea typeface="ＭＳ Ｐゴシック"/>
                <a:cs typeface="+mn-cs"/>
              </a:rPr>
              <a:pPr algn="r" defTabSz="903244">
                <a:lnSpc>
                  <a:spcPct val="100000"/>
                </a:lnSpc>
                <a:buNone/>
              </a:pPr>
              <a:t>63</a:t>
            </a:fld>
            <a:endParaRPr lang="en-US"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5.3.3.4</a:t>
            </a:r>
          </a:p>
          <a:p>
            <a:pPr marL="112746" indent="-112746" algn="l" defTabSz="1020745">
              <a:lnSpc>
                <a:spcPct val="80000"/>
              </a:lnSpc>
              <a:buNone/>
            </a:pPr>
            <a:endParaRPr lang="en-US" dirty="0"/>
          </a:p>
        </p:txBody>
      </p:sp>
    </p:spTree>
    <p:extLst>
      <p:ext uri="{BB962C8B-B14F-4D97-AF65-F5344CB8AC3E}">
        <p14:creationId xmlns="" xmlns:p14="http://schemas.microsoft.com/office/powerpoint/2010/main" val="276405786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6C92755B-29FD-8743-9094-C0E3A734D22E}" type="slidenum">
              <a:rPr lang="fr-BE" sz="800" b="0" i="0">
                <a:solidFill>
                  <a:schemeClr val="tx1"/>
                </a:solidFill>
                <a:latin typeface="Arial"/>
                <a:ea typeface="ＭＳ Ｐゴシック"/>
                <a:cs typeface="+mn-cs"/>
              </a:rPr>
              <a:pPr algn="r" defTabSz="903244">
                <a:lnSpc>
                  <a:spcPct val="100000"/>
                </a:lnSpc>
                <a:buNone/>
              </a:pPr>
              <a:t>64</a:t>
            </a:fld>
            <a:endParaRPr lang="en-US"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5.4</a:t>
            </a:r>
          </a:p>
          <a:p>
            <a:pPr marL="112746" indent="-112746" algn="l" defTabSz="1020745">
              <a:lnSpc>
                <a:spcPct val="80000"/>
              </a:lnSpc>
              <a:buNone/>
            </a:pPr>
            <a:endParaRPr lang="en-US" dirty="0"/>
          </a:p>
        </p:txBody>
      </p:sp>
    </p:spTree>
    <p:extLst>
      <p:ext uri="{BB962C8B-B14F-4D97-AF65-F5344CB8AC3E}">
        <p14:creationId xmlns="" xmlns:p14="http://schemas.microsoft.com/office/powerpoint/2010/main" val="83267432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6C92755B-29FD-8743-9094-C0E3A734D22E}" type="slidenum">
              <a:rPr lang="fr-BE" sz="800" b="0" i="0">
                <a:solidFill>
                  <a:schemeClr val="tx1"/>
                </a:solidFill>
                <a:latin typeface="Arial"/>
                <a:ea typeface="ＭＳ Ｐゴシック"/>
                <a:cs typeface="+mn-cs"/>
              </a:rPr>
              <a:pPr algn="r" defTabSz="903244">
                <a:lnSpc>
                  <a:spcPct val="100000"/>
                </a:lnSpc>
                <a:buNone/>
              </a:pPr>
              <a:t>65</a:t>
            </a:fld>
            <a:endParaRPr lang="en-US"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5.4</a:t>
            </a:r>
          </a:p>
          <a:p>
            <a:pPr marL="112746" indent="-112746" algn="l" defTabSz="1020745">
              <a:lnSpc>
                <a:spcPct val="80000"/>
              </a:lnSpc>
              <a:buNone/>
            </a:pPr>
            <a:endParaRPr lang="en-US" dirty="0"/>
          </a:p>
        </p:txBody>
      </p:sp>
    </p:spTree>
    <p:extLst>
      <p:ext uri="{BB962C8B-B14F-4D97-AF65-F5344CB8AC3E}">
        <p14:creationId xmlns="" xmlns:p14="http://schemas.microsoft.com/office/powerpoint/2010/main" val="42814716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6C92755B-29FD-8743-9094-C0E3A734D22E}" type="slidenum">
              <a:rPr lang="fr-BE" sz="800" b="0" i="0">
                <a:solidFill>
                  <a:schemeClr val="tx1"/>
                </a:solidFill>
                <a:latin typeface="Arial"/>
                <a:ea typeface="ＭＳ Ｐゴシック"/>
                <a:cs typeface="+mn-cs"/>
              </a:rPr>
              <a:pPr algn="r" defTabSz="903244">
                <a:lnSpc>
                  <a:spcPct val="100000"/>
                </a:lnSpc>
                <a:buNone/>
              </a:pPr>
              <a:t>66</a:t>
            </a:fld>
            <a:endParaRPr lang="en-US"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5.4</a:t>
            </a:r>
          </a:p>
          <a:p>
            <a:pPr marL="112746" indent="-112746" algn="l" defTabSz="1020745">
              <a:lnSpc>
                <a:spcPct val="80000"/>
              </a:lnSpc>
              <a:buNone/>
            </a:pPr>
            <a:endParaRPr lang="en-US" dirty="0"/>
          </a:p>
        </p:txBody>
      </p:sp>
    </p:spTree>
    <p:extLst>
      <p:ext uri="{BB962C8B-B14F-4D97-AF65-F5344CB8AC3E}">
        <p14:creationId xmlns="" xmlns:p14="http://schemas.microsoft.com/office/powerpoint/2010/main" val="24376488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AE859D19-92DA-A548-BF2C-F95AABC3A619}" type="slidenum">
              <a:rPr lang="fr-BE" sz="800" b="0" i="0">
                <a:solidFill>
                  <a:schemeClr val="tx1"/>
                </a:solidFill>
                <a:latin typeface="Arial"/>
                <a:ea typeface="ＭＳ Ｐゴシック"/>
                <a:cs typeface="+mn-cs"/>
              </a:rPr>
              <a:pPr algn="r" defTabSz="903244">
                <a:lnSpc>
                  <a:spcPct val="100000"/>
                </a:lnSpc>
                <a:buNone/>
              </a:pPr>
              <a:t>7</a:t>
            </a:fld>
            <a:endParaRPr lang="en-US" sz="800"/>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5.1.1.1</a:t>
            </a:r>
            <a:endParaRPr lang="en-US" dirty="0"/>
          </a:p>
        </p:txBody>
      </p:sp>
    </p:spTree>
    <p:extLst>
      <p:ext uri="{BB962C8B-B14F-4D97-AF65-F5344CB8AC3E}">
        <p14:creationId xmlns="" xmlns:p14="http://schemas.microsoft.com/office/powerpoint/2010/main" val="21894025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AE859D19-92DA-A548-BF2C-F95AABC3A619}" type="slidenum">
              <a:rPr lang="fr-BE" sz="800" b="0" i="0">
                <a:solidFill>
                  <a:schemeClr val="tx1"/>
                </a:solidFill>
                <a:latin typeface="Arial"/>
                <a:ea typeface="ＭＳ Ｐゴシック"/>
                <a:cs typeface="+mn-cs"/>
              </a:rPr>
              <a:pPr algn="r" defTabSz="903244">
                <a:lnSpc>
                  <a:spcPct val="100000"/>
                </a:lnSpc>
                <a:buNone/>
              </a:pPr>
              <a:t>8</a:t>
            </a:fld>
            <a:endParaRPr lang="en-US" sz="800"/>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5.1.1.1</a:t>
            </a:r>
            <a:endParaRPr lang="en-US" dirty="0"/>
          </a:p>
        </p:txBody>
      </p:sp>
    </p:spTree>
    <p:extLst>
      <p:ext uri="{BB962C8B-B14F-4D97-AF65-F5344CB8AC3E}">
        <p14:creationId xmlns="" xmlns:p14="http://schemas.microsoft.com/office/powerpoint/2010/main" val="39276715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0B085E8B-D399-554D-A2F9-428D37D8558B}" type="slidenum">
              <a:rPr lang="fr-BE" sz="800" b="0" i="0">
                <a:solidFill>
                  <a:schemeClr val="tx1"/>
                </a:solidFill>
                <a:latin typeface="Arial"/>
                <a:ea typeface="ＭＳ Ｐゴシック"/>
                <a:cs typeface="+mn-cs"/>
              </a:rPr>
              <a:pPr algn="r" defTabSz="903244">
                <a:lnSpc>
                  <a:spcPct val="100000"/>
                </a:lnSpc>
                <a:buNone/>
              </a:pPr>
              <a:t>9</a:t>
            </a:fld>
            <a:endParaRPr lang="en-US" sz="800"/>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5.1.1.2</a:t>
            </a:r>
            <a:endParaRPr lang="en-US" dirty="0"/>
          </a:p>
        </p:txBody>
      </p:sp>
    </p:spTree>
    <p:extLst>
      <p:ext uri="{BB962C8B-B14F-4D97-AF65-F5344CB8AC3E}">
        <p14:creationId xmlns="" xmlns:p14="http://schemas.microsoft.com/office/powerpoint/2010/main" val="233893661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0" y="1893888"/>
            <a:ext cx="9140825" cy="2449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Rectangle 3"/>
          <p:cNvSpPr>
            <a:spLocks noChangeArrowheads="1"/>
          </p:cNvSpPr>
          <p:nvPr/>
        </p:nvSpPr>
        <p:spPr bwMode="auto">
          <a:xfrm>
            <a:off x="4498975" y="6670675"/>
            <a:ext cx="2347913" cy="190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65">
              <a:lnSpc>
                <a:spcPct val="100000"/>
              </a:lnSpc>
              <a:buNone/>
            </a:pPr>
            <a:r>
              <a:rPr lang="fr-BE" sz="700" b="0" i="0">
                <a:solidFill>
                  <a:srgbClr val="D3D3D3"/>
                </a:solidFill>
                <a:latin typeface="Arial"/>
                <a:ea typeface="ＭＳ Ｐゴシック"/>
                <a:cs typeface="ＭＳ Ｐゴシック"/>
              </a:rPr>
              <a:t>© 2007 - 2010, Cisco Systems, Inc. Tous droits réservés.</a:t>
            </a:r>
          </a:p>
        </p:txBody>
      </p:sp>
      <p:sp>
        <p:nvSpPr>
          <p:cNvPr id="6" name="Rectangle 4"/>
          <p:cNvSpPr>
            <a:spLocks noChangeArrowheads="1"/>
          </p:cNvSpPr>
          <p:nvPr/>
        </p:nvSpPr>
        <p:spPr bwMode="auto">
          <a:xfrm>
            <a:off x="7123113" y="6672263"/>
            <a:ext cx="650875" cy="1889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65">
              <a:lnSpc>
                <a:spcPct val="100000"/>
              </a:lnSpc>
              <a:buNone/>
            </a:pPr>
            <a:r>
              <a:rPr lang="fr-BE" sz="700" b="0" i="0">
                <a:solidFill>
                  <a:srgbClr val="D3D3D3"/>
                </a:solidFill>
                <a:latin typeface="Arial"/>
                <a:ea typeface="ＭＳ Ｐゴシック"/>
                <a:cs typeface="ＭＳ Ｐゴシック"/>
              </a:rPr>
              <a:t>Cisco Public</a:t>
            </a:r>
          </a:p>
        </p:txBody>
      </p:sp>
      <p:sp>
        <p:nvSpPr>
          <p:cNvPr id="7" name="Rectangle 5"/>
          <p:cNvSpPr>
            <a:spLocks noChangeArrowheads="1"/>
          </p:cNvSpPr>
          <p:nvPr/>
        </p:nvSpPr>
        <p:spPr bwMode="auto">
          <a:xfrm>
            <a:off x="193675" y="6562725"/>
            <a:ext cx="962025" cy="298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65">
              <a:lnSpc>
                <a:spcPct val="100000"/>
              </a:lnSpc>
              <a:buNone/>
            </a:pPr>
            <a:r>
              <a:rPr lang="fr-BE" sz="700" b="0" i="0">
                <a:solidFill>
                  <a:srgbClr val="D3D3D3"/>
                </a:solidFill>
                <a:latin typeface="Arial"/>
                <a:ea typeface="ＭＳ Ｐゴシック"/>
                <a:cs typeface="ＭＳ Ｐゴシック"/>
              </a:rPr>
              <a:t>ITE PC v4.1</a:t>
            </a:r>
          </a:p>
          <a:p>
            <a:pPr algn="l" defTabSz="814365">
              <a:lnSpc>
                <a:spcPct val="100000"/>
              </a:lnSpc>
              <a:buNone/>
            </a:pPr>
            <a:r>
              <a:rPr lang="fr-BE" sz="700" b="0" i="0">
                <a:solidFill>
                  <a:srgbClr val="D3D3D3"/>
                </a:solidFill>
                <a:latin typeface="Arial"/>
                <a:ea typeface="ＭＳ Ｐゴシック"/>
                <a:cs typeface="ＭＳ Ｐゴシック"/>
              </a:rPr>
              <a:t>Chapitre 1</a:t>
            </a:r>
          </a:p>
        </p:txBody>
      </p:sp>
      <p:sp>
        <p:nvSpPr>
          <p:cNvPr id="8" name="Rectangle 6"/>
          <p:cNvSpPr>
            <a:spLocks noChangeArrowheads="1"/>
          </p:cNvSpPr>
          <p:nvPr/>
        </p:nvSpPr>
        <p:spPr bwMode="auto">
          <a:xfrm>
            <a:off x="8596313" y="6626225"/>
            <a:ext cx="320675" cy="234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65">
              <a:lnSpc>
                <a:spcPct val="100000"/>
              </a:lnSpc>
              <a:buNone/>
            </a:pPr>
            <a:fld id="{DC7FBAF0-BCF5-8741-945F-3C6763791038}" type="slidenum">
              <a:rPr lang="fr-BE" sz="1000" b="0" i="0">
                <a:solidFill>
                  <a:srgbClr val="D3D3D3"/>
                </a:solidFill>
                <a:latin typeface="Arial"/>
                <a:ea typeface="ＭＳ Ｐゴシック"/>
                <a:cs typeface="ＭＳ Ｐゴシック"/>
              </a:rPr>
              <a:pPr algn="r" defTabSz="814365">
                <a:lnSpc>
                  <a:spcPct val="100000"/>
                </a:lnSpc>
                <a:buNone/>
              </a:pPr>
              <a:t>‹#›</a:t>
            </a:fld>
            <a:endParaRPr lang="en-US" sz="1000">
              <a:solidFill>
                <a:srgbClr val="D3D3D3"/>
              </a:solidFill>
            </a:endParaRPr>
          </a:p>
        </p:txBody>
      </p:sp>
      <p:pic>
        <p:nvPicPr>
          <p:cNvPr id="9" name="Picture 9" descr="Cisco_NewLogo"/>
          <p:cNvPicPr>
            <a:picLocks noChangeAspect="1" noChangeArrowheads="1"/>
          </p:cNvPicPr>
          <p:nvPr/>
        </p:nvPicPr>
        <p:blipFill>
          <a:blip r:embed="rId3" cstate="email">
            <a:extLst>
              <a:ext uri="{28A0092B-C50C-407E-A947-70E740481C1C}">
                <a14:useLocalDpi xmlns=""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10" descr="Cisco"/>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a:t>Click To Edit Master Title Style</a:t>
            </a:r>
          </a:p>
        </p:txBody>
      </p:sp>
      <p:sp>
        <p:nvSpPr>
          <p:cNvPr id="1290248"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spTree>
    <p:extLst>
      <p:ext uri="{BB962C8B-B14F-4D97-AF65-F5344CB8AC3E}">
        <p14:creationId xmlns="" xmlns:p14="http://schemas.microsoft.com/office/powerpoint/2010/main" val="3854027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3487525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326766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55638" y="2014538"/>
            <a:ext cx="7940675" cy="3571875"/>
          </a:xfrm>
        </p:spPr>
        <p:txBody>
          <a:bodyPr/>
          <a:lstStyle/>
          <a:p>
            <a:pPr lvl="0"/>
            <a:endParaRPr lang="en-US" noProof="0" dirty="0" smtClean="0"/>
          </a:p>
        </p:txBody>
      </p:sp>
    </p:spTree>
    <p:extLst>
      <p:ext uri="{BB962C8B-B14F-4D97-AF65-F5344CB8AC3E}">
        <p14:creationId xmlns="" xmlns:p14="http://schemas.microsoft.com/office/powerpoint/2010/main" val="39697481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0" y="1911350"/>
            <a:ext cx="9144000" cy="2432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Rectangle 278"/>
          <p:cNvSpPr>
            <a:spLocks noChangeArrowheads="1"/>
          </p:cNvSpPr>
          <p:nvPr/>
        </p:nvSpPr>
        <p:spPr bwMode="auto">
          <a:xfrm>
            <a:off x="4498975" y="6672263"/>
            <a:ext cx="2022475" cy="1889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65">
              <a:lnSpc>
                <a:spcPct val="100000"/>
              </a:lnSpc>
              <a:buNone/>
            </a:pPr>
            <a:r>
              <a:rPr lang="fr-BE" sz="700" b="0" i="0">
                <a:solidFill>
                  <a:srgbClr val="D3D3D3"/>
                </a:solidFill>
                <a:latin typeface="Arial"/>
                <a:ea typeface="ＭＳ Ｐゴシック"/>
                <a:cs typeface="ＭＳ Ｐゴシック"/>
              </a:rPr>
              <a:t>© 2008 Cisco Systems, Inc. Tous droits réservés.</a:t>
            </a:r>
          </a:p>
        </p:txBody>
      </p:sp>
      <p:sp>
        <p:nvSpPr>
          <p:cNvPr id="6" name="Rectangle 279"/>
          <p:cNvSpPr>
            <a:spLocks noChangeArrowheads="1"/>
          </p:cNvSpPr>
          <p:nvPr/>
        </p:nvSpPr>
        <p:spPr bwMode="auto">
          <a:xfrm>
            <a:off x="6896100" y="6672263"/>
            <a:ext cx="877888" cy="1889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65">
              <a:lnSpc>
                <a:spcPct val="100000"/>
              </a:lnSpc>
              <a:buNone/>
            </a:pPr>
            <a:r>
              <a:rPr lang="fr-BE" sz="700" b="0" i="0">
                <a:solidFill>
                  <a:srgbClr val="D3D3D3"/>
                </a:solidFill>
                <a:latin typeface="Arial"/>
                <a:ea typeface="ＭＳ Ｐゴシック"/>
                <a:cs typeface="ＭＳ Ｐゴシック"/>
              </a:rPr>
              <a:t>Confidentiel Cisco</a:t>
            </a:r>
          </a:p>
        </p:txBody>
      </p:sp>
      <p:sp>
        <p:nvSpPr>
          <p:cNvPr id="7" name="Rectangle 280"/>
          <p:cNvSpPr>
            <a:spLocks noChangeArrowheads="1"/>
          </p:cNvSpPr>
          <p:nvPr/>
        </p:nvSpPr>
        <p:spPr bwMode="auto">
          <a:xfrm>
            <a:off x="193675" y="6672263"/>
            <a:ext cx="962025" cy="1889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65">
              <a:lnSpc>
                <a:spcPct val="100000"/>
              </a:lnSpc>
              <a:buNone/>
            </a:pPr>
            <a:r>
              <a:rPr lang="fr-BE" sz="700" b="0" i="0">
                <a:solidFill>
                  <a:srgbClr val="D3D3D3"/>
                </a:solidFill>
                <a:latin typeface="Arial"/>
                <a:ea typeface="ＭＳ Ｐゴシック"/>
                <a:cs typeface="ＭＳ Ｐゴシック"/>
              </a:rPr>
              <a:t>Presentation_ID</a:t>
            </a:r>
          </a:p>
        </p:txBody>
      </p:sp>
      <p:sp>
        <p:nvSpPr>
          <p:cNvPr id="8" name="Rectangle 281"/>
          <p:cNvSpPr>
            <a:spLocks noChangeArrowheads="1"/>
          </p:cNvSpPr>
          <p:nvPr/>
        </p:nvSpPr>
        <p:spPr bwMode="auto">
          <a:xfrm>
            <a:off x="8596313" y="6626225"/>
            <a:ext cx="320675" cy="234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65">
              <a:lnSpc>
                <a:spcPct val="100000"/>
              </a:lnSpc>
              <a:buNone/>
            </a:pPr>
            <a:fld id="{7F1BC4EF-034A-F647-AA58-B71D58802FDB}" type="slidenum">
              <a:rPr lang="fr-BE" sz="1000" b="0" i="0">
                <a:solidFill>
                  <a:srgbClr val="D3D3D3"/>
                </a:solidFill>
                <a:latin typeface="Arial"/>
                <a:ea typeface="ＭＳ Ｐゴシック"/>
                <a:cs typeface="ＭＳ Ｐゴシック"/>
              </a:rPr>
              <a:pPr algn="r" defTabSz="814365">
                <a:lnSpc>
                  <a:spcPct val="100000"/>
                </a:lnSpc>
                <a:buNone/>
              </a:pPr>
              <a:t>‹#›</a:t>
            </a:fld>
            <a:endParaRPr lang="en-US" sz="1000">
              <a:solidFill>
                <a:srgbClr val="D3D3D3"/>
              </a:solidFill>
            </a:endParaRPr>
          </a:p>
        </p:txBody>
      </p:sp>
      <p:pic>
        <p:nvPicPr>
          <p:cNvPr id="9" name="Picture 331" descr="Cisco_NewLogo"/>
          <p:cNvPicPr>
            <a:picLocks noChangeAspect="1" noChangeArrowheads="1"/>
          </p:cNvPicPr>
          <p:nvPr/>
        </p:nvPicPr>
        <p:blipFill>
          <a:blip r:embed="rId3" cstate="email">
            <a:extLst>
              <a:ext uri="{28A0092B-C50C-407E-A947-70E740481C1C}">
                <a14:useLocalDpi xmlns=""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333" descr="Cisco"/>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smtClean="0"/>
              <a:t>Click to edit Master title style</a:t>
            </a:r>
            <a:endParaRPr lang="en-US"/>
          </a:p>
        </p:txBody>
      </p:sp>
      <p:sp>
        <p:nvSpPr>
          <p:cNvPr id="369874" name="Rectangle 210"/>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spTree>
    <p:extLst>
      <p:ext uri="{BB962C8B-B14F-4D97-AF65-F5344CB8AC3E}">
        <p14:creationId xmlns="" xmlns:p14="http://schemas.microsoft.com/office/powerpoint/2010/main" val="884885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2061047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 xmlns:p14="http://schemas.microsoft.com/office/powerpoint/2010/main" val="33228517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8492319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1964373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 xmlns:p14="http://schemas.microsoft.com/office/powerpoint/2010/main" val="26408482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708569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5638" y="702293"/>
            <a:ext cx="8145462"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655638" y="1687390"/>
            <a:ext cx="7940675" cy="47207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39609755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 xmlns:p14="http://schemas.microsoft.com/office/powerpoint/2010/main" val="8542533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 xmlns:p14="http://schemas.microsoft.com/office/powerpoint/2010/main" val="41374911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29986291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4031607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 xmlns:p14="http://schemas.microsoft.com/office/powerpoint/2010/main" val="781150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538947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1200279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 xmlns:p14="http://schemas.microsoft.com/office/powerpoint/2010/main" val="3388369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594858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 xmlns:p14="http://schemas.microsoft.com/office/powerpoint/2010/main" val="774995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 xmlns:p14="http://schemas.microsoft.com/office/powerpoint/2010/main" val="2291901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1027" name="Rectangle 4"/>
          <p:cNvSpPr>
            <a:spLocks noChangeArrowheads="1"/>
          </p:cNvSpPr>
          <p:nvPr/>
        </p:nvSpPr>
        <p:spPr bwMode="auto">
          <a:xfrm>
            <a:off x="193675" y="6562725"/>
            <a:ext cx="962025" cy="298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65">
              <a:lnSpc>
                <a:spcPct val="100000"/>
              </a:lnSpc>
              <a:buNone/>
            </a:pPr>
            <a:r>
              <a:rPr lang="fr-BE" sz="700" b="0" i="0">
                <a:solidFill>
                  <a:srgbClr val="D3D3D3"/>
                </a:solidFill>
                <a:latin typeface="Arial"/>
                <a:ea typeface="ＭＳ Ｐゴシック"/>
                <a:cs typeface="ＭＳ Ｐゴシック"/>
              </a:rPr>
              <a:t>ITE PC v4.1</a:t>
            </a:r>
          </a:p>
          <a:p>
            <a:pPr algn="l" defTabSz="814365">
              <a:lnSpc>
                <a:spcPct val="100000"/>
              </a:lnSpc>
              <a:buNone/>
            </a:pPr>
            <a:r>
              <a:rPr lang="fr-BE" sz="700" b="0" i="0">
                <a:solidFill>
                  <a:srgbClr val="D3D3D3"/>
                </a:solidFill>
                <a:latin typeface="Arial"/>
                <a:ea typeface="ＭＳ Ｐゴシック"/>
                <a:cs typeface="ＭＳ Ｐゴシック"/>
              </a:rPr>
              <a:t>Chapitre 1</a:t>
            </a:r>
          </a:p>
        </p:txBody>
      </p:sp>
      <p:sp>
        <p:nvSpPr>
          <p:cNvPr id="1028" name="Rectangle 5"/>
          <p:cNvSpPr>
            <a:spLocks noChangeArrowheads="1"/>
          </p:cNvSpPr>
          <p:nvPr/>
        </p:nvSpPr>
        <p:spPr bwMode="auto">
          <a:xfrm>
            <a:off x="8596313" y="6626225"/>
            <a:ext cx="320675" cy="234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65">
              <a:lnSpc>
                <a:spcPct val="100000"/>
              </a:lnSpc>
              <a:buNone/>
            </a:pPr>
            <a:fld id="{28856D66-2D7E-BA44-8BF8-F720D8CAD36C}" type="slidenum">
              <a:rPr lang="fr-BE" sz="1000" b="0" i="0">
                <a:solidFill>
                  <a:srgbClr val="D3D3D3"/>
                </a:solidFill>
                <a:latin typeface="Arial"/>
                <a:ea typeface="ＭＳ Ｐゴシック"/>
                <a:cs typeface="ＭＳ Ｐゴシック"/>
              </a:rPr>
              <a:pPr algn="r" defTabSz="814365">
                <a:lnSpc>
                  <a:spcPct val="100000"/>
                </a:lnSpc>
                <a:buNone/>
              </a:pPr>
              <a:t>‹#›</a:t>
            </a:fld>
            <a:endParaRPr lang="en-US" sz="1000">
              <a:solidFill>
                <a:srgbClr val="D3D3D3"/>
              </a:solidFill>
            </a:endParaRPr>
          </a:p>
        </p:txBody>
      </p:sp>
      <p:sp>
        <p:nvSpPr>
          <p:cNvPr id="1029" name="Rectangle 6"/>
          <p:cNvSpPr>
            <a:spLocks noGrp="1" noChangeArrowheads="1"/>
          </p:cNvSpPr>
          <p:nvPr>
            <p:ph type="body" idx="1"/>
          </p:nvPr>
        </p:nvSpPr>
        <p:spPr bwMode="auto">
          <a:xfrm>
            <a:off x="655638" y="2014538"/>
            <a:ext cx="7940675" cy="3571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pic>
        <p:nvPicPr>
          <p:cNvPr id="1030" name="Picture 7" descr="PPt_TopBand_Artwork"/>
          <p:cNvPicPr>
            <a:picLocks noChangeAspect="1" noChangeArrowheads="1"/>
          </p:cNvPicPr>
          <p:nvPr/>
        </p:nvPicPr>
        <p:blipFill>
          <a:blip r:embed="rId14" cstate="print">
            <a:extLst>
              <a:ext uri="{28A0092B-C50C-407E-A947-70E740481C1C}">
                <a14:useLocalDpi xmlns=""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31" name="Rectangle 8"/>
          <p:cNvSpPr>
            <a:spLocks noChangeArrowheads="1"/>
          </p:cNvSpPr>
          <p:nvPr/>
        </p:nvSpPr>
        <p:spPr bwMode="auto">
          <a:xfrm>
            <a:off x="4498975" y="6670675"/>
            <a:ext cx="2347913" cy="190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65">
              <a:lnSpc>
                <a:spcPct val="100000"/>
              </a:lnSpc>
              <a:buNone/>
            </a:pPr>
            <a:r>
              <a:rPr lang="fr-BE" sz="700" b="0" i="0">
                <a:solidFill>
                  <a:srgbClr val="D3D3D3"/>
                </a:solidFill>
                <a:latin typeface="Arial"/>
                <a:ea typeface="ＭＳ Ｐゴシック"/>
                <a:cs typeface="ＭＳ Ｐゴシック"/>
              </a:rPr>
              <a:t>© 2007 - 2010, Cisco Systems, Inc. Tous droits réservés.</a:t>
            </a:r>
          </a:p>
        </p:txBody>
      </p:sp>
      <p:sp>
        <p:nvSpPr>
          <p:cNvPr id="1032" name="Rectangle 9"/>
          <p:cNvSpPr>
            <a:spLocks noChangeArrowheads="1"/>
          </p:cNvSpPr>
          <p:nvPr/>
        </p:nvSpPr>
        <p:spPr bwMode="auto">
          <a:xfrm>
            <a:off x="7123113" y="6672263"/>
            <a:ext cx="650875" cy="1889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65">
              <a:lnSpc>
                <a:spcPct val="100000"/>
              </a:lnSpc>
              <a:buNone/>
            </a:pPr>
            <a:r>
              <a:rPr lang="fr-BE" sz="700" b="0" i="0">
                <a:solidFill>
                  <a:srgbClr val="D3D3D3"/>
                </a:solidFill>
                <a:latin typeface="Arial"/>
                <a:ea typeface="ＭＳ Ｐゴシック"/>
                <a:cs typeface="ＭＳ Ｐゴシック"/>
              </a:rPr>
              <a:t>Cisco Public</a:t>
            </a:r>
          </a:p>
        </p:txBody>
      </p:sp>
    </p:spTree>
  </p:cSld>
  <p:clrMap bg1="lt1" tx1="dk1" bg2="lt2" tx2="dk2" accent1="accent1" accent2="accent2" accent3="accent3" accent4="accent4" accent5="accent5" accent6="accent6" hlink="hlink" folHlink="folHlink"/>
  <p:sldLayoutIdLst>
    <p:sldLayoutId id="2147484055"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 id="2147484044" r:id="rId12"/>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fontAlgn="base">
        <a:lnSpc>
          <a:spcPct val="90000"/>
        </a:lnSpc>
        <a:spcBef>
          <a:spcPct val="0"/>
        </a:spcBef>
        <a:spcAft>
          <a:spcPct val="0"/>
        </a:spcAft>
        <a:defRPr sz="3200" b="1">
          <a:solidFill>
            <a:srgbClr val="708CA1"/>
          </a:solidFill>
          <a:latin typeface="Arial" charset="0"/>
        </a:defRPr>
      </a:lvl6pPr>
      <a:lvl7pPr marL="914400" algn="l" defTabSz="814388" rtl="0" fontAlgn="base">
        <a:lnSpc>
          <a:spcPct val="90000"/>
        </a:lnSpc>
        <a:spcBef>
          <a:spcPct val="0"/>
        </a:spcBef>
        <a:spcAft>
          <a:spcPct val="0"/>
        </a:spcAft>
        <a:defRPr sz="3200" b="1">
          <a:solidFill>
            <a:srgbClr val="708CA1"/>
          </a:solidFill>
          <a:latin typeface="Arial" charset="0"/>
        </a:defRPr>
      </a:lvl7pPr>
      <a:lvl8pPr marL="1371600" algn="l" defTabSz="814388" rtl="0" fontAlgn="base">
        <a:lnSpc>
          <a:spcPct val="90000"/>
        </a:lnSpc>
        <a:spcBef>
          <a:spcPct val="0"/>
        </a:spcBef>
        <a:spcAft>
          <a:spcPct val="0"/>
        </a:spcAft>
        <a:defRPr sz="3200" b="1">
          <a:solidFill>
            <a:srgbClr val="708CA1"/>
          </a:solidFill>
          <a:latin typeface="Arial" charset="0"/>
        </a:defRPr>
      </a:lvl8pPr>
      <a:lvl9pPr marL="1828800" algn="l" defTabSz="814388" rtl="0" fontAlgn="base">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0" fontAlgn="base" hangingPunct="0">
        <a:lnSpc>
          <a:spcPct val="95000"/>
        </a:lnSpc>
        <a:spcBef>
          <a:spcPct val="35000"/>
        </a:spcBef>
        <a:spcAft>
          <a:spcPct val="0"/>
        </a:spcAft>
        <a:buClr>
          <a:srgbClr val="708CA1"/>
        </a:buClr>
        <a:defRPr sz="2000">
          <a:solidFill>
            <a:schemeClr val="tx1"/>
          </a:solidFill>
          <a:latin typeface="+mn-lt"/>
        </a:defRPr>
      </a:lvl6pPr>
      <a:lvl7pPr marL="2519363" algn="l" defTabSz="814388" rtl="0" eaLnBrk="0" fontAlgn="base" hangingPunct="0">
        <a:lnSpc>
          <a:spcPct val="95000"/>
        </a:lnSpc>
        <a:spcBef>
          <a:spcPct val="35000"/>
        </a:spcBef>
        <a:spcAft>
          <a:spcPct val="0"/>
        </a:spcAft>
        <a:buClr>
          <a:srgbClr val="708CA1"/>
        </a:buClr>
        <a:defRPr sz="2000">
          <a:solidFill>
            <a:schemeClr val="tx1"/>
          </a:solidFill>
          <a:latin typeface="+mn-lt"/>
        </a:defRPr>
      </a:lvl7pPr>
      <a:lvl8pPr marL="2976563" algn="l" defTabSz="814388" rtl="0" eaLnBrk="0" fontAlgn="base" hangingPunct="0">
        <a:lnSpc>
          <a:spcPct val="95000"/>
        </a:lnSpc>
        <a:spcBef>
          <a:spcPct val="35000"/>
        </a:spcBef>
        <a:spcAft>
          <a:spcPct val="0"/>
        </a:spcAft>
        <a:buClr>
          <a:srgbClr val="708CA1"/>
        </a:buClr>
        <a:defRPr sz="2000">
          <a:solidFill>
            <a:schemeClr val="tx1"/>
          </a:solidFill>
          <a:latin typeface="+mn-lt"/>
        </a:defRPr>
      </a:lvl8pPr>
      <a:lvl9pPr marL="3433763" algn="l" defTabSz="814388" rtl="0" eaLnBrk="0" fontAlgn="base" hangingPunct="0">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6146"/>
          <p:cNvSpPr>
            <a:spLocks noGrp="1" noChangeArrowheads="1"/>
          </p:cNvSpPr>
          <p:nvPr>
            <p:ph type="title"/>
          </p:nvPr>
        </p:nvSpPr>
        <p:spPr bwMode="auto">
          <a:xfrm>
            <a:off x="193868" y="394392"/>
            <a:ext cx="8772157" cy="838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3075" name="Rectangle 6281"/>
          <p:cNvSpPr>
            <a:spLocks noChangeArrowheads="1"/>
          </p:cNvSpPr>
          <p:nvPr/>
        </p:nvSpPr>
        <p:spPr bwMode="auto">
          <a:xfrm>
            <a:off x="193675" y="6672263"/>
            <a:ext cx="962025" cy="1889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65">
              <a:lnSpc>
                <a:spcPct val="100000"/>
              </a:lnSpc>
              <a:buNone/>
            </a:pPr>
            <a:r>
              <a:rPr lang="fr-BE" sz="700" b="0" i="0">
                <a:solidFill>
                  <a:srgbClr val="D3D3D3"/>
                </a:solidFill>
                <a:latin typeface="Arial"/>
                <a:ea typeface="ＭＳ Ｐゴシック"/>
                <a:cs typeface="ＭＳ Ｐゴシック"/>
              </a:rPr>
              <a:t>Presentation_ID</a:t>
            </a:r>
          </a:p>
        </p:txBody>
      </p:sp>
      <p:sp>
        <p:nvSpPr>
          <p:cNvPr id="3076" name="Rectangle 6282"/>
          <p:cNvSpPr>
            <a:spLocks noChangeArrowheads="1"/>
          </p:cNvSpPr>
          <p:nvPr/>
        </p:nvSpPr>
        <p:spPr bwMode="auto">
          <a:xfrm>
            <a:off x="8596313" y="6626225"/>
            <a:ext cx="320675" cy="234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65">
              <a:lnSpc>
                <a:spcPct val="100000"/>
              </a:lnSpc>
              <a:buNone/>
            </a:pPr>
            <a:fld id="{6084AB3D-AE30-934E-B0BC-A74C2CCEE444}" type="slidenum">
              <a:rPr lang="fr-BE" sz="1000" b="0" i="0">
                <a:solidFill>
                  <a:srgbClr val="D3D3D3"/>
                </a:solidFill>
                <a:latin typeface="Arial"/>
                <a:ea typeface="ＭＳ Ｐゴシック"/>
                <a:cs typeface="ＭＳ Ｐゴシック"/>
              </a:rPr>
              <a:pPr algn="r" defTabSz="814365">
                <a:lnSpc>
                  <a:spcPct val="100000"/>
                </a:lnSpc>
                <a:buNone/>
              </a:pPr>
              <a:t>‹#›</a:t>
            </a:fld>
            <a:endParaRPr lang="en-US" sz="1000">
              <a:solidFill>
                <a:srgbClr val="D3D3D3"/>
              </a:solidFill>
            </a:endParaRPr>
          </a:p>
        </p:txBody>
      </p:sp>
      <p:sp>
        <p:nvSpPr>
          <p:cNvPr id="3077" name="Rectangle 6284"/>
          <p:cNvSpPr>
            <a:spLocks noGrp="1" noChangeArrowheads="1"/>
          </p:cNvSpPr>
          <p:nvPr>
            <p:ph type="body" idx="1"/>
          </p:nvPr>
        </p:nvSpPr>
        <p:spPr bwMode="auto">
          <a:xfrm>
            <a:off x="213109" y="1379492"/>
            <a:ext cx="8733677" cy="50864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sp>
        <p:nvSpPr>
          <p:cNvPr id="3078" name="Rectangle 6312"/>
          <p:cNvSpPr>
            <a:spLocks noChangeArrowheads="1"/>
          </p:cNvSpPr>
          <p:nvPr/>
        </p:nvSpPr>
        <p:spPr bwMode="auto">
          <a:xfrm>
            <a:off x="4498975" y="6672263"/>
            <a:ext cx="2022475" cy="1889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65">
              <a:lnSpc>
                <a:spcPct val="100000"/>
              </a:lnSpc>
              <a:buNone/>
            </a:pPr>
            <a:r>
              <a:rPr lang="fr-BE" sz="700" b="0" i="0">
                <a:solidFill>
                  <a:srgbClr val="D3D3D3"/>
                </a:solidFill>
                <a:latin typeface="Arial"/>
                <a:ea typeface="ＭＳ Ｐゴシック"/>
                <a:cs typeface="ＭＳ Ｐゴシック"/>
              </a:rPr>
              <a:t>© 2008 Cisco Systems, Inc. Tous droits réservés.</a:t>
            </a:r>
          </a:p>
        </p:txBody>
      </p:sp>
      <p:sp>
        <p:nvSpPr>
          <p:cNvPr id="3079" name="Rectangle 6313"/>
          <p:cNvSpPr>
            <a:spLocks noChangeArrowheads="1"/>
          </p:cNvSpPr>
          <p:nvPr/>
        </p:nvSpPr>
        <p:spPr bwMode="auto">
          <a:xfrm>
            <a:off x="6896100" y="6672263"/>
            <a:ext cx="877888" cy="1889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65">
              <a:lnSpc>
                <a:spcPct val="100000"/>
              </a:lnSpc>
              <a:buNone/>
            </a:pPr>
            <a:r>
              <a:rPr lang="fr-BE" sz="700" b="0" i="0">
                <a:solidFill>
                  <a:srgbClr val="D3D3D3"/>
                </a:solidFill>
                <a:latin typeface="Arial"/>
                <a:ea typeface="ＭＳ Ｐゴシック"/>
                <a:cs typeface="ＭＳ Ｐゴシック"/>
              </a:rPr>
              <a:t>Confidentiel Cisco</a:t>
            </a:r>
          </a:p>
        </p:txBody>
      </p:sp>
      <p:pic>
        <p:nvPicPr>
          <p:cNvPr id="3080" name="Picture 8" descr="Rev08_Cisco_BrandBar10_060408.png"/>
          <p:cNvPicPr>
            <a:picLocks noChangeAspect="1"/>
          </p:cNvPicPr>
          <p:nvPr/>
        </p:nvPicPr>
        <p:blipFill>
          <a:blip r:embed="rId13" cstate="email">
            <a:extLst>
              <a:ext uri="{28A0092B-C50C-407E-A947-70E740481C1C}">
                <a14:useLocalDpi xmlns="" xmlns:a14="http://schemas.microsoft.com/office/drawing/2010/main" val="0"/>
              </a:ext>
            </a:extLst>
          </a:blip>
          <a:srcRect/>
          <a:stretch>
            <a:fillRect/>
          </a:stretch>
        </p:blipFill>
        <p:spPr bwMode="auto">
          <a:xfrm>
            <a:off x="0" y="0"/>
            <a:ext cx="9144000" cy="3413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56" r:id="rId1"/>
    <p:sldLayoutId id="2147484045" r:id="rId2"/>
    <p:sldLayoutId id="2147484046" r:id="rId3"/>
    <p:sldLayoutId id="2147484047" r:id="rId4"/>
    <p:sldLayoutId id="2147484048" r:id="rId5"/>
    <p:sldLayoutId id="2147484049" r:id="rId6"/>
    <p:sldLayoutId id="2147484050" r:id="rId7"/>
    <p:sldLayoutId id="2147484051" r:id="rId8"/>
    <p:sldLayoutId id="2147484052" r:id="rId9"/>
    <p:sldLayoutId id="2147484053" r:id="rId10"/>
    <p:sldLayoutId id="2147484054" r:id="rId11"/>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4.xml"/><Relationship Id="rId1" Type="http://schemas.openxmlformats.org/officeDocument/2006/relationships/slideLayout" Target="../slideLayouts/slideLayout14.xml"/><Relationship Id="rId4" Type="http://schemas.openxmlformats.org/officeDocument/2006/relationships/image" Target="../media/image16.jpeg"/></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14.xml"/><Relationship Id="rId4" Type="http://schemas.openxmlformats.org/officeDocument/2006/relationships/image" Target="../media/image18.jpeg"/></Relationships>
</file>

<file path=ppt/slides/_rels/slide2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0.xml"/><Relationship Id="rId1" Type="http://schemas.openxmlformats.org/officeDocument/2006/relationships/slideLayout" Target="../slideLayouts/slideLayout14.xml"/><Relationship Id="rId4" Type="http://schemas.openxmlformats.org/officeDocument/2006/relationships/image" Target="../media/image23.jpeg"/></Relationships>
</file>

<file path=ppt/slides/_rels/slide3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4.xml"/><Relationship Id="rId1" Type="http://schemas.openxmlformats.org/officeDocument/2006/relationships/slideLayout" Target="../slideLayouts/slideLayout14.xml"/><Relationship Id="rId4" Type="http://schemas.openxmlformats.org/officeDocument/2006/relationships/image" Target="../media/image33.png"/></Relationships>
</file>

<file path=ppt/slides/_rels/slide45.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49.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50.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51.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52.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53.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54.xml"/><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55.xml"/><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56.xml"/><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57.xml"/><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8.xml"/><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59.xml"/><Relationship Id="rId1" Type="http://schemas.openxmlformats.org/officeDocument/2006/relationships/slideLayout" Target="../slideLayouts/slideLayout14.xml"/><Relationship Id="rId4" Type="http://schemas.openxmlformats.org/officeDocument/2006/relationships/image" Target="../media/image46.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61.xml"/><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notesSlide" Target="../notesSlides/notesSlide63.xml"/><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ctrTitle"/>
          </p:nvPr>
        </p:nvSpPr>
        <p:spPr>
          <a:xfrm>
            <a:off x="311150" y="2263775"/>
            <a:ext cx="3854450" cy="1481138"/>
          </a:xfrm>
        </p:spPr>
        <p:txBody>
          <a:bodyPr/>
          <a:lstStyle/>
          <a:p>
            <a:pPr algn="l" defTabSz="814365">
              <a:spcBef>
                <a:spcPct val="0"/>
              </a:spcBef>
              <a:buNone/>
            </a:pPr>
            <a:r>
              <a:rPr lang="fr-FR" sz="2800" b="0" i="0" dirty="0" smtClean="0">
                <a:solidFill>
                  <a:srgbClr val="FFFFFF"/>
                </a:solidFill>
                <a:latin typeface="Arial"/>
                <a:ea typeface="ＭＳ Ｐゴシック"/>
                <a:cs typeface="ＭＳ Ｐゴシック"/>
              </a:rPr>
              <a:t>Chapitre 5 :</a:t>
            </a:r>
            <a:br>
              <a:rPr lang="fr-FR" sz="2800" b="0" i="0" dirty="0" smtClean="0">
                <a:solidFill>
                  <a:srgbClr val="FFFFFF"/>
                </a:solidFill>
                <a:latin typeface="Arial"/>
                <a:ea typeface="ＭＳ Ｐゴシック"/>
                <a:cs typeface="ＭＳ Ｐゴシック"/>
              </a:rPr>
            </a:br>
            <a:r>
              <a:rPr lang="fr-FR" sz="2800" b="0" i="0" dirty="0" smtClean="0">
                <a:solidFill>
                  <a:srgbClr val="FFFFFF"/>
                </a:solidFill>
                <a:latin typeface="Arial"/>
                <a:ea typeface="ＭＳ Ｐゴシック"/>
                <a:cs typeface="ＭＳ Ｐゴシック"/>
              </a:rPr>
              <a:t>La technologie Ethernet</a:t>
            </a:r>
            <a:endParaRPr lang="fr-FR" sz="2800" dirty="0">
              <a:solidFill>
                <a:schemeClr val="folHlink"/>
              </a:solidFill>
              <a:latin typeface="Arial" charset="0"/>
            </a:endParaRPr>
          </a:p>
        </p:txBody>
      </p:sp>
      <p:sp>
        <p:nvSpPr>
          <p:cNvPr id="7170" name="Rectangle 3"/>
          <p:cNvSpPr>
            <a:spLocks noGrp="1" noChangeArrowheads="1"/>
          </p:cNvSpPr>
          <p:nvPr>
            <p:ph type="subTitle" idx="1"/>
          </p:nvPr>
        </p:nvSpPr>
        <p:spPr>
          <a:xfrm>
            <a:off x="311150" y="4672013"/>
            <a:ext cx="6788150" cy="658812"/>
          </a:xfrm>
        </p:spPr>
        <p:txBody>
          <a:bodyPr/>
          <a:lstStyle/>
          <a:p>
            <a:pPr marL="0" indent="0">
              <a:buNone/>
            </a:pPr>
            <a:r>
              <a:rPr lang="fr-FR" sz="2400" b="1" i="0" dirty="0" smtClean="0">
                <a:solidFill>
                  <a:srgbClr val="000000"/>
                </a:solidFill>
                <a:latin typeface="Arial"/>
              </a:rPr>
              <a:t>Initiation aux réseaux</a:t>
            </a:r>
            <a:endParaRPr lang="fr-FR" sz="2400" dirty="0">
              <a:latin typeface="Arial" charset="0"/>
            </a:endParaRPr>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Le fonctionnement d'Ethernet</a:t>
            </a:r>
            <a:br>
              <a:rPr lang="fr-FR" sz="18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La sous-couche MAC</a:t>
            </a:r>
            <a:endParaRPr lang="fr-FR" dirty="0">
              <a:latin typeface="Arial" charset="0"/>
            </a:endParaRPr>
          </a:p>
        </p:txBody>
      </p:sp>
      <p:sp>
        <p:nvSpPr>
          <p:cNvPr id="3" name="Rectangle 2"/>
          <p:cNvSpPr/>
          <p:nvPr/>
        </p:nvSpPr>
        <p:spPr>
          <a:xfrm>
            <a:off x="246742" y="1320799"/>
            <a:ext cx="8621485" cy="4824398"/>
          </a:xfrm>
          <a:prstGeom prst="rect">
            <a:avLst/>
          </a:prstGeom>
        </p:spPr>
        <p:txBody>
          <a:bodyPr wrap="square">
            <a:spAutoFit/>
          </a:bodyPr>
          <a:lstStyle/>
          <a:p>
            <a:pPr algn="l">
              <a:buNone/>
            </a:pPr>
            <a:r>
              <a:rPr lang="fr-FR" sz="2400" b="1" i="0" dirty="0" smtClean="0">
                <a:solidFill>
                  <a:schemeClr val="tx1"/>
                </a:solidFill>
                <a:latin typeface="Arial"/>
                <a:ea typeface="ＭＳ Ｐゴシック"/>
                <a:cs typeface="ＭＳ Ｐゴシック"/>
              </a:rPr>
              <a:t>Encapsulation des données</a:t>
            </a:r>
            <a:endParaRPr lang="fr-FR" dirty="0" smtClean="0">
              <a:latin typeface="+mn-lt"/>
            </a:endParaRPr>
          </a:p>
          <a:p>
            <a:pPr marL="461955" indent="-342900" algn="l" defTabSz="814365">
              <a:lnSpc>
                <a:spcPct val="95000"/>
              </a:lnSpc>
              <a:spcBef>
                <a:spcPct val="50000"/>
              </a:spcBef>
              <a:buClr>
                <a:srgbClr val="708CA1"/>
              </a:buClr>
              <a:buFont typeface="Arial"/>
              <a:buChar char="•"/>
            </a:pPr>
            <a:r>
              <a:rPr lang="fr-FR" sz="1800" b="0" i="0" dirty="0" smtClean="0">
                <a:solidFill>
                  <a:schemeClr val="tx1"/>
                </a:solidFill>
                <a:latin typeface="Arial"/>
                <a:ea typeface="ＭＳ Ｐゴシック"/>
                <a:cs typeface="ＭＳ Ｐゴシック"/>
              </a:rPr>
              <a:t>Assemblage des trames avant la transmission et désassemblage des trames à leur réception</a:t>
            </a:r>
          </a:p>
          <a:p>
            <a:pPr marL="461955" indent="-342900" algn="l" defTabSz="814365">
              <a:lnSpc>
                <a:spcPct val="95000"/>
              </a:lnSpc>
              <a:spcBef>
                <a:spcPct val="50000"/>
              </a:spcBef>
              <a:buClr>
                <a:srgbClr val="708CA1"/>
              </a:buClr>
              <a:buFont typeface="Arial"/>
              <a:buChar char="•"/>
            </a:pPr>
            <a:r>
              <a:rPr lang="fr-FR" sz="1800" b="0" i="0" dirty="0" smtClean="0">
                <a:solidFill>
                  <a:schemeClr val="tx1"/>
                </a:solidFill>
                <a:latin typeface="Arial"/>
                <a:ea typeface="ＭＳ Ｐゴシック"/>
                <a:cs typeface="ＭＳ Ｐゴシック"/>
              </a:rPr>
              <a:t>La couche MAC ajoute un en-tête et un code de fin (trailer) à l'unité de données de protocole de la couche réseau (PDU)</a:t>
            </a:r>
          </a:p>
          <a:p>
            <a:pPr algn="l">
              <a:buNone/>
            </a:pPr>
            <a:endParaRPr lang="fr-FR" b="1" dirty="0" smtClean="0">
              <a:latin typeface="+mn-lt"/>
            </a:endParaRPr>
          </a:p>
          <a:p>
            <a:pPr algn="l">
              <a:buNone/>
            </a:pPr>
            <a:r>
              <a:rPr lang="fr-FR" sz="2400" b="1" i="0" dirty="0" smtClean="0">
                <a:solidFill>
                  <a:schemeClr val="tx1"/>
                </a:solidFill>
                <a:latin typeface="Arial"/>
                <a:ea typeface="ＭＳ Ｐゴシック"/>
                <a:cs typeface="ＭＳ Ｐゴシック"/>
              </a:rPr>
              <a:t>Trois fonctions principales :</a:t>
            </a:r>
          </a:p>
          <a:p>
            <a:pPr marL="461955" indent="-342900" algn="l" defTabSz="814365">
              <a:lnSpc>
                <a:spcPct val="95000"/>
              </a:lnSpc>
              <a:spcBef>
                <a:spcPct val="50000"/>
              </a:spcBef>
              <a:buClr>
                <a:srgbClr val="708CA1"/>
              </a:buClr>
              <a:buFont typeface="Arial"/>
              <a:buChar char="•"/>
            </a:pPr>
            <a:r>
              <a:rPr lang="fr-FR" sz="1800" b="0" i="0" dirty="0" smtClean="0">
                <a:solidFill>
                  <a:schemeClr val="tx1"/>
                </a:solidFill>
                <a:latin typeface="Arial"/>
                <a:ea typeface="ＭＳ Ｐゴシック"/>
                <a:cs typeface="ＭＳ Ｐゴシック"/>
              </a:rPr>
              <a:t>Délimitation des trames : identification d'un groupe de bits formant une trame, synchronisation entre les nœuds de transmission et les nœuds de réception</a:t>
            </a:r>
          </a:p>
          <a:p>
            <a:pPr marL="461955" indent="-342900" algn="l" defTabSz="814365">
              <a:lnSpc>
                <a:spcPct val="95000"/>
              </a:lnSpc>
              <a:spcBef>
                <a:spcPct val="50000"/>
              </a:spcBef>
              <a:buClr>
                <a:srgbClr val="708CA1"/>
              </a:buClr>
              <a:buFont typeface="Arial"/>
              <a:buChar char="•"/>
            </a:pPr>
            <a:r>
              <a:rPr lang="fr-FR" sz="1800" b="0" i="0" dirty="0" smtClean="0">
                <a:solidFill>
                  <a:schemeClr val="tx1"/>
                </a:solidFill>
                <a:latin typeface="Arial"/>
                <a:ea typeface="ＭＳ Ｐゴシック"/>
                <a:cs typeface="ＭＳ Ｐゴシック"/>
              </a:rPr>
              <a:t>Adressage : chaque en-tête Ethernet ajouté à la trame contient l'adresse physique (MAC) qui permet de remettre celle-ci au nœud de destination</a:t>
            </a:r>
          </a:p>
          <a:p>
            <a:pPr marL="461955" indent="-342900" algn="l" defTabSz="814365">
              <a:lnSpc>
                <a:spcPct val="95000"/>
              </a:lnSpc>
              <a:spcBef>
                <a:spcPct val="50000"/>
              </a:spcBef>
              <a:buClr>
                <a:srgbClr val="708CA1"/>
              </a:buClr>
              <a:buFont typeface="Arial"/>
              <a:buChar char="•"/>
            </a:pPr>
            <a:r>
              <a:rPr lang="fr-FR" sz="1800" b="0" i="0" dirty="0" smtClean="0">
                <a:solidFill>
                  <a:schemeClr val="tx1"/>
                </a:solidFill>
                <a:latin typeface="Arial"/>
                <a:ea typeface="ＭＳ Ｐゴシック"/>
                <a:cs typeface="ＭＳ Ｐゴシック"/>
              </a:rPr>
              <a:t>Détection des erreurs : chaque trame Ethernet contient un code de fin (trailer) avec un contrôle par redondance cyclique (CRC, Cyclic Redundancy Check) du contenu des trames</a:t>
            </a:r>
            <a:endParaRPr lang="fr-FR" sz="1800" b="0" i="0" dirty="0">
              <a:solidFill>
                <a:schemeClr val="tx1"/>
              </a:solidFill>
              <a:latin typeface="Arial"/>
              <a:ea typeface="ＭＳ Ｐゴシック"/>
              <a:cs typeface="ＭＳ Ｐゴシック"/>
            </a:endParaRPr>
          </a:p>
        </p:txBody>
      </p:sp>
    </p:spTree>
    <p:extLst>
      <p:ext uri="{BB962C8B-B14F-4D97-AF65-F5344CB8AC3E}">
        <p14:creationId xmlns="" xmlns:p14="http://schemas.microsoft.com/office/powerpoint/2010/main" val="2269228843"/>
      </p:ext>
    </p:extLst>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Le fonctionnement d'Ethernet</a:t>
            </a:r>
            <a:br>
              <a:rPr lang="fr-FR" sz="18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La sous-couche MAC</a:t>
            </a:r>
            <a:endParaRPr lang="fr-FR" dirty="0">
              <a:latin typeface="Arial" charset="0"/>
            </a:endParaRPr>
          </a:p>
        </p:txBody>
      </p:sp>
      <p:sp>
        <p:nvSpPr>
          <p:cNvPr id="2" name="Rectangle 1"/>
          <p:cNvSpPr/>
          <p:nvPr/>
        </p:nvSpPr>
        <p:spPr>
          <a:xfrm>
            <a:off x="203200" y="1551744"/>
            <a:ext cx="8606969" cy="3379387"/>
          </a:xfrm>
          <a:prstGeom prst="rect">
            <a:avLst/>
          </a:prstGeom>
        </p:spPr>
        <p:txBody>
          <a:bodyPr wrap="square">
            <a:spAutoFit/>
          </a:bodyPr>
          <a:lstStyle/>
          <a:p>
            <a:pPr algn="l">
              <a:buNone/>
            </a:pPr>
            <a:r>
              <a:rPr lang="fr-FR" sz="2400" b="1" i="0" dirty="0" smtClean="0">
                <a:solidFill>
                  <a:schemeClr val="tx1"/>
                </a:solidFill>
                <a:latin typeface="Arial"/>
                <a:ea typeface="ＭＳ Ｐゴシック"/>
                <a:cs typeface="ＭＳ Ｐゴシック"/>
              </a:rPr>
              <a:t>Contrôle d'accès au support</a:t>
            </a:r>
            <a:endParaRPr lang="fr-FR" dirty="0" smtClean="0"/>
          </a:p>
          <a:p>
            <a:pPr marL="461955" indent="-342900" algn="l" defTabSz="814365">
              <a:lnSpc>
                <a:spcPct val="95000"/>
              </a:lnSpc>
              <a:spcBef>
                <a:spcPct val="50000"/>
              </a:spcBef>
              <a:buClr>
                <a:srgbClr val="708CA1"/>
              </a:buClr>
              <a:buFont typeface="Arial"/>
              <a:buChar char="•"/>
            </a:pPr>
            <a:r>
              <a:rPr lang="fr-FR" sz="2000" b="0" i="0" dirty="0" smtClean="0">
                <a:solidFill>
                  <a:schemeClr val="tx1"/>
                </a:solidFill>
                <a:latin typeface="Arial"/>
                <a:ea typeface="ＭＳ Ｐゴシック"/>
                <a:cs typeface="ＭＳ Ｐゴシック"/>
              </a:rPr>
              <a:t>Régit le placement et le retrait des trames sur le support</a:t>
            </a:r>
          </a:p>
          <a:p>
            <a:pPr marL="461955" indent="-342900" algn="l" defTabSz="814365">
              <a:lnSpc>
                <a:spcPct val="95000"/>
              </a:lnSpc>
              <a:spcBef>
                <a:spcPct val="50000"/>
              </a:spcBef>
              <a:buClr>
                <a:srgbClr val="708CA1"/>
              </a:buClr>
              <a:buFont typeface="Arial"/>
              <a:buChar char="•"/>
            </a:pPr>
            <a:r>
              <a:rPr lang="fr-FR" sz="2000" b="0" i="0" dirty="0" smtClean="0">
                <a:solidFill>
                  <a:schemeClr val="tx1"/>
                </a:solidFill>
                <a:latin typeface="Arial"/>
                <a:ea typeface="ＭＳ Ｐゴシック"/>
                <a:cs typeface="ＭＳ Ｐゴシック"/>
              </a:rPr>
              <a:t>Communique directement avec la couche physique</a:t>
            </a:r>
          </a:p>
          <a:p>
            <a:pPr marL="461955" indent="-342900" algn="l" defTabSz="814365">
              <a:lnSpc>
                <a:spcPct val="95000"/>
              </a:lnSpc>
              <a:spcBef>
                <a:spcPct val="50000"/>
              </a:spcBef>
              <a:buClr>
                <a:srgbClr val="708CA1"/>
              </a:buClr>
              <a:buFont typeface="Arial"/>
              <a:buChar char="•"/>
            </a:pPr>
            <a:r>
              <a:rPr lang="fr-FR" sz="2000" b="0" i="0" dirty="0" smtClean="0">
                <a:solidFill>
                  <a:schemeClr val="tx1"/>
                </a:solidFill>
                <a:latin typeface="Arial"/>
                <a:ea typeface="ＭＳ Ｐゴシック"/>
                <a:cs typeface="ＭＳ Ｐゴシック"/>
              </a:rPr>
              <a:t>Si plusieurs périphériques utilisant le même support tentent d'envoyer des données en même temps, cela provoque une collision néfaste pour ces dernières</a:t>
            </a:r>
          </a:p>
          <a:p>
            <a:pPr marL="461955" indent="-342900" algn="l" defTabSz="814365">
              <a:lnSpc>
                <a:spcPct val="95000"/>
              </a:lnSpc>
              <a:spcBef>
                <a:spcPct val="50000"/>
              </a:spcBef>
              <a:buClr>
                <a:srgbClr val="708CA1"/>
              </a:buClr>
              <a:buFont typeface="Arial"/>
              <a:buChar char="•"/>
            </a:pPr>
            <a:r>
              <a:rPr lang="fr-FR" sz="2000" b="0" i="0" dirty="0" smtClean="0">
                <a:solidFill>
                  <a:schemeClr val="tx1"/>
                </a:solidFill>
                <a:latin typeface="Arial"/>
                <a:ea typeface="ＭＳ Ｐゴシック"/>
                <a:cs typeface="ＭＳ Ｐゴシック"/>
              </a:rPr>
              <a:t>Ethernet fournit une méthode pour contrôler comment les nœuds se partagent l'accès grâce à la technologie d'accès multiple avec écoute de porteuse (CSMA, Carrier Sense Multiple Access)</a:t>
            </a:r>
            <a:endParaRPr lang="fr-FR" sz="2000" b="0" i="0" dirty="0">
              <a:solidFill>
                <a:schemeClr val="tx1"/>
              </a:solidFill>
              <a:latin typeface="Arial"/>
              <a:ea typeface="ＭＳ Ｐゴシック"/>
              <a:cs typeface="ＭＳ Ｐゴシック"/>
            </a:endParaRPr>
          </a:p>
        </p:txBody>
      </p:sp>
    </p:spTree>
    <p:extLst>
      <p:ext uri="{BB962C8B-B14F-4D97-AF65-F5344CB8AC3E}">
        <p14:creationId xmlns="" xmlns:p14="http://schemas.microsoft.com/office/powerpoint/2010/main" val="1660972148"/>
      </p:ext>
    </p:extLst>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Le fonctionnement d'Ethernet</a:t>
            </a:r>
            <a:r>
              <a:rPr lang="fr-FR" sz="3200" b="1" i="0" dirty="0" smtClean="0">
                <a:solidFill>
                  <a:srgbClr val="708CA1"/>
                </a:solidFill>
                <a:latin typeface="Arial"/>
                <a:ea typeface="ＭＳ Ｐゴシック"/>
                <a:cs typeface="ＭＳ Ｐゴシック"/>
              </a:rPr>
              <a:t/>
            </a:r>
            <a:br>
              <a:rPr lang="fr-FR" sz="32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Le contrôle d'accès au support</a:t>
            </a:r>
            <a:endParaRPr lang="fr-FR" dirty="0">
              <a:latin typeface="Arial" charset="0"/>
            </a:endParaRPr>
          </a:p>
        </p:txBody>
      </p:sp>
      <p:sp>
        <p:nvSpPr>
          <p:cNvPr id="2" name="Content Placeholder 1"/>
          <p:cNvSpPr>
            <a:spLocks noGrp="1"/>
          </p:cNvSpPr>
          <p:nvPr>
            <p:ph idx="1"/>
          </p:nvPr>
        </p:nvSpPr>
        <p:spPr>
          <a:xfrm>
            <a:off x="155052" y="1528536"/>
            <a:ext cx="8733677" cy="4608080"/>
          </a:xfrm>
        </p:spPr>
        <p:txBody>
          <a:bodyPr/>
          <a:lstStyle/>
          <a:p>
            <a:pPr marL="0" indent="0" algn="l" defTabSz="814365">
              <a:spcBef>
                <a:spcPct val="50000"/>
              </a:spcBef>
              <a:spcAft>
                <a:spcPct val="0"/>
              </a:spcAft>
              <a:buNone/>
            </a:pPr>
            <a:r>
              <a:rPr lang="fr-FR" sz="2400" b="1" i="0" dirty="0" smtClean="0">
                <a:solidFill>
                  <a:srgbClr val="000000"/>
                </a:solidFill>
                <a:latin typeface="Arial"/>
                <a:ea typeface="ＭＳ Ｐゴシック"/>
                <a:cs typeface="ＭＳ Ｐゴシック"/>
              </a:rPr>
              <a:t>Accès multiple avec écoute de porteuse (CSMA)  </a:t>
            </a:r>
          </a:p>
          <a:p>
            <a:pPr marL="461955" indent="-342900" algn="l" defTabSz="814365">
              <a:spcBef>
                <a:spcPct val="50000"/>
              </a:spcBef>
              <a:spcAft>
                <a:spcPct val="0"/>
              </a:spcAft>
              <a:buClr>
                <a:srgbClr val="708CA1"/>
              </a:buClr>
              <a:buFont typeface="Arial"/>
              <a:buChar char="•"/>
            </a:pPr>
            <a:r>
              <a:rPr lang="fr-FR" sz="2000" b="0" i="0" dirty="0" smtClean="0">
                <a:solidFill>
                  <a:srgbClr val="000000"/>
                </a:solidFill>
                <a:latin typeface="Arial"/>
                <a:ea typeface="ＭＳ Ｐゴシック"/>
                <a:cs typeface="ＭＳ Ｐゴシック"/>
              </a:rPr>
              <a:t>Méthode utilisée au début pour déceler si le support transporte un signal </a:t>
            </a:r>
          </a:p>
          <a:p>
            <a:pPr marL="461955" indent="-342900" algn="l" defTabSz="814365">
              <a:spcBef>
                <a:spcPct val="50000"/>
              </a:spcBef>
              <a:spcAft>
                <a:spcPct val="0"/>
              </a:spcAft>
              <a:buClr>
                <a:srgbClr val="708CA1"/>
              </a:buClr>
              <a:buFont typeface="Arial"/>
              <a:buChar char="•"/>
            </a:pPr>
            <a:r>
              <a:rPr lang="fr-FR" sz="2000" b="0" i="0" dirty="0" smtClean="0">
                <a:solidFill>
                  <a:srgbClr val="000000"/>
                </a:solidFill>
                <a:latin typeface="Arial"/>
                <a:ea typeface="ＭＳ Ｐゴシック"/>
                <a:cs typeface="ＭＳ Ｐゴシック"/>
              </a:rPr>
              <a:t>Si aucune porteuse n'est détectée, le périphérique envoie ses données</a:t>
            </a:r>
          </a:p>
          <a:p>
            <a:pPr marL="461955" indent="-342900" algn="l" defTabSz="814365">
              <a:spcBef>
                <a:spcPct val="50000"/>
              </a:spcBef>
              <a:spcAft>
                <a:spcPct val="0"/>
              </a:spcAft>
              <a:buClr>
                <a:srgbClr val="708CA1"/>
              </a:buClr>
              <a:buFont typeface="Arial"/>
              <a:buChar char="•"/>
            </a:pPr>
            <a:r>
              <a:rPr lang="fr-FR" sz="2000" b="0" i="0" dirty="0" smtClean="0">
                <a:solidFill>
                  <a:srgbClr val="000000"/>
                </a:solidFill>
                <a:latin typeface="Arial"/>
                <a:ea typeface="ＭＳ Ｐゴシック"/>
                <a:cs typeface="ＭＳ Ｐゴシック"/>
              </a:rPr>
              <a:t>Si deux périphériques transmettent en même temps, il y a collision de données</a:t>
            </a:r>
            <a:endParaRPr lang="fr-FR" dirty="0" smtClean="0"/>
          </a:p>
          <a:p>
            <a:pPr marL="457200" lvl="1" indent="0" algn="l" defTabSz="814365">
              <a:spcBef>
                <a:spcPct val="35000"/>
              </a:spcBef>
              <a:spcAft>
                <a:spcPct val="0"/>
              </a:spcAft>
              <a:buNone/>
            </a:pPr>
            <a:endParaRPr lang="fr-FR" dirty="0"/>
          </a:p>
        </p:txBody>
      </p:sp>
    </p:spTree>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Le fonctionnement d'Ethernet</a:t>
            </a:r>
            <a:r>
              <a:rPr lang="fr-FR" sz="3200" b="1" i="0" dirty="0" smtClean="0">
                <a:solidFill>
                  <a:srgbClr val="708CA1"/>
                </a:solidFill>
                <a:latin typeface="Arial"/>
                <a:ea typeface="ＭＳ Ｐゴシック"/>
                <a:cs typeface="ＭＳ Ｐゴシック"/>
              </a:rPr>
              <a:t/>
            </a:r>
            <a:br>
              <a:rPr lang="fr-FR" sz="32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Le contrôle d'accès au support</a:t>
            </a:r>
            <a:endParaRPr lang="fr-FR" dirty="0">
              <a:latin typeface="Arial" charset="0"/>
            </a:endParaRPr>
          </a:p>
        </p:txBody>
      </p:sp>
      <p:pic>
        <p:nvPicPr>
          <p:cNvPr id="3074" name="Picture 2"/>
          <p:cNvPicPr>
            <a:picLocks noChangeAspect="1" noChangeArrowheads="1"/>
          </p:cNvPicPr>
          <p:nvPr/>
        </p:nvPicPr>
        <p:blipFill>
          <a:blip r:embed="rId3" cstate="print"/>
          <a:stretch>
            <a:fillRect/>
          </a:stretch>
        </p:blipFill>
        <p:spPr bwMode="auto">
          <a:xfrm>
            <a:off x="1699833" y="1266824"/>
            <a:ext cx="5644320" cy="52859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2323283600"/>
      </p:ext>
    </p:extLst>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Le fonctionnement d'Ethernet</a:t>
            </a:r>
            <a:r>
              <a:rPr lang="fr-FR" sz="3200" b="1" i="0" dirty="0" smtClean="0">
                <a:solidFill>
                  <a:srgbClr val="708CA1"/>
                </a:solidFill>
                <a:latin typeface="Arial"/>
                <a:ea typeface="ＭＳ Ｐゴシック"/>
                <a:cs typeface="ＭＳ Ｐゴシック"/>
              </a:rPr>
              <a:t/>
            </a:r>
            <a:br>
              <a:rPr lang="fr-FR" sz="32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Le contrôle d'accès au support</a:t>
            </a:r>
            <a:endParaRPr lang="fr-FR" dirty="0">
              <a:latin typeface="Arial" charset="0"/>
            </a:endParaRPr>
          </a:p>
        </p:txBody>
      </p:sp>
      <p:sp>
        <p:nvSpPr>
          <p:cNvPr id="2" name="Content Placeholder 1"/>
          <p:cNvSpPr>
            <a:spLocks noGrp="1"/>
          </p:cNvSpPr>
          <p:nvPr>
            <p:ph idx="1"/>
          </p:nvPr>
        </p:nvSpPr>
        <p:spPr>
          <a:xfrm>
            <a:off x="155052" y="1335950"/>
            <a:ext cx="8733677" cy="5086416"/>
          </a:xfrm>
        </p:spPr>
        <p:txBody>
          <a:bodyPr/>
          <a:lstStyle/>
          <a:p>
            <a:pPr marL="3200" indent="0" algn="l" defTabSz="814365">
              <a:spcBef>
                <a:spcPct val="50000"/>
              </a:spcBef>
              <a:spcAft>
                <a:spcPct val="0"/>
              </a:spcAft>
              <a:buNone/>
            </a:pPr>
            <a:r>
              <a:rPr lang="fr-FR" sz="2400" b="0" i="0" dirty="0" smtClean="0">
                <a:solidFill>
                  <a:srgbClr val="000000"/>
                </a:solidFill>
                <a:latin typeface="Arial"/>
                <a:ea typeface="ＭＳ Ｐゴシック"/>
                <a:cs typeface="ＭＳ Ｐゴシック"/>
              </a:rPr>
              <a:t>Les deux méthodes couramment utilisées sont les suivantes :</a:t>
            </a:r>
          </a:p>
          <a:p>
            <a:pPr marL="0" indent="0" algn="l" defTabSz="814365">
              <a:spcBef>
                <a:spcPct val="50000"/>
              </a:spcBef>
              <a:spcAft>
                <a:spcPct val="0"/>
              </a:spcAft>
              <a:buNone/>
            </a:pPr>
            <a:r>
              <a:rPr lang="fr-FR" sz="2400" b="1" i="0" dirty="0" smtClean="0">
                <a:solidFill>
                  <a:srgbClr val="000000"/>
                </a:solidFill>
                <a:latin typeface="Arial"/>
                <a:ea typeface="ＭＳ Ｐゴシック"/>
                <a:cs typeface="ＭＳ Ｐゴシック"/>
              </a:rPr>
              <a:t>CSMA/CD (CSMA/Collision Detection)</a:t>
            </a:r>
            <a:endParaRPr lang="fr-FR" dirty="0" smtClean="0"/>
          </a:p>
          <a:p>
            <a:pPr marL="461955" indent="-342900" algn="l" defTabSz="814365">
              <a:spcBef>
                <a:spcPct val="50000"/>
              </a:spcBef>
              <a:spcAft>
                <a:spcPct val="0"/>
              </a:spcAft>
              <a:buClr>
                <a:srgbClr val="708CA1"/>
              </a:buClr>
              <a:buFont typeface="Arial"/>
              <a:buChar char="•"/>
            </a:pPr>
            <a:r>
              <a:rPr lang="fr-FR" sz="2000" b="0" i="0" dirty="0" smtClean="0">
                <a:solidFill>
                  <a:srgbClr val="000000"/>
                </a:solidFill>
                <a:latin typeface="Arial"/>
                <a:ea typeface="ＭＳ Ｐゴシック"/>
                <a:cs typeface="ＭＳ Ｐゴシック"/>
              </a:rPr>
              <a:t>Le périphérique observe le support en cherchant à détecter un signal de données</a:t>
            </a:r>
          </a:p>
          <a:p>
            <a:pPr marL="461955" indent="-342900" algn="l" defTabSz="814365">
              <a:spcBef>
                <a:spcPct val="50000"/>
              </a:spcBef>
              <a:spcAft>
                <a:spcPct val="0"/>
              </a:spcAft>
              <a:buClr>
                <a:srgbClr val="708CA1"/>
              </a:buClr>
              <a:buFont typeface="Arial"/>
              <a:buChar char="•"/>
            </a:pPr>
            <a:r>
              <a:rPr lang="fr-FR" sz="2000" b="0" i="0" dirty="0" smtClean="0">
                <a:solidFill>
                  <a:srgbClr val="000000"/>
                </a:solidFill>
                <a:latin typeface="Arial"/>
                <a:ea typeface="ＭＳ Ｐゴシック"/>
                <a:cs typeface="ＭＳ Ｐゴシック"/>
              </a:rPr>
              <a:t>En l'absence de signal de données, ce qui signifie que le support est libre, le périphérique transmet ses données</a:t>
            </a:r>
          </a:p>
          <a:p>
            <a:pPr marL="461955" indent="-342900" algn="l" defTabSz="814365">
              <a:spcBef>
                <a:spcPct val="50000"/>
              </a:spcBef>
              <a:spcAft>
                <a:spcPct val="0"/>
              </a:spcAft>
              <a:buClr>
                <a:srgbClr val="708CA1"/>
              </a:buClr>
              <a:buFont typeface="Arial"/>
              <a:buChar char="•"/>
            </a:pPr>
            <a:r>
              <a:rPr lang="fr-FR" sz="2000" b="0" i="0" dirty="0" smtClean="0">
                <a:solidFill>
                  <a:srgbClr val="000000"/>
                </a:solidFill>
                <a:latin typeface="Arial"/>
                <a:ea typeface="ＭＳ Ｐゴシック"/>
                <a:cs typeface="ＭＳ Ｐゴシック"/>
              </a:rPr>
              <a:t>Si des signaux sont détectés, ce qui indique qu'un autre périphérique était aussi en train de transmettre des données, tous les équipements cessent leurs transmissions et réessayent ultérieurement</a:t>
            </a:r>
            <a:endParaRPr lang="fr-FR" sz="2000" dirty="0" smtClean="0"/>
          </a:p>
          <a:p>
            <a:pPr marL="461955" indent="-342900" algn="l" defTabSz="814365">
              <a:spcBef>
                <a:spcPct val="50000"/>
              </a:spcBef>
              <a:spcAft>
                <a:spcPct val="0"/>
              </a:spcAft>
              <a:buClr>
                <a:srgbClr val="708CA1"/>
              </a:buClr>
              <a:buFont typeface="Arial"/>
              <a:buChar char="•"/>
            </a:pPr>
            <a:r>
              <a:rPr lang="fr-FR" sz="2000" b="0" i="0" dirty="0" smtClean="0">
                <a:solidFill>
                  <a:srgbClr val="000000"/>
                </a:solidFill>
                <a:latin typeface="Arial"/>
                <a:ea typeface="ＭＳ Ｐゴシック"/>
                <a:cs typeface="ＭＳ Ｐゴシック"/>
              </a:rPr>
              <a:t>Les réseaux Ethernet sont conçus avec la technologie CSMA/CD, et avec les périphériques intermédiaires actuels, il n'y a pas de collisions et les processus utilisés par CSMA/CD sont véritablement inutiles</a:t>
            </a:r>
            <a:endParaRPr lang="fr-FR" sz="2000" dirty="0" smtClean="0"/>
          </a:p>
          <a:p>
            <a:pPr marL="461955" indent="-342900" algn="l" defTabSz="814365">
              <a:spcBef>
                <a:spcPct val="50000"/>
              </a:spcBef>
              <a:spcAft>
                <a:spcPct val="0"/>
              </a:spcAft>
              <a:buClr>
                <a:srgbClr val="708CA1"/>
              </a:buClr>
              <a:buFont typeface="Arial"/>
              <a:buChar char="•"/>
            </a:pPr>
            <a:r>
              <a:rPr lang="fr-FR" sz="2000" b="0" i="0" dirty="0" smtClean="0">
                <a:solidFill>
                  <a:srgbClr val="000000"/>
                </a:solidFill>
                <a:latin typeface="Arial"/>
                <a:ea typeface="ＭＳ Ｐゴシック"/>
                <a:cs typeface="ＭＳ Ｐゴシック"/>
              </a:rPr>
              <a:t>Les connexions sans fil dans un environnement LAN doivent tout de même tenir compte des collisions</a:t>
            </a:r>
            <a:endParaRPr lang="fr-FR" sz="2000" dirty="0"/>
          </a:p>
        </p:txBody>
      </p:sp>
    </p:spTree>
    <p:extLst>
      <p:ext uri="{BB962C8B-B14F-4D97-AF65-F5344CB8AC3E}">
        <p14:creationId xmlns="" xmlns:p14="http://schemas.microsoft.com/office/powerpoint/2010/main" val="2883015329"/>
      </p:ext>
    </p:extLst>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Le fonctionnement d'Ethernet</a:t>
            </a:r>
            <a:r>
              <a:rPr lang="fr-FR" sz="3200" b="1" i="0" dirty="0" smtClean="0">
                <a:solidFill>
                  <a:srgbClr val="708CA1"/>
                </a:solidFill>
                <a:latin typeface="Arial"/>
                <a:ea typeface="ＭＳ Ｐゴシック"/>
                <a:cs typeface="ＭＳ Ｐゴシック"/>
              </a:rPr>
              <a:t/>
            </a:r>
            <a:br>
              <a:rPr lang="fr-FR" sz="32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Le contrôle d'accès au support</a:t>
            </a:r>
            <a:endParaRPr lang="fr-FR" dirty="0">
              <a:latin typeface="Arial" charset="0"/>
            </a:endParaRPr>
          </a:p>
        </p:txBody>
      </p:sp>
      <p:sp>
        <p:nvSpPr>
          <p:cNvPr id="2" name="Content Placeholder 1"/>
          <p:cNvSpPr>
            <a:spLocks noGrp="1"/>
          </p:cNvSpPr>
          <p:nvPr>
            <p:ph idx="1"/>
          </p:nvPr>
        </p:nvSpPr>
        <p:spPr>
          <a:xfrm>
            <a:off x="155052" y="1335950"/>
            <a:ext cx="8733677" cy="5086416"/>
          </a:xfrm>
        </p:spPr>
        <p:txBody>
          <a:bodyPr/>
          <a:lstStyle/>
          <a:p>
            <a:pPr marL="3200" indent="0" algn="l" defTabSz="814365">
              <a:spcBef>
                <a:spcPct val="50000"/>
              </a:spcBef>
              <a:spcAft>
                <a:spcPct val="0"/>
              </a:spcAft>
              <a:buNone/>
            </a:pPr>
            <a:r>
              <a:rPr lang="fr-FR" sz="2400" b="0" i="0" dirty="0" smtClean="0">
                <a:solidFill>
                  <a:srgbClr val="000000"/>
                </a:solidFill>
                <a:latin typeface="Arial"/>
                <a:ea typeface="ＭＳ Ｐゴシック"/>
                <a:cs typeface="ＭＳ Ｐゴシック"/>
              </a:rPr>
              <a:t>Les deux méthodes les plus courantes sont :</a:t>
            </a:r>
          </a:p>
          <a:p>
            <a:pPr marL="3200" indent="0" algn="l" defTabSz="814365">
              <a:spcBef>
                <a:spcPct val="50000"/>
              </a:spcBef>
              <a:spcAft>
                <a:spcPct val="0"/>
              </a:spcAft>
              <a:buNone/>
            </a:pPr>
            <a:r>
              <a:rPr lang="fr-FR" sz="2400" b="1" i="0" dirty="0" smtClean="0">
                <a:solidFill>
                  <a:srgbClr val="000000"/>
                </a:solidFill>
                <a:latin typeface="Arial"/>
                <a:ea typeface="ＭＳ Ｐゴシック"/>
                <a:cs typeface="ＭＳ Ｐゴシック"/>
              </a:rPr>
              <a:t>Méthode d'accès au support CSMA avec évitement de collisions (CSMA/CA)</a:t>
            </a:r>
            <a:endParaRPr lang="fr-FR" b="1" dirty="0" smtClean="0"/>
          </a:p>
          <a:p>
            <a:pPr marL="461955" indent="-342900" algn="l" defTabSz="814365">
              <a:spcBef>
                <a:spcPct val="50000"/>
              </a:spcBef>
              <a:spcAft>
                <a:spcPct val="0"/>
              </a:spcAft>
              <a:buClr>
                <a:srgbClr val="708CA1"/>
              </a:buClr>
              <a:buFont typeface="Arial"/>
              <a:buChar char="•"/>
            </a:pPr>
            <a:r>
              <a:rPr lang="fr-FR" sz="2000" b="0" i="0" dirty="0" smtClean="0">
                <a:solidFill>
                  <a:srgbClr val="000000"/>
                </a:solidFill>
                <a:latin typeface="Arial"/>
                <a:ea typeface="ＭＳ Ｐゴシック"/>
                <a:cs typeface="ＭＳ Ｐゴシック"/>
              </a:rPr>
              <a:t>Le périphérique inspecte le support pour y détecter la présence d'un signal de données ; s'il n'y en pas, il envoie une notification dessus pour indiquer son intention de l'utiliser </a:t>
            </a:r>
          </a:p>
          <a:p>
            <a:pPr marL="461955" indent="-342900" algn="l" defTabSz="814365">
              <a:spcBef>
                <a:spcPct val="50000"/>
              </a:spcBef>
              <a:spcAft>
                <a:spcPct val="0"/>
              </a:spcAft>
              <a:buClr>
                <a:srgbClr val="708CA1"/>
              </a:buClr>
              <a:buFont typeface="Arial"/>
              <a:buChar char="•"/>
            </a:pPr>
            <a:r>
              <a:rPr lang="fr-FR" sz="2000" b="0" i="0" dirty="0" smtClean="0">
                <a:solidFill>
                  <a:srgbClr val="000000"/>
                </a:solidFill>
                <a:latin typeface="Arial"/>
                <a:ea typeface="ＭＳ Ｐゴシック"/>
                <a:cs typeface="ＭＳ Ｐゴシック"/>
              </a:rPr>
              <a:t>Le périphérique transmet alors ses données </a:t>
            </a:r>
          </a:p>
          <a:p>
            <a:pPr marL="461955" indent="-342900" algn="l" defTabSz="814365">
              <a:spcBef>
                <a:spcPct val="50000"/>
              </a:spcBef>
              <a:spcAft>
                <a:spcPct val="0"/>
              </a:spcAft>
              <a:buClr>
                <a:srgbClr val="708CA1"/>
              </a:buClr>
              <a:buFont typeface="Arial"/>
              <a:buChar char="•"/>
            </a:pPr>
            <a:r>
              <a:rPr lang="fr-FR" sz="2000" b="0" i="0" dirty="0" smtClean="0">
                <a:solidFill>
                  <a:srgbClr val="000000"/>
                </a:solidFill>
                <a:latin typeface="Arial"/>
                <a:ea typeface="ＭＳ Ｐゴシック"/>
                <a:cs typeface="ＭＳ Ｐゴシック"/>
              </a:rPr>
              <a:t>Cette méthode est utilisée par les technologies de réseau sans fil 802.11</a:t>
            </a:r>
            <a:endParaRPr lang="fr-FR" sz="2000" dirty="0" smtClean="0"/>
          </a:p>
          <a:p>
            <a:pPr marL="236555" indent="-236555" algn="l" defTabSz="814365">
              <a:lnSpc>
                <a:spcPct val="95000"/>
              </a:lnSpc>
              <a:spcBef>
                <a:spcPct val="50000"/>
              </a:spcBef>
              <a:spcAft>
                <a:spcPct val="0"/>
              </a:spcAft>
              <a:buClr>
                <a:srgbClr val="708CA1"/>
              </a:buClr>
              <a:buFont typeface="Wingdings"/>
              <a:buChar char="§"/>
            </a:pPr>
            <a:endParaRPr lang="fr-FR" dirty="0"/>
          </a:p>
        </p:txBody>
      </p:sp>
    </p:spTree>
    <p:extLst>
      <p:ext uri="{BB962C8B-B14F-4D97-AF65-F5344CB8AC3E}">
        <p14:creationId xmlns="" xmlns:p14="http://schemas.microsoft.com/office/powerpoint/2010/main" val="258278434"/>
      </p:ext>
    </p:extLst>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Le fonctionnement d'Ethernet</a:t>
            </a:r>
            <a:r>
              <a:rPr lang="fr-FR" sz="3200" b="1" i="0" dirty="0" smtClean="0">
                <a:solidFill>
                  <a:srgbClr val="708CA1"/>
                </a:solidFill>
                <a:latin typeface="Arial"/>
                <a:ea typeface="ＭＳ Ｐゴシック"/>
                <a:cs typeface="ＭＳ Ｐゴシック"/>
              </a:rPr>
              <a:t/>
            </a:r>
            <a:br>
              <a:rPr lang="fr-FR" sz="32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Le contrôle d'accès au support</a:t>
            </a:r>
            <a:endParaRPr lang="fr-FR" dirty="0">
              <a:latin typeface="Arial" charset="0"/>
            </a:endParaRPr>
          </a:p>
        </p:txBody>
      </p:sp>
      <p:pic>
        <p:nvPicPr>
          <p:cNvPr id="3074" name="Picture 2"/>
          <p:cNvPicPr>
            <a:picLocks noChangeAspect="1" noChangeArrowheads="1"/>
          </p:cNvPicPr>
          <p:nvPr/>
        </p:nvPicPr>
        <p:blipFill>
          <a:blip r:embed="rId3" cstate="print"/>
          <a:stretch>
            <a:fillRect/>
          </a:stretch>
        </p:blipFill>
        <p:spPr bwMode="auto">
          <a:xfrm>
            <a:off x="316371" y="1878676"/>
            <a:ext cx="8584809" cy="307570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829100206"/>
      </p:ext>
    </p:extLst>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cstate="print"/>
          <a:stretch>
            <a:fillRect/>
          </a:stretch>
        </p:blipFill>
        <p:spPr bwMode="auto">
          <a:xfrm>
            <a:off x="4216399" y="3343044"/>
            <a:ext cx="4120111" cy="325518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21505" name="Rectangle 2"/>
          <p:cNvSpPr>
            <a:spLocks noGrp="1" noChangeArrowheads="1"/>
          </p:cNvSpPr>
          <p:nvPr>
            <p:ph type="title"/>
          </p:nvPr>
        </p:nvSpPr>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Le fonctionnement d'Ethernet</a:t>
            </a:r>
            <a:r>
              <a:rPr lang="fr-FR" sz="3200" b="1" i="0" dirty="0" smtClean="0">
                <a:solidFill>
                  <a:srgbClr val="708CA1"/>
                </a:solidFill>
                <a:latin typeface="Arial"/>
                <a:ea typeface="ＭＳ Ｐゴシック"/>
                <a:cs typeface="ＭＳ Ｐゴシック"/>
              </a:rPr>
              <a:t/>
            </a:r>
            <a:br>
              <a:rPr lang="fr-FR" sz="32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Adresse MAC : identité Ethernet</a:t>
            </a:r>
            <a:endParaRPr lang="fr-FR" dirty="0">
              <a:latin typeface="Arial" charset="0"/>
            </a:endParaRPr>
          </a:p>
        </p:txBody>
      </p:sp>
      <p:sp>
        <p:nvSpPr>
          <p:cNvPr id="2" name="TextBox 1"/>
          <p:cNvSpPr txBox="1"/>
          <p:nvPr/>
        </p:nvSpPr>
        <p:spPr>
          <a:xfrm>
            <a:off x="290286" y="1320800"/>
            <a:ext cx="8621485" cy="2308324"/>
          </a:xfrm>
          <a:prstGeom prst="rect">
            <a:avLst/>
          </a:prstGeom>
          <a:noFill/>
        </p:spPr>
        <p:txBody>
          <a:bodyPr wrap="square" rtlCol="0">
            <a:spAutoFit/>
          </a:bodyPr>
          <a:lstStyle/>
          <a:p>
            <a:pPr marL="342900" indent="-342900" algn="l">
              <a:lnSpc>
                <a:spcPct val="100000"/>
              </a:lnSpc>
              <a:buFont typeface="Arial"/>
              <a:buChar char="•"/>
            </a:pPr>
            <a:r>
              <a:rPr lang="fr-FR" sz="1800" b="0" i="0" dirty="0" smtClean="0">
                <a:solidFill>
                  <a:schemeClr val="tx1"/>
                </a:solidFill>
                <a:latin typeface="Arial"/>
                <a:ea typeface="ＭＳ Ｐゴシック"/>
                <a:cs typeface="ＭＳ Ｐゴシック"/>
              </a:rPr>
              <a:t>Une adresse MAC Ethernet de couche 2 est une valeur binaire de 48 bits constituée de 12 chiffres hexadécimaux</a:t>
            </a:r>
          </a:p>
          <a:p>
            <a:pPr marL="342900" indent="-342900" algn="l">
              <a:lnSpc>
                <a:spcPct val="100000"/>
              </a:lnSpc>
              <a:buFont typeface="Wingdings"/>
              <a:buChar char="§"/>
            </a:pPr>
            <a:r>
              <a:rPr lang="fr-FR" sz="1800" b="0" i="0" dirty="0" smtClean="0">
                <a:solidFill>
                  <a:schemeClr val="tx1"/>
                </a:solidFill>
                <a:latin typeface="Arial"/>
                <a:ea typeface="ＭＳ Ｐゴシック"/>
                <a:cs typeface="ＭＳ Ｐゴシック"/>
              </a:rPr>
              <a:t>L'IEEE demande aux revendeurs de suivre deux règles simples :</a:t>
            </a:r>
          </a:p>
          <a:p>
            <a:pPr marL="914400" lvl="1" indent="-457200" algn="l">
              <a:lnSpc>
                <a:spcPct val="100000"/>
              </a:lnSpc>
              <a:buFont typeface="Arial"/>
              <a:buChar char="•"/>
            </a:pPr>
            <a:r>
              <a:rPr lang="fr-FR" sz="1800" b="0" i="0" dirty="0" smtClean="0">
                <a:solidFill>
                  <a:schemeClr val="tx1"/>
                </a:solidFill>
                <a:latin typeface="Arial"/>
                <a:ea typeface="ＭＳ Ｐゴシック"/>
                <a:cs typeface="ＭＳ Ｐゴシック"/>
              </a:rPr>
              <a:t>L'adresse doit utiliser dans ses 3 premiers octets l'identifiant unique (OUI) attribué au revendeur</a:t>
            </a:r>
          </a:p>
          <a:p>
            <a:pPr marL="914400" lvl="1" indent="-457200" algn="l">
              <a:lnSpc>
                <a:spcPct val="100000"/>
              </a:lnSpc>
              <a:buFont typeface="Arial"/>
              <a:buChar char="•"/>
            </a:pPr>
            <a:r>
              <a:rPr lang="fr-FR" sz="1800" b="0" i="0" dirty="0" smtClean="0">
                <a:solidFill>
                  <a:schemeClr val="tx1"/>
                </a:solidFill>
                <a:latin typeface="Arial"/>
                <a:ea typeface="ＭＳ Ｐゴシック"/>
                <a:cs typeface="ＭＳ Ｐゴシック"/>
              </a:rPr>
              <a:t>Toutes les adresses MAC ayant le même identifiant OUI doivent utiliser une valeur unique dans les 3 derniers octets</a:t>
            </a:r>
            <a:endParaRPr lang="fr-FR" sz="1800" dirty="0" smtClean="0"/>
          </a:p>
          <a:p>
            <a:pPr algn="ctr">
              <a:lnSpc>
                <a:spcPct val="100000"/>
              </a:lnSpc>
              <a:buNone/>
            </a:pPr>
            <a:endParaRPr lang="fr-FR" sz="1800" dirty="0"/>
          </a:p>
        </p:txBody>
      </p:sp>
    </p:spTree>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Le fonctionnement d'Ethernet</a:t>
            </a:r>
            <a:r>
              <a:rPr lang="fr-FR" sz="3200" b="1" i="0" dirty="0" smtClean="0">
                <a:solidFill>
                  <a:srgbClr val="708CA1"/>
                </a:solidFill>
                <a:latin typeface="Arial"/>
                <a:ea typeface="ＭＳ Ｐゴシック"/>
                <a:cs typeface="ＭＳ Ｐゴシック"/>
              </a:rPr>
              <a:t/>
            </a:r>
            <a:br>
              <a:rPr lang="fr-FR" sz="3200" b="1" i="0" dirty="0" smtClean="0">
                <a:solidFill>
                  <a:srgbClr val="708CA1"/>
                </a:solidFill>
                <a:latin typeface="Arial"/>
                <a:ea typeface="ＭＳ Ｐゴシック"/>
                <a:cs typeface="ＭＳ Ｐゴシック"/>
              </a:rPr>
            </a:br>
            <a:r>
              <a:rPr lang="fr-FR" sz="2800" b="1" i="0" dirty="0" smtClean="0">
                <a:solidFill>
                  <a:srgbClr val="708CA1"/>
                </a:solidFill>
                <a:latin typeface="Arial"/>
                <a:ea typeface="ＭＳ Ｐゴシック"/>
                <a:cs typeface="ＭＳ Ｐゴシック"/>
              </a:rPr>
              <a:t>Traitement des trames</a:t>
            </a:r>
            <a:endParaRPr lang="fr-FR" sz="2800" dirty="0">
              <a:latin typeface="Arial" charset="0"/>
            </a:endParaRPr>
          </a:p>
        </p:txBody>
      </p:sp>
      <p:sp>
        <p:nvSpPr>
          <p:cNvPr id="2" name="TextBox 1"/>
          <p:cNvSpPr txBox="1"/>
          <p:nvPr/>
        </p:nvSpPr>
        <p:spPr>
          <a:xfrm>
            <a:off x="275772" y="1582057"/>
            <a:ext cx="8548914" cy="4832092"/>
          </a:xfrm>
          <a:prstGeom prst="rect">
            <a:avLst/>
          </a:prstGeom>
          <a:noFill/>
        </p:spPr>
        <p:txBody>
          <a:bodyPr wrap="square" rtlCol="0">
            <a:spAutoFit/>
          </a:bodyPr>
          <a:lstStyle/>
          <a:p>
            <a:pPr marL="342900" indent="-342900" algn="l" defTabSz="814365">
              <a:lnSpc>
                <a:spcPct val="95000"/>
              </a:lnSpc>
              <a:spcBef>
                <a:spcPct val="35000"/>
              </a:spcBef>
              <a:buClr>
                <a:srgbClr val="708CA1"/>
              </a:buClr>
              <a:buFont typeface="Wingdings"/>
              <a:buChar char="§"/>
            </a:pPr>
            <a:r>
              <a:rPr lang="fr-FR" sz="2000" b="0" i="0" dirty="0" smtClean="0">
                <a:solidFill>
                  <a:schemeClr val="tx1"/>
                </a:solidFill>
                <a:latin typeface="Arial"/>
                <a:ea typeface="ＭＳ Ｐゴシック"/>
                <a:cs typeface="ＭＳ Ｐゴシック"/>
              </a:rPr>
              <a:t>Adresses MAC attribuées aux stations de travail, aux serveurs, aux imprimantes, aux commutateurs et aux routeurs </a:t>
            </a:r>
          </a:p>
          <a:p>
            <a:pPr marL="342900" indent="-342900" algn="l" defTabSz="814365">
              <a:lnSpc>
                <a:spcPct val="95000"/>
              </a:lnSpc>
              <a:spcBef>
                <a:spcPct val="35000"/>
              </a:spcBef>
              <a:buClr>
                <a:srgbClr val="708CA1"/>
              </a:buClr>
              <a:buFont typeface="Wingdings"/>
              <a:buChar char="§"/>
            </a:pPr>
            <a:r>
              <a:rPr lang="fr-FR" sz="2000" b="0" i="0" dirty="0" smtClean="0">
                <a:solidFill>
                  <a:schemeClr val="tx1"/>
                </a:solidFill>
                <a:latin typeface="Arial"/>
                <a:ea typeface="ＭＳ Ｐゴシック"/>
                <a:cs typeface="ＭＳ Ｐゴシック"/>
              </a:rPr>
              <a:t>Exemples d'adresses MAC : 00-05-9A-3C-78-00, 00:05:9A:3C:78:00 ou 0005.9A3C.7800</a:t>
            </a:r>
          </a:p>
          <a:p>
            <a:pPr marL="342900" indent="-342900" algn="l" defTabSz="814365">
              <a:lnSpc>
                <a:spcPct val="95000"/>
              </a:lnSpc>
              <a:spcBef>
                <a:spcPct val="35000"/>
              </a:spcBef>
              <a:buClr>
                <a:srgbClr val="708CA1"/>
              </a:buClr>
              <a:buFont typeface="Wingdings"/>
              <a:buChar char="§"/>
            </a:pPr>
            <a:r>
              <a:rPr lang="fr-FR" sz="2000" b="0" i="0" dirty="0" smtClean="0">
                <a:solidFill>
                  <a:schemeClr val="tx1"/>
                </a:solidFill>
                <a:latin typeface="Arial"/>
                <a:ea typeface="ＭＳ Ｐゴシック"/>
                <a:cs typeface="ＭＳ Ｐゴシック"/>
              </a:rPr>
              <a:t>Message transféré à un réseau Ethernet : informations d'en-tête jointes au paquet, adresses MAC source et de destination</a:t>
            </a:r>
          </a:p>
          <a:p>
            <a:pPr marL="342900" indent="-342900" algn="l" defTabSz="814365">
              <a:lnSpc>
                <a:spcPct val="95000"/>
              </a:lnSpc>
              <a:spcBef>
                <a:spcPct val="35000"/>
              </a:spcBef>
              <a:buClr>
                <a:srgbClr val="708CA1"/>
              </a:buClr>
              <a:buFont typeface="Wingdings"/>
              <a:buChar char="§"/>
            </a:pPr>
            <a:r>
              <a:rPr lang="fr-FR" sz="2000" b="0" i="0" dirty="0" smtClean="0">
                <a:solidFill>
                  <a:schemeClr val="tx1"/>
                </a:solidFill>
                <a:latin typeface="Arial"/>
                <a:ea typeface="ＭＳ Ｐゴシック"/>
                <a:cs typeface="ＭＳ Ｐゴシック"/>
              </a:rPr>
              <a:t>Chaque carte réseau observe ces informations pour déterminer si l'adresse MAC de destination fournie dans la trame correspond à l'adresse MAC physique du périphérique stockée dans la mémoire vive (RAM)</a:t>
            </a:r>
          </a:p>
          <a:p>
            <a:pPr marL="342900" indent="-342900" algn="l" defTabSz="814365">
              <a:lnSpc>
                <a:spcPct val="95000"/>
              </a:lnSpc>
              <a:spcBef>
                <a:spcPct val="35000"/>
              </a:spcBef>
              <a:buClr>
                <a:srgbClr val="708CA1"/>
              </a:buClr>
              <a:buFont typeface="Wingdings"/>
              <a:buChar char="§"/>
            </a:pPr>
            <a:r>
              <a:rPr lang="fr-FR" sz="2000" b="0" i="0" dirty="0" smtClean="0">
                <a:solidFill>
                  <a:schemeClr val="tx1"/>
                </a:solidFill>
                <a:latin typeface="Arial"/>
                <a:ea typeface="ＭＳ Ｐゴシック"/>
                <a:cs typeface="ＭＳ Ｐゴシック"/>
              </a:rPr>
              <a:t>Si elle ne correspond pas, le périphérique rejette la trame</a:t>
            </a:r>
          </a:p>
          <a:p>
            <a:pPr marL="342900" indent="-342900" algn="l" defTabSz="814365">
              <a:lnSpc>
                <a:spcPct val="95000"/>
              </a:lnSpc>
              <a:spcBef>
                <a:spcPct val="35000"/>
              </a:spcBef>
              <a:buClr>
                <a:srgbClr val="708CA1"/>
              </a:buClr>
              <a:buFont typeface="Wingdings"/>
              <a:buChar char="§"/>
            </a:pPr>
            <a:r>
              <a:rPr lang="fr-FR" sz="2000" b="0" i="0" dirty="0" smtClean="0">
                <a:solidFill>
                  <a:schemeClr val="tx1"/>
                </a:solidFill>
                <a:latin typeface="Arial"/>
                <a:ea typeface="ＭＳ Ｐゴシック"/>
                <a:cs typeface="ＭＳ Ｐゴシック"/>
              </a:rPr>
              <a:t>Si elle correspond, la carte réseau transmet la trame aux couches OSI, et la désencapsulation est effectuée</a:t>
            </a:r>
          </a:p>
          <a:p>
            <a:pPr marL="800100" lvl="1" indent="-342900" algn="l" defTabSz="814365">
              <a:lnSpc>
                <a:spcPct val="95000"/>
              </a:lnSpc>
              <a:spcBef>
                <a:spcPct val="35000"/>
              </a:spcBef>
              <a:buClr>
                <a:srgbClr val="708CA1"/>
              </a:buClr>
              <a:buFont typeface="Arial"/>
              <a:buChar char="•"/>
            </a:pPr>
            <a:endParaRPr lang="fr-FR" sz="2000" dirty="0">
              <a:latin typeface="+mn-lt"/>
            </a:endParaRPr>
          </a:p>
        </p:txBody>
      </p:sp>
    </p:spTree>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a:xfrm>
            <a:off x="246742" y="293010"/>
            <a:ext cx="8815473" cy="896038"/>
          </a:xfrm>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Les attributs de la trame Ethernet</a:t>
            </a:r>
            <a:br>
              <a:rPr lang="fr-FR" sz="1800" b="1" i="0" dirty="0" smtClean="0">
                <a:solidFill>
                  <a:srgbClr val="708CA1"/>
                </a:solidFill>
                <a:latin typeface="Arial"/>
                <a:ea typeface="ＭＳ Ｐゴシック"/>
                <a:cs typeface="ＭＳ Ｐゴシック"/>
              </a:rPr>
            </a:br>
            <a:r>
              <a:rPr lang="fr-FR" sz="2400" b="1" i="0" dirty="0" smtClean="0">
                <a:solidFill>
                  <a:srgbClr val="708CA1"/>
                </a:solidFill>
                <a:latin typeface="Arial"/>
                <a:ea typeface="ＭＳ Ｐゴシック"/>
                <a:cs typeface="ＭＳ Ｐゴシック"/>
              </a:rPr>
              <a:t>Encapsulation Ethernet</a:t>
            </a:r>
            <a:endParaRPr lang="fr-FR" sz="2400" dirty="0">
              <a:latin typeface="Arial" charset="0"/>
            </a:endParaRPr>
          </a:p>
        </p:txBody>
      </p:sp>
      <p:sp>
        <p:nvSpPr>
          <p:cNvPr id="2" name="TextBox 1"/>
          <p:cNvSpPr txBox="1"/>
          <p:nvPr/>
        </p:nvSpPr>
        <p:spPr>
          <a:xfrm>
            <a:off x="330200" y="1295400"/>
            <a:ext cx="8592457" cy="1865126"/>
          </a:xfrm>
          <a:prstGeom prst="rect">
            <a:avLst/>
          </a:prstGeom>
          <a:noFill/>
        </p:spPr>
        <p:txBody>
          <a:bodyPr wrap="square" rtlCol="0">
            <a:spAutoFit/>
          </a:bodyPr>
          <a:lstStyle/>
          <a:p>
            <a:pPr marL="342900" indent="-342900" algn="l" defTabSz="814365">
              <a:lnSpc>
                <a:spcPct val="95000"/>
              </a:lnSpc>
              <a:spcBef>
                <a:spcPct val="35000"/>
              </a:spcBef>
              <a:buClr>
                <a:srgbClr val="708CA1"/>
              </a:buClr>
              <a:buFont typeface="Wingdings"/>
              <a:buChar char="§"/>
            </a:pPr>
            <a:r>
              <a:rPr lang="fr-FR" sz="1800" b="0" i="0" dirty="0" smtClean="0">
                <a:solidFill>
                  <a:schemeClr val="tx1"/>
                </a:solidFill>
                <a:latin typeface="Arial"/>
                <a:ea typeface="ＭＳ Ｐゴシック"/>
                <a:cs typeface="ＭＳ Ｐゴシック"/>
              </a:rPr>
              <a:t>Les versions précédentes d'Ethernet étaient relativement lentes, de l'ordre de 10 Mbit/s</a:t>
            </a:r>
          </a:p>
          <a:p>
            <a:pPr marL="342900" indent="-342900" algn="l" defTabSz="814365">
              <a:lnSpc>
                <a:spcPct val="95000"/>
              </a:lnSpc>
              <a:spcBef>
                <a:spcPct val="35000"/>
              </a:spcBef>
              <a:buClr>
                <a:srgbClr val="708CA1"/>
              </a:buClr>
              <a:buFont typeface="Wingdings"/>
              <a:buChar char="§"/>
            </a:pPr>
            <a:r>
              <a:rPr lang="fr-FR" sz="1800" b="0" i="0" dirty="0" smtClean="0">
                <a:solidFill>
                  <a:schemeClr val="tx1"/>
                </a:solidFill>
                <a:latin typeface="Arial"/>
                <a:ea typeface="ＭＳ Ｐゴシック"/>
                <a:cs typeface="ＭＳ Ｐゴシック"/>
              </a:rPr>
              <a:t>Les réseaux Ethernet offrent désormais au moins 10 gigabits par seconde</a:t>
            </a:r>
          </a:p>
          <a:p>
            <a:pPr marL="342900" indent="-342900" algn="l" defTabSz="814365">
              <a:lnSpc>
                <a:spcPct val="95000"/>
              </a:lnSpc>
              <a:spcBef>
                <a:spcPct val="35000"/>
              </a:spcBef>
              <a:buClr>
                <a:srgbClr val="708CA1"/>
              </a:buClr>
              <a:buFont typeface="Wingdings"/>
              <a:buChar char="§"/>
            </a:pPr>
            <a:r>
              <a:rPr lang="fr-FR" sz="1800" b="0" i="0" dirty="0" smtClean="0">
                <a:solidFill>
                  <a:schemeClr val="tx1"/>
                </a:solidFill>
                <a:latin typeface="Arial"/>
                <a:ea typeface="ＭＳ Ｐゴシック"/>
                <a:cs typeface="ＭＳ Ｐゴシック"/>
              </a:rPr>
              <a:t>Dans une trame Ethernet, un en-tête et un code de fin sont ajoutés autour de l'unité de données de protocole de couche 3 pour encapsuler le message envoyé</a:t>
            </a:r>
            <a:endParaRPr lang="fr-FR" sz="1800" b="0" i="0" dirty="0">
              <a:solidFill>
                <a:schemeClr val="tx1"/>
              </a:solidFill>
              <a:latin typeface="Arial"/>
              <a:ea typeface="ＭＳ Ｐゴシック"/>
              <a:cs typeface="ＭＳ Ｐゴシック"/>
            </a:endParaRPr>
          </a:p>
        </p:txBody>
      </p:sp>
      <p:pic>
        <p:nvPicPr>
          <p:cNvPr id="5122" name="Picture 2"/>
          <p:cNvPicPr>
            <a:picLocks noChangeAspect="1" noChangeArrowheads="1"/>
          </p:cNvPicPr>
          <p:nvPr/>
        </p:nvPicPr>
        <p:blipFill>
          <a:blip r:embed="rId3" cstate="print"/>
          <a:stretch>
            <a:fillRect/>
          </a:stretch>
        </p:blipFill>
        <p:spPr bwMode="auto">
          <a:xfrm>
            <a:off x="2630516" y="3181627"/>
            <a:ext cx="5120639" cy="327421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3" name="TextBox 2"/>
          <p:cNvSpPr txBox="1"/>
          <p:nvPr/>
        </p:nvSpPr>
        <p:spPr>
          <a:xfrm>
            <a:off x="537556" y="5395540"/>
            <a:ext cx="1889760" cy="1200329"/>
          </a:xfrm>
          <a:prstGeom prst="rect">
            <a:avLst/>
          </a:prstGeom>
          <a:noFill/>
        </p:spPr>
        <p:txBody>
          <a:bodyPr wrap="square" rtlCol="0">
            <a:spAutoFit/>
          </a:bodyPr>
          <a:lstStyle/>
          <a:p>
            <a:pPr algn="l">
              <a:buNone/>
            </a:pPr>
            <a:r>
              <a:rPr lang="fr-FR" sz="1600" b="0" i="0" dirty="0" smtClean="0">
                <a:solidFill>
                  <a:schemeClr val="tx1"/>
                </a:solidFill>
                <a:latin typeface="Arial"/>
                <a:ea typeface="ＭＳ Ｐゴシック"/>
                <a:cs typeface="ＭＳ Ｐゴシック"/>
              </a:rPr>
              <a:t>Ethernet II est le format de trame Ethernet utilisé par les réseaux TCP/IP.</a:t>
            </a:r>
            <a:endParaRPr lang="fr-FR" sz="1600" b="0" i="0" dirty="0">
              <a:solidFill>
                <a:schemeClr val="tx1"/>
              </a:solidFill>
              <a:latin typeface="Arial"/>
              <a:ea typeface="ＭＳ Ｐゴシック"/>
              <a:cs typeface="ＭＳ Ｐゴシック"/>
            </a:endParaRPr>
          </a:p>
        </p:txBody>
      </p:sp>
    </p:spTree>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noChangeArrowheads="1"/>
          </p:cNvSpPr>
          <p:nvPr>
            <p:ph type="title"/>
          </p:nvPr>
        </p:nvSpPr>
        <p:spPr/>
        <p:txBody>
          <a:bodyPr/>
          <a:lstStyle/>
          <a:p>
            <a:pPr algn="l" defTabSz="814365">
              <a:spcBef>
                <a:spcPct val="0"/>
              </a:spcBef>
              <a:spcAft>
                <a:spcPct val="0"/>
              </a:spcAft>
              <a:buNone/>
            </a:pPr>
            <a:r>
              <a:rPr lang="fr-FR" sz="3200" b="1" i="0" dirty="0" smtClean="0">
                <a:solidFill>
                  <a:srgbClr val="708CA1"/>
                </a:solidFill>
                <a:latin typeface="Arial"/>
                <a:ea typeface="ＭＳ Ｐゴシック"/>
                <a:cs typeface="ＭＳ Ｐゴシック"/>
              </a:rPr>
              <a:t>Chapitre 6 : Les objectifs</a:t>
            </a:r>
            <a:endParaRPr lang="fr-FR" dirty="0">
              <a:latin typeface="Arial" charset="0"/>
            </a:endParaRPr>
          </a:p>
        </p:txBody>
      </p:sp>
      <p:sp>
        <p:nvSpPr>
          <p:cNvPr id="3" name="Content Placeholder 2"/>
          <p:cNvSpPr>
            <a:spLocks noGrp="1"/>
          </p:cNvSpPr>
          <p:nvPr>
            <p:ph idx="1"/>
          </p:nvPr>
        </p:nvSpPr>
        <p:spPr>
          <a:xfrm>
            <a:off x="213109" y="1296365"/>
            <a:ext cx="8733677" cy="5040936"/>
          </a:xfrm>
        </p:spPr>
        <p:txBody>
          <a:bodyPr>
            <a:normAutofit fontScale="92500"/>
          </a:bodyPr>
          <a:lstStyle/>
          <a:p>
            <a:pPr marL="0" indent="0" algn="l" defTabSz="814365">
              <a:spcBef>
                <a:spcPct val="50000"/>
              </a:spcBef>
              <a:spcAft>
                <a:spcPct val="0"/>
              </a:spcAft>
              <a:buNone/>
            </a:pPr>
            <a:r>
              <a:rPr lang="fr-FR" sz="2400" b="0" i="0" dirty="0" smtClean="0">
                <a:solidFill>
                  <a:srgbClr val="000000"/>
                </a:solidFill>
                <a:latin typeface="Arial"/>
                <a:ea typeface="ＭＳ Ｐゴシック"/>
                <a:cs typeface="ＭＳ Ｐゴシック"/>
              </a:rPr>
              <a:t>Dans ce chapitre, vous allez apprendre à :</a:t>
            </a:r>
          </a:p>
          <a:p>
            <a:pPr marL="236555" indent="-236555" algn="l" defTabSz="814365">
              <a:lnSpc>
                <a:spcPct val="95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Décrire le fonctionnement des sous-couches Ethernet</a:t>
            </a:r>
          </a:p>
          <a:p>
            <a:pPr marL="236555" indent="-236555" algn="l" defTabSz="814365">
              <a:lnSpc>
                <a:spcPct val="95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Identifier les principaux champs de la trame Ethernet</a:t>
            </a:r>
          </a:p>
          <a:p>
            <a:pPr marL="236555" indent="-236555" algn="l" defTabSz="814365">
              <a:lnSpc>
                <a:spcPct val="95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Décrire l'objectif et les caractéristiques de l'adresse MAC Ethernet</a:t>
            </a:r>
          </a:p>
          <a:p>
            <a:pPr marL="236555" indent="-236555" algn="l" defTabSz="814365">
              <a:lnSpc>
                <a:spcPct val="95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Décrire l'objectif du protocole ARP</a:t>
            </a:r>
          </a:p>
          <a:p>
            <a:pPr marL="236555" indent="-236555" algn="l" defTabSz="814365">
              <a:lnSpc>
                <a:spcPct val="95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Expliquer l'impact qu'ont les requêtes ARP sur le réseau et les performances des hôtes</a:t>
            </a:r>
          </a:p>
          <a:p>
            <a:pPr marL="236555" indent="-236555" algn="l" defTabSz="814365">
              <a:lnSpc>
                <a:spcPct val="95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Expliquer les concepts de commutation de base</a:t>
            </a:r>
          </a:p>
          <a:p>
            <a:pPr marL="236555" indent="-236555" algn="l" defTabSz="814365">
              <a:lnSpc>
                <a:spcPct val="95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Comparer les commutateurs à configuration fixe et modulaires</a:t>
            </a:r>
          </a:p>
          <a:p>
            <a:pPr marL="236555" indent="-236555" algn="l" defTabSz="814365">
              <a:lnSpc>
                <a:spcPct val="95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Configurer un commutateur de couche 3</a:t>
            </a:r>
            <a:endParaRPr lang="fr-FR" dirty="0" smtClean="0"/>
          </a:p>
          <a:p>
            <a:pPr marL="236555" indent="-236555" algn="l" defTabSz="814365">
              <a:lnSpc>
                <a:spcPct val="95000"/>
              </a:lnSpc>
              <a:spcBef>
                <a:spcPct val="50000"/>
              </a:spcBef>
              <a:spcAft>
                <a:spcPct val="0"/>
              </a:spcAft>
              <a:buClr>
                <a:srgbClr val="708CA1"/>
              </a:buClr>
              <a:buFont typeface="Wingdings"/>
              <a:buChar char="§"/>
            </a:pPr>
            <a:endParaRPr lang="fr-FR" dirty="0"/>
          </a:p>
        </p:txBody>
      </p:sp>
    </p:spTree>
  </p:cSld>
  <p:clrMapOvr>
    <a:masterClrMapping/>
  </p:clrMapOvr>
  <p:transition spd="med">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a:xfrm>
            <a:off x="246742" y="293010"/>
            <a:ext cx="8815473" cy="896038"/>
          </a:xfrm>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Les attributs de la trame Ethernet</a:t>
            </a:r>
            <a:br>
              <a:rPr lang="fr-FR" sz="1800" b="1" i="0" dirty="0" smtClean="0">
                <a:solidFill>
                  <a:srgbClr val="708CA1"/>
                </a:solidFill>
                <a:latin typeface="Arial"/>
                <a:ea typeface="ＭＳ Ｐゴシック"/>
                <a:cs typeface="ＭＳ Ｐゴシック"/>
              </a:rPr>
            </a:br>
            <a:r>
              <a:rPr lang="fr-FR" sz="2400" b="1" i="0" dirty="0" smtClean="0">
                <a:solidFill>
                  <a:srgbClr val="708CA1"/>
                </a:solidFill>
                <a:latin typeface="Arial"/>
                <a:ea typeface="ＭＳ Ｐゴシック"/>
                <a:cs typeface="ＭＳ Ｐゴシック"/>
              </a:rPr>
              <a:t>La taille de la trame Ethernet</a:t>
            </a:r>
            <a:endParaRPr lang="fr-FR" sz="2400" dirty="0">
              <a:latin typeface="Arial" charset="0"/>
            </a:endParaRPr>
          </a:p>
        </p:txBody>
      </p:sp>
      <p:sp>
        <p:nvSpPr>
          <p:cNvPr id="2" name="TextBox 1"/>
          <p:cNvSpPr txBox="1"/>
          <p:nvPr/>
        </p:nvSpPr>
        <p:spPr>
          <a:xfrm>
            <a:off x="362857" y="1654629"/>
            <a:ext cx="8432800" cy="4339650"/>
          </a:xfrm>
          <a:prstGeom prst="rect">
            <a:avLst/>
          </a:prstGeom>
          <a:noFill/>
        </p:spPr>
        <p:txBody>
          <a:bodyPr wrap="square" rtlCol="0">
            <a:spAutoFit/>
          </a:bodyPr>
          <a:lstStyle/>
          <a:p>
            <a:pPr marL="342900" indent="-342900" algn="l" defTabSz="814365">
              <a:lnSpc>
                <a:spcPct val="95000"/>
              </a:lnSpc>
              <a:spcBef>
                <a:spcPct val="35000"/>
              </a:spcBef>
              <a:buClr>
                <a:srgbClr val="708CA1"/>
              </a:buClr>
              <a:buFont typeface="Wingdings"/>
              <a:buChar char="§"/>
              <a:tabLst>
                <a:tab pos="3149600" algn="l"/>
              </a:tabLst>
            </a:pPr>
            <a:r>
              <a:rPr lang="fr-FR" sz="2400" b="0" i="0" dirty="0" smtClean="0">
                <a:solidFill>
                  <a:schemeClr val="tx1"/>
                </a:solidFill>
                <a:latin typeface="Arial"/>
                <a:ea typeface="ＭＳ Ｐゴシック"/>
                <a:cs typeface="ＭＳ Ｐゴシック"/>
              </a:rPr>
              <a:t>Les normes Ethernet II et IEEE 802.3 définissent une taille de trame minimale de 64 octets et maximale de 1 518 octets</a:t>
            </a:r>
          </a:p>
          <a:p>
            <a:pPr marL="342900" indent="-342900" algn="l" defTabSz="814365">
              <a:lnSpc>
                <a:spcPct val="95000"/>
              </a:lnSpc>
              <a:spcBef>
                <a:spcPct val="35000"/>
              </a:spcBef>
              <a:buClr>
                <a:srgbClr val="708CA1"/>
              </a:buClr>
              <a:buFont typeface="Wingdings"/>
              <a:buChar char="§"/>
              <a:tabLst>
                <a:tab pos="3149600" algn="l"/>
              </a:tabLst>
            </a:pPr>
            <a:r>
              <a:rPr lang="fr-FR" sz="2400" b="0" i="0" dirty="0" smtClean="0">
                <a:solidFill>
                  <a:schemeClr val="tx1"/>
                </a:solidFill>
                <a:latin typeface="Arial"/>
                <a:ea typeface="ＭＳ Ｐゴシック"/>
                <a:cs typeface="ＭＳ Ｐゴシック"/>
              </a:rPr>
              <a:t>Une trame faisant moins de 64 octets est considérée comme « fragment de collision » ou « trame incomplète »</a:t>
            </a:r>
          </a:p>
          <a:p>
            <a:pPr marL="342900" indent="-342900" algn="l" defTabSz="814365">
              <a:lnSpc>
                <a:spcPct val="95000"/>
              </a:lnSpc>
              <a:spcBef>
                <a:spcPct val="35000"/>
              </a:spcBef>
              <a:buClr>
                <a:srgbClr val="708CA1"/>
              </a:buClr>
              <a:buFont typeface="Wingdings"/>
              <a:buChar char="§"/>
              <a:tabLst>
                <a:tab pos="3149600" algn="l"/>
              </a:tabLst>
            </a:pPr>
            <a:r>
              <a:rPr lang="fr-FR" sz="2400" b="0" i="0" dirty="0" smtClean="0">
                <a:solidFill>
                  <a:schemeClr val="tx1"/>
                </a:solidFill>
                <a:latin typeface="Arial"/>
                <a:ea typeface="ＭＳ Ｐゴシック"/>
                <a:cs typeface="ＭＳ Ｐゴシック"/>
              </a:rPr>
              <a:t>Si la trame transmise est plus petite ou plus grande que les limites minimale et maximale, le périphérique récepteur l'ignore </a:t>
            </a:r>
          </a:p>
          <a:p>
            <a:pPr marL="342900" indent="-342900" algn="l" defTabSz="814365">
              <a:lnSpc>
                <a:spcPct val="95000"/>
              </a:lnSpc>
              <a:spcBef>
                <a:spcPct val="35000"/>
              </a:spcBef>
              <a:buClr>
                <a:srgbClr val="708CA1"/>
              </a:buClr>
              <a:buFont typeface="Wingdings"/>
              <a:buChar char="§"/>
              <a:tabLst>
                <a:tab pos="3149600" algn="l"/>
              </a:tabLst>
            </a:pPr>
            <a:r>
              <a:rPr lang="fr-FR" sz="2400" b="0" i="0" dirty="0" smtClean="0">
                <a:solidFill>
                  <a:schemeClr val="tx1"/>
                </a:solidFill>
                <a:latin typeface="Arial"/>
                <a:ea typeface="ＭＳ Ｐゴシック"/>
                <a:cs typeface="ＭＳ Ｐゴシック"/>
              </a:rPr>
              <a:t>Au niveau de la couche physique, les versions d'Ethernet varient dans leur manière de détecter et de placer les données sur le support</a:t>
            </a:r>
            <a:endParaRPr lang="fr-FR" sz="2400" b="0" i="0" dirty="0">
              <a:solidFill>
                <a:schemeClr val="tx1"/>
              </a:solidFill>
              <a:latin typeface="Arial"/>
              <a:ea typeface="ＭＳ Ｐゴシック"/>
              <a:cs typeface="ＭＳ Ｐゴシック"/>
            </a:endParaRPr>
          </a:p>
        </p:txBody>
      </p:sp>
    </p:spTree>
    <p:extLst>
      <p:ext uri="{BB962C8B-B14F-4D97-AF65-F5344CB8AC3E}">
        <p14:creationId xmlns="" xmlns:p14="http://schemas.microsoft.com/office/powerpoint/2010/main" val="3171144160"/>
      </p:ext>
    </p:extLst>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a:xfrm>
            <a:off x="328527" y="243134"/>
            <a:ext cx="8815473" cy="896038"/>
          </a:xfrm>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Les attributs de la trame Ethernet</a:t>
            </a:r>
            <a:br>
              <a:rPr lang="fr-FR" sz="1800" b="1" i="0" dirty="0" smtClean="0">
                <a:solidFill>
                  <a:srgbClr val="708CA1"/>
                </a:solidFill>
                <a:latin typeface="Arial"/>
                <a:ea typeface="ＭＳ Ｐゴシック"/>
                <a:cs typeface="ＭＳ Ｐゴシック"/>
              </a:rPr>
            </a:br>
            <a:r>
              <a:rPr lang="fr-FR" sz="2400" b="1" i="0" dirty="0" smtClean="0">
                <a:solidFill>
                  <a:srgbClr val="708CA1"/>
                </a:solidFill>
                <a:latin typeface="Arial"/>
                <a:ea typeface="ＭＳ Ｐゴシック"/>
                <a:cs typeface="ＭＳ Ｐゴシック"/>
              </a:rPr>
              <a:t>La taille de la trame Ethernet</a:t>
            </a:r>
            <a:endParaRPr lang="fr-FR" sz="2400" dirty="0">
              <a:latin typeface="Arial" charset="0"/>
            </a:endParaRPr>
          </a:p>
        </p:txBody>
      </p:sp>
      <p:pic>
        <p:nvPicPr>
          <p:cNvPr id="6146" name="Picture 2"/>
          <p:cNvPicPr>
            <a:picLocks noChangeAspect="1" noChangeArrowheads="1"/>
          </p:cNvPicPr>
          <p:nvPr/>
        </p:nvPicPr>
        <p:blipFill>
          <a:blip r:embed="rId3" cstate="print"/>
          <a:stretch>
            <a:fillRect/>
          </a:stretch>
        </p:blipFill>
        <p:spPr bwMode="auto">
          <a:xfrm>
            <a:off x="1333500" y="2076967"/>
            <a:ext cx="6400800" cy="438260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2" name="Rectangle 1"/>
          <p:cNvSpPr/>
          <p:nvPr/>
        </p:nvSpPr>
        <p:spPr>
          <a:xfrm>
            <a:off x="471709" y="1392270"/>
            <a:ext cx="7907520" cy="369332"/>
          </a:xfrm>
          <a:prstGeom prst="rect">
            <a:avLst/>
          </a:prstGeom>
        </p:spPr>
        <p:txBody>
          <a:bodyPr wrap="square">
            <a:spAutoFit/>
          </a:bodyPr>
          <a:lstStyle/>
          <a:p>
            <a:pPr algn="ctr">
              <a:lnSpc>
                <a:spcPct val="90000"/>
              </a:lnSpc>
              <a:buNone/>
            </a:pPr>
            <a:r>
              <a:rPr lang="fr-FR" sz="2000" b="0" i="0" dirty="0" smtClean="0">
                <a:solidFill>
                  <a:schemeClr val="tx1"/>
                </a:solidFill>
                <a:latin typeface="Arial"/>
                <a:ea typeface="ＭＳ Ｐゴシック"/>
                <a:cs typeface="ＭＳ Ｐゴシック"/>
              </a:rPr>
              <a:t>La figure montre les champs contenus dans la balise VLAN 802.1Q</a:t>
            </a:r>
            <a:endParaRPr lang="fr-FR" sz="2000" b="0" i="0" dirty="0">
              <a:solidFill>
                <a:schemeClr val="tx1"/>
              </a:solidFill>
              <a:latin typeface="Arial"/>
              <a:ea typeface="ＭＳ Ｐゴシック"/>
              <a:cs typeface="ＭＳ Ｐゴシック"/>
            </a:endParaRPr>
          </a:p>
        </p:txBody>
      </p:sp>
    </p:spTree>
    <p:extLst>
      <p:ext uri="{BB962C8B-B14F-4D97-AF65-F5344CB8AC3E}">
        <p14:creationId xmlns="" xmlns:p14="http://schemas.microsoft.com/office/powerpoint/2010/main" val="1319316850"/>
      </p:ext>
    </p:extLst>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p:cNvPicPr>
            <a:picLocks noChangeAspect="1" noChangeArrowheads="1"/>
          </p:cNvPicPr>
          <p:nvPr/>
        </p:nvPicPr>
        <p:blipFill>
          <a:blip r:embed="rId3" cstate="print"/>
          <a:stretch>
            <a:fillRect/>
          </a:stretch>
        </p:blipFill>
        <p:spPr bwMode="auto">
          <a:xfrm>
            <a:off x="633151" y="1301341"/>
            <a:ext cx="7645274" cy="243777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27649" name="Rectangle 2"/>
          <p:cNvSpPr>
            <a:spLocks noGrp="1" noChangeArrowheads="1"/>
          </p:cNvSpPr>
          <p:nvPr>
            <p:ph type="title"/>
          </p:nvPr>
        </p:nvSpPr>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Les attributs de la trame Ethernet</a:t>
            </a:r>
            <a:br>
              <a:rPr lang="fr-FR" sz="18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Initiation à la trame Ethernet</a:t>
            </a:r>
            <a:endParaRPr lang="fr-FR" dirty="0">
              <a:latin typeface="Arial" charset="0"/>
            </a:endParaRPr>
          </a:p>
        </p:txBody>
      </p:sp>
      <p:sp>
        <p:nvSpPr>
          <p:cNvPr id="3" name="Rectangle 2"/>
          <p:cNvSpPr/>
          <p:nvPr/>
        </p:nvSpPr>
        <p:spPr>
          <a:xfrm>
            <a:off x="626563" y="3451521"/>
            <a:ext cx="2685142" cy="1837426"/>
          </a:xfrm>
          <a:prstGeom prst="rect">
            <a:avLst/>
          </a:prstGeom>
        </p:spPr>
        <p:txBody>
          <a:bodyPr wrap="square">
            <a:spAutoFit/>
          </a:bodyPr>
          <a:lstStyle/>
          <a:p>
            <a:pPr algn="l">
              <a:buNone/>
            </a:pPr>
            <a:r>
              <a:rPr lang="fr-FR" sz="1800" b="1" i="0" dirty="0" smtClean="0">
                <a:solidFill>
                  <a:schemeClr val="tx1"/>
                </a:solidFill>
                <a:latin typeface="Arial"/>
                <a:ea typeface="ＭＳ Ｐゴシック"/>
                <a:cs typeface="ＭＳ Ｐゴシック"/>
              </a:rPr>
              <a:t>Champs Préambule et Délimiteur de début de trame</a:t>
            </a:r>
            <a:endParaRPr lang="fr-FR" sz="1800" dirty="0" smtClean="0"/>
          </a:p>
          <a:p>
            <a:pPr algn="l">
              <a:buNone/>
            </a:pPr>
            <a:r>
              <a:rPr lang="fr-FR" sz="1800" b="0" i="0" dirty="0" smtClean="0">
                <a:solidFill>
                  <a:schemeClr val="tx1"/>
                </a:solidFill>
                <a:latin typeface="Arial"/>
                <a:ea typeface="ＭＳ Ｐゴシック"/>
                <a:cs typeface="ＭＳ Ｐゴシック"/>
              </a:rPr>
              <a:t>Utilisés pour la synchronisation entre les périphériques d'envoi et de réception</a:t>
            </a:r>
            <a:endParaRPr lang="fr-FR" sz="1800" dirty="0"/>
          </a:p>
        </p:txBody>
      </p:sp>
      <p:sp>
        <p:nvSpPr>
          <p:cNvPr id="4" name="TextBox 3"/>
          <p:cNvSpPr txBox="1"/>
          <p:nvPr/>
        </p:nvSpPr>
        <p:spPr>
          <a:xfrm>
            <a:off x="3701142" y="3451521"/>
            <a:ext cx="2685143" cy="1837426"/>
          </a:xfrm>
          <a:prstGeom prst="rect">
            <a:avLst/>
          </a:prstGeom>
          <a:noFill/>
        </p:spPr>
        <p:txBody>
          <a:bodyPr wrap="square" rtlCol="0">
            <a:spAutoFit/>
          </a:bodyPr>
          <a:lstStyle/>
          <a:p>
            <a:pPr algn="l">
              <a:buNone/>
            </a:pPr>
            <a:r>
              <a:rPr lang="fr-FR" sz="1800" b="1" i="0" dirty="0" smtClean="0">
                <a:solidFill>
                  <a:schemeClr val="tx1"/>
                </a:solidFill>
                <a:latin typeface="Arial"/>
                <a:ea typeface="ＭＳ Ｐゴシック"/>
                <a:cs typeface="ＭＳ Ｐゴシック"/>
              </a:rPr>
              <a:t>Champ Longueur/Type</a:t>
            </a:r>
            <a:endParaRPr lang="fr-FR" sz="1800" dirty="0" smtClean="0"/>
          </a:p>
          <a:p>
            <a:pPr algn="l">
              <a:buNone/>
            </a:pPr>
            <a:r>
              <a:rPr lang="fr-FR" sz="1800" b="0" i="0" dirty="0" smtClean="0">
                <a:solidFill>
                  <a:schemeClr val="tx1"/>
                </a:solidFill>
                <a:latin typeface="Arial"/>
                <a:ea typeface="ＭＳ Ｐゴシック"/>
                <a:cs typeface="ＭＳ Ｐゴシック"/>
              </a:rPr>
              <a:t>Définit la longueur exacte du champ de données de la trame et décrit le protocole mis en œuvre</a:t>
            </a:r>
            <a:endParaRPr lang="fr-FR" sz="1800" dirty="0" smtClean="0"/>
          </a:p>
          <a:p>
            <a:pPr algn="ctr">
              <a:lnSpc>
                <a:spcPct val="90000"/>
              </a:lnSpc>
              <a:buNone/>
            </a:pPr>
            <a:endParaRPr lang="fr-FR" sz="1800" dirty="0"/>
          </a:p>
        </p:txBody>
      </p:sp>
      <p:sp>
        <p:nvSpPr>
          <p:cNvPr id="5" name="TextBox 4"/>
          <p:cNvSpPr txBox="1"/>
          <p:nvPr/>
        </p:nvSpPr>
        <p:spPr>
          <a:xfrm>
            <a:off x="6792685" y="3451521"/>
            <a:ext cx="2075543" cy="2834622"/>
          </a:xfrm>
          <a:prstGeom prst="rect">
            <a:avLst/>
          </a:prstGeom>
          <a:noFill/>
        </p:spPr>
        <p:txBody>
          <a:bodyPr wrap="square" rtlCol="0">
            <a:spAutoFit/>
          </a:bodyPr>
          <a:lstStyle/>
          <a:p>
            <a:pPr algn="l">
              <a:buNone/>
            </a:pPr>
            <a:r>
              <a:rPr lang="fr-FR" sz="1800" b="1" i="0" dirty="0" smtClean="0">
                <a:solidFill>
                  <a:schemeClr val="tx1"/>
                </a:solidFill>
                <a:latin typeface="Arial"/>
                <a:ea typeface="ＭＳ Ｐゴシック"/>
                <a:cs typeface="ＭＳ Ｐゴシック"/>
              </a:rPr>
              <a:t>Champs de données et remplissage</a:t>
            </a:r>
            <a:endParaRPr lang="fr-FR" sz="1800" dirty="0" smtClean="0"/>
          </a:p>
          <a:p>
            <a:pPr algn="l">
              <a:buNone/>
            </a:pPr>
            <a:r>
              <a:rPr lang="fr-FR" sz="1800" b="0" i="0" dirty="0" smtClean="0">
                <a:solidFill>
                  <a:schemeClr val="tx1"/>
                </a:solidFill>
                <a:latin typeface="Arial"/>
                <a:ea typeface="ＭＳ Ｐゴシック"/>
                <a:cs typeface="ＭＳ Ｐゴシック"/>
              </a:rPr>
              <a:t>Contiennent les données encapsulées provenant d'une couche supérieure, un paquet IPv4</a:t>
            </a:r>
          </a:p>
          <a:p>
            <a:pPr algn="ctr">
              <a:lnSpc>
                <a:spcPct val="90000"/>
              </a:lnSpc>
              <a:buNone/>
            </a:pPr>
            <a:endParaRPr lang="fr-FR" sz="1800" dirty="0"/>
          </a:p>
        </p:txBody>
      </p:sp>
    </p:spTree>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Les attributs de la trame Ethernet</a:t>
            </a:r>
            <a:br>
              <a:rPr lang="fr-FR" sz="18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Initiation à la trame Ethernet</a:t>
            </a:r>
            <a:endParaRPr lang="fr-FR" dirty="0">
              <a:latin typeface="Arial" charset="0"/>
            </a:endParaRPr>
          </a:p>
        </p:txBody>
      </p:sp>
      <p:sp>
        <p:nvSpPr>
          <p:cNvPr id="2" name="Rectangle 1"/>
          <p:cNvSpPr/>
          <p:nvPr/>
        </p:nvSpPr>
        <p:spPr>
          <a:xfrm>
            <a:off x="977900" y="4120992"/>
            <a:ext cx="6832599" cy="2086725"/>
          </a:xfrm>
          <a:prstGeom prst="rect">
            <a:avLst/>
          </a:prstGeom>
        </p:spPr>
        <p:txBody>
          <a:bodyPr wrap="square">
            <a:spAutoFit/>
          </a:bodyPr>
          <a:lstStyle/>
          <a:p>
            <a:pPr algn="l">
              <a:buNone/>
            </a:pPr>
            <a:r>
              <a:rPr lang="fr-FR" sz="2400" b="1" i="0" dirty="0" smtClean="0">
                <a:solidFill>
                  <a:schemeClr val="tx1"/>
                </a:solidFill>
                <a:latin typeface="Arial"/>
                <a:ea typeface="ＭＳ Ｐゴシック"/>
                <a:cs typeface="ＭＳ Ｐゴシック"/>
              </a:rPr>
              <a:t>Champ Séquence de contrôle de trame</a:t>
            </a:r>
            <a:endParaRPr lang="fr-FR" dirty="0" smtClean="0"/>
          </a:p>
          <a:p>
            <a:pPr algn="l">
              <a:buNone/>
            </a:pPr>
            <a:r>
              <a:rPr lang="fr-FR" sz="2400" b="0" i="0" dirty="0" smtClean="0">
                <a:solidFill>
                  <a:schemeClr val="tx1"/>
                </a:solidFill>
                <a:latin typeface="Arial"/>
                <a:ea typeface="ＭＳ Ｐゴシック"/>
                <a:cs typeface="ＭＳ Ｐゴシック"/>
              </a:rPr>
              <a:t>Utilisé pour détecter les erreurs d'une trame grâce à un contrôle par redondance cyclique (4 octets) ; si les calculs donnent les mêmes résultats à la source et au niveau du destinataire, c'est qu'aucune erreur n'est survenue. </a:t>
            </a:r>
            <a:endParaRPr lang="fr-FR" sz="2400" b="0" i="0" dirty="0">
              <a:solidFill>
                <a:schemeClr val="tx1"/>
              </a:solidFill>
              <a:latin typeface="Arial"/>
              <a:ea typeface="ＭＳ Ｐゴシック"/>
              <a:cs typeface="ＭＳ Ｐゴシック"/>
            </a:endParaRPr>
          </a:p>
        </p:txBody>
      </p:sp>
      <p:pic>
        <p:nvPicPr>
          <p:cNvPr id="8194" name="Picture 2"/>
          <p:cNvPicPr>
            <a:picLocks noChangeAspect="1" noChangeArrowheads="1"/>
          </p:cNvPicPr>
          <p:nvPr/>
        </p:nvPicPr>
        <p:blipFill>
          <a:blip r:embed="rId3" cstate="print"/>
          <a:stretch>
            <a:fillRect/>
          </a:stretch>
        </p:blipFill>
        <p:spPr bwMode="auto">
          <a:xfrm>
            <a:off x="703284" y="1463039"/>
            <a:ext cx="7737763" cy="246726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1783472141"/>
      </p:ext>
    </p:extLst>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Les adresses MAC Ethernet</a:t>
            </a:r>
            <a:r>
              <a:rPr lang="fr-FR" sz="3200" b="1" i="0" dirty="0" smtClean="0">
                <a:solidFill>
                  <a:srgbClr val="708CA1"/>
                </a:solidFill>
                <a:latin typeface="Arial"/>
                <a:ea typeface="ＭＳ Ｐゴシック"/>
                <a:cs typeface="ＭＳ Ｐゴシック"/>
              </a:rPr>
              <a:t/>
            </a:r>
            <a:br>
              <a:rPr lang="fr-FR" sz="32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Adresses MAC et format hexadécimal</a:t>
            </a:r>
            <a:endParaRPr lang="fr-FR" dirty="0">
              <a:latin typeface="Arial" charset="0"/>
            </a:endParaRPr>
          </a:p>
        </p:txBody>
      </p:sp>
      <p:pic>
        <p:nvPicPr>
          <p:cNvPr id="1026" name="Picture 2"/>
          <p:cNvPicPr>
            <a:picLocks noChangeAspect="1" noChangeArrowheads="1"/>
          </p:cNvPicPr>
          <p:nvPr/>
        </p:nvPicPr>
        <p:blipFill>
          <a:blip r:embed="rId3" cstate="print"/>
          <a:stretch>
            <a:fillRect/>
          </a:stretch>
        </p:blipFill>
        <p:spPr bwMode="auto">
          <a:xfrm>
            <a:off x="224973" y="1510995"/>
            <a:ext cx="4107542" cy="372962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cstate="print"/>
          <a:stretch>
            <a:fillRect/>
          </a:stretch>
        </p:blipFill>
        <p:spPr bwMode="auto">
          <a:xfrm>
            <a:off x="4688054" y="1542907"/>
            <a:ext cx="3889887" cy="3765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Les adresses MAC Ethernet</a:t>
            </a:r>
            <a:r>
              <a:rPr lang="fr-FR" sz="1600" b="1" i="0" dirty="0" smtClean="0">
                <a:solidFill>
                  <a:srgbClr val="708CA1"/>
                </a:solidFill>
                <a:latin typeface="Arial"/>
                <a:ea typeface="ＭＳ Ｐゴシック"/>
                <a:cs typeface="ＭＳ Ｐゴシック"/>
              </a:rPr>
              <a:t/>
            </a:r>
            <a:br>
              <a:rPr lang="fr-FR" sz="16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Représentations des adresses MAC</a:t>
            </a:r>
            <a:endParaRPr lang="fr-FR" dirty="0">
              <a:latin typeface="Arial" charset="0"/>
            </a:endParaRPr>
          </a:p>
        </p:txBody>
      </p:sp>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15018" y="3029719"/>
            <a:ext cx="7730696" cy="332478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8194" name="Picture 2"/>
          <p:cNvPicPr>
            <a:picLocks noChangeAspect="1" noChangeArrowheads="1"/>
          </p:cNvPicPr>
          <p:nvPr/>
        </p:nvPicPr>
        <p:blipFill>
          <a:blip r:embed="rId4" cstate="print"/>
          <a:stretch>
            <a:fillRect/>
          </a:stretch>
        </p:blipFill>
        <p:spPr bwMode="auto">
          <a:xfrm>
            <a:off x="2563485" y="1483631"/>
            <a:ext cx="3240743" cy="150617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3837755293"/>
      </p:ext>
    </p:extLst>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title"/>
          </p:nvPr>
        </p:nvSpPr>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Les adresses MAC Ethernet</a:t>
            </a:r>
            <a:r>
              <a:rPr lang="fr-FR" sz="3200" b="1" i="0" dirty="0" smtClean="0">
                <a:solidFill>
                  <a:srgbClr val="708CA1"/>
                </a:solidFill>
                <a:latin typeface="Arial"/>
                <a:ea typeface="ＭＳ Ｐゴシック"/>
                <a:cs typeface="ＭＳ Ｐゴシック"/>
              </a:rPr>
              <a:t/>
            </a:r>
            <a:br>
              <a:rPr lang="fr-FR" sz="32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Adresse MAC de monodiffusion</a:t>
            </a:r>
            <a:endParaRPr lang="fr-FR" dirty="0">
              <a:latin typeface="Arial" charset="0"/>
            </a:endParaRPr>
          </a:p>
        </p:txBody>
      </p:sp>
      <p:pic>
        <p:nvPicPr>
          <p:cNvPr id="3074" name="Picture 2"/>
          <p:cNvPicPr>
            <a:picLocks noChangeAspect="1" noChangeArrowheads="1"/>
          </p:cNvPicPr>
          <p:nvPr/>
        </p:nvPicPr>
        <p:blipFill>
          <a:blip r:embed="rId3" cstate="print"/>
          <a:stretch>
            <a:fillRect/>
          </a:stretch>
        </p:blipFill>
        <p:spPr bwMode="auto">
          <a:xfrm>
            <a:off x="1127906" y="1395413"/>
            <a:ext cx="6837269" cy="48648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Les adresses MAC Ethernet</a:t>
            </a:r>
            <a:br>
              <a:rPr lang="fr-FR" sz="18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Adresse MAC de diffusion</a:t>
            </a:r>
            <a:endParaRPr lang="fr-FR" dirty="0">
              <a:latin typeface="Arial" charset="0"/>
            </a:endParaRPr>
          </a:p>
        </p:txBody>
      </p:sp>
      <p:pic>
        <p:nvPicPr>
          <p:cNvPr id="4098" name="Picture 2"/>
          <p:cNvPicPr>
            <a:picLocks noChangeAspect="1" noChangeArrowheads="1"/>
          </p:cNvPicPr>
          <p:nvPr/>
        </p:nvPicPr>
        <p:blipFill>
          <a:blip r:embed="rId3" cstate="print"/>
          <a:stretch>
            <a:fillRect/>
          </a:stretch>
        </p:blipFill>
        <p:spPr bwMode="auto">
          <a:xfrm>
            <a:off x="1175013" y="1581149"/>
            <a:ext cx="6795968" cy="487074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Les adresses MAC Ethernet</a:t>
            </a:r>
            <a:br>
              <a:rPr lang="fr-FR" sz="1800" b="1" i="0" dirty="0" smtClean="0">
                <a:solidFill>
                  <a:srgbClr val="708CA1"/>
                </a:solidFill>
                <a:latin typeface="Arial"/>
                <a:ea typeface="ＭＳ Ｐゴシック"/>
                <a:cs typeface="ＭＳ Ｐゴシック"/>
              </a:rPr>
            </a:br>
            <a:r>
              <a:rPr lang="fr-FR" sz="2800" b="1" i="0" dirty="0" smtClean="0">
                <a:solidFill>
                  <a:srgbClr val="708CA1"/>
                </a:solidFill>
                <a:latin typeface="Arial"/>
                <a:ea typeface="ＭＳ Ｐゴシック"/>
                <a:cs typeface="ＭＳ Ｐゴシック"/>
              </a:rPr>
              <a:t>Adresse MAC de multidiffusion</a:t>
            </a:r>
            <a:endParaRPr lang="fr-FR" sz="2800" dirty="0">
              <a:latin typeface="Arial" charset="0"/>
            </a:endParaRPr>
          </a:p>
        </p:txBody>
      </p:sp>
      <p:pic>
        <p:nvPicPr>
          <p:cNvPr id="5122" name="Picture 2"/>
          <p:cNvPicPr>
            <a:picLocks noChangeAspect="1" noChangeArrowheads="1"/>
          </p:cNvPicPr>
          <p:nvPr/>
        </p:nvPicPr>
        <p:blipFill>
          <a:blip r:embed="rId3" cstate="print"/>
          <a:stretch>
            <a:fillRect/>
          </a:stretch>
        </p:blipFill>
        <p:spPr bwMode="auto">
          <a:xfrm>
            <a:off x="1471346" y="1348920"/>
            <a:ext cx="6311858" cy="46745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56875" y="5686412"/>
            <a:ext cx="2716954" cy="1061829"/>
          </a:xfrm>
          <a:prstGeom prst="rect">
            <a:avLst/>
          </a:prstGeom>
        </p:spPr>
        <p:txBody>
          <a:bodyPr wrap="square">
            <a:spAutoFit/>
          </a:bodyPr>
          <a:lstStyle/>
          <a:p>
            <a:pPr algn="ctr">
              <a:lnSpc>
                <a:spcPct val="90000"/>
              </a:lnSpc>
              <a:buNone/>
            </a:pPr>
            <a:r>
              <a:rPr lang="fr-FR" sz="1400" b="1" i="0" dirty="0" smtClean="0">
                <a:solidFill>
                  <a:schemeClr val="tx1"/>
                </a:solidFill>
                <a:latin typeface="Arial"/>
                <a:ea typeface="ＭＳ Ｐゴシック"/>
                <a:cs typeface="ＭＳ Ｐゴシック"/>
              </a:rPr>
              <a:t>L'adresse MAC de multidiffusion est une valeur spécifique qui commence par 01-00-5E au format hexadécimal</a:t>
            </a:r>
            <a:endParaRPr lang="fr-FR" sz="1400" b="1" dirty="0"/>
          </a:p>
        </p:txBody>
      </p:sp>
      <p:sp>
        <p:nvSpPr>
          <p:cNvPr id="3" name="Rectangle 2"/>
          <p:cNvSpPr/>
          <p:nvPr/>
        </p:nvSpPr>
        <p:spPr>
          <a:xfrm>
            <a:off x="5303769" y="5783362"/>
            <a:ext cx="3214914" cy="674031"/>
          </a:xfrm>
          <a:prstGeom prst="rect">
            <a:avLst/>
          </a:prstGeom>
        </p:spPr>
        <p:txBody>
          <a:bodyPr wrap="square">
            <a:spAutoFit/>
          </a:bodyPr>
          <a:lstStyle/>
          <a:p>
            <a:pPr algn="ctr">
              <a:lnSpc>
                <a:spcPct val="90000"/>
              </a:lnSpc>
              <a:buNone/>
            </a:pPr>
            <a:r>
              <a:rPr lang="fr-FR" sz="1400" b="1" i="0" dirty="0" smtClean="0">
                <a:solidFill>
                  <a:schemeClr val="tx1"/>
                </a:solidFill>
                <a:latin typeface="Arial"/>
                <a:ea typeface="ＭＳ Ｐゴシック"/>
                <a:cs typeface="ＭＳ Ｐゴシック"/>
              </a:rPr>
              <a:t>La plage d'adresses de multidiffusion IPv4 est comprise entre 224.0.0.0 et 239.255.255.255</a:t>
            </a:r>
            <a:endParaRPr lang="fr-FR" sz="1400" b="1" i="0" dirty="0">
              <a:solidFill>
                <a:schemeClr val="tx1"/>
              </a:solidFill>
              <a:latin typeface="Arial"/>
              <a:ea typeface="ＭＳ Ｐゴシック"/>
              <a:cs typeface="ＭＳ Ｐゴシック"/>
            </a:endParaRPr>
          </a:p>
        </p:txBody>
      </p:sp>
    </p:spTree>
    <p:extLst>
      <p:ext uri="{BB962C8B-B14F-4D97-AF65-F5344CB8AC3E}">
        <p14:creationId xmlns="" xmlns:p14="http://schemas.microsoft.com/office/powerpoint/2010/main" val="3124235014"/>
      </p:ext>
    </p:extLst>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Adresses MAC et IP</a:t>
            </a:r>
            <a:br>
              <a:rPr lang="fr-FR" sz="1800" b="1" i="0" dirty="0" smtClean="0">
                <a:solidFill>
                  <a:srgbClr val="708CA1"/>
                </a:solidFill>
                <a:latin typeface="Arial"/>
                <a:ea typeface="ＭＳ Ｐゴシック"/>
                <a:cs typeface="ＭＳ Ｐゴシック"/>
              </a:rPr>
            </a:br>
            <a:r>
              <a:rPr lang="fr-FR" sz="2800" b="1" i="0" dirty="0" smtClean="0">
                <a:solidFill>
                  <a:srgbClr val="708CA1"/>
                </a:solidFill>
                <a:latin typeface="Arial"/>
                <a:ea typeface="ＭＳ Ｐゴシック"/>
                <a:cs typeface="ＭＳ Ｐゴシック"/>
              </a:rPr>
              <a:t>Adresses MAC et IP</a:t>
            </a:r>
            <a:endParaRPr lang="fr-FR" sz="2800" dirty="0">
              <a:latin typeface="Arial" charset="0"/>
            </a:endParaRPr>
          </a:p>
        </p:txBody>
      </p:sp>
      <p:sp>
        <p:nvSpPr>
          <p:cNvPr id="2" name="TextBox 1"/>
          <p:cNvSpPr txBox="1"/>
          <p:nvPr/>
        </p:nvSpPr>
        <p:spPr>
          <a:xfrm>
            <a:off x="246743" y="1240969"/>
            <a:ext cx="8665028" cy="5346079"/>
          </a:xfrm>
          <a:prstGeom prst="rect">
            <a:avLst/>
          </a:prstGeom>
          <a:noFill/>
        </p:spPr>
        <p:txBody>
          <a:bodyPr wrap="square" rtlCol="0">
            <a:spAutoFit/>
          </a:bodyPr>
          <a:lstStyle/>
          <a:p>
            <a:pPr algn="l">
              <a:buNone/>
            </a:pPr>
            <a:r>
              <a:rPr lang="fr-FR" sz="2400" b="1" i="0" dirty="0" smtClean="0">
                <a:solidFill>
                  <a:schemeClr val="tx1"/>
                </a:solidFill>
                <a:latin typeface="Arial"/>
                <a:ea typeface="ＭＳ Ｐゴシック"/>
                <a:cs typeface="ＭＳ Ｐゴシック"/>
              </a:rPr>
              <a:t>Adresse MAC</a:t>
            </a:r>
          </a:p>
          <a:p>
            <a:pPr marL="342900" indent="-342900" algn="l" defTabSz="814365">
              <a:lnSpc>
                <a:spcPct val="95000"/>
              </a:lnSpc>
              <a:spcBef>
                <a:spcPct val="35000"/>
              </a:spcBef>
              <a:buClr>
                <a:srgbClr val="708CA1"/>
              </a:buClr>
              <a:buFont typeface="Wingdings"/>
              <a:buChar char="§"/>
              <a:tabLst>
                <a:tab pos="3149600" algn="l"/>
              </a:tabLst>
            </a:pPr>
            <a:r>
              <a:rPr lang="fr-FR" sz="2000" b="0" i="0" dirty="0" smtClean="0">
                <a:solidFill>
                  <a:schemeClr val="tx1"/>
                </a:solidFill>
                <a:latin typeface="Arial"/>
                <a:ea typeface="ＭＳ Ｐゴシック"/>
                <a:cs typeface="ＭＳ Ｐゴシック"/>
              </a:rPr>
              <a:t>Cette adresse ne change pas </a:t>
            </a:r>
          </a:p>
          <a:p>
            <a:pPr marL="342900" indent="-342900" algn="l" defTabSz="814365">
              <a:lnSpc>
                <a:spcPct val="95000"/>
              </a:lnSpc>
              <a:spcBef>
                <a:spcPct val="35000"/>
              </a:spcBef>
              <a:buClr>
                <a:srgbClr val="708CA1"/>
              </a:buClr>
              <a:buFont typeface="Wingdings"/>
              <a:buChar char="§"/>
              <a:tabLst>
                <a:tab pos="3149600" algn="l"/>
              </a:tabLst>
            </a:pPr>
            <a:r>
              <a:rPr lang="fr-FR" sz="2000" b="0" i="0" dirty="0" smtClean="0">
                <a:solidFill>
                  <a:schemeClr val="tx1"/>
                </a:solidFill>
                <a:latin typeface="Arial"/>
                <a:ea typeface="ＭＳ Ｐゴシック"/>
                <a:cs typeface="ＭＳ Ｐゴシック"/>
              </a:rPr>
              <a:t>Elle est similaire au nom d'une personne</a:t>
            </a:r>
          </a:p>
          <a:p>
            <a:pPr marL="342900" indent="-342900" algn="l" defTabSz="814365">
              <a:lnSpc>
                <a:spcPct val="95000"/>
              </a:lnSpc>
              <a:spcBef>
                <a:spcPct val="35000"/>
              </a:spcBef>
              <a:buClr>
                <a:srgbClr val="708CA1"/>
              </a:buClr>
              <a:buFont typeface="Wingdings"/>
              <a:buChar char="§"/>
              <a:tabLst>
                <a:tab pos="3149600" algn="l"/>
              </a:tabLst>
            </a:pPr>
            <a:r>
              <a:rPr lang="fr-FR" sz="2000" b="0" i="0" dirty="0" smtClean="0">
                <a:solidFill>
                  <a:schemeClr val="tx1"/>
                </a:solidFill>
                <a:latin typeface="Arial"/>
                <a:ea typeface="ＭＳ Ｐゴシック"/>
                <a:cs typeface="ＭＳ Ｐゴシック"/>
              </a:rPr>
              <a:t>Également appelée adresse physique, car elle est attribuée physiquement à la carte réseau de l'hôte </a:t>
            </a:r>
          </a:p>
          <a:p>
            <a:pPr algn="l">
              <a:buNone/>
            </a:pPr>
            <a:endParaRPr lang="fr-FR" dirty="0" smtClean="0"/>
          </a:p>
          <a:p>
            <a:pPr algn="l">
              <a:buNone/>
            </a:pPr>
            <a:r>
              <a:rPr lang="fr-FR" sz="2400" b="1" i="0" dirty="0" smtClean="0">
                <a:solidFill>
                  <a:schemeClr val="tx1"/>
                </a:solidFill>
                <a:latin typeface="Arial"/>
                <a:ea typeface="ＭＳ Ｐゴシック"/>
                <a:cs typeface="ＭＳ Ｐゴシック"/>
              </a:rPr>
              <a:t>Adresse IP</a:t>
            </a:r>
          </a:p>
          <a:p>
            <a:pPr marL="342900" indent="-342900" algn="l" defTabSz="814365">
              <a:lnSpc>
                <a:spcPct val="95000"/>
              </a:lnSpc>
              <a:spcBef>
                <a:spcPct val="35000"/>
              </a:spcBef>
              <a:buClr>
                <a:srgbClr val="708CA1"/>
              </a:buClr>
              <a:buFont typeface="Wingdings"/>
              <a:buChar char="§"/>
              <a:tabLst>
                <a:tab pos="3149600" algn="l"/>
              </a:tabLst>
            </a:pPr>
            <a:r>
              <a:rPr lang="fr-FR" sz="2000" b="0" i="0" dirty="0" smtClean="0">
                <a:solidFill>
                  <a:schemeClr val="tx1"/>
                </a:solidFill>
                <a:latin typeface="Arial"/>
                <a:ea typeface="ＭＳ Ｐゴシック"/>
                <a:cs typeface="ＭＳ Ｐゴシック"/>
              </a:rPr>
              <a:t>Elle est similaire à l'adresse d'une personne </a:t>
            </a:r>
          </a:p>
          <a:p>
            <a:pPr marL="342900" indent="-342900" algn="l" defTabSz="814365">
              <a:lnSpc>
                <a:spcPct val="95000"/>
              </a:lnSpc>
              <a:spcBef>
                <a:spcPct val="35000"/>
              </a:spcBef>
              <a:buClr>
                <a:srgbClr val="708CA1"/>
              </a:buClr>
              <a:buFont typeface="Wingdings"/>
              <a:buChar char="§"/>
              <a:tabLst>
                <a:tab pos="3149600" algn="l"/>
              </a:tabLst>
            </a:pPr>
            <a:r>
              <a:rPr lang="fr-FR" sz="2000" b="0" i="0" dirty="0" smtClean="0">
                <a:solidFill>
                  <a:schemeClr val="tx1"/>
                </a:solidFill>
                <a:latin typeface="Arial"/>
                <a:ea typeface="ＭＳ Ｐゴシック"/>
                <a:cs typeface="ＭＳ Ｐゴシック"/>
              </a:rPr>
              <a:t>Elle dépend de l'emplacement réel de l'hôte </a:t>
            </a:r>
          </a:p>
          <a:p>
            <a:pPr marL="342900" indent="-342900" algn="l" defTabSz="814365">
              <a:lnSpc>
                <a:spcPct val="95000"/>
              </a:lnSpc>
              <a:spcBef>
                <a:spcPct val="35000"/>
              </a:spcBef>
              <a:buClr>
                <a:srgbClr val="708CA1"/>
              </a:buClr>
              <a:buFont typeface="Wingdings"/>
              <a:buChar char="§"/>
              <a:tabLst>
                <a:tab pos="3149600" algn="l"/>
              </a:tabLst>
            </a:pPr>
            <a:r>
              <a:rPr lang="fr-FR" sz="2000" b="0" i="0" dirty="0" smtClean="0">
                <a:solidFill>
                  <a:schemeClr val="tx1"/>
                </a:solidFill>
                <a:latin typeface="Arial"/>
                <a:ea typeface="ＭＳ Ｐゴシック"/>
                <a:cs typeface="ＭＳ Ｐゴシック"/>
              </a:rPr>
              <a:t>Également appelée adresse logique, car elle est attribuée par logiciel</a:t>
            </a:r>
          </a:p>
          <a:p>
            <a:pPr marL="342900" indent="-342900" algn="l" defTabSz="814365">
              <a:lnSpc>
                <a:spcPct val="95000"/>
              </a:lnSpc>
              <a:spcBef>
                <a:spcPct val="35000"/>
              </a:spcBef>
              <a:buClr>
                <a:srgbClr val="708CA1"/>
              </a:buClr>
              <a:buFont typeface="Wingdings"/>
              <a:buChar char="§"/>
              <a:tabLst>
                <a:tab pos="3149600" algn="l"/>
              </a:tabLst>
            </a:pPr>
            <a:r>
              <a:rPr lang="fr-FR" sz="2000" b="0" i="0" dirty="0" smtClean="0">
                <a:solidFill>
                  <a:schemeClr val="tx1"/>
                </a:solidFill>
                <a:latin typeface="Arial"/>
                <a:ea typeface="ＭＳ Ｐゴシック"/>
                <a:cs typeface="ＭＳ Ｐゴシック"/>
              </a:rPr>
              <a:t>Elle est attribuée à chaque hôte par l'administrateur réseau</a:t>
            </a:r>
          </a:p>
          <a:p>
            <a:pPr algn="l">
              <a:buNone/>
            </a:pPr>
            <a:endParaRPr lang="fr-FR" dirty="0" smtClean="0"/>
          </a:p>
          <a:p>
            <a:pPr algn="l">
              <a:buNone/>
            </a:pPr>
            <a:r>
              <a:rPr lang="fr-FR" sz="2000" b="0" i="0" dirty="0" smtClean="0">
                <a:solidFill>
                  <a:schemeClr val="tx1"/>
                </a:solidFill>
                <a:latin typeface="Arial"/>
                <a:ea typeface="ＭＳ Ｐゴシック"/>
                <a:cs typeface="ＭＳ Ｐゴシック"/>
              </a:rPr>
              <a:t>L'adresse MAC physique et l'adresse IP logique sont toutes deux requises pour que l'ordinateur puisse communiquer, comme le nom et l'adresse d'une personne sont nécessaires dans la vie réelle pour envoyer une lettre.</a:t>
            </a:r>
            <a:endParaRPr lang="fr-FR" sz="2000" dirty="0"/>
          </a:p>
        </p:txBody>
      </p:sp>
    </p:spTree>
    <p:extLst>
      <p:ext uri="{BB962C8B-B14F-4D97-AF65-F5344CB8AC3E}">
        <p14:creationId xmlns="" xmlns:p14="http://schemas.microsoft.com/office/powerpoint/2010/main" val="1020686650"/>
      </p:ext>
    </p:extLst>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noChangeArrowheads="1"/>
          </p:cNvSpPr>
          <p:nvPr>
            <p:ph type="title"/>
          </p:nvPr>
        </p:nvSpPr>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Ethernet</a:t>
            </a:r>
            <a:br>
              <a:rPr lang="fr-FR" sz="18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Introduction</a:t>
            </a:r>
            <a:endParaRPr lang="fr-FR" dirty="0">
              <a:latin typeface="Arial" charset="0"/>
            </a:endParaRPr>
          </a:p>
        </p:txBody>
      </p:sp>
      <p:sp>
        <p:nvSpPr>
          <p:cNvPr id="3" name="Content Placeholder 2"/>
          <p:cNvSpPr>
            <a:spLocks noGrp="1"/>
          </p:cNvSpPr>
          <p:nvPr>
            <p:ph idx="1"/>
          </p:nvPr>
        </p:nvSpPr>
        <p:spPr>
          <a:xfrm>
            <a:off x="213109" y="1562793"/>
            <a:ext cx="8733677" cy="2094807"/>
          </a:xfrm>
        </p:spPr>
        <p:txBody>
          <a:bodyPr/>
          <a:lstStyle/>
          <a:p>
            <a:pPr marL="0" indent="0" algn="l" defTabSz="814365">
              <a:spcBef>
                <a:spcPct val="50000"/>
              </a:spcBef>
              <a:spcAft>
                <a:spcPct val="0"/>
              </a:spcAft>
              <a:buNone/>
            </a:pPr>
            <a:r>
              <a:rPr lang="fr-FR" sz="2400" b="0" i="0" dirty="0" smtClean="0">
                <a:solidFill>
                  <a:srgbClr val="000000"/>
                </a:solidFill>
                <a:latin typeface="Arial"/>
                <a:ea typeface="ＭＳ Ｐゴシック"/>
                <a:cs typeface="ＭＳ Ｐゴシック"/>
              </a:rPr>
              <a:t>Dans ce chapitre, nous nous intéresserons aux caractéristiques et au fonctionnement d'Ethernet en suivant son évolution depuis la technologie de communication de données, basée sur des supports partagés et sur la restriction de l'accès aux supports jusqu'à la technologie moderne de large bande haut débit, bidirectionnelle simultanée (full-duplex).</a:t>
            </a:r>
            <a:endParaRPr lang="fr-FR" sz="2400" b="0" i="0" dirty="0">
              <a:solidFill>
                <a:srgbClr val="000000"/>
              </a:solidFill>
              <a:latin typeface="Arial"/>
              <a:ea typeface="ＭＳ Ｐゴシック"/>
              <a:cs typeface="ＭＳ Ｐゴシック"/>
            </a:endParaRPr>
          </a:p>
        </p:txBody>
      </p:sp>
    </p:spTree>
    <p:extLst>
      <p:ext uri="{BB962C8B-B14F-4D97-AF65-F5344CB8AC3E}">
        <p14:creationId xmlns="" xmlns:p14="http://schemas.microsoft.com/office/powerpoint/2010/main" val="1183294626"/>
      </p:ext>
    </p:extLst>
  </p:cSld>
  <p:clrMapOvr>
    <a:masterClrMapping/>
  </p:clrMapOvr>
  <p:transition spd="med">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a:xfrm>
            <a:off x="193868" y="788092"/>
            <a:ext cx="8772157" cy="838200"/>
          </a:xfrm>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Les adresses MAC Ethernet</a:t>
            </a:r>
            <a:br>
              <a:rPr lang="fr-FR" sz="18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Connectivité de bout en bout, adresses MAC et IP</a:t>
            </a:r>
            <a:endParaRPr lang="fr-FR" dirty="0">
              <a:latin typeface="Arial" charset="0"/>
            </a:endParaRPr>
          </a:p>
        </p:txBody>
      </p:sp>
      <p:pic>
        <p:nvPicPr>
          <p:cNvPr id="9218" name="Picture 2"/>
          <p:cNvPicPr>
            <a:picLocks noChangeAspect="1" noChangeArrowheads="1"/>
          </p:cNvPicPr>
          <p:nvPr/>
        </p:nvPicPr>
        <p:blipFill>
          <a:blip r:embed="rId3" cstate="print"/>
          <a:stretch>
            <a:fillRect/>
          </a:stretch>
        </p:blipFill>
        <p:spPr bwMode="auto">
          <a:xfrm>
            <a:off x="1088559" y="1757362"/>
            <a:ext cx="6509604" cy="172703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4" cstate="print"/>
          <a:stretch>
            <a:fillRect/>
          </a:stretch>
        </p:blipFill>
        <p:spPr bwMode="auto">
          <a:xfrm>
            <a:off x="1228991" y="3905250"/>
            <a:ext cx="6228738" cy="16954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3570527796"/>
      </p:ext>
    </p:extLst>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a:xfrm>
            <a:off x="193868" y="762692"/>
            <a:ext cx="8772157" cy="838200"/>
          </a:xfrm>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Les adresses MAC Ethernet</a:t>
            </a:r>
            <a:br>
              <a:rPr lang="fr-FR" sz="18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Connectivité de bout en bout, adresses MAC et IP</a:t>
            </a:r>
            <a:endParaRPr lang="fr-FR" dirty="0">
              <a:latin typeface="Arial" charset="0"/>
            </a:endParaRPr>
          </a:p>
        </p:txBody>
      </p:sp>
      <p:pic>
        <p:nvPicPr>
          <p:cNvPr id="11266" name="Picture 2"/>
          <p:cNvPicPr>
            <a:picLocks noChangeAspect="1" noChangeArrowheads="1"/>
          </p:cNvPicPr>
          <p:nvPr/>
        </p:nvPicPr>
        <p:blipFill>
          <a:blip r:embed="rId3" cstate="print"/>
          <a:stretch>
            <a:fillRect/>
          </a:stretch>
        </p:blipFill>
        <p:spPr bwMode="auto">
          <a:xfrm>
            <a:off x="937229" y="1564251"/>
            <a:ext cx="6783937" cy="510047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3687946826"/>
      </p:ext>
    </p:extLst>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a:xfrm>
            <a:off x="193868" y="788092"/>
            <a:ext cx="8772157" cy="838200"/>
          </a:xfrm>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5.2</a:t>
            </a:r>
            <a:br>
              <a:rPr lang="fr-FR" sz="18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Le protocole ARP </a:t>
            </a:r>
            <a:br>
              <a:rPr lang="fr-FR" sz="32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(Address Resolution Protocol)</a:t>
            </a:r>
            <a:endParaRPr lang="fr-FR" dirty="0">
              <a:latin typeface="Arial" charset="0"/>
            </a:endParaRPr>
          </a:p>
        </p:txBody>
      </p:sp>
    </p:spTree>
    <p:extLst>
      <p:ext uri="{BB962C8B-B14F-4D97-AF65-F5344CB8AC3E}">
        <p14:creationId xmlns="" xmlns:p14="http://schemas.microsoft.com/office/powerpoint/2010/main" val="3037599730"/>
      </p:ext>
    </p:extLst>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Le protocole ARP</a:t>
            </a:r>
            <a:r>
              <a:rPr lang="fr-FR" sz="3200" b="1" i="0" dirty="0" smtClean="0">
                <a:solidFill>
                  <a:srgbClr val="708CA1"/>
                </a:solidFill>
                <a:latin typeface="Arial"/>
                <a:ea typeface="ＭＳ Ｐゴシック"/>
                <a:cs typeface="ＭＳ Ｐゴシック"/>
              </a:rPr>
              <a:t/>
            </a:r>
            <a:br>
              <a:rPr lang="fr-FR" sz="32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Initiation au protocole ARP</a:t>
            </a:r>
            <a:endParaRPr lang="fr-FR" dirty="0">
              <a:latin typeface="Arial" charset="0"/>
            </a:endParaRPr>
          </a:p>
        </p:txBody>
      </p:sp>
      <p:sp>
        <p:nvSpPr>
          <p:cNvPr id="5" name="Content Placeholder 2"/>
          <p:cNvSpPr txBox="1">
            <a:spLocks/>
          </p:cNvSpPr>
          <p:nvPr/>
        </p:nvSpPr>
        <p:spPr bwMode="auto">
          <a:xfrm>
            <a:off x="191337" y="1488350"/>
            <a:ext cx="8733677" cy="50864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0" indent="0">
              <a:buNone/>
            </a:pPr>
            <a:r>
              <a:rPr lang="fr-FR" sz="2400" b="0" i="0" dirty="0" smtClean="0">
                <a:solidFill>
                  <a:schemeClr val="tx1"/>
                </a:solidFill>
                <a:latin typeface="Arial"/>
                <a:ea typeface="ＭＳ Ｐゴシック"/>
                <a:cs typeface="ＭＳ Ｐゴシック"/>
              </a:rPr>
              <a:t>Le rôle du protocole ARP </a:t>
            </a:r>
          </a:p>
          <a:p>
            <a:pPr>
              <a:buFont typeface="Wingdings"/>
              <a:buChar char="§"/>
            </a:pPr>
            <a:r>
              <a:rPr lang="fr-FR" sz="2400" b="0" i="0" dirty="0" smtClean="0">
                <a:solidFill>
                  <a:schemeClr val="tx1"/>
                </a:solidFill>
                <a:latin typeface="Arial"/>
                <a:ea typeface="ＭＳ Ｐゴシック"/>
                <a:cs typeface="ＭＳ Ｐゴシック"/>
              </a:rPr>
              <a:t>Le nœud expéditeur a besoin d'un moyen de trouver l'adresse MAC de destination pour une liaison Ethernet donnée</a:t>
            </a:r>
          </a:p>
          <a:p>
            <a:pPr marL="0" indent="0">
              <a:buNone/>
            </a:pPr>
            <a:endParaRPr lang="fr-FR" dirty="0" smtClean="0"/>
          </a:p>
          <a:p>
            <a:pPr marL="0" indent="0">
              <a:buNone/>
            </a:pPr>
            <a:r>
              <a:rPr lang="fr-FR" sz="2400" b="0" i="0" dirty="0" smtClean="0">
                <a:solidFill>
                  <a:schemeClr val="tx1"/>
                </a:solidFill>
                <a:latin typeface="Arial"/>
                <a:ea typeface="ＭＳ Ｐゴシック"/>
                <a:cs typeface="ＭＳ Ｐゴシック"/>
              </a:rPr>
              <a:t>Le protocole ARP assure deux fonctions de base :</a:t>
            </a:r>
          </a:p>
          <a:p>
            <a:pPr>
              <a:lnSpc>
                <a:spcPct val="90000"/>
              </a:lnSpc>
            </a:pPr>
            <a:r>
              <a:rPr lang="fr-FR" sz="2400" b="0" i="0" dirty="0" smtClean="0">
                <a:solidFill>
                  <a:schemeClr val="tx1"/>
                </a:solidFill>
                <a:latin typeface="Arial"/>
                <a:ea typeface="ＭＳ Ｐゴシック"/>
                <a:cs typeface="ＭＳ Ｐゴシック"/>
              </a:rPr>
              <a:t>La </a:t>
            </a:r>
            <a:r>
              <a:rPr lang="fr-FR" dirty="0" smtClean="0">
                <a:latin typeface="Arial"/>
                <a:ea typeface="ＭＳ Ｐゴシック"/>
                <a:cs typeface="ＭＳ Ｐゴシック"/>
              </a:rPr>
              <a:t>résolution des adresses IPv4 en adresses MAC</a:t>
            </a:r>
          </a:p>
          <a:p>
            <a:pPr>
              <a:lnSpc>
                <a:spcPct val="90000"/>
              </a:lnSpc>
            </a:pPr>
            <a:r>
              <a:rPr lang="fr-FR" dirty="0" smtClean="0">
                <a:latin typeface="Arial"/>
                <a:ea typeface="ＭＳ Ｐゴシック"/>
                <a:cs typeface="ＭＳ Ｐゴシック"/>
              </a:rPr>
              <a:t>La tenue </a:t>
            </a:r>
            <a:r>
              <a:rPr lang="fr-FR" sz="2400" b="0" i="0" dirty="0" smtClean="0">
                <a:solidFill>
                  <a:schemeClr val="tx1"/>
                </a:solidFill>
                <a:latin typeface="Arial"/>
                <a:ea typeface="ＭＳ Ｐゴシック"/>
                <a:cs typeface="ＭＳ Ｐゴシック"/>
              </a:rPr>
              <a:t>d'une table des mappages</a:t>
            </a:r>
          </a:p>
          <a:p>
            <a:pPr>
              <a:lnSpc>
                <a:spcPct val="90000"/>
              </a:lnSpc>
              <a:buNone/>
            </a:pPr>
            <a:endParaRPr lang="fr-FR" dirty="0"/>
          </a:p>
        </p:txBody>
      </p:sp>
    </p:spTree>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Le protocole ARP</a:t>
            </a:r>
            <a:r>
              <a:rPr lang="fr-FR" sz="3200" b="1" i="0" dirty="0" smtClean="0">
                <a:solidFill>
                  <a:srgbClr val="708CA1"/>
                </a:solidFill>
                <a:latin typeface="Arial"/>
                <a:ea typeface="ＭＳ Ｐゴシック"/>
                <a:cs typeface="ＭＳ Ｐゴシック"/>
              </a:rPr>
              <a:t/>
            </a:r>
            <a:br>
              <a:rPr lang="fr-FR" sz="32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Initiation au protocole ARP</a:t>
            </a:r>
            <a:endParaRPr lang="fr-FR" dirty="0">
              <a:latin typeface="Arial" charset="0"/>
            </a:endParaRPr>
          </a:p>
        </p:txBody>
      </p:sp>
      <p:pic>
        <p:nvPicPr>
          <p:cNvPr id="12290" name="Picture 2"/>
          <p:cNvPicPr>
            <a:picLocks noChangeAspect="1" noChangeArrowheads="1"/>
          </p:cNvPicPr>
          <p:nvPr/>
        </p:nvPicPr>
        <p:blipFill>
          <a:blip r:embed="rId3" cstate="print"/>
          <a:stretch>
            <a:fillRect/>
          </a:stretch>
        </p:blipFill>
        <p:spPr bwMode="auto">
          <a:xfrm>
            <a:off x="1020358" y="1346884"/>
            <a:ext cx="6751097" cy="5103792"/>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4101627238"/>
      </p:ext>
    </p:extLst>
  </p:cSld>
  <p:clrMapOvr>
    <a:masterClrMapping/>
  </p:clrMapOvr>
  <p:transition spd="med">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a:xfrm>
            <a:off x="193868" y="711892"/>
            <a:ext cx="9267632" cy="838200"/>
          </a:xfrm>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Le protocole ARP</a:t>
            </a:r>
            <a:r>
              <a:rPr lang="fr-FR" sz="3200" b="1" i="0" dirty="0" smtClean="0">
                <a:solidFill>
                  <a:srgbClr val="708CA1"/>
                </a:solidFill>
                <a:latin typeface="Arial"/>
                <a:ea typeface="ＭＳ Ｐゴシック"/>
                <a:cs typeface="ＭＳ Ｐゴシック"/>
              </a:rPr>
              <a:t/>
            </a:r>
            <a:br>
              <a:rPr lang="fr-FR" sz="32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Fonctions et fonctionnement du protocole ARP</a:t>
            </a:r>
            <a:r>
              <a:rPr lang="fr-FR" b="1" i="0" dirty="0" smtClean="0">
                <a:solidFill>
                  <a:srgbClr val="708CA1"/>
                </a:solidFill>
                <a:latin typeface="Arial"/>
                <a:ea typeface="ＭＳ Ｐゴシック"/>
                <a:cs typeface="ＭＳ Ｐゴシック"/>
              </a:rPr>
              <a:t> </a:t>
            </a:r>
            <a:endParaRPr lang="fr-FR" dirty="0">
              <a:latin typeface="Arial" charset="0"/>
            </a:endParaRPr>
          </a:p>
        </p:txBody>
      </p:sp>
      <p:sp>
        <p:nvSpPr>
          <p:cNvPr id="2" name="TextBox 1"/>
          <p:cNvSpPr txBox="1"/>
          <p:nvPr/>
        </p:nvSpPr>
        <p:spPr>
          <a:xfrm>
            <a:off x="304800" y="1625600"/>
            <a:ext cx="8403771" cy="4729568"/>
          </a:xfrm>
          <a:prstGeom prst="rect">
            <a:avLst/>
          </a:prstGeom>
          <a:noFill/>
        </p:spPr>
        <p:txBody>
          <a:bodyPr wrap="square" rtlCol="0">
            <a:spAutoFit/>
          </a:bodyPr>
          <a:lstStyle/>
          <a:p>
            <a:pPr algn="l">
              <a:buNone/>
            </a:pPr>
            <a:r>
              <a:rPr lang="fr-FR" sz="2400" b="0" i="0" dirty="0" smtClean="0">
                <a:solidFill>
                  <a:schemeClr val="tx1"/>
                </a:solidFill>
                <a:latin typeface="Arial"/>
                <a:ea typeface="ＭＳ Ｐゴシック"/>
                <a:cs typeface="ＭＳ Ｐゴシック"/>
              </a:rPr>
              <a:t>Table ARP – </a:t>
            </a:r>
          </a:p>
          <a:p>
            <a:pPr marL="236555" indent="-236555" algn="l" defTabSz="814365">
              <a:lnSpc>
                <a:spcPct val="95000"/>
              </a:lnSpc>
              <a:spcBef>
                <a:spcPct val="50000"/>
              </a:spcBef>
              <a:buClr>
                <a:srgbClr val="708CA1"/>
              </a:buClr>
              <a:buFont typeface="Wingdings"/>
              <a:buChar char="§"/>
            </a:pPr>
            <a:r>
              <a:rPr lang="fr-FR" sz="1800" b="0" i="0" dirty="0" smtClean="0">
                <a:solidFill>
                  <a:schemeClr val="tx1"/>
                </a:solidFill>
                <a:latin typeface="Arial"/>
                <a:ea typeface="ＭＳ Ｐゴシック"/>
                <a:cs typeface="ＭＳ Ｐゴシック"/>
              </a:rPr>
              <a:t>Sert à trouver l'adresse de la couche liaison de données qui est mappée à l'adresse IPv4 de destination</a:t>
            </a:r>
          </a:p>
          <a:p>
            <a:pPr marL="236555" indent="-236555" algn="l" defTabSz="814365">
              <a:lnSpc>
                <a:spcPct val="95000"/>
              </a:lnSpc>
              <a:spcBef>
                <a:spcPct val="50000"/>
              </a:spcBef>
              <a:buClr>
                <a:srgbClr val="708CA1"/>
              </a:buClr>
              <a:buFont typeface="Wingdings"/>
              <a:buChar char="§"/>
            </a:pPr>
            <a:r>
              <a:rPr lang="fr-FR" sz="1800" b="0" i="0" dirty="0" smtClean="0">
                <a:solidFill>
                  <a:schemeClr val="tx1"/>
                </a:solidFill>
                <a:latin typeface="Arial"/>
                <a:ea typeface="ＭＳ Ｐゴシック"/>
                <a:cs typeface="ＭＳ Ｐゴシック"/>
              </a:rPr>
              <a:t>Quand un nœud reçoit des trames en provenance du support, il enregistre les adresses MAC et IP source dans la table ARP sous forme de mappages</a:t>
            </a:r>
          </a:p>
          <a:p>
            <a:pPr algn="l">
              <a:buNone/>
            </a:pPr>
            <a:endParaRPr lang="fr-FR" dirty="0" smtClean="0"/>
          </a:p>
          <a:p>
            <a:pPr algn="l">
              <a:buNone/>
            </a:pPr>
            <a:r>
              <a:rPr lang="fr-FR" sz="2400" b="0" i="0" dirty="0" smtClean="0">
                <a:solidFill>
                  <a:schemeClr val="tx1"/>
                </a:solidFill>
                <a:latin typeface="Arial"/>
                <a:ea typeface="ＭＳ Ｐゴシック"/>
                <a:cs typeface="ＭＳ Ｐゴシック"/>
              </a:rPr>
              <a:t>Requête ARP – </a:t>
            </a:r>
          </a:p>
          <a:p>
            <a:pPr marL="236555" indent="-236555" algn="l" defTabSz="814365">
              <a:lnSpc>
                <a:spcPct val="95000"/>
              </a:lnSpc>
              <a:spcBef>
                <a:spcPct val="50000"/>
              </a:spcBef>
              <a:buClr>
                <a:srgbClr val="708CA1"/>
              </a:buClr>
              <a:buFont typeface="Wingdings"/>
              <a:buChar char="§"/>
            </a:pPr>
            <a:r>
              <a:rPr lang="fr-FR" sz="1800" b="0" i="0" dirty="0" smtClean="0">
                <a:solidFill>
                  <a:schemeClr val="tx1"/>
                </a:solidFill>
                <a:latin typeface="Arial"/>
                <a:ea typeface="ＭＳ Ｐゴシック"/>
                <a:cs typeface="ＭＳ Ｐゴシック"/>
              </a:rPr>
              <a:t>Diffusion de couche 2 vers tous les périphériques du LAN Ethernet</a:t>
            </a:r>
          </a:p>
          <a:p>
            <a:pPr marL="236555" indent="-236555" algn="l" defTabSz="814365">
              <a:lnSpc>
                <a:spcPct val="95000"/>
              </a:lnSpc>
              <a:spcBef>
                <a:spcPct val="50000"/>
              </a:spcBef>
              <a:buClr>
                <a:srgbClr val="708CA1"/>
              </a:buClr>
              <a:buFont typeface="Wingdings"/>
              <a:buChar char="§"/>
            </a:pPr>
            <a:r>
              <a:rPr lang="fr-FR" sz="1800" b="0" i="0" dirty="0" smtClean="0">
                <a:solidFill>
                  <a:schemeClr val="tx1"/>
                </a:solidFill>
                <a:latin typeface="Arial"/>
                <a:ea typeface="ＭＳ Ｐゴシック"/>
                <a:cs typeface="ＭＳ Ｐゴシック"/>
              </a:rPr>
              <a:t>Le nœud qui correspond à l'adresse IP de la diffusion répond</a:t>
            </a:r>
          </a:p>
          <a:p>
            <a:pPr marL="236555" indent="-236555" algn="l" defTabSz="814365">
              <a:lnSpc>
                <a:spcPct val="95000"/>
              </a:lnSpc>
              <a:spcBef>
                <a:spcPct val="50000"/>
              </a:spcBef>
              <a:buClr>
                <a:srgbClr val="708CA1"/>
              </a:buClr>
              <a:buFont typeface="Wingdings"/>
              <a:buChar char="§"/>
            </a:pPr>
            <a:r>
              <a:rPr lang="fr-FR" sz="1800" b="0" i="0" dirty="0" smtClean="0">
                <a:solidFill>
                  <a:schemeClr val="tx1"/>
                </a:solidFill>
                <a:latin typeface="Arial"/>
                <a:ea typeface="ＭＳ Ｐゴシック"/>
                <a:cs typeface="ＭＳ Ｐゴシック"/>
              </a:rPr>
              <a:t>Si aucun périphérique ne répond à la requête ARP, le paquet est abandonné du fait qu'il est impossible de créer une trame</a:t>
            </a:r>
            <a:endParaRPr lang="fr-FR" sz="1800" dirty="0" smtClean="0">
              <a:latin typeface="+mn-lt"/>
            </a:endParaRPr>
          </a:p>
          <a:p>
            <a:pPr algn="l">
              <a:buNone/>
            </a:pPr>
            <a:endParaRPr lang="fr-FR" dirty="0" smtClean="0"/>
          </a:p>
          <a:p>
            <a:pPr algn="l">
              <a:buNone/>
            </a:pPr>
            <a:r>
              <a:rPr lang="fr-FR" sz="2000" b="1" i="0" dirty="0" smtClean="0">
                <a:solidFill>
                  <a:schemeClr val="tx1"/>
                </a:solidFill>
                <a:latin typeface="Arial"/>
                <a:ea typeface="ＭＳ Ｐゴシック"/>
                <a:cs typeface="ＭＳ Ｐゴシック"/>
              </a:rPr>
              <a:t>Des entrées de mappage statiques peuvent également être ajoutées dans la table ARP, ce qui est rare.</a:t>
            </a:r>
            <a:endParaRPr lang="fr-FR" sz="2000" b="1" i="0" dirty="0">
              <a:solidFill>
                <a:schemeClr val="tx1"/>
              </a:solidFill>
              <a:latin typeface="Arial"/>
              <a:ea typeface="ＭＳ Ｐゴシック"/>
              <a:cs typeface="ＭＳ Ｐゴシック"/>
            </a:endParaRPr>
          </a:p>
        </p:txBody>
      </p:sp>
    </p:spTree>
    <p:extLst>
      <p:ext uri="{BB962C8B-B14F-4D97-AF65-F5344CB8AC3E}">
        <p14:creationId xmlns="" xmlns:p14="http://schemas.microsoft.com/office/powerpoint/2010/main" val="3560924210"/>
      </p:ext>
    </p:extLst>
  </p:cSld>
  <p:clrMapOvr>
    <a:masterClrMapping/>
  </p:clrMapOvr>
  <p:transition spd="med">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a:xfrm>
            <a:off x="193868" y="762692"/>
            <a:ext cx="8772157" cy="838200"/>
          </a:xfrm>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Le protocole ARP</a:t>
            </a:r>
            <a:r>
              <a:rPr lang="fr-FR" sz="3200" b="1" i="0" dirty="0" smtClean="0">
                <a:solidFill>
                  <a:srgbClr val="708CA1"/>
                </a:solidFill>
                <a:latin typeface="Arial"/>
                <a:ea typeface="ＭＳ Ｐゴシック"/>
                <a:cs typeface="ＭＳ Ｐゴシック"/>
              </a:rPr>
              <a:t/>
            </a:r>
            <a:br>
              <a:rPr lang="fr-FR" sz="32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Fonctions et fonctionnement du protocole ARP</a:t>
            </a:r>
            <a:r>
              <a:rPr lang="fr-FR" b="1" i="0" dirty="0" smtClean="0">
                <a:solidFill>
                  <a:srgbClr val="708CA1"/>
                </a:solidFill>
                <a:latin typeface="Arial"/>
                <a:ea typeface="ＭＳ Ｐゴシック"/>
                <a:cs typeface="ＭＳ Ｐゴシック"/>
              </a:rPr>
              <a:t> </a:t>
            </a:r>
            <a:endParaRPr lang="fr-FR" dirty="0">
              <a:latin typeface="Arial" charset="0"/>
            </a:endParaRPr>
          </a:p>
        </p:txBody>
      </p:sp>
      <p:pic>
        <p:nvPicPr>
          <p:cNvPr id="13314" name="Picture 2"/>
          <p:cNvPicPr>
            <a:picLocks noChangeAspect="1" noChangeArrowheads="1"/>
          </p:cNvPicPr>
          <p:nvPr/>
        </p:nvPicPr>
        <p:blipFill>
          <a:blip r:embed="rId3" cstate="print"/>
          <a:stretch>
            <a:fillRect/>
          </a:stretch>
        </p:blipFill>
        <p:spPr bwMode="auto">
          <a:xfrm>
            <a:off x="1682502" y="1620071"/>
            <a:ext cx="5510010" cy="501718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1059595219"/>
      </p:ext>
    </p:extLst>
  </p:cSld>
  <p:clrMapOvr>
    <a:masterClrMapping/>
  </p:clrMapOvr>
  <p:transition spd="med">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a:xfrm>
            <a:off x="193868" y="749992"/>
            <a:ext cx="8772157" cy="838200"/>
          </a:xfrm>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Le protocole ARP</a:t>
            </a:r>
            <a:r>
              <a:rPr lang="fr-FR" sz="3200" b="1" i="0" dirty="0" smtClean="0">
                <a:solidFill>
                  <a:srgbClr val="708CA1"/>
                </a:solidFill>
                <a:latin typeface="Arial"/>
                <a:ea typeface="ＭＳ Ｐゴシック"/>
                <a:cs typeface="ＭＳ Ｐゴシック"/>
              </a:rPr>
              <a:t/>
            </a:r>
            <a:br>
              <a:rPr lang="fr-FR" sz="32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Fonctions et fonctionnement du protocole ARP</a:t>
            </a:r>
            <a:r>
              <a:rPr lang="fr-FR" b="1" i="0" dirty="0" smtClean="0">
                <a:solidFill>
                  <a:srgbClr val="708CA1"/>
                </a:solidFill>
                <a:latin typeface="Arial"/>
                <a:ea typeface="ＭＳ Ｐゴシック"/>
                <a:cs typeface="ＭＳ Ｐゴシック"/>
              </a:rPr>
              <a:t> </a:t>
            </a:r>
            <a:endParaRPr lang="fr-FR" dirty="0">
              <a:latin typeface="Arial" charset="0"/>
            </a:endParaRPr>
          </a:p>
        </p:txBody>
      </p:sp>
      <p:pic>
        <p:nvPicPr>
          <p:cNvPr id="14338" name="Picture 2"/>
          <p:cNvPicPr>
            <a:picLocks noChangeAspect="1" noChangeArrowheads="1"/>
          </p:cNvPicPr>
          <p:nvPr/>
        </p:nvPicPr>
        <p:blipFill>
          <a:blip r:embed="rId3" cstate="print"/>
          <a:stretch>
            <a:fillRect/>
          </a:stretch>
        </p:blipFill>
        <p:spPr bwMode="auto">
          <a:xfrm>
            <a:off x="1657880" y="1543790"/>
            <a:ext cx="5546914" cy="4906886"/>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3114270809"/>
      </p:ext>
    </p:extLst>
  </p:cSld>
  <p:clrMapOvr>
    <a:masterClrMapping/>
  </p:clrMapOvr>
  <p:transition spd="med">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a:xfrm>
            <a:off x="193868" y="762692"/>
            <a:ext cx="8772157" cy="838200"/>
          </a:xfrm>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Le protocole ARP</a:t>
            </a:r>
            <a:r>
              <a:rPr lang="fr-FR" sz="3200" b="1" i="0" dirty="0" smtClean="0">
                <a:solidFill>
                  <a:srgbClr val="708CA1"/>
                </a:solidFill>
                <a:latin typeface="Arial"/>
                <a:ea typeface="ＭＳ Ｐゴシック"/>
                <a:cs typeface="ＭＳ Ｐゴシック"/>
              </a:rPr>
              <a:t/>
            </a:r>
            <a:br>
              <a:rPr lang="fr-FR" sz="32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Fonctions et fonctionnement du protocole ARP</a:t>
            </a:r>
            <a:r>
              <a:rPr lang="fr-FR" b="1" i="0" dirty="0" smtClean="0">
                <a:solidFill>
                  <a:srgbClr val="708CA1"/>
                </a:solidFill>
                <a:latin typeface="Arial"/>
                <a:ea typeface="ＭＳ Ｐゴシック"/>
                <a:cs typeface="ＭＳ Ｐゴシック"/>
              </a:rPr>
              <a:t> </a:t>
            </a:r>
            <a:endParaRPr lang="fr-FR" dirty="0">
              <a:latin typeface="Arial" charset="0"/>
            </a:endParaRPr>
          </a:p>
        </p:txBody>
      </p:sp>
      <p:pic>
        <p:nvPicPr>
          <p:cNvPr id="12290" name="Picture 2"/>
          <p:cNvPicPr>
            <a:picLocks noChangeAspect="1" noChangeArrowheads="1"/>
          </p:cNvPicPr>
          <p:nvPr/>
        </p:nvPicPr>
        <p:blipFill>
          <a:blip r:embed="rId3" cstate="print"/>
          <a:stretch>
            <a:fillRect/>
          </a:stretch>
        </p:blipFill>
        <p:spPr bwMode="auto">
          <a:xfrm>
            <a:off x="1615711" y="1546224"/>
            <a:ext cx="5480778" cy="4848381"/>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1079549725"/>
      </p:ext>
    </p:extLst>
  </p:cSld>
  <p:clrMapOvr>
    <a:masterClrMapping/>
  </p:clrMapOvr>
  <p:transition spd="med">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a:xfrm>
            <a:off x="193868" y="749992"/>
            <a:ext cx="8772157" cy="838200"/>
          </a:xfrm>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Le protocole ARP</a:t>
            </a:r>
            <a:r>
              <a:rPr lang="fr-FR" sz="3200" b="1" i="0" dirty="0" smtClean="0">
                <a:solidFill>
                  <a:srgbClr val="708CA1"/>
                </a:solidFill>
                <a:latin typeface="Arial"/>
                <a:ea typeface="ＭＳ Ｐゴシック"/>
                <a:cs typeface="ＭＳ Ｐゴシック"/>
              </a:rPr>
              <a:t/>
            </a:r>
            <a:br>
              <a:rPr lang="fr-FR" sz="32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Fonctions et fonctionnement du protocole ARP</a:t>
            </a:r>
            <a:r>
              <a:rPr lang="fr-FR" b="1" i="0" dirty="0" smtClean="0">
                <a:solidFill>
                  <a:srgbClr val="708CA1"/>
                </a:solidFill>
                <a:latin typeface="Arial"/>
                <a:ea typeface="ＭＳ Ｐゴシック"/>
                <a:cs typeface="ＭＳ Ｐゴシック"/>
              </a:rPr>
              <a:t> </a:t>
            </a:r>
            <a:endParaRPr lang="fr-FR" dirty="0">
              <a:latin typeface="Arial" charset="0"/>
            </a:endParaRPr>
          </a:p>
        </p:txBody>
      </p:sp>
      <p:pic>
        <p:nvPicPr>
          <p:cNvPr id="15362" name="Picture 2"/>
          <p:cNvPicPr>
            <a:picLocks noChangeAspect="1" noChangeArrowheads="1"/>
          </p:cNvPicPr>
          <p:nvPr/>
        </p:nvPicPr>
        <p:blipFill>
          <a:blip r:embed="rId3" cstate="print"/>
          <a:stretch>
            <a:fillRect/>
          </a:stretch>
        </p:blipFill>
        <p:spPr bwMode="auto">
          <a:xfrm>
            <a:off x="1714479" y="1582368"/>
            <a:ext cx="5503523" cy="4856532"/>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1758690888"/>
      </p:ext>
    </p:extLst>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ChangeArrowheads="1"/>
          </p:cNvSpPr>
          <p:nvPr>
            <p:ph type="title"/>
          </p:nvPr>
        </p:nvSpPr>
        <p:spPr/>
        <p:txBody>
          <a:bodyPr/>
          <a:lstStyle/>
          <a:p>
            <a:pPr algn="l" defTabSz="814365">
              <a:spcBef>
                <a:spcPct val="0"/>
              </a:spcBef>
              <a:spcAft>
                <a:spcPct val="0"/>
              </a:spcAft>
              <a:buNone/>
            </a:pPr>
            <a:r>
              <a:rPr lang="fr-FR" sz="3200" b="1" i="0" dirty="0" smtClean="0">
                <a:solidFill>
                  <a:srgbClr val="708CA1"/>
                </a:solidFill>
                <a:latin typeface="Arial"/>
                <a:ea typeface="ＭＳ Ｐゴシック"/>
                <a:cs typeface="ＭＳ Ｐゴシック"/>
              </a:rPr>
              <a:t>Chapitre 5</a:t>
            </a:r>
            <a:endParaRPr lang="fr-FR" dirty="0">
              <a:latin typeface="Arial" charset="0"/>
            </a:endParaRPr>
          </a:p>
        </p:txBody>
      </p:sp>
      <p:sp>
        <p:nvSpPr>
          <p:cNvPr id="9218" name="Rectangle 3"/>
          <p:cNvSpPr>
            <a:spLocks noGrp="1" noChangeArrowheads="1"/>
          </p:cNvSpPr>
          <p:nvPr>
            <p:ph idx="1"/>
          </p:nvPr>
        </p:nvSpPr>
        <p:spPr>
          <a:xfrm>
            <a:off x="213109" y="1538514"/>
            <a:ext cx="8733677" cy="4927394"/>
          </a:xfrm>
        </p:spPr>
        <p:txBody>
          <a:bodyPr/>
          <a:lstStyle/>
          <a:p>
            <a:pPr marL="574700" lvl="1" indent="-117500" algn="l" defTabSz="814365">
              <a:spcBef>
                <a:spcPct val="35000"/>
              </a:spcBef>
              <a:spcAft>
                <a:spcPct val="0"/>
              </a:spcAft>
              <a:buNone/>
            </a:pPr>
            <a:r>
              <a:rPr lang="fr-FR" sz="2400" b="0" i="0" dirty="0" smtClean="0">
                <a:solidFill>
                  <a:srgbClr val="000000"/>
                </a:solidFill>
                <a:latin typeface="Arial"/>
                <a:ea typeface="ＭＳ Ｐゴシック"/>
                <a:cs typeface="ＭＳ Ｐゴシック"/>
              </a:rPr>
              <a:t>5.0  Introduction</a:t>
            </a:r>
          </a:p>
          <a:p>
            <a:pPr marL="574700" lvl="1" indent="-117500" algn="l" defTabSz="814365">
              <a:spcBef>
                <a:spcPct val="35000"/>
              </a:spcBef>
              <a:spcAft>
                <a:spcPct val="0"/>
              </a:spcAft>
              <a:buNone/>
            </a:pPr>
            <a:r>
              <a:rPr lang="fr-FR" sz="2400" b="0" i="0" dirty="0" smtClean="0">
                <a:solidFill>
                  <a:srgbClr val="000000"/>
                </a:solidFill>
                <a:latin typeface="Arial"/>
                <a:ea typeface="ＭＳ Ｐゴシック"/>
                <a:cs typeface="ＭＳ Ｐゴシック"/>
              </a:rPr>
              <a:t>5.1  Le protocole Ethernet</a:t>
            </a:r>
            <a:endParaRPr lang="fr-FR" sz="2400" dirty="0" smtClean="0">
              <a:latin typeface="Arial" charset="0"/>
            </a:endParaRPr>
          </a:p>
          <a:p>
            <a:pPr marL="574700" lvl="1" indent="-117500" algn="l" defTabSz="814365">
              <a:spcBef>
                <a:spcPct val="35000"/>
              </a:spcBef>
              <a:spcAft>
                <a:spcPct val="0"/>
              </a:spcAft>
              <a:buNone/>
            </a:pPr>
            <a:r>
              <a:rPr lang="fr-FR" sz="2400" b="0" i="0" dirty="0" smtClean="0">
                <a:solidFill>
                  <a:srgbClr val="000000"/>
                </a:solidFill>
                <a:latin typeface="Arial"/>
                <a:ea typeface="ＭＳ Ｐゴシック"/>
                <a:cs typeface="ＭＳ Ｐゴシック"/>
              </a:rPr>
              <a:t>5.2  Le protocole ARP (Address Resolution Protocol)</a:t>
            </a:r>
            <a:endParaRPr lang="fr-FR" sz="2400" dirty="0" smtClean="0">
              <a:latin typeface="Arial" charset="0"/>
            </a:endParaRPr>
          </a:p>
          <a:p>
            <a:pPr marL="574700" lvl="1" indent="-117500" algn="l" defTabSz="814365">
              <a:spcBef>
                <a:spcPct val="35000"/>
              </a:spcBef>
              <a:spcAft>
                <a:spcPct val="0"/>
              </a:spcAft>
              <a:buNone/>
            </a:pPr>
            <a:r>
              <a:rPr lang="fr-FR" sz="2400" b="0" i="0" dirty="0" smtClean="0">
                <a:solidFill>
                  <a:srgbClr val="000000"/>
                </a:solidFill>
                <a:latin typeface="Arial"/>
                <a:ea typeface="ＭＳ Ｐゴシック"/>
                <a:cs typeface="ＭＳ Ｐゴシック"/>
              </a:rPr>
              <a:t>5.3  Les commutateurs LAN</a:t>
            </a:r>
            <a:endParaRPr lang="fr-FR" sz="2400" dirty="0" smtClean="0">
              <a:latin typeface="Arial" charset="0"/>
            </a:endParaRPr>
          </a:p>
          <a:p>
            <a:pPr marL="574700" lvl="1" indent="-117500" algn="l" defTabSz="814365">
              <a:spcBef>
                <a:spcPct val="35000"/>
              </a:spcBef>
              <a:spcAft>
                <a:spcPct val="0"/>
              </a:spcAft>
              <a:buNone/>
            </a:pPr>
            <a:r>
              <a:rPr lang="fr-FR" sz="2400" b="0" i="0" dirty="0" smtClean="0">
                <a:solidFill>
                  <a:srgbClr val="000000"/>
                </a:solidFill>
                <a:latin typeface="Arial"/>
                <a:ea typeface="ＭＳ Ｐゴシック"/>
                <a:cs typeface="ＭＳ Ｐゴシック"/>
              </a:rPr>
              <a:t>5.4 Résumé</a:t>
            </a:r>
            <a:endParaRPr lang="fr-FR" sz="2400" dirty="0">
              <a:latin typeface="Arial"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a:xfrm>
            <a:off x="193868" y="737292"/>
            <a:ext cx="8772157" cy="838200"/>
          </a:xfrm>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Le protocole ARP</a:t>
            </a:r>
            <a:r>
              <a:rPr lang="fr-FR" sz="3200" b="1" i="0" dirty="0" smtClean="0">
                <a:solidFill>
                  <a:srgbClr val="708CA1"/>
                </a:solidFill>
                <a:latin typeface="Arial"/>
                <a:ea typeface="ＭＳ Ｐゴシック"/>
                <a:cs typeface="ＭＳ Ｐゴシック"/>
              </a:rPr>
              <a:t/>
            </a:r>
            <a:br>
              <a:rPr lang="fr-FR" sz="32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Fonctions et fonctionnement du protocole ARP</a:t>
            </a:r>
            <a:r>
              <a:rPr lang="fr-FR" b="1" i="0" dirty="0" smtClean="0">
                <a:solidFill>
                  <a:srgbClr val="708CA1"/>
                </a:solidFill>
                <a:latin typeface="Arial"/>
                <a:ea typeface="ＭＳ Ｐゴシック"/>
                <a:cs typeface="ＭＳ Ｐゴシック"/>
              </a:rPr>
              <a:t> </a:t>
            </a:r>
            <a:endParaRPr lang="fr-FR" dirty="0">
              <a:latin typeface="Arial" charset="0"/>
            </a:endParaRPr>
          </a:p>
        </p:txBody>
      </p:sp>
      <p:pic>
        <p:nvPicPr>
          <p:cNvPr id="16386" name="Picture 2"/>
          <p:cNvPicPr>
            <a:picLocks noChangeAspect="1" noChangeArrowheads="1"/>
          </p:cNvPicPr>
          <p:nvPr/>
        </p:nvPicPr>
        <p:blipFill>
          <a:blip r:embed="rId3" cstate="print"/>
          <a:stretch>
            <a:fillRect/>
          </a:stretch>
        </p:blipFill>
        <p:spPr bwMode="auto">
          <a:xfrm>
            <a:off x="1739539" y="1776494"/>
            <a:ext cx="5808436" cy="4867453"/>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624833653"/>
      </p:ext>
    </p:extLst>
  </p:cSld>
  <p:clrMapOvr>
    <a:masterClrMapping/>
  </p:clrMapOvr>
  <p:transition spd="med">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a:xfrm>
            <a:off x="193868" y="699192"/>
            <a:ext cx="8772157" cy="838200"/>
          </a:xfrm>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Le protocole ARP</a:t>
            </a:r>
            <a:r>
              <a:rPr lang="fr-FR" sz="3200" b="1" i="0" dirty="0" smtClean="0">
                <a:solidFill>
                  <a:srgbClr val="708CA1"/>
                </a:solidFill>
                <a:latin typeface="Arial"/>
                <a:ea typeface="ＭＳ Ｐゴシック"/>
                <a:cs typeface="ＭＳ Ｐゴシック"/>
              </a:rPr>
              <a:t/>
            </a:r>
            <a:br>
              <a:rPr lang="fr-FR" sz="32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Fonctions et fonctionnement du protocole ARP</a:t>
            </a:r>
            <a:r>
              <a:rPr lang="fr-FR" b="1" i="0" dirty="0" smtClean="0">
                <a:solidFill>
                  <a:srgbClr val="708CA1"/>
                </a:solidFill>
                <a:latin typeface="Arial"/>
                <a:ea typeface="ＭＳ Ｐゴシック"/>
                <a:cs typeface="ＭＳ Ｐゴシック"/>
              </a:rPr>
              <a:t> </a:t>
            </a:r>
            <a:endParaRPr lang="fr-FR" dirty="0">
              <a:latin typeface="Arial" charset="0"/>
            </a:endParaRPr>
          </a:p>
        </p:txBody>
      </p:sp>
      <p:pic>
        <p:nvPicPr>
          <p:cNvPr id="17410" name="Picture 2"/>
          <p:cNvPicPr>
            <a:picLocks noChangeAspect="1" noChangeArrowheads="1"/>
          </p:cNvPicPr>
          <p:nvPr/>
        </p:nvPicPr>
        <p:blipFill>
          <a:blip r:embed="rId3" cstate="print"/>
          <a:stretch>
            <a:fillRect/>
          </a:stretch>
        </p:blipFill>
        <p:spPr bwMode="auto">
          <a:xfrm>
            <a:off x="1578679" y="1546136"/>
            <a:ext cx="5857653" cy="505417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2393354683"/>
      </p:ext>
    </p:extLst>
  </p:cSld>
  <p:clrMapOvr>
    <a:masterClrMapping/>
  </p:clrMapOvr>
  <p:transition spd="med">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title"/>
          </p:nvPr>
        </p:nvSpPr>
        <p:spPr>
          <a:xfrm>
            <a:off x="193868" y="749992"/>
            <a:ext cx="8772157" cy="838200"/>
          </a:xfrm>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Le protocole ARP</a:t>
            </a:r>
            <a:r>
              <a:rPr lang="fr-FR" sz="3200" b="1" i="0" dirty="0" smtClean="0">
                <a:solidFill>
                  <a:srgbClr val="708CA1"/>
                </a:solidFill>
                <a:latin typeface="Arial"/>
                <a:ea typeface="ＭＳ Ｐゴシック"/>
                <a:cs typeface="ＭＳ Ｐゴシック"/>
              </a:rPr>
              <a:t/>
            </a:r>
            <a:br>
              <a:rPr lang="fr-FR" sz="32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Rôle d'ARP dans les communications à distance</a:t>
            </a:r>
            <a:endParaRPr lang="fr-FR" dirty="0">
              <a:latin typeface="Arial" charset="0"/>
            </a:endParaRPr>
          </a:p>
        </p:txBody>
      </p:sp>
      <p:sp>
        <p:nvSpPr>
          <p:cNvPr id="2" name="TextBox 1"/>
          <p:cNvSpPr txBox="1"/>
          <p:nvPr/>
        </p:nvSpPr>
        <p:spPr>
          <a:xfrm>
            <a:off x="261257" y="1821543"/>
            <a:ext cx="8577943" cy="4413516"/>
          </a:xfrm>
          <a:prstGeom prst="rect">
            <a:avLst/>
          </a:prstGeom>
          <a:noFill/>
        </p:spPr>
        <p:txBody>
          <a:bodyPr wrap="square" rtlCol="0">
            <a:spAutoFit/>
          </a:bodyPr>
          <a:lstStyle/>
          <a:p>
            <a:pPr marL="342900" indent="-342900" algn="l">
              <a:buFont typeface="Wingdings"/>
              <a:buChar char="§"/>
            </a:pPr>
            <a:r>
              <a:rPr lang="fr-FR" sz="2400" b="0" i="0" dirty="0" smtClean="0">
                <a:solidFill>
                  <a:schemeClr val="tx1"/>
                </a:solidFill>
                <a:latin typeface="Arial"/>
                <a:ea typeface="ＭＳ Ｐゴシック"/>
                <a:cs typeface="ＭＳ Ｐゴシック"/>
              </a:rPr>
              <a:t>Si l'hôte IPv4 de destination se trouve sur le réseau local, la trame utilise l'adresse MAC de ce périphérique comme adresse MAC de destination.</a:t>
            </a:r>
            <a:endParaRPr lang="fr-FR" dirty="0" smtClean="0"/>
          </a:p>
          <a:p>
            <a:pPr marL="342900" indent="-342900" algn="l">
              <a:buFont typeface="Wingdings"/>
              <a:buChar char="§"/>
            </a:pPr>
            <a:endParaRPr lang="fr-FR" dirty="0" smtClean="0"/>
          </a:p>
          <a:p>
            <a:pPr marL="342900" indent="-342900" algn="l">
              <a:buFont typeface="Wingdings"/>
              <a:buChar char="§"/>
            </a:pPr>
            <a:r>
              <a:rPr lang="fr-FR" sz="2400" b="0" i="0" dirty="0" smtClean="0">
                <a:solidFill>
                  <a:schemeClr val="tx1"/>
                </a:solidFill>
                <a:latin typeface="Arial"/>
                <a:ea typeface="ＭＳ Ｐゴシック"/>
                <a:cs typeface="ＭＳ Ｐゴシック"/>
              </a:rPr>
              <a:t>Si l'hôte IPv4 de destination n'est pas sur le réseau local, l'émetteur utilise la méthode ARP pour déterminer une adresse MAC pour l'interface du routeur qui sert de passerelle.</a:t>
            </a:r>
            <a:endParaRPr lang="fr-FR" dirty="0" smtClean="0"/>
          </a:p>
          <a:p>
            <a:pPr marL="342900" indent="-342900" algn="l">
              <a:buFont typeface="Wingdings"/>
              <a:buChar char="§"/>
            </a:pPr>
            <a:endParaRPr lang="fr-FR" dirty="0" smtClean="0"/>
          </a:p>
          <a:p>
            <a:pPr marL="342900" indent="-342900" algn="l">
              <a:buFont typeface="Wingdings"/>
              <a:buChar char="§"/>
            </a:pPr>
            <a:r>
              <a:rPr lang="fr-FR" sz="2400" b="0" i="0" dirty="0" smtClean="0">
                <a:solidFill>
                  <a:schemeClr val="tx1"/>
                </a:solidFill>
                <a:latin typeface="Arial"/>
                <a:ea typeface="ＭＳ Ｐゴシック"/>
                <a:cs typeface="ＭＳ Ｐゴシック"/>
              </a:rPr>
              <a:t>Si la table ne contient pas d'entrée pour la passerelle, une requête ARP est utilisée pour récupérer l'adresse MAC associée à l'adresse IP de l'interface du routeur.</a:t>
            </a:r>
            <a:endParaRPr lang="fr-FR" dirty="0" smtClean="0"/>
          </a:p>
          <a:p>
            <a:pPr algn="ctr">
              <a:lnSpc>
                <a:spcPct val="90000"/>
              </a:lnSpc>
              <a:buNone/>
            </a:pPr>
            <a:endParaRPr lang="fr-FR" dirty="0"/>
          </a:p>
        </p:txBody>
      </p:sp>
    </p:spTree>
  </p:cSld>
  <p:clrMapOvr>
    <a:masterClrMapping/>
  </p:clrMapOvr>
  <p:transition spd="med">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p:nvPr>
        </p:nvSpPr>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Le protocole ARP</a:t>
            </a:r>
            <a:r>
              <a:rPr lang="fr-FR" sz="3200" b="1" i="0" dirty="0" smtClean="0">
                <a:solidFill>
                  <a:srgbClr val="708CA1"/>
                </a:solidFill>
                <a:latin typeface="Arial"/>
                <a:ea typeface="ＭＳ Ｐゴシック"/>
                <a:cs typeface="ＭＳ Ｐゴシック"/>
              </a:rPr>
              <a:t/>
            </a:r>
            <a:br>
              <a:rPr lang="fr-FR" sz="32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Suppression des entrées d'une table ARP</a:t>
            </a:r>
            <a:endParaRPr lang="fr-FR" dirty="0">
              <a:latin typeface="Arial" charset="0"/>
            </a:endParaRPr>
          </a:p>
        </p:txBody>
      </p:sp>
      <p:sp>
        <p:nvSpPr>
          <p:cNvPr id="2" name="TextBox 1"/>
          <p:cNvSpPr txBox="1"/>
          <p:nvPr/>
        </p:nvSpPr>
        <p:spPr>
          <a:xfrm>
            <a:off x="304800" y="1438499"/>
            <a:ext cx="8534400" cy="1934376"/>
          </a:xfrm>
          <a:prstGeom prst="rect">
            <a:avLst/>
          </a:prstGeom>
          <a:noFill/>
        </p:spPr>
        <p:txBody>
          <a:bodyPr wrap="square" rtlCol="0">
            <a:spAutoFit/>
          </a:bodyPr>
          <a:lstStyle/>
          <a:p>
            <a:pPr marL="342900" indent="-342900" algn="l">
              <a:buFont typeface="Wingdings"/>
              <a:buChar char="§"/>
            </a:pPr>
            <a:r>
              <a:rPr lang="fr-FR" sz="1900" b="0" i="0" dirty="0" smtClean="0">
                <a:solidFill>
                  <a:schemeClr val="tx1"/>
                </a:solidFill>
                <a:latin typeface="Arial"/>
                <a:ea typeface="ＭＳ Ｐゴシック"/>
                <a:cs typeface="ＭＳ Ｐゴシック"/>
              </a:rPr>
              <a:t>Le minuteur du cache ARP supprime les entrées qui n'ont pas été utilisées pendant un certain temps</a:t>
            </a:r>
          </a:p>
          <a:p>
            <a:pPr marL="342900" indent="-342900" algn="l">
              <a:buFont typeface="Wingdings"/>
              <a:buChar char="§"/>
            </a:pPr>
            <a:endParaRPr lang="fr-FR" sz="1900" dirty="0" smtClean="0"/>
          </a:p>
          <a:p>
            <a:pPr marL="342900" indent="-342900" algn="l">
              <a:buFont typeface="Wingdings"/>
              <a:buChar char="§"/>
            </a:pPr>
            <a:r>
              <a:rPr lang="fr-FR" sz="1900" b="0" i="0" dirty="0" smtClean="0">
                <a:solidFill>
                  <a:schemeClr val="tx1"/>
                </a:solidFill>
                <a:latin typeface="Arial"/>
                <a:ea typeface="ＭＳ Ｐゴシック"/>
                <a:cs typeface="ＭＳ Ｐゴシック"/>
              </a:rPr>
              <a:t>Des commandes permettent aussi de supprimer manuellement la totalité ou une partie des entrées de la table ARP</a:t>
            </a:r>
          </a:p>
          <a:p>
            <a:pPr algn="l">
              <a:buNone/>
            </a:pPr>
            <a:endParaRPr lang="fr-FR" sz="1900" dirty="0" smtClean="0"/>
          </a:p>
          <a:p>
            <a:pPr algn="l">
              <a:buNone/>
            </a:pPr>
            <a:endParaRPr lang="fr-FR" sz="1900" dirty="0"/>
          </a:p>
        </p:txBody>
      </p:sp>
      <p:pic>
        <p:nvPicPr>
          <p:cNvPr id="18434" name="Picture 2"/>
          <p:cNvPicPr>
            <a:picLocks noChangeAspect="1" noChangeArrowheads="1"/>
          </p:cNvPicPr>
          <p:nvPr/>
        </p:nvPicPr>
        <p:blipFill>
          <a:blip r:embed="rId3" cstate="print"/>
          <a:stretch>
            <a:fillRect/>
          </a:stretch>
        </p:blipFill>
        <p:spPr bwMode="auto">
          <a:xfrm>
            <a:off x="2217927" y="2946382"/>
            <a:ext cx="4342643" cy="359411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Le protocole ARP</a:t>
            </a:r>
            <a:r>
              <a:rPr lang="fr-FR" sz="3200" b="1" i="0" dirty="0" smtClean="0">
                <a:solidFill>
                  <a:srgbClr val="708CA1"/>
                </a:solidFill>
                <a:latin typeface="Arial"/>
                <a:ea typeface="ＭＳ Ｐゴシック"/>
                <a:cs typeface="ＭＳ Ｐゴシック"/>
              </a:rPr>
              <a:t/>
            </a:r>
            <a:br>
              <a:rPr lang="fr-FR" sz="32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Tables ARP sur les périphériques réseau</a:t>
            </a:r>
            <a:endParaRPr lang="fr-FR" dirty="0">
              <a:latin typeface="Arial" charset="0"/>
            </a:endParaRPr>
          </a:p>
        </p:txBody>
      </p:sp>
      <p:pic>
        <p:nvPicPr>
          <p:cNvPr id="19458"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391225" y="1376710"/>
            <a:ext cx="6361550" cy="2513646"/>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9459" name="Picture 3"/>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391225" y="4089862"/>
            <a:ext cx="6447676" cy="241787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Problèmes liés au protocole ARP</a:t>
            </a:r>
            <a:br>
              <a:rPr lang="fr-FR" sz="18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Problèmes potentiels engendrés par ARP</a:t>
            </a:r>
            <a:endParaRPr lang="fr-FR" dirty="0">
              <a:latin typeface="Arial" charset="0"/>
            </a:endParaRPr>
          </a:p>
        </p:txBody>
      </p:sp>
      <p:pic>
        <p:nvPicPr>
          <p:cNvPr id="20482" name="Picture 2"/>
          <p:cNvPicPr>
            <a:picLocks noChangeAspect="1" noChangeArrowheads="1"/>
          </p:cNvPicPr>
          <p:nvPr/>
        </p:nvPicPr>
        <p:blipFill>
          <a:blip r:embed="rId3" cstate="print"/>
          <a:stretch>
            <a:fillRect/>
          </a:stretch>
        </p:blipFill>
        <p:spPr bwMode="auto">
          <a:xfrm>
            <a:off x="698027" y="1408654"/>
            <a:ext cx="6783427" cy="5075576"/>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2110371000"/>
      </p:ext>
    </p:extLst>
  </p:cSld>
  <p:clrMapOvr>
    <a:masterClrMapping/>
  </p:clrMapOvr>
  <p:transition spd="med">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a:xfrm>
            <a:off x="28768" y="724592"/>
            <a:ext cx="9102532" cy="838200"/>
          </a:xfrm>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Problèmes liés au protocole ARP</a:t>
            </a:r>
            <a:br>
              <a:rPr lang="fr-FR" sz="18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Limitation des problèmes engendrés par ARP</a:t>
            </a:r>
            <a:endParaRPr lang="fr-FR" dirty="0">
              <a:latin typeface="Arial" charset="0"/>
            </a:endParaRPr>
          </a:p>
        </p:txBody>
      </p:sp>
      <p:pic>
        <p:nvPicPr>
          <p:cNvPr id="11266" name="Picture 2"/>
          <p:cNvPicPr>
            <a:picLocks noChangeAspect="1" noChangeArrowheads="1"/>
          </p:cNvPicPr>
          <p:nvPr/>
        </p:nvPicPr>
        <p:blipFill>
          <a:blip r:embed="rId3" cstate="print"/>
          <a:stretch>
            <a:fillRect/>
          </a:stretch>
        </p:blipFill>
        <p:spPr bwMode="auto">
          <a:xfrm>
            <a:off x="1734768" y="1866233"/>
            <a:ext cx="5559853" cy="37090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484954065"/>
      </p:ext>
    </p:extLst>
  </p:cSld>
  <p:clrMapOvr>
    <a:masterClrMapping/>
  </p:clrMapOvr>
  <p:transition spd="med">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5.3</a:t>
            </a:r>
            <a:r>
              <a:rPr lang="fr-FR" sz="3200" b="1" i="0" dirty="0" smtClean="0">
                <a:solidFill>
                  <a:srgbClr val="708CA1"/>
                </a:solidFill>
                <a:latin typeface="Arial"/>
                <a:ea typeface="ＭＳ Ｐゴシック"/>
                <a:cs typeface="ＭＳ Ｐゴシック"/>
              </a:rPr>
              <a:t/>
            </a:r>
            <a:br>
              <a:rPr lang="fr-FR" sz="32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Les commutateurs LAN</a:t>
            </a:r>
            <a:endParaRPr lang="fr-FR" dirty="0">
              <a:latin typeface="Arial" charset="0"/>
            </a:endParaRPr>
          </a:p>
        </p:txBody>
      </p:sp>
    </p:spTree>
  </p:cSld>
  <p:clrMapOvr>
    <a:masterClrMapping/>
  </p:clrMapOvr>
  <p:transition spd="med">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a:xfrm>
            <a:off x="193868" y="737292"/>
            <a:ext cx="8772157" cy="838200"/>
          </a:xfrm>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La commutation</a:t>
            </a:r>
            <a:r>
              <a:rPr lang="fr-FR" sz="3200" b="1" i="0" dirty="0" smtClean="0">
                <a:solidFill>
                  <a:srgbClr val="708CA1"/>
                </a:solidFill>
                <a:latin typeface="Arial"/>
                <a:ea typeface="ＭＳ Ｐゴシック"/>
                <a:cs typeface="ＭＳ Ｐゴシック"/>
              </a:rPr>
              <a:t/>
            </a:r>
            <a:br>
              <a:rPr lang="fr-FR" sz="32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Principes fondamentaux des ports de commutateur</a:t>
            </a:r>
            <a:endParaRPr lang="fr-FR" dirty="0">
              <a:latin typeface="Arial" charset="0"/>
            </a:endParaRPr>
          </a:p>
        </p:txBody>
      </p:sp>
      <p:sp>
        <p:nvSpPr>
          <p:cNvPr id="2" name="TextBox 1"/>
          <p:cNvSpPr txBox="1"/>
          <p:nvPr/>
        </p:nvSpPr>
        <p:spPr>
          <a:xfrm>
            <a:off x="275770" y="1703614"/>
            <a:ext cx="8577943" cy="3748719"/>
          </a:xfrm>
          <a:prstGeom prst="rect">
            <a:avLst/>
          </a:prstGeom>
          <a:noFill/>
        </p:spPr>
        <p:txBody>
          <a:bodyPr wrap="square" rtlCol="0">
            <a:spAutoFit/>
          </a:bodyPr>
          <a:lstStyle/>
          <a:p>
            <a:pPr algn="l">
              <a:buNone/>
            </a:pPr>
            <a:r>
              <a:rPr lang="fr-FR" sz="2400" b="1" i="0" dirty="0" smtClean="0">
                <a:solidFill>
                  <a:schemeClr val="tx1"/>
                </a:solidFill>
                <a:latin typeface="Arial"/>
                <a:ea typeface="ＭＳ Ｐゴシック"/>
                <a:cs typeface="ＭＳ Ｐゴシック"/>
              </a:rPr>
              <a:t>Les commutateurs LAN de couche 2</a:t>
            </a:r>
          </a:p>
          <a:p>
            <a:pPr algn="l">
              <a:buNone/>
            </a:pPr>
            <a:endParaRPr lang="fr-FR" dirty="0" smtClean="0"/>
          </a:p>
          <a:p>
            <a:pPr marL="342900" indent="-342900" algn="l">
              <a:buFont typeface="Wingdings"/>
              <a:buChar char="§"/>
            </a:pPr>
            <a:r>
              <a:rPr lang="fr-FR" sz="2400" b="0" i="0" dirty="0" smtClean="0">
                <a:solidFill>
                  <a:schemeClr val="tx1"/>
                </a:solidFill>
                <a:latin typeface="Arial"/>
                <a:ea typeface="ＭＳ Ｐゴシック"/>
                <a:cs typeface="ＭＳ Ｐゴシック"/>
              </a:rPr>
              <a:t>Connectent les périphériques finaux à un équipement intermédiaire central sur la plupart des réseaux Ethernet</a:t>
            </a:r>
            <a:endParaRPr lang="fr-FR" dirty="0" smtClean="0"/>
          </a:p>
          <a:p>
            <a:pPr marL="342900" indent="-342900" algn="l">
              <a:buFont typeface="Wingdings"/>
              <a:buChar char="§"/>
            </a:pPr>
            <a:r>
              <a:rPr lang="fr-FR" sz="2400" b="0" i="0" dirty="0" smtClean="0">
                <a:solidFill>
                  <a:schemeClr val="tx1"/>
                </a:solidFill>
                <a:latin typeface="Arial"/>
                <a:ea typeface="ＭＳ Ｐゴシック"/>
                <a:cs typeface="ＭＳ Ｐゴシック"/>
              </a:rPr>
              <a:t>Effectuent la commutation et le filtrage en s'appuyant uniquement sur l'adresse MAC</a:t>
            </a:r>
          </a:p>
          <a:p>
            <a:pPr marL="342900" indent="-342900" algn="l">
              <a:buFont typeface="Wingdings"/>
              <a:buChar char="§"/>
            </a:pPr>
            <a:r>
              <a:rPr lang="fr-FR" sz="2400" b="0" i="0" dirty="0" smtClean="0">
                <a:solidFill>
                  <a:schemeClr val="tx1"/>
                </a:solidFill>
                <a:latin typeface="Arial"/>
                <a:ea typeface="ＭＳ Ｐゴシック"/>
                <a:cs typeface="ＭＳ Ｐゴシック"/>
              </a:rPr>
              <a:t>Créent une table d'adresses MAC qu'ils utilisent pour prendre les décisions relatives à la transmission</a:t>
            </a:r>
          </a:p>
          <a:p>
            <a:pPr marL="342900" indent="-342900" algn="l">
              <a:buFont typeface="Wingdings"/>
              <a:buChar char="§"/>
            </a:pPr>
            <a:r>
              <a:rPr lang="fr-FR" sz="2400" b="0" i="0" dirty="0" smtClean="0">
                <a:solidFill>
                  <a:schemeClr val="tx1"/>
                </a:solidFill>
                <a:latin typeface="Arial"/>
                <a:ea typeface="ＭＳ Ｐゴシック"/>
                <a:cs typeface="ＭＳ Ｐゴシック"/>
              </a:rPr>
              <a:t>Dépendent des routeurs pour transmettre les données d'un sous-réseau IP à l'autre</a:t>
            </a:r>
            <a:endParaRPr lang="fr-FR" dirty="0" smtClean="0"/>
          </a:p>
          <a:p>
            <a:pPr algn="l">
              <a:buNone/>
            </a:pPr>
            <a:endParaRPr lang="fr-FR" dirty="0"/>
          </a:p>
        </p:txBody>
      </p:sp>
    </p:spTree>
    <p:extLst>
      <p:ext uri="{BB962C8B-B14F-4D97-AF65-F5344CB8AC3E}">
        <p14:creationId xmlns="" xmlns:p14="http://schemas.microsoft.com/office/powerpoint/2010/main" val="833850446"/>
      </p:ext>
    </p:extLst>
  </p:cSld>
  <p:clrMapOvr>
    <a:masterClrMapping/>
  </p:clrMapOvr>
  <p:transition spd="med">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La commutation</a:t>
            </a:r>
            <a:r>
              <a:rPr lang="fr-FR" sz="3200" b="1" i="0" dirty="0" smtClean="0">
                <a:solidFill>
                  <a:srgbClr val="708CA1"/>
                </a:solidFill>
                <a:latin typeface="Arial"/>
                <a:ea typeface="ＭＳ Ｐゴシック"/>
                <a:cs typeface="ＭＳ Ｐゴシック"/>
              </a:rPr>
              <a:t/>
            </a:r>
            <a:br>
              <a:rPr lang="fr-FR" sz="32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Table d'adresses MAC du commutateur</a:t>
            </a:r>
            <a:endParaRPr lang="fr-FR" dirty="0">
              <a:latin typeface="Arial" charset="0"/>
            </a:endParaRPr>
          </a:p>
        </p:txBody>
      </p:sp>
      <p:sp>
        <p:nvSpPr>
          <p:cNvPr id="2" name="TextBox 1"/>
          <p:cNvSpPr txBox="1"/>
          <p:nvPr/>
        </p:nvSpPr>
        <p:spPr>
          <a:xfrm>
            <a:off x="290285" y="3047688"/>
            <a:ext cx="8679543" cy="3444020"/>
          </a:xfrm>
          <a:prstGeom prst="rect">
            <a:avLst/>
          </a:prstGeom>
          <a:noFill/>
        </p:spPr>
        <p:txBody>
          <a:bodyPr wrap="square" rtlCol="0">
            <a:spAutoFit/>
          </a:bodyPr>
          <a:lstStyle/>
          <a:p>
            <a:pPr marL="347655" indent="-347655" algn="l">
              <a:buNone/>
            </a:pPr>
            <a:r>
              <a:rPr lang="fr-FR" sz="2200" b="1" i="0" dirty="0" smtClean="0">
                <a:solidFill>
                  <a:schemeClr val="tx1"/>
                </a:solidFill>
                <a:latin typeface="Arial"/>
                <a:ea typeface="ＭＳ Ｐゴシック"/>
                <a:cs typeface="ＭＳ Ｐゴシック"/>
              </a:rPr>
              <a:t>1.</a:t>
            </a:r>
            <a:r>
              <a:rPr lang="fr-FR" sz="2200" b="0" i="0" dirty="0" smtClean="0">
                <a:solidFill>
                  <a:schemeClr val="tx1"/>
                </a:solidFill>
                <a:latin typeface="Arial"/>
                <a:ea typeface="ＭＳ Ｐゴシック"/>
                <a:cs typeface="ＭＳ Ｐゴシック"/>
              </a:rPr>
              <a:t> Le commutateur reçoit une trame de diffusion du PC 1 sur le port 1.</a:t>
            </a:r>
          </a:p>
          <a:p>
            <a:pPr marL="347655" indent="-347655" algn="l">
              <a:buNone/>
            </a:pPr>
            <a:r>
              <a:rPr lang="fr-FR" sz="2200" b="1" i="0" dirty="0" smtClean="0">
                <a:solidFill>
                  <a:schemeClr val="tx1"/>
                </a:solidFill>
                <a:latin typeface="Arial"/>
                <a:ea typeface="ＭＳ Ｐゴシック"/>
                <a:cs typeface="ＭＳ Ｐゴシック"/>
              </a:rPr>
              <a:t>2.</a:t>
            </a:r>
            <a:r>
              <a:rPr lang="fr-FR" sz="2200" b="0" i="0" dirty="0" smtClean="0">
                <a:solidFill>
                  <a:schemeClr val="tx1"/>
                </a:solidFill>
                <a:latin typeface="Arial"/>
                <a:ea typeface="ＭＳ Ｐゴシック"/>
                <a:cs typeface="ＭＳ Ｐゴシック"/>
              </a:rPr>
              <a:t> Le commutateur ajoute l'adresse MAC source et le port de commutateur ayant reçu la trame dans la table d'adresses.</a:t>
            </a:r>
          </a:p>
          <a:p>
            <a:pPr marL="347655" indent="-347655" algn="l">
              <a:buNone/>
            </a:pPr>
            <a:r>
              <a:rPr lang="fr-FR" sz="2200" b="1" i="0" dirty="0" smtClean="0">
                <a:solidFill>
                  <a:schemeClr val="tx1"/>
                </a:solidFill>
                <a:latin typeface="Arial"/>
                <a:ea typeface="ＭＳ Ｐゴシック"/>
                <a:cs typeface="ＭＳ Ｐゴシック"/>
              </a:rPr>
              <a:t>3.</a:t>
            </a:r>
            <a:r>
              <a:rPr lang="fr-FR" sz="2200" b="0" i="0" dirty="0" smtClean="0">
                <a:solidFill>
                  <a:schemeClr val="tx1"/>
                </a:solidFill>
                <a:latin typeface="Arial"/>
                <a:ea typeface="ＭＳ Ｐゴシック"/>
                <a:cs typeface="ＭＳ Ｐゴシック"/>
              </a:rPr>
              <a:t> L'adresse de destination étant une diffusion, le commutateur envoie la trame sur tous les ports, sauf celui sur lequel il l'a reçue.</a:t>
            </a:r>
          </a:p>
          <a:p>
            <a:pPr marL="347655" indent="-347655" algn="l">
              <a:buNone/>
            </a:pPr>
            <a:r>
              <a:rPr lang="fr-FR" sz="2200" b="1" i="0" dirty="0" smtClean="0">
                <a:solidFill>
                  <a:schemeClr val="tx1"/>
                </a:solidFill>
                <a:latin typeface="Arial"/>
                <a:ea typeface="ＭＳ Ｐゴシック"/>
                <a:cs typeface="ＭＳ Ｐゴシック"/>
              </a:rPr>
              <a:t>4.</a:t>
            </a:r>
            <a:r>
              <a:rPr lang="fr-FR" sz="2200" b="0" i="0" dirty="0" smtClean="0">
                <a:solidFill>
                  <a:schemeClr val="tx1"/>
                </a:solidFill>
                <a:latin typeface="Arial"/>
                <a:ea typeface="ＭＳ Ｐゴシック"/>
                <a:cs typeface="ＭＳ Ｐゴシック"/>
              </a:rPr>
              <a:t> Le périphérique de destination réagit à la diffusion en envoyant une trame de monodiffusion au PC 1.</a:t>
            </a:r>
          </a:p>
          <a:p>
            <a:pPr marL="347655" indent="-347655" algn="l">
              <a:buNone/>
            </a:pPr>
            <a:endParaRPr lang="fr-FR" sz="2200" dirty="0" smtClean="0"/>
          </a:p>
          <a:p>
            <a:pPr marL="347655" indent="-347655" algn="l">
              <a:buNone/>
            </a:pPr>
            <a:r>
              <a:rPr lang="fr-FR" sz="2200" b="0" i="0" dirty="0" smtClean="0">
                <a:solidFill>
                  <a:schemeClr val="tx1"/>
                </a:solidFill>
                <a:latin typeface="Arial"/>
                <a:ea typeface="ＭＳ Ｐゴシック"/>
                <a:cs typeface="ＭＳ Ｐゴシック"/>
              </a:rPr>
              <a:t>Suite…</a:t>
            </a:r>
            <a:endParaRPr lang="fr-FR" sz="2200" dirty="0"/>
          </a:p>
        </p:txBody>
      </p:sp>
      <p:pic>
        <p:nvPicPr>
          <p:cNvPr id="12290" name="Picture 2"/>
          <p:cNvPicPr>
            <a:picLocks noChangeAspect="1" noChangeArrowheads="1"/>
          </p:cNvPicPr>
          <p:nvPr/>
        </p:nvPicPr>
        <p:blipFill>
          <a:blip r:embed="rId3" cstate="print"/>
          <a:stretch>
            <a:fillRect/>
          </a:stretch>
        </p:blipFill>
        <p:spPr bwMode="auto">
          <a:xfrm>
            <a:off x="2513962" y="1228413"/>
            <a:ext cx="3997694" cy="1819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935865744"/>
      </p:ext>
    </p:extLst>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a:xfrm>
            <a:off x="177243" y="544021"/>
            <a:ext cx="8772157" cy="838200"/>
          </a:xfrm>
        </p:spPr>
        <p:txBody>
          <a:bodyPr/>
          <a:lstStyle/>
          <a:p>
            <a:pPr marL="457200" lvl="1" algn="l" defTabSz="814365">
              <a:spcBef>
                <a:spcPct val="0"/>
              </a:spcBef>
              <a:spcAft>
                <a:spcPct val="0"/>
              </a:spcAft>
              <a:buNone/>
            </a:pPr>
            <a:r>
              <a:rPr lang="fr-FR" sz="2400" b="1" i="0" dirty="0" smtClean="0">
                <a:solidFill>
                  <a:srgbClr val="708CA1"/>
                </a:solidFill>
                <a:latin typeface="Arial"/>
                <a:ea typeface="ＭＳ Ｐゴシック"/>
                <a:cs typeface="ＭＳ Ｐゴシック"/>
              </a:rPr>
              <a:t>5.1</a:t>
            </a:r>
            <a:r>
              <a:rPr lang="fr-FR" sz="4000" b="1" i="0" dirty="0" smtClean="0">
                <a:solidFill>
                  <a:srgbClr val="708CA1"/>
                </a:solidFill>
                <a:latin typeface="Arial"/>
                <a:ea typeface="ＭＳ Ｐゴシック"/>
                <a:cs typeface="ＭＳ Ｐゴシック"/>
              </a:rPr>
              <a:t/>
            </a:r>
            <a:br>
              <a:rPr lang="fr-FR" sz="40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Le protocole Ethernet</a:t>
            </a:r>
            <a:endParaRPr lang="fr-FR" sz="4000" dirty="0"/>
          </a:p>
        </p:txBody>
      </p:sp>
    </p:spTree>
  </p:cSld>
  <p:clrMapOvr>
    <a:masterClrMapping/>
  </p:clrMapOvr>
  <p:transition spd="med">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La commutation</a:t>
            </a:r>
            <a:r>
              <a:rPr lang="fr-FR" sz="3200" b="1" i="0" dirty="0" smtClean="0">
                <a:solidFill>
                  <a:srgbClr val="708CA1"/>
                </a:solidFill>
                <a:latin typeface="Arial"/>
                <a:ea typeface="ＭＳ Ｐゴシック"/>
                <a:cs typeface="ＭＳ Ｐゴシック"/>
              </a:rPr>
              <a:t/>
            </a:r>
            <a:br>
              <a:rPr lang="fr-FR" sz="32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Table d'adresses MAC du commutateur</a:t>
            </a:r>
            <a:endParaRPr lang="fr-FR" dirty="0">
              <a:latin typeface="Arial" charset="0"/>
            </a:endParaRPr>
          </a:p>
        </p:txBody>
      </p:sp>
      <p:sp>
        <p:nvSpPr>
          <p:cNvPr id="2" name="TextBox 1"/>
          <p:cNvSpPr txBox="1"/>
          <p:nvPr/>
        </p:nvSpPr>
        <p:spPr>
          <a:xfrm>
            <a:off x="290284" y="3076405"/>
            <a:ext cx="8679543" cy="3416320"/>
          </a:xfrm>
          <a:prstGeom prst="rect">
            <a:avLst/>
          </a:prstGeom>
          <a:noFill/>
        </p:spPr>
        <p:txBody>
          <a:bodyPr wrap="square" rtlCol="0">
            <a:spAutoFit/>
          </a:bodyPr>
          <a:lstStyle/>
          <a:p>
            <a:pPr marL="347655" indent="-347655" algn="l">
              <a:buNone/>
            </a:pPr>
            <a:r>
              <a:rPr lang="fr-FR" sz="2400" b="1" i="0" dirty="0" smtClean="0">
                <a:solidFill>
                  <a:schemeClr val="tx1"/>
                </a:solidFill>
                <a:latin typeface="Arial"/>
                <a:ea typeface="ＭＳ Ｐゴシック"/>
                <a:cs typeface="ＭＳ Ｐゴシック"/>
              </a:rPr>
              <a:t>5.</a:t>
            </a:r>
            <a:r>
              <a:rPr lang="fr-FR" sz="2400" b="0" i="0" dirty="0" smtClean="0">
                <a:solidFill>
                  <a:schemeClr val="tx1"/>
                </a:solidFill>
                <a:latin typeface="Arial"/>
                <a:ea typeface="ＭＳ Ｐゴシック"/>
                <a:cs typeface="ＭＳ Ｐゴシック"/>
              </a:rPr>
              <a:t> Le commutateur enregistre l'adresse MAC source du PC 2 et le numéro de port du commutateur ayant reçu la trame dans la table d'adresses. L'adresse de destination de la trame et le port qui lui est associé se trouvent dans la table d'adresses MAC.</a:t>
            </a:r>
          </a:p>
          <a:p>
            <a:pPr marL="347655" indent="-347655" algn="l">
              <a:buNone/>
            </a:pPr>
            <a:r>
              <a:rPr lang="fr-FR" sz="2400" b="1" i="0" dirty="0" smtClean="0">
                <a:solidFill>
                  <a:schemeClr val="tx1"/>
                </a:solidFill>
                <a:latin typeface="Arial"/>
                <a:ea typeface="ＭＳ Ｐゴシック"/>
                <a:cs typeface="ＭＳ Ｐゴシック"/>
              </a:rPr>
              <a:t>6.</a:t>
            </a:r>
            <a:r>
              <a:rPr lang="fr-FR" sz="2400" b="0" i="0" dirty="0" smtClean="0">
                <a:solidFill>
                  <a:schemeClr val="tx1"/>
                </a:solidFill>
                <a:latin typeface="Arial"/>
                <a:ea typeface="ＭＳ Ｐゴシック"/>
                <a:cs typeface="ＭＳ Ｐゴシック"/>
              </a:rPr>
              <a:t> Le commutateur peut alors transmettre les trames entre les périphériques source et de destination sans les diffuser partout, puisqu'il dispose des entrées qui identifient les ports associés dans la table d'adresses .</a:t>
            </a:r>
          </a:p>
          <a:p>
            <a:pPr algn="l">
              <a:buNone/>
            </a:pPr>
            <a:endParaRPr lang="fr-FR" dirty="0"/>
          </a:p>
        </p:txBody>
      </p:sp>
      <p:pic>
        <p:nvPicPr>
          <p:cNvPr id="12290" name="Picture 2"/>
          <p:cNvPicPr>
            <a:picLocks noChangeAspect="1" noChangeArrowheads="1"/>
          </p:cNvPicPr>
          <p:nvPr/>
        </p:nvPicPr>
        <p:blipFill>
          <a:blip r:embed="rId3" cstate="print"/>
          <a:stretch>
            <a:fillRect/>
          </a:stretch>
        </p:blipFill>
        <p:spPr bwMode="auto">
          <a:xfrm>
            <a:off x="2383333" y="1228413"/>
            <a:ext cx="3997694" cy="1819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640017625"/>
      </p:ext>
    </p:extLst>
  </p:cSld>
  <p:clrMapOvr>
    <a:masterClrMapping/>
  </p:clrMapOvr>
  <p:transition spd="med">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La commutation</a:t>
            </a:r>
            <a:br>
              <a:rPr lang="fr-FR" sz="18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Paramètres bidirectionnels</a:t>
            </a:r>
            <a:endParaRPr lang="fr-FR" dirty="0">
              <a:latin typeface="Arial" charset="0"/>
            </a:endParaRPr>
          </a:p>
        </p:txBody>
      </p:sp>
      <p:pic>
        <p:nvPicPr>
          <p:cNvPr id="21506" name="Picture 2"/>
          <p:cNvPicPr>
            <a:picLocks noChangeAspect="1" noChangeArrowheads="1"/>
          </p:cNvPicPr>
          <p:nvPr/>
        </p:nvPicPr>
        <p:blipFill>
          <a:blip r:embed="rId3" cstate="print"/>
          <a:stretch>
            <a:fillRect/>
          </a:stretch>
        </p:blipFill>
        <p:spPr bwMode="auto">
          <a:xfrm>
            <a:off x="1443049" y="1581977"/>
            <a:ext cx="6373145" cy="4968452"/>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La commutation</a:t>
            </a:r>
            <a:br>
              <a:rPr lang="fr-FR" sz="18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Auto-MDIX</a:t>
            </a:r>
            <a:endParaRPr lang="fr-FR" dirty="0">
              <a:latin typeface="Arial" charset="0"/>
            </a:endParaRPr>
          </a:p>
        </p:txBody>
      </p:sp>
      <p:pic>
        <p:nvPicPr>
          <p:cNvPr id="4" name="Picture 2"/>
          <p:cNvPicPr>
            <a:picLocks noChangeAspect="1" noChangeArrowheads="1"/>
          </p:cNvPicPr>
          <p:nvPr/>
        </p:nvPicPr>
        <p:blipFill>
          <a:blip r:embed="rId3" cstate="print"/>
          <a:stretch>
            <a:fillRect/>
          </a:stretch>
        </p:blipFill>
        <p:spPr bwMode="auto">
          <a:xfrm>
            <a:off x="1485900" y="1642686"/>
            <a:ext cx="5734050" cy="4656011"/>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1528555159"/>
      </p:ext>
    </p:extLst>
  </p:cSld>
  <p:clrMapOvr>
    <a:masterClrMapping/>
  </p:clrMapOvr>
  <p:transition spd="med">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a:xfrm>
            <a:off x="193868" y="724592"/>
            <a:ext cx="8772157" cy="838200"/>
          </a:xfrm>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La commutation</a:t>
            </a:r>
            <a:r>
              <a:rPr lang="fr-FR" sz="3200" b="1" i="0" dirty="0" smtClean="0">
                <a:solidFill>
                  <a:srgbClr val="708CA1"/>
                </a:solidFill>
                <a:latin typeface="Arial"/>
                <a:ea typeface="ＭＳ Ｐゴシック"/>
                <a:cs typeface="ＭＳ Ｐゴシック"/>
              </a:rPr>
              <a:t/>
            </a:r>
            <a:br>
              <a:rPr lang="fr-FR" sz="3200" b="1" i="0" dirty="0" smtClean="0">
                <a:solidFill>
                  <a:srgbClr val="708CA1"/>
                </a:solidFill>
                <a:latin typeface="Arial"/>
                <a:ea typeface="ＭＳ Ｐゴシック"/>
                <a:cs typeface="ＭＳ Ｐゴシック"/>
              </a:rPr>
            </a:br>
            <a:r>
              <a:rPr lang="fr-FR" sz="2800" b="1" i="0" dirty="0" smtClean="0">
                <a:solidFill>
                  <a:srgbClr val="708CA1"/>
                </a:solidFill>
                <a:latin typeface="Arial"/>
                <a:ea typeface="ＭＳ Ｐゴシック"/>
                <a:cs typeface="ＭＳ Ｐゴシック"/>
              </a:rPr>
              <a:t>Méthodes de transmission de trames sur les commutateurs Cisco</a:t>
            </a:r>
            <a:endParaRPr lang="fr-FR" sz="2800" dirty="0">
              <a:latin typeface="Arial" charset="0"/>
            </a:endParaRPr>
          </a:p>
        </p:txBody>
      </p:sp>
      <p:pic>
        <p:nvPicPr>
          <p:cNvPr id="23554" name="Picture 2"/>
          <p:cNvPicPr>
            <a:picLocks noChangeAspect="1" noChangeArrowheads="1"/>
          </p:cNvPicPr>
          <p:nvPr/>
        </p:nvPicPr>
        <p:blipFill>
          <a:blip r:embed="rId3" cstate="print"/>
          <a:stretch>
            <a:fillRect/>
          </a:stretch>
        </p:blipFill>
        <p:spPr bwMode="auto">
          <a:xfrm>
            <a:off x="2133379" y="1707307"/>
            <a:ext cx="4446750" cy="4976126"/>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La commutation</a:t>
            </a:r>
            <a:r>
              <a:rPr lang="fr-FR" sz="3200" b="1" i="0" dirty="0" smtClean="0">
                <a:solidFill>
                  <a:srgbClr val="708CA1"/>
                </a:solidFill>
                <a:latin typeface="Arial"/>
                <a:ea typeface="ＭＳ Ｐゴシック"/>
                <a:cs typeface="ＭＳ Ｐゴシック"/>
              </a:rPr>
              <a:t/>
            </a:r>
            <a:br>
              <a:rPr lang="fr-FR" sz="3200" b="1" i="0" dirty="0" smtClean="0">
                <a:solidFill>
                  <a:srgbClr val="708CA1"/>
                </a:solidFill>
                <a:latin typeface="Arial"/>
                <a:ea typeface="ＭＳ Ｐゴシック"/>
                <a:cs typeface="ＭＳ Ｐゴシック"/>
              </a:rPr>
            </a:br>
            <a:r>
              <a:rPr lang="fr-FR" sz="2800" b="1" i="0" dirty="0" smtClean="0">
                <a:solidFill>
                  <a:srgbClr val="708CA1"/>
                </a:solidFill>
                <a:latin typeface="Arial"/>
                <a:ea typeface="ＭＳ Ｐゴシック"/>
                <a:cs typeface="ＭＳ Ｐゴシック"/>
              </a:rPr>
              <a:t>Commutation cut-through</a:t>
            </a:r>
            <a:endParaRPr lang="fr-FR" sz="2800" dirty="0">
              <a:latin typeface="Arial" charset="0"/>
            </a:endParaRPr>
          </a:p>
        </p:txBody>
      </p:sp>
      <p:sp>
        <p:nvSpPr>
          <p:cNvPr id="3" name="Rectangle 2"/>
          <p:cNvSpPr/>
          <p:nvPr/>
        </p:nvSpPr>
        <p:spPr>
          <a:xfrm>
            <a:off x="5118100" y="1094609"/>
            <a:ext cx="3835792" cy="5078313"/>
          </a:xfrm>
          <a:prstGeom prst="rect">
            <a:avLst/>
          </a:prstGeom>
        </p:spPr>
        <p:txBody>
          <a:bodyPr wrap="square">
            <a:spAutoFit/>
          </a:bodyPr>
          <a:lstStyle/>
          <a:p>
            <a:pPr algn="l">
              <a:buNone/>
            </a:pPr>
            <a:r>
              <a:rPr lang="fr-FR" sz="2000" b="0" i="0" dirty="0" smtClean="0">
                <a:solidFill>
                  <a:schemeClr val="tx1"/>
                </a:solidFill>
                <a:latin typeface="Arial"/>
                <a:ea typeface="ＭＳ Ｐゴシック"/>
                <a:cs typeface="ＭＳ Ｐゴシック"/>
              </a:rPr>
              <a:t>Deux variantes :</a:t>
            </a:r>
            <a:endParaRPr lang="fr-FR" sz="2000" dirty="0" smtClean="0"/>
          </a:p>
          <a:p>
            <a:pPr algn="l">
              <a:buNone/>
            </a:pPr>
            <a:endParaRPr lang="fr-FR" sz="2000" b="1" dirty="0" smtClean="0"/>
          </a:p>
          <a:p>
            <a:pPr algn="l">
              <a:buNone/>
            </a:pPr>
            <a:r>
              <a:rPr lang="fr-FR" sz="2000" b="1" i="0" dirty="0" smtClean="0">
                <a:solidFill>
                  <a:schemeClr val="tx1"/>
                </a:solidFill>
                <a:latin typeface="Arial"/>
                <a:ea typeface="ＭＳ Ｐゴシック"/>
                <a:cs typeface="ＭＳ Ｐゴシック"/>
              </a:rPr>
              <a:t>Commutation Fast-Forward </a:t>
            </a:r>
            <a:r>
              <a:rPr lang="fr-FR" sz="2000" b="0" i="0" dirty="0" smtClean="0">
                <a:solidFill>
                  <a:schemeClr val="tx1"/>
                </a:solidFill>
                <a:latin typeface="Arial"/>
                <a:ea typeface="ＭＳ Ｐゴシック"/>
                <a:cs typeface="ＭＳ Ｐゴシック"/>
              </a:rPr>
              <a:t>: </a:t>
            </a:r>
            <a:endParaRPr lang="fr-FR" sz="2000" dirty="0" smtClean="0"/>
          </a:p>
          <a:p>
            <a:pPr marL="342900" indent="-342900" algn="l">
              <a:buFont typeface="Arial"/>
              <a:buChar char="•"/>
            </a:pPr>
            <a:r>
              <a:rPr lang="fr-FR" sz="2000" b="0" i="0" dirty="0" smtClean="0">
                <a:solidFill>
                  <a:schemeClr val="tx1"/>
                </a:solidFill>
                <a:latin typeface="Arial"/>
                <a:ea typeface="ＭＳ Ｐゴシック"/>
                <a:cs typeface="ＭＳ Ｐゴシック"/>
              </a:rPr>
              <a:t>Avec le temps de latence le plus faible, transmet un paquet immédiatement après la lecture de l'adresse de destination – commutation cut-through classique</a:t>
            </a:r>
            <a:endParaRPr lang="fr-FR" sz="2000" dirty="0" smtClean="0"/>
          </a:p>
          <a:p>
            <a:pPr algn="l">
              <a:buNone/>
            </a:pPr>
            <a:endParaRPr lang="fr-FR" sz="2000" b="1" dirty="0" smtClean="0"/>
          </a:p>
          <a:p>
            <a:pPr algn="l">
              <a:buNone/>
            </a:pPr>
            <a:r>
              <a:rPr lang="fr-FR" sz="2000" b="1" i="0" dirty="0" smtClean="0">
                <a:solidFill>
                  <a:schemeClr val="tx1"/>
                </a:solidFill>
                <a:latin typeface="Arial"/>
                <a:ea typeface="ＭＳ Ｐゴシック"/>
                <a:cs typeface="ＭＳ Ｐゴシック"/>
              </a:rPr>
              <a:t>Commutation Fragment-free </a:t>
            </a:r>
            <a:r>
              <a:rPr lang="fr-FR" sz="2000" b="0" i="0" dirty="0" smtClean="0">
                <a:solidFill>
                  <a:schemeClr val="tx1"/>
                </a:solidFill>
                <a:latin typeface="Arial"/>
                <a:ea typeface="ＭＳ Ｐゴシック"/>
                <a:cs typeface="ＭＳ Ｐゴシック"/>
              </a:rPr>
              <a:t>: </a:t>
            </a:r>
            <a:endParaRPr lang="fr-FR" sz="2000" dirty="0" smtClean="0"/>
          </a:p>
          <a:p>
            <a:pPr marL="342900" indent="-342900" algn="l">
              <a:buFont typeface="Arial"/>
              <a:buChar char="•"/>
            </a:pPr>
            <a:r>
              <a:rPr lang="fr-FR" sz="2000" b="0" i="0" dirty="0" smtClean="0">
                <a:solidFill>
                  <a:schemeClr val="tx1"/>
                </a:solidFill>
                <a:latin typeface="Arial"/>
                <a:ea typeface="ＭＳ Ｐゴシック"/>
                <a:cs typeface="ＭＳ Ｐゴシック"/>
              </a:rPr>
              <a:t>Le commutateur stocke les 64 premiers octets de la trame avant la transmission, la plupart des erreurs réseau et des collisions se produisant dans ces 64 premiers octets</a:t>
            </a:r>
            <a:endParaRPr lang="fr-FR" sz="2000" dirty="0"/>
          </a:p>
        </p:txBody>
      </p:sp>
      <p:pic>
        <p:nvPicPr>
          <p:cNvPr id="24578" name="Picture 2"/>
          <p:cNvPicPr>
            <a:picLocks noChangeAspect="1" noChangeArrowheads="1"/>
          </p:cNvPicPr>
          <p:nvPr/>
        </p:nvPicPr>
        <p:blipFill>
          <a:blip r:embed="rId3" cstate="print"/>
          <a:stretch>
            <a:fillRect/>
          </a:stretch>
        </p:blipFill>
        <p:spPr bwMode="auto">
          <a:xfrm>
            <a:off x="715073" y="1512127"/>
            <a:ext cx="4076494" cy="4494596"/>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220327844"/>
      </p:ext>
    </p:extLst>
  </p:cSld>
  <p:clrMapOvr>
    <a:masterClrMapping/>
  </p:clrMapOvr>
  <p:transition spd="med">
    <p:wipe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93868" y="775392"/>
            <a:ext cx="8772157" cy="838200"/>
          </a:xfrm>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La commutation</a:t>
            </a:r>
            <a:r>
              <a:rPr lang="fr-FR" sz="3200" b="1" i="0" dirty="0" smtClean="0">
                <a:solidFill>
                  <a:srgbClr val="708CA1"/>
                </a:solidFill>
                <a:latin typeface="Arial"/>
                <a:ea typeface="ＭＳ Ｐゴシック"/>
                <a:cs typeface="ＭＳ Ｐゴシック"/>
              </a:rPr>
              <a:t/>
            </a:r>
            <a:br>
              <a:rPr lang="fr-FR" sz="32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Mise en mémoire tampon sur les commutateurs</a:t>
            </a:r>
            <a:endParaRPr lang="fr-FR" dirty="0">
              <a:latin typeface="Arial" charset="0"/>
            </a:endParaRPr>
          </a:p>
        </p:txBody>
      </p:sp>
      <p:pic>
        <p:nvPicPr>
          <p:cNvPr id="25602" name="Picture 2"/>
          <p:cNvPicPr>
            <a:picLocks noChangeAspect="1" noChangeArrowheads="1"/>
          </p:cNvPicPr>
          <p:nvPr/>
        </p:nvPicPr>
        <p:blipFill>
          <a:blip r:embed="rId3" cstate="print"/>
          <a:stretch>
            <a:fillRect/>
          </a:stretch>
        </p:blipFill>
        <p:spPr bwMode="auto">
          <a:xfrm>
            <a:off x="393445" y="2377440"/>
            <a:ext cx="8114499" cy="2244436"/>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93868" y="737292"/>
            <a:ext cx="8772157" cy="838200"/>
          </a:xfrm>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Fixe ou modulaire</a:t>
            </a:r>
            <a:br>
              <a:rPr lang="fr-FR" sz="18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Avantages et inconvénients des configurations fixes et modulaires</a:t>
            </a:r>
            <a:endParaRPr lang="fr-FR" dirty="0">
              <a:latin typeface="Arial" charset="0"/>
            </a:endParaRPr>
          </a:p>
        </p:txBody>
      </p:sp>
      <p:pic>
        <p:nvPicPr>
          <p:cNvPr id="26626" name="Picture 2"/>
          <p:cNvPicPr>
            <a:picLocks noChangeAspect="1" noChangeArrowheads="1"/>
          </p:cNvPicPr>
          <p:nvPr/>
        </p:nvPicPr>
        <p:blipFill>
          <a:blip r:embed="rId3" cstate="print"/>
          <a:stretch>
            <a:fillRect/>
          </a:stretch>
        </p:blipFill>
        <p:spPr bwMode="auto">
          <a:xfrm>
            <a:off x="2021439" y="1790699"/>
            <a:ext cx="4886634" cy="4508502"/>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1254732528"/>
      </p:ext>
    </p:extLst>
  </p:cSld>
  <p:clrMapOvr>
    <a:masterClrMapping/>
  </p:clrMapOvr>
  <p:transition spd="med">
    <p:wipe dir="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93868" y="724592"/>
            <a:ext cx="8772157" cy="838200"/>
          </a:xfrm>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Fixe ou modulaire</a:t>
            </a:r>
            <a:br>
              <a:rPr lang="fr-FR" sz="18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Avantages et inconvénients des configurations fixes et modulaires</a:t>
            </a:r>
            <a:endParaRPr lang="fr-FR" dirty="0">
              <a:latin typeface="Arial" charset="0"/>
            </a:endParaRPr>
          </a:p>
        </p:txBody>
      </p:sp>
      <p:pic>
        <p:nvPicPr>
          <p:cNvPr id="18434" name="Picture 2"/>
          <p:cNvPicPr>
            <a:picLocks noChangeAspect="1" noChangeArrowheads="1"/>
          </p:cNvPicPr>
          <p:nvPr/>
        </p:nvPicPr>
        <p:blipFill>
          <a:blip r:embed="rId3" cstate="print"/>
          <a:stretch>
            <a:fillRect/>
          </a:stretch>
        </p:blipFill>
        <p:spPr bwMode="auto">
          <a:xfrm>
            <a:off x="1695054" y="1509713"/>
            <a:ext cx="5855491" cy="5198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171387372"/>
      </p:ext>
    </p:extLst>
  </p:cSld>
  <p:clrMapOvr>
    <a:masterClrMapping/>
  </p:clrMapOvr>
  <p:transition spd="med">
    <p:wipe dir="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93868" y="788092"/>
            <a:ext cx="8772157" cy="838200"/>
          </a:xfrm>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Fixe ou modulaire</a:t>
            </a:r>
            <a:br>
              <a:rPr lang="fr-FR" sz="18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Modules destinés aux slots des commutateurs Cisco</a:t>
            </a:r>
            <a:endParaRPr lang="fr-FR" dirty="0">
              <a:latin typeface="Arial" charset="0"/>
            </a:endParaRPr>
          </a:p>
        </p:txBody>
      </p:sp>
      <p:pic>
        <p:nvPicPr>
          <p:cNvPr id="20482"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167342" y="1637166"/>
            <a:ext cx="4110751" cy="473460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050562646"/>
      </p:ext>
    </p:extLst>
  </p:cSld>
  <p:clrMapOvr>
    <a:masterClrMapping/>
  </p:clrMapOvr>
  <p:transition spd="med">
    <p:wipe dir="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93868" y="838892"/>
            <a:ext cx="8772157" cy="838200"/>
          </a:xfrm>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La commutation de couche 3</a:t>
            </a:r>
            <a:br>
              <a:rPr lang="fr-FR" sz="18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Commutation de couche 2 et commutation de couche 3</a:t>
            </a:r>
            <a:endParaRPr lang="fr-FR" dirty="0">
              <a:latin typeface="Arial" charset="0"/>
            </a:endParaRPr>
          </a:p>
        </p:txBody>
      </p:sp>
      <p:pic>
        <p:nvPicPr>
          <p:cNvPr id="28674" name="Picture 2"/>
          <p:cNvPicPr>
            <a:picLocks noChangeAspect="1" noChangeArrowheads="1"/>
          </p:cNvPicPr>
          <p:nvPr/>
        </p:nvPicPr>
        <p:blipFill>
          <a:blip r:embed="rId3" cstate="print"/>
          <a:stretch>
            <a:fillRect/>
          </a:stretch>
        </p:blipFill>
        <p:spPr bwMode="auto">
          <a:xfrm>
            <a:off x="184265" y="1884040"/>
            <a:ext cx="4100444" cy="3574746"/>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28675" name="Picture 3"/>
          <p:cNvPicPr>
            <a:picLocks noChangeAspect="1" noChangeArrowheads="1"/>
          </p:cNvPicPr>
          <p:nvPr/>
        </p:nvPicPr>
        <p:blipFill>
          <a:blip r:embed="rId4" cstate="print"/>
          <a:stretch>
            <a:fillRect/>
          </a:stretch>
        </p:blipFill>
        <p:spPr bwMode="auto">
          <a:xfrm>
            <a:off x="4538667" y="1839800"/>
            <a:ext cx="4328855" cy="372141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3449993027"/>
      </p:ext>
    </p:extLst>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Le fonctionnement d'Ethernet</a:t>
            </a:r>
            <a:br>
              <a:rPr lang="fr-FR" sz="18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Les sous-couches LLC et MAC</a:t>
            </a:r>
            <a:endParaRPr lang="fr-FR" dirty="0">
              <a:latin typeface="Arial" charset="0"/>
            </a:endParaRPr>
          </a:p>
        </p:txBody>
      </p:sp>
      <p:sp>
        <p:nvSpPr>
          <p:cNvPr id="3" name="Content Placeholder 2"/>
          <p:cNvSpPr>
            <a:spLocks noGrp="1"/>
          </p:cNvSpPr>
          <p:nvPr>
            <p:ph idx="1"/>
          </p:nvPr>
        </p:nvSpPr>
        <p:spPr>
          <a:xfrm>
            <a:off x="213109" y="1379491"/>
            <a:ext cx="8733677" cy="4571365"/>
          </a:xfrm>
        </p:spPr>
        <p:txBody>
          <a:bodyPr/>
          <a:lstStyle/>
          <a:p>
            <a:pPr marL="0" indent="0" algn="l" defTabSz="814365">
              <a:spcBef>
                <a:spcPct val="50000"/>
              </a:spcBef>
              <a:spcAft>
                <a:spcPct val="0"/>
              </a:spcAft>
              <a:buNone/>
            </a:pPr>
            <a:r>
              <a:rPr lang="fr-FR" sz="2400" b="0" i="0" dirty="0" smtClean="0">
                <a:solidFill>
                  <a:srgbClr val="000000"/>
                </a:solidFill>
                <a:latin typeface="Arial"/>
                <a:ea typeface="ＭＳ Ｐゴシック"/>
                <a:cs typeface="ＭＳ Ｐゴシック"/>
              </a:rPr>
              <a:t>Ethernet </a:t>
            </a:r>
            <a:r>
              <a:rPr lang="fr-FR" sz="2400" b="0" i="0" dirty="0" smtClean="0">
                <a:solidFill>
                  <a:srgbClr val="000000"/>
                </a:solidFill>
                <a:latin typeface="Arial"/>
                <a:ea typeface="ＭＳ Ｐゴシック"/>
                <a:cs typeface="ＭＳ Ｐゴシック"/>
              </a:rPr>
              <a:t>  </a:t>
            </a:r>
            <a:endParaRPr lang="fr-FR" sz="2400" b="0" i="0" dirty="0" smtClean="0">
              <a:solidFill>
                <a:srgbClr val="000000"/>
              </a:solidFill>
              <a:latin typeface="Arial"/>
              <a:ea typeface="ＭＳ Ｐゴシック"/>
              <a:cs typeface="ＭＳ Ｐゴシック"/>
            </a:endParaRPr>
          </a:p>
          <a:p>
            <a:pPr marL="800100" lvl="1" indent="-342900" algn="l" defTabSz="814365">
              <a:spcBef>
                <a:spcPct val="35000"/>
              </a:spcBef>
              <a:spcAft>
                <a:spcPct val="0"/>
              </a:spcAft>
              <a:buClr>
                <a:srgbClr val="708CA1"/>
              </a:buClr>
              <a:buFont typeface="Arial"/>
              <a:buChar char="•"/>
            </a:pPr>
            <a:r>
              <a:rPr lang="fr-FR" sz="2000" b="0" i="0" dirty="0" smtClean="0">
                <a:solidFill>
                  <a:srgbClr val="000000"/>
                </a:solidFill>
                <a:latin typeface="Arial"/>
                <a:ea typeface="ＭＳ Ｐゴシック"/>
                <a:cs typeface="ＭＳ Ｐゴシック"/>
              </a:rPr>
              <a:t>La technologie LAN la plus répandue </a:t>
            </a:r>
          </a:p>
          <a:p>
            <a:pPr marL="800100" lvl="1" indent="-342900" algn="l" defTabSz="814365">
              <a:spcBef>
                <a:spcPct val="35000"/>
              </a:spcBef>
              <a:spcAft>
                <a:spcPct val="0"/>
              </a:spcAft>
              <a:buClr>
                <a:srgbClr val="708CA1"/>
              </a:buClr>
              <a:buFont typeface="Arial"/>
              <a:buChar char="•"/>
            </a:pPr>
            <a:r>
              <a:rPr lang="fr-FR" sz="2000" b="0" i="0" dirty="0" smtClean="0">
                <a:solidFill>
                  <a:srgbClr val="000000"/>
                </a:solidFill>
                <a:latin typeface="Arial"/>
                <a:ea typeface="ＭＳ Ｐゴシック"/>
                <a:cs typeface="ＭＳ Ｐゴシック"/>
              </a:rPr>
              <a:t>Fonctionne au niveau de la couche liaison de données et de la couche physique </a:t>
            </a:r>
          </a:p>
          <a:p>
            <a:pPr marL="800100" lvl="1" indent="-342900" algn="l" defTabSz="814365">
              <a:spcBef>
                <a:spcPct val="35000"/>
              </a:spcBef>
              <a:spcAft>
                <a:spcPct val="0"/>
              </a:spcAft>
              <a:buClr>
                <a:srgbClr val="708CA1"/>
              </a:buClr>
              <a:buFont typeface="Arial"/>
              <a:buChar char="•"/>
            </a:pPr>
            <a:r>
              <a:rPr lang="fr-FR" sz="2000" b="0" i="0" dirty="0" smtClean="0">
                <a:solidFill>
                  <a:srgbClr val="000000"/>
                </a:solidFill>
                <a:latin typeface="Arial"/>
                <a:ea typeface="ＭＳ Ｐゴシック"/>
                <a:cs typeface="ＭＳ Ｐゴシック"/>
              </a:rPr>
              <a:t>Famille de technologies réseau définies par les normes IEEE 802.2 et 802.3</a:t>
            </a:r>
          </a:p>
          <a:p>
            <a:pPr marL="800100" lvl="1" indent="-342900" algn="l" defTabSz="814365">
              <a:spcBef>
                <a:spcPct val="35000"/>
              </a:spcBef>
              <a:spcAft>
                <a:spcPct val="0"/>
              </a:spcAft>
              <a:buClr>
                <a:srgbClr val="708CA1"/>
              </a:buClr>
              <a:buFont typeface="Arial"/>
              <a:buChar char="•"/>
            </a:pPr>
            <a:r>
              <a:rPr lang="fr-FR" sz="2000" b="0" i="0" dirty="0" smtClean="0">
                <a:solidFill>
                  <a:srgbClr val="000000"/>
                </a:solidFill>
                <a:latin typeface="Arial"/>
                <a:ea typeface="ＭＳ Ｐゴシック"/>
                <a:cs typeface="ＭＳ Ｐゴシック"/>
              </a:rPr>
              <a:t>Prend en charge des bandes passantes de données de 10, 100, 1 000, 10 000, 40 000 et 100 000 Mbit/s (100 Gbit/s)</a:t>
            </a:r>
            <a:endParaRPr lang="fr-FR" dirty="0" smtClean="0"/>
          </a:p>
          <a:p>
            <a:pPr marL="0" indent="0" algn="l" defTabSz="814365">
              <a:spcBef>
                <a:spcPct val="50000"/>
              </a:spcBef>
              <a:spcAft>
                <a:spcPct val="0"/>
              </a:spcAft>
              <a:buNone/>
            </a:pPr>
            <a:r>
              <a:rPr lang="fr-FR" sz="2400" b="0" i="0" dirty="0" smtClean="0">
                <a:solidFill>
                  <a:srgbClr val="000000"/>
                </a:solidFill>
                <a:latin typeface="Arial"/>
                <a:ea typeface="ＭＳ Ｐゴシック"/>
                <a:cs typeface="ＭＳ Ｐゴシック"/>
              </a:rPr>
              <a:t>Normes </a:t>
            </a:r>
            <a:r>
              <a:rPr lang="fr-FR" sz="2400" b="0" i="0" smtClean="0">
                <a:solidFill>
                  <a:srgbClr val="000000"/>
                </a:solidFill>
                <a:latin typeface="Arial"/>
                <a:ea typeface="ＭＳ Ｐゴシック"/>
                <a:cs typeface="ＭＳ Ｐゴシック"/>
              </a:rPr>
              <a:t>Ethernet </a:t>
            </a:r>
            <a:r>
              <a:rPr lang="fr-FR" sz="2400" b="0" i="0" smtClean="0">
                <a:solidFill>
                  <a:srgbClr val="000000"/>
                </a:solidFill>
                <a:latin typeface="Arial"/>
                <a:ea typeface="ＭＳ Ｐゴシック"/>
                <a:cs typeface="ＭＳ Ｐゴシック"/>
              </a:rPr>
              <a:t> </a:t>
            </a:r>
            <a:endParaRPr lang="fr-FR" sz="2400" b="0" i="0" dirty="0" smtClean="0">
              <a:solidFill>
                <a:srgbClr val="000000"/>
              </a:solidFill>
              <a:latin typeface="Arial"/>
              <a:ea typeface="ＭＳ Ｐゴシック"/>
              <a:cs typeface="ＭＳ Ｐゴシック"/>
            </a:endParaRPr>
          </a:p>
          <a:p>
            <a:pPr marL="800100" lvl="1" indent="-342900" algn="l" defTabSz="814365">
              <a:spcBef>
                <a:spcPct val="35000"/>
              </a:spcBef>
              <a:spcAft>
                <a:spcPct val="0"/>
              </a:spcAft>
              <a:buClr>
                <a:srgbClr val="708CA1"/>
              </a:buClr>
              <a:buFont typeface="Arial"/>
              <a:buChar char="•"/>
            </a:pPr>
            <a:r>
              <a:rPr lang="fr-FR" sz="2000" b="0" i="0" dirty="0" smtClean="0">
                <a:solidFill>
                  <a:srgbClr val="000000"/>
                </a:solidFill>
                <a:latin typeface="Arial"/>
                <a:ea typeface="ＭＳ Ｐゴシック"/>
                <a:cs typeface="ＭＳ Ｐゴシック"/>
              </a:rPr>
              <a:t>Définissent les protocoles de couche 2 et les technologies de couche 1</a:t>
            </a:r>
          </a:p>
          <a:p>
            <a:pPr marL="800100" lvl="1" indent="-342900" algn="l" defTabSz="814365">
              <a:spcBef>
                <a:spcPct val="35000"/>
              </a:spcBef>
              <a:spcAft>
                <a:spcPct val="0"/>
              </a:spcAft>
              <a:buClr>
                <a:srgbClr val="708CA1"/>
              </a:buClr>
              <a:buFont typeface="Arial"/>
              <a:buChar char="•"/>
            </a:pPr>
            <a:r>
              <a:rPr lang="fr-FR" sz="2000" b="0" i="0" dirty="0" smtClean="0">
                <a:solidFill>
                  <a:srgbClr val="000000"/>
                </a:solidFill>
                <a:latin typeface="Arial"/>
                <a:ea typeface="ＭＳ Ｐゴシック"/>
                <a:cs typeface="ＭＳ Ｐゴシック"/>
              </a:rPr>
              <a:t>Deux sous-couches distinctes de la couche liaison de données pour fonctionner : LLC (Logical Link Control) et MAC</a:t>
            </a:r>
            <a:endParaRPr lang="fr-FR" dirty="0"/>
          </a:p>
        </p:txBody>
      </p:sp>
    </p:spTree>
  </p:cSld>
  <p:clrMapOvr>
    <a:masterClrMapping/>
  </p:clrMapOvr>
  <p:transition spd="med">
    <p:wipe dir="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La commutation de couche 3</a:t>
            </a:r>
            <a:br>
              <a:rPr lang="fr-FR" sz="18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Cisco Express Forwarding</a:t>
            </a:r>
            <a:endParaRPr lang="fr-FR" dirty="0">
              <a:latin typeface="Arial" charset="0"/>
            </a:endParaRPr>
          </a:p>
        </p:txBody>
      </p:sp>
      <p:sp>
        <p:nvSpPr>
          <p:cNvPr id="2" name="Rectangle 1"/>
          <p:cNvSpPr/>
          <p:nvPr/>
        </p:nvSpPr>
        <p:spPr>
          <a:xfrm>
            <a:off x="348343" y="1546198"/>
            <a:ext cx="8316686" cy="4745915"/>
          </a:xfrm>
          <a:prstGeom prst="rect">
            <a:avLst/>
          </a:prstGeom>
        </p:spPr>
        <p:txBody>
          <a:bodyPr wrap="square">
            <a:spAutoFit/>
          </a:bodyPr>
          <a:lstStyle/>
          <a:p>
            <a:pPr algn="l">
              <a:buNone/>
            </a:pPr>
            <a:r>
              <a:rPr lang="fr-FR" sz="2400" b="0" i="0" dirty="0" smtClean="0">
                <a:solidFill>
                  <a:schemeClr val="tx1"/>
                </a:solidFill>
                <a:latin typeface="Arial"/>
                <a:ea typeface="ＭＳ Ｐゴシック"/>
                <a:cs typeface="ＭＳ Ｐゴシック"/>
              </a:rPr>
              <a:t>Deux composants principaux : </a:t>
            </a:r>
          </a:p>
          <a:p>
            <a:pPr algn="l">
              <a:buNone/>
            </a:pPr>
            <a:endParaRPr lang="fr-FR" dirty="0" smtClean="0"/>
          </a:p>
          <a:p>
            <a:pPr marL="342900" indent="-342900" algn="l">
              <a:buFont typeface="Wingdings"/>
              <a:buChar char="§"/>
            </a:pPr>
            <a:r>
              <a:rPr lang="fr-FR" sz="2400" b="0" i="0" dirty="0" smtClean="0">
                <a:solidFill>
                  <a:schemeClr val="tx1"/>
                </a:solidFill>
                <a:latin typeface="Arial"/>
                <a:ea typeface="ＭＳ Ｐゴシック"/>
                <a:cs typeface="ＭＳ Ｐゴシック"/>
              </a:rPr>
              <a:t>Base FIB (Forwarding Information Base)</a:t>
            </a:r>
          </a:p>
          <a:p>
            <a:pPr marL="800100" lvl="1" indent="-342900" algn="l">
              <a:buFont typeface="Arial"/>
              <a:buChar char="•"/>
            </a:pPr>
            <a:r>
              <a:rPr lang="fr-FR" sz="2400" b="0" i="0" dirty="0" smtClean="0">
                <a:solidFill>
                  <a:schemeClr val="tx1"/>
                </a:solidFill>
                <a:latin typeface="Arial"/>
                <a:ea typeface="ＭＳ Ｐゴシック"/>
                <a:cs typeface="ＭＳ Ｐゴシック"/>
              </a:rPr>
              <a:t>Conçue comme une table de routage</a:t>
            </a:r>
          </a:p>
          <a:p>
            <a:pPr marL="800100" lvl="1" indent="-342900" algn="l">
              <a:buFont typeface="Arial"/>
              <a:buChar char="•"/>
            </a:pPr>
            <a:r>
              <a:rPr lang="fr-FR" sz="2400" b="0" i="0" dirty="0" smtClean="0">
                <a:solidFill>
                  <a:schemeClr val="tx1"/>
                </a:solidFill>
                <a:latin typeface="Arial"/>
                <a:ea typeface="ＭＳ Ｐゴシック"/>
                <a:cs typeface="ＭＳ Ｐゴシック"/>
              </a:rPr>
              <a:t>Un périphérique réseau utilise cette table pour prendre des décisions de commutation en fonction de la destination lors de l'utilisation de Cisco Express Forwarding</a:t>
            </a:r>
          </a:p>
          <a:p>
            <a:pPr marL="800100" lvl="1" indent="-342900" algn="l">
              <a:buFont typeface="Arial"/>
              <a:buChar char="•"/>
            </a:pPr>
            <a:r>
              <a:rPr lang="fr-FR" sz="2400" b="0" i="0" dirty="0" smtClean="0">
                <a:solidFill>
                  <a:schemeClr val="tx1"/>
                </a:solidFill>
                <a:latin typeface="Arial"/>
                <a:ea typeface="ＭＳ Ｐゴシック"/>
                <a:cs typeface="ＭＳ Ｐゴシック"/>
              </a:rPr>
              <a:t>Actualisée lorsqu'un changement survient sur le réseau ; elle contient toutes les routes connues</a:t>
            </a:r>
            <a:endParaRPr lang="fr-FR" dirty="0" smtClean="0"/>
          </a:p>
          <a:p>
            <a:pPr algn="l">
              <a:buNone/>
            </a:pPr>
            <a:endParaRPr lang="fr-FR" dirty="0" smtClean="0"/>
          </a:p>
          <a:p>
            <a:pPr marL="342900" indent="-342900" algn="l">
              <a:buFont typeface="Wingdings"/>
              <a:buChar char="§"/>
            </a:pPr>
            <a:r>
              <a:rPr lang="fr-FR" sz="2400" b="0" i="0" dirty="0" smtClean="0">
                <a:solidFill>
                  <a:schemeClr val="tx1"/>
                </a:solidFill>
                <a:latin typeface="Arial"/>
                <a:ea typeface="ＭＳ Ｐゴシック"/>
                <a:cs typeface="ＭＳ Ｐゴシック"/>
              </a:rPr>
              <a:t>Tables de contiguïté</a:t>
            </a:r>
          </a:p>
          <a:p>
            <a:pPr marL="800100" lvl="1" indent="-342900" algn="l">
              <a:buFont typeface="Arial"/>
              <a:buChar char="•"/>
            </a:pPr>
            <a:r>
              <a:rPr lang="fr-FR" sz="2400" b="0" i="0" dirty="0" smtClean="0">
                <a:solidFill>
                  <a:schemeClr val="tx1"/>
                </a:solidFill>
                <a:latin typeface="Arial"/>
                <a:ea typeface="ＭＳ Ｐゴシック"/>
                <a:cs typeface="ＭＳ Ｐゴシック"/>
              </a:rPr>
              <a:t>Gèrent les adresses de tronçon suivant de la couche 2 pour toutes les entrées FIB</a:t>
            </a:r>
            <a:r>
              <a:rPr lang="fr-FR" sz="2000" b="0" i="0" dirty="0" smtClean="0">
                <a:solidFill>
                  <a:schemeClr val="tx1"/>
                </a:solidFill>
                <a:latin typeface="Arial"/>
                <a:ea typeface="ＭＳ Ｐゴシック"/>
                <a:cs typeface="ＭＳ Ｐゴシック"/>
              </a:rPr>
              <a:t> </a:t>
            </a:r>
            <a:endParaRPr lang="fr-FR" sz="2000" dirty="0"/>
          </a:p>
        </p:txBody>
      </p:sp>
    </p:spTree>
    <p:extLst>
      <p:ext uri="{BB962C8B-B14F-4D97-AF65-F5344CB8AC3E}">
        <p14:creationId xmlns="" xmlns:p14="http://schemas.microsoft.com/office/powerpoint/2010/main" val="3520013185"/>
      </p:ext>
    </p:extLst>
  </p:cSld>
  <p:clrMapOvr>
    <a:masterClrMapping/>
  </p:clrMapOvr>
  <p:transition spd="med">
    <p:wipe dir="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La commutation de couche 3</a:t>
            </a:r>
            <a:br>
              <a:rPr lang="fr-FR" sz="18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Cisco Express Forwarding</a:t>
            </a:r>
            <a:endParaRPr lang="fr-FR" dirty="0">
              <a:latin typeface="Arial" charset="0"/>
            </a:endParaRPr>
          </a:p>
        </p:txBody>
      </p:sp>
      <p:pic>
        <p:nvPicPr>
          <p:cNvPr id="4" name="Picture 2"/>
          <p:cNvPicPr>
            <a:picLocks noChangeAspect="1" noChangeArrowheads="1"/>
          </p:cNvPicPr>
          <p:nvPr/>
        </p:nvPicPr>
        <p:blipFill>
          <a:blip r:embed="rId3" cstate="print"/>
          <a:stretch>
            <a:fillRect/>
          </a:stretch>
        </p:blipFill>
        <p:spPr bwMode="auto">
          <a:xfrm>
            <a:off x="1427288" y="1381124"/>
            <a:ext cx="5772764" cy="51339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2274754755"/>
      </p:ext>
    </p:extLst>
  </p:cSld>
  <p:clrMapOvr>
    <a:masterClrMapping/>
  </p:clrMapOvr>
  <p:transition spd="med">
    <p:wipe dir="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La commutation de couche 3</a:t>
            </a:r>
            <a:br>
              <a:rPr lang="fr-FR" sz="18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Types d'interface de couche 3</a:t>
            </a:r>
            <a:endParaRPr lang="fr-FR" dirty="0">
              <a:latin typeface="Arial" charset="0"/>
            </a:endParaRPr>
          </a:p>
        </p:txBody>
      </p:sp>
      <p:sp>
        <p:nvSpPr>
          <p:cNvPr id="3" name="Content Placeholder 2"/>
          <p:cNvSpPr>
            <a:spLocks noGrp="1"/>
          </p:cNvSpPr>
          <p:nvPr>
            <p:ph idx="1"/>
          </p:nvPr>
        </p:nvSpPr>
        <p:spPr>
          <a:xfrm>
            <a:off x="195180" y="1630504"/>
            <a:ext cx="8733677" cy="5086416"/>
          </a:xfrm>
        </p:spPr>
        <p:txBody>
          <a:bodyPr/>
          <a:lstStyle/>
          <a:p>
            <a:pPr marL="0" indent="0" algn="l" defTabSz="814365">
              <a:spcBef>
                <a:spcPct val="50000"/>
              </a:spcBef>
              <a:spcAft>
                <a:spcPct val="0"/>
              </a:spcAft>
              <a:buNone/>
            </a:pPr>
            <a:r>
              <a:rPr lang="fr-FR" sz="2400" b="0" i="0" dirty="0" smtClean="0">
                <a:solidFill>
                  <a:srgbClr val="000000"/>
                </a:solidFill>
                <a:latin typeface="Arial"/>
                <a:ea typeface="ＭＳ Ｐゴシック"/>
                <a:cs typeface="ＭＳ Ｐゴシック"/>
              </a:rPr>
              <a:t>Les principaux types d'interface de couche 3 sont les suivants :</a:t>
            </a:r>
            <a:endParaRPr lang="fr-FR" dirty="0" smtClean="0"/>
          </a:p>
          <a:p>
            <a:pPr marL="236555" indent="-236555" algn="l" defTabSz="814365">
              <a:lnSpc>
                <a:spcPct val="95000"/>
              </a:lnSpc>
              <a:spcBef>
                <a:spcPct val="50000"/>
              </a:spcBef>
              <a:spcAft>
                <a:spcPct val="0"/>
              </a:spcAft>
              <a:buClr>
                <a:srgbClr val="708CA1"/>
              </a:buClr>
              <a:buFont typeface="Wingdings"/>
              <a:buChar char="§"/>
            </a:pPr>
            <a:r>
              <a:rPr lang="fr-FR" sz="2400" b="1" i="0" dirty="0" smtClean="0">
                <a:solidFill>
                  <a:srgbClr val="000000"/>
                </a:solidFill>
                <a:latin typeface="Arial"/>
                <a:ea typeface="ＭＳ Ｐゴシック"/>
                <a:cs typeface="ＭＳ Ｐゴシック"/>
              </a:rPr>
              <a:t>Interface virtuelle de commutateur (SVI) :</a:t>
            </a:r>
            <a:r>
              <a:rPr lang="fr-FR" sz="2400" b="0" i="0" dirty="0" smtClean="0">
                <a:solidFill>
                  <a:srgbClr val="000000"/>
                </a:solidFill>
                <a:latin typeface="Arial"/>
                <a:ea typeface="ＭＳ Ｐゴシック"/>
                <a:cs typeface="ＭＳ Ｐゴシック"/>
              </a:rPr>
              <a:t> sur un commutateur, interface logique associée à un réseau local virtuel (VLAN).</a:t>
            </a:r>
          </a:p>
          <a:p>
            <a:pPr marL="236555" indent="-236555" algn="l" defTabSz="814365">
              <a:lnSpc>
                <a:spcPct val="95000"/>
              </a:lnSpc>
              <a:spcBef>
                <a:spcPct val="50000"/>
              </a:spcBef>
              <a:spcAft>
                <a:spcPct val="0"/>
              </a:spcAft>
              <a:buClr>
                <a:srgbClr val="708CA1"/>
              </a:buClr>
              <a:buFont typeface="Wingdings"/>
              <a:buChar char="§"/>
            </a:pPr>
            <a:r>
              <a:rPr lang="fr-FR" sz="2400" b="1" i="0" dirty="0" smtClean="0">
                <a:solidFill>
                  <a:srgbClr val="000000"/>
                </a:solidFill>
                <a:latin typeface="Arial"/>
                <a:ea typeface="ＭＳ Ｐゴシック"/>
                <a:cs typeface="ＭＳ Ｐゴシック"/>
              </a:rPr>
              <a:t>Port routé :</a:t>
            </a:r>
            <a:r>
              <a:rPr lang="fr-FR" sz="2400" b="0" i="0" dirty="0" smtClean="0">
                <a:solidFill>
                  <a:srgbClr val="000000"/>
                </a:solidFill>
                <a:latin typeface="Arial"/>
                <a:ea typeface="ＭＳ Ｐゴシック"/>
                <a:cs typeface="ＭＳ Ｐゴシック"/>
              </a:rPr>
              <a:t> sur un commutateur de couche 3, port physique configuré pour faire office de port de routeur. Pour configurer ces ports, mettez l'interface en mode couche 3 avec la commande de configuration </a:t>
            </a:r>
            <a:r>
              <a:rPr lang="fr-FR" sz="2400" b="1" i="0" dirty="0" smtClean="0">
                <a:solidFill>
                  <a:srgbClr val="000000"/>
                </a:solidFill>
                <a:latin typeface="Arial"/>
                <a:ea typeface="ＭＳ Ｐゴシック"/>
                <a:cs typeface="ＭＳ Ｐゴシック"/>
              </a:rPr>
              <a:t>no switchport. </a:t>
            </a:r>
          </a:p>
          <a:p>
            <a:pPr marL="236555" indent="-236555" algn="l" defTabSz="814365">
              <a:lnSpc>
                <a:spcPct val="95000"/>
              </a:lnSpc>
              <a:spcBef>
                <a:spcPct val="50000"/>
              </a:spcBef>
              <a:spcAft>
                <a:spcPct val="0"/>
              </a:spcAft>
              <a:buClr>
                <a:srgbClr val="708CA1"/>
              </a:buClr>
              <a:buFont typeface="Wingdings"/>
              <a:buChar char="§"/>
            </a:pPr>
            <a:r>
              <a:rPr lang="fr-FR" sz="2400" b="1" i="0" dirty="0" smtClean="0">
                <a:solidFill>
                  <a:srgbClr val="000000"/>
                </a:solidFill>
                <a:latin typeface="Arial"/>
                <a:ea typeface="ＭＳ Ｐゴシック"/>
                <a:cs typeface="ＭＳ Ｐゴシック"/>
              </a:rPr>
              <a:t>EtherChannel sur la couche 3 :</a:t>
            </a:r>
            <a:r>
              <a:rPr lang="fr-FR" sz="2400" b="0" i="0" dirty="0" smtClean="0">
                <a:solidFill>
                  <a:srgbClr val="000000"/>
                </a:solidFill>
                <a:latin typeface="Arial"/>
                <a:ea typeface="ＭＳ Ｐゴシック"/>
                <a:cs typeface="ＭＳ Ｐゴシック"/>
              </a:rPr>
              <a:t> interface logique d'un périphérique Cisco associé à un </a:t>
            </a:r>
            <a:r>
              <a:rPr lang="fr-FR" sz="2400" b="0" i="1" dirty="0" smtClean="0">
                <a:solidFill>
                  <a:srgbClr val="000000"/>
                </a:solidFill>
                <a:latin typeface="Arial"/>
                <a:ea typeface="ＭＳ Ｐゴシック"/>
                <a:cs typeface="ＭＳ Ｐゴシック"/>
              </a:rPr>
              <a:t>ensemble</a:t>
            </a:r>
            <a:r>
              <a:rPr lang="fr-FR" sz="2400" b="0" i="0" dirty="0" smtClean="0">
                <a:solidFill>
                  <a:srgbClr val="000000"/>
                </a:solidFill>
                <a:latin typeface="Arial"/>
                <a:ea typeface="ＭＳ Ｐゴシック"/>
                <a:cs typeface="ＭＳ Ｐゴシック"/>
              </a:rPr>
              <a:t> de ports routés.</a:t>
            </a:r>
          </a:p>
          <a:p>
            <a:pPr marL="236555" indent="-236555" algn="l" defTabSz="814365">
              <a:lnSpc>
                <a:spcPct val="95000"/>
              </a:lnSpc>
              <a:spcBef>
                <a:spcPct val="50000"/>
              </a:spcBef>
              <a:spcAft>
                <a:spcPct val="0"/>
              </a:spcAft>
              <a:buClr>
                <a:srgbClr val="708CA1"/>
              </a:buClr>
              <a:buFont typeface="Wingdings"/>
              <a:buChar char="§"/>
            </a:pPr>
            <a:endParaRPr lang="fr-FR" dirty="0"/>
          </a:p>
        </p:txBody>
      </p:sp>
    </p:spTree>
    <p:extLst>
      <p:ext uri="{BB962C8B-B14F-4D97-AF65-F5344CB8AC3E}">
        <p14:creationId xmlns="" xmlns:p14="http://schemas.microsoft.com/office/powerpoint/2010/main" val="611912328"/>
      </p:ext>
    </p:extLst>
  </p:cSld>
  <p:clrMapOvr>
    <a:masterClrMapping/>
  </p:clrMapOvr>
  <p:transition spd="med">
    <p:wipe dir="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93868" y="737292"/>
            <a:ext cx="8772157" cy="838200"/>
          </a:xfrm>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La commutation de couche 3</a:t>
            </a:r>
            <a:br>
              <a:rPr lang="fr-FR" sz="1800" b="1" i="0" dirty="0" smtClean="0">
                <a:solidFill>
                  <a:srgbClr val="708CA1"/>
                </a:solidFill>
                <a:latin typeface="Arial"/>
                <a:ea typeface="ＭＳ Ｐゴシック"/>
                <a:cs typeface="ＭＳ Ｐゴシック"/>
              </a:rPr>
            </a:br>
            <a:r>
              <a:rPr lang="fr-FR" sz="2800" b="1" i="0" dirty="0" smtClean="0">
                <a:solidFill>
                  <a:srgbClr val="708CA1"/>
                </a:solidFill>
                <a:latin typeface="Arial"/>
                <a:ea typeface="ＭＳ Ｐゴシック"/>
                <a:cs typeface="ＭＳ Ｐゴシック"/>
              </a:rPr>
              <a:t>Configuration d'un port routé sur un commutateur de couche 3</a:t>
            </a:r>
            <a:endParaRPr lang="fr-FR" sz="2800" dirty="0">
              <a:latin typeface="Arial" charset="0"/>
            </a:endParaRPr>
          </a:p>
        </p:txBody>
      </p:sp>
      <p:pic>
        <p:nvPicPr>
          <p:cNvPr id="29699" name="Picture 3"/>
          <p:cNvPicPr>
            <a:picLocks noChangeAspect="1" noChangeArrowheads="1"/>
          </p:cNvPicPr>
          <p:nvPr/>
        </p:nvPicPr>
        <p:blipFill>
          <a:blip r:embed="rId3" cstate="print"/>
          <a:stretch>
            <a:fillRect/>
          </a:stretch>
        </p:blipFill>
        <p:spPr bwMode="auto">
          <a:xfrm>
            <a:off x="1246723" y="1588165"/>
            <a:ext cx="6639974" cy="484588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3583016735"/>
      </p:ext>
    </p:extLst>
  </p:cSld>
  <p:clrMapOvr>
    <a:masterClrMapping/>
  </p:clrMapOvr>
  <p:transition spd="med">
    <p:wipe dir="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Chapitre 5</a:t>
            </a:r>
            <a:br>
              <a:rPr lang="fr-FR" sz="1800" b="1" i="0" dirty="0" smtClean="0">
                <a:solidFill>
                  <a:srgbClr val="708CA1"/>
                </a:solidFill>
                <a:latin typeface="Arial"/>
                <a:ea typeface="ＭＳ Ｐゴシック"/>
                <a:cs typeface="ＭＳ Ｐゴシック"/>
              </a:rPr>
            </a:br>
            <a:r>
              <a:rPr lang="fr-FR" sz="2800" b="1" i="0" dirty="0" smtClean="0">
                <a:solidFill>
                  <a:srgbClr val="708CA1"/>
                </a:solidFill>
                <a:latin typeface="Arial"/>
                <a:ea typeface="ＭＳ Ｐゴシック"/>
                <a:cs typeface="ＭＳ Ｐゴシック"/>
              </a:rPr>
              <a:t>Résumé</a:t>
            </a:r>
            <a:endParaRPr lang="fr-FR" sz="2800" dirty="0">
              <a:latin typeface="Arial" charset="0"/>
            </a:endParaRPr>
          </a:p>
        </p:txBody>
      </p:sp>
      <p:sp>
        <p:nvSpPr>
          <p:cNvPr id="3" name="Content Placeholder 2"/>
          <p:cNvSpPr>
            <a:spLocks noGrp="1"/>
          </p:cNvSpPr>
          <p:nvPr>
            <p:ph idx="1"/>
          </p:nvPr>
        </p:nvSpPr>
        <p:spPr/>
        <p:txBody>
          <a:bodyPr>
            <a:normAutofit lnSpcReduction="10000"/>
          </a:bodyPr>
          <a:lstStyle/>
          <a:p>
            <a:pPr marL="236555" indent="-236555" algn="l" defTabSz="814365">
              <a:lnSpc>
                <a:spcPct val="95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Ethernet est la technologie LAN la plus répandue aujourd'hui.</a:t>
            </a:r>
          </a:p>
          <a:p>
            <a:pPr marL="236555" indent="-236555" algn="l" defTabSz="814365">
              <a:lnSpc>
                <a:spcPct val="95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Les normes Ethernet définissent à la fois les protocoles de la couche 2 et les technologies de la couche 1. </a:t>
            </a:r>
          </a:p>
          <a:p>
            <a:pPr marL="236555" indent="-236555" algn="l" defTabSz="814365">
              <a:lnSpc>
                <a:spcPct val="110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La structure de trame Ethernet ajoute des en-têtes et des codes de fin à l'unité de données de protocole de la couche 3 pour encapsuler le message envoyé.</a:t>
            </a:r>
          </a:p>
          <a:p>
            <a:pPr marL="236555" indent="-236555" algn="l" defTabSz="814365">
              <a:lnSpc>
                <a:spcPct val="95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Conformément aux spécifications des normes IEEE 802.2/3, la trame Ethernet fournit un adressage MAC et un contrôle des erreurs.</a:t>
            </a:r>
          </a:p>
          <a:p>
            <a:pPr marL="236555" indent="-236555" algn="l" defTabSz="814365">
              <a:lnSpc>
                <a:spcPct val="95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Le remplacement des concentrateurs par des commutateurs sur le réseau local a permis de réduire les risques de collision de trames dans les liaisons bidirectionnelles non simultanées. </a:t>
            </a:r>
          </a:p>
          <a:p>
            <a:pPr marL="0" indent="0" algn="l" defTabSz="814365">
              <a:spcBef>
                <a:spcPct val="50000"/>
              </a:spcBef>
              <a:spcAft>
                <a:spcPct val="0"/>
              </a:spcAft>
              <a:buNone/>
            </a:pPr>
            <a:endParaRPr lang="fr-FR" dirty="0"/>
          </a:p>
        </p:txBody>
      </p:sp>
    </p:spTree>
    <p:extLst>
      <p:ext uri="{BB962C8B-B14F-4D97-AF65-F5344CB8AC3E}">
        <p14:creationId xmlns="" xmlns:p14="http://schemas.microsoft.com/office/powerpoint/2010/main" val="4281072833"/>
      </p:ext>
    </p:extLst>
  </p:cSld>
  <p:clrMapOvr>
    <a:masterClrMapping/>
  </p:clrMapOvr>
  <p:transition spd="med">
    <p:wipe dir="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Chapitre 5</a:t>
            </a:r>
            <a:br>
              <a:rPr lang="fr-FR" sz="1800" b="1" i="0" dirty="0" smtClean="0">
                <a:solidFill>
                  <a:srgbClr val="708CA1"/>
                </a:solidFill>
                <a:latin typeface="Arial"/>
                <a:ea typeface="ＭＳ Ｐゴシック"/>
                <a:cs typeface="ＭＳ Ｐゴシック"/>
              </a:rPr>
            </a:br>
            <a:r>
              <a:rPr lang="fr-FR" sz="2800" b="1" i="0" dirty="0" smtClean="0">
                <a:solidFill>
                  <a:srgbClr val="708CA1"/>
                </a:solidFill>
                <a:latin typeface="Arial"/>
                <a:ea typeface="ＭＳ Ｐゴシック"/>
                <a:cs typeface="ＭＳ Ｐゴシック"/>
              </a:rPr>
              <a:t>Résumé</a:t>
            </a:r>
            <a:endParaRPr lang="fr-FR" sz="2800" dirty="0">
              <a:latin typeface="Arial" charset="0"/>
            </a:endParaRPr>
          </a:p>
        </p:txBody>
      </p:sp>
      <p:sp>
        <p:nvSpPr>
          <p:cNvPr id="3" name="Content Placeholder 2"/>
          <p:cNvSpPr>
            <a:spLocks noGrp="1"/>
          </p:cNvSpPr>
          <p:nvPr>
            <p:ph idx="1"/>
          </p:nvPr>
        </p:nvSpPr>
        <p:spPr/>
        <p:txBody>
          <a:bodyPr>
            <a:normAutofit fontScale="92500" lnSpcReduction="10000"/>
          </a:bodyPr>
          <a:lstStyle/>
          <a:p>
            <a:pPr marL="236555" indent="-236555" algn="l" defTabSz="814365">
              <a:lnSpc>
                <a:spcPct val="110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L'adressage de la couche 2 fourni par Ethernet prend en charge les différents types de communications : monodiffusion, diffusion et multidiffusion. </a:t>
            </a:r>
          </a:p>
          <a:p>
            <a:pPr marL="236555" indent="-236555" algn="l" defTabSz="814365">
              <a:lnSpc>
                <a:spcPct val="110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Ethernet utilise le protocole ARP pour déterminer les adresses MAC de destination et les mapper à des adresses de couche de réseau connues.</a:t>
            </a:r>
          </a:p>
          <a:p>
            <a:pPr marL="236555" indent="-236555" algn="l" defTabSz="814365">
              <a:lnSpc>
                <a:spcPct val="110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Chaque nœud sur un réseau IP possède une adresse MAC et une adresse IP. </a:t>
            </a:r>
          </a:p>
          <a:p>
            <a:pPr marL="236555" indent="-236555" algn="l" defTabSz="814365">
              <a:lnSpc>
                <a:spcPct val="110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Le protocole ARP résout les adresses IPv4 en adresses MAC et met à jour une table des mappages.</a:t>
            </a:r>
          </a:p>
          <a:p>
            <a:pPr marL="236555" indent="-236555" algn="l" defTabSz="814365">
              <a:lnSpc>
                <a:spcPct val="110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Un commutateur de couche 2 génère une table d'adresses MAC qu'il utilise pour des décisions de transmission. </a:t>
            </a:r>
            <a:endParaRPr lang="fr-FR" sz="2400" b="0" i="0" dirty="0">
              <a:solidFill>
                <a:srgbClr val="000000"/>
              </a:solidFill>
              <a:latin typeface="Arial"/>
              <a:ea typeface="ＭＳ Ｐゴシック"/>
              <a:cs typeface="ＭＳ Ｐゴシック"/>
            </a:endParaRPr>
          </a:p>
        </p:txBody>
      </p:sp>
    </p:spTree>
    <p:extLst>
      <p:ext uri="{BB962C8B-B14F-4D97-AF65-F5344CB8AC3E}">
        <p14:creationId xmlns="" xmlns:p14="http://schemas.microsoft.com/office/powerpoint/2010/main" val="638313978"/>
      </p:ext>
    </p:extLst>
  </p:cSld>
  <p:clrMapOvr>
    <a:masterClrMapping/>
  </p:clrMapOvr>
  <p:transition spd="med">
    <p:wipe dir="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Chapitre 5</a:t>
            </a:r>
            <a:br>
              <a:rPr lang="fr-FR" sz="1800" b="1" i="0" dirty="0" smtClean="0">
                <a:solidFill>
                  <a:srgbClr val="708CA1"/>
                </a:solidFill>
                <a:latin typeface="Arial"/>
                <a:ea typeface="ＭＳ Ｐゴシック"/>
                <a:cs typeface="ＭＳ Ｐゴシック"/>
              </a:rPr>
            </a:br>
            <a:r>
              <a:rPr lang="fr-FR" sz="2800" b="1" i="0" dirty="0" smtClean="0">
                <a:solidFill>
                  <a:srgbClr val="708CA1"/>
                </a:solidFill>
                <a:latin typeface="Arial"/>
                <a:ea typeface="ＭＳ Ｐゴシック"/>
                <a:cs typeface="ＭＳ Ｐゴシック"/>
              </a:rPr>
              <a:t>Résumé</a:t>
            </a:r>
            <a:endParaRPr lang="fr-FR" sz="2800" dirty="0">
              <a:latin typeface="Arial" charset="0"/>
            </a:endParaRPr>
          </a:p>
        </p:txBody>
      </p:sp>
      <p:sp>
        <p:nvSpPr>
          <p:cNvPr id="3" name="Content Placeholder 2"/>
          <p:cNvSpPr>
            <a:spLocks noGrp="1"/>
          </p:cNvSpPr>
          <p:nvPr>
            <p:ph idx="1"/>
          </p:nvPr>
        </p:nvSpPr>
        <p:spPr/>
        <p:txBody>
          <a:bodyPr/>
          <a:lstStyle/>
          <a:p>
            <a:pPr marL="236555" indent="-236555" algn="l" defTabSz="814365">
              <a:lnSpc>
                <a:spcPct val="95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Les commutateurs de couche 3 peuvent également exécuter des fonctions de routage de la couche 3, ce qui réduit le besoin de routeurs dédiés sur un réseau local. </a:t>
            </a:r>
          </a:p>
          <a:p>
            <a:pPr marL="236555" indent="-236555" algn="l" defTabSz="814365">
              <a:lnSpc>
                <a:spcPct val="95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Les commutateurs de couche 3 disposent d'un matériel de commutation spécialisé, aussi l'acheminement des données est généralement aussi rapide que la commutation.</a:t>
            </a:r>
          </a:p>
          <a:p>
            <a:pPr marL="0" indent="0" algn="l" defTabSz="814365">
              <a:spcBef>
                <a:spcPct val="50000"/>
              </a:spcBef>
              <a:spcAft>
                <a:spcPct val="0"/>
              </a:spcAft>
              <a:buNone/>
            </a:pPr>
            <a:endParaRPr lang="fr-FR" dirty="0"/>
          </a:p>
        </p:txBody>
      </p:sp>
    </p:spTree>
    <p:extLst>
      <p:ext uri="{BB962C8B-B14F-4D97-AF65-F5344CB8AC3E}">
        <p14:creationId xmlns="" xmlns:p14="http://schemas.microsoft.com/office/powerpoint/2010/main" val="3809240586"/>
      </p:ext>
    </p:extLst>
  </p:cSld>
  <p:clrMapOvr>
    <a:masterClrMapping/>
  </p:clrMapOvr>
  <p:transition spd="med">
    <p:wipe dir="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82124" tIns="41061" rIns="82124" bIns="41061" anchor="ctr"/>
          <a:lstStyle/>
          <a:p>
            <a:endParaRPr lang="fr-FR" dirty="0"/>
          </a:p>
        </p:txBody>
      </p:sp>
      <p:pic>
        <p:nvPicPr>
          <p:cNvPr id="121858" name="Picture 3" descr="CNA_largo-onwhite"/>
          <p:cNvPicPr>
            <a:picLocks noChangeAspect="1" noChangeArrowheads="1"/>
          </p:cNvPicPr>
          <p:nvPr/>
        </p:nvPicPr>
        <p:blipFill>
          <a:blip r:embed="rId2" cstate="email">
            <a:extLst>
              <a:ext uri="{28A0092B-C50C-407E-A947-70E740481C1C}">
                <a14:useLocalDpi xmlns="" xmlns:a14="http://schemas.microsoft.com/office/drawing/2010/main" val="0"/>
              </a:ext>
            </a:extLst>
          </a:blip>
          <a:srcRect/>
          <a:stretch>
            <a:fillRect/>
          </a:stretch>
        </p:blipFill>
        <p:spPr bwMode="auto">
          <a:xfrm>
            <a:off x="1508125" y="2741613"/>
            <a:ext cx="6097588" cy="892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Le fonctionnement d'Ethernet</a:t>
            </a:r>
            <a:br>
              <a:rPr lang="fr-FR" sz="18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Les sous-couches LLC et MAC</a:t>
            </a:r>
            <a:endParaRPr lang="fr-FR" dirty="0">
              <a:latin typeface="Arial" charset="0"/>
            </a:endParaRPr>
          </a:p>
        </p:txBody>
      </p:sp>
      <p:pic>
        <p:nvPicPr>
          <p:cNvPr id="1026" name="Picture 2"/>
          <p:cNvPicPr>
            <a:picLocks noChangeAspect="1" noChangeArrowheads="1"/>
          </p:cNvPicPr>
          <p:nvPr/>
        </p:nvPicPr>
        <p:blipFill>
          <a:blip r:embed="rId3" cstate="print"/>
          <a:srcRect b="861"/>
          <a:stretch>
            <a:fillRect/>
          </a:stretch>
        </p:blipFill>
        <p:spPr bwMode="auto">
          <a:xfrm>
            <a:off x="1625601" y="1611085"/>
            <a:ext cx="5816600" cy="451514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70223159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Le fonctionnement d'Ethernet</a:t>
            </a:r>
            <a:br>
              <a:rPr lang="fr-FR" sz="18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Les sous-couches LLC et MAC</a:t>
            </a:r>
            <a:endParaRPr lang="fr-FR" dirty="0">
              <a:latin typeface="Arial" charset="0"/>
            </a:endParaRPr>
          </a:p>
        </p:txBody>
      </p:sp>
      <p:sp>
        <p:nvSpPr>
          <p:cNvPr id="3" name="Content Placeholder 2"/>
          <p:cNvSpPr>
            <a:spLocks noGrp="1"/>
          </p:cNvSpPr>
          <p:nvPr>
            <p:ph idx="1"/>
          </p:nvPr>
        </p:nvSpPr>
        <p:spPr>
          <a:xfrm>
            <a:off x="198595" y="1495605"/>
            <a:ext cx="8733677" cy="4977765"/>
          </a:xfrm>
        </p:spPr>
        <p:txBody>
          <a:bodyPr>
            <a:normAutofit fontScale="92500" lnSpcReduction="20000"/>
          </a:bodyPr>
          <a:lstStyle/>
          <a:p>
            <a:pPr marL="0" indent="0" algn="l" defTabSz="814365">
              <a:spcBef>
                <a:spcPct val="50000"/>
              </a:spcBef>
              <a:spcAft>
                <a:spcPct val="0"/>
              </a:spcAft>
              <a:buNone/>
            </a:pPr>
            <a:r>
              <a:rPr lang="fr-FR" sz="2400" b="1" i="0" dirty="0" smtClean="0">
                <a:solidFill>
                  <a:srgbClr val="000000"/>
                </a:solidFill>
                <a:latin typeface="Arial"/>
                <a:ea typeface="ＭＳ Ｐゴシック"/>
                <a:cs typeface="ＭＳ Ｐゴシック"/>
              </a:rPr>
              <a:t>LLC</a:t>
            </a:r>
            <a:endParaRPr lang="fr-FR" dirty="0" smtClean="0"/>
          </a:p>
          <a:p>
            <a:pPr marL="461955" indent="-342900" algn="l" defTabSz="814365">
              <a:spcBef>
                <a:spcPct val="50000"/>
              </a:spcBef>
              <a:spcAft>
                <a:spcPct val="0"/>
              </a:spcAft>
              <a:buClr>
                <a:srgbClr val="708CA1"/>
              </a:buClr>
              <a:buFont typeface="Arial"/>
              <a:buChar char="•"/>
            </a:pPr>
            <a:r>
              <a:rPr lang="fr-FR" sz="2400" b="0" i="0" dirty="0" smtClean="0">
                <a:solidFill>
                  <a:srgbClr val="000000"/>
                </a:solidFill>
                <a:latin typeface="Arial"/>
                <a:ea typeface="ＭＳ Ｐゴシック"/>
                <a:cs typeface="ＭＳ Ｐゴシック"/>
              </a:rPr>
              <a:t>Gère la communication entre la couche supérieure et la couche inférieure</a:t>
            </a:r>
          </a:p>
          <a:p>
            <a:pPr marL="461955" indent="-342900" algn="l" defTabSz="814365">
              <a:spcBef>
                <a:spcPct val="50000"/>
              </a:spcBef>
              <a:spcAft>
                <a:spcPct val="0"/>
              </a:spcAft>
              <a:buClr>
                <a:srgbClr val="708CA1"/>
              </a:buClr>
              <a:buFont typeface="Arial"/>
              <a:buChar char="•"/>
            </a:pPr>
            <a:r>
              <a:rPr lang="fr-FR" sz="2400" b="0" i="0" dirty="0" smtClean="0">
                <a:solidFill>
                  <a:srgbClr val="000000"/>
                </a:solidFill>
                <a:latin typeface="Arial"/>
                <a:ea typeface="ＭＳ Ｐゴシック"/>
                <a:cs typeface="ＭＳ Ｐゴシック"/>
              </a:rPr>
              <a:t>Prend les données du protocole réseau et ajoute des informations de contrôle pour faciliter la remise du paquet à sa destination </a:t>
            </a:r>
          </a:p>
          <a:p>
            <a:pPr marL="3200" indent="0" algn="l" defTabSz="814365">
              <a:spcBef>
                <a:spcPct val="50000"/>
              </a:spcBef>
              <a:spcAft>
                <a:spcPct val="0"/>
              </a:spcAft>
              <a:buNone/>
            </a:pPr>
            <a:r>
              <a:rPr lang="fr-FR" sz="2400" b="1" i="0" dirty="0" smtClean="0">
                <a:solidFill>
                  <a:srgbClr val="000000"/>
                </a:solidFill>
                <a:latin typeface="Arial"/>
                <a:ea typeface="ＭＳ Ｐゴシック"/>
                <a:cs typeface="ＭＳ Ｐゴシック"/>
              </a:rPr>
              <a:t>MAC</a:t>
            </a:r>
            <a:endParaRPr lang="fr-FR" dirty="0" smtClean="0"/>
          </a:p>
          <a:p>
            <a:pPr marL="461955" indent="-342900" algn="l" defTabSz="814365">
              <a:spcBef>
                <a:spcPct val="50000"/>
              </a:spcBef>
              <a:spcAft>
                <a:spcPct val="0"/>
              </a:spcAft>
              <a:buClr>
                <a:srgbClr val="708CA1"/>
              </a:buClr>
              <a:buFont typeface="Arial"/>
              <a:buChar char="•"/>
            </a:pPr>
            <a:r>
              <a:rPr lang="fr-FR" sz="2400" b="0" i="0" dirty="0" smtClean="0">
                <a:solidFill>
                  <a:srgbClr val="000000"/>
                </a:solidFill>
                <a:latin typeface="Arial"/>
                <a:ea typeface="ＭＳ Ｐゴシック"/>
                <a:cs typeface="ＭＳ Ｐゴシック"/>
              </a:rPr>
              <a:t>Constitue la sous-couche inférieure de la couche liaison de données</a:t>
            </a:r>
          </a:p>
          <a:p>
            <a:pPr marL="461955" indent="-342900" algn="l" defTabSz="814365">
              <a:spcBef>
                <a:spcPct val="50000"/>
              </a:spcBef>
              <a:spcAft>
                <a:spcPct val="0"/>
              </a:spcAft>
              <a:buClr>
                <a:srgbClr val="708CA1"/>
              </a:buClr>
              <a:buFont typeface="Arial"/>
              <a:buChar char="•"/>
            </a:pPr>
            <a:r>
              <a:rPr lang="fr-FR" sz="2400" b="0" i="0" dirty="0" smtClean="0">
                <a:solidFill>
                  <a:srgbClr val="000000"/>
                </a:solidFill>
                <a:latin typeface="Arial"/>
                <a:ea typeface="ＭＳ Ｐゴシック"/>
                <a:cs typeface="ＭＳ Ｐゴシック"/>
              </a:rPr>
              <a:t>Implémentée par le matériel, généralement dans la carte réseau de l'ordinateur</a:t>
            </a:r>
          </a:p>
          <a:p>
            <a:pPr marL="461955" indent="-342900" algn="l" defTabSz="814365">
              <a:spcBef>
                <a:spcPct val="50000"/>
              </a:spcBef>
              <a:spcAft>
                <a:spcPct val="0"/>
              </a:spcAft>
              <a:buClr>
                <a:srgbClr val="708CA1"/>
              </a:buClr>
              <a:buFont typeface="Arial"/>
              <a:buChar char="•"/>
            </a:pPr>
            <a:r>
              <a:rPr lang="fr-FR" sz="2400" b="0" i="0" dirty="0" smtClean="0">
                <a:solidFill>
                  <a:srgbClr val="000000"/>
                </a:solidFill>
                <a:latin typeface="Arial"/>
                <a:ea typeface="ＭＳ Ｐゴシック"/>
                <a:cs typeface="ＭＳ Ｐゴシック"/>
              </a:rPr>
              <a:t>Deux rôles essentiels :  </a:t>
            </a:r>
          </a:p>
          <a:p>
            <a:pPr marL="800100" lvl="1" indent="-342900" algn="l" defTabSz="814365">
              <a:spcBef>
                <a:spcPct val="35000"/>
              </a:spcBef>
              <a:spcAft>
                <a:spcPct val="0"/>
              </a:spcAft>
              <a:buClr>
                <a:srgbClr val="708CA1"/>
              </a:buClr>
              <a:buFont typeface="Arial"/>
              <a:buChar char="•"/>
            </a:pPr>
            <a:r>
              <a:rPr lang="fr-FR" sz="2000" b="0" i="0" dirty="0" smtClean="0">
                <a:solidFill>
                  <a:srgbClr val="000000"/>
                </a:solidFill>
                <a:latin typeface="Arial"/>
                <a:ea typeface="ＭＳ Ｐゴシック"/>
                <a:cs typeface="ＭＳ Ｐゴシック"/>
              </a:rPr>
              <a:t>Encapsulation des données  </a:t>
            </a:r>
          </a:p>
          <a:p>
            <a:pPr marL="800100" lvl="1" indent="-342900" algn="l" defTabSz="814365">
              <a:spcBef>
                <a:spcPct val="35000"/>
              </a:spcBef>
              <a:spcAft>
                <a:spcPct val="0"/>
              </a:spcAft>
              <a:buClr>
                <a:srgbClr val="708CA1"/>
              </a:buClr>
              <a:buFont typeface="Arial"/>
              <a:buChar char="•"/>
            </a:pPr>
            <a:r>
              <a:rPr lang="fr-FR" sz="2000" b="0" i="0" dirty="0" smtClean="0">
                <a:solidFill>
                  <a:srgbClr val="000000"/>
                </a:solidFill>
                <a:latin typeface="Arial"/>
                <a:ea typeface="ＭＳ Ｐゴシック"/>
                <a:cs typeface="ＭＳ Ｐゴシック"/>
              </a:rPr>
              <a:t>Contrôle d'accès au support</a:t>
            </a:r>
            <a:br>
              <a:rPr lang="fr-FR" sz="2000" b="0" i="0" dirty="0" smtClean="0">
                <a:solidFill>
                  <a:srgbClr val="000000"/>
                </a:solidFill>
                <a:latin typeface="Arial"/>
                <a:ea typeface="ＭＳ Ｐゴシック"/>
                <a:cs typeface="ＭＳ Ｐゴシック"/>
              </a:rPr>
            </a:br>
            <a:endParaRPr lang="fr-FR" dirty="0"/>
          </a:p>
        </p:txBody>
      </p:sp>
    </p:spTree>
    <p:extLst>
      <p:ext uri="{BB962C8B-B14F-4D97-AF65-F5344CB8AC3E}">
        <p14:creationId xmlns="" xmlns:p14="http://schemas.microsoft.com/office/powerpoint/2010/main" val="2093972658"/>
      </p:ext>
    </p:extLst>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Le fonctionnement d'Ethernet</a:t>
            </a:r>
            <a:br>
              <a:rPr lang="fr-FR" sz="18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La sous-couche MAC</a:t>
            </a:r>
            <a:endParaRPr lang="fr-FR" dirty="0">
              <a:latin typeface="Arial" charset="0"/>
            </a:endParaRPr>
          </a:p>
        </p:txBody>
      </p:sp>
      <p:pic>
        <p:nvPicPr>
          <p:cNvPr id="1026" name="Picture 2"/>
          <p:cNvPicPr>
            <a:picLocks noChangeAspect="1" noChangeArrowheads="1"/>
          </p:cNvPicPr>
          <p:nvPr/>
        </p:nvPicPr>
        <p:blipFill>
          <a:blip r:embed="rId3" cstate="print"/>
          <a:stretch>
            <a:fillRect/>
          </a:stretch>
        </p:blipFill>
        <p:spPr bwMode="auto">
          <a:xfrm>
            <a:off x="1662543" y="1330532"/>
            <a:ext cx="6135257" cy="515262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11772</TotalTime>
  <Pages>28</Pages>
  <Words>1153</Words>
  <Application>Microsoft Office PowerPoint</Application>
  <PresentationFormat>On-screen Show (4:3)</PresentationFormat>
  <Paragraphs>368</Paragraphs>
  <Slides>67</Slides>
  <Notes>66</Notes>
  <HiddenSlides>0</HiddenSlides>
  <MMClips>0</MMClips>
  <ScaleCrop>false</ScaleCrop>
  <HeadingPairs>
    <vt:vector size="4" baseType="variant">
      <vt:variant>
        <vt:lpstr>Theme</vt:lpstr>
      </vt:variant>
      <vt:variant>
        <vt:i4>2</vt:i4>
      </vt:variant>
      <vt:variant>
        <vt:lpstr>Slide Titles</vt:lpstr>
      </vt:variant>
      <vt:variant>
        <vt:i4>67</vt:i4>
      </vt:variant>
    </vt:vector>
  </HeadingPairs>
  <TitlesOfParts>
    <vt:vector size="69" baseType="lpstr">
      <vt:lpstr>PPT-TMPLT-WHT_C</vt:lpstr>
      <vt:lpstr>NetAcad-4F_PPT-WHT_060408</vt:lpstr>
      <vt:lpstr>Chapitre 5 : La technologie Ethernet</vt:lpstr>
      <vt:lpstr>Chapitre 6 : Les objectifs</vt:lpstr>
      <vt:lpstr>Ethernet Introduction</vt:lpstr>
      <vt:lpstr>Chapitre 5</vt:lpstr>
      <vt:lpstr>5.1 Le protocole Ethernet</vt:lpstr>
      <vt:lpstr>Le fonctionnement d'Ethernet Les sous-couches LLC et MAC</vt:lpstr>
      <vt:lpstr>Le fonctionnement d'Ethernet Les sous-couches LLC et MAC</vt:lpstr>
      <vt:lpstr>Le fonctionnement d'Ethernet Les sous-couches LLC et MAC</vt:lpstr>
      <vt:lpstr>Le fonctionnement d'Ethernet La sous-couche MAC</vt:lpstr>
      <vt:lpstr>Le fonctionnement d'Ethernet La sous-couche MAC</vt:lpstr>
      <vt:lpstr>Le fonctionnement d'Ethernet La sous-couche MAC</vt:lpstr>
      <vt:lpstr>Le fonctionnement d'Ethernet Le contrôle d'accès au support</vt:lpstr>
      <vt:lpstr>Le fonctionnement d'Ethernet Le contrôle d'accès au support</vt:lpstr>
      <vt:lpstr>Le fonctionnement d'Ethernet Le contrôle d'accès au support</vt:lpstr>
      <vt:lpstr>Le fonctionnement d'Ethernet Le contrôle d'accès au support</vt:lpstr>
      <vt:lpstr>Le fonctionnement d'Ethernet Le contrôle d'accès au support</vt:lpstr>
      <vt:lpstr>Le fonctionnement d'Ethernet Adresse MAC : identité Ethernet</vt:lpstr>
      <vt:lpstr>Le fonctionnement d'Ethernet Traitement des trames</vt:lpstr>
      <vt:lpstr>Les attributs de la trame Ethernet Encapsulation Ethernet</vt:lpstr>
      <vt:lpstr>Les attributs de la trame Ethernet La taille de la trame Ethernet</vt:lpstr>
      <vt:lpstr>Les attributs de la trame Ethernet La taille de la trame Ethernet</vt:lpstr>
      <vt:lpstr>Les attributs de la trame Ethernet Initiation à la trame Ethernet</vt:lpstr>
      <vt:lpstr>Les attributs de la trame Ethernet Initiation à la trame Ethernet</vt:lpstr>
      <vt:lpstr>Les adresses MAC Ethernet Adresses MAC et format hexadécimal</vt:lpstr>
      <vt:lpstr>Les adresses MAC Ethernet Représentations des adresses MAC</vt:lpstr>
      <vt:lpstr>Les adresses MAC Ethernet Adresse MAC de monodiffusion</vt:lpstr>
      <vt:lpstr>Les adresses MAC Ethernet Adresse MAC de diffusion</vt:lpstr>
      <vt:lpstr>Les adresses MAC Ethernet Adresse MAC de multidiffusion</vt:lpstr>
      <vt:lpstr>Adresses MAC et IP Adresses MAC et IP</vt:lpstr>
      <vt:lpstr>Les adresses MAC Ethernet Connectivité de bout en bout, adresses MAC et IP</vt:lpstr>
      <vt:lpstr>Les adresses MAC Ethernet Connectivité de bout en bout, adresses MAC et IP</vt:lpstr>
      <vt:lpstr>5.2 Le protocole ARP  (Address Resolution Protocol)</vt:lpstr>
      <vt:lpstr>Le protocole ARP Initiation au protocole ARP</vt:lpstr>
      <vt:lpstr>Le protocole ARP Initiation au protocole ARP</vt:lpstr>
      <vt:lpstr>Le protocole ARP Fonctions et fonctionnement du protocole ARP </vt:lpstr>
      <vt:lpstr>Le protocole ARP Fonctions et fonctionnement du protocole ARP </vt:lpstr>
      <vt:lpstr>Le protocole ARP Fonctions et fonctionnement du protocole ARP </vt:lpstr>
      <vt:lpstr>Le protocole ARP Fonctions et fonctionnement du protocole ARP </vt:lpstr>
      <vt:lpstr>Le protocole ARP Fonctions et fonctionnement du protocole ARP </vt:lpstr>
      <vt:lpstr>Le protocole ARP Fonctions et fonctionnement du protocole ARP </vt:lpstr>
      <vt:lpstr>Le protocole ARP Fonctions et fonctionnement du protocole ARP </vt:lpstr>
      <vt:lpstr>Le protocole ARP Rôle d'ARP dans les communications à distance</vt:lpstr>
      <vt:lpstr>Le protocole ARP Suppression des entrées d'une table ARP</vt:lpstr>
      <vt:lpstr>Le protocole ARP Tables ARP sur les périphériques réseau</vt:lpstr>
      <vt:lpstr>Problèmes liés au protocole ARP Problèmes potentiels engendrés par ARP</vt:lpstr>
      <vt:lpstr>Problèmes liés au protocole ARP Limitation des problèmes engendrés par ARP</vt:lpstr>
      <vt:lpstr>5.3 Les commutateurs LAN</vt:lpstr>
      <vt:lpstr>La commutation Principes fondamentaux des ports de commutateur</vt:lpstr>
      <vt:lpstr>La commutation Table d'adresses MAC du commutateur</vt:lpstr>
      <vt:lpstr>La commutation Table d'adresses MAC du commutateur</vt:lpstr>
      <vt:lpstr>La commutation Paramètres bidirectionnels</vt:lpstr>
      <vt:lpstr>La commutation Auto-MDIX</vt:lpstr>
      <vt:lpstr>La commutation Méthodes de transmission de trames sur les commutateurs Cisco</vt:lpstr>
      <vt:lpstr>La commutation Commutation cut-through</vt:lpstr>
      <vt:lpstr>La commutation Mise en mémoire tampon sur les commutateurs</vt:lpstr>
      <vt:lpstr>Fixe ou modulaire Avantages et inconvénients des configurations fixes et modulaires</vt:lpstr>
      <vt:lpstr>Fixe ou modulaire Avantages et inconvénients des configurations fixes et modulaires</vt:lpstr>
      <vt:lpstr>Fixe ou modulaire Modules destinés aux slots des commutateurs Cisco</vt:lpstr>
      <vt:lpstr>La commutation de couche 3 Commutation de couche 2 et commutation de couche 3</vt:lpstr>
      <vt:lpstr>La commutation de couche 3 Cisco Express Forwarding</vt:lpstr>
      <vt:lpstr>La commutation de couche 3 Cisco Express Forwarding</vt:lpstr>
      <vt:lpstr>La commutation de couche 3 Types d'interface de couche 3</vt:lpstr>
      <vt:lpstr>La commutation de couche 3 Configuration d'un port routé sur un commutateur de couche 3</vt:lpstr>
      <vt:lpstr>Chapitre 5 Résumé</vt:lpstr>
      <vt:lpstr>Chapitre 5 Résumé</vt:lpstr>
      <vt:lpstr>Chapitre 5 Résumé</vt:lpstr>
      <vt:lpstr>Slide 67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 PC v4.0 Chapter 1</dc:title>
  <dc:creator>Karen Alderson</dc:creator>
  <cp:lastModifiedBy>Windows User</cp:lastModifiedBy>
  <cp:revision>835</cp:revision>
  <cp:lastPrinted>1999-01-27T00:54:54Z</cp:lastPrinted>
  <dcterms:created xsi:type="dcterms:W3CDTF">2006-10-23T15:07:30Z</dcterms:created>
  <dcterms:modified xsi:type="dcterms:W3CDTF">2013-12-23T07:55:12Z</dcterms:modified>
</cp:coreProperties>
</file>