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610e8c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610e8c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ba9c3b67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ba9c3b67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10ba9c3b67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ba9c3b67b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ba9c3b67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10ba9c3b67b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Atelier </a:t>
            </a:r>
            <a:r>
              <a:rPr lang="fr"/>
              <a:t>propriété</a:t>
            </a:r>
            <a:r>
              <a:rPr lang="fr"/>
              <a:t> intellectuelle et Droit du numérique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montre connectée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800" y="2273275"/>
            <a:ext cx="4527600" cy="28297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2831525" y="445025"/>
            <a:ext cx="600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MATHYDY vous sollicite pour la création d’une montre connectée ! </a:t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5888175" y="1739125"/>
            <a:ext cx="2944200" cy="28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Vous </a:t>
            </a:r>
            <a:r>
              <a:rPr lang="fr"/>
              <a:t>êtes</a:t>
            </a:r>
            <a:r>
              <a:rPr lang="fr"/>
              <a:t> sollicité par MATHYDY pour co-créer avec eux une montre connectée. Comment aborder la question de la propriété </a:t>
            </a:r>
            <a:r>
              <a:rPr lang="fr"/>
              <a:t>intellectuelle</a:t>
            </a:r>
            <a:r>
              <a:rPr lang="fr"/>
              <a:t>. Proposez des pites. 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720387" y="0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354343" y="3497413"/>
            <a:ext cx="411600" cy="2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233775" y="950100"/>
            <a:ext cx="30423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Analyser les composantes de l’objet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33775" y="1575600"/>
            <a:ext cx="2106000" cy="23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fr"/>
              <a:t>Lister les composantes du projet de montre connectés</a:t>
            </a:r>
            <a:endParaRPr/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fr"/>
              <a:t>Spécifier les titulaire de chaque droit </a:t>
            </a:r>
            <a:endParaRPr/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fr"/>
              <a:t>Présenter le </a:t>
            </a:r>
            <a:r>
              <a:rPr lang="fr"/>
              <a:t>processus</a:t>
            </a:r>
            <a:r>
              <a:rPr lang="fr"/>
              <a:t> de protection de chaque droit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000" y="114300"/>
            <a:ext cx="5332340" cy="4434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33775" y="416700"/>
            <a:ext cx="21060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233775" y="1042200"/>
            <a:ext cx="2106000" cy="23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6354343" y="3497413"/>
            <a:ext cx="411600" cy="2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1975"/>
            <a:ext cx="5795700" cy="394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