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5" d="100"/>
          <a:sy n="55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63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093195" y="25693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OPENVPN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161208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OCRB" panose="020F0502020204030204" pitchFamily="49" charset="0"/>
                <a:ea typeface="PT Sans" pitchFamily="34" charset="-122"/>
                <a:cs typeface="PT Sans" pitchFamily="34" charset="-120"/>
              </a:rPr>
              <a:t>Fait par:</a:t>
            </a:r>
            <a:endParaRPr lang="en-US" sz="2800" dirty="0">
              <a:latin typeface="OCRB" panose="020F05020202040302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703790" y="4697070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OCR A Extended" panose="02010509020102010303" pitchFamily="50" charset="0"/>
                <a:ea typeface="PT Sans" pitchFamily="34" charset="-122"/>
                <a:cs typeface="PT Sans" pitchFamily="34" charset="-120"/>
              </a:rPr>
              <a:t>Kokou Godwin TCHAKPANA</a:t>
            </a:r>
            <a:endParaRPr lang="en-US" sz="3200" dirty="0">
              <a:latin typeface="OCR A Extended" panose="02010509020102010303" pitchFamily="50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703790" y="5245467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OCR A Extended" panose="02010509020102010303" pitchFamily="50" charset="0"/>
                <a:ea typeface="PT Sans" pitchFamily="34" charset="-122"/>
                <a:cs typeface="PT Sans" pitchFamily="34" charset="-120"/>
              </a:rPr>
              <a:t>Nora BENZERGA</a:t>
            </a:r>
            <a:endParaRPr lang="en-US" sz="3200" dirty="0">
              <a:latin typeface="OCR A Extended" panose="02010509020102010303" pitchFamily="50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03790" y="5770716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OCR A Extended" panose="02010509020102010303" pitchFamily="50" charset="0"/>
                <a:ea typeface="PT Sans" pitchFamily="34" charset="-122"/>
                <a:cs typeface="PT Sans" pitchFamily="34" charset="-120"/>
              </a:rPr>
              <a:t>Sephora U. TATY MAKANGA</a:t>
            </a:r>
            <a:endParaRPr lang="en-US" sz="3200" dirty="0">
              <a:latin typeface="OCR A Extended" panose="02010509020102010303" pitchFamily="50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348389" y="6202407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OCR A Extended" panose="02010509020102010303" pitchFamily="50" charset="0"/>
                <a:ea typeface="PT Sans" pitchFamily="34" charset="-122"/>
                <a:cs typeface="PT Sans" pitchFamily="34" charset="-120"/>
              </a:rPr>
              <a:t>Professeur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: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03790" y="6726689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OCR A Extended" panose="02010509020102010303" pitchFamily="50" charset="0"/>
                <a:ea typeface="PT Sans" pitchFamily="34" charset="-122"/>
                <a:cs typeface="PT Sans" pitchFamily="34" charset="-120"/>
              </a:rPr>
              <a:t>M. Ahmed KHALIFA</a:t>
            </a:r>
            <a:endParaRPr lang="en-US" sz="3200" dirty="0">
              <a:latin typeface="OCR A Extended" panose="02010509020102010303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8DCB5-A00E-9A72-9595-FF8E53857D1A}"/>
              </a:ext>
            </a:extLst>
          </p:cNvPr>
          <p:cNvSpPr txBox="1"/>
          <p:nvPr/>
        </p:nvSpPr>
        <p:spPr>
          <a:xfrm>
            <a:off x="11796014" y="736928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OCR A Extended" panose="02010509020102010303" pitchFamily="50" charset="0"/>
              </a:rPr>
              <a:t>L3 GLRS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99847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OpenVPN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164925"/>
            <a:ext cx="7477601" cy="12983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est une solution de réseau privé virtuel (VPN) qui offre une communication sécurisée via Internet. Découvrez son fonctionnement, ses avantages et sa configuration.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229558"/>
            <a:ext cx="6416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Communication sécurisée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4490799" y="2257187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utilise un protocole de chiffrement fiable pour sécuriser les données envoyées et reçues lors de la communication sur Internet.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90799" y="3217902"/>
            <a:ext cx="9306401" cy="1779984"/>
          </a:xfrm>
          <a:prstGeom prst="roundRect">
            <a:avLst>
              <a:gd name="adj" fmla="val 22470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4"/>
          <p:cNvSpPr/>
          <p:nvPr/>
        </p:nvSpPr>
        <p:spPr>
          <a:xfrm>
            <a:off x="4740712" y="34678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Anonymat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4740712" y="4037171"/>
            <a:ext cx="88065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cache votre adresse IP réelle, vous permettant de naviguer sur Internet de manière anonyme.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4490799" y="5220057"/>
            <a:ext cx="9306401" cy="1779984"/>
          </a:xfrm>
          <a:prstGeom prst="roundRect">
            <a:avLst>
              <a:gd name="adj" fmla="val 22470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7"/>
          <p:cNvSpPr/>
          <p:nvPr/>
        </p:nvSpPr>
        <p:spPr>
          <a:xfrm>
            <a:off x="4740712" y="54699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Confidentialité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4740712" y="6039326"/>
            <a:ext cx="88065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Les informations confidentielles sont protégées par un chiffrement fort, vous garantissant que seuls les destinataires autorisés peuvent les lire.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2348389" y="976193"/>
            <a:ext cx="7223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Fonctionnement d'OpenVPN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114907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utilise des clés de chiffrement pour établir une connexion sécurisée entre un serveur et un client. Le protocole SSL/TLS est utilisé pour garantir l'authenticité.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48389" y="3075623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3103364"/>
            <a:ext cx="3033474" cy="185356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48389" y="52623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Serveur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348389" y="5831681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Le serveur OpenVPN héberge les configurations et gère les connexions des clients.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770602" y="3075623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3103364"/>
            <a:ext cx="3033474" cy="185356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770602" y="52623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Client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5770602" y="5831681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Les clients OpenVPN se connectent au serveur via Internet pour accéder au réseau privé.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9"/>
          <p:cNvSpPr/>
          <p:nvPr/>
        </p:nvSpPr>
        <p:spPr>
          <a:xfrm>
            <a:off x="9192816" y="3075623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3103364"/>
            <a:ext cx="3033593" cy="1853684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9192816" y="52624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Chiffrement</a:t>
            </a:r>
            <a:endParaRPr lang="en-US" sz="2187" dirty="0"/>
          </a:p>
        </p:txBody>
      </p:sp>
      <p:sp>
        <p:nvSpPr>
          <p:cNvPr id="17" name="Text 11"/>
          <p:cNvSpPr/>
          <p:nvPr/>
        </p:nvSpPr>
        <p:spPr>
          <a:xfrm>
            <a:off x="9192816" y="5831800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 chiffrement des données garantit la confidentialité et l'intégrité des informations.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1078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3328" y="1045369"/>
            <a:ext cx="8679180" cy="639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4"/>
              </a:lnSpc>
              <a:buNone/>
            </a:pPr>
            <a:r>
              <a:rPr lang="en-US" sz="402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Configuration d'un serveur OpenVPN</a:t>
            </a:r>
            <a:endParaRPr lang="en-US" sz="4027" dirty="0"/>
          </a:p>
        </p:txBody>
      </p:sp>
      <p:sp>
        <p:nvSpPr>
          <p:cNvPr id="6" name="Text 2"/>
          <p:cNvSpPr/>
          <p:nvPr/>
        </p:nvSpPr>
        <p:spPr>
          <a:xfrm>
            <a:off x="913328" y="1991558"/>
            <a:ext cx="9146024" cy="654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7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La configuration d'un serveur OpenVPN nécessite la génération de certificats, de clés et de fichiers de configuration. Il faut également ouvrir les ports nécessaires sur le pare-feu.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913328" y="3035856"/>
            <a:ext cx="460296" cy="460296"/>
          </a:xfrm>
          <a:prstGeom prst="roundRect">
            <a:avLst>
              <a:gd name="adj" fmla="val 80002"/>
            </a:avLst>
          </a:prstGeom>
          <a:solidFill>
            <a:srgbClr val="00002E"/>
          </a:solidFill>
          <a:ln w="25479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4"/>
          <p:cNvSpPr/>
          <p:nvPr/>
        </p:nvSpPr>
        <p:spPr>
          <a:xfrm>
            <a:off x="1052036" y="3074194"/>
            <a:ext cx="182880" cy="3835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0"/>
              </a:lnSpc>
              <a:buNone/>
            </a:pPr>
            <a:r>
              <a:rPr lang="en-US" sz="2416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16" dirty="0"/>
          </a:p>
        </p:txBody>
      </p:sp>
      <p:sp>
        <p:nvSpPr>
          <p:cNvPr id="9" name="Text 5"/>
          <p:cNvSpPr/>
          <p:nvPr/>
        </p:nvSpPr>
        <p:spPr>
          <a:xfrm>
            <a:off x="1578173" y="3106222"/>
            <a:ext cx="2979420" cy="319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201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Génération des certificats</a:t>
            </a:r>
            <a:endParaRPr lang="en-US" sz="2014" dirty="0"/>
          </a:p>
        </p:txBody>
      </p:sp>
      <p:sp>
        <p:nvSpPr>
          <p:cNvPr id="10" name="Text 6"/>
          <p:cNvSpPr/>
          <p:nvPr/>
        </p:nvSpPr>
        <p:spPr>
          <a:xfrm>
            <a:off x="1578173" y="3630454"/>
            <a:ext cx="8481179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7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Les certificats sont utilisés pour authentifier les serveurs et les clients lors de la connexion.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913328" y="4321969"/>
            <a:ext cx="460296" cy="460296"/>
          </a:xfrm>
          <a:prstGeom prst="roundRect">
            <a:avLst>
              <a:gd name="adj" fmla="val 80002"/>
            </a:avLst>
          </a:prstGeom>
          <a:solidFill>
            <a:srgbClr val="00002E"/>
          </a:solidFill>
          <a:ln w="25479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 8"/>
          <p:cNvSpPr/>
          <p:nvPr/>
        </p:nvSpPr>
        <p:spPr>
          <a:xfrm>
            <a:off x="1052036" y="4360307"/>
            <a:ext cx="182880" cy="3835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0"/>
              </a:lnSpc>
              <a:buNone/>
            </a:pPr>
            <a:r>
              <a:rPr lang="en-US" sz="2416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16" dirty="0"/>
          </a:p>
        </p:txBody>
      </p:sp>
      <p:sp>
        <p:nvSpPr>
          <p:cNvPr id="13" name="Text 9"/>
          <p:cNvSpPr/>
          <p:nvPr/>
        </p:nvSpPr>
        <p:spPr>
          <a:xfrm>
            <a:off x="1578173" y="4392335"/>
            <a:ext cx="2045732" cy="319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201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Création des clés</a:t>
            </a:r>
            <a:endParaRPr lang="en-US" sz="2014" dirty="0"/>
          </a:p>
        </p:txBody>
      </p:sp>
      <p:sp>
        <p:nvSpPr>
          <p:cNvPr id="14" name="Text 10"/>
          <p:cNvSpPr/>
          <p:nvPr/>
        </p:nvSpPr>
        <p:spPr>
          <a:xfrm>
            <a:off x="1578173" y="4916567"/>
            <a:ext cx="8481179" cy="654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7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Les clés sont utilisées pour chiffrer et décrypter les données échangées entre le serveur et les clients.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913328" y="5935266"/>
            <a:ext cx="460296" cy="460296"/>
          </a:xfrm>
          <a:prstGeom prst="roundRect">
            <a:avLst>
              <a:gd name="adj" fmla="val 80002"/>
            </a:avLst>
          </a:prstGeom>
          <a:solidFill>
            <a:srgbClr val="00002E"/>
          </a:solidFill>
          <a:ln w="25479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6" name="Text 12"/>
          <p:cNvSpPr/>
          <p:nvPr/>
        </p:nvSpPr>
        <p:spPr>
          <a:xfrm>
            <a:off x="1052036" y="5973604"/>
            <a:ext cx="182880" cy="3835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0"/>
              </a:lnSpc>
              <a:buNone/>
            </a:pPr>
            <a:r>
              <a:rPr lang="en-US" sz="2416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16" dirty="0"/>
          </a:p>
        </p:txBody>
      </p:sp>
      <p:sp>
        <p:nvSpPr>
          <p:cNvPr id="17" name="Text 13"/>
          <p:cNvSpPr/>
          <p:nvPr/>
        </p:nvSpPr>
        <p:spPr>
          <a:xfrm>
            <a:off x="1578173" y="6005632"/>
            <a:ext cx="2971800" cy="319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201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Configuration des fichiers</a:t>
            </a:r>
            <a:endParaRPr lang="en-US" sz="2014" dirty="0"/>
          </a:p>
        </p:txBody>
      </p:sp>
      <p:sp>
        <p:nvSpPr>
          <p:cNvPr id="18" name="Text 14"/>
          <p:cNvSpPr/>
          <p:nvPr/>
        </p:nvSpPr>
        <p:spPr>
          <a:xfrm>
            <a:off x="1578173" y="6529864"/>
            <a:ext cx="8481179" cy="654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7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Les fichiers de configuration définissent les paramètres du serveur, tels que les adresses IP, les routes et les protocoles autorisés.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00002E">
              <a:alpha val="75000"/>
            </a:srgbClr>
          </a:solidFill>
          <a:ln w="53935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2491383" y="593408"/>
            <a:ext cx="8663940" cy="674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10"/>
              </a:lnSpc>
              <a:buNone/>
            </a:pPr>
            <a:r>
              <a:rPr lang="en-US" sz="424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Configuration d'un client OpenVPN</a:t>
            </a:r>
            <a:endParaRPr lang="en-US" sz="4248" dirty="0"/>
          </a:p>
        </p:txBody>
      </p:sp>
      <p:sp>
        <p:nvSpPr>
          <p:cNvPr id="5" name="Text 2"/>
          <p:cNvSpPr/>
          <p:nvPr/>
        </p:nvSpPr>
        <p:spPr>
          <a:xfrm>
            <a:off x="2491383" y="1699260"/>
            <a:ext cx="9647634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1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La configuration d'un client OpenVPN implique la création d'un fichier de configuration contenant les paramètres du serveur. Ce fichier est importé dans le client OpenVPN pour établir la connexion.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491383" y="2848332"/>
            <a:ext cx="2864525" cy="1078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48"/>
              </a:lnSpc>
              <a:buNone/>
            </a:pPr>
            <a:r>
              <a:rPr lang="en-US" sz="339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Times New Roman" panose="02020603050405020304" pitchFamily="18" charset="0"/>
              </a:rPr>
              <a:t>Sécurité renforcée</a:t>
            </a:r>
            <a:endParaRPr lang="en-US" sz="3399" dirty="0"/>
          </a:p>
        </p:txBody>
      </p:sp>
      <p:sp>
        <p:nvSpPr>
          <p:cNvPr id="7" name="Text 4"/>
          <p:cNvSpPr/>
          <p:nvPr/>
        </p:nvSpPr>
        <p:spPr>
          <a:xfrm>
            <a:off x="2491383" y="4143018"/>
            <a:ext cx="2864525" cy="349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offre un niveau élevé de sécurité grâce à son utilisation de protocoles de chiffrement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puissants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719"/>
              </a:lnSpc>
            </a:pP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Assurez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-vous de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configurer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votre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client OpenVPN avec des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paramètres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sécurité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appropriés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pour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protéger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vos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données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19"/>
              </a:lnSpc>
              <a:buNone/>
            </a:pP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5890022" y="2848332"/>
            <a:ext cx="2864525" cy="539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48"/>
              </a:lnSpc>
              <a:buNone/>
            </a:pPr>
            <a:r>
              <a:rPr lang="en-US" sz="339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Flexibilité</a:t>
            </a:r>
            <a:endParaRPr lang="en-US" sz="3399" dirty="0"/>
          </a:p>
        </p:txBody>
      </p:sp>
      <p:sp>
        <p:nvSpPr>
          <p:cNvPr id="10" name="Text 7"/>
          <p:cNvSpPr/>
          <p:nvPr/>
        </p:nvSpPr>
        <p:spPr>
          <a:xfrm>
            <a:off x="5890022" y="3603546"/>
            <a:ext cx="2864525" cy="384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est compatible avec divers systèmes d'exploitation, ce qui vous permet de l'utiliser sur différentes plateformes.</a:t>
            </a:r>
          </a:p>
          <a:p>
            <a:pPr>
              <a:lnSpc>
                <a:spcPts val="2719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Que vous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utilisiez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Windows, macOS, Linux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même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appareil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mobile, OpenVPN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peut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être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configuré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selon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vos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besoins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19"/>
              </a:lnSpc>
              <a:buNone/>
            </a:pPr>
            <a:endParaRPr lang="en-US" sz="1699" dirty="0"/>
          </a:p>
        </p:txBody>
      </p:sp>
      <p:sp>
        <p:nvSpPr>
          <p:cNvPr id="12" name="Text 9"/>
          <p:cNvSpPr/>
          <p:nvPr/>
        </p:nvSpPr>
        <p:spPr>
          <a:xfrm>
            <a:off x="9288661" y="2848332"/>
            <a:ext cx="2864525" cy="1078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48"/>
              </a:lnSpc>
              <a:buNone/>
            </a:pPr>
            <a:r>
              <a:rPr lang="en-US" sz="339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Facilité d'utilisation</a:t>
            </a:r>
            <a:endParaRPr lang="en-US" sz="3399" dirty="0"/>
          </a:p>
        </p:txBody>
      </p:sp>
      <p:sp>
        <p:nvSpPr>
          <p:cNvPr id="13" name="Text 10"/>
          <p:cNvSpPr/>
          <p:nvPr/>
        </p:nvSpPr>
        <p:spPr>
          <a:xfrm>
            <a:off x="9288661" y="4143018"/>
            <a:ext cx="2864525" cy="3301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19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Malgré sa puissance, OpenVPN est conçu pour être convivial et facile à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utiliser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.  Avec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une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utilisateur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intuitive, vous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pouvez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configurer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rapidement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votre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client OpenVPN et établir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une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connexion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sécurisée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19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2348389" y="713065"/>
            <a:ext cx="5821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Avantages d'OpenVPN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1851779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est un protocole de communication sécurisé qui offre de nombreux avantages. Voici quelques-uns des principaux avantages d'OpenVPN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48389" y="298608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2499241" y="30277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070503" y="3062407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Sécurité renforcée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070503" y="363176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offre un niveau élevé de sécurité grâce à son utilisation de protocoles de chiffrement puissants.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26285" y="298608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7577138" y="30277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306240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Haute performance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3631763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Le protocole OpenVPN est conçu pour offrir une haute performance, même lorsqu'il est utilisé sur des connexions à faible bande passante.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348389" y="544913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5" name="Text 12"/>
          <p:cNvSpPr/>
          <p:nvPr/>
        </p:nvSpPr>
        <p:spPr>
          <a:xfrm>
            <a:off x="2499241" y="549080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070503" y="5525453"/>
            <a:ext cx="2834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Compatibilité étendue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070503" y="6094809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est compatible avec divers systèmes d'exploitation, ce qui vous permet de l'utiliser sur différentes plateformes.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7426285" y="544913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9" name="Text 16"/>
          <p:cNvSpPr/>
          <p:nvPr/>
        </p:nvSpPr>
        <p:spPr>
          <a:xfrm>
            <a:off x="7577138" y="549080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8148399" y="5525453"/>
            <a:ext cx="2819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Simplicité d'utilisation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8148399" y="6094809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OpenVPN est conçu pour être convivial et facile à utiliser, avec une interface utilisateur intuitive qui vous permet de configurer rapidement votre connexion.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564</Words>
  <Application>Microsoft Office PowerPoint</Application>
  <PresentationFormat>Personnalisé</PresentationFormat>
  <Paragraphs>66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Nunito</vt:lpstr>
      <vt:lpstr>OCR A Extended</vt:lpstr>
      <vt:lpstr>OCRB</vt:lpstr>
      <vt:lpstr>PT Sans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Kokou 2.0</cp:lastModifiedBy>
  <cp:revision>4</cp:revision>
  <dcterms:created xsi:type="dcterms:W3CDTF">2023-11-09T14:09:05Z</dcterms:created>
  <dcterms:modified xsi:type="dcterms:W3CDTF">2023-11-09T20:29:13Z</dcterms:modified>
</cp:coreProperties>
</file>