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8" r:id="rId2"/>
    <p:sldId id="263" r:id="rId3"/>
    <p:sldId id="279" r:id="rId4"/>
    <p:sldId id="257" r:id="rId5"/>
    <p:sldId id="276" r:id="rId6"/>
    <p:sldId id="272" r:id="rId7"/>
    <p:sldId id="266" r:id="rId8"/>
    <p:sldId id="277" r:id="rId9"/>
  </p:sldIdLst>
  <p:sldSz cx="18288000" cy="10287000"/>
  <p:notesSz cx="6858000" cy="9144000"/>
  <p:embeddedFontLst>
    <p:embeddedFont>
      <p:font typeface="Algerian" pitchFamily="82" charset="0"/>
      <p:regular r:id="rId11"/>
    </p:embeddedFont>
    <p:embeddedFont>
      <p:font typeface="Josefin Sans SemiBold" charset="0"/>
      <p:regular r:id="rId12"/>
      <p:bold r:id="rId13"/>
      <p:italic r:id="rId14"/>
      <p:boldItalic r:id="rId15"/>
    </p:embeddedFont>
    <p:embeddedFont>
      <p:font typeface="Calibri" pitchFamily="34" charset="0"/>
      <p:regular r:id="rId16"/>
      <p:bold r:id="rId17"/>
      <p:italic r:id="rId18"/>
      <p:boldItalic r:id="rId19"/>
    </p:embeddedFont>
    <p:embeddedFont>
      <p:font typeface="Josefin Sans"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946"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398828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sychicrituals.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psychicrituals.com/"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hyperlink" Target="https://psychicrituals.com/" TargetMode="External"/><Relationship Id="rId4" Type="http://schemas.openxmlformats.org/officeDocument/2006/relationships/image" Target="../media/image7.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psychicrituals.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psychicrituals.com/"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psychicrituals.com/"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1.png"/><Relationship Id="rId7"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5.jpeg"/><Relationship Id="rId10" Type="http://schemas.openxmlformats.org/officeDocument/2006/relationships/hyperlink" Target="https://psychicrituals.com/" TargetMode="External"/><Relationship Id="rId4" Type="http://schemas.openxmlformats.org/officeDocument/2006/relationships/image" Target="../media/image22.jpg"/><Relationship Id="rId9" Type="http://schemas.openxmlformats.org/officeDocument/2006/relationships/image" Target="../media/image25.jp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sychicrituals.com/" TargetMode="Externa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pic>
        <p:nvPicPr>
          <p:cNvPr id="108" name="Google Shape;108;p15"/>
          <p:cNvPicPr preferRelativeResize="0"/>
          <p:nvPr/>
        </p:nvPicPr>
        <p:blipFill rotWithShape="1">
          <a:blip r:embed="rId3">
            <a:alphaModFix/>
          </a:blip>
          <a:srcRect t="10506"/>
          <a:stretch/>
        </p:blipFill>
        <p:spPr>
          <a:xfrm flipV="1">
            <a:off x="16600868" y="900900"/>
            <a:ext cx="1687132" cy="2305319"/>
          </a:xfrm>
          <a:prstGeom prst="rect">
            <a:avLst/>
          </a:prstGeom>
          <a:noFill/>
          <a:ln>
            <a:noFill/>
          </a:ln>
        </p:spPr>
      </p:pic>
      <p:pic>
        <p:nvPicPr>
          <p:cNvPr id="109" name="Google Shape;109;p15"/>
          <p:cNvPicPr preferRelativeResize="0"/>
          <p:nvPr/>
        </p:nvPicPr>
        <p:blipFill>
          <a:blip r:embed="rId4">
            <a:alphaModFix/>
          </a:blip>
          <a:stretch>
            <a:fillRect/>
          </a:stretch>
        </p:blipFill>
        <p:spPr>
          <a:xfrm>
            <a:off x="67879" y="7572777"/>
            <a:ext cx="1564399" cy="2575775"/>
          </a:xfrm>
          <a:prstGeom prst="rect">
            <a:avLst/>
          </a:prstGeom>
          <a:noFill/>
          <a:ln>
            <a:noFill/>
          </a:ln>
        </p:spPr>
      </p:pic>
      <p:sp>
        <p:nvSpPr>
          <p:cNvPr id="110" name="Google Shape;110;p15"/>
          <p:cNvSpPr txBox="1"/>
          <p:nvPr/>
        </p:nvSpPr>
        <p:spPr>
          <a:xfrm>
            <a:off x="850078" y="2235744"/>
            <a:ext cx="16736881" cy="4431983"/>
          </a:xfrm>
          <a:prstGeom prst="rect">
            <a:avLst/>
          </a:prstGeom>
          <a:noFill/>
          <a:ln>
            <a:noFill/>
          </a:ln>
        </p:spPr>
        <p:txBody>
          <a:bodyPr spcFirstLastPara="1" wrap="square" lIns="0" tIns="0" rIns="0" bIns="0" anchor="t" anchorCtr="0">
            <a:spAutoFit/>
          </a:bodyPr>
          <a:lstStyle/>
          <a:p>
            <a:pPr lvl="0" algn="ctr">
              <a:lnSpc>
                <a:spcPct val="120000"/>
              </a:lnSpc>
            </a:pPr>
            <a:r>
              <a:rPr lang="en-GB" sz="8000" b="1" dirty="0">
                <a:solidFill>
                  <a:srgbClr val="CE9647"/>
                </a:solidFill>
                <a:latin typeface="Josefin Sans SemiBold"/>
                <a:ea typeface="Josefin Sans SemiBold"/>
                <a:cs typeface="Josefin Sans SemiBold"/>
                <a:sym typeface="Josefin Sans SemiBold"/>
              </a:rPr>
              <a:t>Black Magic Love Spell: Unlocking The Mysteries Of Passion And Desire </a:t>
            </a:r>
            <a:endParaRPr lang="en-GB" sz="8000" b="1" dirty="0">
              <a:solidFill>
                <a:srgbClr val="CE9647"/>
              </a:solidFill>
              <a:latin typeface="Josefin Sans SemiBold"/>
              <a:ea typeface="Josefin Sans SemiBold"/>
              <a:cs typeface="Josefin Sans SemiBold"/>
              <a:sym typeface="Josefin Sans SemiBold"/>
            </a:endParaRPr>
          </a:p>
        </p:txBody>
      </p:sp>
      <p:sp>
        <p:nvSpPr>
          <p:cNvPr id="117" name="Google Shape;117;p15"/>
          <p:cNvSpPr/>
          <p:nvPr/>
        </p:nvSpPr>
        <p:spPr>
          <a:xfrm>
            <a:off x="0" y="0"/>
            <a:ext cx="18288000" cy="900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 name="Rectangle 3">
            <a:hlinkClick r:id="rId5"/>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8"/>
        <p:cNvGrpSpPr/>
        <p:nvPr/>
      </p:nvGrpSpPr>
      <p:grpSpPr>
        <a:xfrm>
          <a:off x="0" y="0"/>
          <a:ext cx="0" cy="0"/>
          <a:chOff x="0" y="0"/>
          <a:chExt cx="0" cy="0"/>
        </a:xfrm>
      </p:grpSpPr>
      <p:pic>
        <p:nvPicPr>
          <p:cNvPr id="159" name="Google Shape;159;p20"/>
          <p:cNvPicPr preferRelativeResize="0"/>
          <p:nvPr/>
        </p:nvPicPr>
        <p:blipFill>
          <a:blip r:embed="rId3">
            <a:alphaModFix/>
          </a:blip>
          <a:stretch>
            <a:fillRect/>
          </a:stretch>
        </p:blipFill>
        <p:spPr>
          <a:xfrm>
            <a:off x="-1493520" y="-1737360"/>
            <a:ext cx="21457920" cy="13975080"/>
          </a:xfrm>
          <a:prstGeom prst="rect">
            <a:avLst/>
          </a:prstGeom>
          <a:noFill/>
          <a:ln>
            <a:noFill/>
          </a:ln>
        </p:spPr>
      </p:pic>
      <p:sp>
        <p:nvSpPr>
          <p:cNvPr id="161" name="Google Shape;161;p20"/>
          <p:cNvSpPr txBox="1"/>
          <p:nvPr/>
        </p:nvSpPr>
        <p:spPr>
          <a:xfrm>
            <a:off x="5808372" y="2073498"/>
            <a:ext cx="6928834" cy="5601533"/>
          </a:xfrm>
          <a:prstGeom prst="rect">
            <a:avLst/>
          </a:prstGeom>
          <a:noFill/>
          <a:ln>
            <a:noFill/>
          </a:ln>
        </p:spPr>
        <p:txBody>
          <a:bodyPr spcFirstLastPara="1" wrap="square" lIns="0" tIns="0" rIns="0" bIns="0" anchor="t" anchorCtr="0">
            <a:spAutoFit/>
          </a:bodyPr>
          <a:lstStyle/>
          <a:p>
            <a:pPr lvl="0" algn="ctr"/>
            <a:r>
              <a:rPr lang="en-GB" sz="2400" dirty="0" smtClean="0">
                <a:solidFill>
                  <a:srgbClr val="FFFFFF"/>
                </a:solidFill>
                <a:latin typeface="Josefin Sans"/>
                <a:ea typeface="Josefin Sans"/>
                <a:cs typeface="Josefin Sans"/>
                <a:sym typeface="Josefin Sans"/>
              </a:rPr>
              <a:t> </a:t>
            </a:r>
            <a:r>
              <a:rPr lang="en-GB" sz="2800" dirty="0">
                <a:solidFill>
                  <a:srgbClr val="FFFFFF"/>
                </a:solidFill>
                <a:latin typeface="Josefin Sans"/>
                <a:ea typeface="Josefin Sans"/>
                <a:cs typeface="Josefin Sans"/>
                <a:sym typeface="Josefin Sans"/>
              </a:rPr>
              <a:t>Black magic love spell are among the most intriguing practices in the realm of modern witchcraft. Known for their intensity and swift results, these spells are designed to influence emotions and relationships, making them a powerful tool for those seeking to </a:t>
            </a:r>
            <a:r>
              <a:rPr lang="en-GB" sz="2800" dirty="0" err="1">
                <a:solidFill>
                  <a:srgbClr val="FFFFFF"/>
                </a:solidFill>
                <a:latin typeface="Josefin Sans"/>
                <a:ea typeface="Josefin Sans"/>
                <a:cs typeface="Josefin Sans"/>
                <a:sym typeface="Josefin Sans"/>
              </a:rPr>
              <a:t>fulfill</a:t>
            </a:r>
            <a:r>
              <a:rPr lang="en-GB" sz="2800" dirty="0">
                <a:solidFill>
                  <a:srgbClr val="FFFFFF"/>
                </a:solidFill>
                <a:latin typeface="Josefin Sans"/>
                <a:ea typeface="Josefin Sans"/>
                <a:cs typeface="Josefin Sans"/>
                <a:sym typeface="Josefin Sans"/>
              </a:rPr>
              <a:t> their deepest desires. Whether it's rekindling lost love, overcoming romantic obstacles, or binding someone to you forever, black magic love spells promise transformative outcomes that are unmatched by other forms of magic. </a:t>
            </a:r>
            <a:endParaRPr sz="2800" dirty="0"/>
          </a:p>
        </p:txBody>
      </p:sp>
      <p:pic>
        <p:nvPicPr>
          <p:cNvPr id="162" name="Google Shape;162;p20"/>
          <p:cNvPicPr preferRelativeResize="0"/>
          <p:nvPr/>
        </p:nvPicPr>
        <p:blipFill>
          <a:blip r:embed="rId4">
            <a:extLst>
              <a:ext uri="{28A0092B-C50C-407E-A947-70E740481C1C}">
                <a14:useLocalDpi xmlns:a14="http://schemas.microsoft.com/office/drawing/2010/main" val="0"/>
              </a:ext>
            </a:extLst>
          </a:blip>
          <a:stretch>
            <a:fillRect/>
          </a:stretch>
        </p:blipFill>
        <p:spPr>
          <a:xfrm>
            <a:off x="1717752" y="2665928"/>
            <a:ext cx="3325500" cy="4691912"/>
          </a:xfrm>
          <a:prstGeom prst="roundRect">
            <a:avLst>
              <a:gd name="adj" fmla="val 50000"/>
            </a:avLst>
          </a:prstGeom>
          <a:noFill/>
          <a:ln>
            <a:noFill/>
          </a:ln>
        </p:spPr>
      </p:pic>
      <p:pic>
        <p:nvPicPr>
          <p:cNvPr id="163" name="Google Shape;163;p20"/>
          <p:cNvPicPr preferRelativeResize="0"/>
          <p:nvPr/>
        </p:nvPicPr>
        <p:blipFill>
          <a:blip r:embed="rId5">
            <a:extLst>
              <a:ext uri="{28A0092B-C50C-407E-A947-70E740481C1C}">
                <a14:useLocalDpi xmlns:a14="http://schemas.microsoft.com/office/drawing/2010/main" val="0"/>
              </a:ext>
            </a:extLst>
          </a:blip>
          <a:stretch>
            <a:fillRect/>
          </a:stretch>
        </p:blipFill>
        <p:spPr>
          <a:xfrm>
            <a:off x="13777158" y="2780236"/>
            <a:ext cx="3181600" cy="4772400"/>
          </a:xfrm>
          <a:prstGeom prst="roundRect">
            <a:avLst>
              <a:gd name="adj" fmla="val 50000"/>
            </a:avLst>
          </a:prstGeom>
          <a:noFill/>
          <a:ln>
            <a:noFill/>
          </a:ln>
        </p:spPr>
      </p:pic>
      <p:sp>
        <p:nvSpPr>
          <p:cNvPr id="8" name="Rectangle 7">
            <a:hlinkClick r:id="rId6"/>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39"/>
        <p:cNvGrpSpPr/>
        <p:nvPr/>
      </p:nvGrpSpPr>
      <p:grpSpPr>
        <a:xfrm>
          <a:off x="0" y="0"/>
          <a:ext cx="0" cy="0"/>
          <a:chOff x="0" y="0"/>
          <a:chExt cx="0" cy="0"/>
        </a:xfrm>
      </p:grpSpPr>
      <p:cxnSp>
        <p:nvCxnSpPr>
          <p:cNvPr id="340" name="Google Shape;340;p36"/>
          <p:cNvCxnSpPr/>
          <p:nvPr/>
        </p:nvCxnSpPr>
        <p:spPr>
          <a:xfrm rot="-5400000">
            <a:off x="5179160" y="5281074"/>
            <a:ext cx="10257527" cy="0"/>
          </a:xfrm>
          <a:prstGeom prst="straightConnector1">
            <a:avLst/>
          </a:prstGeom>
          <a:noFill/>
          <a:ln w="38100" cap="rnd" cmpd="sng">
            <a:solidFill>
              <a:srgbClr val="CE9647"/>
            </a:solidFill>
            <a:prstDash val="solid"/>
            <a:round/>
            <a:headEnd type="none" w="sm" len="sm"/>
            <a:tailEnd type="none" w="sm" len="sm"/>
          </a:ln>
        </p:spPr>
      </p:cxnSp>
      <p:sp>
        <p:nvSpPr>
          <p:cNvPr id="341" name="Google Shape;341;p36"/>
          <p:cNvSpPr txBox="1"/>
          <p:nvPr/>
        </p:nvSpPr>
        <p:spPr>
          <a:xfrm>
            <a:off x="1028700" y="864235"/>
            <a:ext cx="9583492" cy="861774"/>
          </a:xfrm>
          <a:prstGeom prst="rect">
            <a:avLst/>
          </a:prstGeom>
          <a:noFill/>
          <a:ln>
            <a:noFill/>
          </a:ln>
        </p:spPr>
        <p:txBody>
          <a:bodyPr spcFirstLastPara="1" wrap="square" lIns="0" tIns="0" rIns="0" bIns="0" anchor="t" anchorCtr="0">
            <a:spAutoFit/>
          </a:bodyPr>
          <a:lstStyle/>
          <a:p>
            <a:pPr lvl="0"/>
            <a:endParaRPr lang="en-GB" sz="1200" dirty="0">
              <a:solidFill>
                <a:srgbClr val="CE9647"/>
              </a:solidFill>
              <a:latin typeface="Josefin Sans"/>
              <a:ea typeface="Josefin Sans"/>
              <a:cs typeface="Josefin Sans"/>
              <a:sym typeface="Josefin Sans"/>
            </a:endParaRPr>
          </a:p>
          <a:p>
            <a:pPr lvl="0"/>
            <a:r>
              <a:rPr lang="en-GB" sz="4400" dirty="0">
                <a:solidFill>
                  <a:srgbClr val="CE9647"/>
                </a:solidFill>
                <a:latin typeface="Josefin Sans"/>
                <a:ea typeface="Josefin Sans"/>
                <a:cs typeface="Josefin Sans"/>
                <a:sym typeface="Josefin Sans"/>
              </a:rPr>
              <a:t>What Are Black Magic Love Spells? </a:t>
            </a:r>
            <a:endParaRPr sz="4400" dirty="0"/>
          </a:p>
        </p:txBody>
      </p:sp>
      <p:sp>
        <p:nvSpPr>
          <p:cNvPr id="344" name="Google Shape;344;p36"/>
          <p:cNvSpPr txBox="1"/>
          <p:nvPr/>
        </p:nvSpPr>
        <p:spPr>
          <a:xfrm>
            <a:off x="1620755" y="3500946"/>
            <a:ext cx="7033475" cy="3877985"/>
          </a:xfrm>
          <a:prstGeom prst="rect">
            <a:avLst/>
          </a:prstGeom>
          <a:noFill/>
          <a:ln>
            <a:noFill/>
          </a:ln>
        </p:spPr>
        <p:txBody>
          <a:bodyPr spcFirstLastPara="1" wrap="square" lIns="0" tIns="0" rIns="0" bIns="0" anchor="t" anchorCtr="0">
            <a:spAutoFit/>
          </a:bodyPr>
          <a:lstStyle/>
          <a:p>
            <a:pPr lvl="0"/>
            <a:r>
              <a:rPr lang="en-GB" sz="2800" dirty="0">
                <a:solidFill>
                  <a:srgbClr val="FFFFFF"/>
                </a:solidFill>
                <a:latin typeface="Josefin Sans"/>
                <a:ea typeface="Josefin Sans"/>
                <a:cs typeface="Josefin Sans"/>
                <a:sym typeface="Josefin Sans"/>
              </a:rPr>
              <a:t>Black magic love spells harness supernatural energies to manipulate emotions and relationships, often bypassing free will. Unlike white magic, which focuses on harmony and benevolence, black magic delves into the darker aspects of human emotions to achieve specific goals. These spells often involve rituals using the target name, date of birth and photograph. </a:t>
            </a:r>
            <a:endParaRPr sz="2800" dirty="0"/>
          </a:p>
        </p:txBody>
      </p:sp>
      <p:sp>
        <p:nvSpPr>
          <p:cNvPr id="345" name="Google Shape;345;p36"/>
          <p:cNvSpPr/>
          <p:nvPr/>
        </p:nvSpPr>
        <p:spPr>
          <a:xfrm>
            <a:off x="-196277" y="8684697"/>
            <a:ext cx="1760348" cy="1725141"/>
          </a:xfrm>
          <a:custGeom>
            <a:avLst/>
            <a:gdLst/>
            <a:ahLst/>
            <a:cxnLst/>
            <a:rect l="l" t="t" r="r" b="b"/>
            <a:pathLst>
              <a:path w="1760348" h="1725141" extrusionOk="0">
                <a:moveTo>
                  <a:pt x="0" y="0"/>
                </a:moveTo>
                <a:lnTo>
                  <a:pt x="1760348" y="0"/>
                </a:lnTo>
                <a:lnTo>
                  <a:pt x="1760348" y="1725141"/>
                </a:lnTo>
                <a:lnTo>
                  <a:pt x="0" y="1725141"/>
                </a:lnTo>
                <a:lnTo>
                  <a:pt x="0" y="0"/>
                </a:lnTo>
                <a:close/>
              </a:path>
            </a:pathLst>
          </a:custGeom>
          <a:blipFill rotWithShape="1">
            <a:blip r:embed="rId3">
              <a:alphaModFix/>
            </a:blip>
            <a:stretch>
              <a:fillRect/>
            </a:stretch>
          </a:blipFill>
          <a:ln>
            <a:noFill/>
          </a:ln>
        </p:spPr>
      </p:sp>
      <p:sp>
        <p:nvSpPr>
          <p:cNvPr id="350" name="Google Shape;350;p36"/>
          <p:cNvSpPr/>
          <p:nvPr/>
        </p:nvSpPr>
        <p:spPr>
          <a:xfrm>
            <a:off x="16695043" y="178803"/>
            <a:ext cx="1321890" cy="1725141"/>
          </a:xfrm>
          <a:custGeom>
            <a:avLst/>
            <a:gdLst/>
            <a:ahLst/>
            <a:cxnLst/>
            <a:rect l="l" t="t" r="r" b="b"/>
            <a:pathLst>
              <a:path w="1321890" h="1725141" extrusionOk="0">
                <a:moveTo>
                  <a:pt x="0" y="0"/>
                </a:moveTo>
                <a:lnTo>
                  <a:pt x="1321890" y="0"/>
                </a:lnTo>
                <a:lnTo>
                  <a:pt x="1321890" y="1725142"/>
                </a:lnTo>
                <a:lnTo>
                  <a:pt x="0" y="1725142"/>
                </a:lnTo>
                <a:lnTo>
                  <a:pt x="0" y="0"/>
                </a:lnTo>
                <a:close/>
              </a:path>
            </a:pathLst>
          </a:custGeom>
          <a:blipFill rotWithShape="1">
            <a:blip r:embed="rId4">
              <a:alphaModFix/>
            </a:blip>
            <a:stretch>
              <a:fillRect/>
            </a:stretch>
          </a:blipFill>
          <a:ln>
            <a:noFill/>
          </a:ln>
        </p:spPr>
      </p:sp>
      <p:sp>
        <p:nvSpPr>
          <p:cNvPr id="346" name="Google Shape;346;p36"/>
          <p:cNvSpPr/>
          <p:nvPr/>
        </p:nvSpPr>
        <p:spPr>
          <a:xfrm flipH="1">
            <a:off x="10381807" y="8515459"/>
            <a:ext cx="1822767" cy="1745300"/>
          </a:xfrm>
          <a:custGeom>
            <a:avLst/>
            <a:gdLst/>
            <a:ahLst/>
            <a:cxnLst/>
            <a:rect l="l" t="t" r="r" b="b"/>
            <a:pathLst>
              <a:path w="1822767" h="1745300" extrusionOk="0">
                <a:moveTo>
                  <a:pt x="1822768" y="0"/>
                </a:moveTo>
                <a:lnTo>
                  <a:pt x="0" y="0"/>
                </a:lnTo>
                <a:lnTo>
                  <a:pt x="0" y="1745300"/>
                </a:lnTo>
                <a:lnTo>
                  <a:pt x="1822768" y="1745300"/>
                </a:lnTo>
                <a:lnTo>
                  <a:pt x="1822768" y="0"/>
                </a:lnTo>
                <a:close/>
              </a:path>
            </a:pathLst>
          </a:custGeom>
          <a:blipFill rotWithShape="1">
            <a:blip r:embed="rId5">
              <a:alphaModFix/>
            </a:blip>
            <a:stretch>
              <a:fillRect/>
            </a:stretch>
          </a:blipFill>
          <a:ln>
            <a:noFill/>
          </a:ln>
        </p:spPr>
      </p:sp>
      <p:sp>
        <p:nvSpPr>
          <p:cNvPr id="351" name="Google Shape;351;p36"/>
          <p:cNvSpPr/>
          <p:nvPr/>
        </p:nvSpPr>
        <p:spPr>
          <a:xfrm>
            <a:off x="8931407" y="8173486"/>
            <a:ext cx="1680785" cy="1856288"/>
          </a:xfrm>
          <a:custGeom>
            <a:avLst/>
            <a:gdLst/>
            <a:ahLst/>
            <a:cxnLst/>
            <a:rect l="l" t="t" r="r" b="b"/>
            <a:pathLst>
              <a:path w="1680785" h="1856288" extrusionOk="0">
                <a:moveTo>
                  <a:pt x="0" y="0"/>
                </a:moveTo>
                <a:lnTo>
                  <a:pt x="1680785" y="0"/>
                </a:lnTo>
                <a:lnTo>
                  <a:pt x="1680785" y="1856288"/>
                </a:lnTo>
                <a:lnTo>
                  <a:pt x="0" y="1856288"/>
                </a:lnTo>
                <a:lnTo>
                  <a:pt x="0" y="0"/>
                </a:lnTo>
                <a:close/>
              </a:path>
            </a:pathLst>
          </a:custGeom>
          <a:blipFill rotWithShape="1">
            <a:blip r:embed="rId6">
              <a:alphaModFix/>
            </a:blip>
            <a:stretch>
              <a:fillRect/>
            </a:stretch>
          </a:blipFill>
          <a:ln>
            <a:noFill/>
          </a:ln>
        </p:spPr>
      </p:sp>
      <p:sp>
        <p:nvSpPr>
          <p:cNvPr id="357" name="Google Shape;357;p36"/>
          <p:cNvSpPr/>
          <p:nvPr/>
        </p:nvSpPr>
        <p:spPr>
          <a:xfrm>
            <a:off x="10307923" y="-229220"/>
            <a:ext cx="1546772" cy="1745300"/>
          </a:xfrm>
          <a:custGeom>
            <a:avLst/>
            <a:gdLst/>
            <a:ahLst/>
            <a:cxnLst/>
            <a:rect l="l" t="t" r="r" b="b"/>
            <a:pathLst>
              <a:path w="1546772" h="1745300" extrusionOk="0">
                <a:moveTo>
                  <a:pt x="0" y="0"/>
                </a:moveTo>
                <a:lnTo>
                  <a:pt x="1546772" y="0"/>
                </a:lnTo>
                <a:lnTo>
                  <a:pt x="1546772" y="1745300"/>
                </a:lnTo>
                <a:lnTo>
                  <a:pt x="0" y="1745300"/>
                </a:lnTo>
                <a:lnTo>
                  <a:pt x="0" y="0"/>
                </a:lnTo>
                <a:close/>
              </a:path>
            </a:pathLst>
          </a:custGeom>
          <a:blipFill rotWithShape="1">
            <a:blip r:embed="rId7">
              <a:alphaModFix/>
            </a:blip>
            <a:stretch>
              <a:fillRect/>
            </a:stretch>
          </a:blipFill>
          <a:ln>
            <a:noFill/>
          </a:ln>
        </p:spPr>
      </p:sp>
      <p:sp>
        <p:nvSpPr>
          <p:cNvPr id="376" name="Google Shape;376;p36"/>
          <p:cNvSpPr/>
          <p:nvPr/>
        </p:nvSpPr>
        <p:spPr>
          <a:xfrm>
            <a:off x="16898683" y="8593238"/>
            <a:ext cx="1364336" cy="1667521"/>
          </a:xfrm>
          <a:custGeom>
            <a:avLst/>
            <a:gdLst/>
            <a:ahLst/>
            <a:cxnLst/>
            <a:rect l="l" t="t" r="r" b="b"/>
            <a:pathLst>
              <a:path w="1364336" h="1667521" extrusionOk="0">
                <a:moveTo>
                  <a:pt x="0" y="0"/>
                </a:moveTo>
                <a:lnTo>
                  <a:pt x="1364336" y="0"/>
                </a:lnTo>
                <a:lnTo>
                  <a:pt x="1364336" y="1667522"/>
                </a:lnTo>
                <a:lnTo>
                  <a:pt x="0" y="1667522"/>
                </a:lnTo>
                <a:lnTo>
                  <a:pt x="0" y="0"/>
                </a:lnTo>
                <a:close/>
              </a:path>
            </a:pathLst>
          </a:custGeom>
          <a:blipFill rotWithShape="1">
            <a:blip r:embed="rId8">
              <a:alphaModFix/>
            </a:blip>
            <a:stretch>
              <a:fillRect/>
            </a:stretch>
          </a:blipFill>
          <a:ln>
            <a:noFill/>
          </a:ln>
        </p:spPr>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19636" y="643430"/>
            <a:ext cx="5638800" cy="8458200"/>
          </a:xfrm>
          <a:prstGeom prst="rect">
            <a:avLst/>
          </a:prstGeom>
        </p:spPr>
      </p:pic>
      <p:sp>
        <p:nvSpPr>
          <p:cNvPr id="49" name="Rectangle 48">
            <a:hlinkClick r:id="rId10"/>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9"/>
        <p:cNvGrpSpPr/>
        <p:nvPr/>
      </p:nvGrpSpPr>
      <p:grpSpPr>
        <a:xfrm>
          <a:off x="0" y="0"/>
          <a:ext cx="0" cy="0"/>
          <a:chOff x="0" y="0"/>
          <a:chExt cx="0" cy="0"/>
        </a:xfrm>
      </p:grpSpPr>
      <p:sp>
        <p:nvSpPr>
          <p:cNvPr id="91" name="Google Shape;91;p14"/>
          <p:cNvSpPr txBox="1"/>
          <p:nvPr/>
        </p:nvSpPr>
        <p:spPr>
          <a:xfrm>
            <a:off x="3212605" y="-612783"/>
            <a:ext cx="12788721" cy="2659190"/>
          </a:xfrm>
          <a:prstGeom prst="rect">
            <a:avLst/>
          </a:prstGeom>
          <a:noFill/>
          <a:ln>
            <a:noFill/>
          </a:ln>
        </p:spPr>
        <p:txBody>
          <a:bodyPr spcFirstLastPara="1" wrap="square" lIns="0" tIns="0" rIns="0" bIns="0" anchor="t" anchorCtr="0">
            <a:spAutoFit/>
          </a:bodyPr>
          <a:lstStyle/>
          <a:p>
            <a:pPr lvl="0">
              <a:lnSpc>
                <a:spcPct val="120002"/>
              </a:lnSpc>
            </a:pPr>
            <a:endParaRPr lang="en-US" sz="7200" dirty="0">
              <a:solidFill>
                <a:srgbClr val="CE9647"/>
              </a:solidFill>
              <a:latin typeface="Josefin Sans"/>
              <a:ea typeface="Josefin Sans"/>
              <a:cs typeface="Josefin Sans"/>
              <a:sym typeface="Josefin Sans"/>
            </a:endParaRPr>
          </a:p>
          <a:p>
            <a:pPr lvl="0">
              <a:lnSpc>
                <a:spcPct val="120002"/>
              </a:lnSpc>
            </a:pPr>
            <a:r>
              <a:rPr lang="en-US" sz="7200" dirty="0">
                <a:solidFill>
                  <a:srgbClr val="CE9647"/>
                </a:solidFill>
                <a:latin typeface="Josefin Sans"/>
                <a:ea typeface="Josefin Sans"/>
                <a:cs typeface="Josefin Sans"/>
                <a:sym typeface="Josefin Sans"/>
              </a:rPr>
              <a:t>How Do They Work? </a:t>
            </a:r>
            <a:endParaRPr sz="7200" dirty="0"/>
          </a:p>
        </p:txBody>
      </p:sp>
      <p:sp>
        <p:nvSpPr>
          <p:cNvPr id="92" name="Google Shape;92;p14"/>
          <p:cNvSpPr txBox="1"/>
          <p:nvPr/>
        </p:nvSpPr>
        <p:spPr>
          <a:xfrm>
            <a:off x="785610" y="3889420"/>
            <a:ext cx="7366716" cy="4247317"/>
          </a:xfrm>
          <a:prstGeom prst="rect">
            <a:avLst/>
          </a:prstGeom>
          <a:noFill/>
          <a:ln>
            <a:noFill/>
          </a:ln>
        </p:spPr>
        <p:txBody>
          <a:bodyPr spcFirstLastPara="1" wrap="square" lIns="0" tIns="0" rIns="0" bIns="0" anchor="t" anchorCtr="0">
            <a:spAutoFit/>
          </a:bodyPr>
          <a:lstStyle/>
          <a:p>
            <a:pPr marL="259081" lvl="1">
              <a:lnSpc>
                <a:spcPct val="115000"/>
              </a:lnSpc>
              <a:buClr>
                <a:srgbClr val="FFFFFF"/>
              </a:buClr>
              <a:buSzPts val="2400"/>
            </a:pPr>
            <a:r>
              <a:rPr lang="en-GB" sz="2400" dirty="0" smtClean="0">
                <a:solidFill>
                  <a:srgbClr val="FFFFFF"/>
                </a:solidFill>
                <a:latin typeface="Josefin Sans"/>
                <a:ea typeface="Josefin Sans"/>
                <a:cs typeface="Josefin Sans"/>
                <a:sym typeface="Josefin Sans"/>
              </a:rPr>
              <a:t> </a:t>
            </a:r>
            <a:r>
              <a:rPr lang="en-GB" sz="2400" dirty="0">
                <a:solidFill>
                  <a:srgbClr val="FFFFFF"/>
                </a:solidFill>
                <a:latin typeface="Josefin Sans"/>
                <a:ea typeface="Josefin Sans"/>
                <a:cs typeface="Josefin Sans"/>
                <a:sym typeface="Josefin Sans"/>
              </a:rPr>
              <a:t>The effectiveness of black magic love spells lies in their ability to tap into universal energies and summon dark forces to manifest desires. Rituals may include chanting incantations, using voodoo dolls, or performing ceremonies during specific lunar phases for optimal results. Professional </a:t>
            </a:r>
            <a:r>
              <a:rPr lang="en-GB" sz="2400" dirty="0" err="1">
                <a:solidFill>
                  <a:srgbClr val="FFFFFF"/>
                </a:solidFill>
                <a:latin typeface="Josefin Sans"/>
                <a:ea typeface="Josefin Sans"/>
                <a:cs typeface="Josefin Sans"/>
                <a:sym typeface="Josefin Sans"/>
              </a:rPr>
              <a:t>spellcasters</a:t>
            </a:r>
            <a:r>
              <a:rPr lang="en-GB" sz="2400" dirty="0">
                <a:solidFill>
                  <a:srgbClr val="FFFFFF"/>
                </a:solidFill>
                <a:latin typeface="Josefin Sans"/>
                <a:ea typeface="Josefin Sans"/>
                <a:cs typeface="Josefin Sans"/>
                <a:sym typeface="Josefin Sans"/>
              </a:rPr>
              <a:t> often play a crucial role in ensuring these rituals are performed correctly. Experts at Psychic Rituals provide guidance and safeguard clients from potential negative repercussions. </a:t>
            </a:r>
            <a:endParaRPr dirty="0"/>
          </a:p>
        </p:txBody>
      </p:sp>
      <p:pic>
        <p:nvPicPr>
          <p:cNvPr id="96" name="Google Shape;96;p14"/>
          <p:cNvPicPr preferRelativeResize="0"/>
          <p:nvPr/>
        </p:nvPicPr>
        <p:blipFill>
          <a:blip r:embed="rId3">
            <a:alphaModFix/>
          </a:blip>
          <a:stretch>
            <a:fillRect/>
          </a:stretch>
        </p:blipFill>
        <p:spPr>
          <a:xfrm>
            <a:off x="16609196" y="8020826"/>
            <a:ext cx="2013656" cy="2150263"/>
          </a:xfrm>
          <a:prstGeom prst="rect">
            <a:avLst/>
          </a:prstGeom>
          <a:noFill/>
          <a:ln>
            <a:noFill/>
          </a:ln>
        </p:spPr>
      </p:pic>
      <p:pic>
        <p:nvPicPr>
          <p:cNvPr id="98" name="Google Shape;98;p14"/>
          <p:cNvPicPr preferRelativeResize="0"/>
          <p:nvPr/>
        </p:nvPicPr>
        <p:blipFill>
          <a:blip r:embed="rId4">
            <a:alphaModFix/>
          </a:blip>
          <a:stretch>
            <a:fillRect/>
          </a:stretch>
        </p:blipFill>
        <p:spPr>
          <a:xfrm>
            <a:off x="15810705" y="160447"/>
            <a:ext cx="2248875" cy="2947671"/>
          </a:xfrm>
          <a:prstGeom prst="rect">
            <a:avLst/>
          </a:prstGeom>
          <a:noFill/>
          <a:ln>
            <a:noFill/>
          </a:ln>
        </p:spPr>
      </p:pic>
      <p:pic>
        <p:nvPicPr>
          <p:cNvPr id="99" name="Google Shape;99;p14"/>
          <p:cNvPicPr preferRelativeResize="0"/>
          <p:nvPr/>
        </p:nvPicPr>
        <p:blipFill>
          <a:blip r:embed="rId5">
            <a:alphaModFix/>
          </a:blip>
          <a:stretch>
            <a:fillRect/>
          </a:stretch>
        </p:blipFill>
        <p:spPr>
          <a:xfrm>
            <a:off x="-84360" y="-91792"/>
            <a:ext cx="1739939" cy="2294079"/>
          </a:xfrm>
          <a:prstGeom prst="rect">
            <a:avLst/>
          </a:prstGeom>
          <a:noFill/>
          <a:ln>
            <a:noFill/>
          </a:ln>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5972" y="3541690"/>
            <a:ext cx="5924281" cy="4160413"/>
          </a:xfrm>
          <a:prstGeom prst="rect">
            <a:avLst/>
          </a:prstGeom>
        </p:spPr>
      </p:pic>
      <p:sp>
        <p:nvSpPr>
          <p:cNvPr id="17" name="Rectangle 16">
            <a:hlinkClick r:id="rId7"/>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08"/>
        <p:cNvGrpSpPr/>
        <p:nvPr/>
      </p:nvGrpSpPr>
      <p:grpSpPr>
        <a:xfrm>
          <a:off x="0" y="0"/>
          <a:ext cx="0" cy="0"/>
          <a:chOff x="0" y="0"/>
          <a:chExt cx="0" cy="0"/>
        </a:xfrm>
      </p:grpSpPr>
      <p:pic>
        <p:nvPicPr>
          <p:cNvPr id="309" name="Google Shape;309;p33"/>
          <p:cNvPicPr preferRelativeResize="0"/>
          <p:nvPr/>
        </p:nvPicPr>
        <p:blipFill>
          <a:blip r:embed="rId3">
            <a:alphaModFix/>
          </a:blip>
          <a:stretch>
            <a:fillRect/>
          </a:stretch>
        </p:blipFill>
        <p:spPr>
          <a:xfrm>
            <a:off x="67878" y="-1"/>
            <a:ext cx="18326801" cy="10287001"/>
          </a:xfrm>
          <a:prstGeom prst="rect">
            <a:avLst/>
          </a:prstGeom>
          <a:noFill/>
          <a:ln>
            <a:noFill/>
          </a:ln>
        </p:spPr>
      </p:pic>
      <p:pic>
        <p:nvPicPr>
          <p:cNvPr id="310" name="Google Shape;310;p33"/>
          <p:cNvPicPr preferRelativeResize="0"/>
          <p:nvPr/>
        </p:nvPicPr>
        <p:blipFill>
          <a:blip r:embed="rId4">
            <a:alphaModFix/>
          </a:blip>
          <a:stretch>
            <a:fillRect/>
          </a:stretch>
        </p:blipFill>
        <p:spPr>
          <a:xfrm>
            <a:off x="192894" y="-1994020"/>
            <a:ext cx="6282575" cy="6282575"/>
          </a:xfrm>
          <a:prstGeom prst="rect">
            <a:avLst/>
          </a:prstGeom>
          <a:noFill/>
          <a:ln>
            <a:noFill/>
          </a:ln>
        </p:spPr>
      </p:pic>
      <p:pic>
        <p:nvPicPr>
          <p:cNvPr id="311" name="Google Shape;311;p33"/>
          <p:cNvPicPr preferRelativeResize="0"/>
          <p:nvPr/>
        </p:nvPicPr>
        <p:blipFill>
          <a:blip r:embed="rId5">
            <a:alphaModFix/>
          </a:blip>
          <a:stretch>
            <a:fillRect/>
          </a:stretch>
        </p:blipFill>
        <p:spPr>
          <a:xfrm>
            <a:off x="12615071" y="5736557"/>
            <a:ext cx="6282575" cy="5155751"/>
          </a:xfrm>
          <a:prstGeom prst="rect">
            <a:avLst/>
          </a:prstGeom>
          <a:noFill/>
          <a:ln>
            <a:noFill/>
          </a:ln>
        </p:spPr>
      </p:pic>
      <p:sp>
        <p:nvSpPr>
          <p:cNvPr id="312" name="Google Shape;312;p33"/>
          <p:cNvSpPr txBox="1"/>
          <p:nvPr/>
        </p:nvSpPr>
        <p:spPr>
          <a:xfrm>
            <a:off x="3334182" y="3962476"/>
            <a:ext cx="12804764" cy="4222694"/>
          </a:xfrm>
          <a:prstGeom prst="rect">
            <a:avLst/>
          </a:prstGeom>
          <a:noFill/>
          <a:ln>
            <a:noFill/>
          </a:ln>
        </p:spPr>
        <p:txBody>
          <a:bodyPr spcFirstLastPara="1" wrap="square" lIns="0" tIns="0" rIns="0" bIns="0" anchor="t" anchorCtr="0">
            <a:spAutoFit/>
          </a:bodyPr>
          <a:lstStyle/>
          <a:p>
            <a:pPr lvl="0">
              <a:lnSpc>
                <a:spcPct val="139958"/>
              </a:lnSpc>
            </a:pPr>
            <a:r>
              <a:rPr lang="en-GB" sz="2800" dirty="0" smtClean="0">
                <a:solidFill>
                  <a:srgbClr val="FFFFFF"/>
                </a:solidFill>
                <a:latin typeface="Josefin Sans"/>
                <a:ea typeface="Josefin Sans"/>
                <a:cs typeface="Josefin Sans"/>
                <a:sym typeface="Josefin Sans"/>
              </a:rPr>
              <a:t>●   Rapid </a:t>
            </a:r>
            <a:r>
              <a:rPr lang="en-GB" sz="2800" dirty="0">
                <a:solidFill>
                  <a:srgbClr val="FFFFFF"/>
                </a:solidFill>
                <a:latin typeface="Josefin Sans"/>
                <a:ea typeface="Josefin Sans"/>
                <a:cs typeface="Josefin Sans"/>
                <a:sym typeface="Josefin Sans"/>
              </a:rPr>
              <a:t>Results: It’s renowned for its swift manifestation, making it ideal </a:t>
            </a:r>
            <a:r>
              <a:rPr lang="en-GB" sz="2800" dirty="0" smtClean="0">
                <a:solidFill>
                  <a:srgbClr val="FFFFFF"/>
                </a:solidFill>
                <a:latin typeface="Josefin Sans"/>
                <a:ea typeface="Josefin Sans"/>
                <a:cs typeface="Josefin Sans"/>
                <a:sym typeface="Josefin Sans"/>
              </a:rPr>
              <a:t>for</a:t>
            </a:r>
          </a:p>
          <a:p>
            <a:pPr marL="514350" lvl="0" indent="-514350">
              <a:lnSpc>
                <a:spcPct val="139958"/>
              </a:lnSpc>
              <a:buFont typeface="+mj-lt"/>
              <a:buAutoNum type="arabicPeriod"/>
            </a:pPr>
            <a:r>
              <a:rPr lang="en-GB" sz="2800" dirty="0" smtClean="0">
                <a:solidFill>
                  <a:srgbClr val="FFFFFF"/>
                </a:solidFill>
                <a:latin typeface="Josefin Sans"/>
                <a:ea typeface="Josefin Sans"/>
                <a:cs typeface="Josefin Sans"/>
                <a:sym typeface="Josefin Sans"/>
              </a:rPr>
              <a:t>urgent </a:t>
            </a:r>
            <a:r>
              <a:rPr lang="en-GB" sz="2800" dirty="0">
                <a:solidFill>
                  <a:srgbClr val="FFFFFF"/>
                </a:solidFill>
                <a:latin typeface="Josefin Sans"/>
                <a:ea typeface="Josefin Sans"/>
                <a:cs typeface="Josefin Sans"/>
                <a:sym typeface="Josefin Sans"/>
              </a:rPr>
              <a:t>matters of the heart. </a:t>
            </a:r>
          </a:p>
          <a:p>
            <a:pPr lvl="0">
              <a:lnSpc>
                <a:spcPct val="139958"/>
              </a:lnSpc>
            </a:pPr>
            <a:r>
              <a:rPr lang="en-GB" sz="2800" dirty="0" smtClean="0">
                <a:solidFill>
                  <a:srgbClr val="FFFFFF"/>
                </a:solidFill>
                <a:latin typeface="Josefin Sans"/>
                <a:ea typeface="Josefin Sans"/>
                <a:cs typeface="Josefin Sans"/>
                <a:sym typeface="Josefin Sans"/>
              </a:rPr>
              <a:t>●   Overcoming </a:t>
            </a:r>
            <a:r>
              <a:rPr lang="en-GB" sz="2800" dirty="0">
                <a:solidFill>
                  <a:srgbClr val="FFFFFF"/>
                </a:solidFill>
                <a:latin typeface="Josefin Sans"/>
                <a:ea typeface="Josefin Sans"/>
                <a:cs typeface="Josefin Sans"/>
                <a:sym typeface="Josefin Sans"/>
              </a:rPr>
              <a:t>Obstacles: These spells are particularly effective in breaking </a:t>
            </a:r>
            <a:r>
              <a:rPr lang="en-GB" sz="2800" dirty="0" smtClean="0">
                <a:solidFill>
                  <a:srgbClr val="FFFFFF"/>
                </a:solidFill>
                <a:latin typeface="Josefin Sans"/>
                <a:ea typeface="Josefin Sans"/>
                <a:cs typeface="Josefin Sans"/>
                <a:sym typeface="Josefin Sans"/>
              </a:rPr>
              <a:t>   </a:t>
            </a:r>
          </a:p>
          <a:p>
            <a:pPr lvl="0">
              <a:lnSpc>
                <a:spcPct val="139958"/>
              </a:lnSpc>
            </a:pPr>
            <a:r>
              <a:rPr lang="en-GB" sz="2800" dirty="0" smtClean="0">
                <a:solidFill>
                  <a:srgbClr val="FFFFFF"/>
                </a:solidFill>
                <a:latin typeface="Josefin Sans"/>
                <a:ea typeface="Josefin Sans"/>
                <a:cs typeface="Josefin Sans"/>
                <a:sym typeface="Josefin Sans"/>
              </a:rPr>
              <a:t>     through </a:t>
            </a:r>
            <a:r>
              <a:rPr lang="en-GB" sz="2800" dirty="0">
                <a:solidFill>
                  <a:srgbClr val="FFFFFF"/>
                </a:solidFill>
                <a:latin typeface="Josefin Sans"/>
                <a:ea typeface="Josefin Sans"/>
                <a:cs typeface="Josefin Sans"/>
                <a:sym typeface="Josefin Sans"/>
              </a:rPr>
              <a:t>barriers such as rival influences or emotional resistance</a:t>
            </a:r>
            <a:r>
              <a:rPr lang="en-GB" sz="2800" dirty="0" smtClean="0">
                <a:solidFill>
                  <a:srgbClr val="FFFFFF"/>
                </a:solidFill>
                <a:latin typeface="Josefin Sans"/>
                <a:ea typeface="Josefin Sans"/>
                <a:cs typeface="Josefin Sans"/>
                <a:sym typeface="Josefin Sans"/>
              </a:rPr>
              <a:t>.</a:t>
            </a:r>
          </a:p>
          <a:p>
            <a:pPr lvl="0">
              <a:lnSpc>
                <a:spcPct val="139958"/>
              </a:lnSpc>
            </a:pPr>
            <a:r>
              <a:rPr lang="en-GB" sz="2800" dirty="0" smtClean="0">
                <a:solidFill>
                  <a:srgbClr val="FFFFFF"/>
                </a:solidFill>
                <a:latin typeface="Josefin Sans"/>
                <a:ea typeface="Josefin Sans"/>
                <a:cs typeface="Josefin Sans"/>
                <a:sym typeface="Josefin Sans"/>
              </a:rPr>
              <a:t>●   Binding </a:t>
            </a:r>
            <a:r>
              <a:rPr lang="en-GB" sz="2800" dirty="0">
                <a:solidFill>
                  <a:srgbClr val="FFFFFF"/>
                </a:solidFill>
                <a:latin typeface="Josefin Sans"/>
                <a:ea typeface="Josefin Sans"/>
                <a:cs typeface="Josefin Sans"/>
                <a:sym typeface="Josefin Sans"/>
              </a:rPr>
              <a:t>Power: Black magic can create unbreakable bonds between </a:t>
            </a:r>
            <a:r>
              <a:rPr lang="en-GB" sz="2800" dirty="0" smtClean="0">
                <a:solidFill>
                  <a:srgbClr val="FFFFFF"/>
                </a:solidFill>
                <a:latin typeface="Josefin Sans"/>
                <a:ea typeface="Josefin Sans"/>
                <a:cs typeface="Josefin Sans"/>
                <a:sym typeface="Josefin Sans"/>
              </a:rPr>
              <a:t>   </a:t>
            </a:r>
          </a:p>
          <a:p>
            <a:pPr lvl="0">
              <a:lnSpc>
                <a:spcPct val="139958"/>
              </a:lnSpc>
            </a:pPr>
            <a:r>
              <a:rPr lang="en-GB" sz="2800" dirty="0" smtClean="0">
                <a:solidFill>
                  <a:srgbClr val="FFFFFF"/>
                </a:solidFill>
                <a:latin typeface="Josefin Sans"/>
                <a:ea typeface="Josefin Sans"/>
                <a:cs typeface="Josefin Sans"/>
                <a:sym typeface="Josefin Sans"/>
              </a:rPr>
              <a:t>     individuals</a:t>
            </a:r>
            <a:r>
              <a:rPr lang="en-GB" sz="2800" dirty="0">
                <a:solidFill>
                  <a:srgbClr val="FFFFFF"/>
                </a:solidFill>
                <a:latin typeface="Josefin Sans"/>
                <a:ea typeface="Josefin Sans"/>
                <a:cs typeface="Josefin Sans"/>
                <a:sym typeface="Josefin Sans"/>
              </a:rPr>
              <a:t>, ensuring lifelong commitment.</a:t>
            </a:r>
            <a:endParaRPr lang="en-GB" sz="2800" dirty="0" smtClean="0">
              <a:solidFill>
                <a:srgbClr val="FFFFFF"/>
              </a:solidFill>
              <a:latin typeface="Josefin Sans"/>
              <a:ea typeface="Josefin Sans"/>
              <a:cs typeface="Josefin Sans"/>
              <a:sym typeface="Josefin Sans"/>
            </a:endParaRPr>
          </a:p>
          <a:p>
            <a:pPr lvl="0">
              <a:lnSpc>
                <a:spcPct val="139958"/>
              </a:lnSpc>
            </a:pPr>
            <a:r>
              <a:rPr lang="en-GB" dirty="0"/>
              <a:t>●	Overcoming Obstacles: These spells are particularly effective in breaking ●	Binding Power: Black magic can create unbreakable bonds between individuals, ensuring lifelong </a:t>
            </a:r>
            <a:r>
              <a:rPr lang="en-GB" dirty="0" err="1" smtClean="0"/>
              <a:t>commitment.througarriech</a:t>
            </a:r>
            <a:r>
              <a:rPr lang="en-GB" dirty="0" smtClean="0"/>
              <a:t> </a:t>
            </a:r>
            <a:r>
              <a:rPr lang="en-GB" dirty="0"/>
              <a:t>as rival influences or emotional resistance.</a:t>
            </a:r>
            <a:endParaRPr dirty="0"/>
          </a:p>
        </p:txBody>
      </p:sp>
      <p:sp>
        <p:nvSpPr>
          <p:cNvPr id="313" name="Google Shape;313;p33"/>
          <p:cNvSpPr txBox="1"/>
          <p:nvPr/>
        </p:nvSpPr>
        <p:spPr>
          <a:xfrm>
            <a:off x="2951458" y="2673854"/>
            <a:ext cx="12804900" cy="646331"/>
          </a:xfrm>
          <a:prstGeom prst="rect">
            <a:avLst/>
          </a:prstGeom>
          <a:noFill/>
          <a:ln>
            <a:noFill/>
          </a:ln>
        </p:spPr>
        <p:txBody>
          <a:bodyPr spcFirstLastPara="1" wrap="square" lIns="0" tIns="0" rIns="0" bIns="0" anchor="t" anchorCtr="0">
            <a:spAutoFit/>
          </a:bodyPr>
          <a:lstStyle/>
          <a:p>
            <a:pPr lvl="0" algn="ctr">
              <a:lnSpc>
                <a:spcPct val="70000"/>
              </a:lnSpc>
            </a:pPr>
            <a:r>
              <a:rPr lang="en-GB" sz="6000" dirty="0" smtClean="0">
                <a:solidFill>
                  <a:srgbClr val="CE9647"/>
                </a:solidFill>
                <a:latin typeface="Josefin Sans"/>
                <a:ea typeface="Josefin Sans"/>
                <a:cs typeface="Josefin Sans"/>
                <a:sym typeface="Josefin Sans"/>
              </a:rPr>
              <a:t>Benefits </a:t>
            </a:r>
            <a:r>
              <a:rPr lang="en-GB" sz="6000" dirty="0">
                <a:solidFill>
                  <a:srgbClr val="CE9647"/>
                </a:solidFill>
                <a:latin typeface="Josefin Sans"/>
                <a:ea typeface="Josefin Sans"/>
                <a:cs typeface="Josefin Sans"/>
                <a:sym typeface="Josefin Sans"/>
              </a:rPr>
              <a:t>of Black Magic Love Spells </a:t>
            </a:r>
            <a:endParaRPr sz="6000" dirty="0"/>
          </a:p>
        </p:txBody>
      </p:sp>
      <p:sp>
        <p:nvSpPr>
          <p:cNvPr id="7" name="Rectangle 6">
            <a:hlinkClick r:id="rId6"/>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58"/>
        <p:cNvGrpSpPr/>
        <p:nvPr/>
      </p:nvGrpSpPr>
      <p:grpSpPr>
        <a:xfrm>
          <a:off x="0" y="0"/>
          <a:ext cx="0" cy="0"/>
          <a:chOff x="0" y="0"/>
          <a:chExt cx="0" cy="0"/>
        </a:xfrm>
      </p:grpSpPr>
      <p:sp>
        <p:nvSpPr>
          <p:cNvPr id="261" name="Google Shape;261;p29"/>
          <p:cNvSpPr txBox="1"/>
          <p:nvPr/>
        </p:nvSpPr>
        <p:spPr>
          <a:xfrm>
            <a:off x="1606113" y="2299969"/>
            <a:ext cx="15075900" cy="2585323"/>
          </a:xfrm>
          <a:prstGeom prst="rect">
            <a:avLst/>
          </a:prstGeom>
          <a:noFill/>
          <a:ln>
            <a:noFill/>
          </a:ln>
        </p:spPr>
        <p:txBody>
          <a:bodyPr spcFirstLastPara="1" wrap="square" lIns="0" tIns="0" rIns="0" bIns="0" anchor="t" anchorCtr="0">
            <a:spAutoFit/>
          </a:bodyPr>
          <a:lstStyle/>
          <a:p>
            <a:pPr lvl="0" algn="ctr"/>
            <a:r>
              <a:rPr lang="en-GB" sz="2800" dirty="0" smtClean="0">
                <a:solidFill>
                  <a:srgbClr val="FFFFFF"/>
                </a:solidFill>
                <a:latin typeface="Josefin Sans"/>
                <a:ea typeface="Josefin Sans"/>
                <a:cs typeface="Josefin Sans"/>
                <a:sym typeface="Josefin Sans"/>
              </a:rPr>
              <a:t>Regardless </a:t>
            </a:r>
            <a:r>
              <a:rPr lang="en-GB" sz="2800" dirty="0">
                <a:solidFill>
                  <a:srgbClr val="FFFFFF"/>
                </a:solidFill>
                <a:latin typeface="Josefin Sans"/>
                <a:ea typeface="Josefin Sans"/>
                <a:cs typeface="Josefin Sans"/>
                <a:sym typeface="Josefin Sans"/>
              </a:rPr>
              <a:t>of your location, religion, or sexual orientation, you can entrust your magical work inquiries with assurance of honesty and confidentiality to your chosen mystic  on our platform. In conclusion, black magic love spell offer a potent means of achieving romantic desires but require expertise and responsibility. For those ready to explore this mysterious art, consulting a professional </a:t>
            </a:r>
            <a:r>
              <a:rPr lang="en-GB" sz="2800" dirty="0" err="1">
                <a:solidFill>
                  <a:srgbClr val="FFFFFF"/>
                </a:solidFill>
                <a:latin typeface="Josefin Sans"/>
                <a:ea typeface="Josefin Sans"/>
                <a:cs typeface="Josefin Sans"/>
                <a:sym typeface="Josefin Sans"/>
              </a:rPr>
              <a:t>spellcaster</a:t>
            </a:r>
            <a:r>
              <a:rPr lang="en-GB" sz="2800" dirty="0">
                <a:solidFill>
                  <a:srgbClr val="FFFFFF"/>
                </a:solidFill>
                <a:latin typeface="Josefin Sans"/>
                <a:ea typeface="Josefin Sans"/>
                <a:cs typeface="Josefin Sans"/>
                <a:sym typeface="Josefin Sans"/>
              </a:rPr>
              <a:t> ensures safety and success in navigating the complexities of love magic. </a:t>
            </a:r>
            <a:endParaRPr sz="2800" dirty="0"/>
          </a:p>
        </p:txBody>
      </p:sp>
      <p:pic>
        <p:nvPicPr>
          <p:cNvPr id="262" name="Google Shape;262;p29"/>
          <p:cNvPicPr preferRelativeResize="0"/>
          <p:nvPr/>
        </p:nvPicPr>
        <p:blipFill>
          <a:blip r:embed="rId3">
            <a:alphaModFix/>
          </a:blip>
          <a:stretch>
            <a:fillRect/>
          </a:stretch>
        </p:blipFill>
        <p:spPr>
          <a:xfrm>
            <a:off x="0" y="6027312"/>
            <a:ext cx="18288000" cy="4134119"/>
          </a:xfrm>
          <a:prstGeom prst="rect">
            <a:avLst/>
          </a:prstGeom>
          <a:noFill/>
          <a:ln>
            <a:noFill/>
          </a:ln>
        </p:spPr>
      </p:pic>
      <p:sp>
        <p:nvSpPr>
          <p:cNvPr id="6" name="Rectangle 5">
            <a:hlinkClick r:id="rId4"/>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5"/>
        <p:cNvGrpSpPr/>
        <p:nvPr/>
      </p:nvGrpSpPr>
      <p:grpSpPr>
        <a:xfrm>
          <a:off x="0" y="0"/>
          <a:ext cx="0" cy="0"/>
          <a:chOff x="0" y="0"/>
          <a:chExt cx="0" cy="0"/>
        </a:xfrm>
      </p:grpSpPr>
      <p:sp>
        <p:nvSpPr>
          <p:cNvPr id="186" name="Google Shape;186;p23"/>
          <p:cNvSpPr/>
          <p:nvPr/>
        </p:nvSpPr>
        <p:spPr>
          <a:xfrm rot="-275120">
            <a:off x="5482208" y="136917"/>
            <a:ext cx="3739805" cy="5221367"/>
          </a:xfrm>
          <a:custGeom>
            <a:avLst/>
            <a:gdLst/>
            <a:ahLst/>
            <a:cxnLst/>
            <a:rect l="l" t="t" r="r" b="b"/>
            <a:pathLst>
              <a:path w="3737178" h="5217700" extrusionOk="0">
                <a:moveTo>
                  <a:pt x="0" y="0"/>
                </a:moveTo>
                <a:lnTo>
                  <a:pt x="3737177" y="0"/>
                </a:lnTo>
                <a:lnTo>
                  <a:pt x="3737177" y="5217700"/>
                </a:lnTo>
                <a:lnTo>
                  <a:pt x="0" y="5217700"/>
                </a:lnTo>
                <a:lnTo>
                  <a:pt x="0" y="0"/>
                </a:lnTo>
                <a:close/>
              </a:path>
            </a:pathLst>
          </a:custGeom>
          <a:blipFill rotWithShape="1">
            <a:blip r:embed="rId3">
              <a:alphaModFix/>
            </a:blip>
            <a:stretch>
              <a:fillRect/>
            </a:stretch>
          </a:blipFill>
          <a:ln>
            <a:noFill/>
          </a:ln>
        </p:spPr>
      </p:sp>
      <p:sp>
        <p:nvSpPr>
          <p:cNvPr id="187" name="Google Shape;187;p23"/>
          <p:cNvSpPr/>
          <p:nvPr/>
        </p:nvSpPr>
        <p:spPr>
          <a:xfrm rot="-1011006">
            <a:off x="14121047" y="-505083"/>
            <a:ext cx="3738871" cy="5220064"/>
          </a:xfrm>
          <a:custGeom>
            <a:avLst/>
            <a:gdLst/>
            <a:ahLst/>
            <a:cxnLst/>
            <a:rect l="l" t="t" r="r" b="b"/>
            <a:pathLst>
              <a:path w="3737178" h="5217700" extrusionOk="0">
                <a:moveTo>
                  <a:pt x="0" y="0"/>
                </a:moveTo>
                <a:lnTo>
                  <a:pt x="3737178" y="0"/>
                </a:lnTo>
                <a:lnTo>
                  <a:pt x="3737178" y="5217701"/>
                </a:lnTo>
                <a:lnTo>
                  <a:pt x="0" y="5217701"/>
                </a:lnTo>
                <a:lnTo>
                  <a:pt x="0" y="0"/>
                </a:lnTo>
                <a:close/>
              </a:path>
            </a:pathLst>
          </a:custGeom>
          <a:blipFill rotWithShape="1">
            <a:blip r:embed="rId3">
              <a:alphaModFix/>
            </a:blip>
            <a:stretch>
              <a:fillRect/>
            </a:stretch>
          </a:blipFill>
          <a:ln>
            <a:noFill/>
          </a:ln>
        </p:spPr>
      </p:sp>
      <p:sp>
        <p:nvSpPr>
          <p:cNvPr id="188" name="Google Shape;188;p23"/>
          <p:cNvSpPr/>
          <p:nvPr/>
        </p:nvSpPr>
        <p:spPr>
          <a:xfrm rot="-604751">
            <a:off x="-18759" y="4583410"/>
            <a:ext cx="3737178" cy="5217700"/>
          </a:xfrm>
          <a:custGeom>
            <a:avLst/>
            <a:gdLst/>
            <a:ahLst/>
            <a:cxnLst/>
            <a:rect l="l" t="t" r="r" b="b"/>
            <a:pathLst>
              <a:path w="3737178" h="5217700" extrusionOk="0">
                <a:moveTo>
                  <a:pt x="0" y="0"/>
                </a:moveTo>
                <a:lnTo>
                  <a:pt x="3737178" y="0"/>
                </a:lnTo>
                <a:lnTo>
                  <a:pt x="3737178" y="5217700"/>
                </a:lnTo>
                <a:lnTo>
                  <a:pt x="0" y="5217700"/>
                </a:lnTo>
                <a:lnTo>
                  <a:pt x="0" y="0"/>
                </a:lnTo>
                <a:close/>
              </a:path>
            </a:pathLst>
          </a:custGeom>
          <a:blipFill rotWithShape="1">
            <a:blip r:embed="rId3">
              <a:alphaModFix/>
            </a:blip>
            <a:stretch>
              <a:fillRect/>
            </a:stretch>
          </a:blipFill>
          <a:ln>
            <a:noFill/>
          </a:ln>
        </p:spPr>
      </p:sp>
      <p:pic>
        <p:nvPicPr>
          <p:cNvPr id="189" name="Google Shape;189;p23"/>
          <p:cNvPicPr preferRelativeResize="0"/>
          <p:nvPr/>
        </p:nvPicPr>
        <p:blipFill>
          <a:blip r:embed="rId4">
            <a:extLst>
              <a:ext uri="{28A0092B-C50C-407E-A947-70E740481C1C}">
                <a14:useLocalDpi xmlns:a14="http://schemas.microsoft.com/office/drawing/2010/main" val="0"/>
              </a:ext>
            </a:extLst>
          </a:blip>
          <a:stretch>
            <a:fillRect/>
          </a:stretch>
        </p:blipFill>
        <p:spPr>
          <a:xfrm rot="-313318">
            <a:off x="5838114" y="478729"/>
            <a:ext cx="3027944" cy="4537825"/>
          </a:xfrm>
          <a:prstGeom prst="roundRect">
            <a:avLst>
              <a:gd name="adj" fmla="val 10255"/>
            </a:avLst>
          </a:prstGeom>
          <a:noFill/>
          <a:ln>
            <a:noFill/>
          </a:ln>
        </p:spPr>
      </p:pic>
      <p:sp>
        <p:nvSpPr>
          <p:cNvPr id="190" name="Google Shape;190;p23"/>
          <p:cNvSpPr/>
          <p:nvPr/>
        </p:nvSpPr>
        <p:spPr>
          <a:xfrm rot="1116482">
            <a:off x="1904869" y="167833"/>
            <a:ext cx="3665997" cy="4995212"/>
          </a:xfrm>
          <a:custGeom>
            <a:avLst/>
            <a:gdLst/>
            <a:ahLst/>
            <a:cxnLst/>
            <a:rect l="l" t="t" r="r" b="b"/>
            <a:pathLst>
              <a:path w="3737178" h="5217700" extrusionOk="0">
                <a:moveTo>
                  <a:pt x="0" y="0"/>
                </a:moveTo>
                <a:lnTo>
                  <a:pt x="3737177" y="0"/>
                </a:lnTo>
                <a:lnTo>
                  <a:pt x="3737177" y="5217700"/>
                </a:lnTo>
                <a:lnTo>
                  <a:pt x="0" y="5217700"/>
                </a:lnTo>
                <a:lnTo>
                  <a:pt x="0" y="0"/>
                </a:lnTo>
                <a:close/>
              </a:path>
            </a:pathLst>
          </a:custGeom>
          <a:blipFill rotWithShape="1">
            <a:blip r:embed="rId3">
              <a:alphaModFix/>
            </a:blip>
            <a:stretch>
              <a:fillRect/>
            </a:stretch>
          </a:blipFill>
          <a:ln>
            <a:noFill/>
          </a:ln>
        </p:spPr>
      </p:sp>
      <p:sp>
        <p:nvSpPr>
          <p:cNvPr id="191" name="Google Shape;191;p23"/>
          <p:cNvSpPr/>
          <p:nvPr/>
        </p:nvSpPr>
        <p:spPr>
          <a:xfrm rot="577062">
            <a:off x="10232780" y="755603"/>
            <a:ext cx="3737178" cy="5217700"/>
          </a:xfrm>
          <a:custGeom>
            <a:avLst/>
            <a:gdLst/>
            <a:ahLst/>
            <a:cxnLst/>
            <a:rect l="l" t="t" r="r" b="b"/>
            <a:pathLst>
              <a:path w="3737178" h="5217700" extrusionOk="0">
                <a:moveTo>
                  <a:pt x="0" y="0"/>
                </a:moveTo>
                <a:lnTo>
                  <a:pt x="3737178" y="0"/>
                </a:lnTo>
                <a:lnTo>
                  <a:pt x="3737178" y="5217701"/>
                </a:lnTo>
                <a:lnTo>
                  <a:pt x="0" y="5217701"/>
                </a:lnTo>
                <a:lnTo>
                  <a:pt x="0" y="0"/>
                </a:lnTo>
                <a:close/>
              </a:path>
            </a:pathLst>
          </a:custGeom>
          <a:blipFill rotWithShape="1">
            <a:blip r:embed="rId3">
              <a:alphaModFix/>
            </a:blip>
            <a:stretch>
              <a:fillRect/>
            </a:stretch>
          </a:blipFill>
          <a:ln>
            <a:noFill/>
          </a:ln>
        </p:spPr>
      </p:sp>
      <p:sp>
        <p:nvSpPr>
          <p:cNvPr id="192" name="Google Shape;192;p23"/>
          <p:cNvSpPr/>
          <p:nvPr/>
        </p:nvSpPr>
        <p:spPr>
          <a:xfrm rot="413953">
            <a:off x="14119514" y="4645574"/>
            <a:ext cx="3737178" cy="5217700"/>
          </a:xfrm>
          <a:custGeom>
            <a:avLst/>
            <a:gdLst/>
            <a:ahLst/>
            <a:cxnLst/>
            <a:rect l="l" t="t" r="r" b="b"/>
            <a:pathLst>
              <a:path w="3737178" h="5217700" extrusionOk="0">
                <a:moveTo>
                  <a:pt x="0" y="0"/>
                </a:moveTo>
                <a:lnTo>
                  <a:pt x="3737178" y="0"/>
                </a:lnTo>
                <a:lnTo>
                  <a:pt x="3737178" y="5217700"/>
                </a:lnTo>
                <a:lnTo>
                  <a:pt x="0" y="5217700"/>
                </a:lnTo>
                <a:lnTo>
                  <a:pt x="0" y="0"/>
                </a:lnTo>
                <a:close/>
              </a:path>
            </a:pathLst>
          </a:custGeom>
          <a:blipFill rotWithShape="1">
            <a:blip r:embed="rId3">
              <a:alphaModFix/>
            </a:blip>
            <a:stretch>
              <a:fillRect/>
            </a:stretch>
          </a:blipFill>
          <a:ln>
            <a:noFill/>
          </a:ln>
        </p:spPr>
      </p:sp>
      <p:sp>
        <p:nvSpPr>
          <p:cNvPr id="193" name="Google Shape;193;p23"/>
          <p:cNvSpPr txBox="1"/>
          <p:nvPr/>
        </p:nvSpPr>
        <p:spPr>
          <a:xfrm>
            <a:off x="4372338" y="6421244"/>
            <a:ext cx="7729031" cy="3293209"/>
          </a:xfrm>
          <a:prstGeom prst="rect">
            <a:avLst/>
          </a:prstGeom>
          <a:noFill/>
          <a:ln>
            <a:noFill/>
          </a:ln>
        </p:spPr>
        <p:txBody>
          <a:bodyPr spcFirstLastPara="1" wrap="square" lIns="0" tIns="0" rIns="0" bIns="0" anchor="t" anchorCtr="0">
            <a:spAutoFit/>
          </a:bodyPr>
          <a:lstStyle/>
          <a:p>
            <a:pPr lvl="0" algn="ctr"/>
            <a:endParaRPr lang="en-GB" sz="4000" dirty="0">
              <a:solidFill>
                <a:srgbClr val="CE9647"/>
              </a:solidFill>
              <a:latin typeface="Josefin Sans"/>
              <a:ea typeface="Josefin Sans"/>
              <a:cs typeface="Josefin Sans"/>
              <a:sym typeface="Josefin Sans"/>
            </a:endParaRPr>
          </a:p>
          <a:p>
            <a:pPr lvl="0" algn="ctr"/>
            <a:r>
              <a:rPr lang="en-GB" sz="4000" dirty="0">
                <a:solidFill>
                  <a:srgbClr val="CE9647"/>
                </a:solidFill>
                <a:latin typeface="Josefin Sans"/>
                <a:ea typeface="Josefin Sans"/>
                <a:cs typeface="Josefin Sans"/>
                <a:sym typeface="Josefin Sans"/>
              </a:rPr>
              <a:t>Struggling with love problems? Feeling lost and heartbroken? Trust us to help guide, heal, and transform your life.</a:t>
            </a:r>
          </a:p>
          <a:p>
            <a:pPr marL="0" marR="0" lvl="0" indent="0" algn="ctr" rtl="0">
              <a:lnSpc>
                <a:spcPct val="100000"/>
              </a:lnSpc>
              <a:spcBef>
                <a:spcPts val="0"/>
              </a:spcBef>
              <a:spcAft>
                <a:spcPts val="0"/>
              </a:spcAft>
              <a:buNone/>
            </a:pPr>
            <a:endParaRPr dirty="0"/>
          </a:p>
        </p:txBody>
      </p:sp>
      <p:pic>
        <p:nvPicPr>
          <p:cNvPr id="194" name="Google Shape;194;p23"/>
          <p:cNvPicPr preferRelativeResize="0"/>
          <p:nvPr/>
        </p:nvPicPr>
        <p:blipFill>
          <a:blip r:embed="rId5">
            <a:extLst>
              <a:ext uri="{28A0092B-C50C-407E-A947-70E740481C1C}">
                <a14:useLocalDpi xmlns:a14="http://schemas.microsoft.com/office/drawing/2010/main" val="0"/>
              </a:ext>
            </a:extLst>
          </a:blip>
          <a:stretch>
            <a:fillRect/>
          </a:stretch>
        </p:blipFill>
        <p:spPr>
          <a:xfrm rot="-585348">
            <a:off x="419252" y="5011763"/>
            <a:ext cx="3025247" cy="4537871"/>
          </a:xfrm>
          <a:prstGeom prst="roundRect">
            <a:avLst>
              <a:gd name="adj" fmla="val 10255"/>
            </a:avLst>
          </a:prstGeom>
          <a:noFill/>
          <a:ln>
            <a:noFill/>
          </a:ln>
        </p:spPr>
      </p:pic>
      <p:pic>
        <p:nvPicPr>
          <p:cNvPr id="195" name="Google Shape;195;p23"/>
          <p:cNvPicPr preferRelativeResize="0"/>
          <p:nvPr/>
        </p:nvPicPr>
        <p:blipFill>
          <a:blip r:embed="rId6">
            <a:extLst>
              <a:ext uri="{28A0092B-C50C-407E-A947-70E740481C1C}">
                <a14:useLocalDpi xmlns:a14="http://schemas.microsoft.com/office/drawing/2010/main" val="0"/>
              </a:ext>
            </a:extLst>
          </a:blip>
          <a:stretch>
            <a:fillRect/>
          </a:stretch>
        </p:blipFill>
        <p:spPr>
          <a:xfrm rot="1107379">
            <a:off x="2245455" y="496617"/>
            <a:ext cx="3052294" cy="4299805"/>
          </a:xfrm>
          <a:prstGeom prst="roundRect">
            <a:avLst>
              <a:gd name="adj" fmla="val 10255"/>
            </a:avLst>
          </a:prstGeom>
          <a:noFill/>
          <a:ln>
            <a:noFill/>
          </a:ln>
        </p:spPr>
      </p:pic>
      <p:pic>
        <p:nvPicPr>
          <p:cNvPr id="196" name="Google Shape;196;p23"/>
          <p:cNvPicPr preferRelativeResize="0"/>
          <p:nvPr/>
        </p:nvPicPr>
        <p:blipFill>
          <a:blip r:embed="rId7">
            <a:extLst>
              <a:ext uri="{28A0092B-C50C-407E-A947-70E740481C1C}">
                <a14:useLocalDpi xmlns:a14="http://schemas.microsoft.com/office/drawing/2010/main" val="0"/>
              </a:ext>
            </a:extLst>
          </a:blip>
          <a:stretch>
            <a:fillRect/>
          </a:stretch>
        </p:blipFill>
        <p:spPr>
          <a:xfrm rot="588403">
            <a:off x="10562552" y="1109216"/>
            <a:ext cx="3052402" cy="4657615"/>
          </a:xfrm>
          <a:prstGeom prst="roundRect">
            <a:avLst>
              <a:gd name="adj" fmla="val 10255"/>
            </a:avLst>
          </a:prstGeom>
          <a:noFill/>
          <a:ln>
            <a:noFill/>
          </a:ln>
        </p:spPr>
      </p:pic>
      <p:pic>
        <p:nvPicPr>
          <p:cNvPr id="197" name="Google Shape;197;p23"/>
          <p:cNvPicPr preferRelativeResize="0"/>
          <p:nvPr/>
        </p:nvPicPr>
        <p:blipFill>
          <a:blip r:embed="rId8">
            <a:extLst>
              <a:ext uri="{28A0092B-C50C-407E-A947-70E740481C1C}">
                <a14:useLocalDpi xmlns:a14="http://schemas.microsoft.com/office/drawing/2010/main" val="0"/>
              </a:ext>
            </a:extLst>
          </a:blip>
          <a:stretch>
            <a:fillRect/>
          </a:stretch>
        </p:blipFill>
        <p:spPr>
          <a:xfrm rot="-978167">
            <a:off x="14477891" y="-163967"/>
            <a:ext cx="3025265" cy="4537898"/>
          </a:xfrm>
          <a:prstGeom prst="roundRect">
            <a:avLst>
              <a:gd name="adj" fmla="val 10255"/>
            </a:avLst>
          </a:prstGeom>
          <a:noFill/>
          <a:ln>
            <a:noFill/>
          </a:ln>
        </p:spPr>
      </p:pic>
      <p:pic>
        <p:nvPicPr>
          <p:cNvPr id="198" name="Google Shape;198;p23"/>
          <p:cNvPicPr preferRelativeResize="0"/>
          <p:nvPr/>
        </p:nvPicPr>
        <p:blipFill>
          <a:blip r:embed="rId9">
            <a:extLst>
              <a:ext uri="{28A0092B-C50C-407E-A947-70E740481C1C}">
                <a14:useLocalDpi xmlns:a14="http://schemas.microsoft.com/office/drawing/2010/main" val="0"/>
              </a:ext>
            </a:extLst>
          </a:blip>
          <a:stretch>
            <a:fillRect/>
          </a:stretch>
        </p:blipFill>
        <p:spPr>
          <a:xfrm rot="373434">
            <a:off x="14488958" y="5026754"/>
            <a:ext cx="3175130" cy="4473470"/>
          </a:xfrm>
          <a:prstGeom prst="roundRect">
            <a:avLst>
              <a:gd name="adj" fmla="val 10255"/>
            </a:avLst>
          </a:prstGeom>
          <a:noFill/>
          <a:ln>
            <a:noFill/>
          </a:ln>
        </p:spPr>
      </p:pic>
      <p:sp>
        <p:nvSpPr>
          <p:cNvPr id="16" name="Rectangle 15">
            <a:hlinkClick r:id="rId10"/>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7"/>
        <p:cNvGrpSpPr/>
        <p:nvPr/>
      </p:nvGrpSpPr>
      <p:grpSpPr>
        <a:xfrm>
          <a:off x="0" y="0"/>
          <a:ext cx="0" cy="0"/>
          <a:chOff x="0" y="0"/>
          <a:chExt cx="0" cy="0"/>
        </a:xfrm>
      </p:grpSpPr>
      <p:pic>
        <p:nvPicPr>
          <p:cNvPr id="318" name="Google Shape;318;p34"/>
          <p:cNvPicPr preferRelativeResize="0"/>
          <p:nvPr/>
        </p:nvPicPr>
        <p:blipFill>
          <a:blip r:embed="rId3">
            <a:alphaModFix/>
          </a:blip>
          <a:stretch>
            <a:fillRect/>
          </a:stretch>
        </p:blipFill>
        <p:spPr>
          <a:xfrm rot="10800000">
            <a:off x="1085550" y="5491788"/>
            <a:ext cx="3826751" cy="4270248"/>
          </a:xfrm>
          <a:prstGeom prst="rect">
            <a:avLst/>
          </a:prstGeom>
          <a:noFill/>
          <a:ln>
            <a:noFill/>
          </a:ln>
        </p:spPr>
      </p:pic>
      <p:pic>
        <p:nvPicPr>
          <p:cNvPr id="319" name="Google Shape;319;p34"/>
          <p:cNvPicPr preferRelativeResize="0"/>
          <p:nvPr/>
        </p:nvPicPr>
        <p:blipFill>
          <a:blip r:embed="rId4">
            <a:alphaModFix/>
          </a:blip>
          <a:stretch>
            <a:fillRect/>
          </a:stretch>
        </p:blipFill>
        <p:spPr>
          <a:xfrm>
            <a:off x="1" y="0"/>
            <a:ext cx="18288000" cy="10287000"/>
          </a:xfrm>
          <a:prstGeom prst="rect">
            <a:avLst/>
          </a:prstGeom>
          <a:noFill/>
          <a:ln>
            <a:noFill/>
          </a:ln>
        </p:spPr>
      </p:pic>
      <p:sp>
        <p:nvSpPr>
          <p:cNvPr id="320" name="Google Shape;320;p34"/>
          <p:cNvSpPr txBox="1"/>
          <p:nvPr/>
        </p:nvSpPr>
        <p:spPr>
          <a:xfrm>
            <a:off x="4353059" y="1751254"/>
            <a:ext cx="8213793" cy="947952"/>
          </a:xfrm>
          <a:prstGeom prst="rect">
            <a:avLst/>
          </a:prstGeom>
          <a:noFill/>
          <a:ln>
            <a:noFill/>
          </a:ln>
        </p:spPr>
        <p:txBody>
          <a:bodyPr spcFirstLastPara="1" wrap="square" lIns="0" tIns="0" rIns="0" bIns="0" anchor="t" anchorCtr="0">
            <a:spAutoFit/>
          </a:bodyPr>
          <a:lstStyle/>
          <a:p>
            <a:pPr marL="0" marR="0" lvl="0" indent="0" algn="r" rtl="0">
              <a:lnSpc>
                <a:spcPct val="70000"/>
              </a:lnSpc>
              <a:spcBef>
                <a:spcPts val="0"/>
              </a:spcBef>
              <a:spcAft>
                <a:spcPts val="0"/>
              </a:spcAft>
              <a:buNone/>
            </a:pPr>
            <a:r>
              <a:rPr lang="en-US" sz="8800" b="0" i="0" u="none" strike="noStrike" cap="none" dirty="0">
                <a:solidFill>
                  <a:srgbClr val="CE9647"/>
                </a:solidFill>
                <a:latin typeface="Algerian" pitchFamily="82" charset="0"/>
                <a:ea typeface="Josefin Sans"/>
                <a:cs typeface="Josefin Sans"/>
                <a:sym typeface="Josefin Sans"/>
              </a:rPr>
              <a:t>Contact Us</a:t>
            </a:r>
            <a:endParaRPr sz="1600" dirty="0">
              <a:latin typeface="Algerian" pitchFamily="82" charset="0"/>
            </a:endParaRPr>
          </a:p>
        </p:txBody>
      </p:sp>
      <p:sp>
        <p:nvSpPr>
          <p:cNvPr id="321" name="Google Shape;321;p34"/>
          <p:cNvSpPr txBox="1"/>
          <p:nvPr/>
        </p:nvSpPr>
        <p:spPr>
          <a:xfrm>
            <a:off x="4353058" y="4301401"/>
            <a:ext cx="10360832" cy="1206484"/>
          </a:xfrm>
          <a:prstGeom prst="rect">
            <a:avLst/>
          </a:prstGeom>
          <a:noFill/>
          <a:ln>
            <a:noFill/>
          </a:ln>
        </p:spPr>
        <p:txBody>
          <a:bodyPr spcFirstLastPara="1" wrap="square" lIns="0" tIns="0" rIns="0" bIns="0" anchor="t" anchorCtr="0">
            <a:spAutoFit/>
          </a:bodyPr>
          <a:lstStyle/>
          <a:p>
            <a:pPr lvl="0">
              <a:lnSpc>
                <a:spcPct val="139958"/>
              </a:lnSpc>
            </a:pPr>
            <a:r>
              <a:rPr lang="en-US" sz="3200" dirty="0" smtClean="0">
                <a:solidFill>
                  <a:srgbClr val="FFFFFF"/>
                </a:solidFill>
                <a:latin typeface="Algerian" pitchFamily="82" charset="0"/>
                <a:ea typeface="Josefin Sans"/>
                <a:cs typeface="Josefin Sans"/>
                <a:sym typeface="Josefin Sans"/>
              </a:rPr>
              <a:t>ADDRESS </a:t>
            </a:r>
            <a:r>
              <a:rPr lang="en-US" sz="3200" dirty="0" smtClean="0">
                <a:solidFill>
                  <a:srgbClr val="FFFFFF"/>
                </a:solidFill>
                <a:latin typeface="Josefin Sans"/>
                <a:ea typeface="Josefin Sans"/>
                <a:cs typeface="Josefin Sans"/>
                <a:sym typeface="Josefin Sans"/>
              </a:rPr>
              <a:t>:- </a:t>
            </a:r>
            <a:r>
              <a:rPr lang="it-IT" sz="3200" dirty="0" smtClean="0">
                <a:solidFill>
                  <a:srgbClr val="FFFFFF"/>
                </a:solidFill>
                <a:latin typeface="Josefin Sans"/>
                <a:ea typeface="Josefin Sans"/>
                <a:cs typeface="Josefin Sans"/>
                <a:sym typeface="Josefin Sans"/>
              </a:rPr>
              <a:t> </a:t>
            </a:r>
          </a:p>
          <a:p>
            <a:pPr lvl="0">
              <a:lnSpc>
                <a:spcPct val="139958"/>
              </a:lnSpc>
            </a:pPr>
            <a:r>
              <a:rPr lang="it-IT" sz="2400" dirty="0" smtClean="0">
                <a:solidFill>
                  <a:srgbClr val="FFFFFF"/>
                </a:solidFill>
                <a:latin typeface="Josefin Sans"/>
                <a:ea typeface="Josefin Sans"/>
                <a:cs typeface="Josefin Sans"/>
                <a:sym typeface="Josefin Sans"/>
              </a:rPr>
              <a:t>1007 </a:t>
            </a:r>
            <a:r>
              <a:rPr lang="it-IT" sz="2400" dirty="0">
                <a:solidFill>
                  <a:srgbClr val="FFFFFF"/>
                </a:solidFill>
                <a:latin typeface="Josefin Sans"/>
                <a:ea typeface="Josefin Sans"/>
                <a:cs typeface="Josefin Sans"/>
                <a:sym typeface="Josefin Sans"/>
              </a:rPr>
              <a:t>N Osceola Ave Clearwater, FL 33755, </a:t>
            </a:r>
            <a:r>
              <a:rPr lang="it-IT" sz="2400" dirty="0" smtClean="0">
                <a:solidFill>
                  <a:srgbClr val="FFFFFF"/>
                </a:solidFill>
                <a:latin typeface="Josefin Sans"/>
                <a:ea typeface="Josefin Sans"/>
                <a:cs typeface="Josefin Sans"/>
                <a:sym typeface="Josefin Sans"/>
              </a:rPr>
              <a:t>USA</a:t>
            </a:r>
            <a:endParaRPr dirty="0"/>
          </a:p>
        </p:txBody>
      </p:sp>
      <p:sp>
        <p:nvSpPr>
          <p:cNvPr id="325" name="Google Shape;325;p34"/>
          <p:cNvSpPr txBox="1"/>
          <p:nvPr/>
        </p:nvSpPr>
        <p:spPr>
          <a:xfrm>
            <a:off x="4353059" y="5621005"/>
            <a:ext cx="13934941" cy="1292662"/>
          </a:xfrm>
          <a:prstGeom prst="rect">
            <a:avLst/>
          </a:prstGeom>
          <a:noFill/>
          <a:ln>
            <a:noFill/>
          </a:ln>
        </p:spPr>
        <p:txBody>
          <a:bodyPr spcFirstLastPara="1" wrap="square" lIns="0" tIns="0" rIns="0" bIns="0" anchor="t" anchorCtr="0">
            <a:spAutoFit/>
          </a:bodyPr>
          <a:lstStyle/>
          <a:p>
            <a:pPr lvl="0">
              <a:lnSpc>
                <a:spcPct val="139958"/>
              </a:lnSpc>
            </a:pPr>
            <a:r>
              <a:rPr lang="en-US" sz="2800" dirty="0" err="1" smtClean="0">
                <a:solidFill>
                  <a:srgbClr val="FFFFFF"/>
                </a:solidFill>
                <a:latin typeface="Algerian" pitchFamily="82" charset="0"/>
                <a:ea typeface="Josefin Sans"/>
                <a:cs typeface="Josefin Sans"/>
                <a:sym typeface="Josefin Sans"/>
              </a:rPr>
              <a:t>i</a:t>
            </a:r>
            <a:r>
              <a:rPr lang="en-US" sz="3200" dirty="0" err="1" smtClean="0">
                <a:solidFill>
                  <a:srgbClr val="FFFFFF"/>
                </a:solidFill>
                <a:latin typeface="Algerian" pitchFamily="82" charset="0"/>
                <a:ea typeface="Josefin Sans"/>
                <a:cs typeface="Josefin Sans"/>
                <a:sym typeface="Josefin Sans"/>
              </a:rPr>
              <a:t>nstagram</a:t>
            </a:r>
            <a:r>
              <a:rPr lang="en-US" sz="3200" dirty="0" smtClean="0">
                <a:solidFill>
                  <a:srgbClr val="FFFFFF"/>
                </a:solidFill>
                <a:latin typeface="Algerian" pitchFamily="82" charset="0"/>
                <a:ea typeface="Josefin Sans"/>
                <a:cs typeface="Josefin Sans"/>
                <a:sym typeface="Josefin Sans"/>
              </a:rPr>
              <a:t> </a:t>
            </a:r>
            <a:r>
              <a:rPr lang="en-US" sz="2800" dirty="0">
                <a:solidFill>
                  <a:srgbClr val="FFFFFF"/>
                </a:solidFill>
                <a:latin typeface="Josefin Sans"/>
                <a:ea typeface="Josefin Sans"/>
                <a:cs typeface="Josefin Sans"/>
                <a:sym typeface="Josefin Sans"/>
              </a:rPr>
              <a:t>:- </a:t>
            </a:r>
            <a:r>
              <a:rPr lang="en-US" sz="2800" dirty="0" smtClean="0">
                <a:solidFill>
                  <a:srgbClr val="FFFFFF"/>
                </a:solidFill>
                <a:latin typeface="Josefin Sans"/>
                <a:ea typeface="Josefin Sans"/>
                <a:cs typeface="Josefin Sans"/>
                <a:sym typeface="Josefin Sans"/>
              </a:rPr>
              <a:t>www.instagram.com/psychic_rituals_marketplace/p/DBx</a:t>
            </a:r>
          </a:p>
          <a:p>
            <a:pPr lvl="0">
              <a:lnSpc>
                <a:spcPct val="139958"/>
              </a:lnSpc>
            </a:pPr>
            <a:r>
              <a:rPr lang="en-US" sz="2800" dirty="0" err="1" smtClean="0">
                <a:solidFill>
                  <a:srgbClr val="FFFFFF"/>
                </a:solidFill>
                <a:latin typeface="Josefin Sans"/>
                <a:ea typeface="Josefin Sans"/>
                <a:cs typeface="Josefin Sans"/>
                <a:sym typeface="Josefin Sans"/>
              </a:rPr>
              <a:t>WcgPzpvp</a:t>
            </a:r>
            <a:r>
              <a:rPr lang="en-US" sz="2800" dirty="0">
                <a:solidFill>
                  <a:srgbClr val="FFFFFF"/>
                </a:solidFill>
                <a:latin typeface="Josefin Sans"/>
                <a:ea typeface="Josefin Sans"/>
                <a:cs typeface="Josefin Sans"/>
                <a:sym typeface="Josefin Sans"/>
              </a:rPr>
              <a:t>/?img_index=1</a:t>
            </a:r>
            <a:endParaRPr sz="1600" dirty="0"/>
          </a:p>
        </p:txBody>
      </p:sp>
      <p:sp>
        <p:nvSpPr>
          <p:cNvPr id="11" name="Rectangle 10">
            <a:hlinkClick r:id="rId5"/>
          </p:cNvPr>
          <p:cNvSpPr/>
          <p:nvPr/>
        </p:nvSpPr>
        <p:spPr>
          <a:xfrm>
            <a:off x="67879" y="0"/>
            <a:ext cx="18220121" cy="1028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431</Words>
  <Application>Microsoft Office PowerPoint</Application>
  <PresentationFormat>Custom</PresentationFormat>
  <Paragraphs>24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Algerian</vt:lpstr>
      <vt:lpstr>Josefin Sans SemiBold</vt:lpstr>
      <vt:lpstr>Calibri</vt:lpstr>
      <vt:lpstr>Josefin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13</cp:revision>
  <dcterms:modified xsi:type="dcterms:W3CDTF">2025-04-23T10:49:30Z</dcterms:modified>
</cp:coreProperties>
</file>