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iqxg6zRTxgWzI6ugI05pjlNNmJ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7C1A2D-0BE9-41B7-8383-CF328801720C}">
  <a:tblStyle styleId="{C77C1A2D-0BE9-41B7-8383-CF328801720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Nunit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8017f48480_0_2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8017f4848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8017f48480_0_2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8017f48480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8017f48480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8017f484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017f48480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017f4848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017f48480_1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8017f48480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8017f48480_1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8017f48480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18017f48480_0_4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11" name="Google Shape;11;g18017f48480_0_4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g18017f48480_0_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g18017f48480_0_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g18017f48480_0_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g18017f48480_0_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g18017f48480_0_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g18017f48480_0_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g18017f48480_0_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g18017f48480_0_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g18017f48480_0_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g18017f48480_0_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g18017f48480_0_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g18017f48480_0_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g18017f48480_0_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g18017f48480_0_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g18017f48480_0_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g18017f48480_0_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g18017f48480_0_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g18017f48480_0_4"/>
          <p:cNvGrpSpPr/>
          <p:nvPr/>
        </p:nvGrpSpPr>
        <p:grpSpPr>
          <a:xfrm>
            <a:off x="6724502" y="0"/>
            <a:ext cx="5085303" cy="5118675"/>
            <a:chOff x="5043503" y="0"/>
            <a:chExt cx="3814072" cy="3839102"/>
          </a:xfrm>
        </p:grpSpPr>
        <p:sp>
          <p:nvSpPr>
            <p:cNvPr id="30" name="Google Shape;30;g18017f48480_0_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18017f48480_0_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g18017f48480_0_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g18017f48480_0_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g18017f48480_0_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g18017f48480_0_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g18017f48480_0_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g18017f48480_0_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g18017f48480_0_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g18017f48480_0_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g18017f48480_0_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g18017f48480_0_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g18017f48480_0_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g18017f48480_0_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18017f48480_0_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g18017f48480_0_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g18017f48480_0_4"/>
          <p:cNvSpPr txBox="1"/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18017f48480_0_4"/>
          <p:cNvSpPr txBox="1"/>
          <p:nvPr>
            <p:ph idx="1" type="subTitle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g18017f48480_0_4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001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g18017f48480_0_136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143" name="Google Shape;143;g18017f48480_0_136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g18017f48480_0_13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g18017f48480_0_13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g18017f48480_0_13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g18017f48480_0_13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g18017f48480_0_136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g18017f48480_0_13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g18017f48480_0_13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g18017f48480_0_13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g18017f48480_0_136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g18017f48480_0_13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g18017f48480_0_136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g18017f48480_0_13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g18017f48480_0_13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g18017f48480_0_13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g18017f48480_0_13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g18017f48480_0_136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g18017f48480_0_13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g18017f48480_0_13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g18017f48480_0_13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g18017f48480_0_136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g18017f48480_0_136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g18017f48480_0_136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g18017f48480_0_13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g18017f48480_0_136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g18017f48480_0_136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g18017f48480_0_136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g18017f48480_0_136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g18017f48480_0_136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g18017f48480_0_136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g18017f48480_0_136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g18017f48480_0_136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g18017f48480_0_136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g18017f48480_0_13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g18017f48480_0_136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g18017f48480_0_136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g18017f48480_0_136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g18017f48480_0_136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g18017f48480_0_136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g18017f48480_0_136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g18017f48480_0_136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g18017f48480_0_136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g18017f48480_0_136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g18017f48480_0_13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g18017f48480_0_136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g18017f48480_0_136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g18017f48480_0_136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g18017f48480_0_136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g18017f48480_0_136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g18017f48480_0_136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g18017f48480_0_136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g18017f48480_0_136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g18017f48480_0_136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g18017f48480_0_13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g18017f48480_0_136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g18017f48480_0_136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g18017f48480_0_136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g18017f48480_0_136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g18017f48480_0_136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g18017f48480_0_136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g18017f48480_0_136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g18017f48480_0_136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g18017f48480_0_136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g18017f48480_0_13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g18017f48480_0_136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g18017f48480_0_136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g18017f48480_0_136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g18017f48480_0_136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g18017f48480_0_136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g18017f48480_0_136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g18017f48480_0_136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g18017f48480_0_136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g18017f48480_0_136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g18017f48480_0_13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g18017f48480_0_136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g18017f48480_0_136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g18017f48480_0_136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g18017f48480_0_136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g18017f48480_0_136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g18017f48480_0_136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g18017f48480_0_136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g18017f48480_0_136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g18017f48480_0_136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g18017f48480_0_13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g18017f48480_0_136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g18017f48480_0_136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g18017f48480_0_136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g18017f48480_0_136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g18017f48480_0_136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g18017f48480_0_136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g18017f48480_0_136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g18017f48480_0_136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g18017f48480_0_136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g18017f48480_0_1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g18017f48480_0_136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g18017f48480_0_136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g18017f48480_0_136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g18017f48480_0_136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g18017f48480_0_136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g18017f48480_0_136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g18017f48480_0_136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g18017f48480_0_136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g18017f48480_0_136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g18017f48480_0_13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g18017f48480_0_136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g18017f48480_0_136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g18017f48480_0_136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g18017f48480_0_136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g18017f48480_0_136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g18017f48480_0_136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g18017f48480_0_136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g18017f48480_0_136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g18017f48480_0_136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g18017f48480_0_13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g18017f48480_0_136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g18017f48480_0_136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g18017f48480_0_136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g18017f48480_0_136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g18017f48480_0_136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g18017f48480_0_136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g18017f48480_0_136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g18017f48480_0_136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g18017f48480_0_136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g18017f48480_0_13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g18017f48480_0_136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g18017f48480_0_136"/>
          <p:cNvSpPr txBox="1"/>
          <p:nvPr>
            <p:ph hasCustomPrompt="1" type="title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g18017f48480_0_136"/>
          <p:cNvSpPr txBox="1"/>
          <p:nvPr>
            <p:ph idx="1" type="body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g18017f48480_0_136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001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8017f48480_0_266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001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g18017f48480_0_44"/>
          <p:cNvGrpSpPr/>
          <p:nvPr/>
        </p:nvGrpSpPr>
        <p:grpSpPr>
          <a:xfrm>
            <a:off x="195687" y="4541"/>
            <a:ext cx="1644245" cy="1846001"/>
            <a:chOff x="146769" y="3406"/>
            <a:chExt cx="1233215" cy="1384535"/>
          </a:xfrm>
        </p:grpSpPr>
        <p:grpSp>
          <p:nvGrpSpPr>
            <p:cNvPr id="51" name="Google Shape;51;g18017f48480_0_44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g18017f48480_0_44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g18017f48480_0_44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g18017f48480_0_4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g18017f48480_0_44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g18017f48480_0_44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g18017f48480_0_44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g18017f48480_0_44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g18017f48480_0_44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g18017f48480_0_44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g18017f48480_0_44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g18017f48480_0_44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g18017f48480_0_44"/>
          <p:cNvGrpSpPr/>
          <p:nvPr/>
        </p:nvGrpSpPr>
        <p:grpSpPr>
          <a:xfrm>
            <a:off x="9033219" y="3871914"/>
            <a:ext cx="2914791" cy="2985925"/>
            <a:chOff x="6775084" y="2904008"/>
            <a:chExt cx="2186148" cy="2239500"/>
          </a:xfrm>
        </p:grpSpPr>
        <p:grpSp>
          <p:nvGrpSpPr>
            <p:cNvPr id="64" name="Google Shape;64;g18017f48480_0_4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g18017f48480_0_44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g18017f48480_0_44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g18017f48480_0_44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g18017f48480_0_44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g18017f48480_0_44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g18017f48480_0_44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g18017f48480_0_44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g18017f48480_0_44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g18017f48480_0_44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g18017f48480_0_4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g18017f48480_0_44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g18017f48480_0_44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g18017f48480_0_44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g18017f48480_0_44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g18017f48480_0_44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g18017f48480_0_44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g18017f48480_0_44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g18017f48480_0_44"/>
          <p:cNvSpPr txBox="1"/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g18017f48480_0_44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001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g18017f48480_0_7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86" name="Google Shape;86;g18017f48480_0_7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18017f48480_0_7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g18017f48480_0_79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9" name="Google Shape;89;g18017f48480_0_79"/>
          <p:cNvSpPr txBox="1"/>
          <p:nvPr>
            <p:ph idx="1" type="body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0" name="Google Shape;90;g18017f48480_0_79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001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18017f48480_0_8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3" name="Google Shape;93;g18017f48480_0_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18017f48480_0_8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18017f48480_0_86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6" name="Google Shape;96;g18017f48480_0_86"/>
          <p:cNvSpPr txBox="1"/>
          <p:nvPr>
            <p:ph idx="1" type="body"/>
          </p:nvPr>
        </p:nvSpPr>
        <p:spPr>
          <a:xfrm>
            <a:off x="1738400" y="2653400"/>
            <a:ext cx="45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7" name="Google Shape;97;g18017f48480_0_86"/>
          <p:cNvSpPr txBox="1"/>
          <p:nvPr>
            <p:ph idx="2" type="body"/>
          </p:nvPr>
        </p:nvSpPr>
        <p:spPr>
          <a:xfrm>
            <a:off x="6538200" y="2653400"/>
            <a:ext cx="45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8" name="Google Shape;98;g18017f48480_0_86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001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18017f48480_0_9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1" name="Google Shape;101;g18017f48480_0_9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18017f48480_0_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18017f48480_0_94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4" name="Google Shape;104;g18017f48480_0_94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001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18017f48480_0_100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7" name="Google Shape;107;g18017f48480_0_10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18017f48480_0_10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g18017f48480_0_100"/>
          <p:cNvSpPr txBox="1"/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0" name="Google Shape;110;g18017f48480_0_100"/>
          <p:cNvSpPr txBox="1"/>
          <p:nvPr>
            <p:ph idx="1" type="body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11" name="Google Shape;111;g18017f48480_0_100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001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g18017f48480_0_107"/>
          <p:cNvGrpSpPr/>
          <p:nvPr/>
        </p:nvGrpSpPr>
        <p:grpSpPr>
          <a:xfrm>
            <a:off x="9155392" y="1742"/>
            <a:ext cx="3023192" cy="3468833"/>
            <a:chOff x="6790514" y="1306"/>
            <a:chExt cx="2267451" cy="2601690"/>
          </a:xfrm>
        </p:grpSpPr>
        <p:grpSp>
          <p:nvGrpSpPr>
            <p:cNvPr id="114" name="Google Shape;114;g18017f48480_0_107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g18017f48480_0_107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g18017f48480_0_107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g18017f48480_0_10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g18017f48480_0_107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g18017f48480_0_107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g18017f48480_0_107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g18017f48480_0_107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g18017f48480_0_107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g18017f48480_0_107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g18017f48480_0_107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g18017f48480_0_107"/>
          <p:cNvSpPr txBox="1"/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g18017f48480_0_107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001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g18017f48480_0_122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29" name="Google Shape;129;g18017f48480_0_1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g18017f48480_0_1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g18017f48480_0_122"/>
          <p:cNvSpPr txBox="1"/>
          <p:nvPr>
            <p:ph type="title"/>
          </p:nvPr>
        </p:nvSpPr>
        <p:spPr>
          <a:xfrm>
            <a:off x="1738400" y="798100"/>
            <a:ext cx="4574100" cy="2653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2" name="Google Shape;132;g18017f48480_0_122"/>
          <p:cNvSpPr txBox="1"/>
          <p:nvPr>
            <p:ph idx="1" type="subTitle"/>
          </p:nvPr>
        </p:nvSpPr>
        <p:spPr>
          <a:xfrm>
            <a:off x="1738400" y="3657604"/>
            <a:ext cx="4574100" cy="968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g18017f48480_0_122"/>
          <p:cNvSpPr txBox="1"/>
          <p:nvPr>
            <p:ph idx="2" type="body"/>
          </p:nvPr>
        </p:nvSpPr>
        <p:spPr>
          <a:xfrm>
            <a:off x="6538267" y="881333"/>
            <a:ext cx="4574100" cy="5160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4" name="Google Shape;134;g18017f48480_0_122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001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g18017f48480_0_130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137" name="Google Shape;137;g18017f48480_0_13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g18017f48480_0_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g18017f48480_0_130"/>
          <p:cNvSpPr txBox="1"/>
          <p:nvPr>
            <p:ph idx="1" type="body"/>
          </p:nvPr>
        </p:nvSpPr>
        <p:spPr>
          <a:xfrm>
            <a:off x="1738400" y="5518633"/>
            <a:ext cx="7790700" cy="71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40" name="Google Shape;140;g18017f48480_0_130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001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8017f48480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g18017f48480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g18017f48480_0_0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001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001"/>
              <a:t>Games Sales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001"/>
              <a:t>Data Analytics</a:t>
            </a:r>
            <a:endParaRPr/>
          </a:p>
        </p:txBody>
      </p:sp>
      <p:sp>
        <p:nvSpPr>
          <p:cNvPr id="278" name="Google Shape;278;p1"/>
          <p:cNvSpPr txBox="1"/>
          <p:nvPr>
            <p:ph idx="1" type="subTitle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001"/>
              <a:t>Ellion Blessan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8017f48480_0_268"/>
          <p:cNvSpPr txBox="1"/>
          <p:nvPr>
            <p:ph type="title"/>
          </p:nvPr>
        </p:nvSpPr>
        <p:spPr>
          <a:xfrm>
            <a:off x="1738400" y="97945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001"/>
              <a:t>Which game is the oldest?</a:t>
            </a:r>
            <a:endParaRPr/>
          </a:p>
        </p:txBody>
      </p:sp>
      <p:sp>
        <p:nvSpPr>
          <p:cNvPr id="284" name="Google Shape;284;g18017f48480_0_268"/>
          <p:cNvSpPr txBox="1"/>
          <p:nvPr>
            <p:ph idx="1" type="body"/>
          </p:nvPr>
        </p:nvSpPr>
        <p:spPr>
          <a:xfrm>
            <a:off x="1191025" y="1949075"/>
            <a:ext cx="9374100" cy="100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001" sz="2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oldest_games = release.sort_values</a:t>
            </a:r>
            <a:r>
              <a:rPr lang="en-001" sz="2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001" sz="2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by=</a:t>
            </a:r>
            <a:r>
              <a:rPr lang="en-001" sz="2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001" sz="2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'Release'</a:t>
            </a:r>
            <a:r>
              <a:rPr lang="en-001" sz="2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2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001" sz="2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oldest_games.head</a:t>
            </a:r>
            <a:r>
              <a:rPr lang="en-001" sz="2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Google Shape;285;g18017f48480_0_268"/>
          <p:cNvSpPr txBox="1"/>
          <p:nvPr>
            <p:ph idx="4294967295" type="subTitle"/>
          </p:nvPr>
        </p:nvSpPr>
        <p:spPr>
          <a:xfrm>
            <a:off x="6518100" y="3292656"/>
            <a:ext cx="5673900" cy="16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rPr lang="en-001" sz="3000"/>
              <a:t>The oldest game is</a:t>
            </a:r>
            <a:endParaRPr sz="3000"/>
          </a:p>
          <a:p>
            <a:pPr indent="0" lvl="0" marL="0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rPr b="1" lang="en-001" sz="3600"/>
              <a:t>Hydlide</a:t>
            </a:r>
            <a:endParaRPr b="1" sz="3600"/>
          </a:p>
          <a:p>
            <a:pPr indent="0" lvl="0" marL="0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rPr lang="en-001" sz="3000"/>
              <a:t>released</a:t>
            </a:r>
            <a:r>
              <a:rPr lang="en-001" sz="3000"/>
              <a:t> in</a:t>
            </a:r>
            <a:endParaRPr sz="3000"/>
          </a:p>
          <a:p>
            <a:pPr indent="0" lvl="0" marL="0" rtl="0" algn="ctr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600"/>
              <a:buNone/>
            </a:pPr>
            <a:r>
              <a:rPr lang="en-001" sz="3000"/>
              <a:t>01 December 1984</a:t>
            </a:r>
            <a:endParaRPr sz="3000"/>
          </a:p>
        </p:txBody>
      </p:sp>
      <p:graphicFrame>
        <p:nvGraphicFramePr>
          <p:cNvPr id="286" name="Google Shape;286;g18017f48480_0_268"/>
          <p:cNvGraphicFramePr/>
          <p:nvPr/>
        </p:nvGraphicFramePr>
        <p:xfrm>
          <a:off x="1191025" y="30703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383838"/>
                </a:solidFill>
                <a:tableStyleId>{C77C1A2D-0BE9-41B7-8383-CF328801720C}</a:tableStyleId>
              </a:tblPr>
              <a:tblGrid>
                <a:gridCol w="4261400"/>
                <a:gridCol w="1342425"/>
              </a:tblGrid>
              <a:tr h="2857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001" sz="18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b="1" sz="18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001" sz="18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Release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001" sz="18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Hydlide</a:t>
                      </a:r>
                      <a:endParaRPr sz="18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001" sz="18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1984-12-01</a:t>
                      </a:r>
                      <a:endParaRPr sz="18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001" sz="18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Where in the World Is Carmen Sandiego?</a:t>
                      </a:r>
                      <a:endParaRPr sz="18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001" sz="18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1985-06-01</a:t>
                      </a:r>
                      <a:endParaRPr sz="18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001" sz="18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International Karate</a:t>
                      </a:r>
                      <a:endParaRPr sz="18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001" sz="18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1985-11-01</a:t>
                      </a:r>
                      <a:endParaRPr sz="18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001" sz="18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Tetris</a:t>
                      </a:r>
                      <a:endParaRPr sz="18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001" sz="18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1988-01-01</a:t>
                      </a:r>
                      <a:endParaRPr sz="18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001" sz="18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Ninja 2</a:t>
                      </a:r>
                      <a:endParaRPr sz="18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001" sz="18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1988-08-01</a:t>
                      </a:r>
                      <a:endParaRPr sz="18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8017f48480_0_278"/>
          <p:cNvSpPr txBox="1"/>
          <p:nvPr>
            <p:ph type="title"/>
          </p:nvPr>
        </p:nvSpPr>
        <p:spPr>
          <a:xfrm>
            <a:off x="1738400" y="97945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001"/>
              <a:t>Which game is the newest?</a:t>
            </a:r>
            <a:endParaRPr/>
          </a:p>
        </p:txBody>
      </p:sp>
      <p:sp>
        <p:nvSpPr>
          <p:cNvPr id="292" name="Google Shape;292;g18017f48480_0_278"/>
          <p:cNvSpPr txBox="1"/>
          <p:nvPr>
            <p:ph idx="1" type="body"/>
          </p:nvPr>
        </p:nvSpPr>
        <p:spPr>
          <a:xfrm>
            <a:off x="534975" y="1883125"/>
            <a:ext cx="10823700" cy="100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001" sz="2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newest_games = release.sort_values</a:t>
            </a:r>
            <a:r>
              <a:rPr lang="en-001" sz="2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001" sz="2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by=</a:t>
            </a:r>
            <a:r>
              <a:rPr lang="en-001" sz="2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001" sz="2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'Release'</a:t>
            </a:r>
            <a:r>
              <a:rPr lang="en-001" sz="2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en-001" sz="2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ascending=</a:t>
            </a:r>
            <a:r>
              <a:rPr lang="en-001" sz="2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001" sz="2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001" sz="2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newest_games.head</a:t>
            </a:r>
            <a:r>
              <a:rPr lang="en-001" sz="2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Google Shape;293;g18017f48480_0_278"/>
          <p:cNvSpPr txBox="1"/>
          <p:nvPr>
            <p:ph idx="4294967295" type="subTitle"/>
          </p:nvPr>
        </p:nvSpPr>
        <p:spPr>
          <a:xfrm>
            <a:off x="5684775" y="3325606"/>
            <a:ext cx="5673900" cy="16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rPr lang="en-001" sz="3000"/>
              <a:t>The newest game is</a:t>
            </a:r>
            <a:endParaRPr sz="3000"/>
          </a:p>
          <a:p>
            <a:pPr indent="0" lvl="0" marL="0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rPr b="1" lang="en-001" sz="3600"/>
              <a:t>Valheim</a:t>
            </a:r>
            <a:endParaRPr b="1" sz="3600"/>
          </a:p>
          <a:p>
            <a:pPr indent="0" lvl="0" marL="0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rPr lang="en-001" sz="3000"/>
              <a:t>released</a:t>
            </a:r>
            <a:r>
              <a:rPr lang="en-001" sz="3000"/>
              <a:t> in</a:t>
            </a:r>
            <a:endParaRPr sz="3000"/>
          </a:p>
          <a:p>
            <a:pPr indent="0" lvl="0" marL="0" rtl="0" algn="ctr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600"/>
              <a:buNone/>
            </a:pPr>
            <a:r>
              <a:rPr lang="en-001" sz="3000"/>
              <a:t>01 February 2021</a:t>
            </a:r>
            <a:endParaRPr sz="3000"/>
          </a:p>
        </p:txBody>
      </p:sp>
      <p:graphicFrame>
        <p:nvGraphicFramePr>
          <p:cNvPr id="294" name="Google Shape;294;g18017f48480_0_278"/>
          <p:cNvGraphicFramePr/>
          <p:nvPr/>
        </p:nvGraphicFramePr>
        <p:xfrm>
          <a:off x="1853800" y="31033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383838"/>
                </a:solidFill>
                <a:tableStyleId>{C77C1A2D-0BE9-41B7-8383-CF328801720C}</a:tableStyleId>
              </a:tblPr>
              <a:tblGrid>
                <a:gridCol w="2085300"/>
                <a:gridCol w="1423300"/>
              </a:tblGrid>
              <a:tr h="2857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001" sz="18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b="1" sz="18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001" sz="18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Release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001" sz="18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Valheim</a:t>
                      </a:r>
                      <a:endParaRPr sz="18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001" sz="18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2021-02-01</a:t>
                      </a:r>
                      <a:endParaRPr sz="18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001" sz="18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Cyberpunk 2077</a:t>
                      </a:r>
                      <a:endParaRPr sz="18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001" sz="18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2020-12-01</a:t>
                      </a:r>
                      <a:endParaRPr sz="18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001" sz="18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Crusader Kings III</a:t>
                      </a:r>
                      <a:endParaRPr sz="18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001" sz="18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2020-09-01</a:t>
                      </a:r>
                      <a:endParaRPr sz="18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001" sz="18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Fall Guys</a:t>
                      </a:r>
                      <a:endParaRPr sz="18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001" sz="18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2020-08-01</a:t>
                      </a:r>
                      <a:endParaRPr sz="18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001" sz="18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Mordhau</a:t>
                      </a:r>
                      <a:endParaRPr sz="18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001" sz="18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2019-04-01</a:t>
                      </a:r>
                      <a:endParaRPr sz="18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8017f48480_1_0"/>
          <p:cNvSpPr txBox="1"/>
          <p:nvPr>
            <p:ph type="title"/>
          </p:nvPr>
        </p:nvSpPr>
        <p:spPr>
          <a:xfrm>
            <a:off x="1738400" y="979450"/>
            <a:ext cx="9818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001"/>
              <a:t>Which publisher published most of the games?</a:t>
            </a:r>
            <a:endParaRPr/>
          </a:p>
        </p:txBody>
      </p:sp>
      <p:sp>
        <p:nvSpPr>
          <p:cNvPr id="300" name="Google Shape;300;g18017f48480_1_0"/>
          <p:cNvSpPr txBox="1"/>
          <p:nvPr>
            <p:ph idx="1" type="body"/>
          </p:nvPr>
        </p:nvSpPr>
        <p:spPr>
          <a:xfrm>
            <a:off x="1738400" y="1866650"/>
            <a:ext cx="10823700" cy="100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001" sz="2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games.value_counts</a:t>
            </a:r>
            <a:r>
              <a:rPr lang="en-001" sz="2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001" sz="2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'Publisher'</a:t>
            </a:r>
            <a:r>
              <a:rPr lang="en-001" sz="2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Google Shape;301;g18017f48480_1_0"/>
          <p:cNvSpPr txBox="1"/>
          <p:nvPr>
            <p:ph idx="4294967295" type="subTitle"/>
          </p:nvPr>
        </p:nvSpPr>
        <p:spPr>
          <a:xfrm>
            <a:off x="5965025" y="2988556"/>
            <a:ext cx="5673900" cy="16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rPr b="1" lang="en-001" sz="3600"/>
              <a:t>Electronic Arts</a:t>
            </a:r>
            <a:endParaRPr b="1" sz="3600"/>
          </a:p>
          <a:p>
            <a:pPr indent="0" lvl="0" marL="0" rtl="0" algn="ctr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600"/>
              <a:buNone/>
            </a:pPr>
            <a:r>
              <a:rPr lang="en-001" sz="3000"/>
              <a:t>published </a:t>
            </a:r>
            <a:r>
              <a:rPr b="1" lang="en-001" sz="4000"/>
              <a:t>19</a:t>
            </a:r>
            <a:r>
              <a:rPr lang="en-001" sz="3000"/>
              <a:t> games</a:t>
            </a:r>
            <a:endParaRPr sz="3000"/>
          </a:p>
        </p:txBody>
      </p:sp>
      <p:sp>
        <p:nvSpPr>
          <p:cNvPr id="302" name="Google Shape;302;g18017f48480_1_0"/>
          <p:cNvSpPr txBox="1"/>
          <p:nvPr/>
        </p:nvSpPr>
        <p:spPr>
          <a:xfrm>
            <a:off x="1846375" y="2505450"/>
            <a:ext cx="4385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001" sz="1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Publisher</a:t>
            </a:r>
            <a:endParaRPr sz="1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001" sz="1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Electronic Arts           19</a:t>
            </a:r>
            <a:endParaRPr sz="1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001" sz="1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Blizzard Entertainment    10</a:t>
            </a:r>
            <a:endParaRPr sz="1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001" sz="1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Paradox Interactive        7</a:t>
            </a:r>
            <a:endParaRPr sz="1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001" sz="1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Activision                 6</a:t>
            </a:r>
            <a:endParaRPr sz="1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001" sz="1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GT Interactive             5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8017f48480_1_16"/>
          <p:cNvSpPr txBox="1"/>
          <p:nvPr>
            <p:ph type="title"/>
          </p:nvPr>
        </p:nvSpPr>
        <p:spPr>
          <a:xfrm>
            <a:off x="1738400" y="979450"/>
            <a:ext cx="105927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001"/>
              <a:t>Which developer developed most of the games?</a:t>
            </a:r>
            <a:endParaRPr/>
          </a:p>
        </p:txBody>
      </p:sp>
      <p:sp>
        <p:nvSpPr>
          <p:cNvPr id="308" name="Google Shape;308;g18017f48480_1_16"/>
          <p:cNvSpPr txBox="1"/>
          <p:nvPr>
            <p:ph idx="1" type="body"/>
          </p:nvPr>
        </p:nvSpPr>
        <p:spPr>
          <a:xfrm>
            <a:off x="1738400" y="1866650"/>
            <a:ext cx="10823700" cy="100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001" sz="2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games.value_counts</a:t>
            </a:r>
            <a:r>
              <a:rPr lang="en-001" sz="2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001" sz="2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'Developer'</a:t>
            </a:r>
            <a:r>
              <a:rPr lang="en-001" sz="2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Google Shape;309;g18017f48480_1_16"/>
          <p:cNvSpPr txBox="1"/>
          <p:nvPr>
            <p:ph idx="4294967295" type="subTitle"/>
          </p:nvPr>
        </p:nvSpPr>
        <p:spPr>
          <a:xfrm>
            <a:off x="6360675" y="3334756"/>
            <a:ext cx="5673900" cy="16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rPr b="1" lang="en-001" sz="3600"/>
              <a:t>Blizzard Entertainment</a:t>
            </a:r>
            <a:endParaRPr b="1" sz="3600"/>
          </a:p>
          <a:p>
            <a:pPr indent="0" lvl="0" marL="0" rtl="0" algn="ctr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600"/>
              <a:buNone/>
            </a:pPr>
            <a:r>
              <a:rPr lang="en-001" sz="3000"/>
              <a:t>developed </a:t>
            </a:r>
            <a:r>
              <a:rPr b="1" lang="en-001" sz="4000"/>
              <a:t>10</a:t>
            </a:r>
            <a:r>
              <a:rPr lang="en-001" sz="3000"/>
              <a:t> games</a:t>
            </a:r>
            <a:endParaRPr sz="3000"/>
          </a:p>
        </p:txBody>
      </p:sp>
      <p:sp>
        <p:nvSpPr>
          <p:cNvPr id="310" name="Google Shape;310;g18017f48480_1_16"/>
          <p:cNvSpPr txBox="1"/>
          <p:nvPr/>
        </p:nvSpPr>
        <p:spPr>
          <a:xfrm>
            <a:off x="1738400" y="2505450"/>
            <a:ext cx="5341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001" sz="1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Developer</a:t>
            </a:r>
            <a:endParaRPr sz="1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001" sz="1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Blizzard Entertainment        10</a:t>
            </a:r>
            <a:endParaRPr sz="1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001" sz="1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Maxis                          6</a:t>
            </a:r>
            <a:endParaRPr sz="1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001" sz="1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Paradox Development Studio     5</a:t>
            </a:r>
            <a:endParaRPr sz="1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001" sz="1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id Software                    4</a:t>
            </a:r>
            <a:endParaRPr sz="1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001" sz="1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Westwood Studios               4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8017f48480_1_32"/>
          <p:cNvSpPr txBox="1"/>
          <p:nvPr>
            <p:ph type="title"/>
          </p:nvPr>
        </p:nvSpPr>
        <p:spPr>
          <a:xfrm>
            <a:off x="1738400" y="97945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001"/>
              <a:t>Which game </a:t>
            </a:r>
            <a:r>
              <a:rPr lang="en-001"/>
              <a:t>series have the most sales</a:t>
            </a:r>
            <a:r>
              <a:rPr lang="en-001"/>
              <a:t>?</a:t>
            </a:r>
            <a:endParaRPr/>
          </a:p>
        </p:txBody>
      </p:sp>
      <p:sp>
        <p:nvSpPr>
          <p:cNvPr id="316" name="Google Shape;316;g18017f48480_1_32"/>
          <p:cNvSpPr txBox="1"/>
          <p:nvPr>
            <p:ph idx="1" type="body"/>
          </p:nvPr>
        </p:nvSpPr>
        <p:spPr>
          <a:xfrm>
            <a:off x="1738400" y="1876088"/>
            <a:ext cx="10823700" cy="100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001" sz="2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series = games</a:t>
            </a:r>
            <a:r>
              <a:rPr lang="en-001" sz="2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[[</a:t>
            </a:r>
            <a:r>
              <a:rPr lang="en-001" sz="2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'Series'</a:t>
            </a:r>
            <a:r>
              <a:rPr lang="en-001" sz="2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001" sz="2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001" sz="2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lang="en-001" sz="2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001" sz="2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001" sz="2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'Sales'</a:t>
            </a:r>
            <a:r>
              <a:rPr lang="en-001" sz="2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r>
              <a:rPr lang="en-001" sz="2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.dropna</a:t>
            </a:r>
            <a:r>
              <a:rPr lang="en-001" sz="2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001" sz="2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series.head</a:t>
            </a:r>
            <a:r>
              <a:rPr lang="en-001" sz="2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7" name="Google Shape;317;g18017f48480_1_32"/>
          <p:cNvSpPr txBox="1"/>
          <p:nvPr>
            <p:ph idx="4294967295" type="subTitle"/>
          </p:nvPr>
        </p:nvSpPr>
        <p:spPr>
          <a:xfrm>
            <a:off x="6204875" y="3330281"/>
            <a:ext cx="5673900" cy="16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rPr b="1" lang="en-001" sz="3600"/>
              <a:t>Minecraft series</a:t>
            </a:r>
            <a:endParaRPr b="1" sz="3600"/>
          </a:p>
          <a:p>
            <a:pPr indent="0" lvl="0" marL="0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rPr lang="en-001" sz="3000"/>
              <a:t>have the most sales</a:t>
            </a:r>
            <a:endParaRPr sz="3000"/>
          </a:p>
          <a:p>
            <a:pPr indent="0" lvl="0" marL="0" rtl="0" algn="ctr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600"/>
              <a:buNone/>
            </a:pPr>
            <a:r>
              <a:rPr lang="en-001" sz="3000"/>
              <a:t>at </a:t>
            </a:r>
            <a:r>
              <a:rPr b="1" lang="en-001" sz="3500"/>
              <a:t>33 million</a:t>
            </a:r>
            <a:r>
              <a:rPr lang="en-001" sz="3000"/>
              <a:t> sales</a:t>
            </a:r>
            <a:endParaRPr sz="3000"/>
          </a:p>
        </p:txBody>
      </p:sp>
      <p:graphicFrame>
        <p:nvGraphicFramePr>
          <p:cNvPr id="318" name="Google Shape;318;g18017f48480_1_32"/>
          <p:cNvGraphicFramePr/>
          <p:nvPr/>
        </p:nvGraphicFramePr>
        <p:xfrm>
          <a:off x="1883400" y="288259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383838"/>
                </a:solidFill>
                <a:tableStyleId>{C77C1A2D-0BE9-41B7-8383-CF328801720C}</a:tableStyleId>
              </a:tblPr>
              <a:tblGrid>
                <a:gridCol w="2571150"/>
                <a:gridCol w="1387050"/>
              </a:tblGrid>
              <a:tr h="392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001" sz="18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Series</a:t>
                      </a:r>
                      <a:endParaRPr b="1" sz="18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001" sz="18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Sales</a:t>
                      </a:r>
                      <a:endParaRPr sz="1800"/>
                    </a:p>
                  </a:txBody>
                  <a:tcPr marT="66675" marB="66675" marR="66675" marL="66675"/>
                </a:tc>
              </a:tr>
              <a:tr h="392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001" sz="18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Minecraft</a:t>
                      </a:r>
                      <a:endParaRPr b="1" sz="18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001" sz="18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33.0</a:t>
                      </a:r>
                      <a:endParaRPr sz="18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</a:tr>
              <a:tr h="392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001" sz="18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Diablo</a:t>
                      </a:r>
                      <a:endParaRPr b="1" sz="18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001" sz="18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26.0</a:t>
                      </a:r>
                      <a:endParaRPr sz="18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</a:tr>
              <a:tr h="392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001" sz="18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Sims</a:t>
                      </a:r>
                      <a:endParaRPr b="1" sz="18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001" sz="18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24.0</a:t>
                      </a:r>
                      <a:endParaRPr sz="18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</a:tr>
              <a:tr h="392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001" sz="18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Half-Life</a:t>
                      </a:r>
                      <a:endParaRPr b="1" sz="18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001" sz="18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21.0</a:t>
                      </a:r>
                      <a:endParaRPr sz="18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</a:tr>
              <a:tr h="392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001" sz="18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StarCraft</a:t>
                      </a:r>
                      <a:endParaRPr b="1" sz="18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001" sz="18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21.0</a:t>
                      </a:r>
                      <a:endParaRPr sz="18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8017f48480_1_54"/>
          <p:cNvSpPr txBox="1"/>
          <p:nvPr>
            <p:ph type="title"/>
          </p:nvPr>
        </p:nvSpPr>
        <p:spPr>
          <a:xfrm>
            <a:off x="1738400" y="979450"/>
            <a:ext cx="9818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001"/>
              <a:t>Which game series have the most games?</a:t>
            </a:r>
            <a:endParaRPr/>
          </a:p>
        </p:txBody>
      </p:sp>
      <p:sp>
        <p:nvSpPr>
          <p:cNvPr id="324" name="Google Shape;324;g18017f48480_1_54"/>
          <p:cNvSpPr txBox="1"/>
          <p:nvPr>
            <p:ph idx="1" type="body"/>
          </p:nvPr>
        </p:nvSpPr>
        <p:spPr>
          <a:xfrm>
            <a:off x="1738400" y="1876088"/>
            <a:ext cx="10823700" cy="100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001" sz="2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series.value_counts</a:t>
            </a:r>
            <a:r>
              <a:rPr lang="en-001" sz="2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001" sz="2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'Series'</a:t>
            </a:r>
            <a:r>
              <a:rPr lang="en-001" sz="2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5" name="Google Shape;325;g18017f48480_1_54"/>
          <p:cNvSpPr txBox="1"/>
          <p:nvPr>
            <p:ph idx="4294967295" type="subTitle"/>
          </p:nvPr>
        </p:nvSpPr>
        <p:spPr>
          <a:xfrm>
            <a:off x="6204875" y="3330281"/>
            <a:ext cx="5673900" cy="16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rPr b="1" lang="en-001" sz="3600"/>
              <a:t>Starcraft</a:t>
            </a:r>
            <a:r>
              <a:rPr b="1" lang="en-001" sz="3600"/>
              <a:t> series</a:t>
            </a:r>
            <a:endParaRPr b="1" sz="3600"/>
          </a:p>
          <a:p>
            <a:pPr indent="0" lvl="0" marL="0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rPr lang="en-001" sz="3000"/>
              <a:t>have the most games</a:t>
            </a:r>
            <a:endParaRPr sz="3000"/>
          </a:p>
          <a:p>
            <a:pPr indent="0" lvl="0" marL="0" rtl="0" algn="ctr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600"/>
              <a:buNone/>
            </a:pPr>
            <a:r>
              <a:rPr lang="en-001" sz="3000"/>
              <a:t>at </a:t>
            </a:r>
            <a:r>
              <a:rPr b="1" lang="en-001" sz="3500"/>
              <a:t>6</a:t>
            </a:r>
            <a:r>
              <a:rPr lang="en-001" sz="3000"/>
              <a:t> games</a:t>
            </a:r>
            <a:endParaRPr sz="3000"/>
          </a:p>
        </p:txBody>
      </p:sp>
      <p:sp>
        <p:nvSpPr>
          <p:cNvPr id="326" name="Google Shape;326;g18017f48480_1_54"/>
          <p:cNvSpPr txBox="1"/>
          <p:nvPr/>
        </p:nvSpPr>
        <p:spPr>
          <a:xfrm>
            <a:off x="1895825" y="2687150"/>
            <a:ext cx="3676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001" sz="1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Series</a:t>
            </a:r>
            <a:endParaRPr sz="1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001" sz="1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StarCraft               6</a:t>
            </a:r>
            <a:endParaRPr sz="1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001" sz="1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Command &amp; Conquer       5</a:t>
            </a:r>
            <a:endParaRPr sz="1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001" sz="1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Age of Empires          4</a:t>
            </a:r>
            <a:endParaRPr sz="1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001" sz="1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Civilization            4</a:t>
            </a:r>
            <a:endParaRPr sz="1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001" sz="1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Dark Souls              3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2022-12-07T13:51:55Z</dcterms:created>
  <dc:creator>ELLION BLESSAN</dc:creator>
</cp:coreProperties>
</file>