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09D00-3500-4FCA-BFE3-777F76A21423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D63B2-AEEA-45C5-B970-76B7DBBDF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39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A4A8A-3BAF-4523-B698-6D0CA2490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6A07E-79CD-44E5-8AA5-1302D4D9D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930BD4-C999-4151-8DAF-32F2ABC9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0D9B-A1B5-44CD-9364-6245C0C2700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0649A-6EB3-44D7-9BF0-CE28A42A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5C46ED-75D3-4BD2-B58D-A2AAB103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8FB6-507F-4C68-9A89-DC0CE9880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5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916E7-13E1-4DB8-971F-A5B15AD5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02D25C-653D-47E2-B73A-9FDE7A60E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4AD29-349C-4D85-B74A-BD33F7FA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0D9B-A1B5-44CD-9364-6245C0C2700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53E1DD-93F4-483A-A1A4-04CAA55E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4715F-85E5-403F-804C-929FEE99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8FB6-507F-4C68-9A89-DC0CE9880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7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45FFAE-F292-443F-8369-A898E9A3B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91FD6F-E4B8-4A1C-BDFE-5B53AAD34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B50211-4171-4390-B347-6C93D5AD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0D9B-A1B5-44CD-9364-6245C0C2700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5FAB79-E3A1-45AD-B45F-8A89A328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B4FA4A-36CE-4FEC-84CC-8F6040E9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8FB6-507F-4C68-9A89-DC0CE9880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1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6232A-30D7-4B48-ACF0-E040CC13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7E111-0EBA-4F82-8138-4EF080C2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B18E81-B86D-4585-A2D6-AD8B6000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0D9B-A1B5-44CD-9364-6245C0C2700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5A0D0-9433-4F82-90F3-538E8F74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5947-DC64-43BA-97F1-FAFB67BB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8FB6-507F-4C68-9A89-DC0CE9880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6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A0C15-A0E1-4193-9D05-C3F0D16F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FD5D5D-45C7-4861-8157-76096A80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95BE7-F02C-4883-AB70-0F6013F8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0D9B-A1B5-44CD-9364-6245C0C2700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95225-15F9-4E26-89ED-EA9785DC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C643E-9515-42F9-9216-9A949030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8FB6-507F-4C68-9A89-DC0CE9880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11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0180C-EE86-4F08-A531-86CE4AF5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E5991-97C9-47F6-AB09-C9DD47915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0A43D6-858A-410B-BEC8-3EE88E296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0AB51-3043-4685-BCE5-3031ED7F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0D9B-A1B5-44CD-9364-6245C0C2700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FC2464-F8D1-4216-89D5-EA321BDB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28435F-D57D-4B68-B5C8-9D9E55FE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8FB6-507F-4C68-9A89-DC0CE9880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2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05D89-9FCB-4804-ADE6-AFF66CAB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1760E0-3349-455C-8760-BC3BF2EC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4AC384-CDD7-49D7-934B-3CB64778D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82AE97-2DE7-44D3-BE76-BF9499542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03CBDC-860E-49F3-9F92-7038F11B4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DCF7FA-AA1E-4EC3-8465-FEBC2924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0D9B-A1B5-44CD-9364-6245C0C2700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47AAD4-CFEF-4E1C-A849-FE6BD699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171CD0-0CC0-4111-B836-B704EE11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8FB6-507F-4C68-9A89-DC0CE9880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98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BD2A0-A489-42DC-A7ED-2C97C02E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7450C9-252E-45D5-8B91-066D4232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0D9B-A1B5-44CD-9364-6245C0C2700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F283B5-2898-48F7-899C-36F289F0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8F10C6-4603-4927-8CF1-A7349DD2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8FB6-507F-4C68-9A89-DC0CE9880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4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0CFA24-25DE-4C1A-BD69-99F364FB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0D9B-A1B5-44CD-9364-6245C0C2700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2B05A6-6AD2-4A51-966F-BEB0E5EA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2D9A8F-7BF5-45D5-92F6-771A9AD4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8FB6-507F-4C68-9A89-DC0CE9880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53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AE17B-378D-45E8-8BC3-649CCCAE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F21DFE-C013-46F5-A0AD-DEF7E87FD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2F2C4D-9EB0-49A3-92EF-9B37B9E85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62BB51-0CFF-4DDB-B863-1B7D327F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0D9B-A1B5-44CD-9364-6245C0C2700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0ABF6-3B60-4E57-96A1-7AAF9761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AAAD6C-C93D-49A5-91EC-02F78F6E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8FB6-507F-4C68-9A89-DC0CE9880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17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5B357-EFE9-48AA-A179-ADCA3F84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9851DE-230C-4A36-81BE-C53728604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BE230D-2130-4D2E-99C5-AE2A24F1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34BB53-BDB9-4DAC-9CEC-DC180371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0D9B-A1B5-44CD-9364-6245C0C2700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F5C76-F2F1-494C-99F0-CBBB7857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89BD01-BB5A-4B4B-9E16-B931669C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8FB6-507F-4C68-9A89-DC0CE9880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79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C33ECF-83E1-40CC-94C1-B43ABF12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CD5F3-6F68-4410-9EAE-FBAB45477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37BEC-9962-4237-A5A6-13F75B85B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0D9B-A1B5-44CD-9364-6245C0C2700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451E7-3B11-4F7E-AB95-768C4533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04A30-7F9C-4C70-A952-0EFE42E5A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48FB6-507F-4C68-9A89-DC0CE9880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7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latz enthält.&#10;&#10;Automatisch generierte Beschreibung">
            <a:extLst>
              <a:ext uri="{FF2B5EF4-FFF2-40B4-BE49-F238E27FC236}">
                <a16:creationId xmlns:a16="http://schemas.microsoft.com/office/drawing/2014/main" id="{8077E615-CF19-4EBA-8D9E-6892436FC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330" y="525393"/>
            <a:ext cx="4081463" cy="40814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E3B8D14-9F3A-418D-9B47-1B283B348977}"/>
              </a:ext>
            </a:extLst>
          </p:cNvPr>
          <p:cNvSpPr txBox="1"/>
          <p:nvPr/>
        </p:nvSpPr>
        <p:spPr>
          <a:xfrm>
            <a:off x="2533650" y="171450"/>
            <a:ext cx="6600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/>
              <a:t>Title Game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E7FC583-22E8-418F-BE73-5F6E909189D6}"/>
              </a:ext>
            </a:extLst>
          </p:cNvPr>
          <p:cNvSpPr txBox="1"/>
          <p:nvPr/>
        </p:nvSpPr>
        <p:spPr>
          <a:xfrm>
            <a:off x="1181100" y="4776133"/>
            <a:ext cx="59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Instructions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AD700D-B7E4-420D-B1EB-F9D70BE73E3B}"/>
              </a:ext>
            </a:extLst>
          </p:cNvPr>
          <p:cNvSpPr txBox="1"/>
          <p:nvPr/>
        </p:nvSpPr>
        <p:spPr>
          <a:xfrm>
            <a:off x="1266825" y="5486400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Picture: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F2CFAD4-9757-40E4-AC7F-643CCE55C8F3}"/>
              </a:ext>
            </a:extLst>
          </p:cNvPr>
          <p:cNvSpPr txBox="1"/>
          <p:nvPr/>
        </p:nvSpPr>
        <p:spPr>
          <a:xfrm>
            <a:off x="3429000" y="5486400"/>
            <a:ext cx="46482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88110B9-8678-4B9D-99CB-6BE3CDD4394F}"/>
              </a:ext>
            </a:extLst>
          </p:cNvPr>
          <p:cNvSpPr/>
          <p:nvPr/>
        </p:nvSpPr>
        <p:spPr>
          <a:xfrm>
            <a:off x="8315325" y="5486400"/>
            <a:ext cx="8858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7689B49-A1B1-40B4-97EB-D63C22B0DE9F}"/>
              </a:ext>
            </a:extLst>
          </p:cNvPr>
          <p:cNvSpPr txBox="1"/>
          <p:nvPr/>
        </p:nvSpPr>
        <p:spPr>
          <a:xfrm>
            <a:off x="514350" y="525393"/>
            <a:ext cx="29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Level: </a:t>
            </a:r>
            <a:r>
              <a:rPr lang="de-DE" dirty="0"/>
              <a:t>X</a:t>
            </a:r>
          </a:p>
          <a:p>
            <a:endParaRPr lang="de-DE" dirty="0"/>
          </a:p>
          <a:p>
            <a:r>
              <a:rPr lang="de-DE" b="1" dirty="0"/>
              <a:t>Picture: </a:t>
            </a:r>
            <a:r>
              <a:rPr lang="de-DE" dirty="0"/>
              <a:t>y/Y</a:t>
            </a:r>
          </a:p>
        </p:txBody>
      </p:sp>
    </p:spTree>
    <p:extLst>
      <p:ext uri="{BB962C8B-B14F-4D97-AF65-F5344CB8AC3E}">
        <p14:creationId xmlns:p14="http://schemas.microsoft.com/office/powerpoint/2010/main" val="153137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Platz enthält.&#10;&#10;Automatisch generierte Beschreibung">
            <a:extLst>
              <a:ext uri="{FF2B5EF4-FFF2-40B4-BE49-F238E27FC236}">
                <a16:creationId xmlns:a16="http://schemas.microsoft.com/office/drawing/2014/main" id="{20ED2DD6-360F-4B97-BD46-1E7A9311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6" y="623233"/>
            <a:ext cx="4152900" cy="41529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E3B8D14-9F3A-418D-9B47-1B283B348977}"/>
              </a:ext>
            </a:extLst>
          </p:cNvPr>
          <p:cNvSpPr txBox="1"/>
          <p:nvPr/>
        </p:nvSpPr>
        <p:spPr>
          <a:xfrm>
            <a:off x="2533650" y="171450"/>
            <a:ext cx="6600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/>
              <a:t>Title Game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E7FC583-22E8-418F-BE73-5F6E909189D6}"/>
              </a:ext>
            </a:extLst>
          </p:cNvPr>
          <p:cNvSpPr txBox="1"/>
          <p:nvPr/>
        </p:nvSpPr>
        <p:spPr>
          <a:xfrm>
            <a:off x="1266825" y="4776133"/>
            <a:ext cx="59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Instructions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AD700D-B7E4-420D-B1EB-F9D70BE73E3B}"/>
              </a:ext>
            </a:extLst>
          </p:cNvPr>
          <p:cNvSpPr txBox="1"/>
          <p:nvPr/>
        </p:nvSpPr>
        <p:spPr>
          <a:xfrm>
            <a:off x="1266825" y="5486400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, </a:t>
            </a:r>
            <a:r>
              <a:rPr lang="de-DE" dirty="0" err="1"/>
              <a:t>correct</a:t>
            </a:r>
            <a:r>
              <a:rPr lang="de-DE" dirty="0"/>
              <a:t>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88110B9-8678-4B9D-99CB-6BE3CDD4394F}"/>
              </a:ext>
            </a:extLst>
          </p:cNvPr>
          <p:cNvSpPr/>
          <p:nvPr/>
        </p:nvSpPr>
        <p:spPr>
          <a:xfrm>
            <a:off x="7810503" y="5480566"/>
            <a:ext cx="8858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CCE0C7A-9C28-4BE9-A92A-81A9CF30B3D3}"/>
              </a:ext>
            </a:extLst>
          </p:cNvPr>
          <p:cNvSpPr/>
          <p:nvPr/>
        </p:nvSpPr>
        <p:spPr>
          <a:xfrm>
            <a:off x="6224589" y="5480566"/>
            <a:ext cx="8858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2460D92-FCEA-4880-8B3C-653525CD4D90}"/>
              </a:ext>
            </a:extLst>
          </p:cNvPr>
          <p:cNvSpPr txBox="1"/>
          <p:nvPr/>
        </p:nvSpPr>
        <p:spPr>
          <a:xfrm>
            <a:off x="514350" y="525393"/>
            <a:ext cx="29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Level: </a:t>
            </a:r>
            <a:r>
              <a:rPr lang="de-DE" dirty="0"/>
              <a:t>X</a:t>
            </a:r>
          </a:p>
          <a:p>
            <a:endParaRPr lang="de-DE" dirty="0"/>
          </a:p>
          <a:p>
            <a:r>
              <a:rPr lang="de-DE" b="1" dirty="0"/>
              <a:t>Picture: </a:t>
            </a:r>
            <a:r>
              <a:rPr lang="de-DE" dirty="0"/>
              <a:t>y/Y</a:t>
            </a:r>
          </a:p>
        </p:txBody>
      </p:sp>
    </p:spTree>
    <p:extLst>
      <p:ext uri="{BB962C8B-B14F-4D97-AF65-F5344CB8AC3E}">
        <p14:creationId xmlns:p14="http://schemas.microsoft.com/office/powerpoint/2010/main" val="28730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latz enthält.&#10;&#10;Automatisch generierte Beschreibung">
            <a:extLst>
              <a:ext uri="{FF2B5EF4-FFF2-40B4-BE49-F238E27FC236}">
                <a16:creationId xmlns:a16="http://schemas.microsoft.com/office/drawing/2014/main" id="{8077E615-CF19-4EBA-8D9E-6892436FC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99" y="525393"/>
            <a:ext cx="4081463" cy="4081463"/>
          </a:xfrm>
          <a:prstGeom prst="rect">
            <a:avLst/>
          </a:prstGeom>
        </p:spPr>
      </p:pic>
      <p:pic>
        <p:nvPicPr>
          <p:cNvPr id="7" name="Grafik 6" descr="Ein Bild, das Platz enthält.&#10;&#10;Automatisch generierte Beschreibung">
            <a:extLst>
              <a:ext uri="{FF2B5EF4-FFF2-40B4-BE49-F238E27FC236}">
                <a16:creationId xmlns:a16="http://schemas.microsoft.com/office/drawing/2014/main" id="{20ED2DD6-360F-4B97-BD46-1E7A9311D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6" y="525393"/>
            <a:ext cx="4152900" cy="41529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E3B8D14-9F3A-418D-9B47-1B283B348977}"/>
              </a:ext>
            </a:extLst>
          </p:cNvPr>
          <p:cNvSpPr txBox="1"/>
          <p:nvPr/>
        </p:nvSpPr>
        <p:spPr>
          <a:xfrm>
            <a:off x="2533650" y="171450"/>
            <a:ext cx="6600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/>
              <a:t>Title Game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E7FC583-22E8-418F-BE73-5F6E909189D6}"/>
              </a:ext>
            </a:extLst>
          </p:cNvPr>
          <p:cNvSpPr txBox="1"/>
          <p:nvPr/>
        </p:nvSpPr>
        <p:spPr>
          <a:xfrm>
            <a:off x="1266825" y="4776133"/>
            <a:ext cx="59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Instructions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AD700D-B7E4-420D-B1EB-F9D70BE73E3B}"/>
              </a:ext>
            </a:extLst>
          </p:cNvPr>
          <p:cNvSpPr txBox="1"/>
          <p:nvPr/>
        </p:nvSpPr>
        <p:spPr>
          <a:xfrm>
            <a:off x="1266825" y="5486400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, </a:t>
            </a:r>
            <a:r>
              <a:rPr lang="de-DE" dirty="0" err="1"/>
              <a:t>correct</a:t>
            </a:r>
            <a:r>
              <a:rPr lang="de-DE" dirty="0"/>
              <a:t>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88110B9-8678-4B9D-99CB-6BE3CDD4394F}"/>
              </a:ext>
            </a:extLst>
          </p:cNvPr>
          <p:cNvSpPr/>
          <p:nvPr/>
        </p:nvSpPr>
        <p:spPr>
          <a:xfrm>
            <a:off x="7810503" y="5480566"/>
            <a:ext cx="8858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CCE0C7A-9C28-4BE9-A92A-81A9CF30B3D3}"/>
              </a:ext>
            </a:extLst>
          </p:cNvPr>
          <p:cNvSpPr/>
          <p:nvPr/>
        </p:nvSpPr>
        <p:spPr>
          <a:xfrm>
            <a:off x="6224589" y="5480566"/>
            <a:ext cx="8858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A3F035C-C509-4157-A0E9-548DAD3174AC}"/>
              </a:ext>
            </a:extLst>
          </p:cNvPr>
          <p:cNvSpPr txBox="1"/>
          <p:nvPr/>
        </p:nvSpPr>
        <p:spPr>
          <a:xfrm>
            <a:off x="514350" y="525393"/>
            <a:ext cx="29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Level: </a:t>
            </a:r>
            <a:r>
              <a:rPr lang="de-DE" dirty="0"/>
              <a:t>X</a:t>
            </a:r>
          </a:p>
          <a:p>
            <a:endParaRPr lang="de-DE" dirty="0"/>
          </a:p>
          <a:p>
            <a:r>
              <a:rPr lang="de-DE" b="1" dirty="0"/>
              <a:t>Picture: </a:t>
            </a:r>
            <a:r>
              <a:rPr lang="de-DE" dirty="0"/>
              <a:t>y/Y</a:t>
            </a:r>
          </a:p>
        </p:txBody>
      </p:sp>
    </p:spTree>
    <p:extLst>
      <p:ext uri="{BB962C8B-B14F-4D97-AF65-F5344CB8AC3E}">
        <p14:creationId xmlns:p14="http://schemas.microsoft.com/office/powerpoint/2010/main" val="178466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FD22D02-3760-4695-99B1-1D695E4835EF}"/>
              </a:ext>
            </a:extLst>
          </p:cNvPr>
          <p:cNvGrpSpPr/>
          <p:nvPr/>
        </p:nvGrpSpPr>
        <p:grpSpPr>
          <a:xfrm>
            <a:off x="514349" y="171450"/>
            <a:ext cx="3819526" cy="2628900"/>
            <a:chOff x="514350" y="171450"/>
            <a:chExt cx="8686800" cy="6091035"/>
          </a:xfrm>
        </p:grpSpPr>
        <p:pic>
          <p:nvPicPr>
            <p:cNvPr id="2" name="Grafik 1" descr="Ein Bild, das Platz enthält.&#10;&#10;Automatisch generierte Beschreibung">
              <a:extLst>
                <a:ext uri="{FF2B5EF4-FFF2-40B4-BE49-F238E27FC236}">
                  <a16:creationId xmlns:a16="http://schemas.microsoft.com/office/drawing/2014/main" id="{2C9EF481-A510-40C4-B1AD-885A7C6F5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330" y="525393"/>
              <a:ext cx="4081463" cy="4081463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25B7B36-3036-4C7E-93C3-07FD0696D8AE}"/>
                </a:ext>
              </a:extLst>
            </p:cNvPr>
            <p:cNvSpPr txBox="1"/>
            <p:nvPr/>
          </p:nvSpPr>
          <p:spPr>
            <a:xfrm>
              <a:off x="2533651" y="171450"/>
              <a:ext cx="6600826" cy="84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Title Game 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0079007B-4A8A-49D6-B350-FEE5921DC908}"/>
                </a:ext>
              </a:extLst>
            </p:cNvPr>
            <p:cNvSpPr txBox="1"/>
            <p:nvPr/>
          </p:nvSpPr>
          <p:spPr>
            <a:xfrm>
              <a:off x="644130" y="4257447"/>
              <a:ext cx="5934074" cy="58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Some</a:t>
              </a:r>
              <a:r>
                <a:rPr lang="de-DE" sz="1200" dirty="0"/>
                <a:t> </a:t>
              </a:r>
              <a:r>
                <a:rPr lang="de-DE" sz="1200" dirty="0" err="1"/>
                <a:t>Instructions</a:t>
              </a:r>
              <a:endParaRPr lang="de-DE" sz="1200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9795987-ABBD-4AB4-860D-909EEC4F0DE4}"/>
                </a:ext>
              </a:extLst>
            </p:cNvPr>
            <p:cNvSpPr txBox="1"/>
            <p:nvPr/>
          </p:nvSpPr>
          <p:spPr>
            <a:xfrm>
              <a:off x="1266825" y="5486400"/>
              <a:ext cx="2162175" cy="776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 err="1"/>
                <a:t>Describe</a:t>
              </a:r>
              <a:r>
                <a:rPr lang="de-DE" sz="900" dirty="0"/>
                <a:t> </a:t>
              </a:r>
              <a:r>
                <a:rPr lang="de-DE" sz="900" dirty="0" err="1"/>
                <a:t>the</a:t>
              </a:r>
              <a:r>
                <a:rPr lang="de-DE" sz="900" dirty="0"/>
                <a:t> Picture: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BEEDD33-5007-49BB-9833-6D6A53E901C5}"/>
                </a:ext>
              </a:extLst>
            </p:cNvPr>
            <p:cNvSpPr txBox="1"/>
            <p:nvPr/>
          </p:nvSpPr>
          <p:spPr>
            <a:xfrm>
              <a:off x="3429000" y="5486400"/>
              <a:ext cx="4648200" cy="36933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1098224-3AA3-493A-96FA-C35289EEC1F0}"/>
                </a:ext>
              </a:extLst>
            </p:cNvPr>
            <p:cNvSpPr/>
            <p:nvPr/>
          </p:nvSpPr>
          <p:spPr>
            <a:xfrm>
              <a:off x="8315325" y="5486400"/>
              <a:ext cx="88582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/>
                <a:t>Enter</a:t>
              </a:r>
              <a:endParaRPr lang="de-DE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36C22DE-4F60-485A-AD19-4F47B86377F3}"/>
                </a:ext>
              </a:extLst>
            </p:cNvPr>
            <p:cNvSpPr txBox="1"/>
            <p:nvPr/>
          </p:nvSpPr>
          <p:spPr>
            <a:xfrm>
              <a:off x="514350" y="525392"/>
              <a:ext cx="2914650" cy="155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Level: </a:t>
              </a:r>
              <a:r>
                <a:rPr lang="de-DE" sz="1400" dirty="0"/>
                <a:t>X</a:t>
              </a:r>
            </a:p>
            <a:p>
              <a:endParaRPr lang="de-DE" sz="1400" dirty="0"/>
            </a:p>
            <a:p>
              <a:r>
                <a:rPr lang="de-DE" sz="1400" b="1" dirty="0"/>
                <a:t>Picture: </a:t>
              </a:r>
              <a:r>
                <a:rPr lang="de-DE" sz="1400" dirty="0"/>
                <a:t>y/Y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AFED1A80-FD82-4B9D-9578-804B8DDF823A}"/>
              </a:ext>
            </a:extLst>
          </p:cNvPr>
          <p:cNvSpPr/>
          <p:nvPr/>
        </p:nvSpPr>
        <p:spPr>
          <a:xfrm>
            <a:off x="5124450" y="324212"/>
            <a:ext cx="2524125" cy="3209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Python </a:t>
            </a:r>
            <a:r>
              <a:rPr lang="de-DE" sz="1600" dirty="0" err="1"/>
              <a:t>Script</a:t>
            </a:r>
            <a:endParaRPr lang="de-DE" sz="1600" dirty="0"/>
          </a:p>
          <a:p>
            <a:pPr algn="ctr"/>
            <a:r>
              <a:rPr lang="de-DE" sz="1600" dirty="0" err="1"/>
              <a:t>Creating</a:t>
            </a:r>
            <a:r>
              <a:rPr lang="de-DE" sz="1600" dirty="0"/>
              <a:t> GUI</a:t>
            </a:r>
          </a:p>
          <a:p>
            <a:pPr algn="ctr"/>
            <a:r>
              <a:rPr lang="de-DE" sz="1600" dirty="0" err="1"/>
              <a:t>Def</a:t>
            </a:r>
            <a:r>
              <a:rPr lang="de-DE" sz="1600" dirty="0"/>
              <a:t> _</a:t>
            </a:r>
            <a:r>
              <a:rPr lang="de-DE" sz="1600" dirty="0" err="1"/>
              <a:t>send_input_to_parser</a:t>
            </a:r>
            <a:endParaRPr lang="de-DE" sz="1600" dirty="0"/>
          </a:p>
          <a:p>
            <a:pPr algn="ctr"/>
            <a:r>
              <a:rPr lang="de-DE" sz="1600" dirty="0"/>
              <a:t>Take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, loop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elements</a:t>
            </a:r>
            <a:r>
              <a:rPr lang="de-DE" sz="1600" dirty="0"/>
              <a:t> and </a:t>
            </a:r>
            <a:r>
              <a:rPr lang="de-DE" sz="1600" dirty="0" err="1"/>
              <a:t>mark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corresponding</a:t>
            </a:r>
            <a:endParaRPr lang="de-DE" sz="1600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95BC411-4434-4358-9381-0B8C38239FF8}"/>
              </a:ext>
            </a:extLst>
          </p:cNvPr>
          <p:cNvCxnSpPr>
            <a:cxnSpLocks/>
          </p:cNvCxnSpPr>
          <p:nvPr/>
        </p:nvCxnSpPr>
        <p:spPr>
          <a:xfrm flipV="1">
            <a:off x="3371850" y="2186193"/>
            <a:ext cx="1876425" cy="27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68D1750-C5A7-4203-9B56-0A84EC6F6F50}"/>
              </a:ext>
            </a:extLst>
          </p:cNvPr>
          <p:cNvSpPr/>
          <p:nvPr/>
        </p:nvSpPr>
        <p:spPr>
          <a:xfrm>
            <a:off x="7991475" y="313103"/>
            <a:ext cx="2628900" cy="3209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Parser </a:t>
            </a:r>
          </a:p>
          <a:p>
            <a:pPr algn="ctr"/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logical</a:t>
            </a:r>
            <a:r>
              <a:rPr lang="de-DE" sz="1600" dirty="0"/>
              <a:t> </a:t>
            </a:r>
            <a:r>
              <a:rPr lang="de-DE" sz="1600" dirty="0" err="1"/>
              <a:t>forms</a:t>
            </a:r>
            <a:r>
              <a:rPr lang="de-DE" sz="1600" dirty="0"/>
              <a:t> </a:t>
            </a:r>
            <a:r>
              <a:rPr lang="de-DE" sz="1600" dirty="0" err="1"/>
              <a:t>ordered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likelihood</a:t>
            </a:r>
            <a:endParaRPr lang="de-DE" sz="1600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E40B688-FB67-4511-992F-31FCC3F35A73}"/>
              </a:ext>
            </a:extLst>
          </p:cNvPr>
          <p:cNvGrpSpPr/>
          <p:nvPr/>
        </p:nvGrpSpPr>
        <p:grpSpPr>
          <a:xfrm>
            <a:off x="514350" y="3429000"/>
            <a:ext cx="3914775" cy="2638389"/>
            <a:chOff x="514350" y="171450"/>
            <a:chExt cx="8620125" cy="6180059"/>
          </a:xfrm>
        </p:grpSpPr>
        <p:pic>
          <p:nvPicPr>
            <p:cNvPr id="15" name="Grafik 14" descr="Ein Bild, das Platz enthält.&#10;&#10;Automatisch generierte Beschreibung">
              <a:extLst>
                <a:ext uri="{FF2B5EF4-FFF2-40B4-BE49-F238E27FC236}">
                  <a16:creationId xmlns:a16="http://schemas.microsoft.com/office/drawing/2014/main" id="{9C726C80-6441-48BE-BD90-BA407D6F9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576" y="623233"/>
              <a:ext cx="4152900" cy="415290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CE1EA122-A6F3-4A5F-B19C-7AEDDF1F8CAB}"/>
                </a:ext>
              </a:extLst>
            </p:cNvPr>
            <p:cNvSpPr txBox="1"/>
            <p:nvPr/>
          </p:nvSpPr>
          <p:spPr>
            <a:xfrm>
              <a:off x="2533649" y="171450"/>
              <a:ext cx="6600826" cy="937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Title Game 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3A7FC56-228D-432D-A511-9CD74D16474E}"/>
                </a:ext>
              </a:extLst>
            </p:cNvPr>
            <p:cNvSpPr txBox="1"/>
            <p:nvPr/>
          </p:nvSpPr>
          <p:spPr>
            <a:xfrm>
              <a:off x="666729" y="4185502"/>
              <a:ext cx="5934074" cy="64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Some</a:t>
              </a:r>
              <a:r>
                <a:rPr lang="de-DE" sz="1200" dirty="0"/>
                <a:t> </a:t>
              </a:r>
              <a:r>
                <a:rPr lang="de-DE" sz="1200" dirty="0" err="1"/>
                <a:t>Instructions</a:t>
              </a:r>
              <a:endParaRPr lang="de-DE" sz="12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D3C0B18-04E0-40BB-85AB-28CB0CBC7E58}"/>
                </a:ext>
              </a:extLst>
            </p:cNvPr>
            <p:cNvSpPr txBox="1"/>
            <p:nvPr/>
          </p:nvSpPr>
          <p:spPr>
            <a:xfrm>
              <a:off x="1266826" y="5486400"/>
              <a:ext cx="4257675" cy="865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 err="1"/>
                <a:t>You</a:t>
              </a:r>
              <a:r>
                <a:rPr lang="de-DE" sz="900" dirty="0"/>
                <a:t> </a:t>
              </a:r>
              <a:r>
                <a:rPr lang="de-DE" sz="900" dirty="0" err="1"/>
                <a:t>describe</a:t>
              </a:r>
              <a:r>
                <a:rPr lang="de-DE" sz="900" dirty="0"/>
                <a:t> </a:t>
              </a:r>
              <a:r>
                <a:rPr lang="de-DE" sz="900" dirty="0" err="1"/>
                <a:t>these</a:t>
              </a:r>
              <a:r>
                <a:rPr lang="de-DE" sz="900" dirty="0"/>
                <a:t> </a:t>
              </a:r>
              <a:r>
                <a:rPr lang="de-DE" sz="900" dirty="0" err="1"/>
                <a:t>two</a:t>
              </a:r>
              <a:r>
                <a:rPr lang="de-DE" sz="900" dirty="0"/>
                <a:t> </a:t>
              </a:r>
              <a:r>
                <a:rPr lang="de-DE" sz="900" dirty="0" err="1"/>
                <a:t>blocks</a:t>
              </a:r>
              <a:r>
                <a:rPr lang="de-DE" sz="900" dirty="0"/>
                <a:t>, </a:t>
              </a:r>
              <a:r>
                <a:rPr lang="de-DE" sz="900" dirty="0" err="1"/>
                <a:t>correct</a:t>
              </a:r>
              <a:r>
                <a:rPr lang="de-DE" sz="900" dirty="0"/>
                <a:t>?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5E4DE803-A687-4440-A81B-CD710371E5D1}"/>
                </a:ext>
              </a:extLst>
            </p:cNvPr>
            <p:cNvSpPr/>
            <p:nvPr/>
          </p:nvSpPr>
          <p:spPr>
            <a:xfrm>
              <a:off x="7600769" y="5480565"/>
              <a:ext cx="88582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No</a:t>
              </a:r>
              <a:endParaRPr lang="de-DE" sz="1200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905670F2-95D4-439D-B379-E8A1AFB98790}"/>
                </a:ext>
              </a:extLst>
            </p:cNvPr>
            <p:cNvSpPr/>
            <p:nvPr/>
          </p:nvSpPr>
          <p:spPr>
            <a:xfrm>
              <a:off x="6077775" y="5480565"/>
              <a:ext cx="88582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Yes</a:t>
              </a:r>
              <a:endParaRPr lang="de-DE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FA80CAF-353B-4522-B178-A9D6798547CC}"/>
                </a:ext>
              </a:extLst>
            </p:cNvPr>
            <p:cNvSpPr txBox="1"/>
            <p:nvPr/>
          </p:nvSpPr>
          <p:spPr>
            <a:xfrm>
              <a:off x="514350" y="525392"/>
              <a:ext cx="2914650" cy="1405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/>
                <a:t>Level: </a:t>
              </a:r>
              <a:r>
                <a:rPr lang="de-DE" sz="1100" dirty="0"/>
                <a:t>X</a:t>
              </a:r>
            </a:p>
            <a:p>
              <a:endParaRPr lang="de-DE" sz="1100" dirty="0"/>
            </a:p>
            <a:p>
              <a:r>
                <a:rPr lang="de-DE" sz="1100" b="1" dirty="0"/>
                <a:t>Picture: </a:t>
              </a:r>
              <a:r>
                <a:rPr lang="de-DE" sz="1100" dirty="0"/>
                <a:t>y/Y</a:t>
              </a:r>
            </a:p>
          </p:txBody>
        </p:sp>
      </p:grp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CE27074-8A77-4365-909C-2F50FAFC24E7}"/>
              </a:ext>
            </a:extLst>
          </p:cNvPr>
          <p:cNvCxnSpPr/>
          <p:nvPr/>
        </p:nvCxnSpPr>
        <p:spPr>
          <a:xfrm flipV="1">
            <a:off x="7524925" y="1934973"/>
            <a:ext cx="696286" cy="25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BF9D92A-643B-4F8F-B4A0-33ADA9210280}"/>
              </a:ext>
            </a:extLst>
          </p:cNvPr>
          <p:cNvCxnSpPr/>
          <p:nvPr/>
        </p:nvCxnSpPr>
        <p:spPr>
          <a:xfrm flipH="1">
            <a:off x="7180976" y="2186193"/>
            <a:ext cx="1174459" cy="43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E64C874-5773-4F2D-8161-D038FB159034}"/>
              </a:ext>
            </a:extLst>
          </p:cNvPr>
          <p:cNvCxnSpPr>
            <a:cxnSpLocks/>
          </p:cNvCxnSpPr>
          <p:nvPr/>
        </p:nvCxnSpPr>
        <p:spPr>
          <a:xfrm flipH="1">
            <a:off x="3839681" y="2800350"/>
            <a:ext cx="2108113" cy="137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6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44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Stein</dc:creator>
  <cp:lastModifiedBy>Katharina Stein</cp:lastModifiedBy>
  <cp:revision>7</cp:revision>
  <dcterms:created xsi:type="dcterms:W3CDTF">2021-01-13T08:48:27Z</dcterms:created>
  <dcterms:modified xsi:type="dcterms:W3CDTF">2021-01-13T09:12:23Z</dcterms:modified>
</cp:coreProperties>
</file>