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60" r:id="rId3"/>
    <p:sldId id="294" r:id="rId4"/>
    <p:sldId id="296" r:id="rId5"/>
    <p:sldId id="272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Gantari" panose="020B0604020202020204" charset="0"/>
      <p:regular r:id="rId9"/>
      <p:bold r:id="rId10"/>
      <p:italic r:id="rId11"/>
      <p:boldItalic r:id="rId12"/>
    </p:embeddedFont>
    <p:embeddedFont>
      <p:font typeface="Golos Text" panose="020B0604020202020204" charset="0"/>
      <p:regular r:id="rId13"/>
      <p:bold r:id="rId14"/>
    </p:embeddedFont>
    <p:embeddedFont>
      <p:font typeface="Golos Text Medium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9561D6-18C7-4E8F-9405-3CD08DD01D1C}">
  <a:tblStyle styleId="{6C9561D6-18C7-4E8F-9405-3CD08DD01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05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6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2b21ebf29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2b21ebf29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15100" y="3449850"/>
            <a:ext cx="38568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sz="1000" b="1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</a:t>
            </a:r>
            <a:br>
              <a:rPr lang="en" dirty="0"/>
            </a:br>
            <a:r>
              <a:rPr lang="en" dirty="0"/>
              <a:t>API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4466175" y="2069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  <p:sp>
        <p:nvSpPr>
          <p:cNvPr id="2" name="Google Shape;82;p21">
            <a:extLst>
              <a:ext uri="{FF2B5EF4-FFF2-40B4-BE49-F238E27FC236}">
                <a16:creationId xmlns:a16="http://schemas.microsoft.com/office/drawing/2014/main" id="{FE7060CC-D71E-BD11-174F-668D3CEE22C4}"/>
              </a:ext>
            </a:extLst>
          </p:cNvPr>
          <p:cNvSpPr txBox="1">
            <a:spLocks/>
          </p:cNvSpPr>
          <p:nvPr/>
        </p:nvSpPr>
        <p:spPr>
          <a:xfrm>
            <a:off x="648463" y="2399891"/>
            <a:ext cx="46524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48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Medium"/>
              <a:buNone/>
              <a:defRPr sz="5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-US" sz="1600" dirty="0">
                <a:solidFill>
                  <a:schemeClr val="accent3"/>
                </a:solidFill>
              </a:rPr>
              <a:t>M </a:t>
            </a:r>
            <a:r>
              <a:rPr lang="en-US" sz="1600" dirty="0" err="1">
                <a:solidFill>
                  <a:schemeClr val="accent3"/>
                </a:solidFill>
              </a:rPr>
              <a:t>Januar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Alfiansyah</a:t>
            </a:r>
            <a:r>
              <a:rPr lang="en-US" sz="1600" dirty="0">
                <a:solidFill>
                  <a:schemeClr val="accent3"/>
                </a:solidFill>
              </a:rPr>
              <a:t>	212410102003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Stefani </a:t>
            </a:r>
            <a:r>
              <a:rPr lang="en-US" sz="1600" dirty="0" err="1">
                <a:solidFill>
                  <a:schemeClr val="accent3"/>
                </a:solidFill>
              </a:rPr>
              <a:t>Felisia</a:t>
            </a:r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err="1">
                <a:solidFill>
                  <a:schemeClr val="accent3"/>
                </a:solidFill>
              </a:rPr>
              <a:t>Irawan</a:t>
            </a:r>
            <a:r>
              <a:rPr lang="en-US" sz="1600" dirty="0">
                <a:solidFill>
                  <a:schemeClr val="accent3"/>
                </a:solidFill>
              </a:rPr>
              <a:t> 	212410102012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M Amanda </a:t>
            </a:r>
            <a:r>
              <a:rPr lang="en-US" sz="1600" dirty="0" err="1">
                <a:solidFill>
                  <a:schemeClr val="accent3"/>
                </a:solidFill>
              </a:rPr>
              <a:t>Maulan</a:t>
            </a:r>
            <a:r>
              <a:rPr lang="en-US" sz="1600" dirty="0">
                <a:solidFill>
                  <a:schemeClr val="accent3"/>
                </a:solidFill>
              </a:rPr>
              <a:t> M	212410102035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934556" y="278968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HomePage with Request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DE56A-10AB-7694-5615-F64B9891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34" y="880374"/>
            <a:ext cx="6756003" cy="38002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934556" y="278968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Future Widget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5A221-32A3-6F20-13CE-0985D946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56" y="860060"/>
            <a:ext cx="6363674" cy="38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934556" y="278968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Other Free API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24AD0-4FC5-9B53-E347-3417695F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56" y="860060"/>
            <a:ext cx="6363674" cy="38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4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"/>
          <p:cNvSpPr txBox="1">
            <a:spLocks noGrp="1"/>
          </p:cNvSpPr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623" name="Google Shape;623;p37"/>
          <p:cNvCxnSpPr/>
          <p:nvPr/>
        </p:nvCxnSpPr>
        <p:spPr>
          <a:xfrm>
            <a:off x="3578325" y="116562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24" name="Google Shape;624;p37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5" name="Google Shape;625;p37"/>
          <p:cNvGrpSpPr/>
          <p:nvPr/>
        </p:nvGrpSpPr>
        <p:grpSpPr>
          <a:xfrm>
            <a:off x="4902098" y="535097"/>
            <a:ext cx="3683753" cy="4073629"/>
            <a:chOff x="4825898" y="535097"/>
            <a:chExt cx="3683753" cy="4073629"/>
          </a:xfrm>
        </p:grpSpPr>
        <p:grpSp>
          <p:nvGrpSpPr>
            <p:cNvPr id="626" name="Google Shape;626;p37"/>
            <p:cNvGrpSpPr/>
            <p:nvPr/>
          </p:nvGrpSpPr>
          <p:grpSpPr>
            <a:xfrm>
              <a:off x="5416996" y="1013447"/>
              <a:ext cx="2303759" cy="3595278"/>
              <a:chOff x="5416996" y="1013447"/>
              <a:chExt cx="2303759" cy="3595278"/>
            </a:xfrm>
          </p:grpSpPr>
          <p:sp>
            <p:nvSpPr>
              <p:cNvPr id="627" name="Google Shape;627;p37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7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7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4424" extrusionOk="0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avLst/>
                <a:gdLst/>
                <a:ahLst/>
                <a:cxnLst/>
                <a:rect l="l" t="t" r="r" b="b"/>
                <a:pathLst>
                  <a:path w="31441" h="3030" extrusionOk="0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3625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7"/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20651" extrusionOk="0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7"/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22820" h="8650" extrusionOk="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avLst/>
                <a:gdLst/>
                <a:ahLst/>
                <a:cxnLst/>
                <a:rect l="l" t="t" r="r" b="b"/>
                <a:pathLst>
                  <a:path w="21202" h="7029" extrusionOk="0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7"/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5210" extrusionOk="0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7"/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210" extrusionOk="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650" extrusionOk="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115" extrusionOk="0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11714" extrusionOk="0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6730" extrusionOk="0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1342" extrusionOk="0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3687" extrusionOk="0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154" extrusionOk="0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7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47" extrusionOk="0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19204" extrusionOk="0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7372" extrusionOk="0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38977" extrusionOk="0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34823" extrusionOk="0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840" extrusionOk="0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02" extrusionOk="0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8516" extrusionOk="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3013" extrusionOk="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56" extrusionOk="0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7781" extrusionOk="0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88" extrusionOk="0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33" extrusionOk="0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8904" extrusionOk="0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860" extrusionOk="0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181" extrusionOk="0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97" extrusionOk="0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29" extrusionOk="0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2370" extrusionOk="0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945" extrusionOk="0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avLst/>
                <a:gdLst/>
                <a:ahLst/>
                <a:cxnLst/>
                <a:rect l="l" t="t" r="r" b="b"/>
                <a:pathLst>
                  <a:path w="54" h="98" extrusionOk="0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895" extrusionOk="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60" extrusionOk="0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5999" extrusionOk="0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3385" extrusionOk="0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48" extrusionOk="0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914" extrusionOk="0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707" extrusionOk="0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6649" extrusionOk="0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avLst/>
                <a:gdLst/>
                <a:ahLst/>
                <a:cxnLst/>
                <a:rect l="l" t="t" r="r" b="b"/>
                <a:pathLst>
                  <a:path w="8357" h="15845" extrusionOk="0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152" extrusionOk="0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27851" extrusionOk="0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5351" extrusionOk="0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773" extrusionOk="0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36" extrusionOk="0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7665" extrusionOk="0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381" extrusionOk="0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337" extrusionOk="0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637" extrusionOk="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3105" extrusionOk="0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1" extrusionOk="0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86" extrusionOk="0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3106" extrusionOk="0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9529" extrusionOk="0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82" extrusionOk="0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439" extrusionOk="0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989" extrusionOk="0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048" extrusionOk="0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508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314" extrusionOk="0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22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6000" extrusionOk="0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216" extrusionOk="0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54" extrusionOk="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98" extrusionOk="0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127" extrusionOk="0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4" extrusionOk="0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3" extrusionOk="0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40" extrusionOk="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241" extrusionOk="0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2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4407" extrusionOk="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096" extrusionOk="0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838" extrusionOk="0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25" extrusionOk="0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34" extrusionOk="0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179" extrusionOk="0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304" extrusionOk="0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342" extrusionOk="0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761" extrusionOk="0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5055" extrusionOk="0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45" extrusionOk="0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470" extrusionOk="0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58" extrusionOk="0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98" extrusionOk="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106" extrusionOk="0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7362" extrusionOk="0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668" extrusionOk="0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3834" extrusionOk="0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044" extrusionOk="0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109" extrusionOk="0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542" extrusionOk="0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678" extrusionOk="0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185" extrusionOk="0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968" extrusionOk="0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7488" extrusionOk="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523" extrusionOk="0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74" extrusionOk="0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avLst/>
                <a:gdLst/>
                <a:ahLst/>
                <a:cxnLst/>
                <a:rect l="l" t="t" r="r" b="b"/>
                <a:pathLst>
                  <a:path w="28404" h="76687" extrusionOk="0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7"/>
            <p:cNvGrpSpPr/>
            <p:nvPr/>
          </p:nvGrpSpPr>
          <p:grpSpPr>
            <a:xfrm>
              <a:off x="4825898" y="1492688"/>
              <a:ext cx="1147199" cy="637372"/>
              <a:chOff x="315275" y="3124950"/>
              <a:chExt cx="658175" cy="365675"/>
            </a:xfrm>
          </p:grpSpPr>
          <p:sp>
            <p:nvSpPr>
              <p:cNvPr id="750" name="Google Shape;750;p37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37"/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757" name="Google Shape;757;p37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7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7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Golos Text</vt:lpstr>
      <vt:lpstr>Gantari</vt:lpstr>
      <vt:lpstr>Bebas Neue</vt:lpstr>
      <vt:lpstr>Golos Text Medium</vt:lpstr>
      <vt:lpstr>Arial</vt:lpstr>
      <vt:lpstr>Artificial Intelligence by Slidesgo</vt:lpstr>
      <vt:lpstr>Flutter API</vt:lpstr>
      <vt:lpstr>HomePage with Request</vt:lpstr>
      <vt:lpstr>Future Widget</vt:lpstr>
      <vt:lpstr>Other Free API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API</dc:title>
  <cp:lastModifiedBy>Amanda Maulana</cp:lastModifiedBy>
  <cp:revision>1</cp:revision>
  <dcterms:modified xsi:type="dcterms:W3CDTF">2023-05-24T00:02:14Z</dcterms:modified>
</cp:coreProperties>
</file>