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936"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a:p>
        </p:txBody>
      </p:sp>
      <p:sp>
        <p:nvSpPr>
          <p:cNvPr id="17" name="bg object 17"/>
          <p:cNvSpPr/>
          <p:nvPr/>
        </p:nvSpPr>
        <p:spPr>
          <a:xfrm>
            <a:off x="0" y="7784749"/>
            <a:ext cx="1951989" cy="2502535"/>
          </a:xfrm>
          <a:custGeom>
            <a:avLst/>
            <a:gdLst/>
            <a:ahLst/>
            <a:cxnLst/>
            <a:rect l="l" t="t" r="r" b="b"/>
            <a:pathLst>
              <a:path w="1951989" h="2502534">
                <a:moveTo>
                  <a:pt x="0" y="0"/>
                </a:moveTo>
                <a:lnTo>
                  <a:pt x="0" y="2502249"/>
                </a:lnTo>
                <a:lnTo>
                  <a:pt x="1951760" y="2502249"/>
                </a:lnTo>
                <a:lnTo>
                  <a:pt x="1927000" y="2490074"/>
                </a:lnTo>
                <a:lnTo>
                  <a:pt x="1898197" y="2472170"/>
                </a:lnTo>
                <a:lnTo>
                  <a:pt x="1891579" y="2472170"/>
                </a:lnTo>
                <a:lnTo>
                  <a:pt x="1886843" y="2470831"/>
                </a:lnTo>
                <a:lnTo>
                  <a:pt x="1858540" y="2438544"/>
                </a:lnTo>
                <a:lnTo>
                  <a:pt x="1831536" y="2387018"/>
                </a:lnTo>
                <a:lnTo>
                  <a:pt x="1826633" y="2353459"/>
                </a:lnTo>
                <a:lnTo>
                  <a:pt x="1823213" y="2337630"/>
                </a:lnTo>
                <a:lnTo>
                  <a:pt x="1816824" y="2322207"/>
                </a:lnTo>
                <a:lnTo>
                  <a:pt x="1807197" y="2308201"/>
                </a:lnTo>
                <a:lnTo>
                  <a:pt x="1804314" y="2304601"/>
                </a:lnTo>
                <a:lnTo>
                  <a:pt x="1801431" y="2302442"/>
                </a:lnTo>
                <a:lnTo>
                  <a:pt x="1798548" y="2299560"/>
                </a:lnTo>
                <a:lnTo>
                  <a:pt x="1785623" y="2291788"/>
                </a:lnTo>
                <a:lnTo>
                  <a:pt x="1771821" y="2287052"/>
                </a:lnTo>
                <a:lnTo>
                  <a:pt x="1757343" y="2284071"/>
                </a:lnTo>
                <a:lnTo>
                  <a:pt x="1742389" y="2281562"/>
                </a:lnTo>
                <a:lnTo>
                  <a:pt x="1733750" y="2278118"/>
                </a:lnTo>
                <a:lnTo>
                  <a:pt x="1684366" y="2224692"/>
                </a:lnTo>
                <a:lnTo>
                  <a:pt x="1664274" y="2192191"/>
                </a:lnTo>
                <a:lnTo>
                  <a:pt x="1644472" y="2154120"/>
                </a:lnTo>
                <a:lnTo>
                  <a:pt x="1636881" y="2128594"/>
                </a:lnTo>
                <a:lnTo>
                  <a:pt x="1617206" y="2074111"/>
                </a:lnTo>
                <a:lnTo>
                  <a:pt x="1591724" y="2014094"/>
                </a:lnTo>
                <a:lnTo>
                  <a:pt x="1566710" y="1971965"/>
                </a:lnTo>
                <a:lnTo>
                  <a:pt x="1561668" y="1966924"/>
                </a:lnTo>
                <a:lnTo>
                  <a:pt x="1565275" y="1959002"/>
                </a:lnTo>
                <a:lnTo>
                  <a:pt x="1564551" y="1953241"/>
                </a:lnTo>
                <a:lnTo>
                  <a:pt x="1560233" y="1948202"/>
                </a:lnTo>
                <a:lnTo>
                  <a:pt x="1537531" y="1937043"/>
                </a:lnTo>
                <a:lnTo>
                  <a:pt x="1503353" y="1929663"/>
                </a:lnTo>
                <a:lnTo>
                  <a:pt x="1468093" y="1921474"/>
                </a:lnTo>
                <a:lnTo>
                  <a:pt x="1442148" y="1907884"/>
                </a:lnTo>
                <a:lnTo>
                  <a:pt x="1437064" y="1902392"/>
                </a:lnTo>
                <a:lnTo>
                  <a:pt x="1426353" y="1892492"/>
                </a:lnTo>
                <a:lnTo>
                  <a:pt x="1421269" y="1887003"/>
                </a:lnTo>
                <a:lnTo>
                  <a:pt x="1417675" y="1883401"/>
                </a:lnTo>
                <a:lnTo>
                  <a:pt x="1416951" y="1881244"/>
                </a:lnTo>
                <a:lnTo>
                  <a:pt x="1413082" y="1862254"/>
                </a:lnTo>
                <a:lnTo>
                  <a:pt x="1421093" y="1845964"/>
                </a:lnTo>
                <a:lnTo>
                  <a:pt x="1433155" y="1830213"/>
                </a:lnTo>
                <a:lnTo>
                  <a:pt x="1441437" y="1812843"/>
                </a:lnTo>
                <a:lnTo>
                  <a:pt x="1423428" y="1766041"/>
                </a:lnTo>
                <a:lnTo>
                  <a:pt x="1379232" y="1738368"/>
                </a:lnTo>
                <a:lnTo>
                  <a:pt x="1341233" y="1732517"/>
                </a:lnTo>
                <a:lnTo>
                  <a:pt x="1322641" y="1731483"/>
                </a:lnTo>
                <a:lnTo>
                  <a:pt x="1324739" y="1724956"/>
                </a:lnTo>
                <a:lnTo>
                  <a:pt x="1298514" y="1689093"/>
                </a:lnTo>
                <a:lnTo>
                  <a:pt x="1293213" y="1686573"/>
                </a:lnTo>
                <a:lnTo>
                  <a:pt x="1230644" y="1686573"/>
                </a:lnTo>
                <a:lnTo>
                  <a:pt x="1213916" y="1686125"/>
                </a:lnTo>
                <a:lnTo>
                  <a:pt x="1178634" y="1666684"/>
                </a:lnTo>
                <a:lnTo>
                  <a:pt x="1168306" y="1644204"/>
                </a:lnTo>
                <a:lnTo>
                  <a:pt x="1169992" y="1636441"/>
                </a:lnTo>
                <a:lnTo>
                  <a:pt x="1154998" y="1636206"/>
                </a:lnTo>
                <a:lnTo>
                  <a:pt x="1139665" y="1632392"/>
                </a:lnTo>
                <a:lnTo>
                  <a:pt x="1124735" y="1625203"/>
                </a:lnTo>
                <a:lnTo>
                  <a:pt x="1110952" y="1614841"/>
                </a:lnTo>
                <a:lnTo>
                  <a:pt x="1102729" y="1580641"/>
                </a:lnTo>
                <a:lnTo>
                  <a:pt x="1080263" y="1529162"/>
                </a:lnTo>
                <a:lnTo>
                  <a:pt x="1058202" y="1475523"/>
                </a:lnTo>
                <a:lnTo>
                  <a:pt x="1051770" y="1438196"/>
                </a:lnTo>
                <a:lnTo>
                  <a:pt x="1019895" y="1438196"/>
                </a:lnTo>
                <a:lnTo>
                  <a:pt x="965513" y="1423324"/>
                </a:lnTo>
                <a:lnTo>
                  <a:pt x="908432" y="1403052"/>
                </a:lnTo>
                <a:lnTo>
                  <a:pt x="869036" y="1390204"/>
                </a:lnTo>
                <a:lnTo>
                  <a:pt x="868312" y="1389486"/>
                </a:lnTo>
                <a:lnTo>
                  <a:pt x="867594" y="1389486"/>
                </a:lnTo>
                <a:lnTo>
                  <a:pt x="862473" y="1376370"/>
                </a:lnTo>
                <a:lnTo>
                  <a:pt x="849193" y="1309573"/>
                </a:lnTo>
                <a:lnTo>
                  <a:pt x="841135" y="1259705"/>
                </a:lnTo>
                <a:lnTo>
                  <a:pt x="832200" y="1201399"/>
                </a:lnTo>
                <a:lnTo>
                  <a:pt x="822438" y="1136563"/>
                </a:lnTo>
                <a:lnTo>
                  <a:pt x="811900" y="1067103"/>
                </a:lnTo>
                <a:lnTo>
                  <a:pt x="800635" y="994926"/>
                </a:lnTo>
                <a:lnTo>
                  <a:pt x="790292" y="929865"/>
                </a:lnTo>
                <a:lnTo>
                  <a:pt x="779439" y="865646"/>
                </a:lnTo>
                <a:lnTo>
                  <a:pt x="768101" y="803590"/>
                </a:lnTo>
                <a:lnTo>
                  <a:pt x="756300" y="745019"/>
                </a:lnTo>
                <a:lnTo>
                  <a:pt x="744061" y="691254"/>
                </a:lnTo>
                <a:lnTo>
                  <a:pt x="731408" y="643616"/>
                </a:lnTo>
                <a:lnTo>
                  <a:pt x="718363" y="603426"/>
                </a:lnTo>
                <a:lnTo>
                  <a:pt x="691197" y="550680"/>
                </a:lnTo>
                <a:lnTo>
                  <a:pt x="689753" y="549969"/>
                </a:lnTo>
                <a:lnTo>
                  <a:pt x="688314" y="548534"/>
                </a:lnTo>
                <a:lnTo>
                  <a:pt x="686876" y="547810"/>
                </a:lnTo>
                <a:lnTo>
                  <a:pt x="669403" y="522685"/>
                </a:lnTo>
                <a:lnTo>
                  <a:pt x="634731" y="473790"/>
                </a:lnTo>
                <a:lnTo>
                  <a:pt x="620099" y="452269"/>
                </a:lnTo>
                <a:lnTo>
                  <a:pt x="593927" y="452269"/>
                </a:lnTo>
                <a:lnTo>
                  <a:pt x="568434" y="449524"/>
                </a:lnTo>
                <a:lnTo>
                  <a:pt x="542941" y="441379"/>
                </a:lnTo>
                <a:lnTo>
                  <a:pt x="518393" y="427566"/>
                </a:lnTo>
                <a:lnTo>
                  <a:pt x="495265" y="411007"/>
                </a:lnTo>
                <a:lnTo>
                  <a:pt x="482856" y="403672"/>
                </a:lnTo>
                <a:lnTo>
                  <a:pt x="469433" y="398762"/>
                </a:lnTo>
                <a:lnTo>
                  <a:pt x="437581" y="382431"/>
                </a:lnTo>
                <a:lnTo>
                  <a:pt x="389141" y="350166"/>
                </a:lnTo>
                <a:lnTo>
                  <a:pt x="335171" y="312819"/>
                </a:lnTo>
                <a:lnTo>
                  <a:pt x="286730" y="281243"/>
                </a:lnTo>
                <a:lnTo>
                  <a:pt x="254877" y="266289"/>
                </a:lnTo>
                <a:lnTo>
                  <a:pt x="240578" y="261448"/>
                </a:lnTo>
                <a:lnTo>
                  <a:pt x="226887" y="252965"/>
                </a:lnTo>
                <a:lnTo>
                  <a:pt x="213871" y="241784"/>
                </a:lnTo>
                <a:lnTo>
                  <a:pt x="201597" y="228849"/>
                </a:lnTo>
                <a:lnTo>
                  <a:pt x="195837" y="223083"/>
                </a:lnTo>
                <a:lnTo>
                  <a:pt x="191517" y="216606"/>
                </a:lnTo>
                <a:lnTo>
                  <a:pt x="185757" y="210841"/>
                </a:lnTo>
                <a:lnTo>
                  <a:pt x="160758" y="178354"/>
                </a:lnTo>
                <a:lnTo>
                  <a:pt x="115893" y="124176"/>
                </a:lnTo>
                <a:lnTo>
                  <a:pt x="77058" y="80810"/>
                </a:lnTo>
                <a:lnTo>
                  <a:pt x="42902" y="44201"/>
                </a:lnTo>
                <a:lnTo>
                  <a:pt x="10963" y="11410"/>
                </a:lnTo>
                <a:lnTo>
                  <a:pt x="0" y="0"/>
                </a:lnTo>
                <a:close/>
              </a:path>
              <a:path w="1951989" h="2502534">
                <a:moveTo>
                  <a:pt x="1895030" y="2470201"/>
                </a:moveTo>
                <a:lnTo>
                  <a:pt x="1891579" y="2472170"/>
                </a:lnTo>
                <a:lnTo>
                  <a:pt x="1898197" y="2472170"/>
                </a:lnTo>
                <a:lnTo>
                  <a:pt x="1895030" y="2470201"/>
                </a:lnTo>
                <a:close/>
              </a:path>
              <a:path w="1951989" h="2502534">
                <a:moveTo>
                  <a:pt x="1263022" y="1682072"/>
                </a:moveTo>
                <a:lnTo>
                  <a:pt x="1230644" y="1686573"/>
                </a:lnTo>
                <a:lnTo>
                  <a:pt x="1293213" y="1686573"/>
                </a:lnTo>
                <a:lnTo>
                  <a:pt x="1289402" y="1684761"/>
                </a:lnTo>
                <a:lnTo>
                  <a:pt x="1280160" y="1682523"/>
                </a:lnTo>
                <a:lnTo>
                  <a:pt x="1263022" y="1682072"/>
                </a:lnTo>
                <a:close/>
              </a:path>
              <a:path w="1951989" h="2502534">
                <a:moveTo>
                  <a:pt x="1051193" y="1434844"/>
                </a:moveTo>
                <a:lnTo>
                  <a:pt x="1019895" y="1438196"/>
                </a:lnTo>
                <a:lnTo>
                  <a:pt x="1051770" y="1438196"/>
                </a:lnTo>
                <a:lnTo>
                  <a:pt x="1051193" y="1434844"/>
                </a:lnTo>
                <a:close/>
              </a:path>
              <a:path w="1951989" h="2502534">
                <a:moveTo>
                  <a:pt x="618474" y="449880"/>
                </a:moveTo>
                <a:lnTo>
                  <a:pt x="593927" y="452269"/>
                </a:lnTo>
                <a:lnTo>
                  <a:pt x="620099" y="452269"/>
                </a:lnTo>
                <a:lnTo>
                  <a:pt x="618474" y="449880"/>
                </a:lnTo>
                <a:close/>
              </a:path>
            </a:pathLst>
          </a:custGeom>
          <a:solidFill>
            <a:srgbClr val="FCFDFC"/>
          </a:solidFill>
        </p:spPr>
        <p:txBody>
          <a:bodyPr wrap="square" lIns="0" tIns="0" rIns="0" bIns="0" rtlCol="0"/>
          <a:lstStyle/>
          <a:p>
            <a:endParaRPr/>
          </a:p>
        </p:txBody>
      </p:sp>
      <p:sp>
        <p:nvSpPr>
          <p:cNvPr id="18" name="bg object 18"/>
          <p:cNvSpPr/>
          <p:nvPr/>
        </p:nvSpPr>
        <p:spPr>
          <a:xfrm>
            <a:off x="0" y="7804233"/>
            <a:ext cx="1870075" cy="2482850"/>
          </a:xfrm>
          <a:custGeom>
            <a:avLst/>
            <a:gdLst/>
            <a:ahLst/>
            <a:cxnLst/>
            <a:rect l="l" t="t" r="r" b="b"/>
            <a:pathLst>
              <a:path w="1870075" h="2482850">
                <a:moveTo>
                  <a:pt x="0" y="2087808"/>
                </a:moveTo>
                <a:lnTo>
                  <a:pt x="0" y="2482764"/>
                </a:lnTo>
                <a:lnTo>
                  <a:pt x="353907" y="2482764"/>
                </a:lnTo>
                <a:lnTo>
                  <a:pt x="0" y="2087808"/>
                </a:lnTo>
                <a:close/>
              </a:path>
              <a:path w="1870075" h="2482850">
                <a:moveTo>
                  <a:pt x="0" y="1566001"/>
                </a:moveTo>
                <a:lnTo>
                  <a:pt x="0" y="2064158"/>
                </a:lnTo>
                <a:lnTo>
                  <a:pt x="375099" y="2482764"/>
                </a:lnTo>
                <a:lnTo>
                  <a:pt x="821481" y="2482764"/>
                </a:lnTo>
                <a:lnTo>
                  <a:pt x="0" y="1566001"/>
                </a:lnTo>
                <a:close/>
              </a:path>
              <a:path w="1870075" h="2482850">
                <a:moveTo>
                  <a:pt x="0" y="1043374"/>
                </a:moveTo>
                <a:lnTo>
                  <a:pt x="0" y="1541531"/>
                </a:lnTo>
                <a:lnTo>
                  <a:pt x="843409" y="2482764"/>
                </a:lnTo>
                <a:lnTo>
                  <a:pt x="1289791" y="2482764"/>
                </a:lnTo>
                <a:lnTo>
                  <a:pt x="0" y="1043374"/>
                </a:lnTo>
                <a:close/>
              </a:path>
              <a:path w="1870075" h="2482850">
                <a:moveTo>
                  <a:pt x="0" y="520962"/>
                </a:moveTo>
                <a:lnTo>
                  <a:pt x="0" y="1020652"/>
                </a:lnTo>
                <a:lnTo>
                  <a:pt x="1309951" y="2482764"/>
                </a:lnTo>
                <a:lnTo>
                  <a:pt x="1758057" y="2482764"/>
                </a:lnTo>
                <a:lnTo>
                  <a:pt x="831597" y="1448478"/>
                </a:lnTo>
                <a:lnTo>
                  <a:pt x="830875" y="1447759"/>
                </a:lnTo>
                <a:lnTo>
                  <a:pt x="825112" y="1447759"/>
                </a:lnTo>
                <a:lnTo>
                  <a:pt x="823675" y="1445600"/>
                </a:lnTo>
                <a:lnTo>
                  <a:pt x="822954" y="1444876"/>
                </a:lnTo>
                <a:lnTo>
                  <a:pt x="820073" y="1439841"/>
                </a:lnTo>
                <a:lnTo>
                  <a:pt x="818634" y="1434076"/>
                </a:lnTo>
                <a:lnTo>
                  <a:pt x="0" y="520962"/>
                </a:lnTo>
                <a:close/>
              </a:path>
              <a:path w="1870075" h="2482850">
                <a:moveTo>
                  <a:pt x="862553" y="1460717"/>
                </a:moveTo>
                <a:lnTo>
                  <a:pt x="1778234" y="2482764"/>
                </a:lnTo>
                <a:lnTo>
                  <a:pt x="1869604" y="2482764"/>
                </a:lnTo>
                <a:lnTo>
                  <a:pt x="1864791" y="2477357"/>
                </a:lnTo>
                <a:lnTo>
                  <a:pt x="1864067" y="2470878"/>
                </a:lnTo>
                <a:lnTo>
                  <a:pt x="1849785" y="2448634"/>
                </a:lnTo>
                <a:lnTo>
                  <a:pt x="1830233" y="2420385"/>
                </a:lnTo>
                <a:lnTo>
                  <a:pt x="1812841" y="2392002"/>
                </a:lnTo>
                <a:lnTo>
                  <a:pt x="1805038" y="2369357"/>
                </a:lnTo>
                <a:lnTo>
                  <a:pt x="1812256" y="2344135"/>
                </a:lnTo>
                <a:lnTo>
                  <a:pt x="1826093" y="2309597"/>
                </a:lnTo>
                <a:lnTo>
                  <a:pt x="1836422" y="2275599"/>
                </a:lnTo>
                <a:lnTo>
                  <a:pt x="1834730" y="2263516"/>
                </a:lnTo>
                <a:lnTo>
                  <a:pt x="1740954" y="2263516"/>
                </a:lnTo>
                <a:lnTo>
                  <a:pt x="1723019" y="2257497"/>
                </a:lnTo>
                <a:lnTo>
                  <a:pt x="1690126" y="2236278"/>
                </a:lnTo>
                <a:lnTo>
                  <a:pt x="1656172" y="2194124"/>
                </a:lnTo>
                <a:lnTo>
                  <a:pt x="1646141" y="2168479"/>
                </a:lnTo>
                <a:lnTo>
                  <a:pt x="1627911" y="2168479"/>
                </a:lnTo>
                <a:lnTo>
                  <a:pt x="1633595" y="2157159"/>
                </a:lnTo>
                <a:lnTo>
                  <a:pt x="1638265" y="2148135"/>
                </a:lnTo>
                <a:lnTo>
                  <a:pt x="1641177" y="2141543"/>
                </a:lnTo>
                <a:lnTo>
                  <a:pt x="1641589" y="2137518"/>
                </a:lnTo>
                <a:lnTo>
                  <a:pt x="1643748" y="2131038"/>
                </a:lnTo>
                <a:lnTo>
                  <a:pt x="1643748" y="2121677"/>
                </a:lnTo>
                <a:lnTo>
                  <a:pt x="1637769" y="2084045"/>
                </a:lnTo>
                <a:lnTo>
                  <a:pt x="1620175" y="2039327"/>
                </a:lnTo>
                <a:lnTo>
                  <a:pt x="1596369" y="1995823"/>
                </a:lnTo>
                <a:lnTo>
                  <a:pt x="1571752" y="1961836"/>
                </a:lnTo>
                <a:lnTo>
                  <a:pt x="1566710" y="1956796"/>
                </a:lnTo>
                <a:lnTo>
                  <a:pt x="1561668" y="1951036"/>
                </a:lnTo>
                <a:lnTo>
                  <a:pt x="1558798" y="1950316"/>
                </a:lnTo>
                <a:lnTo>
                  <a:pt x="1563116" y="1941680"/>
                </a:lnTo>
                <a:lnTo>
                  <a:pt x="1560957" y="1935195"/>
                </a:lnTo>
                <a:lnTo>
                  <a:pt x="1558074" y="1931599"/>
                </a:lnTo>
                <a:lnTo>
                  <a:pt x="1535573" y="1920325"/>
                </a:lnTo>
                <a:lnTo>
                  <a:pt x="1501195" y="1912697"/>
                </a:lnTo>
                <a:lnTo>
                  <a:pt x="1465739" y="1904259"/>
                </a:lnTo>
                <a:lnTo>
                  <a:pt x="1440002" y="1890557"/>
                </a:lnTo>
                <a:lnTo>
                  <a:pt x="1435116" y="1885698"/>
                </a:lnTo>
                <a:lnTo>
                  <a:pt x="1423996" y="1875977"/>
                </a:lnTo>
                <a:lnTo>
                  <a:pt x="1419110" y="1871115"/>
                </a:lnTo>
                <a:lnTo>
                  <a:pt x="1416951" y="1868238"/>
                </a:lnTo>
                <a:lnTo>
                  <a:pt x="1413357" y="1864637"/>
                </a:lnTo>
                <a:lnTo>
                  <a:pt x="1410204" y="1845534"/>
                </a:lnTo>
                <a:lnTo>
                  <a:pt x="1418393" y="1828997"/>
                </a:lnTo>
                <a:lnTo>
                  <a:pt x="1430363" y="1812999"/>
                </a:lnTo>
                <a:lnTo>
                  <a:pt x="1438554" y="1795516"/>
                </a:lnTo>
                <a:lnTo>
                  <a:pt x="1419834" y="1748719"/>
                </a:lnTo>
                <a:lnTo>
                  <a:pt x="1376349" y="1721774"/>
                </a:lnTo>
                <a:lnTo>
                  <a:pt x="1338350" y="1716218"/>
                </a:lnTo>
                <a:lnTo>
                  <a:pt x="1319758" y="1715600"/>
                </a:lnTo>
                <a:lnTo>
                  <a:pt x="1321445" y="1708129"/>
                </a:lnTo>
                <a:lnTo>
                  <a:pt x="1295636" y="1671949"/>
                </a:lnTo>
                <a:lnTo>
                  <a:pt x="1290552" y="1669518"/>
                </a:lnTo>
                <a:lnTo>
                  <a:pt x="1211033" y="1669518"/>
                </a:lnTo>
                <a:lnTo>
                  <a:pt x="1202168" y="1666751"/>
                </a:lnTo>
                <a:lnTo>
                  <a:pt x="1169836" y="1641099"/>
                </a:lnTo>
                <a:lnTo>
                  <a:pt x="1165112" y="1626654"/>
                </a:lnTo>
                <a:lnTo>
                  <a:pt x="1166395" y="1619839"/>
                </a:lnTo>
                <a:lnTo>
                  <a:pt x="1151499" y="1619501"/>
                </a:lnTo>
                <a:lnTo>
                  <a:pt x="1136334" y="1615518"/>
                </a:lnTo>
                <a:lnTo>
                  <a:pt x="1121439" y="1608296"/>
                </a:lnTo>
                <a:lnTo>
                  <a:pt x="1107356" y="1598239"/>
                </a:lnTo>
                <a:lnTo>
                  <a:pt x="1108075" y="1593198"/>
                </a:lnTo>
                <a:lnTo>
                  <a:pt x="1105917" y="1588878"/>
                </a:lnTo>
                <a:lnTo>
                  <a:pt x="1072816" y="1559514"/>
                </a:lnTo>
                <a:lnTo>
                  <a:pt x="1060554" y="1551437"/>
                </a:lnTo>
                <a:lnTo>
                  <a:pt x="1049789" y="1543337"/>
                </a:lnTo>
                <a:lnTo>
                  <a:pt x="1019512" y="1519038"/>
                </a:lnTo>
                <a:lnTo>
                  <a:pt x="1010270" y="1505358"/>
                </a:lnTo>
                <a:lnTo>
                  <a:pt x="970193" y="1505358"/>
                </a:lnTo>
                <a:lnTo>
                  <a:pt x="920874" y="1491678"/>
                </a:lnTo>
                <a:lnTo>
                  <a:pt x="876729" y="1468795"/>
                </a:lnTo>
                <a:lnTo>
                  <a:pt x="862553" y="1460717"/>
                </a:lnTo>
                <a:close/>
              </a:path>
              <a:path w="1870075" h="2482850">
                <a:moveTo>
                  <a:pt x="1811829" y="2248431"/>
                </a:moveTo>
                <a:lnTo>
                  <a:pt x="1786132" y="2254427"/>
                </a:lnTo>
                <a:lnTo>
                  <a:pt x="1760167" y="2261907"/>
                </a:lnTo>
                <a:lnTo>
                  <a:pt x="1740954" y="2263516"/>
                </a:lnTo>
                <a:lnTo>
                  <a:pt x="1834730" y="2263516"/>
                </a:lnTo>
                <a:lnTo>
                  <a:pt x="1833118" y="2251996"/>
                </a:lnTo>
                <a:lnTo>
                  <a:pt x="1830235" y="2251277"/>
                </a:lnTo>
                <a:lnTo>
                  <a:pt x="1811829" y="2248431"/>
                </a:lnTo>
                <a:close/>
              </a:path>
              <a:path w="1870075" h="2482850">
                <a:moveTo>
                  <a:pt x="1644472" y="2162715"/>
                </a:moveTo>
                <a:lnTo>
                  <a:pt x="1627911" y="2168479"/>
                </a:lnTo>
                <a:lnTo>
                  <a:pt x="1646141" y="2168479"/>
                </a:lnTo>
                <a:lnTo>
                  <a:pt x="1644472" y="2162715"/>
                </a:lnTo>
                <a:close/>
              </a:path>
              <a:path w="1870075" h="2482850">
                <a:moveTo>
                  <a:pt x="1261149" y="1664454"/>
                </a:moveTo>
                <a:lnTo>
                  <a:pt x="1244782" y="1666817"/>
                </a:lnTo>
                <a:lnTo>
                  <a:pt x="1228279" y="1669451"/>
                </a:lnTo>
                <a:lnTo>
                  <a:pt x="1211033" y="1669518"/>
                </a:lnTo>
                <a:lnTo>
                  <a:pt x="1290552" y="1669518"/>
                </a:lnTo>
                <a:lnTo>
                  <a:pt x="1286814" y="1667730"/>
                </a:lnTo>
                <a:lnTo>
                  <a:pt x="1277988" y="1665197"/>
                </a:lnTo>
                <a:lnTo>
                  <a:pt x="1261149" y="1664454"/>
                </a:lnTo>
                <a:close/>
              </a:path>
              <a:path w="1870075" h="2482850">
                <a:moveTo>
                  <a:pt x="1008712" y="1490958"/>
                </a:moveTo>
                <a:lnTo>
                  <a:pt x="992153" y="1502613"/>
                </a:lnTo>
                <a:lnTo>
                  <a:pt x="970193" y="1505358"/>
                </a:lnTo>
                <a:lnTo>
                  <a:pt x="1010270" y="1505358"/>
                </a:lnTo>
                <a:lnTo>
                  <a:pt x="1010064" y="1504998"/>
                </a:lnTo>
                <a:lnTo>
                  <a:pt x="1008072" y="1497978"/>
                </a:lnTo>
                <a:lnTo>
                  <a:pt x="1008712" y="1490958"/>
                </a:lnTo>
                <a:close/>
              </a:path>
              <a:path w="1870075" h="2482850">
                <a:moveTo>
                  <a:pt x="830153" y="1447039"/>
                </a:moveTo>
                <a:lnTo>
                  <a:pt x="827275" y="1447759"/>
                </a:lnTo>
                <a:lnTo>
                  <a:pt x="830875" y="1447759"/>
                </a:lnTo>
                <a:lnTo>
                  <a:pt x="830153" y="1447039"/>
                </a:lnTo>
                <a:close/>
              </a:path>
              <a:path w="1870075" h="2482850">
                <a:moveTo>
                  <a:pt x="0" y="0"/>
                </a:moveTo>
                <a:lnTo>
                  <a:pt x="0" y="498781"/>
                </a:lnTo>
                <a:lnTo>
                  <a:pt x="812154" y="1405278"/>
                </a:lnTo>
                <a:lnTo>
                  <a:pt x="806290" y="1372018"/>
                </a:lnTo>
                <a:lnTo>
                  <a:pt x="799795" y="1331037"/>
                </a:lnTo>
                <a:lnTo>
                  <a:pt x="792658" y="1283518"/>
                </a:lnTo>
                <a:lnTo>
                  <a:pt x="784866" y="1230647"/>
                </a:lnTo>
                <a:lnTo>
                  <a:pt x="776406" y="1173607"/>
                </a:lnTo>
                <a:lnTo>
                  <a:pt x="767267" y="1113581"/>
                </a:lnTo>
                <a:lnTo>
                  <a:pt x="757435" y="1051755"/>
                </a:lnTo>
                <a:lnTo>
                  <a:pt x="748622" y="997500"/>
                </a:lnTo>
                <a:lnTo>
                  <a:pt x="739463" y="943416"/>
                </a:lnTo>
                <a:lnTo>
                  <a:pt x="729959" y="890540"/>
                </a:lnTo>
                <a:lnTo>
                  <a:pt x="720109" y="839910"/>
                </a:lnTo>
                <a:lnTo>
                  <a:pt x="709914" y="792561"/>
                </a:lnTo>
                <a:lnTo>
                  <a:pt x="353515" y="394403"/>
                </a:lnTo>
                <a:lnTo>
                  <a:pt x="312228" y="376784"/>
                </a:lnTo>
                <a:lnTo>
                  <a:pt x="265676" y="355522"/>
                </a:lnTo>
                <a:lnTo>
                  <a:pt x="224523" y="334260"/>
                </a:lnTo>
                <a:lnTo>
                  <a:pt x="199434" y="316641"/>
                </a:lnTo>
                <a:lnTo>
                  <a:pt x="198715" y="315206"/>
                </a:lnTo>
                <a:lnTo>
                  <a:pt x="165881" y="271421"/>
                </a:lnTo>
                <a:lnTo>
                  <a:pt x="136170" y="228264"/>
                </a:lnTo>
                <a:lnTo>
                  <a:pt x="109091" y="185662"/>
                </a:lnTo>
                <a:lnTo>
                  <a:pt x="84154" y="143538"/>
                </a:lnTo>
                <a:lnTo>
                  <a:pt x="60866" y="101817"/>
                </a:lnTo>
                <a:lnTo>
                  <a:pt x="38736" y="60424"/>
                </a:lnTo>
                <a:lnTo>
                  <a:pt x="17274" y="19283"/>
                </a:lnTo>
                <a:lnTo>
                  <a:pt x="0" y="0"/>
                </a:lnTo>
                <a:close/>
              </a:path>
              <a:path w="1870075" h="2482850">
                <a:moveTo>
                  <a:pt x="380156" y="400156"/>
                </a:moveTo>
                <a:lnTo>
                  <a:pt x="704155" y="762322"/>
                </a:lnTo>
                <a:lnTo>
                  <a:pt x="690520" y="709683"/>
                </a:lnTo>
                <a:lnTo>
                  <a:pt x="676615" y="665210"/>
                </a:lnTo>
                <a:lnTo>
                  <a:pt x="662438" y="630593"/>
                </a:lnTo>
                <a:lnTo>
                  <a:pt x="647992" y="607522"/>
                </a:lnTo>
                <a:lnTo>
                  <a:pt x="646554" y="606087"/>
                </a:lnTo>
                <a:lnTo>
                  <a:pt x="645834" y="604639"/>
                </a:lnTo>
                <a:lnTo>
                  <a:pt x="642232" y="604639"/>
                </a:lnTo>
                <a:lnTo>
                  <a:pt x="625887" y="579934"/>
                </a:lnTo>
                <a:lnTo>
                  <a:pt x="609203" y="555500"/>
                </a:lnTo>
                <a:lnTo>
                  <a:pt x="592115" y="531337"/>
                </a:lnTo>
                <a:lnTo>
                  <a:pt x="576098" y="509546"/>
                </a:lnTo>
                <a:lnTo>
                  <a:pt x="555790" y="509546"/>
                </a:lnTo>
                <a:lnTo>
                  <a:pt x="542155" y="504830"/>
                </a:lnTo>
                <a:lnTo>
                  <a:pt x="507593" y="480078"/>
                </a:lnTo>
                <a:lnTo>
                  <a:pt x="461121" y="456591"/>
                </a:lnTo>
                <a:lnTo>
                  <a:pt x="438801" y="448595"/>
                </a:lnTo>
                <a:lnTo>
                  <a:pt x="432085" y="445073"/>
                </a:lnTo>
                <a:lnTo>
                  <a:pt x="426044" y="440336"/>
                </a:lnTo>
                <a:lnTo>
                  <a:pt x="420474" y="434726"/>
                </a:lnTo>
                <a:lnTo>
                  <a:pt x="418316" y="431843"/>
                </a:lnTo>
                <a:lnTo>
                  <a:pt x="415433" y="428960"/>
                </a:lnTo>
                <a:lnTo>
                  <a:pt x="412556" y="425366"/>
                </a:lnTo>
                <a:lnTo>
                  <a:pt x="409674" y="422483"/>
                </a:lnTo>
                <a:lnTo>
                  <a:pt x="408235" y="418876"/>
                </a:lnTo>
                <a:lnTo>
                  <a:pt x="406797" y="416717"/>
                </a:lnTo>
                <a:lnTo>
                  <a:pt x="401317" y="411299"/>
                </a:lnTo>
                <a:lnTo>
                  <a:pt x="395365" y="406822"/>
                </a:lnTo>
                <a:lnTo>
                  <a:pt x="388469" y="403153"/>
                </a:lnTo>
                <a:lnTo>
                  <a:pt x="380156" y="400156"/>
                </a:lnTo>
                <a:close/>
              </a:path>
              <a:path w="1870075" h="2482850">
                <a:moveTo>
                  <a:pt x="574555" y="507446"/>
                </a:moveTo>
                <a:lnTo>
                  <a:pt x="555790" y="509546"/>
                </a:lnTo>
                <a:lnTo>
                  <a:pt x="576098" y="509546"/>
                </a:lnTo>
                <a:lnTo>
                  <a:pt x="574555" y="507446"/>
                </a:lnTo>
                <a:close/>
              </a:path>
            </a:pathLst>
          </a:custGeom>
          <a:solidFill>
            <a:srgbClr val="E0CEBD"/>
          </a:solidFill>
        </p:spPr>
        <p:txBody>
          <a:bodyPr wrap="square" lIns="0" tIns="0" rIns="0" bIns="0" rtlCol="0"/>
          <a:lstStyle/>
          <a:p>
            <a:endParaRPr/>
          </a:p>
        </p:txBody>
      </p:sp>
      <p:sp>
        <p:nvSpPr>
          <p:cNvPr id="19" name="bg object 19"/>
          <p:cNvSpPr/>
          <p:nvPr/>
        </p:nvSpPr>
        <p:spPr>
          <a:xfrm>
            <a:off x="0" y="9868751"/>
            <a:ext cx="375285" cy="418465"/>
          </a:xfrm>
          <a:custGeom>
            <a:avLst/>
            <a:gdLst/>
            <a:ahLst/>
            <a:cxnLst/>
            <a:rect l="l" t="t" r="r" b="b"/>
            <a:pathLst>
              <a:path w="375285" h="418465">
                <a:moveTo>
                  <a:pt x="0" y="0"/>
                </a:moveTo>
                <a:lnTo>
                  <a:pt x="0" y="25663"/>
                </a:lnTo>
                <a:lnTo>
                  <a:pt x="351805" y="418247"/>
                </a:lnTo>
                <a:lnTo>
                  <a:pt x="374744" y="418247"/>
                </a:lnTo>
                <a:lnTo>
                  <a:pt x="0" y="0"/>
                </a:lnTo>
                <a:close/>
              </a:path>
            </a:pathLst>
          </a:custGeom>
          <a:solidFill>
            <a:srgbClr val="4C2A13">
              <a:alpha val="38819"/>
            </a:srgbClr>
          </a:solidFill>
        </p:spPr>
        <p:txBody>
          <a:bodyPr wrap="square" lIns="0" tIns="0" rIns="0" bIns="0" rtlCol="0"/>
          <a:lstStyle/>
          <a:p>
            <a:endParaRPr/>
          </a:p>
        </p:txBody>
      </p:sp>
      <p:sp>
        <p:nvSpPr>
          <p:cNvPr id="20" name="bg object 20"/>
          <p:cNvSpPr/>
          <p:nvPr/>
        </p:nvSpPr>
        <p:spPr>
          <a:xfrm>
            <a:off x="0" y="9868743"/>
            <a:ext cx="375285" cy="418465"/>
          </a:xfrm>
          <a:custGeom>
            <a:avLst/>
            <a:gdLst/>
            <a:ahLst/>
            <a:cxnLst/>
            <a:rect l="l" t="t" r="r" b="b"/>
            <a:pathLst>
              <a:path w="375285" h="418465">
                <a:moveTo>
                  <a:pt x="374750" y="418254"/>
                </a:moveTo>
                <a:lnTo>
                  <a:pt x="0" y="0"/>
                </a:lnTo>
              </a:path>
              <a:path w="375285" h="418465">
                <a:moveTo>
                  <a:pt x="0" y="25670"/>
                </a:moveTo>
                <a:lnTo>
                  <a:pt x="351805" y="418254"/>
                </a:lnTo>
              </a:path>
            </a:pathLst>
          </a:custGeom>
          <a:ln w="3175">
            <a:solidFill>
              <a:srgbClr val="FFFFFF"/>
            </a:solidFill>
          </a:ln>
        </p:spPr>
        <p:txBody>
          <a:bodyPr wrap="square" lIns="0" tIns="0" rIns="0" bIns="0" rtlCol="0"/>
          <a:lstStyle/>
          <a:p>
            <a:endParaRPr/>
          </a:p>
        </p:txBody>
      </p:sp>
      <p:sp>
        <p:nvSpPr>
          <p:cNvPr id="21" name="bg object 21"/>
          <p:cNvSpPr/>
          <p:nvPr/>
        </p:nvSpPr>
        <p:spPr>
          <a:xfrm>
            <a:off x="0" y="9348395"/>
            <a:ext cx="841375" cy="939165"/>
          </a:xfrm>
          <a:custGeom>
            <a:avLst/>
            <a:gdLst/>
            <a:ahLst/>
            <a:cxnLst/>
            <a:rect l="l" t="t" r="r" b="b"/>
            <a:pathLst>
              <a:path w="841375" h="939165">
                <a:moveTo>
                  <a:pt x="0" y="0"/>
                </a:moveTo>
                <a:lnTo>
                  <a:pt x="0" y="24942"/>
                </a:lnTo>
                <a:lnTo>
                  <a:pt x="818757" y="938602"/>
                </a:lnTo>
                <a:lnTo>
                  <a:pt x="840991" y="938602"/>
                </a:lnTo>
                <a:lnTo>
                  <a:pt x="0" y="0"/>
                </a:lnTo>
                <a:close/>
              </a:path>
            </a:pathLst>
          </a:custGeom>
          <a:solidFill>
            <a:srgbClr val="4C2A13">
              <a:alpha val="38819"/>
            </a:srgbClr>
          </a:solidFill>
        </p:spPr>
        <p:txBody>
          <a:bodyPr wrap="square" lIns="0" tIns="0" rIns="0" bIns="0" rtlCol="0"/>
          <a:lstStyle/>
          <a:p>
            <a:endParaRPr/>
          </a:p>
        </p:txBody>
      </p:sp>
      <p:sp>
        <p:nvSpPr>
          <p:cNvPr id="22" name="bg object 22"/>
          <p:cNvSpPr/>
          <p:nvPr/>
        </p:nvSpPr>
        <p:spPr>
          <a:xfrm>
            <a:off x="0" y="9348388"/>
            <a:ext cx="841375" cy="939165"/>
          </a:xfrm>
          <a:custGeom>
            <a:avLst/>
            <a:gdLst/>
            <a:ahLst/>
            <a:cxnLst/>
            <a:rect l="l" t="t" r="r" b="b"/>
            <a:pathLst>
              <a:path w="841375" h="939165">
                <a:moveTo>
                  <a:pt x="840996" y="938610"/>
                </a:moveTo>
                <a:lnTo>
                  <a:pt x="0" y="0"/>
                </a:lnTo>
              </a:path>
              <a:path w="841375" h="939165">
                <a:moveTo>
                  <a:pt x="0" y="24942"/>
                </a:moveTo>
                <a:lnTo>
                  <a:pt x="818762" y="938610"/>
                </a:lnTo>
              </a:path>
            </a:pathLst>
          </a:custGeom>
          <a:ln w="3175">
            <a:solidFill>
              <a:srgbClr val="FFFFFF"/>
            </a:solidFill>
          </a:ln>
        </p:spPr>
        <p:txBody>
          <a:bodyPr wrap="square" lIns="0" tIns="0" rIns="0" bIns="0" rtlCol="0"/>
          <a:lstStyle/>
          <a:p>
            <a:endParaRPr/>
          </a:p>
        </p:txBody>
      </p:sp>
      <p:sp>
        <p:nvSpPr>
          <p:cNvPr id="23" name="bg object 23"/>
          <p:cNvSpPr/>
          <p:nvPr/>
        </p:nvSpPr>
        <p:spPr>
          <a:xfrm>
            <a:off x="0" y="8824962"/>
            <a:ext cx="1310005" cy="1462405"/>
          </a:xfrm>
          <a:custGeom>
            <a:avLst/>
            <a:gdLst/>
            <a:ahLst/>
            <a:cxnLst/>
            <a:rect l="l" t="t" r="r" b="b"/>
            <a:pathLst>
              <a:path w="1310005" h="1462404">
                <a:moveTo>
                  <a:pt x="0" y="0"/>
                </a:moveTo>
                <a:lnTo>
                  <a:pt x="0" y="25767"/>
                </a:lnTo>
                <a:lnTo>
                  <a:pt x="1287081" y="1462036"/>
                </a:lnTo>
                <a:lnTo>
                  <a:pt x="1309968" y="1462036"/>
                </a:lnTo>
                <a:lnTo>
                  <a:pt x="0" y="0"/>
                </a:lnTo>
                <a:close/>
              </a:path>
            </a:pathLst>
          </a:custGeom>
          <a:solidFill>
            <a:srgbClr val="4C2A13">
              <a:alpha val="38819"/>
            </a:srgbClr>
          </a:solidFill>
        </p:spPr>
        <p:txBody>
          <a:bodyPr wrap="square" lIns="0" tIns="0" rIns="0" bIns="0" rtlCol="0"/>
          <a:lstStyle/>
          <a:p>
            <a:endParaRPr/>
          </a:p>
        </p:txBody>
      </p:sp>
      <p:sp>
        <p:nvSpPr>
          <p:cNvPr id="24" name="bg object 24"/>
          <p:cNvSpPr/>
          <p:nvPr/>
        </p:nvSpPr>
        <p:spPr>
          <a:xfrm>
            <a:off x="0" y="8824967"/>
            <a:ext cx="1310005" cy="1462405"/>
          </a:xfrm>
          <a:custGeom>
            <a:avLst/>
            <a:gdLst/>
            <a:ahLst/>
            <a:cxnLst/>
            <a:rect l="l" t="t" r="r" b="b"/>
            <a:pathLst>
              <a:path w="1310005" h="1462404">
                <a:moveTo>
                  <a:pt x="1309961" y="1462031"/>
                </a:moveTo>
                <a:lnTo>
                  <a:pt x="0" y="0"/>
                </a:lnTo>
              </a:path>
              <a:path w="1310005" h="1462404">
                <a:moveTo>
                  <a:pt x="0" y="25767"/>
                </a:moveTo>
                <a:lnTo>
                  <a:pt x="1287074" y="1462031"/>
                </a:lnTo>
              </a:path>
            </a:pathLst>
          </a:custGeom>
          <a:ln w="3175">
            <a:solidFill>
              <a:srgbClr val="FFFFFF"/>
            </a:solidFill>
          </a:ln>
        </p:spPr>
        <p:txBody>
          <a:bodyPr wrap="square" lIns="0" tIns="0" rIns="0" bIns="0" rtlCol="0"/>
          <a:lstStyle/>
          <a:p>
            <a:endParaRPr/>
          </a:p>
        </p:txBody>
      </p:sp>
      <p:sp>
        <p:nvSpPr>
          <p:cNvPr id="25" name="bg object 25"/>
          <p:cNvSpPr/>
          <p:nvPr/>
        </p:nvSpPr>
        <p:spPr>
          <a:xfrm>
            <a:off x="0" y="8303665"/>
            <a:ext cx="820419" cy="937894"/>
          </a:xfrm>
          <a:custGeom>
            <a:avLst/>
            <a:gdLst/>
            <a:ahLst/>
            <a:cxnLst/>
            <a:rect l="l" t="t" r="r" b="b"/>
            <a:pathLst>
              <a:path w="820419" h="937895">
                <a:moveTo>
                  <a:pt x="0" y="0"/>
                </a:moveTo>
                <a:lnTo>
                  <a:pt x="0" y="25136"/>
                </a:lnTo>
                <a:lnTo>
                  <a:pt x="817195" y="937528"/>
                </a:lnTo>
                <a:lnTo>
                  <a:pt x="819353" y="935369"/>
                </a:lnTo>
                <a:lnTo>
                  <a:pt x="817914" y="933206"/>
                </a:lnTo>
                <a:lnTo>
                  <a:pt x="820073" y="931048"/>
                </a:lnTo>
                <a:lnTo>
                  <a:pt x="816476" y="926728"/>
                </a:lnTo>
                <a:lnTo>
                  <a:pt x="817914" y="925289"/>
                </a:lnTo>
                <a:lnTo>
                  <a:pt x="815037" y="921687"/>
                </a:lnTo>
                <a:lnTo>
                  <a:pt x="817195" y="919529"/>
                </a:lnTo>
                <a:lnTo>
                  <a:pt x="814312" y="916647"/>
                </a:lnTo>
                <a:lnTo>
                  <a:pt x="817195" y="914489"/>
                </a:lnTo>
                <a:lnTo>
                  <a:pt x="813593" y="910887"/>
                </a:lnTo>
                <a:lnTo>
                  <a:pt x="815037" y="909448"/>
                </a:lnTo>
                <a:lnTo>
                  <a:pt x="0" y="0"/>
                </a:lnTo>
                <a:close/>
              </a:path>
            </a:pathLst>
          </a:custGeom>
          <a:solidFill>
            <a:srgbClr val="4C2A13">
              <a:alpha val="38819"/>
            </a:srgbClr>
          </a:solidFill>
        </p:spPr>
        <p:txBody>
          <a:bodyPr wrap="square" lIns="0" tIns="0" rIns="0" bIns="0" rtlCol="0"/>
          <a:lstStyle/>
          <a:p>
            <a:endParaRPr/>
          </a:p>
        </p:txBody>
      </p:sp>
      <p:sp>
        <p:nvSpPr>
          <p:cNvPr id="26" name="bg object 26"/>
          <p:cNvSpPr/>
          <p:nvPr/>
        </p:nvSpPr>
        <p:spPr>
          <a:xfrm>
            <a:off x="0" y="8303667"/>
            <a:ext cx="820419" cy="937894"/>
          </a:xfrm>
          <a:custGeom>
            <a:avLst/>
            <a:gdLst/>
            <a:ahLst/>
            <a:cxnLst/>
            <a:rect l="l" t="t" r="r" b="b"/>
            <a:pathLst>
              <a:path w="820419" h="937895">
                <a:moveTo>
                  <a:pt x="817194" y="937525"/>
                </a:moveTo>
                <a:lnTo>
                  <a:pt x="819353" y="935367"/>
                </a:lnTo>
                <a:lnTo>
                  <a:pt x="817914" y="933204"/>
                </a:lnTo>
                <a:lnTo>
                  <a:pt x="820072" y="931045"/>
                </a:lnTo>
                <a:lnTo>
                  <a:pt x="816475" y="926725"/>
                </a:lnTo>
                <a:lnTo>
                  <a:pt x="817914" y="925286"/>
                </a:lnTo>
                <a:lnTo>
                  <a:pt x="815036" y="921684"/>
                </a:lnTo>
                <a:lnTo>
                  <a:pt x="817194" y="919526"/>
                </a:lnTo>
                <a:lnTo>
                  <a:pt x="814312" y="916645"/>
                </a:lnTo>
                <a:lnTo>
                  <a:pt x="817194" y="914486"/>
                </a:lnTo>
                <a:lnTo>
                  <a:pt x="813592" y="910884"/>
                </a:lnTo>
                <a:lnTo>
                  <a:pt x="815036" y="909446"/>
                </a:lnTo>
                <a:lnTo>
                  <a:pt x="0" y="0"/>
                </a:lnTo>
              </a:path>
              <a:path w="820419" h="937895">
                <a:moveTo>
                  <a:pt x="0" y="25129"/>
                </a:moveTo>
                <a:lnTo>
                  <a:pt x="817194" y="937525"/>
                </a:lnTo>
              </a:path>
            </a:pathLst>
          </a:custGeom>
          <a:ln w="3175">
            <a:solidFill>
              <a:srgbClr val="FFFFFF"/>
            </a:solidFill>
          </a:ln>
        </p:spPr>
        <p:txBody>
          <a:bodyPr wrap="square" lIns="0" tIns="0" rIns="0" bIns="0" rtlCol="0"/>
          <a:lstStyle/>
          <a:p>
            <a:endParaRPr/>
          </a:p>
        </p:txBody>
      </p:sp>
      <p:sp>
        <p:nvSpPr>
          <p:cNvPr id="27" name="bg object 27"/>
          <p:cNvSpPr/>
          <p:nvPr/>
        </p:nvSpPr>
        <p:spPr>
          <a:xfrm>
            <a:off x="830153" y="9249834"/>
            <a:ext cx="947419" cy="1037590"/>
          </a:xfrm>
          <a:custGeom>
            <a:avLst/>
            <a:gdLst/>
            <a:ahLst/>
            <a:cxnLst/>
            <a:rect l="l" t="t" r="r" b="b"/>
            <a:pathLst>
              <a:path w="947419" h="1037590">
                <a:moveTo>
                  <a:pt x="4320" y="0"/>
                </a:moveTo>
                <a:lnTo>
                  <a:pt x="0" y="4316"/>
                </a:lnTo>
                <a:lnTo>
                  <a:pt x="925220" y="1037163"/>
                </a:lnTo>
                <a:lnTo>
                  <a:pt x="947260" y="1037163"/>
                </a:lnTo>
                <a:lnTo>
                  <a:pt x="29522" y="12957"/>
                </a:lnTo>
                <a:lnTo>
                  <a:pt x="28083" y="13677"/>
                </a:lnTo>
                <a:lnTo>
                  <a:pt x="22318" y="7198"/>
                </a:lnTo>
                <a:lnTo>
                  <a:pt x="19442" y="10076"/>
                </a:lnTo>
                <a:lnTo>
                  <a:pt x="16559" y="5760"/>
                </a:lnTo>
                <a:lnTo>
                  <a:pt x="14401" y="7918"/>
                </a:lnTo>
                <a:lnTo>
                  <a:pt x="9361" y="2877"/>
                </a:lnTo>
                <a:lnTo>
                  <a:pt x="7922" y="4316"/>
                </a:lnTo>
                <a:lnTo>
                  <a:pt x="4320" y="0"/>
                </a:lnTo>
                <a:close/>
              </a:path>
            </a:pathLst>
          </a:custGeom>
          <a:solidFill>
            <a:srgbClr val="4C2A13">
              <a:alpha val="38819"/>
            </a:srgbClr>
          </a:solidFill>
        </p:spPr>
        <p:txBody>
          <a:bodyPr wrap="square" lIns="0" tIns="0" rIns="0" bIns="0" rtlCol="0"/>
          <a:lstStyle/>
          <a:p>
            <a:endParaRPr/>
          </a:p>
        </p:txBody>
      </p:sp>
      <p:sp>
        <p:nvSpPr>
          <p:cNvPr id="28" name="bg object 28"/>
          <p:cNvSpPr/>
          <p:nvPr/>
        </p:nvSpPr>
        <p:spPr>
          <a:xfrm>
            <a:off x="830153" y="9249835"/>
            <a:ext cx="947419" cy="1037590"/>
          </a:xfrm>
          <a:custGeom>
            <a:avLst/>
            <a:gdLst/>
            <a:ahLst/>
            <a:cxnLst/>
            <a:rect l="l" t="t" r="r" b="b"/>
            <a:pathLst>
              <a:path w="947419" h="1037590">
                <a:moveTo>
                  <a:pt x="947256" y="1037162"/>
                </a:moveTo>
                <a:lnTo>
                  <a:pt x="29522" y="12957"/>
                </a:lnTo>
                <a:lnTo>
                  <a:pt x="28083" y="13676"/>
                </a:lnTo>
                <a:lnTo>
                  <a:pt x="22318" y="7198"/>
                </a:lnTo>
                <a:lnTo>
                  <a:pt x="19441" y="10074"/>
                </a:lnTo>
                <a:lnTo>
                  <a:pt x="16559" y="5759"/>
                </a:lnTo>
                <a:lnTo>
                  <a:pt x="14400" y="7917"/>
                </a:lnTo>
                <a:lnTo>
                  <a:pt x="9361" y="2876"/>
                </a:lnTo>
                <a:lnTo>
                  <a:pt x="7922" y="4315"/>
                </a:lnTo>
                <a:lnTo>
                  <a:pt x="4320" y="0"/>
                </a:lnTo>
                <a:lnTo>
                  <a:pt x="0" y="4315"/>
                </a:lnTo>
                <a:lnTo>
                  <a:pt x="925221" y="1037162"/>
                </a:lnTo>
              </a:path>
            </a:pathLst>
          </a:custGeom>
          <a:ln w="3175">
            <a:solidFill>
              <a:srgbClr val="FFFFFF"/>
            </a:solidFill>
          </a:ln>
        </p:spPr>
        <p:txBody>
          <a:bodyPr wrap="square" lIns="0" tIns="0" rIns="0" bIns="0" rtlCol="0"/>
          <a:lstStyle/>
          <a:p>
            <a:endParaRPr/>
          </a:p>
        </p:txBody>
      </p:sp>
      <p:sp>
        <p:nvSpPr>
          <p:cNvPr id="29" name="bg object 29"/>
          <p:cNvSpPr/>
          <p:nvPr/>
        </p:nvSpPr>
        <p:spPr>
          <a:xfrm>
            <a:off x="0" y="7783858"/>
            <a:ext cx="19685" cy="41275"/>
          </a:xfrm>
          <a:custGeom>
            <a:avLst/>
            <a:gdLst/>
            <a:ahLst/>
            <a:cxnLst/>
            <a:rect l="l" t="t" r="r" b="b"/>
            <a:pathLst>
              <a:path w="19685" h="41275">
                <a:moveTo>
                  <a:pt x="0" y="0"/>
                </a:moveTo>
                <a:lnTo>
                  <a:pt x="0" y="22629"/>
                </a:lnTo>
                <a:lnTo>
                  <a:pt x="16554" y="41106"/>
                </a:lnTo>
                <a:lnTo>
                  <a:pt x="18717" y="38935"/>
                </a:lnTo>
                <a:lnTo>
                  <a:pt x="16554" y="36776"/>
                </a:lnTo>
                <a:lnTo>
                  <a:pt x="19436" y="34617"/>
                </a:lnTo>
                <a:lnTo>
                  <a:pt x="10795" y="25257"/>
                </a:lnTo>
                <a:lnTo>
                  <a:pt x="12233" y="24533"/>
                </a:lnTo>
                <a:lnTo>
                  <a:pt x="5035" y="15897"/>
                </a:lnTo>
                <a:lnTo>
                  <a:pt x="7198" y="13738"/>
                </a:lnTo>
                <a:lnTo>
                  <a:pt x="1433" y="7261"/>
                </a:lnTo>
                <a:lnTo>
                  <a:pt x="4316" y="5102"/>
                </a:lnTo>
                <a:lnTo>
                  <a:pt x="0" y="0"/>
                </a:lnTo>
                <a:close/>
              </a:path>
            </a:pathLst>
          </a:custGeom>
          <a:solidFill>
            <a:srgbClr val="4C2A13">
              <a:alpha val="38819"/>
            </a:srgbClr>
          </a:solidFill>
        </p:spPr>
        <p:txBody>
          <a:bodyPr wrap="square" lIns="0" tIns="0" rIns="0" bIns="0" rtlCol="0"/>
          <a:lstStyle/>
          <a:p>
            <a:endParaRPr/>
          </a:p>
        </p:txBody>
      </p:sp>
      <p:sp>
        <p:nvSpPr>
          <p:cNvPr id="30" name="bg object 30"/>
          <p:cNvSpPr/>
          <p:nvPr/>
        </p:nvSpPr>
        <p:spPr>
          <a:xfrm>
            <a:off x="0" y="7783854"/>
            <a:ext cx="19685" cy="41275"/>
          </a:xfrm>
          <a:custGeom>
            <a:avLst/>
            <a:gdLst/>
            <a:ahLst/>
            <a:cxnLst/>
            <a:rect l="l" t="t" r="r" b="b"/>
            <a:pathLst>
              <a:path w="19685" h="41275">
                <a:moveTo>
                  <a:pt x="16554" y="41100"/>
                </a:moveTo>
                <a:lnTo>
                  <a:pt x="18717" y="38941"/>
                </a:lnTo>
                <a:lnTo>
                  <a:pt x="16554" y="36782"/>
                </a:lnTo>
                <a:lnTo>
                  <a:pt x="19436" y="34623"/>
                </a:lnTo>
                <a:lnTo>
                  <a:pt x="10794" y="25263"/>
                </a:lnTo>
                <a:lnTo>
                  <a:pt x="12233" y="24540"/>
                </a:lnTo>
                <a:lnTo>
                  <a:pt x="5035" y="15904"/>
                </a:lnTo>
                <a:lnTo>
                  <a:pt x="7198" y="13745"/>
                </a:lnTo>
                <a:lnTo>
                  <a:pt x="1433" y="7268"/>
                </a:lnTo>
                <a:lnTo>
                  <a:pt x="4316" y="5109"/>
                </a:lnTo>
                <a:lnTo>
                  <a:pt x="0" y="0"/>
                </a:lnTo>
              </a:path>
              <a:path w="19685" h="41275">
                <a:moveTo>
                  <a:pt x="0" y="22623"/>
                </a:moveTo>
                <a:lnTo>
                  <a:pt x="16554" y="41100"/>
                </a:lnTo>
              </a:path>
            </a:pathLst>
          </a:custGeom>
          <a:ln w="3175">
            <a:solidFill>
              <a:srgbClr val="FFFFFF"/>
            </a:solidFill>
          </a:ln>
        </p:spPr>
        <p:txBody>
          <a:bodyPr wrap="square" lIns="0" tIns="0" rIns="0" bIns="0" rtlCol="0"/>
          <a:lstStyle/>
          <a:p>
            <a:endParaRPr/>
          </a:p>
        </p:txBody>
      </p:sp>
      <p:sp>
        <p:nvSpPr>
          <p:cNvPr id="31" name="bg object 31"/>
          <p:cNvSpPr/>
          <p:nvPr/>
        </p:nvSpPr>
        <p:spPr>
          <a:xfrm>
            <a:off x="351353" y="8196478"/>
            <a:ext cx="361950" cy="401320"/>
          </a:xfrm>
          <a:custGeom>
            <a:avLst/>
            <a:gdLst/>
            <a:ahLst/>
            <a:cxnLst/>
            <a:rect l="l" t="t" r="r" b="b"/>
            <a:pathLst>
              <a:path w="361950" h="401320">
                <a:moveTo>
                  <a:pt x="6484" y="0"/>
                </a:moveTo>
                <a:lnTo>
                  <a:pt x="3601" y="2159"/>
                </a:lnTo>
                <a:lnTo>
                  <a:pt x="2162" y="0"/>
                </a:lnTo>
                <a:lnTo>
                  <a:pt x="0" y="2159"/>
                </a:lnTo>
                <a:lnTo>
                  <a:pt x="357122" y="401040"/>
                </a:lnTo>
                <a:lnTo>
                  <a:pt x="359281" y="398868"/>
                </a:lnTo>
                <a:lnTo>
                  <a:pt x="358561" y="398157"/>
                </a:lnTo>
                <a:lnTo>
                  <a:pt x="361444" y="395998"/>
                </a:lnTo>
                <a:lnTo>
                  <a:pt x="358561" y="393115"/>
                </a:lnTo>
                <a:lnTo>
                  <a:pt x="360000" y="392391"/>
                </a:lnTo>
                <a:lnTo>
                  <a:pt x="356403" y="388073"/>
                </a:lnTo>
                <a:lnTo>
                  <a:pt x="359281" y="385914"/>
                </a:lnTo>
                <a:lnTo>
                  <a:pt x="354241" y="380873"/>
                </a:lnTo>
                <a:lnTo>
                  <a:pt x="357122" y="377990"/>
                </a:lnTo>
                <a:lnTo>
                  <a:pt x="353522" y="374396"/>
                </a:lnTo>
                <a:lnTo>
                  <a:pt x="354959" y="373672"/>
                </a:lnTo>
                <a:lnTo>
                  <a:pt x="25920" y="6477"/>
                </a:lnTo>
                <a:lnTo>
                  <a:pt x="25201" y="7912"/>
                </a:lnTo>
                <a:lnTo>
                  <a:pt x="22324" y="5041"/>
                </a:lnTo>
                <a:lnTo>
                  <a:pt x="20161" y="7200"/>
                </a:lnTo>
                <a:lnTo>
                  <a:pt x="16559" y="3594"/>
                </a:lnTo>
                <a:lnTo>
                  <a:pt x="13682" y="5753"/>
                </a:lnTo>
                <a:lnTo>
                  <a:pt x="9361" y="723"/>
                </a:lnTo>
                <a:lnTo>
                  <a:pt x="7923" y="1435"/>
                </a:lnTo>
                <a:lnTo>
                  <a:pt x="6484" y="0"/>
                </a:lnTo>
                <a:close/>
              </a:path>
            </a:pathLst>
          </a:custGeom>
          <a:solidFill>
            <a:srgbClr val="C3C5C3"/>
          </a:solidFill>
        </p:spPr>
        <p:txBody>
          <a:bodyPr wrap="square" lIns="0" tIns="0" rIns="0" bIns="0" rtlCol="0"/>
          <a:lstStyle/>
          <a:p>
            <a:endParaRPr/>
          </a:p>
        </p:txBody>
      </p:sp>
      <p:sp>
        <p:nvSpPr>
          <p:cNvPr id="32" name="bg object 32"/>
          <p:cNvSpPr/>
          <p:nvPr/>
        </p:nvSpPr>
        <p:spPr>
          <a:xfrm>
            <a:off x="15114630" y="0"/>
            <a:ext cx="3173730" cy="2081530"/>
          </a:xfrm>
          <a:custGeom>
            <a:avLst/>
            <a:gdLst/>
            <a:ahLst/>
            <a:cxnLst/>
            <a:rect l="l" t="t" r="r" b="b"/>
            <a:pathLst>
              <a:path w="3173730" h="2081530">
                <a:moveTo>
                  <a:pt x="3173368" y="2000058"/>
                </a:moveTo>
                <a:lnTo>
                  <a:pt x="3109996" y="2000058"/>
                </a:lnTo>
                <a:lnTo>
                  <a:pt x="3121426" y="2008694"/>
                </a:lnTo>
                <a:lnTo>
                  <a:pt x="3125744" y="2013025"/>
                </a:lnTo>
                <a:lnTo>
                  <a:pt x="3145786" y="2034576"/>
                </a:lnTo>
                <a:lnTo>
                  <a:pt x="3162257" y="2058561"/>
                </a:lnTo>
                <a:lnTo>
                  <a:pt x="3173368" y="2081487"/>
                </a:lnTo>
                <a:lnTo>
                  <a:pt x="3173368" y="2000058"/>
                </a:lnTo>
                <a:close/>
              </a:path>
              <a:path w="3173730" h="2081530">
                <a:moveTo>
                  <a:pt x="3173368" y="707738"/>
                </a:moveTo>
                <a:lnTo>
                  <a:pt x="1624295" y="707738"/>
                </a:lnTo>
                <a:lnTo>
                  <a:pt x="1649972" y="707952"/>
                </a:lnTo>
                <a:lnTo>
                  <a:pt x="1676460" y="713432"/>
                </a:lnTo>
                <a:lnTo>
                  <a:pt x="1703090" y="724242"/>
                </a:lnTo>
                <a:lnTo>
                  <a:pt x="1714808" y="731939"/>
                </a:lnTo>
                <a:lnTo>
                  <a:pt x="1727204" y="739364"/>
                </a:lnTo>
                <a:lnTo>
                  <a:pt x="1740148" y="745709"/>
                </a:lnTo>
                <a:lnTo>
                  <a:pt x="1753509" y="750162"/>
                </a:lnTo>
                <a:lnTo>
                  <a:pt x="1776853" y="759127"/>
                </a:lnTo>
                <a:lnTo>
                  <a:pt x="1797864" y="774908"/>
                </a:lnTo>
                <a:lnTo>
                  <a:pt x="1819017" y="790557"/>
                </a:lnTo>
                <a:lnTo>
                  <a:pt x="1842790" y="799121"/>
                </a:lnTo>
                <a:lnTo>
                  <a:pt x="1846346" y="799845"/>
                </a:lnTo>
                <a:lnTo>
                  <a:pt x="1851426" y="802715"/>
                </a:lnTo>
                <a:lnTo>
                  <a:pt x="1857141" y="807757"/>
                </a:lnTo>
                <a:lnTo>
                  <a:pt x="1886583" y="842386"/>
                </a:lnTo>
                <a:lnTo>
                  <a:pt x="1919704" y="889838"/>
                </a:lnTo>
                <a:lnTo>
                  <a:pt x="1949992" y="935132"/>
                </a:lnTo>
                <a:lnTo>
                  <a:pt x="1970933" y="963281"/>
                </a:lnTo>
                <a:lnTo>
                  <a:pt x="2001921" y="993520"/>
                </a:lnTo>
                <a:lnTo>
                  <a:pt x="2045217" y="1029346"/>
                </a:lnTo>
                <a:lnTo>
                  <a:pt x="2087135" y="1056877"/>
                </a:lnTo>
                <a:lnTo>
                  <a:pt x="2127852" y="1078014"/>
                </a:lnTo>
                <a:lnTo>
                  <a:pt x="2167545" y="1094658"/>
                </a:lnTo>
                <a:lnTo>
                  <a:pt x="2245136" y="1123058"/>
                </a:lnTo>
                <a:lnTo>
                  <a:pt x="2283851" y="1138997"/>
                </a:lnTo>
                <a:lnTo>
                  <a:pt x="2322840" y="1158634"/>
                </a:lnTo>
                <a:lnTo>
                  <a:pt x="2362408" y="1184077"/>
                </a:lnTo>
                <a:lnTo>
                  <a:pt x="2402860" y="1217433"/>
                </a:lnTo>
                <a:lnTo>
                  <a:pt x="2439168" y="1254692"/>
                </a:lnTo>
                <a:lnTo>
                  <a:pt x="2451882" y="1269275"/>
                </a:lnTo>
                <a:lnTo>
                  <a:pt x="2533289" y="1308873"/>
                </a:lnTo>
                <a:lnTo>
                  <a:pt x="2532260" y="1356388"/>
                </a:lnTo>
                <a:lnTo>
                  <a:pt x="2531323" y="1403884"/>
                </a:lnTo>
                <a:lnTo>
                  <a:pt x="2530463" y="1451340"/>
                </a:lnTo>
                <a:lnTo>
                  <a:pt x="2529667" y="1498737"/>
                </a:lnTo>
                <a:lnTo>
                  <a:pt x="2528921" y="1546052"/>
                </a:lnTo>
                <a:lnTo>
                  <a:pt x="2528209" y="1593265"/>
                </a:lnTo>
                <a:lnTo>
                  <a:pt x="2527860" y="1605380"/>
                </a:lnTo>
                <a:lnTo>
                  <a:pt x="2528273" y="1617834"/>
                </a:lnTo>
                <a:lnTo>
                  <a:pt x="2529924" y="1630425"/>
                </a:lnTo>
                <a:lnTo>
                  <a:pt x="2533289" y="1642947"/>
                </a:lnTo>
                <a:lnTo>
                  <a:pt x="2536260" y="1664531"/>
                </a:lnTo>
                <a:lnTo>
                  <a:pt x="2524955" y="1671471"/>
                </a:lnTo>
                <a:lnTo>
                  <a:pt x="2514197" y="1679087"/>
                </a:lnTo>
                <a:lnTo>
                  <a:pt x="2518811" y="1702700"/>
                </a:lnTo>
                <a:lnTo>
                  <a:pt x="2562499" y="1736636"/>
                </a:lnTo>
                <a:lnTo>
                  <a:pt x="2606695" y="1758860"/>
                </a:lnTo>
                <a:lnTo>
                  <a:pt x="2628436" y="1768460"/>
                </a:lnTo>
                <a:lnTo>
                  <a:pt x="2648510" y="1777856"/>
                </a:lnTo>
                <a:lnTo>
                  <a:pt x="2665488" y="1787113"/>
                </a:lnTo>
                <a:lnTo>
                  <a:pt x="2677942" y="1796299"/>
                </a:lnTo>
                <a:lnTo>
                  <a:pt x="2680863" y="1799182"/>
                </a:lnTo>
                <a:lnTo>
                  <a:pt x="2682260" y="1801341"/>
                </a:lnTo>
                <a:lnTo>
                  <a:pt x="2684419" y="1804224"/>
                </a:lnTo>
                <a:lnTo>
                  <a:pt x="2784495" y="1841664"/>
                </a:lnTo>
                <a:lnTo>
                  <a:pt x="2796957" y="1870811"/>
                </a:lnTo>
                <a:lnTo>
                  <a:pt x="2810086" y="1899892"/>
                </a:lnTo>
                <a:lnTo>
                  <a:pt x="2823214" y="1928837"/>
                </a:lnTo>
                <a:lnTo>
                  <a:pt x="2835676" y="1957577"/>
                </a:lnTo>
                <a:lnTo>
                  <a:pt x="2839698" y="1965824"/>
                </a:lnTo>
                <a:lnTo>
                  <a:pt x="2869274" y="1996474"/>
                </a:lnTo>
                <a:lnTo>
                  <a:pt x="2914797" y="2010142"/>
                </a:lnTo>
                <a:lnTo>
                  <a:pt x="2952891" y="2007022"/>
                </a:lnTo>
                <a:lnTo>
                  <a:pt x="2987806" y="1997088"/>
                </a:lnTo>
                <a:lnTo>
                  <a:pt x="3018792" y="1981079"/>
                </a:lnTo>
                <a:lnTo>
                  <a:pt x="3045099" y="1959736"/>
                </a:lnTo>
                <a:lnTo>
                  <a:pt x="3173368" y="1959736"/>
                </a:lnTo>
                <a:lnTo>
                  <a:pt x="3173368" y="707738"/>
                </a:lnTo>
                <a:close/>
              </a:path>
              <a:path w="3173730" h="2081530">
                <a:moveTo>
                  <a:pt x="3173368" y="1959736"/>
                </a:moveTo>
                <a:lnTo>
                  <a:pt x="3045099" y="1959736"/>
                </a:lnTo>
                <a:lnTo>
                  <a:pt x="3048223" y="1966073"/>
                </a:lnTo>
                <a:lnTo>
                  <a:pt x="3084390" y="1997093"/>
                </a:lnTo>
                <a:lnTo>
                  <a:pt x="3097247" y="2000297"/>
                </a:lnTo>
                <a:lnTo>
                  <a:pt x="3109996" y="2000058"/>
                </a:lnTo>
                <a:lnTo>
                  <a:pt x="3173368" y="2000058"/>
                </a:lnTo>
                <a:lnTo>
                  <a:pt x="3173368" y="1959736"/>
                </a:lnTo>
                <a:close/>
              </a:path>
              <a:path w="3173730" h="2081530">
                <a:moveTo>
                  <a:pt x="3173368" y="362715"/>
                </a:moveTo>
                <a:lnTo>
                  <a:pt x="761496" y="362715"/>
                </a:lnTo>
                <a:lnTo>
                  <a:pt x="810569" y="364291"/>
                </a:lnTo>
                <a:lnTo>
                  <a:pt x="851771" y="367181"/>
                </a:lnTo>
                <a:lnTo>
                  <a:pt x="906900" y="374288"/>
                </a:lnTo>
                <a:lnTo>
                  <a:pt x="943862" y="387272"/>
                </a:lnTo>
                <a:lnTo>
                  <a:pt x="968792" y="397813"/>
                </a:lnTo>
                <a:lnTo>
                  <a:pt x="993841" y="406869"/>
                </a:lnTo>
                <a:lnTo>
                  <a:pt x="1019068" y="412482"/>
                </a:lnTo>
                <a:lnTo>
                  <a:pt x="1130225" y="429944"/>
                </a:lnTo>
                <a:lnTo>
                  <a:pt x="1199591" y="439825"/>
                </a:lnTo>
                <a:lnTo>
                  <a:pt x="1240810" y="444168"/>
                </a:lnTo>
                <a:lnTo>
                  <a:pt x="1284845" y="451599"/>
                </a:lnTo>
                <a:lnTo>
                  <a:pt x="1326576" y="469155"/>
                </a:lnTo>
                <a:lnTo>
                  <a:pt x="1366623" y="494357"/>
                </a:lnTo>
                <a:lnTo>
                  <a:pt x="1405606" y="524723"/>
                </a:lnTo>
                <a:lnTo>
                  <a:pt x="1482859" y="591022"/>
                </a:lnTo>
                <a:lnTo>
                  <a:pt x="1522369" y="621994"/>
                </a:lnTo>
                <a:lnTo>
                  <a:pt x="1562041" y="667896"/>
                </a:lnTo>
                <a:lnTo>
                  <a:pt x="1581359" y="690444"/>
                </a:lnTo>
                <a:lnTo>
                  <a:pt x="1600093" y="712723"/>
                </a:lnTo>
                <a:lnTo>
                  <a:pt x="1624295" y="707738"/>
                </a:lnTo>
                <a:lnTo>
                  <a:pt x="3173368" y="707738"/>
                </a:lnTo>
                <a:lnTo>
                  <a:pt x="3173368" y="362715"/>
                </a:lnTo>
                <a:close/>
              </a:path>
              <a:path w="3173730" h="2081530">
                <a:moveTo>
                  <a:pt x="3173368" y="0"/>
                </a:moveTo>
                <a:lnTo>
                  <a:pt x="0" y="0"/>
                </a:lnTo>
                <a:lnTo>
                  <a:pt x="430169" y="397369"/>
                </a:lnTo>
                <a:lnTo>
                  <a:pt x="504841" y="382592"/>
                </a:lnTo>
                <a:lnTo>
                  <a:pt x="576226" y="372391"/>
                </a:lnTo>
                <a:lnTo>
                  <a:pt x="643408" y="366113"/>
                </a:lnTo>
                <a:lnTo>
                  <a:pt x="705471" y="363105"/>
                </a:lnTo>
                <a:lnTo>
                  <a:pt x="3173368" y="362715"/>
                </a:lnTo>
                <a:lnTo>
                  <a:pt x="3173368" y="0"/>
                </a:lnTo>
                <a:close/>
              </a:path>
            </a:pathLst>
          </a:custGeom>
          <a:solidFill>
            <a:srgbClr val="FCFDF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400" b="1" i="0">
                <a:solidFill>
                  <a:srgbClr val="4C2A13"/>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4400" b="1" i="0">
                <a:solidFill>
                  <a:srgbClr val="4C2A13"/>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400" b="1" i="0">
                <a:solidFill>
                  <a:srgbClr val="4C2A13"/>
                </a:solidFill>
                <a:latin typeface="Verdana"/>
                <a:cs typeface="Verdan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400" b="1" i="0">
                <a:solidFill>
                  <a:srgbClr val="4C2A13"/>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7491573"/>
            <a:ext cx="4026903" cy="2795424"/>
          </a:xfrm>
          <a:prstGeom prst="rect">
            <a:avLst/>
          </a:prstGeom>
        </p:spPr>
      </p:pic>
      <p:sp>
        <p:nvSpPr>
          <p:cNvPr id="18" name="bg object 18"/>
          <p:cNvSpPr/>
          <p:nvPr/>
        </p:nvSpPr>
        <p:spPr>
          <a:xfrm>
            <a:off x="15046912" y="7026612"/>
            <a:ext cx="3241675" cy="3260725"/>
          </a:xfrm>
          <a:custGeom>
            <a:avLst/>
            <a:gdLst/>
            <a:ahLst/>
            <a:cxnLst/>
            <a:rect l="l" t="t" r="r" b="b"/>
            <a:pathLst>
              <a:path w="3241675" h="3260725">
                <a:moveTo>
                  <a:pt x="394771" y="2814498"/>
                </a:moveTo>
                <a:lnTo>
                  <a:pt x="370379" y="2815028"/>
                </a:lnTo>
                <a:lnTo>
                  <a:pt x="366823" y="2817185"/>
                </a:lnTo>
                <a:lnTo>
                  <a:pt x="363267" y="2818624"/>
                </a:lnTo>
                <a:lnTo>
                  <a:pt x="330200" y="2852286"/>
                </a:lnTo>
                <a:lnTo>
                  <a:pt x="301291" y="2892785"/>
                </a:lnTo>
                <a:lnTo>
                  <a:pt x="288383" y="2912821"/>
                </a:lnTo>
                <a:lnTo>
                  <a:pt x="275748" y="2931035"/>
                </a:lnTo>
                <a:lnTo>
                  <a:pt x="263661" y="2946144"/>
                </a:lnTo>
                <a:lnTo>
                  <a:pt x="252396" y="2956865"/>
                </a:lnTo>
                <a:lnTo>
                  <a:pt x="249475" y="2959023"/>
                </a:lnTo>
                <a:lnTo>
                  <a:pt x="246554" y="2960467"/>
                </a:lnTo>
                <a:lnTo>
                  <a:pt x="244395" y="2961906"/>
                </a:lnTo>
                <a:lnTo>
                  <a:pt x="190420" y="3054785"/>
                </a:lnTo>
                <a:lnTo>
                  <a:pt x="159654" y="3061961"/>
                </a:lnTo>
                <a:lnTo>
                  <a:pt x="98123" y="3078477"/>
                </a:lnTo>
                <a:lnTo>
                  <a:pt x="58949" y="3089028"/>
                </a:lnTo>
                <a:lnTo>
                  <a:pt x="24100" y="3112855"/>
                </a:lnTo>
                <a:lnTo>
                  <a:pt x="3222" y="3155581"/>
                </a:lnTo>
                <a:lnTo>
                  <a:pt x="0" y="3193764"/>
                </a:lnTo>
                <a:lnTo>
                  <a:pt x="4016" y="3229922"/>
                </a:lnTo>
                <a:lnTo>
                  <a:pt x="13779" y="3260385"/>
                </a:lnTo>
                <a:lnTo>
                  <a:pt x="3241111" y="3260385"/>
                </a:lnTo>
                <a:lnTo>
                  <a:pt x="3241111" y="2893505"/>
                </a:lnTo>
                <a:lnTo>
                  <a:pt x="757094" y="2893505"/>
                </a:lnTo>
                <a:lnTo>
                  <a:pt x="477694" y="2841667"/>
                </a:lnTo>
                <a:lnTo>
                  <a:pt x="465655" y="2839709"/>
                </a:lnTo>
                <a:lnTo>
                  <a:pt x="463685" y="2839504"/>
                </a:lnTo>
                <a:lnTo>
                  <a:pt x="427275" y="2839504"/>
                </a:lnTo>
                <a:lnTo>
                  <a:pt x="405741" y="2838820"/>
                </a:lnTo>
                <a:lnTo>
                  <a:pt x="400732" y="2826457"/>
                </a:lnTo>
                <a:lnTo>
                  <a:pt x="394771" y="2814498"/>
                </a:lnTo>
                <a:close/>
              </a:path>
              <a:path w="3241675" h="3260725">
                <a:moveTo>
                  <a:pt x="3241111" y="0"/>
                </a:moveTo>
                <a:lnTo>
                  <a:pt x="1998392" y="967529"/>
                </a:lnTo>
                <a:lnTo>
                  <a:pt x="2000857" y="1043381"/>
                </a:lnTo>
                <a:lnTo>
                  <a:pt x="1999334" y="1115315"/>
                </a:lnTo>
                <a:lnTo>
                  <a:pt x="1994621" y="1182523"/>
                </a:lnTo>
                <a:lnTo>
                  <a:pt x="1987517" y="1244198"/>
                </a:lnTo>
                <a:lnTo>
                  <a:pt x="1978818" y="1299531"/>
                </a:lnTo>
                <a:lnTo>
                  <a:pt x="1969323" y="1347715"/>
                </a:lnTo>
                <a:lnTo>
                  <a:pt x="1959830" y="1387941"/>
                </a:lnTo>
                <a:lnTo>
                  <a:pt x="1944039" y="1441290"/>
                </a:lnTo>
                <a:lnTo>
                  <a:pt x="1925054" y="1475803"/>
                </a:lnTo>
                <a:lnTo>
                  <a:pt x="1910508" y="1498607"/>
                </a:lnTo>
                <a:lnTo>
                  <a:pt x="1897582" y="1521546"/>
                </a:lnTo>
                <a:lnTo>
                  <a:pt x="1874543" y="1585167"/>
                </a:lnTo>
                <a:lnTo>
                  <a:pt x="1852691" y="1652237"/>
                </a:lnTo>
                <a:lnTo>
                  <a:pt x="1831649" y="1719307"/>
                </a:lnTo>
                <a:lnTo>
                  <a:pt x="1820465" y="1759514"/>
                </a:lnTo>
                <a:lnTo>
                  <a:pt x="1805969" y="1801653"/>
                </a:lnTo>
                <a:lnTo>
                  <a:pt x="1781881" y="1839887"/>
                </a:lnTo>
                <a:lnTo>
                  <a:pt x="1750519" y="1875249"/>
                </a:lnTo>
                <a:lnTo>
                  <a:pt x="1714203" y="1908772"/>
                </a:lnTo>
                <a:lnTo>
                  <a:pt x="1635986" y="1974431"/>
                </a:lnTo>
                <a:lnTo>
                  <a:pt x="1598723" y="2008632"/>
                </a:lnTo>
                <a:lnTo>
                  <a:pt x="1572956" y="2023967"/>
                </a:lnTo>
                <a:lnTo>
                  <a:pt x="1522231" y="2054905"/>
                </a:lnTo>
                <a:lnTo>
                  <a:pt x="1497250" y="2069835"/>
                </a:lnTo>
                <a:lnTo>
                  <a:pt x="1493742" y="2119873"/>
                </a:lnTo>
                <a:lnTo>
                  <a:pt x="1469183" y="2169912"/>
                </a:lnTo>
                <a:lnTo>
                  <a:pt x="1459718" y="2180025"/>
                </a:lnTo>
                <a:lnTo>
                  <a:pt x="1450419" y="2190880"/>
                </a:lnTo>
                <a:lnTo>
                  <a:pt x="1442216" y="2202411"/>
                </a:lnTo>
                <a:lnTo>
                  <a:pt x="1436036" y="2214550"/>
                </a:lnTo>
                <a:lnTo>
                  <a:pt x="1422783" y="2236364"/>
                </a:lnTo>
                <a:lnTo>
                  <a:pt x="1403445" y="2254600"/>
                </a:lnTo>
                <a:lnTo>
                  <a:pt x="1384369" y="2272972"/>
                </a:lnTo>
                <a:lnTo>
                  <a:pt x="1371901" y="2295190"/>
                </a:lnTo>
                <a:lnTo>
                  <a:pt x="1371266" y="2298792"/>
                </a:lnTo>
                <a:lnTo>
                  <a:pt x="1367583" y="2303113"/>
                </a:lnTo>
                <a:lnTo>
                  <a:pt x="1361106" y="2308153"/>
                </a:lnTo>
                <a:lnTo>
                  <a:pt x="1322639" y="2331485"/>
                </a:lnTo>
                <a:lnTo>
                  <a:pt x="1270635" y="2356572"/>
                </a:lnTo>
                <a:lnTo>
                  <a:pt x="1221035" y="2379230"/>
                </a:lnTo>
                <a:lnTo>
                  <a:pt x="1189783" y="2395272"/>
                </a:lnTo>
                <a:lnTo>
                  <a:pt x="1154477" y="2421188"/>
                </a:lnTo>
                <a:lnTo>
                  <a:pt x="1111935" y="2457898"/>
                </a:lnTo>
                <a:lnTo>
                  <a:pt x="1077946" y="2494538"/>
                </a:lnTo>
                <a:lnTo>
                  <a:pt x="1050546" y="2531039"/>
                </a:lnTo>
                <a:lnTo>
                  <a:pt x="1027774" y="2567332"/>
                </a:lnTo>
                <a:lnTo>
                  <a:pt x="1007665" y="2603349"/>
                </a:lnTo>
                <a:lnTo>
                  <a:pt x="981973" y="2648315"/>
                </a:lnTo>
                <a:lnTo>
                  <a:pt x="953008" y="2692538"/>
                </a:lnTo>
                <a:lnTo>
                  <a:pt x="916636" y="2736086"/>
                </a:lnTo>
                <a:lnTo>
                  <a:pt x="868727" y="2779026"/>
                </a:lnTo>
                <a:lnTo>
                  <a:pt x="825257" y="2809806"/>
                </a:lnTo>
                <a:lnTo>
                  <a:pt x="808910" y="2820067"/>
                </a:lnTo>
                <a:lnTo>
                  <a:pt x="795679" y="2838820"/>
                </a:lnTo>
                <a:lnTo>
                  <a:pt x="783002" y="2857055"/>
                </a:lnTo>
                <a:lnTo>
                  <a:pt x="770262" y="2875247"/>
                </a:lnTo>
                <a:lnTo>
                  <a:pt x="757094" y="2893505"/>
                </a:lnTo>
                <a:lnTo>
                  <a:pt x="3241111" y="2893505"/>
                </a:lnTo>
                <a:lnTo>
                  <a:pt x="3241111" y="0"/>
                </a:lnTo>
                <a:close/>
              </a:path>
              <a:path w="3241675" h="3260725">
                <a:moveTo>
                  <a:pt x="440529" y="2838223"/>
                </a:moveTo>
                <a:lnTo>
                  <a:pt x="427275" y="2839504"/>
                </a:lnTo>
                <a:lnTo>
                  <a:pt x="463685" y="2839504"/>
                </a:lnTo>
                <a:lnTo>
                  <a:pt x="453294" y="2838426"/>
                </a:lnTo>
                <a:lnTo>
                  <a:pt x="440529" y="2838223"/>
                </a:lnTo>
                <a:close/>
              </a:path>
            </a:pathLst>
          </a:custGeom>
          <a:solidFill>
            <a:srgbClr val="FCFDFC"/>
          </a:solidFill>
        </p:spPr>
        <p:txBody>
          <a:bodyPr wrap="square" lIns="0" tIns="0" rIns="0" bIns="0" rtlCol="0"/>
          <a:lstStyle/>
          <a:p>
            <a:endParaRPr/>
          </a:p>
        </p:txBody>
      </p:sp>
      <p:sp>
        <p:nvSpPr>
          <p:cNvPr id="19" name="bg object 19"/>
          <p:cNvSpPr/>
          <p:nvPr/>
        </p:nvSpPr>
        <p:spPr>
          <a:xfrm>
            <a:off x="15108677" y="7080431"/>
            <a:ext cx="3179445" cy="3206750"/>
          </a:xfrm>
          <a:custGeom>
            <a:avLst/>
            <a:gdLst/>
            <a:ahLst/>
            <a:cxnLst/>
            <a:rect l="l" t="t" r="r" b="b"/>
            <a:pathLst>
              <a:path w="3179444" h="3206750">
                <a:moveTo>
                  <a:pt x="644935" y="3108965"/>
                </a:moveTo>
                <a:lnTo>
                  <a:pt x="103509" y="3108965"/>
                </a:lnTo>
                <a:lnTo>
                  <a:pt x="6594" y="3184280"/>
                </a:lnTo>
                <a:lnTo>
                  <a:pt x="0" y="3206567"/>
                </a:lnTo>
                <a:lnTo>
                  <a:pt x="519545" y="3206567"/>
                </a:lnTo>
                <a:lnTo>
                  <a:pt x="644935" y="3108965"/>
                </a:lnTo>
                <a:close/>
              </a:path>
              <a:path w="3179444" h="3206750">
                <a:moveTo>
                  <a:pt x="3179346" y="1156092"/>
                </a:moveTo>
                <a:lnTo>
                  <a:pt x="545511" y="3206567"/>
                </a:lnTo>
                <a:lnTo>
                  <a:pt x="1086760" y="3206567"/>
                </a:lnTo>
                <a:lnTo>
                  <a:pt x="3179346" y="1577730"/>
                </a:lnTo>
                <a:lnTo>
                  <a:pt x="3179346" y="1156092"/>
                </a:lnTo>
                <a:close/>
              </a:path>
              <a:path w="3179444" h="3206750">
                <a:moveTo>
                  <a:pt x="3179346" y="1597807"/>
                </a:moveTo>
                <a:lnTo>
                  <a:pt x="1113185" y="3206567"/>
                </a:lnTo>
                <a:lnTo>
                  <a:pt x="1654470" y="3206567"/>
                </a:lnTo>
                <a:lnTo>
                  <a:pt x="3179346" y="2019492"/>
                </a:lnTo>
                <a:lnTo>
                  <a:pt x="3179346" y="1597807"/>
                </a:lnTo>
                <a:close/>
              </a:path>
              <a:path w="3179444" h="3206750">
                <a:moveTo>
                  <a:pt x="3179346" y="2039291"/>
                </a:moveTo>
                <a:lnTo>
                  <a:pt x="1679727" y="3206567"/>
                </a:lnTo>
                <a:lnTo>
                  <a:pt x="2221823" y="3206567"/>
                </a:lnTo>
                <a:lnTo>
                  <a:pt x="3179346" y="2461248"/>
                </a:lnTo>
                <a:lnTo>
                  <a:pt x="3179346" y="2039291"/>
                </a:lnTo>
                <a:close/>
              </a:path>
              <a:path w="3179444" h="3206750">
                <a:moveTo>
                  <a:pt x="3179346" y="2480797"/>
                </a:moveTo>
                <a:lnTo>
                  <a:pt x="2246940" y="3206567"/>
                </a:lnTo>
                <a:lnTo>
                  <a:pt x="2789033" y="3206567"/>
                </a:lnTo>
                <a:lnTo>
                  <a:pt x="3179346" y="2902754"/>
                </a:lnTo>
                <a:lnTo>
                  <a:pt x="3179346" y="2480797"/>
                </a:lnTo>
                <a:close/>
              </a:path>
              <a:path w="3179444" h="3206750">
                <a:moveTo>
                  <a:pt x="3179346" y="2922562"/>
                </a:moveTo>
                <a:lnTo>
                  <a:pt x="2814532" y="3206567"/>
                </a:lnTo>
                <a:lnTo>
                  <a:pt x="3179346" y="3206567"/>
                </a:lnTo>
                <a:lnTo>
                  <a:pt x="3179346" y="2922562"/>
                </a:lnTo>
                <a:close/>
              </a:path>
              <a:path w="3179444" h="3206750">
                <a:moveTo>
                  <a:pt x="7583" y="3180936"/>
                </a:moveTo>
                <a:lnTo>
                  <a:pt x="6227" y="3184565"/>
                </a:lnTo>
                <a:lnTo>
                  <a:pt x="6594" y="3184280"/>
                </a:lnTo>
                <a:lnTo>
                  <a:pt x="7583" y="3180936"/>
                </a:lnTo>
                <a:close/>
              </a:path>
              <a:path w="3179444" h="3206750">
                <a:moveTo>
                  <a:pt x="11939" y="3169116"/>
                </a:moveTo>
                <a:lnTo>
                  <a:pt x="9200" y="3175473"/>
                </a:lnTo>
                <a:lnTo>
                  <a:pt x="7583" y="3180936"/>
                </a:lnTo>
                <a:lnTo>
                  <a:pt x="8771" y="3177757"/>
                </a:lnTo>
                <a:lnTo>
                  <a:pt x="11148" y="3171153"/>
                </a:lnTo>
                <a:lnTo>
                  <a:pt x="11939" y="3169116"/>
                </a:lnTo>
                <a:close/>
              </a:path>
              <a:path w="3179444" h="3206750">
                <a:moveTo>
                  <a:pt x="17096" y="3157148"/>
                </a:moveTo>
                <a:lnTo>
                  <a:pt x="13764" y="3164414"/>
                </a:lnTo>
                <a:lnTo>
                  <a:pt x="11939" y="3169116"/>
                </a:lnTo>
                <a:lnTo>
                  <a:pt x="17096" y="3157148"/>
                </a:lnTo>
                <a:close/>
              </a:path>
              <a:path w="3179444" h="3206750">
                <a:moveTo>
                  <a:pt x="264799" y="2892966"/>
                </a:moveTo>
                <a:lnTo>
                  <a:pt x="247311" y="2933027"/>
                </a:lnTo>
                <a:lnTo>
                  <a:pt x="245162" y="2941655"/>
                </a:lnTo>
                <a:lnTo>
                  <a:pt x="241655" y="2949340"/>
                </a:lnTo>
                <a:lnTo>
                  <a:pt x="235970" y="2955608"/>
                </a:lnTo>
                <a:lnTo>
                  <a:pt x="234573" y="2957047"/>
                </a:lnTo>
                <a:lnTo>
                  <a:pt x="230890" y="2957047"/>
                </a:lnTo>
                <a:lnTo>
                  <a:pt x="228731" y="2958485"/>
                </a:lnTo>
                <a:lnTo>
                  <a:pt x="199902" y="3085202"/>
                </a:lnTo>
                <a:lnTo>
                  <a:pt x="157780" y="3094969"/>
                </a:lnTo>
                <a:lnTo>
                  <a:pt x="30103" y="3126963"/>
                </a:lnTo>
                <a:lnTo>
                  <a:pt x="17096" y="3157148"/>
                </a:lnTo>
                <a:lnTo>
                  <a:pt x="68203" y="3117602"/>
                </a:lnTo>
                <a:lnTo>
                  <a:pt x="94153" y="3111427"/>
                </a:lnTo>
                <a:lnTo>
                  <a:pt x="103509" y="3108965"/>
                </a:lnTo>
                <a:lnTo>
                  <a:pt x="644935" y="3108965"/>
                </a:lnTo>
                <a:lnTo>
                  <a:pt x="755934" y="3022566"/>
                </a:lnTo>
                <a:lnTo>
                  <a:pt x="215015" y="3022566"/>
                </a:lnTo>
                <a:lnTo>
                  <a:pt x="219460" y="3000246"/>
                </a:lnTo>
                <a:lnTo>
                  <a:pt x="356081" y="2893685"/>
                </a:lnTo>
                <a:lnTo>
                  <a:pt x="269752" y="2893685"/>
                </a:lnTo>
                <a:lnTo>
                  <a:pt x="264799" y="2892966"/>
                </a:lnTo>
                <a:close/>
              </a:path>
              <a:path w="3179444" h="3206750">
                <a:moveTo>
                  <a:pt x="493176" y="2799248"/>
                </a:moveTo>
                <a:lnTo>
                  <a:pt x="493780" y="2799368"/>
                </a:lnTo>
                <a:lnTo>
                  <a:pt x="499495" y="2800806"/>
                </a:lnTo>
                <a:lnTo>
                  <a:pt x="215015" y="3022566"/>
                </a:lnTo>
                <a:lnTo>
                  <a:pt x="755934" y="3022566"/>
                </a:lnTo>
                <a:lnTo>
                  <a:pt x="995503" y="2836089"/>
                </a:lnTo>
                <a:lnTo>
                  <a:pt x="693170" y="2836089"/>
                </a:lnTo>
                <a:lnTo>
                  <a:pt x="493176" y="2799248"/>
                </a:lnTo>
                <a:close/>
              </a:path>
              <a:path w="3179444" h="3206750">
                <a:moveTo>
                  <a:pt x="389386" y="2781096"/>
                </a:moveTo>
                <a:lnTo>
                  <a:pt x="348889" y="2787757"/>
                </a:lnTo>
                <a:lnTo>
                  <a:pt x="334649" y="2795047"/>
                </a:lnTo>
                <a:lnTo>
                  <a:pt x="331728" y="2797204"/>
                </a:lnTo>
                <a:lnTo>
                  <a:pt x="293184" y="2842117"/>
                </a:lnTo>
                <a:lnTo>
                  <a:pt x="269752" y="2893685"/>
                </a:lnTo>
                <a:lnTo>
                  <a:pt x="356081" y="2893685"/>
                </a:lnTo>
                <a:lnTo>
                  <a:pt x="480225" y="2796855"/>
                </a:lnTo>
                <a:lnTo>
                  <a:pt x="413135" y="2784247"/>
                </a:lnTo>
                <a:lnTo>
                  <a:pt x="401475" y="2782300"/>
                </a:lnTo>
                <a:lnTo>
                  <a:pt x="389386" y="2781096"/>
                </a:lnTo>
                <a:close/>
              </a:path>
              <a:path w="3179444" h="3206750">
                <a:moveTo>
                  <a:pt x="1962535" y="1381705"/>
                </a:moveTo>
                <a:lnTo>
                  <a:pt x="1972739" y="1399499"/>
                </a:lnTo>
                <a:lnTo>
                  <a:pt x="1973584" y="1422020"/>
                </a:lnTo>
                <a:lnTo>
                  <a:pt x="1967286" y="1446701"/>
                </a:lnTo>
                <a:lnTo>
                  <a:pt x="1956058" y="1470974"/>
                </a:lnTo>
                <a:lnTo>
                  <a:pt x="1942906" y="1493366"/>
                </a:lnTo>
                <a:lnTo>
                  <a:pt x="1928753" y="1516160"/>
                </a:lnTo>
                <a:lnTo>
                  <a:pt x="1915839" y="1539222"/>
                </a:lnTo>
                <a:lnTo>
                  <a:pt x="1899545" y="1576752"/>
                </a:lnTo>
                <a:lnTo>
                  <a:pt x="1862997" y="1644265"/>
                </a:lnTo>
                <a:lnTo>
                  <a:pt x="1836086" y="1691903"/>
                </a:lnTo>
                <a:lnTo>
                  <a:pt x="1805269" y="1745105"/>
                </a:lnTo>
                <a:lnTo>
                  <a:pt x="1771938" y="1801101"/>
                </a:lnTo>
                <a:lnTo>
                  <a:pt x="1737481" y="1857123"/>
                </a:lnTo>
                <a:lnTo>
                  <a:pt x="1703290" y="1910402"/>
                </a:lnTo>
                <a:lnTo>
                  <a:pt x="1670753" y="1958170"/>
                </a:lnTo>
                <a:lnTo>
                  <a:pt x="1641262" y="1997658"/>
                </a:lnTo>
                <a:lnTo>
                  <a:pt x="1513971" y="2088734"/>
                </a:lnTo>
                <a:lnTo>
                  <a:pt x="1515658" y="2112562"/>
                </a:lnTo>
                <a:lnTo>
                  <a:pt x="1511272" y="2137874"/>
                </a:lnTo>
                <a:lnTo>
                  <a:pt x="1501220" y="2163456"/>
                </a:lnTo>
                <a:lnTo>
                  <a:pt x="1485904" y="2188091"/>
                </a:lnTo>
                <a:lnTo>
                  <a:pt x="1476879" y="2198600"/>
                </a:lnTo>
                <a:lnTo>
                  <a:pt x="1467807" y="2209513"/>
                </a:lnTo>
                <a:lnTo>
                  <a:pt x="1459687" y="2220695"/>
                </a:lnTo>
                <a:lnTo>
                  <a:pt x="1453519" y="2232010"/>
                </a:lnTo>
                <a:lnTo>
                  <a:pt x="1452096" y="2255682"/>
                </a:lnTo>
                <a:lnTo>
                  <a:pt x="1458901" y="2277192"/>
                </a:lnTo>
                <a:lnTo>
                  <a:pt x="1466253" y="2298432"/>
                </a:lnTo>
                <a:lnTo>
                  <a:pt x="1466473" y="2321292"/>
                </a:lnTo>
                <a:lnTo>
                  <a:pt x="1407089" y="2373998"/>
                </a:lnTo>
                <a:lnTo>
                  <a:pt x="1365889" y="2399140"/>
                </a:lnTo>
                <a:lnTo>
                  <a:pt x="1328881" y="2420639"/>
                </a:lnTo>
                <a:lnTo>
                  <a:pt x="1305183" y="2435051"/>
                </a:lnTo>
                <a:lnTo>
                  <a:pt x="1255840" y="2467832"/>
                </a:lnTo>
                <a:lnTo>
                  <a:pt x="1209690" y="2497407"/>
                </a:lnTo>
                <a:lnTo>
                  <a:pt x="1166132" y="2524304"/>
                </a:lnTo>
                <a:lnTo>
                  <a:pt x="1124569" y="2549049"/>
                </a:lnTo>
                <a:lnTo>
                  <a:pt x="1084402" y="2572171"/>
                </a:lnTo>
                <a:lnTo>
                  <a:pt x="1045031" y="2594197"/>
                </a:lnTo>
                <a:lnTo>
                  <a:pt x="925707" y="2658969"/>
                </a:lnTo>
                <a:lnTo>
                  <a:pt x="744986" y="2761928"/>
                </a:lnTo>
                <a:lnTo>
                  <a:pt x="731356" y="2781108"/>
                </a:lnTo>
                <a:lnTo>
                  <a:pt x="718543" y="2799368"/>
                </a:lnTo>
                <a:lnTo>
                  <a:pt x="706017" y="2817413"/>
                </a:lnTo>
                <a:lnTo>
                  <a:pt x="693170" y="2836089"/>
                </a:lnTo>
                <a:lnTo>
                  <a:pt x="995503" y="2836089"/>
                </a:lnTo>
                <a:lnTo>
                  <a:pt x="2303440" y="1818014"/>
                </a:lnTo>
                <a:lnTo>
                  <a:pt x="1762383" y="1818014"/>
                </a:lnTo>
                <a:lnTo>
                  <a:pt x="1767578" y="1809151"/>
                </a:lnTo>
                <a:lnTo>
                  <a:pt x="1778778" y="1790886"/>
                </a:lnTo>
                <a:lnTo>
                  <a:pt x="1783973" y="1782022"/>
                </a:lnTo>
                <a:lnTo>
                  <a:pt x="2295408" y="1383864"/>
                </a:lnTo>
                <a:lnTo>
                  <a:pt x="1963932" y="1383864"/>
                </a:lnTo>
                <a:lnTo>
                  <a:pt x="1962535" y="1381705"/>
                </a:lnTo>
                <a:close/>
              </a:path>
              <a:path w="3179444" h="3206750">
                <a:moveTo>
                  <a:pt x="480699" y="2796486"/>
                </a:moveTo>
                <a:lnTo>
                  <a:pt x="480225" y="2796855"/>
                </a:lnTo>
                <a:lnTo>
                  <a:pt x="493176" y="2799248"/>
                </a:lnTo>
                <a:lnTo>
                  <a:pt x="486541" y="2797929"/>
                </a:lnTo>
                <a:lnTo>
                  <a:pt x="480699" y="2796486"/>
                </a:lnTo>
                <a:close/>
              </a:path>
              <a:path w="3179444" h="3206750">
                <a:moveTo>
                  <a:pt x="3179346" y="714760"/>
                </a:moveTo>
                <a:lnTo>
                  <a:pt x="1762383" y="1818014"/>
                </a:lnTo>
                <a:lnTo>
                  <a:pt x="2303440" y="1818014"/>
                </a:lnTo>
                <a:lnTo>
                  <a:pt x="3179346" y="1136224"/>
                </a:lnTo>
                <a:lnTo>
                  <a:pt x="3179346" y="714760"/>
                </a:lnTo>
                <a:close/>
              </a:path>
              <a:path w="3179444" h="3206750">
                <a:moveTo>
                  <a:pt x="3179346" y="273014"/>
                </a:moveTo>
                <a:lnTo>
                  <a:pt x="1979051" y="1207461"/>
                </a:lnTo>
                <a:lnTo>
                  <a:pt x="1979617" y="1218445"/>
                </a:lnTo>
                <a:lnTo>
                  <a:pt x="1981216" y="1277367"/>
                </a:lnTo>
                <a:lnTo>
                  <a:pt x="1980363" y="1327075"/>
                </a:lnTo>
                <a:lnTo>
                  <a:pt x="1976295" y="1363283"/>
                </a:lnTo>
                <a:lnTo>
                  <a:pt x="1968250" y="1381705"/>
                </a:lnTo>
                <a:lnTo>
                  <a:pt x="1965329" y="1383864"/>
                </a:lnTo>
                <a:lnTo>
                  <a:pt x="2295408" y="1383864"/>
                </a:lnTo>
                <a:lnTo>
                  <a:pt x="3179346" y="695709"/>
                </a:lnTo>
                <a:lnTo>
                  <a:pt x="3179346" y="273014"/>
                </a:lnTo>
                <a:close/>
              </a:path>
              <a:path w="3179444" h="3206750">
                <a:moveTo>
                  <a:pt x="1978105" y="1189110"/>
                </a:moveTo>
                <a:lnTo>
                  <a:pt x="1977648" y="1189466"/>
                </a:lnTo>
                <a:lnTo>
                  <a:pt x="1977648" y="1195219"/>
                </a:lnTo>
                <a:lnTo>
                  <a:pt x="1978410" y="1201708"/>
                </a:lnTo>
                <a:lnTo>
                  <a:pt x="1979045" y="1207461"/>
                </a:lnTo>
                <a:lnTo>
                  <a:pt x="1978105" y="1189110"/>
                </a:lnTo>
                <a:close/>
              </a:path>
              <a:path w="3179444" h="3206750">
                <a:moveTo>
                  <a:pt x="3179346" y="0"/>
                </a:moveTo>
                <a:lnTo>
                  <a:pt x="1963170" y="946819"/>
                </a:lnTo>
                <a:lnTo>
                  <a:pt x="1963027" y="961045"/>
                </a:lnTo>
                <a:lnTo>
                  <a:pt x="1963224" y="968695"/>
                </a:lnTo>
                <a:lnTo>
                  <a:pt x="1963932" y="976347"/>
                </a:lnTo>
                <a:lnTo>
                  <a:pt x="1972108" y="1090107"/>
                </a:lnTo>
                <a:lnTo>
                  <a:pt x="1976327" y="1154597"/>
                </a:lnTo>
                <a:lnTo>
                  <a:pt x="1978105" y="1189110"/>
                </a:lnTo>
                <a:lnTo>
                  <a:pt x="3179346" y="254026"/>
                </a:lnTo>
                <a:lnTo>
                  <a:pt x="3179346" y="0"/>
                </a:lnTo>
                <a:close/>
              </a:path>
            </a:pathLst>
          </a:custGeom>
          <a:solidFill>
            <a:srgbClr val="E0CEBD"/>
          </a:solidFill>
        </p:spPr>
        <p:txBody>
          <a:bodyPr wrap="square" lIns="0" tIns="0" rIns="0" bIns="0" rtlCol="0"/>
          <a:lstStyle/>
          <a:p>
            <a:endParaRPr/>
          </a:p>
        </p:txBody>
      </p:sp>
      <p:sp>
        <p:nvSpPr>
          <p:cNvPr id="20" name="bg object 20"/>
          <p:cNvSpPr/>
          <p:nvPr/>
        </p:nvSpPr>
        <p:spPr>
          <a:xfrm>
            <a:off x="17082643" y="7332593"/>
            <a:ext cx="1205865" cy="955675"/>
          </a:xfrm>
          <a:custGeom>
            <a:avLst/>
            <a:gdLst/>
            <a:ahLst/>
            <a:cxnLst/>
            <a:rect l="l" t="t" r="r" b="b"/>
            <a:pathLst>
              <a:path w="1205865" h="955675">
                <a:moveTo>
                  <a:pt x="1205380" y="0"/>
                </a:moveTo>
                <a:lnTo>
                  <a:pt x="1524" y="937303"/>
                </a:lnTo>
                <a:lnTo>
                  <a:pt x="2921" y="939462"/>
                </a:lnTo>
                <a:lnTo>
                  <a:pt x="0" y="941621"/>
                </a:lnTo>
                <a:lnTo>
                  <a:pt x="3683" y="945939"/>
                </a:lnTo>
                <a:lnTo>
                  <a:pt x="762" y="948098"/>
                </a:lnTo>
                <a:lnTo>
                  <a:pt x="2921" y="950257"/>
                </a:lnTo>
                <a:lnTo>
                  <a:pt x="1524" y="951692"/>
                </a:lnTo>
                <a:lnTo>
                  <a:pt x="5080" y="955299"/>
                </a:lnTo>
                <a:lnTo>
                  <a:pt x="1205380" y="20802"/>
                </a:lnTo>
                <a:lnTo>
                  <a:pt x="1205380" y="0"/>
                </a:lnTo>
                <a:close/>
              </a:path>
            </a:pathLst>
          </a:custGeom>
          <a:solidFill>
            <a:srgbClr val="4C2A13">
              <a:alpha val="38819"/>
            </a:srgbClr>
          </a:solidFill>
        </p:spPr>
        <p:txBody>
          <a:bodyPr wrap="square" lIns="0" tIns="0" rIns="0" bIns="0" rtlCol="0"/>
          <a:lstStyle/>
          <a:p>
            <a:endParaRPr/>
          </a:p>
        </p:txBody>
      </p:sp>
      <p:sp>
        <p:nvSpPr>
          <p:cNvPr id="21" name="bg object 21"/>
          <p:cNvSpPr/>
          <p:nvPr/>
        </p:nvSpPr>
        <p:spPr>
          <a:xfrm>
            <a:off x="17082642" y="7332593"/>
            <a:ext cx="1205865" cy="955675"/>
          </a:xfrm>
          <a:custGeom>
            <a:avLst/>
            <a:gdLst/>
            <a:ahLst/>
            <a:cxnLst/>
            <a:rect l="l" t="t" r="r" b="b"/>
            <a:pathLst>
              <a:path w="1205865" h="955675">
                <a:moveTo>
                  <a:pt x="1524" y="937307"/>
                </a:moveTo>
                <a:lnTo>
                  <a:pt x="2921" y="939454"/>
                </a:lnTo>
                <a:lnTo>
                  <a:pt x="0" y="941613"/>
                </a:lnTo>
                <a:lnTo>
                  <a:pt x="3683" y="945943"/>
                </a:lnTo>
                <a:lnTo>
                  <a:pt x="762" y="948102"/>
                </a:lnTo>
                <a:lnTo>
                  <a:pt x="2921" y="950261"/>
                </a:lnTo>
                <a:lnTo>
                  <a:pt x="1524" y="951696"/>
                </a:lnTo>
                <a:lnTo>
                  <a:pt x="5080" y="955303"/>
                </a:lnTo>
                <a:lnTo>
                  <a:pt x="1205382" y="20807"/>
                </a:lnTo>
              </a:path>
              <a:path w="1205865" h="955675">
                <a:moveTo>
                  <a:pt x="1205382" y="0"/>
                </a:moveTo>
                <a:lnTo>
                  <a:pt x="1524" y="937307"/>
                </a:lnTo>
              </a:path>
            </a:pathLst>
          </a:custGeom>
          <a:ln w="3175">
            <a:solidFill>
              <a:srgbClr val="FFFFFF"/>
            </a:solidFill>
          </a:ln>
        </p:spPr>
        <p:txBody>
          <a:bodyPr wrap="square" lIns="0" tIns="0" rIns="0" bIns="0" rtlCol="0"/>
          <a:lstStyle/>
          <a:p>
            <a:endParaRPr/>
          </a:p>
        </p:txBody>
      </p:sp>
      <p:sp>
        <p:nvSpPr>
          <p:cNvPr id="22" name="bg object 22"/>
          <p:cNvSpPr/>
          <p:nvPr/>
        </p:nvSpPr>
        <p:spPr>
          <a:xfrm>
            <a:off x="15112746" y="7773357"/>
            <a:ext cx="3175635" cy="2492375"/>
          </a:xfrm>
          <a:custGeom>
            <a:avLst/>
            <a:gdLst/>
            <a:ahLst/>
            <a:cxnLst/>
            <a:rect l="l" t="t" r="r" b="b"/>
            <a:pathLst>
              <a:path w="3175634" h="2492375">
                <a:moveTo>
                  <a:pt x="66294" y="2420360"/>
                </a:moveTo>
                <a:lnTo>
                  <a:pt x="8001" y="2465718"/>
                </a:lnTo>
                <a:lnTo>
                  <a:pt x="10160" y="2467876"/>
                </a:lnTo>
                <a:lnTo>
                  <a:pt x="5842" y="2470758"/>
                </a:lnTo>
                <a:lnTo>
                  <a:pt x="8001" y="2473635"/>
                </a:lnTo>
                <a:lnTo>
                  <a:pt x="5080" y="2475798"/>
                </a:lnTo>
                <a:lnTo>
                  <a:pt x="5842" y="2477237"/>
                </a:lnTo>
                <a:lnTo>
                  <a:pt x="2159" y="2480119"/>
                </a:lnTo>
                <a:lnTo>
                  <a:pt x="4318" y="2482997"/>
                </a:lnTo>
                <a:lnTo>
                  <a:pt x="0" y="2486598"/>
                </a:lnTo>
                <a:lnTo>
                  <a:pt x="2159" y="2489476"/>
                </a:lnTo>
                <a:lnTo>
                  <a:pt x="0" y="2491639"/>
                </a:lnTo>
                <a:lnTo>
                  <a:pt x="762" y="2492358"/>
                </a:lnTo>
                <a:lnTo>
                  <a:pt x="89299" y="2423237"/>
                </a:lnTo>
                <a:lnTo>
                  <a:pt x="67691" y="2423237"/>
                </a:lnTo>
                <a:lnTo>
                  <a:pt x="66294" y="2420360"/>
                </a:lnTo>
                <a:close/>
              </a:path>
              <a:path w="3175634" h="2492375">
                <a:moveTo>
                  <a:pt x="72009" y="2419636"/>
                </a:moveTo>
                <a:lnTo>
                  <a:pt x="67691" y="2423237"/>
                </a:lnTo>
                <a:lnTo>
                  <a:pt x="89299" y="2423237"/>
                </a:lnTo>
                <a:lnTo>
                  <a:pt x="90220" y="2422518"/>
                </a:lnTo>
                <a:lnTo>
                  <a:pt x="74168" y="2422518"/>
                </a:lnTo>
                <a:lnTo>
                  <a:pt x="72009" y="2419636"/>
                </a:lnTo>
                <a:close/>
              </a:path>
              <a:path w="3175634" h="2492375">
                <a:moveTo>
                  <a:pt x="80645" y="2417478"/>
                </a:moveTo>
                <a:lnTo>
                  <a:pt x="74168" y="2422518"/>
                </a:lnTo>
                <a:lnTo>
                  <a:pt x="90220" y="2422518"/>
                </a:lnTo>
                <a:lnTo>
                  <a:pt x="95755" y="2418197"/>
                </a:lnTo>
                <a:lnTo>
                  <a:pt x="81407" y="2418197"/>
                </a:lnTo>
                <a:lnTo>
                  <a:pt x="80645" y="2417478"/>
                </a:lnTo>
                <a:close/>
              </a:path>
              <a:path w="3175634" h="2492375">
                <a:moveTo>
                  <a:pt x="87122" y="2413876"/>
                </a:moveTo>
                <a:lnTo>
                  <a:pt x="81407" y="2418197"/>
                </a:lnTo>
                <a:lnTo>
                  <a:pt x="95755" y="2418197"/>
                </a:lnTo>
                <a:lnTo>
                  <a:pt x="97598" y="2416758"/>
                </a:lnTo>
                <a:lnTo>
                  <a:pt x="89281" y="2416758"/>
                </a:lnTo>
                <a:lnTo>
                  <a:pt x="87122" y="2413876"/>
                </a:lnTo>
                <a:close/>
              </a:path>
              <a:path w="3175634" h="2492375">
                <a:moveTo>
                  <a:pt x="93599" y="2413876"/>
                </a:moveTo>
                <a:lnTo>
                  <a:pt x="89281" y="2416758"/>
                </a:lnTo>
                <a:lnTo>
                  <a:pt x="95758" y="2416758"/>
                </a:lnTo>
                <a:lnTo>
                  <a:pt x="93599" y="2413876"/>
                </a:lnTo>
                <a:close/>
              </a:path>
              <a:path w="3175634" h="2492375">
                <a:moveTo>
                  <a:pt x="98679" y="2414595"/>
                </a:moveTo>
                <a:lnTo>
                  <a:pt x="95758" y="2416758"/>
                </a:lnTo>
                <a:lnTo>
                  <a:pt x="97598" y="2416758"/>
                </a:lnTo>
                <a:lnTo>
                  <a:pt x="99441" y="2415320"/>
                </a:lnTo>
                <a:lnTo>
                  <a:pt x="98679" y="2414595"/>
                </a:lnTo>
                <a:close/>
              </a:path>
              <a:path w="3175634" h="2492375">
                <a:moveTo>
                  <a:pt x="478155" y="2099963"/>
                </a:moveTo>
                <a:lnTo>
                  <a:pt x="213233" y="2305877"/>
                </a:lnTo>
                <a:lnTo>
                  <a:pt x="215392" y="2308040"/>
                </a:lnTo>
                <a:lnTo>
                  <a:pt x="212471" y="2310197"/>
                </a:lnTo>
                <a:lnTo>
                  <a:pt x="214630" y="2313080"/>
                </a:lnTo>
                <a:lnTo>
                  <a:pt x="209550" y="2316677"/>
                </a:lnTo>
                <a:lnTo>
                  <a:pt x="210947" y="2318120"/>
                </a:lnTo>
                <a:lnTo>
                  <a:pt x="208153" y="2319558"/>
                </a:lnTo>
                <a:lnTo>
                  <a:pt x="210312" y="2322441"/>
                </a:lnTo>
                <a:lnTo>
                  <a:pt x="208153" y="2324599"/>
                </a:lnTo>
                <a:lnTo>
                  <a:pt x="210312" y="2327476"/>
                </a:lnTo>
                <a:lnTo>
                  <a:pt x="208153" y="2328920"/>
                </a:lnTo>
                <a:lnTo>
                  <a:pt x="208915" y="2330359"/>
                </a:lnTo>
                <a:lnTo>
                  <a:pt x="496660" y="2106442"/>
                </a:lnTo>
                <a:lnTo>
                  <a:pt x="494030" y="2106442"/>
                </a:lnTo>
                <a:lnTo>
                  <a:pt x="493490" y="2105722"/>
                </a:lnTo>
                <a:lnTo>
                  <a:pt x="489712" y="2105722"/>
                </a:lnTo>
                <a:lnTo>
                  <a:pt x="489141" y="2105003"/>
                </a:lnTo>
                <a:lnTo>
                  <a:pt x="481711" y="2105003"/>
                </a:lnTo>
                <a:lnTo>
                  <a:pt x="478155" y="2099963"/>
                </a:lnTo>
                <a:close/>
              </a:path>
              <a:path w="3175634" h="2492375">
                <a:moveTo>
                  <a:pt x="496824" y="2104278"/>
                </a:moveTo>
                <a:lnTo>
                  <a:pt x="494030" y="2106442"/>
                </a:lnTo>
                <a:lnTo>
                  <a:pt x="496660" y="2106442"/>
                </a:lnTo>
                <a:lnTo>
                  <a:pt x="497586" y="2105722"/>
                </a:lnTo>
                <a:lnTo>
                  <a:pt x="496824" y="2104278"/>
                </a:lnTo>
                <a:close/>
              </a:path>
              <a:path w="3175634" h="2492375">
                <a:moveTo>
                  <a:pt x="491871" y="2103559"/>
                </a:moveTo>
                <a:lnTo>
                  <a:pt x="489712" y="2105722"/>
                </a:lnTo>
                <a:lnTo>
                  <a:pt x="493490" y="2105722"/>
                </a:lnTo>
                <a:lnTo>
                  <a:pt x="491871" y="2103559"/>
                </a:lnTo>
                <a:close/>
              </a:path>
              <a:path w="3175634" h="2492375">
                <a:moveTo>
                  <a:pt x="484632" y="2102841"/>
                </a:moveTo>
                <a:lnTo>
                  <a:pt x="481711" y="2105003"/>
                </a:lnTo>
                <a:lnTo>
                  <a:pt x="489141" y="2105003"/>
                </a:lnTo>
                <a:lnTo>
                  <a:pt x="488566" y="2104278"/>
                </a:lnTo>
                <a:lnTo>
                  <a:pt x="485267" y="2104278"/>
                </a:lnTo>
                <a:lnTo>
                  <a:pt x="484632" y="2102841"/>
                </a:lnTo>
                <a:close/>
              </a:path>
              <a:path w="3175634" h="2492375">
                <a:moveTo>
                  <a:pt x="487426" y="2102841"/>
                </a:moveTo>
                <a:lnTo>
                  <a:pt x="485267" y="2104278"/>
                </a:lnTo>
                <a:lnTo>
                  <a:pt x="488566" y="2104278"/>
                </a:lnTo>
                <a:lnTo>
                  <a:pt x="487426" y="2102841"/>
                </a:lnTo>
                <a:close/>
              </a:path>
              <a:path w="3175634" h="2492375">
                <a:moveTo>
                  <a:pt x="3175278" y="0"/>
                </a:moveTo>
                <a:lnTo>
                  <a:pt x="1774063" y="1090531"/>
                </a:lnTo>
                <a:lnTo>
                  <a:pt x="1776222" y="1092690"/>
                </a:lnTo>
                <a:lnTo>
                  <a:pt x="1769110" y="1098443"/>
                </a:lnTo>
                <a:lnTo>
                  <a:pt x="1771904" y="1101326"/>
                </a:lnTo>
                <a:lnTo>
                  <a:pt x="1766951" y="1104933"/>
                </a:lnTo>
                <a:lnTo>
                  <a:pt x="1767586" y="1105657"/>
                </a:lnTo>
                <a:lnTo>
                  <a:pt x="1761109" y="1111410"/>
                </a:lnTo>
                <a:lnTo>
                  <a:pt x="1763268" y="1113569"/>
                </a:lnTo>
                <a:lnTo>
                  <a:pt x="1759712" y="1117176"/>
                </a:lnTo>
                <a:lnTo>
                  <a:pt x="1761871" y="1120046"/>
                </a:lnTo>
                <a:lnTo>
                  <a:pt x="1756156" y="1124364"/>
                </a:lnTo>
                <a:lnTo>
                  <a:pt x="1756791" y="1125088"/>
                </a:lnTo>
                <a:lnTo>
                  <a:pt x="3175278" y="20975"/>
                </a:lnTo>
                <a:lnTo>
                  <a:pt x="3175278" y="0"/>
                </a:lnTo>
                <a:close/>
              </a:path>
            </a:pathLst>
          </a:custGeom>
          <a:solidFill>
            <a:srgbClr val="4C2A13">
              <a:alpha val="38819"/>
            </a:srgbClr>
          </a:solidFill>
        </p:spPr>
        <p:txBody>
          <a:bodyPr wrap="square" lIns="0" tIns="0" rIns="0" bIns="0" rtlCol="0"/>
          <a:lstStyle/>
          <a:p>
            <a:endParaRPr/>
          </a:p>
        </p:txBody>
      </p:sp>
      <p:pic>
        <p:nvPicPr>
          <p:cNvPr id="23" name="bg object 23"/>
          <p:cNvPicPr/>
          <p:nvPr/>
        </p:nvPicPr>
        <p:blipFill>
          <a:blip r:embed="rId3" cstate="print"/>
          <a:stretch>
            <a:fillRect/>
          </a:stretch>
        </p:blipFill>
        <p:spPr>
          <a:xfrm>
            <a:off x="15112385" y="10186873"/>
            <a:ext cx="100160" cy="79202"/>
          </a:xfrm>
          <a:prstGeom prst="rect">
            <a:avLst/>
          </a:prstGeom>
        </p:spPr>
      </p:pic>
      <p:sp>
        <p:nvSpPr>
          <p:cNvPr id="24" name="bg object 24"/>
          <p:cNvSpPr/>
          <p:nvPr/>
        </p:nvSpPr>
        <p:spPr>
          <a:xfrm>
            <a:off x="15320898" y="7773355"/>
            <a:ext cx="2967355" cy="2330450"/>
          </a:xfrm>
          <a:custGeom>
            <a:avLst/>
            <a:gdLst/>
            <a:ahLst/>
            <a:cxnLst/>
            <a:rect l="l" t="t" r="r" b="b"/>
            <a:pathLst>
              <a:path w="2967355" h="2330450">
                <a:moveTo>
                  <a:pt x="4953" y="2305877"/>
                </a:moveTo>
                <a:lnTo>
                  <a:pt x="7112" y="2308040"/>
                </a:lnTo>
                <a:lnTo>
                  <a:pt x="4318" y="2310199"/>
                </a:lnTo>
                <a:lnTo>
                  <a:pt x="6477" y="2313081"/>
                </a:lnTo>
                <a:lnTo>
                  <a:pt x="1397" y="2316677"/>
                </a:lnTo>
                <a:lnTo>
                  <a:pt x="2794" y="2318121"/>
                </a:lnTo>
                <a:lnTo>
                  <a:pt x="0" y="2319560"/>
                </a:lnTo>
                <a:lnTo>
                  <a:pt x="2159" y="2322442"/>
                </a:lnTo>
                <a:lnTo>
                  <a:pt x="0" y="2324601"/>
                </a:lnTo>
                <a:lnTo>
                  <a:pt x="2159" y="2327477"/>
                </a:lnTo>
                <a:lnTo>
                  <a:pt x="0" y="2328921"/>
                </a:lnTo>
                <a:lnTo>
                  <a:pt x="635" y="2330360"/>
                </a:lnTo>
                <a:lnTo>
                  <a:pt x="289433" y="2105723"/>
                </a:lnTo>
                <a:lnTo>
                  <a:pt x="288671" y="2104280"/>
                </a:lnTo>
                <a:lnTo>
                  <a:pt x="285750" y="2106443"/>
                </a:lnTo>
                <a:lnTo>
                  <a:pt x="283591" y="2103560"/>
                </a:lnTo>
                <a:lnTo>
                  <a:pt x="281432" y="2105723"/>
                </a:lnTo>
                <a:lnTo>
                  <a:pt x="279273" y="2102841"/>
                </a:lnTo>
                <a:lnTo>
                  <a:pt x="277114" y="2104280"/>
                </a:lnTo>
                <a:lnTo>
                  <a:pt x="276479" y="2102841"/>
                </a:lnTo>
                <a:lnTo>
                  <a:pt x="273558" y="2105004"/>
                </a:lnTo>
                <a:lnTo>
                  <a:pt x="270002" y="2099964"/>
                </a:lnTo>
                <a:lnTo>
                  <a:pt x="4953" y="2305877"/>
                </a:lnTo>
              </a:path>
              <a:path w="2967355" h="2330450">
                <a:moveTo>
                  <a:pt x="1565910" y="1090535"/>
                </a:moveTo>
                <a:lnTo>
                  <a:pt x="1568069" y="1092694"/>
                </a:lnTo>
                <a:lnTo>
                  <a:pt x="1560957" y="1098447"/>
                </a:lnTo>
                <a:lnTo>
                  <a:pt x="1563751" y="1101330"/>
                </a:lnTo>
                <a:lnTo>
                  <a:pt x="1558798" y="1104937"/>
                </a:lnTo>
                <a:lnTo>
                  <a:pt x="1559433" y="1105648"/>
                </a:lnTo>
                <a:lnTo>
                  <a:pt x="1552956" y="1111414"/>
                </a:lnTo>
                <a:lnTo>
                  <a:pt x="1555115" y="1113573"/>
                </a:lnTo>
                <a:lnTo>
                  <a:pt x="1551559" y="1117167"/>
                </a:lnTo>
                <a:lnTo>
                  <a:pt x="1553718" y="1120050"/>
                </a:lnTo>
                <a:lnTo>
                  <a:pt x="1547876" y="1124368"/>
                </a:lnTo>
                <a:lnTo>
                  <a:pt x="1548638" y="1125092"/>
                </a:lnTo>
                <a:lnTo>
                  <a:pt x="2967126" y="20974"/>
                </a:lnTo>
              </a:path>
              <a:path w="2967355" h="2330450">
                <a:moveTo>
                  <a:pt x="2967126" y="0"/>
                </a:moveTo>
                <a:lnTo>
                  <a:pt x="1565910" y="1090535"/>
                </a:lnTo>
              </a:path>
            </a:pathLst>
          </a:custGeom>
          <a:ln w="3175">
            <a:solidFill>
              <a:srgbClr val="FFFFFF"/>
            </a:solidFill>
          </a:ln>
        </p:spPr>
        <p:txBody>
          <a:bodyPr wrap="square" lIns="0" tIns="0" rIns="0" bIns="0" rtlCol="0"/>
          <a:lstStyle/>
          <a:p>
            <a:endParaRPr/>
          </a:p>
        </p:txBody>
      </p:sp>
      <p:sp>
        <p:nvSpPr>
          <p:cNvPr id="25" name="bg object 25"/>
          <p:cNvSpPr/>
          <p:nvPr/>
        </p:nvSpPr>
        <p:spPr>
          <a:xfrm>
            <a:off x="15627201" y="8215521"/>
            <a:ext cx="2661285" cy="2072005"/>
          </a:xfrm>
          <a:custGeom>
            <a:avLst/>
            <a:gdLst/>
            <a:ahLst/>
            <a:cxnLst/>
            <a:rect l="l" t="t" r="r" b="b"/>
            <a:pathLst>
              <a:path w="2661284" h="2072004">
                <a:moveTo>
                  <a:pt x="2660822" y="0"/>
                </a:moveTo>
                <a:lnTo>
                  <a:pt x="0" y="2071476"/>
                </a:lnTo>
                <a:lnTo>
                  <a:pt x="28370" y="2071476"/>
                </a:lnTo>
                <a:lnTo>
                  <a:pt x="2660822" y="22084"/>
                </a:lnTo>
                <a:lnTo>
                  <a:pt x="2660822" y="0"/>
                </a:lnTo>
                <a:close/>
              </a:path>
            </a:pathLst>
          </a:custGeom>
          <a:solidFill>
            <a:srgbClr val="4C2A13">
              <a:alpha val="38819"/>
            </a:srgbClr>
          </a:solidFill>
        </p:spPr>
        <p:txBody>
          <a:bodyPr wrap="square" lIns="0" tIns="0" rIns="0" bIns="0" rtlCol="0"/>
          <a:lstStyle/>
          <a:p>
            <a:endParaRPr/>
          </a:p>
        </p:txBody>
      </p:sp>
      <p:sp>
        <p:nvSpPr>
          <p:cNvPr id="26" name="bg object 26"/>
          <p:cNvSpPr/>
          <p:nvPr/>
        </p:nvSpPr>
        <p:spPr>
          <a:xfrm>
            <a:off x="15627085" y="8215475"/>
            <a:ext cx="2661285" cy="2072005"/>
          </a:xfrm>
          <a:custGeom>
            <a:avLst/>
            <a:gdLst/>
            <a:ahLst/>
            <a:cxnLst/>
            <a:rect l="l" t="t" r="r" b="b"/>
            <a:pathLst>
              <a:path w="2661284" h="2072004">
                <a:moveTo>
                  <a:pt x="28369" y="2071522"/>
                </a:moveTo>
                <a:lnTo>
                  <a:pt x="2660940" y="22083"/>
                </a:lnTo>
              </a:path>
              <a:path w="2661284" h="2072004">
                <a:moveTo>
                  <a:pt x="2660940" y="0"/>
                </a:moveTo>
                <a:lnTo>
                  <a:pt x="0" y="2071522"/>
                </a:lnTo>
              </a:path>
            </a:pathLst>
          </a:custGeom>
          <a:ln w="3175">
            <a:solidFill>
              <a:srgbClr val="FFFFFF"/>
            </a:solidFill>
          </a:ln>
        </p:spPr>
        <p:txBody>
          <a:bodyPr wrap="square" lIns="0" tIns="0" rIns="0" bIns="0" rtlCol="0"/>
          <a:lstStyle/>
          <a:p>
            <a:endParaRPr/>
          </a:p>
        </p:txBody>
      </p:sp>
      <p:sp>
        <p:nvSpPr>
          <p:cNvPr id="27" name="bg object 27"/>
          <p:cNvSpPr/>
          <p:nvPr/>
        </p:nvSpPr>
        <p:spPr>
          <a:xfrm>
            <a:off x="16194067" y="8656827"/>
            <a:ext cx="2094230" cy="1630680"/>
          </a:xfrm>
          <a:custGeom>
            <a:avLst/>
            <a:gdLst/>
            <a:ahLst/>
            <a:cxnLst/>
            <a:rect l="l" t="t" r="r" b="b"/>
            <a:pathLst>
              <a:path w="2094230" h="1630679">
                <a:moveTo>
                  <a:pt x="2093956" y="0"/>
                </a:moveTo>
                <a:lnTo>
                  <a:pt x="0" y="1630170"/>
                </a:lnTo>
                <a:lnTo>
                  <a:pt x="27344" y="1630170"/>
                </a:lnTo>
                <a:lnTo>
                  <a:pt x="2093956" y="21105"/>
                </a:lnTo>
                <a:lnTo>
                  <a:pt x="2093956" y="0"/>
                </a:lnTo>
                <a:close/>
              </a:path>
            </a:pathLst>
          </a:custGeom>
          <a:solidFill>
            <a:srgbClr val="4C2A13">
              <a:alpha val="38819"/>
            </a:srgbClr>
          </a:solidFill>
        </p:spPr>
        <p:txBody>
          <a:bodyPr wrap="square" lIns="0" tIns="0" rIns="0" bIns="0" rtlCol="0"/>
          <a:lstStyle/>
          <a:p>
            <a:endParaRPr/>
          </a:p>
        </p:txBody>
      </p:sp>
      <p:sp>
        <p:nvSpPr>
          <p:cNvPr id="28" name="bg object 28"/>
          <p:cNvSpPr/>
          <p:nvPr/>
        </p:nvSpPr>
        <p:spPr>
          <a:xfrm>
            <a:off x="16194068" y="8656830"/>
            <a:ext cx="2094230" cy="1630680"/>
          </a:xfrm>
          <a:custGeom>
            <a:avLst/>
            <a:gdLst/>
            <a:ahLst/>
            <a:cxnLst/>
            <a:rect l="l" t="t" r="r" b="b"/>
            <a:pathLst>
              <a:path w="2094230" h="1630679">
                <a:moveTo>
                  <a:pt x="27342" y="1630167"/>
                </a:moveTo>
                <a:lnTo>
                  <a:pt x="2093956" y="21098"/>
                </a:lnTo>
              </a:path>
              <a:path w="2094230" h="1630679">
                <a:moveTo>
                  <a:pt x="2093956" y="0"/>
                </a:moveTo>
                <a:lnTo>
                  <a:pt x="0" y="1630167"/>
                </a:lnTo>
              </a:path>
            </a:pathLst>
          </a:custGeom>
          <a:ln w="3175">
            <a:solidFill>
              <a:srgbClr val="FFFFFF"/>
            </a:solidFill>
          </a:ln>
        </p:spPr>
        <p:txBody>
          <a:bodyPr wrap="square" lIns="0" tIns="0" rIns="0" bIns="0" rtlCol="0"/>
          <a:lstStyle/>
          <a:p>
            <a:endParaRPr/>
          </a:p>
        </p:txBody>
      </p:sp>
      <p:sp>
        <p:nvSpPr>
          <p:cNvPr id="29" name="bg object 29"/>
          <p:cNvSpPr/>
          <p:nvPr/>
        </p:nvSpPr>
        <p:spPr>
          <a:xfrm>
            <a:off x="16761221" y="9098365"/>
            <a:ext cx="1527175" cy="1188720"/>
          </a:xfrm>
          <a:custGeom>
            <a:avLst/>
            <a:gdLst/>
            <a:ahLst/>
            <a:cxnLst/>
            <a:rect l="l" t="t" r="r" b="b"/>
            <a:pathLst>
              <a:path w="1527175" h="1188720">
                <a:moveTo>
                  <a:pt x="1526803" y="0"/>
                </a:moveTo>
                <a:lnTo>
                  <a:pt x="0" y="1188632"/>
                </a:lnTo>
                <a:lnTo>
                  <a:pt x="28368" y="1188632"/>
                </a:lnTo>
                <a:lnTo>
                  <a:pt x="1526803" y="22083"/>
                </a:lnTo>
                <a:lnTo>
                  <a:pt x="1526803" y="0"/>
                </a:lnTo>
                <a:close/>
              </a:path>
            </a:pathLst>
          </a:custGeom>
          <a:solidFill>
            <a:srgbClr val="4C2A13">
              <a:alpha val="38819"/>
            </a:srgbClr>
          </a:solidFill>
        </p:spPr>
        <p:txBody>
          <a:bodyPr wrap="square" lIns="0" tIns="0" rIns="0" bIns="0" rtlCol="0"/>
          <a:lstStyle/>
          <a:p>
            <a:endParaRPr/>
          </a:p>
        </p:txBody>
      </p:sp>
      <p:sp>
        <p:nvSpPr>
          <p:cNvPr id="30" name="bg object 30"/>
          <p:cNvSpPr/>
          <p:nvPr/>
        </p:nvSpPr>
        <p:spPr>
          <a:xfrm>
            <a:off x="16761222" y="9098367"/>
            <a:ext cx="1527175" cy="1188720"/>
          </a:xfrm>
          <a:custGeom>
            <a:avLst/>
            <a:gdLst/>
            <a:ahLst/>
            <a:cxnLst/>
            <a:rect l="l" t="t" r="r" b="b"/>
            <a:pathLst>
              <a:path w="1527175" h="1188720">
                <a:moveTo>
                  <a:pt x="28369" y="1188630"/>
                </a:moveTo>
                <a:lnTo>
                  <a:pt x="1526803" y="22084"/>
                </a:lnTo>
              </a:path>
              <a:path w="1527175" h="1188720">
                <a:moveTo>
                  <a:pt x="1526803" y="0"/>
                </a:moveTo>
                <a:lnTo>
                  <a:pt x="0" y="1188630"/>
                </a:lnTo>
              </a:path>
            </a:pathLst>
          </a:custGeom>
          <a:ln w="3175">
            <a:solidFill>
              <a:srgbClr val="FFFFFF"/>
            </a:solidFill>
          </a:ln>
        </p:spPr>
        <p:txBody>
          <a:bodyPr wrap="square" lIns="0" tIns="0" rIns="0" bIns="0" rtlCol="0"/>
          <a:lstStyle/>
          <a:p>
            <a:endParaRPr/>
          </a:p>
        </p:txBody>
      </p:sp>
      <p:sp>
        <p:nvSpPr>
          <p:cNvPr id="31" name="bg object 31"/>
          <p:cNvSpPr/>
          <p:nvPr/>
        </p:nvSpPr>
        <p:spPr>
          <a:xfrm>
            <a:off x="17328375" y="9539899"/>
            <a:ext cx="960119" cy="747395"/>
          </a:xfrm>
          <a:custGeom>
            <a:avLst/>
            <a:gdLst/>
            <a:ahLst/>
            <a:cxnLst/>
            <a:rect l="l" t="t" r="r" b="b"/>
            <a:pathLst>
              <a:path w="960119" h="747395">
                <a:moveTo>
                  <a:pt x="959649" y="0"/>
                </a:moveTo>
                <a:lnTo>
                  <a:pt x="0" y="747098"/>
                </a:lnTo>
                <a:lnTo>
                  <a:pt x="27228" y="747098"/>
                </a:lnTo>
                <a:lnTo>
                  <a:pt x="959649" y="21098"/>
                </a:lnTo>
                <a:lnTo>
                  <a:pt x="959649" y="0"/>
                </a:lnTo>
                <a:close/>
              </a:path>
            </a:pathLst>
          </a:custGeom>
          <a:solidFill>
            <a:srgbClr val="4C2A13">
              <a:alpha val="38819"/>
            </a:srgbClr>
          </a:solidFill>
        </p:spPr>
        <p:txBody>
          <a:bodyPr wrap="square" lIns="0" tIns="0" rIns="0" bIns="0" rtlCol="0"/>
          <a:lstStyle/>
          <a:p>
            <a:endParaRPr/>
          </a:p>
        </p:txBody>
      </p:sp>
      <p:sp>
        <p:nvSpPr>
          <p:cNvPr id="32" name="bg object 32"/>
          <p:cNvSpPr/>
          <p:nvPr/>
        </p:nvSpPr>
        <p:spPr>
          <a:xfrm>
            <a:off x="17328285" y="9539847"/>
            <a:ext cx="960119" cy="747395"/>
          </a:xfrm>
          <a:custGeom>
            <a:avLst/>
            <a:gdLst/>
            <a:ahLst/>
            <a:cxnLst/>
            <a:rect l="l" t="t" r="r" b="b"/>
            <a:pathLst>
              <a:path w="960119" h="747395">
                <a:moveTo>
                  <a:pt x="27229" y="747150"/>
                </a:moveTo>
                <a:lnTo>
                  <a:pt x="959740" y="21098"/>
                </a:lnTo>
              </a:path>
              <a:path w="960119" h="747395">
                <a:moveTo>
                  <a:pt x="959740" y="0"/>
                </a:moveTo>
                <a:lnTo>
                  <a:pt x="0" y="747150"/>
                </a:lnTo>
              </a:path>
            </a:pathLst>
          </a:custGeom>
          <a:ln w="3175">
            <a:solidFill>
              <a:srgbClr val="FFFFFF"/>
            </a:solidFill>
          </a:ln>
        </p:spPr>
        <p:txBody>
          <a:bodyPr wrap="square" lIns="0" tIns="0" rIns="0" bIns="0" rtlCol="0"/>
          <a:lstStyle/>
          <a:p>
            <a:endParaRPr/>
          </a:p>
        </p:txBody>
      </p:sp>
      <p:sp>
        <p:nvSpPr>
          <p:cNvPr id="33" name="bg object 33"/>
          <p:cNvSpPr/>
          <p:nvPr/>
        </p:nvSpPr>
        <p:spPr>
          <a:xfrm>
            <a:off x="17895452" y="9981383"/>
            <a:ext cx="393065" cy="306070"/>
          </a:xfrm>
          <a:custGeom>
            <a:avLst/>
            <a:gdLst/>
            <a:ahLst/>
            <a:cxnLst/>
            <a:rect l="l" t="t" r="r" b="b"/>
            <a:pathLst>
              <a:path w="393065" h="306070">
                <a:moveTo>
                  <a:pt x="392571" y="0"/>
                </a:moveTo>
                <a:lnTo>
                  <a:pt x="0" y="305614"/>
                </a:lnTo>
                <a:lnTo>
                  <a:pt x="28364" y="305614"/>
                </a:lnTo>
                <a:lnTo>
                  <a:pt x="392571" y="22081"/>
                </a:lnTo>
                <a:lnTo>
                  <a:pt x="392571" y="0"/>
                </a:lnTo>
                <a:close/>
              </a:path>
            </a:pathLst>
          </a:custGeom>
          <a:solidFill>
            <a:srgbClr val="4C2A13">
              <a:alpha val="38819"/>
            </a:srgbClr>
          </a:solidFill>
        </p:spPr>
        <p:txBody>
          <a:bodyPr wrap="square" lIns="0" tIns="0" rIns="0" bIns="0" rtlCol="0"/>
          <a:lstStyle/>
          <a:p>
            <a:endParaRPr/>
          </a:p>
        </p:txBody>
      </p:sp>
      <p:sp>
        <p:nvSpPr>
          <p:cNvPr id="34" name="bg object 34"/>
          <p:cNvSpPr/>
          <p:nvPr/>
        </p:nvSpPr>
        <p:spPr>
          <a:xfrm>
            <a:off x="17895409" y="9981342"/>
            <a:ext cx="393065" cy="306070"/>
          </a:xfrm>
          <a:custGeom>
            <a:avLst/>
            <a:gdLst/>
            <a:ahLst/>
            <a:cxnLst/>
            <a:rect l="l" t="t" r="r" b="b"/>
            <a:pathLst>
              <a:path w="393065" h="306070">
                <a:moveTo>
                  <a:pt x="28364" y="305655"/>
                </a:moveTo>
                <a:lnTo>
                  <a:pt x="392616" y="22081"/>
                </a:lnTo>
              </a:path>
              <a:path w="393065" h="306070">
                <a:moveTo>
                  <a:pt x="392616" y="0"/>
                </a:moveTo>
                <a:lnTo>
                  <a:pt x="0" y="305655"/>
                </a:lnTo>
              </a:path>
            </a:pathLst>
          </a:custGeom>
          <a:ln w="3175">
            <a:solidFill>
              <a:srgbClr val="FFFFFF"/>
            </a:solidFill>
          </a:ln>
        </p:spPr>
        <p:txBody>
          <a:bodyPr wrap="square" lIns="0" tIns="0" rIns="0" bIns="0" rtlCol="0"/>
          <a:lstStyle/>
          <a:p>
            <a:endParaRPr/>
          </a:p>
        </p:txBody>
      </p:sp>
      <p:sp>
        <p:nvSpPr>
          <p:cNvPr id="35" name="bg object 35"/>
          <p:cNvSpPr/>
          <p:nvPr/>
        </p:nvSpPr>
        <p:spPr>
          <a:xfrm>
            <a:off x="0" y="0"/>
            <a:ext cx="3982720" cy="3292475"/>
          </a:xfrm>
          <a:custGeom>
            <a:avLst/>
            <a:gdLst/>
            <a:ahLst/>
            <a:cxnLst/>
            <a:rect l="l" t="t" r="r" b="b"/>
            <a:pathLst>
              <a:path w="3982720" h="3292475">
                <a:moveTo>
                  <a:pt x="3982219" y="0"/>
                </a:moveTo>
                <a:lnTo>
                  <a:pt x="0" y="0"/>
                </a:lnTo>
                <a:lnTo>
                  <a:pt x="0" y="3292411"/>
                </a:lnTo>
                <a:lnTo>
                  <a:pt x="30941" y="3278110"/>
                </a:lnTo>
                <a:lnTo>
                  <a:pt x="33104" y="3276675"/>
                </a:lnTo>
                <a:lnTo>
                  <a:pt x="61183" y="3266591"/>
                </a:lnTo>
                <a:lnTo>
                  <a:pt x="67540" y="3265560"/>
                </a:lnTo>
                <a:lnTo>
                  <a:pt x="90700" y="3255072"/>
                </a:lnTo>
                <a:lnTo>
                  <a:pt x="92863" y="3253637"/>
                </a:lnTo>
                <a:lnTo>
                  <a:pt x="109748" y="3229078"/>
                </a:lnTo>
                <a:lnTo>
                  <a:pt x="117252" y="3193247"/>
                </a:lnTo>
                <a:lnTo>
                  <a:pt x="118681" y="3149451"/>
                </a:lnTo>
                <a:lnTo>
                  <a:pt x="117341" y="3100996"/>
                </a:lnTo>
                <a:lnTo>
                  <a:pt x="115587" y="3053339"/>
                </a:lnTo>
                <a:lnTo>
                  <a:pt x="116802" y="3009192"/>
                </a:lnTo>
                <a:lnTo>
                  <a:pt x="124227" y="2972607"/>
                </a:lnTo>
                <a:lnTo>
                  <a:pt x="141103" y="2947631"/>
                </a:lnTo>
                <a:lnTo>
                  <a:pt x="142542" y="2946919"/>
                </a:lnTo>
                <a:lnTo>
                  <a:pt x="143981" y="2945484"/>
                </a:lnTo>
                <a:lnTo>
                  <a:pt x="185741" y="2920451"/>
                </a:lnTo>
                <a:lnTo>
                  <a:pt x="229229" y="2901296"/>
                </a:lnTo>
                <a:lnTo>
                  <a:pt x="273581" y="2887672"/>
                </a:lnTo>
                <a:lnTo>
                  <a:pt x="317932" y="2879234"/>
                </a:lnTo>
                <a:lnTo>
                  <a:pt x="361419" y="2875634"/>
                </a:lnTo>
                <a:lnTo>
                  <a:pt x="403272" y="2874380"/>
                </a:lnTo>
                <a:lnTo>
                  <a:pt x="424500" y="2871795"/>
                </a:lnTo>
                <a:lnTo>
                  <a:pt x="466112" y="2854014"/>
                </a:lnTo>
                <a:lnTo>
                  <a:pt x="496419" y="2825504"/>
                </a:lnTo>
                <a:lnTo>
                  <a:pt x="511898" y="2796437"/>
                </a:lnTo>
                <a:lnTo>
                  <a:pt x="508456" y="2783464"/>
                </a:lnTo>
                <a:lnTo>
                  <a:pt x="504878" y="2770426"/>
                </a:lnTo>
                <a:lnTo>
                  <a:pt x="501572" y="2757252"/>
                </a:lnTo>
                <a:lnTo>
                  <a:pt x="498941" y="2743872"/>
                </a:lnTo>
                <a:lnTo>
                  <a:pt x="511495" y="2740398"/>
                </a:lnTo>
                <a:lnTo>
                  <a:pt x="523240" y="2735506"/>
                </a:lnTo>
                <a:lnTo>
                  <a:pt x="573053" y="2693006"/>
                </a:lnTo>
                <a:lnTo>
                  <a:pt x="597298" y="2655682"/>
                </a:lnTo>
                <a:lnTo>
                  <a:pt x="618432" y="2612930"/>
                </a:lnTo>
                <a:lnTo>
                  <a:pt x="637852" y="2567369"/>
                </a:lnTo>
                <a:lnTo>
                  <a:pt x="656958" y="2521620"/>
                </a:lnTo>
                <a:lnTo>
                  <a:pt x="677148" y="2478303"/>
                </a:lnTo>
                <a:lnTo>
                  <a:pt x="699819" y="2440037"/>
                </a:lnTo>
                <a:lnTo>
                  <a:pt x="858936" y="2371648"/>
                </a:lnTo>
                <a:lnTo>
                  <a:pt x="867374" y="2360226"/>
                </a:lnTo>
                <a:lnTo>
                  <a:pt x="899979" y="2327718"/>
                </a:lnTo>
                <a:lnTo>
                  <a:pt x="933728" y="2309810"/>
                </a:lnTo>
                <a:lnTo>
                  <a:pt x="948680" y="2309193"/>
                </a:lnTo>
                <a:lnTo>
                  <a:pt x="964905" y="2309193"/>
                </a:lnTo>
                <a:lnTo>
                  <a:pt x="972382" y="2297413"/>
                </a:lnTo>
                <a:lnTo>
                  <a:pt x="983498" y="2278760"/>
                </a:lnTo>
                <a:lnTo>
                  <a:pt x="994072" y="2260107"/>
                </a:lnTo>
                <a:lnTo>
                  <a:pt x="1004376" y="2241320"/>
                </a:lnTo>
                <a:lnTo>
                  <a:pt x="1042744" y="2241320"/>
                </a:lnTo>
                <a:lnTo>
                  <a:pt x="1102085" y="2227756"/>
                </a:lnTo>
                <a:lnTo>
                  <a:pt x="1138748" y="2204514"/>
                </a:lnTo>
                <a:lnTo>
                  <a:pt x="1156219" y="2150308"/>
                </a:lnTo>
                <a:lnTo>
                  <a:pt x="1150808" y="2123242"/>
                </a:lnTo>
                <a:lnTo>
                  <a:pt x="1141481" y="2097795"/>
                </a:lnTo>
                <a:lnTo>
                  <a:pt x="1131817" y="2073566"/>
                </a:lnTo>
                <a:lnTo>
                  <a:pt x="1132470" y="2046273"/>
                </a:lnTo>
                <a:lnTo>
                  <a:pt x="1145443" y="2003802"/>
                </a:lnTo>
                <a:lnTo>
                  <a:pt x="1166736" y="1953413"/>
                </a:lnTo>
                <a:lnTo>
                  <a:pt x="1192350" y="1902364"/>
                </a:lnTo>
                <a:lnTo>
                  <a:pt x="1218283" y="1857915"/>
                </a:lnTo>
                <a:lnTo>
                  <a:pt x="1240537" y="1827326"/>
                </a:lnTo>
                <a:lnTo>
                  <a:pt x="1238691" y="1823569"/>
                </a:lnTo>
                <a:lnTo>
                  <a:pt x="1274692" y="1792658"/>
                </a:lnTo>
                <a:lnTo>
                  <a:pt x="1327791" y="1769603"/>
                </a:lnTo>
                <a:lnTo>
                  <a:pt x="1346377" y="1766848"/>
                </a:lnTo>
                <a:lnTo>
                  <a:pt x="1364051" y="1766848"/>
                </a:lnTo>
                <a:lnTo>
                  <a:pt x="1377877" y="1764778"/>
                </a:lnTo>
                <a:lnTo>
                  <a:pt x="1393758" y="1759254"/>
                </a:lnTo>
                <a:lnTo>
                  <a:pt x="1408290" y="1750287"/>
                </a:lnTo>
                <a:lnTo>
                  <a:pt x="1411897" y="1748128"/>
                </a:lnTo>
                <a:lnTo>
                  <a:pt x="1435775" y="1702775"/>
                </a:lnTo>
                <a:lnTo>
                  <a:pt x="1439252" y="1688362"/>
                </a:lnTo>
                <a:lnTo>
                  <a:pt x="1443238" y="1679847"/>
                </a:lnTo>
                <a:lnTo>
                  <a:pt x="1499870" y="1633810"/>
                </a:lnTo>
                <a:lnTo>
                  <a:pt x="1533755" y="1616093"/>
                </a:lnTo>
                <a:lnTo>
                  <a:pt x="1573174" y="1599081"/>
                </a:lnTo>
                <a:lnTo>
                  <a:pt x="1599171" y="1593211"/>
                </a:lnTo>
                <a:lnTo>
                  <a:pt x="1654800" y="1577485"/>
                </a:lnTo>
                <a:lnTo>
                  <a:pt x="1716235" y="1556358"/>
                </a:lnTo>
                <a:lnTo>
                  <a:pt x="1759648" y="1534286"/>
                </a:lnTo>
                <a:lnTo>
                  <a:pt x="1762531" y="1532127"/>
                </a:lnTo>
                <a:lnTo>
                  <a:pt x="1764690" y="1530679"/>
                </a:lnTo>
                <a:lnTo>
                  <a:pt x="1765414" y="1529244"/>
                </a:lnTo>
                <a:lnTo>
                  <a:pt x="1784134" y="1529244"/>
                </a:lnTo>
                <a:lnTo>
                  <a:pt x="1796947" y="1507408"/>
                </a:lnTo>
                <a:lnTo>
                  <a:pt x="1806722" y="1473896"/>
                </a:lnTo>
                <a:lnTo>
                  <a:pt x="1817443" y="1439438"/>
                </a:lnTo>
                <a:lnTo>
                  <a:pt x="1833092" y="1414766"/>
                </a:lnTo>
                <a:lnTo>
                  <a:pt x="1838696" y="1409795"/>
                </a:lnTo>
                <a:lnTo>
                  <a:pt x="1849091" y="1399582"/>
                </a:lnTo>
                <a:lnTo>
                  <a:pt x="1854695" y="1394611"/>
                </a:lnTo>
                <a:lnTo>
                  <a:pt x="1859013" y="1391728"/>
                </a:lnTo>
                <a:lnTo>
                  <a:pt x="1861172" y="1391004"/>
                </a:lnTo>
                <a:lnTo>
                  <a:pt x="1880231" y="1388530"/>
                </a:lnTo>
                <a:lnTo>
                  <a:pt x="1992600" y="1388530"/>
                </a:lnTo>
                <a:lnTo>
                  <a:pt x="1992964" y="1388090"/>
                </a:lnTo>
                <a:lnTo>
                  <a:pt x="2011294" y="1344210"/>
                </a:lnTo>
                <a:lnTo>
                  <a:pt x="2016696" y="1306765"/>
                </a:lnTo>
                <a:lnTo>
                  <a:pt x="2036847" y="1306765"/>
                </a:lnTo>
                <a:lnTo>
                  <a:pt x="2065764" y="1277309"/>
                </a:lnTo>
                <a:lnTo>
                  <a:pt x="2070174" y="1251055"/>
                </a:lnTo>
                <a:lnTo>
                  <a:pt x="2068329" y="1218387"/>
                </a:lnTo>
                <a:lnTo>
                  <a:pt x="2069973" y="1201647"/>
                </a:lnTo>
                <a:lnTo>
                  <a:pt x="2091575" y="1167802"/>
                </a:lnTo>
                <a:lnTo>
                  <a:pt x="2114757" y="1159097"/>
                </a:lnTo>
                <a:lnTo>
                  <a:pt x="2122026" y="1159097"/>
                </a:lnTo>
                <a:lnTo>
                  <a:pt x="2123230" y="1146457"/>
                </a:lnTo>
                <a:lnTo>
                  <a:pt x="2128293" y="1131451"/>
                </a:lnTo>
                <a:lnTo>
                  <a:pt x="2136596" y="1116984"/>
                </a:lnTo>
                <a:lnTo>
                  <a:pt x="2147735" y="1103730"/>
                </a:lnTo>
                <a:lnTo>
                  <a:pt x="2182606" y="1098038"/>
                </a:lnTo>
                <a:lnTo>
                  <a:pt x="2235568" y="1079249"/>
                </a:lnTo>
                <a:lnTo>
                  <a:pt x="2290692" y="1061002"/>
                </a:lnTo>
                <a:lnTo>
                  <a:pt x="2332050" y="1056931"/>
                </a:lnTo>
                <a:lnTo>
                  <a:pt x="2330608" y="1025476"/>
                </a:lnTo>
                <a:lnTo>
                  <a:pt x="2349147" y="972150"/>
                </a:lnTo>
                <a:lnTo>
                  <a:pt x="2373359" y="916394"/>
                </a:lnTo>
                <a:lnTo>
                  <a:pt x="2388933" y="877645"/>
                </a:lnTo>
                <a:lnTo>
                  <a:pt x="2430597" y="868316"/>
                </a:lnTo>
                <a:lnTo>
                  <a:pt x="2470445" y="863896"/>
                </a:lnTo>
                <a:lnTo>
                  <a:pt x="2853568" y="831552"/>
                </a:lnTo>
                <a:lnTo>
                  <a:pt x="2918445" y="825218"/>
                </a:lnTo>
                <a:lnTo>
                  <a:pt x="2981142" y="818238"/>
                </a:lnTo>
                <a:lnTo>
                  <a:pt x="3040355" y="810528"/>
                </a:lnTo>
                <a:lnTo>
                  <a:pt x="3094781" y="802006"/>
                </a:lnTo>
                <a:lnTo>
                  <a:pt x="3143115" y="792589"/>
                </a:lnTo>
                <a:lnTo>
                  <a:pt x="3184052" y="782194"/>
                </a:lnTo>
                <a:lnTo>
                  <a:pt x="3238525" y="758138"/>
                </a:lnTo>
                <a:lnTo>
                  <a:pt x="3242132" y="754531"/>
                </a:lnTo>
                <a:lnTo>
                  <a:pt x="3293516" y="723121"/>
                </a:lnTo>
                <a:lnTo>
                  <a:pt x="3318974" y="707854"/>
                </a:lnTo>
                <a:lnTo>
                  <a:pt x="3344367" y="693330"/>
                </a:lnTo>
                <a:lnTo>
                  <a:pt x="3343308" y="668502"/>
                </a:lnTo>
                <a:lnTo>
                  <a:pt x="3357931" y="618303"/>
                </a:lnTo>
                <a:lnTo>
                  <a:pt x="3382276" y="583831"/>
                </a:lnTo>
                <a:lnTo>
                  <a:pt x="3391344" y="572637"/>
                </a:lnTo>
                <a:lnTo>
                  <a:pt x="3399603" y="560769"/>
                </a:lnTo>
                <a:lnTo>
                  <a:pt x="3405568" y="547889"/>
                </a:lnTo>
                <a:lnTo>
                  <a:pt x="3424019" y="517219"/>
                </a:lnTo>
                <a:lnTo>
                  <a:pt x="3459545" y="470996"/>
                </a:lnTo>
                <a:lnTo>
                  <a:pt x="3500533" y="419589"/>
                </a:lnTo>
                <a:lnTo>
                  <a:pt x="3535370" y="373366"/>
                </a:lnTo>
                <a:lnTo>
                  <a:pt x="3552444" y="342695"/>
                </a:lnTo>
                <a:lnTo>
                  <a:pt x="3558350" y="328947"/>
                </a:lnTo>
                <a:lnTo>
                  <a:pt x="3567831" y="315873"/>
                </a:lnTo>
                <a:lnTo>
                  <a:pt x="3579877" y="303608"/>
                </a:lnTo>
                <a:lnTo>
                  <a:pt x="3593477" y="292289"/>
                </a:lnTo>
                <a:lnTo>
                  <a:pt x="3599967" y="287260"/>
                </a:lnTo>
                <a:lnTo>
                  <a:pt x="3606444" y="282929"/>
                </a:lnTo>
                <a:lnTo>
                  <a:pt x="3612921" y="277887"/>
                </a:lnTo>
                <a:lnTo>
                  <a:pt x="3646916" y="255347"/>
                </a:lnTo>
                <a:lnTo>
                  <a:pt x="3703843" y="214310"/>
                </a:lnTo>
                <a:lnTo>
                  <a:pt x="3749800" y="178617"/>
                </a:lnTo>
                <a:lnTo>
                  <a:pt x="3788562" y="146910"/>
                </a:lnTo>
                <a:lnTo>
                  <a:pt x="3823508" y="117255"/>
                </a:lnTo>
                <a:lnTo>
                  <a:pt x="3840891" y="102843"/>
                </a:lnTo>
                <a:lnTo>
                  <a:pt x="3858947" y="88298"/>
                </a:lnTo>
                <a:lnTo>
                  <a:pt x="3877881" y="73417"/>
                </a:lnTo>
                <a:lnTo>
                  <a:pt x="3910068" y="48985"/>
                </a:lnTo>
                <a:lnTo>
                  <a:pt x="3947452" y="22659"/>
                </a:lnTo>
                <a:lnTo>
                  <a:pt x="3982219" y="0"/>
                </a:lnTo>
                <a:close/>
              </a:path>
              <a:path w="3982720" h="3292475">
                <a:moveTo>
                  <a:pt x="964905" y="2309193"/>
                </a:moveTo>
                <a:lnTo>
                  <a:pt x="948680" y="2309193"/>
                </a:lnTo>
                <a:lnTo>
                  <a:pt x="960457" y="2316199"/>
                </a:lnTo>
                <a:lnTo>
                  <a:pt x="964905" y="2309193"/>
                </a:lnTo>
                <a:close/>
              </a:path>
              <a:path w="3982720" h="3292475">
                <a:moveTo>
                  <a:pt x="1042744" y="2241320"/>
                </a:moveTo>
                <a:lnTo>
                  <a:pt x="1004376" y="2241320"/>
                </a:lnTo>
                <a:lnTo>
                  <a:pt x="1034696" y="2242379"/>
                </a:lnTo>
                <a:lnTo>
                  <a:pt x="1042744" y="2241320"/>
                </a:lnTo>
                <a:close/>
              </a:path>
              <a:path w="3982720" h="3292475">
                <a:moveTo>
                  <a:pt x="1364051" y="1766848"/>
                </a:moveTo>
                <a:lnTo>
                  <a:pt x="1346377" y="1766848"/>
                </a:lnTo>
                <a:lnTo>
                  <a:pt x="1361723" y="1767197"/>
                </a:lnTo>
                <a:lnTo>
                  <a:pt x="1364051" y="1766848"/>
                </a:lnTo>
                <a:close/>
              </a:path>
              <a:path w="3982720" h="3292475">
                <a:moveTo>
                  <a:pt x="1784134" y="1529244"/>
                </a:moveTo>
                <a:lnTo>
                  <a:pt x="1765414" y="1529244"/>
                </a:lnTo>
                <a:lnTo>
                  <a:pt x="1773326" y="1533562"/>
                </a:lnTo>
                <a:lnTo>
                  <a:pt x="1779092" y="1532851"/>
                </a:lnTo>
                <a:lnTo>
                  <a:pt x="1784134" y="1529244"/>
                </a:lnTo>
                <a:close/>
              </a:path>
              <a:path w="3982720" h="3292475">
                <a:moveTo>
                  <a:pt x="1992600" y="1388530"/>
                </a:moveTo>
                <a:lnTo>
                  <a:pt x="1880231" y="1388530"/>
                </a:lnTo>
                <a:lnTo>
                  <a:pt x="1895913" y="1397667"/>
                </a:lnTo>
                <a:lnTo>
                  <a:pt x="1910785" y="1410855"/>
                </a:lnTo>
                <a:lnTo>
                  <a:pt x="1927415" y="1420532"/>
                </a:lnTo>
                <a:lnTo>
                  <a:pt x="1939202" y="1421305"/>
                </a:lnTo>
                <a:lnTo>
                  <a:pt x="1951532" y="1418636"/>
                </a:lnTo>
                <a:lnTo>
                  <a:pt x="1963862" y="1413134"/>
                </a:lnTo>
                <a:lnTo>
                  <a:pt x="1975650" y="1405406"/>
                </a:lnTo>
                <a:lnTo>
                  <a:pt x="1981959" y="1400175"/>
                </a:lnTo>
                <a:lnTo>
                  <a:pt x="1987799" y="1394335"/>
                </a:lnTo>
                <a:lnTo>
                  <a:pt x="1992600" y="1388530"/>
                </a:lnTo>
                <a:close/>
              </a:path>
              <a:path w="3982720" h="3292475">
                <a:moveTo>
                  <a:pt x="2036847" y="1306765"/>
                </a:moveTo>
                <a:lnTo>
                  <a:pt x="2016696" y="1306765"/>
                </a:lnTo>
                <a:lnTo>
                  <a:pt x="2023239" y="1309411"/>
                </a:lnTo>
                <a:lnTo>
                  <a:pt x="2030730" y="1309018"/>
                </a:lnTo>
                <a:lnTo>
                  <a:pt x="2036847" y="1306765"/>
                </a:lnTo>
                <a:close/>
              </a:path>
              <a:path w="3982720" h="3292475">
                <a:moveTo>
                  <a:pt x="2122026" y="1159097"/>
                </a:moveTo>
                <a:lnTo>
                  <a:pt x="2114757" y="1159097"/>
                </a:lnTo>
                <a:lnTo>
                  <a:pt x="2121814" y="1161325"/>
                </a:lnTo>
                <a:lnTo>
                  <a:pt x="2122026" y="1159097"/>
                </a:lnTo>
                <a:close/>
              </a:path>
            </a:pathLst>
          </a:custGeom>
          <a:solidFill>
            <a:srgbClr val="FCFDFC"/>
          </a:solidFill>
        </p:spPr>
        <p:txBody>
          <a:bodyPr wrap="square" lIns="0" tIns="0" rIns="0" bIns="0" rtlCol="0"/>
          <a:lstStyle/>
          <a:p>
            <a:endParaRPr/>
          </a:p>
        </p:txBody>
      </p:sp>
      <p:sp>
        <p:nvSpPr>
          <p:cNvPr id="36" name="bg object 36"/>
          <p:cNvSpPr/>
          <p:nvPr/>
        </p:nvSpPr>
        <p:spPr>
          <a:xfrm>
            <a:off x="0" y="1257"/>
            <a:ext cx="3969385" cy="3263900"/>
          </a:xfrm>
          <a:custGeom>
            <a:avLst/>
            <a:gdLst/>
            <a:ahLst/>
            <a:cxnLst/>
            <a:rect l="l" t="t" r="r" b="b"/>
            <a:pathLst>
              <a:path w="3969385" h="3263900">
                <a:moveTo>
                  <a:pt x="90700" y="2971800"/>
                </a:moveTo>
                <a:lnTo>
                  <a:pt x="0" y="3048000"/>
                </a:lnTo>
                <a:lnTo>
                  <a:pt x="0" y="3225800"/>
                </a:lnTo>
                <a:lnTo>
                  <a:pt x="8622" y="3238500"/>
                </a:lnTo>
                <a:lnTo>
                  <a:pt x="23832" y="3263900"/>
                </a:lnTo>
                <a:lnTo>
                  <a:pt x="77023" y="3263900"/>
                </a:lnTo>
                <a:lnTo>
                  <a:pt x="93381" y="3225800"/>
                </a:lnTo>
                <a:lnTo>
                  <a:pt x="99343" y="3187700"/>
                </a:lnTo>
                <a:lnTo>
                  <a:pt x="98285" y="3136900"/>
                </a:lnTo>
                <a:lnTo>
                  <a:pt x="93583" y="3086100"/>
                </a:lnTo>
                <a:lnTo>
                  <a:pt x="91817" y="3060700"/>
                </a:lnTo>
                <a:lnTo>
                  <a:pt x="90253" y="3022600"/>
                </a:lnTo>
                <a:lnTo>
                  <a:pt x="89633" y="2997200"/>
                </a:lnTo>
                <a:lnTo>
                  <a:pt x="90700" y="2971800"/>
                </a:lnTo>
                <a:close/>
              </a:path>
              <a:path w="3969385" h="3263900">
                <a:moveTo>
                  <a:pt x="2273007" y="838200"/>
                </a:moveTo>
                <a:lnTo>
                  <a:pt x="0" y="2603500"/>
                </a:lnTo>
                <a:lnTo>
                  <a:pt x="0" y="3022600"/>
                </a:lnTo>
                <a:lnTo>
                  <a:pt x="92863" y="2959100"/>
                </a:lnTo>
                <a:lnTo>
                  <a:pt x="96127" y="2946400"/>
                </a:lnTo>
                <a:lnTo>
                  <a:pt x="100604" y="2933700"/>
                </a:lnTo>
                <a:lnTo>
                  <a:pt x="106432" y="2921000"/>
                </a:lnTo>
                <a:lnTo>
                  <a:pt x="113744" y="2908300"/>
                </a:lnTo>
                <a:lnTo>
                  <a:pt x="115183" y="2908300"/>
                </a:lnTo>
                <a:lnTo>
                  <a:pt x="137041" y="2895600"/>
                </a:lnTo>
                <a:lnTo>
                  <a:pt x="159372" y="2882900"/>
                </a:lnTo>
                <a:lnTo>
                  <a:pt x="182110" y="2870200"/>
                </a:lnTo>
                <a:lnTo>
                  <a:pt x="205185" y="2870200"/>
                </a:lnTo>
                <a:lnTo>
                  <a:pt x="545743" y="2603500"/>
                </a:lnTo>
                <a:lnTo>
                  <a:pt x="556115" y="2552700"/>
                </a:lnTo>
                <a:lnTo>
                  <a:pt x="564795" y="2489200"/>
                </a:lnTo>
                <a:lnTo>
                  <a:pt x="574408" y="2438400"/>
                </a:lnTo>
                <a:lnTo>
                  <a:pt x="587581" y="2387600"/>
                </a:lnTo>
                <a:lnTo>
                  <a:pt x="606940" y="2349500"/>
                </a:lnTo>
                <a:lnTo>
                  <a:pt x="766057" y="2286000"/>
                </a:lnTo>
                <a:lnTo>
                  <a:pt x="774810" y="2273300"/>
                </a:lnTo>
                <a:lnTo>
                  <a:pt x="784778" y="2260600"/>
                </a:lnTo>
                <a:lnTo>
                  <a:pt x="795826" y="2247900"/>
                </a:lnTo>
                <a:lnTo>
                  <a:pt x="807819" y="2235200"/>
                </a:lnTo>
                <a:lnTo>
                  <a:pt x="824469" y="2222500"/>
                </a:lnTo>
                <a:lnTo>
                  <a:pt x="869017" y="2222500"/>
                </a:lnTo>
                <a:lnTo>
                  <a:pt x="879616" y="2209800"/>
                </a:lnTo>
                <a:lnTo>
                  <a:pt x="890619" y="2184400"/>
                </a:lnTo>
                <a:lnTo>
                  <a:pt x="901621" y="2171700"/>
                </a:lnTo>
                <a:lnTo>
                  <a:pt x="912216" y="2146300"/>
                </a:lnTo>
                <a:lnTo>
                  <a:pt x="976746" y="2146300"/>
                </a:lnTo>
                <a:lnTo>
                  <a:pt x="1009517" y="2133600"/>
                </a:lnTo>
                <a:lnTo>
                  <a:pt x="1037496" y="2120900"/>
                </a:lnTo>
                <a:lnTo>
                  <a:pt x="1045573" y="2120900"/>
                </a:lnTo>
                <a:lnTo>
                  <a:pt x="1052436" y="2108200"/>
                </a:lnTo>
                <a:lnTo>
                  <a:pt x="1057949" y="2095500"/>
                </a:lnTo>
                <a:lnTo>
                  <a:pt x="1061977" y="2082800"/>
                </a:lnTo>
                <a:lnTo>
                  <a:pt x="1069903" y="2044700"/>
                </a:lnTo>
                <a:lnTo>
                  <a:pt x="1082011" y="1993900"/>
                </a:lnTo>
                <a:lnTo>
                  <a:pt x="1097643" y="1930400"/>
                </a:lnTo>
                <a:lnTo>
                  <a:pt x="1116144" y="1879600"/>
                </a:lnTo>
                <a:lnTo>
                  <a:pt x="1136858" y="1841500"/>
                </a:lnTo>
                <a:lnTo>
                  <a:pt x="1134810" y="1828800"/>
                </a:lnTo>
                <a:lnTo>
                  <a:pt x="1142617" y="1816100"/>
                </a:lnTo>
                <a:lnTo>
                  <a:pt x="1156905" y="1790700"/>
                </a:lnTo>
                <a:lnTo>
                  <a:pt x="1174299" y="1778000"/>
                </a:lnTo>
                <a:lnTo>
                  <a:pt x="1182216" y="1765300"/>
                </a:lnTo>
                <a:lnTo>
                  <a:pt x="1195174" y="1765300"/>
                </a:lnTo>
                <a:lnTo>
                  <a:pt x="1218698" y="1752600"/>
                </a:lnTo>
                <a:lnTo>
                  <a:pt x="1248363" y="1739900"/>
                </a:lnTo>
                <a:lnTo>
                  <a:pt x="1277894" y="1714500"/>
                </a:lnTo>
                <a:lnTo>
                  <a:pt x="1419313" y="1714500"/>
                </a:lnTo>
                <a:lnTo>
                  <a:pt x="1417118" y="1701800"/>
                </a:lnTo>
                <a:lnTo>
                  <a:pt x="1411378" y="1676400"/>
                </a:lnTo>
                <a:lnTo>
                  <a:pt x="1411173" y="1651000"/>
                </a:lnTo>
                <a:lnTo>
                  <a:pt x="1418578" y="1638300"/>
                </a:lnTo>
                <a:lnTo>
                  <a:pt x="1428816" y="1625600"/>
                </a:lnTo>
                <a:lnTo>
                  <a:pt x="1441755" y="1612900"/>
                </a:lnTo>
                <a:lnTo>
                  <a:pt x="1457261" y="1600200"/>
                </a:lnTo>
                <a:lnTo>
                  <a:pt x="1471276" y="1587500"/>
                </a:lnTo>
                <a:lnTo>
                  <a:pt x="1486236" y="1574800"/>
                </a:lnTo>
                <a:lnTo>
                  <a:pt x="1502006" y="1574800"/>
                </a:lnTo>
                <a:lnTo>
                  <a:pt x="1518450" y="1562100"/>
                </a:lnTo>
                <a:lnTo>
                  <a:pt x="1513408" y="1549400"/>
                </a:lnTo>
                <a:lnTo>
                  <a:pt x="1643462" y="1549400"/>
                </a:lnTo>
                <a:lnTo>
                  <a:pt x="1688384" y="1536700"/>
                </a:lnTo>
                <a:lnTo>
                  <a:pt x="1723656" y="1511300"/>
                </a:lnTo>
                <a:lnTo>
                  <a:pt x="1735175" y="1498600"/>
                </a:lnTo>
                <a:lnTo>
                  <a:pt x="1754619" y="1498600"/>
                </a:lnTo>
                <a:lnTo>
                  <a:pt x="1767645" y="1473200"/>
                </a:lnTo>
                <a:lnTo>
                  <a:pt x="1777834" y="1447800"/>
                </a:lnTo>
                <a:lnTo>
                  <a:pt x="1788834" y="1409700"/>
                </a:lnTo>
                <a:lnTo>
                  <a:pt x="1804289" y="1384300"/>
                </a:lnTo>
                <a:lnTo>
                  <a:pt x="1809273" y="1371600"/>
                </a:lnTo>
                <a:lnTo>
                  <a:pt x="1819783" y="1371600"/>
                </a:lnTo>
                <a:lnTo>
                  <a:pt x="1825167" y="1358900"/>
                </a:lnTo>
                <a:lnTo>
                  <a:pt x="1964061" y="1358900"/>
                </a:lnTo>
                <a:lnTo>
                  <a:pt x="1968449" y="1346200"/>
                </a:lnTo>
                <a:lnTo>
                  <a:pt x="1977146" y="1333500"/>
                </a:lnTo>
                <a:lnTo>
                  <a:pt x="1982400" y="1308100"/>
                </a:lnTo>
                <a:lnTo>
                  <a:pt x="1985358" y="1295400"/>
                </a:lnTo>
                <a:lnTo>
                  <a:pt x="1987169" y="1270000"/>
                </a:lnTo>
                <a:lnTo>
                  <a:pt x="2018131" y="1270000"/>
                </a:lnTo>
                <a:lnTo>
                  <a:pt x="2025655" y="1257300"/>
                </a:lnTo>
                <a:lnTo>
                  <a:pt x="2031900" y="1257300"/>
                </a:lnTo>
                <a:lnTo>
                  <a:pt x="2036660" y="1244600"/>
                </a:lnTo>
                <a:lnTo>
                  <a:pt x="2039734" y="1231900"/>
                </a:lnTo>
                <a:lnTo>
                  <a:pt x="2041970" y="1219200"/>
                </a:lnTo>
                <a:lnTo>
                  <a:pt x="2040901" y="1206500"/>
                </a:lnTo>
                <a:lnTo>
                  <a:pt x="2039428" y="1181100"/>
                </a:lnTo>
                <a:lnTo>
                  <a:pt x="2040458" y="1168400"/>
                </a:lnTo>
                <a:lnTo>
                  <a:pt x="2043861" y="1155700"/>
                </a:lnTo>
                <a:lnTo>
                  <a:pt x="2049360" y="1155700"/>
                </a:lnTo>
                <a:lnTo>
                  <a:pt x="2056345" y="1143000"/>
                </a:lnTo>
                <a:lnTo>
                  <a:pt x="2064207" y="1130300"/>
                </a:lnTo>
                <a:lnTo>
                  <a:pt x="2093010" y="1130300"/>
                </a:lnTo>
                <a:lnTo>
                  <a:pt x="2094415" y="1117600"/>
                </a:lnTo>
                <a:lnTo>
                  <a:pt x="2099398" y="1104900"/>
                </a:lnTo>
                <a:lnTo>
                  <a:pt x="2107487" y="1079500"/>
                </a:lnTo>
                <a:lnTo>
                  <a:pt x="2118207" y="1066800"/>
                </a:lnTo>
                <a:lnTo>
                  <a:pt x="2134768" y="1066800"/>
                </a:lnTo>
                <a:lnTo>
                  <a:pt x="2142589" y="1054100"/>
                </a:lnTo>
                <a:lnTo>
                  <a:pt x="2150881" y="1054100"/>
                </a:lnTo>
                <a:lnTo>
                  <a:pt x="2159578" y="1041400"/>
                </a:lnTo>
                <a:lnTo>
                  <a:pt x="2168613" y="1028700"/>
                </a:lnTo>
                <a:lnTo>
                  <a:pt x="2177366" y="1016000"/>
                </a:lnTo>
                <a:lnTo>
                  <a:pt x="2195142" y="990600"/>
                </a:lnTo>
                <a:lnTo>
                  <a:pt x="2203894" y="990600"/>
                </a:lnTo>
                <a:lnTo>
                  <a:pt x="2211331" y="977900"/>
                </a:lnTo>
                <a:lnTo>
                  <a:pt x="2232685" y="977900"/>
                </a:lnTo>
                <a:lnTo>
                  <a:pt x="2222336" y="965200"/>
                </a:lnTo>
                <a:lnTo>
                  <a:pt x="2221166" y="939800"/>
                </a:lnTo>
                <a:lnTo>
                  <a:pt x="2237727" y="889000"/>
                </a:lnTo>
                <a:lnTo>
                  <a:pt x="2263850" y="850900"/>
                </a:lnTo>
                <a:lnTo>
                  <a:pt x="2273007" y="838200"/>
                </a:lnTo>
                <a:close/>
              </a:path>
              <a:path w="3969385" h="3263900">
                <a:moveTo>
                  <a:pt x="542141" y="2628900"/>
                </a:moveTo>
                <a:lnTo>
                  <a:pt x="244063" y="2857500"/>
                </a:lnTo>
                <a:lnTo>
                  <a:pt x="266505" y="2857500"/>
                </a:lnTo>
                <a:lnTo>
                  <a:pt x="288611" y="2844800"/>
                </a:lnTo>
                <a:lnTo>
                  <a:pt x="395395" y="2844800"/>
                </a:lnTo>
                <a:lnTo>
                  <a:pt x="416862" y="2832100"/>
                </a:lnTo>
                <a:lnTo>
                  <a:pt x="430001" y="2832100"/>
                </a:lnTo>
                <a:lnTo>
                  <a:pt x="436909" y="2819400"/>
                </a:lnTo>
                <a:lnTo>
                  <a:pt x="444221" y="2819400"/>
                </a:lnTo>
                <a:lnTo>
                  <a:pt x="456664" y="2806700"/>
                </a:lnTo>
                <a:lnTo>
                  <a:pt x="467621" y="2794000"/>
                </a:lnTo>
                <a:lnTo>
                  <a:pt x="476419" y="2781300"/>
                </a:lnTo>
                <a:lnTo>
                  <a:pt x="482381" y="2768600"/>
                </a:lnTo>
                <a:lnTo>
                  <a:pt x="479354" y="2755900"/>
                </a:lnTo>
                <a:lnTo>
                  <a:pt x="475990" y="2743200"/>
                </a:lnTo>
                <a:lnTo>
                  <a:pt x="472762" y="2730500"/>
                </a:lnTo>
                <a:lnTo>
                  <a:pt x="470142" y="2717800"/>
                </a:lnTo>
                <a:lnTo>
                  <a:pt x="478501" y="2705100"/>
                </a:lnTo>
                <a:lnTo>
                  <a:pt x="493328" y="2705100"/>
                </a:lnTo>
                <a:lnTo>
                  <a:pt x="499661" y="2692400"/>
                </a:lnTo>
                <a:lnTo>
                  <a:pt x="513082" y="2679700"/>
                </a:lnTo>
                <a:lnTo>
                  <a:pt x="524411" y="2667000"/>
                </a:lnTo>
                <a:lnTo>
                  <a:pt x="533984" y="2641600"/>
                </a:lnTo>
                <a:lnTo>
                  <a:pt x="542141" y="2628900"/>
                </a:lnTo>
                <a:close/>
              </a:path>
              <a:path w="3969385" h="3263900">
                <a:moveTo>
                  <a:pt x="3314759" y="0"/>
                </a:moveTo>
                <a:lnTo>
                  <a:pt x="2772292" y="0"/>
                </a:lnTo>
                <a:lnTo>
                  <a:pt x="0" y="2159000"/>
                </a:lnTo>
                <a:lnTo>
                  <a:pt x="0" y="2590800"/>
                </a:lnTo>
                <a:lnTo>
                  <a:pt x="2286685" y="800100"/>
                </a:lnTo>
                <a:lnTo>
                  <a:pt x="2296769" y="800100"/>
                </a:lnTo>
                <a:lnTo>
                  <a:pt x="2301811" y="787400"/>
                </a:lnTo>
                <a:lnTo>
                  <a:pt x="3314759" y="0"/>
                </a:lnTo>
                <a:close/>
              </a:path>
              <a:path w="3969385" h="3263900">
                <a:moveTo>
                  <a:pt x="2747977" y="0"/>
                </a:moveTo>
                <a:lnTo>
                  <a:pt x="2206557" y="0"/>
                </a:lnTo>
                <a:lnTo>
                  <a:pt x="0" y="1727200"/>
                </a:lnTo>
                <a:lnTo>
                  <a:pt x="0" y="2146300"/>
                </a:lnTo>
                <a:lnTo>
                  <a:pt x="2747977" y="0"/>
                </a:lnTo>
                <a:close/>
              </a:path>
              <a:path w="3969385" h="3263900">
                <a:moveTo>
                  <a:pt x="1419313" y="1714500"/>
                </a:moveTo>
                <a:lnTo>
                  <a:pt x="1301013" y="1714500"/>
                </a:lnTo>
                <a:lnTo>
                  <a:pt x="1325808" y="1727200"/>
                </a:lnTo>
                <a:lnTo>
                  <a:pt x="1392951" y="1752600"/>
                </a:lnTo>
                <a:lnTo>
                  <a:pt x="1417662" y="1752600"/>
                </a:lnTo>
                <a:lnTo>
                  <a:pt x="1421508" y="1727200"/>
                </a:lnTo>
                <a:lnTo>
                  <a:pt x="1419313" y="1714500"/>
                </a:lnTo>
                <a:close/>
              </a:path>
              <a:path w="3969385" h="3263900">
                <a:moveTo>
                  <a:pt x="2180377" y="0"/>
                </a:moveTo>
                <a:lnTo>
                  <a:pt x="1638947" y="0"/>
                </a:lnTo>
                <a:lnTo>
                  <a:pt x="0" y="1282700"/>
                </a:lnTo>
                <a:lnTo>
                  <a:pt x="0" y="1701800"/>
                </a:lnTo>
                <a:lnTo>
                  <a:pt x="2180377" y="0"/>
                </a:lnTo>
                <a:close/>
              </a:path>
              <a:path w="3969385" h="3263900">
                <a:moveTo>
                  <a:pt x="1643462" y="1549400"/>
                </a:moveTo>
                <a:lnTo>
                  <a:pt x="1513408" y="1549400"/>
                </a:lnTo>
                <a:lnTo>
                  <a:pt x="1524625" y="1562100"/>
                </a:lnTo>
                <a:lnTo>
                  <a:pt x="1544370" y="1562100"/>
                </a:lnTo>
                <a:lnTo>
                  <a:pt x="1550136" y="1574800"/>
                </a:lnTo>
                <a:lnTo>
                  <a:pt x="1559496" y="1574800"/>
                </a:lnTo>
                <a:lnTo>
                  <a:pt x="1597598" y="1562100"/>
                </a:lnTo>
                <a:lnTo>
                  <a:pt x="1643462" y="1549400"/>
                </a:lnTo>
                <a:close/>
              </a:path>
              <a:path w="3969385" h="3263900">
                <a:moveTo>
                  <a:pt x="1958728" y="1358900"/>
                </a:moveTo>
                <a:lnTo>
                  <a:pt x="1867025" y="1358900"/>
                </a:lnTo>
                <a:lnTo>
                  <a:pt x="1881976" y="1384300"/>
                </a:lnTo>
                <a:lnTo>
                  <a:pt x="1935061" y="1384300"/>
                </a:lnTo>
                <a:lnTo>
                  <a:pt x="1946846" y="1371600"/>
                </a:lnTo>
                <a:lnTo>
                  <a:pt x="1952856" y="1371600"/>
                </a:lnTo>
                <a:lnTo>
                  <a:pt x="1958728" y="1358900"/>
                </a:lnTo>
                <a:close/>
              </a:path>
              <a:path w="3969385" h="3263900">
                <a:moveTo>
                  <a:pt x="2002378" y="1270000"/>
                </a:moveTo>
                <a:lnTo>
                  <a:pt x="1987169" y="1270000"/>
                </a:lnTo>
                <a:lnTo>
                  <a:pt x="1994334" y="1282700"/>
                </a:lnTo>
                <a:lnTo>
                  <a:pt x="2002378" y="1270000"/>
                </a:lnTo>
                <a:close/>
              </a:path>
              <a:path w="3969385" h="3263900">
                <a:moveTo>
                  <a:pt x="1613558" y="0"/>
                </a:moveTo>
                <a:lnTo>
                  <a:pt x="1071469" y="0"/>
                </a:lnTo>
                <a:lnTo>
                  <a:pt x="0" y="838200"/>
                </a:lnTo>
                <a:lnTo>
                  <a:pt x="0" y="1257300"/>
                </a:lnTo>
                <a:lnTo>
                  <a:pt x="1613558" y="0"/>
                </a:lnTo>
                <a:close/>
              </a:path>
              <a:path w="3969385" h="3263900">
                <a:moveTo>
                  <a:pt x="1046387" y="0"/>
                </a:moveTo>
                <a:lnTo>
                  <a:pt x="504283" y="0"/>
                </a:lnTo>
                <a:lnTo>
                  <a:pt x="0" y="393700"/>
                </a:lnTo>
                <a:lnTo>
                  <a:pt x="0" y="825500"/>
                </a:lnTo>
                <a:lnTo>
                  <a:pt x="1046387" y="0"/>
                </a:lnTo>
                <a:close/>
              </a:path>
              <a:path w="3969385" h="3263900">
                <a:moveTo>
                  <a:pt x="3881061" y="0"/>
                </a:moveTo>
                <a:lnTo>
                  <a:pt x="3340124" y="0"/>
                </a:lnTo>
                <a:lnTo>
                  <a:pt x="2332050" y="787400"/>
                </a:lnTo>
                <a:lnTo>
                  <a:pt x="2406908" y="787400"/>
                </a:lnTo>
                <a:lnTo>
                  <a:pt x="2454733" y="774700"/>
                </a:lnTo>
                <a:lnTo>
                  <a:pt x="2565258" y="774700"/>
                </a:lnTo>
                <a:lnTo>
                  <a:pt x="2625591" y="762000"/>
                </a:lnTo>
                <a:lnTo>
                  <a:pt x="2687726" y="762000"/>
                </a:lnTo>
                <a:lnTo>
                  <a:pt x="2742699" y="749300"/>
                </a:lnTo>
                <a:lnTo>
                  <a:pt x="2850606" y="749300"/>
                </a:lnTo>
                <a:lnTo>
                  <a:pt x="2901743" y="736600"/>
                </a:lnTo>
                <a:lnTo>
                  <a:pt x="2949803" y="723900"/>
                </a:lnTo>
                <a:lnTo>
                  <a:pt x="3371723" y="406400"/>
                </a:lnTo>
                <a:lnTo>
                  <a:pt x="3392043" y="355600"/>
                </a:lnTo>
                <a:lnTo>
                  <a:pt x="3416544" y="317500"/>
                </a:lnTo>
                <a:lnTo>
                  <a:pt x="3440774" y="279400"/>
                </a:lnTo>
                <a:lnTo>
                  <a:pt x="3460280" y="254000"/>
                </a:lnTo>
                <a:lnTo>
                  <a:pt x="3461004" y="254000"/>
                </a:lnTo>
                <a:lnTo>
                  <a:pt x="3507089" y="228600"/>
                </a:lnTo>
                <a:lnTo>
                  <a:pt x="3552257" y="190500"/>
                </a:lnTo>
                <a:lnTo>
                  <a:pt x="3596645" y="177800"/>
                </a:lnTo>
                <a:lnTo>
                  <a:pt x="3683633" y="127000"/>
                </a:lnTo>
                <a:lnTo>
                  <a:pt x="3726509" y="114300"/>
                </a:lnTo>
                <a:lnTo>
                  <a:pt x="3769156" y="88900"/>
                </a:lnTo>
                <a:lnTo>
                  <a:pt x="3881061" y="0"/>
                </a:lnTo>
                <a:close/>
              </a:path>
              <a:path w="3969385" h="3263900">
                <a:moveTo>
                  <a:pt x="3359514" y="435066"/>
                </a:moveTo>
                <a:lnTo>
                  <a:pt x="2980766" y="723900"/>
                </a:lnTo>
                <a:lnTo>
                  <a:pt x="3034057" y="711200"/>
                </a:lnTo>
                <a:lnTo>
                  <a:pt x="3079313" y="711200"/>
                </a:lnTo>
                <a:lnTo>
                  <a:pt x="3114713" y="698500"/>
                </a:lnTo>
                <a:lnTo>
                  <a:pt x="3138436" y="685800"/>
                </a:lnTo>
                <a:lnTo>
                  <a:pt x="3140608" y="685800"/>
                </a:lnTo>
                <a:lnTo>
                  <a:pt x="3141319" y="673100"/>
                </a:lnTo>
                <a:lnTo>
                  <a:pt x="3142043" y="673100"/>
                </a:lnTo>
                <a:lnTo>
                  <a:pt x="3218590" y="635000"/>
                </a:lnTo>
                <a:lnTo>
                  <a:pt x="3243567" y="609600"/>
                </a:lnTo>
                <a:lnTo>
                  <a:pt x="3242844" y="596900"/>
                </a:lnTo>
                <a:lnTo>
                  <a:pt x="3248602" y="584200"/>
                </a:lnTo>
                <a:lnTo>
                  <a:pt x="3259762" y="571500"/>
                </a:lnTo>
                <a:lnTo>
                  <a:pt x="3275241" y="546100"/>
                </a:lnTo>
                <a:lnTo>
                  <a:pt x="3284076" y="533400"/>
                </a:lnTo>
                <a:lnTo>
                  <a:pt x="3293516" y="520700"/>
                </a:lnTo>
                <a:lnTo>
                  <a:pt x="3302280" y="508000"/>
                </a:lnTo>
                <a:lnTo>
                  <a:pt x="3309086" y="495300"/>
                </a:lnTo>
                <a:lnTo>
                  <a:pt x="3311594" y="482600"/>
                </a:lnTo>
                <a:lnTo>
                  <a:pt x="3315655" y="482600"/>
                </a:lnTo>
                <a:lnTo>
                  <a:pt x="3320931" y="469900"/>
                </a:lnTo>
                <a:lnTo>
                  <a:pt x="3327082" y="469900"/>
                </a:lnTo>
                <a:lnTo>
                  <a:pt x="3332848" y="457200"/>
                </a:lnTo>
                <a:lnTo>
                  <a:pt x="3345802" y="457200"/>
                </a:lnTo>
                <a:lnTo>
                  <a:pt x="3351452" y="444500"/>
                </a:lnTo>
                <a:lnTo>
                  <a:pt x="3356424" y="444500"/>
                </a:lnTo>
                <a:lnTo>
                  <a:pt x="3359514" y="435066"/>
                </a:lnTo>
                <a:close/>
              </a:path>
              <a:path w="3969385" h="3263900">
                <a:moveTo>
                  <a:pt x="3363798" y="431800"/>
                </a:moveTo>
                <a:lnTo>
                  <a:pt x="3360584" y="431800"/>
                </a:lnTo>
                <a:lnTo>
                  <a:pt x="3359514" y="435066"/>
                </a:lnTo>
                <a:lnTo>
                  <a:pt x="3363798" y="431800"/>
                </a:lnTo>
                <a:close/>
              </a:path>
              <a:path w="3969385" h="3263900">
                <a:moveTo>
                  <a:pt x="478873" y="0"/>
                </a:moveTo>
                <a:lnTo>
                  <a:pt x="0" y="0"/>
                </a:lnTo>
                <a:lnTo>
                  <a:pt x="0" y="381000"/>
                </a:lnTo>
                <a:lnTo>
                  <a:pt x="478873" y="0"/>
                </a:lnTo>
                <a:close/>
              </a:path>
              <a:path w="3969385" h="3263900">
                <a:moveTo>
                  <a:pt x="3969090" y="0"/>
                </a:moveTo>
                <a:lnTo>
                  <a:pt x="3907285" y="0"/>
                </a:lnTo>
                <a:lnTo>
                  <a:pt x="3823157" y="76200"/>
                </a:lnTo>
                <a:lnTo>
                  <a:pt x="3866135" y="50800"/>
                </a:lnTo>
                <a:lnTo>
                  <a:pt x="3909664" y="38100"/>
                </a:lnTo>
                <a:lnTo>
                  <a:pt x="3953953" y="12700"/>
                </a:lnTo>
                <a:lnTo>
                  <a:pt x="3969090" y="0"/>
                </a:lnTo>
                <a:close/>
              </a:path>
            </a:pathLst>
          </a:custGeom>
          <a:solidFill>
            <a:srgbClr val="E0CEBD"/>
          </a:solidFill>
        </p:spPr>
        <p:txBody>
          <a:bodyPr wrap="square" lIns="0" tIns="0" rIns="0" bIns="0" rtlCol="0"/>
          <a:lstStyle/>
          <a:p>
            <a:endParaRPr/>
          </a:p>
        </p:txBody>
      </p:sp>
      <p:sp>
        <p:nvSpPr>
          <p:cNvPr id="37" name="bg object 37"/>
          <p:cNvSpPr/>
          <p:nvPr/>
        </p:nvSpPr>
        <p:spPr>
          <a:xfrm>
            <a:off x="0" y="0"/>
            <a:ext cx="505459" cy="393700"/>
          </a:xfrm>
          <a:custGeom>
            <a:avLst/>
            <a:gdLst/>
            <a:ahLst/>
            <a:cxnLst/>
            <a:rect l="l" t="t" r="r" b="b"/>
            <a:pathLst>
              <a:path w="505459" h="393700">
                <a:moveTo>
                  <a:pt x="505246" y="0"/>
                </a:moveTo>
                <a:lnTo>
                  <a:pt x="476866" y="0"/>
                </a:lnTo>
                <a:lnTo>
                  <a:pt x="0" y="371242"/>
                </a:lnTo>
                <a:lnTo>
                  <a:pt x="0" y="393337"/>
                </a:lnTo>
                <a:lnTo>
                  <a:pt x="505246" y="0"/>
                </a:lnTo>
                <a:close/>
              </a:path>
            </a:pathLst>
          </a:custGeom>
          <a:solidFill>
            <a:srgbClr val="4C2A13">
              <a:alpha val="38819"/>
            </a:srgbClr>
          </a:solidFill>
        </p:spPr>
        <p:txBody>
          <a:bodyPr wrap="square" lIns="0" tIns="0" rIns="0" bIns="0" rtlCol="0"/>
          <a:lstStyle/>
          <a:p>
            <a:endParaRPr/>
          </a:p>
        </p:txBody>
      </p:sp>
      <p:sp>
        <p:nvSpPr>
          <p:cNvPr id="38" name="bg object 38"/>
          <p:cNvSpPr/>
          <p:nvPr/>
        </p:nvSpPr>
        <p:spPr>
          <a:xfrm>
            <a:off x="0" y="0"/>
            <a:ext cx="505459" cy="393700"/>
          </a:xfrm>
          <a:custGeom>
            <a:avLst/>
            <a:gdLst/>
            <a:ahLst/>
            <a:cxnLst/>
            <a:rect l="l" t="t" r="r" b="b"/>
            <a:pathLst>
              <a:path w="505459" h="393700">
                <a:moveTo>
                  <a:pt x="0" y="393325"/>
                </a:moveTo>
                <a:lnTo>
                  <a:pt x="505230" y="0"/>
                </a:lnTo>
              </a:path>
              <a:path w="505459" h="393700">
                <a:moveTo>
                  <a:pt x="476859" y="0"/>
                </a:moveTo>
                <a:lnTo>
                  <a:pt x="0" y="371237"/>
                </a:lnTo>
              </a:path>
            </a:pathLst>
          </a:custGeom>
          <a:ln w="3175">
            <a:solidFill>
              <a:srgbClr val="FFFFFF"/>
            </a:solidFill>
          </a:ln>
        </p:spPr>
        <p:txBody>
          <a:bodyPr wrap="square" lIns="0" tIns="0" rIns="0" bIns="0" rtlCol="0"/>
          <a:lstStyle/>
          <a:p>
            <a:endParaRPr/>
          </a:p>
        </p:txBody>
      </p:sp>
      <p:sp>
        <p:nvSpPr>
          <p:cNvPr id="39" name="bg object 39"/>
          <p:cNvSpPr/>
          <p:nvPr/>
        </p:nvSpPr>
        <p:spPr>
          <a:xfrm>
            <a:off x="0" y="0"/>
            <a:ext cx="1071880" cy="835025"/>
          </a:xfrm>
          <a:custGeom>
            <a:avLst/>
            <a:gdLst/>
            <a:ahLst/>
            <a:cxnLst/>
            <a:rect l="l" t="t" r="r" b="b"/>
            <a:pathLst>
              <a:path w="1071880" h="835025">
                <a:moveTo>
                  <a:pt x="1071780" y="0"/>
                </a:moveTo>
                <a:lnTo>
                  <a:pt x="1044716" y="0"/>
                </a:lnTo>
                <a:lnTo>
                  <a:pt x="0" y="813318"/>
                </a:lnTo>
                <a:lnTo>
                  <a:pt x="0" y="834493"/>
                </a:lnTo>
                <a:lnTo>
                  <a:pt x="1071780" y="0"/>
                </a:lnTo>
                <a:close/>
              </a:path>
            </a:pathLst>
          </a:custGeom>
          <a:solidFill>
            <a:srgbClr val="4C2A13">
              <a:alpha val="38819"/>
            </a:srgbClr>
          </a:solidFill>
        </p:spPr>
        <p:txBody>
          <a:bodyPr wrap="square" lIns="0" tIns="0" rIns="0" bIns="0" rtlCol="0"/>
          <a:lstStyle/>
          <a:p>
            <a:endParaRPr/>
          </a:p>
        </p:txBody>
      </p:sp>
      <p:sp>
        <p:nvSpPr>
          <p:cNvPr id="40" name="bg object 40"/>
          <p:cNvSpPr/>
          <p:nvPr/>
        </p:nvSpPr>
        <p:spPr>
          <a:xfrm>
            <a:off x="0" y="0"/>
            <a:ext cx="1071880" cy="835025"/>
          </a:xfrm>
          <a:custGeom>
            <a:avLst/>
            <a:gdLst/>
            <a:ahLst/>
            <a:cxnLst/>
            <a:rect l="l" t="t" r="r" b="b"/>
            <a:pathLst>
              <a:path w="1071880" h="835025">
                <a:moveTo>
                  <a:pt x="0" y="834489"/>
                </a:moveTo>
                <a:lnTo>
                  <a:pt x="1071771" y="0"/>
                </a:lnTo>
              </a:path>
              <a:path w="1071880" h="835025">
                <a:moveTo>
                  <a:pt x="1044716" y="0"/>
                </a:moveTo>
                <a:lnTo>
                  <a:pt x="0" y="813318"/>
                </a:lnTo>
              </a:path>
            </a:pathLst>
          </a:custGeom>
          <a:ln w="3175">
            <a:solidFill>
              <a:srgbClr val="FFFFFF"/>
            </a:solidFill>
          </a:ln>
        </p:spPr>
        <p:txBody>
          <a:bodyPr wrap="square" lIns="0" tIns="0" rIns="0" bIns="0" rtlCol="0"/>
          <a:lstStyle/>
          <a:p>
            <a:endParaRPr/>
          </a:p>
        </p:txBody>
      </p:sp>
      <p:sp>
        <p:nvSpPr>
          <p:cNvPr id="41" name="bg object 41"/>
          <p:cNvSpPr/>
          <p:nvPr/>
        </p:nvSpPr>
        <p:spPr>
          <a:xfrm>
            <a:off x="0" y="0"/>
            <a:ext cx="1640839" cy="1276985"/>
          </a:xfrm>
          <a:custGeom>
            <a:avLst/>
            <a:gdLst/>
            <a:ahLst/>
            <a:cxnLst/>
            <a:rect l="l" t="t" r="r" b="b"/>
            <a:pathLst>
              <a:path w="1640839" h="1276985">
                <a:moveTo>
                  <a:pt x="1640213" y="0"/>
                </a:moveTo>
                <a:lnTo>
                  <a:pt x="1611849" y="0"/>
                </a:lnTo>
                <a:lnTo>
                  <a:pt x="0" y="1254831"/>
                </a:lnTo>
                <a:lnTo>
                  <a:pt x="0" y="1276913"/>
                </a:lnTo>
                <a:lnTo>
                  <a:pt x="1640213" y="0"/>
                </a:lnTo>
                <a:close/>
              </a:path>
            </a:pathLst>
          </a:custGeom>
          <a:solidFill>
            <a:srgbClr val="4C2A13">
              <a:alpha val="38819"/>
            </a:srgbClr>
          </a:solidFill>
        </p:spPr>
        <p:txBody>
          <a:bodyPr wrap="square" lIns="0" tIns="0" rIns="0" bIns="0" rtlCol="0"/>
          <a:lstStyle/>
          <a:p>
            <a:endParaRPr/>
          </a:p>
        </p:txBody>
      </p:sp>
      <p:sp>
        <p:nvSpPr>
          <p:cNvPr id="42" name="bg object 42"/>
          <p:cNvSpPr/>
          <p:nvPr/>
        </p:nvSpPr>
        <p:spPr>
          <a:xfrm>
            <a:off x="0" y="0"/>
            <a:ext cx="1640839" cy="1276985"/>
          </a:xfrm>
          <a:custGeom>
            <a:avLst/>
            <a:gdLst/>
            <a:ahLst/>
            <a:cxnLst/>
            <a:rect l="l" t="t" r="r" b="b"/>
            <a:pathLst>
              <a:path w="1640839" h="1276985">
                <a:moveTo>
                  <a:pt x="0" y="1276913"/>
                </a:moveTo>
                <a:lnTo>
                  <a:pt x="1640213" y="0"/>
                </a:lnTo>
              </a:path>
              <a:path w="1640839" h="1276985">
                <a:moveTo>
                  <a:pt x="1611839" y="0"/>
                </a:moveTo>
                <a:lnTo>
                  <a:pt x="0" y="1254827"/>
                </a:lnTo>
              </a:path>
            </a:pathLst>
          </a:custGeom>
          <a:ln w="3175">
            <a:solidFill>
              <a:srgbClr val="FFFFFF"/>
            </a:solidFill>
          </a:ln>
        </p:spPr>
        <p:txBody>
          <a:bodyPr wrap="square" lIns="0" tIns="0" rIns="0" bIns="0" rtlCol="0"/>
          <a:lstStyle/>
          <a:p>
            <a:endParaRPr/>
          </a:p>
        </p:txBody>
      </p:sp>
      <p:sp>
        <p:nvSpPr>
          <p:cNvPr id="43" name="bg object 43"/>
          <p:cNvSpPr/>
          <p:nvPr/>
        </p:nvSpPr>
        <p:spPr>
          <a:xfrm>
            <a:off x="0" y="0"/>
            <a:ext cx="2205990" cy="1717675"/>
          </a:xfrm>
          <a:custGeom>
            <a:avLst/>
            <a:gdLst/>
            <a:ahLst/>
            <a:cxnLst/>
            <a:rect l="l" t="t" r="r" b="b"/>
            <a:pathLst>
              <a:path w="2205990" h="1717675">
                <a:moveTo>
                  <a:pt x="2205940" y="0"/>
                </a:moveTo>
                <a:lnTo>
                  <a:pt x="2178974" y="0"/>
                </a:lnTo>
                <a:lnTo>
                  <a:pt x="0" y="1696342"/>
                </a:lnTo>
                <a:lnTo>
                  <a:pt x="0" y="1717556"/>
                </a:lnTo>
                <a:lnTo>
                  <a:pt x="2205940" y="0"/>
                </a:lnTo>
                <a:close/>
              </a:path>
            </a:pathLst>
          </a:custGeom>
          <a:solidFill>
            <a:srgbClr val="4C2A13">
              <a:alpha val="38819"/>
            </a:srgbClr>
          </a:solidFill>
        </p:spPr>
        <p:txBody>
          <a:bodyPr wrap="square" lIns="0" tIns="0" rIns="0" bIns="0" rtlCol="0"/>
          <a:lstStyle/>
          <a:p>
            <a:endParaRPr/>
          </a:p>
        </p:txBody>
      </p:sp>
      <p:sp>
        <p:nvSpPr>
          <p:cNvPr id="44" name="bg object 44"/>
          <p:cNvSpPr/>
          <p:nvPr/>
        </p:nvSpPr>
        <p:spPr>
          <a:xfrm>
            <a:off x="0" y="0"/>
            <a:ext cx="2205990" cy="1717675"/>
          </a:xfrm>
          <a:custGeom>
            <a:avLst/>
            <a:gdLst/>
            <a:ahLst/>
            <a:cxnLst/>
            <a:rect l="l" t="t" r="r" b="b"/>
            <a:pathLst>
              <a:path w="2205990" h="1717675">
                <a:moveTo>
                  <a:pt x="0" y="1717553"/>
                </a:moveTo>
                <a:lnTo>
                  <a:pt x="2205929" y="0"/>
                </a:lnTo>
              </a:path>
              <a:path w="2205990" h="1717675">
                <a:moveTo>
                  <a:pt x="2178966" y="0"/>
                </a:moveTo>
                <a:lnTo>
                  <a:pt x="0" y="1696339"/>
                </a:lnTo>
              </a:path>
            </a:pathLst>
          </a:custGeom>
          <a:ln w="3175">
            <a:solidFill>
              <a:srgbClr val="FFFFFF"/>
            </a:solidFill>
          </a:ln>
        </p:spPr>
        <p:txBody>
          <a:bodyPr wrap="square" lIns="0" tIns="0" rIns="0" bIns="0" rtlCol="0"/>
          <a:lstStyle/>
          <a:p>
            <a:endParaRPr/>
          </a:p>
        </p:txBody>
      </p:sp>
      <p:sp>
        <p:nvSpPr>
          <p:cNvPr id="45" name="bg object 45"/>
          <p:cNvSpPr/>
          <p:nvPr/>
        </p:nvSpPr>
        <p:spPr>
          <a:xfrm>
            <a:off x="0" y="0"/>
            <a:ext cx="2774950" cy="2160270"/>
          </a:xfrm>
          <a:custGeom>
            <a:avLst/>
            <a:gdLst/>
            <a:ahLst/>
            <a:cxnLst/>
            <a:rect l="l" t="t" r="r" b="b"/>
            <a:pathLst>
              <a:path w="2774950" h="2160270">
                <a:moveTo>
                  <a:pt x="2774471" y="0"/>
                </a:moveTo>
                <a:lnTo>
                  <a:pt x="2746101" y="0"/>
                </a:lnTo>
                <a:lnTo>
                  <a:pt x="0" y="2137851"/>
                </a:lnTo>
                <a:lnTo>
                  <a:pt x="0" y="2159946"/>
                </a:lnTo>
                <a:lnTo>
                  <a:pt x="2774471" y="0"/>
                </a:lnTo>
                <a:close/>
              </a:path>
            </a:pathLst>
          </a:custGeom>
          <a:solidFill>
            <a:srgbClr val="4C2A13">
              <a:alpha val="38819"/>
            </a:srgbClr>
          </a:solidFill>
        </p:spPr>
        <p:txBody>
          <a:bodyPr wrap="square" lIns="0" tIns="0" rIns="0" bIns="0" rtlCol="0"/>
          <a:lstStyle/>
          <a:p>
            <a:endParaRPr/>
          </a:p>
        </p:txBody>
      </p:sp>
      <p:sp>
        <p:nvSpPr>
          <p:cNvPr id="46" name="bg object 46"/>
          <p:cNvSpPr/>
          <p:nvPr/>
        </p:nvSpPr>
        <p:spPr>
          <a:xfrm>
            <a:off x="0" y="0"/>
            <a:ext cx="2774950" cy="2160270"/>
          </a:xfrm>
          <a:custGeom>
            <a:avLst/>
            <a:gdLst/>
            <a:ahLst/>
            <a:cxnLst/>
            <a:rect l="l" t="t" r="r" b="b"/>
            <a:pathLst>
              <a:path w="2774950" h="2160270">
                <a:moveTo>
                  <a:pt x="0" y="2159946"/>
                </a:moveTo>
                <a:lnTo>
                  <a:pt x="2774471" y="0"/>
                </a:lnTo>
              </a:path>
              <a:path w="2774950" h="2160270">
                <a:moveTo>
                  <a:pt x="2746101" y="0"/>
                </a:moveTo>
                <a:lnTo>
                  <a:pt x="0" y="2137851"/>
                </a:lnTo>
              </a:path>
            </a:pathLst>
          </a:custGeom>
          <a:ln w="3175">
            <a:solidFill>
              <a:srgbClr val="FFFFFF"/>
            </a:solidFill>
          </a:ln>
        </p:spPr>
        <p:txBody>
          <a:bodyPr wrap="square" lIns="0" tIns="0" rIns="0" bIns="0" rtlCol="0"/>
          <a:lstStyle/>
          <a:p>
            <a:endParaRPr/>
          </a:p>
        </p:txBody>
      </p:sp>
      <p:sp>
        <p:nvSpPr>
          <p:cNvPr id="47" name="bg object 47"/>
          <p:cNvSpPr/>
          <p:nvPr/>
        </p:nvSpPr>
        <p:spPr>
          <a:xfrm>
            <a:off x="2299652" y="0"/>
            <a:ext cx="1040130" cy="792480"/>
          </a:xfrm>
          <a:custGeom>
            <a:avLst/>
            <a:gdLst/>
            <a:ahLst/>
            <a:cxnLst/>
            <a:rect l="l" t="t" r="r" b="b"/>
            <a:pathLst>
              <a:path w="1040129" h="792480">
                <a:moveTo>
                  <a:pt x="9928" y="789088"/>
                </a:moveTo>
                <a:lnTo>
                  <a:pt x="4318" y="789088"/>
                </a:lnTo>
                <a:lnTo>
                  <a:pt x="6477" y="791971"/>
                </a:lnTo>
                <a:lnTo>
                  <a:pt x="9928" y="789088"/>
                </a:lnTo>
                <a:close/>
              </a:path>
              <a:path w="1040129" h="792480">
                <a:moveTo>
                  <a:pt x="1039621" y="0"/>
                </a:moveTo>
                <a:lnTo>
                  <a:pt x="1012654" y="0"/>
                </a:lnTo>
                <a:lnTo>
                  <a:pt x="0" y="788364"/>
                </a:lnTo>
                <a:lnTo>
                  <a:pt x="1435" y="790536"/>
                </a:lnTo>
                <a:lnTo>
                  <a:pt x="4318" y="789088"/>
                </a:lnTo>
                <a:lnTo>
                  <a:pt x="9928" y="789088"/>
                </a:lnTo>
                <a:lnTo>
                  <a:pt x="10795" y="788364"/>
                </a:lnTo>
                <a:lnTo>
                  <a:pt x="14047" y="788364"/>
                </a:lnTo>
                <a:lnTo>
                  <a:pt x="15836" y="786929"/>
                </a:lnTo>
                <a:lnTo>
                  <a:pt x="29009" y="786929"/>
                </a:lnTo>
                <a:lnTo>
                  <a:pt x="1039621" y="0"/>
                </a:lnTo>
                <a:close/>
              </a:path>
              <a:path w="1040129" h="792480">
                <a:moveTo>
                  <a:pt x="14047" y="788364"/>
                </a:moveTo>
                <a:lnTo>
                  <a:pt x="10795" y="788364"/>
                </a:lnTo>
                <a:lnTo>
                  <a:pt x="12242" y="789812"/>
                </a:lnTo>
                <a:lnTo>
                  <a:pt x="14047" y="788364"/>
                </a:lnTo>
                <a:close/>
              </a:path>
              <a:path w="1040129" h="792480">
                <a:moveTo>
                  <a:pt x="26631" y="786929"/>
                </a:moveTo>
                <a:lnTo>
                  <a:pt x="20878" y="786929"/>
                </a:lnTo>
                <a:lnTo>
                  <a:pt x="23037" y="789812"/>
                </a:lnTo>
                <a:lnTo>
                  <a:pt x="26631" y="786929"/>
                </a:lnTo>
                <a:close/>
              </a:path>
              <a:path w="1040129" h="792480">
                <a:moveTo>
                  <a:pt x="20878" y="786929"/>
                </a:moveTo>
                <a:lnTo>
                  <a:pt x="15836" y="786929"/>
                </a:lnTo>
                <a:lnTo>
                  <a:pt x="17995" y="789088"/>
                </a:lnTo>
                <a:lnTo>
                  <a:pt x="20878" y="786929"/>
                </a:lnTo>
                <a:close/>
              </a:path>
              <a:path w="1040129" h="792480">
                <a:moveTo>
                  <a:pt x="29009" y="786929"/>
                </a:moveTo>
                <a:lnTo>
                  <a:pt x="26631" y="786929"/>
                </a:lnTo>
                <a:lnTo>
                  <a:pt x="28079" y="787653"/>
                </a:lnTo>
                <a:lnTo>
                  <a:pt x="29009" y="786929"/>
                </a:lnTo>
                <a:close/>
              </a:path>
            </a:pathLst>
          </a:custGeom>
          <a:solidFill>
            <a:srgbClr val="4C2A13">
              <a:alpha val="38819"/>
            </a:srgbClr>
          </a:solidFill>
        </p:spPr>
        <p:txBody>
          <a:bodyPr wrap="square" lIns="0" tIns="0" rIns="0" bIns="0" rtlCol="0"/>
          <a:lstStyle/>
          <a:p>
            <a:endParaRPr/>
          </a:p>
        </p:txBody>
      </p:sp>
      <p:sp>
        <p:nvSpPr>
          <p:cNvPr id="48" name="bg object 48"/>
          <p:cNvSpPr/>
          <p:nvPr/>
        </p:nvSpPr>
        <p:spPr>
          <a:xfrm>
            <a:off x="2299652" y="0"/>
            <a:ext cx="1040130" cy="792480"/>
          </a:xfrm>
          <a:custGeom>
            <a:avLst/>
            <a:gdLst/>
            <a:ahLst/>
            <a:cxnLst/>
            <a:rect l="l" t="t" r="r" b="b"/>
            <a:pathLst>
              <a:path w="1040129" h="792480">
                <a:moveTo>
                  <a:pt x="0" y="788364"/>
                </a:moveTo>
                <a:lnTo>
                  <a:pt x="1435" y="790536"/>
                </a:lnTo>
                <a:lnTo>
                  <a:pt x="4318" y="789088"/>
                </a:lnTo>
                <a:lnTo>
                  <a:pt x="6477" y="791971"/>
                </a:lnTo>
                <a:lnTo>
                  <a:pt x="10795" y="788364"/>
                </a:lnTo>
                <a:lnTo>
                  <a:pt x="12242" y="789812"/>
                </a:lnTo>
                <a:lnTo>
                  <a:pt x="15836" y="786929"/>
                </a:lnTo>
                <a:lnTo>
                  <a:pt x="17995" y="789088"/>
                </a:lnTo>
                <a:lnTo>
                  <a:pt x="20878" y="786929"/>
                </a:lnTo>
                <a:lnTo>
                  <a:pt x="23037" y="789812"/>
                </a:lnTo>
                <a:lnTo>
                  <a:pt x="26631" y="786929"/>
                </a:lnTo>
                <a:lnTo>
                  <a:pt x="28079" y="787653"/>
                </a:lnTo>
                <a:lnTo>
                  <a:pt x="1039621" y="0"/>
                </a:lnTo>
              </a:path>
              <a:path w="1040129" h="792480">
                <a:moveTo>
                  <a:pt x="1012654" y="0"/>
                </a:moveTo>
                <a:lnTo>
                  <a:pt x="0" y="788364"/>
                </a:lnTo>
              </a:path>
            </a:pathLst>
          </a:custGeom>
          <a:ln w="3175">
            <a:solidFill>
              <a:srgbClr val="FFFFFF"/>
            </a:solidFill>
          </a:ln>
        </p:spPr>
        <p:txBody>
          <a:bodyPr wrap="square" lIns="0" tIns="0" rIns="0" bIns="0" rtlCol="0"/>
          <a:lstStyle/>
          <a:p>
            <a:endParaRPr/>
          </a:p>
        </p:txBody>
      </p:sp>
      <p:sp>
        <p:nvSpPr>
          <p:cNvPr id="49" name="bg object 49"/>
          <p:cNvSpPr/>
          <p:nvPr/>
        </p:nvSpPr>
        <p:spPr>
          <a:xfrm>
            <a:off x="0" y="799173"/>
            <a:ext cx="2289175" cy="1800225"/>
          </a:xfrm>
          <a:custGeom>
            <a:avLst/>
            <a:gdLst/>
            <a:ahLst/>
            <a:cxnLst/>
            <a:rect l="l" t="t" r="r" b="b"/>
            <a:pathLst>
              <a:path w="2289175" h="1800225">
                <a:moveTo>
                  <a:pt x="2285250" y="0"/>
                </a:moveTo>
                <a:lnTo>
                  <a:pt x="0" y="1778858"/>
                </a:lnTo>
                <a:lnTo>
                  <a:pt x="0" y="1799706"/>
                </a:lnTo>
                <a:lnTo>
                  <a:pt x="2275166" y="28803"/>
                </a:lnTo>
                <a:lnTo>
                  <a:pt x="2273731" y="28079"/>
                </a:lnTo>
                <a:lnTo>
                  <a:pt x="2280932" y="22313"/>
                </a:lnTo>
                <a:lnTo>
                  <a:pt x="2278773" y="19443"/>
                </a:lnTo>
                <a:lnTo>
                  <a:pt x="2282367" y="16560"/>
                </a:lnTo>
                <a:lnTo>
                  <a:pt x="2280932" y="14401"/>
                </a:lnTo>
                <a:lnTo>
                  <a:pt x="2286685" y="10083"/>
                </a:lnTo>
                <a:lnTo>
                  <a:pt x="2285250" y="7924"/>
                </a:lnTo>
                <a:lnTo>
                  <a:pt x="2288844" y="5041"/>
                </a:lnTo>
                <a:lnTo>
                  <a:pt x="2285250" y="0"/>
                </a:lnTo>
                <a:close/>
              </a:path>
            </a:pathLst>
          </a:custGeom>
          <a:solidFill>
            <a:srgbClr val="4C2A13">
              <a:alpha val="38819"/>
            </a:srgbClr>
          </a:solidFill>
        </p:spPr>
        <p:txBody>
          <a:bodyPr wrap="square" lIns="0" tIns="0" rIns="0" bIns="0" rtlCol="0"/>
          <a:lstStyle/>
          <a:p>
            <a:endParaRPr/>
          </a:p>
        </p:txBody>
      </p:sp>
      <p:sp>
        <p:nvSpPr>
          <p:cNvPr id="50" name="bg object 50"/>
          <p:cNvSpPr/>
          <p:nvPr/>
        </p:nvSpPr>
        <p:spPr>
          <a:xfrm>
            <a:off x="0" y="799173"/>
            <a:ext cx="2289175" cy="1800225"/>
          </a:xfrm>
          <a:custGeom>
            <a:avLst/>
            <a:gdLst/>
            <a:ahLst/>
            <a:cxnLst/>
            <a:rect l="l" t="t" r="r" b="b"/>
            <a:pathLst>
              <a:path w="2289175" h="1800225">
                <a:moveTo>
                  <a:pt x="0" y="1799706"/>
                </a:moveTo>
                <a:lnTo>
                  <a:pt x="2275166" y="28803"/>
                </a:lnTo>
                <a:lnTo>
                  <a:pt x="2273731" y="28079"/>
                </a:lnTo>
                <a:lnTo>
                  <a:pt x="2280932" y="22313"/>
                </a:lnTo>
                <a:lnTo>
                  <a:pt x="2278773" y="19431"/>
                </a:lnTo>
                <a:lnTo>
                  <a:pt x="2282367" y="16560"/>
                </a:lnTo>
                <a:lnTo>
                  <a:pt x="2280932" y="14401"/>
                </a:lnTo>
                <a:lnTo>
                  <a:pt x="2286685" y="10071"/>
                </a:lnTo>
                <a:lnTo>
                  <a:pt x="2285250" y="7912"/>
                </a:lnTo>
                <a:lnTo>
                  <a:pt x="2288844" y="5029"/>
                </a:lnTo>
                <a:lnTo>
                  <a:pt x="2285250" y="0"/>
                </a:lnTo>
                <a:lnTo>
                  <a:pt x="0" y="1778858"/>
                </a:lnTo>
              </a:path>
            </a:pathLst>
          </a:custGeom>
          <a:ln w="3175">
            <a:solidFill>
              <a:srgbClr val="FFFFFF"/>
            </a:solidFill>
          </a:ln>
        </p:spPr>
        <p:txBody>
          <a:bodyPr wrap="square" lIns="0" tIns="0" rIns="0" bIns="0" rtlCol="0"/>
          <a:lstStyle/>
          <a:p>
            <a:endParaRPr/>
          </a:p>
        </p:txBody>
      </p:sp>
      <p:pic>
        <p:nvPicPr>
          <p:cNvPr id="51" name="bg object 51"/>
          <p:cNvPicPr/>
          <p:nvPr/>
        </p:nvPicPr>
        <p:blipFill>
          <a:blip r:embed="rId4" cstate="print"/>
          <a:stretch>
            <a:fillRect/>
          </a:stretch>
        </p:blipFill>
        <p:spPr>
          <a:xfrm>
            <a:off x="3768085" y="0"/>
            <a:ext cx="139721" cy="91409"/>
          </a:xfrm>
          <a:prstGeom prst="rect">
            <a:avLst/>
          </a:prstGeom>
        </p:spPr>
      </p:pic>
      <p:sp>
        <p:nvSpPr>
          <p:cNvPr id="52" name="bg object 52"/>
          <p:cNvSpPr/>
          <p:nvPr/>
        </p:nvSpPr>
        <p:spPr>
          <a:xfrm>
            <a:off x="201574" y="395249"/>
            <a:ext cx="3173095" cy="2470150"/>
          </a:xfrm>
          <a:custGeom>
            <a:avLst/>
            <a:gdLst/>
            <a:ahLst/>
            <a:cxnLst/>
            <a:rect l="l" t="t" r="r" b="b"/>
            <a:pathLst>
              <a:path w="3173095" h="2470150">
                <a:moveTo>
                  <a:pt x="347764" y="2205355"/>
                </a:moveTo>
                <a:lnTo>
                  <a:pt x="344157" y="2199589"/>
                </a:lnTo>
                <a:lnTo>
                  <a:pt x="0" y="2467432"/>
                </a:lnTo>
                <a:lnTo>
                  <a:pt x="2159" y="2469591"/>
                </a:lnTo>
                <a:lnTo>
                  <a:pt x="7200" y="2465984"/>
                </a:lnTo>
                <a:lnTo>
                  <a:pt x="9359" y="2468867"/>
                </a:lnTo>
                <a:lnTo>
                  <a:pt x="12966" y="2465273"/>
                </a:lnTo>
                <a:lnTo>
                  <a:pt x="14401" y="2466708"/>
                </a:lnTo>
                <a:lnTo>
                  <a:pt x="21602" y="2460942"/>
                </a:lnTo>
                <a:lnTo>
                  <a:pt x="23761" y="2463825"/>
                </a:lnTo>
                <a:lnTo>
                  <a:pt x="28079" y="2460942"/>
                </a:lnTo>
                <a:lnTo>
                  <a:pt x="30238" y="2463825"/>
                </a:lnTo>
                <a:lnTo>
                  <a:pt x="36728" y="2458072"/>
                </a:lnTo>
                <a:lnTo>
                  <a:pt x="37439" y="2459507"/>
                </a:lnTo>
                <a:lnTo>
                  <a:pt x="342722" y="2221915"/>
                </a:lnTo>
                <a:lnTo>
                  <a:pt x="341998" y="2220468"/>
                </a:lnTo>
                <a:lnTo>
                  <a:pt x="344881" y="2218309"/>
                </a:lnTo>
                <a:lnTo>
                  <a:pt x="342722" y="2215426"/>
                </a:lnTo>
                <a:lnTo>
                  <a:pt x="343433" y="2214715"/>
                </a:lnTo>
                <a:lnTo>
                  <a:pt x="341274" y="2211832"/>
                </a:lnTo>
                <a:lnTo>
                  <a:pt x="347040" y="2207514"/>
                </a:lnTo>
                <a:lnTo>
                  <a:pt x="346316" y="2206066"/>
                </a:lnTo>
                <a:lnTo>
                  <a:pt x="347764" y="2205355"/>
                </a:lnTo>
                <a:close/>
              </a:path>
              <a:path w="3173095" h="2470150">
                <a:moveTo>
                  <a:pt x="3173031" y="2159"/>
                </a:moveTo>
                <a:lnTo>
                  <a:pt x="3170872" y="0"/>
                </a:lnTo>
                <a:lnTo>
                  <a:pt x="2748216" y="329044"/>
                </a:lnTo>
                <a:lnTo>
                  <a:pt x="2750388" y="331203"/>
                </a:lnTo>
                <a:lnTo>
                  <a:pt x="2751099" y="330479"/>
                </a:lnTo>
                <a:lnTo>
                  <a:pt x="2753271" y="333362"/>
                </a:lnTo>
                <a:lnTo>
                  <a:pt x="2756154" y="331203"/>
                </a:lnTo>
                <a:lnTo>
                  <a:pt x="2756865" y="331927"/>
                </a:lnTo>
                <a:lnTo>
                  <a:pt x="2761196" y="329044"/>
                </a:lnTo>
                <a:lnTo>
                  <a:pt x="2763355" y="331927"/>
                </a:lnTo>
                <a:lnTo>
                  <a:pt x="2769108" y="327596"/>
                </a:lnTo>
                <a:lnTo>
                  <a:pt x="2771267" y="330479"/>
                </a:lnTo>
                <a:lnTo>
                  <a:pt x="2774873" y="327596"/>
                </a:lnTo>
                <a:lnTo>
                  <a:pt x="2776309" y="328320"/>
                </a:lnTo>
                <a:lnTo>
                  <a:pt x="3164382" y="25933"/>
                </a:lnTo>
                <a:lnTo>
                  <a:pt x="3163671" y="24485"/>
                </a:lnTo>
                <a:lnTo>
                  <a:pt x="3166554" y="22326"/>
                </a:lnTo>
                <a:lnTo>
                  <a:pt x="3164382" y="19443"/>
                </a:lnTo>
                <a:lnTo>
                  <a:pt x="3168713" y="16560"/>
                </a:lnTo>
                <a:lnTo>
                  <a:pt x="3166554" y="13677"/>
                </a:lnTo>
                <a:lnTo>
                  <a:pt x="3171596" y="9372"/>
                </a:lnTo>
                <a:lnTo>
                  <a:pt x="3170872" y="7924"/>
                </a:lnTo>
                <a:lnTo>
                  <a:pt x="3173031" y="7200"/>
                </a:lnTo>
                <a:lnTo>
                  <a:pt x="3170148" y="4330"/>
                </a:lnTo>
                <a:lnTo>
                  <a:pt x="3173031" y="2159"/>
                </a:lnTo>
                <a:close/>
              </a:path>
            </a:pathLst>
          </a:custGeom>
          <a:solidFill>
            <a:srgbClr val="C3C5C3"/>
          </a:solidFill>
        </p:spPr>
        <p:txBody>
          <a:bodyPr wrap="square" lIns="0" tIns="0" rIns="0" bIns="0" rtlCol="0"/>
          <a:lstStyle/>
          <a:p>
            <a:endParaRPr/>
          </a:p>
        </p:txBody>
      </p:sp>
      <p:pic>
        <p:nvPicPr>
          <p:cNvPr id="53" name="bg object 53"/>
          <p:cNvPicPr/>
          <p:nvPr/>
        </p:nvPicPr>
        <p:blipFill>
          <a:blip r:embed="rId5" cstate="print"/>
          <a:stretch>
            <a:fillRect/>
          </a:stretch>
        </p:blipFill>
        <p:spPr>
          <a:xfrm>
            <a:off x="-359" y="2947995"/>
            <a:ext cx="97185" cy="93671"/>
          </a:xfrm>
          <a:prstGeom prst="rect">
            <a:avLst/>
          </a:prstGeom>
        </p:spPr>
      </p:pic>
      <p:sp>
        <p:nvSpPr>
          <p:cNvPr id="54" name="bg object 54"/>
          <p:cNvSpPr/>
          <p:nvPr/>
        </p:nvSpPr>
        <p:spPr>
          <a:xfrm>
            <a:off x="2219756" y="6007"/>
            <a:ext cx="16068675" cy="1282700"/>
          </a:xfrm>
          <a:custGeom>
            <a:avLst/>
            <a:gdLst/>
            <a:ahLst/>
            <a:cxnLst/>
            <a:rect l="l" t="t" r="r" b="b"/>
            <a:pathLst>
              <a:path w="16068675" h="1282700">
                <a:moveTo>
                  <a:pt x="9435456" y="1143000"/>
                </a:moveTo>
                <a:lnTo>
                  <a:pt x="8729929" y="1143000"/>
                </a:lnTo>
                <a:lnTo>
                  <a:pt x="8741416" y="1155700"/>
                </a:lnTo>
                <a:lnTo>
                  <a:pt x="8751079" y="1181100"/>
                </a:lnTo>
                <a:lnTo>
                  <a:pt x="8758988" y="1193800"/>
                </a:lnTo>
                <a:lnTo>
                  <a:pt x="8765210" y="1193800"/>
                </a:lnTo>
                <a:lnTo>
                  <a:pt x="8792565" y="1219200"/>
                </a:lnTo>
                <a:lnTo>
                  <a:pt x="8819651" y="1231900"/>
                </a:lnTo>
                <a:lnTo>
                  <a:pt x="8826647" y="1244600"/>
                </a:lnTo>
                <a:lnTo>
                  <a:pt x="8821588" y="1257300"/>
                </a:lnTo>
                <a:lnTo>
                  <a:pt x="8807450" y="1257300"/>
                </a:lnTo>
                <a:lnTo>
                  <a:pt x="8814443" y="1270000"/>
                </a:lnTo>
                <a:lnTo>
                  <a:pt x="8836115" y="1282700"/>
                </a:lnTo>
                <a:lnTo>
                  <a:pt x="8862017" y="1282700"/>
                </a:lnTo>
                <a:lnTo>
                  <a:pt x="8895460" y="1270000"/>
                </a:lnTo>
                <a:lnTo>
                  <a:pt x="8939272" y="1257300"/>
                </a:lnTo>
                <a:lnTo>
                  <a:pt x="8990873" y="1231900"/>
                </a:lnTo>
                <a:lnTo>
                  <a:pt x="9223568" y="1181100"/>
                </a:lnTo>
                <a:lnTo>
                  <a:pt x="9275413" y="1168400"/>
                </a:lnTo>
                <a:lnTo>
                  <a:pt x="9319566" y="1168400"/>
                </a:lnTo>
                <a:lnTo>
                  <a:pt x="9353448" y="1155700"/>
                </a:lnTo>
                <a:lnTo>
                  <a:pt x="9417478" y="1155700"/>
                </a:lnTo>
                <a:lnTo>
                  <a:pt x="9435456" y="1143000"/>
                </a:lnTo>
                <a:close/>
              </a:path>
              <a:path w="16068675" h="1282700">
                <a:moveTo>
                  <a:pt x="16068293" y="939800"/>
                </a:moveTo>
                <a:lnTo>
                  <a:pt x="14286814" y="939800"/>
                </a:lnTo>
                <a:lnTo>
                  <a:pt x="14310736" y="952500"/>
                </a:lnTo>
                <a:lnTo>
                  <a:pt x="14334836" y="952500"/>
                </a:lnTo>
                <a:lnTo>
                  <a:pt x="14383334" y="977900"/>
                </a:lnTo>
                <a:lnTo>
                  <a:pt x="14453593" y="1016000"/>
                </a:lnTo>
                <a:lnTo>
                  <a:pt x="14542531" y="1016000"/>
                </a:lnTo>
                <a:lnTo>
                  <a:pt x="14571786" y="1028700"/>
                </a:lnTo>
                <a:lnTo>
                  <a:pt x="14604542" y="1041400"/>
                </a:lnTo>
                <a:lnTo>
                  <a:pt x="14676952" y="1066800"/>
                </a:lnTo>
                <a:lnTo>
                  <a:pt x="14714820" y="1079500"/>
                </a:lnTo>
                <a:lnTo>
                  <a:pt x="14834819" y="1079500"/>
                </a:lnTo>
                <a:lnTo>
                  <a:pt x="14869975" y="1104900"/>
                </a:lnTo>
                <a:lnTo>
                  <a:pt x="14908739" y="1117600"/>
                </a:lnTo>
                <a:lnTo>
                  <a:pt x="14950728" y="1143000"/>
                </a:lnTo>
                <a:lnTo>
                  <a:pt x="14995558" y="1155700"/>
                </a:lnTo>
                <a:lnTo>
                  <a:pt x="15042845" y="1168400"/>
                </a:lnTo>
                <a:lnTo>
                  <a:pt x="15316403" y="1206500"/>
                </a:lnTo>
                <a:lnTo>
                  <a:pt x="15417615" y="1231900"/>
                </a:lnTo>
                <a:lnTo>
                  <a:pt x="15468667" y="1231900"/>
                </a:lnTo>
                <a:lnTo>
                  <a:pt x="15519825" y="1244600"/>
                </a:lnTo>
                <a:lnTo>
                  <a:pt x="15570948" y="1244600"/>
                </a:lnTo>
                <a:lnTo>
                  <a:pt x="15621890" y="1257300"/>
                </a:lnTo>
                <a:lnTo>
                  <a:pt x="15672509" y="1257300"/>
                </a:lnTo>
                <a:lnTo>
                  <a:pt x="15772206" y="1282700"/>
                </a:lnTo>
                <a:lnTo>
                  <a:pt x="15803760" y="1270000"/>
                </a:lnTo>
                <a:lnTo>
                  <a:pt x="15840333" y="1257300"/>
                </a:lnTo>
                <a:lnTo>
                  <a:pt x="15881320" y="1244600"/>
                </a:lnTo>
                <a:lnTo>
                  <a:pt x="15926115" y="1231900"/>
                </a:lnTo>
                <a:lnTo>
                  <a:pt x="15974112" y="1206500"/>
                </a:lnTo>
                <a:lnTo>
                  <a:pt x="16024706" y="1181100"/>
                </a:lnTo>
                <a:lnTo>
                  <a:pt x="16068293" y="1155700"/>
                </a:lnTo>
                <a:lnTo>
                  <a:pt x="16068293" y="939800"/>
                </a:lnTo>
                <a:close/>
              </a:path>
              <a:path w="16068675" h="1282700">
                <a:moveTo>
                  <a:pt x="8171929" y="1016000"/>
                </a:moveTo>
                <a:lnTo>
                  <a:pt x="6528181" y="1016000"/>
                </a:lnTo>
                <a:lnTo>
                  <a:pt x="6549056" y="1028700"/>
                </a:lnTo>
                <a:lnTo>
                  <a:pt x="6578417" y="1028700"/>
                </a:lnTo>
                <a:lnTo>
                  <a:pt x="6615213" y="1041400"/>
                </a:lnTo>
                <a:lnTo>
                  <a:pt x="6658393" y="1041400"/>
                </a:lnTo>
                <a:lnTo>
                  <a:pt x="6706907" y="1054100"/>
                </a:lnTo>
                <a:lnTo>
                  <a:pt x="6759706" y="1054100"/>
                </a:lnTo>
                <a:lnTo>
                  <a:pt x="6815740" y="1066800"/>
                </a:lnTo>
                <a:lnTo>
                  <a:pt x="7333869" y="1066800"/>
                </a:lnTo>
                <a:lnTo>
                  <a:pt x="7371318" y="1092200"/>
                </a:lnTo>
                <a:lnTo>
                  <a:pt x="7413975" y="1104900"/>
                </a:lnTo>
                <a:lnTo>
                  <a:pt x="7460969" y="1117600"/>
                </a:lnTo>
                <a:lnTo>
                  <a:pt x="7511431" y="1143000"/>
                </a:lnTo>
                <a:lnTo>
                  <a:pt x="7564492" y="1143000"/>
                </a:lnTo>
                <a:lnTo>
                  <a:pt x="7674935" y="1168400"/>
                </a:lnTo>
                <a:lnTo>
                  <a:pt x="7766570" y="1168400"/>
                </a:lnTo>
                <a:lnTo>
                  <a:pt x="7771625" y="1143000"/>
                </a:lnTo>
                <a:lnTo>
                  <a:pt x="7792404" y="1130300"/>
                </a:lnTo>
                <a:lnTo>
                  <a:pt x="7987401" y="1130300"/>
                </a:lnTo>
                <a:lnTo>
                  <a:pt x="8023828" y="1104900"/>
                </a:lnTo>
                <a:lnTo>
                  <a:pt x="8135665" y="1028700"/>
                </a:lnTo>
                <a:lnTo>
                  <a:pt x="8171929" y="1016000"/>
                </a:lnTo>
                <a:close/>
              </a:path>
              <a:path w="16068675" h="1282700">
                <a:moveTo>
                  <a:pt x="10010146" y="977900"/>
                </a:moveTo>
                <a:lnTo>
                  <a:pt x="8389542" y="977900"/>
                </a:lnTo>
                <a:lnTo>
                  <a:pt x="8434664" y="1003300"/>
                </a:lnTo>
                <a:lnTo>
                  <a:pt x="8481845" y="1028700"/>
                </a:lnTo>
                <a:lnTo>
                  <a:pt x="8529953" y="1054100"/>
                </a:lnTo>
                <a:lnTo>
                  <a:pt x="8577859" y="1092200"/>
                </a:lnTo>
                <a:lnTo>
                  <a:pt x="8624430" y="1117600"/>
                </a:lnTo>
                <a:lnTo>
                  <a:pt x="8668538" y="1143000"/>
                </a:lnTo>
                <a:lnTo>
                  <a:pt x="8709050" y="1168400"/>
                </a:lnTo>
                <a:lnTo>
                  <a:pt x="8729929" y="1143000"/>
                </a:lnTo>
                <a:lnTo>
                  <a:pt x="9435456" y="1143000"/>
                </a:lnTo>
                <a:lnTo>
                  <a:pt x="9482365" y="1130300"/>
                </a:lnTo>
                <a:lnTo>
                  <a:pt x="9541128" y="1104900"/>
                </a:lnTo>
                <a:lnTo>
                  <a:pt x="9612642" y="1066800"/>
                </a:lnTo>
                <a:lnTo>
                  <a:pt x="9646583" y="1054100"/>
                </a:lnTo>
                <a:lnTo>
                  <a:pt x="9682928" y="1041400"/>
                </a:lnTo>
                <a:lnTo>
                  <a:pt x="9721744" y="1028700"/>
                </a:lnTo>
                <a:lnTo>
                  <a:pt x="9763094" y="1028700"/>
                </a:lnTo>
                <a:lnTo>
                  <a:pt x="9807045" y="1016000"/>
                </a:lnTo>
                <a:lnTo>
                  <a:pt x="9853660" y="1003300"/>
                </a:lnTo>
                <a:lnTo>
                  <a:pt x="9903005" y="990600"/>
                </a:lnTo>
                <a:lnTo>
                  <a:pt x="9955146" y="990600"/>
                </a:lnTo>
                <a:lnTo>
                  <a:pt x="10010146" y="977900"/>
                </a:lnTo>
                <a:close/>
              </a:path>
              <a:path w="16068675" h="1282700">
                <a:moveTo>
                  <a:pt x="9417478" y="1155700"/>
                </a:moveTo>
                <a:lnTo>
                  <a:pt x="9353448" y="1155700"/>
                </a:lnTo>
                <a:lnTo>
                  <a:pt x="9357042" y="1168400"/>
                </a:lnTo>
                <a:lnTo>
                  <a:pt x="9399501" y="1168400"/>
                </a:lnTo>
                <a:lnTo>
                  <a:pt x="9417478" y="1155700"/>
                </a:lnTo>
                <a:close/>
              </a:path>
              <a:path w="16068675" h="1282700">
                <a:moveTo>
                  <a:pt x="7987401" y="1130300"/>
                </a:moveTo>
                <a:lnTo>
                  <a:pt x="7942973" y="1130300"/>
                </a:lnTo>
                <a:lnTo>
                  <a:pt x="7947291" y="1143000"/>
                </a:lnTo>
                <a:lnTo>
                  <a:pt x="7952333" y="1143000"/>
                </a:lnTo>
                <a:lnTo>
                  <a:pt x="7987401" y="1130300"/>
                </a:lnTo>
                <a:close/>
              </a:path>
              <a:path w="16068675" h="1282700">
                <a:moveTo>
                  <a:pt x="10425989" y="965200"/>
                </a:moveTo>
                <a:lnTo>
                  <a:pt x="5186832" y="965200"/>
                </a:lnTo>
                <a:lnTo>
                  <a:pt x="5902515" y="1079500"/>
                </a:lnTo>
                <a:lnTo>
                  <a:pt x="5993377" y="1079500"/>
                </a:lnTo>
                <a:lnTo>
                  <a:pt x="6039945" y="1066800"/>
                </a:lnTo>
                <a:lnTo>
                  <a:pt x="6137419" y="1066800"/>
                </a:lnTo>
                <a:lnTo>
                  <a:pt x="6189151" y="1054100"/>
                </a:lnTo>
                <a:lnTo>
                  <a:pt x="6243431" y="1054100"/>
                </a:lnTo>
                <a:lnTo>
                  <a:pt x="6300673" y="1041400"/>
                </a:lnTo>
                <a:lnTo>
                  <a:pt x="6346243" y="1041400"/>
                </a:lnTo>
                <a:lnTo>
                  <a:pt x="6391536" y="1028700"/>
                </a:lnTo>
                <a:lnTo>
                  <a:pt x="6436796" y="1028700"/>
                </a:lnTo>
                <a:lnTo>
                  <a:pt x="6482263" y="1016000"/>
                </a:lnTo>
                <a:lnTo>
                  <a:pt x="8213734" y="1016000"/>
                </a:lnTo>
                <a:lnTo>
                  <a:pt x="8250410" y="1003300"/>
                </a:lnTo>
                <a:lnTo>
                  <a:pt x="8320252" y="977900"/>
                </a:lnTo>
                <a:lnTo>
                  <a:pt x="10448792" y="977900"/>
                </a:lnTo>
                <a:lnTo>
                  <a:pt x="10425989" y="965200"/>
                </a:lnTo>
                <a:close/>
              </a:path>
              <a:path w="16068675" h="1282700">
                <a:moveTo>
                  <a:pt x="16068293" y="812800"/>
                </a:moveTo>
                <a:lnTo>
                  <a:pt x="11871815" y="812800"/>
                </a:lnTo>
                <a:lnTo>
                  <a:pt x="11913237" y="825500"/>
                </a:lnTo>
                <a:lnTo>
                  <a:pt x="11956478" y="825500"/>
                </a:lnTo>
                <a:lnTo>
                  <a:pt x="12047629" y="850900"/>
                </a:lnTo>
                <a:lnTo>
                  <a:pt x="12243073" y="901700"/>
                </a:lnTo>
                <a:lnTo>
                  <a:pt x="12293517" y="927100"/>
                </a:lnTo>
                <a:lnTo>
                  <a:pt x="12394924" y="952500"/>
                </a:lnTo>
                <a:lnTo>
                  <a:pt x="12445489" y="977900"/>
                </a:lnTo>
                <a:lnTo>
                  <a:pt x="12689038" y="1041400"/>
                </a:lnTo>
                <a:lnTo>
                  <a:pt x="12778435" y="1066800"/>
                </a:lnTo>
                <a:lnTo>
                  <a:pt x="12814037" y="1041400"/>
                </a:lnTo>
                <a:lnTo>
                  <a:pt x="12853724" y="1028700"/>
                </a:lnTo>
                <a:lnTo>
                  <a:pt x="12897260" y="1003300"/>
                </a:lnTo>
                <a:lnTo>
                  <a:pt x="12944408" y="1003300"/>
                </a:lnTo>
                <a:lnTo>
                  <a:pt x="12994932" y="990600"/>
                </a:lnTo>
                <a:lnTo>
                  <a:pt x="13048594" y="990600"/>
                </a:lnTo>
                <a:lnTo>
                  <a:pt x="13105158" y="977900"/>
                </a:lnTo>
                <a:lnTo>
                  <a:pt x="13994788" y="977900"/>
                </a:lnTo>
                <a:lnTo>
                  <a:pt x="14050463" y="965200"/>
                </a:lnTo>
                <a:lnTo>
                  <a:pt x="14192771" y="965200"/>
                </a:lnTo>
                <a:lnTo>
                  <a:pt x="14230807" y="952500"/>
                </a:lnTo>
                <a:lnTo>
                  <a:pt x="14264462" y="952500"/>
                </a:lnTo>
                <a:lnTo>
                  <a:pt x="14272463" y="939800"/>
                </a:lnTo>
                <a:lnTo>
                  <a:pt x="16068293" y="939800"/>
                </a:lnTo>
                <a:lnTo>
                  <a:pt x="16068293" y="812800"/>
                </a:lnTo>
                <a:close/>
              </a:path>
              <a:path w="16068675" h="1282700">
                <a:moveTo>
                  <a:pt x="624989" y="1028700"/>
                </a:moveTo>
                <a:lnTo>
                  <a:pt x="341862" y="1028700"/>
                </a:lnTo>
                <a:lnTo>
                  <a:pt x="395274" y="1041400"/>
                </a:lnTo>
                <a:lnTo>
                  <a:pt x="573948" y="1041400"/>
                </a:lnTo>
                <a:lnTo>
                  <a:pt x="624989" y="1028700"/>
                </a:lnTo>
                <a:close/>
              </a:path>
              <a:path w="16068675" h="1282700">
                <a:moveTo>
                  <a:pt x="13994788" y="977900"/>
                </a:moveTo>
                <a:lnTo>
                  <a:pt x="13266143" y="977900"/>
                </a:lnTo>
                <a:lnTo>
                  <a:pt x="13319116" y="990600"/>
                </a:lnTo>
                <a:lnTo>
                  <a:pt x="13542340" y="990600"/>
                </a:lnTo>
                <a:lnTo>
                  <a:pt x="13589898" y="1003300"/>
                </a:lnTo>
                <a:lnTo>
                  <a:pt x="13637523" y="1003300"/>
                </a:lnTo>
                <a:lnTo>
                  <a:pt x="13780532" y="1028700"/>
                </a:lnTo>
                <a:lnTo>
                  <a:pt x="13828157" y="1028700"/>
                </a:lnTo>
                <a:lnTo>
                  <a:pt x="13875715" y="1041400"/>
                </a:lnTo>
                <a:lnTo>
                  <a:pt x="13906098" y="1016000"/>
                </a:lnTo>
                <a:lnTo>
                  <a:pt x="13946228" y="1003300"/>
                </a:lnTo>
                <a:lnTo>
                  <a:pt x="13994788" y="977900"/>
                </a:lnTo>
                <a:close/>
              </a:path>
              <a:path w="16068675" h="1282700">
                <a:moveTo>
                  <a:pt x="725741" y="1016000"/>
                </a:moveTo>
                <a:lnTo>
                  <a:pt x="232959" y="1016000"/>
                </a:lnTo>
                <a:lnTo>
                  <a:pt x="287556" y="1028700"/>
                </a:lnTo>
                <a:lnTo>
                  <a:pt x="675513" y="1028700"/>
                </a:lnTo>
                <a:lnTo>
                  <a:pt x="725741" y="1016000"/>
                </a:lnTo>
                <a:close/>
              </a:path>
              <a:path w="16068675" h="1282700">
                <a:moveTo>
                  <a:pt x="826186" y="1003300"/>
                </a:moveTo>
                <a:lnTo>
                  <a:pt x="125314" y="1003300"/>
                </a:lnTo>
                <a:lnTo>
                  <a:pt x="178677" y="1016000"/>
                </a:lnTo>
                <a:lnTo>
                  <a:pt x="775892" y="1016000"/>
                </a:lnTo>
                <a:lnTo>
                  <a:pt x="826186" y="1003300"/>
                </a:lnTo>
                <a:close/>
              </a:path>
              <a:path w="16068675" h="1282700">
                <a:moveTo>
                  <a:pt x="16068293" y="0"/>
                </a:moveTo>
                <a:lnTo>
                  <a:pt x="0" y="0"/>
                </a:lnTo>
                <a:lnTo>
                  <a:pt x="0" y="1003300"/>
                </a:lnTo>
                <a:lnTo>
                  <a:pt x="928077" y="1003300"/>
                </a:lnTo>
                <a:lnTo>
                  <a:pt x="981412" y="990600"/>
                </a:lnTo>
                <a:lnTo>
                  <a:pt x="1034252" y="990600"/>
                </a:lnTo>
                <a:lnTo>
                  <a:pt x="1086678" y="977900"/>
                </a:lnTo>
                <a:lnTo>
                  <a:pt x="1138765" y="977900"/>
                </a:lnTo>
                <a:lnTo>
                  <a:pt x="1190593" y="965200"/>
                </a:lnTo>
                <a:lnTo>
                  <a:pt x="1242239" y="965200"/>
                </a:lnTo>
                <a:lnTo>
                  <a:pt x="1293781" y="952500"/>
                </a:lnTo>
                <a:lnTo>
                  <a:pt x="1345297" y="952500"/>
                </a:lnTo>
                <a:lnTo>
                  <a:pt x="1396865" y="939800"/>
                </a:lnTo>
                <a:lnTo>
                  <a:pt x="1743300" y="939800"/>
                </a:lnTo>
                <a:lnTo>
                  <a:pt x="1784326" y="927100"/>
                </a:lnTo>
                <a:lnTo>
                  <a:pt x="1938489" y="927100"/>
                </a:lnTo>
                <a:lnTo>
                  <a:pt x="1987978" y="914400"/>
                </a:lnTo>
                <a:lnTo>
                  <a:pt x="2030387" y="901700"/>
                </a:lnTo>
                <a:lnTo>
                  <a:pt x="2052202" y="863600"/>
                </a:lnTo>
                <a:lnTo>
                  <a:pt x="2088808" y="812800"/>
                </a:lnTo>
                <a:lnTo>
                  <a:pt x="2098065" y="800100"/>
                </a:lnTo>
                <a:lnTo>
                  <a:pt x="2150089" y="800100"/>
                </a:lnTo>
                <a:lnTo>
                  <a:pt x="2183254" y="774700"/>
                </a:lnTo>
                <a:lnTo>
                  <a:pt x="2218309" y="749300"/>
                </a:lnTo>
                <a:lnTo>
                  <a:pt x="2254611" y="736600"/>
                </a:lnTo>
                <a:lnTo>
                  <a:pt x="2288416" y="723900"/>
                </a:lnTo>
                <a:lnTo>
                  <a:pt x="2317225" y="711200"/>
                </a:lnTo>
                <a:lnTo>
                  <a:pt x="2338539" y="698500"/>
                </a:lnTo>
                <a:lnTo>
                  <a:pt x="9986210" y="698500"/>
                </a:lnTo>
                <a:lnTo>
                  <a:pt x="10006482" y="673100"/>
                </a:lnTo>
                <a:lnTo>
                  <a:pt x="10224650" y="673100"/>
                </a:lnTo>
                <a:lnTo>
                  <a:pt x="10251367" y="660400"/>
                </a:lnTo>
                <a:lnTo>
                  <a:pt x="10277678" y="635000"/>
                </a:lnTo>
                <a:lnTo>
                  <a:pt x="10309593" y="622300"/>
                </a:lnTo>
                <a:lnTo>
                  <a:pt x="16068293" y="622300"/>
                </a:lnTo>
                <a:lnTo>
                  <a:pt x="16068293" y="0"/>
                </a:lnTo>
                <a:close/>
              </a:path>
              <a:path w="16068675" h="1282700">
                <a:moveTo>
                  <a:pt x="4848509" y="977900"/>
                </a:moveTo>
                <a:lnTo>
                  <a:pt x="4645795" y="977900"/>
                </a:lnTo>
                <a:lnTo>
                  <a:pt x="4697323" y="990600"/>
                </a:lnTo>
                <a:lnTo>
                  <a:pt x="4798801" y="990600"/>
                </a:lnTo>
                <a:lnTo>
                  <a:pt x="4848509" y="977900"/>
                </a:lnTo>
                <a:close/>
              </a:path>
              <a:path w="16068675" h="1282700">
                <a:moveTo>
                  <a:pt x="10448792" y="977900"/>
                </a:moveTo>
                <a:lnTo>
                  <a:pt x="10373114" y="977900"/>
                </a:lnTo>
                <a:lnTo>
                  <a:pt x="10421603" y="990600"/>
                </a:lnTo>
                <a:lnTo>
                  <a:pt x="10471594" y="990600"/>
                </a:lnTo>
                <a:lnTo>
                  <a:pt x="10448792" y="977900"/>
                </a:lnTo>
                <a:close/>
              </a:path>
              <a:path w="16068675" h="1282700">
                <a:moveTo>
                  <a:pt x="10133088" y="800100"/>
                </a:moveTo>
                <a:lnTo>
                  <a:pt x="3115112" y="800100"/>
                </a:lnTo>
                <a:lnTo>
                  <a:pt x="3126219" y="812800"/>
                </a:lnTo>
                <a:lnTo>
                  <a:pt x="3286458" y="825500"/>
                </a:lnTo>
                <a:lnTo>
                  <a:pt x="3338242" y="825500"/>
                </a:lnTo>
                <a:lnTo>
                  <a:pt x="3393400" y="838200"/>
                </a:lnTo>
                <a:lnTo>
                  <a:pt x="3451277" y="838200"/>
                </a:lnTo>
                <a:lnTo>
                  <a:pt x="3572554" y="863600"/>
                </a:lnTo>
                <a:lnTo>
                  <a:pt x="3634640" y="863600"/>
                </a:lnTo>
                <a:lnTo>
                  <a:pt x="3696815" y="876300"/>
                </a:lnTo>
                <a:lnTo>
                  <a:pt x="3758422" y="876300"/>
                </a:lnTo>
                <a:lnTo>
                  <a:pt x="3818802" y="889000"/>
                </a:lnTo>
                <a:lnTo>
                  <a:pt x="3877300" y="889000"/>
                </a:lnTo>
                <a:lnTo>
                  <a:pt x="3933257" y="901700"/>
                </a:lnTo>
                <a:lnTo>
                  <a:pt x="4079314" y="901700"/>
                </a:lnTo>
                <a:lnTo>
                  <a:pt x="4118537" y="914400"/>
                </a:lnTo>
                <a:lnTo>
                  <a:pt x="4214126" y="914400"/>
                </a:lnTo>
                <a:lnTo>
                  <a:pt x="4257679" y="927100"/>
                </a:lnTo>
                <a:lnTo>
                  <a:pt x="4348872" y="952500"/>
                </a:lnTo>
                <a:lnTo>
                  <a:pt x="4396252" y="952500"/>
                </a:lnTo>
                <a:lnTo>
                  <a:pt x="4493931" y="977900"/>
                </a:lnTo>
                <a:lnTo>
                  <a:pt x="5045028" y="977900"/>
                </a:lnTo>
                <a:lnTo>
                  <a:pt x="5093016" y="965200"/>
                </a:lnTo>
                <a:lnTo>
                  <a:pt x="10425989" y="965200"/>
                </a:lnTo>
                <a:lnTo>
                  <a:pt x="10175162" y="825500"/>
                </a:lnTo>
                <a:lnTo>
                  <a:pt x="10133088" y="800100"/>
                </a:lnTo>
                <a:close/>
              </a:path>
              <a:path w="16068675" h="1282700">
                <a:moveTo>
                  <a:pt x="1743300" y="939800"/>
                </a:moveTo>
                <a:lnTo>
                  <a:pt x="1605945" y="939800"/>
                </a:lnTo>
                <a:lnTo>
                  <a:pt x="1713585" y="965200"/>
                </a:lnTo>
                <a:lnTo>
                  <a:pt x="1743300" y="939800"/>
                </a:lnTo>
                <a:close/>
              </a:path>
              <a:path w="16068675" h="1282700">
                <a:moveTo>
                  <a:pt x="9986210" y="698500"/>
                </a:moveTo>
                <a:lnTo>
                  <a:pt x="2340698" y="698500"/>
                </a:lnTo>
                <a:lnTo>
                  <a:pt x="2369291" y="723900"/>
                </a:lnTo>
                <a:lnTo>
                  <a:pt x="2376462" y="749300"/>
                </a:lnTo>
                <a:lnTo>
                  <a:pt x="2372831" y="774700"/>
                </a:lnTo>
                <a:lnTo>
                  <a:pt x="2369019" y="800100"/>
                </a:lnTo>
                <a:lnTo>
                  <a:pt x="2375647" y="825500"/>
                </a:lnTo>
                <a:lnTo>
                  <a:pt x="2403335" y="850900"/>
                </a:lnTo>
                <a:lnTo>
                  <a:pt x="2421420" y="863600"/>
                </a:lnTo>
                <a:lnTo>
                  <a:pt x="2444834" y="901700"/>
                </a:lnTo>
                <a:lnTo>
                  <a:pt x="2469459" y="939800"/>
                </a:lnTo>
                <a:lnTo>
                  <a:pt x="2491181" y="952500"/>
                </a:lnTo>
                <a:lnTo>
                  <a:pt x="2610131" y="952500"/>
                </a:lnTo>
                <a:lnTo>
                  <a:pt x="2714188" y="927100"/>
                </a:lnTo>
                <a:lnTo>
                  <a:pt x="2815894" y="876300"/>
                </a:lnTo>
                <a:lnTo>
                  <a:pt x="2858281" y="863600"/>
                </a:lnTo>
                <a:lnTo>
                  <a:pt x="2901308" y="838200"/>
                </a:lnTo>
                <a:lnTo>
                  <a:pt x="2989921" y="812800"/>
                </a:lnTo>
                <a:lnTo>
                  <a:pt x="3035828" y="812800"/>
                </a:lnTo>
                <a:lnTo>
                  <a:pt x="3083013" y="800100"/>
                </a:lnTo>
                <a:lnTo>
                  <a:pt x="10133088" y="800100"/>
                </a:lnTo>
                <a:lnTo>
                  <a:pt x="10027902" y="736600"/>
                </a:lnTo>
                <a:lnTo>
                  <a:pt x="9986210" y="698500"/>
                </a:lnTo>
                <a:close/>
              </a:path>
              <a:path w="16068675" h="1282700">
                <a:moveTo>
                  <a:pt x="11331829" y="939800"/>
                </a:moveTo>
                <a:lnTo>
                  <a:pt x="11137824" y="939800"/>
                </a:lnTo>
                <a:lnTo>
                  <a:pt x="11190428" y="952500"/>
                </a:lnTo>
                <a:lnTo>
                  <a:pt x="11284407" y="952500"/>
                </a:lnTo>
                <a:lnTo>
                  <a:pt x="11331829" y="939800"/>
                </a:lnTo>
                <a:close/>
              </a:path>
              <a:path w="16068675" h="1282700">
                <a:moveTo>
                  <a:pt x="11638150" y="876300"/>
                </a:moveTo>
                <a:lnTo>
                  <a:pt x="10907217" y="876300"/>
                </a:lnTo>
                <a:lnTo>
                  <a:pt x="10939360" y="889000"/>
                </a:lnTo>
                <a:lnTo>
                  <a:pt x="10981389" y="914400"/>
                </a:lnTo>
                <a:lnTo>
                  <a:pt x="11030408" y="927100"/>
                </a:lnTo>
                <a:lnTo>
                  <a:pt x="11083518" y="939800"/>
                </a:lnTo>
                <a:lnTo>
                  <a:pt x="11380358" y="939800"/>
                </a:lnTo>
                <a:lnTo>
                  <a:pt x="11428838" y="927100"/>
                </a:lnTo>
                <a:lnTo>
                  <a:pt x="11476111" y="927100"/>
                </a:lnTo>
                <a:lnTo>
                  <a:pt x="11521021" y="914400"/>
                </a:lnTo>
                <a:lnTo>
                  <a:pt x="11562410" y="901700"/>
                </a:lnTo>
                <a:lnTo>
                  <a:pt x="11602357" y="889000"/>
                </a:lnTo>
                <a:lnTo>
                  <a:pt x="11638150" y="876300"/>
                </a:lnTo>
                <a:close/>
              </a:path>
              <a:path w="16068675" h="1282700">
                <a:moveTo>
                  <a:pt x="16068293" y="622300"/>
                </a:moveTo>
                <a:lnTo>
                  <a:pt x="10315359" y="622300"/>
                </a:lnTo>
                <a:lnTo>
                  <a:pt x="10339405" y="635000"/>
                </a:lnTo>
                <a:lnTo>
                  <a:pt x="10365957" y="673100"/>
                </a:lnTo>
                <a:lnTo>
                  <a:pt x="10393289" y="723900"/>
                </a:lnTo>
                <a:lnTo>
                  <a:pt x="10419676" y="787400"/>
                </a:lnTo>
                <a:lnTo>
                  <a:pt x="10443393" y="838200"/>
                </a:lnTo>
                <a:lnTo>
                  <a:pt x="10462713" y="889000"/>
                </a:lnTo>
                <a:lnTo>
                  <a:pt x="10475912" y="914400"/>
                </a:lnTo>
                <a:lnTo>
                  <a:pt x="10505423" y="901700"/>
                </a:lnTo>
                <a:lnTo>
                  <a:pt x="10542884" y="889000"/>
                </a:lnTo>
                <a:lnTo>
                  <a:pt x="10586296" y="876300"/>
                </a:lnTo>
                <a:lnTo>
                  <a:pt x="11638150" y="876300"/>
                </a:lnTo>
                <a:lnTo>
                  <a:pt x="11673156" y="850900"/>
                </a:lnTo>
                <a:lnTo>
                  <a:pt x="11710746" y="838200"/>
                </a:lnTo>
                <a:lnTo>
                  <a:pt x="11737847" y="825500"/>
                </a:lnTo>
                <a:lnTo>
                  <a:pt x="11767245" y="825500"/>
                </a:lnTo>
                <a:lnTo>
                  <a:pt x="11798811" y="812800"/>
                </a:lnTo>
                <a:lnTo>
                  <a:pt x="16068293" y="812800"/>
                </a:lnTo>
                <a:lnTo>
                  <a:pt x="16068293" y="622300"/>
                </a:lnTo>
                <a:close/>
              </a:path>
              <a:path w="16068675" h="1282700">
                <a:moveTo>
                  <a:pt x="10907217" y="876300"/>
                </a:moveTo>
                <a:lnTo>
                  <a:pt x="10633659" y="876300"/>
                </a:lnTo>
                <a:lnTo>
                  <a:pt x="10654128" y="889000"/>
                </a:lnTo>
                <a:lnTo>
                  <a:pt x="10681109" y="901700"/>
                </a:lnTo>
                <a:lnTo>
                  <a:pt x="10836272" y="901700"/>
                </a:lnTo>
                <a:lnTo>
                  <a:pt x="10875441" y="889000"/>
                </a:lnTo>
                <a:lnTo>
                  <a:pt x="10907217" y="876300"/>
                </a:lnTo>
                <a:close/>
              </a:path>
              <a:path w="16068675" h="1282700">
                <a:moveTo>
                  <a:pt x="2150089" y="800100"/>
                </a:moveTo>
                <a:lnTo>
                  <a:pt x="2100224" y="800100"/>
                </a:lnTo>
                <a:lnTo>
                  <a:pt x="2098065" y="812800"/>
                </a:lnTo>
                <a:lnTo>
                  <a:pt x="2121513" y="812800"/>
                </a:lnTo>
                <a:lnTo>
                  <a:pt x="2150089" y="800100"/>
                </a:lnTo>
                <a:close/>
              </a:path>
              <a:path w="16068675" h="1282700">
                <a:moveTo>
                  <a:pt x="10224650" y="673100"/>
                </a:moveTo>
                <a:lnTo>
                  <a:pt x="10006482" y="673100"/>
                </a:lnTo>
                <a:lnTo>
                  <a:pt x="10020184" y="685800"/>
                </a:lnTo>
                <a:lnTo>
                  <a:pt x="10044820" y="698500"/>
                </a:lnTo>
                <a:lnTo>
                  <a:pt x="10076748" y="711200"/>
                </a:lnTo>
                <a:lnTo>
                  <a:pt x="10134314" y="711200"/>
                </a:lnTo>
                <a:lnTo>
                  <a:pt x="10155428" y="698500"/>
                </a:lnTo>
                <a:lnTo>
                  <a:pt x="10191521" y="698500"/>
                </a:lnTo>
                <a:lnTo>
                  <a:pt x="10224650" y="673100"/>
                </a:lnTo>
                <a:close/>
              </a:path>
            </a:pathLst>
          </a:custGeom>
          <a:solidFill>
            <a:srgbClr val="FFFFFF"/>
          </a:solidFill>
        </p:spPr>
        <p:txBody>
          <a:bodyPr wrap="square" lIns="0" tIns="0" rIns="0" bIns="0" rtlCol="0"/>
          <a:lstStyle/>
          <a:p>
            <a:endParaRPr/>
          </a:p>
        </p:txBody>
      </p:sp>
      <p:sp>
        <p:nvSpPr>
          <p:cNvPr id="55" name="bg object 55"/>
          <p:cNvSpPr/>
          <p:nvPr/>
        </p:nvSpPr>
        <p:spPr>
          <a:xfrm>
            <a:off x="2220480" y="101"/>
            <a:ext cx="16068040" cy="1141730"/>
          </a:xfrm>
          <a:custGeom>
            <a:avLst/>
            <a:gdLst/>
            <a:ahLst/>
            <a:cxnLst/>
            <a:rect l="l" t="t" r="r" b="b"/>
            <a:pathLst>
              <a:path w="16068040" h="1141730">
                <a:moveTo>
                  <a:pt x="8351626" y="929640"/>
                </a:moveTo>
                <a:lnTo>
                  <a:pt x="7739215" y="929640"/>
                </a:lnTo>
                <a:lnTo>
                  <a:pt x="7768866" y="938530"/>
                </a:lnTo>
                <a:lnTo>
                  <a:pt x="7799330" y="962660"/>
                </a:lnTo>
                <a:lnTo>
                  <a:pt x="7830337" y="996950"/>
                </a:lnTo>
                <a:lnTo>
                  <a:pt x="7861617" y="1036320"/>
                </a:lnTo>
                <a:lnTo>
                  <a:pt x="7883914" y="1062990"/>
                </a:lnTo>
                <a:lnTo>
                  <a:pt x="7926616" y="1109980"/>
                </a:lnTo>
                <a:lnTo>
                  <a:pt x="7966011" y="1137920"/>
                </a:lnTo>
                <a:lnTo>
                  <a:pt x="7975641" y="1141730"/>
                </a:lnTo>
                <a:lnTo>
                  <a:pt x="7991604" y="1141730"/>
                </a:lnTo>
                <a:lnTo>
                  <a:pt x="7998139" y="1140460"/>
                </a:lnTo>
                <a:lnTo>
                  <a:pt x="8004269" y="1137920"/>
                </a:lnTo>
                <a:lnTo>
                  <a:pt x="8009928" y="1134110"/>
                </a:lnTo>
                <a:lnTo>
                  <a:pt x="8016948" y="1127760"/>
                </a:lnTo>
                <a:lnTo>
                  <a:pt x="8023968" y="1122680"/>
                </a:lnTo>
                <a:lnTo>
                  <a:pt x="8051516" y="1096010"/>
                </a:lnTo>
                <a:lnTo>
                  <a:pt x="8072577" y="1059180"/>
                </a:lnTo>
                <a:lnTo>
                  <a:pt x="8140939" y="1059180"/>
                </a:lnTo>
                <a:lnTo>
                  <a:pt x="8179020" y="1036320"/>
                </a:lnTo>
                <a:lnTo>
                  <a:pt x="8273631" y="974090"/>
                </a:lnTo>
                <a:lnTo>
                  <a:pt x="8321754" y="944880"/>
                </a:lnTo>
                <a:lnTo>
                  <a:pt x="8351626" y="929640"/>
                </a:lnTo>
                <a:close/>
              </a:path>
              <a:path w="16068040" h="1141730">
                <a:moveTo>
                  <a:pt x="13097104" y="1052830"/>
                </a:moveTo>
                <a:lnTo>
                  <a:pt x="12588354" y="1052830"/>
                </a:lnTo>
                <a:lnTo>
                  <a:pt x="12622946" y="1088390"/>
                </a:lnTo>
                <a:lnTo>
                  <a:pt x="12657442" y="1126490"/>
                </a:lnTo>
                <a:lnTo>
                  <a:pt x="12685777" y="1132840"/>
                </a:lnTo>
                <a:lnTo>
                  <a:pt x="12717148" y="1137920"/>
                </a:lnTo>
                <a:lnTo>
                  <a:pt x="12750543" y="1141730"/>
                </a:lnTo>
                <a:lnTo>
                  <a:pt x="12820197" y="1141730"/>
                </a:lnTo>
                <a:lnTo>
                  <a:pt x="12890213" y="1132840"/>
                </a:lnTo>
                <a:lnTo>
                  <a:pt x="12980885" y="1108710"/>
                </a:lnTo>
                <a:lnTo>
                  <a:pt x="13031441" y="1087120"/>
                </a:lnTo>
                <a:lnTo>
                  <a:pt x="13078068" y="1062990"/>
                </a:lnTo>
                <a:lnTo>
                  <a:pt x="13097104" y="1052830"/>
                </a:lnTo>
                <a:close/>
              </a:path>
              <a:path w="16068040" h="1141730">
                <a:moveTo>
                  <a:pt x="1584703" y="1108051"/>
                </a:moveTo>
                <a:lnTo>
                  <a:pt x="1575212" y="1108710"/>
                </a:lnTo>
                <a:lnTo>
                  <a:pt x="1567434" y="1109980"/>
                </a:lnTo>
                <a:lnTo>
                  <a:pt x="1570374" y="1109980"/>
                </a:lnTo>
                <a:lnTo>
                  <a:pt x="1584703" y="1108051"/>
                </a:lnTo>
                <a:close/>
              </a:path>
              <a:path w="16068040" h="1141730">
                <a:moveTo>
                  <a:pt x="1731581" y="1092200"/>
                </a:moveTo>
                <a:lnTo>
                  <a:pt x="1722945" y="1092200"/>
                </a:lnTo>
                <a:lnTo>
                  <a:pt x="1701087" y="1093470"/>
                </a:lnTo>
                <a:lnTo>
                  <a:pt x="1680916" y="1096010"/>
                </a:lnTo>
                <a:lnTo>
                  <a:pt x="1662500" y="1098550"/>
                </a:lnTo>
                <a:lnTo>
                  <a:pt x="1645907" y="1101090"/>
                </a:lnTo>
                <a:lnTo>
                  <a:pt x="1608126" y="1104900"/>
                </a:lnTo>
                <a:lnTo>
                  <a:pt x="1584703" y="1108051"/>
                </a:lnTo>
                <a:lnTo>
                  <a:pt x="1593527" y="1107440"/>
                </a:lnTo>
                <a:lnTo>
                  <a:pt x="1619674" y="1104900"/>
                </a:lnTo>
                <a:lnTo>
                  <a:pt x="1650949" y="1103630"/>
                </a:lnTo>
                <a:lnTo>
                  <a:pt x="1653108" y="1103630"/>
                </a:lnTo>
                <a:lnTo>
                  <a:pt x="1655267" y="1101090"/>
                </a:lnTo>
                <a:lnTo>
                  <a:pt x="1658150" y="1101090"/>
                </a:lnTo>
                <a:lnTo>
                  <a:pt x="1681119" y="1098550"/>
                </a:lnTo>
                <a:lnTo>
                  <a:pt x="1748142" y="1094740"/>
                </a:lnTo>
                <a:lnTo>
                  <a:pt x="1740941" y="1094740"/>
                </a:lnTo>
                <a:lnTo>
                  <a:pt x="1731581" y="1092200"/>
                </a:lnTo>
                <a:close/>
              </a:path>
              <a:path w="16068040" h="1141730">
                <a:moveTo>
                  <a:pt x="1789183" y="1094740"/>
                </a:moveTo>
                <a:lnTo>
                  <a:pt x="1748142" y="1094740"/>
                </a:lnTo>
                <a:lnTo>
                  <a:pt x="1761641" y="1096010"/>
                </a:lnTo>
                <a:lnTo>
                  <a:pt x="1769740" y="1096010"/>
                </a:lnTo>
                <a:lnTo>
                  <a:pt x="1775679" y="1097280"/>
                </a:lnTo>
                <a:lnTo>
                  <a:pt x="1782699" y="1098550"/>
                </a:lnTo>
                <a:lnTo>
                  <a:pt x="1788505" y="1096010"/>
                </a:lnTo>
                <a:lnTo>
                  <a:pt x="1789183" y="1094740"/>
                </a:lnTo>
                <a:close/>
              </a:path>
              <a:path w="16068040" h="1141730">
                <a:moveTo>
                  <a:pt x="1959102" y="1061720"/>
                </a:moveTo>
                <a:lnTo>
                  <a:pt x="1280418" y="1061720"/>
                </a:lnTo>
                <a:lnTo>
                  <a:pt x="1321727" y="1062990"/>
                </a:lnTo>
                <a:lnTo>
                  <a:pt x="1538201" y="1075690"/>
                </a:lnTo>
                <a:lnTo>
                  <a:pt x="1578952" y="1076960"/>
                </a:lnTo>
                <a:lnTo>
                  <a:pt x="1658774" y="1084580"/>
                </a:lnTo>
                <a:lnTo>
                  <a:pt x="1692851" y="1088390"/>
                </a:lnTo>
                <a:lnTo>
                  <a:pt x="1722945" y="1092200"/>
                </a:lnTo>
                <a:lnTo>
                  <a:pt x="1761846" y="1087120"/>
                </a:lnTo>
                <a:lnTo>
                  <a:pt x="1806284" y="1080770"/>
                </a:lnTo>
                <a:lnTo>
                  <a:pt x="1856392" y="1074420"/>
                </a:lnTo>
                <a:lnTo>
                  <a:pt x="1912302" y="1068070"/>
                </a:lnTo>
                <a:lnTo>
                  <a:pt x="1920627" y="1066800"/>
                </a:lnTo>
                <a:lnTo>
                  <a:pt x="1931382" y="1065530"/>
                </a:lnTo>
                <a:lnTo>
                  <a:pt x="1944297" y="1062990"/>
                </a:lnTo>
                <a:lnTo>
                  <a:pt x="1959102" y="1061720"/>
                </a:lnTo>
                <a:close/>
              </a:path>
              <a:path w="16068040" h="1141730">
                <a:moveTo>
                  <a:pt x="3521844" y="991870"/>
                </a:moveTo>
                <a:lnTo>
                  <a:pt x="2548080" y="991870"/>
                </a:lnTo>
                <a:lnTo>
                  <a:pt x="2561737" y="993140"/>
                </a:lnTo>
                <a:lnTo>
                  <a:pt x="2573234" y="995680"/>
                </a:lnTo>
                <a:lnTo>
                  <a:pt x="2581897" y="996950"/>
                </a:lnTo>
                <a:lnTo>
                  <a:pt x="2615872" y="1004570"/>
                </a:lnTo>
                <a:lnTo>
                  <a:pt x="2653898" y="1008380"/>
                </a:lnTo>
                <a:lnTo>
                  <a:pt x="2694084" y="1010920"/>
                </a:lnTo>
                <a:lnTo>
                  <a:pt x="2734538" y="1012190"/>
                </a:lnTo>
                <a:lnTo>
                  <a:pt x="2795177" y="1019810"/>
                </a:lnTo>
                <a:lnTo>
                  <a:pt x="2850737" y="1031240"/>
                </a:lnTo>
                <a:lnTo>
                  <a:pt x="2899594" y="1046480"/>
                </a:lnTo>
                <a:lnTo>
                  <a:pt x="2940121" y="1065530"/>
                </a:lnTo>
                <a:lnTo>
                  <a:pt x="2970695" y="1089660"/>
                </a:lnTo>
                <a:lnTo>
                  <a:pt x="3018480" y="1082040"/>
                </a:lnTo>
                <a:lnTo>
                  <a:pt x="3066190" y="1075690"/>
                </a:lnTo>
                <a:lnTo>
                  <a:pt x="3208993" y="1054100"/>
                </a:lnTo>
                <a:lnTo>
                  <a:pt x="3304044" y="1041400"/>
                </a:lnTo>
                <a:lnTo>
                  <a:pt x="3355844" y="1037590"/>
                </a:lnTo>
                <a:lnTo>
                  <a:pt x="3406953" y="1028700"/>
                </a:lnTo>
                <a:lnTo>
                  <a:pt x="3457273" y="1014730"/>
                </a:lnTo>
                <a:lnTo>
                  <a:pt x="3506705" y="998220"/>
                </a:lnTo>
                <a:lnTo>
                  <a:pt x="3521844" y="991870"/>
                </a:lnTo>
                <a:close/>
              </a:path>
              <a:path w="16068040" h="1141730">
                <a:moveTo>
                  <a:pt x="3549095" y="980440"/>
                </a:moveTo>
                <a:lnTo>
                  <a:pt x="249834" y="980440"/>
                </a:lnTo>
                <a:lnTo>
                  <a:pt x="336422" y="982980"/>
                </a:lnTo>
                <a:lnTo>
                  <a:pt x="437910" y="990600"/>
                </a:lnTo>
                <a:lnTo>
                  <a:pt x="605493" y="1009650"/>
                </a:lnTo>
                <a:lnTo>
                  <a:pt x="719058" y="1024890"/>
                </a:lnTo>
                <a:lnTo>
                  <a:pt x="827384" y="1042670"/>
                </a:lnTo>
                <a:lnTo>
                  <a:pt x="877784" y="1050290"/>
                </a:lnTo>
                <a:lnTo>
                  <a:pt x="924716" y="1059180"/>
                </a:lnTo>
                <a:lnTo>
                  <a:pt x="1037513" y="1082040"/>
                </a:lnTo>
                <a:lnTo>
                  <a:pt x="1074207" y="1073150"/>
                </a:lnTo>
                <a:lnTo>
                  <a:pt x="1121567" y="1066800"/>
                </a:lnTo>
                <a:lnTo>
                  <a:pt x="1177840" y="1062990"/>
                </a:lnTo>
                <a:lnTo>
                  <a:pt x="1241272" y="1061720"/>
                </a:lnTo>
                <a:lnTo>
                  <a:pt x="1959102" y="1061720"/>
                </a:lnTo>
                <a:lnTo>
                  <a:pt x="1971846" y="1060450"/>
                </a:lnTo>
                <a:lnTo>
                  <a:pt x="1986008" y="1057910"/>
                </a:lnTo>
                <a:lnTo>
                  <a:pt x="2053735" y="1046480"/>
                </a:lnTo>
                <a:lnTo>
                  <a:pt x="2094822" y="1041400"/>
                </a:lnTo>
                <a:lnTo>
                  <a:pt x="2183739" y="1028700"/>
                </a:lnTo>
                <a:lnTo>
                  <a:pt x="2381726" y="1003300"/>
                </a:lnTo>
                <a:lnTo>
                  <a:pt x="2426385" y="999490"/>
                </a:lnTo>
                <a:lnTo>
                  <a:pt x="2456797" y="995680"/>
                </a:lnTo>
                <a:lnTo>
                  <a:pt x="2485053" y="994410"/>
                </a:lnTo>
                <a:lnTo>
                  <a:pt x="2510614" y="991870"/>
                </a:lnTo>
                <a:lnTo>
                  <a:pt x="3521844" y="991870"/>
                </a:lnTo>
                <a:lnTo>
                  <a:pt x="3549095" y="980440"/>
                </a:lnTo>
                <a:close/>
              </a:path>
              <a:path w="16068040" h="1141730">
                <a:moveTo>
                  <a:pt x="8140939" y="1059180"/>
                </a:moveTo>
                <a:lnTo>
                  <a:pt x="8072577" y="1059180"/>
                </a:lnTo>
                <a:lnTo>
                  <a:pt x="8093456" y="1082040"/>
                </a:lnTo>
                <a:lnTo>
                  <a:pt x="8134592" y="1062990"/>
                </a:lnTo>
                <a:lnTo>
                  <a:pt x="8140939" y="1059180"/>
                </a:lnTo>
                <a:close/>
              </a:path>
              <a:path w="16068040" h="1141730">
                <a:moveTo>
                  <a:pt x="9192897" y="1045210"/>
                </a:moveTo>
                <a:lnTo>
                  <a:pt x="8943048" y="1045210"/>
                </a:lnTo>
                <a:lnTo>
                  <a:pt x="8981082" y="1047750"/>
                </a:lnTo>
                <a:lnTo>
                  <a:pt x="9012434" y="1055370"/>
                </a:lnTo>
                <a:lnTo>
                  <a:pt x="9032852" y="1066800"/>
                </a:lnTo>
                <a:lnTo>
                  <a:pt x="9038082" y="1082040"/>
                </a:lnTo>
                <a:lnTo>
                  <a:pt x="9045283" y="1082040"/>
                </a:lnTo>
                <a:lnTo>
                  <a:pt x="9091021" y="1078230"/>
                </a:lnTo>
                <a:lnTo>
                  <a:pt x="9137818" y="1066800"/>
                </a:lnTo>
                <a:lnTo>
                  <a:pt x="9185054" y="1049020"/>
                </a:lnTo>
                <a:lnTo>
                  <a:pt x="9192897" y="1045210"/>
                </a:lnTo>
                <a:close/>
              </a:path>
              <a:path w="16068040" h="1141730">
                <a:moveTo>
                  <a:pt x="13475444" y="751840"/>
                </a:moveTo>
                <a:lnTo>
                  <a:pt x="11634330" y="751840"/>
                </a:lnTo>
                <a:lnTo>
                  <a:pt x="11678217" y="758190"/>
                </a:lnTo>
                <a:lnTo>
                  <a:pt x="11722518" y="767080"/>
                </a:lnTo>
                <a:lnTo>
                  <a:pt x="11767183" y="781050"/>
                </a:lnTo>
                <a:lnTo>
                  <a:pt x="11812163" y="797560"/>
                </a:lnTo>
                <a:lnTo>
                  <a:pt x="11857406" y="816610"/>
                </a:lnTo>
                <a:lnTo>
                  <a:pt x="11902862" y="836930"/>
                </a:lnTo>
                <a:lnTo>
                  <a:pt x="11948481" y="859790"/>
                </a:lnTo>
                <a:lnTo>
                  <a:pt x="12085815" y="932180"/>
                </a:lnTo>
                <a:lnTo>
                  <a:pt x="12137677" y="958850"/>
                </a:lnTo>
                <a:lnTo>
                  <a:pt x="12239830" y="1007110"/>
                </a:lnTo>
                <a:lnTo>
                  <a:pt x="12290031" y="1027430"/>
                </a:lnTo>
                <a:lnTo>
                  <a:pt x="12339589" y="1043940"/>
                </a:lnTo>
                <a:lnTo>
                  <a:pt x="12388460" y="1056640"/>
                </a:lnTo>
                <a:lnTo>
                  <a:pt x="12436599" y="1065530"/>
                </a:lnTo>
                <a:lnTo>
                  <a:pt x="12483960" y="1068070"/>
                </a:lnTo>
                <a:lnTo>
                  <a:pt x="12511523" y="1066800"/>
                </a:lnTo>
                <a:lnTo>
                  <a:pt x="12538062" y="1064260"/>
                </a:lnTo>
                <a:lnTo>
                  <a:pt x="12563649" y="1059180"/>
                </a:lnTo>
                <a:lnTo>
                  <a:pt x="12588354" y="1052830"/>
                </a:lnTo>
                <a:lnTo>
                  <a:pt x="13097104" y="1052830"/>
                </a:lnTo>
                <a:lnTo>
                  <a:pt x="13160620" y="1016000"/>
                </a:lnTo>
                <a:lnTo>
                  <a:pt x="13197621" y="989330"/>
                </a:lnTo>
                <a:lnTo>
                  <a:pt x="13234670" y="957580"/>
                </a:lnTo>
                <a:lnTo>
                  <a:pt x="13272159" y="923290"/>
                </a:lnTo>
                <a:lnTo>
                  <a:pt x="13310476" y="887730"/>
                </a:lnTo>
                <a:lnTo>
                  <a:pt x="13348448" y="853440"/>
                </a:lnTo>
                <a:lnTo>
                  <a:pt x="13387458" y="819150"/>
                </a:lnTo>
                <a:lnTo>
                  <a:pt x="13427736" y="786130"/>
                </a:lnTo>
                <a:lnTo>
                  <a:pt x="13469512" y="755650"/>
                </a:lnTo>
                <a:lnTo>
                  <a:pt x="13475444" y="751840"/>
                </a:lnTo>
                <a:close/>
              </a:path>
              <a:path w="16068040" h="1141730">
                <a:moveTo>
                  <a:pt x="6631428" y="1019810"/>
                </a:moveTo>
                <a:lnTo>
                  <a:pt x="6282664" y="1019810"/>
                </a:lnTo>
                <a:lnTo>
                  <a:pt x="6328387" y="1022350"/>
                </a:lnTo>
                <a:lnTo>
                  <a:pt x="6370867" y="1029970"/>
                </a:lnTo>
                <a:lnTo>
                  <a:pt x="6407407" y="1041400"/>
                </a:lnTo>
                <a:lnTo>
                  <a:pt x="6435306" y="1056640"/>
                </a:lnTo>
                <a:lnTo>
                  <a:pt x="6445065" y="1051560"/>
                </a:lnTo>
                <a:lnTo>
                  <a:pt x="6465395" y="1046480"/>
                </a:lnTo>
                <a:lnTo>
                  <a:pt x="6495246" y="1040130"/>
                </a:lnTo>
                <a:lnTo>
                  <a:pt x="6533569" y="1033780"/>
                </a:lnTo>
                <a:lnTo>
                  <a:pt x="6631428" y="1019810"/>
                </a:lnTo>
                <a:close/>
              </a:path>
              <a:path w="16068040" h="1141730">
                <a:moveTo>
                  <a:pt x="9430757" y="897890"/>
                </a:moveTo>
                <a:lnTo>
                  <a:pt x="8477804" y="897890"/>
                </a:lnTo>
                <a:lnTo>
                  <a:pt x="8484413" y="899160"/>
                </a:lnTo>
                <a:lnTo>
                  <a:pt x="8554520" y="922020"/>
                </a:lnTo>
                <a:lnTo>
                  <a:pt x="8591226" y="932180"/>
                </a:lnTo>
                <a:lnTo>
                  <a:pt x="8632723" y="935990"/>
                </a:lnTo>
                <a:lnTo>
                  <a:pt x="8668442" y="946150"/>
                </a:lnTo>
                <a:lnTo>
                  <a:pt x="8705362" y="969010"/>
                </a:lnTo>
                <a:lnTo>
                  <a:pt x="8742883" y="996950"/>
                </a:lnTo>
                <a:lnTo>
                  <a:pt x="8780403" y="1026160"/>
                </a:lnTo>
                <a:lnTo>
                  <a:pt x="8817324" y="1047750"/>
                </a:lnTo>
                <a:lnTo>
                  <a:pt x="8853043" y="1056640"/>
                </a:lnTo>
                <a:lnTo>
                  <a:pt x="8862403" y="1056640"/>
                </a:lnTo>
                <a:lnTo>
                  <a:pt x="8866721" y="1054100"/>
                </a:lnTo>
                <a:lnTo>
                  <a:pt x="8884823" y="1050290"/>
                </a:lnTo>
                <a:lnTo>
                  <a:pt x="8923731" y="1045210"/>
                </a:lnTo>
                <a:lnTo>
                  <a:pt x="9192897" y="1045210"/>
                </a:lnTo>
                <a:lnTo>
                  <a:pt x="9232109" y="1026160"/>
                </a:lnTo>
                <a:lnTo>
                  <a:pt x="9278363" y="999490"/>
                </a:lnTo>
                <a:lnTo>
                  <a:pt x="9323197" y="971550"/>
                </a:lnTo>
                <a:lnTo>
                  <a:pt x="9370316" y="939800"/>
                </a:lnTo>
                <a:lnTo>
                  <a:pt x="9413921" y="909320"/>
                </a:lnTo>
                <a:lnTo>
                  <a:pt x="9430757" y="897890"/>
                </a:lnTo>
                <a:close/>
              </a:path>
              <a:path w="16068040" h="1141730">
                <a:moveTo>
                  <a:pt x="6688864" y="1012190"/>
                </a:moveTo>
                <a:lnTo>
                  <a:pt x="6004750" y="1012190"/>
                </a:lnTo>
                <a:lnTo>
                  <a:pt x="6035798" y="1028700"/>
                </a:lnTo>
                <a:lnTo>
                  <a:pt x="6074945" y="1038860"/>
                </a:lnTo>
                <a:lnTo>
                  <a:pt x="6118952" y="1046480"/>
                </a:lnTo>
                <a:lnTo>
                  <a:pt x="6164580" y="1047750"/>
                </a:lnTo>
                <a:lnTo>
                  <a:pt x="6199661" y="1046480"/>
                </a:lnTo>
                <a:lnTo>
                  <a:pt x="6231364" y="1041400"/>
                </a:lnTo>
                <a:lnTo>
                  <a:pt x="6257936" y="1033780"/>
                </a:lnTo>
                <a:lnTo>
                  <a:pt x="6277622" y="1019810"/>
                </a:lnTo>
                <a:lnTo>
                  <a:pt x="6631428" y="1019810"/>
                </a:lnTo>
                <a:lnTo>
                  <a:pt x="6688864" y="1012190"/>
                </a:lnTo>
                <a:close/>
              </a:path>
              <a:path w="16068040" h="1141730">
                <a:moveTo>
                  <a:pt x="9903248" y="781050"/>
                </a:moveTo>
                <a:lnTo>
                  <a:pt x="4325721" y="781050"/>
                </a:lnTo>
                <a:lnTo>
                  <a:pt x="4380555" y="782320"/>
                </a:lnTo>
                <a:lnTo>
                  <a:pt x="4492110" y="787400"/>
                </a:lnTo>
                <a:lnTo>
                  <a:pt x="4604316" y="797560"/>
                </a:lnTo>
                <a:lnTo>
                  <a:pt x="4659964" y="803910"/>
                </a:lnTo>
                <a:lnTo>
                  <a:pt x="4714936" y="811530"/>
                </a:lnTo>
                <a:lnTo>
                  <a:pt x="4821733" y="829310"/>
                </a:lnTo>
                <a:lnTo>
                  <a:pt x="4922471" y="849630"/>
                </a:lnTo>
                <a:lnTo>
                  <a:pt x="4969868" y="861060"/>
                </a:lnTo>
                <a:lnTo>
                  <a:pt x="5014911" y="872490"/>
                </a:lnTo>
                <a:lnTo>
                  <a:pt x="5057321" y="883920"/>
                </a:lnTo>
                <a:lnTo>
                  <a:pt x="5096818" y="896620"/>
                </a:lnTo>
                <a:lnTo>
                  <a:pt x="5133122" y="909320"/>
                </a:lnTo>
                <a:lnTo>
                  <a:pt x="5203538" y="939800"/>
                </a:lnTo>
                <a:lnTo>
                  <a:pt x="5238761" y="958850"/>
                </a:lnTo>
                <a:lnTo>
                  <a:pt x="5275201" y="976630"/>
                </a:lnTo>
                <a:lnTo>
                  <a:pt x="5316436" y="991870"/>
                </a:lnTo>
                <a:lnTo>
                  <a:pt x="5357211" y="1002030"/>
                </a:lnTo>
                <a:lnTo>
                  <a:pt x="5401686" y="1010920"/>
                </a:lnTo>
                <a:lnTo>
                  <a:pt x="5448641" y="1017270"/>
                </a:lnTo>
                <a:lnTo>
                  <a:pt x="5496856" y="1022350"/>
                </a:lnTo>
                <a:lnTo>
                  <a:pt x="5545113" y="1028700"/>
                </a:lnTo>
                <a:lnTo>
                  <a:pt x="5592191" y="1036320"/>
                </a:lnTo>
                <a:lnTo>
                  <a:pt x="5599392" y="1036320"/>
                </a:lnTo>
                <a:lnTo>
                  <a:pt x="5605869" y="1038860"/>
                </a:lnTo>
                <a:lnTo>
                  <a:pt x="5615228" y="1038860"/>
                </a:lnTo>
                <a:lnTo>
                  <a:pt x="5643095" y="1036320"/>
                </a:lnTo>
                <a:lnTo>
                  <a:pt x="5672918" y="1031240"/>
                </a:lnTo>
                <a:lnTo>
                  <a:pt x="5733313" y="1016000"/>
                </a:lnTo>
                <a:lnTo>
                  <a:pt x="5786501" y="999490"/>
                </a:lnTo>
                <a:lnTo>
                  <a:pt x="5807526" y="994410"/>
                </a:lnTo>
                <a:lnTo>
                  <a:pt x="5824029" y="991870"/>
                </a:lnTo>
                <a:lnTo>
                  <a:pt x="5859157" y="991870"/>
                </a:lnTo>
                <a:lnTo>
                  <a:pt x="5863596" y="990600"/>
                </a:lnTo>
                <a:lnTo>
                  <a:pt x="5872276" y="989330"/>
                </a:lnTo>
                <a:lnTo>
                  <a:pt x="6863739" y="989330"/>
                </a:lnTo>
                <a:lnTo>
                  <a:pt x="7086430" y="960120"/>
                </a:lnTo>
                <a:lnTo>
                  <a:pt x="7151716" y="949960"/>
                </a:lnTo>
                <a:lnTo>
                  <a:pt x="7213923" y="941070"/>
                </a:lnTo>
                <a:lnTo>
                  <a:pt x="7272002" y="930910"/>
                </a:lnTo>
                <a:lnTo>
                  <a:pt x="7371575" y="911860"/>
                </a:lnTo>
                <a:lnTo>
                  <a:pt x="7410968" y="901700"/>
                </a:lnTo>
                <a:lnTo>
                  <a:pt x="7463720" y="881380"/>
                </a:lnTo>
                <a:lnTo>
                  <a:pt x="7474978" y="871220"/>
                </a:lnTo>
                <a:lnTo>
                  <a:pt x="9470281" y="871220"/>
                </a:lnTo>
                <a:lnTo>
                  <a:pt x="9487357" y="859790"/>
                </a:lnTo>
                <a:lnTo>
                  <a:pt x="9489516" y="859790"/>
                </a:lnTo>
                <a:lnTo>
                  <a:pt x="9536226" y="855980"/>
                </a:lnTo>
                <a:lnTo>
                  <a:pt x="9590497" y="847090"/>
                </a:lnTo>
                <a:lnTo>
                  <a:pt x="9649897" y="833120"/>
                </a:lnTo>
                <a:lnTo>
                  <a:pt x="9711995" y="817880"/>
                </a:lnTo>
                <a:lnTo>
                  <a:pt x="9763181" y="806450"/>
                </a:lnTo>
                <a:lnTo>
                  <a:pt x="9813016" y="796290"/>
                </a:lnTo>
                <a:lnTo>
                  <a:pt x="9860155" y="787400"/>
                </a:lnTo>
                <a:lnTo>
                  <a:pt x="9903248" y="781050"/>
                </a:lnTo>
                <a:close/>
              </a:path>
              <a:path w="16068040" h="1141730">
                <a:moveTo>
                  <a:pt x="6863739" y="989330"/>
                </a:moveTo>
                <a:lnTo>
                  <a:pt x="5872276" y="989330"/>
                </a:lnTo>
                <a:lnTo>
                  <a:pt x="5880982" y="990600"/>
                </a:lnTo>
                <a:lnTo>
                  <a:pt x="5889552" y="993140"/>
                </a:lnTo>
                <a:lnTo>
                  <a:pt x="5897583" y="996950"/>
                </a:lnTo>
                <a:lnTo>
                  <a:pt x="5904674" y="1000760"/>
                </a:lnTo>
                <a:lnTo>
                  <a:pt x="5909703" y="1003300"/>
                </a:lnTo>
                <a:lnTo>
                  <a:pt x="5914034" y="1005840"/>
                </a:lnTo>
                <a:lnTo>
                  <a:pt x="5919063" y="1010920"/>
                </a:lnTo>
                <a:lnTo>
                  <a:pt x="5942382" y="1023620"/>
                </a:lnTo>
                <a:lnTo>
                  <a:pt x="5954409" y="1027430"/>
                </a:lnTo>
                <a:lnTo>
                  <a:pt x="5967311" y="1028700"/>
                </a:lnTo>
                <a:lnTo>
                  <a:pt x="5975084" y="1028700"/>
                </a:lnTo>
                <a:lnTo>
                  <a:pt x="5984140" y="1024890"/>
                </a:lnTo>
                <a:lnTo>
                  <a:pt x="5994141" y="1019810"/>
                </a:lnTo>
                <a:lnTo>
                  <a:pt x="6004750" y="1012190"/>
                </a:lnTo>
                <a:lnTo>
                  <a:pt x="6688864" y="1012190"/>
                </a:lnTo>
                <a:lnTo>
                  <a:pt x="6750572" y="1004570"/>
                </a:lnTo>
                <a:lnTo>
                  <a:pt x="6863739" y="989330"/>
                </a:lnTo>
                <a:close/>
              </a:path>
              <a:path w="16068040" h="1141730">
                <a:moveTo>
                  <a:pt x="5859157" y="991870"/>
                </a:moveTo>
                <a:lnTo>
                  <a:pt x="5833389" y="991870"/>
                </a:lnTo>
                <a:lnTo>
                  <a:pt x="5837707" y="996950"/>
                </a:lnTo>
                <a:lnTo>
                  <a:pt x="5835548" y="1005840"/>
                </a:lnTo>
                <a:lnTo>
                  <a:pt x="5845436" y="998220"/>
                </a:lnTo>
                <a:lnTo>
                  <a:pt x="5854717" y="993140"/>
                </a:lnTo>
                <a:lnTo>
                  <a:pt x="5859157" y="991870"/>
                </a:lnTo>
                <a:close/>
              </a:path>
              <a:path w="16068040" h="1141730">
                <a:moveTo>
                  <a:pt x="16067569" y="0"/>
                </a:moveTo>
                <a:lnTo>
                  <a:pt x="0" y="0"/>
                </a:lnTo>
                <a:lnTo>
                  <a:pt x="0" y="976630"/>
                </a:lnTo>
                <a:lnTo>
                  <a:pt x="35851" y="980440"/>
                </a:lnTo>
                <a:lnTo>
                  <a:pt x="107022" y="989330"/>
                </a:lnTo>
                <a:lnTo>
                  <a:pt x="143281" y="994410"/>
                </a:lnTo>
                <a:lnTo>
                  <a:pt x="159423" y="988060"/>
                </a:lnTo>
                <a:lnTo>
                  <a:pt x="183327" y="984250"/>
                </a:lnTo>
                <a:lnTo>
                  <a:pt x="213847" y="981710"/>
                </a:lnTo>
                <a:lnTo>
                  <a:pt x="249834" y="980440"/>
                </a:lnTo>
                <a:lnTo>
                  <a:pt x="3549095" y="980440"/>
                </a:lnTo>
                <a:lnTo>
                  <a:pt x="3555150" y="977900"/>
                </a:lnTo>
                <a:lnTo>
                  <a:pt x="3602508" y="956310"/>
                </a:lnTo>
                <a:lnTo>
                  <a:pt x="3648681" y="932180"/>
                </a:lnTo>
                <a:lnTo>
                  <a:pt x="3693569" y="908050"/>
                </a:lnTo>
                <a:lnTo>
                  <a:pt x="3779095" y="861060"/>
                </a:lnTo>
                <a:lnTo>
                  <a:pt x="3819534" y="838200"/>
                </a:lnTo>
                <a:lnTo>
                  <a:pt x="3858292" y="819150"/>
                </a:lnTo>
                <a:lnTo>
                  <a:pt x="3895270" y="802640"/>
                </a:lnTo>
                <a:lnTo>
                  <a:pt x="3930368" y="789940"/>
                </a:lnTo>
                <a:lnTo>
                  <a:pt x="3963488" y="781050"/>
                </a:lnTo>
                <a:lnTo>
                  <a:pt x="3994531" y="778510"/>
                </a:lnTo>
                <a:lnTo>
                  <a:pt x="10308882" y="778510"/>
                </a:lnTo>
                <a:lnTo>
                  <a:pt x="10351351" y="755650"/>
                </a:lnTo>
                <a:lnTo>
                  <a:pt x="11613315" y="755650"/>
                </a:lnTo>
                <a:lnTo>
                  <a:pt x="11634330" y="751840"/>
                </a:lnTo>
                <a:lnTo>
                  <a:pt x="13475444" y="751840"/>
                </a:lnTo>
                <a:lnTo>
                  <a:pt x="13483353" y="746760"/>
                </a:lnTo>
                <a:lnTo>
                  <a:pt x="333349" y="746760"/>
                </a:lnTo>
                <a:lnTo>
                  <a:pt x="333349" y="721360"/>
                </a:lnTo>
                <a:lnTo>
                  <a:pt x="13526384" y="721360"/>
                </a:lnTo>
                <a:lnTo>
                  <a:pt x="13558471" y="706120"/>
                </a:lnTo>
                <a:lnTo>
                  <a:pt x="13606114" y="689610"/>
                </a:lnTo>
                <a:lnTo>
                  <a:pt x="13656170" y="679450"/>
                </a:lnTo>
                <a:lnTo>
                  <a:pt x="13665441" y="676910"/>
                </a:lnTo>
                <a:lnTo>
                  <a:pt x="15722300" y="676910"/>
                </a:lnTo>
                <a:lnTo>
                  <a:pt x="15793790" y="650240"/>
                </a:lnTo>
                <a:lnTo>
                  <a:pt x="15838075" y="638810"/>
                </a:lnTo>
                <a:lnTo>
                  <a:pt x="15882007" y="631190"/>
                </a:lnTo>
                <a:lnTo>
                  <a:pt x="15925533" y="628650"/>
                </a:lnTo>
                <a:lnTo>
                  <a:pt x="16067569" y="628650"/>
                </a:lnTo>
                <a:lnTo>
                  <a:pt x="16067569" y="283210"/>
                </a:lnTo>
                <a:lnTo>
                  <a:pt x="333349" y="283210"/>
                </a:lnTo>
                <a:lnTo>
                  <a:pt x="333349" y="257810"/>
                </a:lnTo>
                <a:lnTo>
                  <a:pt x="16067569" y="257810"/>
                </a:lnTo>
                <a:lnTo>
                  <a:pt x="16067569" y="0"/>
                </a:lnTo>
                <a:close/>
              </a:path>
              <a:path w="16068040" h="1141730">
                <a:moveTo>
                  <a:pt x="15584693" y="746760"/>
                </a:moveTo>
                <a:lnTo>
                  <a:pt x="13871069" y="746760"/>
                </a:lnTo>
                <a:lnTo>
                  <a:pt x="13903998" y="769620"/>
                </a:lnTo>
                <a:lnTo>
                  <a:pt x="13947792" y="801370"/>
                </a:lnTo>
                <a:lnTo>
                  <a:pt x="14035275" y="867410"/>
                </a:lnTo>
                <a:lnTo>
                  <a:pt x="14078691" y="899160"/>
                </a:lnTo>
                <a:lnTo>
                  <a:pt x="14121916" y="928370"/>
                </a:lnTo>
                <a:lnTo>
                  <a:pt x="14165041" y="952500"/>
                </a:lnTo>
                <a:lnTo>
                  <a:pt x="14208157" y="972820"/>
                </a:lnTo>
                <a:lnTo>
                  <a:pt x="14251355" y="985520"/>
                </a:lnTo>
                <a:lnTo>
                  <a:pt x="14294726" y="989330"/>
                </a:lnTo>
                <a:lnTo>
                  <a:pt x="14309204" y="989330"/>
                </a:lnTo>
                <a:lnTo>
                  <a:pt x="14315723" y="988060"/>
                </a:lnTo>
                <a:lnTo>
                  <a:pt x="14327760" y="986790"/>
                </a:lnTo>
                <a:lnTo>
                  <a:pt x="14369450" y="976630"/>
                </a:lnTo>
                <a:lnTo>
                  <a:pt x="14447876" y="941070"/>
                </a:lnTo>
                <a:lnTo>
                  <a:pt x="14477987" y="925830"/>
                </a:lnTo>
                <a:lnTo>
                  <a:pt x="14508098" y="909320"/>
                </a:lnTo>
                <a:lnTo>
                  <a:pt x="14556854" y="885190"/>
                </a:lnTo>
                <a:lnTo>
                  <a:pt x="14821702" y="885190"/>
                </a:lnTo>
                <a:lnTo>
                  <a:pt x="14838237" y="850900"/>
                </a:lnTo>
                <a:lnTo>
                  <a:pt x="14862162" y="774700"/>
                </a:lnTo>
                <a:lnTo>
                  <a:pt x="15534857" y="774700"/>
                </a:lnTo>
                <a:lnTo>
                  <a:pt x="15584693" y="746760"/>
                </a:lnTo>
                <a:close/>
              </a:path>
              <a:path w="16068040" h="1141730">
                <a:moveTo>
                  <a:pt x="15534857" y="774700"/>
                </a:moveTo>
                <a:lnTo>
                  <a:pt x="14862162" y="774700"/>
                </a:lnTo>
                <a:lnTo>
                  <a:pt x="14901635" y="797560"/>
                </a:lnTo>
                <a:lnTo>
                  <a:pt x="14943079" y="825500"/>
                </a:lnTo>
                <a:lnTo>
                  <a:pt x="14984840" y="854710"/>
                </a:lnTo>
                <a:lnTo>
                  <a:pt x="15025266" y="886460"/>
                </a:lnTo>
                <a:lnTo>
                  <a:pt x="15062704" y="918210"/>
                </a:lnTo>
                <a:lnTo>
                  <a:pt x="15095501" y="948690"/>
                </a:lnTo>
                <a:lnTo>
                  <a:pt x="15122004" y="976630"/>
                </a:lnTo>
                <a:lnTo>
                  <a:pt x="15165431" y="965200"/>
                </a:lnTo>
                <a:lnTo>
                  <a:pt x="15209274" y="949960"/>
                </a:lnTo>
                <a:lnTo>
                  <a:pt x="15253483" y="930910"/>
                </a:lnTo>
                <a:lnTo>
                  <a:pt x="15298005" y="909320"/>
                </a:lnTo>
                <a:lnTo>
                  <a:pt x="15342791" y="886460"/>
                </a:lnTo>
                <a:lnTo>
                  <a:pt x="15387787" y="861060"/>
                </a:lnTo>
                <a:lnTo>
                  <a:pt x="15523531" y="781050"/>
                </a:lnTo>
                <a:lnTo>
                  <a:pt x="15534857" y="774700"/>
                </a:lnTo>
                <a:close/>
              </a:path>
              <a:path w="16068040" h="1141730">
                <a:moveTo>
                  <a:pt x="9470281" y="871220"/>
                </a:moveTo>
                <a:lnTo>
                  <a:pt x="7474978" y="871220"/>
                </a:lnTo>
                <a:lnTo>
                  <a:pt x="7534391" y="877570"/>
                </a:lnTo>
                <a:lnTo>
                  <a:pt x="7589139" y="886460"/>
                </a:lnTo>
                <a:lnTo>
                  <a:pt x="7638013" y="900430"/>
                </a:lnTo>
                <a:lnTo>
                  <a:pt x="7679802" y="918210"/>
                </a:lnTo>
                <a:lnTo>
                  <a:pt x="7713294" y="938530"/>
                </a:lnTo>
                <a:lnTo>
                  <a:pt x="7720280" y="934720"/>
                </a:lnTo>
                <a:lnTo>
                  <a:pt x="7727064" y="932180"/>
                </a:lnTo>
                <a:lnTo>
                  <a:pt x="7733443" y="930910"/>
                </a:lnTo>
                <a:lnTo>
                  <a:pt x="7739215" y="929640"/>
                </a:lnTo>
                <a:lnTo>
                  <a:pt x="8351626" y="929640"/>
                </a:lnTo>
                <a:lnTo>
                  <a:pt x="8369051" y="920750"/>
                </a:lnTo>
                <a:lnTo>
                  <a:pt x="8414491" y="904240"/>
                </a:lnTo>
                <a:lnTo>
                  <a:pt x="8457044" y="897890"/>
                </a:lnTo>
                <a:lnTo>
                  <a:pt x="9430757" y="897890"/>
                </a:lnTo>
                <a:lnTo>
                  <a:pt x="9470281" y="871220"/>
                </a:lnTo>
                <a:close/>
              </a:path>
              <a:path w="16068040" h="1141730">
                <a:moveTo>
                  <a:pt x="14821702" y="885190"/>
                </a:moveTo>
                <a:lnTo>
                  <a:pt x="14556854" y="885190"/>
                </a:lnTo>
                <a:lnTo>
                  <a:pt x="14707349" y="927100"/>
                </a:lnTo>
                <a:lnTo>
                  <a:pt x="14719682" y="929640"/>
                </a:lnTo>
                <a:lnTo>
                  <a:pt x="14732860" y="933450"/>
                </a:lnTo>
                <a:lnTo>
                  <a:pt x="14746586" y="935990"/>
                </a:lnTo>
                <a:lnTo>
                  <a:pt x="14769960" y="935990"/>
                </a:lnTo>
                <a:lnTo>
                  <a:pt x="14792243" y="925830"/>
                </a:lnTo>
                <a:lnTo>
                  <a:pt x="14814966" y="899160"/>
                </a:lnTo>
                <a:lnTo>
                  <a:pt x="14821702" y="885190"/>
                </a:lnTo>
                <a:close/>
              </a:path>
              <a:path w="16068040" h="1141730">
                <a:moveTo>
                  <a:pt x="11319106" y="808990"/>
                </a:moveTo>
                <a:lnTo>
                  <a:pt x="10677512" y="808990"/>
                </a:lnTo>
                <a:lnTo>
                  <a:pt x="10716886" y="811530"/>
                </a:lnTo>
                <a:lnTo>
                  <a:pt x="10763454" y="817880"/>
                </a:lnTo>
                <a:lnTo>
                  <a:pt x="10814549" y="828040"/>
                </a:lnTo>
                <a:lnTo>
                  <a:pt x="10867506" y="839470"/>
                </a:lnTo>
                <a:lnTo>
                  <a:pt x="10919658" y="849630"/>
                </a:lnTo>
                <a:lnTo>
                  <a:pt x="10968341" y="858520"/>
                </a:lnTo>
                <a:lnTo>
                  <a:pt x="11010887" y="864870"/>
                </a:lnTo>
                <a:lnTo>
                  <a:pt x="11319106" y="808990"/>
                </a:lnTo>
                <a:close/>
              </a:path>
              <a:path w="16068040" h="1141730">
                <a:moveTo>
                  <a:pt x="11613315" y="755650"/>
                </a:moveTo>
                <a:lnTo>
                  <a:pt x="10351351" y="755650"/>
                </a:lnTo>
                <a:lnTo>
                  <a:pt x="10393138" y="763270"/>
                </a:lnTo>
                <a:lnTo>
                  <a:pt x="10440361" y="775970"/>
                </a:lnTo>
                <a:lnTo>
                  <a:pt x="10490301" y="792480"/>
                </a:lnTo>
                <a:lnTo>
                  <a:pt x="10540242" y="807720"/>
                </a:lnTo>
                <a:lnTo>
                  <a:pt x="10587465" y="820420"/>
                </a:lnTo>
                <a:lnTo>
                  <a:pt x="10629252" y="829310"/>
                </a:lnTo>
                <a:lnTo>
                  <a:pt x="10633864" y="820420"/>
                </a:lnTo>
                <a:lnTo>
                  <a:pt x="10643952" y="814070"/>
                </a:lnTo>
                <a:lnTo>
                  <a:pt x="10658756" y="810260"/>
                </a:lnTo>
                <a:lnTo>
                  <a:pt x="10677512" y="808990"/>
                </a:lnTo>
                <a:lnTo>
                  <a:pt x="11319106" y="808990"/>
                </a:lnTo>
                <a:lnTo>
                  <a:pt x="11613315" y="755650"/>
                </a:lnTo>
                <a:close/>
              </a:path>
              <a:path w="16068040" h="1141730">
                <a:moveTo>
                  <a:pt x="10308882" y="778510"/>
                </a:moveTo>
                <a:lnTo>
                  <a:pt x="9940950" y="778510"/>
                </a:lnTo>
                <a:lnTo>
                  <a:pt x="9967057" y="781050"/>
                </a:lnTo>
                <a:lnTo>
                  <a:pt x="9978217" y="783590"/>
                </a:lnTo>
                <a:lnTo>
                  <a:pt x="9987762" y="786130"/>
                </a:lnTo>
                <a:lnTo>
                  <a:pt x="10025255" y="797560"/>
                </a:lnTo>
                <a:lnTo>
                  <a:pt x="10064707" y="805180"/>
                </a:lnTo>
                <a:lnTo>
                  <a:pt x="10105104" y="810260"/>
                </a:lnTo>
                <a:lnTo>
                  <a:pt x="10145433" y="811530"/>
                </a:lnTo>
                <a:lnTo>
                  <a:pt x="10202012" y="808990"/>
                </a:lnTo>
                <a:lnTo>
                  <a:pt x="10256226" y="797560"/>
                </a:lnTo>
                <a:lnTo>
                  <a:pt x="10306523" y="779780"/>
                </a:lnTo>
                <a:lnTo>
                  <a:pt x="10308882" y="778510"/>
                </a:lnTo>
                <a:close/>
              </a:path>
              <a:path w="16068040" h="1141730">
                <a:moveTo>
                  <a:pt x="9940950" y="778510"/>
                </a:moveTo>
                <a:lnTo>
                  <a:pt x="3994531" y="778510"/>
                </a:lnTo>
                <a:lnTo>
                  <a:pt x="4014418" y="779780"/>
                </a:lnTo>
                <a:lnTo>
                  <a:pt x="4033228" y="784860"/>
                </a:lnTo>
                <a:lnTo>
                  <a:pt x="4051227" y="791210"/>
                </a:lnTo>
                <a:lnTo>
                  <a:pt x="4068686" y="802640"/>
                </a:lnTo>
                <a:lnTo>
                  <a:pt x="4115806" y="795020"/>
                </a:lnTo>
                <a:lnTo>
                  <a:pt x="4165382" y="788670"/>
                </a:lnTo>
                <a:lnTo>
                  <a:pt x="4217101" y="784860"/>
                </a:lnTo>
                <a:lnTo>
                  <a:pt x="4270652" y="782320"/>
                </a:lnTo>
                <a:lnTo>
                  <a:pt x="4325721" y="781050"/>
                </a:lnTo>
                <a:lnTo>
                  <a:pt x="9903248" y="781050"/>
                </a:lnTo>
                <a:lnTo>
                  <a:pt x="9940950" y="778510"/>
                </a:lnTo>
                <a:close/>
              </a:path>
              <a:path w="16068040" h="1141730">
                <a:moveTo>
                  <a:pt x="13511387" y="728755"/>
                </a:moveTo>
                <a:lnTo>
                  <a:pt x="13504215" y="732790"/>
                </a:lnTo>
                <a:lnTo>
                  <a:pt x="13492928" y="740410"/>
                </a:lnTo>
                <a:lnTo>
                  <a:pt x="13481926" y="746760"/>
                </a:lnTo>
                <a:lnTo>
                  <a:pt x="13483353" y="746760"/>
                </a:lnTo>
                <a:lnTo>
                  <a:pt x="13511387" y="728755"/>
                </a:lnTo>
                <a:close/>
              </a:path>
              <a:path w="16068040" h="1141730">
                <a:moveTo>
                  <a:pt x="13845017" y="730894"/>
                </a:moveTo>
                <a:lnTo>
                  <a:pt x="13848099" y="732790"/>
                </a:lnTo>
                <a:lnTo>
                  <a:pt x="13858569" y="740410"/>
                </a:lnTo>
                <a:lnTo>
                  <a:pt x="13869276" y="746760"/>
                </a:lnTo>
                <a:lnTo>
                  <a:pt x="13871069" y="746760"/>
                </a:lnTo>
                <a:lnTo>
                  <a:pt x="13860092" y="739140"/>
                </a:lnTo>
                <a:lnTo>
                  <a:pt x="13845017" y="730894"/>
                </a:lnTo>
                <a:close/>
              </a:path>
              <a:path w="16068040" h="1141730">
                <a:moveTo>
                  <a:pt x="15599940" y="738211"/>
                </a:moveTo>
                <a:lnTo>
                  <a:pt x="15584693" y="746760"/>
                </a:lnTo>
                <a:lnTo>
                  <a:pt x="15585046" y="746760"/>
                </a:lnTo>
                <a:lnTo>
                  <a:pt x="15596659" y="740410"/>
                </a:lnTo>
                <a:lnTo>
                  <a:pt x="15599940" y="738211"/>
                </a:lnTo>
                <a:close/>
              </a:path>
              <a:path w="16068040" h="1141730">
                <a:moveTo>
                  <a:pt x="15629740" y="721920"/>
                </a:moveTo>
                <a:lnTo>
                  <a:pt x="15619408" y="726440"/>
                </a:lnTo>
                <a:lnTo>
                  <a:pt x="15608033" y="732790"/>
                </a:lnTo>
                <a:lnTo>
                  <a:pt x="15599940" y="738211"/>
                </a:lnTo>
                <a:lnTo>
                  <a:pt x="15614141" y="730250"/>
                </a:lnTo>
                <a:lnTo>
                  <a:pt x="15629740" y="721920"/>
                </a:lnTo>
                <a:close/>
              </a:path>
              <a:path w="16068040" h="1141730">
                <a:moveTo>
                  <a:pt x="13828433" y="721824"/>
                </a:moveTo>
                <a:lnTo>
                  <a:pt x="13845017" y="730894"/>
                </a:lnTo>
                <a:lnTo>
                  <a:pt x="13837772" y="726440"/>
                </a:lnTo>
                <a:lnTo>
                  <a:pt x="13828433" y="721824"/>
                </a:lnTo>
                <a:close/>
              </a:path>
              <a:path w="16068040" h="1141730">
                <a:moveTo>
                  <a:pt x="13514493" y="727007"/>
                </a:moveTo>
                <a:lnTo>
                  <a:pt x="13513014" y="727710"/>
                </a:lnTo>
                <a:lnTo>
                  <a:pt x="13511387" y="728755"/>
                </a:lnTo>
                <a:lnTo>
                  <a:pt x="13514493" y="727007"/>
                </a:lnTo>
                <a:close/>
              </a:path>
              <a:path w="16068040" h="1141730">
                <a:moveTo>
                  <a:pt x="13522203" y="723345"/>
                </a:moveTo>
                <a:lnTo>
                  <a:pt x="13515502" y="726440"/>
                </a:lnTo>
                <a:lnTo>
                  <a:pt x="13514493" y="727007"/>
                </a:lnTo>
                <a:lnTo>
                  <a:pt x="13522203" y="723345"/>
                </a:lnTo>
                <a:close/>
              </a:path>
              <a:path w="16068040" h="1141730">
                <a:moveTo>
                  <a:pt x="13526503" y="721360"/>
                </a:moveTo>
                <a:lnTo>
                  <a:pt x="13522203" y="723345"/>
                </a:lnTo>
                <a:lnTo>
                  <a:pt x="13526503" y="721360"/>
                </a:lnTo>
                <a:close/>
              </a:path>
              <a:path w="16068040" h="1141730">
                <a:moveTo>
                  <a:pt x="15631020" y="721360"/>
                </a:moveTo>
                <a:lnTo>
                  <a:pt x="15630789" y="721360"/>
                </a:lnTo>
                <a:lnTo>
                  <a:pt x="15629740" y="721920"/>
                </a:lnTo>
                <a:lnTo>
                  <a:pt x="15631020" y="721360"/>
                </a:lnTo>
                <a:close/>
              </a:path>
              <a:path w="16068040" h="1141730">
                <a:moveTo>
                  <a:pt x="13827584" y="721360"/>
                </a:moveTo>
                <a:lnTo>
                  <a:pt x="13828433" y="721824"/>
                </a:lnTo>
                <a:lnTo>
                  <a:pt x="13827584" y="721360"/>
                </a:lnTo>
                <a:close/>
              </a:path>
              <a:path w="16068040" h="1141730">
                <a:moveTo>
                  <a:pt x="15722300" y="676910"/>
                </a:moveTo>
                <a:lnTo>
                  <a:pt x="13681316" y="676910"/>
                </a:lnTo>
                <a:lnTo>
                  <a:pt x="13726688" y="681990"/>
                </a:lnTo>
                <a:lnTo>
                  <a:pt x="13771540" y="694690"/>
                </a:lnTo>
                <a:lnTo>
                  <a:pt x="13815974" y="715010"/>
                </a:lnTo>
                <a:lnTo>
                  <a:pt x="13827584" y="721360"/>
                </a:lnTo>
                <a:lnTo>
                  <a:pt x="15630789" y="721360"/>
                </a:lnTo>
                <a:lnTo>
                  <a:pt x="15659327" y="706120"/>
                </a:lnTo>
                <a:lnTo>
                  <a:pt x="15704365" y="684530"/>
                </a:lnTo>
                <a:lnTo>
                  <a:pt x="15722300" y="676910"/>
                </a:lnTo>
                <a:close/>
              </a:path>
              <a:path w="16068040" h="1141730">
                <a:moveTo>
                  <a:pt x="16067569" y="628650"/>
                </a:moveTo>
                <a:lnTo>
                  <a:pt x="15950806" y="628650"/>
                </a:lnTo>
                <a:lnTo>
                  <a:pt x="15985700" y="636270"/>
                </a:lnTo>
                <a:lnTo>
                  <a:pt x="16019950" y="651510"/>
                </a:lnTo>
                <a:lnTo>
                  <a:pt x="16053675" y="673100"/>
                </a:lnTo>
                <a:lnTo>
                  <a:pt x="16067569" y="684530"/>
                </a:lnTo>
                <a:lnTo>
                  <a:pt x="16067569" y="628650"/>
                </a:lnTo>
                <a:close/>
              </a:path>
            </a:pathLst>
          </a:custGeom>
          <a:solidFill>
            <a:srgbClr val="F2E7DB"/>
          </a:solidFill>
        </p:spPr>
        <p:txBody>
          <a:bodyPr wrap="square" lIns="0" tIns="0" rIns="0" bIns="0" rtlCol="0"/>
          <a:lstStyle/>
          <a:p>
            <a:endParaRPr/>
          </a:p>
        </p:txBody>
      </p:sp>
      <p:sp>
        <p:nvSpPr>
          <p:cNvPr id="56" name="bg object 56"/>
          <p:cNvSpPr/>
          <p:nvPr/>
        </p:nvSpPr>
        <p:spPr>
          <a:xfrm>
            <a:off x="2550960" y="715784"/>
            <a:ext cx="15300960" cy="32384"/>
          </a:xfrm>
          <a:custGeom>
            <a:avLst/>
            <a:gdLst/>
            <a:ahLst/>
            <a:cxnLst/>
            <a:rect l="l" t="t" r="r" b="b"/>
            <a:pathLst>
              <a:path w="15300960" h="32384">
                <a:moveTo>
                  <a:pt x="13198183" y="0"/>
                </a:moveTo>
                <a:lnTo>
                  <a:pt x="0" y="0"/>
                </a:lnTo>
                <a:lnTo>
                  <a:pt x="0" y="8890"/>
                </a:lnTo>
                <a:lnTo>
                  <a:pt x="0" y="11430"/>
                </a:lnTo>
                <a:lnTo>
                  <a:pt x="0" y="31750"/>
                </a:lnTo>
                <a:lnTo>
                  <a:pt x="13154241" y="31750"/>
                </a:lnTo>
                <a:lnTo>
                  <a:pt x="13154241" y="27940"/>
                </a:lnTo>
                <a:lnTo>
                  <a:pt x="13163639" y="27940"/>
                </a:lnTo>
                <a:lnTo>
                  <a:pt x="13163639" y="24130"/>
                </a:lnTo>
                <a:lnTo>
                  <a:pt x="13170116" y="24130"/>
                </a:lnTo>
                <a:lnTo>
                  <a:pt x="13170116" y="20320"/>
                </a:lnTo>
                <a:lnTo>
                  <a:pt x="13177355" y="20320"/>
                </a:lnTo>
                <a:lnTo>
                  <a:pt x="13177355" y="16510"/>
                </a:lnTo>
                <a:lnTo>
                  <a:pt x="13181673" y="16510"/>
                </a:lnTo>
                <a:lnTo>
                  <a:pt x="13181673" y="11430"/>
                </a:lnTo>
                <a:lnTo>
                  <a:pt x="13188785" y="11430"/>
                </a:lnTo>
                <a:lnTo>
                  <a:pt x="13188785" y="8890"/>
                </a:lnTo>
                <a:lnTo>
                  <a:pt x="13198183" y="8890"/>
                </a:lnTo>
                <a:lnTo>
                  <a:pt x="13198183" y="0"/>
                </a:lnTo>
                <a:close/>
              </a:path>
              <a:path w="15300960" h="32384">
                <a:moveTo>
                  <a:pt x="15294064" y="9169"/>
                </a:moveTo>
                <a:lnTo>
                  <a:pt x="13501332" y="9169"/>
                </a:lnTo>
                <a:lnTo>
                  <a:pt x="13501332" y="12052"/>
                </a:lnTo>
                <a:lnTo>
                  <a:pt x="13510730" y="12052"/>
                </a:lnTo>
                <a:lnTo>
                  <a:pt x="13510730" y="16383"/>
                </a:lnTo>
                <a:lnTo>
                  <a:pt x="13517842" y="16383"/>
                </a:lnTo>
                <a:lnTo>
                  <a:pt x="13517842" y="20688"/>
                </a:lnTo>
                <a:lnTo>
                  <a:pt x="13522160" y="20688"/>
                </a:lnTo>
                <a:lnTo>
                  <a:pt x="13522160" y="23571"/>
                </a:lnTo>
                <a:lnTo>
                  <a:pt x="13529399" y="23571"/>
                </a:lnTo>
                <a:lnTo>
                  <a:pt x="13529399" y="27901"/>
                </a:lnTo>
                <a:lnTo>
                  <a:pt x="13535876" y="27901"/>
                </a:lnTo>
                <a:lnTo>
                  <a:pt x="13535876" y="32219"/>
                </a:lnTo>
                <a:lnTo>
                  <a:pt x="15258885" y="32219"/>
                </a:lnTo>
                <a:lnTo>
                  <a:pt x="15258885" y="27901"/>
                </a:lnTo>
                <a:lnTo>
                  <a:pt x="15265997" y="27901"/>
                </a:lnTo>
                <a:lnTo>
                  <a:pt x="15265997" y="23571"/>
                </a:lnTo>
                <a:lnTo>
                  <a:pt x="15273236" y="23571"/>
                </a:lnTo>
                <a:lnTo>
                  <a:pt x="15273236" y="20688"/>
                </a:lnTo>
                <a:lnTo>
                  <a:pt x="15282634" y="20688"/>
                </a:lnTo>
                <a:lnTo>
                  <a:pt x="15282634" y="16383"/>
                </a:lnTo>
                <a:lnTo>
                  <a:pt x="15284793" y="16383"/>
                </a:lnTo>
                <a:lnTo>
                  <a:pt x="15284793" y="12052"/>
                </a:lnTo>
                <a:lnTo>
                  <a:pt x="15294064" y="12052"/>
                </a:lnTo>
                <a:lnTo>
                  <a:pt x="15294064" y="9169"/>
                </a:lnTo>
                <a:close/>
              </a:path>
              <a:path w="15300960" h="32384">
                <a:moveTo>
                  <a:pt x="15300541" y="0"/>
                </a:moveTo>
                <a:lnTo>
                  <a:pt x="13494855" y="0"/>
                </a:lnTo>
                <a:lnTo>
                  <a:pt x="13494855" y="5080"/>
                </a:lnTo>
                <a:lnTo>
                  <a:pt x="13499173" y="5080"/>
                </a:lnTo>
                <a:lnTo>
                  <a:pt x="13499173" y="8890"/>
                </a:lnTo>
                <a:lnTo>
                  <a:pt x="15300541" y="8890"/>
                </a:lnTo>
                <a:lnTo>
                  <a:pt x="15300541" y="5080"/>
                </a:lnTo>
                <a:lnTo>
                  <a:pt x="15300541" y="0"/>
                </a:lnTo>
                <a:close/>
              </a:path>
            </a:pathLst>
          </a:custGeom>
          <a:solidFill>
            <a:srgbClr val="4C2A13">
              <a:alpha val="16079"/>
            </a:srgbClr>
          </a:solidFill>
        </p:spPr>
        <p:txBody>
          <a:bodyPr wrap="square" lIns="0" tIns="0" rIns="0" bIns="0" rtlCol="0"/>
          <a:lstStyle/>
          <a:p>
            <a:endParaRPr/>
          </a:p>
        </p:txBody>
      </p:sp>
      <p:sp>
        <p:nvSpPr>
          <p:cNvPr id="57" name="bg object 57"/>
          <p:cNvSpPr/>
          <p:nvPr/>
        </p:nvSpPr>
        <p:spPr>
          <a:xfrm>
            <a:off x="2550960" y="716315"/>
            <a:ext cx="15300960" cy="31750"/>
          </a:xfrm>
          <a:custGeom>
            <a:avLst/>
            <a:gdLst/>
            <a:ahLst/>
            <a:cxnLst/>
            <a:rect l="l" t="t" r="r" b="b"/>
            <a:pathLst>
              <a:path w="15300960" h="31750">
                <a:moveTo>
                  <a:pt x="15258808" y="31686"/>
                </a:moveTo>
                <a:lnTo>
                  <a:pt x="15258808" y="27368"/>
                </a:lnTo>
                <a:lnTo>
                  <a:pt x="15266047" y="27368"/>
                </a:lnTo>
                <a:lnTo>
                  <a:pt x="15266047" y="23037"/>
                </a:lnTo>
                <a:lnTo>
                  <a:pt x="15273287" y="23037"/>
                </a:lnTo>
                <a:lnTo>
                  <a:pt x="15273287" y="20167"/>
                </a:lnTo>
                <a:lnTo>
                  <a:pt x="15282558" y="20167"/>
                </a:lnTo>
                <a:lnTo>
                  <a:pt x="15282558" y="15849"/>
                </a:lnTo>
                <a:lnTo>
                  <a:pt x="15284717" y="15849"/>
                </a:lnTo>
                <a:lnTo>
                  <a:pt x="15284717" y="11518"/>
                </a:lnTo>
                <a:lnTo>
                  <a:pt x="15294115" y="11518"/>
                </a:lnTo>
                <a:lnTo>
                  <a:pt x="15294115" y="8635"/>
                </a:lnTo>
                <a:lnTo>
                  <a:pt x="15300592" y="8635"/>
                </a:lnTo>
                <a:lnTo>
                  <a:pt x="15300592" y="0"/>
                </a:lnTo>
                <a:lnTo>
                  <a:pt x="13494888" y="0"/>
                </a:lnTo>
                <a:lnTo>
                  <a:pt x="13494888" y="4330"/>
                </a:lnTo>
                <a:lnTo>
                  <a:pt x="13499206" y="4330"/>
                </a:lnTo>
                <a:lnTo>
                  <a:pt x="13499206" y="8635"/>
                </a:lnTo>
                <a:lnTo>
                  <a:pt x="13501365" y="8635"/>
                </a:lnTo>
                <a:lnTo>
                  <a:pt x="13501365" y="11518"/>
                </a:lnTo>
                <a:lnTo>
                  <a:pt x="13510636" y="11518"/>
                </a:lnTo>
                <a:lnTo>
                  <a:pt x="13510636" y="15849"/>
                </a:lnTo>
                <a:lnTo>
                  <a:pt x="13517875" y="15849"/>
                </a:lnTo>
                <a:lnTo>
                  <a:pt x="13517875" y="20167"/>
                </a:lnTo>
                <a:lnTo>
                  <a:pt x="13522193" y="20167"/>
                </a:lnTo>
                <a:lnTo>
                  <a:pt x="13522193" y="23037"/>
                </a:lnTo>
                <a:lnTo>
                  <a:pt x="13529432" y="23037"/>
                </a:lnTo>
                <a:lnTo>
                  <a:pt x="13529432" y="27368"/>
                </a:lnTo>
                <a:lnTo>
                  <a:pt x="13535909" y="27368"/>
                </a:lnTo>
                <a:lnTo>
                  <a:pt x="13535909" y="31686"/>
                </a:lnTo>
                <a:lnTo>
                  <a:pt x="15258808" y="31686"/>
                </a:lnTo>
              </a:path>
              <a:path w="15300960" h="31750">
                <a:moveTo>
                  <a:pt x="13154270" y="31686"/>
                </a:moveTo>
                <a:lnTo>
                  <a:pt x="13154270" y="27368"/>
                </a:lnTo>
                <a:lnTo>
                  <a:pt x="13163668" y="27368"/>
                </a:lnTo>
                <a:lnTo>
                  <a:pt x="13163668" y="23037"/>
                </a:lnTo>
                <a:lnTo>
                  <a:pt x="13170145" y="23037"/>
                </a:lnTo>
                <a:lnTo>
                  <a:pt x="13170145" y="20167"/>
                </a:lnTo>
                <a:lnTo>
                  <a:pt x="13177385" y="20167"/>
                </a:lnTo>
                <a:lnTo>
                  <a:pt x="13177385" y="15849"/>
                </a:lnTo>
                <a:lnTo>
                  <a:pt x="13181703" y="15849"/>
                </a:lnTo>
                <a:lnTo>
                  <a:pt x="13181703" y="11518"/>
                </a:lnTo>
                <a:lnTo>
                  <a:pt x="13188815" y="11518"/>
                </a:lnTo>
                <a:lnTo>
                  <a:pt x="13188815" y="8635"/>
                </a:lnTo>
                <a:lnTo>
                  <a:pt x="13198213" y="8635"/>
                </a:lnTo>
                <a:lnTo>
                  <a:pt x="13198213" y="0"/>
                </a:lnTo>
                <a:lnTo>
                  <a:pt x="0" y="0"/>
                </a:lnTo>
                <a:lnTo>
                  <a:pt x="0" y="31686"/>
                </a:lnTo>
                <a:lnTo>
                  <a:pt x="13154270" y="31686"/>
                </a:lnTo>
              </a:path>
            </a:pathLst>
          </a:custGeom>
          <a:ln w="3175">
            <a:solidFill>
              <a:srgbClr val="FFFFFF"/>
            </a:solidFill>
          </a:ln>
        </p:spPr>
        <p:txBody>
          <a:bodyPr wrap="square" lIns="0" tIns="0" rIns="0" bIns="0" rtlCol="0"/>
          <a:lstStyle/>
          <a:p>
            <a:endParaRPr/>
          </a:p>
        </p:txBody>
      </p:sp>
      <p:sp>
        <p:nvSpPr>
          <p:cNvPr id="58" name="bg object 58"/>
          <p:cNvSpPr/>
          <p:nvPr/>
        </p:nvSpPr>
        <p:spPr>
          <a:xfrm>
            <a:off x="2550960" y="252653"/>
            <a:ext cx="15737205" cy="33020"/>
          </a:xfrm>
          <a:custGeom>
            <a:avLst/>
            <a:gdLst/>
            <a:ahLst/>
            <a:cxnLst/>
            <a:rect l="l" t="t" r="r" b="b"/>
            <a:pathLst>
              <a:path w="15737205" h="33020">
                <a:moveTo>
                  <a:pt x="15737089" y="0"/>
                </a:moveTo>
                <a:lnTo>
                  <a:pt x="0" y="0"/>
                </a:lnTo>
                <a:lnTo>
                  <a:pt x="0" y="32397"/>
                </a:lnTo>
                <a:lnTo>
                  <a:pt x="15737089" y="32397"/>
                </a:lnTo>
                <a:lnTo>
                  <a:pt x="15737089" y="0"/>
                </a:lnTo>
                <a:close/>
              </a:path>
            </a:pathLst>
          </a:custGeom>
          <a:solidFill>
            <a:srgbClr val="4C2A13">
              <a:alpha val="16079"/>
            </a:srgbClr>
          </a:solidFill>
        </p:spPr>
        <p:txBody>
          <a:bodyPr wrap="square" lIns="0" tIns="0" rIns="0" bIns="0" rtlCol="0"/>
          <a:lstStyle/>
          <a:p>
            <a:endParaRPr/>
          </a:p>
        </p:txBody>
      </p:sp>
      <p:sp>
        <p:nvSpPr>
          <p:cNvPr id="59" name="bg object 59"/>
          <p:cNvSpPr/>
          <p:nvPr/>
        </p:nvSpPr>
        <p:spPr>
          <a:xfrm>
            <a:off x="2550960" y="252655"/>
            <a:ext cx="15737205" cy="33020"/>
          </a:xfrm>
          <a:custGeom>
            <a:avLst/>
            <a:gdLst/>
            <a:ahLst/>
            <a:cxnLst/>
            <a:rect l="l" t="t" r="r" b="b"/>
            <a:pathLst>
              <a:path w="15737205" h="33020">
                <a:moveTo>
                  <a:pt x="15737090" y="0"/>
                </a:moveTo>
                <a:lnTo>
                  <a:pt x="0" y="0"/>
                </a:lnTo>
                <a:lnTo>
                  <a:pt x="0" y="32397"/>
                </a:lnTo>
                <a:lnTo>
                  <a:pt x="15737090" y="32397"/>
                </a:lnTo>
              </a:path>
            </a:pathLst>
          </a:custGeom>
          <a:ln w="3175">
            <a:solidFill>
              <a:srgbClr val="FFFFFF"/>
            </a:solidFill>
          </a:ln>
        </p:spPr>
        <p:txBody>
          <a:bodyPr wrap="square" lIns="0" tIns="0" rIns="0" bIns="0" rtlCol="0"/>
          <a:lstStyle/>
          <a:p>
            <a:endParaRPr/>
          </a:p>
        </p:txBody>
      </p:sp>
      <p:sp>
        <p:nvSpPr>
          <p:cNvPr id="60" name="bg object 60"/>
          <p:cNvSpPr/>
          <p:nvPr/>
        </p:nvSpPr>
        <p:spPr>
          <a:xfrm>
            <a:off x="2679115" y="8982723"/>
            <a:ext cx="4128135" cy="1304290"/>
          </a:xfrm>
          <a:custGeom>
            <a:avLst/>
            <a:gdLst/>
            <a:ahLst/>
            <a:cxnLst/>
            <a:rect l="l" t="t" r="r" b="b"/>
            <a:pathLst>
              <a:path w="4128134" h="1304290">
                <a:moveTo>
                  <a:pt x="0" y="105112"/>
                </a:moveTo>
                <a:lnTo>
                  <a:pt x="0" y="1304275"/>
                </a:lnTo>
                <a:lnTo>
                  <a:pt x="4127652" y="1304275"/>
                </a:lnTo>
                <a:lnTo>
                  <a:pt x="4127652" y="419021"/>
                </a:lnTo>
                <a:lnTo>
                  <a:pt x="2676893" y="419021"/>
                </a:lnTo>
                <a:lnTo>
                  <a:pt x="2625043" y="414499"/>
                </a:lnTo>
                <a:lnTo>
                  <a:pt x="2560705" y="404442"/>
                </a:lnTo>
                <a:lnTo>
                  <a:pt x="2500823" y="394115"/>
                </a:lnTo>
                <a:lnTo>
                  <a:pt x="2462339" y="388783"/>
                </a:lnTo>
                <a:lnTo>
                  <a:pt x="2384459" y="381091"/>
                </a:lnTo>
                <a:lnTo>
                  <a:pt x="2341642" y="374448"/>
                </a:lnTo>
                <a:lnTo>
                  <a:pt x="2296560" y="366163"/>
                </a:lnTo>
                <a:lnTo>
                  <a:pt x="2249455" y="356401"/>
                </a:lnTo>
                <a:lnTo>
                  <a:pt x="2200566" y="345331"/>
                </a:lnTo>
                <a:lnTo>
                  <a:pt x="2150134" y="333118"/>
                </a:lnTo>
                <a:lnTo>
                  <a:pt x="2098401" y="319930"/>
                </a:lnTo>
                <a:lnTo>
                  <a:pt x="1937791" y="276178"/>
                </a:lnTo>
                <a:lnTo>
                  <a:pt x="1613885" y="184837"/>
                </a:lnTo>
                <a:lnTo>
                  <a:pt x="1512176" y="158143"/>
                </a:lnTo>
                <a:lnTo>
                  <a:pt x="1463577" y="146251"/>
                </a:lnTo>
                <a:lnTo>
                  <a:pt x="1416803" y="135549"/>
                </a:lnTo>
                <a:lnTo>
                  <a:pt x="1384842" y="128870"/>
                </a:lnTo>
                <a:lnTo>
                  <a:pt x="1154125" y="128870"/>
                </a:lnTo>
                <a:lnTo>
                  <a:pt x="1153043" y="128150"/>
                </a:lnTo>
                <a:lnTo>
                  <a:pt x="136804" y="128150"/>
                </a:lnTo>
                <a:lnTo>
                  <a:pt x="126111" y="127599"/>
                </a:lnTo>
                <a:lnTo>
                  <a:pt x="114477" y="125902"/>
                </a:lnTo>
                <a:lnTo>
                  <a:pt x="101767" y="122989"/>
                </a:lnTo>
                <a:lnTo>
                  <a:pt x="87845" y="118794"/>
                </a:lnTo>
                <a:lnTo>
                  <a:pt x="71619" y="115046"/>
                </a:lnTo>
                <a:lnTo>
                  <a:pt x="59040" y="113121"/>
                </a:lnTo>
                <a:lnTo>
                  <a:pt x="57835" y="113035"/>
                </a:lnTo>
                <a:lnTo>
                  <a:pt x="30251" y="113035"/>
                </a:lnTo>
                <a:lnTo>
                  <a:pt x="24106" y="112708"/>
                </a:lnTo>
                <a:lnTo>
                  <a:pt x="17287" y="111503"/>
                </a:lnTo>
                <a:lnTo>
                  <a:pt x="9388" y="109083"/>
                </a:lnTo>
                <a:lnTo>
                  <a:pt x="0" y="105112"/>
                </a:lnTo>
                <a:close/>
              </a:path>
              <a:path w="4128134" h="1304290">
                <a:moveTo>
                  <a:pt x="2964878" y="334064"/>
                </a:moveTo>
                <a:lnTo>
                  <a:pt x="2926900" y="364215"/>
                </a:lnTo>
                <a:lnTo>
                  <a:pt x="2870568" y="383024"/>
                </a:lnTo>
                <a:lnTo>
                  <a:pt x="2837986" y="388513"/>
                </a:lnTo>
                <a:lnTo>
                  <a:pt x="2822369" y="391831"/>
                </a:lnTo>
                <a:lnTo>
                  <a:pt x="2808643" y="396701"/>
                </a:lnTo>
                <a:lnTo>
                  <a:pt x="2781985" y="404396"/>
                </a:lnTo>
                <a:lnTo>
                  <a:pt x="2722187" y="408448"/>
                </a:lnTo>
                <a:lnTo>
                  <a:pt x="2696337" y="416143"/>
                </a:lnTo>
                <a:lnTo>
                  <a:pt x="2692730" y="418301"/>
                </a:lnTo>
                <a:lnTo>
                  <a:pt x="2685529" y="419021"/>
                </a:lnTo>
                <a:lnTo>
                  <a:pt x="4127652" y="419021"/>
                </a:lnTo>
                <a:lnTo>
                  <a:pt x="4127652" y="344864"/>
                </a:lnTo>
                <a:lnTo>
                  <a:pt x="3098800" y="344864"/>
                </a:lnTo>
                <a:lnTo>
                  <a:pt x="3032110" y="340005"/>
                </a:lnTo>
                <a:lnTo>
                  <a:pt x="2964878" y="334064"/>
                </a:lnTo>
                <a:close/>
              </a:path>
              <a:path w="4128134" h="1304290">
                <a:moveTo>
                  <a:pt x="3855504" y="0"/>
                </a:moveTo>
                <a:lnTo>
                  <a:pt x="3817340" y="0"/>
                </a:lnTo>
                <a:lnTo>
                  <a:pt x="3718269" y="2426"/>
                </a:lnTo>
                <a:lnTo>
                  <a:pt x="3639070" y="8831"/>
                </a:lnTo>
                <a:lnTo>
                  <a:pt x="3577227" y="17906"/>
                </a:lnTo>
                <a:lnTo>
                  <a:pt x="3530219" y="28342"/>
                </a:lnTo>
                <a:lnTo>
                  <a:pt x="3453028" y="54714"/>
                </a:lnTo>
                <a:lnTo>
                  <a:pt x="3394621" y="69653"/>
                </a:lnTo>
                <a:lnTo>
                  <a:pt x="3342157" y="87833"/>
                </a:lnTo>
                <a:lnTo>
                  <a:pt x="3305886" y="134992"/>
                </a:lnTo>
                <a:lnTo>
                  <a:pt x="3288597" y="163971"/>
                </a:lnTo>
                <a:lnTo>
                  <a:pt x="3272320" y="182151"/>
                </a:lnTo>
                <a:lnTo>
                  <a:pt x="3240755" y="208732"/>
                </a:lnTo>
                <a:lnTo>
                  <a:pt x="3220726" y="237707"/>
                </a:lnTo>
                <a:lnTo>
                  <a:pt x="3206668" y="266972"/>
                </a:lnTo>
                <a:lnTo>
                  <a:pt x="3193012" y="294423"/>
                </a:lnTo>
                <a:lnTo>
                  <a:pt x="3174194" y="317958"/>
                </a:lnTo>
                <a:lnTo>
                  <a:pt x="3144645" y="335473"/>
                </a:lnTo>
                <a:lnTo>
                  <a:pt x="3098800" y="344864"/>
                </a:lnTo>
                <a:lnTo>
                  <a:pt x="4127652" y="344864"/>
                </a:lnTo>
                <a:lnTo>
                  <a:pt x="4127652" y="57597"/>
                </a:lnTo>
                <a:lnTo>
                  <a:pt x="4036795" y="41790"/>
                </a:lnTo>
                <a:lnTo>
                  <a:pt x="3963945" y="26537"/>
                </a:lnTo>
                <a:lnTo>
                  <a:pt x="3909309" y="13428"/>
                </a:lnTo>
                <a:lnTo>
                  <a:pt x="3873093" y="4052"/>
                </a:lnTo>
                <a:lnTo>
                  <a:pt x="3855504" y="0"/>
                </a:lnTo>
                <a:close/>
              </a:path>
              <a:path w="4128134" h="1304290">
                <a:moveTo>
                  <a:pt x="1252766" y="107994"/>
                </a:moveTo>
                <a:lnTo>
                  <a:pt x="1154125" y="128870"/>
                </a:lnTo>
                <a:lnTo>
                  <a:pt x="1384842" y="128870"/>
                </a:lnTo>
                <a:lnTo>
                  <a:pt x="1372095" y="126206"/>
                </a:lnTo>
                <a:lnTo>
                  <a:pt x="1329692" y="118388"/>
                </a:lnTo>
                <a:lnTo>
                  <a:pt x="1289835" y="112262"/>
                </a:lnTo>
                <a:lnTo>
                  <a:pt x="1252766" y="107994"/>
                </a:lnTo>
                <a:close/>
              </a:path>
              <a:path w="4128134" h="1304290">
                <a:moveTo>
                  <a:pt x="201599" y="115192"/>
                </a:moveTo>
                <a:lnTo>
                  <a:pt x="198716" y="115192"/>
                </a:lnTo>
                <a:lnTo>
                  <a:pt x="192741" y="115698"/>
                </a:lnTo>
                <a:lnTo>
                  <a:pt x="186566" y="117081"/>
                </a:lnTo>
                <a:lnTo>
                  <a:pt x="179985" y="119140"/>
                </a:lnTo>
                <a:lnTo>
                  <a:pt x="172796" y="121672"/>
                </a:lnTo>
                <a:lnTo>
                  <a:pt x="165349" y="123900"/>
                </a:lnTo>
                <a:lnTo>
                  <a:pt x="156957" y="125992"/>
                </a:lnTo>
                <a:lnTo>
                  <a:pt x="147487" y="127543"/>
                </a:lnTo>
                <a:lnTo>
                  <a:pt x="136804" y="128150"/>
                </a:lnTo>
                <a:lnTo>
                  <a:pt x="1153043" y="128150"/>
                </a:lnTo>
                <a:lnTo>
                  <a:pt x="1136062" y="116845"/>
                </a:lnTo>
                <a:lnTo>
                  <a:pt x="1135535" y="116631"/>
                </a:lnTo>
                <a:lnTo>
                  <a:pt x="208076" y="116631"/>
                </a:lnTo>
                <a:lnTo>
                  <a:pt x="204482" y="115912"/>
                </a:lnTo>
                <a:lnTo>
                  <a:pt x="201599" y="115192"/>
                </a:lnTo>
                <a:close/>
              </a:path>
              <a:path w="4128134" h="1304290">
                <a:moveTo>
                  <a:pt x="347751" y="19431"/>
                </a:moveTo>
                <a:lnTo>
                  <a:pt x="298389" y="46263"/>
                </a:lnTo>
                <a:lnTo>
                  <a:pt x="261716" y="75862"/>
                </a:lnTo>
                <a:lnTo>
                  <a:pt x="233142" y="101545"/>
                </a:lnTo>
                <a:lnTo>
                  <a:pt x="208076" y="116631"/>
                </a:lnTo>
                <a:lnTo>
                  <a:pt x="1135535" y="116631"/>
                </a:lnTo>
                <a:lnTo>
                  <a:pt x="1117590" y="109342"/>
                </a:lnTo>
                <a:lnTo>
                  <a:pt x="1111041" y="107994"/>
                </a:lnTo>
                <a:lnTo>
                  <a:pt x="1010856" y="107994"/>
                </a:lnTo>
                <a:lnTo>
                  <a:pt x="991956" y="107004"/>
                </a:lnTo>
                <a:lnTo>
                  <a:pt x="973054" y="103314"/>
                </a:lnTo>
                <a:lnTo>
                  <a:pt x="954153" y="95843"/>
                </a:lnTo>
                <a:lnTo>
                  <a:pt x="935253" y="83512"/>
                </a:lnTo>
                <a:lnTo>
                  <a:pt x="933392" y="82073"/>
                </a:lnTo>
                <a:lnTo>
                  <a:pt x="730059" y="82073"/>
                </a:lnTo>
                <a:lnTo>
                  <a:pt x="722945" y="77753"/>
                </a:lnTo>
                <a:lnTo>
                  <a:pt x="529907" y="77753"/>
                </a:lnTo>
                <a:lnTo>
                  <a:pt x="393222" y="34419"/>
                </a:lnTo>
                <a:lnTo>
                  <a:pt x="347751" y="19431"/>
                </a:lnTo>
                <a:close/>
              </a:path>
              <a:path w="4128134" h="1304290">
                <a:moveTo>
                  <a:pt x="41046" y="112311"/>
                </a:moveTo>
                <a:lnTo>
                  <a:pt x="37439" y="113035"/>
                </a:lnTo>
                <a:lnTo>
                  <a:pt x="57835" y="113035"/>
                </a:lnTo>
                <a:lnTo>
                  <a:pt x="49164" y="112412"/>
                </a:lnTo>
                <a:lnTo>
                  <a:pt x="41046" y="112311"/>
                </a:lnTo>
                <a:close/>
              </a:path>
              <a:path w="4128134" h="1304290">
                <a:moveTo>
                  <a:pt x="1079969" y="104392"/>
                </a:moveTo>
                <a:lnTo>
                  <a:pt x="1071319" y="104527"/>
                </a:lnTo>
                <a:lnTo>
                  <a:pt x="1062602" y="104932"/>
                </a:lnTo>
                <a:lnTo>
                  <a:pt x="1053752" y="105607"/>
                </a:lnTo>
                <a:lnTo>
                  <a:pt x="1044702" y="106551"/>
                </a:lnTo>
                <a:lnTo>
                  <a:pt x="1028045" y="107542"/>
                </a:lnTo>
                <a:lnTo>
                  <a:pt x="1019484" y="107870"/>
                </a:lnTo>
                <a:lnTo>
                  <a:pt x="1010856" y="107994"/>
                </a:lnTo>
                <a:lnTo>
                  <a:pt x="1111041" y="107994"/>
                </a:lnTo>
                <a:lnTo>
                  <a:pt x="1098846" y="105484"/>
                </a:lnTo>
                <a:lnTo>
                  <a:pt x="1079969" y="104392"/>
                </a:lnTo>
                <a:close/>
              </a:path>
              <a:path w="4128134" h="1304290">
                <a:moveTo>
                  <a:pt x="851738" y="51837"/>
                </a:moveTo>
                <a:lnTo>
                  <a:pt x="820070" y="54435"/>
                </a:lnTo>
                <a:lnTo>
                  <a:pt x="788469" y="61285"/>
                </a:lnTo>
                <a:lnTo>
                  <a:pt x="758083" y="70970"/>
                </a:lnTo>
                <a:lnTo>
                  <a:pt x="730059" y="82073"/>
                </a:lnTo>
                <a:lnTo>
                  <a:pt x="933392" y="82073"/>
                </a:lnTo>
                <a:lnTo>
                  <a:pt x="892784" y="57597"/>
                </a:lnTo>
                <a:lnTo>
                  <a:pt x="851738" y="51837"/>
                </a:lnTo>
                <a:close/>
              </a:path>
              <a:path w="4128134" h="1304290">
                <a:moveTo>
                  <a:pt x="643661" y="43916"/>
                </a:moveTo>
                <a:lnTo>
                  <a:pt x="529907" y="77753"/>
                </a:lnTo>
                <a:lnTo>
                  <a:pt x="722945" y="77753"/>
                </a:lnTo>
                <a:lnTo>
                  <a:pt x="711905" y="71048"/>
                </a:lnTo>
                <a:lnTo>
                  <a:pt x="691184" y="60834"/>
                </a:lnTo>
                <a:lnTo>
                  <a:pt x="668301" y="51700"/>
                </a:lnTo>
                <a:lnTo>
                  <a:pt x="643661" y="43916"/>
                </a:lnTo>
                <a:close/>
              </a:path>
            </a:pathLst>
          </a:custGeom>
          <a:solidFill>
            <a:srgbClr val="FFFFFF"/>
          </a:solidFill>
        </p:spPr>
        <p:txBody>
          <a:bodyPr wrap="square" lIns="0" tIns="0" rIns="0" bIns="0" rtlCol="0"/>
          <a:lstStyle/>
          <a:p>
            <a:endParaRPr/>
          </a:p>
        </p:txBody>
      </p:sp>
      <p:sp>
        <p:nvSpPr>
          <p:cNvPr id="61" name="bg object 61"/>
          <p:cNvSpPr/>
          <p:nvPr/>
        </p:nvSpPr>
        <p:spPr>
          <a:xfrm>
            <a:off x="2679115" y="8991598"/>
            <a:ext cx="4128135" cy="1295400"/>
          </a:xfrm>
          <a:custGeom>
            <a:avLst/>
            <a:gdLst/>
            <a:ahLst/>
            <a:cxnLst/>
            <a:rect l="l" t="t" r="r" b="b"/>
            <a:pathLst>
              <a:path w="4128134" h="1295400">
                <a:moveTo>
                  <a:pt x="10083" y="101600"/>
                </a:moveTo>
                <a:lnTo>
                  <a:pt x="0" y="101600"/>
                </a:lnTo>
                <a:lnTo>
                  <a:pt x="0" y="1295400"/>
                </a:lnTo>
                <a:lnTo>
                  <a:pt x="4127652" y="1295400"/>
                </a:lnTo>
                <a:lnTo>
                  <a:pt x="4127652" y="1143000"/>
                </a:lnTo>
                <a:lnTo>
                  <a:pt x="157683" y="1143000"/>
                </a:lnTo>
                <a:lnTo>
                  <a:pt x="157683" y="1130300"/>
                </a:lnTo>
                <a:lnTo>
                  <a:pt x="4127652" y="1130300"/>
                </a:lnTo>
                <a:lnTo>
                  <a:pt x="4127652" y="838200"/>
                </a:lnTo>
                <a:lnTo>
                  <a:pt x="157683" y="838200"/>
                </a:lnTo>
                <a:lnTo>
                  <a:pt x="157683" y="825500"/>
                </a:lnTo>
                <a:lnTo>
                  <a:pt x="4127652" y="825500"/>
                </a:lnTo>
                <a:lnTo>
                  <a:pt x="4127652" y="533400"/>
                </a:lnTo>
                <a:lnTo>
                  <a:pt x="157683" y="533400"/>
                </a:lnTo>
                <a:lnTo>
                  <a:pt x="157683" y="520700"/>
                </a:lnTo>
                <a:lnTo>
                  <a:pt x="2738805" y="520700"/>
                </a:lnTo>
                <a:lnTo>
                  <a:pt x="2689365" y="508000"/>
                </a:lnTo>
                <a:lnTo>
                  <a:pt x="2555214" y="508000"/>
                </a:lnTo>
                <a:lnTo>
                  <a:pt x="2521811" y="495300"/>
                </a:lnTo>
                <a:lnTo>
                  <a:pt x="2485584" y="495300"/>
                </a:lnTo>
                <a:lnTo>
                  <a:pt x="2446750" y="482600"/>
                </a:lnTo>
                <a:lnTo>
                  <a:pt x="2405524" y="469900"/>
                </a:lnTo>
                <a:lnTo>
                  <a:pt x="2362124" y="457200"/>
                </a:lnTo>
                <a:lnTo>
                  <a:pt x="2316765" y="444500"/>
                </a:lnTo>
                <a:lnTo>
                  <a:pt x="2221037" y="419100"/>
                </a:lnTo>
                <a:lnTo>
                  <a:pt x="2171101" y="393700"/>
                </a:lnTo>
                <a:lnTo>
                  <a:pt x="2120071" y="381000"/>
                </a:lnTo>
                <a:lnTo>
                  <a:pt x="2015598" y="330200"/>
                </a:lnTo>
                <a:lnTo>
                  <a:pt x="1962586" y="317500"/>
                </a:lnTo>
                <a:lnTo>
                  <a:pt x="1909347" y="292100"/>
                </a:lnTo>
                <a:lnTo>
                  <a:pt x="1803049" y="254000"/>
                </a:lnTo>
                <a:lnTo>
                  <a:pt x="1750423" y="228600"/>
                </a:lnTo>
                <a:lnTo>
                  <a:pt x="157683" y="228600"/>
                </a:lnTo>
                <a:lnTo>
                  <a:pt x="157683" y="215900"/>
                </a:lnTo>
                <a:lnTo>
                  <a:pt x="1724428" y="215900"/>
                </a:lnTo>
                <a:lnTo>
                  <a:pt x="1698434" y="203200"/>
                </a:lnTo>
                <a:lnTo>
                  <a:pt x="1640249" y="177800"/>
                </a:lnTo>
                <a:lnTo>
                  <a:pt x="1583498" y="165100"/>
                </a:lnTo>
                <a:lnTo>
                  <a:pt x="206731" y="165100"/>
                </a:lnTo>
                <a:lnTo>
                  <a:pt x="156236" y="139700"/>
                </a:lnTo>
                <a:lnTo>
                  <a:pt x="84598" y="139700"/>
                </a:lnTo>
                <a:lnTo>
                  <a:pt x="58500" y="127000"/>
                </a:lnTo>
                <a:lnTo>
                  <a:pt x="33753" y="114300"/>
                </a:lnTo>
                <a:lnTo>
                  <a:pt x="10083" y="101600"/>
                </a:lnTo>
                <a:close/>
              </a:path>
              <a:path w="4128134" h="1295400">
                <a:moveTo>
                  <a:pt x="3018849" y="381000"/>
                </a:moveTo>
                <a:lnTo>
                  <a:pt x="2985046" y="381000"/>
                </a:lnTo>
                <a:lnTo>
                  <a:pt x="2969295" y="393700"/>
                </a:lnTo>
                <a:lnTo>
                  <a:pt x="2947605" y="419100"/>
                </a:lnTo>
                <a:lnTo>
                  <a:pt x="2921054" y="419100"/>
                </a:lnTo>
                <a:lnTo>
                  <a:pt x="2890723" y="431800"/>
                </a:lnTo>
                <a:lnTo>
                  <a:pt x="2858598" y="431800"/>
                </a:lnTo>
                <a:lnTo>
                  <a:pt x="2843645" y="444500"/>
                </a:lnTo>
                <a:lnTo>
                  <a:pt x="2830245" y="444500"/>
                </a:lnTo>
                <a:lnTo>
                  <a:pt x="2812124" y="457200"/>
                </a:lnTo>
                <a:lnTo>
                  <a:pt x="2802977" y="482600"/>
                </a:lnTo>
                <a:lnTo>
                  <a:pt x="2794503" y="495300"/>
                </a:lnTo>
                <a:lnTo>
                  <a:pt x="2778404" y="508000"/>
                </a:lnTo>
                <a:lnTo>
                  <a:pt x="2752285" y="508000"/>
                </a:lnTo>
                <a:lnTo>
                  <a:pt x="2738805" y="520700"/>
                </a:lnTo>
                <a:lnTo>
                  <a:pt x="4127652" y="520700"/>
                </a:lnTo>
                <a:lnTo>
                  <a:pt x="4127652" y="393700"/>
                </a:lnTo>
                <a:lnTo>
                  <a:pt x="3052453" y="393700"/>
                </a:lnTo>
                <a:lnTo>
                  <a:pt x="3018849" y="381000"/>
                </a:lnTo>
                <a:close/>
              </a:path>
              <a:path w="4128134" h="1295400">
                <a:moveTo>
                  <a:pt x="3914533" y="25400"/>
                </a:moveTo>
                <a:lnTo>
                  <a:pt x="3621333" y="25400"/>
                </a:lnTo>
                <a:lnTo>
                  <a:pt x="3606381" y="38100"/>
                </a:lnTo>
                <a:lnTo>
                  <a:pt x="3571100" y="38100"/>
                </a:lnTo>
                <a:lnTo>
                  <a:pt x="3558870" y="50800"/>
                </a:lnTo>
                <a:lnTo>
                  <a:pt x="3537991" y="50800"/>
                </a:lnTo>
                <a:lnTo>
                  <a:pt x="3535344" y="63500"/>
                </a:lnTo>
                <a:lnTo>
                  <a:pt x="3521157" y="76200"/>
                </a:lnTo>
                <a:lnTo>
                  <a:pt x="3499008" y="88900"/>
                </a:lnTo>
                <a:lnTo>
                  <a:pt x="3472472" y="101600"/>
                </a:lnTo>
                <a:lnTo>
                  <a:pt x="3444113" y="114300"/>
                </a:lnTo>
                <a:lnTo>
                  <a:pt x="3415144" y="114300"/>
                </a:lnTo>
                <a:lnTo>
                  <a:pt x="3387118" y="127000"/>
                </a:lnTo>
                <a:lnTo>
                  <a:pt x="3349955" y="152400"/>
                </a:lnTo>
                <a:lnTo>
                  <a:pt x="3309512" y="215900"/>
                </a:lnTo>
                <a:lnTo>
                  <a:pt x="3281224" y="266700"/>
                </a:lnTo>
                <a:lnTo>
                  <a:pt x="3247908" y="304800"/>
                </a:lnTo>
                <a:lnTo>
                  <a:pt x="3209824" y="355600"/>
                </a:lnTo>
                <a:lnTo>
                  <a:pt x="3167235" y="381000"/>
                </a:lnTo>
                <a:lnTo>
                  <a:pt x="3120402" y="393700"/>
                </a:lnTo>
                <a:lnTo>
                  <a:pt x="4127652" y="393700"/>
                </a:lnTo>
                <a:lnTo>
                  <a:pt x="4127652" y="228600"/>
                </a:lnTo>
                <a:lnTo>
                  <a:pt x="3306876" y="228600"/>
                </a:lnTo>
                <a:lnTo>
                  <a:pt x="3309747" y="215900"/>
                </a:lnTo>
                <a:lnTo>
                  <a:pt x="4127652" y="215900"/>
                </a:lnTo>
                <a:lnTo>
                  <a:pt x="4127652" y="101600"/>
                </a:lnTo>
                <a:lnTo>
                  <a:pt x="4089492" y="76200"/>
                </a:lnTo>
                <a:lnTo>
                  <a:pt x="4071359" y="63500"/>
                </a:lnTo>
                <a:lnTo>
                  <a:pt x="3958580" y="63500"/>
                </a:lnTo>
                <a:lnTo>
                  <a:pt x="3945405" y="50800"/>
                </a:lnTo>
                <a:lnTo>
                  <a:pt x="3930476" y="38100"/>
                </a:lnTo>
                <a:lnTo>
                  <a:pt x="3914533" y="25400"/>
                </a:lnTo>
                <a:close/>
              </a:path>
              <a:path w="4128134" h="1295400">
                <a:moveTo>
                  <a:pt x="1739331" y="223180"/>
                </a:moveTo>
                <a:lnTo>
                  <a:pt x="1742628" y="228600"/>
                </a:lnTo>
                <a:lnTo>
                  <a:pt x="1750423" y="228600"/>
                </a:lnTo>
                <a:lnTo>
                  <a:pt x="1739331" y="223180"/>
                </a:lnTo>
                <a:close/>
              </a:path>
              <a:path w="4128134" h="1295400">
                <a:moveTo>
                  <a:pt x="1734900" y="215900"/>
                </a:moveTo>
                <a:lnTo>
                  <a:pt x="1724428" y="215900"/>
                </a:lnTo>
                <a:lnTo>
                  <a:pt x="1739331" y="223180"/>
                </a:lnTo>
                <a:lnTo>
                  <a:pt x="1734900" y="215900"/>
                </a:lnTo>
                <a:close/>
              </a:path>
              <a:path w="4128134" h="1295400">
                <a:moveTo>
                  <a:pt x="352082" y="38100"/>
                </a:moveTo>
                <a:lnTo>
                  <a:pt x="300724" y="63500"/>
                </a:lnTo>
                <a:lnTo>
                  <a:pt x="261450" y="101600"/>
                </a:lnTo>
                <a:lnTo>
                  <a:pt x="236351" y="127000"/>
                </a:lnTo>
                <a:lnTo>
                  <a:pt x="227520" y="165100"/>
                </a:lnTo>
                <a:lnTo>
                  <a:pt x="1583498" y="165100"/>
                </a:lnTo>
                <a:lnTo>
                  <a:pt x="1528495" y="139700"/>
                </a:lnTo>
                <a:lnTo>
                  <a:pt x="1475553" y="127000"/>
                </a:lnTo>
                <a:lnTo>
                  <a:pt x="1424988" y="101600"/>
                </a:lnTo>
                <a:lnTo>
                  <a:pt x="535673" y="101600"/>
                </a:lnTo>
                <a:lnTo>
                  <a:pt x="489977" y="88900"/>
                </a:lnTo>
                <a:lnTo>
                  <a:pt x="443877" y="63500"/>
                </a:lnTo>
                <a:lnTo>
                  <a:pt x="352082" y="38100"/>
                </a:lnTo>
                <a:close/>
              </a:path>
              <a:path w="4128134" h="1295400">
                <a:moveTo>
                  <a:pt x="1117590" y="63500"/>
                </a:moveTo>
                <a:lnTo>
                  <a:pt x="650138" y="63500"/>
                </a:lnTo>
                <a:lnTo>
                  <a:pt x="535673" y="101600"/>
                </a:lnTo>
                <a:lnTo>
                  <a:pt x="1424988" y="101600"/>
                </a:lnTo>
                <a:lnTo>
                  <a:pt x="1377112" y="88900"/>
                </a:lnTo>
                <a:lnTo>
                  <a:pt x="1154125" y="88900"/>
                </a:lnTo>
                <a:lnTo>
                  <a:pt x="1117590" y="63500"/>
                </a:lnTo>
                <a:close/>
              </a:path>
              <a:path w="4128134" h="1295400">
                <a:moveTo>
                  <a:pt x="1332240" y="76200"/>
                </a:moveTo>
                <a:lnTo>
                  <a:pt x="1203717" y="76200"/>
                </a:lnTo>
                <a:lnTo>
                  <a:pt x="1179158" y="88900"/>
                </a:lnTo>
                <a:lnTo>
                  <a:pt x="1377112" y="88900"/>
                </a:lnTo>
                <a:lnTo>
                  <a:pt x="1332240" y="76200"/>
                </a:lnTo>
                <a:close/>
              </a:path>
              <a:path w="4128134" h="1295400">
                <a:moveTo>
                  <a:pt x="1252766" y="63500"/>
                </a:moveTo>
                <a:lnTo>
                  <a:pt x="1228139" y="76200"/>
                </a:lnTo>
                <a:lnTo>
                  <a:pt x="1290687" y="76200"/>
                </a:lnTo>
                <a:lnTo>
                  <a:pt x="1252766" y="63500"/>
                </a:lnTo>
                <a:close/>
              </a:path>
              <a:path w="4128134" h="1295400">
                <a:moveTo>
                  <a:pt x="935253" y="38100"/>
                </a:moveTo>
                <a:lnTo>
                  <a:pt x="705858" y="38100"/>
                </a:lnTo>
                <a:lnTo>
                  <a:pt x="698623" y="50800"/>
                </a:lnTo>
                <a:lnTo>
                  <a:pt x="684707" y="50800"/>
                </a:lnTo>
                <a:lnTo>
                  <a:pt x="678330" y="63500"/>
                </a:lnTo>
                <a:lnTo>
                  <a:pt x="973235" y="63500"/>
                </a:lnTo>
                <a:lnTo>
                  <a:pt x="954447" y="50800"/>
                </a:lnTo>
                <a:lnTo>
                  <a:pt x="935253" y="38100"/>
                </a:lnTo>
                <a:close/>
              </a:path>
              <a:path w="4128134" h="1295400">
                <a:moveTo>
                  <a:pt x="4037114" y="50800"/>
                </a:moveTo>
                <a:lnTo>
                  <a:pt x="3993192" y="50800"/>
                </a:lnTo>
                <a:lnTo>
                  <a:pt x="3982640" y="63500"/>
                </a:lnTo>
                <a:lnTo>
                  <a:pt x="4044404" y="63500"/>
                </a:lnTo>
                <a:lnTo>
                  <a:pt x="4037114" y="50800"/>
                </a:lnTo>
                <a:close/>
              </a:path>
              <a:path w="4128134" h="1295400">
                <a:moveTo>
                  <a:pt x="916452" y="25400"/>
                </a:moveTo>
                <a:lnTo>
                  <a:pt x="757981" y="25400"/>
                </a:lnTo>
                <a:lnTo>
                  <a:pt x="730059" y="38100"/>
                </a:lnTo>
                <a:lnTo>
                  <a:pt x="926090" y="38100"/>
                </a:lnTo>
                <a:lnTo>
                  <a:pt x="916452" y="25400"/>
                </a:lnTo>
                <a:close/>
              </a:path>
              <a:path w="4128134" h="1295400">
                <a:moveTo>
                  <a:pt x="3595586" y="25400"/>
                </a:moveTo>
                <a:lnTo>
                  <a:pt x="3584791" y="25400"/>
                </a:lnTo>
                <a:lnTo>
                  <a:pt x="3579025" y="38100"/>
                </a:lnTo>
                <a:lnTo>
                  <a:pt x="3599904" y="38100"/>
                </a:lnTo>
                <a:lnTo>
                  <a:pt x="3595586" y="25400"/>
                </a:lnTo>
                <a:close/>
              </a:path>
              <a:path w="4128134" h="1295400">
                <a:moveTo>
                  <a:pt x="892784" y="12700"/>
                </a:moveTo>
                <a:lnTo>
                  <a:pt x="819765" y="12700"/>
                </a:lnTo>
                <a:lnTo>
                  <a:pt x="788198" y="25400"/>
                </a:lnTo>
                <a:lnTo>
                  <a:pt x="905597" y="25400"/>
                </a:lnTo>
                <a:lnTo>
                  <a:pt x="892784" y="12700"/>
                </a:lnTo>
                <a:close/>
              </a:path>
              <a:path w="4128134" h="1295400">
                <a:moveTo>
                  <a:pt x="3709928" y="12700"/>
                </a:moveTo>
                <a:lnTo>
                  <a:pt x="3660959" y="12700"/>
                </a:lnTo>
                <a:lnTo>
                  <a:pt x="3640134" y="25400"/>
                </a:lnTo>
                <a:lnTo>
                  <a:pt x="3715829" y="25400"/>
                </a:lnTo>
                <a:lnTo>
                  <a:pt x="3709928" y="12700"/>
                </a:lnTo>
                <a:close/>
              </a:path>
              <a:path w="4128134" h="1295400">
                <a:moveTo>
                  <a:pt x="3893658" y="12700"/>
                </a:moveTo>
                <a:lnTo>
                  <a:pt x="3753175" y="12700"/>
                </a:lnTo>
                <a:lnTo>
                  <a:pt x="3735548" y="25400"/>
                </a:lnTo>
                <a:lnTo>
                  <a:pt x="3904096" y="25400"/>
                </a:lnTo>
                <a:lnTo>
                  <a:pt x="3893658" y="12700"/>
                </a:lnTo>
                <a:close/>
              </a:path>
              <a:path w="4128134" h="1295400">
                <a:moveTo>
                  <a:pt x="3784116" y="0"/>
                </a:moveTo>
                <a:lnTo>
                  <a:pt x="3779177" y="0"/>
                </a:lnTo>
                <a:lnTo>
                  <a:pt x="3767966" y="12700"/>
                </a:lnTo>
                <a:lnTo>
                  <a:pt x="3791148" y="12700"/>
                </a:lnTo>
                <a:lnTo>
                  <a:pt x="3784116" y="0"/>
                </a:lnTo>
                <a:close/>
              </a:path>
              <a:path w="4128134" h="1295400">
                <a:moveTo>
                  <a:pt x="3874935" y="0"/>
                </a:moveTo>
                <a:lnTo>
                  <a:pt x="3846185" y="0"/>
                </a:lnTo>
                <a:lnTo>
                  <a:pt x="3834979" y="12700"/>
                </a:lnTo>
                <a:lnTo>
                  <a:pt x="3883758" y="12700"/>
                </a:lnTo>
                <a:lnTo>
                  <a:pt x="3874935" y="0"/>
                </a:lnTo>
                <a:close/>
              </a:path>
            </a:pathLst>
          </a:custGeom>
          <a:solidFill>
            <a:srgbClr val="F2E7DB"/>
          </a:solidFill>
        </p:spPr>
        <p:txBody>
          <a:bodyPr wrap="square" lIns="0" tIns="0" rIns="0" bIns="0" rtlCol="0"/>
          <a:lstStyle/>
          <a:p>
            <a:endParaRPr/>
          </a:p>
        </p:txBody>
      </p:sp>
      <p:sp>
        <p:nvSpPr>
          <p:cNvPr id="62" name="bg object 62"/>
          <p:cNvSpPr/>
          <p:nvPr/>
        </p:nvSpPr>
        <p:spPr>
          <a:xfrm>
            <a:off x="2835351" y="9198115"/>
            <a:ext cx="1602740" cy="17780"/>
          </a:xfrm>
          <a:custGeom>
            <a:avLst/>
            <a:gdLst/>
            <a:ahLst/>
            <a:cxnLst/>
            <a:rect l="l" t="t" r="r" b="b"/>
            <a:pathLst>
              <a:path w="1602739" h="17779">
                <a:moveTo>
                  <a:pt x="1602676" y="13970"/>
                </a:moveTo>
                <a:lnTo>
                  <a:pt x="1596199" y="13970"/>
                </a:lnTo>
                <a:lnTo>
                  <a:pt x="1596199" y="12700"/>
                </a:lnTo>
                <a:lnTo>
                  <a:pt x="1591881" y="12700"/>
                </a:lnTo>
                <a:lnTo>
                  <a:pt x="1591881" y="10160"/>
                </a:lnTo>
                <a:lnTo>
                  <a:pt x="1583956" y="10160"/>
                </a:lnTo>
                <a:lnTo>
                  <a:pt x="1583956" y="7620"/>
                </a:lnTo>
                <a:lnTo>
                  <a:pt x="1579638" y="7620"/>
                </a:lnTo>
                <a:lnTo>
                  <a:pt x="1579638" y="5080"/>
                </a:lnTo>
                <a:lnTo>
                  <a:pt x="1571726" y="5080"/>
                </a:lnTo>
                <a:lnTo>
                  <a:pt x="1571726" y="2540"/>
                </a:lnTo>
                <a:lnTo>
                  <a:pt x="373672" y="2540"/>
                </a:lnTo>
                <a:lnTo>
                  <a:pt x="373672" y="0"/>
                </a:lnTo>
                <a:lnTo>
                  <a:pt x="0" y="0"/>
                </a:lnTo>
                <a:lnTo>
                  <a:pt x="0" y="2540"/>
                </a:lnTo>
                <a:lnTo>
                  <a:pt x="0" y="5080"/>
                </a:lnTo>
                <a:lnTo>
                  <a:pt x="0" y="7620"/>
                </a:lnTo>
                <a:lnTo>
                  <a:pt x="0" y="10160"/>
                </a:lnTo>
                <a:lnTo>
                  <a:pt x="0" y="12700"/>
                </a:lnTo>
                <a:lnTo>
                  <a:pt x="0" y="13970"/>
                </a:lnTo>
                <a:lnTo>
                  <a:pt x="368630" y="13970"/>
                </a:lnTo>
                <a:lnTo>
                  <a:pt x="368630" y="17780"/>
                </a:lnTo>
                <a:lnTo>
                  <a:pt x="1602676" y="17780"/>
                </a:lnTo>
                <a:lnTo>
                  <a:pt x="1602676" y="13970"/>
                </a:lnTo>
                <a:close/>
              </a:path>
            </a:pathLst>
          </a:custGeom>
          <a:solidFill>
            <a:srgbClr val="E0CEBD"/>
          </a:solidFill>
        </p:spPr>
        <p:txBody>
          <a:bodyPr wrap="square" lIns="0" tIns="0" rIns="0" bIns="0" rtlCol="0"/>
          <a:lstStyle/>
          <a:p>
            <a:endParaRPr/>
          </a:p>
        </p:txBody>
      </p:sp>
      <p:sp>
        <p:nvSpPr>
          <p:cNvPr id="63" name="bg object 63"/>
          <p:cNvSpPr/>
          <p:nvPr/>
        </p:nvSpPr>
        <p:spPr>
          <a:xfrm>
            <a:off x="5980951" y="9198115"/>
            <a:ext cx="826769" cy="17780"/>
          </a:xfrm>
          <a:custGeom>
            <a:avLst/>
            <a:gdLst/>
            <a:ahLst/>
            <a:cxnLst/>
            <a:rect l="l" t="t" r="r" b="b"/>
            <a:pathLst>
              <a:path w="826770" h="17779">
                <a:moveTo>
                  <a:pt x="826541" y="0"/>
                </a:moveTo>
                <a:lnTo>
                  <a:pt x="554380" y="0"/>
                </a:lnTo>
                <a:lnTo>
                  <a:pt x="554380" y="2540"/>
                </a:lnTo>
                <a:lnTo>
                  <a:pt x="7200" y="2540"/>
                </a:lnTo>
                <a:lnTo>
                  <a:pt x="7200" y="5080"/>
                </a:lnTo>
                <a:lnTo>
                  <a:pt x="5765" y="5080"/>
                </a:lnTo>
                <a:lnTo>
                  <a:pt x="5765" y="10160"/>
                </a:lnTo>
                <a:lnTo>
                  <a:pt x="2882" y="10160"/>
                </a:lnTo>
                <a:lnTo>
                  <a:pt x="2882" y="12700"/>
                </a:lnTo>
                <a:lnTo>
                  <a:pt x="0" y="12700"/>
                </a:lnTo>
                <a:lnTo>
                  <a:pt x="0" y="13970"/>
                </a:lnTo>
                <a:lnTo>
                  <a:pt x="0" y="17780"/>
                </a:lnTo>
                <a:lnTo>
                  <a:pt x="561581" y="17780"/>
                </a:lnTo>
                <a:lnTo>
                  <a:pt x="561581" y="13970"/>
                </a:lnTo>
                <a:lnTo>
                  <a:pt x="826541" y="13970"/>
                </a:lnTo>
                <a:lnTo>
                  <a:pt x="826541" y="12700"/>
                </a:lnTo>
                <a:lnTo>
                  <a:pt x="826541" y="10160"/>
                </a:lnTo>
                <a:lnTo>
                  <a:pt x="826541" y="5080"/>
                </a:lnTo>
                <a:lnTo>
                  <a:pt x="826541" y="2540"/>
                </a:lnTo>
                <a:lnTo>
                  <a:pt x="826541" y="0"/>
                </a:lnTo>
                <a:close/>
              </a:path>
            </a:pathLst>
          </a:custGeom>
          <a:solidFill>
            <a:srgbClr val="C3C5C3"/>
          </a:solidFill>
        </p:spPr>
        <p:txBody>
          <a:bodyPr wrap="square" lIns="0" tIns="0" rIns="0" bIns="0" rtlCol="0"/>
          <a:lstStyle/>
          <a:p>
            <a:endParaRPr/>
          </a:p>
        </p:txBody>
      </p:sp>
      <p:sp>
        <p:nvSpPr>
          <p:cNvPr id="64" name="bg object 64"/>
          <p:cNvSpPr/>
          <p:nvPr/>
        </p:nvSpPr>
        <p:spPr>
          <a:xfrm>
            <a:off x="2836075" y="9501645"/>
            <a:ext cx="3972560" cy="624840"/>
          </a:xfrm>
          <a:custGeom>
            <a:avLst/>
            <a:gdLst/>
            <a:ahLst/>
            <a:cxnLst/>
            <a:rect l="l" t="t" r="r" b="b"/>
            <a:pathLst>
              <a:path w="3972559" h="624840">
                <a:moveTo>
                  <a:pt x="3972128" y="607060"/>
                </a:moveTo>
                <a:lnTo>
                  <a:pt x="3715105" y="607060"/>
                </a:lnTo>
                <a:lnTo>
                  <a:pt x="3715105" y="609600"/>
                </a:lnTo>
                <a:lnTo>
                  <a:pt x="379425" y="609600"/>
                </a:lnTo>
                <a:lnTo>
                  <a:pt x="379425" y="607060"/>
                </a:lnTo>
                <a:lnTo>
                  <a:pt x="0" y="607060"/>
                </a:lnTo>
                <a:lnTo>
                  <a:pt x="0" y="609600"/>
                </a:lnTo>
                <a:lnTo>
                  <a:pt x="0" y="621030"/>
                </a:lnTo>
                <a:lnTo>
                  <a:pt x="376555" y="621030"/>
                </a:lnTo>
                <a:lnTo>
                  <a:pt x="376555" y="624840"/>
                </a:lnTo>
                <a:lnTo>
                  <a:pt x="3717975" y="624840"/>
                </a:lnTo>
                <a:lnTo>
                  <a:pt x="3717975" y="621030"/>
                </a:lnTo>
                <a:lnTo>
                  <a:pt x="3972128" y="621030"/>
                </a:lnTo>
                <a:lnTo>
                  <a:pt x="3972128" y="609600"/>
                </a:lnTo>
                <a:lnTo>
                  <a:pt x="3972128" y="607060"/>
                </a:lnTo>
                <a:close/>
              </a:path>
              <a:path w="3972559" h="624840">
                <a:moveTo>
                  <a:pt x="3972128" y="303530"/>
                </a:moveTo>
                <a:lnTo>
                  <a:pt x="3715105" y="303530"/>
                </a:lnTo>
                <a:lnTo>
                  <a:pt x="3715105" y="306070"/>
                </a:lnTo>
                <a:lnTo>
                  <a:pt x="379425" y="306070"/>
                </a:lnTo>
                <a:lnTo>
                  <a:pt x="379425" y="303530"/>
                </a:lnTo>
                <a:lnTo>
                  <a:pt x="0" y="303530"/>
                </a:lnTo>
                <a:lnTo>
                  <a:pt x="0" y="306070"/>
                </a:lnTo>
                <a:lnTo>
                  <a:pt x="0" y="317500"/>
                </a:lnTo>
                <a:lnTo>
                  <a:pt x="376555" y="317500"/>
                </a:lnTo>
                <a:lnTo>
                  <a:pt x="376555" y="320040"/>
                </a:lnTo>
                <a:lnTo>
                  <a:pt x="3717975" y="320040"/>
                </a:lnTo>
                <a:lnTo>
                  <a:pt x="3717975" y="317500"/>
                </a:lnTo>
                <a:lnTo>
                  <a:pt x="3972128" y="317500"/>
                </a:lnTo>
                <a:lnTo>
                  <a:pt x="3972128" y="306070"/>
                </a:lnTo>
                <a:lnTo>
                  <a:pt x="3972128" y="303530"/>
                </a:lnTo>
                <a:close/>
              </a:path>
              <a:path w="3972559" h="624840">
                <a:moveTo>
                  <a:pt x="3972128" y="0"/>
                </a:moveTo>
                <a:lnTo>
                  <a:pt x="3715105" y="0"/>
                </a:lnTo>
                <a:lnTo>
                  <a:pt x="3715105" y="2540"/>
                </a:lnTo>
                <a:lnTo>
                  <a:pt x="379425" y="2540"/>
                </a:lnTo>
                <a:lnTo>
                  <a:pt x="379425" y="0"/>
                </a:lnTo>
                <a:lnTo>
                  <a:pt x="0" y="0"/>
                </a:lnTo>
                <a:lnTo>
                  <a:pt x="0" y="2540"/>
                </a:lnTo>
                <a:lnTo>
                  <a:pt x="0" y="13970"/>
                </a:lnTo>
                <a:lnTo>
                  <a:pt x="376555" y="13970"/>
                </a:lnTo>
                <a:lnTo>
                  <a:pt x="376555" y="17780"/>
                </a:lnTo>
                <a:lnTo>
                  <a:pt x="3717975" y="17780"/>
                </a:lnTo>
                <a:lnTo>
                  <a:pt x="3717975" y="13970"/>
                </a:lnTo>
                <a:lnTo>
                  <a:pt x="3972128" y="13970"/>
                </a:lnTo>
                <a:lnTo>
                  <a:pt x="3972128" y="2540"/>
                </a:lnTo>
                <a:lnTo>
                  <a:pt x="3972128" y="0"/>
                </a:lnTo>
                <a:close/>
              </a:path>
            </a:pathLst>
          </a:custGeom>
          <a:solidFill>
            <a:srgbClr val="E0CEBD"/>
          </a:solidFill>
        </p:spPr>
        <p:txBody>
          <a:bodyPr wrap="square" lIns="0" tIns="0" rIns="0" bIns="0" rtlCol="0"/>
          <a:lstStyle/>
          <a:p>
            <a:endParaRPr/>
          </a:p>
        </p:txBody>
      </p:sp>
      <p:sp>
        <p:nvSpPr>
          <p:cNvPr id="65" name="bg object 65"/>
          <p:cNvSpPr/>
          <p:nvPr/>
        </p:nvSpPr>
        <p:spPr>
          <a:xfrm>
            <a:off x="110248" y="8343898"/>
            <a:ext cx="1466215" cy="1943100"/>
          </a:xfrm>
          <a:custGeom>
            <a:avLst/>
            <a:gdLst/>
            <a:ahLst/>
            <a:cxnLst/>
            <a:rect l="l" t="t" r="r" b="b"/>
            <a:pathLst>
              <a:path w="1466215" h="1943100">
                <a:moveTo>
                  <a:pt x="674045" y="1384300"/>
                </a:moveTo>
                <a:lnTo>
                  <a:pt x="660849" y="1384300"/>
                </a:lnTo>
                <a:lnTo>
                  <a:pt x="692537" y="1422400"/>
                </a:lnTo>
                <a:lnTo>
                  <a:pt x="703324" y="1422400"/>
                </a:lnTo>
                <a:lnTo>
                  <a:pt x="737891" y="1460500"/>
                </a:lnTo>
                <a:lnTo>
                  <a:pt x="772497" y="1485900"/>
                </a:lnTo>
                <a:lnTo>
                  <a:pt x="807183" y="1524000"/>
                </a:lnTo>
                <a:lnTo>
                  <a:pt x="841989" y="1549400"/>
                </a:lnTo>
                <a:lnTo>
                  <a:pt x="876955" y="1587500"/>
                </a:lnTo>
                <a:lnTo>
                  <a:pt x="912121" y="1612900"/>
                </a:lnTo>
                <a:lnTo>
                  <a:pt x="1021914" y="1727200"/>
                </a:lnTo>
                <a:lnTo>
                  <a:pt x="1058557" y="1752600"/>
                </a:lnTo>
                <a:lnTo>
                  <a:pt x="1094991" y="1790700"/>
                </a:lnTo>
                <a:lnTo>
                  <a:pt x="1163335" y="1866900"/>
                </a:lnTo>
                <a:lnTo>
                  <a:pt x="1186433" y="1879600"/>
                </a:lnTo>
                <a:lnTo>
                  <a:pt x="1220336" y="1917700"/>
                </a:lnTo>
                <a:lnTo>
                  <a:pt x="1244863" y="1943100"/>
                </a:lnTo>
                <a:lnTo>
                  <a:pt x="1273543" y="1943100"/>
                </a:lnTo>
                <a:lnTo>
                  <a:pt x="1127560" y="1790700"/>
                </a:lnTo>
                <a:lnTo>
                  <a:pt x="1053991" y="1727200"/>
                </a:lnTo>
                <a:lnTo>
                  <a:pt x="1017238" y="1689100"/>
                </a:lnTo>
                <a:lnTo>
                  <a:pt x="941638" y="1612900"/>
                </a:lnTo>
                <a:lnTo>
                  <a:pt x="903838" y="1587500"/>
                </a:lnTo>
                <a:lnTo>
                  <a:pt x="828240" y="1511300"/>
                </a:lnTo>
                <a:lnTo>
                  <a:pt x="790441" y="1485900"/>
                </a:lnTo>
                <a:lnTo>
                  <a:pt x="714844" y="1422400"/>
                </a:lnTo>
                <a:lnTo>
                  <a:pt x="687757" y="1397000"/>
                </a:lnTo>
                <a:lnTo>
                  <a:pt x="674045" y="1384300"/>
                </a:lnTo>
                <a:close/>
              </a:path>
              <a:path w="1466215" h="1943100">
                <a:moveTo>
                  <a:pt x="27236" y="177800"/>
                </a:moveTo>
                <a:lnTo>
                  <a:pt x="0" y="177800"/>
                </a:lnTo>
                <a:lnTo>
                  <a:pt x="798" y="190500"/>
                </a:lnTo>
                <a:lnTo>
                  <a:pt x="4229" y="203200"/>
                </a:lnTo>
                <a:lnTo>
                  <a:pt x="38351" y="241300"/>
                </a:lnTo>
                <a:lnTo>
                  <a:pt x="50307" y="266700"/>
                </a:lnTo>
                <a:lnTo>
                  <a:pt x="77171" y="304800"/>
                </a:lnTo>
                <a:lnTo>
                  <a:pt x="185666" y="457200"/>
                </a:lnTo>
                <a:lnTo>
                  <a:pt x="229852" y="508000"/>
                </a:lnTo>
                <a:lnTo>
                  <a:pt x="251777" y="546100"/>
                </a:lnTo>
                <a:lnTo>
                  <a:pt x="273499" y="571500"/>
                </a:lnTo>
                <a:lnTo>
                  <a:pt x="384895" y="723900"/>
                </a:lnTo>
                <a:lnTo>
                  <a:pt x="413175" y="762000"/>
                </a:lnTo>
                <a:lnTo>
                  <a:pt x="445382" y="800100"/>
                </a:lnTo>
                <a:lnTo>
                  <a:pt x="510554" y="876300"/>
                </a:lnTo>
                <a:lnTo>
                  <a:pt x="576204" y="965200"/>
                </a:lnTo>
                <a:lnTo>
                  <a:pt x="609008" y="1003300"/>
                </a:lnTo>
                <a:lnTo>
                  <a:pt x="734823" y="1155700"/>
                </a:lnTo>
                <a:lnTo>
                  <a:pt x="766447" y="1206500"/>
                </a:lnTo>
                <a:lnTo>
                  <a:pt x="861722" y="1320800"/>
                </a:lnTo>
                <a:lnTo>
                  <a:pt x="920490" y="1397000"/>
                </a:lnTo>
                <a:lnTo>
                  <a:pt x="950110" y="1447800"/>
                </a:lnTo>
                <a:lnTo>
                  <a:pt x="1009300" y="1524000"/>
                </a:lnTo>
                <a:lnTo>
                  <a:pt x="1067813" y="1600200"/>
                </a:lnTo>
                <a:lnTo>
                  <a:pt x="1096975" y="1651000"/>
                </a:lnTo>
                <a:lnTo>
                  <a:pt x="1155493" y="1727200"/>
                </a:lnTo>
                <a:lnTo>
                  <a:pt x="1216394" y="1816100"/>
                </a:lnTo>
                <a:lnTo>
                  <a:pt x="1247311" y="1854200"/>
                </a:lnTo>
                <a:lnTo>
                  <a:pt x="1277869" y="1905000"/>
                </a:lnTo>
                <a:lnTo>
                  <a:pt x="1308186" y="1943100"/>
                </a:lnTo>
                <a:lnTo>
                  <a:pt x="1335963" y="1943100"/>
                </a:lnTo>
                <a:lnTo>
                  <a:pt x="1307591" y="1905000"/>
                </a:lnTo>
                <a:lnTo>
                  <a:pt x="1252664" y="1828800"/>
                </a:lnTo>
                <a:lnTo>
                  <a:pt x="1223862" y="1790700"/>
                </a:lnTo>
                <a:lnTo>
                  <a:pt x="1136413" y="1676400"/>
                </a:lnTo>
                <a:lnTo>
                  <a:pt x="1107954" y="1625600"/>
                </a:lnTo>
                <a:lnTo>
                  <a:pt x="1079740" y="1587500"/>
                </a:lnTo>
                <a:lnTo>
                  <a:pt x="1051265" y="1549400"/>
                </a:lnTo>
                <a:lnTo>
                  <a:pt x="1022537" y="1511300"/>
                </a:lnTo>
                <a:lnTo>
                  <a:pt x="993565" y="1460500"/>
                </a:lnTo>
                <a:lnTo>
                  <a:pt x="964357" y="1422400"/>
                </a:lnTo>
                <a:lnTo>
                  <a:pt x="905266" y="1346200"/>
                </a:lnTo>
                <a:lnTo>
                  <a:pt x="875400" y="1308100"/>
                </a:lnTo>
                <a:lnTo>
                  <a:pt x="811029" y="1231900"/>
                </a:lnTo>
                <a:lnTo>
                  <a:pt x="778833" y="1181100"/>
                </a:lnTo>
                <a:lnTo>
                  <a:pt x="682148" y="1066800"/>
                </a:lnTo>
                <a:lnTo>
                  <a:pt x="649873" y="1016000"/>
                </a:lnTo>
                <a:lnTo>
                  <a:pt x="552849" y="901700"/>
                </a:lnTo>
                <a:lnTo>
                  <a:pt x="401026" y="711200"/>
                </a:lnTo>
                <a:lnTo>
                  <a:pt x="370984" y="660400"/>
                </a:lnTo>
                <a:lnTo>
                  <a:pt x="311361" y="584200"/>
                </a:lnTo>
                <a:lnTo>
                  <a:pt x="252468" y="508000"/>
                </a:lnTo>
                <a:lnTo>
                  <a:pt x="223338" y="469900"/>
                </a:lnTo>
                <a:lnTo>
                  <a:pt x="194443" y="419100"/>
                </a:lnTo>
                <a:lnTo>
                  <a:pt x="165800" y="381000"/>
                </a:lnTo>
                <a:lnTo>
                  <a:pt x="137426" y="342900"/>
                </a:lnTo>
                <a:lnTo>
                  <a:pt x="128752" y="330200"/>
                </a:lnTo>
                <a:lnTo>
                  <a:pt x="119876" y="317500"/>
                </a:lnTo>
                <a:lnTo>
                  <a:pt x="112215" y="304800"/>
                </a:lnTo>
                <a:lnTo>
                  <a:pt x="107189" y="292100"/>
                </a:lnTo>
                <a:lnTo>
                  <a:pt x="156603" y="292100"/>
                </a:lnTo>
                <a:lnTo>
                  <a:pt x="119358" y="254000"/>
                </a:lnTo>
                <a:lnTo>
                  <a:pt x="82011" y="228600"/>
                </a:lnTo>
                <a:lnTo>
                  <a:pt x="44547" y="190500"/>
                </a:lnTo>
                <a:lnTo>
                  <a:pt x="32760" y="190500"/>
                </a:lnTo>
                <a:lnTo>
                  <a:pt x="27236" y="177800"/>
                </a:lnTo>
                <a:close/>
              </a:path>
              <a:path w="1466215" h="1943100">
                <a:moveTo>
                  <a:pt x="1465964" y="1676400"/>
                </a:moveTo>
                <a:lnTo>
                  <a:pt x="1438151" y="1676400"/>
                </a:lnTo>
                <a:lnTo>
                  <a:pt x="1443810" y="1689100"/>
                </a:lnTo>
                <a:lnTo>
                  <a:pt x="1464525" y="1689100"/>
                </a:lnTo>
                <a:lnTo>
                  <a:pt x="1465964" y="1676400"/>
                </a:lnTo>
                <a:close/>
              </a:path>
              <a:path w="1466215" h="1943100">
                <a:moveTo>
                  <a:pt x="156603" y="292100"/>
                </a:moveTo>
                <a:lnTo>
                  <a:pt x="125817" y="292100"/>
                </a:lnTo>
                <a:lnTo>
                  <a:pt x="135570" y="304800"/>
                </a:lnTo>
                <a:lnTo>
                  <a:pt x="146067" y="317500"/>
                </a:lnTo>
                <a:lnTo>
                  <a:pt x="152355" y="317500"/>
                </a:lnTo>
                <a:lnTo>
                  <a:pt x="159115" y="330200"/>
                </a:lnTo>
                <a:lnTo>
                  <a:pt x="172703" y="342900"/>
                </a:lnTo>
                <a:lnTo>
                  <a:pt x="210684" y="368300"/>
                </a:lnTo>
                <a:lnTo>
                  <a:pt x="285290" y="431800"/>
                </a:lnTo>
                <a:lnTo>
                  <a:pt x="322459" y="469900"/>
                </a:lnTo>
                <a:lnTo>
                  <a:pt x="360529" y="508000"/>
                </a:lnTo>
                <a:lnTo>
                  <a:pt x="398607" y="533400"/>
                </a:lnTo>
                <a:lnTo>
                  <a:pt x="627730" y="762000"/>
                </a:lnTo>
                <a:lnTo>
                  <a:pt x="661579" y="787400"/>
                </a:lnTo>
                <a:lnTo>
                  <a:pt x="762520" y="901700"/>
                </a:lnTo>
                <a:lnTo>
                  <a:pt x="796024" y="927100"/>
                </a:lnTo>
                <a:lnTo>
                  <a:pt x="963239" y="1117600"/>
                </a:lnTo>
                <a:lnTo>
                  <a:pt x="1027620" y="1181100"/>
                </a:lnTo>
                <a:lnTo>
                  <a:pt x="1221714" y="1409700"/>
                </a:lnTo>
                <a:lnTo>
                  <a:pt x="1251479" y="1447800"/>
                </a:lnTo>
                <a:lnTo>
                  <a:pt x="1281408" y="1473200"/>
                </a:lnTo>
                <a:lnTo>
                  <a:pt x="1341004" y="1549400"/>
                </a:lnTo>
                <a:lnTo>
                  <a:pt x="1370293" y="1587500"/>
                </a:lnTo>
                <a:lnTo>
                  <a:pt x="1398990" y="1625600"/>
                </a:lnTo>
                <a:lnTo>
                  <a:pt x="1426908" y="1663700"/>
                </a:lnTo>
                <a:lnTo>
                  <a:pt x="1432629" y="1676400"/>
                </a:lnTo>
                <a:lnTo>
                  <a:pt x="1465512" y="1676400"/>
                </a:lnTo>
                <a:lnTo>
                  <a:pt x="1462900" y="1663700"/>
                </a:lnTo>
                <a:lnTo>
                  <a:pt x="1456350" y="1651000"/>
                </a:lnTo>
                <a:lnTo>
                  <a:pt x="1448857" y="1638300"/>
                </a:lnTo>
                <a:lnTo>
                  <a:pt x="1440826" y="1625600"/>
                </a:lnTo>
                <a:lnTo>
                  <a:pt x="1432661" y="1600200"/>
                </a:lnTo>
                <a:lnTo>
                  <a:pt x="1404647" y="1562100"/>
                </a:lnTo>
                <a:lnTo>
                  <a:pt x="1359098" y="1485900"/>
                </a:lnTo>
                <a:lnTo>
                  <a:pt x="1316782" y="1485900"/>
                </a:lnTo>
                <a:lnTo>
                  <a:pt x="1309096" y="1473200"/>
                </a:lnTo>
                <a:lnTo>
                  <a:pt x="1292986" y="1460500"/>
                </a:lnTo>
                <a:lnTo>
                  <a:pt x="1258428" y="1409700"/>
                </a:lnTo>
                <a:lnTo>
                  <a:pt x="1120193" y="1257300"/>
                </a:lnTo>
                <a:lnTo>
                  <a:pt x="1057319" y="1181100"/>
                </a:lnTo>
                <a:lnTo>
                  <a:pt x="1025795" y="1155700"/>
                </a:lnTo>
                <a:lnTo>
                  <a:pt x="994583" y="1117600"/>
                </a:lnTo>
                <a:lnTo>
                  <a:pt x="963957" y="1079500"/>
                </a:lnTo>
                <a:lnTo>
                  <a:pt x="897942" y="1003300"/>
                </a:lnTo>
                <a:lnTo>
                  <a:pt x="864965" y="977900"/>
                </a:lnTo>
                <a:lnTo>
                  <a:pt x="766315" y="863600"/>
                </a:lnTo>
                <a:lnTo>
                  <a:pt x="733567" y="838200"/>
                </a:lnTo>
                <a:lnTo>
                  <a:pt x="659462" y="762000"/>
                </a:lnTo>
                <a:lnTo>
                  <a:pt x="508212" y="609600"/>
                </a:lnTo>
                <a:lnTo>
                  <a:pt x="341900" y="457200"/>
                </a:lnTo>
                <a:lnTo>
                  <a:pt x="304908" y="419100"/>
                </a:lnTo>
                <a:lnTo>
                  <a:pt x="267899" y="393700"/>
                </a:lnTo>
                <a:lnTo>
                  <a:pt x="193763" y="317500"/>
                </a:lnTo>
                <a:lnTo>
                  <a:pt x="156603" y="292100"/>
                </a:lnTo>
                <a:close/>
              </a:path>
              <a:path w="1466215" h="1943100">
                <a:moveTo>
                  <a:pt x="284323" y="0"/>
                </a:moveTo>
                <a:lnTo>
                  <a:pt x="272780" y="0"/>
                </a:lnTo>
                <a:lnTo>
                  <a:pt x="271341" y="12700"/>
                </a:lnTo>
                <a:lnTo>
                  <a:pt x="272736" y="25400"/>
                </a:lnTo>
                <a:lnTo>
                  <a:pt x="274941" y="25400"/>
                </a:lnTo>
                <a:lnTo>
                  <a:pt x="278226" y="38100"/>
                </a:lnTo>
                <a:lnTo>
                  <a:pt x="282860" y="38100"/>
                </a:lnTo>
                <a:lnTo>
                  <a:pt x="299712" y="63500"/>
                </a:lnTo>
                <a:lnTo>
                  <a:pt x="333685" y="88900"/>
                </a:lnTo>
                <a:lnTo>
                  <a:pt x="350537" y="114300"/>
                </a:lnTo>
                <a:lnTo>
                  <a:pt x="381543" y="152400"/>
                </a:lnTo>
                <a:lnTo>
                  <a:pt x="412109" y="190500"/>
                </a:lnTo>
                <a:lnTo>
                  <a:pt x="473040" y="279400"/>
                </a:lnTo>
                <a:lnTo>
                  <a:pt x="503966" y="317500"/>
                </a:lnTo>
                <a:lnTo>
                  <a:pt x="535571" y="355600"/>
                </a:lnTo>
                <a:lnTo>
                  <a:pt x="560635" y="393700"/>
                </a:lnTo>
                <a:lnTo>
                  <a:pt x="585969" y="431800"/>
                </a:lnTo>
                <a:lnTo>
                  <a:pt x="611303" y="457200"/>
                </a:lnTo>
                <a:lnTo>
                  <a:pt x="636367" y="495300"/>
                </a:lnTo>
                <a:lnTo>
                  <a:pt x="902760" y="838200"/>
                </a:lnTo>
                <a:lnTo>
                  <a:pt x="934159" y="876300"/>
                </a:lnTo>
                <a:lnTo>
                  <a:pt x="964853" y="914400"/>
                </a:lnTo>
                <a:lnTo>
                  <a:pt x="994929" y="965200"/>
                </a:lnTo>
                <a:lnTo>
                  <a:pt x="1024477" y="1003300"/>
                </a:lnTo>
                <a:lnTo>
                  <a:pt x="1053585" y="1041400"/>
                </a:lnTo>
                <a:lnTo>
                  <a:pt x="1082340" y="1092200"/>
                </a:lnTo>
                <a:lnTo>
                  <a:pt x="1110830" y="1130300"/>
                </a:lnTo>
                <a:lnTo>
                  <a:pt x="1135827" y="1168400"/>
                </a:lnTo>
                <a:lnTo>
                  <a:pt x="1161042" y="1219200"/>
                </a:lnTo>
                <a:lnTo>
                  <a:pt x="1211571" y="1295400"/>
                </a:lnTo>
                <a:lnTo>
                  <a:pt x="1236605" y="1333500"/>
                </a:lnTo>
                <a:lnTo>
                  <a:pt x="1261300" y="1371600"/>
                </a:lnTo>
                <a:lnTo>
                  <a:pt x="1292896" y="1422400"/>
                </a:lnTo>
                <a:lnTo>
                  <a:pt x="1323949" y="1473200"/>
                </a:lnTo>
                <a:lnTo>
                  <a:pt x="1324673" y="1485900"/>
                </a:lnTo>
                <a:lnTo>
                  <a:pt x="1359098" y="1485900"/>
                </a:lnTo>
                <a:lnTo>
                  <a:pt x="1321140" y="1422400"/>
                </a:lnTo>
                <a:lnTo>
                  <a:pt x="1293373" y="1384300"/>
                </a:lnTo>
                <a:lnTo>
                  <a:pt x="1265587" y="1333500"/>
                </a:lnTo>
                <a:lnTo>
                  <a:pt x="1237750" y="1295400"/>
                </a:lnTo>
                <a:lnTo>
                  <a:pt x="1209828" y="1244600"/>
                </a:lnTo>
                <a:lnTo>
                  <a:pt x="1181789" y="1206500"/>
                </a:lnTo>
                <a:lnTo>
                  <a:pt x="1153602" y="1155700"/>
                </a:lnTo>
                <a:lnTo>
                  <a:pt x="1125232" y="1117600"/>
                </a:lnTo>
                <a:lnTo>
                  <a:pt x="1095703" y="1066800"/>
                </a:lnTo>
                <a:lnTo>
                  <a:pt x="1066114" y="1028700"/>
                </a:lnTo>
                <a:lnTo>
                  <a:pt x="1036405" y="977900"/>
                </a:lnTo>
                <a:lnTo>
                  <a:pt x="1006517" y="939800"/>
                </a:lnTo>
                <a:lnTo>
                  <a:pt x="976388" y="901700"/>
                </a:lnTo>
                <a:lnTo>
                  <a:pt x="945959" y="863600"/>
                </a:lnTo>
                <a:lnTo>
                  <a:pt x="913104" y="812800"/>
                </a:lnTo>
                <a:lnTo>
                  <a:pt x="880292" y="774700"/>
                </a:lnTo>
                <a:lnTo>
                  <a:pt x="781984" y="647700"/>
                </a:lnTo>
                <a:lnTo>
                  <a:pt x="749219" y="596900"/>
                </a:lnTo>
                <a:lnTo>
                  <a:pt x="650769" y="482600"/>
                </a:lnTo>
                <a:lnTo>
                  <a:pt x="620846" y="431800"/>
                </a:lnTo>
                <a:lnTo>
                  <a:pt x="531358" y="317500"/>
                </a:lnTo>
                <a:lnTo>
                  <a:pt x="501955" y="279400"/>
                </a:lnTo>
                <a:lnTo>
                  <a:pt x="472933" y="241300"/>
                </a:lnTo>
                <a:lnTo>
                  <a:pt x="442887" y="203200"/>
                </a:lnTo>
                <a:lnTo>
                  <a:pt x="412367" y="165100"/>
                </a:lnTo>
                <a:lnTo>
                  <a:pt x="381712" y="114300"/>
                </a:lnTo>
                <a:lnTo>
                  <a:pt x="351257" y="76200"/>
                </a:lnTo>
                <a:lnTo>
                  <a:pt x="335588" y="63500"/>
                </a:lnTo>
                <a:lnTo>
                  <a:pt x="319851" y="38100"/>
                </a:lnTo>
                <a:lnTo>
                  <a:pt x="303977" y="25400"/>
                </a:lnTo>
                <a:lnTo>
                  <a:pt x="287901" y="12700"/>
                </a:lnTo>
                <a:lnTo>
                  <a:pt x="284323" y="0"/>
                </a:lnTo>
                <a:close/>
              </a:path>
              <a:path w="1466215" h="1943100">
                <a:moveTo>
                  <a:pt x="7831" y="165100"/>
                </a:moveTo>
                <a:lnTo>
                  <a:pt x="5673" y="165100"/>
                </a:lnTo>
                <a:lnTo>
                  <a:pt x="5673" y="177800"/>
                </a:lnTo>
                <a:lnTo>
                  <a:pt x="12152" y="177800"/>
                </a:lnTo>
                <a:lnTo>
                  <a:pt x="7831" y="165100"/>
                </a:lnTo>
                <a:close/>
              </a:path>
            </a:pathLst>
          </a:custGeom>
          <a:solidFill>
            <a:srgbClr val="798AC5"/>
          </a:solidFill>
        </p:spPr>
        <p:txBody>
          <a:bodyPr wrap="square" lIns="0" tIns="0" rIns="0" bIns="0" rtlCol="0"/>
          <a:lstStyle/>
          <a:p>
            <a:endParaRPr/>
          </a:p>
        </p:txBody>
      </p:sp>
      <p:pic>
        <p:nvPicPr>
          <p:cNvPr id="66" name="bg object 66"/>
          <p:cNvPicPr/>
          <p:nvPr/>
        </p:nvPicPr>
        <p:blipFill>
          <a:blip r:embed="rId6" cstate="print"/>
          <a:stretch>
            <a:fillRect/>
          </a:stretch>
        </p:blipFill>
        <p:spPr>
          <a:xfrm>
            <a:off x="0" y="413166"/>
            <a:ext cx="1689760" cy="1540709"/>
          </a:xfrm>
          <a:prstGeom prst="rect">
            <a:avLst/>
          </a:prstGeom>
        </p:spPr>
      </p:pic>
      <p:sp>
        <p:nvSpPr>
          <p:cNvPr id="67" name="bg object 67"/>
          <p:cNvSpPr/>
          <p:nvPr/>
        </p:nvSpPr>
        <p:spPr>
          <a:xfrm>
            <a:off x="16946626" y="1257"/>
            <a:ext cx="790575" cy="977900"/>
          </a:xfrm>
          <a:custGeom>
            <a:avLst/>
            <a:gdLst/>
            <a:ahLst/>
            <a:cxnLst/>
            <a:rect l="l" t="t" r="r" b="b"/>
            <a:pathLst>
              <a:path w="790575" h="977900">
                <a:moveTo>
                  <a:pt x="47498" y="162560"/>
                </a:moveTo>
                <a:lnTo>
                  <a:pt x="35306" y="162560"/>
                </a:lnTo>
                <a:lnTo>
                  <a:pt x="33147" y="165100"/>
                </a:lnTo>
                <a:lnTo>
                  <a:pt x="29591" y="168910"/>
                </a:lnTo>
                <a:lnTo>
                  <a:pt x="51863" y="220980"/>
                </a:lnTo>
                <a:lnTo>
                  <a:pt x="100032" y="304800"/>
                </a:lnTo>
                <a:lnTo>
                  <a:pt x="122332" y="345440"/>
                </a:lnTo>
                <a:lnTo>
                  <a:pt x="142871" y="387350"/>
                </a:lnTo>
                <a:lnTo>
                  <a:pt x="161290" y="427990"/>
                </a:lnTo>
                <a:lnTo>
                  <a:pt x="171323" y="473710"/>
                </a:lnTo>
                <a:lnTo>
                  <a:pt x="172847" y="481330"/>
                </a:lnTo>
                <a:lnTo>
                  <a:pt x="168529" y="486410"/>
                </a:lnTo>
                <a:lnTo>
                  <a:pt x="151257" y="486410"/>
                </a:lnTo>
                <a:lnTo>
                  <a:pt x="129543" y="488950"/>
                </a:lnTo>
                <a:lnTo>
                  <a:pt x="66929" y="502920"/>
                </a:lnTo>
                <a:lnTo>
                  <a:pt x="27174" y="518160"/>
                </a:lnTo>
                <a:lnTo>
                  <a:pt x="7874" y="530860"/>
                </a:lnTo>
                <a:lnTo>
                  <a:pt x="4318" y="534670"/>
                </a:lnTo>
                <a:lnTo>
                  <a:pt x="0" y="539750"/>
                </a:lnTo>
                <a:lnTo>
                  <a:pt x="2159" y="547370"/>
                </a:lnTo>
                <a:lnTo>
                  <a:pt x="7874" y="552450"/>
                </a:lnTo>
                <a:lnTo>
                  <a:pt x="11557" y="554990"/>
                </a:lnTo>
                <a:lnTo>
                  <a:pt x="14478" y="557530"/>
                </a:lnTo>
                <a:lnTo>
                  <a:pt x="17272" y="557530"/>
                </a:lnTo>
                <a:lnTo>
                  <a:pt x="53848" y="565150"/>
                </a:lnTo>
                <a:lnTo>
                  <a:pt x="71564" y="570230"/>
                </a:lnTo>
                <a:lnTo>
                  <a:pt x="89281" y="574040"/>
                </a:lnTo>
                <a:lnTo>
                  <a:pt x="111571" y="577850"/>
                </a:lnTo>
                <a:lnTo>
                  <a:pt x="133969" y="580390"/>
                </a:lnTo>
                <a:lnTo>
                  <a:pt x="156342" y="581660"/>
                </a:lnTo>
                <a:lnTo>
                  <a:pt x="206629" y="581660"/>
                </a:lnTo>
                <a:lnTo>
                  <a:pt x="214630" y="584200"/>
                </a:lnTo>
                <a:lnTo>
                  <a:pt x="218186" y="585470"/>
                </a:lnTo>
                <a:lnTo>
                  <a:pt x="223266" y="591820"/>
                </a:lnTo>
                <a:lnTo>
                  <a:pt x="221742" y="594360"/>
                </a:lnTo>
                <a:lnTo>
                  <a:pt x="216374" y="612140"/>
                </a:lnTo>
                <a:lnTo>
                  <a:pt x="210899" y="628650"/>
                </a:lnTo>
                <a:lnTo>
                  <a:pt x="205257" y="645160"/>
                </a:lnTo>
                <a:lnTo>
                  <a:pt x="199390" y="661670"/>
                </a:lnTo>
                <a:lnTo>
                  <a:pt x="186225" y="704850"/>
                </a:lnTo>
                <a:lnTo>
                  <a:pt x="173704" y="748030"/>
                </a:lnTo>
                <a:lnTo>
                  <a:pt x="161992" y="791210"/>
                </a:lnTo>
                <a:lnTo>
                  <a:pt x="151257" y="835660"/>
                </a:lnTo>
                <a:lnTo>
                  <a:pt x="147911" y="850900"/>
                </a:lnTo>
                <a:lnTo>
                  <a:pt x="144494" y="866140"/>
                </a:lnTo>
                <a:lnTo>
                  <a:pt x="141220" y="881380"/>
                </a:lnTo>
                <a:lnTo>
                  <a:pt x="138303" y="896620"/>
                </a:lnTo>
                <a:lnTo>
                  <a:pt x="134973" y="913130"/>
                </a:lnTo>
                <a:lnTo>
                  <a:pt x="132334" y="929640"/>
                </a:lnTo>
                <a:lnTo>
                  <a:pt x="129980" y="946150"/>
                </a:lnTo>
                <a:lnTo>
                  <a:pt x="127508" y="962660"/>
                </a:lnTo>
                <a:lnTo>
                  <a:pt x="127508" y="966470"/>
                </a:lnTo>
                <a:lnTo>
                  <a:pt x="128905" y="969010"/>
                </a:lnTo>
                <a:lnTo>
                  <a:pt x="129667" y="971550"/>
                </a:lnTo>
                <a:lnTo>
                  <a:pt x="131064" y="975360"/>
                </a:lnTo>
                <a:lnTo>
                  <a:pt x="134620" y="976630"/>
                </a:lnTo>
                <a:lnTo>
                  <a:pt x="136779" y="977900"/>
                </a:lnTo>
                <a:lnTo>
                  <a:pt x="146939" y="977900"/>
                </a:lnTo>
                <a:lnTo>
                  <a:pt x="151257" y="976630"/>
                </a:lnTo>
                <a:lnTo>
                  <a:pt x="153416" y="975360"/>
                </a:lnTo>
                <a:lnTo>
                  <a:pt x="154813" y="974090"/>
                </a:lnTo>
                <a:lnTo>
                  <a:pt x="163857" y="965200"/>
                </a:lnTo>
                <a:lnTo>
                  <a:pt x="181709" y="947420"/>
                </a:lnTo>
                <a:lnTo>
                  <a:pt x="190754" y="938530"/>
                </a:lnTo>
                <a:lnTo>
                  <a:pt x="198098" y="930910"/>
                </a:lnTo>
                <a:lnTo>
                  <a:pt x="165608" y="930910"/>
                </a:lnTo>
                <a:lnTo>
                  <a:pt x="158369" y="927100"/>
                </a:lnTo>
                <a:lnTo>
                  <a:pt x="158369" y="922020"/>
                </a:lnTo>
                <a:lnTo>
                  <a:pt x="159893" y="918210"/>
                </a:lnTo>
                <a:lnTo>
                  <a:pt x="161071" y="908050"/>
                </a:lnTo>
                <a:lnTo>
                  <a:pt x="162464" y="896620"/>
                </a:lnTo>
                <a:lnTo>
                  <a:pt x="164000" y="886460"/>
                </a:lnTo>
                <a:lnTo>
                  <a:pt x="165608" y="875030"/>
                </a:lnTo>
                <a:lnTo>
                  <a:pt x="173513" y="825500"/>
                </a:lnTo>
                <a:lnTo>
                  <a:pt x="183419" y="775970"/>
                </a:lnTo>
                <a:lnTo>
                  <a:pt x="195754" y="726440"/>
                </a:lnTo>
                <a:lnTo>
                  <a:pt x="210947" y="678180"/>
                </a:lnTo>
                <a:lnTo>
                  <a:pt x="213106" y="673100"/>
                </a:lnTo>
                <a:lnTo>
                  <a:pt x="213106" y="666750"/>
                </a:lnTo>
                <a:lnTo>
                  <a:pt x="216027" y="661670"/>
                </a:lnTo>
                <a:lnTo>
                  <a:pt x="222380" y="641350"/>
                </a:lnTo>
                <a:lnTo>
                  <a:pt x="231140" y="621030"/>
                </a:lnTo>
                <a:lnTo>
                  <a:pt x="243137" y="601980"/>
                </a:lnTo>
                <a:lnTo>
                  <a:pt x="259207" y="584200"/>
                </a:lnTo>
                <a:lnTo>
                  <a:pt x="262659" y="579120"/>
                </a:lnTo>
                <a:lnTo>
                  <a:pt x="262445" y="574040"/>
                </a:lnTo>
                <a:lnTo>
                  <a:pt x="258992" y="568960"/>
                </a:lnTo>
                <a:lnTo>
                  <a:pt x="252730" y="566420"/>
                </a:lnTo>
                <a:lnTo>
                  <a:pt x="248412" y="565150"/>
                </a:lnTo>
                <a:lnTo>
                  <a:pt x="243332" y="562610"/>
                </a:lnTo>
                <a:lnTo>
                  <a:pt x="238379" y="562610"/>
                </a:lnTo>
                <a:lnTo>
                  <a:pt x="227143" y="561340"/>
                </a:lnTo>
                <a:lnTo>
                  <a:pt x="216027" y="561340"/>
                </a:lnTo>
                <a:lnTo>
                  <a:pt x="204910" y="560070"/>
                </a:lnTo>
                <a:lnTo>
                  <a:pt x="158950" y="560070"/>
                </a:lnTo>
                <a:lnTo>
                  <a:pt x="108712" y="556260"/>
                </a:lnTo>
                <a:lnTo>
                  <a:pt x="94313" y="554990"/>
                </a:lnTo>
                <a:lnTo>
                  <a:pt x="80391" y="551180"/>
                </a:lnTo>
                <a:lnTo>
                  <a:pt x="67135" y="546100"/>
                </a:lnTo>
                <a:lnTo>
                  <a:pt x="54737" y="539750"/>
                </a:lnTo>
                <a:lnTo>
                  <a:pt x="54737" y="534670"/>
                </a:lnTo>
                <a:lnTo>
                  <a:pt x="58293" y="530860"/>
                </a:lnTo>
                <a:lnTo>
                  <a:pt x="63373" y="529590"/>
                </a:lnTo>
                <a:lnTo>
                  <a:pt x="82421" y="521970"/>
                </a:lnTo>
                <a:lnTo>
                  <a:pt x="102028" y="514350"/>
                </a:lnTo>
                <a:lnTo>
                  <a:pt x="122469" y="509270"/>
                </a:lnTo>
                <a:lnTo>
                  <a:pt x="144018" y="508000"/>
                </a:lnTo>
                <a:lnTo>
                  <a:pt x="172847" y="508000"/>
                </a:lnTo>
                <a:lnTo>
                  <a:pt x="179959" y="506730"/>
                </a:lnTo>
                <a:lnTo>
                  <a:pt x="192708" y="505460"/>
                </a:lnTo>
                <a:lnTo>
                  <a:pt x="200802" y="500380"/>
                </a:lnTo>
                <a:lnTo>
                  <a:pt x="204444" y="492760"/>
                </a:lnTo>
                <a:lnTo>
                  <a:pt x="203835" y="481330"/>
                </a:lnTo>
                <a:lnTo>
                  <a:pt x="196984" y="452120"/>
                </a:lnTo>
                <a:lnTo>
                  <a:pt x="187515" y="425450"/>
                </a:lnTo>
                <a:lnTo>
                  <a:pt x="175760" y="397510"/>
                </a:lnTo>
                <a:lnTo>
                  <a:pt x="162052" y="370840"/>
                </a:lnTo>
                <a:lnTo>
                  <a:pt x="151145" y="349250"/>
                </a:lnTo>
                <a:lnTo>
                  <a:pt x="139858" y="327660"/>
                </a:lnTo>
                <a:lnTo>
                  <a:pt x="127762" y="306070"/>
                </a:lnTo>
                <a:lnTo>
                  <a:pt x="114427" y="284480"/>
                </a:lnTo>
                <a:lnTo>
                  <a:pt x="110871" y="278130"/>
                </a:lnTo>
                <a:lnTo>
                  <a:pt x="108712" y="271780"/>
                </a:lnTo>
                <a:lnTo>
                  <a:pt x="107315" y="265430"/>
                </a:lnTo>
                <a:lnTo>
                  <a:pt x="108712" y="262890"/>
                </a:lnTo>
                <a:lnTo>
                  <a:pt x="147231" y="262890"/>
                </a:lnTo>
                <a:lnTo>
                  <a:pt x="133223" y="248920"/>
                </a:lnTo>
                <a:lnTo>
                  <a:pt x="115770" y="231140"/>
                </a:lnTo>
                <a:lnTo>
                  <a:pt x="98853" y="212090"/>
                </a:lnTo>
                <a:lnTo>
                  <a:pt x="65532" y="176530"/>
                </a:lnTo>
                <a:lnTo>
                  <a:pt x="60452" y="170180"/>
                </a:lnTo>
                <a:lnTo>
                  <a:pt x="56134" y="165100"/>
                </a:lnTo>
                <a:lnTo>
                  <a:pt x="47498" y="162560"/>
                </a:lnTo>
                <a:close/>
              </a:path>
              <a:path w="790575" h="977900">
                <a:moveTo>
                  <a:pt x="469267" y="619760"/>
                </a:moveTo>
                <a:lnTo>
                  <a:pt x="430530" y="619760"/>
                </a:lnTo>
                <a:lnTo>
                  <a:pt x="432689" y="621030"/>
                </a:lnTo>
                <a:lnTo>
                  <a:pt x="434213" y="621030"/>
                </a:lnTo>
                <a:lnTo>
                  <a:pt x="443325" y="629920"/>
                </a:lnTo>
                <a:lnTo>
                  <a:pt x="452247" y="638810"/>
                </a:lnTo>
                <a:lnTo>
                  <a:pt x="460787" y="647700"/>
                </a:lnTo>
                <a:lnTo>
                  <a:pt x="468757" y="656590"/>
                </a:lnTo>
                <a:lnTo>
                  <a:pt x="480359" y="669290"/>
                </a:lnTo>
                <a:lnTo>
                  <a:pt x="491664" y="683260"/>
                </a:lnTo>
                <a:lnTo>
                  <a:pt x="514096" y="709930"/>
                </a:lnTo>
                <a:lnTo>
                  <a:pt x="523226" y="721360"/>
                </a:lnTo>
                <a:lnTo>
                  <a:pt x="532177" y="732790"/>
                </a:lnTo>
                <a:lnTo>
                  <a:pt x="540724" y="742950"/>
                </a:lnTo>
                <a:lnTo>
                  <a:pt x="548640" y="754380"/>
                </a:lnTo>
                <a:lnTo>
                  <a:pt x="560514" y="772160"/>
                </a:lnTo>
                <a:lnTo>
                  <a:pt x="572293" y="791210"/>
                </a:lnTo>
                <a:lnTo>
                  <a:pt x="583930" y="808990"/>
                </a:lnTo>
                <a:lnTo>
                  <a:pt x="595376" y="826770"/>
                </a:lnTo>
                <a:lnTo>
                  <a:pt x="609903" y="848360"/>
                </a:lnTo>
                <a:lnTo>
                  <a:pt x="624252" y="868680"/>
                </a:lnTo>
                <a:lnTo>
                  <a:pt x="653034" y="910590"/>
                </a:lnTo>
                <a:lnTo>
                  <a:pt x="659104" y="918210"/>
                </a:lnTo>
                <a:lnTo>
                  <a:pt x="665591" y="927100"/>
                </a:lnTo>
                <a:lnTo>
                  <a:pt x="672625" y="934720"/>
                </a:lnTo>
                <a:lnTo>
                  <a:pt x="680339" y="942340"/>
                </a:lnTo>
                <a:lnTo>
                  <a:pt x="684022" y="947420"/>
                </a:lnTo>
                <a:lnTo>
                  <a:pt x="688975" y="949960"/>
                </a:lnTo>
                <a:lnTo>
                  <a:pt x="700532" y="949960"/>
                </a:lnTo>
                <a:lnTo>
                  <a:pt x="709168" y="947420"/>
                </a:lnTo>
                <a:lnTo>
                  <a:pt x="713486" y="939800"/>
                </a:lnTo>
                <a:lnTo>
                  <a:pt x="712851" y="932180"/>
                </a:lnTo>
                <a:lnTo>
                  <a:pt x="712851" y="927100"/>
                </a:lnTo>
                <a:lnTo>
                  <a:pt x="711327" y="924560"/>
                </a:lnTo>
                <a:lnTo>
                  <a:pt x="711327" y="922020"/>
                </a:lnTo>
                <a:lnTo>
                  <a:pt x="704671" y="887730"/>
                </a:lnTo>
                <a:lnTo>
                  <a:pt x="704000" y="885190"/>
                </a:lnTo>
                <a:lnTo>
                  <a:pt x="673227" y="885190"/>
                </a:lnTo>
                <a:lnTo>
                  <a:pt x="669544" y="883920"/>
                </a:lnTo>
                <a:lnTo>
                  <a:pt x="606139" y="801370"/>
                </a:lnTo>
                <a:lnTo>
                  <a:pt x="586180" y="772160"/>
                </a:lnTo>
                <a:lnTo>
                  <a:pt x="548483" y="720090"/>
                </a:lnTo>
                <a:lnTo>
                  <a:pt x="530494" y="697230"/>
                </a:lnTo>
                <a:lnTo>
                  <a:pt x="511673" y="674370"/>
                </a:lnTo>
                <a:lnTo>
                  <a:pt x="491744" y="651510"/>
                </a:lnTo>
                <a:lnTo>
                  <a:pt x="485963" y="645160"/>
                </a:lnTo>
                <a:lnTo>
                  <a:pt x="481123" y="637540"/>
                </a:lnTo>
                <a:lnTo>
                  <a:pt x="476545" y="629920"/>
                </a:lnTo>
                <a:lnTo>
                  <a:pt x="471551" y="622300"/>
                </a:lnTo>
                <a:lnTo>
                  <a:pt x="469267" y="619760"/>
                </a:lnTo>
                <a:close/>
              </a:path>
              <a:path w="790575" h="977900">
                <a:moveTo>
                  <a:pt x="433451" y="577850"/>
                </a:moveTo>
                <a:lnTo>
                  <a:pt x="421259" y="577850"/>
                </a:lnTo>
                <a:lnTo>
                  <a:pt x="416941" y="579120"/>
                </a:lnTo>
                <a:lnTo>
                  <a:pt x="386208" y="624840"/>
                </a:lnTo>
                <a:lnTo>
                  <a:pt x="368728" y="654050"/>
                </a:lnTo>
                <a:lnTo>
                  <a:pt x="350843" y="684530"/>
                </a:lnTo>
                <a:lnTo>
                  <a:pt x="332613" y="713740"/>
                </a:lnTo>
                <a:lnTo>
                  <a:pt x="305591" y="758190"/>
                </a:lnTo>
                <a:lnTo>
                  <a:pt x="276844" y="802640"/>
                </a:lnTo>
                <a:lnTo>
                  <a:pt x="245405" y="845820"/>
                </a:lnTo>
                <a:lnTo>
                  <a:pt x="210312" y="886460"/>
                </a:lnTo>
                <a:lnTo>
                  <a:pt x="165608" y="930910"/>
                </a:lnTo>
                <a:lnTo>
                  <a:pt x="198098" y="930910"/>
                </a:lnTo>
                <a:lnTo>
                  <a:pt x="235473" y="890270"/>
                </a:lnTo>
                <a:lnTo>
                  <a:pt x="275717" y="839470"/>
                </a:lnTo>
                <a:lnTo>
                  <a:pt x="308149" y="796290"/>
                </a:lnTo>
                <a:lnTo>
                  <a:pt x="336296" y="750570"/>
                </a:lnTo>
                <a:lnTo>
                  <a:pt x="339852" y="744220"/>
                </a:lnTo>
                <a:lnTo>
                  <a:pt x="344932" y="736600"/>
                </a:lnTo>
                <a:lnTo>
                  <a:pt x="375570" y="688340"/>
                </a:lnTo>
                <a:lnTo>
                  <a:pt x="402463" y="647700"/>
                </a:lnTo>
                <a:lnTo>
                  <a:pt x="406179" y="642620"/>
                </a:lnTo>
                <a:lnTo>
                  <a:pt x="410575" y="636270"/>
                </a:lnTo>
                <a:lnTo>
                  <a:pt x="415232" y="629920"/>
                </a:lnTo>
                <a:lnTo>
                  <a:pt x="419735" y="622300"/>
                </a:lnTo>
                <a:lnTo>
                  <a:pt x="421259" y="621030"/>
                </a:lnTo>
                <a:lnTo>
                  <a:pt x="424815" y="619760"/>
                </a:lnTo>
                <a:lnTo>
                  <a:pt x="469267" y="619760"/>
                </a:lnTo>
                <a:lnTo>
                  <a:pt x="453342" y="601980"/>
                </a:lnTo>
                <a:lnTo>
                  <a:pt x="444386" y="590550"/>
                </a:lnTo>
                <a:lnTo>
                  <a:pt x="435610" y="580390"/>
                </a:lnTo>
                <a:lnTo>
                  <a:pt x="433451" y="577850"/>
                </a:lnTo>
                <a:close/>
              </a:path>
              <a:path w="790575" h="977900">
                <a:moveTo>
                  <a:pt x="788384" y="378460"/>
                </a:moveTo>
                <a:lnTo>
                  <a:pt x="609635" y="378460"/>
                </a:lnTo>
                <a:lnTo>
                  <a:pt x="660491" y="381000"/>
                </a:lnTo>
                <a:lnTo>
                  <a:pt x="686181" y="383540"/>
                </a:lnTo>
                <a:lnTo>
                  <a:pt x="688975" y="383540"/>
                </a:lnTo>
                <a:lnTo>
                  <a:pt x="691134" y="384810"/>
                </a:lnTo>
                <a:lnTo>
                  <a:pt x="692658" y="386080"/>
                </a:lnTo>
                <a:lnTo>
                  <a:pt x="693293" y="389890"/>
                </a:lnTo>
                <a:lnTo>
                  <a:pt x="689737" y="393700"/>
                </a:lnTo>
                <a:lnTo>
                  <a:pt x="686181" y="394970"/>
                </a:lnTo>
                <a:lnTo>
                  <a:pt x="682498" y="396240"/>
                </a:lnTo>
                <a:lnTo>
                  <a:pt x="675386" y="398780"/>
                </a:lnTo>
                <a:lnTo>
                  <a:pt x="645838" y="408940"/>
                </a:lnTo>
                <a:lnTo>
                  <a:pt x="584838" y="426720"/>
                </a:lnTo>
                <a:lnTo>
                  <a:pt x="553720" y="434340"/>
                </a:lnTo>
                <a:lnTo>
                  <a:pt x="541865" y="438150"/>
                </a:lnTo>
                <a:lnTo>
                  <a:pt x="534225" y="443230"/>
                </a:lnTo>
                <a:lnTo>
                  <a:pt x="530395" y="450850"/>
                </a:lnTo>
                <a:lnTo>
                  <a:pt x="529971" y="459740"/>
                </a:lnTo>
                <a:lnTo>
                  <a:pt x="531526" y="473710"/>
                </a:lnTo>
                <a:lnTo>
                  <a:pt x="539242" y="514350"/>
                </a:lnTo>
                <a:lnTo>
                  <a:pt x="557180" y="568960"/>
                </a:lnTo>
                <a:lnTo>
                  <a:pt x="581025" y="621030"/>
                </a:lnTo>
                <a:lnTo>
                  <a:pt x="584854" y="628650"/>
                </a:lnTo>
                <a:lnTo>
                  <a:pt x="588327" y="635000"/>
                </a:lnTo>
                <a:lnTo>
                  <a:pt x="590847" y="642620"/>
                </a:lnTo>
                <a:lnTo>
                  <a:pt x="591820" y="650240"/>
                </a:lnTo>
                <a:lnTo>
                  <a:pt x="593217" y="656590"/>
                </a:lnTo>
                <a:lnTo>
                  <a:pt x="597535" y="661670"/>
                </a:lnTo>
                <a:lnTo>
                  <a:pt x="601218" y="668020"/>
                </a:lnTo>
                <a:lnTo>
                  <a:pt x="612159" y="684530"/>
                </a:lnTo>
                <a:lnTo>
                  <a:pt x="621125" y="702310"/>
                </a:lnTo>
                <a:lnTo>
                  <a:pt x="628042" y="720090"/>
                </a:lnTo>
                <a:lnTo>
                  <a:pt x="635057" y="746760"/>
                </a:lnTo>
                <a:lnTo>
                  <a:pt x="638095" y="754380"/>
                </a:lnTo>
                <a:lnTo>
                  <a:pt x="663257" y="819150"/>
                </a:lnTo>
                <a:lnTo>
                  <a:pt x="676783" y="868680"/>
                </a:lnTo>
                <a:lnTo>
                  <a:pt x="676783" y="873760"/>
                </a:lnTo>
                <a:lnTo>
                  <a:pt x="678180" y="877570"/>
                </a:lnTo>
                <a:lnTo>
                  <a:pt x="676783" y="881380"/>
                </a:lnTo>
                <a:lnTo>
                  <a:pt x="673227" y="885190"/>
                </a:lnTo>
                <a:lnTo>
                  <a:pt x="704000" y="885190"/>
                </a:lnTo>
                <a:lnTo>
                  <a:pt x="684502" y="820420"/>
                </a:lnTo>
                <a:lnTo>
                  <a:pt x="657199" y="749300"/>
                </a:lnTo>
                <a:lnTo>
                  <a:pt x="626000" y="676910"/>
                </a:lnTo>
                <a:lnTo>
                  <a:pt x="609854" y="641350"/>
                </a:lnTo>
                <a:lnTo>
                  <a:pt x="599529" y="617220"/>
                </a:lnTo>
                <a:lnTo>
                  <a:pt x="581404" y="570230"/>
                </a:lnTo>
                <a:lnTo>
                  <a:pt x="567561" y="528320"/>
                </a:lnTo>
                <a:lnTo>
                  <a:pt x="560953" y="490220"/>
                </a:lnTo>
                <a:lnTo>
                  <a:pt x="559435" y="471170"/>
                </a:lnTo>
                <a:lnTo>
                  <a:pt x="560649" y="463550"/>
                </a:lnTo>
                <a:lnTo>
                  <a:pt x="564292" y="457200"/>
                </a:lnTo>
                <a:lnTo>
                  <a:pt x="570364" y="452120"/>
                </a:lnTo>
                <a:lnTo>
                  <a:pt x="578866" y="448310"/>
                </a:lnTo>
                <a:lnTo>
                  <a:pt x="600463" y="443230"/>
                </a:lnTo>
                <a:lnTo>
                  <a:pt x="643088" y="430530"/>
                </a:lnTo>
                <a:lnTo>
                  <a:pt x="663829" y="422910"/>
                </a:lnTo>
                <a:lnTo>
                  <a:pt x="673403" y="421640"/>
                </a:lnTo>
                <a:lnTo>
                  <a:pt x="682704" y="417830"/>
                </a:lnTo>
                <a:lnTo>
                  <a:pt x="700532" y="412750"/>
                </a:lnTo>
                <a:lnTo>
                  <a:pt x="768985" y="387350"/>
                </a:lnTo>
                <a:lnTo>
                  <a:pt x="773303" y="384810"/>
                </a:lnTo>
                <a:lnTo>
                  <a:pt x="778256" y="384810"/>
                </a:lnTo>
                <a:lnTo>
                  <a:pt x="783336" y="381000"/>
                </a:lnTo>
                <a:lnTo>
                  <a:pt x="787654" y="379730"/>
                </a:lnTo>
                <a:lnTo>
                  <a:pt x="788384" y="378460"/>
                </a:lnTo>
                <a:close/>
              </a:path>
              <a:path w="790575" h="977900">
                <a:moveTo>
                  <a:pt x="147231" y="262890"/>
                </a:moveTo>
                <a:lnTo>
                  <a:pt x="112395" y="262890"/>
                </a:lnTo>
                <a:lnTo>
                  <a:pt x="118872" y="264160"/>
                </a:lnTo>
                <a:lnTo>
                  <a:pt x="125349" y="267970"/>
                </a:lnTo>
                <a:lnTo>
                  <a:pt x="131064" y="273050"/>
                </a:lnTo>
                <a:lnTo>
                  <a:pt x="152749" y="297180"/>
                </a:lnTo>
                <a:lnTo>
                  <a:pt x="163782" y="308610"/>
                </a:lnTo>
                <a:lnTo>
                  <a:pt x="175006" y="318770"/>
                </a:lnTo>
                <a:lnTo>
                  <a:pt x="190259" y="334010"/>
                </a:lnTo>
                <a:lnTo>
                  <a:pt x="204168" y="349250"/>
                </a:lnTo>
                <a:lnTo>
                  <a:pt x="217529" y="364490"/>
                </a:lnTo>
                <a:lnTo>
                  <a:pt x="231140" y="379730"/>
                </a:lnTo>
                <a:lnTo>
                  <a:pt x="236220" y="384810"/>
                </a:lnTo>
                <a:lnTo>
                  <a:pt x="241173" y="389890"/>
                </a:lnTo>
                <a:lnTo>
                  <a:pt x="247015" y="393700"/>
                </a:lnTo>
                <a:lnTo>
                  <a:pt x="250571" y="396240"/>
                </a:lnTo>
                <a:lnTo>
                  <a:pt x="254889" y="398780"/>
                </a:lnTo>
                <a:lnTo>
                  <a:pt x="264922" y="398780"/>
                </a:lnTo>
                <a:lnTo>
                  <a:pt x="290830" y="374650"/>
                </a:lnTo>
                <a:lnTo>
                  <a:pt x="295151" y="368300"/>
                </a:lnTo>
                <a:lnTo>
                  <a:pt x="260604" y="368300"/>
                </a:lnTo>
                <a:lnTo>
                  <a:pt x="255579" y="367030"/>
                </a:lnTo>
                <a:lnTo>
                  <a:pt x="250031" y="364490"/>
                </a:lnTo>
                <a:lnTo>
                  <a:pt x="243673" y="359410"/>
                </a:lnTo>
                <a:lnTo>
                  <a:pt x="236220" y="351790"/>
                </a:lnTo>
                <a:lnTo>
                  <a:pt x="184388" y="300990"/>
                </a:lnTo>
                <a:lnTo>
                  <a:pt x="158692" y="274320"/>
                </a:lnTo>
                <a:lnTo>
                  <a:pt x="147231" y="262890"/>
                </a:lnTo>
                <a:close/>
              </a:path>
              <a:path w="790575" h="977900">
                <a:moveTo>
                  <a:pt x="465127" y="92710"/>
                </a:moveTo>
                <a:lnTo>
                  <a:pt x="435610" y="92710"/>
                </a:lnTo>
                <a:lnTo>
                  <a:pt x="439166" y="93980"/>
                </a:lnTo>
                <a:lnTo>
                  <a:pt x="440690" y="95250"/>
                </a:lnTo>
                <a:lnTo>
                  <a:pt x="441325" y="97790"/>
                </a:lnTo>
                <a:lnTo>
                  <a:pt x="441325" y="99060"/>
                </a:lnTo>
                <a:lnTo>
                  <a:pt x="447792" y="130810"/>
                </a:lnTo>
                <a:lnTo>
                  <a:pt x="454199" y="161290"/>
                </a:lnTo>
                <a:lnTo>
                  <a:pt x="460488" y="191770"/>
                </a:lnTo>
                <a:lnTo>
                  <a:pt x="466598" y="223520"/>
                </a:lnTo>
                <a:lnTo>
                  <a:pt x="467995" y="226060"/>
                </a:lnTo>
                <a:lnTo>
                  <a:pt x="479065" y="260350"/>
                </a:lnTo>
                <a:lnTo>
                  <a:pt x="486267" y="295910"/>
                </a:lnTo>
                <a:lnTo>
                  <a:pt x="491158" y="331470"/>
                </a:lnTo>
                <a:lnTo>
                  <a:pt x="495300" y="367030"/>
                </a:lnTo>
                <a:lnTo>
                  <a:pt x="495300" y="369570"/>
                </a:lnTo>
                <a:lnTo>
                  <a:pt x="496824" y="373380"/>
                </a:lnTo>
                <a:lnTo>
                  <a:pt x="497459" y="375920"/>
                </a:lnTo>
                <a:lnTo>
                  <a:pt x="499745" y="379730"/>
                </a:lnTo>
                <a:lnTo>
                  <a:pt x="503301" y="382270"/>
                </a:lnTo>
                <a:lnTo>
                  <a:pt x="509778" y="382270"/>
                </a:lnTo>
                <a:lnTo>
                  <a:pt x="528528" y="379730"/>
                </a:lnTo>
                <a:lnTo>
                  <a:pt x="547100" y="378460"/>
                </a:lnTo>
                <a:lnTo>
                  <a:pt x="788384" y="378460"/>
                </a:lnTo>
                <a:lnTo>
                  <a:pt x="790575" y="374650"/>
                </a:lnTo>
                <a:lnTo>
                  <a:pt x="789051" y="369570"/>
                </a:lnTo>
                <a:lnTo>
                  <a:pt x="787654" y="367030"/>
                </a:lnTo>
                <a:lnTo>
                  <a:pt x="732917" y="367030"/>
                </a:lnTo>
                <a:lnTo>
                  <a:pt x="677862" y="364490"/>
                </a:lnTo>
                <a:lnTo>
                  <a:pt x="650549" y="361950"/>
                </a:lnTo>
                <a:lnTo>
                  <a:pt x="622808" y="360680"/>
                </a:lnTo>
                <a:lnTo>
                  <a:pt x="608464" y="358140"/>
                </a:lnTo>
                <a:lnTo>
                  <a:pt x="594455" y="356870"/>
                </a:lnTo>
                <a:lnTo>
                  <a:pt x="533527" y="356870"/>
                </a:lnTo>
                <a:lnTo>
                  <a:pt x="526288" y="355600"/>
                </a:lnTo>
                <a:lnTo>
                  <a:pt x="521335" y="353060"/>
                </a:lnTo>
                <a:lnTo>
                  <a:pt x="520573" y="346710"/>
                </a:lnTo>
                <a:lnTo>
                  <a:pt x="517652" y="339090"/>
                </a:lnTo>
                <a:lnTo>
                  <a:pt x="513334" y="323850"/>
                </a:lnTo>
                <a:lnTo>
                  <a:pt x="507978" y="300990"/>
                </a:lnTo>
                <a:lnTo>
                  <a:pt x="497171" y="256540"/>
                </a:lnTo>
                <a:lnTo>
                  <a:pt x="491744" y="233680"/>
                </a:lnTo>
                <a:lnTo>
                  <a:pt x="481911" y="189230"/>
                </a:lnTo>
                <a:lnTo>
                  <a:pt x="472608" y="143510"/>
                </a:lnTo>
                <a:lnTo>
                  <a:pt x="465555" y="99060"/>
                </a:lnTo>
                <a:lnTo>
                  <a:pt x="465127" y="92710"/>
                </a:lnTo>
                <a:close/>
              </a:path>
              <a:path w="790575" h="977900">
                <a:moveTo>
                  <a:pt x="460756" y="0"/>
                </a:moveTo>
                <a:lnTo>
                  <a:pt x="441325" y="0"/>
                </a:lnTo>
                <a:lnTo>
                  <a:pt x="437769" y="6350"/>
                </a:lnTo>
                <a:lnTo>
                  <a:pt x="434213" y="11430"/>
                </a:lnTo>
                <a:lnTo>
                  <a:pt x="433451" y="17780"/>
                </a:lnTo>
                <a:lnTo>
                  <a:pt x="430530" y="24130"/>
                </a:lnTo>
                <a:lnTo>
                  <a:pt x="425067" y="41910"/>
                </a:lnTo>
                <a:lnTo>
                  <a:pt x="419496" y="59690"/>
                </a:lnTo>
                <a:lnTo>
                  <a:pt x="414045" y="77470"/>
                </a:lnTo>
                <a:lnTo>
                  <a:pt x="408940" y="93980"/>
                </a:lnTo>
                <a:lnTo>
                  <a:pt x="403477" y="111760"/>
                </a:lnTo>
                <a:lnTo>
                  <a:pt x="396382" y="129540"/>
                </a:lnTo>
                <a:lnTo>
                  <a:pt x="388741" y="146050"/>
                </a:lnTo>
                <a:lnTo>
                  <a:pt x="381635" y="162560"/>
                </a:lnTo>
                <a:lnTo>
                  <a:pt x="372969" y="186690"/>
                </a:lnTo>
                <a:lnTo>
                  <a:pt x="363077" y="208280"/>
                </a:lnTo>
                <a:lnTo>
                  <a:pt x="351827" y="229870"/>
                </a:lnTo>
                <a:lnTo>
                  <a:pt x="339090" y="251460"/>
                </a:lnTo>
                <a:lnTo>
                  <a:pt x="335573" y="257810"/>
                </a:lnTo>
                <a:lnTo>
                  <a:pt x="329017" y="269240"/>
                </a:lnTo>
                <a:lnTo>
                  <a:pt x="325501" y="275590"/>
                </a:lnTo>
                <a:lnTo>
                  <a:pt x="321901" y="283210"/>
                </a:lnTo>
                <a:lnTo>
                  <a:pt x="317754" y="290830"/>
                </a:lnTo>
                <a:lnTo>
                  <a:pt x="296481" y="326390"/>
                </a:lnTo>
                <a:lnTo>
                  <a:pt x="282956" y="346710"/>
                </a:lnTo>
                <a:lnTo>
                  <a:pt x="276409" y="356870"/>
                </a:lnTo>
                <a:lnTo>
                  <a:pt x="270684" y="363220"/>
                </a:lnTo>
                <a:lnTo>
                  <a:pt x="265507" y="367030"/>
                </a:lnTo>
                <a:lnTo>
                  <a:pt x="260604" y="368300"/>
                </a:lnTo>
                <a:lnTo>
                  <a:pt x="295151" y="368300"/>
                </a:lnTo>
                <a:lnTo>
                  <a:pt x="298608" y="363220"/>
                </a:lnTo>
                <a:lnTo>
                  <a:pt x="313404" y="340360"/>
                </a:lnTo>
                <a:lnTo>
                  <a:pt x="321183" y="328930"/>
                </a:lnTo>
                <a:lnTo>
                  <a:pt x="346726" y="287020"/>
                </a:lnTo>
                <a:lnTo>
                  <a:pt x="369258" y="243840"/>
                </a:lnTo>
                <a:lnTo>
                  <a:pt x="389241" y="199390"/>
                </a:lnTo>
                <a:lnTo>
                  <a:pt x="407140" y="156210"/>
                </a:lnTo>
                <a:lnTo>
                  <a:pt x="423418" y="110490"/>
                </a:lnTo>
                <a:lnTo>
                  <a:pt x="426212" y="97790"/>
                </a:lnTo>
                <a:lnTo>
                  <a:pt x="432054" y="92710"/>
                </a:lnTo>
                <a:lnTo>
                  <a:pt x="465127" y="92710"/>
                </a:lnTo>
                <a:lnTo>
                  <a:pt x="462471" y="53340"/>
                </a:lnTo>
                <a:lnTo>
                  <a:pt x="465074" y="7620"/>
                </a:lnTo>
                <a:lnTo>
                  <a:pt x="465074" y="3810"/>
                </a:lnTo>
                <a:lnTo>
                  <a:pt x="460756" y="0"/>
                </a:lnTo>
                <a:close/>
              </a:path>
              <a:path w="790575" h="977900">
                <a:moveTo>
                  <a:pt x="779780" y="360680"/>
                </a:moveTo>
                <a:lnTo>
                  <a:pt x="768985" y="360680"/>
                </a:lnTo>
                <a:lnTo>
                  <a:pt x="763905" y="361950"/>
                </a:lnTo>
                <a:lnTo>
                  <a:pt x="732917" y="367030"/>
                </a:lnTo>
                <a:lnTo>
                  <a:pt x="787654" y="367030"/>
                </a:lnTo>
                <a:lnTo>
                  <a:pt x="784098" y="361950"/>
                </a:lnTo>
                <a:lnTo>
                  <a:pt x="779780" y="360680"/>
                </a:lnTo>
                <a:close/>
              </a:path>
              <a:path w="790575" h="977900">
                <a:moveTo>
                  <a:pt x="566674" y="353060"/>
                </a:moveTo>
                <a:lnTo>
                  <a:pt x="559435" y="353060"/>
                </a:lnTo>
                <a:lnTo>
                  <a:pt x="551561" y="355600"/>
                </a:lnTo>
                <a:lnTo>
                  <a:pt x="544322" y="356870"/>
                </a:lnTo>
                <a:lnTo>
                  <a:pt x="594455" y="356870"/>
                </a:lnTo>
                <a:lnTo>
                  <a:pt x="580588" y="354330"/>
                </a:lnTo>
                <a:lnTo>
                  <a:pt x="566674" y="353060"/>
                </a:lnTo>
                <a:close/>
              </a:path>
            </a:pathLst>
          </a:custGeom>
          <a:solidFill>
            <a:srgbClr val="798AC5"/>
          </a:solidFill>
        </p:spPr>
        <p:txBody>
          <a:bodyPr wrap="square" lIns="0" tIns="0" rIns="0" bIns="0" rtlCol="0"/>
          <a:lstStyle/>
          <a:p>
            <a:endParaRPr/>
          </a:p>
        </p:txBody>
      </p:sp>
      <p:sp>
        <p:nvSpPr>
          <p:cNvPr id="68" name="bg object 68"/>
          <p:cNvSpPr/>
          <p:nvPr/>
        </p:nvSpPr>
        <p:spPr>
          <a:xfrm>
            <a:off x="17273889" y="1077836"/>
            <a:ext cx="904875" cy="699770"/>
          </a:xfrm>
          <a:custGeom>
            <a:avLst/>
            <a:gdLst/>
            <a:ahLst/>
            <a:cxnLst/>
            <a:rect l="l" t="t" r="r" b="b"/>
            <a:pathLst>
              <a:path w="904875" h="699769">
                <a:moveTo>
                  <a:pt x="376829" y="427990"/>
                </a:moveTo>
                <a:lnTo>
                  <a:pt x="331485" y="427990"/>
                </a:lnTo>
                <a:lnTo>
                  <a:pt x="338437" y="429260"/>
                </a:lnTo>
                <a:lnTo>
                  <a:pt x="345376" y="431800"/>
                </a:lnTo>
                <a:lnTo>
                  <a:pt x="352577" y="439420"/>
                </a:lnTo>
                <a:lnTo>
                  <a:pt x="360314" y="449580"/>
                </a:lnTo>
                <a:lnTo>
                  <a:pt x="386955" y="488950"/>
                </a:lnTo>
                <a:lnTo>
                  <a:pt x="415226" y="528320"/>
                </a:lnTo>
                <a:lnTo>
                  <a:pt x="445379" y="566420"/>
                </a:lnTo>
                <a:lnTo>
                  <a:pt x="477662" y="601980"/>
                </a:lnTo>
                <a:lnTo>
                  <a:pt x="481980" y="608330"/>
                </a:lnTo>
                <a:lnTo>
                  <a:pt x="492140" y="622300"/>
                </a:lnTo>
                <a:lnTo>
                  <a:pt x="505206" y="640080"/>
                </a:lnTo>
                <a:lnTo>
                  <a:pt x="518461" y="656590"/>
                </a:lnTo>
                <a:lnTo>
                  <a:pt x="545353" y="692150"/>
                </a:lnTo>
                <a:lnTo>
                  <a:pt x="546750" y="693420"/>
                </a:lnTo>
                <a:lnTo>
                  <a:pt x="547512" y="694690"/>
                </a:lnTo>
                <a:lnTo>
                  <a:pt x="550433" y="697230"/>
                </a:lnTo>
                <a:lnTo>
                  <a:pt x="552592" y="698500"/>
                </a:lnTo>
                <a:lnTo>
                  <a:pt x="556148" y="699770"/>
                </a:lnTo>
                <a:lnTo>
                  <a:pt x="564784" y="699770"/>
                </a:lnTo>
                <a:lnTo>
                  <a:pt x="570626" y="698500"/>
                </a:lnTo>
                <a:lnTo>
                  <a:pt x="576341" y="692150"/>
                </a:lnTo>
                <a:lnTo>
                  <a:pt x="575579" y="688340"/>
                </a:lnTo>
                <a:lnTo>
                  <a:pt x="568821" y="657860"/>
                </a:lnTo>
                <a:lnTo>
                  <a:pt x="564063" y="631190"/>
                </a:lnTo>
                <a:lnTo>
                  <a:pt x="530240" y="631190"/>
                </a:lnTo>
                <a:lnTo>
                  <a:pt x="526684" y="629920"/>
                </a:lnTo>
                <a:lnTo>
                  <a:pt x="523763" y="627380"/>
                </a:lnTo>
                <a:lnTo>
                  <a:pt x="521604" y="626110"/>
                </a:lnTo>
                <a:lnTo>
                  <a:pt x="491128" y="588010"/>
                </a:lnTo>
                <a:lnTo>
                  <a:pt x="462010" y="551180"/>
                </a:lnTo>
                <a:lnTo>
                  <a:pt x="433701" y="514350"/>
                </a:lnTo>
                <a:lnTo>
                  <a:pt x="405653" y="476250"/>
                </a:lnTo>
                <a:lnTo>
                  <a:pt x="380097" y="433070"/>
                </a:lnTo>
                <a:lnTo>
                  <a:pt x="376829" y="427990"/>
                </a:lnTo>
                <a:close/>
              </a:path>
              <a:path w="904875" h="699769">
                <a:moveTo>
                  <a:pt x="501411" y="381000"/>
                </a:moveTo>
                <a:lnTo>
                  <a:pt x="496458" y="381000"/>
                </a:lnTo>
                <a:lnTo>
                  <a:pt x="490616" y="382270"/>
                </a:lnTo>
                <a:lnTo>
                  <a:pt x="485663" y="384810"/>
                </a:lnTo>
                <a:lnTo>
                  <a:pt x="478875" y="388620"/>
                </a:lnTo>
                <a:lnTo>
                  <a:pt x="475170" y="394970"/>
                </a:lnTo>
                <a:lnTo>
                  <a:pt x="475251" y="402590"/>
                </a:lnTo>
                <a:lnTo>
                  <a:pt x="479821" y="408940"/>
                </a:lnTo>
                <a:lnTo>
                  <a:pt x="487060" y="414020"/>
                </a:lnTo>
                <a:lnTo>
                  <a:pt x="492140" y="419100"/>
                </a:lnTo>
                <a:lnTo>
                  <a:pt x="499429" y="468630"/>
                </a:lnTo>
                <a:lnTo>
                  <a:pt x="508095" y="508000"/>
                </a:lnTo>
                <a:lnTo>
                  <a:pt x="518118" y="547370"/>
                </a:lnTo>
                <a:lnTo>
                  <a:pt x="528843" y="586740"/>
                </a:lnTo>
                <a:lnTo>
                  <a:pt x="531151" y="598170"/>
                </a:lnTo>
                <a:lnTo>
                  <a:pt x="532923" y="608330"/>
                </a:lnTo>
                <a:lnTo>
                  <a:pt x="535955" y="629920"/>
                </a:lnTo>
                <a:lnTo>
                  <a:pt x="533796" y="631190"/>
                </a:lnTo>
                <a:lnTo>
                  <a:pt x="564063" y="631190"/>
                </a:lnTo>
                <a:lnTo>
                  <a:pt x="558256" y="599440"/>
                </a:lnTo>
                <a:lnTo>
                  <a:pt x="551068" y="570230"/>
                </a:lnTo>
                <a:lnTo>
                  <a:pt x="544454" y="547370"/>
                </a:lnTo>
                <a:lnTo>
                  <a:pt x="538353" y="523240"/>
                </a:lnTo>
                <a:lnTo>
                  <a:pt x="526684" y="476250"/>
                </a:lnTo>
                <a:lnTo>
                  <a:pt x="521785" y="436880"/>
                </a:lnTo>
                <a:lnTo>
                  <a:pt x="521604" y="420370"/>
                </a:lnTo>
                <a:lnTo>
                  <a:pt x="523001" y="412750"/>
                </a:lnTo>
                <a:lnTo>
                  <a:pt x="526684" y="407670"/>
                </a:lnTo>
                <a:lnTo>
                  <a:pt x="542436" y="402590"/>
                </a:lnTo>
                <a:lnTo>
                  <a:pt x="557668" y="400050"/>
                </a:lnTo>
                <a:lnTo>
                  <a:pt x="620918" y="400050"/>
                </a:lnTo>
                <a:lnTo>
                  <a:pt x="663719" y="398780"/>
                </a:lnTo>
                <a:lnTo>
                  <a:pt x="749845" y="391160"/>
                </a:lnTo>
                <a:lnTo>
                  <a:pt x="793003" y="384810"/>
                </a:lnTo>
                <a:lnTo>
                  <a:pt x="807946" y="382270"/>
                </a:lnTo>
                <a:lnTo>
                  <a:pt x="512968" y="382270"/>
                </a:lnTo>
                <a:lnTo>
                  <a:pt x="501411" y="381000"/>
                </a:lnTo>
                <a:close/>
              </a:path>
              <a:path w="904875" h="699769">
                <a:moveTo>
                  <a:pt x="15509" y="256540"/>
                </a:moveTo>
                <a:lnTo>
                  <a:pt x="9032" y="256540"/>
                </a:lnTo>
                <a:lnTo>
                  <a:pt x="2555" y="261620"/>
                </a:lnTo>
                <a:lnTo>
                  <a:pt x="0" y="266700"/>
                </a:lnTo>
                <a:lnTo>
                  <a:pt x="777" y="273050"/>
                </a:lnTo>
                <a:lnTo>
                  <a:pt x="4413" y="276860"/>
                </a:lnTo>
                <a:lnTo>
                  <a:pt x="10429" y="279400"/>
                </a:lnTo>
                <a:lnTo>
                  <a:pt x="30720" y="283210"/>
                </a:lnTo>
                <a:lnTo>
                  <a:pt x="50355" y="289560"/>
                </a:lnTo>
                <a:lnTo>
                  <a:pt x="68919" y="297180"/>
                </a:lnTo>
                <a:lnTo>
                  <a:pt x="85994" y="306070"/>
                </a:lnTo>
                <a:lnTo>
                  <a:pt x="88153" y="307340"/>
                </a:lnTo>
                <a:lnTo>
                  <a:pt x="91074" y="307340"/>
                </a:lnTo>
                <a:lnTo>
                  <a:pt x="93233" y="308610"/>
                </a:lnTo>
                <a:lnTo>
                  <a:pt x="236489" y="364490"/>
                </a:lnTo>
                <a:lnTo>
                  <a:pt x="238648" y="364490"/>
                </a:lnTo>
                <a:lnTo>
                  <a:pt x="241569" y="365760"/>
                </a:lnTo>
                <a:lnTo>
                  <a:pt x="243728" y="367030"/>
                </a:lnTo>
                <a:lnTo>
                  <a:pt x="247284" y="369570"/>
                </a:lnTo>
                <a:lnTo>
                  <a:pt x="249443" y="374650"/>
                </a:lnTo>
                <a:lnTo>
                  <a:pt x="247284" y="378460"/>
                </a:lnTo>
                <a:lnTo>
                  <a:pt x="243572" y="383540"/>
                </a:lnTo>
                <a:lnTo>
                  <a:pt x="239871" y="387350"/>
                </a:lnTo>
                <a:lnTo>
                  <a:pt x="235908" y="392430"/>
                </a:lnTo>
                <a:lnTo>
                  <a:pt x="207875" y="426720"/>
                </a:lnTo>
                <a:lnTo>
                  <a:pt x="164330" y="487680"/>
                </a:lnTo>
                <a:lnTo>
                  <a:pt x="143652" y="519430"/>
                </a:lnTo>
                <a:lnTo>
                  <a:pt x="129510" y="539750"/>
                </a:lnTo>
                <a:lnTo>
                  <a:pt x="113760" y="561340"/>
                </a:lnTo>
                <a:lnTo>
                  <a:pt x="95843" y="581660"/>
                </a:lnTo>
                <a:lnTo>
                  <a:pt x="75199" y="599440"/>
                </a:lnTo>
                <a:lnTo>
                  <a:pt x="73802" y="600710"/>
                </a:lnTo>
                <a:lnTo>
                  <a:pt x="73040" y="601980"/>
                </a:lnTo>
                <a:lnTo>
                  <a:pt x="70119" y="604520"/>
                </a:lnTo>
                <a:lnTo>
                  <a:pt x="69484" y="607060"/>
                </a:lnTo>
                <a:lnTo>
                  <a:pt x="69484" y="610870"/>
                </a:lnTo>
                <a:lnTo>
                  <a:pt x="73802" y="615950"/>
                </a:lnTo>
                <a:lnTo>
                  <a:pt x="77358" y="618490"/>
                </a:lnTo>
                <a:lnTo>
                  <a:pt x="88915" y="618490"/>
                </a:lnTo>
                <a:lnTo>
                  <a:pt x="92471" y="617220"/>
                </a:lnTo>
                <a:lnTo>
                  <a:pt x="95392" y="615950"/>
                </a:lnTo>
                <a:lnTo>
                  <a:pt x="107979" y="608330"/>
                </a:lnTo>
                <a:lnTo>
                  <a:pt x="120650" y="599440"/>
                </a:lnTo>
                <a:lnTo>
                  <a:pt x="132915" y="591820"/>
                </a:lnTo>
                <a:lnTo>
                  <a:pt x="144287" y="582930"/>
                </a:lnTo>
                <a:lnTo>
                  <a:pt x="171098" y="557530"/>
                </a:lnTo>
                <a:lnTo>
                  <a:pt x="210153" y="521970"/>
                </a:lnTo>
                <a:lnTo>
                  <a:pt x="176672" y="521970"/>
                </a:lnTo>
                <a:lnTo>
                  <a:pt x="174513" y="519430"/>
                </a:lnTo>
                <a:lnTo>
                  <a:pt x="174513" y="516890"/>
                </a:lnTo>
                <a:lnTo>
                  <a:pt x="194230" y="485140"/>
                </a:lnTo>
                <a:lnTo>
                  <a:pt x="216804" y="454660"/>
                </a:lnTo>
                <a:lnTo>
                  <a:pt x="241093" y="426720"/>
                </a:lnTo>
                <a:lnTo>
                  <a:pt x="265953" y="397510"/>
                </a:lnTo>
                <a:lnTo>
                  <a:pt x="272829" y="392430"/>
                </a:lnTo>
                <a:lnTo>
                  <a:pt x="280003" y="386080"/>
                </a:lnTo>
                <a:lnTo>
                  <a:pt x="287010" y="381000"/>
                </a:lnTo>
                <a:lnTo>
                  <a:pt x="293385" y="374650"/>
                </a:lnTo>
                <a:lnTo>
                  <a:pt x="296850" y="369570"/>
                </a:lnTo>
                <a:lnTo>
                  <a:pt x="296719" y="363220"/>
                </a:lnTo>
                <a:lnTo>
                  <a:pt x="293493" y="359410"/>
                </a:lnTo>
                <a:lnTo>
                  <a:pt x="287670" y="355600"/>
                </a:lnTo>
                <a:lnTo>
                  <a:pt x="285511" y="355600"/>
                </a:lnTo>
                <a:lnTo>
                  <a:pt x="282590" y="354330"/>
                </a:lnTo>
                <a:lnTo>
                  <a:pt x="279669" y="354330"/>
                </a:lnTo>
                <a:lnTo>
                  <a:pt x="236729" y="345440"/>
                </a:lnTo>
                <a:lnTo>
                  <a:pt x="195897" y="331470"/>
                </a:lnTo>
                <a:lnTo>
                  <a:pt x="116982" y="298450"/>
                </a:lnTo>
                <a:lnTo>
                  <a:pt x="113426" y="295910"/>
                </a:lnTo>
                <a:lnTo>
                  <a:pt x="111267" y="293370"/>
                </a:lnTo>
                <a:lnTo>
                  <a:pt x="102631" y="287020"/>
                </a:lnTo>
                <a:lnTo>
                  <a:pt x="114645" y="285750"/>
                </a:lnTo>
                <a:lnTo>
                  <a:pt x="126063" y="285750"/>
                </a:lnTo>
                <a:lnTo>
                  <a:pt x="137100" y="284480"/>
                </a:lnTo>
                <a:lnTo>
                  <a:pt x="357616" y="284480"/>
                </a:lnTo>
                <a:lnTo>
                  <a:pt x="355996" y="280670"/>
                </a:lnTo>
                <a:lnTo>
                  <a:pt x="356356" y="279400"/>
                </a:lnTo>
                <a:lnTo>
                  <a:pt x="320055" y="279400"/>
                </a:lnTo>
                <a:lnTo>
                  <a:pt x="288718" y="276860"/>
                </a:lnTo>
                <a:lnTo>
                  <a:pt x="226044" y="270510"/>
                </a:lnTo>
                <a:lnTo>
                  <a:pt x="194706" y="266700"/>
                </a:lnTo>
                <a:lnTo>
                  <a:pt x="181189" y="266700"/>
                </a:lnTo>
                <a:lnTo>
                  <a:pt x="167624" y="265430"/>
                </a:lnTo>
                <a:lnTo>
                  <a:pt x="120413" y="265430"/>
                </a:lnTo>
                <a:lnTo>
                  <a:pt x="110140" y="264160"/>
                </a:lnTo>
                <a:lnTo>
                  <a:pt x="99891" y="264160"/>
                </a:lnTo>
                <a:lnTo>
                  <a:pt x="89677" y="262890"/>
                </a:lnTo>
                <a:lnTo>
                  <a:pt x="71552" y="260350"/>
                </a:lnTo>
                <a:lnTo>
                  <a:pt x="15509" y="256540"/>
                </a:lnTo>
                <a:close/>
              </a:path>
              <a:path w="904875" h="699769">
                <a:moveTo>
                  <a:pt x="352440" y="401320"/>
                </a:moveTo>
                <a:lnTo>
                  <a:pt x="345201" y="401320"/>
                </a:lnTo>
                <a:lnTo>
                  <a:pt x="342280" y="402590"/>
                </a:lnTo>
                <a:lnTo>
                  <a:pt x="338724" y="403860"/>
                </a:lnTo>
                <a:lnTo>
                  <a:pt x="282384" y="436880"/>
                </a:lnTo>
                <a:lnTo>
                  <a:pt x="233568" y="477520"/>
                </a:lnTo>
                <a:lnTo>
                  <a:pt x="223226" y="487680"/>
                </a:lnTo>
                <a:lnTo>
                  <a:pt x="212645" y="497840"/>
                </a:lnTo>
                <a:lnTo>
                  <a:pt x="191150" y="515620"/>
                </a:lnTo>
                <a:lnTo>
                  <a:pt x="187594" y="519430"/>
                </a:lnTo>
                <a:lnTo>
                  <a:pt x="181752" y="519430"/>
                </a:lnTo>
                <a:lnTo>
                  <a:pt x="176672" y="521970"/>
                </a:lnTo>
                <a:lnTo>
                  <a:pt x="210153" y="521970"/>
                </a:lnTo>
                <a:lnTo>
                  <a:pt x="224101" y="509270"/>
                </a:lnTo>
                <a:lnTo>
                  <a:pt x="263342" y="472440"/>
                </a:lnTo>
                <a:lnTo>
                  <a:pt x="276082" y="461010"/>
                </a:lnTo>
                <a:lnTo>
                  <a:pt x="289345" y="450850"/>
                </a:lnTo>
                <a:lnTo>
                  <a:pt x="303418" y="440690"/>
                </a:lnTo>
                <a:lnTo>
                  <a:pt x="310876" y="435610"/>
                </a:lnTo>
                <a:lnTo>
                  <a:pt x="318023" y="431800"/>
                </a:lnTo>
                <a:lnTo>
                  <a:pt x="324885" y="427990"/>
                </a:lnTo>
                <a:lnTo>
                  <a:pt x="376829" y="427990"/>
                </a:lnTo>
                <a:lnTo>
                  <a:pt x="371109" y="419100"/>
                </a:lnTo>
                <a:lnTo>
                  <a:pt x="368950" y="415290"/>
                </a:lnTo>
                <a:lnTo>
                  <a:pt x="363870" y="410210"/>
                </a:lnTo>
                <a:lnTo>
                  <a:pt x="356758" y="402590"/>
                </a:lnTo>
                <a:lnTo>
                  <a:pt x="352440" y="401320"/>
                </a:lnTo>
                <a:close/>
              </a:path>
              <a:path w="904875" h="699769">
                <a:moveTo>
                  <a:pt x="571261" y="379730"/>
                </a:moveTo>
                <a:lnTo>
                  <a:pt x="554081" y="379730"/>
                </a:lnTo>
                <a:lnTo>
                  <a:pt x="530578" y="382270"/>
                </a:lnTo>
                <a:lnTo>
                  <a:pt x="596153" y="382270"/>
                </a:lnTo>
                <a:lnTo>
                  <a:pt x="589414" y="381000"/>
                </a:lnTo>
                <a:lnTo>
                  <a:pt x="577103" y="381000"/>
                </a:lnTo>
                <a:lnTo>
                  <a:pt x="571261" y="379730"/>
                </a:lnTo>
                <a:close/>
              </a:path>
              <a:path w="904875" h="699769">
                <a:moveTo>
                  <a:pt x="639033" y="287020"/>
                </a:moveTo>
                <a:lnTo>
                  <a:pt x="563387" y="287020"/>
                </a:lnTo>
                <a:lnTo>
                  <a:pt x="565546" y="288290"/>
                </a:lnTo>
                <a:lnTo>
                  <a:pt x="569102" y="288290"/>
                </a:lnTo>
                <a:lnTo>
                  <a:pt x="671169" y="311150"/>
                </a:lnTo>
                <a:lnTo>
                  <a:pt x="705246" y="320040"/>
                </a:lnTo>
                <a:lnTo>
                  <a:pt x="732323" y="325120"/>
                </a:lnTo>
                <a:lnTo>
                  <a:pt x="759555" y="332740"/>
                </a:lnTo>
                <a:lnTo>
                  <a:pt x="813958" y="345440"/>
                </a:lnTo>
                <a:lnTo>
                  <a:pt x="821070" y="347980"/>
                </a:lnTo>
                <a:lnTo>
                  <a:pt x="824753" y="349250"/>
                </a:lnTo>
                <a:lnTo>
                  <a:pt x="827547" y="351790"/>
                </a:lnTo>
                <a:lnTo>
                  <a:pt x="828309" y="354330"/>
                </a:lnTo>
                <a:lnTo>
                  <a:pt x="827547" y="356870"/>
                </a:lnTo>
                <a:lnTo>
                  <a:pt x="823991" y="356870"/>
                </a:lnTo>
                <a:lnTo>
                  <a:pt x="785241" y="364490"/>
                </a:lnTo>
                <a:lnTo>
                  <a:pt x="746680" y="370840"/>
                </a:lnTo>
                <a:lnTo>
                  <a:pt x="708263" y="375920"/>
                </a:lnTo>
                <a:lnTo>
                  <a:pt x="669940" y="379730"/>
                </a:lnTo>
                <a:lnTo>
                  <a:pt x="654798" y="379730"/>
                </a:lnTo>
                <a:lnTo>
                  <a:pt x="624560" y="382270"/>
                </a:lnTo>
                <a:lnTo>
                  <a:pt x="807946" y="382270"/>
                </a:lnTo>
                <a:lnTo>
                  <a:pt x="815417" y="381000"/>
                </a:lnTo>
                <a:lnTo>
                  <a:pt x="838200" y="378460"/>
                </a:lnTo>
                <a:lnTo>
                  <a:pt x="884443" y="370840"/>
                </a:lnTo>
                <a:lnTo>
                  <a:pt x="893079" y="369570"/>
                </a:lnTo>
                <a:lnTo>
                  <a:pt x="900318" y="369570"/>
                </a:lnTo>
                <a:lnTo>
                  <a:pt x="903874" y="361950"/>
                </a:lnTo>
                <a:lnTo>
                  <a:pt x="904636" y="355600"/>
                </a:lnTo>
                <a:lnTo>
                  <a:pt x="897397" y="349250"/>
                </a:lnTo>
                <a:lnTo>
                  <a:pt x="885967" y="346710"/>
                </a:lnTo>
                <a:lnTo>
                  <a:pt x="833010" y="332740"/>
                </a:lnTo>
                <a:lnTo>
                  <a:pt x="674258" y="294640"/>
                </a:lnTo>
                <a:lnTo>
                  <a:pt x="639033" y="287020"/>
                </a:lnTo>
                <a:close/>
              </a:path>
              <a:path w="904875" h="699769">
                <a:moveTo>
                  <a:pt x="357616" y="284480"/>
                </a:moveTo>
                <a:lnTo>
                  <a:pt x="165195" y="284480"/>
                </a:lnTo>
                <a:lnTo>
                  <a:pt x="182514" y="287020"/>
                </a:lnTo>
                <a:lnTo>
                  <a:pt x="234521" y="292100"/>
                </a:lnTo>
                <a:lnTo>
                  <a:pt x="260881" y="295910"/>
                </a:lnTo>
                <a:lnTo>
                  <a:pt x="287670" y="298450"/>
                </a:lnTo>
                <a:lnTo>
                  <a:pt x="308324" y="300990"/>
                </a:lnTo>
                <a:lnTo>
                  <a:pt x="327929" y="306070"/>
                </a:lnTo>
                <a:lnTo>
                  <a:pt x="332247" y="308610"/>
                </a:lnTo>
                <a:lnTo>
                  <a:pt x="336565" y="309880"/>
                </a:lnTo>
                <a:lnTo>
                  <a:pt x="340883" y="309880"/>
                </a:lnTo>
                <a:lnTo>
                  <a:pt x="347360" y="308610"/>
                </a:lnTo>
                <a:lnTo>
                  <a:pt x="360314" y="307340"/>
                </a:lnTo>
                <a:lnTo>
                  <a:pt x="366791" y="306070"/>
                </a:lnTo>
                <a:lnTo>
                  <a:pt x="368950" y="306070"/>
                </a:lnTo>
                <a:lnTo>
                  <a:pt x="372633" y="304800"/>
                </a:lnTo>
                <a:lnTo>
                  <a:pt x="374030" y="303530"/>
                </a:lnTo>
                <a:lnTo>
                  <a:pt x="374030" y="300990"/>
                </a:lnTo>
                <a:lnTo>
                  <a:pt x="372633" y="295910"/>
                </a:lnTo>
                <a:lnTo>
                  <a:pt x="371109" y="294640"/>
                </a:lnTo>
                <a:lnTo>
                  <a:pt x="370347" y="293370"/>
                </a:lnTo>
                <a:lnTo>
                  <a:pt x="367553" y="290830"/>
                </a:lnTo>
                <a:lnTo>
                  <a:pt x="365394" y="290830"/>
                </a:lnTo>
                <a:lnTo>
                  <a:pt x="358155" y="285750"/>
                </a:lnTo>
                <a:lnTo>
                  <a:pt x="357616" y="284480"/>
                </a:lnTo>
                <a:close/>
              </a:path>
              <a:path w="904875" h="699769">
                <a:moveTo>
                  <a:pt x="485552" y="76200"/>
                </a:moveTo>
                <a:lnTo>
                  <a:pt x="456072" y="76200"/>
                </a:lnTo>
                <a:lnTo>
                  <a:pt x="459628" y="78740"/>
                </a:lnTo>
                <a:lnTo>
                  <a:pt x="459628" y="82550"/>
                </a:lnTo>
                <a:lnTo>
                  <a:pt x="460390" y="86360"/>
                </a:lnTo>
                <a:lnTo>
                  <a:pt x="460390" y="90170"/>
                </a:lnTo>
                <a:lnTo>
                  <a:pt x="456922" y="133350"/>
                </a:lnTo>
                <a:lnTo>
                  <a:pt x="453120" y="176530"/>
                </a:lnTo>
                <a:lnTo>
                  <a:pt x="449175" y="219710"/>
                </a:lnTo>
                <a:lnTo>
                  <a:pt x="445277" y="262890"/>
                </a:lnTo>
                <a:lnTo>
                  <a:pt x="443880" y="271780"/>
                </a:lnTo>
                <a:lnTo>
                  <a:pt x="450357" y="278130"/>
                </a:lnTo>
                <a:lnTo>
                  <a:pt x="468391" y="278130"/>
                </a:lnTo>
                <a:lnTo>
                  <a:pt x="490491" y="279400"/>
                </a:lnTo>
                <a:lnTo>
                  <a:pt x="534739" y="287020"/>
                </a:lnTo>
                <a:lnTo>
                  <a:pt x="556910" y="288290"/>
                </a:lnTo>
                <a:lnTo>
                  <a:pt x="559704" y="288290"/>
                </a:lnTo>
                <a:lnTo>
                  <a:pt x="561228" y="287020"/>
                </a:lnTo>
                <a:lnTo>
                  <a:pt x="639033" y="287020"/>
                </a:lnTo>
                <a:lnTo>
                  <a:pt x="633162" y="285750"/>
                </a:lnTo>
                <a:lnTo>
                  <a:pt x="591804" y="275590"/>
                </a:lnTo>
                <a:lnTo>
                  <a:pt x="507253" y="260350"/>
                </a:lnTo>
                <a:lnTo>
                  <a:pt x="488424" y="256540"/>
                </a:lnTo>
                <a:lnTo>
                  <a:pt x="478631" y="250190"/>
                </a:lnTo>
                <a:lnTo>
                  <a:pt x="475053" y="241300"/>
                </a:lnTo>
                <a:lnTo>
                  <a:pt x="474868" y="224790"/>
                </a:lnTo>
                <a:lnTo>
                  <a:pt x="475087" y="218440"/>
                </a:lnTo>
                <a:lnTo>
                  <a:pt x="476047" y="204470"/>
                </a:lnTo>
                <a:lnTo>
                  <a:pt x="476265" y="198120"/>
                </a:lnTo>
                <a:lnTo>
                  <a:pt x="479171" y="157480"/>
                </a:lnTo>
                <a:lnTo>
                  <a:pt x="485552" y="76200"/>
                </a:lnTo>
                <a:close/>
              </a:path>
              <a:path w="904875" h="699769">
                <a:moveTo>
                  <a:pt x="479821" y="0"/>
                </a:moveTo>
                <a:lnTo>
                  <a:pt x="471185" y="0"/>
                </a:lnTo>
                <a:lnTo>
                  <a:pt x="465470" y="1270"/>
                </a:lnTo>
                <a:lnTo>
                  <a:pt x="463311" y="5080"/>
                </a:lnTo>
                <a:lnTo>
                  <a:pt x="459628" y="10160"/>
                </a:lnTo>
                <a:lnTo>
                  <a:pt x="456072" y="15240"/>
                </a:lnTo>
                <a:lnTo>
                  <a:pt x="454675" y="20320"/>
                </a:lnTo>
                <a:lnTo>
                  <a:pt x="449804" y="35560"/>
                </a:lnTo>
                <a:lnTo>
                  <a:pt x="444087" y="49530"/>
                </a:lnTo>
                <a:lnTo>
                  <a:pt x="437727" y="62230"/>
                </a:lnTo>
                <a:lnTo>
                  <a:pt x="430926" y="76200"/>
                </a:lnTo>
                <a:lnTo>
                  <a:pt x="422767" y="90170"/>
                </a:lnTo>
                <a:lnTo>
                  <a:pt x="414797" y="102870"/>
                </a:lnTo>
                <a:lnTo>
                  <a:pt x="407495" y="116840"/>
                </a:lnTo>
                <a:lnTo>
                  <a:pt x="401335" y="130810"/>
                </a:lnTo>
                <a:lnTo>
                  <a:pt x="386343" y="162560"/>
                </a:lnTo>
                <a:lnTo>
                  <a:pt x="370173" y="193040"/>
                </a:lnTo>
                <a:lnTo>
                  <a:pt x="355740" y="224790"/>
                </a:lnTo>
                <a:lnTo>
                  <a:pt x="345963" y="257810"/>
                </a:lnTo>
                <a:lnTo>
                  <a:pt x="345963" y="260350"/>
                </a:lnTo>
                <a:lnTo>
                  <a:pt x="343804" y="262890"/>
                </a:lnTo>
                <a:lnTo>
                  <a:pt x="342280" y="266700"/>
                </a:lnTo>
                <a:lnTo>
                  <a:pt x="339486" y="276860"/>
                </a:lnTo>
                <a:lnTo>
                  <a:pt x="334406" y="279400"/>
                </a:lnTo>
                <a:lnTo>
                  <a:pt x="356356" y="279400"/>
                </a:lnTo>
                <a:lnTo>
                  <a:pt x="358155" y="273050"/>
                </a:lnTo>
                <a:lnTo>
                  <a:pt x="360864" y="265430"/>
                </a:lnTo>
                <a:lnTo>
                  <a:pt x="363728" y="256540"/>
                </a:lnTo>
                <a:lnTo>
                  <a:pt x="366853" y="248920"/>
                </a:lnTo>
                <a:lnTo>
                  <a:pt x="377440" y="224790"/>
                </a:lnTo>
                <a:lnTo>
                  <a:pt x="384794" y="209550"/>
                </a:lnTo>
                <a:lnTo>
                  <a:pt x="392672" y="193040"/>
                </a:lnTo>
                <a:lnTo>
                  <a:pt x="401335" y="176530"/>
                </a:lnTo>
                <a:lnTo>
                  <a:pt x="411755" y="154940"/>
                </a:lnTo>
                <a:lnTo>
                  <a:pt x="422497" y="133350"/>
                </a:lnTo>
                <a:lnTo>
                  <a:pt x="433643" y="110490"/>
                </a:lnTo>
                <a:lnTo>
                  <a:pt x="445277" y="88900"/>
                </a:lnTo>
                <a:lnTo>
                  <a:pt x="447436" y="83820"/>
                </a:lnTo>
                <a:lnTo>
                  <a:pt x="450357" y="81280"/>
                </a:lnTo>
                <a:lnTo>
                  <a:pt x="452516" y="77470"/>
                </a:lnTo>
                <a:lnTo>
                  <a:pt x="456072" y="76200"/>
                </a:lnTo>
                <a:lnTo>
                  <a:pt x="485552" y="76200"/>
                </a:lnTo>
                <a:lnTo>
                  <a:pt x="488898" y="29210"/>
                </a:lnTo>
                <a:lnTo>
                  <a:pt x="489124" y="22860"/>
                </a:lnTo>
                <a:lnTo>
                  <a:pt x="489219" y="5080"/>
                </a:lnTo>
                <a:lnTo>
                  <a:pt x="484901" y="2540"/>
                </a:lnTo>
                <a:lnTo>
                  <a:pt x="479821" y="0"/>
                </a:lnTo>
                <a:close/>
              </a:path>
            </a:pathLst>
          </a:custGeom>
          <a:solidFill>
            <a:srgbClr val="798AC5"/>
          </a:solidFill>
        </p:spPr>
        <p:txBody>
          <a:bodyPr wrap="square" lIns="0" tIns="0" rIns="0" bIns="0" rtlCol="0"/>
          <a:lstStyle/>
          <a:p>
            <a:endParaRPr/>
          </a:p>
        </p:txBody>
      </p:sp>
      <p:sp>
        <p:nvSpPr>
          <p:cNvPr id="69" name="bg object 69"/>
          <p:cNvSpPr/>
          <p:nvPr/>
        </p:nvSpPr>
        <p:spPr>
          <a:xfrm>
            <a:off x="15021306" y="8384969"/>
            <a:ext cx="1257300" cy="1167765"/>
          </a:xfrm>
          <a:custGeom>
            <a:avLst/>
            <a:gdLst/>
            <a:ahLst/>
            <a:cxnLst/>
            <a:rect l="l" t="t" r="r" b="b"/>
            <a:pathLst>
              <a:path w="1257300" h="1167765">
                <a:moveTo>
                  <a:pt x="424304" y="1146890"/>
                </a:moveTo>
                <a:lnTo>
                  <a:pt x="23352" y="1146890"/>
                </a:lnTo>
                <a:lnTo>
                  <a:pt x="29989" y="1148543"/>
                </a:lnTo>
                <a:lnTo>
                  <a:pt x="36830" y="1152019"/>
                </a:lnTo>
                <a:lnTo>
                  <a:pt x="84963" y="1164977"/>
                </a:lnTo>
                <a:lnTo>
                  <a:pt x="158670" y="1167406"/>
                </a:lnTo>
                <a:lnTo>
                  <a:pt x="195244" y="1167508"/>
                </a:lnTo>
                <a:lnTo>
                  <a:pt x="231902" y="1164977"/>
                </a:lnTo>
                <a:lnTo>
                  <a:pt x="248431" y="1162695"/>
                </a:lnTo>
                <a:lnTo>
                  <a:pt x="265366" y="1161830"/>
                </a:lnTo>
                <a:lnTo>
                  <a:pt x="298831" y="1161380"/>
                </a:lnTo>
                <a:lnTo>
                  <a:pt x="344828" y="1158420"/>
                </a:lnTo>
                <a:lnTo>
                  <a:pt x="390874" y="1152829"/>
                </a:lnTo>
                <a:lnTo>
                  <a:pt x="424304" y="1146890"/>
                </a:lnTo>
                <a:close/>
              </a:path>
              <a:path w="1257300" h="1167765">
                <a:moveTo>
                  <a:pt x="49462" y="1130357"/>
                </a:moveTo>
                <a:lnTo>
                  <a:pt x="38608" y="1130964"/>
                </a:lnTo>
                <a:lnTo>
                  <a:pt x="27753" y="1131840"/>
                </a:lnTo>
                <a:lnTo>
                  <a:pt x="16637" y="1132582"/>
                </a:lnTo>
                <a:lnTo>
                  <a:pt x="7239" y="1132582"/>
                </a:lnTo>
                <a:lnTo>
                  <a:pt x="3683" y="1140500"/>
                </a:lnTo>
                <a:lnTo>
                  <a:pt x="0" y="1146259"/>
                </a:lnTo>
                <a:lnTo>
                  <a:pt x="9398" y="1149861"/>
                </a:lnTo>
                <a:lnTo>
                  <a:pt x="16595" y="1147262"/>
                </a:lnTo>
                <a:lnTo>
                  <a:pt x="23352" y="1146890"/>
                </a:lnTo>
                <a:lnTo>
                  <a:pt x="424304" y="1146890"/>
                </a:lnTo>
                <a:lnTo>
                  <a:pt x="436776" y="1144674"/>
                </a:lnTo>
                <a:lnTo>
                  <a:pt x="482346" y="1134020"/>
                </a:lnTo>
                <a:lnTo>
                  <a:pt x="487939" y="1132633"/>
                </a:lnTo>
                <a:lnTo>
                  <a:pt x="164808" y="1132633"/>
                </a:lnTo>
                <a:lnTo>
                  <a:pt x="112766" y="1132254"/>
                </a:lnTo>
                <a:lnTo>
                  <a:pt x="60579" y="1130424"/>
                </a:lnTo>
                <a:lnTo>
                  <a:pt x="49462" y="1130357"/>
                </a:lnTo>
                <a:close/>
              </a:path>
              <a:path w="1257300" h="1167765">
                <a:moveTo>
                  <a:pt x="1135354" y="129732"/>
                </a:moveTo>
                <a:lnTo>
                  <a:pt x="1023747" y="129732"/>
                </a:lnTo>
                <a:lnTo>
                  <a:pt x="1028065" y="135498"/>
                </a:lnTo>
                <a:lnTo>
                  <a:pt x="1042116" y="150994"/>
                </a:lnTo>
                <a:lnTo>
                  <a:pt x="1053988" y="168247"/>
                </a:lnTo>
                <a:lnTo>
                  <a:pt x="1071245" y="207482"/>
                </a:lnTo>
                <a:lnTo>
                  <a:pt x="1081468" y="245526"/>
                </a:lnTo>
                <a:lnTo>
                  <a:pt x="1090168" y="283975"/>
                </a:lnTo>
                <a:lnTo>
                  <a:pt x="1096962" y="322694"/>
                </a:lnTo>
                <a:lnTo>
                  <a:pt x="1101471" y="361545"/>
                </a:lnTo>
                <a:lnTo>
                  <a:pt x="1103608" y="414104"/>
                </a:lnTo>
                <a:lnTo>
                  <a:pt x="1102852" y="466120"/>
                </a:lnTo>
                <a:lnTo>
                  <a:pt x="1098167" y="517865"/>
                </a:lnTo>
                <a:lnTo>
                  <a:pt x="1088517" y="569610"/>
                </a:lnTo>
                <a:lnTo>
                  <a:pt x="1071372" y="629358"/>
                </a:lnTo>
                <a:lnTo>
                  <a:pt x="1050417" y="686951"/>
                </a:lnTo>
                <a:lnTo>
                  <a:pt x="1029968" y="731035"/>
                </a:lnTo>
                <a:lnTo>
                  <a:pt x="1005982" y="773431"/>
                </a:lnTo>
                <a:lnTo>
                  <a:pt x="977925" y="813803"/>
                </a:lnTo>
                <a:lnTo>
                  <a:pt x="945261" y="851813"/>
                </a:lnTo>
                <a:lnTo>
                  <a:pt x="908261" y="889324"/>
                </a:lnTo>
                <a:lnTo>
                  <a:pt x="869555" y="923646"/>
                </a:lnTo>
                <a:lnTo>
                  <a:pt x="829137" y="954898"/>
                </a:lnTo>
                <a:lnTo>
                  <a:pt x="787003" y="983197"/>
                </a:lnTo>
                <a:lnTo>
                  <a:pt x="743148" y="1008662"/>
                </a:lnTo>
                <a:lnTo>
                  <a:pt x="697569" y="1031410"/>
                </a:lnTo>
                <a:lnTo>
                  <a:pt x="650260" y="1051560"/>
                </a:lnTo>
                <a:lnTo>
                  <a:pt x="601218" y="1069230"/>
                </a:lnTo>
                <a:lnTo>
                  <a:pt x="536192" y="1088767"/>
                </a:lnTo>
                <a:lnTo>
                  <a:pt x="513334" y="1095866"/>
                </a:lnTo>
                <a:lnTo>
                  <a:pt x="466474" y="1107576"/>
                </a:lnTo>
                <a:lnTo>
                  <a:pt x="418211" y="1116113"/>
                </a:lnTo>
                <a:lnTo>
                  <a:pt x="369280" y="1122086"/>
                </a:lnTo>
                <a:lnTo>
                  <a:pt x="320421" y="1126103"/>
                </a:lnTo>
                <a:lnTo>
                  <a:pt x="268598" y="1129455"/>
                </a:lnTo>
                <a:lnTo>
                  <a:pt x="216740" y="1131666"/>
                </a:lnTo>
                <a:lnTo>
                  <a:pt x="164808" y="1132633"/>
                </a:lnTo>
                <a:lnTo>
                  <a:pt x="487939" y="1132633"/>
                </a:lnTo>
                <a:lnTo>
                  <a:pt x="561736" y="1113684"/>
                </a:lnTo>
                <a:lnTo>
                  <a:pt x="601235" y="1101829"/>
                </a:lnTo>
                <a:lnTo>
                  <a:pt x="640080" y="1087949"/>
                </a:lnTo>
                <a:lnTo>
                  <a:pt x="690699" y="1069038"/>
                </a:lnTo>
                <a:lnTo>
                  <a:pt x="740140" y="1046280"/>
                </a:lnTo>
                <a:lnTo>
                  <a:pt x="788509" y="1020419"/>
                </a:lnTo>
                <a:lnTo>
                  <a:pt x="835914" y="992197"/>
                </a:lnTo>
                <a:lnTo>
                  <a:pt x="870249" y="969722"/>
                </a:lnTo>
                <a:lnTo>
                  <a:pt x="902287" y="944683"/>
                </a:lnTo>
                <a:lnTo>
                  <a:pt x="932443" y="917484"/>
                </a:lnTo>
                <a:lnTo>
                  <a:pt x="961136" y="888528"/>
                </a:lnTo>
                <a:lnTo>
                  <a:pt x="989683" y="857178"/>
                </a:lnTo>
                <a:lnTo>
                  <a:pt x="1016063" y="824545"/>
                </a:lnTo>
                <a:lnTo>
                  <a:pt x="1040538" y="790428"/>
                </a:lnTo>
                <a:lnTo>
                  <a:pt x="1063371" y="754623"/>
                </a:lnTo>
                <a:lnTo>
                  <a:pt x="1065530" y="749583"/>
                </a:lnTo>
                <a:lnTo>
                  <a:pt x="1069086" y="744547"/>
                </a:lnTo>
                <a:lnTo>
                  <a:pt x="1090872" y="689866"/>
                </a:lnTo>
                <a:lnTo>
                  <a:pt x="1108053" y="639634"/>
                </a:lnTo>
                <a:lnTo>
                  <a:pt x="1122286" y="588746"/>
                </a:lnTo>
                <a:lnTo>
                  <a:pt x="1133069" y="537140"/>
                </a:lnTo>
                <a:lnTo>
                  <a:pt x="1139900" y="484753"/>
                </a:lnTo>
                <a:lnTo>
                  <a:pt x="1142277" y="431521"/>
                </a:lnTo>
                <a:lnTo>
                  <a:pt x="1139698" y="377382"/>
                </a:lnTo>
                <a:lnTo>
                  <a:pt x="1136921" y="343821"/>
                </a:lnTo>
                <a:lnTo>
                  <a:pt x="1133586" y="310257"/>
                </a:lnTo>
                <a:lnTo>
                  <a:pt x="1129178" y="276959"/>
                </a:lnTo>
                <a:lnTo>
                  <a:pt x="1123188" y="244197"/>
                </a:lnTo>
                <a:lnTo>
                  <a:pt x="1123188" y="241315"/>
                </a:lnTo>
                <a:lnTo>
                  <a:pt x="1123823" y="240603"/>
                </a:lnTo>
                <a:lnTo>
                  <a:pt x="1124585" y="238444"/>
                </a:lnTo>
                <a:lnTo>
                  <a:pt x="1125982" y="235561"/>
                </a:lnTo>
                <a:lnTo>
                  <a:pt x="1127506" y="232679"/>
                </a:lnTo>
                <a:lnTo>
                  <a:pt x="1235374" y="232679"/>
                </a:lnTo>
                <a:lnTo>
                  <a:pt x="1209550" y="207399"/>
                </a:lnTo>
                <a:lnTo>
                  <a:pt x="1183211" y="179591"/>
                </a:lnTo>
                <a:lnTo>
                  <a:pt x="1156896" y="151514"/>
                </a:lnTo>
                <a:lnTo>
                  <a:pt x="1135354" y="129732"/>
                </a:lnTo>
                <a:close/>
              </a:path>
              <a:path w="1257300" h="1167765">
                <a:moveTo>
                  <a:pt x="993630" y="0"/>
                </a:moveTo>
                <a:lnTo>
                  <a:pt x="989827" y="0"/>
                </a:lnTo>
                <a:lnTo>
                  <a:pt x="968581" y="5349"/>
                </a:lnTo>
                <a:lnTo>
                  <a:pt x="935942" y="29392"/>
                </a:lnTo>
                <a:lnTo>
                  <a:pt x="934577" y="53332"/>
                </a:lnTo>
                <a:lnTo>
                  <a:pt x="935228" y="70703"/>
                </a:lnTo>
                <a:lnTo>
                  <a:pt x="933590" y="126878"/>
                </a:lnTo>
                <a:lnTo>
                  <a:pt x="925941" y="182107"/>
                </a:lnTo>
                <a:lnTo>
                  <a:pt x="913028" y="236527"/>
                </a:lnTo>
                <a:lnTo>
                  <a:pt x="895603" y="290278"/>
                </a:lnTo>
                <a:lnTo>
                  <a:pt x="894207" y="298922"/>
                </a:lnTo>
                <a:lnTo>
                  <a:pt x="891286" y="304675"/>
                </a:lnTo>
                <a:lnTo>
                  <a:pt x="888492" y="311152"/>
                </a:lnTo>
                <a:lnTo>
                  <a:pt x="888793" y="319871"/>
                </a:lnTo>
                <a:lnTo>
                  <a:pt x="893857" y="326901"/>
                </a:lnTo>
                <a:lnTo>
                  <a:pt x="901636" y="331095"/>
                </a:lnTo>
                <a:lnTo>
                  <a:pt x="910082" y="331307"/>
                </a:lnTo>
                <a:lnTo>
                  <a:pt x="923635" y="326381"/>
                </a:lnTo>
                <a:lnTo>
                  <a:pt x="934593" y="318350"/>
                </a:lnTo>
                <a:lnTo>
                  <a:pt x="943550" y="307618"/>
                </a:lnTo>
                <a:lnTo>
                  <a:pt x="951103" y="294591"/>
                </a:lnTo>
                <a:lnTo>
                  <a:pt x="955837" y="286565"/>
                </a:lnTo>
                <a:lnTo>
                  <a:pt x="972960" y="250176"/>
                </a:lnTo>
                <a:lnTo>
                  <a:pt x="984123" y="211812"/>
                </a:lnTo>
                <a:lnTo>
                  <a:pt x="989601" y="193128"/>
                </a:lnTo>
                <a:lnTo>
                  <a:pt x="996045" y="174644"/>
                </a:lnTo>
                <a:lnTo>
                  <a:pt x="1003036" y="156025"/>
                </a:lnTo>
                <a:lnTo>
                  <a:pt x="1010158" y="136933"/>
                </a:lnTo>
                <a:lnTo>
                  <a:pt x="1012317" y="130456"/>
                </a:lnTo>
                <a:lnTo>
                  <a:pt x="1023747" y="129732"/>
                </a:lnTo>
                <a:lnTo>
                  <a:pt x="1135354" y="129732"/>
                </a:lnTo>
                <a:lnTo>
                  <a:pt x="1098738" y="92591"/>
                </a:lnTo>
                <a:lnTo>
                  <a:pt x="1067609" y="60260"/>
                </a:lnTo>
                <a:lnTo>
                  <a:pt x="1034742" y="29010"/>
                </a:lnTo>
                <a:lnTo>
                  <a:pt x="999530" y="1589"/>
                </a:lnTo>
                <a:lnTo>
                  <a:pt x="997839" y="1589"/>
                </a:lnTo>
                <a:lnTo>
                  <a:pt x="993630" y="0"/>
                </a:lnTo>
                <a:close/>
              </a:path>
              <a:path w="1257300" h="1167765">
                <a:moveTo>
                  <a:pt x="1235374" y="232679"/>
                </a:moveTo>
                <a:lnTo>
                  <a:pt x="1127506" y="232679"/>
                </a:lnTo>
                <a:lnTo>
                  <a:pt x="1139610" y="236857"/>
                </a:lnTo>
                <a:lnTo>
                  <a:pt x="1150429" y="243396"/>
                </a:lnTo>
                <a:lnTo>
                  <a:pt x="1160581" y="251418"/>
                </a:lnTo>
                <a:lnTo>
                  <a:pt x="1170686" y="260047"/>
                </a:lnTo>
                <a:lnTo>
                  <a:pt x="1199546" y="280016"/>
                </a:lnTo>
                <a:lnTo>
                  <a:pt x="1216120" y="288385"/>
                </a:lnTo>
                <a:lnTo>
                  <a:pt x="1235456" y="292432"/>
                </a:lnTo>
                <a:lnTo>
                  <a:pt x="1241556" y="292369"/>
                </a:lnTo>
                <a:lnTo>
                  <a:pt x="1247686" y="290273"/>
                </a:lnTo>
                <a:lnTo>
                  <a:pt x="1253279" y="286565"/>
                </a:lnTo>
                <a:lnTo>
                  <a:pt x="1257293" y="282197"/>
                </a:lnTo>
                <a:lnTo>
                  <a:pt x="1257293" y="258499"/>
                </a:lnTo>
                <a:lnTo>
                  <a:pt x="1253515" y="252448"/>
                </a:lnTo>
                <a:lnTo>
                  <a:pt x="1248425" y="245910"/>
                </a:lnTo>
                <a:lnTo>
                  <a:pt x="1242788" y="239780"/>
                </a:lnTo>
                <a:lnTo>
                  <a:pt x="1236853" y="234126"/>
                </a:lnTo>
                <a:lnTo>
                  <a:pt x="1235374" y="232679"/>
                </a:lnTo>
                <a:close/>
              </a:path>
              <a:path w="1257300" h="1167765">
                <a:moveTo>
                  <a:pt x="998601" y="865"/>
                </a:moveTo>
                <a:lnTo>
                  <a:pt x="997839" y="1589"/>
                </a:lnTo>
                <a:lnTo>
                  <a:pt x="999530" y="1589"/>
                </a:lnTo>
                <a:lnTo>
                  <a:pt x="998601" y="865"/>
                </a:lnTo>
                <a:close/>
              </a:path>
            </a:pathLst>
          </a:custGeom>
          <a:solidFill>
            <a:srgbClr val="798AC5"/>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a:p>
        </p:txBody>
      </p:sp>
      <p:sp>
        <p:nvSpPr>
          <p:cNvPr id="2" name="Holder 2"/>
          <p:cNvSpPr>
            <a:spLocks noGrp="1"/>
          </p:cNvSpPr>
          <p:nvPr>
            <p:ph type="title"/>
          </p:nvPr>
        </p:nvSpPr>
        <p:spPr>
          <a:xfrm>
            <a:off x="5401373" y="1615338"/>
            <a:ext cx="7485380" cy="2219960"/>
          </a:xfrm>
          <a:prstGeom prst="rect">
            <a:avLst/>
          </a:prstGeom>
        </p:spPr>
        <p:txBody>
          <a:bodyPr wrap="square" lIns="0" tIns="0" rIns="0" bIns="0">
            <a:spAutoFit/>
          </a:bodyPr>
          <a:lstStyle>
            <a:lvl1pPr>
              <a:defRPr sz="14400" b="1" i="0">
                <a:solidFill>
                  <a:srgbClr val="4C2A13"/>
                </a:solidFill>
                <a:latin typeface="Verdana"/>
                <a:cs typeface="Verdana"/>
              </a:defRPr>
            </a:lvl1pPr>
          </a:lstStyle>
          <a:p>
            <a:endParaRPr/>
          </a:p>
        </p:txBody>
      </p:sp>
      <p:sp>
        <p:nvSpPr>
          <p:cNvPr id="3" name="Holder 3"/>
          <p:cNvSpPr>
            <a:spLocks noGrp="1"/>
          </p:cNvSpPr>
          <p:nvPr>
            <p:ph type="body" idx="1"/>
          </p:nvPr>
        </p:nvSpPr>
        <p:spPr>
          <a:xfrm>
            <a:off x="5401373" y="1615338"/>
            <a:ext cx="7485380" cy="2219960"/>
          </a:xfrm>
          <a:prstGeom prst="rect">
            <a:avLst/>
          </a:prstGeom>
        </p:spPr>
        <p:txBody>
          <a:bodyPr wrap="square" lIns="0" tIns="0" rIns="0" bIns="0">
            <a:spAutoFit/>
          </a:bodyPr>
          <a:lstStyle>
            <a:lvl1pPr>
              <a:defRPr sz="14400" b="1" i="0">
                <a:solidFill>
                  <a:srgbClr val="4C2A13"/>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1.jp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2150" y="1312824"/>
            <a:ext cx="16611600" cy="1850763"/>
          </a:xfrm>
          <a:prstGeom prst="rect">
            <a:avLst/>
          </a:prstGeom>
        </p:spPr>
        <p:txBody>
          <a:bodyPr vert="horz" wrap="square" lIns="0" tIns="89535" rIns="0" bIns="0" rtlCol="0">
            <a:spAutoFit/>
          </a:bodyPr>
          <a:lstStyle/>
          <a:p>
            <a:pPr marL="12065" marR="5080" algn="ctr">
              <a:lnSpc>
                <a:spcPct val="91800"/>
              </a:lnSpc>
              <a:spcBef>
                <a:spcPts val="705"/>
              </a:spcBef>
            </a:pPr>
            <a:r>
              <a:rPr lang="en-US" sz="5900" b="1" spc="185" dirty="0">
                <a:solidFill>
                  <a:srgbClr val="4C2A13"/>
                </a:solidFill>
                <a:latin typeface="Tahoma"/>
                <a:cs typeface="Tahoma"/>
              </a:rPr>
              <a:t>Stock Market Price Prediction Using</a:t>
            </a:r>
          </a:p>
          <a:p>
            <a:pPr marL="12065" marR="5080" algn="ctr">
              <a:lnSpc>
                <a:spcPct val="91800"/>
              </a:lnSpc>
              <a:spcBef>
                <a:spcPts val="705"/>
              </a:spcBef>
            </a:pPr>
            <a:r>
              <a:rPr lang="en-US" sz="5900" b="1" spc="185" dirty="0">
                <a:solidFill>
                  <a:srgbClr val="4C2A13"/>
                </a:solidFill>
                <a:latin typeface="Tahoma"/>
                <a:cs typeface="Tahoma"/>
              </a:rPr>
              <a:t> Machine Learning In Volatile Market</a:t>
            </a:r>
            <a:endParaRPr sz="5900" dirty="0">
              <a:latin typeface="Tahoma"/>
              <a:cs typeface="Tahoma"/>
            </a:endParaRPr>
          </a:p>
        </p:txBody>
      </p:sp>
      <p:sp>
        <p:nvSpPr>
          <p:cNvPr id="3" name="object 3"/>
          <p:cNvSpPr/>
          <p:nvPr/>
        </p:nvSpPr>
        <p:spPr>
          <a:xfrm>
            <a:off x="4125162" y="7969250"/>
            <a:ext cx="10038715" cy="40005"/>
          </a:xfrm>
          <a:custGeom>
            <a:avLst/>
            <a:gdLst/>
            <a:ahLst/>
            <a:cxnLst/>
            <a:rect l="l" t="t" r="r" b="b"/>
            <a:pathLst>
              <a:path w="10038715" h="40004">
                <a:moveTo>
                  <a:pt x="10038131" y="1447"/>
                </a:moveTo>
                <a:lnTo>
                  <a:pt x="0" y="0"/>
                </a:lnTo>
                <a:lnTo>
                  <a:pt x="0" y="38100"/>
                </a:lnTo>
                <a:lnTo>
                  <a:pt x="10038131" y="39547"/>
                </a:lnTo>
                <a:lnTo>
                  <a:pt x="10038131" y="1447"/>
                </a:lnTo>
                <a:close/>
              </a:path>
            </a:pathLst>
          </a:custGeom>
          <a:solidFill>
            <a:srgbClr val="E0CEBD"/>
          </a:solidFill>
        </p:spPr>
        <p:txBody>
          <a:bodyPr wrap="square" lIns="0" tIns="0" rIns="0" bIns="0" rtlCol="0"/>
          <a:lstStyle/>
          <a:p>
            <a:endParaRPr/>
          </a:p>
        </p:txBody>
      </p:sp>
      <p:sp>
        <p:nvSpPr>
          <p:cNvPr id="4" name="object 4"/>
          <p:cNvSpPr/>
          <p:nvPr/>
        </p:nvSpPr>
        <p:spPr>
          <a:xfrm>
            <a:off x="16084550" y="507961"/>
            <a:ext cx="949325" cy="1609725"/>
          </a:xfrm>
          <a:custGeom>
            <a:avLst/>
            <a:gdLst/>
            <a:ahLst/>
            <a:cxnLst/>
            <a:rect l="l" t="t" r="r" b="b"/>
            <a:pathLst>
              <a:path w="949325" h="1609725">
                <a:moveTo>
                  <a:pt x="504786" y="165684"/>
                </a:moveTo>
                <a:lnTo>
                  <a:pt x="502894" y="154000"/>
                </a:lnTo>
                <a:lnTo>
                  <a:pt x="496697" y="145415"/>
                </a:lnTo>
                <a:lnTo>
                  <a:pt x="486029" y="138239"/>
                </a:lnTo>
                <a:lnTo>
                  <a:pt x="454926" y="121145"/>
                </a:lnTo>
                <a:lnTo>
                  <a:pt x="454926" y="179527"/>
                </a:lnTo>
                <a:lnTo>
                  <a:pt x="454279" y="188633"/>
                </a:lnTo>
                <a:lnTo>
                  <a:pt x="453644" y="196557"/>
                </a:lnTo>
                <a:lnTo>
                  <a:pt x="450723" y="203034"/>
                </a:lnTo>
                <a:lnTo>
                  <a:pt x="446405" y="208800"/>
                </a:lnTo>
                <a:lnTo>
                  <a:pt x="438264" y="225513"/>
                </a:lnTo>
                <a:lnTo>
                  <a:pt x="383946" y="321551"/>
                </a:lnTo>
                <a:lnTo>
                  <a:pt x="355638" y="369036"/>
                </a:lnTo>
                <a:lnTo>
                  <a:pt x="327012" y="416661"/>
                </a:lnTo>
                <a:lnTo>
                  <a:pt x="269240" y="511886"/>
                </a:lnTo>
                <a:lnTo>
                  <a:pt x="243205" y="551319"/>
                </a:lnTo>
                <a:lnTo>
                  <a:pt x="229412" y="570420"/>
                </a:lnTo>
                <a:lnTo>
                  <a:pt x="187299" y="631190"/>
                </a:lnTo>
                <a:lnTo>
                  <a:pt x="102527" y="755802"/>
                </a:lnTo>
                <a:lnTo>
                  <a:pt x="74168" y="796988"/>
                </a:lnTo>
                <a:lnTo>
                  <a:pt x="72009" y="800582"/>
                </a:lnTo>
                <a:lnTo>
                  <a:pt x="69088" y="803465"/>
                </a:lnTo>
                <a:lnTo>
                  <a:pt x="64770" y="802741"/>
                </a:lnTo>
                <a:lnTo>
                  <a:pt x="63373" y="802030"/>
                </a:lnTo>
                <a:lnTo>
                  <a:pt x="61976" y="802030"/>
                </a:lnTo>
                <a:lnTo>
                  <a:pt x="60452" y="801306"/>
                </a:lnTo>
                <a:lnTo>
                  <a:pt x="59817" y="798436"/>
                </a:lnTo>
                <a:lnTo>
                  <a:pt x="57658" y="795553"/>
                </a:lnTo>
                <a:lnTo>
                  <a:pt x="56896" y="791946"/>
                </a:lnTo>
                <a:lnTo>
                  <a:pt x="58293" y="786193"/>
                </a:lnTo>
                <a:lnTo>
                  <a:pt x="59817" y="776109"/>
                </a:lnTo>
                <a:lnTo>
                  <a:pt x="61125" y="769429"/>
                </a:lnTo>
                <a:lnTo>
                  <a:pt x="62941" y="763155"/>
                </a:lnTo>
                <a:lnTo>
                  <a:pt x="65151" y="756881"/>
                </a:lnTo>
                <a:lnTo>
                  <a:pt x="67691" y="750189"/>
                </a:lnTo>
                <a:lnTo>
                  <a:pt x="82296" y="704748"/>
                </a:lnTo>
                <a:lnTo>
                  <a:pt x="94640" y="658495"/>
                </a:lnTo>
                <a:lnTo>
                  <a:pt x="105156" y="611606"/>
                </a:lnTo>
                <a:lnTo>
                  <a:pt x="114211" y="564235"/>
                </a:lnTo>
                <a:lnTo>
                  <a:pt x="122250" y="516547"/>
                </a:lnTo>
                <a:lnTo>
                  <a:pt x="129667" y="468693"/>
                </a:lnTo>
                <a:lnTo>
                  <a:pt x="131889" y="454964"/>
                </a:lnTo>
                <a:lnTo>
                  <a:pt x="136702" y="426681"/>
                </a:lnTo>
                <a:lnTo>
                  <a:pt x="138938" y="412534"/>
                </a:lnTo>
                <a:lnTo>
                  <a:pt x="147256" y="365391"/>
                </a:lnTo>
                <a:lnTo>
                  <a:pt x="157111" y="318173"/>
                </a:lnTo>
                <a:lnTo>
                  <a:pt x="167995" y="270979"/>
                </a:lnTo>
                <a:lnTo>
                  <a:pt x="179374" y="223926"/>
                </a:lnTo>
                <a:lnTo>
                  <a:pt x="190754" y="177114"/>
                </a:lnTo>
                <a:lnTo>
                  <a:pt x="207594" y="121424"/>
                </a:lnTo>
                <a:lnTo>
                  <a:pt x="216979" y="93814"/>
                </a:lnTo>
                <a:lnTo>
                  <a:pt x="226060" y="66255"/>
                </a:lnTo>
                <a:lnTo>
                  <a:pt x="230073" y="59550"/>
                </a:lnTo>
                <a:lnTo>
                  <a:pt x="235496" y="54737"/>
                </a:lnTo>
                <a:lnTo>
                  <a:pt x="242150" y="52082"/>
                </a:lnTo>
                <a:lnTo>
                  <a:pt x="249809" y="51854"/>
                </a:lnTo>
                <a:lnTo>
                  <a:pt x="251968" y="52565"/>
                </a:lnTo>
                <a:lnTo>
                  <a:pt x="254127" y="52565"/>
                </a:lnTo>
                <a:lnTo>
                  <a:pt x="256286" y="54013"/>
                </a:lnTo>
                <a:lnTo>
                  <a:pt x="262128" y="54737"/>
                </a:lnTo>
                <a:lnTo>
                  <a:pt x="267843" y="57607"/>
                </a:lnTo>
                <a:lnTo>
                  <a:pt x="273558" y="59766"/>
                </a:lnTo>
                <a:lnTo>
                  <a:pt x="312699" y="82308"/>
                </a:lnTo>
                <a:lnTo>
                  <a:pt x="352082" y="104495"/>
                </a:lnTo>
                <a:lnTo>
                  <a:pt x="430530" y="147599"/>
                </a:lnTo>
                <a:lnTo>
                  <a:pt x="434848" y="150482"/>
                </a:lnTo>
                <a:lnTo>
                  <a:pt x="439166" y="154076"/>
                </a:lnTo>
                <a:lnTo>
                  <a:pt x="443484" y="156248"/>
                </a:lnTo>
                <a:lnTo>
                  <a:pt x="449757" y="162928"/>
                </a:lnTo>
                <a:lnTo>
                  <a:pt x="453491" y="170827"/>
                </a:lnTo>
                <a:lnTo>
                  <a:pt x="454926" y="179527"/>
                </a:lnTo>
                <a:lnTo>
                  <a:pt x="454926" y="121145"/>
                </a:lnTo>
                <a:lnTo>
                  <a:pt x="409968" y="96405"/>
                </a:lnTo>
                <a:lnTo>
                  <a:pt x="372313" y="74980"/>
                </a:lnTo>
                <a:lnTo>
                  <a:pt x="335534" y="51854"/>
                </a:lnTo>
                <a:lnTo>
                  <a:pt x="323278" y="44145"/>
                </a:lnTo>
                <a:lnTo>
                  <a:pt x="310553" y="37096"/>
                </a:lnTo>
                <a:lnTo>
                  <a:pt x="297713" y="30594"/>
                </a:lnTo>
                <a:lnTo>
                  <a:pt x="285115" y="24498"/>
                </a:lnTo>
                <a:lnTo>
                  <a:pt x="271627" y="17754"/>
                </a:lnTo>
                <a:lnTo>
                  <a:pt x="258292" y="11544"/>
                </a:lnTo>
                <a:lnTo>
                  <a:pt x="245224" y="5867"/>
                </a:lnTo>
                <a:lnTo>
                  <a:pt x="232537" y="736"/>
                </a:lnTo>
                <a:lnTo>
                  <a:pt x="230378" y="736"/>
                </a:lnTo>
                <a:lnTo>
                  <a:pt x="228219" y="12"/>
                </a:lnTo>
                <a:lnTo>
                  <a:pt x="192824" y="53581"/>
                </a:lnTo>
                <a:lnTo>
                  <a:pt x="185750" y="84429"/>
                </a:lnTo>
                <a:lnTo>
                  <a:pt x="176504" y="114465"/>
                </a:lnTo>
                <a:lnTo>
                  <a:pt x="164846" y="143281"/>
                </a:lnTo>
                <a:lnTo>
                  <a:pt x="162966" y="149987"/>
                </a:lnTo>
                <a:lnTo>
                  <a:pt x="161455" y="156337"/>
                </a:lnTo>
                <a:lnTo>
                  <a:pt x="160197" y="162928"/>
                </a:lnTo>
                <a:lnTo>
                  <a:pt x="159131" y="169913"/>
                </a:lnTo>
                <a:lnTo>
                  <a:pt x="147497" y="220078"/>
                </a:lnTo>
                <a:lnTo>
                  <a:pt x="136283" y="270979"/>
                </a:lnTo>
                <a:lnTo>
                  <a:pt x="125742" y="321551"/>
                </a:lnTo>
                <a:lnTo>
                  <a:pt x="115900" y="371779"/>
                </a:lnTo>
                <a:lnTo>
                  <a:pt x="106578" y="422694"/>
                </a:lnTo>
                <a:lnTo>
                  <a:pt x="97917" y="473735"/>
                </a:lnTo>
                <a:lnTo>
                  <a:pt x="91744" y="517461"/>
                </a:lnTo>
                <a:lnTo>
                  <a:pt x="84620" y="561124"/>
                </a:lnTo>
                <a:lnTo>
                  <a:pt x="75857" y="604647"/>
                </a:lnTo>
                <a:lnTo>
                  <a:pt x="64770" y="647954"/>
                </a:lnTo>
                <a:lnTo>
                  <a:pt x="51663" y="692772"/>
                </a:lnTo>
                <a:lnTo>
                  <a:pt x="36855" y="737514"/>
                </a:lnTo>
                <a:lnTo>
                  <a:pt x="21615" y="782116"/>
                </a:lnTo>
                <a:lnTo>
                  <a:pt x="7239" y="826503"/>
                </a:lnTo>
                <a:lnTo>
                  <a:pt x="6477" y="830110"/>
                </a:lnTo>
                <a:lnTo>
                  <a:pt x="2921" y="832993"/>
                </a:lnTo>
                <a:lnTo>
                  <a:pt x="2159" y="836587"/>
                </a:lnTo>
                <a:lnTo>
                  <a:pt x="2159" y="839470"/>
                </a:lnTo>
                <a:lnTo>
                  <a:pt x="0" y="843788"/>
                </a:lnTo>
                <a:lnTo>
                  <a:pt x="2159" y="847382"/>
                </a:lnTo>
                <a:lnTo>
                  <a:pt x="6756" y="862101"/>
                </a:lnTo>
                <a:lnTo>
                  <a:pt x="7569" y="877087"/>
                </a:lnTo>
                <a:lnTo>
                  <a:pt x="6210" y="892340"/>
                </a:lnTo>
                <a:lnTo>
                  <a:pt x="4318" y="907859"/>
                </a:lnTo>
                <a:lnTo>
                  <a:pt x="5016" y="914869"/>
                </a:lnTo>
                <a:lnTo>
                  <a:pt x="8661" y="921270"/>
                </a:lnTo>
                <a:lnTo>
                  <a:pt x="14452" y="926198"/>
                </a:lnTo>
                <a:lnTo>
                  <a:pt x="21590" y="928738"/>
                </a:lnTo>
                <a:lnTo>
                  <a:pt x="23749" y="929462"/>
                </a:lnTo>
                <a:lnTo>
                  <a:pt x="28067" y="928014"/>
                </a:lnTo>
                <a:lnTo>
                  <a:pt x="36639" y="926058"/>
                </a:lnTo>
                <a:lnTo>
                  <a:pt x="71374" y="887704"/>
                </a:lnTo>
                <a:lnTo>
                  <a:pt x="94996" y="847153"/>
                </a:lnTo>
                <a:lnTo>
                  <a:pt x="103784" y="831278"/>
                </a:lnTo>
                <a:lnTo>
                  <a:pt x="112725" y="815543"/>
                </a:lnTo>
                <a:lnTo>
                  <a:pt x="120205" y="803465"/>
                </a:lnTo>
                <a:lnTo>
                  <a:pt x="150825" y="754024"/>
                </a:lnTo>
                <a:lnTo>
                  <a:pt x="179260" y="708444"/>
                </a:lnTo>
                <a:lnTo>
                  <a:pt x="208254" y="663397"/>
                </a:lnTo>
                <a:lnTo>
                  <a:pt x="238379" y="619163"/>
                </a:lnTo>
                <a:lnTo>
                  <a:pt x="250723" y="602399"/>
                </a:lnTo>
                <a:lnTo>
                  <a:pt x="262890" y="585419"/>
                </a:lnTo>
                <a:lnTo>
                  <a:pt x="274662" y="568045"/>
                </a:lnTo>
                <a:lnTo>
                  <a:pt x="285877" y="550049"/>
                </a:lnTo>
                <a:lnTo>
                  <a:pt x="374243" y="409473"/>
                </a:lnTo>
                <a:lnTo>
                  <a:pt x="403580" y="362432"/>
                </a:lnTo>
                <a:lnTo>
                  <a:pt x="432689" y="315353"/>
                </a:lnTo>
                <a:lnTo>
                  <a:pt x="461797" y="265493"/>
                </a:lnTo>
                <a:lnTo>
                  <a:pt x="475970" y="240030"/>
                </a:lnTo>
                <a:lnTo>
                  <a:pt x="490347" y="214553"/>
                </a:lnTo>
                <a:lnTo>
                  <a:pt x="494245" y="205244"/>
                </a:lnTo>
                <a:lnTo>
                  <a:pt x="497484" y="196202"/>
                </a:lnTo>
                <a:lnTo>
                  <a:pt x="500202" y="188239"/>
                </a:lnTo>
                <a:lnTo>
                  <a:pt x="502539" y="182156"/>
                </a:lnTo>
                <a:lnTo>
                  <a:pt x="504786" y="165684"/>
                </a:lnTo>
                <a:close/>
              </a:path>
              <a:path w="949325" h="1609725">
                <a:moveTo>
                  <a:pt x="853528" y="669201"/>
                </a:moveTo>
                <a:lnTo>
                  <a:pt x="851141" y="658850"/>
                </a:lnTo>
                <a:lnTo>
                  <a:pt x="844550" y="647954"/>
                </a:lnTo>
                <a:lnTo>
                  <a:pt x="814501" y="609422"/>
                </a:lnTo>
                <a:lnTo>
                  <a:pt x="803084" y="595223"/>
                </a:lnTo>
                <a:lnTo>
                  <a:pt x="803084" y="669467"/>
                </a:lnTo>
                <a:lnTo>
                  <a:pt x="800722" y="679246"/>
                </a:lnTo>
                <a:lnTo>
                  <a:pt x="734009" y="746417"/>
                </a:lnTo>
                <a:lnTo>
                  <a:pt x="694817" y="781151"/>
                </a:lnTo>
                <a:lnTo>
                  <a:pt x="668909" y="797712"/>
                </a:lnTo>
                <a:lnTo>
                  <a:pt x="644931" y="812050"/>
                </a:lnTo>
                <a:lnTo>
                  <a:pt x="621753" y="827049"/>
                </a:lnTo>
                <a:lnTo>
                  <a:pt x="599287" y="842873"/>
                </a:lnTo>
                <a:lnTo>
                  <a:pt x="577469" y="859624"/>
                </a:lnTo>
                <a:lnTo>
                  <a:pt x="553720" y="877062"/>
                </a:lnTo>
                <a:lnTo>
                  <a:pt x="530567" y="893826"/>
                </a:lnTo>
                <a:lnTo>
                  <a:pt x="507276" y="910043"/>
                </a:lnTo>
                <a:lnTo>
                  <a:pt x="483108" y="925855"/>
                </a:lnTo>
                <a:lnTo>
                  <a:pt x="441718" y="950925"/>
                </a:lnTo>
                <a:lnTo>
                  <a:pt x="401408" y="977874"/>
                </a:lnTo>
                <a:lnTo>
                  <a:pt x="363499" y="1004328"/>
                </a:lnTo>
                <a:lnTo>
                  <a:pt x="321818" y="1033132"/>
                </a:lnTo>
                <a:lnTo>
                  <a:pt x="226822" y="1090002"/>
                </a:lnTo>
                <a:lnTo>
                  <a:pt x="223266" y="1092161"/>
                </a:lnTo>
                <a:lnTo>
                  <a:pt x="218948" y="1093609"/>
                </a:lnTo>
                <a:lnTo>
                  <a:pt x="215265" y="1092885"/>
                </a:lnTo>
                <a:lnTo>
                  <a:pt x="213106" y="1092885"/>
                </a:lnTo>
                <a:lnTo>
                  <a:pt x="212471" y="1092161"/>
                </a:lnTo>
                <a:lnTo>
                  <a:pt x="203073" y="1090726"/>
                </a:lnTo>
                <a:lnTo>
                  <a:pt x="207391" y="1081366"/>
                </a:lnTo>
                <a:lnTo>
                  <a:pt x="207391" y="1074889"/>
                </a:lnTo>
                <a:lnTo>
                  <a:pt x="208318" y="1065872"/>
                </a:lnTo>
                <a:lnTo>
                  <a:pt x="210312" y="1057249"/>
                </a:lnTo>
                <a:lnTo>
                  <a:pt x="213525" y="1049172"/>
                </a:lnTo>
                <a:lnTo>
                  <a:pt x="218186" y="1041768"/>
                </a:lnTo>
                <a:lnTo>
                  <a:pt x="222834" y="1034694"/>
                </a:lnTo>
                <a:lnTo>
                  <a:pt x="227279" y="1027734"/>
                </a:lnTo>
                <a:lnTo>
                  <a:pt x="231838" y="1021321"/>
                </a:lnTo>
                <a:lnTo>
                  <a:pt x="236855" y="1015847"/>
                </a:lnTo>
                <a:lnTo>
                  <a:pt x="270294" y="979678"/>
                </a:lnTo>
                <a:lnTo>
                  <a:pt x="300774" y="941006"/>
                </a:lnTo>
                <a:lnTo>
                  <a:pt x="323227" y="910043"/>
                </a:lnTo>
                <a:lnTo>
                  <a:pt x="358863" y="860767"/>
                </a:lnTo>
                <a:lnTo>
                  <a:pt x="389509" y="821474"/>
                </a:lnTo>
                <a:lnTo>
                  <a:pt x="398030" y="811949"/>
                </a:lnTo>
                <a:lnTo>
                  <a:pt x="406273" y="801941"/>
                </a:lnTo>
                <a:lnTo>
                  <a:pt x="414223" y="791806"/>
                </a:lnTo>
                <a:lnTo>
                  <a:pt x="421894" y="781875"/>
                </a:lnTo>
                <a:lnTo>
                  <a:pt x="439648" y="760031"/>
                </a:lnTo>
                <a:lnTo>
                  <a:pt x="457073" y="738314"/>
                </a:lnTo>
                <a:lnTo>
                  <a:pt x="473824" y="716064"/>
                </a:lnTo>
                <a:lnTo>
                  <a:pt x="489585" y="692594"/>
                </a:lnTo>
                <a:lnTo>
                  <a:pt x="515340" y="653503"/>
                </a:lnTo>
                <a:lnTo>
                  <a:pt x="543471" y="615835"/>
                </a:lnTo>
                <a:lnTo>
                  <a:pt x="573112" y="579107"/>
                </a:lnTo>
                <a:lnTo>
                  <a:pt x="603377" y="542848"/>
                </a:lnTo>
                <a:lnTo>
                  <a:pt x="613981" y="530021"/>
                </a:lnTo>
                <a:lnTo>
                  <a:pt x="649478" y="492455"/>
                </a:lnTo>
                <a:lnTo>
                  <a:pt x="658114" y="488137"/>
                </a:lnTo>
                <a:lnTo>
                  <a:pt x="662432" y="488848"/>
                </a:lnTo>
                <a:lnTo>
                  <a:pt x="665988" y="489572"/>
                </a:lnTo>
                <a:lnTo>
                  <a:pt x="668147" y="491731"/>
                </a:lnTo>
                <a:lnTo>
                  <a:pt x="671703" y="495338"/>
                </a:lnTo>
                <a:lnTo>
                  <a:pt x="680694" y="504342"/>
                </a:lnTo>
                <a:lnTo>
                  <a:pt x="689394" y="513880"/>
                </a:lnTo>
                <a:lnTo>
                  <a:pt x="698080" y="523684"/>
                </a:lnTo>
                <a:lnTo>
                  <a:pt x="707009" y="533488"/>
                </a:lnTo>
                <a:lnTo>
                  <a:pt x="722033" y="551967"/>
                </a:lnTo>
                <a:lnTo>
                  <a:pt x="752055" y="589178"/>
                </a:lnTo>
                <a:lnTo>
                  <a:pt x="767461" y="607644"/>
                </a:lnTo>
                <a:lnTo>
                  <a:pt x="797687" y="647954"/>
                </a:lnTo>
                <a:lnTo>
                  <a:pt x="803084" y="669467"/>
                </a:lnTo>
                <a:lnTo>
                  <a:pt x="803084" y="595223"/>
                </a:lnTo>
                <a:lnTo>
                  <a:pt x="753122" y="532574"/>
                </a:lnTo>
                <a:lnTo>
                  <a:pt x="723417" y="493102"/>
                </a:lnTo>
                <a:lnTo>
                  <a:pt x="695452" y="452132"/>
                </a:lnTo>
                <a:lnTo>
                  <a:pt x="692658" y="448538"/>
                </a:lnTo>
                <a:lnTo>
                  <a:pt x="686816" y="441337"/>
                </a:lnTo>
                <a:lnTo>
                  <a:pt x="679704" y="437019"/>
                </a:lnTo>
                <a:lnTo>
                  <a:pt x="671703" y="436295"/>
                </a:lnTo>
                <a:lnTo>
                  <a:pt x="664070" y="435876"/>
                </a:lnTo>
                <a:lnTo>
                  <a:pt x="656437" y="437743"/>
                </a:lnTo>
                <a:lnTo>
                  <a:pt x="609231" y="486765"/>
                </a:lnTo>
                <a:lnTo>
                  <a:pt x="576338" y="526084"/>
                </a:lnTo>
                <a:lnTo>
                  <a:pt x="544169" y="566166"/>
                </a:lnTo>
                <a:lnTo>
                  <a:pt x="513346" y="607390"/>
                </a:lnTo>
                <a:lnTo>
                  <a:pt x="463334" y="681469"/>
                </a:lnTo>
                <a:lnTo>
                  <a:pt x="440791" y="711860"/>
                </a:lnTo>
                <a:lnTo>
                  <a:pt x="416902" y="741451"/>
                </a:lnTo>
                <a:lnTo>
                  <a:pt x="391668" y="770356"/>
                </a:lnTo>
                <a:lnTo>
                  <a:pt x="386600" y="776605"/>
                </a:lnTo>
                <a:lnTo>
                  <a:pt x="376174" y="788276"/>
                </a:lnTo>
                <a:lnTo>
                  <a:pt x="371475" y="794105"/>
                </a:lnTo>
                <a:lnTo>
                  <a:pt x="357847" y="812050"/>
                </a:lnTo>
                <a:lnTo>
                  <a:pt x="283616" y="910132"/>
                </a:lnTo>
                <a:lnTo>
                  <a:pt x="254127" y="948893"/>
                </a:lnTo>
                <a:lnTo>
                  <a:pt x="228155" y="978242"/>
                </a:lnTo>
                <a:lnTo>
                  <a:pt x="197231" y="1002169"/>
                </a:lnTo>
                <a:lnTo>
                  <a:pt x="192278" y="1004328"/>
                </a:lnTo>
                <a:lnTo>
                  <a:pt x="187960" y="1007211"/>
                </a:lnTo>
                <a:lnTo>
                  <a:pt x="184277" y="1010818"/>
                </a:lnTo>
                <a:lnTo>
                  <a:pt x="174498" y="1019937"/>
                </a:lnTo>
                <a:lnTo>
                  <a:pt x="166789" y="1029716"/>
                </a:lnTo>
                <a:lnTo>
                  <a:pt x="162966" y="1041400"/>
                </a:lnTo>
                <a:lnTo>
                  <a:pt x="164846" y="1056170"/>
                </a:lnTo>
                <a:lnTo>
                  <a:pt x="165811" y="1063536"/>
                </a:lnTo>
                <a:lnTo>
                  <a:pt x="164274" y="1071295"/>
                </a:lnTo>
                <a:lnTo>
                  <a:pt x="161772" y="1079055"/>
                </a:lnTo>
                <a:lnTo>
                  <a:pt x="159893" y="1086408"/>
                </a:lnTo>
                <a:lnTo>
                  <a:pt x="158724" y="1093609"/>
                </a:lnTo>
                <a:lnTo>
                  <a:pt x="156616" y="1105446"/>
                </a:lnTo>
                <a:lnTo>
                  <a:pt x="155575" y="1111605"/>
                </a:lnTo>
                <a:lnTo>
                  <a:pt x="155155" y="1123149"/>
                </a:lnTo>
                <a:lnTo>
                  <a:pt x="158407" y="1132128"/>
                </a:lnTo>
                <a:lnTo>
                  <a:pt x="165442" y="1138948"/>
                </a:lnTo>
                <a:lnTo>
                  <a:pt x="176403" y="1144003"/>
                </a:lnTo>
                <a:lnTo>
                  <a:pt x="179324" y="1146162"/>
                </a:lnTo>
                <a:lnTo>
                  <a:pt x="182880" y="1146886"/>
                </a:lnTo>
                <a:lnTo>
                  <a:pt x="186436" y="1146886"/>
                </a:lnTo>
                <a:lnTo>
                  <a:pt x="194398" y="1147965"/>
                </a:lnTo>
                <a:lnTo>
                  <a:pt x="202031" y="1147876"/>
                </a:lnTo>
                <a:lnTo>
                  <a:pt x="209270" y="1146581"/>
                </a:lnTo>
                <a:lnTo>
                  <a:pt x="216027" y="1144003"/>
                </a:lnTo>
                <a:lnTo>
                  <a:pt x="239852" y="1129550"/>
                </a:lnTo>
                <a:lnTo>
                  <a:pt x="300189" y="1093609"/>
                </a:lnTo>
                <a:lnTo>
                  <a:pt x="311023" y="1087132"/>
                </a:lnTo>
                <a:lnTo>
                  <a:pt x="351586" y="1059802"/>
                </a:lnTo>
                <a:lnTo>
                  <a:pt x="431126" y="1004316"/>
                </a:lnTo>
                <a:lnTo>
                  <a:pt x="510438" y="949972"/>
                </a:lnTo>
                <a:lnTo>
                  <a:pt x="629602" y="869797"/>
                </a:lnTo>
                <a:lnTo>
                  <a:pt x="668997" y="842429"/>
                </a:lnTo>
                <a:lnTo>
                  <a:pt x="707974" y="814285"/>
                </a:lnTo>
                <a:lnTo>
                  <a:pt x="746391" y="785063"/>
                </a:lnTo>
                <a:lnTo>
                  <a:pt x="784098" y="754507"/>
                </a:lnTo>
                <a:lnTo>
                  <a:pt x="816775" y="724636"/>
                </a:lnTo>
                <a:lnTo>
                  <a:pt x="845185" y="690435"/>
                </a:lnTo>
                <a:lnTo>
                  <a:pt x="851585" y="679551"/>
                </a:lnTo>
                <a:lnTo>
                  <a:pt x="853528" y="669201"/>
                </a:lnTo>
                <a:close/>
              </a:path>
              <a:path w="949325" h="1609725">
                <a:moveTo>
                  <a:pt x="948918" y="1151801"/>
                </a:moveTo>
                <a:lnTo>
                  <a:pt x="946721" y="1145362"/>
                </a:lnTo>
                <a:lnTo>
                  <a:pt x="942886" y="1140396"/>
                </a:lnTo>
                <a:lnTo>
                  <a:pt x="938784" y="1137526"/>
                </a:lnTo>
                <a:lnTo>
                  <a:pt x="936625" y="1135367"/>
                </a:lnTo>
                <a:lnTo>
                  <a:pt x="933069" y="1134643"/>
                </a:lnTo>
                <a:lnTo>
                  <a:pt x="930148" y="1133919"/>
                </a:lnTo>
                <a:lnTo>
                  <a:pt x="923036" y="1133195"/>
                </a:lnTo>
                <a:lnTo>
                  <a:pt x="908558" y="1134643"/>
                </a:lnTo>
                <a:lnTo>
                  <a:pt x="874014" y="1140282"/>
                </a:lnTo>
                <a:lnTo>
                  <a:pt x="874014" y="1187196"/>
                </a:lnTo>
                <a:lnTo>
                  <a:pt x="873379" y="1191514"/>
                </a:lnTo>
                <a:lnTo>
                  <a:pt x="870458" y="1195120"/>
                </a:lnTo>
                <a:lnTo>
                  <a:pt x="865593" y="1205191"/>
                </a:lnTo>
                <a:lnTo>
                  <a:pt x="860742" y="1215732"/>
                </a:lnTo>
                <a:lnTo>
                  <a:pt x="855878" y="1226413"/>
                </a:lnTo>
                <a:lnTo>
                  <a:pt x="828001" y="1286510"/>
                </a:lnTo>
                <a:lnTo>
                  <a:pt x="809218" y="1337538"/>
                </a:lnTo>
                <a:lnTo>
                  <a:pt x="793534" y="1389684"/>
                </a:lnTo>
                <a:lnTo>
                  <a:pt x="779780" y="1442631"/>
                </a:lnTo>
                <a:lnTo>
                  <a:pt x="766800" y="1496148"/>
                </a:lnTo>
                <a:lnTo>
                  <a:pt x="764844" y="1505013"/>
                </a:lnTo>
                <a:lnTo>
                  <a:pt x="762317" y="1513687"/>
                </a:lnTo>
                <a:lnTo>
                  <a:pt x="759498" y="1522374"/>
                </a:lnTo>
                <a:lnTo>
                  <a:pt x="756666" y="1531327"/>
                </a:lnTo>
                <a:lnTo>
                  <a:pt x="748030" y="1534210"/>
                </a:lnTo>
                <a:lnTo>
                  <a:pt x="742315" y="1530604"/>
                </a:lnTo>
                <a:lnTo>
                  <a:pt x="736473" y="1527733"/>
                </a:lnTo>
                <a:lnTo>
                  <a:pt x="730758" y="1521968"/>
                </a:lnTo>
                <a:lnTo>
                  <a:pt x="676668" y="1473022"/>
                </a:lnTo>
                <a:lnTo>
                  <a:pt x="617728" y="1430540"/>
                </a:lnTo>
                <a:lnTo>
                  <a:pt x="579551" y="1406207"/>
                </a:lnTo>
                <a:lnTo>
                  <a:pt x="539623" y="1386535"/>
                </a:lnTo>
                <a:lnTo>
                  <a:pt x="498068" y="1370507"/>
                </a:lnTo>
                <a:lnTo>
                  <a:pt x="455041" y="1357096"/>
                </a:lnTo>
                <a:lnTo>
                  <a:pt x="432904" y="1351114"/>
                </a:lnTo>
                <a:lnTo>
                  <a:pt x="411302" y="1343164"/>
                </a:lnTo>
                <a:lnTo>
                  <a:pt x="391045" y="1332103"/>
                </a:lnTo>
                <a:lnTo>
                  <a:pt x="372999" y="1316786"/>
                </a:lnTo>
                <a:lnTo>
                  <a:pt x="367157" y="1311033"/>
                </a:lnTo>
                <a:lnTo>
                  <a:pt x="367157" y="1301673"/>
                </a:lnTo>
                <a:lnTo>
                  <a:pt x="374396" y="1299514"/>
                </a:lnTo>
                <a:lnTo>
                  <a:pt x="388823" y="1294701"/>
                </a:lnTo>
                <a:lnTo>
                  <a:pt x="402983" y="1290154"/>
                </a:lnTo>
                <a:lnTo>
                  <a:pt x="416877" y="1286154"/>
                </a:lnTo>
                <a:lnTo>
                  <a:pt x="430530" y="1282954"/>
                </a:lnTo>
                <a:lnTo>
                  <a:pt x="461048" y="1275511"/>
                </a:lnTo>
                <a:lnTo>
                  <a:pt x="491185" y="1266571"/>
                </a:lnTo>
                <a:lnTo>
                  <a:pt x="550799" y="1246949"/>
                </a:lnTo>
                <a:lnTo>
                  <a:pt x="641667" y="1222209"/>
                </a:lnTo>
                <a:lnTo>
                  <a:pt x="687451" y="1210614"/>
                </a:lnTo>
                <a:lnTo>
                  <a:pt x="733679" y="1200162"/>
                </a:lnTo>
                <a:lnTo>
                  <a:pt x="762825" y="1193114"/>
                </a:lnTo>
                <a:lnTo>
                  <a:pt x="792060" y="1186929"/>
                </a:lnTo>
                <a:lnTo>
                  <a:pt x="821436" y="1181430"/>
                </a:lnTo>
                <a:lnTo>
                  <a:pt x="851027" y="1176401"/>
                </a:lnTo>
                <a:lnTo>
                  <a:pt x="856107" y="1176401"/>
                </a:lnTo>
                <a:lnTo>
                  <a:pt x="861060" y="1177112"/>
                </a:lnTo>
                <a:lnTo>
                  <a:pt x="863574" y="1176401"/>
                </a:lnTo>
                <a:lnTo>
                  <a:pt x="866140" y="1175677"/>
                </a:lnTo>
                <a:lnTo>
                  <a:pt x="869061" y="1179995"/>
                </a:lnTo>
                <a:lnTo>
                  <a:pt x="872617" y="1182154"/>
                </a:lnTo>
                <a:lnTo>
                  <a:pt x="872617" y="1183601"/>
                </a:lnTo>
                <a:lnTo>
                  <a:pt x="874014" y="1187196"/>
                </a:lnTo>
                <a:lnTo>
                  <a:pt x="874014" y="1140282"/>
                </a:lnTo>
                <a:lnTo>
                  <a:pt x="801281" y="1153363"/>
                </a:lnTo>
                <a:lnTo>
                  <a:pt x="748157" y="1164717"/>
                </a:lnTo>
                <a:lnTo>
                  <a:pt x="695388" y="1177607"/>
                </a:lnTo>
                <a:lnTo>
                  <a:pt x="643001" y="1192237"/>
                </a:lnTo>
                <a:lnTo>
                  <a:pt x="419735" y="1250556"/>
                </a:lnTo>
                <a:lnTo>
                  <a:pt x="349885" y="1272146"/>
                </a:lnTo>
                <a:lnTo>
                  <a:pt x="319659" y="1305991"/>
                </a:lnTo>
                <a:lnTo>
                  <a:pt x="319798" y="1320253"/>
                </a:lnTo>
                <a:lnTo>
                  <a:pt x="340614" y="1356385"/>
                </a:lnTo>
                <a:lnTo>
                  <a:pt x="374116" y="1375829"/>
                </a:lnTo>
                <a:lnTo>
                  <a:pt x="412496" y="1386624"/>
                </a:lnTo>
                <a:lnTo>
                  <a:pt x="457492" y="1397812"/>
                </a:lnTo>
                <a:lnTo>
                  <a:pt x="500735" y="1412989"/>
                </a:lnTo>
                <a:lnTo>
                  <a:pt x="542340" y="1432077"/>
                </a:lnTo>
                <a:lnTo>
                  <a:pt x="582422" y="1455013"/>
                </a:lnTo>
                <a:lnTo>
                  <a:pt x="625043" y="1484007"/>
                </a:lnTo>
                <a:lnTo>
                  <a:pt x="664781" y="1515770"/>
                </a:lnTo>
                <a:lnTo>
                  <a:pt x="702221" y="1550085"/>
                </a:lnTo>
                <a:lnTo>
                  <a:pt x="743750" y="1592707"/>
                </a:lnTo>
                <a:lnTo>
                  <a:pt x="749655" y="1599184"/>
                </a:lnTo>
                <a:lnTo>
                  <a:pt x="756399" y="1605394"/>
                </a:lnTo>
                <a:lnTo>
                  <a:pt x="762736" y="1609344"/>
                </a:lnTo>
                <a:lnTo>
                  <a:pt x="786257" y="1609344"/>
                </a:lnTo>
                <a:lnTo>
                  <a:pt x="789838" y="1607731"/>
                </a:lnTo>
                <a:lnTo>
                  <a:pt x="796302" y="1600530"/>
                </a:lnTo>
                <a:lnTo>
                  <a:pt x="798449" y="1591081"/>
                </a:lnTo>
                <a:lnTo>
                  <a:pt x="798245" y="1581708"/>
                </a:lnTo>
                <a:lnTo>
                  <a:pt x="797217" y="1572196"/>
                </a:lnTo>
                <a:lnTo>
                  <a:pt x="796455" y="1562950"/>
                </a:lnTo>
                <a:lnTo>
                  <a:pt x="803770" y="1503934"/>
                </a:lnTo>
                <a:lnTo>
                  <a:pt x="813206" y="1454188"/>
                </a:lnTo>
                <a:lnTo>
                  <a:pt x="825449" y="1405255"/>
                </a:lnTo>
                <a:lnTo>
                  <a:pt x="840613" y="1357096"/>
                </a:lnTo>
                <a:lnTo>
                  <a:pt x="858685" y="1310182"/>
                </a:lnTo>
                <a:lnTo>
                  <a:pt x="879856" y="1264234"/>
                </a:lnTo>
                <a:lnTo>
                  <a:pt x="903236" y="1223378"/>
                </a:lnTo>
                <a:lnTo>
                  <a:pt x="930910" y="1185760"/>
                </a:lnTo>
                <a:lnTo>
                  <a:pt x="936421" y="1178255"/>
                </a:lnTo>
                <a:lnTo>
                  <a:pt x="938123" y="1175677"/>
                </a:lnTo>
                <a:lnTo>
                  <a:pt x="941158" y="1171092"/>
                </a:lnTo>
                <a:lnTo>
                  <a:pt x="945083" y="1164602"/>
                </a:lnTo>
                <a:lnTo>
                  <a:pt x="948182" y="1159116"/>
                </a:lnTo>
                <a:lnTo>
                  <a:pt x="948918" y="1151801"/>
                </a:lnTo>
                <a:close/>
              </a:path>
            </a:pathLst>
          </a:custGeom>
          <a:solidFill>
            <a:srgbClr val="798AC5"/>
          </a:solidFill>
        </p:spPr>
        <p:txBody>
          <a:bodyPr wrap="square" lIns="0" tIns="0" rIns="0" bIns="0" rtlCol="0"/>
          <a:lstStyle/>
          <a:p>
            <a:endParaRPr/>
          </a:p>
        </p:txBody>
      </p:sp>
      <p:sp>
        <p:nvSpPr>
          <p:cNvPr id="5" name="object 5"/>
          <p:cNvSpPr/>
          <p:nvPr/>
        </p:nvSpPr>
        <p:spPr>
          <a:xfrm>
            <a:off x="6864350" y="8350250"/>
            <a:ext cx="923925" cy="1645920"/>
          </a:xfrm>
          <a:custGeom>
            <a:avLst/>
            <a:gdLst/>
            <a:ahLst/>
            <a:cxnLst/>
            <a:rect l="l" t="t" r="r" b="b"/>
            <a:pathLst>
              <a:path w="923925" h="1645920">
                <a:moveTo>
                  <a:pt x="639013" y="321906"/>
                </a:moveTo>
                <a:lnTo>
                  <a:pt x="621220" y="284467"/>
                </a:lnTo>
                <a:lnTo>
                  <a:pt x="590981" y="264248"/>
                </a:lnTo>
                <a:lnTo>
                  <a:pt x="590981" y="328396"/>
                </a:lnTo>
                <a:lnTo>
                  <a:pt x="590257" y="337743"/>
                </a:lnTo>
                <a:lnTo>
                  <a:pt x="583057" y="338467"/>
                </a:lnTo>
                <a:lnTo>
                  <a:pt x="568490" y="342620"/>
                </a:lnTo>
                <a:lnTo>
                  <a:pt x="554075" y="346303"/>
                </a:lnTo>
                <a:lnTo>
                  <a:pt x="539915" y="349313"/>
                </a:lnTo>
                <a:lnTo>
                  <a:pt x="526173" y="351434"/>
                </a:lnTo>
                <a:lnTo>
                  <a:pt x="495096" y="357136"/>
                </a:lnTo>
                <a:lnTo>
                  <a:pt x="464426" y="364121"/>
                </a:lnTo>
                <a:lnTo>
                  <a:pt x="403783" y="379501"/>
                </a:lnTo>
                <a:lnTo>
                  <a:pt x="311162" y="397865"/>
                </a:lnTo>
                <a:lnTo>
                  <a:pt x="264756" y="406438"/>
                </a:lnTo>
                <a:lnTo>
                  <a:pt x="188417" y="418960"/>
                </a:lnTo>
                <a:lnTo>
                  <a:pt x="129222" y="426313"/>
                </a:lnTo>
                <a:lnTo>
                  <a:pt x="99225" y="429183"/>
                </a:lnTo>
                <a:lnTo>
                  <a:pt x="94183" y="429907"/>
                </a:lnTo>
                <a:lnTo>
                  <a:pt x="91655" y="429183"/>
                </a:lnTo>
                <a:lnTo>
                  <a:pt x="89141" y="428459"/>
                </a:lnTo>
                <a:lnTo>
                  <a:pt x="84823" y="429183"/>
                </a:lnTo>
                <a:lnTo>
                  <a:pt x="81940" y="424865"/>
                </a:lnTo>
                <a:lnTo>
                  <a:pt x="78346" y="422706"/>
                </a:lnTo>
                <a:lnTo>
                  <a:pt x="78346" y="421259"/>
                </a:lnTo>
                <a:lnTo>
                  <a:pt x="76911" y="416941"/>
                </a:lnTo>
                <a:lnTo>
                  <a:pt x="78346" y="413346"/>
                </a:lnTo>
                <a:lnTo>
                  <a:pt x="81229" y="409740"/>
                </a:lnTo>
                <a:lnTo>
                  <a:pt x="87693" y="397827"/>
                </a:lnTo>
                <a:lnTo>
                  <a:pt x="92113" y="389585"/>
                </a:lnTo>
                <a:lnTo>
                  <a:pt x="97739" y="379336"/>
                </a:lnTo>
                <a:lnTo>
                  <a:pt x="103543" y="369430"/>
                </a:lnTo>
                <a:lnTo>
                  <a:pt x="129717" y="321386"/>
                </a:lnTo>
                <a:lnTo>
                  <a:pt x="151917" y="271678"/>
                </a:lnTo>
                <a:lnTo>
                  <a:pt x="171183" y="220726"/>
                </a:lnTo>
                <a:lnTo>
                  <a:pt x="188556" y="168910"/>
                </a:lnTo>
                <a:lnTo>
                  <a:pt x="205066" y="116725"/>
                </a:lnTo>
                <a:lnTo>
                  <a:pt x="207479" y="107772"/>
                </a:lnTo>
                <a:lnTo>
                  <a:pt x="210375" y="99085"/>
                </a:lnTo>
                <a:lnTo>
                  <a:pt x="213664" y="90411"/>
                </a:lnTo>
                <a:lnTo>
                  <a:pt x="217297" y="81445"/>
                </a:lnTo>
                <a:lnTo>
                  <a:pt x="225945" y="79286"/>
                </a:lnTo>
                <a:lnTo>
                  <a:pt x="231698" y="83604"/>
                </a:lnTo>
                <a:lnTo>
                  <a:pt x="237464" y="86487"/>
                </a:lnTo>
                <a:lnTo>
                  <a:pt x="266446" y="120535"/>
                </a:lnTo>
                <a:lnTo>
                  <a:pt x="321398" y="168935"/>
                </a:lnTo>
                <a:lnTo>
                  <a:pt x="385940" y="218351"/>
                </a:lnTo>
                <a:lnTo>
                  <a:pt x="424205" y="240830"/>
                </a:lnTo>
                <a:lnTo>
                  <a:pt x="464489" y="259943"/>
                </a:lnTo>
                <a:lnTo>
                  <a:pt x="506742" y="276555"/>
                </a:lnTo>
                <a:lnTo>
                  <a:pt x="528421" y="283743"/>
                </a:lnTo>
                <a:lnTo>
                  <a:pt x="549567" y="293027"/>
                </a:lnTo>
                <a:lnTo>
                  <a:pt x="569099" y="305409"/>
                </a:lnTo>
                <a:lnTo>
                  <a:pt x="585939" y="321906"/>
                </a:lnTo>
                <a:lnTo>
                  <a:pt x="590981" y="328396"/>
                </a:lnTo>
                <a:lnTo>
                  <a:pt x="590981" y="264248"/>
                </a:lnTo>
                <a:lnTo>
                  <a:pt x="588454" y="262788"/>
                </a:lnTo>
                <a:lnTo>
                  <a:pt x="570382" y="255016"/>
                </a:lnTo>
                <a:lnTo>
                  <a:pt x="507072" y="235318"/>
                </a:lnTo>
                <a:lnTo>
                  <a:pt x="464794" y="217436"/>
                </a:lnTo>
                <a:lnTo>
                  <a:pt x="424408" y="195643"/>
                </a:lnTo>
                <a:lnTo>
                  <a:pt x="385775" y="170002"/>
                </a:lnTo>
                <a:lnTo>
                  <a:pt x="345313" y="138023"/>
                </a:lnTo>
                <a:lnTo>
                  <a:pt x="307835" y="103682"/>
                </a:lnTo>
                <a:lnTo>
                  <a:pt x="272783" y="67043"/>
                </a:lnTo>
                <a:lnTo>
                  <a:pt x="239623" y="28181"/>
                </a:lnTo>
                <a:lnTo>
                  <a:pt x="228993" y="14947"/>
                </a:lnTo>
                <a:lnTo>
                  <a:pt x="222808" y="8229"/>
                </a:lnTo>
                <a:lnTo>
                  <a:pt x="215138" y="2247"/>
                </a:lnTo>
                <a:lnTo>
                  <a:pt x="208661" y="101"/>
                </a:lnTo>
                <a:lnTo>
                  <a:pt x="198691" y="0"/>
                </a:lnTo>
                <a:lnTo>
                  <a:pt x="189395" y="3606"/>
                </a:lnTo>
                <a:lnTo>
                  <a:pt x="182537" y="10325"/>
                </a:lnTo>
                <a:lnTo>
                  <a:pt x="179870" y="19532"/>
                </a:lnTo>
                <a:lnTo>
                  <a:pt x="179438" y="28613"/>
                </a:lnTo>
                <a:lnTo>
                  <a:pt x="179768" y="38163"/>
                </a:lnTo>
                <a:lnTo>
                  <a:pt x="179959" y="47586"/>
                </a:lnTo>
                <a:lnTo>
                  <a:pt x="168859" y="106222"/>
                </a:lnTo>
                <a:lnTo>
                  <a:pt x="155994" y="155232"/>
                </a:lnTo>
                <a:lnTo>
                  <a:pt x="140436" y="203212"/>
                </a:lnTo>
                <a:lnTo>
                  <a:pt x="122123" y="250063"/>
                </a:lnTo>
                <a:lnTo>
                  <a:pt x="100977" y="295656"/>
                </a:lnTo>
                <a:lnTo>
                  <a:pt x="76911" y="339915"/>
                </a:lnTo>
                <a:lnTo>
                  <a:pt x="50304" y="379501"/>
                </a:lnTo>
                <a:lnTo>
                  <a:pt x="20739" y="415505"/>
                </a:lnTo>
                <a:lnTo>
                  <a:pt x="14363" y="422173"/>
                </a:lnTo>
                <a:lnTo>
                  <a:pt x="9131" y="428828"/>
                </a:lnTo>
                <a:lnTo>
                  <a:pt x="1308" y="439978"/>
                </a:lnTo>
                <a:lnTo>
                  <a:pt x="0" y="447433"/>
                </a:lnTo>
                <a:lnTo>
                  <a:pt x="1663" y="454202"/>
                </a:lnTo>
                <a:lnTo>
                  <a:pt x="4940" y="459625"/>
                </a:lnTo>
                <a:lnTo>
                  <a:pt x="8509" y="463016"/>
                </a:lnTo>
                <a:lnTo>
                  <a:pt x="11391" y="465175"/>
                </a:lnTo>
                <a:lnTo>
                  <a:pt x="14986" y="465899"/>
                </a:lnTo>
                <a:lnTo>
                  <a:pt x="17868" y="466623"/>
                </a:lnTo>
                <a:lnTo>
                  <a:pt x="24345" y="468058"/>
                </a:lnTo>
                <a:lnTo>
                  <a:pt x="32270" y="468058"/>
                </a:lnTo>
                <a:lnTo>
                  <a:pt x="38747" y="467334"/>
                </a:lnTo>
                <a:lnTo>
                  <a:pt x="93078" y="462114"/>
                </a:lnTo>
                <a:lnTo>
                  <a:pt x="147218" y="455790"/>
                </a:lnTo>
                <a:lnTo>
                  <a:pt x="201104" y="448119"/>
                </a:lnTo>
                <a:lnTo>
                  <a:pt x="254711" y="438848"/>
                </a:lnTo>
                <a:lnTo>
                  <a:pt x="297649" y="429907"/>
                </a:lnTo>
                <a:lnTo>
                  <a:pt x="308025" y="427748"/>
                </a:lnTo>
                <a:lnTo>
                  <a:pt x="534098" y="384543"/>
                </a:lnTo>
                <a:lnTo>
                  <a:pt x="552234" y="380542"/>
                </a:lnTo>
                <a:lnTo>
                  <a:pt x="587959" y="371995"/>
                </a:lnTo>
                <a:lnTo>
                  <a:pt x="606094" y="367995"/>
                </a:lnTo>
                <a:lnTo>
                  <a:pt x="617308" y="363131"/>
                </a:lnTo>
                <a:lnTo>
                  <a:pt x="626783" y="355574"/>
                </a:lnTo>
                <a:lnTo>
                  <a:pt x="633831" y="346125"/>
                </a:lnTo>
                <a:lnTo>
                  <a:pt x="637768" y="335584"/>
                </a:lnTo>
                <a:lnTo>
                  <a:pt x="639013" y="321906"/>
                </a:lnTo>
                <a:close/>
              </a:path>
              <a:path w="923925" h="1645920">
                <a:moveTo>
                  <a:pt x="790613" y="529640"/>
                </a:moveTo>
                <a:lnTo>
                  <a:pt x="787895" y="520712"/>
                </a:lnTo>
                <a:lnTo>
                  <a:pt x="781392" y="513549"/>
                </a:lnTo>
                <a:lnTo>
                  <a:pt x="770978" y="507657"/>
                </a:lnTo>
                <a:lnTo>
                  <a:pt x="767372" y="505498"/>
                </a:lnTo>
                <a:lnTo>
                  <a:pt x="764501" y="504063"/>
                </a:lnTo>
                <a:lnTo>
                  <a:pt x="760895" y="503339"/>
                </a:lnTo>
                <a:lnTo>
                  <a:pt x="752932" y="502158"/>
                </a:lnTo>
                <a:lnTo>
                  <a:pt x="745236" y="501904"/>
                </a:lnTo>
                <a:lnTo>
                  <a:pt x="740740" y="502412"/>
                </a:lnTo>
                <a:lnTo>
                  <a:pt x="740740" y="558774"/>
                </a:lnTo>
                <a:lnTo>
                  <a:pt x="735698" y="567410"/>
                </a:lnTo>
                <a:lnTo>
                  <a:pt x="722020" y="607009"/>
                </a:lnTo>
                <a:lnTo>
                  <a:pt x="716927" y="613575"/>
                </a:lnTo>
                <a:lnTo>
                  <a:pt x="712114" y="620064"/>
                </a:lnTo>
                <a:lnTo>
                  <a:pt x="707021" y="626148"/>
                </a:lnTo>
                <a:lnTo>
                  <a:pt x="701141" y="631482"/>
                </a:lnTo>
                <a:lnTo>
                  <a:pt x="665467" y="665238"/>
                </a:lnTo>
                <a:lnTo>
                  <a:pt x="632625" y="701713"/>
                </a:lnTo>
                <a:lnTo>
                  <a:pt x="569506" y="777875"/>
                </a:lnTo>
                <a:lnTo>
                  <a:pt x="536257" y="815073"/>
                </a:lnTo>
                <a:lnTo>
                  <a:pt x="527189" y="824064"/>
                </a:lnTo>
                <a:lnTo>
                  <a:pt x="518337" y="833526"/>
                </a:lnTo>
                <a:lnTo>
                  <a:pt x="509587" y="843153"/>
                </a:lnTo>
                <a:lnTo>
                  <a:pt x="482117" y="872871"/>
                </a:lnTo>
                <a:lnTo>
                  <a:pt x="463537" y="893279"/>
                </a:lnTo>
                <a:lnTo>
                  <a:pt x="445490" y="914374"/>
                </a:lnTo>
                <a:lnTo>
                  <a:pt x="399491" y="974090"/>
                </a:lnTo>
                <a:lnTo>
                  <a:pt x="368769" y="1009827"/>
                </a:lnTo>
                <a:lnTo>
                  <a:pt x="336829" y="1044473"/>
                </a:lnTo>
                <a:lnTo>
                  <a:pt x="304419" y="1078572"/>
                </a:lnTo>
                <a:lnTo>
                  <a:pt x="268465" y="1114818"/>
                </a:lnTo>
                <a:lnTo>
                  <a:pt x="246100" y="1128966"/>
                </a:lnTo>
                <a:lnTo>
                  <a:pt x="241782" y="1128242"/>
                </a:lnTo>
                <a:lnTo>
                  <a:pt x="238175" y="1127531"/>
                </a:lnTo>
                <a:lnTo>
                  <a:pt x="236016" y="1125359"/>
                </a:lnTo>
                <a:lnTo>
                  <a:pt x="233146" y="1121765"/>
                </a:lnTo>
                <a:lnTo>
                  <a:pt x="224421" y="1111821"/>
                </a:lnTo>
                <a:lnTo>
                  <a:pt x="216306" y="1101521"/>
                </a:lnTo>
                <a:lnTo>
                  <a:pt x="208330" y="1091095"/>
                </a:lnTo>
                <a:lnTo>
                  <a:pt x="200025" y="1080731"/>
                </a:lnTo>
                <a:lnTo>
                  <a:pt x="186397" y="1061300"/>
                </a:lnTo>
                <a:lnTo>
                  <a:pt x="172567" y="1041857"/>
                </a:lnTo>
                <a:lnTo>
                  <a:pt x="144576" y="1002982"/>
                </a:lnTo>
                <a:lnTo>
                  <a:pt x="136550" y="993000"/>
                </a:lnTo>
                <a:lnTo>
                  <a:pt x="129540" y="982548"/>
                </a:lnTo>
                <a:lnTo>
                  <a:pt x="113322" y="946023"/>
                </a:lnTo>
                <a:lnTo>
                  <a:pt x="113258" y="938733"/>
                </a:lnTo>
                <a:lnTo>
                  <a:pt x="116408" y="928916"/>
                </a:lnTo>
                <a:lnTo>
                  <a:pt x="145300" y="900023"/>
                </a:lnTo>
                <a:lnTo>
                  <a:pt x="217754" y="843127"/>
                </a:lnTo>
                <a:lnTo>
                  <a:pt x="255460" y="819391"/>
                </a:lnTo>
                <a:lnTo>
                  <a:pt x="280441" y="806996"/>
                </a:lnTo>
                <a:lnTo>
                  <a:pt x="304685" y="793661"/>
                </a:lnTo>
                <a:lnTo>
                  <a:pt x="328256" y="779513"/>
                </a:lnTo>
                <a:lnTo>
                  <a:pt x="376148" y="748766"/>
                </a:lnTo>
                <a:lnTo>
                  <a:pt x="400532" y="733450"/>
                </a:lnTo>
                <a:lnTo>
                  <a:pt x="424929" y="718820"/>
                </a:lnTo>
                <a:lnTo>
                  <a:pt x="449859" y="704926"/>
                </a:lnTo>
                <a:lnTo>
                  <a:pt x="492988" y="682459"/>
                </a:lnTo>
                <a:lnTo>
                  <a:pt x="535178" y="657948"/>
                </a:lnTo>
                <a:lnTo>
                  <a:pt x="618337" y="607720"/>
                </a:lnTo>
                <a:lnTo>
                  <a:pt x="720572" y="555891"/>
                </a:lnTo>
                <a:lnTo>
                  <a:pt x="724179" y="554456"/>
                </a:lnTo>
                <a:lnTo>
                  <a:pt x="728497" y="555891"/>
                </a:lnTo>
                <a:lnTo>
                  <a:pt x="729208" y="555891"/>
                </a:lnTo>
                <a:lnTo>
                  <a:pt x="730656" y="556615"/>
                </a:lnTo>
                <a:lnTo>
                  <a:pt x="731380" y="556615"/>
                </a:lnTo>
                <a:lnTo>
                  <a:pt x="740740" y="558774"/>
                </a:lnTo>
                <a:lnTo>
                  <a:pt x="740740" y="502412"/>
                </a:lnTo>
                <a:lnTo>
                  <a:pt x="737806" y="502742"/>
                </a:lnTo>
                <a:lnTo>
                  <a:pt x="730656" y="504774"/>
                </a:lnTo>
                <a:lnTo>
                  <a:pt x="706132" y="517613"/>
                </a:lnTo>
                <a:lnTo>
                  <a:pt x="632739" y="555167"/>
                </a:lnTo>
                <a:lnTo>
                  <a:pt x="590435" y="579805"/>
                </a:lnTo>
                <a:lnTo>
                  <a:pt x="465696" y="654519"/>
                </a:lnTo>
                <a:lnTo>
                  <a:pt x="299732" y="750366"/>
                </a:lnTo>
                <a:lnTo>
                  <a:pt x="258584" y="775068"/>
                </a:lnTo>
                <a:lnTo>
                  <a:pt x="217830" y="800620"/>
                </a:lnTo>
                <a:lnTo>
                  <a:pt x="177622" y="827303"/>
                </a:lnTo>
                <a:lnTo>
                  <a:pt x="138099" y="855383"/>
                </a:lnTo>
                <a:lnTo>
                  <a:pt x="103543" y="883119"/>
                </a:lnTo>
                <a:lnTo>
                  <a:pt x="73304" y="915149"/>
                </a:lnTo>
                <a:lnTo>
                  <a:pt x="62953" y="935570"/>
                </a:lnTo>
                <a:lnTo>
                  <a:pt x="64490" y="946023"/>
                </a:lnTo>
                <a:lnTo>
                  <a:pt x="70421" y="957618"/>
                </a:lnTo>
                <a:lnTo>
                  <a:pt x="97840" y="997978"/>
                </a:lnTo>
                <a:lnTo>
                  <a:pt x="125984" y="1038186"/>
                </a:lnTo>
                <a:lnTo>
                  <a:pt x="154038" y="1078814"/>
                </a:lnTo>
                <a:lnTo>
                  <a:pt x="181140" y="1120419"/>
                </a:lnTo>
                <a:lnTo>
                  <a:pt x="206502" y="1163523"/>
                </a:lnTo>
                <a:lnTo>
                  <a:pt x="208661" y="1166406"/>
                </a:lnTo>
                <a:lnTo>
                  <a:pt x="214426" y="1174330"/>
                </a:lnTo>
                <a:lnTo>
                  <a:pt x="220903" y="1178636"/>
                </a:lnTo>
                <a:lnTo>
                  <a:pt x="228828" y="1180807"/>
                </a:lnTo>
                <a:lnTo>
                  <a:pt x="236461" y="1181468"/>
                </a:lnTo>
                <a:lnTo>
                  <a:pt x="244119" y="1180096"/>
                </a:lnTo>
                <a:lnTo>
                  <a:pt x="294195" y="1134021"/>
                </a:lnTo>
                <a:lnTo>
                  <a:pt x="329793" y="1097000"/>
                </a:lnTo>
                <a:lnTo>
                  <a:pt x="364655" y="1059180"/>
                </a:lnTo>
                <a:lnTo>
                  <a:pt x="398348" y="1020076"/>
                </a:lnTo>
                <a:lnTo>
                  <a:pt x="430415" y="979220"/>
                </a:lnTo>
                <a:lnTo>
                  <a:pt x="453339" y="949515"/>
                </a:lnTo>
                <a:lnTo>
                  <a:pt x="477748" y="920813"/>
                </a:lnTo>
                <a:lnTo>
                  <a:pt x="503516" y="893064"/>
                </a:lnTo>
                <a:lnTo>
                  <a:pt x="530504" y="866190"/>
                </a:lnTo>
                <a:lnTo>
                  <a:pt x="535990" y="860069"/>
                </a:lnTo>
                <a:lnTo>
                  <a:pt x="546989" y="848880"/>
                </a:lnTo>
                <a:lnTo>
                  <a:pt x="552119" y="843127"/>
                </a:lnTo>
                <a:lnTo>
                  <a:pt x="680250" y="696277"/>
                </a:lnTo>
                <a:lnTo>
                  <a:pt x="693534" y="682866"/>
                </a:lnTo>
                <a:lnTo>
                  <a:pt x="707694" y="669378"/>
                </a:lnTo>
                <a:lnTo>
                  <a:pt x="723074" y="657110"/>
                </a:lnTo>
                <a:lnTo>
                  <a:pt x="740016" y="647319"/>
                </a:lnTo>
                <a:lnTo>
                  <a:pt x="745058" y="645883"/>
                </a:lnTo>
                <a:lnTo>
                  <a:pt x="749376" y="643001"/>
                </a:lnTo>
                <a:lnTo>
                  <a:pt x="753694" y="639406"/>
                </a:lnTo>
                <a:lnTo>
                  <a:pt x="764057" y="631240"/>
                </a:lnTo>
                <a:lnTo>
                  <a:pt x="772414" y="622046"/>
                </a:lnTo>
                <a:lnTo>
                  <a:pt x="776973" y="610565"/>
                </a:lnTo>
                <a:lnTo>
                  <a:pt x="776008" y="595312"/>
                </a:lnTo>
                <a:lnTo>
                  <a:pt x="775614" y="588556"/>
                </a:lnTo>
                <a:lnTo>
                  <a:pt x="777722" y="581012"/>
                </a:lnTo>
                <a:lnTo>
                  <a:pt x="780770" y="573328"/>
                </a:lnTo>
                <a:lnTo>
                  <a:pt x="783209" y="565975"/>
                </a:lnTo>
                <a:lnTo>
                  <a:pt x="784821" y="559308"/>
                </a:lnTo>
                <a:lnTo>
                  <a:pt x="786091" y="554456"/>
                </a:lnTo>
                <a:lnTo>
                  <a:pt x="788073" y="547052"/>
                </a:lnTo>
                <a:lnTo>
                  <a:pt x="789698" y="540778"/>
                </a:lnTo>
                <a:lnTo>
                  <a:pt x="790613" y="529640"/>
                </a:lnTo>
                <a:close/>
              </a:path>
              <a:path w="923925" h="1645920">
                <a:moveTo>
                  <a:pt x="923886" y="743191"/>
                </a:moveTo>
                <a:lnTo>
                  <a:pt x="922528" y="740295"/>
                </a:lnTo>
                <a:lnTo>
                  <a:pt x="917257" y="734949"/>
                </a:lnTo>
                <a:lnTo>
                  <a:pt x="910653" y="731558"/>
                </a:lnTo>
                <a:lnTo>
                  <a:pt x="906335" y="731558"/>
                </a:lnTo>
                <a:lnTo>
                  <a:pt x="903452" y="732282"/>
                </a:lnTo>
                <a:lnTo>
                  <a:pt x="895108" y="733310"/>
                </a:lnTo>
                <a:lnTo>
                  <a:pt x="866013" y="758329"/>
                </a:lnTo>
                <a:lnTo>
                  <a:pt x="866013" y="866190"/>
                </a:lnTo>
                <a:lnTo>
                  <a:pt x="864577" y="871943"/>
                </a:lnTo>
                <a:lnTo>
                  <a:pt x="863130" y="876261"/>
                </a:lnTo>
                <a:lnTo>
                  <a:pt x="861695" y="881303"/>
                </a:lnTo>
                <a:lnTo>
                  <a:pt x="859917" y="887984"/>
                </a:lnTo>
                <a:lnTo>
                  <a:pt x="857821" y="894181"/>
                </a:lnTo>
                <a:lnTo>
                  <a:pt x="855306" y="900239"/>
                </a:lnTo>
                <a:lnTo>
                  <a:pt x="852335" y="906500"/>
                </a:lnTo>
                <a:lnTo>
                  <a:pt x="834555" y="950988"/>
                </a:lnTo>
                <a:lnTo>
                  <a:pt x="819099" y="996416"/>
                </a:lnTo>
                <a:lnTo>
                  <a:pt x="805535" y="1042581"/>
                </a:lnTo>
                <a:lnTo>
                  <a:pt x="793394" y="1089215"/>
                </a:lnTo>
                <a:lnTo>
                  <a:pt x="782243" y="1136180"/>
                </a:lnTo>
                <a:lnTo>
                  <a:pt x="771690" y="1182966"/>
                </a:lnTo>
                <a:lnTo>
                  <a:pt x="768337" y="1197000"/>
                </a:lnTo>
                <a:lnTo>
                  <a:pt x="764844" y="1210957"/>
                </a:lnTo>
                <a:lnTo>
                  <a:pt x="761352" y="1224788"/>
                </a:lnTo>
                <a:lnTo>
                  <a:pt x="758012" y="1238402"/>
                </a:lnTo>
                <a:lnTo>
                  <a:pt x="746683" y="1285049"/>
                </a:lnTo>
                <a:lnTo>
                  <a:pt x="733818" y="1331620"/>
                </a:lnTo>
                <a:lnTo>
                  <a:pt x="719899" y="1378051"/>
                </a:lnTo>
                <a:lnTo>
                  <a:pt x="703529" y="1430451"/>
                </a:lnTo>
                <a:lnTo>
                  <a:pt x="691057" y="1470215"/>
                </a:lnTo>
                <a:lnTo>
                  <a:pt x="670623" y="1524762"/>
                </a:lnTo>
                <a:lnTo>
                  <a:pt x="659358" y="1551622"/>
                </a:lnTo>
                <a:lnTo>
                  <a:pt x="648576" y="1578216"/>
                </a:lnTo>
                <a:lnTo>
                  <a:pt x="643724" y="1584794"/>
                </a:lnTo>
                <a:lnTo>
                  <a:pt x="637946" y="1589290"/>
                </a:lnTo>
                <a:lnTo>
                  <a:pt x="631355" y="1591475"/>
                </a:lnTo>
                <a:lnTo>
                  <a:pt x="624103" y="1591170"/>
                </a:lnTo>
                <a:lnTo>
                  <a:pt x="617613" y="1589011"/>
                </a:lnTo>
                <a:lnTo>
                  <a:pt x="611136" y="1587576"/>
                </a:lnTo>
                <a:lnTo>
                  <a:pt x="606094" y="1584693"/>
                </a:lnTo>
                <a:lnTo>
                  <a:pt x="600341" y="1581810"/>
                </a:lnTo>
                <a:lnTo>
                  <a:pt x="562851" y="1556702"/>
                </a:lnTo>
                <a:lnTo>
                  <a:pt x="525094" y="1532051"/>
                </a:lnTo>
                <a:lnTo>
                  <a:pt x="449859" y="1483893"/>
                </a:lnTo>
                <a:lnTo>
                  <a:pt x="445541" y="1481023"/>
                </a:lnTo>
                <a:lnTo>
                  <a:pt x="441223" y="1476705"/>
                </a:lnTo>
                <a:lnTo>
                  <a:pt x="437616" y="1474546"/>
                </a:lnTo>
                <a:lnTo>
                  <a:pt x="431495" y="1467040"/>
                </a:lnTo>
                <a:lnTo>
                  <a:pt x="428078" y="1458709"/>
                </a:lnTo>
                <a:lnTo>
                  <a:pt x="427088" y="1449844"/>
                </a:lnTo>
                <a:lnTo>
                  <a:pt x="428256" y="1440700"/>
                </a:lnTo>
                <a:lnTo>
                  <a:pt x="430415" y="1433499"/>
                </a:lnTo>
                <a:lnTo>
                  <a:pt x="433298" y="1427022"/>
                </a:lnTo>
                <a:lnTo>
                  <a:pt x="438340" y="1421980"/>
                </a:lnTo>
                <a:lnTo>
                  <a:pt x="447433" y="1405712"/>
                </a:lnTo>
                <a:lnTo>
                  <a:pt x="507479" y="1313268"/>
                </a:lnTo>
                <a:lnTo>
                  <a:pt x="538988" y="1267879"/>
                </a:lnTo>
                <a:lnTo>
                  <a:pt x="634898" y="1131125"/>
                </a:lnTo>
                <a:lnTo>
                  <a:pt x="663600" y="1093254"/>
                </a:lnTo>
                <a:lnTo>
                  <a:pt x="678929" y="1075143"/>
                </a:lnTo>
                <a:lnTo>
                  <a:pt x="693940" y="1056970"/>
                </a:lnTo>
                <a:lnTo>
                  <a:pt x="848728" y="859713"/>
                </a:lnTo>
                <a:lnTo>
                  <a:pt x="850887" y="856830"/>
                </a:lnTo>
                <a:lnTo>
                  <a:pt x="854494" y="853948"/>
                </a:lnTo>
                <a:lnTo>
                  <a:pt x="858812" y="854671"/>
                </a:lnTo>
                <a:lnTo>
                  <a:pt x="860247" y="855383"/>
                </a:lnTo>
                <a:lnTo>
                  <a:pt x="861695" y="855383"/>
                </a:lnTo>
                <a:lnTo>
                  <a:pt x="863130" y="856830"/>
                </a:lnTo>
                <a:lnTo>
                  <a:pt x="863854" y="858989"/>
                </a:lnTo>
                <a:lnTo>
                  <a:pt x="865289" y="862584"/>
                </a:lnTo>
                <a:lnTo>
                  <a:pt x="866013" y="866190"/>
                </a:lnTo>
                <a:lnTo>
                  <a:pt x="866013" y="758329"/>
                </a:lnTo>
                <a:lnTo>
                  <a:pt x="857999" y="769366"/>
                </a:lnTo>
                <a:lnTo>
                  <a:pt x="849947" y="780999"/>
                </a:lnTo>
                <a:lnTo>
                  <a:pt x="842251" y="792759"/>
                </a:lnTo>
                <a:lnTo>
                  <a:pt x="831481" y="808278"/>
                </a:lnTo>
                <a:lnTo>
                  <a:pt x="801217" y="853224"/>
                </a:lnTo>
                <a:lnTo>
                  <a:pt x="737933" y="940701"/>
                </a:lnTo>
                <a:lnTo>
                  <a:pt x="705929" y="983830"/>
                </a:lnTo>
                <a:lnTo>
                  <a:pt x="673061" y="1026007"/>
                </a:lnTo>
                <a:lnTo>
                  <a:pt x="659587" y="1042022"/>
                </a:lnTo>
                <a:lnTo>
                  <a:pt x="646315" y="1057973"/>
                </a:lnTo>
                <a:lnTo>
                  <a:pt x="633463" y="1074318"/>
                </a:lnTo>
                <a:lnTo>
                  <a:pt x="621220" y="1091526"/>
                </a:lnTo>
                <a:lnTo>
                  <a:pt x="588746" y="1136180"/>
                </a:lnTo>
                <a:lnTo>
                  <a:pt x="523697" y="1226096"/>
                </a:lnTo>
                <a:lnTo>
                  <a:pt x="459219" y="1316151"/>
                </a:lnTo>
                <a:lnTo>
                  <a:pt x="426554" y="1363853"/>
                </a:lnTo>
                <a:lnTo>
                  <a:pt x="394423" y="1412621"/>
                </a:lnTo>
                <a:lnTo>
                  <a:pt x="382866" y="1438249"/>
                </a:lnTo>
                <a:lnTo>
                  <a:pt x="380022" y="1444307"/>
                </a:lnTo>
                <a:lnTo>
                  <a:pt x="376783" y="1460512"/>
                </a:lnTo>
                <a:lnTo>
                  <a:pt x="377939" y="1472387"/>
                </a:lnTo>
                <a:lnTo>
                  <a:pt x="383552" y="1481569"/>
                </a:lnTo>
                <a:lnTo>
                  <a:pt x="393700" y="1489659"/>
                </a:lnTo>
                <a:lnTo>
                  <a:pt x="466864" y="1536192"/>
                </a:lnTo>
                <a:lnTo>
                  <a:pt x="503148" y="1560029"/>
                </a:lnTo>
                <a:lnTo>
                  <a:pt x="538416" y="1585417"/>
                </a:lnTo>
                <a:lnTo>
                  <a:pt x="550100" y="1594104"/>
                </a:lnTo>
                <a:lnTo>
                  <a:pt x="562267" y="1601978"/>
                </a:lnTo>
                <a:lnTo>
                  <a:pt x="574548" y="1609305"/>
                </a:lnTo>
                <a:lnTo>
                  <a:pt x="586651" y="1616367"/>
                </a:lnTo>
                <a:lnTo>
                  <a:pt x="599592" y="1624088"/>
                </a:lnTo>
                <a:lnTo>
                  <a:pt x="612482" y="1631137"/>
                </a:lnTo>
                <a:lnTo>
                  <a:pt x="625221" y="1637639"/>
                </a:lnTo>
                <a:lnTo>
                  <a:pt x="637768" y="1643722"/>
                </a:lnTo>
                <a:lnTo>
                  <a:pt x="639940" y="1643722"/>
                </a:lnTo>
                <a:lnTo>
                  <a:pt x="642099" y="1644446"/>
                </a:lnTo>
                <a:lnTo>
                  <a:pt x="643534" y="1644446"/>
                </a:lnTo>
                <a:lnTo>
                  <a:pt x="652589" y="1645310"/>
                </a:lnTo>
                <a:lnTo>
                  <a:pt x="660908" y="1642745"/>
                </a:lnTo>
                <a:lnTo>
                  <a:pt x="667727" y="1637055"/>
                </a:lnTo>
                <a:lnTo>
                  <a:pt x="672338" y="1628609"/>
                </a:lnTo>
                <a:lnTo>
                  <a:pt x="673773" y="1624291"/>
                </a:lnTo>
                <a:lnTo>
                  <a:pt x="681088" y="1593481"/>
                </a:lnTo>
                <a:lnTo>
                  <a:pt x="681685" y="1591475"/>
                </a:lnTo>
                <a:lnTo>
                  <a:pt x="690156" y="1563001"/>
                </a:lnTo>
                <a:lnTo>
                  <a:pt x="701103" y="1533474"/>
                </a:lnTo>
                <a:lnTo>
                  <a:pt x="714095" y="1505496"/>
                </a:lnTo>
                <a:lnTo>
                  <a:pt x="716534" y="1499120"/>
                </a:lnTo>
                <a:lnTo>
                  <a:pt x="718591" y="1492808"/>
                </a:lnTo>
                <a:lnTo>
                  <a:pt x="720369" y="1486369"/>
                </a:lnTo>
                <a:lnTo>
                  <a:pt x="722020" y="1479575"/>
                </a:lnTo>
                <a:lnTo>
                  <a:pt x="736968" y="1430362"/>
                </a:lnTo>
                <a:lnTo>
                  <a:pt x="751420" y="1381010"/>
                </a:lnTo>
                <a:lnTo>
                  <a:pt x="765390" y="1331277"/>
                </a:lnTo>
                <a:lnTo>
                  <a:pt x="778751" y="1281315"/>
                </a:lnTo>
                <a:lnTo>
                  <a:pt x="791438" y="1231138"/>
                </a:lnTo>
                <a:lnTo>
                  <a:pt x="803376" y="1180807"/>
                </a:lnTo>
                <a:lnTo>
                  <a:pt x="812685" y="1137234"/>
                </a:lnTo>
                <a:lnTo>
                  <a:pt x="822807" y="1094054"/>
                </a:lnTo>
                <a:lnTo>
                  <a:pt x="834555" y="1051420"/>
                </a:lnTo>
                <a:lnTo>
                  <a:pt x="848728" y="1009459"/>
                </a:lnTo>
                <a:lnTo>
                  <a:pt x="864590" y="965415"/>
                </a:lnTo>
                <a:lnTo>
                  <a:pt x="882205" y="921715"/>
                </a:lnTo>
                <a:lnTo>
                  <a:pt x="900366" y="878154"/>
                </a:lnTo>
                <a:lnTo>
                  <a:pt x="910069" y="853948"/>
                </a:lnTo>
                <a:lnTo>
                  <a:pt x="917854" y="834517"/>
                </a:lnTo>
                <a:lnTo>
                  <a:pt x="918578" y="830910"/>
                </a:lnTo>
                <a:lnTo>
                  <a:pt x="922172" y="828751"/>
                </a:lnTo>
                <a:lnTo>
                  <a:pt x="922896" y="825144"/>
                </a:lnTo>
                <a:lnTo>
                  <a:pt x="923620" y="822274"/>
                </a:lnTo>
                <a:lnTo>
                  <a:pt x="923886" y="821855"/>
                </a:lnTo>
                <a:lnTo>
                  <a:pt x="923886" y="812698"/>
                </a:lnTo>
                <a:lnTo>
                  <a:pt x="920394" y="799338"/>
                </a:lnTo>
                <a:lnTo>
                  <a:pt x="920457" y="784390"/>
                </a:lnTo>
                <a:lnTo>
                  <a:pt x="922807" y="769302"/>
                </a:lnTo>
                <a:lnTo>
                  <a:pt x="923886" y="763625"/>
                </a:lnTo>
                <a:lnTo>
                  <a:pt x="923886" y="743191"/>
                </a:lnTo>
                <a:close/>
              </a:path>
            </a:pathLst>
          </a:custGeom>
          <a:solidFill>
            <a:srgbClr val="798AC5"/>
          </a:solidFill>
        </p:spPr>
        <p:txBody>
          <a:bodyPr wrap="square" lIns="0" tIns="0" rIns="0" bIns="0" rtlCol="0"/>
          <a:lstStyle/>
          <a:p>
            <a:endParaRPr dirty="0"/>
          </a:p>
        </p:txBody>
      </p:sp>
      <p:sp>
        <p:nvSpPr>
          <p:cNvPr id="6" name="TextBox 5">
            <a:extLst>
              <a:ext uri="{FF2B5EF4-FFF2-40B4-BE49-F238E27FC236}">
                <a16:creationId xmlns:a16="http://schemas.microsoft.com/office/drawing/2014/main" id="{8182045B-059B-47B4-C853-77326B05CC11}"/>
              </a:ext>
            </a:extLst>
          </p:cNvPr>
          <p:cNvSpPr txBox="1"/>
          <p:nvPr/>
        </p:nvSpPr>
        <p:spPr>
          <a:xfrm>
            <a:off x="6134619" y="4235450"/>
            <a:ext cx="6019800" cy="2062103"/>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Name -:  Ranshul Kumar Jayant</a:t>
            </a:r>
          </a:p>
          <a:p>
            <a:r>
              <a:rPr lang="en-US" sz="3200" b="1" dirty="0">
                <a:latin typeface="Times New Roman" panose="02020603050405020304" pitchFamily="18" charset="0"/>
                <a:cs typeface="Times New Roman" panose="02020603050405020304" pitchFamily="18" charset="0"/>
              </a:rPr>
              <a:t>Roll No. -: 2021380</a:t>
            </a:r>
          </a:p>
          <a:p>
            <a:r>
              <a:rPr lang="en-US" sz="3200" b="1" dirty="0">
                <a:latin typeface="Times New Roman" panose="02020603050405020304" pitchFamily="18" charset="0"/>
                <a:cs typeface="Times New Roman" panose="02020603050405020304" pitchFamily="18" charset="0"/>
              </a:rPr>
              <a:t>Section -:  D </a:t>
            </a:r>
          </a:p>
          <a:p>
            <a:r>
              <a:rPr lang="en-US" sz="3200" b="1" dirty="0">
                <a:latin typeface="Times New Roman" panose="02020603050405020304" pitchFamily="18" charset="0"/>
                <a:cs typeface="Times New Roman" panose="02020603050405020304" pitchFamily="18" charset="0"/>
              </a:rPr>
              <a:t>Branch -:  Computer Science </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B5C28A7-0CB5-F882-98B3-FCC7A1D5283B}"/>
              </a:ext>
            </a:extLst>
          </p:cNvPr>
          <p:cNvSpPr txBox="1"/>
          <p:nvPr/>
        </p:nvSpPr>
        <p:spPr>
          <a:xfrm>
            <a:off x="5842131" y="7054360"/>
            <a:ext cx="6324081"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Mentor -:  Mr. </a:t>
            </a:r>
            <a:r>
              <a:rPr lang="en-US" sz="4000" b="1" dirty="0" err="1">
                <a:latin typeface="Times New Roman" panose="02020603050405020304" pitchFamily="18" charset="0"/>
                <a:cs typeface="Times New Roman" panose="02020603050405020304" pitchFamily="18" charset="0"/>
              </a:rPr>
              <a:t>Kireet</a:t>
            </a:r>
            <a:r>
              <a:rPr lang="en-US" sz="4000" b="1" dirty="0">
                <a:latin typeface="Times New Roman" panose="02020603050405020304" pitchFamily="18" charset="0"/>
                <a:cs typeface="Times New Roman" panose="02020603050405020304" pitchFamily="18" charset="0"/>
              </a:rPr>
              <a:t> Joshi </a:t>
            </a:r>
            <a:endParaRPr lang="en-IN"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2BF4CC-03D0-BFAB-8371-50F50FE2A919}"/>
              </a:ext>
            </a:extLst>
          </p:cNvPr>
          <p:cNvSpPr txBox="1"/>
          <p:nvPr/>
        </p:nvSpPr>
        <p:spPr>
          <a:xfrm>
            <a:off x="3054350" y="654050"/>
            <a:ext cx="12954000" cy="923330"/>
          </a:xfrm>
          <a:prstGeom prst="rect">
            <a:avLst/>
          </a:prstGeom>
          <a:noFill/>
        </p:spPr>
        <p:txBody>
          <a:bodyPr wrap="square" rtlCol="0">
            <a:spAutoFit/>
          </a:bodyPr>
          <a:lstStyle/>
          <a:p>
            <a:pPr algn="ctr"/>
            <a:r>
              <a:rPr lang="en-US" sz="5400" b="1" dirty="0">
                <a:solidFill>
                  <a:schemeClr val="accent2">
                    <a:lumMod val="75000"/>
                  </a:schemeClr>
                </a:solidFill>
                <a:effectLst>
                  <a:outerShdw blurRad="38100" dist="38100" dir="2700000" algn="tl">
                    <a:srgbClr val="000000">
                      <a:alpha val="43137"/>
                    </a:srgbClr>
                  </a:outerShdw>
                </a:effectLst>
              </a:rPr>
              <a:t>GRAPH OF LSTM AND LINEAR REGRESSION </a:t>
            </a:r>
            <a:endParaRPr lang="en-IN" sz="5400" b="1" dirty="0">
              <a:solidFill>
                <a:schemeClr val="accent2">
                  <a:lumMod val="75000"/>
                </a:schemeClr>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A2CD86CD-4D38-2E96-34A5-7B1F3A5A029F}"/>
              </a:ext>
            </a:extLst>
          </p:cNvPr>
          <p:cNvPicPr>
            <a:picLocks noChangeAspect="1"/>
          </p:cNvPicPr>
          <p:nvPr/>
        </p:nvPicPr>
        <p:blipFill>
          <a:blip r:embed="rId2"/>
          <a:stretch>
            <a:fillRect/>
          </a:stretch>
        </p:blipFill>
        <p:spPr>
          <a:xfrm>
            <a:off x="8823896" y="1797050"/>
            <a:ext cx="9150233" cy="6324600"/>
          </a:xfrm>
          <a:prstGeom prst="rect">
            <a:avLst/>
          </a:prstGeom>
        </p:spPr>
      </p:pic>
      <p:pic>
        <p:nvPicPr>
          <p:cNvPr id="6" name="Picture 5">
            <a:extLst>
              <a:ext uri="{FF2B5EF4-FFF2-40B4-BE49-F238E27FC236}">
                <a16:creationId xmlns:a16="http://schemas.microsoft.com/office/drawing/2014/main" id="{EB6B56A5-8CDD-92BE-6475-4F98612B4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71" y="1797050"/>
            <a:ext cx="8170230" cy="6324600"/>
          </a:xfrm>
          <a:prstGeom prst="rect">
            <a:avLst/>
          </a:prstGeom>
        </p:spPr>
      </p:pic>
      <p:sp>
        <p:nvSpPr>
          <p:cNvPr id="7" name="TextBox 6">
            <a:extLst>
              <a:ext uri="{FF2B5EF4-FFF2-40B4-BE49-F238E27FC236}">
                <a16:creationId xmlns:a16="http://schemas.microsoft.com/office/drawing/2014/main" id="{994C3CCE-34AF-4FC5-DAB9-18FA755D030C}"/>
              </a:ext>
            </a:extLst>
          </p:cNvPr>
          <p:cNvSpPr txBox="1"/>
          <p:nvPr/>
        </p:nvSpPr>
        <p:spPr>
          <a:xfrm>
            <a:off x="1911350" y="8241040"/>
            <a:ext cx="5867400" cy="523220"/>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rPr>
              <a:t>LSTM ACTUAL VS PREDICTED PRICE</a:t>
            </a:r>
            <a:endParaRPr lang="en-IN" sz="2800" b="1" u="sng" dirty="0">
              <a:effectLst>
                <a:outerShdw blurRad="38100" dist="38100" dir="2700000" algn="tl">
                  <a:srgbClr val="000000">
                    <a:alpha val="43137"/>
                  </a:srgbClr>
                </a:outerShdw>
              </a:effectLst>
            </a:endParaRPr>
          </a:p>
        </p:txBody>
      </p:sp>
      <p:sp>
        <p:nvSpPr>
          <p:cNvPr id="9" name="TextBox 8">
            <a:extLst>
              <a:ext uri="{FF2B5EF4-FFF2-40B4-BE49-F238E27FC236}">
                <a16:creationId xmlns:a16="http://schemas.microsoft.com/office/drawing/2014/main" id="{FE201FB4-C852-6B4A-BA9B-93D3CBE559EE}"/>
              </a:ext>
            </a:extLst>
          </p:cNvPr>
          <p:cNvSpPr txBox="1"/>
          <p:nvPr/>
        </p:nvSpPr>
        <p:spPr>
          <a:xfrm>
            <a:off x="9585837" y="8287206"/>
            <a:ext cx="7626350" cy="954107"/>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rPr>
              <a:t>LINEAR REGRESSION ACTUAL VS PREDICTED PRICE</a:t>
            </a:r>
            <a:endParaRPr lang="en-IN" sz="2800" b="1" u="sng" dirty="0">
              <a:effectLst>
                <a:outerShdw blurRad="38100" dist="38100" dir="2700000" algn="tl">
                  <a:srgbClr val="000000">
                    <a:alpha val="43137"/>
                  </a:srgbClr>
                </a:outerShdw>
              </a:effectLst>
            </a:endParaRPr>
          </a:p>
          <a:p>
            <a:endParaRPr lang="en-IN" sz="2800" dirty="0"/>
          </a:p>
        </p:txBody>
      </p:sp>
    </p:spTree>
    <p:extLst>
      <p:ext uri="{BB962C8B-B14F-4D97-AF65-F5344CB8AC3E}">
        <p14:creationId xmlns:p14="http://schemas.microsoft.com/office/powerpoint/2010/main" val="2687181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dirty="0"/>
          </a:p>
        </p:txBody>
      </p:sp>
      <p:pic>
        <p:nvPicPr>
          <p:cNvPr id="3" name="object 3"/>
          <p:cNvPicPr/>
          <p:nvPr/>
        </p:nvPicPr>
        <p:blipFill>
          <a:blip r:embed="rId2" cstate="print"/>
          <a:stretch>
            <a:fillRect/>
          </a:stretch>
        </p:blipFill>
        <p:spPr>
          <a:xfrm>
            <a:off x="16356203" y="7886698"/>
            <a:ext cx="1931757" cy="2400300"/>
          </a:xfrm>
          <a:prstGeom prst="rect">
            <a:avLst/>
          </a:prstGeom>
        </p:spPr>
      </p:pic>
      <p:grpSp>
        <p:nvGrpSpPr>
          <p:cNvPr id="4" name="object 4"/>
          <p:cNvGrpSpPr/>
          <p:nvPr/>
        </p:nvGrpSpPr>
        <p:grpSpPr>
          <a:xfrm>
            <a:off x="-359" y="0"/>
            <a:ext cx="17545050" cy="2281555"/>
            <a:chOff x="-359" y="0"/>
            <a:chExt cx="17545050" cy="2281555"/>
          </a:xfrm>
        </p:grpSpPr>
        <p:sp>
          <p:nvSpPr>
            <p:cNvPr id="5" name="object 5"/>
            <p:cNvSpPr/>
            <p:nvPr/>
          </p:nvSpPr>
          <p:spPr>
            <a:xfrm>
              <a:off x="743759" y="280"/>
              <a:ext cx="16800830" cy="1073150"/>
            </a:xfrm>
            <a:custGeom>
              <a:avLst/>
              <a:gdLst/>
              <a:ahLst/>
              <a:cxnLst/>
              <a:rect l="l" t="t" r="r" b="b"/>
              <a:pathLst>
                <a:path w="16800830" h="1073150">
                  <a:moveTo>
                    <a:pt x="9454839" y="924560"/>
                  </a:moveTo>
                  <a:lnTo>
                    <a:pt x="8729996" y="924560"/>
                  </a:lnTo>
                  <a:lnTo>
                    <a:pt x="8741483" y="946150"/>
                  </a:lnTo>
                  <a:lnTo>
                    <a:pt x="8751147" y="962660"/>
                  </a:lnTo>
                  <a:lnTo>
                    <a:pt x="8759055" y="974090"/>
                  </a:lnTo>
                  <a:lnTo>
                    <a:pt x="8765277" y="980440"/>
                  </a:lnTo>
                  <a:lnTo>
                    <a:pt x="8792633" y="999490"/>
                  </a:lnTo>
                  <a:lnTo>
                    <a:pt x="8819714" y="1019810"/>
                  </a:lnTo>
                  <a:lnTo>
                    <a:pt x="8826708" y="1031240"/>
                  </a:lnTo>
                  <a:lnTo>
                    <a:pt x="8821650" y="1036320"/>
                  </a:lnTo>
                  <a:lnTo>
                    <a:pt x="8812574" y="1040130"/>
                  </a:lnTo>
                  <a:lnTo>
                    <a:pt x="8807516" y="1045210"/>
                  </a:lnTo>
                  <a:lnTo>
                    <a:pt x="8814510" y="1056640"/>
                  </a:lnTo>
                  <a:lnTo>
                    <a:pt x="8836182" y="1073150"/>
                  </a:lnTo>
                  <a:lnTo>
                    <a:pt x="8849343" y="1073150"/>
                  </a:lnTo>
                  <a:lnTo>
                    <a:pt x="8862081" y="1066800"/>
                  </a:lnTo>
                  <a:lnTo>
                    <a:pt x="8895522" y="1052830"/>
                  </a:lnTo>
                  <a:lnTo>
                    <a:pt x="8990935" y="1022350"/>
                  </a:lnTo>
                  <a:lnTo>
                    <a:pt x="9047746" y="1007110"/>
                  </a:lnTo>
                  <a:lnTo>
                    <a:pt x="9107186" y="991870"/>
                  </a:lnTo>
                  <a:lnTo>
                    <a:pt x="9166675" y="977900"/>
                  </a:lnTo>
                  <a:lnTo>
                    <a:pt x="9223633" y="965200"/>
                  </a:lnTo>
                  <a:lnTo>
                    <a:pt x="9275479" y="955040"/>
                  </a:lnTo>
                  <a:lnTo>
                    <a:pt x="9319634" y="947420"/>
                  </a:lnTo>
                  <a:lnTo>
                    <a:pt x="9353515" y="943610"/>
                  </a:lnTo>
                  <a:lnTo>
                    <a:pt x="9411553" y="943610"/>
                  </a:lnTo>
                  <a:lnTo>
                    <a:pt x="9435523" y="933450"/>
                  </a:lnTo>
                  <a:lnTo>
                    <a:pt x="9454839" y="924560"/>
                  </a:lnTo>
                  <a:close/>
                </a:path>
                <a:path w="16800830" h="1073150">
                  <a:moveTo>
                    <a:pt x="16217134" y="864870"/>
                  </a:moveTo>
                  <a:lnTo>
                    <a:pt x="14834823" y="864870"/>
                  </a:lnTo>
                  <a:lnTo>
                    <a:pt x="14870041" y="886460"/>
                  </a:lnTo>
                  <a:lnTo>
                    <a:pt x="14908843" y="906780"/>
                  </a:lnTo>
                  <a:lnTo>
                    <a:pt x="14950851" y="925830"/>
                  </a:lnTo>
                  <a:lnTo>
                    <a:pt x="14995688" y="943610"/>
                  </a:lnTo>
                  <a:lnTo>
                    <a:pt x="15042976" y="958850"/>
                  </a:lnTo>
                  <a:lnTo>
                    <a:pt x="15316534" y="989330"/>
                  </a:lnTo>
                  <a:lnTo>
                    <a:pt x="15366943" y="1004570"/>
                  </a:lnTo>
                  <a:lnTo>
                    <a:pt x="15417745" y="1014730"/>
                  </a:lnTo>
                  <a:lnTo>
                    <a:pt x="15468798" y="1021080"/>
                  </a:lnTo>
                  <a:lnTo>
                    <a:pt x="15622021" y="1036320"/>
                  </a:lnTo>
                  <a:lnTo>
                    <a:pt x="15672640" y="1043940"/>
                  </a:lnTo>
                  <a:lnTo>
                    <a:pt x="15722793" y="1054100"/>
                  </a:lnTo>
                  <a:lnTo>
                    <a:pt x="15772337" y="1069340"/>
                  </a:lnTo>
                  <a:lnTo>
                    <a:pt x="15803873" y="1060450"/>
                  </a:lnTo>
                  <a:lnTo>
                    <a:pt x="15840433" y="1046480"/>
                  </a:lnTo>
                  <a:lnTo>
                    <a:pt x="15881409" y="1029970"/>
                  </a:lnTo>
                  <a:lnTo>
                    <a:pt x="15926197" y="1010920"/>
                  </a:lnTo>
                  <a:lnTo>
                    <a:pt x="16024781" y="963930"/>
                  </a:lnTo>
                  <a:lnTo>
                    <a:pt x="16077365" y="937260"/>
                  </a:lnTo>
                  <a:lnTo>
                    <a:pt x="16186088" y="881380"/>
                  </a:lnTo>
                  <a:lnTo>
                    <a:pt x="16217134" y="864870"/>
                  </a:lnTo>
                  <a:close/>
                </a:path>
                <a:path w="16800830" h="1073150">
                  <a:moveTo>
                    <a:pt x="9411553" y="943610"/>
                  </a:moveTo>
                  <a:lnTo>
                    <a:pt x="9353515" y="943610"/>
                  </a:lnTo>
                  <a:lnTo>
                    <a:pt x="9357110" y="951230"/>
                  </a:lnTo>
                  <a:lnTo>
                    <a:pt x="9364310" y="953770"/>
                  </a:lnTo>
                  <a:lnTo>
                    <a:pt x="9373670" y="953770"/>
                  </a:lnTo>
                  <a:lnTo>
                    <a:pt x="9399568" y="948690"/>
                  </a:lnTo>
                  <a:lnTo>
                    <a:pt x="9411553" y="943610"/>
                  </a:lnTo>
                  <a:close/>
                </a:path>
                <a:path w="16800830" h="1073150">
                  <a:moveTo>
                    <a:pt x="8075340" y="852170"/>
                  </a:moveTo>
                  <a:lnTo>
                    <a:pt x="7333911" y="852170"/>
                  </a:lnTo>
                  <a:lnTo>
                    <a:pt x="7371365" y="873760"/>
                  </a:lnTo>
                  <a:lnTo>
                    <a:pt x="7414024" y="892810"/>
                  </a:lnTo>
                  <a:lnTo>
                    <a:pt x="7461020" y="908050"/>
                  </a:lnTo>
                  <a:lnTo>
                    <a:pt x="7511484" y="922020"/>
                  </a:lnTo>
                  <a:lnTo>
                    <a:pt x="7564546" y="933450"/>
                  </a:lnTo>
                  <a:lnTo>
                    <a:pt x="7619337" y="942340"/>
                  </a:lnTo>
                  <a:lnTo>
                    <a:pt x="7674990" y="946150"/>
                  </a:lnTo>
                  <a:lnTo>
                    <a:pt x="7730633" y="948690"/>
                  </a:lnTo>
                  <a:lnTo>
                    <a:pt x="7757874" y="948690"/>
                  </a:lnTo>
                  <a:lnTo>
                    <a:pt x="7766638" y="947420"/>
                  </a:lnTo>
                  <a:lnTo>
                    <a:pt x="7771687" y="932180"/>
                  </a:lnTo>
                  <a:lnTo>
                    <a:pt x="7792466" y="920750"/>
                  </a:lnTo>
                  <a:lnTo>
                    <a:pt x="7824452" y="914400"/>
                  </a:lnTo>
                  <a:lnTo>
                    <a:pt x="7863120" y="911860"/>
                  </a:lnTo>
                  <a:lnTo>
                    <a:pt x="7989598" y="911860"/>
                  </a:lnTo>
                  <a:lnTo>
                    <a:pt x="8023883" y="891540"/>
                  </a:lnTo>
                  <a:lnTo>
                    <a:pt x="8075340" y="852170"/>
                  </a:lnTo>
                  <a:close/>
                </a:path>
                <a:path w="16800830" h="1073150">
                  <a:moveTo>
                    <a:pt x="10088447" y="760730"/>
                  </a:moveTo>
                  <a:lnTo>
                    <a:pt x="8347675" y="760730"/>
                  </a:lnTo>
                  <a:lnTo>
                    <a:pt x="8389605" y="767080"/>
                  </a:lnTo>
                  <a:lnTo>
                    <a:pt x="8434724" y="784860"/>
                  </a:lnTo>
                  <a:lnTo>
                    <a:pt x="8481903" y="810260"/>
                  </a:lnTo>
                  <a:lnTo>
                    <a:pt x="8530011" y="839470"/>
                  </a:lnTo>
                  <a:lnTo>
                    <a:pt x="8624490" y="901700"/>
                  </a:lnTo>
                  <a:lnTo>
                    <a:pt x="8668601" y="928370"/>
                  </a:lnTo>
                  <a:lnTo>
                    <a:pt x="8709117" y="947420"/>
                  </a:lnTo>
                  <a:lnTo>
                    <a:pt x="8729996" y="924560"/>
                  </a:lnTo>
                  <a:lnTo>
                    <a:pt x="9454839" y="924560"/>
                  </a:lnTo>
                  <a:lnTo>
                    <a:pt x="9541196" y="885190"/>
                  </a:lnTo>
                  <a:lnTo>
                    <a:pt x="9612710" y="855980"/>
                  </a:lnTo>
                  <a:lnTo>
                    <a:pt x="9646651" y="843280"/>
                  </a:lnTo>
                  <a:lnTo>
                    <a:pt x="9682997" y="831850"/>
                  </a:lnTo>
                  <a:lnTo>
                    <a:pt x="9721813" y="819150"/>
                  </a:lnTo>
                  <a:lnTo>
                    <a:pt x="9763164" y="808990"/>
                  </a:lnTo>
                  <a:lnTo>
                    <a:pt x="9807116" y="797560"/>
                  </a:lnTo>
                  <a:lnTo>
                    <a:pt x="9853732" y="788670"/>
                  </a:lnTo>
                  <a:lnTo>
                    <a:pt x="9903078" y="779780"/>
                  </a:lnTo>
                  <a:lnTo>
                    <a:pt x="9955218" y="772160"/>
                  </a:lnTo>
                  <a:lnTo>
                    <a:pt x="10010218" y="765810"/>
                  </a:lnTo>
                  <a:lnTo>
                    <a:pt x="10088447" y="760730"/>
                  </a:lnTo>
                  <a:close/>
                </a:path>
                <a:path w="16800830" h="1073150">
                  <a:moveTo>
                    <a:pt x="7989598" y="911860"/>
                  </a:moveTo>
                  <a:lnTo>
                    <a:pt x="7882208" y="911860"/>
                  </a:lnTo>
                  <a:lnTo>
                    <a:pt x="7920112" y="916940"/>
                  </a:lnTo>
                  <a:lnTo>
                    <a:pt x="7937986" y="920750"/>
                  </a:lnTo>
                  <a:lnTo>
                    <a:pt x="7943028" y="920750"/>
                  </a:lnTo>
                  <a:lnTo>
                    <a:pt x="7947346" y="922020"/>
                  </a:lnTo>
                  <a:lnTo>
                    <a:pt x="7952388" y="922020"/>
                  </a:lnTo>
                  <a:lnTo>
                    <a:pt x="7987456" y="913130"/>
                  </a:lnTo>
                  <a:lnTo>
                    <a:pt x="7989598" y="911860"/>
                  </a:lnTo>
                  <a:close/>
                </a:path>
                <a:path w="16800830" h="1073150">
                  <a:moveTo>
                    <a:pt x="16344107" y="798830"/>
                  </a:moveTo>
                  <a:lnTo>
                    <a:pt x="14517323" y="798830"/>
                  </a:lnTo>
                  <a:lnTo>
                    <a:pt x="14542644" y="801370"/>
                  </a:lnTo>
                  <a:lnTo>
                    <a:pt x="14571869" y="810260"/>
                  </a:lnTo>
                  <a:lnTo>
                    <a:pt x="14677065" y="847090"/>
                  </a:lnTo>
                  <a:lnTo>
                    <a:pt x="14714903" y="858520"/>
                  </a:lnTo>
                  <a:lnTo>
                    <a:pt x="14753170" y="867410"/>
                  </a:lnTo>
                  <a:lnTo>
                    <a:pt x="14791008" y="869950"/>
                  </a:lnTo>
                  <a:lnTo>
                    <a:pt x="14802212" y="869950"/>
                  </a:lnTo>
                  <a:lnTo>
                    <a:pt x="14824048" y="867410"/>
                  </a:lnTo>
                  <a:lnTo>
                    <a:pt x="14834823" y="864870"/>
                  </a:lnTo>
                  <a:lnTo>
                    <a:pt x="16217134" y="864870"/>
                  </a:lnTo>
                  <a:lnTo>
                    <a:pt x="16241015" y="852170"/>
                  </a:lnTo>
                  <a:lnTo>
                    <a:pt x="16344107" y="798830"/>
                  </a:lnTo>
                  <a:close/>
                </a:path>
                <a:path w="16800830" h="1073150">
                  <a:moveTo>
                    <a:pt x="10421891" y="746760"/>
                  </a:moveTo>
                  <a:lnTo>
                    <a:pt x="5186874" y="746760"/>
                  </a:lnTo>
                  <a:lnTo>
                    <a:pt x="5902557" y="868680"/>
                  </a:lnTo>
                  <a:lnTo>
                    <a:pt x="6087868" y="853440"/>
                  </a:lnTo>
                  <a:lnTo>
                    <a:pt x="6189195" y="843280"/>
                  </a:lnTo>
                  <a:lnTo>
                    <a:pt x="6243474" y="836930"/>
                  </a:lnTo>
                  <a:lnTo>
                    <a:pt x="6391588" y="816610"/>
                  </a:lnTo>
                  <a:lnTo>
                    <a:pt x="6436850" y="808990"/>
                  </a:lnTo>
                  <a:lnTo>
                    <a:pt x="6482318" y="802640"/>
                  </a:lnTo>
                  <a:lnTo>
                    <a:pt x="6528235" y="797560"/>
                  </a:lnTo>
                  <a:lnTo>
                    <a:pt x="8213799" y="797560"/>
                  </a:lnTo>
                  <a:lnTo>
                    <a:pt x="8250471" y="788670"/>
                  </a:lnTo>
                  <a:lnTo>
                    <a:pt x="8284984" y="775970"/>
                  </a:lnTo>
                  <a:lnTo>
                    <a:pt x="8320307" y="764540"/>
                  </a:lnTo>
                  <a:lnTo>
                    <a:pt x="8333725" y="762000"/>
                  </a:lnTo>
                  <a:lnTo>
                    <a:pt x="8340667" y="762000"/>
                  </a:lnTo>
                  <a:lnTo>
                    <a:pt x="8347675" y="760730"/>
                  </a:lnTo>
                  <a:lnTo>
                    <a:pt x="10088447" y="760730"/>
                  </a:lnTo>
                  <a:lnTo>
                    <a:pt x="10129056" y="758190"/>
                  </a:lnTo>
                  <a:lnTo>
                    <a:pt x="10442257" y="758190"/>
                  </a:lnTo>
                  <a:lnTo>
                    <a:pt x="10421891" y="746760"/>
                  </a:lnTo>
                  <a:close/>
                </a:path>
                <a:path w="16800830" h="1073150">
                  <a:moveTo>
                    <a:pt x="7215651" y="853440"/>
                  </a:moveTo>
                  <a:lnTo>
                    <a:pt x="7107724" y="853440"/>
                  </a:lnTo>
                  <a:lnTo>
                    <a:pt x="7161114" y="854710"/>
                  </a:lnTo>
                  <a:lnTo>
                    <a:pt x="7215651" y="853440"/>
                  </a:lnTo>
                  <a:close/>
                </a:path>
                <a:path w="16800830" h="1073150">
                  <a:moveTo>
                    <a:pt x="8213799" y="797560"/>
                  </a:moveTo>
                  <a:lnTo>
                    <a:pt x="6528235" y="797560"/>
                  </a:lnTo>
                  <a:lnTo>
                    <a:pt x="6549111" y="807720"/>
                  </a:lnTo>
                  <a:lnTo>
                    <a:pt x="6615266" y="825500"/>
                  </a:lnTo>
                  <a:lnTo>
                    <a:pt x="6658445" y="831850"/>
                  </a:lnTo>
                  <a:lnTo>
                    <a:pt x="6706958" y="838200"/>
                  </a:lnTo>
                  <a:lnTo>
                    <a:pt x="6759757" y="843280"/>
                  </a:lnTo>
                  <a:lnTo>
                    <a:pt x="6815790" y="845820"/>
                  </a:lnTo>
                  <a:lnTo>
                    <a:pt x="6874007" y="849630"/>
                  </a:lnTo>
                  <a:lnTo>
                    <a:pt x="7051267" y="853440"/>
                  </a:lnTo>
                  <a:lnTo>
                    <a:pt x="7303670" y="853440"/>
                  </a:lnTo>
                  <a:lnTo>
                    <a:pt x="7333911" y="852170"/>
                  </a:lnTo>
                  <a:lnTo>
                    <a:pt x="8075340" y="852170"/>
                  </a:lnTo>
                  <a:lnTo>
                    <a:pt x="8098579" y="834390"/>
                  </a:lnTo>
                  <a:lnTo>
                    <a:pt x="8135727" y="811530"/>
                  </a:lnTo>
                  <a:lnTo>
                    <a:pt x="8171996" y="802640"/>
                  </a:lnTo>
                  <a:lnTo>
                    <a:pt x="8213799" y="797560"/>
                  </a:lnTo>
                  <a:close/>
                </a:path>
                <a:path w="16800830" h="1073150">
                  <a:moveTo>
                    <a:pt x="16800529" y="599440"/>
                  </a:moveTo>
                  <a:lnTo>
                    <a:pt x="11832467" y="599440"/>
                  </a:lnTo>
                  <a:lnTo>
                    <a:pt x="11871881" y="601980"/>
                  </a:lnTo>
                  <a:lnTo>
                    <a:pt x="11913312" y="605790"/>
                  </a:lnTo>
                  <a:lnTo>
                    <a:pt x="11956562" y="612140"/>
                  </a:lnTo>
                  <a:lnTo>
                    <a:pt x="12001433" y="621030"/>
                  </a:lnTo>
                  <a:lnTo>
                    <a:pt x="12095249" y="643890"/>
                  </a:lnTo>
                  <a:lnTo>
                    <a:pt x="12143798" y="657860"/>
                  </a:lnTo>
                  <a:lnTo>
                    <a:pt x="12193178" y="673100"/>
                  </a:lnTo>
                  <a:lnTo>
                    <a:pt x="12344324" y="722630"/>
                  </a:lnTo>
                  <a:lnTo>
                    <a:pt x="12395049" y="740410"/>
                  </a:lnTo>
                  <a:lnTo>
                    <a:pt x="12495829" y="773430"/>
                  </a:lnTo>
                  <a:lnTo>
                    <a:pt x="12594396" y="803910"/>
                  </a:lnTo>
                  <a:lnTo>
                    <a:pt x="12642355" y="817880"/>
                  </a:lnTo>
                  <a:lnTo>
                    <a:pt x="12689169" y="829310"/>
                  </a:lnTo>
                  <a:lnTo>
                    <a:pt x="12734638" y="839470"/>
                  </a:lnTo>
                  <a:lnTo>
                    <a:pt x="12778566" y="848360"/>
                  </a:lnTo>
                  <a:lnTo>
                    <a:pt x="12814168" y="825500"/>
                  </a:lnTo>
                  <a:lnTo>
                    <a:pt x="12853855" y="807720"/>
                  </a:lnTo>
                  <a:lnTo>
                    <a:pt x="12897391" y="793750"/>
                  </a:lnTo>
                  <a:lnTo>
                    <a:pt x="12944539" y="782320"/>
                  </a:lnTo>
                  <a:lnTo>
                    <a:pt x="12995062" y="775970"/>
                  </a:lnTo>
                  <a:lnTo>
                    <a:pt x="13048725" y="770890"/>
                  </a:lnTo>
                  <a:lnTo>
                    <a:pt x="13105289" y="768350"/>
                  </a:lnTo>
                  <a:lnTo>
                    <a:pt x="13164519" y="767080"/>
                  </a:lnTo>
                  <a:lnTo>
                    <a:pt x="13994837" y="767080"/>
                  </a:lnTo>
                  <a:lnTo>
                    <a:pt x="14050480" y="755650"/>
                  </a:lnTo>
                  <a:lnTo>
                    <a:pt x="14111939" y="749300"/>
                  </a:lnTo>
                  <a:lnTo>
                    <a:pt x="14192886" y="744220"/>
                  </a:lnTo>
                  <a:lnTo>
                    <a:pt x="14230936" y="740410"/>
                  </a:lnTo>
                  <a:lnTo>
                    <a:pt x="14264593" y="732790"/>
                  </a:lnTo>
                  <a:lnTo>
                    <a:pt x="14272594" y="730250"/>
                  </a:lnTo>
                  <a:lnTo>
                    <a:pt x="16478888" y="730250"/>
                  </a:lnTo>
                  <a:lnTo>
                    <a:pt x="16540299" y="701040"/>
                  </a:lnTo>
                  <a:lnTo>
                    <a:pt x="16579477" y="683260"/>
                  </a:lnTo>
                  <a:lnTo>
                    <a:pt x="16643206" y="659130"/>
                  </a:lnTo>
                  <a:lnTo>
                    <a:pt x="16736204" y="643890"/>
                  </a:lnTo>
                  <a:lnTo>
                    <a:pt x="16769628" y="636270"/>
                  </a:lnTo>
                  <a:lnTo>
                    <a:pt x="16800529" y="631190"/>
                  </a:lnTo>
                  <a:lnTo>
                    <a:pt x="16800529" y="599440"/>
                  </a:lnTo>
                  <a:close/>
                </a:path>
                <a:path w="16800830" h="1073150">
                  <a:moveTo>
                    <a:pt x="16800529" y="0"/>
                  </a:moveTo>
                  <a:lnTo>
                    <a:pt x="0" y="0"/>
                  </a:lnTo>
                  <a:lnTo>
                    <a:pt x="0" y="786130"/>
                  </a:lnTo>
                  <a:lnTo>
                    <a:pt x="23762" y="786130"/>
                  </a:lnTo>
                  <a:lnTo>
                    <a:pt x="73474" y="787400"/>
                  </a:lnTo>
                  <a:lnTo>
                    <a:pt x="125313" y="791210"/>
                  </a:lnTo>
                  <a:lnTo>
                    <a:pt x="178677" y="797560"/>
                  </a:lnTo>
                  <a:lnTo>
                    <a:pt x="232961" y="805180"/>
                  </a:lnTo>
                  <a:lnTo>
                    <a:pt x="341868" y="817880"/>
                  </a:lnTo>
                  <a:lnTo>
                    <a:pt x="395282" y="822960"/>
                  </a:lnTo>
                  <a:lnTo>
                    <a:pt x="414057" y="824230"/>
                  </a:lnTo>
                  <a:lnTo>
                    <a:pt x="432630" y="824230"/>
                  </a:lnTo>
                  <a:lnTo>
                    <a:pt x="451068" y="825500"/>
                  </a:lnTo>
                  <a:lnTo>
                    <a:pt x="469437" y="825500"/>
                  </a:lnTo>
                  <a:lnTo>
                    <a:pt x="522167" y="824230"/>
                  </a:lnTo>
                  <a:lnTo>
                    <a:pt x="573943" y="821690"/>
                  </a:lnTo>
                  <a:lnTo>
                    <a:pt x="624984" y="817880"/>
                  </a:lnTo>
                  <a:lnTo>
                    <a:pt x="675510" y="811530"/>
                  </a:lnTo>
                  <a:lnTo>
                    <a:pt x="725740" y="806450"/>
                  </a:lnTo>
                  <a:lnTo>
                    <a:pt x="826188" y="793750"/>
                  </a:lnTo>
                  <a:lnTo>
                    <a:pt x="1034256" y="773430"/>
                  </a:lnTo>
                  <a:lnTo>
                    <a:pt x="1086682" y="767080"/>
                  </a:lnTo>
                  <a:lnTo>
                    <a:pt x="1138770" y="759460"/>
                  </a:lnTo>
                  <a:lnTo>
                    <a:pt x="1190598" y="753110"/>
                  </a:lnTo>
                  <a:lnTo>
                    <a:pt x="1242245" y="745490"/>
                  </a:lnTo>
                  <a:lnTo>
                    <a:pt x="1293788" y="739140"/>
                  </a:lnTo>
                  <a:lnTo>
                    <a:pt x="1345306" y="734060"/>
                  </a:lnTo>
                  <a:lnTo>
                    <a:pt x="1448575" y="726440"/>
                  </a:lnTo>
                  <a:lnTo>
                    <a:pt x="1748444" y="726440"/>
                  </a:lnTo>
                  <a:lnTo>
                    <a:pt x="1784340" y="717550"/>
                  </a:lnTo>
                  <a:lnTo>
                    <a:pt x="1832997" y="712470"/>
                  </a:lnTo>
                  <a:lnTo>
                    <a:pt x="1885610" y="709930"/>
                  </a:lnTo>
                  <a:lnTo>
                    <a:pt x="1938500" y="706120"/>
                  </a:lnTo>
                  <a:lnTo>
                    <a:pt x="1987990" y="697230"/>
                  </a:lnTo>
                  <a:lnTo>
                    <a:pt x="2030403" y="681990"/>
                  </a:lnTo>
                  <a:lnTo>
                    <a:pt x="2052213" y="650240"/>
                  </a:lnTo>
                  <a:lnTo>
                    <a:pt x="2088823" y="591820"/>
                  </a:lnTo>
                  <a:lnTo>
                    <a:pt x="2098081" y="581660"/>
                  </a:lnTo>
                  <a:lnTo>
                    <a:pt x="2147242" y="581660"/>
                  </a:lnTo>
                  <a:lnTo>
                    <a:pt x="2150099" y="580390"/>
                  </a:lnTo>
                  <a:lnTo>
                    <a:pt x="2183263" y="561340"/>
                  </a:lnTo>
                  <a:lnTo>
                    <a:pt x="2218312" y="539750"/>
                  </a:lnTo>
                  <a:lnTo>
                    <a:pt x="2288426" y="502920"/>
                  </a:lnTo>
                  <a:lnTo>
                    <a:pt x="2317239" y="490220"/>
                  </a:lnTo>
                  <a:lnTo>
                    <a:pt x="2338556" y="485140"/>
                  </a:lnTo>
                  <a:lnTo>
                    <a:pt x="9990447" y="485140"/>
                  </a:lnTo>
                  <a:lnTo>
                    <a:pt x="9986278" y="481330"/>
                  </a:lnTo>
                  <a:lnTo>
                    <a:pt x="10006550" y="462280"/>
                  </a:lnTo>
                  <a:lnTo>
                    <a:pt x="10226395" y="462280"/>
                  </a:lnTo>
                  <a:lnTo>
                    <a:pt x="10251445" y="443230"/>
                  </a:lnTo>
                  <a:lnTo>
                    <a:pt x="10277758" y="424180"/>
                  </a:lnTo>
                  <a:lnTo>
                    <a:pt x="10309673" y="406400"/>
                  </a:lnTo>
                  <a:lnTo>
                    <a:pt x="10311108" y="405130"/>
                  </a:lnTo>
                  <a:lnTo>
                    <a:pt x="16800529" y="405130"/>
                  </a:lnTo>
                  <a:lnTo>
                    <a:pt x="16800529" y="0"/>
                  </a:lnTo>
                  <a:close/>
                </a:path>
                <a:path w="16800830" h="1073150">
                  <a:moveTo>
                    <a:pt x="13994837" y="767080"/>
                  </a:moveTo>
                  <a:lnTo>
                    <a:pt x="13214660" y="767080"/>
                  </a:lnTo>
                  <a:lnTo>
                    <a:pt x="13266274" y="768350"/>
                  </a:lnTo>
                  <a:lnTo>
                    <a:pt x="13319247" y="770890"/>
                  </a:lnTo>
                  <a:lnTo>
                    <a:pt x="13428820" y="773430"/>
                  </a:lnTo>
                  <a:lnTo>
                    <a:pt x="13485192" y="775970"/>
                  </a:lnTo>
                  <a:lnTo>
                    <a:pt x="13542471" y="775970"/>
                  </a:lnTo>
                  <a:lnTo>
                    <a:pt x="13590029" y="783590"/>
                  </a:lnTo>
                  <a:lnTo>
                    <a:pt x="13637654" y="789940"/>
                  </a:lnTo>
                  <a:lnTo>
                    <a:pt x="13780663" y="811530"/>
                  </a:lnTo>
                  <a:lnTo>
                    <a:pt x="13828288" y="817880"/>
                  </a:lnTo>
                  <a:lnTo>
                    <a:pt x="13875846" y="825500"/>
                  </a:lnTo>
                  <a:lnTo>
                    <a:pt x="13906215" y="802640"/>
                  </a:lnTo>
                  <a:lnTo>
                    <a:pt x="13946314" y="782320"/>
                  </a:lnTo>
                  <a:lnTo>
                    <a:pt x="13994837" y="767080"/>
                  </a:lnTo>
                  <a:close/>
                </a:path>
                <a:path w="16800830" h="1073150">
                  <a:moveTo>
                    <a:pt x="16478888" y="730250"/>
                  </a:moveTo>
                  <a:lnTo>
                    <a:pt x="14286945" y="730250"/>
                  </a:lnTo>
                  <a:lnTo>
                    <a:pt x="14310813" y="732790"/>
                  </a:lnTo>
                  <a:lnTo>
                    <a:pt x="14334919" y="741680"/>
                  </a:lnTo>
                  <a:lnTo>
                    <a:pt x="14359168" y="753110"/>
                  </a:lnTo>
                  <a:lnTo>
                    <a:pt x="14383465" y="767080"/>
                  </a:lnTo>
                  <a:lnTo>
                    <a:pt x="14406752" y="781050"/>
                  </a:lnTo>
                  <a:lnTo>
                    <a:pt x="14430217" y="793750"/>
                  </a:lnTo>
                  <a:lnTo>
                    <a:pt x="14453706" y="802640"/>
                  </a:lnTo>
                  <a:lnTo>
                    <a:pt x="14477064" y="806450"/>
                  </a:lnTo>
                  <a:lnTo>
                    <a:pt x="14484176" y="806450"/>
                  </a:lnTo>
                  <a:lnTo>
                    <a:pt x="14491415" y="805180"/>
                  </a:lnTo>
                  <a:lnTo>
                    <a:pt x="14498654" y="802640"/>
                  </a:lnTo>
                  <a:lnTo>
                    <a:pt x="14504369" y="800100"/>
                  </a:lnTo>
                  <a:lnTo>
                    <a:pt x="14510846" y="798830"/>
                  </a:lnTo>
                  <a:lnTo>
                    <a:pt x="16344107" y="798830"/>
                  </a:lnTo>
                  <a:lnTo>
                    <a:pt x="16450344" y="744220"/>
                  </a:lnTo>
                  <a:lnTo>
                    <a:pt x="16478888" y="730250"/>
                  </a:lnTo>
                  <a:close/>
                </a:path>
                <a:path w="16800830" h="1073150">
                  <a:moveTo>
                    <a:pt x="10442257" y="758190"/>
                  </a:moveTo>
                  <a:lnTo>
                    <a:pt x="10236115" y="758190"/>
                  </a:lnTo>
                  <a:lnTo>
                    <a:pt x="10280467" y="759460"/>
                  </a:lnTo>
                  <a:lnTo>
                    <a:pt x="10373191" y="764540"/>
                  </a:lnTo>
                  <a:lnTo>
                    <a:pt x="10471674" y="774700"/>
                  </a:lnTo>
                  <a:lnTo>
                    <a:pt x="10442257" y="758190"/>
                  </a:lnTo>
                  <a:close/>
                </a:path>
                <a:path w="16800830" h="1073150">
                  <a:moveTo>
                    <a:pt x="10326849" y="693420"/>
                  </a:moveTo>
                  <a:lnTo>
                    <a:pt x="4214156" y="693420"/>
                  </a:lnTo>
                  <a:lnTo>
                    <a:pt x="4257709" y="708660"/>
                  </a:lnTo>
                  <a:lnTo>
                    <a:pt x="4302667" y="721360"/>
                  </a:lnTo>
                  <a:lnTo>
                    <a:pt x="4348901" y="732790"/>
                  </a:lnTo>
                  <a:lnTo>
                    <a:pt x="4396282" y="742950"/>
                  </a:lnTo>
                  <a:lnTo>
                    <a:pt x="4444678" y="750570"/>
                  </a:lnTo>
                  <a:lnTo>
                    <a:pt x="4493960" y="756920"/>
                  </a:lnTo>
                  <a:lnTo>
                    <a:pt x="4543998" y="762000"/>
                  </a:lnTo>
                  <a:lnTo>
                    <a:pt x="4594663" y="765810"/>
                  </a:lnTo>
                  <a:lnTo>
                    <a:pt x="4645824" y="768350"/>
                  </a:lnTo>
                  <a:lnTo>
                    <a:pt x="4697353" y="769620"/>
                  </a:lnTo>
                  <a:lnTo>
                    <a:pt x="4798831" y="769620"/>
                  </a:lnTo>
                  <a:lnTo>
                    <a:pt x="4898128" y="767080"/>
                  </a:lnTo>
                  <a:lnTo>
                    <a:pt x="4996502" y="762000"/>
                  </a:lnTo>
                  <a:lnTo>
                    <a:pt x="5186874" y="746760"/>
                  </a:lnTo>
                  <a:lnTo>
                    <a:pt x="10421891" y="746760"/>
                  </a:lnTo>
                  <a:lnTo>
                    <a:pt x="10326849" y="693420"/>
                  </a:lnTo>
                  <a:close/>
                </a:path>
                <a:path w="16800830" h="1073150">
                  <a:moveTo>
                    <a:pt x="1748444" y="726440"/>
                  </a:moveTo>
                  <a:lnTo>
                    <a:pt x="1500483" y="726440"/>
                  </a:lnTo>
                  <a:lnTo>
                    <a:pt x="1553019" y="727710"/>
                  </a:lnTo>
                  <a:lnTo>
                    <a:pt x="1605961" y="730250"/>
                  </a:lnTo>
                  <a:lnTo>
                    <a:pt x="1659444" y="737870"/>
                  </a:lnTo>
                  <a:lnTo>
                    <a:pt x="1713602" y="746760"/>
                  </a:lnTo>
                  <a:lnTo>
                    <a:pt x="1743316" y="727710"/>
                  </a:lnTo>
                  <a:lnTo>
                    <a:pt x="1748444" y="726440"/>
                  </a:lnTo>
                  <a:close/>
                </a:path>
                <a:path w="16800830" h="1073150">
                  <a:moveTo>
                    <a:pt x="9990447" y="485140"/>
                  </a:moveTo>
                  <a:lnTo>
                    <a:pt x="2340715" y="485140"/>
                  </a:lnTo>
                  <a:lnTo>
                    <a:pt x="2369308" y="508000"/>
                  </a:lnTo>
                  <a:lnTo>
                    <a:pt x="2376479" y="533400"/>
                  </a:lnTo>
                  <a:lnTo>
                    <a:pt x="2372849" y="560070"/>
                  </a:lnTo>
                  <a:lnTo>
                    <a:pt x="2369040" y="586740"/>
                  </a:lnTo>
                  <a:lnTo>
                    <a:pt x="2375671" y="612140"/>
                  </a:lnTo>
                  <a:lnTo>
                    <a:pt x="2403364" y="635000"/>
                  </a:lnTo>
                  <a:lnTo>
                    <a:pt x="2421442" y="654050"/>
                  </a:lnTo>
                  <a:lnTo>
                    <a:pt x="2444852" y="687070"/>
                  </a:lnTo>
                  <a:lnTo>
                    <a:pt x="2469476" y="718820"/>
                  </a:lnTo>
                  <a:lnTo>
                    <a:pt x="2491197" y="734060"/>
                  </a:lnTo>
                  <a:lnTo>
                    <a:pt x="2507816" y="737870"/>
                  </a:lnTo>
                  <a:lnTo>
                    <a:pt x="2524228" y="740410"/>
                  </a:lnTo>
                  <a:lnTo>
                    <a:pt x="2540505" y="741680"/>
                  </a:lnTo>
                  <a:lnTo>
                    <a:pt x="2556717" y="741680"/>
                  </a:lnTo>
                  <a:lnTo>
                    <a:pt x="2610149" y="737870"/>
                  </a:lnTo>
                  <a:lnTo>
                    <a:pt x="2662578" y="725170"/>
                  </a:lnTo>
                  <a:lnTo>
                    <a:pt x="2714210" y="708660"/>
                  </a:lnTo>
                  <a:lnTo>
                    <a:pt x="2765252" y="688340"/>
                  </a:lnTo>
                  <a:lnTo>
                    <a:pt x="2858302" y="646430"/>
                  </a:lnTo>
                  <a:lnTo>
                    <a:pt x="2901330" y="628650"/>
                  </a:lnTo>
                  <a:lnTo>
                    <a:pt x="2945157" y="612140"/>
                  </a:lnTo>
                  <a:lnTo>
                    <a:pt x="2989944" y="599440"/>
                  </a:lnTo>
                  <a:lnTo>
                    <a:pt x="3035852" y="591820"/>
                  </a:lnTo>
                  <a:lnTo>
                    <a:pt x="3083043" y="588010"/>
                  </a:lnTo>
                  <a:lnTo>
                    <a:pt x="10141575" y="588010"/>
                  </a:lnTo>
                  <a:lnTo>
                    <a:pt x="10027971" y="519430"/>
                  </a:lnTo>
                  <a:lnTo>
                    <a:pt x="9990447" y="485140"/>
                  </a:lnTo>
                  <a:close/>
                </a:path>
                <a:path w="16800830" h="1073150">
                  <a:moveTo>
                    <a:pt x="11640584" y="656590"/>
                  </a:moveTo>
                  <a:lnTo>
                    <a:pt x="10907272" y="656590"/>
                  </a:lnTo>
                  <a:lnTo>
                    <a:pt x="10939409" y="675640"/>
                  </a:lnTo>
                  <a:lnTo>
                    <a:pt x="10981434" y="693420"/>
                  </a:lnTo>
                  <a:lnTo>
                    <a:pt x="11030448" y="708660"/>
                  </a:lnTo>
                  <a:lnTo>
                    <a:pt x="11083556" y="721360"/>
                  </a:lnTo>
                  <a:lnTo>
                    <a:pt x="11137861" y="730250"/>
                  </a:lnTo>
                  <a:lnTo>
                    <a:pt x="11190466" y="736600"/>
                  </a:lnTo>
                  <a:lnTo>
                    <a:pt x="11238475" y="737870"/>
                  </a:lnTo>
                  <a:lnTo>
                    <a:pt x="11263132" y="737870"/>
                  </a:lnTo>
                  <a:lnTo>
                    <a:pt x="11274315" y="736600"/>
                  </a:lnTo>
                  <a:lnTo>
                    <a:pt x="11284551" y="734060"/>
                  </a:lnTo>
                  <a:lnTo>
                    <a:pt x="11476179" y="708660"/>
                  </a:lnTo>
                  <a:lnTo>
                    <a:pt x="11521088" y="701040"/>
                  </a:lnTo>
                  <a:lnTo>
                    <a:pt x="11562477" y="690880"/>
                  </a:lnTo>
                  <a:lnTo>
                    <a:pt x="11602457" y="675640"/>
                  </a:lnTo>
                  <a:lnTo>
                    <a:pt x="11638252" y="657860"/>
                  </a:lnTo>
                  <a:lnTo>
                    <a:pt x="11640584" y="656590"/>
                  </a:lnTo>
                  <a:close/>
                </a:path>
                <a:path w="16800830" h="1073150">
                  <a:moveTo>
                    <a:pt x="16800529" y="405130"/>
                  </a:moveTo>
                  <a:lnTo>
                    <a:pt x="10315426" y="405130"/>
                  </a:lnTo>
                  <a:lnTo>
                    <a:pt x="10339473" y="419100"/>
                  </a:lnTo>
                  <a:lnTo>
                    <a:pt x="10366026" y="457200"/>
                  </a:lnTo>
                  <a:lnTo>
                    <a:pt x="10393361" y="510540"/>
                  </a:lnTo>
                  <a:lnTo>
                    <a:pt x="10419751" y="570230"/>
                  </a:lnTo>
                  <a:lnTo>
                    <a:pt x="10443470" y="626110"/>
                  </a:lnTo>
                  <a:lnTo>
                    <a:pt x="10462793" y="671830"/>
                  </a:lnTo>
                  <a:lnTo>
                    <a:pt x="10475992" y="698500"/>
                  </a:lnTo>
                  <a:lnTo>
                    <a:pt x="10505490" y="681990"/>
                  </a:lnTo>
                  <a:lnTo>
                    <a:pt x="10542951" y="670560"/>
                  </a:lnTo>
                  <a:lnTo>
                    <a:pt x="10586354" y="664210"/>
                  </a:lnTo>
                  <a:lnTo>
                    <a:pt x="10633676" y="661670"/>
                  </a:lnTo>
                  <a:lnTo>
                    <a:pt x="10894572" y="661670"/>
                  </a:lnTo>
                  <a:lnTo>
                    <a:pt x="10907272" y="656590"/>
                  </a:lnTo>
                  <a:lnTo>
                    <a:pt x="11640584" y="656590"/>
                  </a:lnTo>
                  <a:lnTo>
                    <a:pt x="11673238" y="638810"/>
                  </a:lnTo>
                  <a:lnTo>
                    <a:pt x="11710788" y="621030"/>
                  </a:lnTo>
                  <a:lnTo>
                    <a:pt x="11737905" y="612140"/>
                  </a:lnTo>
                  <a:lnTo>
                    <a:pt x="11767312" y="605790"/>
                  </a:lnTo>
                  <a:lnTo>
                    <a:pt x="11798878" y="600710"/>
                  </a:lnTo>
                  <a:lnTo>
                    <a:pt x="11832467" y="599440"/>
                  </a:lnTo>
                  <a:lnTo>
                    <a:pt x="16800529" y="599440"/>
                  </a:lnTo>
                  <a:lnTo>
                    <a:pt x="16800529" y="405130"/>
                  </a:lnTo>
                  <a:close/>
                </a:path>
                <a:path w="16800830" h="1073150">
                  <a:moveTo>
                    <a:pt x="10141575" y="588010"/>
                  </a:moveTo>
                  <a:lnTo>
                    <a:pt x="3083043" y="588010"/>
                  </a:lnTo>
                  <a:lnTo>
                    <a:pt x="3093742" y="589280"/>
                  </a:lnTo>
                  <a:lnTo>
                    <a:pt x="3104372" y="589280"/>
                  </a:lnTo>
                  <a:lnTo>
                    <a:pt x="3286480" y="609600"/>
                  </a:lnTo>
                  <a:lnTo>
                    <a:pt x="3338265" y="615950"/>
                  </a:lnTo>
                  <a:lnTo>
                    <a:pt x="3451302" y="628650"/>
                  </a:lnTo>
                  <a:lnTo>
                    <a:pt x="3511240" y="636270"/>
                  </a:lnTo>
                  <a:lnTo>
                    <a:pt x="3634668" y="648970"/>
                  </a:lnTo>
                  <a:lnTo>
                    <a:pt x="3696843" y="656590"/>
                  </a:lnTo>
                  <a:lnTo>
                    <a:pt x="3818831" y="669290"/>
                  </a:lnTo>
                  <a:lnTo>
                    <a:pt x="3877328" y="674370"/>
                  </a:lnTo>
                  <a:lnTo>
                    <a:pt x="3933286" y="680720"/>
                  </a:lnTo>
                  <a:lnTo>
                    <a:pt x="3986045" y="684530"/>
                  </a:lnTo>
                  <a:lnTo>
                    <a:pt x="4034950" y="689610"/>
                  </a:lnTo>
                  <a:lnTo>
                    <a:pt x="4118566" y="694690"/>
                  </a:lnTo>
                  <a:lnTo>
                    <a:pt x="4151962" y="697230"/>
                  </a:lnTo>
                  <a:lnTo>
                    <a:pt x="4192892" y="697230"/>
                  </a:lnTo>
                  <a:lnTo>
                    <a:pt x="4203535" y="695960"/>
                  </a:lnTo>
                  <a:lnTo>
                    <a:pt x="4210668" y="695960"/>
                  </a:lnTo>
                  <a:lnTo>
                    <a:pt x="4214156" y="693420"/>
                  </a:lnTo>
                  <a:lnTo>
                    <a:pt x="10326849" y="693420"/>
                  </a:lnTo>
                  <a:lnTo>
                    <a:pt x="10175235" y="608330"/>
                  </a:lnTo>
                  <a:lnTo>
                    <a:pt x="10141575" y="588010"/>
                  </a:lnTo>
                  <a:close/>
                </a:path>
                <a:path w="16800830" h="1073150">
                  <a:moveTo>
                    <a:pt x="10894572" y="661670"/>
                  </a:moveTo>
                  <a:lnTo>
                    <a:pt x="10633676" y="661670"/>
                  </a:lnTo>
                  <a:lnTo>
                    <a:pt x="10654193" y="674370"/>
                  </a:lnTo>
                  <a:lnTo>
                    <a:pt x="10681194" y="681990"/>
                  </a:lnTo>
                  <a:lnTo>
                    <a:pt x="10713055" y="687070"/>
                  </a:lnTo>
                  <a:lnTo>
                    <a:pt x="10748153" y="689610"/>
                  </a:lnTo>
                  <a:lnTo>
                    <a:pt x="10792861" y="687070"/>
                  </a:lnTo>
                  <a:lnTo>
                    <a:pt x="10836352" y="680720"/>
                  </a:lnTo>
                  <a:lnTo>
                    <a:pt x="10875523" y="669290"/>
                  </a:lnTo>
                  <a:lnTo>
                    <a:pt x="10894572" y="661670"/>
                  </a:lnTo>
                  <a:close/>
                </a:path>
                <a:path w="16800830" h="1073150">
                  <a:moveTo>
                    <a:pt x="2147242" y="581660"/>
                  </a:moveTo>
                  <a:lnTo>
                    <a:pt x="2100240" y="581660"/>
                  </a:lnTo>
                  <a:lnTo>
                    <a:pt x="2100240" y="586740"/>
                  </a:lnTo>
                  <a:lnTo>
                    <a:pt x="2098081" y="598170"/>
                  </a:lnTo>
                  <a:lnTo>
                    <a:pt x="2100240" y="598170"/>
                  </a:lnTo>
                  <a:lnTo>
                    <a:pt x="2121523" y="593090"/>
                  </a:lnTo>
                  <a:lnTo>
                    <a:pt x="2147242" y="581660"/>
                  </a:lnTo>
                  <a:close/>
                </a:path>
                <a:path w="16800830" h="1073150">
                  <a:moveTo>
                    <a:pt x="10226395" y="462280"/>
                  </a:moveTo>
                  <a:lnTo>
                    <a:pt x="10006550" y="462280"/>
                  </a:lnTo>
                  <a:lnTo>
                    <a:pt x="10020253" y="474980"/>
                  </a:lnTo>
                  <a:lnTo>
                    <a:pt x="10044892" y="483870"/>
                  </a:lnTo>
                  <a:lnTo>
                    <a:pt x="10076821" y="490220"/>
                  </a:lnTo>
                  <a:lnTo>
                    <a:pt x="10112391" y="491490"/>
                  </a:lnTo>
                  <a:lnTo>
                    <a:pt x="10134383" y="491490"/>
                  </a:lnTo>
                  <a:lnTo>
                    <a:pt x="10174862" y="485140"/>
                  </a:lnTo>
                  <a:lnTo>
                    <a:pt x="10224725" y="463550"/>
                  </a:lnTo>
                  <a:lnTo>
                    <a:pt x="10226395" y="462280"/>
                  </a:lnTo>
                  <a:close/>
                </a:path>
              </a:pathLst>
            </a:custGeom>
            <a:solidFill>
              <a:srgbClr val="FFFFFF"/>
            </a:solidFill>
          </p:spPr>
          <p:txBody>
            <a:bodyPr wrap="square" lIns="0" tIns="0" rIns="0" bIns="0" rtlCol="0"/>
            <a:lstStyle/>
            <a:p>
              <a:endParaRPr/>
            </a:p>
          </p:txBody>
        </p:sp>
        <p:sp>
          <p:nvSpPr>
            <p:cNvPr id="6" name="object 6"/>
            <p:cNvSpPr/>
            <p:nvPr/>
          </p:nvSpPr>
          <p:spPr>
            <a:xfrm>
              <a:off x="743759" y="723"/>
              <a:ext cx="16800830" cy="925830"/>
            </a:xfrm>
            <a:custGeom>
              <a:avLst/>
              <a:gdLst/>
              <a:ahLst/>
              <a:cxnLst/>
              <a:rect l="l" t="t" r="r" b="b"/>
              <a:pathLst>
                <a:path w="16800830" h="925830">
                  <a:moveTo>
                    <a:pt x="8351693" y="713740"/>
                  </a:moveTo>
                  <a:lnTo>
                    <a:pt x="7739269" y="713740"/>
                  </a:lnTo>
                  <a:lnTo>
                    <a:pt x="7768928" y="722630"/>
                  </a:lnTo>
                  <a:lnTo>
                    <a:pt x="7799394" y="746760"/>
                  </a:lnTo>
                  <a:lnTo>
                    <a:pt x="7830398" y="781050"/>
                  </a:lnTo>
                  <a:lnTo>
                    <a:pt x="7861672" y="820420"/>
                  </a:lnTo>
                  <a:lnTo>
                    <a:pt x="7883968" y="847090"/>
                  </a:lnTo>
                  <a:lnTo>
                    <a:pt x="7926671" y="894080"/>
                  </a:lnTo>
                  <a:lnTo>
                    <a:pt x="7966067" y="922020"/>
                  </a:lnTo>
                  <a:lnTo>
                    <a:pt x="7975701" y="925830"/>
                  </a:lnTo>
                  <a:lnTo>
                    <a:pt x="7991671" y="925830"/>
                  </a:lnTo>
                  <a:lnTo>
                    <a:pt x="7998206" y="924560"/>
                  </a:lnTo>
                  <a:lnTo>
                    <a:pt x="8004337" y="922020"/>
                  </a:lnTo>
                  <a:lnTo>
                    <a:pt x="8009995" y="918210"/>
                  </a:lnTo>
                  <a:lnTo>
                    <a:pt x="8017015" y="911860"/>
                  </a:lnTo>
                  <a:lnTo>
                    <a:pt x="8024035" y="906780"/>
                  </a:lnTo>
                  <a:lnTo>
                    <a:pt x="8051572" y="880110"/>
                  </a:lnTo>
                  <a:lnTo>
                    <a:pt x="8072632" y="843280"/>
                  </a:lnTo>
                  <a:lnTo>
                    <a:pt x="8140998" y="843280"/>
                  </a:lnTo>
                  <a:lnTo>
                    <a:pt x="8179082" y="820420"/>
                  </a:lnTo>
                  <a:lnTo>
                    <a:pt x="8273696" y="758190"/>
                  </a:lnTo>
                  <a:lnTo>
                    <a:pt x="8321821" y="728980"/>
                  </a:lnTo>
                  <a:lnTo>
                    <a:pt x="8351693" y="713740"/>
                  </a:lnTo>
                  <a:close/>
                </a:path>
                <a:path w="16800830" h="925830">
                  <a:moveTo>
                    <a:pt x="13097197" y="836930"/>
                  </a:moveTo>
                  <a:lnTo>
                    <a:pt x="12588447" y="836930"/>
                  </a:lnTo>
                  <a:lnTo>
                    <a:pt x="12623039" y="872490"/>
                  </a:lnTo>
                  <a:lnTo>
                    <a:pt x="12657535" y="910590"/>
                  </a:lnTo>
                  <a:lnTo>
                    <a:pt x="12685870" y="916940"/>
                  </a:lnTo>
                  <a:lnTo>
                    <a:pt x="12717241" y="922020"/>
                  </a:lnTo>
                  <a:lnTo>
                    <a:pt x="12750636" y="925830"/>
                  </a:lnTo>
                  <a:lnTo>
                    <a:pt x="12820289" y="925830"/>
                  </a:lnTo>
                  <a:lnTo>
                    <a:pt x="12890306" y="916940"/>
                  </a:lnTo>
                  <a:lnTo>
                    <a:pt x="12980978" y="892810"/>
                  </a:lnTo>
                  <a:lnTo>
                    <a:pt x="13031534" y="871220"/>
                  </a:lnTo>
                  <a:lnTo>
                    <a:pt x="13078161" y="847090"/>
                  </a:lnTo>
                  <a:lnTo>
                    <a:pt x="13097197" y="836930"/>
                  </a:lnTo>
                  <a:close/>
                </a:path>
                <a:path w="16800830" h="925830">
                  <a:moveTo>
                    <a:pt x="1584719" y="892151"/>
                  </a:moveTo>
                  <a:lnTo>
                    <a:pt x="1575222" y="892810"/>
                  </a:lnTo>
                  <a:lnTo>
                    <a:pt x="1567437" y="894080"/>
                  </a:lnTo>
                  <a:lnTo>
                    <a:pt x="1570385" y="894080"/>
                  </a:lnTo>
                  <a:lnTo>
                    <a:pt x="1584719" y="892151"/>
                  </a:lnTo>
                  <a:close/>
                </a:path>
                <a:path w="16800830" h="925830">
                  <a:moveTo>
                    <a:pt x="1731598" y="876300"/>
                  </a:moveTo>
                  <a:lnTo>
                    <a:pt x="1722962" y="876300"/>
                  </a:lnTo>
                  <a:lnTo>
                    <a:pt x="1701103" y="877570"/>
                  </a:lnTo>
                  <a:lnTo>
                    <a:pt x="1680932" y="880110"/>
                  </a:lnTo>
                  <a:lnTo>
                    <a:pt x="1662517" y="882650"/>
                  </a:lnTo>
                  <a:lnTo>
                    <a:pt x="1608142" y="889000"/>
                  </a:lnTo>
                  <a:lnTo>
                    <a:pt x="1584719" y="892151"/>
                  </a:lnTo>
                  <a:lnTo>
                    <a:pt x="1593537" y="891540"/>
                  </a:lnTo>
                  <a:lnTo>
                    <a:pt x="1619685" y="889000"/>
                  </a:lnTo>
                  <a:lnTo>
                    <a:pt x="1650965" y="887730"/>
                  </a:lnTo>
                  <a:lnTo>
                    <a:pt x="1653112" y="887730"/>
                  </a:lnTo>
                  <a:lnTo>
                    <a:pt x="1655283" y="885190"/>
                  </a:lnTo>
                  <a:lnTo>
                    <a:pt x="1658153" y="885190"/>
                  </a:lnTo>
                  <a:lnTo>
                    <a:pt x="1681130" y="882650"/>
                  </a:lnTo>
                  <a:lnTo>
                    <a:pt x="1748158" y="878840"/>
                  </a:lnTo>
                  <a:lnTo>
                    <a:pt x="1740957" y="878840"/>
                  </a:lnTo>
                  <a:lnTo>
                    <a:pt x="1731598" y="876300"/>
                  </a:lnTo>
                  <a:close/>
                </a:path>
                <a:path w="16800830" h="925830">
                  <a:moveTo>
                    <a:pt x="1789200" y="878840"/>
                  </a:moveTo>
                  <a:lnTo>
                    <a:pt x="1748158" y="878840"/>
                  </a:lnTo>
                  <a:lnTo>
                    <a:pt x="1761657" y="880110"/>
                  </a:lnTo>
                  <a:lnTo>
                    <a:pt x="1769756" y="880110"/>
                  </a:lnTo>
                  <a:lnTo>
                    <a:pt x="1775696" y="881380"/>
                  </a:lnTo>
                  <a:lnTo>
                    <a:pt x="1782715" y="882650"/>
                  </a:lnTo>
                  <a:lnTo>
                    <a:pt x="1788525" y="880110"/>
                  </a:lnTo>
                  <a:lnTo>
                    <a:pt x="1789200" y="878840"/>
                  </a:lnTo>
                  <a:close/>
                </a:path>
                <a:path w="16800830" h="925830">
                  <a:moveTo>
                    <a:pt x="1959118" y="845820"/>
                  </a:moveTo>
                  <a:lnTo>
                    <a:pt x="1280429" y="845820"/>
                  </a:lnTo>
                  <a:lnTo>
                    <a:pt x="1321740" y="847090"/>
                  </a:lnTo>
                  <a:lnTo>
                    <a:pt x="1538211" y="859790"/>
                  </a:lnTo>
                  <a:lnTo>
                    <a:pt x="1578956" y="861060"/>
                  </a:lnTo>
                  <a:lnTo>
                    <a:pt x="1658788" y="868680"/>
                  </a:lnTo>
                  <a:lnTo>
                    <a:pt x="1692867" y="872490"/>
                  </a:lnTo>
                  <a:lnTo>
                    <a:pt x="1722962" y="876300"/>
                  </a:lnTo>
                  <a:lnTo>
                    <a:pt x="1761862" y="871220"/>
                  </a:lnTo>
                  <a:lnTo>
                    <a:pt x="1806301" y="864870"/>
                  </a:lnTo>
                  <a:lnTo>
                    <a:pt x="1856409" y="858520"/>
                  </a:lnTo>
                  <a:lnTo>
                    <a:pt x="1912319" y="852170"/>
                  </a:lnTo>
                  <a:lnTo>
                    <a:pt x="1920644" y="850900"/>
                  </a:lnTo>
                  <a:lnTo>
                    <a:pt x="1931399" y="849630"/>
                  </a:lnTo>
                  <a:lnTo>
                    <a:pt x="1944314" y="847090"/>
                  </a:lnTo>
                  <a:lnTo>
                    <a:pt x="1959118" y="845820"/>
                  </a:lnTo>
                  <a:close/>
                </a:path>
                <a:path w="16800830" h="925830">
                  <a:moveTo>
                    <a:pt x="3521874" y="775970"/>
                  </a:moveTo>
                  <a:lnTo>
                    <a:pt x="2548102" y="775970"/>
                  </a:lnTo>
                  <a:lnTo>
                    <a:pt x="2561758" y="777240"/>
                  </a:lnTo>
                  <a:lnTo>
                    <a:pt x="2573253" y="779780"/>
                  </a:lnTo>
                  <a:lnTo>
                    <a:pt x="2581913" y="781050"/>
                  </a:lnTo>
                  <a:lnTo>
                    <a:pt x="2615893" y="788670"/>
                  </a:lnTo>
                  <a:lnTo>
                    <a:pt x="2653919" y="792480"/>
                  </a:lnTo>
                  <a:lnTo>
                    <a:pt x="2694102" y="795020"/>
                  </a:lnTo>
                  <a:lnTo>
                    <a:pt x="2734555" y="796290"/>
                  </a:lnTo>
                  <a:lnTo>
                    <a:pt x="2795199" y="803910"/>
                  </a:lnTo>
                  <a:lnTo>
                    <a:pt x="2850760" y="815340"/>
                  </a:lnTo>
                  <a:lnTo>
                    <a:pt x="2899617" y="830580"/>
                  </a:lnTo>
                  <a:lnTo>
                    <a:pt x="2940146" y="849630"/>
                  </a:lnTo>
                  <a:lnTo>
                    <a:pt x="2970724" y="873760"/>
                  </a:lnTo>
                  <a:lnTo>
                    <a:pt x="3018508" y="866140"/>
                  </a:lnTo>
                  <a:lnTo>
                    <a:pt x="3066217" y="859790"/>
                  </a:lnTo>
                  <a:lnTo>
                    <a:pt x="3209016" y="838200"/>
                  </a:lnTo>
                  <a:lnTo>
                    <a:pt x="3304074" y="825500"/>
                  </a:lnTo>
                  <a:lnTo>
                    <a:pt x="3355873" y="821690"/>
                  </a:lnTo>
                  <a:lnTo>
                    <a:pt x="3406982" y="812800"/>
                  </a:lnTo>
                  <a:lnTo>
                    <a:pt x="3457302" y="798830"/>
                  </a:lnTo>
                  <a:lnTo>
                    <a:pt x="3506735" y="782320"/>
                  </a:lnTo>
                  <a:lnTo>
                    <a:pt x="3521874" y="775970"/>
                  </a:lnTo>
                  <a:close/>
                </a:path>
                <a:path w="16800830" h="925830">
                  <a:moveTo>
                    <a:pt x="3549124" y="764540"/>
                  </a:moveTo>
                  <a:lnTo>
                    <a:pt x="249842" y="764540"/>
                  </a:lnTo>
                  <a:lnTo>
                    <a:pt x="336430" y="767080"/>
                  </a:lnTo>
                  <a:lnTo>
                    <a:pt x="437919" y="774700"/>
                  </a:lnTo>
                  <a:lnTo>
                    <a:pt x="605504" y="793750"/>
                  </a:lnTo>
                  <a:lnTo>
                    <a:pt x="719069" y="808990"/>
                  </a:lnTo>
                  <a:lnTo>
                    <a:pt x="827395" y="826770"/>
                  </a:lnTo>
                  <a:lnTo>
                    <a:pt x="877794" y="834390"/>
                  </a:lnTo>
                  <a:lnTo>
                    <a:pt x="924725" y="843280"/>
                  </a:lnTo>
                  <a:lnTo>
                    <a:pt x="1037517" y="866140"/>
                  </a:lnTo>
                  <a:lnTo>
                    <a:pt x="1074218" y="857250"/>
                  </a:lnTo>
                  <a:lnTo>
                    <a:pt x="1121580" y="850900"/>
                  </a:lnTo>
                  <a:lnTo>
                    <a:pt x="1177851" y="847090"/>
                  </a:lnTo>
                  <a:lnTo>
                    <a:pt x="1241276" y="845820"/>
                  </a:lnTo>
                  <a:lnTo>
                    <a:pt x="1959118" y="845820"/>
                  </a:lnTo>
                  <a:lnTo>
                    <a:pt x="1971863" y="844550"/>
                  </a:lnTo>
                  <a:lnTo>
                    <a:pt x="1986026" y="842010"/>
                  </a:lnTo>
                  <a:lnTo>
                    <a:pt x="2053757" y="830580"/>
                  </a:lnTo>
                  <a:lnTo>
                    <a:pt x="2094840" y="825500"/>
                  </a:lnTo>
                  <a:lnTo>
                    <a:pt x="2183756" y="812800"/>
                  </a:lnTo>
                  <a:lnTo>
                    <a:pt x="2381742" y="787400"/>
                  </a:lnTo>
                  <a:lnTo>
                    <a:pt x="2426402" y="783590"/>
                  </a:lnTo>
                  <a:lnTo>
                    <a:pt x="2456820" y="779780"/>
                  </a:lnTo>
                  <a:lnTo>
                    <a:pt x="2485079" y="778510"/>
                  </a:lnTo>
                  <a:lnTo>
                    <a:pt x="2510637" y="775970"/>
                  </a:lnTo>
                  <a:lnTo>
                    <a:pt x="3521874" y="775970"/>
                  </a:lnTo>
                  <a:lnTo>
                    <a:pt x="3549124" y="764540"/>
                  </a:lnTo>
                  <a:close/>
                </a:path>
                <a:path w="16800830" h="925830">
                  <a:moveTo>
                    <a:pt x="8140998" y="843280"/>
                  </a:moveTo>
                  <a:lnTo>
                    <a:pt x="8072632" y="843280"/>
                  </a:lnTo>
                  <a:lnTo>
                    <a:pt x="8093510" y="866140"/>
                  </a:lnTo>
                  <a:lnTo>
                    <a:pt x="8134651" y="847090"/>
                  </a:lnTo>
                  <a:lnTo>
                    <a:pt x="8140998" y="843280"/>
                  </a:lnTo>
                  <a:close/>
                </a:path>
                <a:path w="16800830" h="925830">
                  <a:moveTo>
                    <a:pt x="9192966" y="829310"/>
                  </a:moveTo>
                  <a:lnTo>
                    <a:pt x="8943115" y="829310"/>
                  </a:lnTo>
                  <a:lnTo>
                    <a:pt x="8981149" y="831850"/>
                  </a:lnTo>
                  <a:lnTo>
                    <a:pt x="9012501" y="839470"/>
                  </a:lnTo>
                  <a:lnTo>
                    <a:pt x="9032919" y="850900"/>
                  </a:lnTo>
                  <a:lnTo>
                    <a:pt x="9038149" y="866140"/>
                  </a:lnTo>
                  <a:lnTo>
                    <a:pt x="9045350" y="866140"/>
                  </a:lnTo>
                  <a:lnTo>
                    <a:pt x="9091088" y="862330"/>
                  </a:lnTo>
                  <a:lnTo>
                    <a:pt x="9137886" y="850900"/>
                  </a:lnTo>
                  <a:lnTo>
                    <a:pt x="9185123" y="833120"/>
                  </a:lnTo>
                  <a:lnTo>
                    <a:pt x="9192966" y="829310"/>
                  </a:lnTo>
                  <a:close/>
                </a:path>
                <a:path w="16800830" h="925830">
                  <a:moveTo>
                    <a:pt x="13475631" y="535940"/>
                  </a:moveTo>
                  <a:lnTo>
                    <a:pt x="11634474" y="535940"/>
                  </a:lnTo>
                  <a:lnTo>
                    <a:pt x="11678335" y="542290"/>
                  </a:lnTo>
                  <a:lnTo>
                    <a:pt x="11722618" y="551180"/>
                  </a:lnTo>
                  <a:lnTo>
                    <a:pt x="11767273" y="565150"/>
                  </a:lnTo>
                  <a:lnTo>
                    <a:pt x="11812248" y="581660"/>
                  </a:lnTo>
                  <a:lnTo>
                    <a:pt x="11857490" y="600710"/>
                  </a:lnTo>
                  <a:lnTo>
                    <a:pt x="11902949" y="621030"/>
                  </a:lnTo>
                  <a:lnTo>
                    <a:pt x="11948572" y="643890"/>
                  </a:lnTo>
                  <a:lnTo>
                    <a:pt x="12085908" y="716280"/>
                  </a:lnTo>
                  <a:lnTo>
                    <a:pt x="12137770" y="742950"/>
                  </a:lnTo>
                  <a:lnTo>
                    <a:pt x="12239923" y="791210"/>
                  </a:lnTo>
                  <a:lnTo>
                    <a:pt x="12290124" y="811530"/>
                  </a:lnTo>
                  <a:lnTo>
                    <a:pt x="12339682" y="828040"/>
                  </a:lnTo>
                  <a:lnTo>
                    <a:pt x="12388553" y="840740"/>
                  </a:lnTo>
                  <a:lnTo>
                    <a:pt x="12436691" y="849630"/>
                  </a:lnTo>
                  <a:lnTo>
                    <a:pt x="12484053" y="852170"/>
                  </a:lnTo>
                  <a:lnTo>
                    <a:pt x="12511616" y="850900"/>
                  </a:lnTo>
                  <a:lnTo>
                    <a:pt x="12538155" y="848360"/>
                  </a:lnTo>
                  <a:lnTo>
                    <a:pt x="12563741" y="843280"/>
                  </a:lnTo>
                  <a:lnTo>
                    <a:pt x="12588447" y="836930"/>
                  </a:lnTo>
                  <a:lnTo>
                    <a:pt x="13097197" y="836930"/>
                  </a:lnTo>
                  <a:lnTo>
                    <a:pt x="13160713" y="800100"/>
                  </a:lnTo>
                  <a:lnTo>
                    <a:pt x="13197714" y="773430"/>
                  </a:lnTo>
                  <a:lnTo>
                    <a:pt x="13234763" y="741680"/>
                  </a:lnTo>
                  <a:lnTo>
                    <a:pt x="13272251" y="707390"/>
                  </a:lnTo>
                  <a:lnTo>
                    <a:pt x="13310569" y="671830"/>
                  </a:lnTo>
                  <a:lnTo>
                    <a:pt x="13348582" y="637540"/>
                  </a:lnTo>
                  <a:lnTo>
                    <a:pt x="13387622" y="603250"/>
                  </a:lnTo>
                  <a:lnTo>
                    <a:pt x="13427918" y="570230"/>
                  </a:lnTo>
                  <a:lnTo>
                    <a:pt x="13469700" y="539750"/>
                  </a:lnTo>
                  <a:lnTo>
                    <a:pt x="13475631" y="535940"/>
                  </a:lnTo>
                  <a:close/>
                </a:path>
                <a:path w="16800830" h="925830">
                  <a:moveTo>
                    <a:pt x="6631477" y="803910"/>
                  </a:moveTo>
                  <a:lnTo>
                    <a:pt x="6282719" y="803910"/>
                  </a:lnTo>
                  <a:lnTo>
                    <a:pt x="6328436" y="806450"/>
                  </a:lnTo>
                  <a:lnTo>
                    <a:pt x="6370916" y="814070"/>
                  </a:lnTo>
                  <a:lnTo>
                    <a:pt x="6407454" y="825500"/>
                  </a:lnTo>
                  <a:lnTo>
                    <a:pt x="6435348" y="840740"/>
                  </a:lnTo>
                  <a:lnTo>
                    <a:pt x="6445108" y="835660"/>
                  </a:lnTo>
                  <a:lnTo>
                    <a:pt x="6465440" y="830580"/>
                  </a:lnTo>
                  <a:lnTo>
                    <a:pt x="6495293" y="824230"/>
                  </a:lnTo>
                  <a:lnTo>
                    <a:pt x="6533616" y="817880"/>
                  </a:lnTo>
                  <a:lnTo>
                    <a:pt x="6631477" y="803910"/>
                  </a:lnTo>
                  <a:close/>
                </a:path>
                <a:path w="16800830" h="925830">
                  <a:moveTo>
                    <a:pt x="9430825" y="681990"/>
                  </a:moveTo>
                  <a:lnTo>
                    <a:pt x="8477866" y="681990"/>
                  </a:lnTo>
                  <a:lnTo>
                    <a:pt x="8484467" y="683260"/>
                  </a:lnTo>
                  <a:lnTo>
                    <a:pt x="8554581" y="706120"/>
                  </a:lnTo>
                  <a:lnTo>
                    <a:pt x="8591288" y="716280"/>
                  </a:lnTo>
                  <a:lnTo>
                    <a:pt x="8632790" y="720090"/>
                  </a:lnTo>
                  <a:lnTo>
                    <a:pt x="8668510" y="730250"/>
                  </a:lnTo>
                  <a:lnTo>
                    <a:pt x="8705430" y="753110"/>
                  </a:lnTo>
                  <a:lnTo>
                    <a:pt x="8742950" y="781050"/>
                  </a:lnTo>
                  <a:lnTo>
                    <a:pt x="8780471" y="810260"/>
                  </a:lnTo>
                  <a:lnTo>
                    <a:pt x="8817391" y="831850"/>
                  </a:lnTo>
                  <a:lnTo>
                    <a:pt x="8853110" y="840740"/>
                  </a:lnTo>
                  <a:lnTo>
                    <a:pt x="8862470" y="840740"/>
                  </a:lnTo>
                  <a:lnTo>
                    <a:pt x="8866788" y="838200"/>
                  </a:lnTo>
                  <a:lnTo>
                    <a:pt x="8884888" y="834390"/>
                  </a:lnTo>
                  <a:lnTo>
                    <a:pt x="8923793" y="829310"/>
                  </a:lnTo>
                  <a:lnTo>
                    <a:pt x="9192966" y="829310"/>
                  </a:lnTo>
                  <a:lnTo>
                    <a:pt x="9232180" y="810260"/>
                  </a:lnTo>
                  <a:lnTo>
                    <a:pt x="9278438" y="783590"/>
                  </a:lnTo>
                  <a:lnTo>
                    <a:pt x="9323277" y="755650"/>
                  </a:lnTo>
                  <a:lnTo>
                    <a:pt x="9370388" y="723900"/>
                  </a:lnTo>
                  <a:lnTo>
                    <a:pt x="9413990" y="693420"/>
                  </a:lnTo>
                  <a:lnTo>
                    <a:pt x="9430825" y="681990"/>
                  </a:lnTo>
                  <a:close/>
                </a:path>
                <a:path w="16800830" h="925830">
                  <a:moveTo>
                    <a:pt x="6688914" y="796290"/>
                  </a:moveTo>
                  <a:lnTo>
                    <a:pt x="6004792" y="796290"/>
                  </a:lnTo>
                  <a:lnTo>
                    <a:pt x="6035847" y="812800"/>
                  </a:lnTo>
                  <a:lnTo>
                    <a:pt x="6074998" y="822960"/>
                  </a:lnTo>
                  <a:lnTo>
                    <a:pt x="6119006" y="830580"/>
                  </a:lnTo>
                  <a:lnTo>
                    <a:pt x="6164634" y="831850"/>
                  </a:lnTo>
                  <a:lnTo>
                    <a:pt x="6199710" y="830580"/>
                  </a:lnTo>
                  <a:lnTo>
                    <a:pt x="6231414" y="825500"/>
                  </a:lnTo>
                  <a:lnTo>
                    <a:pt x="6257989" y="817880"/>
                  </a:lnTo>
                  <a:lnTo>
                    <a:pt x="6277677" y="803910"/>
                  </a:lnTo>
                  <a:lnTo>
                    <a:pt x="6631477" y="803910"/>
                  </a:lnTo>
                  <a:lnTo>
                    <a:pt x="6688914" y="796290"/>
                  </a:lnTo>
                  <a:close/>
                </a:path>
                <a:path w="16800830" h="925830">
                  <a:moveTo>
                    <a:pt x="16800529" y="789940"/>
                  </a:moveTo>
                  <a:lnTo>
                    <a:pt x="16534845" y="789940"/>
                  </a:lnTo>
                  <a:lnTo>
                    <a:pt x="16592042" y="792480"/>
                  </a:lnTo>
                  <a:lnTo>
                    <a:pt x="16647111" y="796290"/>
                  </a:lnTo>
                  <a:lnTo>
                    <a:pt x="16700150" y="803910"/>
                  </a:lnTo>
                  <a:lnTo>
                    <a:pt x="16751257" y="812800"/>
                  </a:lnTo>
                  <a:lnTo>
                    <a:pt x="16800529" y="825500"/>
                  </a:lnTo>
                  <a:lnTo>
                    <a:pt x="16800529" y="789940"/>
                  </a:lnTo>
                  <a:close/>
                </a:path>
                <a:path w="16800830" h="925830">
                  <a:moveTo>
                    <a:pt x="9903327" y="565150"/>
                  </a:moveTo>
                  <a:lnTo>
                    <a:pt x="4325763" y="565150"/>
                  </a:lnTo>
                  <a:lnTo>
                    <a:pt x="4380597" y="566420"/>
                  </a:lnTo>
                  <a:lnTo>
                    <a:pt x="4492152" y="571500"/>
                  </a:lnTo>
                  <a:lnTo>
                    <a:pt x="4604358" y="581660"/>
                  </a:lnTo>
                  <a:lnTo>
                    <a:pt x="4660006" y="588010"/>
                  </a:lnTo>
                  <a:lnTo>
                    <a:pt x="4714978" y="595630"/>
                  </a:lnTo>
                  <a:lnTo>
                    <a:pt x="4821775" y="613410"/>
                  </a:lnTo>
                  <a:lnTo>
                    <a:pt x="4922513" y="633730"/>
                  </a:lnTo>
                  <a:lnTo>
                    <a:pt x="4969910" y="645160"/>
                  </a:lnTo>
                  <a:lnTo>
                    <a:pt x="5014953" y="656590"/>
                  </a:lnTo>
                  <a:lnTo>
                    <a:pt x="5057363" y="668020"/>
                  </a:lnTo>
                  <a:lnTo>
                    <a:pt x="5096860" y="680720"/>
                  </a:lnTo>
                  <a:lnTo>
                    <a:pt x="5133164" y="693420"/>
                  </a:lnTo>
                  <a:lnTo>
                    <a:pt x="5203581" y="723900"/>
                  </a:lnTo>
                  <a:lnTo>
                    <a:pt x="5238807" y="742950"/>
                  </a:lnTo>
                  <a:lnTo>
                    <a:pt x="5275248" y="760730"/>
                  </a:lnTo>
                  <a:lnTo>
                    <a:pt x="5316477" y="775970"/>
                  </a:lnTo>
                  <a:lnTo>
                    <a:pt x="5357254" y="786130"/>
                  </a:lnTo>
                  <a:lnTo>
                    <a:pt x="5401731" y="795020"/>
                  </a:lnTo>
                  <a:lnTo>
                    <a:pt x="5448688" y="801370"/>
                  </a:lnTo>
                  <a:lnTo>
                    <a:pt x="5496904" y="806450"/>
                  </a:lnTo>
                  <a:lnTo>
                    <a:pt x="5545159" y="812800"/>
                  </a:lnTo>
                  <a:lnTo>
                    <a:pt x="5592233" y="820420"/>
                  </a:lnTo>
                  <a:lnTo>
                    <a:pt x="5599433" y="820420"/>
                  </a:lnTo>
                  <a:lnTo>
                    <a:pt x="5605910" y="822960"/>
                  </a:lnTo>
                  <a:lnTo>
                    <a:pt x="5615270" y="822960"/>
                  </a:lnTo>
                  <a:lnTo>
                    <a:pt x="5643138" y="820420"/>
                  </a:lnTo>
                  <a:lnTo>
                    <a:pt x="5672965" y="815340"/>
                  </a:lnTo>
                  <a:lnTo>
                    <a:pt x="5733355" y="800100"/>
                  </a:lnTo>
                  <a:lnTo>
                    <a:pt x="5786543" y="783590"/>
                  </a:lnTo>
                  <a:lnTo>
                    <a:pt x="5807568" y="778510"/>
                  </a:lnTo>
                  <a:lnTo>
                    <a:pt x="5824071" y="775970"/>
                  </a:lnTo>
                  <a:lnTo>
                    <a:pt x="5859207" y="775970"/>
                  </a:lnTo>
                  <a:lnTo>
                    <a:pt x="5863645" y="774700"/>
                  </a:lnTo>
                  <a:lnTo>
                    <a:pt x="5872318" y="773430"/>
                  </a:lnTo>
                  <a:lnTo>
                    <a:pt x="6863792" y="773430"/>
                  </a:lnTo>
                  <a:lnTo>
                    <a:pt x="7086484" y="744220"/>
                  </a:lnTo>
                  <a:lnTo>
                    <a:pt x="7151770" y="734060"/>
                  </a:lnTo>
                  <a:lnTo>
                    <a:pt x="7213978" y="725170"/>
                  </a:lnTo>
                  <a:lnTo>
                    <a:pt x="7272057" y="715010"/>
                  </a:lnTo>
                  <a:lnTo>
                    <a:pt x="7371629" y="695960"/>
                  </a:lnTo>
                  <a:lnTo>
                    <a:pt x="7411023" y="685800"/>
                  </a:lnTo>
                  <a:lnTo>
                    <a:pt x="7463775" y="665480"/>
                  </a:lnTo>
                  <a:lnTo>
                    <a:pt x="7475033" y="655320"/>
                  </a:lnTo>
                  <a:lnTo>
                    <a:pt x="9470348" y="655320"/>
                  </a:lnTo>
                  <a:lnTo>
                    <a:pt x="9487424" y="643890"/>
                  </a:lnTo>
                  <a:lnTo>
                    <a:pt x="9489596" y="643890"/>
                  </a:lnTo>
                  <a:lnTo>
                    <a:pt x="9536304" y="640080"/>
                  </a:lnTo>
                  <a:lnTo>
                    <a:pt x="9590572" y="631190"/>
                  </a:lnTo>
                  <a:lnTo>
                    <a:pt x="9649971" y="617220"/>
                  </a:lnTo>
                  <a:lnTo>
                    <a:pt x="9712075" y="601980"/>
                  </a:lnTo>
                  <a:lnTo>
                    <a:pt x="9763256" y="590550"/>
                  </a:lnTo>
                  <a:lnTo>
                    <a:pt x="9813091" y="580390"/>
                  </a:lnTo>
                  <a:lnTo>
                    <a:pt x="9860231" y="571500"/>
                  </a:lnTo>
                  <a:lnTo>
                    <a:pt x="9903327" y="565150"/>
                  </a:lnTo>
                  <a:close/>
                </a:path>
                <a:path w="16800830" h="925830">
                  <a:moveTo>
                    <a:pt x="6863792" y="773430"/>
                  </a:moveTo>
                  <a:lnTo>
                    <a:pt x="5872318" y="773430"/>
                  </a:lnTo>
                  <a:lnTo>
                    <a:pt x="5881024" y="774700"/>
                  </a:lnTo>
                  <a:lnTo>
                    <a:pt x="5889594" y="777240"/>
                  </a:lnTo>
                  <a:lnTo>
                    <a:pt x="5897625" y="781050"/>
                  </a:lnTo>
                  <a:lnTo>
                    <a:pt x="5904716" y="784860"/>
                  </a:lnTo>
                  <a:lnTo>
                    <a:pt x="5909758" y="787400"/>
                  </a:lnTo>
                  <a:lnTo>
                    <a:pt x="5914076" y="789940"/>
                  </a:lnTo>
                  <a:lnTo>
                    <a:pt x="5919118" y="795020"/>
                  </a:lnTo>
                  <a:lnTo>
                    <a:pt x="5942426" y="807720"/>
                  </a:lnTo>
                  <a:lnTo>
                    <a:pt x="5954451" y="811530"/>
                  </a:lnTo>
                  <a:lnTo>
                    <a:pt x="5967352" y="812800"/>
                  </a:lnTo>
                  <a:lnTo>
                    <a:pt x="5975126" y="812800"/>
                  </a:lnTo>
                  <a:lnTo>
                    <a:pt x="5984182" y="808990"/>
                  </a:lnTo>
                  <a:lnTo>
                    <a:pt x="5994183" y="803910"/>
                  </a:lnTo>
                  <a:lnTo>
                    <a:pt x="6004792" y="796290"/>
                  </a:lnTo>
                  <a:lnTo>
                    <a:pt x="6688914" y="796290"/>
                  </a:lnTo>
                  <a:lnTo>
                    <a:pt x="6750623" y="788670"/>
                  </a:lnTo>
                  <a:lnTo>
                    <a:pt x="6863792" y="773430"/>
                  </a:lnTo>
                  <a:close/>
                </a:path>
                <a:path w="16800830" h="925830">
                  <a:moveTo>
                    <a:pt x="16800529" y="505460"/>
                  </a:moveTo>
                  <a:lnTo>
                    <a:pt x="16485823" y="505460"/>
                  </a:lnTo>
                  <a:lnTo>
                    <a:pt x="16485823" y="530860"/>
                  </a:lnTo>
                  <a:lnTo>
                    <a:pt x="16133085" y="530860"/>
                  </a:lnTo>
                  <a:lnTo>
                    <a:pt x="16153036" y="552450"/>
                  </a:lnTo>
                  <a:lnTo>
                    <a:pt x="16251773" y="662940"/>
                  </a:lnTo>
                  <a:lnTo>
                    <a:pt x="16285135" y="697230"/>
                  </a:lnTo>
                  <a:lnTo>
                    <a:pt x="16318920" y="727710"/>
                  </a:lnTo>
                  <a:lnTo>
                    <a:pt x="16353247" y="754380"/>
                  </a:lnTo>
                  <a:lnTo>
                    <a:pt x="16388236" y="774700"/>
                  </a:lnTo>
                  <a:lnTo>
                    <a:pt x="16460677" y="792480"/>
                  </a:lnTo>
                  <a:lnTo>
                    <a:pt x="16478584" y="792480"/>
                  </a:lnTo>
                  <a:lnTo>
                    <a:pt x="16485823" y="789940"/>
                  </a:lnTo>
                  <a:lnTo>
                    <a:pt x="16800529" y="789940"/>
                  </a:lnTo>
                  <a:lnTo>
                    <a:pt x="16800529" y="505460"/>
                  </a:lnTo>
                  <a:close/>
                </a:path>
                <a:path w="16800830" h="925830">
                  <a:moveTo>
                    <a:pt x="5859207" y="775970"/>
                  </a:moveTo>
                  <a:lnTo>
                    <a:pt x="5833431" y="775970"/>
                  </a:lnTo>
                  <a:lnTo>
                    <a:pt x="5837749" y="781050"/>
                  </a:lnTo>
                  <a:lnTo>
                    <a:pt x="5835590" y="789940"/>
                  </a:lnTo>
                  <a:lnTo>
                    <a:pt x="5845485" y="782320"/>
                  </a:lnTo>
                  <a:lnTo>
                    <a:pt x="5854769" y="777240"/>
                  </a:lnTo>
                  <a:lnTo>
                    <a:pt x="5859207" y="775970"/>
                  </a:lnTo>
                  <a:close/>
                </a:path>
                <a:path w="16800830" h="925830">
                  <a:moveTo>
                    <a:pt x="16800529" y="0"/>
                  </a:moveTo>
                  <a:lnTo>
                    <a:pt x="0" y="0"/>
                  </a:lnTo>
                  <a:lnTo>
                    <a:pt x="0" y="760730"/>
                  </a:lnTo>
                  <a:lnTo>
                    <a:pt x="35853" y="764540"/>
                  </a:lnTo>
                  <a:lnTo>
                    <a:pt x="107022" y="773430"/>
                  </a:lnTo>
                  <a:lnTo>
                    <a:pt x="143281" y="778510"/>
                  </a:lnTo>
                  <a:lnTo>
                    <a:pt x="159425" y="772160"/>
                  </a:lnTo>
                  <a:lnTo>
                    <a:pt x="183331" y="768350"/>
                  </a:lnTo>
                  <a:lnTo>
                    <a:pt x="213852" y="765810"/>
                  </a:lnTo>
                  <a:lnTo>
                    <a:pt x="249842" y="764540"/>
                  </a:lnTo>
                  <a:lnTo>
                    <a:pt x="3549124" y="764540"/>
                  </a:lnTo>
                  <a:lnTo>
                    <a:pt x="3555179" y="762000"/>
                  </a:lnTo>
                  <a:lnTo>
                    <a:pt x="3602538" y="740410"/>
                  </a:lnTo>
                  <a:lnTo>
                    <a:pt x="3648710" y="716280"/>
                  </a:lnTo>
                  <a:lnTo>
                    <a:pt x="3693598" y="692150"/>
                  </a:lnTo>
                  <a:lnTo>
                    <a:pt x="3779124" y="645160"/>
                  </a:lnTo>
                  <a:lnTo>
                    <a:pt x="3819563" y="622300"/>
                  </a:lnTo>
                  <a:lnTo>
                    <a:pt x="3858321" y="603250"/>
                  </a:lnTo>
                  <a:lnTo>
                    <a:pt x="3895299" y="586740"/>
                  </a:lnTo>
                  <a:lnTo>
                    <a:pt x="3930398" y="574040"/>
                  </a:lnTo>
                  <a:lnTo>
                    <a:pt x="3963518" y="565150"/>
                  </a:lnTo>
                  <a:lnTo>
                    <a:pt x="3994560" y="562610"/>
                  </a:lnTo>
                  <a:lnTo>
                    <a:pt x="10308960" y="562610"/>
                  </a:lnTo>
                  <a:lnTo>
                    <a:pt x="10351431" y="539750"/>
                  </a:lnTo>
                  <a:lnTo>
                    <a:pt x="11613456" y="539750"/>
                  </a:lnTo>
                  <a:lnTo>
                    <a:pt x="11634474" y="535940"/>
                  </a:lnTo>
                  <a:lnTo>
                    <a:pt x="13475631" y="535940"/>
                  </a:lnTo>
                  <a:lnTo>
                    <a:pt x="13483540" y="530860"/>
                  </a:lnTo>
                  <a:lnTo>
                    <a:pt x="333359" y="530860"/>
                  </a:lnTo>
                  <a:lnTo>
                    <a:pt x="333359" y="505460"/>
                  </a:lnTo>
                  <a:lnTo>
                    <a:pt x="13526561" y="505460"/>
                  </a:lnTo>
                  <a:lnTo>
                    <a:pt x="13558636" y="490220"/>
                  </a:lnTo>
                  <a:lnTo>
                    <a:pt x="13606248" y="473710"/>
                  </a:lnTo>
                  <a:lnTo>
                    <a:pt x="13656263" y="463550"/>
                  </a:lnTo>
                  <a:lnTo>
                    <a:pt x="13665534" y="461010"/>
                  </a:lnTo>
                  <a:lnTo>
                    <a:pt x="15722393" y="461010"/>
                  </a:lnTo>
                  <a:lnTo>
                    <a:pt x="15793883" y="434340"/>
                  </a:lnTo>
                  <a:lnTo>
                    <a:pt x="15838168" y="422910"/>
                  </a:lnTo>
                  <a:lnTo>
                    <a:pt x="15882099" y="415290"/>
                  </a:lnTo>
                  <a:lnTo>
                    <a:pt x="15925626" y="412750"/>
                  </a:lnTo>
                  <a:lnTo>
                    <a:pt x="16800529" y="412750"/>
                  </a:lnTo>
                  <a:lnTo>
                    <a:pt x="16800529" y="67310"/>
                  </a:lnTo>
                  <a:lnTo>
                    <a:pt x="333359" y="67310"/>
                  </a:lnTo>
                  <a:lnTo>
                    <a:pt x="333359" y="41910"/>
                  </a:lnTo>
                  <a:lnTo>
                    <a:pt x="16800529" y="41910"/>
                  </a:lnTo>
                  <a:lnTo>
                    <a:pt x="16800529" y="0"/>
                  </a:lnTo>
                  <a:close/>
                </a:path>
                <a:path w="16800830" h="925830">
                  <a:moveTo>
                    <a:pt x="15584786" y="530860"/>
                  </a:moveTo>
                  <a:lnTo>
                    <a:pt x="13871244" y="530860"/>
                  </a:lnTo>
                  <a:lnTo>
                    <a:pt x="13904192" y="553720"/>
                  </a:lnTo>
                  <a:lnTo>
                    <a:pt x="13948005" y="585470"/>
                  </a:lnTo>
                  <a:lnTo>
                    <a:pt x="14035448" y="651510"/>
                  </a:lnTo>
                  <a:lnTo>
                    <a:pt x="14078830" y="683260"/>
                  </a:lnTo>
                  <a:lnTo>
                    <a:pt x="14122032" y="712470"/>
                  </a:lnTo>
                  <a:lnTo>
                    <a:pt x="14165143" y="736600"/>
                  </a:lnTo>
                  <a:lnTo>
                    <a:pt x="14208252" y="756920"/>
                  </a:lnTo>
                  <a:lnTo>
                    <a:pt x="14251448" y="769620"/>
                  </a:lnTo>
                  <a:lnTo>
                    <a:pt x="14294819" y="773430"/>
                  </a:lnTo>
                  <a:lnTo>
                    <a:pt x="14309297" y="773430"/>
                  </a:lnTo>
                  <a:lnTo>
                    <a:pt x="14315833" y="772160"/>
                  </a:lnTo>
                  <a:lnTo>
                    <a:pt x="14327906" y="770890"/>
                  </a:lnTo>
                  <a:lnTo>
                    <a:pt x="14369590" y="760730"/>
                  </a:lnTo>
                  <a:lnTo>
                    <a:pt x="14447969" y="725170"/>
                  </a:lnTo>
                  <a:lnTo>
                    <a:pt x="14478080" y="709930"/>
                  </a:lnTo>
                  <a:lnTo>
                    <a:pt x="14508191" y="693420"/>
                  </a:lnTo>
                  <a:lnTo>
                    <a:pt x="14556947" y="669290"/>
                  </a:lnTo>
                  <a:lnTo>
                    <a:pt x="14821834" y="669290"/>
                  </a:lnTo>
                  <a:lnTo>
                    <a:pt x="14838347" y="635000"/>
                  </a:lnTo>
                  <a:lnTo>
                    <a:pt x="14862255" y="558800"/>
                  </a:lnTo>
                  <a:lnTo>
                    <a:pt x="15534950" y="558800"/>
                  </a:lnTo>
                  <a:lnTo>
                    <a:pt x="15584786" y="530860"/>
                  </a:lnTo>
                  <a:close/>
                </a:path>
                <a:path w="16800830" h="925830">
                  <a:moveTo>
                    <a:pt x="15534950" y="558800"/>
                  </a:moveTo>
                  <a:lnTo>
                    <a:pt x="14862255" y="558800"/>
                  </a:lnTo>
                  <a:lnTo>
                    <a:pt x="14901728" y="581660"/>
                  </a:lnTo>
                  <a:lnTo>
                    <a:pt x="14943171" y="609600"/>
                  </a:lnTo>
                  <a:lnTo>
                    <a:pt x="14984933" y="638810"/>
                  </a:lnTo>
                  <a:lnTo>
                    <a:pt x="15025359" y="670560"/>
                  </a:lnTo>
                  <a:lnTo>
                    <a:pt x="15062796" y="702310"/>
                  </a:lnTo>
                  <a:lnTo>
                    <a:pt x="15095594" y="732790"/>
                  </a:lnTo>
                  <a:lnTo>
                    <a:pt x="15122097" y="760730"/>
                  </a:lnTo>
                  <a:lnTo>
                    <a:pt x="15165524" y="749300"/>
                  </a:lnTo>
                  <a:lnTo>
                    <a:pt x="15209367" y="734060"/>
                  </a:lnTo>
                  <a:lnTo>
                    <a:pt x="15253575" y="715010"/>
                  </a:lnTo>
                  <a:lnTo>
                    <a:pt x="15298098" y="693420"/>
                  </a:lnTo>
                  <a:lnTo>
                    <a:pt x="15342883" y="670560"/>
                  </a:lnTo>
                  <a:lnTo>
                    <a:pt x="15387880" y="645160"/>
                  </a:lnTo>
                  <a:lnTo>
                    <a:pt x="15523623" y="565150"/>
                  </a:lnTo>
                  <a:lnTo>
                    <a:pt x="15534950" y="558800"/>
                  </a:lnTo>
                  <a:close/>
                </a:path>
                <a:path w="16800830" h="925830">
                  <a:moveTo>
                    <a:pt x="9470348" y="655320"/>
                  </a:moveTo>
                  <a:lnTo>
                    <a:pt x="7475033" y="655320"/>
                  </a:lnTo>
                  <a:lnTo>
                    <a:pt x="7534450" y="661670"/>
                  </a:lnTo>
                  <a:lnTo>
                    <a:pt x="7589200" y="670560"/>
                  </a:lnTo>
                  <a:lnTo>
                    <a:pt x="7638071" y="684530"/>
                  </a:lnTo>
                  <a:lnTo>
                    <a:pt x="7679857" y="702310"/>
                  </a:lnTo>
                  <a:lnTo>
                    <a:pt x="7713349" y="722630"/>
                  </a:lnTo>
                  <a:lnTo>
                    <a:pt x="7720340" y="718820"/>
                  </a:lnTo>
                  <a:lnTo>
                    <a:pt x="7727123" y="716280"/>
                  </a:lnTo>
                  <a:lnTo>
                    <a:pt x="7733499" y="715010"/>
                  </a:lnTo>
                  <a:lnTo>
                    <a:pt x="7739269" y="713740"/>
                  </a:lnTo>
                  <a:lnTo>
                    <a:pt x="8351693" y="713740"/>
                  </a:lnTo>
                  <a:lnTo>
                    <a:pt x="8369118" y="704850"/>
                  </a:lnTo>
                  <a:lnTo>
                    <a:pt x="8414558" y="688340"/>
                  </a:lnTo>
                  <a:lnTo>
                    <a:pt x="8457111" y="681990"/>
                  </a:lnTo>
                  <a:lnTo>
                    <a:pt x="9430825" y="681990"/>
                  </a:lnTo>
                  <a:lnTo>
                    <a:pt x="9470348" y="655320"/>
                  </a:lnTo>
                  <a:close/>
                </a:path>
                <a:path w="16800830" h="925830">
                  <a:moveTo>
                    <a:pt x="14821834" y="669290"/>
                  </a:moveTo>
                  <a:lnTo>
                    <a:pt x="14556947" y="669290"/>
                  </a:lnTo>
                  <a:lnTo>
                    <a:pt x="14707442" y="711200"/>
                  </a:lnTo>
                  <a:lnTo>
                    <a:pt x="14719828" y="713740"/>
                  </a:lnTo>
                  <a:lnTo>
                    <a:pt x="14733001" y="717550"/>
                  </a:lnTo>
                  <a:lnTo>
                    <a:pt x="14746697" y="720090"/>
                  </a:lnTo>
                  <a:lnTo>
                    <a:pt x="14770053" y="720090"/>
                  </a:lnTo>
                  <a:lnTo>
                    <a:pt x="14792389" y="709930"/>
                  </a:lnTo>
                  <a:lnTo>
                    <a:pt x="14815106" y="683260"/>
                  </a:lnTo>
                  <a:lnTo>
                    <a:pt x="14821834" y="669290"/>
                  </a:lnTo>
                  <a:close/>
                </a:path>
                <a:path w="16800830" h="925830">
                  <a:moveTo>
                    <a:pt x="11319211" y="593090"/>
                  </a:moveTo>
                  <a:lnTo>
                    <a:pt x="10677592" y="593090"/>
                  </a:lnTo>
                  <a:lnTo>
                    <a:pt x="10716952" y="595630"/>
                  </a:lnTo>
                  <a:lnTo>
                    <a:pt x="10763516" y="601980"/>
                  </a:lnTo>
                  <a:lnTo>
                    <a:pt x="10814615" y="612140"/>
                  </a:lnTo>
                  <a:lnTo>
                    <a:pt x="10867578" y="623570"/>
                  </a:lnTo>
                  <a:lnTo>
                    <a:pt x="10919736" y="633730"/>
                  </a:lnTo>
                  <a:lnTo>
                    <a:pt x="10968418" y="642620"/>
                  </a:lnTo>
                  <a:lnTo>
                    <a:pt x="11010954" y="648970"/>
                  </a:lnTo>
                  <a:lnTo>
                    <a:pt x="11319211" y="593090"/>
                  </a:lnTo>
                  <a:close/>
                </a:path>
                <a:path w="16800830" h="925830">
                  <a:moveTo>
                    <a:pt x="11613456" y="539750"/>
                  </a:moveTo>
                  <a:lnTo>
                    <a:pt x="10351431" y="539750"/>
                  </a:lnTo>
                  <a:lnTo>
                    <a:pt x="10393215" y="547370"/>
                  </a:lnTo>
                  <a:lnTo>
                    <a:pt x="10440442" y="560070"/>
                  </a:lnTo>
                  <a:lnTo>
                    <a:pt x="10490389" y="576580"/>
                  </a:lnTo>
                  <a:lnTo>
                    <a:pt x="10540338" y="591820"/>
                  </a:lnTo>
                  <a:lnTo>
                    <a:pt x="10587568" y="604520"/>
                  </a:lnTo>
                  <a:lnTo>
                    <a:pt x="10629358" y="613410"/>
                  </a:lnTo>
                  <a:lnTo>
                    <a:pt x="10633956" y="604520"/>
                  </a:lnTo>
                  <a:lnTo>
                    <a:pt x="10644021" y="598170"/>
                  </a:lnTo>
                  <a:lnTo>
                    <a:pt x="10658813" y="594360"/>
                  </a:lnTo>
                  <a:lnTo>
                    <a:pt x="10677592" y="593090"/>
                  </a:lnTo>
                  <a:lnTo>
                    <a:pt x="11319211" y="593090"/>
                  </a:lnTo>
                  <a:lnTo>
                    <a:pt x="11613456" y="539750"/>
                  </a:lnTo>
                  <a:close/>
                </a:path>
                <a:path w="16800830" h="925830">
                  <a:moveTo>
                    <a:pt x="10308960" y="562610"/>
                  </a:moveTo>
                  <a:lnTo>
                    <a:pt x="9941030" y="562610"/>
                  </a:lnTo>
                  <a:lnTo>
                    <a:pt x="9967130" y="565150"/>
                  </a:lnTo>
                  <a:lnTo>
                    <a:pt x="9978290" y="567690"/>
                  </a:lnTo>
                  <a:lnTo>
                    <a:pt x="9987830" y="570230"/>
                  </a:lnTo>
                  <a:lnTo>
                    <a:pt x="10025325" y="581660"/>
                  </a:lnTo>
                  <a:lnTo>
                    <a:pt x="10064781" y="589280"/>
                  </a:lnTo>
                  <a:lnTo>
                    <a:pt x="10105182" y="594360"/>
                  </a:lnTo>
                  <a:lnTo>
                    <a:pt x="10145513" y="595630"/>
                  </a:lnTo>
                  <a:lnTo>
                    <a:pt x="10202087" y="593090"/>
                  </a:lnTo>
                  <a:lnTo>
                    <a:pt x="10256301" y="581660"/>
                  </a:lnTo>
                  <a:lnTo>
                    <a:pt x="10306601" y="563880"/>
                  </a:lnTo>
                  <a:lnTo>
                    <a:pt x="10308960" y="562610"/>
                  </a:lnTo>
                  <a:close/>
                </a:path>
                <a:path w="16800830" h="925830">
                  <a:moveTo>
                    <a:pt x="9941030" y="562610"/>
                  </a:moveTo>
                  <a:lnTo>
                    <a:pt x="3994560" y="562610"/>
                  </a:lnTo>
                  <a:lnTo>
                    <a:pt x="4014448" y="563880"/>
                  </a:lnTo>
                  <a:lnTo>
                    <a:pt x="4033257" y="568960"/>
                  </a:lnTo>
                  <a:lnTo>
                    <a:pt x="4051256" y="575310"/>
                  </a:lnTo>
                  <a:lnTo>
                    <a:pt x="4068715" y="586740"/>
                  </a:lnTo>
                  <a:lnTo>
                    <a:pt x="4115840" y="579120"/>
                  </a:lnTo>
                  <a:lnTo>
                    <a:pt x="4165418" y="572770"/>
                  </a:lnTo>
                  <a:lnTo>
                    <a:pt x="4217137" y="568960"/>
                  </a:lnTo>
                  <a:lnTo>
                    <a:pt x="4270689" y="566420"/>
                  </a:lnTo>
                  <a:lnTo>
                    <a:pt x="4325763" y="565150"/>
                  </a:lnTo>
                  <a:lnTo>
                    <a:pt x="9903327" y="565150"/>
                  </a:lnTo>
                  <a:lnTo>
                    <a:pt x="9941030" y="562610"/>
                  </a:lnTo>
                  <a:close/>
                </a:path>
                <a:path w="16800830" h="925830">
                  <a:moveTo>
                    <a:pt x="13512200" y="512449"/>
                  </a:moveTo>
                  <a:lnTo>
                    <a:pt x="13504307" y="516890"/>
                  </a:lnTo>
                  <a:lnTo>
                    <a:pt x="13493020" y="524510"/>
                  </a:lnTo>
                  <a:lnTo>
                    <a:pt x="13482019" y="530860"/>
                  </a:lnTo>
                  <a:lnTo>
                    <a:pt x="13483540" y="530860"/>
                  </a:lnTo>
                  <a:lnTo>
                    <a:pt x="13512200" y="512449"/>
                  </a:lnTo>
                  <a:close/>
                </a:path>
                <a:path w="16800830" h="925830">
                  <a:moveTo>
                    <a:pt x="13844567" y="514661"/>
                  </a:moveTo>
                  <a:lnTo>
                    <a:pt x="13848192" y="516890"/>
                  </a:lnTo>
                  <a:lnTo>
                    <a:pt x="13858661" y="524510"/>
                  </a:lnTo>
                  <a:lnTo>
                    <a:pt x="13869369" y="530860"/>
                  </a:lnTo>
                  <a:lnTo>
                    <a:pt x="13871244" y="530860"/>
                  </a:lnTo>
                  <a:lnTo>
                    <a:pt x="13860262" y="523240"/>
                  </a:lnTo>
                  <a:lnTo>
                    <a:pt x="13844567" y="514661"/>
                  </a:lnTo>
                  <a:close/>
                </a:path>
                <a:path w="16800830" h="925830">
                  <a:moveTo>
                    <a:pt x="15600070" y="522291"/>
                  </a:moveTo>
                  <a:lnTo>
                    <a:pt x="15584786" y="530860"/>
                  </a:lnTo>
                  <a:lnTo>
                    <a:pt x="15585139" y="530860"/>
                  </a:lnTo>
                  <a:lnTo>
                    <a:pt x="15596754" y="524510"/>
                  </a:lnTo>
                  <a:lnTo>
                    <a:pt x="15600070" y="522291"/>
                  </a:lnTo>
                  <a:close/>
                </a:path>
                <a:path w="16800830" h="925830">
                  <a:moveTo>
                    <a:pt x="16116194" y="513062"/>
                  </a:moveTo>
                  <a:lnTo>
                    <a:pt x="16119777" y="516890"/>
                  </a:lnTo>
                  <a:lnTo>
                    <a:pt x="16125865" y="524510"/>
                  </a:lnTo>
                  <a:lnTo>
                    <a:pt x="16131620" y="530860"/>
                  </a:lnTo>
                  <a:lnTo>
                    <a:pt x="16133085" y="530860"/>
                  </a:lnTo>
                  <a:lnTo>
                    <a:pt x="16120176" y="516890"/>
                  </a:lnTo>
                  <a:lnTo>
                    <a:pt x="16116194" y="513062"/>
                  </a:lnTo>
                  <a:close/>
                </a:path>
                <a:path w="16800830" h="925830">
                  <a:moveTo>
                    <a:pt x="15629312" y="506298"/>
                  </a:moveTo>
                  <a:lnTo>
                    <a:pt x="15619554" y="510540"/>
                  </a:lnTo>
                  <a:lnTo>
                    <a:pt x="15608142" y="516890"/>
                  </a:lnTo>
                  <a:lnTo>
                    <a:pt x="15600070" y="522291"/>
                  </a:lnTo>
                  <a:lnTo>
                    <a:pt x="15614234" y="514350"/>
                  </a:lnTo>
                  <a:lnTo>
                    <a:pt x="15629312" y="506298"/>
                  </a:lnTo>
                  <a:close/>
                </a:path>
                <a:path w="16800830" h="925830">
                  <a:moveTo>
                    <a:pt x="13829126" y="506221"/>
                  </a:moveTo>
                  <a:lnTo>
                    <a:pt x="13844567" y="514661"/>
                  </a:lnTo>
                  <a:lnTo>
                    <a:pt x="13837865" y="510540"/>
                  </a:lnTo>
                  <a:lnTo>
                    <a:pt x="13829126" y="506221"/>
                  </a:lnTo>
                  <a:close/>
                </a:path>
                <a:path w="16800830" h="925830">
                  <a:moveTo>
                    <a:pt x="16800529" y="412750"/>
                  </a:moveTo>
                  <a:lnTo>
                    <a:pt x="15950899" y="412750"/>
                  </a:lnTo>
                  <a:lnTo>
                    <a:pt x="15985815" y="420370"/>
                  </a:lnTo>
                  <a:lnTo>
                    <a:pt x="16020082" y="435610"/>
                  </a:lnTo>
                  <a:lnTo>
                    <a:pt x="16053818" y="457200"/>
                  </a:lnTo>
                  <a:lnTo>
                    <a:pt x="16087143" y="485140"/>
                  </a:lnTo>
                  <a:lnTo>
                    <a:pt x="16116194" y="513062"/>
                  </a:lnTo>
                  <a:lnTo>
                    <a:pt x="16113832" y="510540"/>
                  </a:lnTo>
                  <a:lnTo>
                    <a:pt x="16108506" y="505460"/>
                  </a:lnTo>
                  <a:lnTo>
                    <a:pt x="16800529" y="505460"/>
                  </a:lnTo>
                  <a:lnTo>
                    <a:pt x="16800529" y="412750"/>
                  </a:lnTo>
                  <a:close/>
                </a:path>
                <a:path w="16800830" h="925830">
                  <a:moveTo>
                    <a:pt x="13514104" y="511378"/>
                  </a:moveTo>
                  <a:lnTo>
                    <a:pt x="13513196" y="511810"/>
                  </a:lnTo>
                  <a:lnTo>
                    <a:pt x="13512200" y="512449"/>
                  </a:lnTo>
                  <a:lnTo>
                    <a:pt x="13514104" y="511378"/>
                  </a:lnTo>
                  <a:close/>
                </a:path>
                <a:path w="16800830" h="925830">
                  <a:moveTo>
                    <a:pt x="13525339" y="506040"/>
                  </a:moveTo>
                  <a:lnTo>
                    <a:pt x="13515595" y="510540"/>
                  </a:lnTo>
                  <a:lnTo>
                    <a:pt x="13514104" y="511378"/>
                  </a:lnTo>
                  <a:lnTo>
                    <a:pt x="13525339" y="506040"/>
                  </a:lnTo>
                  <a:close/>
                </a:path>
                <a:path w="16800830" h="925830">
                  <a:moveTo>
                    <a:pt x="15631240" y="505460"/>
                  </a:moveTo>
                  <a:lnTo>
                    <a:pt x="15630881" y="505460"/>
                  </a:lnTo>
                  <a:lnTo>
                    <a:pt x="15629312" y="506298"/>
                  </a:lnTo>
                  <a:lnTo>
                    <a:pt x="15631240" y="505460"/>
                  </a:lnTo>
                  <a:close/>
                </a:path>
                <a:path w="16800830" h="925830">
                  <a:moveTo>
                    <a:pt x="13827734" y="505460"/>
                  </a:moveTo>
                  <a:lnTo>
                    <a:pt x="13827586" y="505460"/>
                  </a:lnTo>
                  <a:lnTo>
                    <a:pt x="13829126" y="506221"/>
                  </a:lnTo>
                  <a:lnTo>
                    <a:pt x="13827734" y="505460"/>
                  </a:lnTo>
                  <a:close/>
                </a:path>
                <a:path w="16800830" h="925830">
                  <a:moveTo>
                    <a:pt x="13526596" y="505460"/>
                  </a:moveTo>
                  <a:lnTo>
                    <a:pt x="13525339" y="506040"/>
                  </a:lnTo>
                  <a:lnTo>
                    <a:pt x="13526596" y="505460"/>
                  </a:lnTo>
                  <a:close/>
                </a:path>
                <a:path w="16800830" h="925830">
                  <a:moveTo>
                    <a:pt x="15722393" y="461010"/>
                  </a:moveTo>
                  <a:lnTo>
                    <a:pt x="13681409" y="461010"/>
                  </a:lnTo>
                  <a:lnTo>
                    <a:pt x="13726788" y="466090"/>
                  </a:lnTo>
                  <a:lnTo>
                    <a:pt x="13771657" y="478790"/>
                  </a:lnTo>
                  <a:lnTo>
                    <a:pt x="13816116" y="499110"/>
                  </a:lnTo>
                  <a:lnTo>
                    <a:pt x="13827734" y="505460"/>
                  </a:lnTo>
                  <a:lnTo>
                    <a:pt x="15630881" y="505460"/>
                  </a:lnTo>
                  <a:lnTo>
                    <a:pt x="15659420" y="490220"/>
                  </a:lnTo>
                  <a:lnTo>
                    <a:pt x="15704458" y="468630"/>
                  </a:lnTo>
                  <a:lnTo>
                    <a:pt x="15722393" y="461010"/>
                  </a:lnTo>
                  <a:close/>
                </a:path>
                <a:path w="16800830" h="925830">
                  <a:moveTo>
                    <a:pt x="16800529" y="41910"/>
                  </a:moveTo>
                  <a:lnTo>
                    <a:pt x="16485823" y="41910"/>
                  </a:lnTo>
                  <a:lnTo>
                    <a:pt x="16485823" y="67310"/>
                  </a:lnTo>
                  <a:lnTo>
                    <a:pt x="16800529" y="67310"/>
                  </a:lnTo>
                  <a:lnTo>
                    <a:pt x="16800529" y="41910"/>
                  </a:lnTo>
                  <a:close/>
                </a:path>
              </a:pathLst>
            </a:custGeom>
            <a:solidFill>
              <a:srgbClr val="F2E7DB"/>
            </a:solidFill>
          </p:spPr>
          <p:txBody>
            <a:bodyPr wrap="square" lIns="0" tIns="0" rIns="0" bIns="0" rtlCol="0"/>
            <a:lstStyle/>
            <a:p>
              <a:endParaRPr/>
            </a:p>
          </p:txBody>
        </p:sp>
        <p:sp>
          <p:nvSpPr>
            <p:cNvPr id="7" name="object 7"/>
            <p:cNvSpPr/>
            <p:nvPr/>
          </p:nvSpPr>
          <p:spPr>
            <a:xfrm>
              <a:off x="1074229" y="501154"/>
              <a:ext cx="16157575" cy="32384"/>
            </a:xfrm>
            <a:custGeom>
              <a:avLst/>
              <a:gdLst/>
              <a:ahLst/>
              <a:cxnLst/>
              <a:rect l="l" t="t" r="r" b="b"/>
              <a:pathLst>
                <a:path w="16157575" h="32384">
                  <a:moveTo>
                    <a:pt x="13198285" y="0"/>
                  </a:moveTo>
                  <a:lnTo>
                    <a:pt x="0" y="0"/>
                  </a:lnTo>
                  <a:lnTo>
                    <a:pt x="0" y="8890"/>
                  </a:lnTo>
                  <a:lnTo>
                    <a:pt x="0" y="12700"/>
                  </a:lnTo>
                  <a:lnTo>
                    <a:pt x="0" y="31750"/>
                  </a:lnTo>
                  <a:lnTo>
                    <a:pt x="13154343" y="31750"/>
                  </a:lnTo>
                  <a:lnTo>
                    <a:pt x="13154343" y="27940"/>
                  </a:lnTo>
                  <a:lnTo>
                    <a:pt x="13163741" y="27940"/>
                  </a:lnTo>
                  <a:lnTo>
                    <a:pt x="13163741" y="24130"/>
                  </a:lnTo>
                  <a:lnTo>
                    <a:pt x="13170218" y="24130"/>
                  </a:lnTo>
                  <a:lnTo>
                    <a:pt x="13170218" y="20320"/>
                  </a:lnTo>
                  <a:lnTo>
                    <a:pt x="13177457" y="20320"/>
                  </a:lnTo>
                  <a:lnTo>
                    <a:pt x="13177457" y="16510"/>
                  </a:lnTo>
                  <a:lnTo>
                    <a:pt x="13181775" y="16510"/>
                  </a:lnTo>
                  <a:lnTo>
                    <a:pt x="13181775" y="12700"/>
                  </a:lnTo>
                  <a:lnTo>
                    <a:pt x="13189014" y="12700"/>
                  </a:lnTo>
                  <a:lnTo>
                    <a:pt x="13189014" y="8890"/>
                  </a:lnTo>
                  <a:lnTo>
                    <a:pt x="13198285" y="8890"/>
                  </a:lnTo>
                  <a:lnTo>
                    <a:pt x="13198285" y="0"/>
                  </a:lnTo>
                  <a:close/>
                </a:path>
                <a:path w="16157575" h="32384">
                  <a:moveTo>
                    <a:pt x="15294293" y="9245"/>
                  </a:moveTo>
                  <a:lnTo>
                    <a:pt x="13501434" y="9245"/>
                  </a:lnTo>
                  <a:lnTo>
                    <a:pt x="13501434" y="12128"/>
                  </a:lnTo>
                  <a:lnTo>
                    <a:pt x="13510832" y="12128"/>
                  </a:lnTo>
                  <a:lnTo>
                    <a:pt x="13510832" y="16446"/>
                  </a:lnTo>
                  <a:lnTo>
                    <a:pt x="13517944" y="16446"/>
                  </a:lnTo>
                  <a:lnTo>
                    <a:pt x="13517944" y="20764"/>
                  </a:lnTo>
                  <a:lnTo>
                    <a:pt x="13522262" y="20764"/>
                  </a:lnTo>
                  <a:lnTo>
                    <a:pt x="13522262" y="23647"/>
                  </a:lnTo>
                  <a:lnTo>
                    <a:pt x="13529501" y="23647"/>
                  </a:lnTo>
                  <a:lnTo>
                    <a:pt x="13529501" y="27965"/>
                  </a:lnTo>
                  <a:lnTo>
                    <a:pt x="13535978" y="27965"/>
                  </a:lnTo>
                  <a:lnTo>
                    <a:pt x="13535978" y="32283"/>
                  </a:lnTo>
                  <a:lnTo>
                    <a:pt x="15258987" y="32283"/>
                  </a:lnTo>
                  <a:lnTo>
                    <a:pt x="15258987" y="27965"/>
                  </a:lnTo>
                  <a:lnTo>
                    <a:pt x="15266099" y="27965"/>
                  </a:lnTo>
                  <a:lnTo>
                    <a:pt x="15266099" y="23647"/>
                  </a:lnTo>
                  <a:lnTo>
                    <a:pt x="15273338" y="23647"/>
                  </a:lnTo>
                  <a:lnTo>
                    <a:pt x="15273338" y="20764"/>
                  </a:lnTo>
                  <a:lnTo>
                    <a:pt x="15282736" y="20764"/>
                  </a:lnTo>
                  <a:lnTo>
                    <a:pt x="15282736" y="16446"/>
                  </a:lnTo>
                  <a:lnTo>
                    <a:pt x="15284895" y="16446"/>
                  </a:lnTo>
                  <a:lnTo>
                    <a:pt x="15284895" y="12128"/>
                  </a:lnTo>
                  <a:lnTo>
                    <a:pt x="15294293" y="12128"/>
                  </a:lnTo>
                  <a:lnTo>
                    <a:pt x="15294293" y="9245"/>
                  </a:lnTo>
                  <a:close/>
                </a:path>
                <a:path w="16157575" h="32384">
                  <a:moveTo>
                    <a:pt x="15300770" y="0"/>
                  </a:moveTo>
                  <a:lnTo>
                    <a:pt x="13494957" y="0"/>
                  </a:lnTo>
                  <a:lnTo>
                    <a:pt x="13494957" y="5080"/>
                  </a:lnTo>
                  <a:lnTo>
                    <a:pt x="13499275" y="5080"/>
                  </a:lnTo>
                  <a:lnTo>
                    <a:pt x="13499275" y="8890"/>
                  </a:lnTo>
                  <a:lnTo>
                    <a:pt x="15300770" y="8890"/>
                  </a:lnTo>
                  <a:lnTo>
                    <a:pt x="15300770" y="5080"/>
                  </a:lnTo>
                  <a:lnTo>
                    <a:pt x="15300770" y="0"/>
                  </a:lnTo>
                  <a:close/>
                </a:path>
                <a:path w="16157575" h="32384">
                  <a:moveTo>
                    <a:pt x="16157512" y="0"/>
                  </a:moveTo>
                  <a:lnTo>
                    <a:pt x="15775877" y="0"/>
                  </a:lnTo>
                  <a:lnTo>
                    <a:pt x="15775877" y="8890"/>
                  </a:lnTo>
                  <a:lnTo>
                    <a:pt x="15780195" y="8890"/>
                  </a:lnTo>
                  <a:lnTo>
                    <a:pt x="15780195" y="12700"/>
                  </a:lnTo>
                  <a:lnTo>
                    <a:pt x="15782354" y="12700"/>
                  </a:lnTo>
                  <a:lnTo>
                    <a:pt x="15782354" y="16510"/>
                  </a:lnTo>
                  <a:lnTo>
                    <a:pt x="15787434" y="16510"/>
                  </a:lnTo>
                  <a:lnTo>
                    <a:pt x="15787434" y="20320"/>
                  </a:lnTo>
                  <a:lnTo>
                    <a:pt x="15791752" y="20320"/>
                  </a:lnTo>
                  <a:lnTo>
                    <a:pt x="15791752" y="24130"/>
                  </a:lnTo>
                  <a:lnTo>
                    <a:pt x="15793911" y="24130"/>
                  </a:lnTo>
                  <a:lnTo>
                    <a:pt x="15793911" y="27940"/>
                  </a:lnTo>
                  <a:lnTo>
                    <a:pt x="15798991" y="27940"/>
                  </a:lnTo>
                  <a:lnTo>
                    <a:pt x="15798991" y="31750"/>
                  </a:lnTo>
                  <a:lnTo>
                    <a:pt x="16157512" y="31750"/>
                  </a:lnTo>
                  <a:lnTo>
                    <a:pt x="16157512" y="27940"/>
                  </a:lnTo>
                  <a:lnTo>
                    <a:pt x="16157512" y="24130"/>
                  </a:lnTo>
                  <a:lnTo>
                    <a:pt x="16157512" y="20320"/>
                  </a:lnTo>
                  <a:lnTo>
                    <a:pt x="16157512" y="16510"/>
                  </a:lnTo>
                  <a:lnTo>
                    <a:pt x="16157512" y="12700"/>
                  </a:lnTo>
                  <a:lnTo>
                    <a:pt x="16157512" y="8890"/>
                  </a:lnTo>
                  <a:lnTo>
                    <a:pt x="16157512" y="0"/>
                  </a:lnTo>
                  <a:close/>
                </a:path>
              </a:pathLst>
            </a:custGeom>
            <a:solidFill>
              <a:srgbClr val="4C2A13">
                <a:alpha val="16079"/>
              </a:srgbClr>
            </a:solidFill>
          </p:spPr>
          <p:txBody>
            <a:bodyPr wrap="square" lIns="0" tIns="0" rIns="0" bIns="0" rtlCol="0"/>
            <a:lstStyle/>
            <a:p>
              <a:endParaRPr/>
            </a:p>
          </p:txBody>
        </p:sp>
        <p:sp>
          <p:nvSpPr>
            <p:cNvPr id="8" name="object 8"/>
            <p:cNvSpPr/>
            <p:nvPr/>
          </p:nvSpPr>
          <p:spPr>
            <a:xfrm>
              <a:off x="1074237" y="501765"/>
              <a:ext cx="16157575" cy="31750"/>
            </a:xfrm>
            <a:custGeom>
              <a:avLst/>
              <a:gdLst/>
              <a:ahLst/>
              <a:cxnLst/>
              <a:rect l="l" t="t" r="r" b="b"/>
              <a:pathLst>
                <a:path w="16157575" h="31750">
                  <a:moveTo>
                    <a:pt x="16157421" y="31673"/>
                  </a:moveTo>
                  <a:lnTo>
                    <a:pt x="16157421" y="0"/>
                  </a:lnTo>
                  <a:lnTo>
                    <a:pt x="15775909" y="0"/>
                  </a:lnTo>
                  <a:lnTo>
                    <a:pt x="15775909" y="8635"/>
                  </a:lnTo>
                  <a:lnTo>
                    <a:pt x="15780227" y="8635"/>
                  </a:lnTo>
                  <a:lnTo>
                    <a:pt x="15780227" y="11518"/>
                  </a:lnTo>
                  <a:lnTo>
                    <a:pt x="15782386" y="11518"/>
                  </a:lnTo>
                  <a:lnTo>
                    <a:pt x="15782386" y="15836"/>
                  </a:lnTo>
                  <a:lnTo>
                    <a:pt x="15787339" y="15836"/>
                  </a:lnTo>
                  <a:lnTo>
                    <a:pt x="15787339" y="20154"/>
                  </a:lnTo>
                  <a:lnTo>
                    <a:pt x="15791657" y="20154"/>
                  </a:lnTo>
                  <a:lnTo>
                    <a:pt x="15791657" y="23037"/>
                  </a:lnTo>
                  <a:lnTo>
                    <a:pt x="15793816" y="23037"/>
                  </a:lnTo>
                  <a:lnTo>
                    <a:pt x="15793816" y="27355"/>
                  </a:lnTo>
                  <a:lnTo>
                    <a:pt x="15798897" y="27355"/>
                  </a:lnTo>
                  <a:lnTo>
                    <a:pt x="15798897" y="31673"/>
                  </a:lnTo>
                  <a:lnTo>
                    <a:pt x="16157421" y="31673"/>
                  </a:lnTo>
                  <a:close/>
                </a:path>
                <a:path w="16157575" h="31750">
                  <a:moveTo>
                    <a:pt x="15258887" y="31673"/>
                  </a:moveTo>
                  <a:lnTo>
                    <a:pt x="15258887" y="27355"/>
                  </a:lnTo>
                  <a:lnTo>
                    <a:pt x="15266126" y="27355"/>
                  </a:lnTo>
                  <a:lnTo>
                    <a:pt x="15266126" y="23037"/>
                  </a:lnTo>
                  <a:lnTo>
                    <a:pt x="15273238" y="23037"/>
                  </a:lnTo>
                  <a:lnTo>
                    <a:pt x="15273238" y="20154"/>
                  </a:lnTo>
                  <a:lnTo>
                    <a:pt x="15282636" y="20154"/>
                  </a:lnTo>
                  <a:lnTo>
                    <a:pt x="15282636" y="15836"/>
                  </a:lnTo>
                  <a:lnTo>
                    <a:pt x="15284795" y="15836"/>
                  </a:lnTo>
                  <a:lnTo>
                    <a:pt x="15284795" y="11518"/>
                  </a:lnTo>
                  <a:lnTo>
                    <a:pt x="15294193" y="11518"/>
                  </a:lnTo>
                  <a:lnTo>
                    <a:pt x="15294193" y="8635"/>
                  </a:lnTo>
                  <a:lnTo>
                    <a:pt x="15300671" y="8635"/>
                  </a:lnTo>
                  <a:lnTo>
                    <a:pt x="15300671" y="0"/>
                  </a:lnTo>
                  <a:lnTo>
                    <a:pt x="13494966" y="0"/>
                  </a:lnTo>
                  <a:lnTo>
                    <a:pt x="13494966" y="4317"/>
                  </a:lnTo>
                  <a:lnTo>
                    <a:pt x="13499285" y="4317"/>
                  </a:lnTo>
                  <a:lnTo>
                    <a:pt x="13499285" y="8635"/>
                  </a:lnTo>
                  <a:lnTo>
                    <a:pt x="13501444" y="8635"/>
                  </a:lnTo>
                  <a:lnTo>
                    <a:pt x="13501444" y="11518"/>
                  </a:lnTo>
                  <a:lnTo>
                    <a:pt x="13510715" y="11518"/>
                  </a:lnTo>
                  <a:lnTo>
                    <a:pt x="13510715" y="15836"/>
                  </a:lnTo>
                  <a:lnTo>
                    <a:pt x="13517954" y="15836"/>
                  </a:lnTo>
                  <a:lnTo>
                    <a:pt x="13517954" y="20154"/>
                  </a:lnTo>
                  <a:lnTo>
                    <a:pt x="13522272" y="20154"/>
                  </a:lnTo>
                  <a:lnTo>
                    <a:pt x="13522272" y="23037"/>
                  </a:lnTo>
                  <a:lnTo>
                    <a:pt x="13529511" y="23037"/>
                  </a:lnTo>
                  <a:lnTo>
                    <a:pt x="13529511" y="27355"/>
                  </a:lnTo>
                  <a:lnTo>
                    <a:pt x="13535988" y="27355"/>
                  </a:lnTo>
                  <a:lnTo>
                    <a:pt x="13535988" y="31673"/>
                  </a:lnTo>
                  <a:lnTo>
                    <a:pt x="15258887" y="31673"/>
                  </a:lnTo>
                  <a:close/>
                </a:path>
                <a:path w="16157575" h="31750">
                  <a:moveTo>
                    <a:pt x="13154349" y="31673"/>
                  </a:moveTo>
                  <a:lnTo>
                    <a:pt x="13154349" y="27355"/>
                  </a:lnTo>
                  <a:lnTo>
                    <a:pt x="13163747" y="27355"/>
                  </a:lnTo>
                  <a:lnTo>
                    <a:pt x="13163747" y="23037"/>
                  </a:lnTo>
                  <a:lnTo>
                    <a:pt x="13170224" y="23037"/>
                  </a:lnTo>
                  <a:lnTo>
                    <a:pt x="13170224" y="20154"/>
                  </a:lnTo>
                  <a:lnTo>
                    <a:pt x="13177336" y="20154"/>
                  </a:lnTo>
                  <a:lnTo>
                    <a:pt x="13177336" y="15836"/>
                  </a:lnTo>
                  <a:lnTo>
                    <a:pt x="13181654" y="15836"/>
                  </a:lnTo>
                  <a:lnTo>
                    <a:pt x="13181654" y="11518"/>
                  </a:lnTo>
                  <a:lnTo>
                    <a:pt x="13188893" y="11518"/>
                  </a:lnTo>
                  <a:lnTo>
                    <a:pt x="13188893" y="8635"/>
                  </a:lnTo>
                  <a:lnTo>
                    <a:pt x="13198292" y="8635"/>
                  </a:lnTo>
                  <a:lnTo>
                    <a:pt x="13198292" y="0"/>
                  </a:lnTo>
                  <a:lnTo>
                    <a:pt x="0" y="0"/>
                  </a:lnTo>
                  <a:lnTo>
                    <a:pt x="0" y="31673"/>
                  </a:lnTo>
                  <a:lnTo>
                    <a:pt x="13154349" y="31673"/>
                  </a:lnTo>
                  <a:close/>
                </a:path>
              </a:pathLst>
            </a:custGeom>
            <a:ln w="3175">
              <a:solidFill>
                <a:srgbClr val="FFFFFF"/>
              </a:solidFill>
            </a:ln>
          </p:spPr>
          <p:txBody>
            <a:bodyPr wrap="square" lIns="0" tIns="0" rIns="0" bIns="0" rtlCol="0"/>
            <a:lstStyle/>
            <a:p>
              <a:endParaRPr/>
            </a:p>
          </p:txBody>
        </p:sp>
        <p:sp>
          <p:nvSpPr>
            <p:cNvPr id="9" name="object 9"/>
            <p:cNvSpPr/>
            <p:nvPr/>
          </p:nvSpPr>
          <p:spPr>
            <a:xfrm>
              <a:off x="1074240" y="37376"/>
              <a:ext cx="16157575" cy="33020"/>
            </a:xfrm>
            <a:custGeom>
              <a:avLst/>
              <a:gdLst/>
              <a:ahLst/>
              <a:cxnLst/>
              <a:rect l="l" t="t" r="r" b="b"/>
              <a:pathLst>
                <a:path w="16157575" h="33019">
                  <a:moveTo>
                    <a:pt x="16157500" y="0"/>
                  </a:moveTo>
                  <a:lnTo>
                    <a:pt x="0" y="0"/>
                  </a:lnTo>
                  <a:lnTo>
                    <a:pt x="0" y="32397"/>
                  </a:lnTo>
                  <a:lnTo>
                    <a:pt x="16157500" y="32397"/>
                  </a:lnTo>
                  <a:lnTo>
                    <a:pt x="16157500" y="0"/>
                  </a:lnTo>
                  <a:close/>
                </a:path>
              </a:pathLst>
            </a:custGeom>
            <a:solidFill>
              <a:srgbClr val="4C2A13">
                <a:alpha val="16079"/>
              </a:srgbClr>
            </a:solidFill>
          </p:spPr>
          <p:txBody>
            <a:bodyPr wrap="square" lIns="0" tIns="0" rIns="0" bIns="0" rtlCol="0"/>
            <a:lstStyle/>
            <a:p>
              <a:endParaRPr/>
            </a:p>
          </p:txBody>
        </p:sp>
        <p:sp>
          <p:nvSpPr>
            <p:cNvPr id="10" name="object 10"/>
            <p:cNvSpPr/>
            <p:nvPr/>
          </p:nvSpPr>
          <p:spPr>
            <a:xfrm>
              <a:off x="1074237" y="37370"/>
              <a:ext cx="16157575" cy="33020"/>
            </a:xfrm>
            <a:custGeom>
              <a:avLst/>
              <a:gdLst/>
              <a:ahLst/>
              <a:cxnLst/>
              <a:rect l="l" t="t" r="r" b="b"/>
              <a:pathLst>
                <a:path w="16157575" h="33019">
                  <a:moveTo>
                    <a:pt x="16157421" y="32409"/>
                  </a:moveTo>
                  <a:lnTo>
                    <a:pt x="16157421" y="0"/>
                  </a:lnTo>
                  <a:lnTo>
                    <a:pt x="0" y="0"/>
                  </a:lnTo>
                  <a:lnTo>
                    <a:pt x="0" y="32409"/>
                  </a:lnTo>
                  <a:lnTo>
                    <a:pt x="16157421" y="32409"/>
                  </a:lnTo>
                  <a:close/>
                </a:path>
              </a:pathLst>
            </a:custGeom>
            <a:ln w="3175">
              <a:solidFill>
                <a:srgbClr val="FFFFFF"/>
              </a:solidFill>
            </a:ln>
          </p:spPr>
          <p:txBody>
            <a:bodyPr wrap="square" lIns="0" tIns="0" rIns="0" bIns="0" rtlCol="0"/>
            <a:lstStyle/>
            <a:p>
              <a:endParaRPr/>
            </a:p>
          </p:txBody>
        </p:sp>
        <p:pic>
          <p:nvPicPr>
            <p:cNvPr id="11" name="object 11"/>
            <p:cNvPicPr/>
            <p:nvPr/>
          </p:nvPicPr>
          <p:blipFill>
            <a:blip r:embed="rId3" cstate="print"/>
            <a:stretch>
              <a:fillRect/>
            </a:stretch>
          </p:blipFill>
          <p:spPr>
            <a:xfrm>
              <a:off x="-359" y="0"/>
              <a:ext cx="1785638" cy="2281068"/>
            </a:xfrm>
            <a:prstGeom prst="rect">
              <a:avLst/>
            </a:prstGeom>
          </p:spPr>
        </p:pic>
      </p:grpSp>
      <p:sp>
        <p:nvSpPr>
          <p:cNvPr id="12" name="object 12"/>
          <p:cNvSpPr/>
          <p:nvPr/>
        </p:nvSpPr>
        <p:spPr>
          <a:xfrm>
            <a:off x="16641683" y="8856998"/>
            <a:ext cx="899794" cy="698500"/>
          </a:xfrm>
          <a:custGeom>
            <a:avLst/>
            <a:gdLst/>
            <a:ahLst/>
            <a:cxnLst/>
            <a:rect l="l" t="t" r="r" b="b"/>
            <a:pathLst>
              <a:path w="899794" h="698500">
                <a:moveTo>
                  <a:pt x="376353" y="427990"/>
                </a:moveTo>
                <a:lnTo>
                  <a:pt x="331612" y="427990"/>
                </a:lnTo>
                <a:lnTo>
                  <a:pt x="338490" y="429260"/>
                </a:lnTo>
                <a:lnTo>
                  <a:pt x="345392" y="433070"/>
                </a:lnTo>
                <a:lnTo>
                  <a:pt x="352579" y="439420"/>
                </a:lnTo>
                <a:lnTo>
                  <a:pt x="360314" y="449580"/>
                </a:lnTo>
                <a:lnTo>
                  <a:pt x="387010" y="488950"/>
                </a:lnTo>
                <a:lnTo>
                  <a:pt x="415290" y="528320"/>
                </a:lnTo>
                <a:lnTo>
                  <a:pt x="445450" y="566420"/>
                </a:lnTo>
                <a:lnTo>
                  <a:pt x="477789" y="603250"/>
                </a:lnTo>
                <a:lnTo>
                  <a:pt x="482107" y="608330"/>
                </a:lnTo>
                <a:lnTo>
                  <a:pt x="487060" y="615950"/>
                </a:lnTo>
                <a:lnTo>
                  <a:pt x="492140" y="623570"/>
                </a:lnTo>
                <a:lnTo>
                  <a:pt x="505223" y="640080"/>
                </a:lnTo>
                <a:lnTo>
                  <a:pt x="518509" y="657860"/>
                </a:lnTo>
                <a:lnTo>
                  <a:pt x="531913" y="674370"/>
                </a:lnTo>
                <a:lnTo>
                  <a:pt x="545353" y="692150"/>
                </a:lnTo>
                <a:lnTo>
                  <a:pt x="546877" y="694690"/>
                </a:lnTo>
                <a:lnTo>
                  <a:pt x="547512" y="694690"/>
                </a:lnTo>
                <a:lnTo>
                  <a:pt x="550433" y="697230"/>
                </a:lnTo>
                <a:lnTo>
                  <a:pt x="552399" y="698500"/>
                </a:lnTo>
                <a:lnTo>
                  <a:pt x="570626" y="698500"/>
                </a:lnTo>
                <a:lnTo>
                  <a:pt x="576341" y="692150"/>
                </a:lnTo>
                <a:lnTo>
                  <a:pt x="575706" y="688340"/>
                </a:lnTo>
                <a:lnTo>
                  <a:pt x="568894" y="659130"/>
                </a:lnTo>
                <a:lnTo>
                  <a:pt x="564123" y="631190"/>
                </a:lnTo>
                <a:lnTo>
                  <a:pt x="530240" y="631190"/>
                </a:lnTo>
                <a:lnTo>
                  <a:pt x="526684" y="629920"/>
                </a:lnTo>
                <a:lnTo>
                  <a:pt x="491184" y="589280"/>
                </a:lnTo>
                <a:lnTo>
                  <a:pt x="433772" y="514350"/>
                </a:lnTo>
                <a:lnTo>
                  <a:pt x="405780" y="476250"/>
                </a:lnTo>
                <a:lnTo>
                  <a:pt x="380099" y="434340"/>
                </a:lnTo>
                <a:lnTo>
                  <a:pt x="376353" y="427990"/>
                </a:lnTo>
                <a:close/>
              </a:path>
              <a:path w="899794" h="698500">
                <a:moveTo>
                  <a:pt x="501538" y="381000"/>
                </a:moveTo>
                <a:lnTo>
                  <a:pt x="496458" y="381000"/>
                </a:lnTo>
                <a:lnTo>
                  <a:pt x="490743" y="383540"/>
                </a:lnTo>
                <a:lnTo>
                  <a:pt x="485663" y="384810"/>
                </a:lnTo>
                <a:lnTo>
                  <a:pt x="478895" y="388620"/>
                </a:lnTo>
                <a:lnTo>
                  <a:pt x="475234" y="396240"/>
                </a:lnTo>
                <a:lnTo>
                  <a:pt x="475359" y="402590"/>
                </a:lnTo>
                <a:lnTo>
                  <a:pt x="479948" y="408940"/>
                </a:lnTo>
                <a:lnTo>
                  <a:pt x="487060" y="415290"/>
                </a:lnTo>
                <a:lnTo>
                  <a:pt x="492140" y="419100"/>
                </a:lnTo>
                <a:lnTo>
                  <a:pt x="492902" y="427990"/>
                </a:lnTo>
                <a:lnTo>
                  <a:pt x="499500" y="468630"/>
                </a:lnTo>
                <a:lnTo>
                  <a:pt x="508158" y="508000"/>
                </a:lnTo>
                <a:lnTo>
                  <a:pt x="518173" y="547370"/>
                </a:lnTo>
                <a:lnTo>
                  <a:pt x="528843" y="588010"/>
                </a:lnTo>
                <a:lnTo>
                  <a:pt x="531171" y="598170"/>
                </a:lnTo>
                <a:lnTo>
                  <a:pt x="532987" y="608330"/>
                </a:lnTo>
                <a:lnTo>
                  <a:pt x="536082" y="629920"/>
                </a:lnTo>
                <a:lnTo>
                  <a:pt x="533923" y="631190"/>
                </a:lnTo>
                <a:lnTo>
                  <a:pt x="564123" y="631190"/>
                </a:lnTo>
                <a:lnTo>
                  <a:pt x="563689" y="628650"/>
                </a:lnTo>
                <a:lnTo>
                  <a:pt x="558365" y="599440"/>
                </a:lnTo>
                <a:lnTo>
                  <a:pt x="551195" y="570230"/>
                </a:lnTo>
                <a:lnTo>
                  <a:pt x="544508" y="547370"/>
                </a:lnTo>
                <a:lnTo>
                  <a:pt x="538368" y="523240"/>
                </a:lnTo>
                <a:lnTo>
                  <a:pt x="526684" y="476250"/>
                </a:lnTo>
                <a:lnTo>
                  <a:pt x="521730" y="435610"/>
                </a:lnTo>
                <a:lnTo>
                  <a:pt x="521604" y="420370"/>
                </a:lnTo>
                <a:lnTo>
                  <a:pt x="523128" y="414020"/>
                </a:lnTo>
                <a:lnTo>
                  <a:pt x="526684" y="408940"/>
                </a:lnTo>
                <a:lnTo>
                  <a:pt x="534558" y="405130"/>
                </a:lnTo>
                <a:lnTo>
                  <a:pt x="565546" y="400050"/>
                </a:lnTo>
                <a:lnTo>
                  <a:pt x="621045" y="400050"/>
                </a:lnTo>
                <a:lnTo>
                  <a:pt x="663829" y="398780"/>
                </a:lnTo>
                <a:lnTo>
                  <a:pt x="749919" y="391160"/>
                </a:lnTo>
                <a:lnTo>
                  <a:pt x="793130" y="384810"/>
                </a:lnTo>
                <a:lnTo>
                  <a:pt x="815490" y="382270"/>
                </a:lnTo>
                <a:lnTo>
                  <a:pt x="512968" y="382270"/>
                </a:lnTo>
                <a:lnTo>
                  <a:pt x="501538" y="381000"/>
                </a:lnTo>
                <a:close/>
              </a:path>
              <a:path w="899794" h="698500">
                <a:moveTo>
                  <a:pt x="15509" y="256540"/>
                </a:moveTo>
                <a:lnTo>
                  <a:pt x="9032" y="256540"/>
                </a:lnTo>
                <a:lnTo>
                  <a:pt x="5349" y="259080"/>
                </a:lnTo>
                <a:lnTo>
                  <a:pt x="2555" y="261620"/>
                </a:lnTo>
                <a:lnTo>
                  <a:pt x="0" y="266700"/>
                </a:lnTo>
                <a:lnTo>
                  <a:pt x="777" y="273050"/>
                </a:lnTo>
                <a:lnTo>
                  <a:pt x="4413" y="276860"/>
                </a:lnTo>
                <a:lnTo>
                  <a:pt x="10429" y="279400"/>
                </a:lnTo>
                <a:lnTo>
                  <a:pt x="50403" y="289560"/>
                </a:lnTo>
                <a:lnTo>
                  <a:pt x="68937" y="297180"/>
                </a:lnTo>
                <a:lnTo>
                  <a:pt x="85994" y="307340"/>
                </a:lnTo>
                <a:lnTo>
                  <a:pt x="91074" y="307340"/>
                </a:lnTo>
                <a:lnTo>
                  <a:pt x="93233" y="308610"/>
                </a:lnTo>
                <a:lnTo>
                  <a:pt x="236489" y="364490"/>
                </a:lnTo>
                <a:lnTo>
                  <a:pt x="238648" y="365760"/>
                </a:lnTo>
                <a:lnTo>
                  <a:pt x="241569" y="365760"/>
                </a:lnTo>
                <a:lnTo>
                  <a:pt x="243728" y="367030"/>
                </a:lnTo>
                <a:lnTo>
                  <a:pt x="247284" y="369570"/>
                </a:lnTo>
                <a:lnTo>
                  <a:pt x="249443" y="375920"/>
                </a:lnTo>
                <a:lnTo>
                  <a:pt x="247284" y="378460"/>
                </a:lnTo>
                <a:lnTo>
                  <a:pt x="239982" y="388620"/>
                </a:lnTo>
                <a:lnTo>
                  <a:pt x="236033" y="393700"/>
                </a:lnTo>
                <a:lnTo>
                  <a:pt x="231536" y="398780"/>
                </a:lnTo>
                <a:lnTo>
                  <a:pt x="207928" y="427990"/>
                </a:lnTo>
                <a:lnTo>
                  <a:pt x="185642" y="457200"/>
                </a:lnTo>
                <a:lnTo>
                  <a:pt x="164332" y="487680"/>
                </a:lnTo>
                <a:lnTo>
                  <a:pt x="129510" y="541020"/>
                </a:lnTo>
                <a:lnTo>
                  <a:pt x="113760" y="561340"/>
                </a:lnTo>
                <a:lnTo>
                  <a:pt x="95843" y="581660"/>
                </a:lnTo>
                <a:lnTo>
                  <a:pt x="75199" y="599440"/>
                </a:lnTo>
                <a:lnTo>
                  <a:pt x="73802" y="600710"/>
                </a:lnTo>
                <a:lnTo>
                  <a:pt x="73040" y="603250"/>
                </a:lnTo>
                <a:lnTo>
                  <a:pt x="70246" y="604520"/>
                </a:lnTo>
                <a:lnTo>
                  <a:pt x="69484" y="608330"/>
                </a:lnTo>
                <a:lnTo>
                  <a:pt x="69484" y="610870"/>
                </a:lnTo>
                <a:lnTo>
                  <a:pt x="73802" y="615950"/>
                </a:lnTo>
                <a:lnTo>
                  <a:pt x="77358" y="618490"/>
                </a:lnTo>
                <a:lnTo>
                  <a:pt x="82438" y="618490"/>
                </a:lnTo>
                <a:lnTo>
                  <a:pt x="83835" y="619760"/>
                </a:lnTo>
                <a:lnTo>
                  <a:pt x="88915" y="619760"/>
                </a:lnTo>
                <a:lnTo>
                  <a:pt x="92471" y="618490"/>
                </a:lnTo>
                <a:lnTo>
                  <a:pt x="95392" y="615950"/>
                </a:lnTo>
                <a:lnTo>
                  <a:pt x="108035" y="608330"/>
                </a:lnTo>
                <a:lnTo>
                  <a:pt x="120713" y="599440"/>
                </a:lnTo>
                <a:lnTo>
                  <a:pt x="132986" y="591820"/>
                </a:lnTo>
                <a:lnTo>
                  <a:pt x="144414" y="582930"/>
                </a:lnTo>
                <a:lnTo>
                  <a:pt x="171154" y="558800"/>
                </a:lnTo>
                <a:lnTo>
                  <a:pt x="210566" y="521970"/>
                </a:lnTo>
                <a:lnTo>
                  <a:pt x="176799" y="521970"/>
                </a:lnTo>
                <a:lnTo>
                  <a:pt x="174640" y="519430"/>
                </a:lnTo>
                <a:lnTo>
                  <a:pt x="174640" y="516890"/>
                </a:lnTo>
                <a:lnTo>
                  <a:pt x="194286" y="485140"/>
                </a:lnTo>
                <a:lnTo>
                  <a:pt x="241149" y="426720"/>
                </a:lnTo>
                <a:lnTo>
                  <a:pt x="272883" y="392430"/>
                </a:lnTo>
                <a:lnTo>
                  <a:pt x="287012" y="381000"/>
                </a:lnTo>
                <a:lnTo>
                  <a:pt x="293385" y="374650"/>
                </a:lnTo>
                <a:lnTo>
                  <a:pt x="296868" y="369570"/>
                </a:lnTo>
                <a:lnTo>
                  <a:pt x="296767" y="364490"/>
                </a:lnTo>
                <a:lnTo>
                  <a:pt x="293546" y="359410"/>
                </a:lnTo>
                <a:lnTo>
                  <a:pt x="287670" y="355600"/>
                </a:lnTo>
                <a:lnTo>
                  <a:pt x="279669" y="355600"/>
                </a:lnTo>
                <a:lnTo>
                  <a:pt x="236783" y="345440"/>
                </a:lnTo>
                <a:lnTo>
                  <a:pt x="195945" y="331470"/>
                </a:lnTo>
                <a:lnTo>
                  <a:pt x="116982" y="298450"/>
                </a:lnTo>
                <a:lnTo>
                  <a:pt x="113426" y="297180"/>
                </a:lnTo>
                <a:lnTo>
                  <a:pt x="111267" y="293370"/>
                </a:lnTo>
                <a:lnTo>
                  <a:pt x="102631" y="287020"/>
                </a:lnTo>
                <a:lnTo>
                  <a:pt x="114663" y="287020"/>
                </a:lnTo>
                <a:lnTo>
                  <a:pt x="137154" y="284480"/>
                </a:lnTo>
                <a:lnTo>
                  <a:pt x="357616" y="284480"/>
                </a:lnTo>
                <a:lnTo>
                  <a:pt x="355996" y="280670"/>
                </a:lnTo>
                <a:lnTo>
                  <a:pt x="322214" y="280670"/>
                </a:lnTo>
                <a:lnTo>
                  <a:pt x="320055" y="279400"/>
                </a:lnTo>
                <a:lnTo>
                  <a:pt x="288718" y="276860"/>
                </a:lnTo>
                <a:lnTo>
                  <a:pt x="226044" y="270510"/>
                </a:lnTo>
                <a:lnTo>
                  <a:pt x="194706" y="266700"/>
                </a:lnTo>
                <a:lnTo>
                  <a:pt x="167687" y="266700"/>
                </a:lnTo>
                <a:lnTo>
                  <a:pt x="153987" y="265430"/>
                </a:lnTo>
                <a:lnTo>
                  <a:pt x="110140" y="265430"/>
                </a:lnTo>
                <a:lnTo>
                  <a:pt x="89677" y="262890"/>
                </a:lnTo>
                <a:lnTo>
                  <a:pt x="71606" y="260350"/>
                </a:lnTo>
                <a:lnTo>
                  <a:pt x="15509" y="256540"/>
                </a:lnTo>
                <a:close/>
              </a:path>
              <a:path w="899794" h="698500">
                <a:moveTo>
                  <a:pt x="352440" y="402590"/>
                </a:moveTo>
                <a:lnTo>
                  <a:pt x="342407" y="402590"/>
                </a:lnTo>
                <a:lnTo>
                  <a:pt x="338724" y="405130"/>
                </a:lnTo>
                <a:lnTo>
                  <a:pt x="309580" y="420370"/>
                </a:lnTo>
                <a:lnTo>
                  <a:pt x="282448" y="438150"/>
                </a:lnTo>
                <a:lnTo>
                  <a:pt x="257196" y="457200"/>
                </a:lnTo>
                <a:lnTo>
                  <a:pt x="233695" y="478790"/>
                </a:lnTo>
                <a:lnTo>
                  <a:pt x="223297" y="487680"/>
                </a:lnTo>
                <a:lnTo>
                  <a:pt x="212709" y="497840"/>
                </a:lnTo>
                <a:lnTo>
                  <a:pt x="201977" y="506730"/>
                </a:lnTo>
                <a:lnTo>
                  <a:pt x="191150" y="516890"/>
                </a:lnTo>
                <a:lnTo>
                  <a:pt x="187594" y="519430"/>
                </a:lnTo>
                <a:lnTo>
                  <a:pt x="181752" y="519430"/>
                </a:lnTo>
                <a:lnTo>
                  <a:pt x="176799" y="521970"/>
                </a:lnTo>
                <a:lnTo>
                  <a:pt x="210566" y="521970"/>
                </a:lnTo>
                <a:lnTo>
                  <a:pt x="224156" y="509270"/>
                </a:lnTo>
                <a:lnTo>
                  <a:pt x="250967" y="485140"/>
                </a:lnTo>
                <a:lnTo>
                  <a:pt x="289401" y="450850"/>
                </a:lnTo>
                <a:lnTo>
                  <a:pt x="324994" y="429260"/>
                </a:lnTo>
                <a:lnTo>
                  <a:pt x="331612" y="427990"/>
                </a:lnTo>
                <a:lnTo>
                  <a:pt x="376353" y="427990"/>
                </a:lnTo>
                <a:lnTo>
                  <a:pt x="371109" y="419100"/>
                </a:lnTo>
                <a:lnTo>
                  <a:pt x="368950" y="415290"/>
                </a:lnTo>
                <a:lnTo>
                  <a:pt x="360314" y="406400"/>
                </a:lnTo>
                <a:lnTo>
                  <a:pt x="356758" y="403860"/>
                </a:lnTo>
                <a:lnTo>
                  <a:pt x="352440" y="402590"/>
                </a:lnTo>
                <a:close/>
              </a:path>
              <a:path w="899794" h="698500">
                <a:moveTo>
                  <a:pt x="582818" y="381000"/>
                </a:moveTo>
                <a:lnTo>
                  <a:pt x="554083" y="381000"/>
                </a:lnTo>
                <a:lnTo>
                  <a:pt x="530631" y="382270"/>
                </a:lnTo>
                <a:lnTo>
                  <a:pt x="589414" y="382270"/>
                </a:lnTo>
                <a:lnTo>
                  <a:pt x="582818" y="381000"/>
                </a:lnTo>
                <a:close/>
              </a:path>
              <a:path w="899794" h="698500">
                <a:moveTo>
                  <a:pt x="639033" y="287020"/>
                </a:moveTo>
                <a:lnTo>
                  <a:pt x="563387" y="287020"/>
                </a:lnTo>
                <a:lnTo>
                  <a:pt x="565546" y="289560"/>
                </a:lnTo>
                <a:lnTo>
                  <a:pt x="569229" y="289560"/>
                </a:lnTo>
                <a:lnTo>
                  <a:pt x="603234" y="295910"/>
                </a:lnTo>
                <a:lnTo>
                  <a:pt x="637238" y="303530"/>
                </a:lnTo>
                <a:lnTo>
                  <a:pt x="671242" y="312420"/>
                </a:lnTo>
                <a:lnTo>
                  <a:pt x="813958" y="345440"/>
                </a:lnTo>
                <a:lnTo>
                  <a:pt x="817514" y="346710"/>
                </a:lnTo>
                <a:lnTo>
                  <a:pt x="821197" y="347980"/>
                </a:lnTo>
                <a:lnTo>
                  <a:pt x="824753" y="350520"/>
                </a:lnTo>
                <a:lnTo>
                  <a:pt x="827674" y="351790"/>
                </a:lnTo>
                <a:lnTo>
                  <a:pt x="828309" y="355600"/>
                </a:lnTo>
                <a:lnTo>
                  <a:pt x="827674" y="356870"/>
                </a:lnTo>
                <a:lnTo>
                  <a:pt x="823991" y="356870"/>
                </a:lnTo>
                <a:lnTo>
                  <a:pt x="785258" y="364490"/>
                </a:lnTo>
                <a:lnTo>
                  <a:pt x="746728" y="370840"/>
                </a:lnTo>
                <a:lnTo>
                  <a:pt x="708316" y="375920"/>
                </a:lnTo>
                <a:lnTo>
                  <a:pt x="669940" y="379730"/>
                </a:lnTo>
                <a:lnTo>
                  <a:pt x="654815" y="381000"/>
                </a:lnTo>
                <a:lnTo>
                  <a:pt x="639714" y="381000"/>
                </a:lnTo>
                <a:lnTo>
                  <a:pt x="624613" y="382270"/>
                </a:lnTo>
                <a:lnTo>
                  <a:pt x="815490" y="382270"/>
                </a:lnTo>
                <a:lnTo>
                  <a:pt x="884570" y="370840"/>
                </a:lnTo>
                <a:lnTo>
                  <a:pt x="893206" y="370840"/>
                </a:lnTo>
                <a:lnTo>
                  <a:pt x="899406" y="369570"/>
                </a:lnTo>
                <a:lnTo>
                  <a:pt x="899406" y="351790"/>
                </a:lnTo>
                <a:lnTo>
                  <a:pt x="897524" y="350520"/>
                </a:lnTo>
                <a:lnTo>
                  <a:pt x="885967" y="346710"/>
                </a:lnTo>
                <a:lnTo>
                  <a:pt x="833028" y="332740"/>
                </a:lnTo>
                <a:lnTo>
                  <a:pt x="674258" y="294640"/>
                </a:lnTo>
                <a:lnTo>
                  <a:pt x="639033" y="287020"/>
                </a:lnTo>
                <a:close/>
              </a:path>
              <a:path w="899794" h="698500">
                <a:moveTo>
                  <a:pt x="357616" y="284480"/>
                </a:moveTo>
                <a:lnTo>
                  <a:pt x="156618" y="284480"/>
                </a:lnTo>
                <a:lnTo>
                  <a:pt x="165242" y="285750"/>
                </a:lnTo>
                <a:lnTo>
                  <a:pt x="173866" y="285750"/>
                </a:lnTo>
                <a:lnTo>
                  <a:pt x="182514" y="287020"/>
                </a:lnTo>
                <a:lnTo>
                  <a:pt x="208446" y="289560"/>
                </a:lnTo>
                <a:lnTo>
                  <a:pt x="234521" y="293370"/>
                </a:lnTo>
                <a:lnTo>
                  <a:pt x="287670" y="298450"/>
                </a:lnTo>
                <a:lnTo>
                  <a:pt x="308324" y="300990"/>
                </a:lnTo>
                <a:lnTo>
                  <a:pt x="318192" y="303530"/>
                </a:lnTo>
                <a:lnTo>
                  <a:pt x="327929" y="307340"/>
                </a:lnTo>
                <a:lnTo>
                  <a:pt x="336565" y="309880"/>
                </a:lnTo>
                <a:lnTo>
                  <a:pt x="347360" y="309880"/>
                </a:lnTo>
                <a:lnTo>
                  <a:pt x="360314" y="307340"/>
                </a:lnTo>
                <a:lnTo>
                  <a:pt x="368950" y="307340"/>
                </a:lnTo>
                <a:lnTo>
                  <a:pt x="372633" y="304800"/>
                </a:lnTo>
                <a:lnTo>
                  <a:pt x="374030" y="303530"/>
                </a:lnTo>
                <a:lnTo>
                  <a:pt x="374030" y="300990"/>
                </a:lnTo>
                <a:lnTo>
                  <a:pt x="372633" y="297180"/>
                </a:lnTo>
                <a:lnTo>
                  <a:pt x="371109" y="294640"/>
                </a:lnTo>
                <a:lnTo>
                  <a:pt x="370474" y="293370"/>
                </a:lnTo>
                <a:lnTo>
                  <a:pt x="367553" y="292100"/>
                </a:lnTo>
                <a:lnTo>
                  <a:pt x="365394" y="290830"/>
                </a:lnTo>
                <a:lnTo>
                  <a:pt x="358155" y="285750"/>
                </a:lnTo>
                <a:lnTo>
                  <a:pt x="357616" y="284480"/>
                </a:lnTo>
                <a:close/>
              </a:path>
              <a:path w="899794" h="698500">
                <a:moveTo>
                  <a:pt x="485716" y="76200"/>
                </a:moveTo>
                <a:lnTo>
                  <a:pt x="456072" y="76200"/>
                </a:lnTo>
                <a:lnTo>
                  <a:pt x="459755" y="78740"/>
                </a:lnTo>
                <a:lnTo>
                  <a:pt x="459755" y="82550"/>
                </a:lnTo>
                <a:lnTo>
                  <a:pt x="460390" y="86360"/>
                </a:lnTo>
                <a:lnTo>
                  <a:pt x="460390" y="91440"/>
                </a:lnTo>
                <a:lnTo>
                  <a:pt x="456922" y="133350"/>
                </a:lnTo>
                <a:lnTo>
                  <a:pt x="453004" y="177800"/>
                </a:lnTo>
                <a:lnTo>
                  <a:pt x="448602" y="226060"/>
                </a:lnTo>
                <a:lnTo>
                  <a:pt x="445277" y="262890"/>
                </a:lnTo>
                <a:lnTo>
                  <a:pt x="443880" y="271780"/>
                </a:lnTo>
                <a:lnTo>
                  <a:pt x="450357" y="279400"/>
                </a:lnTo>
                <a:lnTo>
                  <a:pt x="468391" y="279400"/>
                </a:lnTo>
                <a:lnTo>
                  <a:pt x="490509" y="280670"/>
                </a:lnTo>
                <a:lnTo>
                  <a:pt x="534793" y="287020"/>
                </a:lnTo>
                <a:lnTo>
                  <a:pt x="556910" y="288290"/>
                </a:lnTo>
                <a:lnTo>
                  <a:pt x="559831" y="288290"/>
                </a:lnTo>
                <a:lnTo>
                  <a:pt x="561228" y="287020"/>
                </a:lnTo>
                <a:lnTo>
                  <a:pt x="639033" y="287020"/>
                </a:lnTo>
                <a:lnTo>
                  <a:pt x="549921" y="267970"/>
                </a:lnTo>
                <a:lnTo>
                  <a:pt x="507253" y="260350"/>
                </a:lnTo>
                <a:lnTo>
                  <a:pt x="488424" y="256540"/>
                </a:lnTo>
                <a:lnTo>
                  <a:pt x="478631" y="251460"/>
                </a:lnTo>
                <a:lnTo>
                  <a:pt x="475053" y="241300"/>
                </a:lnTo>
                <a:lnTo>
                  <a:pt x="474868" y="226060"/>
                </a:lnTo>
                <a:lnTo>
                  <a:pt x="475087" y="218440"/>
                </a:lnTo>
                <a:lnTo>
                  <a:pt x="476047" y="205740"/>
                </a:lnTo>
                <a:lnTo>
                  <a:pt x="476265" y="198120"/>
                </a:lnTo>
                <a:lnTo>
                  <a:pt x="479226" y="158750"/>
                </a:lnTo>
                <a:lnTo>
                  <a:pt x="485716" y="76200"/>
                </a:lnTo>
                <a:close/>
              </a:path>
              <a:path w="899794" h="698500">
                <a:moveTo>
                  <a:pt x="479948" y="0"/>
                </a:moveTo>
                <a:lnTo>
                  <a:pt x="471312" y="0"/>
                </a:lnTo>
                <a:lnTo>
                  <a:pt x="465470" y="1270"/>
                </a:lnTo>
                <a:lnTo>
                  <a:pt x="463311" y="6350"/>
                </a:lnTo>
                <a:lnTo>
                  <a:pt x="459755" y="11430"/>
                </a:lnTo>
                <a:lnTo>
                  <a:pt x="456072" y="15240"/>
                </a:lnTo>
                <a:lnTo>
                  <a:pt x="454675" y="21590"/>
                </a:lnTo>
                <a:lnTo>
                  <a:pt x="449875" y="35560"/>
                </a:lnTo>
                <a:lnTo>
                  <a:pt x="430926" y="76200"/>
                </a:lnTo>
                <a:lnTo>
                  <a:pt x="414813" y="102870"/>
                </a:lnTo>
                <a:lnTo>
                  <a:pt x="407548" y="116840"/>
                </a:lnTo>
                <a:lnTo>
                  <a:pt x="401462" y="130810"/>
                </a:lnTo>
                <a:lnTo>
                  <a:pt x="386397" y="162560"/>
                </a:lnTo>
                <a:lnTo>
                  <a:pt x="370189" y="193040"/>
                </a:lnTo>
                <a:lnTo>
                  <a:pt x="355742" y="224790"/>
                </a:lnTo>
                <a:lnTo>
                  <a:pt x="345963" y="257810"/>
                </a:lnTo>
                <a:lnTo>
                  <a:pt x="345963" y="260350"/>
                </a:lnTo>
                <a:lnTo>
                  <a:pt x="343804" y="264160"/>
                </a:lnTo>
                <a:lnTo>
                  <a:pt x="342407" y="266700"/>
                </a:lnTo>
                <a:lnTo>
                  <a:pt x="339486" y="276860"/>
                </a:lnTo>
                <a:lnTo>
                  <a:pt x="334406" y="280670"/>
                </a:lnTo>
                <a:lnTo>
                  <a:pt x="355996" y="280670"/>
                </a:lnTo>
                <a:lnTo>
                  <a:pt x="358155" y="274320"/>
                </a:lnTo>
                <a:lnTo>
                  <a:pt x="360920" y="265430"/>
                </a:lnTo>
                <a:lnTo>
                  <a:pt x="363791" y="257810"/>
                </a:lnTo>
                <a:lnTo>
                  <a:pt x="366924" y="248920"/>
                </a:lnTo>
                <a:lnTo>
                  <a:pt x="377549" y="226060"/>
                </a:lnTo>
                <a:lnTo>
                  <a:pt x="384873" y="209550"/>
                </a:lnTo>
                <a:lnTo>
                  <a:pt x="392745" y="193040"/>
                </a:lnTo>
                <a:lnTo>
                  <a:pt x="401462" y="177800"/>
                </a:lnTo>
                <a:lnTo>
                  <a:pt x="411827" y="154940"/>
                </a:lnTo>
                <a:lnTo>
                  <a:pt x="422560" y="133350"/>
                </a:lnTo>
                <a:lnTo>
                  <a:pt x="433699" y="111760"/>
                </a:lnTo>
                <a:lnTo>
                  <a:pt x="445277" y="88900"/>
                </a:lnTo>
                <a:lnTo>
                  <a:pt x="447436" y="85090"/>
                </a:lnTo>
                <a:lnTo>
                  <a:pt x="450357" y="81280"/>
                </a:lnTo>
                <a:lnTo>
                  <a:pt x="452516" y="77470"/>
                </a:lnTo>
                <a:lnTo>
                  <a:pt x="456072" y="76200"/>
                </a:lnTo>
                <a:lnTo>
                  <a:pt x="485716" y="76200"/>
                </a:lnTo>
                <a:lnTo>
                  <a:pt x="488584" y="36830"/>
                </a:lnTo>
                <a:lnTo>
                  <a:pt x="488951" y="30480"/>
                </a:lnTo>
                <a:lnTo>
                  <a:pt x="489140" y="24130"/>
                </a:lnTo>
                <a:lnTo>
                  <a:pt x="489219" y="5080"/>
                </a:lnTo>
                <a:lnTo>
                  <a:pt x="484901" y="2540"/>
                </a:lnTo>
                <a:lnTo>
                  <a:pt x="479948" y="0"/>
                </a:lnTo>
                <a:close/>
              </a:path>
            </a:pathLst>
          </a:custGeom>
          <a:solidFill>
            <a:srgbClr val="798AC5"/>
          </a:solidFill>
        </p:spPr>
        <p:txBody>
          <a:bodyPr wrap="square" lIns="0" tIns="0" rIns="0" bIns="0" rtlCol="0"/>
          <a:lstStyle/>
          <a:p>
            <a:endParaRPr/>
          </a:p>
        </p:txBody>
      </p:sp>
      <p:grpSp>
        <p:nvGrpSpPr>
          <p:cNvPr id="13" name="object 13"/>
          <p:cNvGrpSpPr/>
          <p:nvPr/>
        </p:nvGrpSpPr>
        <p:grpSpPr>
          <a:xfrm>
            <a:off x="0" y="8333968"/>
            <a:ext cx="2432685" cy="1953260"/>
            <a:chOff x="0" y="8333968"/>
            <a:chExt cx="2432685" cy="1953260"/>
          </a:xfrm>
        </p:grpSpPr>
        <p:sp>
          <p:nvSpPr>
            <p:cNvPr id="14" name="object 14"/>
            <p:cNvSpPr/>
            <p:nvPr/>
          </p:nvSpPr>
          <p:spPr>
            <a:xfrm>
              <a:off x="0" y="8333968"/>
              <a:ext cx="2432685" cy="1953260"/>
            </a:xfrm>
            <a:custGeom>
              <a:avLst/>
              <a:gdLst/>
              <a:ahLst/>
              <a:cxnLst/>
              <a:rect l="l" t="t" r="r" b="b"/>
              <a:pathLst>
                <a:path w="2432685" h="1953259">
                  <a:moveTo>
                    <a:pt x="2832" y="111529"/>
                  </a:moveTo>
                  <a:lnTo>
                    <a:pt x="0" y="124229"/>
                  </a:lnTo>
                  <a:lnTo>
                    <a:pt x="0" y="1953029"/>
                  </a:lnTo>
                  <a:lnTo>
                    <a:pt x="2116202" y="1953029"/>
                  </a:lnTo>
                  <a:lnTo>
                    <a:pt x="2419121" y="1216429"/>
                  </a:lnTo>
                  <a:lnTo>
                    <a:pt x="2432075" y="1191029"/>
                  </a:lnTo>
                  <a:lnTo>
                    <a:pt x="2429192" y="1178329"/>
                  </a:lnTo>
                  <a:lnTo>
                    <a:pt x="2426309" y="1178329"/>
                  </a:lnTo>
                  <a:lnTo>
                    <a:pt x="2424874" y="1165629"/>
                  </a:lnTo>
                  <a:lnTo>
                    <a:pt x="2388882" y="1165629"/>
                  </a:lnTo>
                  <a:lnTo>
                    <a:pt x="2387434" y="1140229"/>
                  </a:lnTo>
                  <a:lnTo>
                    <a:pt x="2290241" y="1140229"/>
                  </a:lnTo>
                  <a:lnTo>
                    <a:pt x="2286635" y="1127529"/>
                  </a:lnTo>
                  <a:lnTo>
                    <a:pt x="2282317" y="1127529"/>
                  </a:lnTo>
                  <a:lnTo>
                    <a:pt x="2285199" y="1114829"/>
                  </a:lnTo>
                  <a:lnTo>
                    <a:pt x="2277275" y="1114829"/>
                  </a:lnTo>
                  <a:lnTo>
                    <a:pt x="2267204" y="1102129"/>
                  </a:lnTo>
                  <a:lnTo>
                    <a:pt x="2123922" y="1102129"/>
                  </a:lnTo>
                  <a:lnTo>
                    <a:pt x="2121039" y="1089429"/>
                  </a:lnTo>
                  <a:lnTo>
                    <a:pt x="2091524" y="1089429"/>
                  </a:lnTo>
                  <a:lnTo>
                    <a:pt x="2087194" y="1076729"/>
                  </a:lnTo>
                  <a:lnTo>
                    <a:pt x="2072805" y="1076729"/>
                  </a:lnTo>
                  <a:lnTo>
                    <a:pt x="2066603" y="1064029"/>
                  </a:lnTo>
                  <a:lnTo>
                    <a:pt x="2061013" y="1064029"/>
                  </a:lnTo>
                  <a:lnTo>
                    <a:pt x="2056099" y="1051329"/>
                  </a:lnTo>
                  <a:lnTo>
                    <a:pt x="2051926" y="1051329"/>
                  </a:lnTo>
                  <a:lnTo>
                    <a:pt x="2051450" y="1038629"/>
                  </a:lnTo>
                  <a:lnTo>
                    <a:pt x="2049222" y="1025929"/>
                  </a:lnTo>
                  <a:lnTo>
                    <a:pt x="2041118" y="1025929"/>
                  </a:lnTo>
                  <a:lnTo>
                    <a:pt x="2038235" y="1013229"/>
                  </a:lnTo>
                  <a:lnTo>
                    <a:pt x="2015921" y="1013229"/>
                  </a:lnTo>
                  <a:lnTo>
                    <a:pt x="2016645" y="1000529"/>
                  </a:lnTo>
                  <a:lnTo>
                    <a:pt x="2009816" y="987829"/>
                  </a:lnTo>
                  <a:lnTo>
                    <a:pt x="2003053" y="987829"/>
                  </a:lnTo>
                  <a:lnTo>
                    <a:pt x="1995886" y="975129"/>
                  </a:lnTo>
                  <a:lnTo>
                    <a:pt x="1987842" y="975129"/>
                  </a:lnTo>
                  <a:lnTo>
                    <a:pt x="1987842" y="962429"/>
                  </a:lnTo>
                  <a:lnTo>
                    <a:pt x="1802803" y="962429"/>
                  </a:lnTo>
                  <a:lnTo>
                    <a:pt x="1799932" y="949729"/>
                  </a:lnTo>
                  <a:lnTo>
                    <a:pt x="1792008" y="949729"/>
                  </a:lnTo>
                  <a:lnTo>
                    <a:pt x="1789125" y="937029"/>
                  </a:lnTo>
                  <a:lnTo>
                    <a:pt x="1778330" y="937029"/>
                  </a:lnTo>
                  <a:lnTo>
                    <a:pt x="1769745" y="924329"/>
                  </a:lnTo>
                  <a:lnTo>
                    <a:pt x="1762039" y="924329"/>
                  </a:lnTo>
                  <a:lnTo>
                    <a:pt x="1754738" y="911629"/>
                  </a:lnTo>
                  <a:lnTo>
                    <a:pt x="1747367" y="911629"/>
                  </a:lnTo>
                  <a:lnTo>
                    <a:pt x="1743631" y="898929"/>
                  </a:lnTo>
                  <a:lnTo>
                    <a:pt x="1739627" y="886229"/>
                  </a:lnTo>
                  <a:lnTo>
                    <a:pt x="1734812" y="873529"/>
                  </a:lnTo>
                  <a:lnTo>
                    <a:pt x="1698206" y="873529"/>
                  </a:lnTo>
                  <a:lnTo>
                    <a:pt x="1693732" y="860829"/>
                  </a:lnTo>
                  <a:lnTo>
                    <a:pt x="1689796" y="848129"/>
                  </a:lnTo>
                  <a:lnTo>
                    <a:pt x="1685455" y="835429"/>
                  </a:lnTo>
                  <a:lnTo>
                    <a:pt x="1681820" y="835429"/>
                  </a:lnTo>
                  <a:lnTo>
                    <a:pt x="1680143" y="822729"/>
                  </a:lnTo>
                  <a:lnTo>
                    <a:pt x="1678061" y="810029"/>
                  </a:lnTo>
                  <a:lnTo>
                    <a:pt x="1649450" y="810029"/>
                  </a:lnTo>
                  <a:lnTo>
                    <a:pt x="1644490" y="797329"/>
                  </a:lnTo>
                  <a:lnTo>
                    <a:pt x="1641619" y="784629"/>
                  </a:lnTo>
                  <a:lnTo>
                    <a:pt x="1639422" y="771929"/>
                  </a:lnTo>
                  <a:lnTo>
                    <a:pt x="1636483" y="771929"/>
                  </a:lnTo>
                  <a:lnTo>
                    <a:pt x="1638126" y="759229"/>
                  </a:lnTo>
                  <a:lnTo>
                    <a:pt x="1483131" y="759229"/>
                  </a:lnTo>
                  <a:lnTo>
                    <a:pt x="1483855" y="746529"/>
                  </a:lnTo>
                  <a:lnTo>
                    <a:pt x="935940" y="746529"/>
                  </a:lnTo>
                  <a:lnTo>
                    <a:pt x="930181" y="733829"/>
                  </a:lnTo>
                  <a:lnTo>
                    <a:pt x="901377" y="733829"/>
                  </a:lnTo>
                  <a:lnTo>
                    <a:pt x="902821" y="721129"/>
                  </a:lnTo>
                  <a:lnTo>
                    <a:pt x="892119" y="721129"/>
                  </a:lnTo>
                  <a:lnTo>
                    <a:pt x="890848" y="708429"/>
                  </a:lnTo>
                  <a:lnTo>
                    <a:pt x="891062" y="695729"/>
                  </a:lnTo>
                  <a:lnTo>
                    <a:pt x="892021" y="683029"/>
                  </a:lnTo>
                  <a:lnTo>
                    <a:pt x="894348" y="670329"/>
                  </a:lnTo>
                  <a:lnTo>
                    <a:pt x="897148" y="657629"/>
                  </a:lnTo>
                  <a:lnTo>
                    <a:pt x="899004" y="644929"/>
                  </a:lnTo>
                  <a:lnTo>
                    <a:pt x="898499" y="644929"/>
                  </a:lnTo>
                  <a:lnTo>
                    <a:pt x="900804" y="632229"/>
                  </a:lnTo>
                  <a:lnTo>
                    <a:pt x="903448" y="619529"/>
                  </a:lnTo>
                  <a:lnTo>
                    <a:pt x="906497" y="606829"/>
                  </a:lnTo>
                  <a:lnTo>
                    <a:pt x="910019" y="594129"/>
                  </a:lnTo>
                  <a:lnTo>
                    <a:pt x="915723" y="581429"/>
                  </a:lnTo>
                  <a:lnTo>
                    <a:pt x="918929" y="568729"/>
                  </a:lnTo>
                  <a:lnTo>
                    <a:pt x="919841" y="556029"/>
                  </a:lnTo>
                  <a:lnTo>
                    <a:pt x="918660" y="543329"/>
                  </a:lnTo>
                  <a:lnTo>
                    <a:pt x="918861" y="530629"/>
                  </a:lnTo>
                  <a:lnTo>
                    <a:pt x="920819" y="517929"/>
                  </a:lnTo>
                  <a:lnTo>
                    <a:pt x="921697" y="505229"/>
                  </a:lnTo>
                  <a:lnTo>
                    <a:pt x="912177" y="505229"/>
                  </a:lnTo>
                  <a:lnTo>
                    <a:pt x="915779" y="492529"/>
                  </a:lnTo>
                  <a:lnTo>
                    <a:pt x="914340" y="479829"/>
                  </a:lnTo>
                  <a:lnTo>
                    <a:pt x="899219" y="479829"/>
                  </a:lnTo>
                  <a:lnTo>
                    <a:pt x="894899" y="467129"/>
                  </a:lnTo>
                  <a:lnTo>
                    <a:pt x="880502" y="467129"/>
                  </a:lnTo>
                  <a:lnTo>
                    <a:pt x="878338" y="454429"/>
                  </a:lnTo>
                  <a:lnTo>
                    <a:pt x="871860" y="454429"/>
                  </a:lnTo>
                  <a:lnTo>
                    <a:pt x="866100" y="441729"/>
                  </a:lnTo>
                  <a:lnTo>
                    <a:pt x="796979" y="441729"/>
                  </a:lnTo>
                  <a:lnTo>
                    <a:pt x="790500" y="429029"/>
                  </a:lnTo>
                  <a:lnTo>
                    <a:pt x="757381" y="429029"/>
                  </a:lnTo>
                  <a:lnTo>
                    <a:pt x="753779" y="416329"/>
                  </a:lnTo>
                  <a:lnTo>
                    <a:pt x="735780" y="416329"/>
                  </a:lnTo>
                  <a:lnTo>
                    <a:pt x="737042" y="403629"/>
                  </a:lnTo>
                  <a:lnTo>
                    <a:pt x="651544" y="403629"/>
                  </a:lnTo>
                  <a:lnTo>
                    <a:pt x="647942" y="390929"/>
                  </a:lnTo>
                  <a:lnTo>
                    <a:pt x="640744" y="390929"/>
                  </a:lnTo>
                  <a:lnTo>
                    <a:pt x="637862" y="378229"/>
                  </a:lnTo>
                  <a:lnTo>
                    <a:pt x="619864" y="378229"/>
                  </a:lnTo>
                  <a:lnTo>
                    <a:pt x="611167" y="365529"/>
                  </a:lnTo>
                  <a:lnTo>
                    <a:pt x="560824" y="365529"/>
                  </a:lnTo>
                  <a:lnTo>
                    <a:pt x="559385" y="352829"/>
                  </a:lnTo>
                  <a:lnTo>
                    <a:pt x="545703" y="352829"/>
                  </a:lnTo>
                  <a:lnTo>
                    <a:pt x="541387" y="340129"/>
                  </a:lnTo>
                  <a:lnTo>
                    <a:pt x="538505" y="340129"/>
                  </a:lnTo>
                  <a:lnTo>
                    <a:pt x="534183" y="327429"/>
                  </a:lnTo>
                  <a:lnTo>
                    <a:pt x="515466" y="327429"/>
                  </a:lnTo>
                  <a:lnTo>
                    <a:pt x="508255" y="314729"/>
                  </a:lnTo>
                  <a:lnTo>
                    <a:pt x="502596" y="314729"/>
                  </a:lnTo>
                  <a:lnTo>
                    <a:pt x="498152" y="302029"/>
                  </a:lnTo>
                  <a:lnTo>
                    <a:pt x="494586" y="289329"/>
                  </a:lnTo>
                  <a:lnTo>
                    <a:pt x="485943" y="289329"/>
                  </a:lnTo>
                  <a:lnTo>
                    <a:pt x="483066" y="276629"/>
                  </a:lnTo>
                  <a:lnTo>
                    <a:pt x="479464" y="263929"/>
                  </a:lnTo>
                  <a:lnTo>
                    <a:pt x="476587" y="263929"/>
                  </a:lnTo>
                  <a:lnTo>
                    <a:pt x="474425" y="251229"/>
                  </a:lnTo>
                  <a:lnTo>
                    <a:pt x="445964" y="251229"/>
                  </a:lnTo>
                  <a:lnTo>
                    <a:pt x="442747" y="238529"/>
                  </a:lnTo>
                  <a:lnTo>
                    <a:pt x="441148" y="225829"/>
                  </a:lnTo>
                  <a:lnTo>
                    <a:pt x="441304" y="213129"/>
                  </a:lnTo>
                  <a:lnTo>
                    <a:pt x="439146" y="200429"/>
                  </a:lnTo>
                  <a:lnTo>
                    <a:pt x="412507" y="200429"/>
                  </a:lnTo>
                  <a:lnTo>
                    <a:pt x="405309" y="187729"/>
                  </a:lnTo>
                  <a:lnTo>
                    <a:pt x="287947" y="187729"/>
                  </a:lnTo>
                  <a:lnTo>
                    <a:pt x="288667" y="175029"/>
                  </a:lnTo>
                  <a:lnTo>
                    <a:pt x="271387" y="175029"/>
                  </a:lnTo>
                  <a:lnTo>
                    <a:pt x="267067" y="162329"/>
                  </a:lnTo>
                  <a:lnTo>
                    <a:pt x="244027" y="162329"/>
                  </a:lnTo>
                  <a:lnTo>
                    <a:pt x="242590" y="149629"/>
                  </a:lnTo>
                  <a:lnTo>
                    <a:pt x="9110" y="149629"/>
                  </a:lnTo>
                  <a:lnTo>
                    <a:pt x="5892" y="136929"/>
                  </a:lnTo>
                  <a:lnTo>
                    <a:pt x="4024" y="124229"/>
                  </a:lnTo>
                  <a:lnTo>
                    <a:pt x="2832" y="111529"/>
                  </a:lnTo>
                  <a:close/>
                </a:path>
                <a:path w="2432685" h="1953259">
                  <a:moveTo>
                    <a:pt x="2387434" y="1127529"/>
                  </a:moveTo>
                  <a:lnTo>
                    <a:pt x="2297442" y="1127529"/>
                  </a:lnTo>
                  <a:lnTo>
                    <a:pt x="2290241" y="1140229"/>
                  </a:lnTo>
                  <a:lnTo>
                    <a:pt x="2387434" y="1140229"/>
                  </a:lnTo>
                  <a:lnTo>
                    <a:pt x="2387434" y="1127529"/>
                  </a:lnTo>
                  <a:close/>
                </a:path>
                <a:path w="2432685" h="1953259">
                  <a:moveTo>
                    <a:pt x="2324354" y="1114829"/>
                  </a:moveTo>
                  <a:lnTo>
                    <a:pt x="2315521" y="1114829"/>
                  </a:lnTo>
                  <a:lnTo>
                    <a:pt x="2306078" y="1127529"/>
                  </a:lnTo>
                  <a:lnTo>
                    <a:pt x="2332510" y="1127529"/>
                  </a:lnTo>
                  <a:lnTo>
                    <a:pt x="2324354" y="1114829"/>
                  </a:lnTo>
                  <a:close/>
                </a:path>
                <a:path w="2432685" h="1953259">
                  <a:moveTo>
                    <a:pt x="2247036" y="1089429"/>
                  </a:moveTo>
                  <a:lnTo>
                    <a:pt x="2148320" y="1089429"/>
                  </a:lnTo>
                  <a:lnTo>
                    <a:pt x="2140031" y="1102129"/>
                  </a:lnTo>
                  <a:lnTo>
                    <a:pt x="2249919" y="1102129"/>
                  </a:lnTo>
                  <a:lnTo>
                    <a:pt x="2247036" y="1089429"/>
                  </a:lnTo>
                  <a:close/>
                </a:path>
                <a:path w="2432685" h="1953259">
                  <a:moveTo>
                    <a:pt x="1957603" y="949729"/>
                  </a:moveTo>
                  <a:lnTo>
                    <a:pt x="1840242" y="949729"/>
                  </a:lnTo>
                  <a:lnTo>
                    <a:pt x="1829930" y="962429"/>
                  </a:lnTo>
                  <a:lnTo>
                    <a:pt x="1958327" y="962429"/>
                  </a:lnTo>
                  <a:lnTo>
                    <a:pt x="1957603" y="949729"/>
                  </a:lnTo>
                  <a:close/>
                </a:path>
                <a:path w="2432685" h="1953259">
                  <a:moveTo>
                    <a:pt x="1982089" y="949729"/>
                  </a:moveTo>
                  <a:lnTo>
                    <a:pt x="1971281" y="949729"/>
                  </a:lnTo>
                  <a:lnTo>
                    <a:pt x="1966239" y="962429"/>
                  </a:lnTo>
                  <a:lnTo>
                    <a:pt x="1985683" y="962429"/>
                  </a:lnTo>
                  <a:lnTo>
                    <a:pt x="1982089" y="949729"/>
                  </a:lnTo>
                  <a:close/>
                </a:path>
                <a:path w="2432685" h="1953259">
                  <a:moveTo>
                    <a:pt x="1877682" y="937029"/>
                  </a:moveTo>
                  <a:lnTo>
                    <a:pt x="1870114" y="937029"/>
                  </a:lnTo>
                  <a:lnTo>
                    <a:pt x="1860858" y="949729"/>
                  </a:lnTo>
                  <a:lnTo>
                    <a:pt x="1879841" y="949729"/>
                  </a:lnTo>
                  <a:lnTo>
                    <a:pt x="1877682" y="937029"/>
                  </a:lnTo>
                  <a:close/>
                </a:path>
                <a:path w="2432685" h="1953259">
                  <a:moveTo>
                    <a:pt x="1673212" y="797329"/>
                  </a:moveTo>
                  <a:lnTo>
                    <a:pt x="1665287" y="797329"/>
                  </a:lnTo>
                  <a:lnTo>
                    <a:pt x="1658810" y="810029"/>
                  </a:lnTo>
                  <a:lnTo>
                    <a:pt x="1678061" y="810029"/>
                  </a:lnTo>
                  <a:lnTo>
                    <a:pt x="1673212" y="797329"/>
                  </a:lnTo>
                  <a:close/>
                </a:path>
                <a:path w="2432685" h="1953259">
                  <a:moveTo>
                    <a:pt x="1618488" y="746529"/>
                  </a:moveTo>
                  <a:lnTo>
                    <a:pt x="1509776" y="746529"/>
                  </a:lnTo>
                  <a:lnTo>
                    <a:pt x="1501628" y="759229"/>
                  </a:lnTo>
                  <a:lnTo>
                    <a:pt x="1619211" y="759229"/>
                  </a:lnTo>
                  <a:lnTo>
                    <a:pt x="1618488" y="746529"/>
                  </a:lnTo>
                  <a:close/>
                </a:path>
                <a:path w="2432685" h="1953259">
                  <a:moveTo>
                    <a:pt x="1639525" y="733829"/>
                  </a:moveTo>
                  <a:lnTo>
                    <a:pt x="1631272" y="733829"/>
                  </a:lnTo>
                  <a:lnTo>
                    <a:pt x="1625985" y="746529"/>
                  </a:lnTo>
                  <a:lnTo>
                    <a:pt x="1619211" y="759229"/>
                  </a:lnTo>
                  <a:lnTo>
                    <a:pt x="1638126" y="759229"/>
                  </a:lnTo>
                  <a:lnTo>
                    <a:pt x="1639365" y="746529"/>
                  </a:lnTo>
                  <a:lnTo>
                    <a:pt x="1639525" y="733829"/>
                  </a:lnTo>
                  <a:close/>
                </a:path>
                <a:path w="2432685" h="1953259">
                  <a:moveTo>
                    <a:pt x="1448574" y="733829"/>
                  </a:moveTo>
                  <a:lnTo>
                    <a:pt x="968844" y="733829"/>
                  </a:lnTo>
                  <a:lnTo>
                    <a:pt x="961137" y="746529"/>
                  </a:lnTo>
                  <a:lnTo>
                    <a:pt x="1450009" y="746529"/>
                  </a:lnTo>
                  <a:lnTo>
                    <a:pt x="1448574" y="733829"/>
                  </a:lnTo>
                  <a:close/>
                </a:path>
                <a:path w="2432685" h="1953259">
                  <a:moveTo>
                    <a:pt x="1483131" y="733829"/>
                  </a:moveTo>
                  <a:lnTo>
                    <a:pt x="1464411" y="733829"/>
                  </a:lnTo>
                  <a:lnTo>
                    <a:pt x="1458645" y="746529"/>
                  </a:lnTo>
                  <a:lnTo>
                    <a:pt x="1483855" y="746529"/>
                  </a:lnTo>
                  <a:lnTo>
                    <a:pt x="1483131" y="733829"/>
                  </a:lnTo>
                  <a:close/>
                </a:path>
                <a:path w="2432685" h="1953259">
                  <a:moveTo>
                    <a:pt x="1562328" y="733829"/>
                  </a:moveTo>
                  <a:lnTo>
                    <a:pt x="1530197" y="733829"/>
                  </a:lnTo>
                  <a:lnTo>
                    <a:pt x="1520424" y="746529"/>
                  </a:lnTo>
                  <a:lnTo>
                    <a:pt x="1567370" y="746529"/>
                  </a:lnTo>
                  <a:lnTo>
                    <a:pt x="1562328" y="733829"/>
                  </a:lnTo>
                  <a:close/>
                </a:path>
                <a:path w="2432685" h="1953259">
                  <a:moveTo>
                    <a:pt x="1333373" y="683029"/>
                  </a:moveTo>
                  <a:lnTo>
                    <a:pt x="1013090" y="683029"/>
                  </a:lnTo>
                  <a:lnTo>
                    <a:pt x="1004518" y="695729"/>
                  </a:lnTo>
                  <a:lnTo>
                    <a:pt x="995135" y="708429"/>
                  </a:lnTo>
                  <a:lnTo>
                    <a:pt x="987776" y="721129"/>
                  </a:lnTo>
                  <a:lnTo>
                    <a:pt x="978856" y="733829"/>
                  </a:lnTo>
                  <a:lnTo>
                    <a:pt x="1411859" y="733829"/>
                  </a:lnTo>
                  <a:lnTo>
                    <a:pt x="1411859" y="721129"/>
                  </a:lnTo>
                  <a:lnTo>
                    <a:pt x="1388084" y="721129"/>
                  </a:lnTo>
                  <a:lnTo>
                    <a:pt x="1385938" y="708429"/>
                  </a:lnTo>
                  <a:lnTo>
                    <a:pt x="1372971" y="708429"/>
                  </a:lnTo>
                  <a:lnTo>
                    <a:pt x="1370088" y="695729"/>
                  </a:lnTo>
                  <a:lnTo>
                    <a:pt x="1335532" y="695729"/>
                  </a:lnTo>
                  <a:lnTo>
                    <a:pt x="1333373" y="683029"/>
                  </a:lnTo>
                  <a:close/>
                </a:path>
                <a:path w="2432685" h="1953259">
                  <a:moveTo>
                    <a:pt x="1397457" y="708429"/>
                  </a:moveTo>
                  <a:lnTo>
                    <a:pt x="1390967" y="708429"/>
                  </a:lnTo>
                  <a:lnTo>
                    <a:pt x="1388084" y="721129"/>
                  </a:lnTo>
                  <a:lnTo>
                    <a:pt x="1397457" y="721129"/>
                  </a:lnTo>
                  <a:lnTo>
                    <a:pt x="1397457" y="708429"/>
                  </a:lnTo>
                  <a:close/>
                </a:path>
                <a:path w="2432685" h="1953259">
                  <a:moveTo>
                    <a:pt x="1080655" y="594129"/>
                  </a:moveTo>
                  <a:lnTo>
                    <a:pt x="1075528" y="594129"/>
                  </a:lnTo>
                  <a:lnTo>
                    <a:pt x="1067879" y="606829"/>
                  </a:lnTo>
                  <a:lnTo>
                    <a:pt x="1058879" y="619529"/>
                  </a:lnTo>
                  <a:lnTo>
                    <a:pt x="1041924" y="644929"/>
                  </a:lnTo>
                  <a:lnTo>
                    <a:pt x="1034846" y="657629"/>
                  </a:lnTo>
                  <a:lnTo>
                    <a:pt x="1027635" y="670329"/>
                  </a:lnTo>
                  <a:lnTo>
                    <a:pt x="1018738" y="683029"/>
                  </a:lnTo>
                  <a:lnTo>
                    <a:pt x="1316088" y="683029"/>
                  </a:lnTo>
                  <a:lnTo>
                    <a:pt x="1314653" y="670329"/>
                  </a:lnTo>
                  <a:lnTo>
                    <a:pt x="1228253" y="670329"/>
                  </a:lnTo>
                  <a:lnTo>
                    <a:pt x="1227535" y="657629"/>
                  </a:lnTo>
                  <a:lnTo>
                    <a:pt x="1224657" y="657629"/>
                  </a:lnTo>
                  <a:lnTo>
                    <a:pt x="1220336" y="644929"/>
                  </a:lnTo>
                  <a:lnTo>
                    <a:pt x="1194414" y="644929"/>
                  </a:lnTo>
                  <a:lnTo>
                    <a:pt x="1193695" y="632229"/>
                  </a:lnTo>
                  <a:lnTo>
                    <a:pt x="1189375" y="632229"/>
                  </a:lnTo>
                  <a:lnTo>
                    <a:pt x="1191538" y="619529"/>
                  </a:lnTo>
                  <a:lnTo>
                    <a:pt x="1151934" y="619529"/>
                  </a:lnTo>
                  <a:lnTo>
                    <a:pt x="1150495" y="606829"/>
                  </a:lnTo>
                  <a:lnTo>
                    <a:pt x="1081375" y="606829"/>
                  </a:lnTo>
                  <a:lnTo>
                    <a:pt x="1080655" y="594129"/>
                  </a:lnTo>
                  <a:close/>
                </a:path>
                <a:path w="2432685" h="1953259">
                  <a:moveTo>
                    <a:pt x="1276489" y="657629"/>
                  </a:moveTo>
                  <a:lnTo>
                    <a:pt x="1271447" y="657629"/>
                  </a:lnTo>
                  <a:lnTo>
                    <a:pt x="1263535" y="670329"/>
                  </a:lnTo>
                  <a:lnTo>
                    <a:pt x="1279372" y="670329"/>
                  </a:lnTo>
                  <a:lnTo>
                    <a:pt x="1276489" y="657629"/>
                  </a:lnTo>
                  <a:close/>
                </a:path>
                <a:path w="2432685" h="1953259">
                  <a:moveTo>
                    <a:pt x="1185773" y="606829"/>
                  </a:moveTo>
                  <a:lnTo>
                    <a:pt x="1183614" y="606829"/>
                  </a:lnTo>
                  <a:lnTo>
                    <a:pt x="1177855" y="619529"/>
                  </a:lnTo>
                  <a:lnTo>
                    <a:pt x="1187936" y="619529"/>
                  </a:lnTo>
                  <a:lnTo>
                    <a:pt x="1185773" y="606829"/>
                  </a:lnTo>
                  <a:close/>
                </a:path>
                <a:path w="2432685" h="1953259">
                  <a:moveTo>
                    <a:pt x="1132497" y="594129"/>
                  </a:moveTo>
                  <a:lnTo>
                    <a:pt x="1094338" y="594129"/>
                  </a:lnTo>
                  <a:lnTo>
                    <a:pt x="1087859" y="606829"/>
                  </a:lnTo>
                  <a:lnTo>
                    <a:pt x="1133936" y="606829"/>
                  </a:lnTo>
                  <a:lnTo>
                    <a:pt x="1132497" y="594129"/>
                  </a:lnTo>
                  <a:close/>
                </a:path>
                <a:path w="2432685" h="1953259">
                  <a:moveTo>
                    <a:pt x="1115218" y="581429"/>
                  </a:moveTo>
                  <a:lnTo>
                    <a:pt x="1113774" y="581429"/>
                  </a:lnTo>
                  <a:lnTo>
                    <a:pt x="1111617" y="594129"/>
                  </a:lnTo>
                  <a:lnTo>
                    <a:pt x="1117376" y="594129"/>
                  </a:lnTo>
                  <a:lnTo>
                    <a:pt x="1115218" y="581429"/>
                  </a:lnTo>
                  <a:close/>
                </a:path>
                <a:path w="2432685" h="1953259">
                  <a:moveTo>
                    <a:pt x="843061" y="429029"/>
                  </a:moveTo>
                  <a:lnTo>
                    <a:pt x="807059" y="429029"/>
                  </a:lnTo>
                  <a:lnTo>
                    <a:pt x="796979" y="441729"/>
                  </a:lnTo>
                  <a:lnTo>
                    <a:pt x="846658" y="441729"/>
                  </a:lnTo>
                  <a:lnTo>
                    <a:pt x="843061" y="429029"/>
                  </a:lnTo>
                  <a:close/>
                </a:path>
                <a:path w="2432685" h="1953259">
                  <a:moveTo>
                    <a:pt x="665222" y="390929"/>
                  </a:moveTo>
                  <a:lnTo>
                    <a:pt x="658742" y="403629"/>
                  </a:lnTo>
                  <a:lnTo>
                    <a:pt x="667385" y="403629"/>
                  </a:lnTo>
                  <a:lnTo>
                    <a:pt x="665222" y="390929"/>
                  </a:lnTo>
                  <a:close/>
                </a:path>
                <a:path w="2432685" h="1953259">
                  <a:moveTo>
                    <a:pt x="734971" y="390929"/>
                  </a:moveTo>
                  <a:lnTo>
                    <a:pt x="719401" y="390929"/>
                  </a:lnTo>
                  <a:lnTo>
                    <a:pt x="710717" y="403629"/>
                  </a:lnTo>
                  <a:lnTo>
                    <a:pt x="736681" y="403629"/>
                  </a:lnTo>
                  <a:lnTo>
                    <a:pt x="734971" y="390929"/>
                  </a:lnTo>
                  <a:close/>
                </a:path>
                <a:path w="2432685" h="1953259">
                  <a:moveTo>
                    <a:pt x="384427" y="175029"/>
                  </a:moveTo>
                  <a:lnTo>
                    <a:pt x="370025" y="175029"/>
                  </a:lnTo>
                  <a:lnTo>
                    <a:pt x="361389" y="187729"/>
                  </a:lnTo>
                  <a:lnTo>
                    <a:pt x="387305" y="187729"/>
                  </a:lnTo>
                  <a:lnTo>
                    <a:pt x="384427" y="175029"/>
                  </a:lnTo>
                  <a:close/>
                </a:path>
                <a:path w="2432685" h="1953259">
                  <a:moveTo>
                    <a:pt x="287228" y="162329"/>
                  </a:moveTo>
                  <a:lnTo>
                    <a:pt x="285070" y="162329"/>
                  </a:lnTo>
                  <a:lnTo>
                    <a:pt x="282187" y="175029"/>
                  </a:lnTo>
                  <a:lnTo>
                    <a:pt x="288667" y="175029"/>
                  </a:lnTo>
                  <a:lnTo>
                    <a:pt x="287228" y="162329"/>
                  </a:lnTo>
                  <a:close/>
                </a:path>
                <a:path w="2432685" h="1953259">
                  <a:moveTo>
                    <a:pt x="84911" y="124229"/>
                  </a:moveTo>
                  <a:lnTo>
                    <a:pt x="75157" y="136929"/>
                  </a:lnTo>
                  <a:lnTo>
                    <a:pt x="67361" y="149629"/>
                  </a:lnTo>
                  <a:lnTo>
                    <a:pt x="214510" y="149629"/>
                  </a:lnTo>
                  <a:lnTo>
                    <a:pt x="213791" y="136929"/>
                  </a:lnTo>
                  <a:lnTo>
                    <a:pt x="81309" y="136929"/>
                  </a:lnTo>
                  <a:lnTo>
                    <a:pt x="84911" y="124229"/>
                  </a:lnTo>
                  <a:close/>
                </a:path>
                <a:path w="2432685" h="1953259">
                  <a:moveTo>
                    <a:pt x="184269" y="124229"/>
                  </a:moveTo>
                  <a:lnTo>
                    <a:pt x="91335" y="124229"/>
                  </a:lnTo>
                  <a:lnTo>
                    <a:pt x="86981" y="136929"/>
                  </a:lnTo>
                  <a:lnTo>
                    <a:pt x="187871" y="136929"/>
                  </a:lnTo>
                  <a:lnTo>
                    <a:pt x="184269" y="124229"/>
                  </a:lnTo>
                  <a:close/>
                </a:path>
                <a:path w="2432685" h="1953259">
                  <a:moveTo>
                    <a:pt x="148272" y="111529"/>
                  </a:moveTo>
                  <a:lnTo>
                    <a:pt x="105072" y="111529"/>
                  </a:lnTo>
                  <a:lnTo>
                    <a:pt x="102909" y="124229"/>
                  </a:lnTo>
                  <a:lnTo>
                    <a:pt x="148991" y="124229"/>
                  </a:lnTo>
                  <a:lnTo>
                    <a:pt x="148272" y="111529"/>
                  </a:lnTo>
                  <a:close/>
                </a:path>
                <a:path w="2432685" h="1953259">
                  <a:moveTo>
                    <a:pt x="145389" y="98829"/>
                  </a:moveTo>
                  <a:lnTo>
                    <a:pt x="127211" y="98829"/>
                  </a:lnTo>
                  <a:lnTo>
                    <a:pt x="118505" y="111529"/>
                  </a:lnTo>
                  <a:lnTo>
                    <a:pt x="147548" y="111529"/>
                  </a:lnTo>
                  <a:lnTo>
                    <a:pt x="145389" y="98829"/>
                  </a:lnTo>
                  <a:close/>
                </a:path>
                <a:path w="2432685" h="1953259">
                  <a:moveTo>
                    <a:pt x="674" y="0"/>
                  </a:moveTo>
                  <a:lnTo>
                    <a:pt x="0" y="0"/>
                  </a:lnTo>
                  <a:lnTo>
                    <a:pt x="0" y="19224"/>
                  </a:lnTo>
                  <a:lnTo>
                    <a:pt x="1180" y="15998"/>
                  </a:lnTo>
                  <a:lnTo>
                    <a:pt x="3463" y="6302"/>
                  </a:lnTo>
                  <a:lnTo>
                    <a:pt x="2911" y="1735"/>
                  </a:lnTo>
                  <a:lnTo>
                    <a:pt x="674" y="0"/>
                  </a:lnTo>
                  <a:close/>
                </a:path>
              </a:pathLst>
            </a:custGeom>
            <a:solidFill>
              <a:srgbClr val="B7C3EC"/>
            </a:solidFill>
          </p:spPr>
          <p:txBody>
            <a:bodyPr wrap="square" lIns="0" tIns="0" rIns="0" bIns="0" rtlCol="0"/>
            <a:lstStyle/>
            <a:p>
              <a:endParaRPr/>
            </a:p>
          </p:txBody>
        </p:sp>
        <p:sp>
          <p:nvSpPr>
            <p:cNvPr id="15" name="object 15"/>
            <p:cNvSpPr/>
            <p:nvPr/>
          </p:nvSpPr>
          <p:spPr>
            <a:xfrm>
              <a:off x="0" y="8334018"/>
              <a:ext cx="2431415" cy="1213485"/>
            </a:xfrm>
            <a:custGeom>
              <a:avLst/>
              <a:gdLst/>
              <a:ahLst/>
              <a:cxnLst/>
              <a:rect l="l" t="t" r="r" b="b"/>
              <a:pathLst>
                <a:path w="2431415" h="1213484">
                  <a:moveTo>
                    <a:pt x="2425372" y="1195335"/>
                  </a:moveTo>
                  <a:lnTo>
                    <a:pt x="2399491" y="1195335"/>
                  </a:lnTo>
                  <a:lnTo>
                    <a:pt x="2405443" y="1196605"/>
                  </a:lnTo>
                  <a:lnTo>
                    <a:pt x="2411196" y="1200415"/>
                  </a:lnTo>
                  <a:lnTo>
                    <a:pt x="2415514" y="1206765"/>
                  </a:lnTo>
                  <a:lnTo>
                    <a:pt x="2418397" y="1213115"/>
                  </a:lnTo>
                  <a:lnTo>
                    <a:pt x="2425372" y="1195335"/>
                  </a:lnTo>
                  <a:close/>
                </a:path>
                <a:path w="2431415" h="1213484">
                  <a:moveTo>
                    <a:pt x="2395359" y="1161045"/>
                  </a:moveTo>
                  <a:lnTo>
                    <a:pt x="2263883" y="1161045"/>
                  </a:lnTo>
                  <a:lnTo>
                    <a:pt x="2272331" y="1162315"/>
                  </a:lnTo>
                  <a:lnTo>
                    <a:pt x="2280375" y="1164855"/>
                  </a:lnTo>
                  <a:lnTo>
                    <a:pt x="2288082" y="1168665"/>
                  </a:lnTo>
                  <a:lnTo>
                    <a:pt x="2294560" y="1171205"/>
                  </a:lnTo>
                  <a:lnTo>
                    <a:pt x="2314003" y="1182635"/>
                  </a:lnTo>
                  <a:lnTo>
                    <a:pt x="2320808" y="1190255"/>
                  </a:lnTo>
                  <a:lnTo>
                    <a:pt x="2327410" y="1197875"/>
                  </a:lnTo>
                  <a:lnTo>
                    <a:pt x="2334147" y="1204225"/>
                  </a:lnTo>
                  <a:lnTo>
                    <a:pt x="2341359" y="1209305"/>
                  </a:lnTo>
                  <a:lnTo>
                    <a:pt x="2348152" y="1210575"/>
                  </a:lnTo>
                  <a:lnTo>
                    <a:pt x="2355757" y="1211845"/>
                  </a:lnTo>
                  <a:lnTo>
                    <a:pt x="2364444" y="1209305"/>
                  </a:lnTo>
                  <a:lnTo>
                    <a:pt x="2374480" y="1204225"/>
                  </a:lnTo>
                  <a:lnTo>
                    <a:pt x="2384076" y="1197875"/>
                  </a:lnTo>
                  <a:lnTo>
                    <a:pt x="2392391" y="1195335"/>
                  </a:lnTo>
                  <a:lnTo>
                    <a:pt x="2425372" y="1195335"/>
                  </a:lnTo>
                  <a:lnTo>
                    <a:pt x="2431351" y="1180095"/>
                  </a:lnTo>
                  <a:lnTo>
                    <a:pt x="2428481" y="1177555"/>
                  </a:lnTo>
                  <a:lnTo>
                    <a:pt x="2425598" y="1172475"/>
                  </a:lnTo>
                  <a:lnTo>
                    <a:pt x="2424874" y="1166125"/>
                  </a:lnTo>
                  <a:lnTo>
                    <a:pt x="2417777" y="1164855"/>
                  </a:lnTo>
                  <a:lnTo>
                    <a:pt x="2404125" y="1164855"/>
                  </a:lnTo>
                  <a:lnTo>
                    <a:pt x="2395359" y="1161045"/>
                  </a:lnTo>
                  <a:close/>
                </a:path>
                <a:path w="2431415" h="1213484">
                  <a:moveTo>
                    <a:pt x="2054819" y="1046745"/>
                  </a:moveTo>
                  <a:lnTo>
                    <a:pt x="2004402" y="1046745"/>
                  </a:lnTo>
                  <a:lnTo>
                    <a:pt x="2007285" y="1049285"/>
                  </a:lnTo>
                  <a:lnTo>
                    <a:pt x="2014870" y="1056905"/>
                  </a:lnTo>
                  <a:lnTo>
                    <a:pt x="2019889" y="1069605"/>
                  </a:lnTo>
                  <a:lnTo>
                    <a:pt x="2023286" y="1086115"/>
                  </a:lnTo>
                  <a:lnTo>
                    <a:pt x="2026005" y="1102625"/>
                  </a:lnTo>
                  <a:lnTo>
                    <a:pt x="2033619" y="1115325"/>
                  </a:lnTo>
                  <a:lnTo>
                    <a:pt x="2040493" y="1128025"/>
                  </a:lnTo>
                  <a:lnTo>
                    <a:pt x="2046961" y="1139455"/>
                  </a:lnTo>
                  <a:lnTo>
                    <a:pt x="2053361" y="1147075"/>
                  </a:lnTo>
                  <a:lnTo>
                    <a:pt x="2059127" y="1147075"/>
                  </a:lnTo>
                  <a:lnTo>
                    <a:pt x="2067763" y="1150885"/>
                  </a:lnTo>
                  <a:lnTo>
                    <a:pt x="2068487" y="1159775"/>
                  </a:lnTo>
                  <a:lnTo>
                    <a:pt x="2067250" y="1162500"/>
                  </a:lnTo>
                  <a:lnTo>
                    <a:pt x="2068487" y="1163585"/>
                  </a:lnTo>
                  <a:lnTo>
                    <a:pt x="2069922" y="1163585"/>
                  </a:lnTo>
                  <a:lnTo>
                    <a:pt x="2071370" y="1167395"/>
                  </a:lnTo>
                  <a:lnTo>
                    <a:pt x="2074240" y="1168665"/>
                  </a:lnTo>
                  <a:lnTo>
                    <a:pt x="2077941" y="1169935"/>
                  </a:lnTo>
                  <a:lnTo>
                    <a:pt x="2082792" y="1168665"/>
                  </a:lnTo>
                  <a:lnTo>
                    <a:pt x="2089126" y="1164855"/>
                  </a:lnTo>
                  <a:lnTo>
                    <a:pt x="2097278" y="1158505"/>
                  </a:lnTo>
                  <a:lnTo>
                    <a:pt x="2114978" y="1158505"/>
                  </a:lnTo>
                  <a:lnTo>
                    <a:pt x="2128064" y="1153425"/>
                  </a:lnTo>
                  <a:lnTo>
                    <a:pt x="2144690" y="1148345"/>
                  </a:lnTo>
                  <a:lnTo>
                    <a:pt x="2158479" y="1145805"/>
                  </a:lnTo>
                  <a:lnTo>
                    <a:pt x="2187965" y="1145805"/>
                  </a:lnTo>
                  <a:lnTo>
                    <a:pt x="2191600" y="1139455"/>
                  </a:lnTo>
                  <a:lnTo>
                    <a:pt x="2226068" y="1139455"/>
                  </a:lnTo>
                  <a:lnTo>
                    <a:pt x="2235193" y="1136915"/>
                  </a:lnTo>
                  <a:lnTo>
                    <a:pt x="2386546" y="1136915"/>
                  </a:lnTo>
                  <a:lnTo>
                    <a:pt x="2386204" y="1130565"/>
                  </a:lnTo>
                  <a:lnTo>
                    <a:pt x="2290241" y="1130565"/>
                  </a:lnTo>
                  <a:lnTo>
                    <a:pt x="2283040" y="1126755"/>
                  </a:lnTo>
                  <a:lnTo>
                    <a:pt x="2280881" y="1120405"/>
                  </a:lnTo>
                  <a:lnTo>
                    <a:pt x="2284476" y="1105165"/>
                  </a:lnTo>
                  <a:lnTo>
                    <a:pt x="2283752" y="1105165"/>
                  </a:lnTo>
                  <a:lnTo>
                    <a:pt x="2283040" y="1103895"/>
                  </a:lnTo>
                  <a:lnTo>
                    <a:pt x="2279802" y="1102625"/>
                  </a:lnTo>
                  <a:lnTo>
                    <a:pt x="2267204" y="1102625"/>
                  </a:lnTo>
                  <a:lnTo>
                    <a:pt x="2260714" y="1100085"/>
                  </a:lnTo>
                  <a:lnTo>
                    <a:pt x="2257120" y="1098815"/>
                  </a:lnTo>
                  <a:lnTo>
                    <a:pt x="2254961" y="1096275"/>
                  </a:lnTo>
                  <a:lnTo>
                    <a:pt x="2253526" y="1092465"/>
                  </a:lnTo>
                  <a:lnTo>
                    <a:pt x="2130493" y="1092465"/>
                  </a:lnTo>
                  <a:lnTo>
                    <a:pt x="2123198" y="1091195"/>
                  </a:lnTo>
                  <a:lnTo>
                    <a:pt x="2120315" y="1089925"/>
                  </a:lnTo>
                  <a:lnTo>
                    <a:pt x="2117445" y="1087385"/>
                  </a:lnTo>
                  <a:lnTo>
                    <a:pt x="2116721" y="1082305"/>
                  </a:lnTo>
                  <a:lnTo>
                    <a:pt x="2103223" y="1079765"/>
                  </a:lnTo>
                  <a:lnTo>
                    <a:pt x="2096674" y="1079765"/>
                  </a:lnTo>
                  <a:lnTo>
                    <a:pt x="2090801" y="1077225"/>
                  </a:lnTo>
                  <a:lnTo>
                    <a:pt x="2086483" y="1075955"/>
                  </a:lnTo>
                  <a:lnTo>
                    <a:pt x="2083600" y="1072145"/>
                  </a:lnTo>
                  <a:lnTo>
                    <a:pt x="2082165" y="1067065"/>
                  </a:lnTo>
                  <a:lnTo>
                    <a:pt x="2078558" y="1067065"/>
                  </a:lnTo>
                  <a:lnTo>
                    <a:pt x="2071370" y="1064525"/>
                  </a:lnTo>
                  <a:lnTo>
                    <a:pt x="2065697" y="1060715"/>
                  </a:lnTo>
                  <a:lnTo>
                    <a:pt x="2060567" y="1055635"/>
                  </a:lnTo>
                  <a:lnTo>
                    <a:pt x="2055977" y="1049285"/>
                  </a:lnTo>
                  <a:lnTo>
                    <a:pt x="2054819" y="1046745"/>
                  </a:lnTo>
                  <a:close/>
                </a:path>
                <a:path w="2431415" h="1213484">
                  <a:moveTo>
                    <a:pt x="2067039" y="1162964"/>
                  </a:moveTo>
                  <a:lnTo>
                    <a:pt x="2065604" y="1166125"/>
                  </a:lnTo>
                  <a:lnTo>
                    <a:pt x="2067039" y="1163585"/>
                  </a:lnTo>
                  <a:lnTo>
                    <a:pt x="2067039" y="1162964"/>
                  </a:lnTo>
                  <a:close/>
                </a:path>
                <a:path w="2431415" h="1213484">
                  <a:moveTo>
                    <a:pt x="2067039" y="1162315"/>
                  </a:moveTo>
                  <a:lnTo>
                    <a:pt x="2067039" y="1162964"/>
                  </a:lnTo>
                  <a:lnTo>
                    <a:pt x="2067250" y="1162500"/>
                  </a:lnTo>
                  <a:lnTo>
                    <a:pt x="2067039" y="1162315"/>
                  </a:lnTo>
                  <a:close/>
                </a:path>
                <a:path w="2431415" h="1213484">
                  <a:moveTo>
                    <a:pt x="2386546" y="1136915"/>
                  </a:moveTo>
                  <a:lnTo>
                    <a:pt x="2235193" y="1136915"/>
                  </a:lnTo>
                  <a:lnTo>
                    <a:pt x="2243442" y="1139455"/>
                  </a:lnTo>
                  <a:lnTo>
                    <a:pt x="2247467" y="1141995"/>
                  </a:lnTo>
                  <a:lnTo>
                    <a:pt x="2250821" y="1145805"/>
                  </a:lnTo>
                  <a:lnTo>
                    <a:pt x="2253365" y="1153425"/>
                  </a:lnTo>
                  <a:lnTo>
                    <a:pt x="2254961" y="1162315"/>
                  </a:lnTo>
                  <a:lnTo>
                    <a:pt x="2263883" y="1161045"/>
                  </a:lnTo>
                  <a:lnTo>
                    <a:pt x="2395359" y="1161045"/>
                  </a:lnTo>
                  <a:lnTo>
                    <a:pt x="2392476" y="1159775"/>
                  </a:lnTo>
                  <a:lnTo>
                    <a:pt x="2387434" y="1153425"/>
                  </a:lnTo>
                  <a:lnTo>
                    <a:pt x="2386546" y="1136915"/>
                  </a:lnTo>
                  <a:close/>
                </a:path>
                <a:path w="2431415" h="1213484">
                  <a:moveTo>
                    <a:pt x="2114978" y="1158505"/>
                  </a:moveTo>
                  <a:lnTo>
                    <a:pt x="2098725" y="1158505"/>
                  </a:lnTo>
                  <a:lnTo>
                    <a:pt x="2111707" y="1159775"/>
                  </a:lnTo>
                  <a:lnTo>
                    <a:pt x="2114978" y="1158505"/>
                  </a:lnTo>
                  <a:close/>
                </a:path>
                <a:path w="2431415" h="1213484">
                  <a:moveTo>
                    <a:pt x="2187965" y="1145805"/>
                  </a:moveTo>
                  <a:lnTo>
                    <a:pt x="2158479" y="1145805"/>
                  </a:lnTo>
                  <a:lnTo>
                    <a:pt x="2162086" y="1150885"/>
                  </a:lnTo>
                  <a:lnTo>
                    <a:pt x="2169274" y="1155965"/>
                  </a:lnTo>
                  <a:lnTo>
                    <a:pt x="2174691" y="1157235"/>
                  </a:lnTo>
                  <a:lnTo>
                    <a:pt x="2180170" y="1154695"/>
                  </a:lnTo>
                  <a:lnTo>
                    <a:pt x="2185783" y="1149615"/>
                  </a:lnTo>
                  <a:lnTo>
                    <a:pt x="2187965" y="1145805"/>
                  </a:lnTo>
                  <a:close/>
                </a:path>
                <a:path w="2431415" h="1213484">
                  <a:moveTo>
                    <a:pt x="2226068" y="1139455"/>
                  </a:moveTo>
                  <a:lnTo>
                    <a:pt x="2191600" y="1139455"/>
                  </a:lnTo>
                  <a:lnTo>
                    <a:pt x="2190877" y="1140725"/>
                  </a:lnTo>
                  <a:lnTo>
                    <a:pt x="2198077" y="1140725"/>
                  </a:lnTo>
                  <a:lnTo>
                    <a:pt x="2203119" y="1143265"/>
                  </a:lnTo>
                  <a:lnTo>
                    <a:pt x="2207437" y="1144535"/>
                  </a:lnTo>
                  <a:lnTo>
                    <a:pt x="2208161" y="1147075"/>
                  </a:lnTo>
                  <a:lnTo>
                    <a:pt x="2216810" y="1141995"/>
                  </a:lnTo>
                  <a:lnTo>
                    <a:pt x="2226068" y="1139455"/>
                  </a:lnTo>
                  <a:close/>
                </a:path>
                <a:path w="2431415" h="1213484">
                  <a:moveTo>
                    <a:pt x="2198077" y="1140725"/>
                  </a:moveTo>
                  <a:lnTo>
                    <a:pt x="2191600" y="1140725"/>
                  </a:lnTo>
                  <a:lnTo>
                    <a:pt x="2192324" y="1141995"/>
                  </a:lnTo>
                  <a:lnTo>
                    <a:pt x="2198077" y="1140725"/>
                  </a:lnTo>
                  <a:close/>
                </a:path>
                <a:path w="2431415" h="1213484">
                  <a:moveTo>
                    <a:pt x="2323450" y="1114055"/>
                  </a:moveTo>
                  <a:lnTo>
                    <a:pt x="2314485" y="1115325"/>
                  </a:lnTo>
                  <a:lnTo>
                    <a:pt x="2304643" y="1117865"/>
                  </a:lnTo>
                  <a:lnTo>
                    <a:pt x="2296718" y="1125485"/>
                  </a:lnTo>
                  <a:lnTo>
                    <a:pt x="2290241" y="1130565"/>
                  </a:lnTo>
                  <a:lnTo>
                    <a:pt x="2386204" y="1130565"/>
                  </a:lnTo>
                  <a:lnTo>
                    <a:pt x="2385999" y="1126755"/>
                  </a:lnTo>
                  <a:lnTo>
                    <a:pt x="2384380" y="1122945"/>
                  </a:lnTo>
                  <a:lnTo>
                    <a:pt x="2347125" y="1122945"/>
                  </a:lnTo>
                  <a:lnTo>
                    <a:pt x="2344242" y="1120405"/>
                  </a:lnTo>
                  <a:lnTo>
                    <a:pt x="2338476" y="1117865"/>
                  </a:lnTo>
                  <a:lnTo>
                    <a:pt x="2331470" y="1115325"/>
                  </a:lnTo>
                  <a:lnTo>
                    <a:pt x="2323450" y="1114055"/>
                  </a:lnTo>
                  <a:close/>
                </a:path>
                <a:path w="2431415" h="1213484">
                  <a:moveTo>
                    <a:pt x="2371821" y="1117865"/>
                  </a:moveTo>
                  <a:lnTo>
                    <a:pt x="2364219" y="1117865"/>
                  </a:lnTo>
                  <a:lnTo>
                    <a:pt x="2347125" y="1122945"/>
                  </a:lnTo>
                  <a:lnTo>
                    <a:pt x="2384380" y="1122945"/>
                  </a:lnTo>
                  <a:lnTo>
                    <a:pt x="2383840" y="1121675"/>
                  </a:lnTo>
                  <a:lnTo>
                    <a:pt x="2378075" y="1119135"/>
                  </a:lnTo>
                  <a:lnTo>
                    <a:pt x="2371821" y="1117865"/>
                  </a:lnTo>
                  <a:close/>
                </a:path>
                <a:path w="2431415" h="1213484">
                  <a:moveTo>
                    <a:pt x="2276563" y="1101355"/>
                  </a:moveTo>
                  <a:lnTo>
                    <a:pt x="2267204" y="1102625"/>
                  </a:lnTo>
                  <a:lnTo>
                    <a:pt x="2279802" y="1102625"/>
                  </a:lnTo>
                  <a:lnTo>
                    <a:pt x="2276563" y="1101355"/>
                  </a:lnTo>
                  <a:close/>
                </a:path>
                <a:path w="2431415" h="1213484">
                  <a:moveTo>
                    <a:pt x="2185266" y="1079765"/>
                  </a:moveTo>
                  <a:lnTo>
                    <a:pt x="2174949" y="1083575"/>
                  </a:lnTo>
                  <a:lnTo>
                    <a:pt x="2164497" y="1088655"/>
                  </a:lnTo>
                  <a:lnTo>
                    <a:pt x="2155596" y="1089925"/>
                  </a:lnTo>
                  <a:lnTo>
                    <a:pt x="2147501" y="1089925"/>
                  </a:lnTo>
                  <a:lnTo>
                    <a:pt x="2130493" y="1092465"/>
                  </a:lnTo>
                  <a:lnTo>
                    <a:pt x="2249919" y="1092465"/>
                  </a:lnTo>
                  <a:lnTo>
                    <a:pt x="2244153" y="1088655"/>
                  </a:lnTo>
                  <a:lnTo>
                    <a:pt x="2243255" y="1087385"/>
                  </a:lnTo>
                  <a:lnTo>
                    <a:pt x="2199525" y="1087385"/>
                  </a:lnTo>
                  <a:lnTo>
                    <a:pt x="2198077" y="1083575"/>
                  </a:lnTo>
                  <a:lnTo>
                    <a:pt x="2196642" y="1081035"/>
                  </a:lnTo>
                  <a:lnTo>
                    <a:pt x="2193759" y="1081035"/>
                  </a:lnTo>
                  <a:lnTo>
                    <a:pt x="2185266" y="1079765"/>
                  </a:lnTo>
                  <a:close/>
                </a:path>
                <a:path w="2431415" h="1213484">
                  <a:moveTo>
                    <a:pt x="2213927" y="1081035"/>
                  </a:moveTo>
                  <a:lnTo>
                    <a:pt x="2205278" y="1087385"/>
                  </a:lnTo>
                  <a:lnTo>
                    <a:pt x="2243255" y="1087385"/>
                  </a:lnTo>
                  <a:lnTo>
                    <a:pt x="2242356" y="1086115"/>
                  </a:lnTo>
                  <a:lnTo>
                    <a:pt x="2221115" y="1086115"/>
                  </a:lnTo>
                  <a:lnTo>
                    <a:pt x="2219680" y="1084845"/>
                  </a:lnTo>
                  <a:lnTo>
                    <a:pt x="2219680" y="1083575"/>
                  </a:lnTo>
                  <a:lnTo>
                    <a:pt x="2213927" y="1081035"/>
                  </a:lnTo>
                  <a:close/>
                </a:path>
                <a:path w="2431415" h="1213484">
                  <a:moveTo>
                    <a:pt x="2232634" y="1081035"/>
                  </a:moveTo>
                  <a:lnTo>
                    <a:pt x="2227605" y="1081035"/>
                  </a:lnTo>
                  <a:lnTo>
                    <a:pt x="2221115" y="1086115"/>
                  </a:lnTo>
                  <a:lnTo>
                    <a:pt x="2242356" y="1086115"/>
                  </a:lnTo>
                  <a:lnTo>
                    <a:pt x="2240559" y="1083575"/>
                  </a:lnTo>
                  <a:lnTo>
                    <a:pt x="2236965" y="1082305"/>
                  </a:lnTo>
                  <a:lnTo>
                    <a:pt x="2232634" y="1081035"/>
                  </a:lnTo>
                  <a:close/>
                </a:path>
                <a:path w="2431415" h="1213484">
                  <a:moveTo>
                    <a:pt x="1991134" y="966735"/>
                  </a:moveTo>
                  <a:lnTo>
                    <a:pt x="1966239" y="966735"/>
                  </a:lnTo>
                  <a:lnTo>
                    <a:pt x="1967687" y="968005"/>
                  </a:lnTo>
                  <a:lnTo>
                    <a:pt x="1969597" y="970545"/>
                  </a:lnTo>
                  <a:lnTo>
                    <a:pt x="1970025" y="978165"/>
                  </a:lnTo>
                  <a:lnTo>
                    <a:pt x="1969103" y="989595"/>
                  </a:lnTo>
                  <a:lnTo>
                    <a:pt x="1966963" y="1004835"/>
                  </a:lnTo>
                  <a:lnTo>
                    <a:pt x="1970717" y="1014995"/>
                  </a:lnTo>
                  <a:lnTo>
                    <a:pt x="1974340" y="1027695"/>
                  </a:lnTo>
                  <a:lnTo>
                    <a:pt x="1979313" y="1040395"/>
                  </a:lnTo>
                  <a:lnTo>
                    <a:pt x="1987118" y="1049285"/>
                  </a:lnTo>
                  <a:lnTo>
                    <a:pt x="1994319" y="1049285"/>
                  </a:lnTo>
                  <a:lnTo>
                    <a:pt x="2004402" y="1046745"/>
                  </a:lnTo>
                  <a:lnTo>
                    <a:pt x="2054819" y="1046745"/>
                  </a:lnTo>
                  <a:lnTo>
                    <a:pt x="2051926" y="1040395"/>
                  </a:lnTo>
                  <a:lnTo>
                    <a:pt x="2050924" y="1030235"/>
                  </a:lnTo>
                  <a:lnTo>
                    <a:pt x="2048233" y="1022615"/>
                  </a:lnTo>
                  <a:lnTo>
                    <a:pt x="2044328" y="1017535"/>
                  </a:lnTo>
                  <a:lnTo>
                    <a:pt x="2039683" y="1013725"/>
                  </a:lnTo>
                  <a:lnTo>
                    <a:pt x="2034641" y="1012455"/>
                  </a:lnTo>
                  <a:lnTo>
                    <a:pt x="2028888" y="1011185"/>
                  </a:lnTo>
                  <a:lnTo>
                    <a:pt x="2023846" y="1008645"/>
                  </a:lnTo>
                  <a:lnTo>
                    <a:pt x="2022983" y="1006105"/>
                  </a:lnTo>
                  <a:lnTo>
                    <a:pt x="2015197" y="1006105"/>
                  </a:lnTo>
                  <a:lnTo>
                    <a:pt x="2015197" y="994675"/>
                  </a:lnTo>
                  <a:lnTo>
                    <a:pt x="2008690" y="985654"/>
                  </a:lnTo>
                  <a:lnTo>
                    <a:pt x="2002239" y="976895"/>
                  </a:lnTo>
                  <a:lnTo>
                    <a:pt x="1995150" y="969275"/>
                  </a:lnTo>
                  <a:lnTo>
                    <a:pt x="1991134" y="966735"/>
                  </a:lnTo>
                  <a:close/>
                </a:path>
                <a:path w="2431415" h="1213484">
                  <a:moveTo>
                    <a:pt x="1842187" y="995945"/>
                  </a:moveTo>
                  <a:lnTo>
                    <a:pt x="1795602" y="995945"/>
                  </a:lnTo>
                  <a:lnTo>
                    <a:pt x="1799209" y="1004835"/>
                  </a:lnTo>
                  <a:lnTo>
                    <a:pt x="1797761" y="1020075"/>
                  </a:lnTo>
                  <a:lnTo>
                    <a:pt x="1800644" y="1021345"/>
                  </a:lnTo>
                  <a:lnTo>
                    <a:pt x="1803527" y="1017535"/>
                  </a:lnTo>
                  <a:lnTo>
                    <a:pt x="1808568" y="1007375"/>
                  </a:lnTo>
                  <a:lnTo>
                    <a:pt x="1823776" y="1007375"/>
                  </a:lnTo>
                  <a:lnTo>
                    <a:pt x="1831606" y="1003565"/>
                  </a:lnTo>
                  <a:lnTo>
                    <a:pt x="1842187" y="995945"/>
                  </a:lnTo>
                  <a:close/>
                </a:path>
                <a:path w="2431415" h="1213484">
                  <a:moveTo>
                    <a:pt x="1823776" y="1007375"/>
                  </a:moveTo>
                  <a:lnTo>
                    <a:pt x="1808568" y="1007375"/>
                  </a:lnTo>
                  <a:lnTo>
                    <a:pt x="1804250" y="1016265"/>
                  </a:lnTo>
                  <a:lnTo>
                    <a:pt x="1802803" y="1020075"/>
                  </a:lnTo>
                  <a:lnTo>
                    <a:pt x="1803527" y="1021345"/>
                  </a:lnTo>
                  <a:lnTo>
                    <a:pt x="1808114" y="1018805"/>
                  </a:lnTo>
                  <a:lnTo>
                    <a:pt x="1815404" y="1013725"/>
                  </a:lnTo>
                  <a:lnTo>
                    <a:pt x="1823776" y="1007375"/>
                  </a:lnTo>
                  <a:close/>
                </a:path>
                <a:path w="2431415" h="1213484">
                  <a:moveTo>
                    <a:pt x="2021687" y="1002295"/>
                  </a:moveTo>
                  <a:lnTo>
                    <a:pt x="2015197" y="1006105"/>
                  </a:lnTo>
                  <a:lnTo>
                    <a:pt x="2022983" y="1006105"/>
                  </a:lnTo>
                  <a:lnTo>
                    <a:pt x="2021687" y="1002295"/>
                  </a:lnTo>
                  <a:close/>
                </a:path>
                <a:path w="2431415" h="1213484">
                  <a:moveTo>
                    <a:pt x="1930687" y="990865"/>
                  </a:moveTo>
                  <a:lnTo>
                    <a:pt x="1859775" y="990865"/>
                  </a:lnTo>
                  <a:lnTo>
                    <a:pt x="1870586" y="994675"/>
                  </a:lnTo>
                  <a:lnTo>
                    <a:pt x="1882000" y="997215"/>
                  </a:lnTo>
                  <a:lnTo>
                    <a:pt x="1894635" y="997215"/>
                  </a:lnTo>
                  <a:lnTo>
                    <a:pt x="1905312" y="1001025"/>
                  </a:lnTo>
                  <a:lnTo>
                    <a:pt x="1916935" y="1001025"/>
                  </a:lnTo>
                  <a:lnTo>
                    <a:pt x="1930687" y="990865"/>
                  </a:lnTo>
                  <a:close/>
                </a:path>
                <a:path w="2431415" h="1213484">
                  <a:moveTo>
                    <a:pt x="1987118" y="964195"/>
                  </a:moveTo>
                  <a:lnTo>
                    <a:pt x="1771129" y="964195"/>
                  </a:lnTo>
                  <a:lnTo>
                    <a:pt x="1774012" y="965465"/>
                  </a:lnTo>
                  <a:lnTo>
                    <a:pt x="1779598" y="973085"/>
                  </a:lnTo>
                  <a:lnTo>
                    <a:pt x="1782556" y="983245"/>
                  </a:lnTo>
                  <a:lnTo>
                    <a:pt x="1784842" y="993405"/>
                  </a:lnTo>
                  <a:lnTo>
                    <a:pt x="1788414" y="998485"/>
                  </a:lnTo>
                  <a:lnTo>
                    <a:pt x="1790560" y="999755"/>
                  </a:lnTo>
                  <a:lnTo>
                    <a:pt x="1792732" y="998485"/>
                  </a:lnTo>
                  <a:lnTo>
                    <a:pt x="1795602" y="995945"/>
                  </a:lnTo>
                  <a:lnTo>
                    <a:pt x="1842187" y="995945"/>
                  </a:lnTo>
                  <a:lnTo>
                    <a:pt x="1847478" y="992135"/>
                  </a:lnTo>
                  <a:lnTo>
                    <a:pt x="1859775" y="990865"/>
                  </a:lnTo>
                  <a:lnTo>
                    <a:pt x="1930687" y="990865"/>
                  </a:lnTo>
                  <a:lnTo>
                    <a:pt x="1932406" y="989595"/>
                  </a:lnTo>
                  <a:lnTo>
                    <a:pt x="1947526" y="989595"/>
                  </a:lnTo>
                  <a:lnTo>
                    <a:pt x="1953285" y="984515"/>
                  </a:lnTo>
                  <a:lnTo>
                    <a:pt x="1955898" y="984515"/>
                  </a:lnTo>
                  <a:lnTo>
                    <a:pt x="1961197" y="973085"/>
                  </a:lnTo>
                  <a:lnTo>
                    <a:pt x="1966239" y="966735"/>
                  </a:lnTo>
                  <a:lnTo>
                    <a:pt x="1991134" y="966735"/>
                  </a:lnTo>
                  <a:lnTo>
                    <a:pt x="1987118" y="964195"/>
                  </a:lnTo>
                  <a:close/>
                </a:path>
                <a:path w="2431415" h="1213484">
                  <a:moveTo>
                    <a:pt x="1947526" y="989595"/>
                  </a:moveTo>
                  <a:lnTo>
                    <a:pt x="1932406" y="989595"/>
                  </a:lnTo>
                  <a:lnTo>
                    <a:pt x="1933841" y="990865"/>
                  </a:lnTo>
                  <a:lnTo>
                    <a:pt x="1934565" y="990865"/>
                  </a:lnTo>
                  <a:lnTo>
                    <a:pt x="1941766" y="994675"/>
                  </a:lnTo>
                  <a:lnTo>
                    <a:pt x="1947526" y="989595"/>
                  </a:lnTo>
                  <a:close/>
                </a:path>
                <a:path w="2431415" h="1213484">
                  <a:moveTo>
                    <a:pt x="1955369" y="985654"/>
                  </a:moveTo>
                  <a:lnTo>
                    <a:pt x="1954720" y="987055"/>
                  </a:lnTo>
                  <a:lnTo>
                    <a:pt x="1955444" y="985785"/>
                  </a:lnTo>
                  <a:lnTo>
                    <a:pt x="1955369" y="985654"/>
                  </a:lnTo>
                  <a:close/>
                </a:path>
                <a:path w="2431415" h="1213484">
                  <a:moveTo>
                    <a:pt x="1955898" y="984515"/>
                  </a:moveTo>
                  <a:lnTo>
                    <a:pt x="1954720" y="984515"/>
                  </a:lnTo>
                  <a:lnTo>
                    <a:pt x="1955369" y="985654"/>
                  </a:lnTo>
                  <a:lnTo>
                    <a:pt x="1955898" y="984515"/>
                  </a:lnTo>
                  <a:close/>
                </a:path>
                <a:path w="2431415" h="1213484">
                  <a:moveTo>
                    <a:pt x="1781924" y="929905"/>
                  </a:moveTo>
                  <a:lnTo>
                    <a:pt x="1727923" y="929905"/>
                  </a:lnTo>
                  <a:lnTo>
                    <a:pt x="1732241" y="932445"/>
                  </a:lnTo>
                  <a:lnTo>
                    <a:pt x="1740694" y="940065"/>
                  </a:lnTo>
                  <a:lnTo>
                    <a:pt x="1747458" y="950225"/>
                  </a:lnTo>
                  <a:lnTo>
                    <a:pt x="1753814" y="961655"/>
                  </a:lnTo>
                  <a:lnTo>
                    <a:pt x="1761045" y="969275"/>
                  </a:lnTo>
                  <a:lnTo>
                    <a:pt x="1767522" y="964195"/>
                  </a:lnTo>
                  <a:lnTo>
                    <a:pt x="1987118" y="964195"/>
                  </a:lnTo>
                  <a:lnTo>
                    <a:pt x="1987118" y="959115"/>
                  </a:lnTo>
                  <a:lnTo>
                    <a:pt x="1813706" y="959115"/>
                  </a:lnTo>
                  <a:lnTo>
                    <a:pt x="1807845" y="957845"/>
                  </a:lnTo>
                  <a:lnTo>
                    <a:pt x="1802079" y="954035"/>
                  </a:lnTo>
                  <a:lnTo>
                    <a:pt x="1799209" y="950225"/>
                  </a:lnTo>
                  <a:lnTo>
                    <a:pt x="1794891" y="943875"/>
                  </a:lnTo>
                  <a:lnTo>
                    <a:pt x="1791284" y="940065"/>
                  </a:lnTo>
                  <a:lnTo>
                    <a:pt x="1789125" y="932445"/>
                  </a:lnTo>
                  <a:lnTo>
                    <a:pt x="1783372" y="931175"/>
                  </a:lnTo>
                  <a:lnTo>
                    <a:pt x="1781924" y="929905"/>
                  </a:lnTo>
                  <a:close/>
                </a:path>
                <a:path w="2431415" h="1213484">
                  <a:moveTo>
                    <a:pt x="1876971" y="936255"/>
                  </a:moveTo>
                  <a:lnTo>
                    <a:pt x="1869701" y="936255"/>
                  </a:lnTo>
                  <a:lnTo>
                    <a:pt x="1860408" y="937525"/>
                  </a:lnTo>
                  <a:lnTo>
                    <a:pt x="1850037" y="941335"/>
                  </a:lnTo>
                  <a:lnTo>
                    <a:pt x="1839531" y="943875"/>
                  </a:lnTo>
                  <a:lnTo>
                    <a:pt x="1829212" y="952765"/>
                  </a:lnTo>
                  <a:lnTo>
                    <a:pt x="1820716" y="957845"/>
                  </a:lnTo>
                  <a:lnTo>
                    <a:pt x="1813706" y="959115"/>
                  </a:lnTo>
                  <a:lnTo>
                    <a:pt x="1987118" y="959115"/>
                  </a:lnTo>
                  <a:lnTo>
                    <a:pt x="1987118" y="956575"/>
                  </a:lnTo>
                  <a:lnTo>
                    <a:pt x="1984959" y="951495"/>
                  </a:lnTo>
                  <a:lnTo>
                    <a:pt x="1958327" y="951495"/>
                  </a:lnTo>
                  <a:lnTo>
                    <a:pt x="1957603" y="950225"/>
                  </a:lnTo>
                  <a:lnTo>
                    <a:pt x="1957603" y="948955"/>
                  </a:lnTo>
                  <a:lnTo>
                    <a:pt x="1956168" y="948955"/>
                  </a:lnTo>
                  <a:lnTo>
                    <a:pt x="1949678" y="945145"/>
                  </a:lnTo>
                  <a:lnTo>
                    <a:pt x="1943134" y="942605"/>
                  </a:lnTo>
                  <a:lnTo>
                    <a:pt x="1939659" y="941335"/>
                  </a:lnTo>
                  <a:lnTo>
                    <a:pt x="1882000" y="941335"/>
                  </a:lnTo>
                  <a:lnTo>
                    <a:pt x="1879841" y="940065"/>
                  </a:lnTo>
                  <a:lnTo>
                    <a:pt x="1879130" y="937525"/>
                  </a:lnTo>
                  <a:lnTo>
                    <a:pt x="1876971" y="936255"/>
                  </a:lnTo>
                  <a:close/>
                </a:path>
                <a:path w="2431415" h="1213484">
                  <a:moveTo>
                    <a:pt x="1976549" y="948955"/>
                  </a:moveTo>
                  <a:lnTo>
                    <a:pt x="1963859" y="951495"/>
                  </a:lnTo>
                  <a:lnTo>
                    <a:pt x="1984959" y="951495"/>
                  </a:lnTo>
                  <a:lnTo>
                    <a:pt x="1982089" y="950225"/>
                  </a:lnTo>
                  <a:lnTo>
                    <a:pt x="1976549" y="948955"/>
                  </a:lnTo>
                  <a:close/>
                </a:path>
                <a:path w="2431415" h="1213484">
                  <a:moveTo>
                    <a:pt x="1902345" y="938795"/>
                  </a:moveTo>
                  <a:lnTo>
                    <a:pt x="1892917" y="938795"/>
                  </a:lnTo>
                  <a:lnTo>
                    <a:pt x="1882000" y="941335"/>
                  </a:lnTo>
                  <a:lnTo>
                    <a:pt x="1919452" y="941335"/>
                  </a:lnTo>
                  <a:lnTo>
                    <a:pt x="1902345" y="938795"/>
                  </a:lnTo>
                  <a:close/>
                </a:path>
                <a:path w="2431415" h="1213484">
                  <a:moveTo>
                    <a:pt x="1936184" y="940065"/>
                  </a:moveTo>
                  <a:lnTo>
                    <a:pt x="1928426" y="940065"/>
                  </a:lnTo>
                  <a:lnTo>
                    <a:pt x="1919452" y="941335"/>
                  </a:lnTo>
                  <a:lnTo>
                    <a:pt x="1939659" y="941335"/>
                  </a:lnTo>
                  <a:lnTo>
                    <a:pt x="1936184" y="940065"/>
                  </a:lnTo>
                  <a:close/>
                </a:path>
                <a:path w="2431415" h="1213484">
                  <a:moveTo>
                    <a:pt x="1743841" y="891805"/>
                  </a:moveTo>
                  <a:lnTo>
                    <a:pt x="1663852" y="891805"/>
                  </a:lnTo>
                  <a:lnTo>
                    <a:pt x="1675492" y="904505"/>
                  </a:lnTo>
                  <a:lnTo>
                    <a:pt x="1689495" y="913395"/>
                  </a:lnTo>
                  <a:lnTo>
                    <a:pt x="1703634" y="921015"/>
                  </a:lnTo>
                  <a:lnTo>
                    <a:pt x="1715681" y="932445"/>
                  </a:lnTo>
                  <a:lnTo>
                    <a:pt x="1722170" y="929905"/>
                  </a:lnTo>
                  <a:lnTo>
                    <a:pt x="1777606" y="929905"/>
                  </a:lnTo>
                  <a:lnTo>
                    <a:pt x="1769123" y="924825"/>
                  </a:lnTo>
                  <a:lnTo>
                    <a:pt x="1761586" y="915935"/>
                  </a:lnTo>
                  <a:lnTo>
                    <a:pt x="1754319" y="908315"/>
                  </a:lnTo>
                  <a:lnTo>
                    <a:pt x="1746643" y="899425"/>
                  </a:lnTo>
                  <a:lnTo>
                    <a:pt x="1743841" y="891805"/>
                  </a:lnTo>
                  <a:close/>
                </a:path>
                <a:path w="2431415" h="1213484">
                  <a:moveTo>
                    <a:pt x="887570" y="880375"/>
                  </a:moveTo>
                  <a:lnTo>
                    <a:pt x="834419" y="880375"/>
                  </a:lnTo>
                  <a:lnTo>
                    <a:pt x="832261" y="891805"/>
                  </a:lnTo>
                  <a:lnTo>
                    <a:pt x="834419" y="899425"/>
                  </a:lnTo>
                  <a:lnTo>
                    <a:pt x="840898" y="903235"/>
                  </a:lnTo>
                  <a:lnTo>
                    <a:pt x="849541" y="894345"/>
                  </a:lnTo>
                  <a:lnTo>
                    <a:pt x="853744" y="894345"/>
                  </a:lnTo>
                  <a:lnTo>
                    <a:pt x="854445" y="893075"/>
                  </a:lnTo>
                  <a:lnTo>
                    <a:pt x="858540" y="886725"/>
                  </a:lnTo>
                  <a:lnTo>
                    <a:pt x="862095" y="885455"/>
                  </a:lnTo>
                  <a:lnTo>
                    <a:pt x="880821" y="885455"/>
                  </a:lnTo>
                  <a:lnTo>
                    <a:pt x="882614" y="884185"/>
                  </a:lnTo>
                  <a:lnTo>
                    <a:pt x="887570" y="880375"/>
                  </a:lnTo>
                  <a:close/>
                </a:path>
                <a:path w="2431415" h="1213484">
                  <a:moveTo>
                    <a:pt x="851698" y="898054"/>
                  </a:moveTo>
                  <a:lnTo>
                    <a:pt x="849541" y="901965"/>
                  </a:lnTo>
                  <a:lnTo>
                    <a:pt x="851698" y="898155"/>
                  </a:lnTo>
                  <a:close/>
                </a:path>
                <a:path w="2431415" h="1213484">
                  <a:moveTo>
                    <a:pt x="853744" y="894345"/>
                  </a:moveTo>
                  <a:lnTo>
                    <a:pt x="849541" y="894345"/>
                  </a:lnTo>
                  <a:lnTo>
                    <a:pt x="850980" y="895615"/>
                  </a:lnTo>
                  <a:lnTo>
                    <a:pt x="851698" y="895615"/>
                  </a:lnTo>
                  <a:lnTo>
                    <a:pt x="851698" y="898054"/>
                  </a:lnTo>
                  <a:lnTo>
                    <a:pt x="853744" y="894345"/>
                  </a:lnTo>
                  <a:close/>
                </a:path>
                <a:path w="2431415" h="1213484">
                  <a:moveTo>
                    <a:pt x="1687605" y="842275"/>
                  </a:moveTo>
                  <a:lnTo>
                    <a:pt x="1603375" y="842275"/>
                  </a:lnTo>
                  <a:lnTo>
                    <a:pt x="1610563" y="844815"/>
                  </a:lnTo>
                  <a:lnTo>
                    <a:pt x="1613446" y="847355"/>
                  </a:lnTo>
                  <a:lnTo>
                    <a:pt x="1615605" y="849895"/>
                  </a:lnTo>
                  <a:lnTo>
                    <a:pt x="1617052" y="854975"/>
                  </a:lnTo>
                  <a:lnTo>
                    <a:pt x="1624215" y="863865"/>
                  </a:lnTo>
                  <a:lnTo>
                    <a:pt x="1631180" y="874025"/>
                  </a:lnTo>
                  <a:lnTo>
                    <a:pt x="1638818" y="882915"/>
                  </a:lnTo>
                  <a:lnTo>
                    <a:pt x="1648002" y="890535"/>
                  </a:lnTo>
                  <a:lnTo>
                    <a:pt x="1652333" y="893075"/>
                  </a:lnTo>
                  <a:lnTo>
                    <a:pt x="1657375" y="893075"/>
                  </a:lnTo>
                  <a:lnTo>
                    <a:pt x="1663852" y="891805"/>
                  </a:lnTo>
                  <a:lnTo>
                    <a:pt x="1743841" y="891805"/>
                  </a:lnTo>
                  <a:lnTo>
                    <a:pt x="1742907" y="889265"/>
                  </a:lnTo>
                  <a:lnTo>
                    <a:pt x="1738903" y="880375"/>
                  </a:lnTo>
                  <a:lnTo>
                    <a:pt x="1734088" y="872755"/>
                  </a:lnTo>
                  <a:lnTo>
                    <a:pt x="1731006" y="870215"/>
                  </a:lnTo>
                  <a:lnTo>
                    <a:pt x="1706333" y="870215"/>
                  </a:lnTo>
                  <a:lnTo>
                    <a:pt x="1702727" y="868945"/>
                  </a:lnTo>
                  <a:lnTo>
                    <a:pt x="1697081" y="863865"/>
                  </a:lnTo>
                  <a:lnTo>
                    <a:pt x="1692648" y="854975"/>
                  </a:lnTo>
                  <a:lnTo>
                    <a:pt x="1688755" y="844815"/>
                  </a:lnTo>
                  <a:lnTo>
                    <a:pt x="1687605" y="842275"/>
                  </a:lnTo>
                  <a:close/>
                </a:path>
                <a:path w="2431415" h="1213484">
                  <a:moveTo>
                    <a:pt x="880821" y="885455"/>
                  </a:moveTo>
                  <a:lnTo>
                    <a:pt x="862095" y="885455"/>
                  </a:lnTo>
                  <a:lnTo>
                    <a:pt x="865380" y="886725"/>
                  </a:lnTo>
                  <a:lnTo>
                    <a:pt x="866819" y="886725"/>
                  </a:lnTo>
                  <a:lnTo>
                    <a:pt x="869702" y="889265"/>
                  </a:lnTo>
                  <a:lnTo>
                    <a:pt x="871860" y="891805"/>
                  </a:lnTo>
                  <a:lnTo>
                    <a:pt x="880821" y="885455"/>
                  </a:lnTo>
                  <a:close/>
                </a:path>
                <a:path w="2431415" h="1213484">
                  <a:moveTo>
                    <a:pt x="880979" y="461275"/>
                  </a:moveTo>
                  <a:lnTo>
                    <a:pt x="802739" y="461275"/>
                  </a:lnTo>
                  <a:lnTo>
                    <a:pt x="807779" y="463815"/>
                  </a:lnTo>
                  <a:lnTo>
                    <a:pt x="811381" y="465085"/>
                  </a:lnTo>
                  <a:lnTo>
                    <a:pt x="825127" y="475245"/>
                  </a:lnTo>
                  <a:lnTo>
                    <a:pt x="837120" y="482865"/>
                  </a:lnTo>
                  <a:lnTo>
                    <a:pt x="845603" y="486675"/>
                  </a:lnTo>
                  <a:lnTo>
                    <a:pt x="848821" y="489215"/>
                  </a:lnTo>
                  <a:lnTo>
                    <a:pt x="830822" y="527315"/>
                  </a:lnTo>
                  <a:lnTo>
                    <a:pt x="867539" y="545095"/>
                  </a:lnTo>
                  <a:lnTo>
                    <a:pt x="860305" y="562875"/>
                  </a:lnTo>
                  <a:lnTo>
                    <a:pt x="854489" y="583195"/>
                  </a:lnTo>
                  <a:lnTo>
                    <a:pt x="849618" y="606055"/>
                  </a:lnTo>
                  <a:lnTo>
                    <a:pt x="845219" y="628915"/>
                  </a:lnTo>
                  <a:lnTo>
                    <a:pt x="844500" y="636535"/>
                  </a:lnTo>
                  <a:lnTo>
                    <a:pt x="843061" y="642885"/>
                  </a:lnTo>
                  <a:lnTo>
                    <a:pt x="842342" y="647965"/>
                  </a:lnTo>
                  <a:lnTo>
                    <a:pt x="840898" y="656855"/>
                  </a:lnTo>
                  <a:lnTo>
                    <a:pt x="840179" y="664475"/>
                  </a:lnTo>
                  <a:lnTo>
                    <a:pt x="839459" y="670825"/>
                  </a:lnTo>
                  <a:lnTo>
                    <a:pt x="837302" y="678445"/>
                  </a:lnTo>
                  <a:lnTo>
                    <a:pt x="835858" y="686065"/>
                  </a:lnTo>
                  <a:lnTo>
                    <a:pt x="835737" y="693685"/>
                  </a:lnTo>
                  <a:lnTo>
                    <a:pt x="831257" y="740675"/>
                  </a:lnTo>
                  <a:lnTo>
                    <a:pt x="822269" y="786395"/>
                  </a:lnTo>
                  <a:lnTo>
                    <a:pt x="814495" y="832115"/>
                  </a:lnTo>
                  <a:lnTo>
                    <a:pt x="813539" y="879105"/>
                  </a:lnTo>
                  <a:lnTo>
                    <a:pt x="817859" y="881645"/>
                  </a:lnTo>
                  <a:lnTo>
                    <a:pt x="824339" y="881645"/>
                  </a:lnTo>
                  <a:lnTo>
                    <a:pt x="834419" y="880375"/>
                  </a:lnTo>
                  <a:lnTo>
                    <a:pt x="887570" y="880375"/>
                  </a:lnTo>
                  <a:lnTo>
                    <a:pt x="894178" y="875295"/>
                  </a:lnTo>
                  <a:lnTo>
                    <a:pt x="904663" y="870215"/>
                  </a:lnTo>
                  <a:lnTo>
                    <a:pt x="912177" y="868945"/>
                  </a:lnTo>
                  <a:lnTo>
                    <a:pt x="923419" y="868945"/>
                  </a:lnTo>
                  <a:lnTo>
                    <a:pt x="929728" y="863865"/>
                  </a:lnTo>
                  <a:lnTo>
                    <a:pt x="936940" y="856245"/>
                  </a:lnTo>
                  <a:lnTo>
                    <a:pt x="940981" y="852435"/>
                  </a:lnTo>
                  <a:lnTo>
                    <a:pt x="943849" y="852435"/>
                  </a:lnTo>
                  <a:lnTo>
                    <a:pt x="944758" y="851165"/>
                  </a:lnTo>
                  <a:lnTo>
                    <a:pt x="950654" y="843545"/>
                  </a:lnTo>
                  <a:lnTo>
                    <a:pt x="956820" y="837195"/>
                  </a:lnTo>
                  <a:lnTo>
                    <a:pt x="984358" y="806715"/>
                  </a:lnTo>
                  <a:lnTo>
                    <a:pt x="993537" y="795285"/>
                  </a:lnTo>
                  <a:lnTo>
                    <a:pt x="1000333" y="788935"/>
                  </a:lnTo>
                  <a:lnTo>
                    <a:pt x="1006858" y="781315"/>
                  </a:lnTo>
                  <a:lnTo>
                    <a:pt x="1011763" y="774965"/>
                  </a:lnTo>
                  <a:lnTo>
                    <a:pt x="1013698" y="773695"/>
                  </a:lnTo>
                  <a:lnTo>
                    <a:pt x="1020844" y="773695"/>
                  </a:lnTo>
                  <a:lnTo>
                    <a:pt x="1021956" y="772425"/>
                  </a:lnTo>
                  <a:lnTo>
                    <a:pt x="1029538" y="759725"/>
                  </a:lnTo>
                  <a:lnTo>
                    <a:pt x="1033860" y="758455"/>
                  </a:lnTo>
                  <a:lnTo>
                    <a:pt x="1038899" y="754645"/>
                  </a:lnTo>
                  <a:lnTo>
                    <a:pt x="1044658" y="750835"/>
                  </a:lnTo>
                  <a:lnTo>
                    <a:pt x="1047831" y="750835"/>
                  </a:lnTo>
                  <a:lnTo>
                    <a:pt x="1051139" y="749565"/>
                  </a:lnTo>
                  <a:lnTo>
                    <a:pt x="1056606" y="744485"/>
                  </a:lnTo>
                  <a:lnTo>
                    <a:pt x="1057484" y="743215"/>
                  </a:lnTo>
                  <a:lnTo>
                    <a:pt x="950337" y="743215"/>
                  </a:lnTo>
                  <a:lnTo>
                    <a:pt x="948179" y="741945"/>
                  </a:lnTo>
                  <a:lnTo>
                    <a:pt x="946020" y="741945"/>
                  </a:lnTo>
                  <a:lnTo>
                    <a:pt x="944577" y="739405"/>
                  </a:lnTo>
                  <a:lnTo>
                    <a:pt x="942420" y="738135"/>
                  </a:lnTo>
                  <a:lnTo>
                    <a:pt x="937379" y="738135"/>
                  </a:lnTo>
                  <a:lnTo>
                    <a:pt x="935221" y="736865"/>
                  </a:lnTo>
                  <a:lnTo>
                    <a:pt x="934496" y="736865"/>
                  </a:lnTo>
                  <a:lnTo>
                    <a:pt x="933057" y="735595"/>
                  </a:lnTo>
                  <a:lnTo>
                    <a:pt x="918930" y="733055"/>
                  </a:lnTo>
                  <a:lnTo>
                    <a:pt x="912101" y="733055"/>
                  </a:lnTo>
                  <a:lnTo>
                    <a:pt x="906418" y="731785"/>
                  </a:lnTo>
                  <a:lnTo>
                    <a:pt x="902821" y="730515"/>
                  </a:lnTo>
                  <a:lnTo>
                    <a:pt x="900658" y="725435"/>
                  </a:lnTo>
                  <a:lnTo>
                    <a:pt x="901377" y="717815"/>
                  </a:lnTo>
                  <a:lnTo>
                    <a:pt x="894899" y="717815"/>
                  </a:lnTo>
                  <a:lnTo>
                    <a:pt x="891400" y="712735"/>
                  </a:lnTo>
                  <a:lnTo>
                    <a:pt x="890129" y="705115"/>
                  </a:lnTo>
                  <a:lnTo>
                    <a:pt x="890344" y="694955"/>
                  </a:lnTo>
                  <a:lnTo>
                    <a:pt x="891302" y="683525"/>
                  </a:lnTo>
                  <a:lnTo>
                    <a:pt x="893933" y="668285"/>
                  </a:lnTo>
                  <a:lnTo>
                    <a:pt x="896699" y="654315"/>
                  </a:lnTo>
                  <a:lnTo>
                    <a:pt x="898387" y="644155"/>
                  </a:lnTo>
                  <a:lnTo>
                    <a:pt x="905373" y="604785"/>
                  </a:lnTo>
                  <a:lnTo>
                    <a:pt x="915003" y="573035"/>
                  </a:lnTo>
                  <a:lnTo>
                    <a:pt x="918209" y="557795"/>
                  </a:lnTo>
                  <a:lnTo>
                    <a:pt x="919120" y="547635"/>
                  </a:lnTo>
                  <a:lnTo>
                    <a:pt x="917936" y="541285"/>
                  </a:lnTo>
                  <a:lnTo>
                    <a:pt x="918140" y="531125"/>
                  </a:lnTo>
                  <a:lnTo>
                    <a:pt x="920098" y="515885"/>
                  </a:lnTo>
                  <a:lnTo>
                    <a:pt x="920975" y="501915"/>
                  </a:lnTo>
                  <a:lnTo>
                    <a:pt x="918443" y="495565"/>
                  </a:lnTo>
                  <a:lnTo>
                    <a:pt x="911458" y="495565"/>
                  </a:lnTo>
                  <a:lnTo>
                    <a:pt x="915060" y="482865"/>
                  </a:lnTo>
                  <a:lnTo>
                    <a:pt x="914460" y="476515"/>
                  </a:lnTo>
                  <a:lnTo>
                    <a:pt x="902101" y="476515"/>
                  </a:lnTo>
                  <a:lnTo>
                    <a:pt x="900658" y="471435"/>
                  </a:lnTo>
                  <a:lnTo>
                    <a:pt x="897780" y="468895"/>
                  </a:lnTo>
                  <a:lnTo>
                    <a:pt x="894179" y="467625"/>
                  </a:lnTo>
                  <a:lnTo>
                    <a:pt x="888419" y="465085"/>
                  </a:lnTo>
                  <a:lnTo>
                    <a:pt x="886980" y="465085"/>
                  </a:lnTo>
                  <a:lnTo>
                    <a:pt x="881940" y="462545"/>
                  </a:lnTo>
                  <a:lnTo>
                    <a:pt x="880979" y="461275"/>
                  </a:lnTo>
                  <a:close/>
                </a:path>
                <a:path w="2431415" h="1213484">
                  <a:moveTo>
                    <a:pt x="923419" y="868945"/>
                  </a:moveTo>
                  <a:lnTo>
                    <a:pt x="912177" y="868945"/>
                  </a:lnTo>
                  <a:lnTo>
                    <a:pt x="913621" y="870215"/>
                  </a:lnTo>
                  <a:lnTo>
                    <a:pt x="914340" y="870215"/>
                  </a:lnTo>
                  <a:lnTo>
                    <a:pt x="915060" y="871485"/>
                  </a:lnTo>
                  <a:lnTo>
                    <a:pt x="915060" y="872755"/>
                  </a:lnTo>
                  <a:lnTo>
                    <a:pt x="915779" y="872755"/>
                  </a:lnTo>
                  <a:lnTo>
                    <a:pt x="921842" y="870215"/>
                  </a:lnTo>
                  <a:lnTo>
                    <a:pt x="923419" y="868945"/>
                  </a:lnTo>
                  <a:close/>
                </a:path>
                <a:path w="2431415" h="1213484">
                  <a:moveTo>
                    <a:pt x="1724329" y="866405"/>
                  </a:moveTo>
                  <a:lnTo>
                    <a:pt x="1720011" y="866405"/>
                  </a:lnTo>
                  <a:lnTo>
                    <a:pt x="1714246" y="867675"/>
                  </a:lnTo>
                  <a:lnTo>
                    <a:pt x="1709928" y="870215"/>
                  </a:lnTo>
                  <a:lnTo>
                    <a:pt x="1731006" y="870215"/>
                  </a:lnTo>
                  <a:lnTo>
                    <a:pt x="1727923" y="867675"/>
                  </a:lnTo>
                  <a:lnTo>
                    <a:pt x="1724329" y="866405"/>
                  </a:lnTo>
                  <a:close/>
                </a:path>
                <a:path w="2431415" h="1213484">
                  <a:moveTo>
                    <a:pt x="943849" y="852435"/>
                  </a:moveTo>
                  <a:lnTo>
                    <a:pt x="941699" y="852435"/>
                  </a:lnTo>
                  <a:lnTo>
                    <a:pt x="940261" y="854975"/>
                  </a:lnTo>
                  <a:lnTo>
                    <a:pt x="938098" y="860055"/>
                  </a:lnTo>
                  <a:lnTo>
                    <a:pt x="940213" y="857515"/>
                  </a:lnTo>
                  <a:lnTo>
                    <a:pt x="943849" y="852435"/>
                  </a:lnTo>
                  <a:close/>
                </a:path>
                <a:path w="2431415" h="1213484">
                  <a:moveTo>
                    <a:pt x="1681937" y="828305"/>
                  </a:moveTo>
                  <a:lnTo>
                    <a:pt x="1583207" y="828305"/>
                  </a:lnTo>
                  <a:lnTo>
                    <a:pt x="1582483" y="837195"/>
                  </a:lnTo>
                  <a:lnTo>
                    <a:pt x="1584642" y="841005"/>
                  </a:lnTo>
                  <a:lnTo>
                    <a:pt x="1588249" y="843545"/>
                  </a:lnTo>
                  <a:lnTo>
                    <a:pt x="1594726" y="846085"/>
                  </a:lnTo>
                  <a:lnTo>
                    <a:pt x="1603375" y="842275"/>
                  </a:lnTo>
                  <a:lnTo>
                    <a:pt x="1687605" y="842275"/>
                  </a:lnTo>
                  <a:lnTo>
                    <a:pt x="1684731" y="835925"/>
                  </a:lnTo>
                  <a:lnTo>
                    <a:pt x="1681937" y="828305"/>
                  </a:lnTo>
                  <a:close/>
                </a:path>
                <a:path w="2431415" h="1213484">
                  <a:moveTo>
                    <a:pt x="1472885" y="827035"/>
                  </a:moveTo>
                  <a:lnTo>
                    <a:pt x="1452892" y="827035"/>
                  </a:lnTo>
                  <a:lnTo>
                    <a:pt x="1448574" y="834655"/>
                  </a:lnTo>
                  <a:lnTo>
                    <a:pt x="1447850" y="838465"/>
                  </a:lnTo>
                  <a:lnTo>
                    <a:pt x="1449298" y="838465"/>
                  </a:lnTo>
                  <a:lnTo>
                    <a:pt x="1454279" y="837195"/>
                  </a:lnTo>
                  <a:lnTo>
                    <a:pt x="1462705" y="832115"/>
                  </a:lnTo>
                  <a:lnTo>
                    <a:pt x="1472885" y="827035"/>
                  </a:lnTo>
                  <a:close/>
                </a:path>
                <a:path w="2431415" h="1213484">
                  <a:moveTo>
                    <a:pt x="1678668" y="807985"/>
                  </a:moveTo>
                  <a:lnTo>
                    <a:pt x="1575295" y="807985"/>
                  </a:lnTo>
                  <a:lnTo>
                    <a:pt x="1575180" y="811795"/>
                  </a:lnTo>
                  <a:lnTo>
                    <a:pt x="1573852" y="820685"/>
                  </a:lnTo>
                  <a:lnTo>
                    <a:pt x="1573064" y="828305"/>
                  </a:lnTo>
                  <a:lnTo>
                    <a:pt x="1574571" y="833385"/>
                  </a:lnTo>
                  <a:lnTo>
                    <a:pt x="1576006" y="833385"/>
                  </a:lnTo>
                  <a:lnTo>
                    <a:pt x="1579613" y="832115"/>
                  </a:lnTo>
                  <a:lnTo>
                    <a:pt x="1583207" y="828305"/>
                  </a:lnTo>
                  <a:lnTo>
                    <a:pt x="1681937" y="828305"/>
                  </a:lnTo>
                  <a:lnTo>
                    <a:pt x="1681006" y="825765"/>
                  </a:lnTo>
                  <a:lnTo>
                    <a:pt x="1679238" y="811795"/>
                  </a:lnTo>
                  <a:lnTo>
                    <a:pt x="1678668" y="807985"/>
                  </a:lnTo>
                  <a:close/>
                </a:path>
                <a:path w="2431415" h="1213484">
                  <a:moveTo>
                    <a:pt x="1648726" y="800365"/>
                  </a:moveTo>
                  <a:lnTo>
                    <a:pt x="1416177" y="800365"/>
                  </a:lnTo>
                  <a:lnTo>
                    <a:pt x="1421218" y="801635"/>
                  </a:lnTo>
                  <a:lnTo>
                    <a:pt x="1429854" y="806715"/>
                  </a:lnTo>
                  <a:lnTo>
                    <a:pt x="1433449" y="816875"/>
                  </a:lnTo>
                  <a:lnTo>
                    <a:pt x="1437779" y="819415"/>
                  </a:lnTo>
                  <a:lnTo>
                    <a:pt x="1438490" y="824495"/>
                  </a:lnTo>
                  <a:lnTo>
                    <a:pt x="1441373" y="825765"/>
                  </a:lnTo>
                  <a:lnTo>
                    <a:pt x="1442808" y="827035"/>
                  </a:lnTo>
                  <a:lnTo>
                    <a:pt x="1447126" y="828305"/>
                  </a:lnTo>
                  <a:lnTo>
                    <a:pt x="1451457" y="827035"/>
                  </a:lnTo>
                  <a:lnTo>
                    <a:pt x="1472885" y="827035"/>
                  </a:lnTo>
                  <a:lnTo>
                    <a:pt x="1483131" y="823225"/>
                  </a:lnTo>
                  <a:lnTo>
                    <a:pt x="1528636" y="823225"/>
                  </a:lnTo>
                  <a:lnTo>
                    <a:pt x="1540014" y="819415"/>
                  </a:lnTo>
                  <a:lnTo>
                    <a:pt x="1550126" y="815605"/>
                  </a:lnTo>
                  <a:lnTo>
                    <a:pt x="1559361" y="811795"/>
                  </a:lnTo>
                  <a:lnTo>
                    <a:pt x="1566841" y="809255"/>
                  </a:lnTo>
                  <a:lnTo>
                    <a:pt x="1571688" y="807985"/>
                  </a:lnTo>
                  <a:lnTo>
                    <a:pt x="1678668" y="807985"/>
                  </a:lnTo>
                  <a:lnTo>
                    <a:pt x="1677717" y="801635"/>
                  </a:lnTo>
                  <a:lnTo>
                    <a:pt x="1650885" y="801635"/>
                  </a:lnTo>
                  <a:lnTo>
                    <a:pt x="1648726" y="800365"/>
                  </a:lnTo>
                  <a:close/>
                </a:path>
                <a:path w="2431415" h="1213484">
                  <a:moveTo>
                    <a:pt x="1528636" y="823225"/>
                  </a:moveTo>
                  <a:lnTo>
                    <a:pt x="1496673" y="823225"/>
                  </a:lnTo>
                  <a:lnTo>
                    <a:pt x="1510487" y="824495"/>
                  </a:lnTo>
                  <a:lnTo>
                    <a:pt x="1524843" y="824495"/>
                  </a:lnTo>
                  <a:lnTo>
                    <a:pt x="1528636" y="823225"/>
                  </a:lnTo>
                  <a:close/>
                </a:path>
                <a:path w="2431415" h="1213484">
                  <a:moveTo>
                    <a:pt x="1574571" y="807985"/>
                  </a:moveTo>
                  <a:lnTo>
                    <a:pt x="1571688" y="807985"/>
                  </a:lnTo>
                  <a:lnTo>
                    <a:pt x="1573123" y="809255"/>
                  </a:lnTo>
                  <a:lnTo>
                    <a:pt x="1573123" y="811795"/>
                  </a:lnTo>
                  <a:lnTo>
                    <a:pt x="1570964" y="816875"/>
                  </a:lnTo>
                  <a:lnTo>
                    <a:pt x="1573847" y="810525"/>
                  </a:lnTo>
                  <a:lnTo>
                    <a:pt x="1574571" y="807985"/>
                  </a:lnTo>
                  <a:close/>
                </a:path>
                <a:path w="2431415" h="1213484">
                  <a:moveTo>
                    <a:pt x="1641538" y="785125"/>
                  </a:moveTo>
                  <a:lnTo>
                    <a:pt x="1391691" y="785125"/>
                  </a:lnTo>
                  <a:lnTo>
                    <a:pt x="1398892" y="787665"/>
                  </a:lnTo>
                  <a:lnTo>
                    <a:pt x="1401051" y="794015"/>
                  </a:lnTo>
                  <a:lnTo>
                    <a:pt x="1401051" y="804175"/>
                  </a:lnTo>
                  <a:lnTo>
                    <a:pt x="1409687" y="800365"/>
                  </a:lnTo>
                  <a:lnTo>
                    <a:pt x="1648726" y="800365"/>
                  </a:lnTo>
                  <a:lnTo>
                    <a:pt x="1643768" y="794015"/>
                  </a:lnTo>
                  <a:lnTo>
                    <a:pt x="1641538" y="785125"/>
                  </a:lnTo>
                  <a:close/>
                </a:path>
                <a:path w="2431415" h="1213484">
                  <a:moveTo>
                    <a:pt x="1669605" y="790205"/>
                  </a:moveTo>
                  <a:lnTo>
                    <a:pt x="1664563" y="791475"/>
                  </a:lnTo>
                  <a:lnTo>
                    <a:pt x="1657375" y="799095"/>
                  </a:lnTo>
                  <a:lnTo>
                    <a:pt x="1653768" y="801635"/>
                  </a:lnTo>
                  <a:lnTo>
                    <a:pt x="1677717" y="801635"/>
                  </a:lnTo>
                  <a:lnTo>
                    <a:pt x="1677337" y="799095"/>
                  </a:lnTo>
                  <a:lnTo>
                    <a:pt x="1673212" y="791475"/>
                  </a:lnTo>
                  <a:lnTo>
                    <a:pt x="1669605" y="790205"/>
                  </a:lnTo>
                  <a:close/>
                </a:path>
                <a:path w="2431415" h="1213484">
                  <a:moveTo>
                    <a:pt x="1636751" y="763535"/>
                  </a:moveTo>
                  <a:lnTo>
                    <a:pt x="1329778" y="763535"/>
                  </a:lnTo>
                  <a:lnTo>
                    <a:pt x="1333373" y="764805"/>
                  </a:lnTo>
                  <a:lnTo>
                    <a:pt x="1339850" y="768615"/>
                  </a:lnTo>
                  <a:lnTo>
                    <a:pt x="1342732" y="776235"/>
                  </a:lnTo>
                  <a:lnTo>
                    <a:pt x="1347050" y="781315"/>
                  </a:lnTo>
                  <a:lnTo>
                    <a:pt x="1348486" y="788935"/>
                  </a:lnTo>
                  <a:lnTo>
                    <a:pt x="1355699" y="794015"/>
                  </a:lnTo>
                  <a:lnTo>
                    <a:pt x="1361452" y="796555"/>
                  </a:lnTo>
                  <a:lnTo>
                    <a:pt x="1368653" y="796555"/>
                  </a:lnTo>
                  <a:lnTo>
                    <a:pt x="1375130" y="795285"/>
                  </a:lnTo>
                  <a:lnTo>
                    <a:pt x="1384490" y="786395"/>
                  </a:lnTo>
                  <a:lnTo>
                    <a:pt x="1391691" y="785125"/>
                  </a:lnTo>
                  <a:lnTo>
                    <a:pt x="1641538" y="785125"/>
                  </a:lnTo>
                  <a:lnTo>
                    <a:pt x="1640901" y="782585"/>
                  </a:lnTo>
                  <a:lnTo>
                    <a:pt x="1638709" y="771155"/>
                  </a:lnTo>
                  <a:lnTo>
                    <a:pt x="1636751" y="763535"/>
                  </a:lnTo>
                  <a:close/>
                </a:path>
                <a:path w="2431415" h="1213484">
                  <a:moveTo>
                    <a:pt x="1020844" y="773695"/>
                  </a:moveTo>
                  <a:lnTo>
                    <a:pt x="1013698" y="773695"/>
                  </a:lnTo>
                  <a:lnTo>
                    <a:pt x="1010815" y="780045"/>
                  </a:lnTo>
                  <a:lnTo>
                    <a:pt x="1009376" y="782585"/>
                  </a:lnTo>
                  <a:lnTo>
                    <a:pt x="1010815" y="783855"/>
                  </a:lnTo>
                  <a:lnTo>
                    <a:pt x="1012730" y="782585"/>
                  </a:lnTo>
                  <a:lnTo>
                    <a:pt x="1016398" y="778775"/>
                  </a:lnTo>
                  <a:lnTo>
                    <a:pt x="1020844" y="773695"/>
                  </a:lnTo>
                  <a:close/>
                </a:path>
                <a:path w="2431415" h="1213484">
                  <a:moveTo>
                    <a:pt x="1323152" y="764805"/>
                  </a:moveTo>
                  <a:lnTo>
                    <a:pt x="1306741" y="764805"/>
                  </a:lnTo>
                  <a:lnTo>
                    <a:pt x="1312494" y="768615"/>
                  </a:lnTo>
                  <a:lnTo>
                    <a:pt x="1314653" y="768615"/>
                  </a:lnTo>
                  <a:lnTo>
                    <a:pt x="1315377" y="769885"/>
                  </a:lnTo>
                  <a:lnTo>
                    <a:pt x="1316812" y="769885"/>
                  </a:lnTo>
                  <a:lnTo>
                    <a:pt x="1323152" y="764805"/>
                  </a:lnTo>
                  <a:close/>
                </a:path>
                <a:path w="2431415" h="1213484">
                  <a:moveTo>
                    <a:pt x="1482407" y="750835"/>
                  </a:moveTo>
                  <a:lnTo>
                    <a:pt x="1276303" y="750835"/>
                  </a:lnTo>
                  <a:lnTo>
                    <a:pt x="1282255" y="752105"/>
                  </a:lnTo>
                  <a:lnTo>
                    <a:pt x="1282966" y="752105"/>
                  </a:lnTo>
                  <a:lnTo>
                    <a:pt x="1285849" y="757185"/>
                  </a:lnTo>
                  <a:lnTo>
                    <a:pt x="1286573" y="760995"/>
                  </a:lnTo>
                  <a:lnTo>
                    <a:pt x="1289456" y="763535"/>
                  </a:lnTo>
                  <a:lnTo>
                    <a:pt x="1291615" y="764805"/>
                  </a:lnTo>
                  <a:lnTo>
                    <a:pt x="1297368" y="767345"/>
                  </a:lnTo>
                  <a:lnTo>
                    <a:pt x="1306741" y="764805"/>
                  </a:lnTo>
                  <a:lnTo>
                    <a:pt x="1323152" y="764805"/>
                  </a:lnTo>
                  <a:lnTo>
                    <a:pt x="1324737" y="763535"/>
                  </a:lnTo>
                  <a:lnTo>
                    <a:pt x="1636751" y="763535"/>
                  </a:lnTo>
                  <a:lnTo>
                    <a:pt x="1635772" y="759725"/>
                  </a:lnTo>
                  <a:lnTo>
                    <a:pt x="1486738" y="759725"/>
                  </a:lnTo>
                  <a:lnTo>
                    <a:pt x="1482407" y="757185"/>
                  </a:lnTo>
                  <a:lnTo>
                    <a:pt x="1482407" y="750835"/>
                  </a:lnTo>
                  <a:close/>
                </a:path>
                <a:path w="2431415" h="1213484">
                  <a:moveTo>
                    <a:pt x="1554416" y="730515"/>
                  </a:moveTo>
                  <a:lnTo>
                    <a:pt x="1549374" y="730515"/>
                  </a:lnTo>
                  <a:lnTo>
                    <a:pt x="1539123" y="733055"/>
                  </a:lnTo>
                  <a:lnTo>
                    <a:pt x="1519703" y="735595"/>
                  </a:lnTo>
                  <a:lnTo>
                    <a:pt x="1509052" y="740675"/>
                  </a:lnTo>
                  <a:lnTo>
                    <a:pt x="1500804" y="750835"/>
                  </a:lnTo>
                  <a:lnTo>
                    <a:pt x="1494380" y="755915"/>
                  </a:lnTo>
                  <a:lnTo>
                    <a:pt x="1489714" y="759725"/>
                  </a:lnTo>
                  <a:lnTo>
                    <a:pt x="1635772" y="759725"/>
                  </a:lnTo>
                  <a:lnTo>
                    <a:pt x="1637515" y="749565"/>
                  </a:lnTo>
                  <a:lnTo>
                    <a:pt x="1637690" y="748295"/>
                  </a:lnTo>
                  <a:lnTo>
                    <a:pt x="1618488" y="748295"/>
                  </a:lnTo>
                  <a:lnTo>
                    <a:pt x="1617776" y="741945"/>
                  </a:lnTo>
                  <a:lnTo>
                    <a:pt x="1571688" y="741945"/>
                  </a:lnTo>
                  <a:lnTo>
                    <a:pt x="1568818" y="740675"/>
                  </a:lnTo>
                  <a:lnTo>
                    <a:pt x="1563776" y="738135"/>
                  </a:lnTo>
                  <a:lnTo>
                    <a:pt x="1560893" y="733055"/>
                  </a:lnTo>
                  <a:lnTo>
                    <a:pt x="1556562" y="731785"/>
                  </a:lnTo>
                  <a:lnTo>
                    <a:pt x="1554416" y="730515"/>
                  </a:lnTo>
                  <a:close/>
                </a:path>
                <a:path w="2431415" h="1213484">
                  <a:moveTo>
                    <a:pt x="1379920" y="706385"/>
                  </a:moveTo>
                  <a:lnTo>
                    <a:pt x="1210255" y="706385"/>
                  </a:lnTo>
                  <a:lnTo>
                    <a:pt x="1213133" y="708925"/>
                  </a:lnTo>
                  <a:lnTo>
                    <a:pt x="1216645" y="712735"/>
                  </a:lnTo>
                  <a:lnTo>
                    <a:pt x="1219076" y="719085"/>
                  </a:lnTo>
                  <a:lnTo>
                    <a:pt x="1221235" y="726705"/>
                  </a:lnTo>
                  <a:lnTo>
                    <a:pt x="1223933" y="731785"/>
                  </a:lnTo>
                  <a:lnTo>
                    <a:pt x="1225376" y="741945"/>
                  </a:lnTo>
                  <a:lnTo>
                    <a:pt x="1228972" y="749565"/>
                  </a:lnTo>
                  <a:lnTo>
                    <a:pt x="1237615" y="753375"/>
                  </a:lnTo>
                  <a:lnTo>
                    <a:pt x="1244094" y="752105"/>
                  </a:lnTo>
                  <a:lnTo>
                    <a:pt x="1253455" y="745755"/>
                  </a:lnTo>
                  <a:lnTo>
                    <a:pt x="1482568" y="745755"/>
                  </a:lnTo>
                  <a:lnTo>
                    <a:pt x="1483131" y="736865"/>
                  </a:lnTo>
                  <a:lnTo>
                    <a:pt x="1482653" y="735595"/>
                  </a:lnTo>
                  <a:lnTo>
                    <a:pt x="1449298" y="735595"/>
                  </a:lnTo>
                  <a:lnTo>
                    <a:pt x="1446415" y="733055"/>
                  </a:lnTo>
                  <a:lnTo>
                    <a:pt x="1445691" y="730515"/>
                  </a:lnTo>
                  <a:lnTo>
                    <a:pt x="1445209" y="727975"/>
                  </a:lnTo>
                  <a:lnTo>
                    <a:pt x="1414729" y="727975"/>
                  </a:lnTo>
                  <a:lnTo>
                    <a:pt x="1412570" y="726705"/>
                  </a:lnTo>
                  <a:lnTo>
                    <a:pt x="1411859" y="725435"/>
                  </a:lnTo>
                  <a:lnTo>
                    <a:pt x="1411135" y="722895"/>
                  </a:lnTo>
                  <a:lnTo>
                    <a:pt x="1410411" y="717815"/>
                  </a:lnTo>
                  <a:lnTo>
                    <a:pt x="1410049" y="716545"/>
                  </a:lnTo>
                  <a:lnTo>
                    <a:pt x="1398892" y="716545"/>
                  </a:lnTo>
                  <a:lnTo>
                    <a:pt x="1397457" y="712735"/>
                  </a:lnTo>
                  <a:lnTo>
                    <a:pt x="1396733" y="708925"/>
                  </a:lnTo>
                  <a:lnTo>
                    <a:pt x="1383779" y="708925"/>
                  </a:lnTo>
                  <a:lnTo>
                    <a:pt x="1381607" y="707655"/>
                  </a:lnTo>
                  <a:lnTo>
                    <a:pt x="1379920" y="706385"/>
                  </a:lnTo>
                  <a:close/>
                </a:path>
                <a:path w="2431415" h="1213484">
                  <a:moveTo>
                    <a:pt x="1482568" y="745755"/>
                  </a:moveTo>
                  <a:lnTo>
                    <a:pt x="1253455" y="745755"/>
                  </a:lnTo>
                  <a:lnTo>
                    <a:pt x="1254174" y="749565"/>
                  </a:lnTo>
                  <a:lnTo>
                    <a:pt x="1255613" y="752105"/>
                  </a:lnTo>
                  <a:lnTo>
                    <a:pt x="1257776" y="753375"/>
                  </a:lnTo>
                  <a:lnTo>
                    <a:pt x="1263322" y="753375"/>
                  </a:lnTo>
                  <a:lnTo>
                    <a:pt x="1276303" y="750835"/>
                  </a:lnTo>
                  <a:lnTo>
                    <a:pt x="1482407" y="750835"/>
                  </a:lnTo>
                  <a:lnTo>
                    <a:pt x="1482407" y="748295"/>
                  </a:lnTo>
                  <a:lnTo>
                    <a:pt x="1482568" y="745755"/>
                  </a:lnTo>
                  <a:close/>
                </a:path>
                <a:path w="2431415" h="1213484">
                  <a:moveTo>
                    <a:pt x="1637207" y="727975"/>
                  </a:moveTo>
                  <a:lnTo>
                    <a:pt x="1634891" y="727975"/>
                  </a:lnTo>
                  <a:lnTo>
                    <a:pt x="1631091" y="731785"/>
                  </a:lnTo>
                  <a:lnTo>
                    <a:pt x="1625668" y="738135"/>
                  </a:lnTo>
                  <a:lnTo>
                    <a:pt x="1618488" y="748295"/>
                  </a:lnTo>
                  <a:lnTo>
                    <a:pt x="1637690" y="748295"/>
                  </a:lnTo>
                  <a:lnTo>
                    <a:pt x="1638919" y="739405"/>
                  </a:lnTo>
                  <a:lnTo>
                    <a:pt x="1639108" y="731785"/>
                  </a:lnTo>
                  <a:lnTo>
                    <a:pt x="1637207" y="727975"/>
                  </a:lnTo>
                  <a:close/>
                </a:path>
                <a:path w="2431415" h="1213484">
                  <a:moveTo>
                    <a:pt x="1079936" y="590815"/>
                  </a:moveTo>
                  <a:lnTo>
                    <a:pt x="1079216" y="590815"/>
                  </a:lnTo>
                  <a:lnTo>
                    <a:pt x="1074806" y="594625"/>
                  </a:lnTo>
                  <a:lnTo>
                    <a:pt x="1067156" y="604785"/>
                  </a:lnTo>
                  <a:lnTo>
                    <a:pt x="1058157" y="617485"/>
                  </a:lnTo>
                  <a:lnTo>
                    <a:pt x="1049699" y="630185"/>
                  </a:lnTo>
                  <a:lnTo>
                    <a:pt x="1041102" y="641615"/>
                  </a:lnTo>
                  <a:lnTo>
                    <a:pt x="1033857" y="649235"/>
                  </a:lnTo>
                  <a:lnTo>
                    <a:pt x="1026613" y="659395"/>
                  </a:lnTo>
                  <a:lnTo>
                    <a:pt x="1018019" y="672095"/>
                  </a:lnTo>
                  <a:lnTo>
                    <a:pt x="1012685" y="675905"/>
                  </a:lnTo>
                  <a:lnTo>
                    <a:pt x="1003977" y="688605"/>
                  </a:lnTo>
                  <a:lnTo>
                    <a:pt x="994729" y="701305"/>
                  </a:lnTo>
                  <a:lnTo>
                    <a:pt x="987776" y="710195"/>
                  </a:lnTo>
                  <a:lnTo>
                    <a:pt x="978428" y="722895"/>
                  </a:lnTo>
                  <a:lnTo>
                    <a:pt x="972928" y="726705"/>
                  </a:lnTo>
                  <a:lnTo>
                    <a:pt x="967832" y="729245"/>
                  </a:lnTo>
                  <a:lnTo>
                    <a:pt x="959698" y="735595"/>
                  </a:lnTo>
                  <a:lnTo>
                    <a:pt x="953938" y="743215"/>
                  </a:lnTo>
                  <a:lnTo>
                    <a:pt x="1057484" y="743215"/>
                  </a:lnTo>
                  <a:lnTo>
                    <a:pt x="1066259" y="730515"/>
                  </a:lnTo>
                  <a:lnTo>
                    <a:pt x="1072095" y="725435"/>
                  </a:lnTo>
                  <a:lnTo>
                    <a:pt x="1075706" y="724165"/>
                  </a:lnTo>
                  <a:lnTo>
                    <a:pt x="1078912" y="724165"/>
                  </a:lnTo>
                  <a:lnTo>
                    <a:pt x="1083538" y="721625"/>
                  </a:lnTo>
                  <a:lnTo>
                    <a:pt x="1086968" y="719085"/>
                  </a:lnTo>
                  <a:lnTo>
                    <a:pt x="1092627" y="712735"/>
                  </a:lnTo>
                  <a:lnTo>
                    <a:pt x="1098420" y="705115"/>
                  </a:lnTo>
                  <a:lnTo>
                    <a:pt x="1102255" y="701305"/>
                  </a:lnTo>
                  <a:lnTo>
                    <a:pt x="1110178" y="688605"/>
                  </a:lnTo>
                  <a:lnTo>
                    <a:pt x="1113055" y="684795"/>
                  </a:lnTo>
                  <a:lnTo>
                    <a:pt x="1333310" y="684795"/>
                  </a:lnTo>
                  <a:lnTo>
                    <a:pt x="1331214" y="674635"/>
                  </a:lnTo>
                  <a:lnTo>
                    <a:pt x="1317536" y="674635"/>
                  </a:lnTo>
                  <a:lnTo>
                    <a:pt x="1313218" y="672095"/>
                  </a:lnTo>
                  <a:lnTo>
                    <a:pt x="1313376" y="669555"/>
                  </a:lnTo>
                  <a:lnTo>
                    <a:pt x="1293050" y="669555"/>
                  </a:lnTo>
                  <a:lnTo>
                    <a:pt x="1290891" y="668285"/>
                  </a:lnTo>
                  <a:lnTo>
                    <a:pt x="1288370" y="667015"/>
                  </a:lnTo>
                  <a:lnTo>
                    <a:pt x="1240045" y="667015"/>
                  </a:lnTo>
                  <a:lnTo>
                    <a:pt x="1233294" y="665745"/>
                  </a:lnTo>
                  <a:lnTo>
                    <a:pt x="1229692" y="663205"/>
                  </a:lnTo>
                  <a:lnTo>
                    <a:pt x="1227535" y="659395"/>
                  </a:lnTo>
                  <a:lnTo>
                    <a:pt x="1227535" y="650505"/>
                  </a:lnTo>
                  <a:lnTo>
                    <a:pt x="1223933" y="646695"/>
                  </a:lnTo>
                  <a:lnTo>
                    <a:pt x="1220336" y="644155"/>
                  </a:lnTo>
                  <a:lnTo>
                    <a:pt x="1216016" y="641615"/>
                  </a:lnTo>
                  <a:lnTo>
                    <a:pt x="1200175" y="641615"/>
                  </a:lnTo>
                  <a:lnTo>
                    <a:pt x="1198736" y="640345"/>
                  </a:lnTo>
                  <a:lnTo>
                    <a:pt x="1193695" y="639075"/>
                  </a:lnTo>
                  <a:lnTo>
                    <a:pt x="1192977" y="628915"/>
                  </a:lnTo>
                  <a:lnTo>
                    <a:pt x="1188655" y="623835"/>
                  </a:lnTo>
                  <a:lnTo>
                    <a:pt x="1190573" y="613675"/>
                  </a:lnTo>
                  <a:lnTo>
                    <a:pt x="1158414" y="613675"/>
                  </a:lnTo>
                  <a:lnTo>
                    <a:pt x="1154097" y="612405"/>
                  </a:lnTo>
                  <a:lnTo>
                    <a:pt x="1151215" y="611135"/>
                  </a:lnTo>
                  <a:lnTo>
                    <a:pt x="1149776" y="607325"/>
                  </a:lnTo>
                  <a:lnTo>
                    <a:pt x="1149776" y="602245"/>
                  </a:lnTo>
                  <a:lnTo>
                    <a:pt x="1138257" y="602245"/>
                  </a:lnTo>
                  <a:lnTo>
                    <a:pt x="1133936" y="599705"/>
                  </a:lnTo>
                  <a:lnTo>
                    <a:pt x="1084257" y="599705"/>
                  </a:lnTo>
                  <a:lnTo>
                    <a:pt x="1081375" y="598435"/>
                  </a:lnTo>
                  <a:lnTo>
                    <a:pt x="1080655" y="597165"/>
                  </a:lnTo>
                  <a:lnTo>
                    <a:pt x="1080655" y="592085"/>
                  </a:lnTo>
                  <a:lnTo>
                    <a:pt x="1079936" y="590815"/>
                  </a:lnTo>
                  <a:close/>
                </a:path>
                <a:path w="2431415" h="1213484">
                  <a:moveTo>
                    <a:pt x="1584642" y="735595"/>
                  </a:moveTo>
                  <a:lnTo>
                    <a:pt x="1576730" y="741945"/>
                  </a:lnTo>
                  <a:lnTo>
                    <a:pt x="1617776" y="741945"/>
                  </a:lnTo>
                  <a:lnTo>
                    <a:pt x="1615605" y="736865"/>
                  </a:lnTo>
                  <a:lnTo>
                    <a:pt x="1585366" y="736865"/>
                  </a:lnTo>
                  <a:lnTo>
                    <a:pt x="1584642" y="735595"/>
                  </a:lnTo>
                  <a:close/>
                </a:path>
                <a:path w="2431415" h="1213484">
                  <a:moveTo>
                    <a:pt x="1605822" y="734325"/>
                  </a:moveTo>
                  <a:lnTo>
                    <a:pt x="1591554" y="736865"/>
                  </a:lnTo>
                  <a:lnTo>
                    <a:pt x="1615605" y="736865"/>
                  </a:lnTo>
                  <a:lnTo>
                    <a:pt x="1612011" y="735595"/>
                  </a:lnTo>
                  <a:lnTo>
                    <a:pt x="1605822" y="734325"/>
                  </a:lnTo>
                  <a:close/>
                </a:path>
                <a:path w="2431415" h="1213484">
                  <a:moveTo>
                    <a:pt x="1479524" y="730515"/>
                  </a:moveTo>
                  <a:lnTo>
                    <a:pt x="1472576" y="730515"/>
                  </a:lnTo>
                  <a:lnTo>
                    <a:pt x="1456246" y="735595"/>
                  </a:lnTo>
                  <a:lnTo>
                    <a:pt x="1482653" y="735595"/>
                  </a:lnTo>
                  <a:lnTo>
                    <a:pt x="1481696" y="733055"/>
                  </a:lnTo>
                  <a:lnTo>
                    <a:pt x="1480248" y="731785"/>
                  </a:lnTo>
                  <a:lnTo>
                    <a:pt x="1479524" y="730515"/>
                  </a:lnTo>
                  <a:close/>
                </a:path>
                <a:path w="2431415" h="1213484">
                  <a:moveTo>
                    <a:pt x="1435085" y="724165"/>
                  </a:moveTo>
                  <a:lnTo>
                    <a:pt x="1427784" y="725435"/>
                  </a:lnTo>
                  <a:lnTo>
                    <a:pt x="1420617" y="727975"/>
                  </a:lnTo>
                  <a:lnTo>
                    <a:pt x="1445209" y="727975"/>
                  </a:lnTo>
                  <a:lnTo>
                    <a:pt x="1444967" y="726705"/>
                  </a:lnTo>
                  <a:lnTo>
                    <a:pt x="1443532" y="725435"/>
                  </a:lnTo>
                  <a:lnTo>
                    <a:pt x="1441373" y="725435"/>
                  </a:lnTo>
                  <a:lnTo>
                    <a:pt x="1435085" y="724165"/>
                  </a:lnTo>
                  <a:close/>
                </a:path>
                <a:path w="2431415" h="1213484">
                  <a:moveTo>
                    <a:pt x="1371892" y="698765"/>
                  </a:moveTo>
                  <a:lnTo>
                    <a:pt x="1157693" y="698765"/>
                  </a:lnTo>
                  <a:lnTo>
                    <a:pt x="1164897" y="701305"/>
                  </a:lnTo>
                  <a:lnTo>
                    <a:pt x="1167775" y="706385"/>
                  </a:lnTo>
                  <a:lnTo>
                    <a:pt x="1172095" y="710195"/>
                  </a:lnTo>
                  <a:lnTo>
                    <a:pt x="1178282" y="711465"/>
                  </a:lnTo>
                  <a:lnTo>
                    <a:pt x="1191738" y="714005"/>
                  </a:lnTo>
                  <a:lnTo>
                    <a:pt x="1198736" y="716545"/>
                  </a:lnTo>
                  <a:lnTo>
                    <a:pt x="1205934" y="708925"/>
                  </a:lnTo>
                  <a:lnTo>
                    <a:pt x="1210255" y="706385"/>
                  </a:lnTo>
                  <a:lnTo>
                    <a:pt x="1379920" y="706385"/>
                  </a:lnTo>
                  <a:lnTo>
                    <a:pt x="1376546" y="703845"/>
                  </a:lnTo>
                  <a:lnTo>
                    <a:pt x="1371892" y="698765"/>
                  </a:lnTo>
                  <a:close/>
                </a:path>
                <a:path w="2431415" h="1213484">
                  <a:moveTo>
                    <a:pt x="1405369" y="712735"/>
                  </a:moveTo>
                  <a:lnTo>
                    <a:pt x="1401775" y="714005"/>
                  </a:lnTo>
                  <a:lnTo>
                    <a:pt x="1398892" y="716545"/>
                  </a:lnTo>
                  <a:lnTo>
                    <a:pt x="1410049" y="716545"/>
                  </a:lnTo>
                  <a:lnTo>
                    <a:pt x="1409687" y="715275"/>
                  </a:lnTo>
                  <a:lnTo>
                    <a:pt x="1405369" y="712735"/>
                  </a:lnTo>
                  <a:close/>
                </a:path>
                <a:path w="2431415" h="1213484">
                  <a:moveTo>
                    <a:pt x="1393850" y="706385"/>
                  </a:moveTo>
                  <a:lnTo>
                    <a:pt x="1390256" y="706385"/>
                  </a:lnTo>
                  <a:lnTo>
                    <a:pt x="1387373" y="708925"/>
                  </a:lnTo>
                  <a:lnTo>
                    <a:pt x="1396733" y="708925"/>
                  </a:lnTo>
                  <a:lnTo>
                    <a:pt x="1393850" y="706385"/>
                  </a:lnTo>
                  <a:close/>
                </a:path>
                <a:path w="2431415" h="1213484">
                  <a:moveTo>
                    <a:pt x="1333310" y="684795"/>
                  </a:moveTo>
                  <a:lnTo>
                    <a:pt x="1124574" y="684795"/>
                  </a:lnTo>
                  <a:lnTo>
                    <a:pt x="1128896" y="686065"/>
                  </a:lnTo>
                  <a:lnTo>
                    <a:pt x="1132497" y="689875"/>
                  </a:lnTo>
                  <a:lnTo>
                    <a:pt x="1133217" y="693685"/>
                  </a:lnTo>
                  <a:lnTo>
                    <a:pt x="1136818" y="693685"/>
                  </a:lnTo>
                  <a:lnTo>
                    <a:pt x="1138976" y="694955"/>
                  </a:lnTo>
                  <a:lnTo>
                    <a:pt x="1139695" y="703845"/>
                  </a:lnTo>
                  <a:lnTo>
                    <a:pt x="1144017" y="706385"/>
                  </a:lnTo>
                  <a:lnTo>
                    <a:pt x="1148337" y="703845"/>
                  </a:lnTo>
                  <a:lnTo>
                    <a:pt x="1154097" y="698765"/>
                  </a:lnTo>
                  <a:lnTo>
                    <a:pt x="1371892" y="698765"/>
                  </a:lnTo>
                  <a:lnTo>
                    <a:pt x="1367237" y="693685"/>
                  </a:lnTo>
                  <a:lnTo>
                    <a:pt x="1365550" y="692415"/>
                  </a:lnTo>
                  <a:lnTo>
                    <a:pt x="1344168" y="692415"/>
                  </a:lnTo>
                  <a:lnTo>
                    <a:pt x="1341297" y="691145"/>
                  </a:lnTo>
                  <a:lnTo>
                    <a:pt x="1334096" y="688605"/>
                  </a:lnTo>
                  <a:lnTo>
                    <a:pt x="1333310" y="684795"/>
                  </a:lnTo>
                  <a:close/>
                </a:path>
                <a:path w="2431415" h="1213484">
                  <a:moveTo>
                    <a:pt x="1124574" y="684795"/>
                  </a:moveTo>
                  <a:lnTo>
                    <a:pt x="1115218" y="684795"/>
                  </a:lnTo>
                  <a:lnTo>
                    <a:pt x="1115218" y="692415"/>
                  </a:lnTo>
                  <a:lnTo>
                    <a:pt x="1110898" y="703845"/>
                  </a:lnTo>
                  <a:lnTo>
                    <a:pt x="1111617" y="703845"/>
                  </a:lnTo>
                  <a:lnTo>
                    <a:pt x="1114494" y="700035"/>
                  </a:lnTo>
                  <a:lnTo>
                    <a:pt x="1119534" y="688605"/>
                  </a:lnTo>
                  <a:lnTo>
                    <a:pt x="1124574" y="684795"/>
                  </a:lnTo>
                  <a:close/>
                </a:path>
                <a:path w="2431415" h="1213484">
                  <a:moveTo>
                    <a:pt x="1360017" y="688605"/>
                  </a:moveTo>
                  <a:lnTo>
                    <a:pt x="1354251" y="688605"/>
                  </a:lnTo>
                  <a:lnTo>
                    <a:pt x="1348486" y="692415"/>
                  </a:lnTo>
                  <a:lnTo>
                    <a:pt x="1365550" y="692415"/>
                  </a:lnTo>
                  <a:lnTo>
                    <a:pt x="1362176" y="689875"/>
                  </a:lnTo>
                  <a:lnTo>
                    <a:pt x="1360017" y="688605"/>
                  </a:lnTo>
                  <a:close/>
                </a:path>
                <a:path w="2431415" h="1213484">
                  <a:moveTo>
                    <a:pt x="1324737" y="672095"/>
                  </a:moveTo>
                  <a:lnTo>
                    <a:pt x="1323289" y="672095"/>
                  </a:lnTo>
                  <a:lnTo>
                    <a:pt x="1320419" y="674635"/>
                  </a:lnTo>
                  <a:lnTo>
                    <a:pt x="1331214" y="674635"/>
                  </a:lnTo>
                  <a:lnTo>
                    <a:pt x="1324737" y="672095"/>
                  </a:lnTo>
                  <a:close/>
                </a:path>
                <a:path w="2431415" h="1213484">
                  <a:moveTo>
                    <a:pt x="1310335" y="658125"/>
                  </a:moveTo>
                  <a:lnTo>
                    <a:pt x="1308900" y="658125"/>
                  </a:lnTo>
                  <a:lnTo>
                    <a:pt x="1306017" y="660665"/>
                  </a:lnTo>
                  <a:lnTo>
                    <a:pt x="1299527" y="668285"/>
                  </a:lnTo>
                  <a:lnTo>
                    <a:pt x="1295209" y="669555"/>
                  </a:lnTo>
                  <a:lnTo>
                    <a:pt x="1313376" y="669555"/>
                  </a:lnTo>
                  <a:lnTo>
                    <a:pt x="1313929" y="660665"/>
                  </a:lnTo>
                  <a:lnTo>
                    <a:pt x="1310335" y="658125"/>
                  </a:lnTo>
                  <a:close/>
                </a:path>
                <a:path w="2431415" h="1213484">
                  <a:moveTo>
                    <a:pt x="1275054" y="656855"/>
                  </a:moveTo>
                  <a:lnTo>
                    <a:pt x="1270012" y="656855"/>
                  </a:lnTo>
                  <a:lnTo>
                    <a:pt x="1263535" y="661935"/>
                  </a:lnTo>
                  <a:lnTo>
                    <a:pt x="1255975" y="663205"/>
                  </a:lnTo>
                  <a:lnTo>
                    <a:pt x="1247875" y="664475"/>
                  </a:lnTo>
                  <a:lnTo>
                    <a:pt x="1240045" y="667015"/>
                  </a:lnTo>
                  <a:lnTo>
                    <a:pt x="1288370" y="667015"/>
                  </a:lnTo>
                  <a:lnTo>
                    <a:pt x="1285849" y="665745"/>
                  </a:lnTo>
                  <a:lnTo>
                    <a:pt x="1283690" y="661935"/>
                  </a:lnTo>
                  <a:lnTo>
                    <a:pt x="1278648" y="659395"/>
                  </a:lnTo>
                  <a:lnTo>
                    <a:pt x="1275054" y="656855"/>
                  </a:lnTo>
                  <a:close/>
                </a:path>
                <a:path w="2431415" h="1213484">
                  <a:moveTo>
                    <a:pt x="1206653" y="639075"/>
                  </a:moveTo>
                  <a:lnTo>
                    <a:pt x="1203057" y="641615"/>
                  </a:lnTo>
                  <a:lnTo>
                    <a:pt x="1216016" y="641615"/>
                  </a:lnTo>
                  <a:lnTo>
                    <a:pt x="1213857" y="640345"/>
                  </a:lnTo>
                  <a:lnTo>
                    <a:pt x="1206653" y="639075"/>
                  </a:lnTo>
                  <a:close/>
                </a:path>
                <a:path w="2431415" h="1213484">
                  <a:moveTo>
                    <a:pt x="1172815" y="607325"/>
                  </a:moveTo>
                  <a:lnTo>
                    <a:pt x="1172095" y="607325"/>
                  </a:lnTo>
                  <a:lnTo>
                    <a:pt x="1164178" y="612405"/>
                  </a:lnTo>
                  <a:lnTo>
                    <a:pt x="1158414" y="613675"/>
                  </a:lnTo>
                  <a:lnTo>
                    <a:pt x="1190573" y="613675"/>
                  </a:lnTo>
                  <a:lnTo>
                    <a:pt x="1190812" y="612405"/>
                  </a:lnTo>
                  <a:lnTo>
                    <a:pt x="1190333" y="609865"/>
                  </a:lnTo>
                  <a:lnTo>
                    <a:pt x="1176417" y="609865"/>
                  </a:lnTo>
                  <a:lnTo>
                    <a:pt x="1172815" y="607325"/>
                  </a:lnTo>
                  <a:close/>
                </a:path>
                <a:path w="2431415" h="1213484">
                  <a:moveTo>
                    <a:pt x="1183614" y="604785"/>
                  </a:moveTo>
                  <a:lnTo>
                    <a:pt x="1176417" y="609865"/>
                  </a:lnTo>
                  <a:lnTo>
                    <a:pt x="1190333" y="609865"/>
                  </a:lnTo>
                  <a:lnTo>
                    <a:pt x="1190094" y="608595"/>
                  </a:lnTo>
                  <a:lnTo>
                    <a:pt x="1187216" y="607325"/>
                  </a:lnTo>
                  <a:lnTo>
                    <a:pt x="1183614" y="604785"/>
                  </a:lnTo>
                  <a:close/>
                </a:path>
                <a:path w="2431415" h="1213484">
                  <a:moveTo>
                    <a:pt x="1149776" y="598435"/>
                  </a:moveTo>
                  <a:lnTo>
                    <a:pt x="1144017" y="602245"/>
                  </a:lnTo>
                  <a:lnTo>
                    <a:pt x="1149776" y="602245"/>
                  </a:lnTo>
                  <a:lnTo>
                    <a:pt x="1149776" y="598435"/>
                  </a:lnTo>
                  <a:close/>
                </a:path>
                <a:path w="2431415" h="1213484">
                  <a:moveTo>
                    <a:pt x="1101537" y="581925"/>
                  </a:moveTo>
                  <a:lnTo>
                    <a:pt x="1097935" y="584465"/>
                  </a:lnTo>
                  <a:lnTo>
                    <a:pt x="1093618" y="588275"/>
                  </a:lnTo>
                  <a:lnTo>
                    <a:pt x="1087135" y="598435"/>
                  </a:lnTo>
                  <a:lnTo>
                    <a:pt x="1084257" y="599705"/>
                  </a:lnTo>
                  <a:lnTo>
                    <a:pt x="1133936" y="599705"/>
                  </a:lnTo>
                  <a:lnTo>
                    <a:pt x="1131778" y="593355"/>
                  </a:lnTo>
                  <a:lnTo>
                    <a:pt x="1121698" y="593355"/>
                  </a:lnTo>
                  <a:lnTo>
                    <a:pt x="1118096" y="590815"/>
                  </a:lnTo>
                  <a:lnTo>
                    <a:pt x="1118096" y="588275"/>
                  </a:lnTo>
                  <a:lnTo>
                    <a:pt x="1105138" y="588275"/>
                  </a:lnTo>
                  <a:lnTo>
                    <a:pt x="1105138" y="585735"/>
                  </a:lnTo>
                  <a:lnTo>
                    <a:pt x="1104418" y="583195"/>
                  </a:lnTo>
                  <a:lnTo>
                    <a:pt x="1103694" y="583195"/>
                  </a:lnTo>
                  <a:lnTo>
                    <a:pt x="1101537" y="581925"/>
                  </a:lnTo>
                  <a:close/>
                </a:path>
                <a:path w="2431415" h="1213484">
                  <a:moveTo>
                    <a:pt x="1127457" y="590815"/>
                  </a:moveTo>
                  <a:lnTo>
                    <a:pt x="1124574" y="593355"/>
                  </a:lnTo>
                  <a:lnTo>
                    <a:pt x="1131778" y="593355"/>
                  </a:lnTo>
                  <a:lnTo>
                    <a:pt x="1127457" y="590815"/>
                  </a:lnTo>
                  <a:close/>
                </a:path>
                <a:path w="2431415" h="1213484">
                  <a:moveTo>
                    <a:pt x="1114494" y="581925"/>
                  </a:moveTo>
                  <a:lnTo>
                    <a:pt x="1110178" y="581925"/>
                  </a:lnTo>
                  <a:lnTo>
                    <a:pt x="1105138" y="588275"/>
                  </a:lnTo>
                  <a:lnTo>
                    <a:pt x="1118096" y="588275"/>
                  </a:lnTo>
                  <a:lnTo>
                    <a:pt x="1118096" y="583195"/>
                  </a:lnTo>
                  <a:lnTo>
                    <a:pt x="1114494" y="581925"/>
                  </a:lnTo>
                  <a:close/>
                </a:path>
                <a:path w="2431415" h="1213484">
                  <a:moveTo>
                    <a:pt x="917936" y="494295"/>
                  </a:moveTo>
                  <a:lnTo>
                    <a:pt x="914340" y="494295"/>
                  </a:lnTo>
                  <a:lnTo>
                    <a:pt x="911458" y="495565"/>
                  </a:lnTo>
                  <a:lnTo>
                    <a:pt x="918443" y="495565"/>
                  </a:lnTo>
                  <a:lnTo>
                    <a:pt x="917936" y="494295"/>
                  </a:lnTo>
                  <a:close/>
                </a:path>
                <a:path w="2431415" h="1213484">
                  <a:moveTo>
                    <a:pt x="910738" y="473975"/>
                  </a:moveTo>
                  <a:lnTo>
                    <a:pt x="908580" y="473975"/>
                  </a:lnTo>
                  <a:lnTo>
                    <a:pt x="904979" y="475245"/>
                  </a:lnTo>
                  <a:lnTo>
                    <a:pt x="902101" y="476515"/>
                  </a:lnTo>
                  <a:lnTo>
                    <a:pt x="914460" y="476515"/>
                  </a:lnTo>
                  <a:lnTo>
                    <a:pt x="914340" y="475245"/>
                  </a:lnTo>
                  <a:lnTo>
                    <a:pt x="910738" y="473975"/>
                  </a:lnTo>
                  <a:close/>
                </a:path>
                <a:path w="2431415" h="1213484">
                  <a:moveTo>
                    <a:pt x="778981" y="421905"/>
                  </a:moveTo>
                  <a:lnTo>
                    <a:pt x="662613" y="421905"/>
                  </a:lnTo>
                  <a:lnTo>
                    <a:pt x="668902" y="423175"/>
                  </a:lnTo>
                  <a:lnTo>
                    <a:pt x="674583" y="424445"/>
                  </a:lnTo>
                  <a:lnTo>
                    <a:pt x="709141" y="447305"/>
                  </a:lnTo>
                  <a:lnTo>
                    <a:pt x="712022" y="447305"/>
                  </a:lnTo>
                  <a:lnTo>
                    <a:pt x="725769" y="448575"/>
                  </a:lnTo>
                  <a:lnTo>
                    <a:pt x="772502" y="465085"/>
                  </a:lnTo>
                  <a:lnTo>
                    <a:pt x="777542" y="468895"/>
                  </a:lnTo>
                  <a:lnTo>
                    <a:pt x="786179" y="463815"/>
                  </a:lnTo>
                  <a:lnTo>
                    <a:pt x="792664" y="462545"/>
                  </a:lnTo>
                  <a:lnTo>
                    <a:pt x="797698" y="462545"/>
                  </a:lnTo>
                  <a:lnTo>
                    <a:pt x="802739" y="461275"/>
                  </a:lnTo>
                  <a:lnTo>
                    <a:pt x="880979" y="461275"/>
                  </a:lnTo>
                  <a:lnTo>
                    <a:pt x="879058" y="458735"/>
                  </a:lnTo>
                  <a:lnTo>
                    <a:pt x="877859" y="452385"/>
                  </a:lnTo>
                  <a:lnTo>
                    <a:pt x="874741" y="452385"/>
                  </a:lnTo>
                  <a:lnTo>
                    <a:pt x="873299" y="451115"/>
                  </a:lnTo>
                  <a:lnTo>
                    <a:pt x="866819" y="447305"/>
                  </a:lnTo>
                  <a:lnTo>
                    <a:pt x="864661" y="435875"/>
                  </a:lnTo>
                  <a:lnTo>
                    <a:pt x="862260" y="434605"/>
                  </a:lnTo>
                  <a:lnTo>
                    <a:pt x="845939" y="434605"/>
                  </a:lnTo>
                  <a:lnTo>
                    <a:pt x="842698" y="430795"/>
                  </a:lnTo>
                  <a:lnTo>
                    <a:pt x="796979" y="430795"/>
                  </a:lnTo>
                  <a:lnTo>
                    <a:pt x="791220" y="429525"/>
                  </a:lnTo>
                  <a:lnTo>
                    <a:pt x="786179" y="426985"/>
                  </a:lnTo>
                  <a:lnTo>
                    <a:pt x="781864" y="425715"/>
                  </a:lnTo>
                  <a:lnTo>
                    <a:pt x="778981" y="421905"/>
                  </a:lnTo>
                  <a:close/>
                </a:path>
                <a:path w="2431415" h="1213484">
                  <a:moveTo>
                    <a:pt x="877619" y="451115"/>
                  </a:moveTo>
                  <a:lnTo>
                    <a:pt x="876180" y="451115"/>
                  </a:lnTo>
                  <a:lnTo>
                    <a:pt x="874741" y="452385"/>
                  </a:lnTo>
                  <a:lnTo>
                    <a:pt x="877859" y="452385"/>
                  </a:lnTo>
                  <a:lnTo>
                    <a:pt x="877619" y="451115"/>
                  </a:lnTo>
                  <a:close/>
                </a:path>
                <a:path w="2431415" h="1213484">
                  <a:moveTo>
                    <a:pt x="855300" y="430795"/>
                  </a:moveTo>
                  <a:lnTo>
                    <a:pt x="850980" y="430795"/>
                  </a:lnTo>
                  <a:lnTo>
                    <a:pt x="845939" y="434605"/>
                  </a:lnTo>
                  <a:lnTo>
                    <a:pt x="862260" y="434605"/>
                  </a:lnTo>
                  <a:lnTo>
                    <a:pt x="857458" y="432065"/>
                  </a:lnTo>
                  <a:lnTo>
                    <a:pt x="855300" y="430795"/>
                  </a:lnTo>
                  <a:close/>
                </a:path>
                <a:path w="2431415" h="1213484">
                  <a:moveTo>
                    <a:pt x="827098" y="420635"/>
                  </a:moveTo>
                  <a:lnTo>
                    <a:pt x="821191" y="420635"/>
                  </a:lnTo>
                  <a:lnTo>
                    <a:pt x="814339" y="421905"/>
                  </a:lnTo>
                  <a:lnTo>
                    <a:pt x="806340" y="424445"/>
                  </a:lnTo>
                  <a:lnTo>
                    <a:pt x="796979" y="430795"/>
                  </a:lnTo>
                  <a:lnTo>
                    <a:pt x="842698" y="430795"/>
                  </a:lnTo>
                  <a:lnTo>
                    <a:pt x="841617" y="429525"/>
                  </a:lnTo>
                  <a:lnTo>
                    <a:pt x="838020" y="425715"/>
                  </a:lnTo>
                  <a:lnTo>
                    <a:pt x="832261" y="421905"/>
                  </a:lnTo>
                  <a:lnTo>
                    <a:pt x="827098" y="420635"/>
                  </a:lnTo>
                  <a:close/>
                </a:path>
                <a:path w="2431415" h="1213484">
                  <a:moveTo>
                    <a:pt x="696583" y="401585"/>
                  </a:moveTo>
                  <a:lnTo>
                    <a:pt x="578822" y="401585"/>
                  </a:lnTo>
                  <a:lnTo>
                    <a:pt x="602842" y="413015"/>
                  </a:lnTo>
                  <a:lnTo>
                    <a:pt x="608073" y="416825"/>
                  </a:lnTo>
                  <a:lnTo>
                    <a:pt x="613439" y="421905"/>
                  </a:lnTo>
                  <a:lnTo>
                    <a:pt x="624960" y="426985"/>
                  </a:lnTo>
                  <a:lnTo>
                    <a:pt x="631654" y="428255"/>
                  </a:lnTo>
                  <a:lnTo>
                    <a:pt x="639292" y="428255"/>
                  </a:lnTo>
                  <a:lnTo>
                    <a:pt x="647942" y="426985"/>
                  </a:lnTo>
                  <a:lnTo>
                    <a:pt x="655649" y="423175"/>
                  </a:lnTo>
                  <a:lnTo>
                    <a:pt x="662613" y="421905"/>
                  </a:lnTo>
                  <a:lnTo>
                    <a:pt x="778981" y="421905"/>
                  </a:lnTo>
                  <a:lnTo>
                    <a:pt x="775379" y="420635"/>
                  </a:lnTo>
                  <a:lnTo>
                    <a:pt x="770342" y="419365"/>
                  </a:lnTo>
                  <a:lnTo>
                    <a:pt x="758101" y="419365"/>
                  </a:lnTo>
                  <a:lnTo>
                    <a:pt x="756662" y="418095"/>
                  </a:lnTo>
                  <a:lnTo>
                    <a:pt x="753782" y="416825"/>
                  </a:lnTo>
                  <a:lnTo>
                    <a:pt x="742260" y="416825"/>
                  </a:lnTo>
                  <a:lnTo>
                    <a:pt x="736500" y="414285"/>
                  </a:lnTo>
                  <a:lnTo>
                    <a:pt x="735062" y="414285"/>
                  </a:lnTo>
                  <a:lnTo>
                    <a:pt x="736323" y="402855"/>
                  </a:lnTo>
                  <a:lnTo>
                    <a:pt x="699785" y="402855"/>
                  </a:lnTo>
                  <a:lnTo>
                    <a:pt x="696583" y="401585"/>
                  </a:lnTo>
                  <a:close/>
                </a:path>
                <a:path w="2431415" h="1213484">
                  <a:moveTo>
                    <a:pt x="765304" y="418095"/>
                  </a:moveTo>
                  <a:lnTo>
                    <a:pt x="758819" y="419365"/>
                  </a:lnTo>
                  <a:lnTo>
                    <a:pt x="770342" y="419365"/>
                  </a:lnTo>
                  <a:lnTo>
                    <a:pt x="765304" y="418095"/>
                  </a:lnTo>
                  <a:close/>
                </a:path>
                <a:path w="2431415" h="1213484">
                  <a:moveTo>
                    <a:pt x="750902" y="415555"/>
                  </a:moveTo>
                  <a:lnTo>
                    <a:pt x="742260" y="416825"/>
                  </a:lnTo>
                  <a:lnTo>
                    <a:pt x="753782" y="416825"/>
                  </a:lnTo>
                  <a:lnTo>
                    <a:pt x="750902" y="415555"/>
                  </a:lnTo>
                  <a:close/>
                </a:path>
                <a:path w="2431415" h="1213484">
                  <a:moveTo>
                    <a:pt x="540504" y="334275"/>
                  </a:moveTo>
                  <a:lnTo>
                    <a:pt x="480903" y="334275"/>
                  </a:lnTo>
                  <a:lnTo>
                    <a:pt x="485943" y="335545"/>
                  </a:lnTo>
                  <a:lnTo>
                    <a:pt x="492390" y="343165"/>
                  </a:lnTo>
                  <a:lnTo>
                    <a:pt x="497555" y="352055"/>
                  </a:lnTo>
                  <a:lnTo>
                    <a:pt x="502855" y="362215"/>
                  </a:lnTo>
                  <a:lnTo>
                    <a:pt x="509706" y="368565"/>
                  </a:lnTo>
                  <a:lnTo>
                    <a:pt x="510425" y="368565"/>
                  </a:lnTo>
                  <a:lnTo>
                    <a:pt x="511145" y="369835"/>
                  </a:lnTo>
                  <a:lnTo>
                    <a:pt x="514747" y="371105"/>
                  </a:lnTo>
                  <a:lnTo>
                    <a:pt x="521944" y="374915"/>
                  </a:lnTo>
                  <a:lnTo>
                    <a:pt x="540068" y="382535"/>
                  </a:lnTo>
                  <a:lnTo>
                    <a:pt x="545703" y="386345"/>
                  </a:lnTo>
                  <a:lnTo>
                    <a:pt x="549304" y="387615"/>
                  </a:lnTo>
                  <a:lnTo>
                    <a:pt x="553626" y="388885"/>
                  </a:lnTo>
                  <a:lnTo>
                    <a:pt x="556502" y="392695"/>
                  </a:lnTo>
                  <a:lnTo>
                    <a:pt x="565144" y="397775"/>
                  </a:lnTo>
                  <a:lnTo>
                    <a:pt x="566583" y="411745"/>
                  </a:lnTo>
                  <a:lnTo>
                    <a:pt x="570185" y="413015"/>
                  </a:lnTo>
                  <a:lnTo>
                    <a:pt x="570904" y="414285"/>
                  </a:lnTo>
                  <a:lnTo>
                    <a:pt x="573782" y="411745"/>
                  </a:lnTo>
                  <a:lnTo>
                    <a:pt x="577383" y="404125"/>
                  </a:lnTo>
                  <a:lnTo>
                    <a:pt x="578822" y="401585"/>
                  </a:lnTo>
                  <a:lnTo>
                    <a:pt x="696583" y="401585"/>
                  </a:lnTo>
                  <a:lnTo>
                    <a:pt x="693382" y="400315"/>
                  </a:lnTo>
                  <a:lnTo>
                    <a:pt x="686373" y="400315"/>
                  </a:lnTo>
                  <a:lnTo>
                    <a:pt x="679230" y="399045"/>
                  </a:lnTo>
                  <a:lnTo>
                    <a:pt x="672425" y="396505"/>
                  </a:lnTo>
                  <a:lnTo>
                    <a:pt x="669542" y="395235"/>
                  </a:lnTo>
                  <a:lnTo>
                    <a:pt x="668101" y="393965"/>
                  </a:lnTo>
                  <a:lnTo>
                    <a:pt x="653703" y="393965"/>
                  </a:lnTo>
                  <a:lnTo>
                    <a:pt x="650101" y="392695"/>
                  </a:lnTo>
                  <a:lnTo>
                    <a:pt x="645478" y="387615"/>
                  </a:lnTo>
                  <a:lnTo>
                    <a:pt x="641733" y="382535"/>
                  </a:lnTo>
                  <a:lnTo>
                    <a:pt x="637851" y="377455"/>
                  </a:lnTo>
                  <a:lnTo>
                    <a:pt x="632821" y="372375"/>
                  </a:lnTo>
                  <a:lnTo>
                    <a:pt x="624904" y="372375"/>
                  </a:lnTo>
                  <a:lnTo>
                    <a:pt x="623465" y="371105"/>
                  </a:lnTo>
                  <a:lnTo>
                    <a:pt x="619145" y="368565"/>
                  </a:lnTo>
                  <a:lnTo>
                    <a:pt x="610156" y="364755"/>
                  </a:lnTo>
                  <a:lnTo>
                    <a:pt x="600694" y="363485"/>
                  </a:lnTo>
                  <a:lnTo>
                    <a:pt x="595896" y="362215"/>
                  </a:lnTo>
                  <a:lnTo>
                    <a:pt x="570185" y="362215"/>
                  </a:lnTo>
                  <a:lnTo>
                    <a:pt x="565865" y="360945"/>
                  </a:lnTo>
                  <a:lnTo>
                    <a:pt x="562987" y="359675"/>
                  </a:lnTo>
                  <a:lnTo>
                    <a:pt x="560104" y="355865"/>
                  </a:lnTo>
                  <a:lnTo>
                    <a:pt x="558666" y="352055"/>
                  </a:lnTo>
                  <a:lnTo>
                    <a:pt x="555783" y="350785"/>
                  </a:lnTo>
                  <a:lnTo>
                    <a:pt x="555064" y="350785"/>
                  </a:lnTo>
                  <a:lnTo>
                    <a:pt x="547549" y="344435"/>
                  </a:lnTo>
                  <a:lnTo>
                    <a:pt x="540504" y="334275"/>
                  </a:lnTo>
                  <a:close/>
                </a:path>
                <a:path w="2431415" h="1213484">
                  <a:moveTo>
                    <a:pt x="731460" y="387615"/>
                  </a:moveTo>
                  <a:lnTo>
                    <a:pt x="726015" y="387615"/>
                  </a:lnTo>
                  <a:lnTo>
                    <a:pt x="718681" y="390155"/>
                  </a:lnTo>
                  <a:lnTo>
                    <a:pt x="709997" y="396505"/>
                  </a:lnTo>
                  <a:lnTo>
                    <a:pt x="700504" y="402855"/>
                  </a:lnTo>
                  <a:lnTo>
                    <a:pt x="736323" y="402855"/>
                  </a:lnTo>
                  <a:lnTo>
                    <a:pt x="735962" y="395235"/>
                  </a:lnTo>
                  <a:lnTo>
                    <a:pt x="734251" y="390155"/>
                  </a:lnTo>
                  <a:lnTo>
                    <a:pt x="731460" y="387615"/>
                  </a:lnTo>
                  <a:close/>
                </a:path>
                <a:path w="2431415" h="1213484">
                  <a:moveTo>
                    <a:pt x="664502" y="388885"/>
                  </a:moveTo>
                  <a:lnTo>
                    <a:pt x="658023" y="393965"/>
                  </a:lnTo>
                  <a:lnTo>
                    <a:pt x="668101" y="393965"/>
                  </a:lnTo>
                  <a:lnTo>
                    <a:pt x="666661" y="392695"/>
                  </a:lnTo>
                  <a:lnTo>
                    <a:pt x="664502" y="388885"/>
                  </a:lnTo>
                  <a:close/>
                </a:path>
                <a:path w="2431415" h="1213484">
                  <a:moveTo>
                    <a:pt x="581704" y="357135"/>
                  </a:moveTo>
                  <a:lnTo>
                    <a:pt x="574506" y="362215"/>
                  </a:lnTo>
                  <a:lnTo>
                    <a:pt x="595896" y="362215"/>
                  </a:lnTo>
                  <a:lnTo>
                    <a:pt x="591097" y="360945"/>
                  </a:lnTo>
                  <a:lnTo>
                    <a:pt x="581704" y="357135"/>
                  </a:lnTo>
                  <a:close/>
                </a:path>
                <a:path w="2431415" h="1213484">
                  <a:moveTo>
                    <a:pt x="495051" y="284745"/>
                  </a:moveTo>
                  <a:lnTo>
                    <a:pt x="367868" y="284745"/>
                  </a:lnTo>
                  <a:lnTo>
                    <a:pt x="370746" y="293635"/>
                  </a:lnTo>
                  <a:lnTo>
                    <a:pt x="377229" y="298715"/>
                  </a:lnTo>
                  <a:lnTo>
                    <a:pt x="383708" y="301255"/>
                  </a:lnTo>
                  <a:lnTo>
                    <a:pt x="402437" y="308875"/>
                  </a:lnTo>
                  <a:lnTo>
                    <a:pt x="411068" y="312685"/>
                  </a:lnTo>
                  <a:lnTo>
                    <a:pt x="414665" y="313955"/>
                  </a:lnTo>
                  <a:lnTo>
                    <a:pt x="416827" y="316495"/>
                  </a:lnTo>
                  <a:lnTo>
                    <a:pt x="424745" y="317765"/>
                  </a:lnTo>
                  <a:lnTo>
                    <a:pt x="431948" y="320305"/>
                  </a:lnTo>
                  <a:lnTo>
                    <a:pt x="436265" y="322845"/>
                  </a:lnTo>
                  <a:lnTo>
                    <a:pt x="442748" y="325385"/>
                  </a:lnTo>
                  <a:lnTo>
                    <a:pt x="446345" y="329195"/>
                  </a:lnTo>
                  <a:lnTo>
                    <a:pt x="443468" y="334275"/>
                  </a:lnTo>
                  <a:lnTo>
                    <a:pt x="443468" y="335545"/>
                  </a:lnTo>
                  <a:lnTo>
                    <a:pt x="440585" y="350785"/>
                  </a:lnTo>
                  <a:lnTo>
                    <a:pt x="447065" y="353325"/>
                  </a:lnTo>
                  <a:lnTo>
                    <a:pt x="449947" y="354595"/>
                  </a:lnTo>
                  <a:lnTo>
                    <a:pt x="455706" y="353325"/>
                  </a:lnTo>
                  <a:lnTo>
                    <a:pt x="464343" y="344435"/>
                  </a:lnTo>
                  <a:lnTo>
                    <a:pt x="474425" y="335545"/>
                  </a:lnTo>
                  <a:lnTo>
                    <a:pt x="480903" y="334275"/>
                  </a:lnTo>
                  <a:lnTo>
                    <a:pt x="540504" y="334275"/>
                  </a:lnTo>
                  <a:lnTo>
                    <a:pt x="535219" y="326655"/>
                  </a:lnTo>
                  <a:lnTo>
                    <a:pt x="527705" y="320305"/>
                  </a:lnTo>
                  <a:lnTo>
                    <a:pt x="526266" y="319035"/>
                  </a:lnTo>
                  <a:lnTo>
                    <a:pt x="519786" y="319035"/>
                  </a:lnTo>
                  <a:lnTo>
                    <a:pt x="514027" y="317765"/>
                  </a:lnTo>
                  <a:lnTo>
                    <a:pt x="507232" y="311415"/>
                  </a:lnTo>
                  <a:lnTo>
                    <a:pt x="501787" y="303795"/>
                  </a:lnTo>
                  <a:lnTo>
                    <a:pt x="497421" y="292365"/>
                  </a:lnTo>
                  <a:lnTo>
                    <a:pt x="495051" y="284745"/>
                  </a:lnTo>
                  <a:close/>
                </a:path>
                <a:path w="2431415" h="1213484">
                  <a:moveTo>
                    <a:pt x="480702" y="265695"/>
                  </a:moveTo>
                  <a:lnTo>
                    <a:pt x="342666" y="265695"/>
                  </a:lnTo>
                  <a:lnTo>
                    <a:pt x="338345" y="274585"/>
                  </a:lnTo>
                  <a:lnTo>
                    <a:pt x="340508" y="279665"/>
                  </a:lnTo>
                  <a:lnTo>
                    <a:pt x="352028" y="284745"/>
                  </a:lnTo>
                  <a:lnTo>
                    <a:pt x="358507" y="286015"/>
                  </a:lnTo>
                  <a:lnTo>
                    <a:pt x="367868" y="284745"/>
                  </a:lnTo>
                  <a:lnTo>
                    <a:pt x="495051" y="284745"/>
                  </a:lnTo>
                  <a:lnTo>
                    <a:pt x="493866" y="280935"/>
                  </a:lnTo>
                  <a:lnTo>
                    <a:pt x="490984" y="280935"/>
                  </a:lnTo>
                  <a:lnTo>
                    <a:pt x="489545" y="279665"/>
                  </a:lnTo>
                  <a:lnTo>
                    <a:pt x="483537" y="273315"/>
                  </a:lnTo>
                  <a:lnTo>
                    <a:pt x="480702" y="265695"/>
                  </a:lnTo>
                  <a:close/>
                </a:path>
                <a:path w="2431415" h="1213484">
                  <a:moveTo>
                    <a:pt x="478279" y="259345"/>
                  </a:moveTo>
                  <a:lnTo>
                    <a:pt x="326826" y="259345"/>
                  </a:lnTo>
                  <a:lnTo>
                    <a:pt x="328989" y="260615"/>
                  </a:lnTo>
                  <a:lnTo>
                    <a:pt x="334030" y="263155"/>
                  </a:lnTo>
                  <a:lnTo>
                    <a:pt x="336188" y="269505"/>
                  </a:lnTo>
                  <a:lnTo>
                    <a:pt x="338345" y="270775"/>
                  </a:lnTo>
                  <a:lnTo>
                    <a:pt x="339069" y="270775"/>
                  </a:lnTo>
                  <a:lnTo>
                    <a:pt x="340508" y="269505"/>
                  </a:lnTo>
                  <a:lnTo>
                    <a:pt x="342666" y="265695"/>
                  </a:lnTo>
                  <a:lnTo>
                    <a:pt x="480702" y="265695"/>
                  </a:lnTo>
                  <a:lnTo>
                    <a:pt x="479284" y="261885"/>
                  </a:lnTo>
                  <a:lnTo>
                    <a:pt x="478279" y="259345"/>
                  </a:lnTo>
                  <a:close/>
                </a:path>
                <a:path w="2431415" h="1213484">
                  <a:moveTo>
                    <a:pt x="449947" y="244105"/>
                  </a:moveTo>
                  <a:lnTo>
                    <a:pt x="257710" y="244105"/>
                  </a:lnTo>
                  <a:lnTo>
                    <a:pt x="264189" y="247915"/>
                  </a:lnTo>
                  <a:lnTo>
                    <a:pt x="267785" y="249185"/>
                  </a:lnTo>
                  <a:lnTo>
                    <a:pt x="271387" y="251725"/>
                  </a:lnTo>
                  <a:lnTo>
                    <a:pt x="274270" y="254265"/>
                  </a:lnTo>
                  <a:lnTo>
                    <a:pt x="277867" y="258075"/>
                  </a:lnTo>
                  <a:lnTo>
                    <a:pt x="282187" y="260615"/>
                  </a:lnTo>
                  <a:lnTo>
                    <a:pt x="287947" y="264425"/>
                  </a:lnTo>
                  <a:lnTo>
                    <a:pt x="293987" y="265695"/>
                  </a:lnTo>
                  <a:lnTo>
                    <a:pt x="301176" y="266965"/>
                  </a:lnTo>
                  <a:lnTo>
                    <a:pt x="309311" y="265695"/>
                  </a:lnTo>
                  <a:lnTo>
                    <a:pt x="318189" y="261885"/>
                  </a:lnTo>
                  <a:lnTo>
                    <a:pt x="323230" y="259345"/>
                  </a:lnTo>
                  <a:lnTo>
                    <a:pt x="478279" y="259345"/>
                  </a:lnTo>
                  <a:lnTo>
                    <a:pt x="474762" y="250455"/>
                  </a:lnTo>
                  <a:lnTo>
                    <a:pt x="471353" y="246645"/>
                  </a:lnTo>
                  <a:lnTo>
                    <a:pt x="454987" y="246645"/>
                  </a:lnTo>
                  <a:lnTo>
                    <a:pt x="449947" y="244105"/>
                  </a:lnTo>
                  <a:close/>
                </a:path>
                <a:path w="2431415" h="1213484">
                  <a:moveTo>
                    <a:pt x="257710" y="244105"/>
                  </a:moveTo>
                  <a:lnTo>
                    <a:pt x="247629" y="244105"/>
                  </a:lnTo>
                  <a:lnTo>
                    <a:pt x="249788" y="246645"/>
                  </a:lnTo>
                  <a:lnTo>
                    <a:pt x="251226" y="246645"/>
                  </a:lnTo>
                  <a:lnTo>
                    <a:pt x="251226" y="247915"/>
                  </a:lnTo>
                  <a:lnTo>
                    <a:pt x="249788" y="251725"/>
                  </a:lnTo>
                  <a:lnTo>
                    <a:pt x="252670" y="245375"/>
                  </a:lnTo>
                  <a:lnTo>
                    <a:pt x="257710" y="244105"/>
                  </a:lnTo>
                  <a:close/>
                </a:path>
                <a:path w="2431415" h="1213484">
                  <a:moveTo>
                    <a:pt x="443958" y="237755"/>
                  </a:moveTo>
                  <a:lnTo>
                    <a:pt x="229632" y="237755"/>
                  </a:lnTo>
                  <a:lnTo>
                    <a:pt x="233947" y="242835"/>
                  </a:lnTo>
                  <a:lnTo>
                    <a:pt x="236829" y="242835"/>
                  </a:lnTo>
                  <a:lnTo>
                    <a:pt x="241870" y="246645"/>
                  </a:lnTo>
                  <a:lnTo>
                    <a:pt x="247629" y="244105"/>
                  </a:lnTo>
                  <a:lnTo>
                    <a:pt x="449947" y="244105"/>
                  </a:lnTo>
                  <a:lnTo>
                    <a:pt x="445245" y="240295"/>
                  </a:lnTo>
                  <a:lnTo>
                    <a:pt x="443958" y="237755"/>
                  </a:lnTo>
                  <a:close/>
                </a:path>
                <a:path w="2431415" h="1213484">
                  <a:moveTo>
                    <a:pt x="467945" y="242835"/>
                  </a:moveTo>
                  <a:lnTo>
                    <a:pt x="467226" y="244105"/>
                  </a:lnTo>
                  <a:lnTo>
                    <a:pt x="460747" y="245375"/>
                  </a:lnTo>
                  <a:lnTo>
                    <a:pt x="454987" y="246645"/>
                  </a:lnTo>
                  <a:lnTo>
                    <a:pt x="471353" y="246645"/>
                  </a:lnTo>
                  <a:lnTo>
                    <a:pt x="467945" y="242835"/>
                  </a:lnTo>
                  <a:close/>
                </a:path>
                <a:path w="2431415" h="1213484">
                  <a:moveTo>
                    <a:pt x="268363" y="162825"/>
                  </a:moveTo>
                  <a:lnTo>
                    <a:pt x="120912" y="162825"/>
                  </a:lnTo>
                  <a:lnTo>
                    <a:pt x="123790" y="164095"/>
                  </a:lnTo>
                  <a:lnTo>
                    <a:pt x="124509" y="175525"/>
                  </a:lnTo>
                  <a:lnTo>
                    <a:pt x="130989" y="179335"/>
                  </a:lnTo>
                  <a:lnTo>
                    <a:pt x="138192" y="179335"/>
                  </a:lnTo>
                  <a:lnTo>
                    <a:pt x="139630" y="184415"/>
                  </a:lnTo>
                  <a:lnTo>
                    <a:pt x="142513" y="186955"/>
                  </a:lnTo>
                  <a:lnTo>
                    <a:pt x="146828" y="188225"/>
                  </a:lnTo>
                  <a:lnTo>
                    <a:pt x="153313" y="192035"/>
                  </a:lnTo>
                  <a:lnTo>
                    <a:pt x="162669" y="192035"/>
                  </a:lnTo>
                  <a:lnTo>
                    <a:pt x="170591" y="195845"/>
                  </a:lnTo>
                  <a:lnTo>
                    <a:pt x="176350" y="198385"/>
                  </a:lnTo>
                  <a:lnTo>
                    <a:pt x="179947" y="202195"/>
                  </a:lnTo>
                  <a:lnTo>
                    <a:pt x="183549" y="208545"/>
                  </a:lnTo>
                  <a:lnTo>
                    <a:pt x="187835" y="218705"/>
                  </a:lnTo>
                  <a:lnTo>
                    <a:pt x="192998" y="226325"/>
                  </a:lnTo>
                  <a:lnTo>
                    <a:pt x="198837" y="232675"/>
                  </a:lnTo>
                  <a:lnTo>
                    <a:pt x="205149" y="237755"/>
                  </a:lnTo>
                  <a:lnTo>
                    <a:pt x="212347" y="241565"/>
                  </a:lnTo>
                  <a:lnTo>
                    <a:pt x="220990" y="241565"/>
                  </a:lnTo>
                  <a:lnTo>
                    <a:pt x="229632" y="237755"/>
                  </a:lnTo>
                  <a:lnTo>
                    <a:pt x="443958" y="237755"/>
                  </a:lnTo>
                  <a:lnTo>
                    <a:pt x="442027" y="233945"/>
                  </a:lnTo>
                  <a:lnTo>
                    <a:pt x="440429" y="223785"/>
                  </a:lnTo>
                  <a:lnTo>
                    <a:pt x="440585" y="211085"/>
                  </a:lnTo>
                  <a:lnTo>
                    <a:pt x="438428" y="200925"/>
                  </a:lnTo>
                  <a:lnTo>
                    <a:pt x="433387" y="195845"/>
                  </a:lnTo>
                  <a:lnTo>
                    <a:pt x="428346" y="193305"/>
                  </a:lnTo>
                  <a:lnTo>
                    <a:pt x="421148" y="190765"/>
                  </a:lnTo>
                  <a:lnTo>
                    <a:pt x="412507" y="189495"/>
                  </a:lnTo>
                  <a:lnTo>
                    <a:pt x="408548" y="188225"/>
                  </a:lnTo>
                  <a:lnTo>
                    <a:pt x="401707" y="188225"/>
                  </a:lnTo>
                  <a:lnTo>
                    <a:pt x="397385" y="186955"/>
                  </a:lnTo>
                  <a:lnTo>
                    <a:pt x="390907" y="183145"/>
                  </a:lnTo>
                  <a:lnTo>
                    <a:pt x="300186" y="183145"/>
                  </a:lnTo>
                  <a:lnTo>
                    <a:pt x="299466" y="181875"/>
                  </a:lnTo>
                  <a:lnTo>
                    <a:pt x="287947" y="181875"/>
                  </a:lnTo>
                  <a:lnTo>
                    <a:pt x="287228" y="180605"/>
                  </a:lnTo>
                  <a:lnTo>
                    <a:pt x="286509" y="180605"/>
                  </a:lnTo>
                  <a:lnTo>
                    <a:pt x="286509" y="179335"/>
                  </a:lnTo>
                  <a:lnTo>
                    <a:pt x="287467" y="174255"/>
                  </a:lnTo>
                  <a:lnTo>
                    <a:pt x="273551" y="174255"/>
                  </a:lnTo>
                  <a:lnTo>
                    <a:pt x="271387" y="166635"/>
                  </a:lnTo>
                  <a:lnTo>
                    <a:pt x="268363" y="162825"/>
                  </a:lnTo>
                  <a:close/>
                </a:path>
                <a:path w="2431415" h="1213484">
                  <a:moveTo>
                    <a:pt x="114881" y="167905"/>
                  </a:moveTo>
                  <a:lnTo>
                    <a:pt x="18627" y="167905"/>
                  </a:lnTo>
                  <a:lnTo>
                    <a:pt x="25871" y="169175"/>
                  </a:lnTo>
                  <a:lnTo>
                    <a:pt x="28034" y="170445"/>
                  </a:lnTo>
                  <a:lnTo>
                    <a:pt x="30911" y="172985"/>
                  </a:lnTo>
                  <a:lnTo>
                    <a:pt x="32350" y="176795"/>
                  </a:lnTo>
                  <a:lnTo>
                    <a:pt x="33793" y="183145"/>
                  </a:lnTo>
                  <a:lnTo>
                    <a:pt x="35951" y="186955"/>
                  </a:lnTo>
                  <a:lnTo>
                    <a:pt x="39553" y="188225"/>
                  </a:lnTo>
                  <a:lnTo>
                    <a:pt x="49104" y="188225"/>
                  </a:lnTo>
                  <a:lnTo>
                    <a:pt x="61423" y="183145"/>
                  </a:lnTo>
                  <a:lnTo>
                    <a:pt x="74685" y="176795"/>
                  </a:lnTo>
                  <a:lnTo>
                    <a:pt x="87069" y="169175"/>
                  </a:lnTo>
                  <a:lnTo>
                    <a:pt x="112451" y="169175"/>
                  </a:lnTo>
                  <a:lnTo>
                    <a:pt x="114881" y="167905"/>
                  </a:lnTo>
                  <a:close/>
                </a:path>
                <a:path w="2431415" h="1213484">
                  <a:moveTo>
                    <a:pt x="404588" y="186955"/>
                  </a:moveTo>
                  <a:lnTo>
                    <a:pt x="401707" y="188225"/>
                  </a:lnTo>
                  <a:lnTo>
                    <a:pt x="408548" y="188225"/>
                  </a:lnTo>
                  <a:lnTo>
                    <a:pt x="404588" y="186955"/>
                  </a:lnTo>
                  <a:close/>
                </a:path>
                <a:path w="2431415" h="1213484">
                  <a:moveTo>
                    <a:pt x="370025" y="170445"/>
                  </a:moveTo>
                  <a:lnTo>
                    <a:pt x="359945" y="176795"/>
                  </a:lnTo>
                  <a:lnTo>
                    <a:pt x="332228" y="176795"/>
                  </a:lnTo>
                  <a:lnTo>
                    <a:pt x="317220" y="178065"/>
                  </a:lnTo>
                  <a:lnTo>
                    <a:pt x="300186" y="183145"/>
                  </a:lnTo>
                  <a:lnTo>
                    <a:pt x="390907" y="183145"/>
                  </a:lnTo>
                  <a:lnTo>
                    <a:pt x="386585" y="176795"/>
                  </a:lnTo>
                  <a:lnTo>
                    <a:pt x="380107" y="172985"/>
                  </a:lnTo>
                  <a:lnTo>
                    <a:pt x="370025" y="170445"/>
                  </a:lnTo>
                  <a:close/>
                </a:path>
                <a:path w="2431415" h="1213484">
                  <a:moveTo>
                    <a:pt x="295145" y="179335"/>
                  </a:moveTo>
                  <a:lnTo>
                    <a:pt x="290830" y="181875"/>
                  </a:lnTo>
                  <a:lnTo>
                    <a:pt x="299466" y="181875"/>
                  </a:lnTo>
                  <a:lnTo>
                    <a:pt x="298747" y="180605"/>
                  </a:lnTo>
                  <a:lnTo>
                    <a:pt x="298028" y="180605"/>
                  </a:lnTo>
                  <a:lnTo>
                    <a:pt x="295145" y="179335"/>
                  </a:lnTo>
                  <a:close/>
                </a:path>
                <a:path w="2431415" h="1213484">
                  <a:moveTo>
                    <a:pt x="2113" y="110755"/>
                  </a:moveTo>
                  <a:lnTo>
                    <a:pt x="0" y="113295"/>
                  </a:lnTo>
                  <a:lnTo>
                    <a:pt x="0" y="174255"/>
                  </a:lnTo>
                  <a:lnTo>
                    <a:pt x="2832" y="174255"/>
                  </a:lnTo>
                  <a:lnTo>
                    <a:pt x="3552" y="176795"/>
                  </a:lnTo>
                  <a:lnTo>
                    <a:pt x="2832" y="179335"/>
                  </a:lnTo>
                  <a:lnTo>
                    <a:pt x="6027" y="174255"/>
                  </a:lnTo>
                  <a:lnTo>
                    <a:pt x="11652" y="170445"/>
                  </a:lnTo>
                  <a:lnTo>
                    <a:pt x="18627" y="167905"/>
                  </a:lnTo>
                  <a:lnTo>
                    <a:pt x="114881" y="167905"/>
                  </a:lnTo>
                  <a:lnTo>
                    <a:pt x="117311" y="166635"/>
                  </a:lnTo>
                  <a:lnTo>
                    <a:pt x="117850" y="166635"/>
                  </a:lnTo>
                  <a:lnTo>
                    <a:pt x="119469" y="162825"/>
                  </a:lnTo>
                  <a:lnTo>
                    <a:pt x="268363" y="162825"/>
                  </a:lnTo>
                  <a:lnTo>
                    <a:pt x="266348" y="160285"/>
                  </a:lnTo>
                  <a:lnTo>
                    <a:pt x="259868" y="156475"/>
                  </a:lnTo>
                  <a:lnTo>
                    <a:pt x="242590" y="156475"/>
                  </a:lnTo>
                  <a:lnTo>
                    <a:pt x="243309" y="152665"/>
                  </a:lnTo>
                  <a:lnTo>
                    <a:pt x="241870" y="147585"/>
                  </a:lnTo>
                  <a:lnTo>
                    <a:pt x="240427" y="143775"/>
                  </a:lnTo>
                  <a:lnTo>
                    <a:pt x="16514" y="143775"/>
                  </a:lnTo>
                  <a:lnTo>
                    <a:pt x="12913" y="142505"/>
                  </a:lnTo>
                  <a:lnTo>
                    <a:pt x="8085" y="137425"/>
                  </a:lnTo>
                  <a:lnTo>
                    <a:pt x="5081" y="129805"/>
                  </a:lnTo>
                  <a:lnTo>
                    <a:pt x="3293" y="119645"/>
                  </a:lnTo>
                  <a:lnTo>
                    <a:pt x="2113" y="110755"/>
                  </a:lnTo>
                  <a:close/>
                </a:path>
                <a:path w="2431415" h="1213484">
                  <a:moveTo>
                    <a:pt x="112451" y="169175"/>
                  </a:moveTo>
                  <a:lnTo>
                    <a:pt x="87069" y="169175"/>
                  </a:lnTo>
                  <a:lnTo>
                    <a:pt x="89951" y="172985"/>
                  </a:lnTo>
                  <a:lnTo>
                    <a:pt x="91390" y="172985"/>
                  </a:lnTo>
                  <a:lnTo>
                    <a:pt x="99490" y="174255"/>
                  </a:lnTo>
                  <a:lnTo>
                    <a:pt x="107591" y="171715"/>
                  </a:lnTo>
                  <a:lnTo>
                    <a:pt x="112451" y="169175"/>
                  </a:lnTo>
                  <a:close/>
                </a:path>
                <a:path w="2431415" h="1213484">
                  <a:moveTo>
                    <a:pt x="284350" y="161555"/>
                  </a:moveTo>
                  <a:lnTo>
                    <a:pt x="281468" y="165365"/>
                  </a:lnTo>
                  <a:lnTo>
                    <a:pt x="273551" y="174255"/>
                  </a:lnTo>
                  <a:lnTo>
                    <a:pt x="287467" y="174255"/>
                  </a:lnTo>
                  <a:lnTo>
                    <a:pt x="287947" y="171715"/>
                  </a:lnTo>
                  <a:lnTo>
                    <a:pt x="288667" y="164095"/>
                  </a:lnTo>
                  <a:lnTo>
                    <a:pt x="284350" y="161555"/>
                  </a:lnTo>
                  <a:close/>
                </a:path>
                <a:path w="2431415" h="1213484">
                  <a:moveTo>
                    <a:pt x="118030" y="166635"/>
                  </a:moveTo>
                  <a:lnTo>
                    <a:pt x="117850" y="166635"/>
                  </a:lnTo>
                  <a:lnTo>
                    <a:pt x="117311" y="167905"/>
                  </a:lnTo>
                  <a:lnTo>
                    <a:pt x="118030" y="166635"/>
                  </a:lnTo>
                  <a:close/>
                </a:path>
                <a:path w="2431415" h="1213484">
                  <a:moveTo>
                    <a:pt x="254828" y="155205"/>
                  </a:moveTo>
                  <a:lnTo>
                    <a:pt x="249788" y="155205"/>
                  </a:lnTo>
                  <a:lnTo>
                    <a:pt x="242590" y="156475"/>
                  </a:lnTo>
                  <a:lnTo>
                    <a:pt x="259868" y="156475"/>
                  </a:lnTo>
                  <a:lnTo>
                    <a:pt x="254828" y="155205"/>
                  </a:lnTo>
                  <a:close/>
                </a:path>
                <a:path w="2431415" h="1213484">
                  <a:moveTo>
                    <a:pt x="24432" y="142505"/>
                  </a:moveTo>
                  <a:lnTo>
                    <a:pt x="19392" y="143775"/>
                  </a:lnTo>
                  <a:lnTo>
                    <a:pt x="32375" y="143775"/>
                  </a:lnTo>
                  <a:lnTo>
                    <a:pt x="24432" y="142505"/>
                  </a:lnTo>
                  <a:close/>
                </a:path>
                <a:path w="2431415" h="1213484">
                  <a:moveTo>
                    <a:pt x="53950" y="141235"/>
                  </a:moveTo>
                  <a:lnTo>
                    <a:pt x="46909" y="141235"/>
                  </a:lnTo>
                  <a:lnTo>
                    <a:pt x="39912" y="142505"/>
                  </a:lnTo>
                  <a:lnTo>
                    <a:pt x="32375" y="143775"/>
                  </a:lnTo>
                  <a:lnTo>
                    <a:pt x="54669" y="143775"/>
                  </a:lnTo>
                  <a:lnTo>
                    <a:pt x="53950" y="141235"/>
                  </a:lnTo>
                  <a:close/>
                </a:path>
                <a:path w="2431415" h="1213484">
                  <a:moveTo>
                    <a:pt x="83472" y="120915"/>
                  </a:moveTo>
                  <a:lnTo>
                    <a:pt x="73718" y="132345"/>
                  </a:lnTo>
                  <a:lnTo>
                    <a:pt x="65922" y="139965"/>
                  </a:lnTo>
                  <a:lnTo>
                    <a:pt x="59882" y="143775"/>
                  </a:lnTo>
                  <a:lnTo>
                    <a:pt x="220270" y="143775"/>
                  </a:lnTo>
                  <a:lnTo>
                    <a:pt x="214510" y="139965"/>
                  </a:lnTo>
                  <a:lnTo>
                    <a:pt x="213067" y="137425"/>
                  </a:lnTo>
                  <a:lnTo>
                    <a:pt x="211628" y="136155"/>
                  </a:lnTo>
                  <a:lnTo>
                    <a:pt x="210908" y="134885"/>
                  </a:lnTo>
                  <a:lnTo>
                    <a:pt x="208751" y="134885"/>
                  </a:lnTo>
                  <a:lnTo>
                    <a:pt x="208032" y="133615"/>
                  </a:lnTo>
                  <a:lnTo>
                    <a:pt x="79871" y="133615"/>
                  </a:lnTo>
                  <a:lnTo>
                    <a:pt x="81309" y="129805"/>
                  </a:lnTo>
                  <a:lnTo>
                    <a:pt x="83472" y="120915"/>
                  </a:lnTo>
                  <a:close/>
                </a:path>
                <a:path w="2431415" h="1213484">
                  <a:moveTo>
                    <a:pt x="236829" y="142505"/>
                  </a:moveTo>
                  <a:lnTo>
                    <a:pt x="224591" y="142505"/>
                  </a:lnTo>
                  <a:lnTo>
                    <a:pt x="220270" y="143775"/>
                  </a:lnTo>
                  <a:lnTo>
                    <a:pt x="238268" y="143775"/>
                  </a:lnTo>
                  <a:lnTo>
                    <a:pt x="236829" y="142505"/>
                  </a:lnTo>
                  <a:close/>
                </a:path>
                <a:path w="2431415" h="1213484">
                  <a:moveTo>
                    <a:pt x="232509" y="141235"/>
                  </a:moveTo>
                  <a:lnTo>
                    <a:pt x="227468" y="142505"/>
                  </a:lnTo>
                  <a:lnTo>
                    <a:pt x="234666" y="142505"/>
                  </a:lnTo>
                  <a:lnTo>
                    <a:pt x="232509" y="141235"/>
                  </a:lnTo>
                  <a:close/>
                </a:path>
                <a:path w="2431415" h="1213484">
                  <a:moveTo>
                    <a:pt x="95711" y="114565"/>
                  </a:moveTo>
                  <a:lnTo>
                    <a:pt x="90514" y="122185"/>
                  </a:lnTo>
                  <a:lnTo>
                    <a:pt x="85991" y="128535"/>
                  </a:lnTo>
                  <a:lnTo>
                    <a:pt x="82547" y="132345"/>
                  </a:lnTo>
                  <a:lnTo>
                    <a:pt x="80590" y="133615"/>
                  </a:lnTo>
                  <a:lnTo>
                    <a:pt x="208032" y="133615"/>
                  </a:lnTo>
                  <a:lnTo>
                    <a:pt x="202267" y="131075"/>
                  </a:lnTo>
                  <a:lnTo>
                    <a:pt x="196507" y="129805"/>
                  </a:lnTo>
                  <a:lnTo>
                    <a:pt x="191472" y="128535"/>
                  </a:lnTo>
                  <a:lnTo>
                    <a:pt x="184269" y="123455"/>
                  </a:lnTo>
                  <a:lnTo>
                    <a:pt x="182830" y="120915"/>
                  </a:lnTo>
                  <a:lnTo>
                    <a:pt x="94272" y="120915"/>
                  </a:lnTo>
                  <a:lnTo>
                    <a:pt x="93553" y="119645"/>
                  </a:lnTo>
                  <a:lnTo>
                    <a:pt x="94992" y="118375"/>
                  </a:lnTo>
                  <a:lnTo>
                    <a:pt x="95711" y="114565"/>
                  </a:lnTo>
                  <a:close/>
                </a:path>
                <a:path w="2431415" h="1213484">
                  <a:moveTo>
                    <a:pt x="105792" y="104405"/>
                  </a:moveTo>
                  <a:lnTo>
                    <a:pt x="95711" y="120915"/>
                  </a:lnTo>
                  <a:lnTo>
                    <a:pt x="182830" y="120915"/>
                  </a:lnTo>
                  <a:lnTo>
                    <a:pt x="182111" y="119645"/>
                  </a:lnTo>
                  <a:lnTo>
                    <a:pt x="181029" y="118375"/>
                  </a:lnTo>
                  <a:lnTo>
                    <a:pt x="158664" y="118375"/>
                  </a:lnTo>
                  <a:lnTo>
                    <a:pt x="152587" y="117105"/>
                  </a:lnTo>
                  <a:lnTo>
                    <a:pt x="149711" y="115835"/>
                  </a:lnTo>
                  <a:lnTo>
                    <a:pt x="148272" y="113295"/>
                  </a:lnTo>
                  <a:lnTo>
                    <a:pt x="146828" y="108215"/>
                  </a:lnTo>
                  <a:lnTo>
                    <a:pt x="108669" y="108215"/>
                  </a:lnTo>
                  <a:lnTo>
                    <a:pt x="108669" y="106945"/>
                  </a:lnTo>
                  <a:lnTo>
                    <a:pt x="107950" y="106945"/>
                  </a:lnTo>
                  <a:lnTo>
                    <a:pt x="105792" y="104405"/>
                  </a:lnTo>
                  <a:close/>
                </a:path>
                <a:path w="2431415" h="1213484">
                  <a:moveTo>
                    <a:pt x="172435" y="115835"/>
                  </a:moveTo>
                  <a:lnTo>
                    <a:pt x="158664" y="118375"/>
                  </a:lnTo>
                  <a:lnTo>
                    <a:pt x="181029" y="118375"/>
                  </a:lnTo>
                  <a:lnTo>
                    <a:pt x="179947" y="117105"/>
                  </a:lnTo>
                  <a:lnTo>
                    <a:pt x="178509" y="117105"/>
                  </a:lnTo>
                  <a:lnTo>
                    <a:pt x="172435" y="115835"/>
                  </a:lnTo>
                  <a:close/>
                </a:path>
                <a:path w="2431415" h="1213484">
                  <a:moveTo>
                    <a:pt x="141069" y="95515"/>
                  </a:moveTo>
                  <a:lnTo>
                    <a:pt x="134388" y="95515"/>
                  </a:lnTo>
                  <a:lnTo>
                    <a:pt x="126491" y="98055"/>
                  </a:lnTo>
                  <a:lnTo>
                    <a:pt x="117783" y="101865"/>
                  </a:lnTo>
                  <a:lnTo>
                    <a:pt x="108669" y="108215"/>
                  </a:lnTo>
                  <a:lnTo>
                    <a:pt x="146828" y="108215"/>
                  </a:lnTo>
                  <a:lnTo>
                    <a:pt x="146828" y="101865"/>
                  </a:lnTo>
                  <a:lnTo>
                    <a:pt x="144670" y="98055"/>
                  </a:lnTo>
                  <a:lnTo>
                    <a:pt x="141069" y="95515"/>
                  </a:lnTo>
                  <a:close/>
                </a:path>
                <a:path w="2431415" h="1213484">
                  <a:moveTo>
                    <a:pt x="0" y="0"/>
                  </a:moveTo>
                  <a:lnTo>
                    <a:pt x="0" y="17360"/>
                  </a:lnTo>
                  <a:lnTo>
                    <a:pt x="357" y="16254"/>
                  </a:lnTo>
                  <a:lnTo>
                    <a:pt x="2291" y="6524"/>
                  </a:lnTo>
                  <a:lnTo>
                    <a:pt x="1796" y="1787"/>
                  </a:lnTo>
                  <a:lnTo>
                    <a:pt x="0" y="0"/>
                  </a:lnTo>
                  <a:close/>
                </a:path>
              </a:pathLst>
            </a:custGeom>
            <a:solidFill>
              <a:srgbClr val="FFFFFF"/>
            </a:solidFill>
          </p:spPr>
          <p:txBody>
            <a:bodyPr wrap="square" lIns="0" tIns="0" rIns="0" bIns="0" rtlCol="0"/>
            <a:lstStyle/>
            <a:p>
              <a:endParaRPr/>
            </a:p>
          </p:txBody>
        </p:sp>
      </p:grpSp>
      <p:grpSp>
        <p:nvGrpSpPr>
          <p:cNvPr id="16" name="object 16"/>
          <p:cNvGrpSpPr/>
          <p:nvPr/>
        </p:nvGrpSpPr>
        <p:grpSpPr>
          <a:xfrm>
            <a:off x="15729915" y="0"/>
            <a:ext cx="2559050" cy="1918970"/>
            <a:chOff x="15729915" y="0"/>
            <a:chExt cx="2559050" cy="1918970"/>
          </a:xfrm>
        </p:grpSpPr>
        <p:sp>
          <p:nvSpPr>
            <p:cNvPr id="17" name="object 17"/>
            <p:cNvSpPr/>
            <p:nvPr/>
          </p:nvSpPr>
          <p:spPr>
            <a:xfrm>
              <a:off x="15729915" y="0"/>
              <a:ext cx="2558415" cy="1918335"/>
            </a:xfrm>
            <a:custGeom>
              <a:avLst/>
              <a:gdLst/>
              <a:ahLst/>
              <a:cxnLst/>
              <a:rect l="l" t="t" r="r" b="b"/>
              <a:pathLst>
                <a:path w="2558415" h="1918335">
                  <a:moveTo>
                    <a:pt x="2558095" y="1463015"/>
                  </a:moveTo>
                  <a:lnTo>
                    <a:pt x="2250873" y="1463015"/>
                  </a:lnTo>
                  <a:lnTo>
                    <a:pt x="2306989" y="1468808"/>
                  </a:lnTo>
                  <a:lnTo>
                    <a:pt x="2366606" y="1479596"/>
                  </a:lnTo>
                  <a:lnTo>
                    <a:pt x="2407589" y="1486000"/>
                  </a:lnTo>
                  <a:lnTo>
                    <a:pt x="2408986" y="1486000"/>
                  </a:lnTo>
                  <a:lnTo>
                    <a:pt x="2416207" y="1498105"/>
                  </a:lnTo>
                  <a:lnTo>
                    <a:pt x="2440309" y="1561805"/>
                  </a:lnTo>
                  <a:lnTo>
                    <a:pt x="2456468" y="1609654"/>
                  </a:lnTo>
                  <a:lnTo>
                    <a:pt x="2474884" y="1665670"/>
                  </a:lnTo>
                  <a:lnTo>
                    <a:pt x="2495193" y="1727981"/>
                  </a:lnTo>
                  <a:lnTo>
                    <a:pt x="2517036" y="1794712"/>
                  </a:lnTo>
                  <a:lnTo>
                    <a:pt x="2540050" y="1863991"/>
                  </a:lnTo>
                  <a:lnTo>
                    <a:pt x="2558095" y="1917996"/>
                  </a:lnTo>
                  <a:lnTo>
                    <a:pt x="2558095" y="1463015"/>
                  </a:lnTo>
                  <a:close/>
                </a:path>
                <a:path w="2558415" h="1918335">
                  <a:moveTo>
                    <a:pt x="2558095" y="1289553"/>
                  </a:moveTo>
                  <a:lnTo>
                    <a:pt x="2085366" y="1289553"/>
                  </a:lnTo>
                  <a:lnTo>
                    <a:pt x="2100979" y="1290879"/>
                  </a:lnTo>
                  <a:lnTo>
                    <a:pt x="2116735" y="1295447"/>
                  </a:lnTo>
                  <a:lnTo>
                    <a:pt x="2131872" y="1303120"/>
                  </a:lnTo>
                  <a:lnTo>
                    <a:pt x="2145703" y="1335723"/>
                  </a:lnTo>
                  <a:lnTo>
                    <a:pt x="2176132" y="1383040"/>
                  </a:lnTo>
                  <a:lnTo>
                    <a:pt x="2206560" y="1432517"/>
                  </a:lnTo>
                  <a:lnTo>
                    <a:pt x="2220391" y="1471599"/>
                  </a:lnTo>
                  <a:lnTo>
                    <a:pt x="2250873" y="1463015"/>
                  </a:lnTo>
                  <a:lnTo>
                    <a:pt x="2558095" y="1463015"/>
                  </a:lnTo>
                  <a:lnTo>
                    <a:pt x="2558095" y="1289553"/>
                  </a:lnTo>
                  <a:close/>
                </a:path>
                <a:path w="2558415" h="1918335">
                  <a:moveTo>
                    <a:pt x="2558095" y="1250555"/>
                  </a:moveTo>
                  <a:lnTo>
                    <a:pt x="2018842" y="1250555"/>
                  </a:lnTo>
                  <a:lnTo>
                    <a:pt x="2028409" y="1250872"/>
                  </a:lnTo>
                  <a:lnTo>
                    <a:pt x="2038321" y="1253617"/>
                  </a:lnTo>
                  <a:lnTo>
                    <a:pt x="2070736" y="1284086"/>
                  </a:lnTo>
                  <a:lnTo>
                    <a:pt x="2070658" y="1291602"/>
                  </a:lnTo>
                  <a:lnTo>
                    <a:pt x="2085366" y="1289553"/>
                  </a:lnTo>
                  <a:lnTo>
                    <a:pt x="2558095" y="1289553"/>
                  </a:lnTo>
                  <a:lnTo>
                    <a:pt x="2558095" y="1250555"/>
                  </a:lnTo>
                  <a:close/>
                </a:path>
                <a:path w="2558415" h="1918335">
                  <a:moveTo>
                    <a:pt x="2558095" y="1223199"/>
                  </a:moveTo>
                  <a:lnTo>
                    <a:pt x="1903653" y="1223199"/>
                  </a:lnTo>
                  <a:lnTo>
                    <a:pt x="1902695" y="1230004"/>
                  </a:lnTo>
                  <a:lnTo>
                    <a:pt x="1934387" y="1260995"/>
                  </a:lnTo>
                  <a:lnTo>
                    <a:pt x="1953310" y="1264957"/>
                  </a:lnTo>
                  <a:lnTo>
                    <a:pt x="1970390" y="1262503"/>
                  </a:lnTo>
                  <a:lnTo>
                    <a:pt x="2001691" y="1253009"/>
                  </a:lnTo>
                  <a:lnTo>
                    <a:pt x="2018842" y="1250555"/>
                  </a:lnTo>
                  <a:lnTo>
                    <a:pt x="2558095" y="1250555"/>
                  </a:lnTo>
                  <a:lnTo>
                    <a:pt x="2558095" y="1223199"/>
                  </a:lnTo>
                  <a:close/>
                </a:path>
                <a:path w="2558415" h="1918335">
                  <a:moveTo>
                    <a:pt x="2558095" y="586256"/>
                  </a:moveTo>
                  <a:lnTo>
                    <a:pt x="1221195" y="586256"/>
                  </a:lnTo>
                  <a:lnTo>
                    <a:pt x="1225949" y="586729"/>
                  </a:lnTo>
                  <a:lnTo>
                    <a:pt x="1232180" y="589903"/>
                  </a:lnTo>
                  <a:lnTo>
                    <a:pt x="1278734" y="637218"/>
                  </a:lnTo>
                  <a:lnTo>
                    <a:pt x="1300911" y="677442"/>
                  </a:lnTo>
                  <a:lnTo>
                    <a:pt x="1304348" y="692926"/>
                  </a:lnTo>
                  <a:lnTo>
                    <a:pt x="1310404" y="708408"/>
                  </a:lnTo>
                  <a:lnTo>
                    <a:pt x="1337614" y="739367"/>
                  </a:lnTo>
                  <a:lnTo>
                    <a:pt x="1384267" y="749931"/>
                  </a:lnTo>
                  <a:lnTo>
                    <a:pt x="1398828" y="750162"/>
                  </a:lnTo>
                  <a:lnTo>
                    <a:pt x="1408188" y="751988"/>
                  </a:lnTo>
                  <a:lnTo>
                    <a:pt x="1466057" y="796326"/>
                  </a:lnTo>
                  <a:lnTo>
                    <a:pt x="1491141" y="825137"/>
                  </a:lnTo>
                  <a:lnTo>
                    <a:pt x="1516938" y="859598"/>
                  </a:lnTo>
                  <a:lnTo>
                    <a:pt x="1528944" y="883466"/>
                  </a:lnTo>
                  <a:lnTo>
                    <a:pt x="1557261" y="933857"/>
                  </a:lnTo>
                  <a:lnTo>
                    <a:pt x="1592055" y="988698"/>
                  </a:lnTo>
                  <a:lnTo>
                    <a:pt x="1623491" y="1025918"/>
                  </a:lnTo>
                  <a:lnTo>
                    <a:pt x="1629333" y="1030248"/>
                  </a:lnTo>
                  <a:lnTo>
                    <a:pt x="1627174" y="1038884"/>
                  </a:lnTo>
                  <a:lnTo>
                    <a:pt x="1629333" y="1044637"/>
                  </a:lnTo>
                  <a:lnTo>
                    <a:pt x="1634286" y="1048244"/>
                  </a:lnTo>
                  <a:lnTo>
                    <a:pt x="1658416" y="1055959"/>
                  </a:lnTo>
                  <a:lnTo>
                    <a:pt x="1693119" y="1057602"/>
                  </a:lnTo>
                  <a:lnTo>
                    <a:pt x="1729012" y="1059787"/>
                  </a:lnTo>
                  <a:lnTo>
                    <a:pt x="1756714" y="1069123"/>
                  </a:lnTo>
                  <a:lnTo>
                    <a:pt x="1762741" y="1073644"/>
                  </a:lnTo>
                  <a:lnTo>
                    <a:pt x="1775127" y="1081880"/>
                  </a:lnTo>
                  <a:lnTo>
                    <a:pt x="1781225" y="1086408"/>
                  </a:lnTo>
                  <a:lnTo>
                    <a:pt x="1782622" y="1087119"/>
                  </a:lnTo>
                  <a:lnTo>
                    <a:pt x="1784781" y="1089278"/>
                  </a:lnTo>
                  <a:lnTo>
                    <a:pt x="1786178" y="1091437"/>
                  </a:lnTo>
                  <a:lnTo>
                    <a:pt x="1793209" y="1109260"/>
                  </a:lnTo>
                  <a:lnTo>
                    <a:pt x="1788131" y="1126541"/>
                  </a:lnTo>
                  <a:lnTo>
                    <a:pt x="1778838" y="1144092"/>
                  </a:lnTo>
                  <a:lnTo>
                    <a:pt x="1773224" y="1162722"/>
                  </a:lnTo>
                  <a:lnTo>
                    <a:pt x="1798497" y="1205927"/>
                  </a:lnTo>
                  <a:lnTo>
                    <a:pt x="1846771" y="1225732"/>
                  </a:lnTo>
                  <a:lnTo>
                    <a:pt x="1866395" y="1226711"/>
                  </a:lnTo>
                  <a:lnTo>
                    <a:pt x="1885375" y="1225394"/>
                  </a:lnTo>
                  <a:lnTo>
                    <a:pt x="1903653" y="1223199"/>
                  </a:lnTo>
                  <a:lnTo>
                    <a:pt x="2558095" y="1223199"/>
                  </a:lnTo>
                  <a:lnTo>
                    <a:pt x="2558095" y="586256"/>
                  </a:lnTo>
                  <a:close/>
                </a:path>
                <a:path w="2558415" h="1918335">
                  <a:moveTo>
                    <a:pt x="2558095" y="534873"/>
                  </a:moveTo>
                  <a:lnTo>
                    <a:pt x="979812" y="534873"/>
                  </a:lnTo>
                  <a:lnTo>
                    <a:pt x="1024126" y="537636"/>
                  </a:lnTo>
                  <a:lnTo>
                    <a:pt x="1078121" y="546680"/>
                  </a:lnTo>
                  <a:lnTo>
                    <a:pt x="1133789" y="559743"/>
                  </a:lnTo>
                  <a:lnTo>
                    <a:pt x="1183120" y="574565"/>
                  </a:lnTo>
                  <a:lnTo>
                    <a:pt x="1218107" y="588885"/>
                  </a:lnTo>
                  <a:lnTo>
                    <a:pt x="1221195" y="586256"/>
                  </a:lnTo>
                  <a:lnTo>
                    <a:pt x="2558095" y="586256"/>
                  </a:lnTo>
                  <a:lnTo>
                    <a:pt x="2558095" y="534873"/>
                  </a:lnTo>
                  <a:close/>
                </a:path>
                <a:path w="2558415" h="1918335">
                  <a:moveTo>
                    <a:pt x="2558095" y="81291"/>
                  </a:moveTo>
                  <a:lnTo>
                    <a:pt x="153974" y="81291"/>
                  </a:lnTo>
                  <a:lnTo>
                    <a:pt x="160048" y="92231"/>
                  </a:lnTo>
                  <a:lnTo>
                    <a:pt x="220265" y="141131"/>
                  </a:lnTo>
                  <a:lnTo>
                    <a:pt x="262318" y="155912"/>
                  </a:lnTo>
                  <a:lnTo>
                    <a:pt x="308896" y="166462"/>
                  </a:lnTo>
                  <a:lnTo>
                    <a:pt x="406733" y="182627"/>
                  </a:lnTo>
                  <a:lnTo>
                    <a:pt x="453544" y="192121"/>
                  </a:lnTo>
                  <a:lnTo>
                    <a:pt x="495985" y="205142"/>
                  </a:lnTo>
                  <a:lnTo>
                    <a:pt x="599617" y="344093"/>
                  </a:lnTo>
                  <a:lnTo>
                    <a:pt x="612841" y="349722"/>
                  </a:lnTo>
                  <a:lnTo>
                    <a:pt x="651560" y="373620"/>
                  </a:lnTo>
                  <a:lnTo>
                    <a:pt x="677039" y="402594"/>
                  </a:lnTo>
                  <a:lnTo>
                    <a:pt x="681046" y="417149"/>
                  </a:lnTo>
                  <a:lnTo>
                    <a:pt x="676706" y="430491"/>
                  </a:lnTo>
                  <a:lnTo>
                    <a:pt x="718854" y="443899"/>
                  </a:lnTo>
                  <a:lnTo>
                    <a:pt x="739696" y="450029"/>
                  </a:lnTo>
                  <a:lnTo>
                    <a:pt x="760907" y="455688"/>
                  </a:lnTo>
                  <a:lnTo>
                    <a:pt x="766582" y="485345"/>
                  </a:lnTo>
                  <a:lnTo>
                    <a:pt x="795983" y="547628"/>
                  </a:lnTo>
                  <a:lnTo>
                    <a:pt x="827032" y="577823"/>
                  </a:lnTo>
                  <a:lnTo>
                    <a:pt x="855268" y="586726"/>
                  </a:lnTo>
                  <a:lnTo>
                    <a:pt x="883819" y="581859"/>
                  </a:lnTo>
                  <a:lnTo>
                    <a:pt x="908799" y="570442"/>
                  </a:lnTo>
                  <a:lnTo>
                    <a:pt x="931492" y="555647"/>
                  </a:lnTo>
                  <a:lnTo>
                    <a:pt x="953185" y="540651"/>
                  </a:lnTo>
                  <a:lnTo>
                    <a:pt x="979812" y="534873"/>
                  </a:lnTo>
                  <a:lnTo>
                    <a:pt x="2558095" y="534873"/>
                  </a:lnTo>
                  <a:lnTo>
                    <a:pt x="2558095" y="81291"/>
                  </a:lnTo>
                  <a:close/>
                </a:path>
                <a:path w="2558415" h="1918335">
                  <a:moveTo>
                    <a:pt x="2558095" y="0"/>
                  </a:moveTo>
                  <a:lnTo>
                    <a:pt x="0" y="0"/>
                  </a:lnTo>
                  <a:lnTo>
                    <a:pt x="4844" y="17491"/>
                  </a:lnTo>
                  <a:lnTo>
                    <a:pt x="23672" y="56819"/>
                  </a:lnTo>
                  <a:lnTo>
                    <a:pt x="59280" y="88955"/>
                  </a:lnTo>
                  <a:lnTo>
                    <a:pt x="105714" y="105053"/>
                  </a:lnTo>
                  <a:lnTo>
                    <a:pt x="129320" y="92639"/>
                  </a:lnTo>
                  <a:lnTo>
                    <a:pt x="141594" y="86629"/>
                  </a:lnTo>
                  <a:lnTo>
                    <a:pt x="153974" y="81291"/>
                  </a:lnTo>
                  <a:lnTo>
                    <a:pt x="2558095" y="81291"/>
                  </a:lnTo>
                  <a:lnTo>
                    <a:pt x="2558095" y="0"/>
                  </a:lnTo>
                  <a:close/>
                </a:path>
              </a:pathLst>
            </a:custGeom>
            <a:solidFill>
              <a:srgbClr val="FCFDFC"/>
            </a:solidFill>
          </p:spPr>
          <p:txBody>
            <a:bodyPr wrap="square" lIns="0" tIns="0" rIns="0" bIns="0" rtlCol="0"/>
            <a:lstStyle/>
            <a:p>
              <a:endParaRPr/>
            </a:p>
          </p:txBody>
        </p:sp>
        <p:sp>
          <p:nvSpPr>
            <p:cNvPr id="18" name="object 18"/>
            <p:cNvSpPr/>
            <p:nvPr/>
          </p:nvSpPr>
          <p:spPr>
            <a:xfrm>
              <a:off x="15770865" y="0"/>
              <a:ext cx="2517140" cy="1633220"/>
            </a:xfrm>
            <a:custGeom>
              <a:avLst/>
              <a:gdLst/>
              <a:ahLst/>
              <a:cxnLst/>
              <a:rect l="l" t="t" r="r" b="b"/>
              <a:pathLst>
                <a:path w="2517140" h="1633220">
                  <a:moveTo>
                    <a:pt x="2442966" y="1408962"/>
                  </a:moveTo>
                  <a:lnTo>
                    <a:pt x="2454450" y="1440859"/>
                  </a:lnTo>
                  <a:lnTo>
                    <a:pt x="2467767" y="1480236"/>
                  </a:lnTo>
                  <a:lnTo>
                    <a:pt x="2482728" y="1525937"/>
                  </a:lnTo>
                  <a:lnTo>
                    <a:pt x="2517146" y="1632653"/>
                  </a:lnTo>
                  <a:lnTo>
                    <a:pt x="2517146" y="1468359"/>
                  </a:lnTo>
                  <a:lnTo>
                    <a:pt x="2442966" y="1408962"/>
                  </a:lnTo>
                  <a:close/>
                </a:path>
                <a:path w="2517140" h="1633220">
                  <a:moveTo>
                    <a:pt x="2517146" y="1369364"/>
                  </a:moveTo>
                  <a:lnTo>
                    <a:pt x="2423535" y="1369364"/>
                  </a:lnTo>
                  <a:lnTo>
                    <a:pt x="2424932" y="1370799"/>
                  </a:lnTo>
                  <a:lnTo>
                    <a:pt x="2426456" y="1371523"/>
                  </a:lnTo>
                  <a:lnTo>
                    <a:pt x="2430012" y="1376552"/>
                  </a:lnTo>
                  <a:lnTo>
                    <a:pt x="2432171" y="1380883"/>
                  </a:lnTo>
                  <a:lnTo>
                    <a:pt x="2517146" y="1448914"/>
                  </a:lnTo>
                  <a:lnTo>
                    <a:pt x="2517146" y="1369364"/>
                  </a:lnTo>
                  <a:close/>
                </a:path>
                <a:path w="2517140" h="1633220">
                  <a:moveTo>
                    <a:pt x="1239351" y="0"/>
                  </a:moveTo>
                  <a:lnTo>
                    <a:pt x="707056" y="0"/>
                  </a:lnTo>
                  <a:lnTo>
                    <a:pt x="2417058" y="1368640"/>
                  </a:lnTo>
                  <a:lnTo>
                    <a:pt x="2418455" y="1370075"/>
                  </a:lnTo>
                  <a:lnTo>
                    <a:pt x="2421376" y="1369364"/>
                  </a:lnTo>
                  <a:lnTo>
                    <a:pt x="2517146" y="1369364"/>
                  </a:lnTo>
                  <a:lnTo>
                    <a:pt x="2517146" y="1023033"/>
                  </a:lnTo>
                  <a:lnTo>
                    <a:pt x="1239351" y="0"/>
                  </a:lnTo>
                  <a:close/>
                </a:path>
                <a:path w="2517140" h="1633220">
                  <a:moveTo>
                    <a:pt x="2352309" y="1336242"/>
                  </a:moveTo>
                  <a:lnTo>
                    <a:pt x="2270786" y="1336242"/>
                  </a:lnTo>
                  <a:lnTo>
                    <a:pt x="2295734" y="1336261"/>
                  </a:lnTo>
                  <a:lnTo>
                    <a:pt x="2321300" y="1341271"/>
                  </a:lnTo>
                  <a:lnTo>
                    <a:pt x="2337364" y="1346261"/>
                  </a:lnTo>
                  <a:lnTo>
                    <a:pt x="2353225" y="1351449"/>
                  </a:lnTo>
                  <a:lnTo>
                    <a:pt x="2384673" y="1362150"/>
                  </a:lnTo>
                  <a:lnTo>
                    <a:pt x="2352309" y="1336242"/>
                  </a:lnTo>
                  <a:close/>
                </a:path>
                <a:path w="2517140" h="1633220">
                  <a:moveTo>
                    <a:pt x="2248623" y="1253239"/>
                  </a:moveTo>
                  <a:lnTo>
                    <a:pt x="2072815" y="1253239"/>
                  </a:lnTo>
                  <a:lnTo>
                    <a:pt x="2088271" y="1254702"/>
                  </a:lnTo>
                  <a:lnTo>
                    <a:pt x="2104132" y="1259136"/>
                  </a:lnTo>
                  <a:lnTo>
                    <a:pt x="2119624" y="1266405"/>
                  </a:lnTo>
                  <a:lnTo>
                    <a:pt x="2120386" y="1271447"/>
                  </a:lnTo>
                  <a:lnTo>
                    <a:pt x="2123307" y="1276476"/>
                  </a:lnTo>
                  <a:lnTo>
                    <a:pt x="2160252" y="1299655"/>
                  </a:lnTo>
                  <a:lnTo>
                    <a:pt x="2198333" y="1317787"/>
                  </a:lnTo>
                  <a:lnTo>
                    <a:pt x="2209909" y="1324122"/>
                  </a:lnTo>
                  <a:lnTo>
                    <a:pt x="2234940" y="1357121"/>
                  </a:lnTo>
                  <a:lnTo>
                    <a:pt x="2249506" y="1342700"/>
                  </a:lnTo>
                  <a:lnTo>
                    <a:pt x="2270786" y="1336242"/>
                  </a:lnTo>
                  <a:lnTo>
                    <a:pt x="2352309" y="1336242"/>
                  </a:lnTo>
                  <a:lnTo>
                    <a:pt x="2248623" y="1253239"/>
                  </a:lnTo>
                  <a:close/>
                </a:path>
                <a:path w="2517140" h="1633220">
                  <a:moveTo>
                    <a:pt x="2199406" y="1213839"/>
                  </a:moveTo>
                  <a:lnTo>
                    <a:pt x="2006594" y="1213839"/>
                  </a:lnTo>
                  <a:lnTo>
                    <a:pt x="2015693" y="1214987"/>
                  </a:lnTo>
                  <a:lnTo>
                    <a:pt x="2025946" y="1218159"/>
                  </a:lnTo>
                  <a:lnTo>
                    <a:pt x="2056251" y="1241378"/>
                  </a:lnTo>
                  <a:lnTo>
                    <a:pt x="2058716" y="1248198"/>
                  </a:lnTo>
                  <a:lnTo>
                    <a:pt x="2058537" y="1254886"/>
                  </a:lnTo>
                  <a:lnTo>
                    <a:pt x="2072815" y="1253239"/>
                  </a:lnTo>
                  <a:lnTo>
                    <a:pt x="2248623" y="1253239"/>
                  </a:lnTo>
                  <a:lnTo>
                    <a:pt x="2199406" y="1213839"/>
                  </a:lnTo>
                  <a:close/>
                </a:path>
                <a:path w="2517140" h="1633220">
                  <a:moveTo>
                    <a:pt x="2166122" y="1187195"/>
                  </a:moveTo>
                  <a:lnTo>
                    <a:pt x="1891405" y="1187195"/>
                  </a:lnTo>
                  <a:lnTo>
                    <a:pt x="1890959" y="1194118"/>
                  </a:lnTo>
                  <a:lnTo>
                    <a:pt x="1922568" y="1225001"/>
                  </a:lnTo>
                  <a:lnTo>
                    <a:pt x="1941062" y="1228241"/>
                  </a:lnTo>
                  <a:lnTo>
                    <a:pt x="1957713" y="1226698"/>
                  </a:lnTo>
                  <a:lnTo>
                    <a:pt x="1973590" y="1221850"/>
                  </a:lnTo>
                  <a:lnTo>
                    <a:pt x="1989586" y="1216597"/>
                  </a:lnTo>
                  <a:lnTo>
                    <a:pt x="2006594" y="1213839"/>
                  </a:lnTo>
                  <a:lnTo>
                    <a:pt x="2199406" y="1213839"/>
                  </a:lnTo>
                  <a:lnTo>
                    <a:pt x="2166122" y="1187195"/>
                  </a:lnTo>
                  <a:close/>
                </a:path>
                <a:path w="2517140" h="1633220">
                  <a:moveTo>
                    <a:pt x="1669669" y="789774"/>
                  </a:moveTo>
                  <a:lnTo>
                    <a:pt x="1512691" y="789774"/>
                  </a:lnTo>
                  <a:lnTo>
                    <a:pt x="1509056" y="802145"/>
                  </a:lnTo>
                  <a:lnTo>
                    <a:pt x="1505992" y="812086"/>
                  </a:lnTo>
                  <a:lnTo>
                    <a:pt x="1504119" y="819329"/>
                  </a:lnTo>
                  <a:lnTo>
                    <a:pt x="1504055" y="823607"/>
                  </a:lnTo>
                  <a:lnTo>
                    <a:pt x="1503420" y="829372"/>
                  </a:lnTo>
                  <a:lnTo>
                    <a:pt x="1516777" y="875323"/>
                  </a:lnTo>
                  <a:lnTo>
                    <a:pt x="1541631" y="916575"/>
                  </a:lnTo>
                  <a:lnTo>
                    <a:pt x="1572558" y="955263"/>
                  </a:lnTo>
                  <a:lnTo>
                    <a:pt x="1602734" y="984160"/>
                  </a:lnTo>
                  <a:lnTo>
                    <a:pt x="1617085" y="994244"/>
                  </a:lnTo>
                  <a:lnTo>
                    <a:pt x="1614291" y="1002880"/>
                  </a:lnTo>
                  <a:lnTo>
                    <a:pt x="1616450" y="1009369"/>
                  </a:lnTo>
                  <a:lnTo>
                    <a:pt x="1620768" y="1012240"/>
                  </a:lnTo>
                  <a:lnTo>
                    <a:pt x="1644724" y="1019756"/>
                  </a:lnTo>
                  <a:lnTo>
                    <a:pt x="1679919" y="1021603"/>
                  </a:lnTo>
                  <a:lnTo>
                    <a:pt x="1716495" y="1023988"/>
                  </a:lnTo>
                  <a:lnTo>
                    <a:pt x="1744593" y="1033118"/>
                  </a:lnTo>
                  <a:lnTo>
                    <a:pt x="1750007" y="1037318"/>
                  </a:lnTo>
                  <a:lnTo>
                    <a:pt x="1756087" y="1041315"/>
                  </a:lnTo>
                  <a:lnTo>
                    <a:pt x="1762167" y="1045175"/>
                  </a:lnTo>
                  <a:lnTo>
                    <a:pt x="1767580" y="1048968"/>
                  </a:lnTo>
                  <a:lnTo>
                    <a:pt x="1770501" y="1051114"/>
                  </a:lnTo>
                  <a:lnTo>
                    <a:pt x="1771263" y="1052562"/>
                  </a:lnTo>
                  <a:lnTo>
                    <a:pt x="1774057" y="1054721"/>
                  </a:lnTo>
                  <a:lnTo>
                    <a:pt x="1780659" y="1072957"/>
                  </a:lnTo>
                  <a:lnTo>
                    <a:pt x="1775438" y="1090453"/>
                  </a:lnTo>
                  <a:lnTo>
                    <a:pt x="1766289" y="1108081"/>
                  </a:lnTo>
                  <a:lnTo>
                    <a:pt x="1761103" y="1126717"/>
                  </a:lnTo>
                  <a:lnTo>
                    <a:pt x="1787011" y="1169923"/>
                  </a:lnTo>
                  <a:lnTo>
                    <a:pt x="1834559" y="1189322"/>
                  </a:lnTo>
                  <a:lnTo>
                    <a:pt x="1854020" y="1190168"/>
                  </a:lnTo>
                  <a:lnTo>
                    <a:pt x="1872933" y="1188988"/>
                  </a:lnTo>
                  <a:lnTo>
                    <a:pt x="1891405" y="1187195"/>
                  </a:lnTo>
                  <a:lnTo>
                    <a:pt x="2166122" y="1187195"/>
                  </a:lnTo>
                  <a:lnTo>
                    <a:pt x="1669669" y="789774"/>
                  </a:lnTo>
                  <a:close/>
                </a:path>
                <a:path w="2517140" h="1633220">
                  <a:moveTo>
                    <a:pt x="1797016" y="0"/>
                  </a:moveTo>
                  <a:lnTo>
                    <a:pt x="1264670" y="0"/>
                  </a:lnTo>
                  <a:lnTo>
                    <a:pt x="2517146" y="1002765"/>
                  </a:lnTo>
                  <a:lnTo>
                    <a:pt x="2517146" y="576474"/>
                  </a:lnTo>
                  <a:lnTo>
                    <a:pt x="1797016" y="0"/>
                  </a:lnTo>
                  <a:close/>
                </a:path>
                <a:path w="2517140" h="1633220">
                  <a:moveTo>
                    <a:pt x="1576115" y="714882"/>
                  </a:moveTo>
                  <a:lnTo>
                    <a:pt x="1385945" y="714882"/>
                  </a:lnTo>
                  <a:lnTo>
                    <a:pt x="1404402" y="718089"/>
                  </a:lnTo>
                  <a:lnTo>
                    <a:pt x="1422728" y="724335"/>
                  </a:lnTo>
                  <a:lnTo>
                    <a:pt x="1457319" y="745133"/>
                  </a:lnTo>
                  <a:lnTo>
                    <a:pt x="1490716" y="783295"/>
                  </a:lnTo>
                  <a:lnTo>
                    <a:pt x="1498340" y="798410"/>
                  </a:lnTo>
                  <a:lnTo>
                    <a:pt x="1512691" y="789774"/>
                  </a:lnTo>
                  <a:lnTo>
                    <a:pt x="1669669" y="789774"/>
                  </a:lnTo>
                  <a:lnTo>
                    <a:pt x="1576115" y="714882"/>
                  </a:lnTo>
                  <a:close/>
                </a:path>
                <a:path w="2517140" h="1633220">
                  <a:moveTo>
                    <a:pt x="1289361" y="485329"/>
                  </a:moveTo>
                  <a:lnTo>
                    <a:pt x="1157147" y="485329"/>
                  </a:lnTo>
                  <a:lnTo>
                    <a:pt x="1174332" y="489174"/>
                  </a:lnTo>
                  <a:lnTo>
                    <a:pt x="1194231" y="498958"/>
                  </a:lnTo>
                  <a:lnTo>
                    <a:pt x="1228102" y="525922"/>
                  </a:lnTo>
                  <a:lnTo>
                    <a:pt x="1230497" y="530567"/>
                  </a:lnTo>
                  <a:lnTo>
                    <a:pt x="1248176" y="550210"/>
                  </a:lnTo>
                  <a:lnTo>
                    <a:pt x="1271915" y="574850"/>
                  </a:lnTo>
                  <a:lnTo>
                    <a:pt x="1293487" y="600031"/>
                  </a:lnTo>
                  <a:lnTo>
                    <a:pt x="1304665" y="621296"/>
                  </a:lnTo>
                  <a:lnTo>
                    <a:pt x="1302308" y="647372"/>
                  </a:lnTo>
                  <a:lnTo>
                    <a:pt x="1294474" y="683573"/>
                  </a:lnTo>
                  <a:lnTo>
                    <a:pt x="1289735" y="718693"/>
                  </a:lnTo>
                  <a:lnTo>
                    <a:pt x="1296664" y="741526"/>
                  </a:lnTo>
                  <a:lnTo>
                    <a:pt x="1299585" y="741526"/>
                  </a:lnTo>
                  <a:lnTo>
                    <a:pt x="1318276" y="741721"/>
                  </a:lnTo>
                  <a:lnTo>
                    <a:pt x="1342527" y="731719"/>
                  </a:lnTo>
                  <a:lnTo>
                    <a:pt x="1366897" y="719959"/>
                  </a:lnTo>
                  <a:lnTo>
                    <a:pt x="1385945" y="714882"/>
                  </a:lnTo>
                  <a:lnTo>
                    <a:pt x="1576115" y="714882"/>
                  </a:lnTo>
                  <a:lnTo>
                    <a:pt x="1289361" y="485329"/>
                  </a:lnTo>
                  <a:close/>
                </a:path>
                <a:path w="2517140" h="1633220">
                  <a:moveTo>
                    <a:pt x="2354817" y="0"/>
                  </a:moveTo>
                  <a:lnTo>
                    <a:pt x="1822029" y="0"/>
                  </a:lnTo>
                  <a:lnTo>
                    <a:pt x="2517146" y="556528"/>
                  </a:lnTo>
                  <a:lnTo>
                    <a:pt x="2517146" y="129964"/>
                  </a:lnTo>
                  <a:lnTo>
                    <a:pt x="2354817" y="0"/>
                  </a:lnTo>
                  <a:close/>
                </a:path>
                <a:path w="2517140" h="1633220">
                  <a:moveTo>
                    <a:pt x="1274073" y="473091"/>
                  </a:moveTo>
                  <a:lnTo>
                    <a:pt x="980726" y="473091"/>
                  </a:lnTo>
                  <a:lnTo>
                    <a:pt x="1044826" y="474146"/>
                  </a:lnTo>
                  <a:lnTo>
                    <a:pt x="1104001" y="479212"/>
                  </a:lnTo>
                  <a:lnTo>
                    <a:pt x="1146296" y="490257"/>
                  </a:lnTo>
                  <a:lnTo>
                    <a:pt x="1157147" y="485329"/>
                  </a:lnTo>
                  <a:lnTo>
                    <a:pt x="1289361" y="485329"/>
                  </a:lnTo>
                  <a:lnTo>
                    <a:pt x="1274073" y="473091"/>
                  </a:lnTo>
                  <a:close/>
                </a:path>
                <a:path w="2517140" h="1633220">
                  <a:moveTo>
                    <a:pt x="786868" y="83073"/>
                  </a:moveTo>
                  <a:lnTo>
                    <a:pt x="431441" y="83073"/>
                  </a:lnTo>
                  <a:lnTo>
                    <a:pt x="482598" y="84502"/>
                  </a:lnTo>
                  <a:lnTo>
                    <a:pt x="526282" y="94258"/>
                  </a:lnTo>
                  <a:lnTo>
                    <a:pt x="629279" y="231774"/>
                  </a:lnTo>
                  <a:lnTo>
                    <a:pt x="642460" y="238132"/>
                  </a:lnTo>
                  <a:lnTo>
                    <a:pt x="655854" y="245364"/>
                  </a:lnTo>
                  <a:lnTo>
                    <a:pt x="696306" y="276486"/>
                  </a:lnTo>
                  <a:lnTo>
                    <a:pt x="711200" y="305870"/>
                  </a:lnTo>
                  <a:lnTo>
                    <a:pt x="707003" y="319620"/>
                  </a:lnTo>
                  <a:lnTo>
                    <a:pt x="727675" y="325475"/>
                  </a:lnTo>
                  <a:lnTo>
                    <a:pt x="769208" y="338547"/>
                  </a:lnTo>
                  <a:lnTo>
                    <a:pt x="789807" y="344817"/>
                  </a:lnTo>
                  <a:lnTo>
                    <a:pt x="795965" y="374548"/>
                  </a:lnTo>
                  <a:lnTo>
                    <a:pt x="824758" y="435635"/>
                  </a:lnTo>
                  <a:lnTo>
                    <a:pt x="855633" y="465616"/>
                  </a:lnTo>
                  <a:lnTo>
                    <a:pt x="885565" y="475131"/>
                  </a:lnTo>
                  <a:lnTo>
                    <a:pt x="923654" y="474076"/>
                  </a:lnTo>
                  <a:lnTo>
                    <a:pt x="980726" y="473091"/>
                  </a:lnTo>
                  <a:lnTo>
                    <a:pt x="1274073" y="473091"/>
                  </a:lnTo>
                  <a:lnTo>
                    <a:pt x="786868" y="83073"/>
                  </a:lnTo>
                  <a:close/>
                </a:path>
                <a:path w="2517140" h="1633220">
                  <a:moveTo>
                    <a:pt x="2517146" y="0"/>
                  </a:moveTo>
                  <a:lnTo>
                    <a:pt x="2380142" y="0"/>
                  </a:lnTo>
                  <a:lnTo>
                    <a:pt x="2517146" y="109688"/>
                  </a:lnTo>
                  <a:lnTo>
                    <a:pt x="2517146" y="0"/>
                  </a:lnTo>
                  <a:close/>
                </a:path>
                <a:path w="2517140" h="1633220">
                  <a:moveTo>
                    <a:pt x="180732" y="44576"/>
                  </a:moveTo>
                  <a:lnTo>
                    <a:pt x="141853" y="44576"/>
                  </a:lnTo>
                  <a:lnTo>
                    <a:pt x="146026" y="52161"/>
                  </a:lnTo>
                  <a:lnTo>
                    <a:pt x="177755" y="79676"/>
                  </a:lnTo>
                  <a:lnTo>
                    <a:pt x="218411" y="91649"/>
                  </a:lnTo>
                  <a:lnTo>
                    <a:pt x="242691" y="94258"/>
                  </a:lnTo>
                  <a:lnTo>
                    <a:pt x="180732" y="44576"/>
                  </a:lnTo>
                  <a:close/>
                </a:path>
                <a:path w="2517140" h="1633220">
                  <a:moveTo>
                    <a:pt x="683094" y="0"/>
                  </a:moveTo>
                  <a:lnTo>
                    <a:pt x="149845" y="0"/>
                  </a:lnTo>
                  <a:lnTo>
                    <a:pt x="265678" y="92823"/>
                  </a:lnTo>
                  <a:lnTo>
                    <a:pt x="319725" y="90827"/>
                  </a:lnTo>
                  <a:lnTo>
                    <a:pt x="376065" y="86379"/>
                  </a:lnTo>
                  <a:lnTo>
                    <a:pt x="431441" y="83073"/>
                  </a:lnTo>
                  <a:lnTo>
                    <a:pt x="786868" y="83073"/>
                  </a:lnTo>
                  <a:lnTo>
                    <a:pt x="683094" y="0"/>
                  </a:lnTo>
                  <a:close/>
                </a:path>
                <a:path w="2517140" h="1633220">
                  <a:moveTo>
                    <a:pt x="125140" y="0"/>
                  </a:moveTo>
                  <a:lnTo>
                    <a:pt x="0" y="0"/>
                  </a:lnTo>
                  <a:lnTo>
                    <a:pt x="328" y="844"/>
                  </a:lnTo>
                  <a:lnTo>
                    <a:pt x="27053" y="37412"/>
                  </a:lnTo>
                  <a:lnTo>
                    <a:pt x="62415" y="60597"/>
                  </a:lnTo>
                  <a:lnTo>
                    <a:pt x="93593" y="68337"/>
                  </a:lnTo>
                  <a:lnTo>
                    <a:pt x="105509" y="62499"/>
                  </a:lnTo>
                  <a:lnTo>
                    <a:pt x="117485" y="56190"/>
                  </a:lnTo>
                  <a:lnTo>
                    <a:pt x="129580" y="50014"/>
                  </a:lnTo>
                  <a:lnTo>
                    <a:pt x="141853" y="44576"/>
                  </a:lnTo>
                  <a:lnTo>
                    <a:pt x="180732" y="44576"/>
                  </a:lnTo>
                  <a:lnTo>
                    <a:pt x="125140" y="0"/>
                  </a:lnTo>
                  <a:close/>
                </a:path>
              </a:pathLst>
            </a:custGeom>
            <a:solidFill>
              <a:srgbClr val="E0CEBD"/>
            </a:solidFill>
          </p:spPr>
          <p:txBody>
            <a:bodyPr wrap="square" lIns="0" tIns="0" rIns="0" bIns="0" rtlCol="0"/>
            <a:lstStyle/>
            <a:p>
              <a:endParaRPr/>
            </a:p>
          </p:txBody>
        </p:sp>
        <p:pic>
          <p:nvPicPr>
            <p:cNvPr id="19" name="object 19"/>
            <p:cNvPicPr/>
            <p:nvPr/>
          </p:nvPicPr>
          <p:blipFill>
            <a:blip r:embed="rId4" cstate="print"/>
            <a:stretch>
              <a:fillRect/>
            </a:stretch>
          </p:blipFill>
          <p:spPr>
            <a:xfrm>
              <a:off x="18124785" y="0"/>
              <a:ext cx="163587" cy="131105"/>
            </a:xfrm>
            <a:prstGeom prst="rect">
              <a:avLst/>
            </a:prstGeom>
          </p:spPr>
        </p:pic>
        <p:sp>
          <p:nvSpPr>
            <p:cNvPr id="20" name="object 20"/>
            <p:cNvSpPr/>
            <p:nvPr/>
          </p:nvSpPr>
          <p:spPr>
            <a:xfrm>
              <a:off x="17569461" y="0"/>
              <a:ext cx="718820" cy="575310"/>
            </a:xfrm>
            <a:custGeom>
              <a:avLst/>
              <a:gdLst/>
              <a:ahLst/>
              <a:cxnLst/>
              <a:rect l="l" t="t" r="r" b="b"/>
              <a:pathLst>
                <a:path w="718819" h="575310">
                  <a:moveTo>
                    <a:pt x="26139" y="0"/>
                  </a:moveTo>
                  <a:lnTo>
                    <a:pt x="0" y="0"/>
                  </a:lnTo>
                  <a:lnTo>
                    <a:pt x="718550" y="575265"/>
                  </a:lnTo>
                  <a:lnTo>
                    <a:pt x="718550" y="554325"/>
                  </a:lnTo>
                  <a:lnTo>
                    <a:pt x="26139" y="0"/>
                  </a:lnTo>
                  <a:close/>
                </a:path>
              </a:pathLst>
            </a:custGeom>
            <a:solidFill>
              <a:srgbClr val="4C2A13">
                <a:alpha val="38819"/>
              </a:srgbClr>
            </a:solidFill>
          </p:spPr>
          <p:txBody>
            <a:bodyPr wrap="square" lIns="0" tIns="0" rIns="0" bIns="0" rtlCol="0"/>
            <a:lstStyle/>
            <a:p>
              <a:endParaRPr/>
            </a:p>
          </p:txBody>
        </p:sp>
        <p:sp>
          <p:nvSpPr>
            <p:cNvPr id="21" name="object 21"/>
            <p:cNvSpPr/>
            <p:nvPr/>
          </p:nvSpPr>
          <p:spPr>
            <a:xfrm>
              <a:off x="17569458" y="0"/>
              <a:ext cx="718820" cy="575310"/>
            </a:xfrm>
            <a:custGeom>
              <a:avLst/>
              <a:gdLst/>
              <a:ahLst/>
              <a:cxnLst/>
              <a:rect l="l" t="t" r="r" b="b"/>
              <a:pathLst>
                <a:path w="718819" h="575310">
                  <a:moveTo>
                    <a:pt x="0" y="0"/>
                  </a:moveTo>
                  <a:lnTo>
                    <a:pt x="718554" y="575277"/>
                  </a:lnTo>
                </a:path>
                <a:path w="718819" h="575310">
                  <a:moveTo>
                    <a:pt x="718554" y="554288"/>
                  </a:moveTo>
                  <a:lnTo>
                    <a:pt x="26181" y="0"/>
                  </a:lnTo>
                </a:path>
              </a:pathLst>
            </a:custGeom>
            <a:ln w="3175">
              <a:solidFill>
                <a:srgbClr val="FFFFFF"/>
              </a:solidFill>
            </a:ln>
          </p:spPr>
          <p:txBody>
            <a:bodyPr wrap="square" lIns="0" tIns="0" rIns="0" bIns="0" rtlCol="0"/>
            <a:lstStyle/>
            <a:p>
              <a:endParaRPr/>
            </a:p>
          </p:txBody>
        </p:sp>
        <p:sp>
          <p:nvSpPr>
            <p:cNvPr id="22" name="object 22"/>
            <p:cNvSpPr/>
            <p:nvPr/>
          </p:nvSpPr>
          <p:spPr>
            <a:xfrm>
              <a:off x="17011242" y="0"/>
              <a:ext cx="1276985" cy="1022350"/>
            </a:xfrm>
            <a:custGeom>
              <a:avLst/>
              <a:gdLst/>
              <a:ahLst/>
              <a:cxnLst/>
              <a:rect l="l" t="t" r="r" b="b"/>
              <a:pathLst>
                <a:path w="1276984" h="1022350">
                  <a:moveTo>
                    <a:pt x="26975" y="0"/>
                  </a:moveTo>
                  <a:lnTo>
                    <a:pt x="0" y="0"/>
                  </a:lnTo>
                  <a:lnTo>
                    <a:pt x="1276769" y="1022146"/>
                  </a:lnTo>
                  <a:lnTo>
                    <a:pt x="1276769" y="1000550"/>
                  </a:lnTo>
                  <a:lnTo>
                    <a:pt x="26975" y="0"/>
                  </a:lnTo>
                  <a:close/>
                </a:path>
              </a:pathLst>
            </a:custGeom>
            <a:solidFill>
              <a:srgbClr val="4C2A13">
                <a:alpha val="38819"/>
              </a:srgbClr>
            </a:solidFill>
          </p:spPr>
          <p:txBody>
            <a:bodyPr wrap="square" lIns="0" tIns="0" rIns="0" bIns="0" rtlCol="0"/>
            <a:lstStyle/>
            <a:p>
              <a:endParaRPr/>
            </a:p>
          </p:txBody>
        </p:sp>
        <p:sp>
          <p:nvSpPr>
            <p:cNvPr id="23" name="object 23"/>
            <p:cNvSpPr/>
            <p:nvPr/>
          </p:nvSpPr>
          <p:spPr>
            <a:xfrm>
              <a:off x="17011278" y="0"/>
              <a:ext cx="1276985" cy="1022350"/>
            </a:xfrm>
            <a:custGeom>
              <a:avLst/>
              <a:gdLst/>
              <a:ahLst/>
              <a:cxnLst/>
              <a:rect l="l" t="t" r="r" b="b"/>
              <a:pathLst>
                <a:path w="1276984" h="1022350">
                  <a:moveTo>
                    <a:pt x="0" y="0"/>
                  </a:moveTo>
                  <a:lnTo>
                    <a:pt x="1276734" y="1022106"/>
                  </a:lnTo>
                </a:path>
                <a:path w="1276984" h="1022350">
                  <a:moveTo>
                    <a:pt x="1276734" y="1000505"/>
                  </a:moveTo>
                  <a:lnTo>
                    <a:pt x="26986" y="0"/>
                  </a:lnTo>
                </a:path>
              </a:pathLst>
            </a:custGeom>
            <a:ln w="3175">
              <a:solidFill>
                <a:srgbClr val="FFFFFF"/>
              </a:solidFill>
            </a:ln>
          </p:spPr>
          <p:txBody>
            <a:bodyPr wrap="square" lIns="0" tIns="0" rIns="0" bIns="0" rtlCol="0"/>
            <a:lstStyle/>
            <a:p>
              <a:endParaRPr/>
            </a:p>
          </p:txBody>
        </p:sp>
        <p:pic>
          <p:nvPicPr>
            <p:cNvPr id="24" name="object 24"/>
            <p:cNvPicPr/>
            <p:nvPr/>
          </p:nvPicPr>
          <p:blipFill>
            <a:blip r:embed="rId5" cstate="print"/>
            <a:stretch>
              <a:fillRect/>
            </a:stretch>
          </p:blipFill>
          <p:spPr>
            <a:xfrm>
              <a:off x="18201969" y="1378351"/>
              <a:ext cx="86402" cy="88433"/>
            </a:xfrm>
            <a:prstGeom prst="rect">
              <a:avLst/>
            </a:prstGeom>
          </p:spPr>
        </p:pic>
        <p:sp>
          <p:nvSpPr>
            <p:cNvPr id="25" name="object 25"/>
            <p:cNvSpPr/>
            <p:nvPr/>
          </p:nvSpPr>
          <p:spPr>
            <a:xfrm>
              <a:off x="16454774" y="0"/>
              <a:ext cx="1735455" cy="1373505"/>
            </a:xfrm>
            <a:custGeom>
              <a:avLst/>
              <a:gdLst/>
              <a:ahLst/>
              <a:cxnLst/>
              <a:rect l="l" t="t" r="r" b="b"/>
              <a:pathLst>
                <a:path w="1735455" h="1373505">
                  <a:moveTo>
                    <a:pt x="26808" y="0"/>
                  </a:moveTo>
                  <a:lnTo>
                    <a:pt x="0" y="0"/>
                  </a:lnTo>
                  <a:lnTo>
                    <a:pt x="1705082" y="1365033"/>
                  </a:lnTo>
                  <a:lnTo>
                    <a:pt x="1705717" y="1363598"/>
                  </a:lnTo>
                  <a:lnTo>
                    <a:pt x="1712194" y="1369364"/>
                  </a:lnTo>
                  <a:lnTo>
                    <a:pt x="1715115" y="1366481"/>
                  </a:lnTo>
                  <a:lnTo>
                    <a:pt x="1718671" y="1369364"/>
                  </a:lnTo>
                  <a:lnTo>
                    <a:pt x="1720957" y="1367192"/>
                  </a:lnTo>
                  <a:lnTo>
                    <a:pt x="1725910" y="1371523"/>
                  </a:lnTo>
                  <a:lnTo>
                    <a:pt x="1727434" y="1370075"/>
                  </a:lnTo>
                  <a:lnTo>
                    <a:pt x="1731752" y="1372958"/>
                  </a:lnTo>
                  <a:lnTo>
                    <a:pt x="1735308" y="1367916"/>
                  </a:lnTo>
                  <a:lnTo>
                    <a:pt x="26808"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6454801" y="0"/>
              <a:ext cx="1735455" cy="1373505"/>
            </a:xfrm>
            <a:custGeom>
              <a:avLst/>
              <a:gdLst/>
              <a:ahLst/>
              <a:cxnLst/>
              <a:rect l="l" t="t" r="r" b="b"/>
              <a:pathLst>
                <a:path w="1735455" h="1373505">
                  <a:moveTo>
                    <a:pt x="0" y="0"/>
                  </a:moveTo>
                  <a:lnTo>
                    <a:pt x="1705110" y="1365045"/>
                  </a:lnTo>
                  <a:lnTo>
                    <a:pt x="1705745" y="1363597"/>
                  </a:lnTo>
                  <a:lnTo>
                    <a:pt x="1712222" y="1369363"/>
                  </a:lnTo>
                  <a:lnTo>
                    <a:pt x="1715143" y="1366480"/>
                  </a:lnTo>
                  <a:lnTo>
                    <a:pt x="1718699" y="1369363"/>
                  </a:lnTo>
                  <a:lnTo>
                    <a:pt x="1720985" y="1367192"/>
                  </a:lnTo>
                  <a:lnTo>
                    <a:pt x="1725938" y="1371522"/>
                  </a:lnTo>
                  <a:lnTo>
                    <a:pt x="1727462" y="1370074"/>
                  </a:lnTo>
                  <a:lnTo>
                    <a:pt x="1731780" y="1372957"/>
                  </a:lnTo>
                  <a:lnTo>
                    <a:pt x="1735336" y="1367915"/>
                  </a:lnTo>
                  <a:lnTo>
                    <a:pt x="26824" y="0"/>
                  </a:lnTo>
                </a:path>
              </a:pathLst>
            </a:custGeom>
            <a:ln w="3175">
              <a:solidFill>
                <a:srgbClr val="FFFFFF"/>
              </a:solidFill>
            </a:ln>
          </p:spPr>
          <p:txBody>
            <a:bodyPr wrap="square" lIns="0" tIns="0" rIns="0" bIns="0" rtlCol="0"/>
            <a:lstStyle/>
            <a:p>
              <a:endParaRPr/>
            </a:p>
          </p:txBody>
        </p:sp>
        <p:pic>
          <p:nvPicPr>
            <p:cNvPr id="27" name="object 27"/>
            <p:cNvPicPr/>
            <p:nvPr/>
          </p:nvPicPr>
          <p:blipFill>
            <a:blip r:embed="rId6" cstate="print"/>
            <a:stretch>
              <a:fillRect/>
            </a:stretch>
          </p:blipFill>
          <p:spPr>
            <a:xfrm>
              <a:off x="15898836" y="0"/>
              <a:ext cx="141263" cy="97141"/>
            </a:xfrm>
            <a:prstGeom prst="rect">
              <a:avLst/>
            </a:prstGeom>
          </p:spPr>
        </p:pic>
      </p:grpSp>
      <p:grpSp>
        <p:nvGrpSpPr>
          <p:cNvPr id="28" name="object 28"/>
          <p:cNvGrpSpPr/>
          <p:nvPr/>
        </p:nvGrpSpPr>
        <p:grpSpPr>
          <a:xfrm>
            <a:off x="0" y="9400320"/>
            <a:ext cx="3649979" cy="887094"/>
            <a:chOff x="0" y="9400320"/>
            <a:chExt cx="3649979" cy="887094"/>
          </a:xfrm>
        </p:grpSpPr>
        <p:sp>
          <p:nvSpPr>
            <p:cNvPr id="29" name="object 29"/>
            <p:cNvSpPr/>
            <p:nvPr/>
          </p:nvSpPr>
          <p:spPr>
            <a:xfrm>
              <a:off x="0" y="9400320"/>
              <a:ext cx="3648710" cy="887094"/>
            </a:xfrm>
            <a:custGeom>
              <a:avLst/>
              <a:gdLst/>
              <a:ahLst/>
              <a:cxnLst/>
              <a:rect l="l" t="t" r="r" b="b"/>
              <a:pathLst>
                <a:path w="3648710" h="887095">
                  <a:moveTo>
                    <a:pt x="0" y="62024"/>
                  </a:moveTo>
                  <a:lnTo>
                    <a:pt x="0" y="886677"/>
                  </a:lnTo>
                  <a:lnTo>
                    <a:pt x="3648125" y="886677"/>
                  </a:lnTo>
                  <a:lnTo>
                    <a:pt x="3648125" y="419025"/>
                  </a:lnTo>
                  <a:lnTo>
                    <a:pt x="2197366" y="419025"/>
                  </a:lnTo>
                  <a:lnTo>
                    <a:pt x="2145517" y="414502"/>
                  </a:lnTo>
                  <a:lnTo>
                    <a:pt x="2081179" y="404445"/>
                  </a:lnTo>
                  <a:lnTo>
                    <a:pt x="2021296" y="394119"/>
                  </a:lnTo>
                  <a:lnTo>
                    <a:pt x="1982812" y="388787"/>
                  </a:lnTo>
                  <a:lnTo>
                    <a:pt x="1904933" y="381095"/>
                  </a:lnTo>
                  <a:lnTo>
                    <a:pt x="1862116" y="374452"/>
                  </a:lnTo>
                  <a:lnTo>
                    <a:pt x="1817034" y="366166"/>
                  </a:lnTo>
                  <a:lnTo>
                    <a:pt x="1769928" y="356405"/>
                  </a:lnTo>
                  <a:lnTo>
                    <a:pt x="1721040" y="345334"/>
                  </a:lnTo>
                  <a:lnTo>
                    <a:pt x="1670608" y="333121"/>
                  </a:lnTo>
                  <a:lnTo>
                    <a:pt x="1618875" y="319933"/>
                  </a:lnTo>
                  <a:lnTo>
                    <a:pt x="1458266" y="276180"/>
                  </a:lnTo>
                  <a:lnTo>
                    <a:pt x="1134362" y="184838"/>
                  </a:lnTo>
                  <a:lnTo>
                    <a:pt x="1032653" y="158144"/>
                  </a:lnTo>
                  <a:lnTo>
                    <a:pt x="984055" y="146251"/>
                  </a:lnTo>
                  <a:lnTo>
                    <a:pt x="937281" y="135550"/>
                  </a:lnTo>
                  <a:lnTo>
                    <a:pt x="905338" y="128874"/>
                  </a:lnTo>
                  <a:lnTo>
                    <a:pt x="674608" y="128874"/>
                  </a:lnTo>
                  <a:lnTo>
                    <a:pt x="656541" y="116849"/>
                  </a:lnTo>
                  <a:lnTo>
                    <a:pt x="638069" y="109347"/>
                  </a:lnTo>
                  <a:lnTo>
                    <a:pt x="631498" y="107994"/>
                  </a:lnTo>
                  <a:lnTo>
                    <a:pt x="531331" y="107994"/>
                  </a:lnTo>
                  <a:lnTo>
                    <a:pt x="512432" y="107004"/>
                  </a:lnTo>
                  <a:lnTo>
                    <a:pt x="493534" y="103314"/>
                  </a:lnTo>
                  <a:lnTo>
                    <a:pt x="474635" y="95844"/>
                  </a:lnTo>
                  <a:lnTo>
                    <a:pt x="455736" y="83516"/>
                  </a:lnTo>
                  <a:lnTo>
                    <a:pt x="453875" y="82077"/>
                  </a:lnTo>
                  <a:lnTo>
                    <a:pt x="250541" y="82077"/>
                  </a:lnTo>
                  <a:lnTo>
                    <a:pt x="243426" y="77757"/>
                  </a:lnTo>
                  <a:lnTo>
                    <a:pt x="50383" y="77757"/>
                  </a:lnTo>
                  <a:lnTo>
                    <a:pt x="0" y="62024"/>
                  </a:lnTo>
                  <a:close/>
                </a:path>
                <a:path w="3648710" h="887095">
                  <a:moveTo>
                    <a:pt x="2485364" y="334068"/>
                  </a:moveTo>
                  <a:lnTo>
                    <a:pt x="2447380" y="364217"/>
                  </a:lnTo>
                  <a:lnTo>
                    <a:pt x="2391041" y="383028"/>
                  </a:lnTo>
                  <a:lnTo>
                    <a:pt x="2358466" y="388516"/>
                  </a:lnTo>
                  <a:lnTo>
                    <a:pt x="2342853" y="391835"/>
                  </a:lnTo>
                  <a:lnTo>
                    <a:pt x="2329129" y="396706"/>
                  </a:lnTo>
                  <a:lnTo>
                    <a:pt x="2302464" y="404401"/>
                  </a:lnTo>
                  <a:lnTo>
                    <a:pt x="2242661" y="408452"/>
                  </a:lnTo>
                  <a:lnTo>
                    <a:pt x="2216810" y="416147"/>
                  </a:lnTo>
                  <a:lnTo>
                    <a:pt x="2213203" y="418306"/>
                  </a:lnTo>
                  <a:lnTo>
                    <a:pt x="2206002" y="419025"/>
                  </a:lnTo>
                  <a:lnTo>
                    <a:pt x="3648125" y="419025"/>
                  </a:lnTo>
                  <a:lnTo>
                    <a:pt x="3648125" y="344868"/>
                  </a:lnTo>
                  <a:lnTo>
                    <a:pt x="2619273" y="344868"/>
                  </a:lnTo>
                  <a:lnTo>
                    <a:pt x="2552590" y="340008"/>
                  </a:lnTo>
                  <a:lnTo>
                    <a:pt x="2485364" y="334068"/>
                  </a:lnTo>
                  <a:close/>
                </a:path>
                <a:path w="3648710" h="887095">
                  <a:moveTo>
                    <a:pt x="3375977" y="0"/>
                  </a:moveTo>
                  <a:lnTo>
                    <a:pt x="3337814" y="0"/>
                  </a:lnTo>
                  <a:lnTo>
                    <a:pt x="3238742" y="2426"/>
                  </a:lnTo>
                  <a:lnTo>
                    <a:pt x="3159544" y="8832"/>
                  </a:lnTo>
                  <a:lnTo>
                    <a:pt x="3097700" y="17909"/>
                  </a:lnTo>
                  <a:lnTo>
                    <a:pt x="3050693" y="28345"/>
                  </a:lnTo>
                  <a:lnTo>
                    <a:pt x="2973501" y="54717"/>
                  </a:lnTo>
                  <a:lnTo>
                    <a:pt x="2915099" y="69657"/>
                  </a:lnTo>
                  <a:lnTo>
                    <a:pt x="2862630" y="87838"/>
                  </a:lnTo>
                  <a:lnTo>
                    <a:pt x="2826359" y="134994"/>
                  </a:lnTo>
                  <a:lnTo>
                    <a:pt x="2809070" y="163973"/>
                  </a:lnTo>
                  <a:lnTo>
                    <a:pt x="2792793" y="182154"/>
                  </a:lnTo>
                  <a:lnTo>
                    <a:pt x="2761228" y="208736"/>
                  </a:lnTo>
                  <a:lnTo>
                    <a:pt x="2741200" y="237711"/>
                  </a:lnTo>
                  <a:lnTo>
                    <a:pt x="2727141" y="266976"/>
                  </a:lnTo>
                  <a:lnTo>
                    <a:pt x="2713486" y="294428"/>
                  </a:lnTo>
                  <a:lnTo>
                    <a:pt x="2694667" y="317962"/>
                  </a:lnTo>
                  <a:lnTo>
                    <a:pt x="2665118" y="335477"/>
                  </a:lnTo>
                  <a:lnTo>
                    <a:pt x="2619273" y="344868"/>
                  </a:lnTo>
                  <a:lnTo>
                    <a:pt x="3648125" y="344868"/>
                  </a:lnTo>
                  <a:lnTo>
                    <a:pt x="3648125" y="57595"/>
                  </a:lnTo>
                  <a:lnTo>
                    <a:pt x="3557273" y="41792"/>
                  </a:lnTo>
                  <a:lnTo>
                    <a:pt x="3484424" y="26540"/>
                  </a:lnTo>
                  <a:lnTo>
                    <a:pt x="3429786" y="13431"/>
                  </a:lnTo>
                  <a:lnTo>
                    <a:pt x="3393567" y="4054"/>
                  </a:lnTo>
                  <a:lnTo>
                    <a:pt x="3375977" y="0"/>
                  </a:lnTo>
                  <a:close/>
                </a:path>
                <a:path w="3648710" h="887095">
                  <a:moveTo>
                    <a:pt x="773245" y="107994"/>
                  </a:moveTo>
                  <a:lnTo>
                    <a:pt x="674608" y="128874"/>
                  </a:lnTo>
                  <a:lnTo>
                    <a:pt x="905338" y="128874"/>
                  </a:lnTo>
                  <a:lnTo>
                    <a:pt x="892573" y="126206"/>
                  </a:lnTo>
                  <a:lnTo>
                    <a:pt x="850171" y="118388"/>
                  </a:lnTo>
                  <a:lnTo>
                    <a:pt x="810315" y="112262"/>
                  </a:lnTo>
                  <a:lnTo>
                    <a:pt x="773245" y="107994"/>
                  </a:lnTo>
                  <a:close/>
                </a:path>
                <a:path w="3648710" h="887095">
                  <a:moveTo>
                    <a:pt x="600452" y="104397"/>
                  </a:moveTo>
                  <a:lnTo>
                    <a:pt x="591801" y="104532"/>
                  </a:lnTo>
                  <a:lnTo>
                    <a:pt x="583082" y="104937"/>
                  </a:lnTo>
                  <a:lnTo>
                    <a:pt x="574228" y="105611"/>
                  </a:lnTo>
                  <a:lnTo>
                    <a:pt x="565170" y="106555"/>
                  </a:lnTo>
                  <a:lnTo>
                    <a:pt x="548520" y="107544"/>
                  </a:lnTo>
                  <a:lnTo>
                    <a:pt x="539959" y="107870"/>
                  </a:lnTo>
                  <a:lnTo>
                    <a:pt x="531331" y="107994"/>
                  </a:lnTo>
                  <a:lnTo>
                    <a:pt x="631498" y="107994"/>
                  </a:lnTo>
                  <a:lnTo>
                    <a:pt x="619327" y="105488"/>
                  </a:lnTo>
                  <a:lnTo>
                    <a:pt x="600452" y="104397"/>
                  </a:lnTo>
                  <a:close/>
                </a:path>
                <a:path w="3648710" h="887095">
                  <a:moveTo>
                    <a:pt x="372219" y="51836"/>
                  </a:moveTo>
                  <a:lnTo>
                    <a:pt x="340550" y="54435"/>
                  </a:lnTo>
                  <a:lnTo>
                    <a:pt x="308949" y="61286"/>
                  </a:lnTo>
                  <a:lnTo>
                    <a:pt x="278564" y="70973"/>
                  </a:lnTo>
                  <a:lnTo>
                    <a:pt x="250541" y="82077"/>
                  </a:lnTo>
                  <a:lnTo>
                    <a:pt x="453875" y="82077"/>
                  </a:lnTo>
                  <a:lnTo>
                    <a:pt x="413255" y="57595"/>
                  </a:lnTo>
                  <a:lnTo>
                    <a:pt x="372219" y="51836"/>
                  </a:lnTo>
                  <a:close/>
                </a:path>
                <a:path w="3648710" h="887095">
                  <a:moveTo>
                    <a:pt x="164142" y="43919"/>
                  </a:moveTo>
                  <a:lnTo>
                    <a:pt x="50383" y="77757"/>
                  </a:lnTo>
                  <a:lnTo>
                    <a:pt x="243426" y="77757"/>
                  </a:lnTo>
                  <a:lnTo>
                    <a:pt x="232384" y="71051"/>
                  </a:lnTo>
                  <a:lnTo>
                    <a:pt x="211662" y="60836"/>
                  </a:lnTo>
                  <a:lnTo>
                    <a:pt x="188779" y="51702"/>
                  </a:lnTo>
                  <a:lnTo>
                    <a:pt x="164142" y="43919"/>
                  </a:lnTo>
                  <a:close/>
                </a:path>
              </a:pathLst>
            </a:custGeom>
            <a:solidFill>
              <a:srgbClr val="FFFFFF"/>
            </a:solidFill>
          </p:spPr>
          <p:txBody>
            <a:bodyPr wrap="square" lIns="0" tIns="0" rIns="0" bIns="0" rtlCol="0"/>
            <a:lstStyle/>
            <a:p>
              <a:endParaRPr/>
            </a:p>
          </p:txBody>
        </p:sp>
        <p:sp>
          <p:nvSpPr>
            <p:cNvPr id="30" name="object 30"/>
            <p:cNvSpPr/>
            <p:nvPr/>
          </p:nvSpPr>
          <p:spPr>
            <a:xfrm>
              <a:off x="0" y="9401039"/>
              <a:ext cx="3648710" cy="886460"/>
            </a:xfrm>
            <a:custGeom>
              <a:avLst/>
              <a:gdLst/>
              <a:ahLst/>
              <a:cxnLst/>
              <a:rect l="l" t="t" r="r" b="b"/>
              <a:pathLst>
                <a:path w="3648710" h="886459">
                  <a:moveTo>
                    <a:pt x="0" y="229812"/>
                  </a:moveTo>
                  <a:lnTo>
                    <a:pt x="0" y="520366"/>
                  </a:lnTo>
                  <a:lnTo>
                    <a:pt x="1610054" y="523412"/>
                  </a:lnTo>
                  <a:lnTo>
                    <a:pt x="3648125" y="520546"/>
                  </a:lnTo>
                  <a:lnTo>
                    <a:pt x="3648125" y="516225"/>
                  </a:lnTo>
                  <a:lnTo>
                    <a:pt x="2259279" y="516225"/>
                  </a:lnTo>
                  <a:lnTo>
                    <a:pt x="2209838" y="514313"/>
                  </a:lnTo>
                  <a:lnTo>
                    <a:pt x="2106904" y="505899"/>
                  </a:lnTo>
                  <a:lnTo>
                    <a:pt x="2075688" y="503986"/>
                  </a:lnTo>
                  <a:lnTo>
                    <a:pt x="2042284" y="501045"/>
                  </a:lnTo>
                  <a:lnTo>
                    <a:pt x="1967224" y="487466"/>
                  </a:lnTo>
                  <a:lnTo>
                    <a:pt x="1925999" y="477219"/>
                  </a:lnTo>
                  <a:lnTo>
                    <a:pt x="1882599" y="464927"/>
                  </a:lnTo>
                  <a:lnTo>
                    <a:pt x="1837241" y="450787"/>
                  </a:lnTo>
                  <a:lnTo>
                    <a:pt x="1790141" y="434993"/>
                  </a:lnTo>
                  <a:lnTo>
                    <a:pt x="1741515" y="417742"/>
                  </a:lnTo>
                  <a:lnTo>
                    <a:pt x="1691580" y="399228"/>
                  </a:lnTo>
                  <a:lnTo>
                    <a:pt x="1640551" y="379648"/>
                  </a:lnTo>
                  <a:lnTo>
                    <a:pt x="1277462" y="231834"/>
                  </a:lnTo>
                  <a:lnTo>
                    <a:pt x="240448" y="230390"/>
                  </a:lnTo>
                  <a:lnTo>
                    <a:pt x="0" y="229812"/>
                  </a:lnTo>
                  <a:close/>
                </a:path>
                <a:path w="3648710" h="886459">
                  <a:moveTo>
                    <a:pt x="2505519" y="385187"/>
                  </a:moveTo>
                  <a:lnTo>
                    <a:pt x="2468078" y="415336"/>
                  </a:lnTo>
                  <a:lnTo>
                    <a:pt x="2411196" y="434146"/>
                  </a:lnTo>
                  <a:lnTo>
                    <a:pt x="2379072" y="439636"/>
                  </a:lnTo>
                  <a:lnTo>
                    <a:pt x="2364119" y="442954"/>
                  </a:lnTo>
                  <a:lnTo>
                    <a:pt x="2350719" y="447823"/>
                  </a:lnTo>
                  <a:lnTo>
                    <a:pt x="2332599" y="461785"/>
                  </a:lnTo>
                  <a:lnTo>
                    <a:pt x="2323455" y="479054"/>
                  </a:lnTo>
                  <a:lnTo>
                    <a:pt x="2314982" y="496728"/>
                  </a:lnTo>
                  <a:lnTo>
                    <a:pt x="2298877" y="511903"/>
                  </a:lnTo>
                  <a:lnTo>
                    <a:pt x="2292692" y="513793"/>
                  </a:lnTo>
                  <a:lnTo>
                    <a:pt x="2283941" y="515144"/>
                  </a:lnTo>
                  <a:lnTo>
                    <a:pt x="2272758" y="515955"/>
                  </a:lnTo>
                  <a:lnTo>
                    <a:pt x="2259279" y="516225"/>
                  </a:lnTo>
                  <a:lnTo>
                    <a:pt x="3648125" y="516225"/>
                  </a:lnTo>
                  <a:lnTo>
                    <a:pt x="3648125" y="395987"/>
                  </a:lnTo>
                  <a:lnTo>
                    <a:pt x="2640876" y="395987"/>
                  </a:lnTo>
                  <a:lnTo>
                    <a:pt x="2606667" y="393592"/>
                  </a:lnTo>
                  <a:lnTo>
                    <a:pt x="2505519" y="385187"/>
                  </a:lnTo>
                  <a:close/>
                </a:path>
                <a:path w="3648710" h="886459">
                  <a:moveTo>
                    <a:pt x="3648125" y="228951"/>
                  </a:moveTo>
                  <a:lnTo>
                    <a:pt x="2824957" y="230390"/>
                  </a:lnTo>
                  <a:lnTo>
                    <a:pt x="2801697" y="267561"/>
                  </a:lnTo>
                  <a:lnTo>
                    <a:pt x="2768381" y="312800"/>
                  </a:lnTo>
                  <a:lnTo>
                    <a:pt x="2730298" y="352799"/>
                  </a:lnTo>
                  <a:lnTo>
                    <a:pt x="2687709" y="382286"/>
                  </a:lnTo>
                  <a:lnTo>
                    <a:pt x="2640876" y="395987"/>
                  </a:lnTo>
                  <a:lnTo>
                    <a:pt x="3648125" y="395987"/>
                  </a:lnTo>
                  <a:lnTo>
                    <a:pt x="3648125" y="228951"/>
                  </a:lnTo>
                  <a:close/>
                </a:path>
                <a:path w="3648710" h="886459">
                  <a:moveTo>
                    <a:pt x="1247326" y="219589"/>
                  </a:moveTo>
                  <a:lnTo>
                    <a:pt x="1277462" y="231834"/>
                  </a:lnTo>
                  <a:lnTo>
                    <a:pt x="1277950" y="231834"/>
                  </a:lnTo>
                  <a:lnTo>
                    <a:pt x="1270694" y="228604"/>
                  </a:lnTo>
                  <a:lnTo>
                    <a:pt x="1263101" y="225442"/>
                  </a:lnTo>
                  <a:lnTo>
                    <a:pt x="1255372" y="222415"/>
                  </a:lnTo>
                  <a:lnTo>
                    <a:pt x="1247710" y="219590"/>
                  </a:lnTo>
                  <a:lnTo>
                    <a:pt x="1247326" y="219589"/>
                  </a:lnTo>
                  <a:close/>
                </a:path>
                <a:path w="3648710" h="886459">
                  <a:moveTo>
                    <a:pt x="2828173" y="225252"/>
                  </a:moveTo>
                  <a:lnTo>
                    <a:pt x="2827350" y="226075"/>
                  </a:lnTo>
                  <a:lnTo>
                    <a:pt x="2824467" y="230390"/>
                  </a:lnTo>
                  <a:lnTo>
                    <a:pt x="2824957" y="230390"/>
                  </a:lnTo>
                  <a:lnTo>
                    <a:pt x="2828173" y="225252"/>
                  </a:lnTo>
                  <a:close/>
                </a:path>
                <a:path w="3648710" h="886459">
                  <a:moveTo>
                    <a:pt x="2830945" y="220690"/>
                  </a:moveTo>
                  <a:lnTo>
                    <a:pt x="2829948" y="222415"/>
                  </a:lnTo>
                  <a:lnTo>
                    <a:pt x="2828173" y="225252"/>
                  </a:lnTo>
                  <a:lnTo>
                    <a:pt x="2830233" y="223192"/>
                  </a:lnTo>
                  <a:lnTo>
                    <a:pt x="2830945" y="220690"/>
                  </a:lnTo>
                  <a:close/>
                </a:path>
                <a:path w="3648710" h="886459">
                  <a:moveTo>
                    <a:pt x="2832409" y="218151"/>
                  </a:moveTo>
                  <a:lnTo>
                    <a:pt x="2831668" y="218151"/>
                  </a:lnTo>
                  <a:lnTo>
                    <a:pt x="2830945" y="220690"/>
                  </a:lnTo>
                  <a:lnTo>
                    <a:pt x="2832409" y="218151"/>
                  </a:lnTo>
                  <a:close/>
                </a:path>
                <a:path w="3648710" h="886459">
                  <a:moveTo>
                    <a:pt x="0" y="81727"/>
                  </a:moveTo>
                  <a:lnTo>
                    <a:pt x="0" y="216164"/>
                  </a:lnTo>
                  <a:lnTo>
                    <a:pt x="1247326" y="219589"/>
                  </a:lnTo>
                  <a:lnTo>
                    <a:pt x="1218911" y="208071"/>
                  </a:lnTo>
                  <a:lnTo>
                    <a:pt x="1103973" y="163458"/>
                  </a:lnTo>
                  <a:lnTo>
                    <a:pt x="1048969" y="143115"/>
                  </a:lnTo>
                  <a:lnTo>
                    <a:pt x="996028" y="124532"/>
                  </a:lnTo>
                  <a:lnTo>
                    <a:pt x="945462" y="108047"/>
                  </a:lnTo>
                  <a:lnTo>
                    <a:pt x="56142" y="100077"/>
                  </a:lnTo>
                  <a:lnTo>
                    <a:pt x="0" y="81727"/>
                  </a:lnTo>
                  <a:close/>
                </a:path>
                <a:path w="3648710" h="886459">
                  <a:moveTo>
                    <a:pt x="3058464" y="51117"/>
                  </a:moveTo>
                  <a:lnTo>
                    <a:pt x="3019481" y="95363"/>
                  </a:lnTo>
                  <a:lnTo>
                    <a:pt x="2964586" y="113250"/>
                  </a:lnTo>
                  <a:lnTo>
                    <a:pt x="2935617" y="120326"/>
                  </a:lnTo>
                  <a:lnTo>
                    <a:pt x="2907592" y="128616"/>
                  </a:lnTo>
                  <a:lnTo>
                    <a:pt x="2882061" y="139674"/>
                  </a:lnTo>
                  <a:lnTo>
                    <a:pt x="2870429" y="153139"/>
                  </a:lnTo>
                  <a:lnTo>
                    <a:pt x="2852983" y="182457"/>
                  </a:lnTo>
                  <a:lnTo>
                    <a:pt x="2832409" y="218151"/>
                  </a:lnTo>
                  <a:lnTo>
                    <a:pt x="3648125" y="216714"/>
                  </a:lnTo>
                  <a:lnTo>
                    <a:pt x="3648125" y="100077"/>
                  </a:lnTo>
                  <a:lnTo>
                    <a:pt x="3629184" y="90999"/>
                  </a:lnTo>
                  <a:lnTo>
                    <a:pt x="3609875" y="78691"/>
                  </a:lnTo>
                  <a:lnTo>
                    <a:pt x="3591834" y="67980"/>
                  </a:lnTo>
                  <a:lnTo>
                    <a:pt x="3585916" y="66238"/>
                  </a:lnTo>
                  <a:lnTo>
                    <a:pt x="3568928" y="66238"/>
                  </a:lnTo>
                  <a:lnTo>
                    <a:pt x="3567750" y="64799"/>
                  </a:lnTo>
                  <a:lnTo>
                    <a:pt x="3489731" y="64799"/>
                  </a:lnTo>
                  <a:lnTo>
                    <a:pt x="3479053" y="61953"/>
                  </a:lnTo>
                  <a:lnTo>
                    <a:pt x="3471405" y="57597"/>
                  </a:lnTo>
                  <a:lnTo>
                    <a:pt x="3069259" y="57597"/>
                  </a:lnTo>
                  <a:lnTo>
                    <a:pt x="3064217" y="56158"/>
                  </a:lnTo>
                  <a:lnTo>
                    <a:pt x="3058464" y="51117"/>
                  </a:lnTo>
                  <a:close/>
                </a:path>
                <a:path w="3648710" h="886459">
                  <a:moveTo>
                    <a:pt x="170621" y="64799"/>
                  </a:moveTo>
                  <a:lnTo>
                    <a:pt x="56142" y="100077"/>
                  </a:lnTo>
                  <a:lnTo>
                    <a:pt x="918304" y="100077"/>
                  </a:lnTo>
                  <a:lnTo>
                    <a:pt x="897588" y="93997"/>
                  </a:lnTo>
                  <a:lnTo>
                    <a:pt x="884530" y="90716"/>
                  </a:lnTo>
                  <a:lnTo>
                    <a:pt x="674608" y="90716"/>
                  </a:lnTo>
                  <a:lnTo>
                    <a:pt x="656339" y="78691"/>
                  </a:lnTo>
                  <a:lnTo>
                    <a:pt x="638069" y="71188"/>
                  </a:lnTo>
                  <a:lnTo>
                    <a:pt x="631591" y="69839"/>
                  </a:lnTo>
                  <a:lnTo>
                    <a:pt x="530612" y="69839"/>
                  </a:lnTo>
                  <a:lnTo>
                    <a:pt x="512230" y="68748"/>
                  </a:lnTo>
                  <a:lnTo>
                    <a:pt x="500185" y="66238"/>
                  </a:lnTo>
                  <a:lnTo>
                    <a:pt x="173503" y="66238"/>
                  </a:lnTo>
                  <a:lnTo>
                    <a:pt x="170621" y="64799"/>
                  </a:lnTo>
                  <a:close/>
                </a:path>
                <a:path w="3648710" h="886459">
                  <a:moveTo>
                    <a:pt x="773245" y="69839"/>
                  </a:moveTo>
                  <a:lnTo>
                    <a:pt x="748620" y="74519"/>
                  </a:lnTo>
                  <a:lnTo>
                    <a:pt x="674608" y="90716"/>
                  </a:lnTo>
                  <a:lnTo>
                    <a:pt x="884530" y="90716"/>
                  </a:lnTo>
                  <a:lnTo>
                    <a:pt x="852717" y="82721"/>
                  </a:lnTo>
                  <a:lnTo>
                    <a:pt x="811165" y="74556"/>
                  </a:lnTo>
                  <a:lnTo>
                    <a:pt x="773245" y="69839"/>
                  </a:lnTo>
                  <a:close/>
                </a:path>
                <a:path w="3648710" h="886459">
                  <a:moveTo>
                    <a:pt x="600452" y="66238"/>
                  </a:moveTo>
                  <a:lnTo>
                    <a:pt x="592104" y="66271"/>
                  </a:lnTo>
                  <a:lnTo>
                    <a:pt x="583352" y="66507"/>
                  </a:lnTo>
                  <a:lnTo>
                    <a:pt x="574329" y="67148"/>
                  </a:lnTo>
                  <a:lnTo>
                    <a:pt x="565170" y="68395"/>
                  </a:lnTo>
                  <a:lnTo>
                    <a:pt x="556935" y="69230"/>
                  </a:lnTo>
                  <a:lnTo>
                    <a:pt x="548430" y="69659"/>
                  </a:lnTo>
                  <a:lnTo>
                    <a:pt x="539656" y="69817"/>
                  </a:lnTo>
                  <a:lnTo>
                    <a:pt x="530612" y="69839"/>
                  </a:lnTo>
                  <a:lnTo>
                    <a:pt x="631591" y="69839"/>
                  </a:lnTo>
                  <a:lnTo>
                    <a:pt x="619530" y="67329"/>
                  </a:lnTo>
                  <a:lnTo>
                    <a:pt x="600452" y="66238"/>
                  </a:lnTo>
                  <a:close/>
                </a:path>
                <a:path w="3648710" h="886459">
                  <a:moveTo>
                    <a:pt x="243338" y="41036"/>
                  </a:moveTo>
                  <a:lnTo>
                    <a:pt x="240461" y="41036"/>
                  </a:lnTo>
                  <a:lnTo>
                    <a:pt x="233429" y="42048"/>
                  </a:lnTo>
                  <a:lnTo>
                    <a:pt x="226330" y="44816"/>
                  </a:lnTo>
                  <a:lnTo>
                    <a:pt x="219097" y="48935"/>
                  </a:lnTo>
                  <a:lnTo>
                    <a:pt x="211663" y="53999"/>
                  </a:lnTo>
                  <a:lnTo>
                    <a:pt x="210219" y="56158"/>
                  </a:lnTo>
                  <a:lnTo>
                    <a:pt x="206622" y="56158"/>
                  </a:lnTo>
                  <a:lnTo>
                    <a:pt x="179263" y="66238"/>
                  </a:lnTo>
                  <a:lnTo>
                    <a:pt x="500185" y="66238"/>
                  </a:lnTo>
                  <a:lnTo>
                    <a:pt x="493713" y="64889"/>
                  </a:lnTo>
                  <a:lnTo>
                    <a:pt x="474927" y="57385"/>
                  </a:lnTo>
                  <a:lnTo>
                    <a:pt x="455736" y="45358"/>
                  </a:lnTo>
                  <a:lnTo>
                    <a:pt x="453901" y="43919"/>
                  </a:lnTo>
                  <a:lnTo>
                    <a:pt x="250541" y="43919"/>
                  </a:lnTo>
                  <a:lnTo>
                    <a:pt x="247660" y="42480"/>
                  </a:lnTo>
                  <a:lnTo>
                    <a:pt x="243338" y="41036"/>
                  </a:lnTo>
                  <a:close/>
                </a:path>
                <a:path w="3648710" h="886459">
                  <a:moveTo>
                    <a:pt x="3576129" y="63356"/>
                  </a:moveTo>
                  <a:lnTo>
                    <a:pt x="3573246" y="63356"/>
                  </a:lnTo>
                  <a:lnTo>
                    <a:pt x="3571811" y="64799"/>
                  </a:lnTo>
                  <a:lnTo>
                    <a:pt x="3568928" y="66238"/>
                  </a:lnTo>
                  <a:lnTo>
                    <a:pt x="3585916" y="66238"/>
                  </a:lnTo>
                  <a:lnTo>
                    <a:pt x="3576129" y="63356"/>
                  </a:lnTo>
                  <a:close/>
                </a:path>
                <a:path w="3648710" h="886459">
                  <a:moveTo>
                    <a:pt x="3536531" y="53999"/>
                  </a:moveTo>
                  <a:lnTo>
                    <a:pt x="3494049" y="63356"/>
                  </a:lnTo>
                  <a:lnTo>
                    <a:pt x="3492614" y="64799"/>
                  </a:lnTo>
                  <a:lnTo>
                    <a:pt x="3567750" y="64799"/>
                  </a:lnTo>
                  <a:lnTo>
                    <a:pt x="3564877" y="61288"/>
                  </a:lnTo>
                  <a:lnTo>
                    <a:pt x="3557587" y="57419"/>
                  </a:lnTo>
                  <a:lnTo>
                    <a:pt x="3547868" y="54899"/>
                  </a:lnTo>
                  <a:lnTo>
                    <a:pt x="3536531" y="53999"/>
                  </a:lnTo>
                  <a:close/>
                </a:path>
                <a:path w="3648710" h="886459">
                  <a:moveTo>
                    <a:pt x="3116059" y="33119"/>
                  </a:moveTo>
                  <a:lnTo>
                    <a:pt x="3105264" y="33119"/>
                  </a:lnTo>
                  <a:lnTo>
                    <a:pt x="3099498" y="38878"/>
                  </a:lnTo>
                  <a:lnTo>
                    <a:pt x="3091586" y="45358"/>
                  </a:lnTo>
                  <a:lnTo>
                    <a:pt x="3079343" y="57597"/>
                  </a:lnTo>
                  <a:lnTo>
                    <a:pt x="3471405" y="57597"/>
                  </a:lnTo>
                  <a:lnTo>
                    <a:pt x="3465879" y="54449"/>
                  </a:lnTo>
                  <a:lnTo>
                    <a:pt x="3450949" y="43841"/>
                  </a:lnTo>
                  <a:lnTo>
                    <a:pt x="3447272" y="41036"/>
                  </a:lnTo>
                  <a:lnTo>
                    <a:pt x="3126867" y="41036"/>
                  </a:lnTo>
                  <a:lnTo>
                    <a:pt x="3120377" y="34557"/>
                  </a:lnTo>
                  <a:lnTo>
                    <a:pt x="3116059" y="33119"/>
                  </a:lnTo>
                  <a:close/>
                </a:path>
                <a:path w="3648710" h="886459">
                  <a:moveTo>
                    <a:pt x="372219" y="13676"/>
                  </a:moveTo>
                  <a:lnTo>
                    <a:pt x="340246" y="16275"/>
                  </a:lnTo>
                  <a:lnTo>
                    <a:pt x="308679" y="23127"/>
                  </a:lnTo>
                  <a:lnTo>
                    <a:pt x="278463" y="32814"/>
                  </a:lnTo>
                  <a:lnTo>
                    <a:pt x="250541" y="43919"/>
                  </a:lnTo>
                  <a:lnTo>
                    <a:pt x="453901" y="43919"/>
                  </a:lnTo>
                  <a:lnTo>
                    <a:pt x="413255" y="19437"/>
                  </a:lnTo>
                  <a:lnTo>
                    <a:pt x="372219" y="13676"/>
                  </a:lnTo>
                  <a:close/>
                </a:path>
                <a:path w="3648710" h="886459">
                  <a:moveTo>
                    <a:pt x="3202457" y="15120"/>
                  </a:moveTo>
                  <a:lnTo>
                    <a:pt x="3181434" y="16943"/>
                  </a:lnTo>
                  <a:lnTo>
                    <a:pt x="3160614" y="22140"/>
                  </a:lnTo>
                  <a:lnTo>
                    <a:pt x="3141817" y="30306"/>
                  </a:lnTo>
                  <a:lnTo>
                    <a:pt x="3126867" y="41036"/>
                  </a:lnTo>
                  <a:lnTo>
                    <a:pt x="3447272" y="41036"/>
                  </a:lnTo>
                  <a:lnTo>
                    <a:pt x="3426577" y="25201"/>
                  </a:lnTo>
                  <a:lnTo>
                    <a:pt x="3236302" y="25201"/>
                  </a:lnTo>
                  <a:lnTo>
                    <a:pt x="3230403" y="20587"/>
                  </a:lnTo>
                  <a:lnTo>
                    <a:pt x="3222618" y="17459"/>
                  </a:lnTo>
                  <a:lnTo>
                    <a:pt x="3213214" y="15682"/>
                  </a:lnTo>
                  <a:lnTo>
                    <a:pt x="3202457" y="15120"/>
                  </a:lnTo>
                  <a:close/>
                </a:path>
                <a:path w="3648710" h="886459">
                  <a:moveTo>
                    <a:pt x="3299663" y="1438"/>
                  </a:moveTo>
                  <a:lnTo>
                    <a:pt x="3288445" y="9909"/>
                  </a:lnTo>
                  <a:lnTo>
                    <a:pt x="3273650" y="16828"/>
                  </a:lnTo>
                  <a:lnTo>
                    <a:pt x="3256022" y="21993"/>
                  </a:lnTo>
                  <a:lnTo>
                    <a:pt x="3236302" y="25201"/>
                  </a:lnTo>
                  <a:lnTo>
                    <a:pt x="3426577" y="25201"/>
                  </a:lnTo>
                  <a:lnTo>
                    <a:pt x="3424569" y="23658"/>
                  </a:lnTo>
                  <a:lnTo>
                    <a:pt x="3414131" y="16110"/>
                  </a:lnTo>
                  <a:lnTo>
                    <a:pt x="3407248" y="11518"/>
                  </a:lnTo>
                  <a:lnTo>
                    <a:pt x="3330613" y="11518"/>
                  </a:lnTo>
                  <a:lnTo>
                    <a:pt x="3320415" y="10753"/>
                  </a:lnTo>
                  <a:lnTo>
                    <a:pt x="3311633" y="8638"/>
                  </a:lnTo>
                  <a:lnTo>
                    <a:pt x="3304602" y="5443"/>
                  </a:lnTo>
                  <a:lnTo>
                    <a:pt x="3299663" y="1438"/>
                  </a:lnTo>
                  <a:close/>
                </a:path>
                <a:path w="3648710" h="886459">
                  <a:moveTo>
                    <a:pt x="3383178" y="0"/>
                  </a:moveTo>
                  <a:lnTo>
                    <a:pt x="3375977" y="0"/>
                  </a:lnTo>
                  <a:lnTo>
                    <a:pt x="3366664" y="4836"/>
                  </a:lnTo>
                  <a:lnTo>
                    <a:pt x="3355457" y="8458"/>
                  </a:lnTo>
                  <a:lnTo>
                    <a:pt x="3343169" y="10731"/>
                  </a:lnTo>
                  <a:lnTo>
                    <a:pt x="3330613" y="11518"/>
                  </a:lnTo>
                  <a:lnTo>
                    <a:pt x="3407248" y="11518"/>
                  </a:lnTo>
                  <a:lnTo>
                    <a:pt x="3404231" y="9506"/>
                  </a:lnTo>
                  <a:lnTo>
                    <a:pt x="3395408" y="4320"/>
                  </a:lnTo>
                  <a:lnTo>
                    <a:pt x="3389655" y="1438"/>
                  </a:lnTo>
                  <a:lnTo>
                    <a:pt x="3383178" y="0"/>
                  </a:lnTo>
                  <a:close/>
                </a:path>
                <a:path w="3648710" h="886459">
                  <a:moveTo>
                    <a:pt x="0" y="533464"/>
                  </a:moveTo>
                  <a:lnTo>
                    <a:pt x="0" y="824197"/>
                  </a:lnTo>
                  <a:lnTo>
                    <a:pt x="1610054" y="827245"/>
                  </a:lnTo>
                  <a:lnTo>
                    <a:pt x="3648125" y="822935"/>
                  </a:lnTo>
                  <a:lnTo>
                    <a:pt x="3648125" y="535659"/>
                  </a:lnTo>
                  <a:lnTo>
                    <a:pt x="1661074" y="535659"/>
                  </a:lnTo>
                  <a:lnTo>
                    <a:pt x="0" y="533464"/>
                  </a:lnTo>
                  <a:close/>
                </a:path>
                <a:path w="3648710" h="886459">
                  <a:moveTo>
                    <a:pt x="3648125" y="532785"/>
                  </a:moveTo>
                  <a:lnTo>
                    <a:pt x="1661074" y="535659"/>
                  </a:lnTo>
                  <a:lnTo>
                    <a:pt x="3648125" y="535659"/>
                  </a:lnTo>
                  <a:lnTo>
                    <a:pt x="3648125" y="532785"/>
                  </a:lnTo>
                  <a:close/>
                </a:path>
                <a:path w="3648710" h="886459">
                  <a:moveTo>
                    <a:pt x="0" y="837294"/>
                  </a:moveTo>
                  <a:lnTo>
                    <a:pt x="0" y="885958"/>
                  </a:lnTo>
                  <a:lnTo>
                    <a:pt x="3648125" y="885958"/>
                  </a:lnTo>
                  <a:lnTo>
                    <a:pt x="3648125" y="839492"/>
                  </a:lnTo>
                  <a:lnTo>
                    <a:pt x="1661074" y="839492"/>
                  </a:lnTo>
                  <a:lnTo>
                    <a:pt x="0" y="837294"/>
                  </a:lnTo>
                  <a:close/>
                </a:path>
                <a:path w="3648710" h="886459">
                  <a:moveTo>
                    <a:pt x="3648125" y="836612"/>
                  </a:moveTo>
                  <a:lnTo>
                    <a:pt x="1661074" y="839492"/>
                  </a:lnTo>
                  <a:lnTo>
                    <a:pt x="3648125" y="839492"/>
                  </a:lnTo>
                  <a:lnTo>
                    <a:pt x="3648125" y="836612"/>
                  </a:lnTo>
                  <a:close/>
                </a:path>
              </a:pathLst>
            </a:custGeom>
            <a:solidFill>
              <a:srgbClr val="F2E7DB"/>
            </a:solidFill>
          </p:spPr>
          <p:txBody>
            <a:bodyPr wrap="square" lIns="0" tIns="0" rIns="0" bIns="0" rtlCol="0"/>
            <a:lstStyle/>
            <a:p>
              <a:endParaRPr/>
            </a:p>
          </p:txBody>
        </p:sp>
        <p:sp>
          <p:nvSpPr>
            <p:cNvPr id="31" name="object 31"/>
            <p:cNvSpPr/>
            <p:nvPr/>
          </p:nvSpPr>
          <p:spPr>
            <a:xfrm>
              <a:off x="0" y="9615945"/>
              <a:ext cx="1279525" cy="16510"/>
            </a:xfrm>
            <a:custGeom>
              <a:avLst/>
              <a:gdLst/>
              <a:ahLst/>
              <a:cxnLst/>
              <a:rect l="l" t="t" r="r" b="b"/>
              <a:pathLst>
                <a:path w="1279525" h="16509">
                  <a:moveTo>
                    <a:pt x="1279385" y="13970"/>
                  </a:moveTo>
                  <a:lnTo>
                    <a:pt x="1272908" y="13970"/>
                  </a:lnTo>
                  <a:lnTo>
                    <a:pt x="1272908" y="12700"/>
                  </a:lnTo>
                  <a:lnTo>
                    <a:pt x="1268590" y="12700"/>
                  </a:lnTo>
                  <a:lnTo>
                    <a:pt x="1268590" y="10160"/>
                  </a:lnTo>
                  <a:lnTo>
                    <a:pt x="1260665" y="10160"/>
                  </a:lnTo>
                  <a:lnTo>
                    <a:pt x="1260665" y="6350"/>
                  </a:lnTo>
                  <a:lnTo>
                    <a:pt x="1256347" y="6350"/>
                  </a:lnTo>
                  <a:lnTo>
                    <a:pt x="1256347" y="5080"/>
                  </a:lnTo>
                  <a:lnTo>
                    <a:pt x="1248435" y="5080"/>
                  </a:lnTo>
                  <a:lnTo>
                    <a:pt x="1248435" y="2540"/>
                  </a:lnTo>
                  <a:lnTo>
                    <a:pt x="50380" y="2540"/>
                  </a:lnTo>
                  <a:lnTo>
                    <a:pt x="50380" y="0"/>
                  </a:lnTo>
                  <a:lnTo>
                    <a:pt x="0" y="0"/>
                  </a:lnTo>
                  <a:lnTo>
                    <a:pt x="0" y="2540"/>
                  </a:lnTo>
                  <a:lnTo>
                    <a:pt x="0" y="5080"/>
                  </a:lnTo>
                  <a:lnTo>
                    <a:pt x="0" y="6350"/>
                  </a:lnTo>
                  <a:lnTo>
                    <a:pt x="0" y="10160"/>
                  </a:lnTo>
                  <a:lnTo>
                    <a:pt x="0" y="12700"/>
                  </a:lnTo>
                  <a:lnTo>
                    <a:pt x="0" y="13970"/>
                  </a:lnTo>
                  <a:lnTo>
                    <a:pt x="45339" y="13970"/>
                  </a:lnTo>
                  <a:lnTo>
                    <a:pt x="45339" y="16510"/>
                  </a:lnTo>
                  <a:lnTo>
                    <a:pt x="1279385" y="16510"/>
                  </a:lnTo>
                  <a:lnTo>
                    <a:pt x="1279385" y="13970"/>
                  </a:lnTo>
                  <a:close/>
                </a:path>
              </a:pathLst>
            </a:custGeom>
            <a:solidFill>
              <a:srgbClr val="E0CEBD"/>
            </a:solidFill>
          </p:spPr>
          <p:txBody>
            <a:bodyPr wrap="square" lIns="0" tIns="0" rIns="0" bIns="0" rtlCol="0"/>
            <a:lstStyle/>
            <a:p>
              <a:endParaRPr/>
            </a:p>
          </p:txBody>
        </p:sp>
        <p:sp>
          <p:nvSpPr>
            <p:cNvPr id="32" name="object 32"/>
            <p:cNvSpPr/>
            <p:nvPr/>
          </p:nvSpPr>
          <p:spPr>
            <a:xfrm>
              <a:off x="2822308" y="9615945"/>
              <a:ext cx="826769" cy="16510"/>
            </a:xfrm>
            <a:custGeom>
              <a:avLst/>
              <a:gdLst/>
              <a:ahLst/>
              <a:cxnLst/>
              <a:rect l="l" t="t" r="r" b="b"/>
              <a:pathLst>
                <a:path w="826770" h="16509">
                  <a:moveTo>
                    <a:pt x="826541" y="0"/>
                  </a:moveTo>
                  <a:lnTo>
                    <a:pt x="554393" y="0"/>
                  </a:lnTo>
                  <a:lnTo>
                    <a:pt x="554393" y="2540"/>
                  </a:lnTo>
                  <a:lnTo>
                    <a:pt x="7200" y="2540"/>
                  </a:lnTo>
                  <a:lnTo>
                    <a:pt x="7200" y="5080"/>
                  </a:lnTo>
                  <a:lnTo>
                    <a:pt x="5765" y="5080"/>
                  </a:lnTo>
                  <a:lnTo>
                    <a:pt x="5765" y="10160"/>
                  </a:lnTo>
                  <a:lnTo>
                    <a:pt x="2882" y="10160"/>
                  </a:lnTo>
                  <a:lnTo>
                    <a:pt x="2882" y="12700"/>
                  </a:lnTo>
                  <a:lnTo>
                    <a:pt x="0" y="12700"/>
                  </a:lnTo>
                  <a:lnTo>
                    <a:pt x="0" y="13970"/>
                  </a:lnTo>
                  <a:lnTo>
                    <a:pt x="0" y="16510"/>
                  </a:lnTo>
                  <a:lnTo>
                    <a:pt x="561581" y="16510"/>
                  </a:lnTo>
                  <a:lnTo>
                    <a:pt x="561581" y="13970"/>
                  </a:lnTo>
                  <a:lnTo>
                    <a:pt x="826541" y="13970"/>
                  </a:lnTo>
                  <a:lnTo>
                    <a:pt x="826541" y="12700"/>
                  </a:lnTo>
                  <a:lnTo>
                    <a:pt x="826541" y="10160"/>
                  </a:lnTo>
                  <a:lnTo>
                    <a:pt x="826541" y="5080"/>
                  </a:lnTo>
                  <a:lnTo>
                    <a:pt x="826541" y="2540"/>
                  </a:lnTo>
                  <a:lnTo>
                    <a:pt x="826541" y="0"/>
                  </a:lnTo>
                  <a:close/>
                </a:path>
              </a:pathLst>
            </a:custGeom>
            <a:solidFill>
              <a:srgbClr val="C3C5C3"/>
            </a:solidFill>
          </p:spPr>
          <p:txBody>
            <a:bodyPr wrap="square" lIns="0" tIns="0" rIns="0" bIns="0" rtlCol="0"/>
            <a:lstStyle/>
            <a:p>
              <a:endParaRPr/>
            </a:p>
          </p:txBody>
        </p:sp>
        <p:sp>
          <p:nvSpPr>
            <p:cNvPr id="33" name="object 33"/>
            <p:cNvSpPr/>
            <p:nvPr/>
          </p:nvSpPr>
          <p:spPr>
            <a:xfrm>
              <a:off x="0" y="9919475"/>
              <a:ext cx="3649979" cy="321310"/>
            </a:xfrm>
            <a:custGeom>
              <a:avLst/>
              <a:gdLst/>
              <a:ahLst/>
              <a:cxnLst/>
              <a:rect l="l" t="t" r="r" b="b"/>
              <a:pathLst>
                <a:path w="3649979" h="321309">
                  <a:moveTo>
                    <a:pt x="3649573" y="303530"/>
                  </a:moveTo>
                  <a:lnTo>
                    <a:pt x="3392538" y="303530"/>
                  </a:lnTo>
                  <a:lnTo>
                    <a:pt x="3392538" y="306070"/>
                  </a:lnTo>
                  <a:lnTo>
                    <a:pt x="56857" y="306070"/>
                  </a:lnTo>
                  <a:lnTo>
                    <a:pt x="56857" y="303530"/>
                  </a:lnTo>
                  <a:lnTo>
                    <a:pt x="0" y="303530"/>
                  </a:lnTo>
                  <a:lnTo>
                    <a:pt x="0" y="306070"/>
                  </a:lnTo>
                  <a:lnTo>
                    <a:pt x="0" y="318770"/>
                  </a:lnTo>
                  <a:lnTo>
                    <a:pt x="53975" y="318770"/>
                  </a:lnTo>
                  <a:lnTo>
                    <a:pt x="53975" y="321310"/>
                  </a:lnTo>
                  <a:lnTo>
                    <a:pt x="3395408" y="321310"/>
                  </a:lnTo>
                  <a:lnTo>
                    <a:pt x="3395408" y="318770"/>
                  </a:lnTo>
                  <a:lnTo>
                    <a:pt x="3649573" y="318770"/>
                  </a:lnTo>
                  <a:lnTo>
                    <a:pt x="3649573" y="306070"/>
                  </a:lnTo>
                  <a:lnTo>
                    <a:pt x="3649573" y="303530"/>
                  </a:lnTo>
                  <a:close/>
                </a:path>
                <a:path w="3649979" h="321309">
                  <a:moveTo>
                    <a:pt x="3649573" y="0"/>
                  </a:moveTo>
                  <a:lnTo>
                    <a:pt x="3392538" y="0"/>
                  </a:lnTo>
                  <a:lnTo>
                    <a:pt x="3392538" y="2540"/>
                  </a:lnTo>
                  <a:lnTo>
                    <a:pt x="56857" y="2540"/>
                  </a:lnTo>
                  <a:lnTo>
                    <a:pt x="56857" y="0"/>
                  </a:lnTo>
                  <a:lnTo>
                    <a:pt x="0" y="0"/>
                  </a:lnTo>
                  <a:lnTo>
                    <a:pt x="0" y="2540"/>
                  </a:lnTo>
                  <a:lnTo>
                    <a:pt x="0" y="13970"/>
                  </a:lnTo>
                  <a:lnTo>
                    <a:pt x="53975" y="13970"/>
                  </a:lnTo>
                  <a:lnTo>
                    <a:pt x="53975" y="17780"/>
                  </a:lnTo>
                  <a:lnTo>
                    <a:pt x="3395408" y="17780"/>
                  </a:lnTo>
                  <a:lnTo>
                    <a:pt x="3395408" y="13970"/>
                  </a:lnTo>
                  <a:lnTo>
                    <a:pt x="3649573" y="13970"/>
                  </a:lnTo>
                  <a:lnTo>
                    <a:pt x="3649573" y="2540"/>
                  </a:lnTo>
                  <a:lnTo>
                    <a:pt x="3649573" y="0"/>
                  </a:lnTo>
                  <a:close/>
                </a:path>
              </a:pathLst>
            </a:custGeom>
            <a:solidFill>
              <a:srgbClr val="E0CEBD"/>
            </a:solidFill>
          </p:spPr>
          <p:txBody>
            <a:bodyPr wrap="square" lIns="0" tIns="0" rIns="0" bIns="0" rtlCol="0"/>
            <a:lstStyle/>
            <a:p>
              <a:endParaRPr/>
            </a:p>
          </p:txBody>
        </p:sp>
      </p:grpSp>
      <p:grpSp>
        <p:nvGrpSpPr>
          <p:cNvPr id="34" name="object 34"/>
          <p:cNvGrpSpPr/>
          <p:nvPr/>
        </p:nvGrpSpPr>
        <p:grpSpPr>
          <a:xfrm>
            <a:off x="14693772" y="9086156"/>
            <a:ext cx="3594735" cy="1201420"/>
            <a:chOff x="14693772" y="9086156"/>
            <a:chExt cx="3594735" cy="1201420"/>
          </a:xfrm>
        </p:grpSpPr>
        <p:sp>
          <p:nvSpPr>
            <p:cNvPr id="35" name="object 35"/>
            <p:cNvSpPr/>
            <p:nvPr/>
          </p:nvSpPr>
          <p:spPr>
            <a:xfrm>
              <a:off x="14693772" y="9086156"/>
              <a:ext cx="3594735" cy="1201420"/>
            </a:xfrm>
            <a:custGeom>
              <a:avLst/>
              <a:gdLst/>
              <a:ahLst/>
              <a:cxnLst/>
              <a:rect l="l" t="t" r="r" b="b"/>
              <a:pathLst>
                <a:path w="3594734" h="1201420">
                  <a:moveTo>
                    <a:pt x="0" y="1115504"/>
                  </a:moveTo>
                  <a:lnTo>
                    <a:pt x="23930" y="1200842"/>
                  </a:lnTo>
                  <a:lnTo>
                    <a:pt x="3594238" y="1200842"/>
                  </a:lnTo>
                  <a:lnTo>
                    <a:pt x="3594238" y="1117036"/>
                  </a:lnTo>
                  <a:lnTo>
                    <a:pt x="18526" y="1117036"/>
                  </a:lnTo>
                  <a:lnTo>
                    <a:pt x="10209" y="1116911"/>
                  </a:lnTo>
                  <a:lnTo>
                    <a:pt x="0" y="1115504"/>
                  </a:lnTo>
                  <a:close/>
                </a:path>
                <a:path w="3594734" h="1201420">
                  <a:moveTo>
                    <a:pt x="88519" y="1104704"/>
                  </a:moveTo>
                  <a:lnTo>
                    <a:pt x="49782" y="1109364"/>
                  </a:lnTo>
                  <a:lnTo>
                    <a:pt x="38862" y="1113346"/>
                  </a:lnTo>
                  <a:lnTo>
                    <a:pt x="31623" y="1114784"/>
                  </a:lnTo>
                  <a:lnTo>
                    <a:pt x="25485" y="1116215"/>
                  </a:lnTo>
                  <a:lnTo>
                    <a:pt x="18526" y="1117036"/>
                  </a:lnTo>
                  <a:lnTo>
                    <a:pt x="3594238" y="1117036"/>
                  </a:lnTo>
                  <a:lnTo>
                    <a:pt x="3594238" y="1105257"/>
                  </a:lnTo>
                  <a:lnTo>
                    <a:pt x="103296" y="1105257"/>
                  </a:lnTo>
                  <a:lnTo>
                    <a:pt x="88519" y="1104704"/>
                  </a:lnTo>
                  <a:close/>
                </a:path>
                <a:path w="3594734" h="1201420">
                  <a:moveTo>
                    <a:pt x="311785" y="939108"/>
                  </a:moveTo>
                  <a:lnTo>
                    <a:pt x="271680" y="978324"/>
                  </a:lnTo>
                  <a:lnTo>
                    <a:pt x="244506" y="1016866"/>
                  </a:lnTo>
                  <a:lnTo>
                    <a:pt x="223952" y="1049469"/>
                  </a:lnTo>
                  <a:lnTo>
                    <a:pt x="203708" y="1070866"/>
                  </a:lnTo>
                  <a:lnTo>
                    <a:pt x="197231" y="1070866"/>
                  </a:lnTo>
                  <a:lnTo>
                    <a:pt x="194437" y="1071584"/>
                  </a:lnTo>
                  <a:lnTo>
                    <a:pt x="188664" y="1073712"/>
                  </a:lnTo>
                  <a:lnTo>
                    <a:pt x="183118" y="1076717"/>
                  </a:lnTo>
                  <a:lnTo>
                    <a:pt x="177452" y="1080396"/>
                  </a:lnTo>
                  <a:lnTo>
                    <a:pt x="171323" y="1084547"/>
                  </a:lnTo>
                  <a:lnTo>
                    <a:pt x="164536" y="1088957"/>
                  </a:lnTo>
                  <a:lnTo>
                    <a:pt x="127898" y="1103389"/>
                  </a:lnTo>
                  <a:lnTo>
                    <a:pt x="103296" y="1105257"/>
                  </a:lnTo>
                  <a:lnTo>
                    <a:pt x="3594238" y="1105257"/>
                  </a:lnTo>
                  <a:lnTo>
                    <a:pt x="3594238" y="946307"/>
                  </a:lnTo>
                  <a:lnTo>
                    <a:pt x="503301" y="946307"/>
                  </a:lnTo>
                  <a:lnTo>
                    <a:pt x="311785" y="939108"/>
                  </a:lnTo>
                  <a:close/>
                </a:path>
                <a:path w="3594734" h="1201420">
                  <a:moveTo>
                    <a:pt x="603377" y="882950"/>
                  </a:moveTo>
                  <a:lnTo>
                    <a:pt x="503301" y="946307"/>
                  </a:lnTo>
                  <a:lnTo>
                    <a:pt x="3594238" y="946307"/>
                  </a:lnTo>
                  <a:lnTo>
                    <a:pt x="3594238" y="896627"/>
                  </a:lnTo>
                  <a:lnTo>
                    <a:pt x="696976" y="896627"/>
                  </a:lnTo>
                  <a:lnTo>
                    <a:pt x="676636" y="890846"/>
                  </a:lnTo>
                  <a:lnTo>
                    <a:pt x="653891" y="886550"/>
                  </a:lnTo>
                  <a:lnTo>
                    <a:pt x="629288" y="883873"/>
                  </a:lnTo>
                  <a:lnTo>
                    <a:pt x="603377" y="882950"/>
                  </a:lnTo>
                  <a:close/>
                </a:path>
                <a:path w="3594734" h="1201420">
                  <a:moveTo>
                    <a:pt x="837184" y="828939"/>
                  </a:moveTo>
                  <a:lnTo>
                    <a:pt x="776482" y="845509"/>
                  </a:lnTo>
                  <a:lnTo>
                    <a:pt x="721151" y="878145"/>
                  </a:lnTo>
                  <a:lnTo>
                    <a:pt x="696976" y="896627"/>
                  </a:lnTo>
                  <a:lnTo>
                    <a:pt x="3594238" y="896627"/>
                  </a:lnTo>
                  <a:lnTo>
                    <a:pt x="3594238" y="851090"/>
                  </a:lnTo>
                  <a:lnTo>
                    <a:pt x="936672" y="851090"/>
                  </a:lnTo>
                  <a:lnTo>
                    <a:pt x="916422" y="849156"/>
                  </a:lnTo>
                  <a:lnTo>
                    <a:pt x="894969" y="842633"/>
                  </a:lnTo>
                  <a:lnTo>
                    <a:pt x="884172" y="838265"/>
                  </a:lnTo>
                  <a:lnTo>
                    <a:pt x="873077" y="834169"/>
                  </a:lnTo>
                  <a:lnTo>
                    <a:pt x="861054" y="830884"/>
                  </a:lnTo>
                  <a:lnTo>
                    <a:pt x="847471" y="828950"/>
                  </a:lnTo>
                  <a:lnTo>
                    <a:pt x="837184" y="828939"/>
                  </a:lnTo>
                  <a:close/>
                </a:path>
                <a:path w="3594734" h="1201420">
                  <a:moveTo>
                    <a:pt x="1077626" y="817970"/>
                  </a:moveTo>
                  <a:lnTo>
                    <a:pt x="1031835" y="825902"/>
                  </a:lnTo>
                  <a:lnTo>
                    <a:pt x="990854" y="840381"/>
                  </a:lnTo>
                  <a:lnTo>
                    <a:pt x="982614" y="843115"/>
                  </a:lnTo>
                  <a:lnTo>
                    <a:pt x="974090" y="845509"/>
                  </a:lnTo>
                  <a:lnTo>
                    <a:pt x="955851" y="849514"/>
                  </a:lnTo>
                  <a:lnTo>
                    <a:pt x="936672" y="851090"/>
                  </a:lnTo>
                  <a:lnTo>
                    <a:pt x="3594238" y="851090"/>
                  </a:lnTo>
                  <a:lnTo>
                    <a:pt x="3594238" y="826792"/>
                  </a:lnTo>
                  <a:lnTo>
                    <a:pt x="1118108" y="826792"/>
                  </a:lnTo>
                  <a:lnTo>
                    <a:pt x="1097462" y="820153"/>
                  </a:lnTo>
                  <a:lnTo>
                    <a:pt x="1077626" y="817970"/>
                  </a:lnTo>
                  <a:close/>
                </a:path>
                <a:path w="3594734" h="1201420">
                  <a:moveTo>
                    <a:pt x="1630466" y="756488"/>
                  </a:moveTo>
                  <a:lnTo>
                    <a:pt x="1575877" y="756755"/>
                  </a:lnTo>
                  <a:lnTo>
                    <a:pt x="1470723" y="758475"/>
                  </a:lnTo>
                  <a:lnTo>
                    <a:pt x="1420712" y="760118"/>
                  </a:lnTo>
                  <a:lnTo>
                    <a:pt x="1372781" y="762412"/>
                  </a:lnTo>
                  <a:lnTo>
                    <a:pt x="1327206" y="765451"/>
                  </a:lnTo>
                  <a:lnTo>
                    <a:pt x="1284264" y="769330"/>
                  </a:lnTo>
                  <a:lnTo>
                    <a:pt x="1244233" y="774145"/>
                  </a:lnTo>
                  <a:lnTo>
                    <a:pt x="1118108" y="826792"/>
                  </a:lnTo>
                  <a:lnTo>
                    <a:pt x="3594238" y="826792"/>
                  </a:lnTo>
                  <a:lnTo>
                    <a:pt x="3594238" y="757269"/>
                  </a:lnTo>
                  <a:lnTo>
                    <a:pt x="1912464" y="757269"/>
                  </a:lnTo>
                  <a:lnTo>
                    <a:pt x="1630466" y="756488"/>
                  </a:lnTo>
                  <a:close/>
                </a:path>
                <a:path w="3594734" h="1201420">
                  <a:moveTo>
                    <a:pt x="3594238" y="0"/>
                  </a:moveTo>
                  <a:lnTo>
                    <a:pt x="3552629" y="12762"/>
                  </a:lnTo>
                  <a:lnTo>
                    <a:pt x="3478072" y="40357"/>
                  </a:lnTo>
                  <a:lnTo>
                    <a:pt x="3420992" y="65862"/>
                  </a:lnTo>
                  <a:lnTo>
                    <a:pt x="3378613" y="88670"/>
                  </a:lnTo>
                  <a:lnTo>
                    <a:pt x="3326846" y="123784"/>
                  </a:lnTo>
                  <a:lnTo>
                    <a:pt x="3311906" y="134881"/>
                  </a:lnTo>
                  <a:lnTo>
                    <a:pt x="3285801" y="150124"/>
                  </a:lnTo>
                  <a:lnTo>
                    <a:pt x="3234878" y="180340"/>
                  </a:lnTo>
                  <a:lnTo>
                    <a:pt x="3201281" y="219366"/>
                  </a:lnTo>
                  <a:lnTo>
                    <a:pt x="3182913" y="284479"/>
                  </a:lnTo>
                  <a:lnTo>
                    <a:pt x="3172206" y="306235"/>
                  </a:lnTo>
                  <a:lnTo>
                    <a:pt x="3148940" y="340533"/>
                  </a:lnTo>
                  <a:lnTo>
                    <a:pt x="3137456" y="373961"/>
                  </a:lnTo>
                  <a:lnTo>
                    <a:pt x="3131821" y="406004"/>
                  </a:lnTo>
                  <a:lnTo>
                    <a:pt x="3126103" y="436146"/>
                  </a:lnTo>
                  <a:lnTo>
                    <a:pt x="3090696" y="488658"/>
                  </a:lnTo>
                  <a:lnTo>
                    <a:pt x="3049143" y="509997"/>
                  </a:lnTo>
                  <a:lnTo>
                    <a:pt x="2983436" y="523494"/>
                  </a:lnTo>
                  <a:lnTo>
                    <a:pt x="2916682" y="535912"/>
                  </a:lnTo>
                  <a:lnTo>
                    <a:pt x="2905940" y="555882"/>
                  </a:lnTo>
                  <a:lnTo>
                    <a:pt x="2888662" y="575243"/>
                  </a:lnTo>
                  <a:lnTo>
                    <a:pt x="2866122" y="593120"/>
                  </a:lnTo>
                  <a:lnTo>
                    <a:pt x="2839593" y="608635"/>
                  </a:lnTo>
                  <a:lnTo>
                    <a:pt x="2809382" y="622313"/>
                  </a:lnTo>
                  <a:lnTo>
                    <a:pt x="2795283" y="629693"/>
                  </a:lnTo>
                  <a:lnTo>
                    <a:pt x="2783459" y="638152"/>
                  </a:lnTo>
                  <a:lnTo>
                    <a:pt x="2759882" y="652790"/>
                  </a:lnTo>
                  <a:lnTo>
                    <a:pt x="2703252" y="672882"/>
                  </a:lnTo>
                  <a:lnTo>
                    <a:pt x="2680462" y="687112"/>
                  </a:lnTo>
                  <a:lnTo>
                    <a:pt x="2611481" y="704697"/>
                  </a:lnTo>
                  <a:lnTo>
                    <a:pt x="2546858" y="712403"/>
                  </a:lnTo>
                  <a:lnTo>
                    <a:pt x="2486425" y="718624"/>
                  </a:lnTo>
                  <a:lnTo>
                    <a:pt x="2447925" y="723833"/>
                  </a:lnTo>
                  <a:lnTo>
                    <a:pt x="2370881" y="737514"/>
                  </a:lnTo>
                  <a:lnTo>
                    <a:pt x="2327866" y="742706"/>
                  </a:lnTo>
                  <a:lnTo>
                    <a:pt x="2282225" y="746926"/>
                  </a:lnTo>
                  <a:lnTo>
                    <a:pt x="2234235" y="750270"/>
                  </a:lnTo>
                  <a:lnTo>
                    <a:pt x="2184173" y="752833"/>
                  </a:lnTo>
                  <a:lnTo>
                    <a:pt x="2132315" y="754710"/>
                  </a:lnTo>
                  <a:lnTo>
                    <a:pt x="2044946" y="756489"/>
                  </a:lnTo>
                  <a:lnTo>
                    <a:pt x="1912464" y="757269"/>
                  </a:lnTo>
                  <a:lnTo>
                    <a:pt x="3594238" y="757269"/>
                  </a:lnTo>
                  <a:lnTo>
                    <a:pt x="3594238" y="0"/>
                  </a:lnTo>
                  <a:close/>
                </a:path>
              </a:pathLst>
            </a:custGeom>
            <a:solidFill>
              <a:srgbClr val="FFFFFF"/>
            </a:solidFill>
          </p:spPr>
          <p:txBody>
            <a:bodyPr wrap="square" lIns="0" tIns="0" rIns="0" bIns="0" rtlCol="0"/>
            <a:lstStyle/>
            <a:p>
              <a:endParaRPr/>
            </a:p>
          </p:txBody>
        </p:sp>
        <p:sp>
          <p:nvSpPr>
            <p:cNvPr id="36" name="object 36"/>
            <p:cNvSpPr/>
            <p:nvPr/>
          </p:nvSpPr>
          <p:spPr>
            <a:xfrm>
              <a:off x="14694534" y="9101334"/>
              <a:ext cx="3594100" cy="1186180"/>
            </a:xfrm>
            <a:custGeom>
              <a:avLst/>
              <a:gdLst/>
              <a:ahLst/>
              <a:cxnLst/>
              <a:rect l="l" t="t" r="r" b="b"/>
              <a:pathLst>
                <a:path w="3594100" h="1186179">
                  <a:moveTo>
                    <a:pt x="0" y="1098887"/>
                  </a:moveTo>
                  <a:lnTo>
                    <a:pt x="0" y="1100325"/>
                  </a:lnTo>
                  <a:lnTo>
                    <a:pt x="23921" y="1185663"/>
                  </a:lnTo>
                  <a:lnTo>
                    <a:pt x="1243597" y="1185663"/>
                  </a:lnTo>
                  <a:lnTo>
                    <a:pt x="1273456" y="1177369"/>
                  </a:lnTo>
                  <a:lnTo>
                    <a:pt x="185674" y="1177369"/>
                  </a:lnTo>
                  <a:lnTo>
                    <a:pt x="182118" y="1164406"/>
                  </a:lnTo>
                  <a:lnTo>
                    <a:pt x="364467" y="1113816"/>
                  </a:lnTo>
                  <a:lnTo>
                    <a:pt x="91894" y="1113816"/>
                  </a:lnTo>
                  <a:lnTo>
                    <a:pt x="64341" y="1112477"/>
                  </a:lnTo>
                  <a:lnTo>
                    <a:pt x="37193" y="1107764"/>
                  </a:lnTo>
                  <a:lnTo>
                    <a:pt x="10795" y="1101769"/>
                  </a:lnTo>
                  <a:lnTo>
                    <a:pt x="7874" y="1101050"/>
                  </a:lnTo>
                  <a:lnTo>
                    <a:pt x="2794" y="1099606"/>
                  </a:lnTo>
                  <a:lnTo>
                    <a:pt x="0" y="1098887"/>
                  </a:lnTo>
                  <a:close/>
                </a:path>
                <a:path w="3594100" h="1186179">
                  <a:moveTo>
                    <a:pt x="3593476" y="538990"/>
                  </a:moveTo>
                  <a:lnTo>
                    <a:pt x="2865031" y="744659"/>
                  </a:lnTo>
                  <a:lnTo>
                    <a:pt x="2747356" y="777771"/>
                  </a:lnTo>
                  <a:lnTo>
                    <a:pt x="1290267" y="1185663"/>
                  </a:lnTo>
                  <a:lnTo>
                    <a:pt x="2373341" y="1185663"/>
                  </a:lnTo>
                  <a:lnTo>
                    <a:pt x="3593476" y="841506"/>
                  </a:lnTo>
                  <a:lnTo>
                    <a:pt x="3593476" y="538990"/>
                  </a:lnTo>
                  <a:close/>
                </a:path>
                <a:path w="3594100" h="1186179">
                  <a:moveTo>
                    <a:pt x="3593476" y="854708"/>
                  </a:moveTo>
                  <a:lnTo>
                    <a:pt x="2417996" y="1185663"/>
                  </a:lnTo>
                  <a:lnTo>
                    <a:pt x="3493298" y="1185663"/>
                  </a:lnTo>
                  <a:lnTo>
                    <a:pt x="3593476" y="1157306"/>
                  </a:lnTo>
                  <a:lnTo>
                    <a:pt x="3593476" y="854708"/>
                  </a:lnTo>
                  <a:close/>
                </a:path>
                <a:path w="3594100" h="1186179">
                  <a:moveTo>
                    <a:pt x="3593476" y="1170305"/>
                  </a:moveTo>
                  <a:lnTo>
                    <a:pt x="3539130" y="1185663"/>
                  </a:lnTo>
                  <a:lnTo>
                    <a:pt x="3593476" y="1185663"/>
                  </a:lnTo>
                  <a:lnTo>
                    <a:pt x="3593476" y="1170305"/>
                  </a:lnTo>
                  <a:close/>
                </a:path>
                <a:path w="3594100" h="1186179">
                  <a:moveTo>
                    <a:pt x="1724921" y="748678"/>
                  </a:moveTo>
                  <a:lnTo>
                    <a:pt x="1621334" y="777771"/>
                  </a:lnTo>
                  <a:lnTo>
                    <a:pt x="185674" y="1177369"/>
                  </a:lnTo>
                  <a:lnTo>
                    <a:pt x="1273456" y="1177369"/>
                  </a:lnTo>
                  <a:lnTo>
                    <a:pt x="2588324" y="809898"/>
                  </a:lnTo>
                  <a:lnTo>
                    <a:pt x="2416979" y="809898"/>
                  </a:lnTo>
                  <a:lnTo>
                    <a:pt x="2371880" y="809798"/>
                  </a:lnTo>
                  <a:lnTo>
                    <a:pt x="2324386" y="808438"/>
                  </a:lnTo>
                  <a:lnTo>
                    <a:pt x="2274761" y="805949"/>
                  </a:lnTo>
                  <a:lnTo>
                    <a:pt x="2223264" y="802462"/>
                  </a:lnTo>
                  <a:lnTo>
                    <a:pt x="2170160" y="798111"/>
                  </a:lnTo>
                  <a:lnTo>
                    <a:pt x="2060173" y="787340"/>
                  </a:lnTo>
                  <a:lnTo>
                    <a:pt x="1724921" y="748678"/>
                  </a:lnTo>
                  <a:close/>
                </a:path>
                <a:path w="3594100" h="1186179">
                  <a:moveTo>
                    <a:pt x="161551" y="1097256"/>
                  </a:moveTo>
                  <a:lnTo>
                    <a:pt x="139573" y="1099606"/>
                  </a:lnTo>
                  <a:lnTo>
                    <a:pt x="135255" y="1100325"/>
                  </a:lnTo>
                  <a:lnTo>
                    <a:pt x="130937" y="1101769"/>
                  </a:lnTo>
                  <a:lnTo>
                    <a:pt x="128778" y="1105366"/>
                  </a:lnTo>
                  <a:lnTo>
                    <a:pt x="125984" y="1106085"/>
                  </a:lnTo>
                  <a:lnTo>
                    <a:pt x="123063" y="1108248"/>
                  </a:lnTo>
                  <a:lnTo>
                    <a:pt x="119507" y="1109687"/>
                  </a:lnTo>
                  <a:lnTo>
                    <a:pt x="91894" y="1113816"/>
                  </a:lnTo>
                  <a:lnTo>
                    <a:pt x="364467" y="1113816"/>
                  </a:lnTo>
                  <a:lnTo>
                    <a:pt x="397527" y="1104646"/>
                  </a:lnTo>
                  <a:lnTo>
                    <a:pt x="237490" y="1104646"/>
                  </a:lnTo>
                  <a:lnTo>
                    <a:pt x="215511" y="1102543"/>
                  </a:lnTo>
                  <a:lnTo>
                    <a:pt x="188531" y="1099157"/>
                  </a:lnTo>
                  <a:lnTo>
                    <a:pt x="161551" y="1097256"/>
                  </a:lnTo>
                  <a:close/>
                </a:path>
                <a:path w="3594100" h="1186179">
                  <a:moveTo>
                    <a:pt x="321818" y="944091"/>
                  </a:moveTo>
                  <a:lnTo>
                    <a:pt x="279352" y="983150"/>
                  </a:lnTo>
                  <a:lnTo>
                    <a:pt x="250221" y="1024369"/>
                  </a:lnTo>
                  <a:lnTo>
                    <a:pt x="235807" y="1065587"/>
                  </a:lnTo>
                  <a:lnTo>
                    <a:pt x="237490" y="1104646"/>
                  </a:lnTo>
                  <a:lnTo>
                    <a:pt x="397527" y="1104646"/>
                  </a:lnTo>
                  <a:lnTo>
                    <a:pt x="950455" y="951289"/>
                  </a:lnTo>
                  <a:lnTo>
                    <a:pt x="514731" y="951289"/>
                  </a:lnTo>
                  <a:lnTo>
                    <a:pt x="321818" y="944091"/>
                  </a:lnTo>
                  <a:close/>
                </a:path>
                <a:path w="3594100" h="1186179">
                  <a:moveTo>
                    <a:pt x="615569" y="886489"/>
                  </a:moveTo>
                  <a:lnTo>
                    <a:pt x="514731" y="951289"/>
                  </a:lnTo>
                  <a:lnTo>
                    <a:pt x="950455" y="951289"/>
                  </a:lnTo>
                  <a:lnTo>
                    <a:pt x="1181497" y="887209"/>
                  </a:lnTo>
                  <a:lnTo>
                    <a:pt x="618363" y="887209"/>
                  </a:lnTo>
                  <a:lnTo>
                    <a:pt x="615569" y="886489"/>
                  </a:lnTo>
                  <a:close/>
                </a:path>
                <a:path w="3594100" h="1186179">
                  <a:moveTo>
                    <a:pt x="683260" y="844014"/>
                  </a:moveTo>
                  <a:lnTo>
                    <a:pt x="678942" y="844014"/>
                  </a:lnTo>
                  <a:lnTo>
                    <a:pt x="676021" y="844733"/>
                  </a:lnTo>
                  <a:lnTo>
                    <a:pt x="650748" y="867772"/>
                  </a:lnTo>
                  <a:lnTo>
                    <a:pt x="647954" y="868491"/>
                  </a:lnTo>
                  <a:lnTo>
                    <a:pt x="618363" y="887209"/>
                  </a:lnTo>
                  <a:lnTo>
                    <a:pt x="1181497" y="887209"/>
                  </a:lnTo>
                  <a:lnTo>
                    <a:pt x="1334381" y="844733"/>
                  </a:lnTo>
                  <a:lnTo>
                    <a:pt x="686816" y="844733"/>
                  </a:lnTo>
                  <a:lnTo>
                    <a:pt x="683260" y="844014"/>
                  </a:lnTo>
                  <a:close/>
                </a:path>
                <a:path w="3594100" h="1186179">
                  <a:moveTo>
                    <a:pt x="825906" y="777748"/>
                  </a:moveTo>
                  <a:lnTo>
                    <a:pt x="765379" y="794004"/>
                  </a:lnTo>
                  <a:lnTo>
                    <a:pt x="710463" y="826652"/>
                  </a:lnTo>
                  <a:lnTo>
                    <a:pt x="686816" y="844733"/>
                  </a:lnTo>
                  <a:lnTo>
                    <a:pt x="1334381" y="844733"/>
                  </a:lnTo>
                  <a:lnTo>
                    <a:pt x="1496947" y="799552"/>
                  </a:lnTo>
                  <a:lnTo>
                    <a:pt x="926480" y="799552"/>
                  </a:lnTo>
                  <a:lnTo>
                    <a:pt x="906484" y="797370"/>
                  </a:lnTo>
                  <a:lnTo>
                    <a:pt x="884809" y="790734"/>
                  </a:lnTo>
                  <a:lnTo>
                    <a:pt x="873946" y="786278"/>
                  </a:lnTo>
                  <a:lnTo>
                    <a:pt x="862584" y="782092"/>
                  </a:lnTo>
                  <a:lnTo>
                    <a:pt x="850268" y="778986"/>
                  </a:lnTo>
                  <a:lnTo>
                    <a:pt x="836549" y="777771"/>
                  </a:lnTo>
                  <a:lnTo>
                    <a:pt x="825906" y="777748"/>
                  </a:lnTo>
                  <a:close/>
                </a:path>
                <a:path w="3594100" h="1186179">
                  <a:moveTo>
                    <a:pt x="3593476" y="223167"/>
                  </a:moveTo>
                  <a:lnTo>
                    <a:pt x="3265020" y="316025"/>
                  </a:lnTo>
                  <a:lnTo>
                    <a:pt x="3215919" y="329793"/>
                  </a:lnTo>
                  <a:lnTo>
                    <a:pt x="3203606" y="371789"/>
                  </a:lnTo>
                  <a:lnTo>
                    <a:pt x="3183784" y="424338"/>
                  </a:lnTo>
                  <a:lnTo>
                    <a:pt x="3157970" y="473116"/>
                  </a:lnTo>
                  <a:lnTo>
                    <a:pt x="3124994" y="512967"/>
                  </a:lnTo>
                  <a:lnTo>
                    <a:pt x="3083687" y="538738"/>
                  </a:lnTo>
                  <a:lnTo>
                    <a:pt x="2949702" y="564653"/>
                  </a:lnTo>
                  <a:lnTo>
                    <a:pt x="2939230" y="584622"/>
                  </a:lnTo>
                  <a:lnTo>
                    <a:pt x="2922317" y="603984"/>
                  </a:lnTo>
                  <a:lnTo>
                    <a:pt x="2899856" y="621861"/>
                  </a:lnTo>
                  <a:lnTo>
                    <a:pt x="2872740" y="637376"/>
                  </a:lnTo>
                  <a:lnTo>
                    <a:pt x="2842895" y="651325"/>
                  </a:lnTo>
                  <a:lnTo>
                    <a:pt x="2829448" y="658535"/>
                  </a:lnTo>
                  <a:lnTo>
                    <a:pt x="2818003" y="666893"/>
                  </a:lnTo>
                  <a:lnTo>
                    <a:pt x="2804209" y="685287"/>
                  </a:lnTo>
                  <a:lnTo>
                    <a:pt x="2800143" y="704423"/>
                  </a:lnTo>
                  <a:lnTo>
                    <a:pt x="2796911" y="723695"/>
                  </a:lnTo>
                  <a:lnTo>
                    <a:pt x="2785618" y="742493"/>
                  </a:lnTo>
                  <a:lnTo>
                    <a:pt x="2748153" y="757614"/>
                  </a:lnTo>
                  <a:lnTo>
                    <a:pt x="2700049" y="768932"/>
                  </a:lnTo>
                  <a:lnTo>
                    <a:pt x="2655575" y="777771"/>
                  </a:lnTo>
                  <a:lnTo>
                    <a:pt x="2598795" y="788595"/>
                  </a:lnTo>
                  <a:lnTo>
                    <a:pt x="2568194" y="795054"/>
                  </a:lnTo>
                  <a:lnTo>
                    <a:pt x="2535291" y="801315"/>
                  </a:lnTo>
                  <a:lnTo>
                    <a:pt x="2498947" y="805789"/>
                  </a:lnTo>
                  <a:lnTo>
                    <a:pt x="2459422" y="808606"/>
                  </a:lnTo>
                  <a:lnTo>
                    <a:pt x="2416979" y="809898"/>
                  </a:lnTo>
                  <a:lnTo>
                    <a:pt x="2588324" y="809898"/>
                  </a:lnTo>
                  <a:lnTo>
                    <a:pt x="2702556" y="777748"/>
                  </a:lnTo>
                  <a:lnTo>
                    <a:pt x="2819931" y="744652"/>
                  </a:lnTo>
                  <a:lnTo>
                    <a:pt x="3593476" y="526150"/>
                  </a:lnTo>
                  <a:lnTo>
                    <a:pt x="3593476" y="223167"/>
                  </a:lnTo>
                  <a:close/>
                </a:path>
                <a:path w="3594100" h="1186179">
                  <a:moveTo>
                    <a:pt x="1067054" y="766523"/>
                  </a:moveTo>
                  <a:lnTo>
                    <a:pt x="1021588" y="774318"/>
                  </a:lnTo>
                  <a:lnTo>
                    <a:pt x="996442" y="783530"/>
                  </a:lnTo>
                  <a:lnTo>
                    <a:pt x="988601" y="786535"/>
                  </a:lnTo>
                  <a:lnTo>
                    <a:pt x="980392" y="789202"/>
                  </a:lnTo>
                  <a:lnTo>
                    <a:pt x="963295" y="794330"/>
                  </a:lnTo>
                  <a:lnTo>
                    <a:pt x="945263" y="798224"/>
                  </a:lnTo>
                  <a:lnTo>
                    <a:pt x="926480" y="799552"/>
                  </a:lnTo>
                  <a:lnTo>
                    <a:pt x="1496947" y="799552"/>
                  </a:lnTo>
                  <a:lnTo>
                    <a:pt x="1582900" y="775612"/>
                  </a:lnTo>
                  <a:lnTo>
                    <a:pt x="1107313" y="775612"/>
                  </a:lnTo>
                  <a:lnTo>
                    <a:pt x="1086540" y="768874"/>
                  </a:lnTo>
                  <a:lnTo>
                    <a:pt x="1067054" y="766523"/>
                  </a:lnTo>
                  <a:close/>
                </a:path>
                <a:path w="3594100" h="1186179">
                  <a:moveTo>
                    <a:pt x="1323166" y="718573"/>
                  </a:moveTo>
                  <a:lnTo>
                    <a:pt x="1277002" y="719787"/>
                  </a:lnTo>
                  <a:lnTo>
                    <a:pt x="1234891" y="723117"/>
                  </a:lnTo>
                  <a:lnTo>
                    <a:pt x="1174517" y="739972"/>
                  </a:lnTo>
                  <a:lnTo>
                    <a:pt x="1130095" y="763642"/>
                  </a:lnTo>
                  <a:lnTo>
                    <a:pt x="1107313" y="775612"/>
                  </a:lnTo>
                  <a:lnTo>
                    <a:pt x="1582900" y="775612"/>
                  </a:lnTo>
                  <a:lnTo>
                    <a:pt x="1692595" y="745058"/>
                  </a:lnTo>
                  <a:lnTo>
                    <a:pt x="1540422" y="729891"/>
                  </a:lnTo>
                  <a:lnTo>
                    <a:pt x="1482010" y="725133"/>
                  </a:lnTo>
                  <a:lnTo>
                    <a:pt x="1426065" y="721494"/>
                  </a:lnTo>
                  <a:lnTo>
                    <a:pt x="1372985" y="719225"/>
                  </a:lnTo>
                  <a:lnTo>
                    <a:pt x="1323166" y="718573"/>
                  </a:lnTo>
                  <a:close/>
                </a:path>
                <a:path w="3594100" h="1186179">
                  <a:moveTo>
                    <a:pt x="1694053" y="744652"/>
                  </a:moveTo>
                  <a:lnTo>
                    <a:pt x="1692595" y="745058"/>
                  </a:lnTo>
                  <a:lnTo>
                    <a:pt x="1724921" y="748678"/>
                  </a:lnTo>
                  <a:lnTo>
                    <a:pt x="1726438" y="748252"/>
                  </a:lnTo>
                  <a:lnTo>
                    <a:pt x="1718663" y="747185"/>
                  </a:lnTo>
                  <a:lnTo>
                    <a:pt x="1710531" y="746184"/>
                  </a:lnTo>
                  <a:lnTo>
                    <a:pt x="1702256" y="745317"/>
                  </a:lnTo>
                  <a:lnTo>
                    <a:pt x="1694053" y="744652"/>
                  </a:lnTo>
                  <a:close/>
                </a:path>
                <a:path w="3594100" h="1186179">
                  <a:moveTo>
                    <a:pt x="3217898" y="323040"/>
                  </a:moveTo>
                  <a:lnTo>
                    <a:pt x="3216783" y="324901"/>
                  </a:lnTo>
                  <a:lnTo>
                    <a:pt x="3215386" y="329942"/>
                  </a:lnTo>
                  <a:lnTo>
                    <a:pt x="3215919" y="329793"/>
                  </a:lnTo>
                  <a:lnTo>
                    <a:pt x="3217898" y="323040"/>
                  </a:lnTo>
                  <a:close/>
                </a:path>
                <a:path w="3594100" h="1186179">
                  <a:moveTo>
                    <a:pt x="3218942" y="319307"/>
                  </a:moveTo>
                  <a:lnTo>
                    <a:pt x="3218607" y="320624"/>
                  </a:lnTo>
                  <a:lnTo>
                    <a:pt x="3217898" y="323040"/>
                  </a:lnTo>
                  <a:lnTo>
                    <a:pt x="3218942" y="321300"/>
                  </a:lnTo>
                  <a:lnTo>
                    <a:pt x="3218942" y="319307"/>
                  </a:lnTo>
                  <a:close/>
                </a:path>
                <a:path w="3594100" h="1186179">
                  <a:moveTo>
                    <a:pt x="3219776" y="316025"/>
                  </a:moveTo>
                  <a:lnTo>
                    <a:pt x="3218942" y="316259"/>
                  </a:lnTo>
                  <a:lnTo>
                    <a:pt x="3218942" y="319307"/>
                  </a:lnTo>
                  <a:lnTo>
                    <a:pt x="3219776" y="316025"/>
                  </a:lnTo>
                  <a:close/>
                </a:path>
                <a:path w="3594100" h="1186179">
                  <a:moveTo>
                    <a:pt x="3392551" y="93780"/>
                  </a:moveTo>
                  <a:lnTo>
                    <a:pt x="3366780" y="147139"/>
                  </a:lnTo>
                  <a:lnTo>
                    <a:pt x="3318972" y="179090"/>
                  </a:lnTo>
                  <a:lnTo>
                    <a:pt x="3292903" y="193771"/>
                  </a:lnTo>
                  <a:lnTo>
                    <a:pt x="3268049" y="209397"/>
                  </a:lnTo>
                  <a:lnTo>
                    <a:pt x="3246374" y="226982"/>
                  </a:lnTo>
                  <a:lnTo>
                    <a:pt x="3238821" y="243065"/>
                  </a:lnTo>
                  <a:lnTo>
                    <a:pt x="3229955" y="275997"/>
                  </a:lnTo>
                  <a:lnTo>
                    <a:pt x="3219776" y="316025"/>
                  </a:lnTo>
                  <a:lnTo>
                    <a:pt x="3593476" y="210560"/>
                  </a:lnTo>
                  <a:lnTo>
                    <a:pt x="3593476" y="97382"/>
                  </a:lnTo>
                  <a:lnTo>
                    <a:pt x="3399028" y="97382"/>
                  </a:lnTo>
                  <a:lnTo>
                    <a:pt x="3392551" y="93780"/>
                  </a:lnTo>
                  <a:close/>
                </a:path>
                <a:path w="3594100" h="1186179">
                  <a:moveTo>
                    <a:pt x="3447288" y="61381"/>
                  </a:moveTo>
                  <a:lnTo>
                    <a:pt x="3442970" y="61381"/>
                  </a:lnTo>
                  <a:lnTo>
                    <a:pt x="3440049" y="62105"/>
                  </a:lnTo>
                  <a:lnTo>
                    <a:pt x="3414141" y="94500"/>
                  </a:lnTo>
                  <a:lnTo>
                    <a:pt x="3406902" y="96663"/>
                  </a:lnTo>
                  <a:lnTo>
                    <a:pt x="3404743" y="97382"/>
                  </a:lnTo>
                  <a:lnTo>
                    <a:pt x="3593476" y="97382"/>
                  </a:lnTo>
                  <a:lnTo>
                    <a:pt x="3593476" y="65702"/>
                  </a:lnTo>
                  <a:lnTo>
                    <a:pt x="3455162" y="65702"/>
                  </a:lnTo>
                  <a:lnTo>
                    <a:pt x="3447288" y="61381"/>
                  </a:lnTo>
                  <a:close/>
                </a:path>
                <a:path w="3594100" h="1186179">
                  <a:moveTo>
                    <a:pt x="3541188" y="17194"/>
                  </a:moveTo>
                  <a:lnTo>
                    <a:pt x="3501560" y="27735"/>
                  </a:lnTo>
                  <a:lnTo>
                    <a:pt x="3466913" y="51427"/>
                  </a:lnTo>
                  <a:lnTo>
                    <a:pt x="3455162" y="65702"/>
                  </a:lnTo>
                  <a:lnTo>
                    <a:pt x="3593476" y="65702"/>
                  </a:lnTo>
                  <a:lnTo>
                    <a:pt x="3593476" y="21064"/>
                  </a:lnTo>
                  <a:lnTo>
                    <a:pt x="3556635" y="21064"/>
                  </a:lnTo>
                  <a:lnTo>
                    <a:pt x="3549513" y="18217"/>
                  </a:lnTo>
                  <a:lnTo>
                    <a:pt x="3541188" y="17194"/>
                  </a:lnTo>
                  <a:close/>
                </a:path>
                <a:path w="3594100" h="1186179">
                  <a:moveTo>
                    <a:pt x="3593476" y="0"/>
                  </a:moveTo>
                  <a:lnTo>
                    <a:pt x="3590242" y="2793"/>
                  </a:lnTo>
                  <a:lnTo>
                    <a:pt x="3574635" y="12637"/>
                  </a:lnTo>
                  <a:lnTo>
                    <a:pt x="3556635" y="21064"/>
                  </a:lnTo>
                  <a:lnTo>
                    <a:pt x="3593476" y="21064"/>
                  </a:lnTo>
                  <a:lnTo>
                    <a:pt x="3593476" y="0"/>
                  </a:lnTo>
                  <a:close/>
                </a:path>
              </a:pathLst>
            </a:custGeom>
            <a:solidFill>
              <a:srgbClr val="F2E7DB"/>
            </a:solidFill>
          </p:spPr>
          <p:txBody>
            <a:bodyPr wrap="square" lIns="0" tIns="0" rIns="0" bIns="0" rtlCol="0"/>
            <a:lstStyle/>
            <a:p>
              <a:endParaRPr/>
            </a:p>
          </p:txBody>
        </p:sp>
        <p:sp>
          <p:nvSpPr>
            <p:cNvPr id="37" name="object 37"/>
            <p:cNvSpPr/>
            <p:nvPr/>
          </p:nvSpPr>
          <p:spPr>
            <a:xfrm>
              <a:off x="14873731" y="9843108"/>
              <a:ext cx="1548130" cy="435609"/>
            </a:xfrm>
            <a:custGeom>
              <a:avLst/>
              <a:gdLst/>
              <a:ahLst/>
              <a:cxnLst/>
              <a:rect l="l" t="t" r="r" b="b"/>
              <a:pathLst>
                <a:path w="1548130" h="435609">
                  <a:moveTo>
                    <a:pt x="1514094" y="0"/>
                  </a:moveTo>
                  <a:lnTo>
                    <a:pt x="360680" y="323993"/>
                  </a:lnTo>
                  <a:lnTo>
                    <a:pt x="360045" y="321116"/>
                  </a:lnTo>
                  <a:lnTo>
                    <a:pt x="0" y="421912"/>
                  </a:lnTo>
                  <a:lnTo>
                    <a:pt x="3683" y="435595"/>
                  </a:lnTo>
                  <a:lnTo>
                    <a:pt x="358521" y="336232"/>
                  </a:lnTo>
                  <a:lnTo>
                    <a:pt x="360045" y="339114"/>
                  </a:lnTo>
                  <a:lnTo>
                    <a:pt x="1548003" y="5759"/>
                  </a:lnTo>
                  <a:lnTo>
                    <a:pt x="1547241" y="2877"/>
                  </a:lnTo>
                  <a:lnTo>
                    <a:pt x="1540764" y="5040"/>
                  </a:lnTo>
                  <a:lnTo>
                    <a:pt x="1540764" y="3601"/>
                  </a:lnTo>
                  <a:lnTo>
                    <a:pt x="1536446" y="4320"/>
                  </a:lnTo>
                  <a:lnTo>
                    <a:pt x="1535811" y="2157"/>
                  </a:lnTo>
                  <a:lnTo>
                    <a:pt x="1527810" y="4320"/>
                  </a:lnTo>
                  <a:lnTo>
                    <a:pt x="1527175" y="1438"/>
                  </a:lnTo>
                  <a:lnTo>
                    <a:pt x="1522857" y="2157"/>
                  </a:lnTo>
                  <a:lnTo>
                    <a:pt x="1522857" y="718"/>
                  </a:lnTo>
                  <a:lnTo>
                    <a:pt x="1514856" y="2877"/>
                  </a:lnTo>
                  <a:lnTo>
                    <a:pt x="1514094" y="0"/>
                  </a:lnTo>
                  <a:close/>
                </a:path>
              </a:pathLst>
            </a:custGeom>
            <a:solidFill>
              <a:srgbClr val="E0CEBD"/>
            </a:solidFill>
          </p:spPr>
          <p:txBody>
            <a:bodyPr wrap="square" lIns="0" tIns="0" rIns="0" bIns="0" rtlCol="0"/>
            <a:lstStyle/>
            <a:p>
              <a:endParaRPr/>
            </a:p>
          </p:txBody>
        </p:sp>
        <p:sp>
          <p:nvSpPr>
            <p:cNvPr id="38" name="object 38"/>
            <p:cNvSpPr/>
            <p:nvPr/>
          </p:nvSpPr>
          <p:spPr>
            <a:xfrm>
              <a:off x="17906999" y="9310870"/>
              <a:ext cx="381635" cy="121285"/>
            </a:xfrm>
            <a:custGeom>
              <a:avLst/>
              <a:gdLst/>
              <a:ahLst/>
              <a:cxnLst/>
              <a:rect l="l" t="t" r="r" b="b"/>
              <a:pathLst>
                <a:path w="381634" h="121284">
                  <a:moveTo>
                    <a:pt x="381011" y="0"/>
                  </a:moveTo>
                  <a:lnTo>
                    <a:pt x="4318" y="106005"/>
                  </a:lnTo>
                  <a:lnTo>
                    <a:pt x="5080" y="108162"/>
                  </a:lnTo>
                  <a:lnTo>
                    <a:pt x="3683" y="108881"/>
                  </a:lnTo>
                  <a:lnTo>
                    <a:pt x="5080" y="113203"/>
                  </a:lnTo>
                  <a:lnTo>
                    <a:pt x="2159" y="113922"/>
                  </a:lnTo>
                  <a:lnTo>
                    <a:pt x="2921" y="116805"/>
                  </a:lnTo>
                  <a:lnTo>
                    <a:pt x="0" y="117524"/>
                  </a:lnTo>
                  <a:lnTo>
                    <a:pt x="1524" y="121125"/>
                  </a:lnTo>
                  <a:lnTo>
                    <a:pt x="381011" y="14994"/>
                  </a:lnTo>
                  <a:lnTo>
                    <a:pt x="381011" y="0"/>
                  </a:lnTo>
                  <a:close/>
                </a:path>
              </a:pathLst>
            </a:custGeom>
            <a:solidFill>
              <a:srgbClr val="C3C5C3"/>
            </a:solidFill>
          </p:spPr>
          <p:txBody>
            <a:bodyPr wrap="square" lIns="0" tIns="0" rIns="0" bIns="0" rtlCol="0"/>
            <a:lstStyle/>
            <a:p>
              <a:endParaRPr/>
            </a:p>
          </p:txBody>
        </p:sp>
        <p:sp>
          <p:nvSpPr>
            <p:cNvPr id="39" name="object 39"/>
            <p:cNvSpPr/>
            <p:nvPr/>
          </p:nvSpPr>
          <p:spPr>
            <a:xfrm>
              <a:off x="15935312" y="9627235"/>
              <a:ext cx="2353310" cy="659765"/>
            </a:xfrm>
            <a:custGeom>
              <a:avLst/>
              <a:gdLst/>
              <a:ahLst/>
              <a:cxnLst/>
              <a:rect l="l" t="t" r="r" b="b"/>
              <a:pathLst>
                <a:path w="2353309" h="659765">
                  <a:moveTo>
                    <a:pt x="2352687" y="630669"/>
                  </a:moveTo>
                  <a:lnTo>
                    <a:pt x="2248941" y="659765"/>
                  </a:lnTo>
                  <a:lnTo>
                    <a:pt x="2304110" y="659765"/>
                  </a:lnTo>
                  <a:lnTo>
                    <a:pt x="2352687" y="646150"/>
                  </a:lnTo>
                  <a:lnTo>
                    <a:pt x="2352687" y="630669"/>
                  </a:lnTo>
                  <a:close/>
                </a:path>
                <a:path w="2353309" h="659765">
                  <a:moveTo>
                    <a:pt x="2352687" y="315315"/>
                  </a:moveTo>
                  <a:lnTo>
                    <a:pt x="1124419" y="659765"/>
                  </a:lnTo>
                  <a:lnTo>
                    <a:pt x="1176845" y="659765"/>
                  </a:lnTo>
                  <a:lnTo>
                    <a:pt x="2352687" y="330085"/>
                  </a:lnTo>
                  <a:lnTo>
                    <a:pt x="2352687" y="315315"/>
                  </a:lnTo>
                  <a:close/>
                </a:path>
                <a:path w="2353309" h="659765">
                  <a:moveTo>
                    <a:pt x="2352687" y="0"/>
                  </a:moveTo>
                  <a:lnTo>
                    <a:pt x="0" y="659765"/>
                  </a:lnTo>
                  <a:lnTo>
                    <a:pt x="54698" y="659765"/>
                  </a:lnTo>
                  <a:lnTo>
                    <a:pt x="2352687" y="15468"/>
                  </a:lnTo>
                  <a:lnTo>
                    <a:pt x="2352687" y="0"/>
                  </a:lnTo>
                  <a:close/>
                </a:path>
              </a:pathLst>
            </a:custGeom>
            <a:solidFill>
              <a:srgbClr val="E0CEBD"/>
            </a:solidFill>
          </p:spPr>
          <p:txBody>
            <a:bodyPr wrap="square" lIns="0" tIns="0" rIns="0" bIns="0" rtlCol="0"/>
            <a:lstStyle/>
            <a:p>
              <a:endParaRPr/>
            </a:p>
          </p:txBody>
        </p:sp>
      </p:grpSp>
      <p:sp>
        <p:nvSpPr>
          <p:cNvPr id="40" name="object 40"/>
          <p:cNvSpPr txBox="1">
            <a:spLocks noGrp="1"/>
          </p:cNvSpPr>
          <p:nvPr>
            <p:ph type="body" idx="1"/>
          </p:nvPr>
        </p:nvSpPr>
        <p:spPr>
          <a:xfrm>
            <a:off x="5310123" y="1934662"/>
            <a:ext cx="7485380" cy="6225487"/>
          </a:xfrm>
          <a:prstGeom prst="rect">
            <a:avLst/>
          </a:prstGeom>
        </p:spPr>
        <p:txBody>
          <a:bodyPr vert="horz" wrap="square" lIns="0" tIns="12700" rIns="0" bIns="0" rtlCol="0">
            <a:spAutoFit/>
          </a:bodyPr>
          <a:lstStyle/>
          <a:p>
            <a:pPr marL="12700" algn="ctr">
              <a:lnSpc>
                <a:spcPct val="150000"/>
              </a:lnSpc>
              <a:spcBef>
                <a:spcPts val="100"/>
              </a:spcBef>
            </a:pPr>
            <a:r>
              <a:rPr lang="en-US" spc="-570" dirty="0"/>
              <a:t>THANK</a:t>
            </a:r>
          </a:p>
          <a:p>
            <a:pPr marL="12700" algn="ctr">
              <a:lnSpc>
                <a:spcPct val="150000"/>
              </a:lnSpc>
              <a:spcBef>
                <a:spcPts val="100"/>
              </a:spcBef>
            </a:pPr>
            <a:r>
              <a:rPr lang="en-US" spc="-570" dirty="0"/>
              <a:t> YOU</a:t>
            </a:r>
            <a:endParaRPr spc="-1265" dirty="0"/>
          </a:p>
        </p:txBody>
      </p:sp>
      <p:sp>
        <p:nvSpPr>
          <p:cNvPr id="42" name="object 42"/>
          <p:cNvSpPr/>
          <p:nvPr/>
        </p:nvSpPr>
        <p:spPr>
          <a:xfrm>
            <a:off x="4064444" y="2635033"/>
            <a:ext cx="923925" cy="1646555"/>
          </a:xfrm>
          <a:custGeom>
            <a:avLst/>
            <a:gdLst/>
            <a:ahLst/>
            <a:cxnLst/>
            <a:rect l="l" t="t" r="r" b="b"/>
            <a:pathLst>
              <a:path w="923925" h="1646554">
                <a:moveTo>
                  <a:pt x="639025" y="321919"/>
                </a:moveTo>
                <a:lnTo>
                  <a:pt x="621220" y="284480"/>
                </a:lnTo>
                <a:lnTo>
                  <a:pt x="590994" y="264274"/>
                </a:lnTo>
                <a:lnTo>
                  <a:pt x="590994" y="328396"/>
                </a:lnTo>
                <a:lnTo>
                  <a:pt x="590270" y="337756"/>
                </a:lnTo>
                <a:lnTo>
                  <a:pt x="583069" y="338480"/>
                </a:lnTo>
                <a:lnTo>
                  <a:pt x="568502" y="342633"/>
                </a:lnTo>
                <a:lnTo>
                  <a:pt x="554075" y="346316"/>
                </a:lnTo>
                <a:lnTo>
                  <a:pt x="539927" y="349313"/>
                </a:lnTo>
                <a:lnTo>
                  <a:pt x="526186" y="351434"/>
                </a:lnTo>
                <a:lnTo>
                  <a:pt x="495109" y="357136"/>
                </a:lnTo>
                <a:lnTo>
                  <a:pt x="464439" y="364121"/>
                </a:lnTo>
                <a:lnTo>
                  <a:pt x="403783" y="379514"/>
                </a:lnTo>
                <a:lnTo>
                  <a:pt x="311175" y="397878"/>
                </a:lnTo>
                <a:lnTo>
                  <a:pt x="264769" y="406450"/>
                </a:lnTo>
                <a:lnTo>
                  <a:pt x="188429" y="418973"/>
                </a:lnTo>
                <a:lnTo>
                  <a:pt x="129235" y="426326"/>
                </a:lnTo>
                <a:lnTo>
                  <a:pt x="99237" y="429196"/>
                </a:lnTo>
                <a:lnTo>
                  <a:pt x="94195" y="429920"/>
                </a:lnTo>
                <a:lnTo>
                  <a:pt x="91668" y="429196"/>
                </a:lnTo>
                <a:lnTo>
                  <a:pt x="89154" y="428472"/>
                </a:lnTo>
                <a:lnTo>
                  <a:pt x="84836" y="429196"/>
                </a:lnTo>
                <a:lnTo>
                  <a:pt x="81953" y="424878"/>
                </a:lnTo>
                <a:lnTo>
                  <a:pt x="78359" y="422719"/>
                </a:lnTo>
                <a:lnTo>
                  <a:pt x="78359" y="421271"/>
                </a:lnTo>
                <a:lnTo>
                  <a:pt x="76911" y="416953"/>
                </a:lnTo>
                <a:lnTo>
                  <a:pt x="78359" y="413359"/>
                </a:lnTo>
                <a:lnTo>
                  <a:pt x="81229" y="409752"/>
                </a:lnTo>
                <a:lnTo>
                  <a:pt x="87693" y="397840"/>
                </a:lnTo>
                <a:lnTo>
                  <a:pt x="92113" y="389597"/>
                </a:lnTo>
                <a:lnTo>
                  <a:pt x="97751" y="379349"/>
                </a:lnTo>
                <a:lnTo>
                  <a:pt x="103555" y="369430"/>
                </a:lnTo>
                <a:lnTo>
                  <a:pt x="129730" y="321386"/>
                </a:lnTo>
                <a:lnTo>
                  <a:pt x="151930" y="271678"/>
                </a:lnTo>
                <a:lnTo>
                  <a:pt x="171196" y="220726"/>
                </a:lnTo>
                <a:lnTo>
                  <a:pt x="188569" y="168910"/>
                </a:lnTo>
                <a:lnTo>
                  <a:pt x="205066" y="116738"/>
                </a:lnTo>
                <a:lnTo>
                  <a:pt x="207479" y="107784"/>
                </a:lnTo>
                <a:lnTo>
                  <a:pt x="210375" y="99098"/>
                </a:lnTo>
                <a:lnTo>
                  <a:pt x="213664" y="90424"/>
                </a:lnTo>
                <a:lnTo>
                  <a:pt x="217309" y="81457"/>
                </a:lnTo>
                <a:lnTo>
                  <a:pt x="225958" y="79298"/>
                </a:lnTo>
                <a:lnTo>
                  <a:pt x="231711" y="83616"/>
                </a:lnTo>
                <a:lnTo>
                  <a:pt x="237477" y="86499"/>
                </a:lnTo>
                <a:lnTo>
                  <a:pt x="266458" y="120535"/>
                </a:lnTo>
                <a:lnTo>
                  <a:pt x="321411" y="168948"/>
                </a:lnTo>
                <a:lnTo>
                  <a:pt x="385953" y="218351"/>
                </a:lnTo>
                <a:lnTo>
                  <a:pt x="424218" y="240842"/>
                </a:lnTo>
                <a:lnTo>
                  <a:pt x="464502" y="259956"/>
                </a:lnTo>
                <a:lnTo>
                  <a:pt x="506742" y="276567"/>
                </a:lnTo>
                <a:lnTo>
                  <a:pt x="528434" y="283756"/>
                </a:lnTo>
                <a:lnTo>
                  <a:pt x="549579" y="293039"/>
                </a:lnTo>
                <a:lnTo>
                  <a:pt x="569112" y="305422"/>
                </a:lnTo>
                <a:lnTo>
                  <a:pt x="585952" y="321919"/>
                </a:lnTo>
                <a:lnTo>
                  <a:pt x="590994" y="328396"/>
                </a:lnTo>
                <a:lnTo>
                  <a:pt x="590994" y="264274"/>
                </a:lnTo>
                <a:lnTo>
                  <a:pt x="588454" y="262801"/>
                </a:lnTo>
                <a:lnTo>
                  <a:pt x="570395" y="255028"/>
                </a:lnTo>
                <a:lnTo>
                  <a:pt x="507072" y="235318"/>
                </a:lnTo>
                <a:lnTo>
                  <a:pt x="464794" y="217449"/>
                </a:lnTo>
                <a:lnTo>
                  <a:pt x="424408" y="195656"/>
                </a:lnTo>
                <a:lnTo>
                  <a:pt x="385787" y="170014"/>
                </a:lnTo>
                <a:lnTo>
                  <a:pt x="345325" y="138036"/>
                </a:lnTo>
                <a:lnTo>
                  <a:pt x="307848" y="103695"/>
                </a:lnTo>
                <a:lnTo>
                  <a:pt x="272796" y="67056"/>
                </a:lnTo>
                <a:lnTo>
                  <a:pt x="239636" y="28181"/>
                </a:lnTo>
                <a:lnTo>
                  <a:pt x="229006" y="14960"/>
                </a:lnTo>
                <a:lnTo>
                  <a:pt x="222821" y="8242"/>
                </a:lnTo>
                <a:lnTo>
                  <a:pt x="215150" y="2260"/>
                </a:lnTo>
                <a:lnTo>
                  <a:pt x="208673" y="101"/>
                </a:lnTo>
                <a:lnTo>
                  <a:pt x="198691" y="0"/>
                </a:lnTo>
                <a:lnTo>
                  <a:pt x="189407" y="3619"/>
                </a:lnTo>
                <a:lnTo>
                  <a:pt x="182537" y="10337"/>
                </a:lnTo>
                <a:lnTo>
                  <a:pt x="179870" y="19545"/>
                </a:lnTo>
                <a:lnTo>
                  <a:pt x="179451" y="28625"/>
                </a:lnTo>
                <a:lnTo>
                  <a:pt x="179781" y="38176"/>
                </a:lnTo>
                <a:lnTo>
                  <a:pt x="179971" y="47586"/>
                </a:lnTo>
                <a:lnTo>
                  <a:pt x="168871" y="106222"/>
                </a:lnTo>
                <a:lnTo>
                  <a:pt x="155994" y="155244"/>
                </a:lnTo>
                <a:lnTo>
                  <a:pt x="140449" y="203225"/>
                </a:lnTo>
                <a:lnTo>
                  <a:pt x="122135" y="250063"/>
                </a:lnTo>
                <a:lnTo>
                  <a:pt x="100977" y="295668"/>
                </a:lnTo>
                <a:lnTo>
                  <a:pt x="76911" y="339915"/>
                </a:lnTo>
                <a:lnTo>
                  <a:pt x="50317" y="379514"/>
                </a:lnTo>
                <a:lnTo>
                  <a:pt x="20751" y="415518"/>
                </a:lnTo>
                <a:lnTo>
                  <a:pt x="14363" y="422186"/>
                </a:lnTo>
                <a:lnTo>
                  <a:pt x="9144" y="428840"/>
                </a:lnTo>
                <a:lnTo>
                  <a:pt x="1320" y="439991"/>
                </a:lnTo>
                <a:lnTo>
                  <a:pt x="0" y="447446"/>
                </a:lnTo>
                <a:lnTo>
                  <a:pt x="1663" y="454215"/>
                </a:lnTo>
                <a:lnTo>
                  <a:pt x="4953" y="459638"/>
                </a:lnTo>
                <a:lnTo>
                  <a:pt x="8509" y="463029"/>
                </a:lnTo>
                <a:lnTo>
                  <a:pt x="11391" y="465188"/>
                </a:lnTo>
                <a:lnTo>
                  <a:pt x="14998" y="465912"/>
                </a:lnTo>
                <a:lnTo>
                  <a:pt x="17881" y="466636"/>
                </a:lnTo>
                <a:lnTo>
                  <a:pt x="24358" y="468071"/>
                </a:lnTo>
                <a:lnTo>
                  <a:pt x="32270" y="468071"/>
                </a:lnTo>
                <a:lnTo>
                  <a:pt x="38747" y="467347"/>
                </a:lnTo>
                <a:lnTo>
                  <a:pt x="93091" y="462127"/>
                </a:lnTo>
                <a:lnTo>
                  <a:pt x="147218" y="455803"/>
                </a:lnTo>
                <a:lnTo>
                  <a:pt x="201104" y="448132"/>
                </a:lnTo>
                <a:lnTo>
                  <a:pt x="254723" y="438861"/>
                </a:lnTo>
                <a:lnTo>
                  <a:pt x="297649" y="429920"/>
                </a:lnTo>
                <a:lnTo>
                  <a:pt x="308025" y="427761"/>
                </a:lnTo>
                <a:lnTo>
                  <a:pt x="534111" y="384556"/>
                </a:lnTo>
                <a:lnTo>
                  <a:pt x="552234" y="380555"/>
                </a:lnTo>
                <a:lnTo>
                  <a:pt x="587959" y="372008"/>
                </a:lnTo>
                <a:lnTo>
                  <a:pt x="606107" y="367995"/>
                </a:lnTo>
                <a:lnTo>
                  <a:pt x="617321" y="363143"/>
                </a:lnTo>
                <a:lnTo>
                  <a:pt x="626795" y="355587"/>
                </a:lnTo>
                <a:lnTo>
                  <a:pt x="633844" y="346138"/>
                </a:lnTo>
                <a:lnTo>
                  <a:pt x="637781" y="335597"/>
                </a:lnTo>
                <a:lnTo>
                  <a:pt x="639025" y="321919"/>
                </a:lnTo>
                <a:close/>
              </a:path>
              <a:path w="923925" h="1646554">
                <a:moveTo>
                  <a:pt x="790613" y="530364"/>
                </a:moveTo>
                <a:lnTo>
                  <a:pt x="787895" y="521449"/>
                </a:lnTo>
                <a:lnTo>
                  <a:pt x="781392" y="514286"/>
                </a:lnTo>
                <a:lnTo>
                  <a:pt x="770991" y="508393"/>
                </a:lnTo>
                <a:lnTo>
                  <a:pt x="767384" y="506234"/>
                </a:lnTo>
                <a:lnTo>
                  <a:pt x="764501" y="504786"/>
                </a:lnTo>
                <a:lnTo>
                  <a:pt x="760907" y="504075"/>
                </a:lnTo>
                <a:lnTo>
                  <a:pt x="752932" y="502881"/>
                </a:lnTo>
                <a:lnTo>
                  <a:pt x="745236" y="502627"/>
                </a:lnTo>
                <a:lnTo>
                  <a:pt x="740740" y="503148"/>
                </a:lnTo>
                <a:lnTo>
                  <a:pt x="740740" y="559511"/>
                </a:lnTo>
                <a:lnTo>
                  <a:pt x="735698" y="568147"/>
                </a:lnTo>
                <a:lnTo>
                  <a:pt x="722033" y="607745"/>
                </a:lnTo>
                <a:lnTo>
                  <a:pt x="716927" y="614311"/>
                </a:lnTo>
                <a:lnTo>
                  <a:pt x="712114" y="620801"/>
                </a:lnTo>
                <a:lnTo>
                  <a:pt x="707034" y="626884"/>
                </a:lnTo>
                <a:lnTo>
                  <a:pt x="701141" y="632218"/>
                </a:lnTo>
                <a:lnTo>
                  <a:pt x="665467" y="665975"/>
                </a:lnTo>
                <a:lnTo>
                  <a:pt x="632625" y="702449"/>
                </a:lnTo>
                <a:lnTo>
                  <a:pt x="569518" y="778611"/>
                </a:lnTo>
                <a:lnTo>
                  <a:pt x="536270" y="815809"/>
                </a:lnTo>
                <a:lnTo>
                  <a:pt x="527202" y="824801"/>
                </a:lnTo>
                <a:lnTo>
                  <a:pt x="518350" y="834263"/>
                </a:lnTo>
                <a:lnTo>
                  <a:pt x="509600" y="843889"/>
                </a:lnTo>
                <a:lnTo>
                  <a:pt x="482117" y="873607"/>
                </a:lnTo>
                <a:lnTo>
                  <a:pt x="463537" y="894016"/>
                </a:lnTo>
                <a:lnTo>
                  <a:pt x="445490" y="915111"/>
                </a:lnTo>
                <a:lnTo>
                  <a:pt x="399503" y="974839"/>
                </a:lnTo>
                <a:lnTo>
                  <a:pt x="368769" y="1010564"/>
                </a:lnTo>
                <a:lnTo>
                  <a:pt x="336829" y="1045210"/>
                </a:lnTo>
                <a:lnTo>
                  <a:pt x="304431" y="1079309"/>
                </a:lnTo>
                <a:lnTo>
                  <a:pt x="268478" y="1115568"/>
                </a:lnTo>
                <a:lnTo>
                  <a:pt x="246113" y="1129715"/>
                </a:lnTo>
                <a:lnTo>
                  <a:pt x="241795" y="1128991"/>
                </a:lnTo>
                <a:lnTo>
                  <a:pt x="238188" y="1128268"/>
                </a:lnTo>
                <a:lnTo>
                  <a:pt x="236029" y="1126109"/>
                </a:lnTo>
                <a:lnTo>
                  <a:pt x="233146" y="1122514"/>
                </a:lnTo>
                <a:lnTo>
                  <a:pt x="224421" y="1112558"/>
                </a:lnTo>
                <a:lnTo>
                  <a:pt x="216319" y="1102271"/>
                </a:lnTo>
                <a:lnTo>
                  <a:pt x="208343" y="1091844"/>
                </a:lnTo>
                <a:lnTo>
                  <a:pt x="200037" y="1081481"/>
                </a:lnTo>
                <a:lnTo>
                  <a:pt x="186397" y="1062037"/>
                </a:lnTo>
                <a:lnTo>
                  <a:pt x="172580" y="1042606"/>
                </a:lnTo>
                <a:lnTo>
                  <a:pt x="144589" y="1003719"/>
                </a:lnTo>
                <a:lnTo>
                  <a:pt x="136563" y="993749"/>
                </a:lnTo>
                <a:lnTo>
                  <a:pt x="129552" y="983297"/>
                </a:lnTo>
                <a:lnTo>
                  <a:pt x="113322" y="946759"/>
                </a:lnTo>
                <a:lnTo>
                  <a:pt x="113271" y="939469"/>
                </a:lnTo>
                <a:lnTo>
                  <a:pt x="116420" y="929665"/>
                </a:lnTo>
                <a:lnTo>
                  <a:pt x="145313" y="900760"/>
                </a:lnTo>
                <a:lnTo>
                  <a:pt x="217754" y="843864"/>
                </a:lnTo>
                <a:lnTo>
                  <a:pt x="255473" y="820127"/>
                </a:lnTo>
                <a:lnTo>
                  <a:pt x="280454" y="807732"/>
                </a:lnTo>
                <a:lnTo>
                  <a:pt x="304698" y="794397"/>
                </a:lnTo>
                <a:lnTo>
                  <a:pt x="328269" y="780249"/>
                </a:lnTo>
                <a:lnTo>
                  <a:pt x="376148" y="749503"/>
                </a:lnTo>
                <a:lnTo>
                  <a:pt x="400545" y="734187"/>
                </a:lnTo>
                <a:lnTo>
                  <a:pt x="424929" y="719556"/>
                </a:lnTo>
                <a:lnTo>
                  <a:pt x="449872" y="705662"/>
                </a:lnTo>
                <a:lnTo>
                  <a:pt x="493001" y="683196"/>
                </a:lnTo>
                <a:lnTo>
                  <a:pt x="535178" y="658685"/>
                </a:lnTo>
                <a:lnTo>
                  <a:pt x="618350" y="608469"/>
                </a:lnTo>
                <a:lnTo>
                  <a:pt x="720585" y="556628"/>
                </a:lnTo>
                <a:lnTo>
                  <a:pt x="724179" y="555193"/>
                </a:lnTo>
                <a:lnTo>
                  <a:pt x="728510" y="556628"/>
                </a:lnTo>
                <a:lnTo>
                  <a:pt x="729221" y="556628"/>
                </a:lnTo>
                <a:lnTo>
                  <a:pt x="730669" y="557352"/>
                </a:lnTo>
                <a:lnTo>
                  <a:pt x="731380" y="557352"/>
                </a:lnTo>
                <a:lnTo>
                  <a:pt x="740740" y="559511"/>
                </a:lnTo>
                <a:lnTo>
                  <a:pt x="740740" y="503148"/>
                </a:lnTo>
                <a:lnTo>
                  <a:pt x="737819" y="503466"/>
                </a:lnTo>
                <a:lnTo>
                  <a:pt x="730669" y="505510"/>
                </a:lnTo>
                <a:lnTo>
                  <a:pt x="706145" y="518350"/>
                </a:lnTo>
                <a:lnTo>
                  <a:pt x="632739" y="555904"/>
                </a:lnTo>
                <a:lnTo>
                  <a:pt x="590435" y="580542"/>
                </a:lnTo>
                <a:lnTo>
                  <a:pt x="465709" y="655256"/>
                </a:lnTo>
                <a:lnTo>
                  <a:pt x="299745" y="751103"/>
                </a:lnTo>
                <a:lnTo>
                  <a:pt x="258584" y="775804"/>
                </a:lnTo>
                <a:lnTo>
                  <a:pt x="217843" y="801357"/>
                </a:lnTo>
                <a:lnTo>
                  <a:pt x="177634" y="828052"/>
                </a:lnTo>
                <a:lnTo>
                  <a:pt x="138112" y="856132"/>
                </a:lnTo>
                <a:lnTo>
                  <a:pt x="103543" y="883856"/>
                </a:lnTo>
                <a:lnTo>
                  <a:pt x="73317" y="915885"/>
                </a:lnTo>
                <a:lnTo>
                  <a:pt x="62953" y="936307"/>
                </a:lnTo>
                <a:lnTo>
                  <a:pt x="64490" y="946759"/>
                </a:lnTo>
                <a:lnTo>
                  <a:pt x="70434" y="958354"/>
                </a:lnTo>
                <a:lnTo>
                  <a:pt x="97853" y="998715"/>
                </a:lnTo>
                <a:lnTo>
                  <a:pt x="125996" y="1038923"/>
                </a:lnTo>
                <a:lnTo>
                  <a:pt x="154051" y="1079563"/>
                </a:lnTo>
                <a:lnTo>
                  <a:pt x="181152" y="1121156"/>
                </a:lnTo>
                <a:lnTo>
                  <a:pt x="206514" y="1164272"/>
                </a:lnTo>
                <a:lnTo>
                  <a:pt x="208673" y="1167142"/>
                </a:lnTo>
                <a:lnTo>
                  <a:pt x="214439" y="1175067"/>
                </a:lnTo>
                <a:lnTo>
                  <a:pt x="220916" y="1179385"/>
                </a:lnTo>
                <a:lnTo>
                  <a:pt x="228828" y="1181544"/>
                </a:lnTo>
                <a:lnTo>
                  <a:pt x="236474" y="1182204"/>
                </a:lnTo>
                <a:lnTo>
                  <a:pt x="244119" y="1180833"/>
                </a:lnTo>
                <a:lnTo>
                  <a:pt x="294208" y="1134757"/>
                </a:lnTo>
                <a:lnTo>
                  <a:pt x="329806" y="1097737"/>
                </a:lnTo>
                <a:lnTo>
                  <a:pt x="364667" y="1059916"/>
                </a:lnTo>
                <a:lnTo>
                  <a:pt x="398360" y="1020826"/>
                </a:lnTo>
                <a:lnTo>
                  <a:pt x="430428" y="979957"/>
                </a:lnTo>
                <a:lnTo>
                  <a:pt x="453351" y="950252"/>
                </a:lnTo>
                <a:lnTo>
                  <a:pt x="477761" y="921562"/>
                </a:lnTo>
                <a:lnTo>
                  <a:pt x="503529" y="893813"/>
                </a:lnTo>
                <a:lnTo>
                  <a:pt x="530504" y="866927"/>
                </a:lnTo>
                <a:lnTo>
                  <a:pt x="536003" y="860806"/>
                </a:lnTo>
                <a:lnTo>
                  <a:pt x="547001" y="849630"/>
                </a:lnTo>
                <a:lnTo>
                  <a:pt x="552132" y="843864"/>
                </a:lnTo>
                <a:lnTo>
                  <a:pt x="680262" y="697014"/>
                </a:lnTo>
                <a:lnTo>
                  <a:pt x="693547" y="683602"/>
                </a:lnTo>
                <a:lnTo>
                  <a:pt x="707707" y="670115"/>
                </a:lnTo>
                <a:lnTo>
                  <a:pt x="723087" y="657847"/>
                </a:lnTo>
                <a:lnTo>
                  <a:pt x="740029" y="648068"/>
                </a:lnTo>
                <a:lnTo>
                  <a:pt x="745070" y="646620"/>
                </a:lnTo>
                <a:lnTo>
                  <a:pt x="749388" y="643737"/>
                </a:lnTo>
                <a:lnTo>
                  <a:pt x="753706" y="640143"/>
                </a:lnTo>
                <a:lnTo>
                  <a:pt x="764070" y="631964"/>
                </a:lnTo>
                <a:lnTo>
                  <a:pt x="772426" y="622782"/>
                </a:lnTo>
                <a:lnTo>
                  <a:pt x="776986" y="611289"/>
                </a:lnTo>
                <a:lnTo>
                  <a:pt x="776008" y="596049"/>
                </a:lnTo>
                <a:lnTo>
                  <a:pt x="775627" y="589292"/>
                </a:lnTo>
                <a:lnTo>
                  <a:pt x="777735" y="581736"/>
                </a:lnTo>
                <a:lnTo>
                  <a:pt x="780770" y="574052"/>
                </a:lnTo>
                <a:lnTo>
                  <a:pt x="783221" y="566712"/>
                </a:lnTo>
                <a:lnTo>
                  <a:pt x="784834" y="560044"/>
                </a:lnTo>
                <a:lnTo>
                  <a:pt x="786104" y="555193"/>
                </a:lnTo>
                <a:lnTo>
                  <a:pt x="788073" y="547776"/>
                </a:lnTo>
                <a:lnTo>
                  <a:pt x="789698" y="541502"/>
                </a:lnTo>
                <a:lnTo>
                  <a:pt x="790613" y="530364"/>
                </a:lnTo>
                <a:close/>
              </a:path>
              <a:path w="923925" h="1646554">
                <a:moveTo>
                  <a:pt x="923899" y="743927"/>
                </a:moveTo>
                <a:lnTo>
                  <a:pt x="922540" y="741032"/>
                </a:lnTo>
                <a:lnTo>
                  <a:pt x="917270" y="735685"/>
                </a:lnTo>
                <a:lnTo>
                  <a:pt x="910666" y="732294"/>
                </a:lnTo>
                <a:lnTo>
                  <a:pt x="906335" y="732294"/>
                </a:lnTo>
                <a:lnTo>
                  <a:pt x="903465" y="733018"/>
                </a:lnTo>
                <a:lnTo>
                  <a:pt x="895121" y="734047"/>
                </a:lnTo>
                <a:lnTo>
                  <a:pt x="866025" y="759066"/>
                </a:lnTo>
                <a:lnTo>
                  <a:pt x="866025" y="866927"/>
                </a:lnTo>
                <a:lnTo>
                  <a:pt x="864590" y="872693"/>
                </a:lnTo>
                <a:lnTo>
                  <a:pt x="863142" y="877011"/>
                </a:lnTo>
                <a:lnTo>
                  <a:pt x="861707" y="882040"/>
                </a:lnTo>
                <a:lnTo>
                  <a:pt x="859929" y="888720"/>
                </a:lnTo>
                <a:lnTo>
                  <a:pt x="857834" y="894918"/>
                </a:lnTo>
                <a:lnTo>
                  <a:pt x="855319" y="900988"/>
                </a:lnTo>
                <a:lnTo>
                  <a:pt x="852335" y="907249"/>
                </a:lnTo>
                <a:lnTo>
                  <a:pt x="834555" y="951738"/>
                </a:lnTo>
                <a:lnTo>
                  <a:pt x="819111" y="997165"/>
                </a:lnTo>
                <a:lnTo>
                  <a:pt x="805535" y="1043330"/>
                </a:lnTo>
                <a:lnTo>
                  <a:pt x="793407" y="1089964"/>
                </a:lnTo>
                <a:lnTo>
                  <a:pt x="782243" y="1136929"/>
                </a:lnTo>
                <a:lnTo>
                  <a:pt x="771702" y="1183703"/>
                </a:lnTo>
                <a:lnTo>
                  <a:pt x="768350" y="1197737"/>
                </a:lnTo>
                <a:lnTo>
                  <a:pt x="764857" y="1211694"/>
                </a:lnTo>
                <a:lnTo>
                  <a:pt x="761365" y="1225524"/>
                </a:lnTo>
                <a:lnTo>
                  <a:pt x="758024" y="1239139"/>
                </a:lnTo>
                <a:lnTo>
                  <a:pt x="746696" y="1285786"/>
                </a:lnTo>
                <a:lnTo>
                  <a:pt x="733818" y="1332357"/>
                </a:lnTo>
                <a:lnTo>
                  <a:pt x="719912" y="1378800"/>
                </a:lnTo>
                <a:lnTo>
                  <a:pt x="703541" y="1431201"/>
                </a:lnTo>
                <a:lnTo>
                  <a:pt x="691070" y="1470964"/>
                </a:lnTo>
                <a:lnTo>
                  <a:pt x="670636" y="1525511"/>
                </a:lnTo>
                <a:lnTo>
                  <a:pt x="659371" y="1552371"/>
                </a:lnTo>
                <a:lnTo>
                  <a:pt x="648589" y="1578965"/>
                </a:lnTo>
                <a:lnTo>
                  <a:pt x="643737" y="1585556"/>
                </a:lnTo>
                <a:lnTo>
                  <a:pt x="637959" y="1590040"/>
                </a:lnTo>
                <a:lnTo>
                  <a:pt x="631367" y="1592224"/>
                </a:lnTo>
                <a:lnTo>
                  <a:pt x="624103" y="1591919"/>
                </a:lnTo>
                <a:lnTo>
                  <a:pt x="617626" y="1589760"/>
                </a:lnTo>
                <a:lnTo>
                  <a:pt x="611149" y="1588312"/>
                </a:lnTo>
                <a:lnTo>
                  <a:pt x="606107" y="1585442"/>
                </a:lnTo>
                <a:lnTo>
                  <a:pt x="600341" y="1582559"/>
                </a:lnTo>
                <a:lnTo>
                  <a:pt x="562851" y="1557451"/>
                </a:lnTo>
                <a:lnTo>
                  <a:pt x="525106" y="1532801"/>
                </a:lnTo>
                <a:lnTo>
                  <a:pt x="449872" y="1484642"/>
                </a:lnTo>
                <a:lnTo>
                  <a:pt x="445554" y="1481772"/>
                </a:lnTo>
                <a:lnTo>
                  <a:pt x="441223" y="1477441"/>
                </a:lnTo>
                <a:lnTo>
                  <a:pt x="437629" y="1475282"/>
                </a:lnTo>
                <a:lnTo>
                  <a:pt x="431495" y="1467777"/>
                </a:lnTo>
                <a:lnTo>
                  <a:pt x="428078" y="1459458"/>
                </a:lnTo>
                <a:lnTo>
                  <a:pt x="427088" y="1450594"/>
                </a:lnTo>
                <a:lnTo>
                  <a:pt x="428269" y="1441450"/>
                </a:lnTo>
                <a:lnTo>
                  <a:pt x="430428" y="1434249"/>
                </a:lnTo>
                <a:lnTo>
                  <a:pt x="433311" y="1427772"/>
                </a:lnTo>
                <a:lnTo>
                  <a:pt x="438353" y="1422730"/>
                </a:lnTo>
                <a:lnTo>
                  <a:pt x="447446" y="1406461"/>
                </a:lnTo>
                <a:lnTo>
                  <a:pt x="507479" y="1314018"/>
                </a:lnTo>
                <a:lnTo>
                  <a:pt x="538988" y="1268628"/>
                </a:lnTo>
                <a:lnTo>
                  <a:pt x="634911" y="1131862"/>
                </a:lnTo>
                <a:lnTo>
                  <a:pt x="663613" y="1093990"/>
                </a:lnTo>
                <a:lnTo>
                  <a:pt x="678942" y="1075893"/>
                </a:lnTo>
                <a:lnTo>
                  <a:pt x="693940" y="1057719"/>
                </a:lnTo>
                <a:lnTo>
                  <a:pt x="848741" y="860450"/>
                </a:lnTo>
                <a:lnTo>
                  <a:pt x="850900" y="857567"/>
                </a:lnTo>
                <a:lnTo>
                  <a:pt x="854506" y="854684"/>
                </a:lnTo>
                <a:lnTo>
                  <a:pt x="858824" y="855408"/>
                </a:lnTo>
                <a:lnTo>
                  <a:pt x="860259" y="856132"/>
                </a:lnTo>
                <a:lnTo>
                  <a:pt x="861707" y="856132"/>
                </a:lnTo>
                <a:lnTo>
                  <a:pt x="863142" y="857567"/>
                </a:lnTo>
                <a:lnTo>
                  <a:pt x="863866" y="859726"/>
                </a:lnTo>
                <a:lnTo>
                  <a:pt x="865301" y="863333"/>
                </a:lnTo>
                <a:lnTo>
                  <a:pt x="866025" y="866927"/>
                </a:lnTo>
                <a:lnTo>
                  <a:pt x="866025" y="759066"/>
                </a:lnTo>
                <a:lnTo>
                  <a:pt x="857999" y="770102"/>
                </a:lnTo>
                <a:lnTo>
                  <a:pt x="849960" y="781735"/>
                </a:lnTo>
                <a:lnTo>
                  <a:pt x="842264" y="793496"/>
                </a:lnTo>
                <a:lnTo>
                  <a:pt x="831494" y="809015"/>
                </a:lnTo>
                <a:lnTo>
                  <a:pt x="801217" y="853960"/>
                </a:lnTo>
                <a:lnTo>
                  <a:pt x="737946" y="941451"/>
                </a:lnTo>
                <a:lnTo>
                  <a:pt x="705942" y="984580"/>
                </a:lnTo>
                <a:lnTo>
                  <a:pt x="673061" y="1026756"/>
                </a:lnTo>
                <a:lnTo>
                  <a:pt x="659587" y="1042771"/>
                </a:lnTo>
                <a:lnTo>
                  <a:pt x="646328" y="1058710"/>
                </a:lnTo>
                <a:lnTo>
                  <a:pt x="633476" y="1075055"/>
                </a:lnTo>
                <a:lnTo>
                  <a:pt x="621220" y="1092276"/>
                </a:lnTo>
                <a:lnTo>
                  <a:pt x="588746" y="1136929"/>
                </a:lnTo>
                <a:lnTo>
                  <a:pt x="523709" y="1226845"/>
                </a:lnTo>
                <a:lnTo>
                  <a:pt x="459232" y="1316901"/>
                </a:lnTo>
                <a:lnTo>
                  <a:pt x="426554" y="1364602"/>
                </a:lnTo>
                <a:lnTo>
                  <a:pt x="394436" y="1413370"/>
                </a:lnTo>
                <a:lnTo>
                  <a:pt x="382879" y="1438998"/>
                </a:lnTo>
                <a:lnTo>
                  <a:pt x="380034" y="1445056"/>
                </a:lnTo>
                <a:lnTo>
                  <a:pt x="376796" y="1461262"/>
                </a:lnTo>
                <a:lnTo>
                  <a:pt x="377952" y="1473136"/>
                </a:lnTo>
                <a:lnTo>
                  <a:pt x="383565" y="1482318"/>
                </a:lnTo>
                <a:lnTo>
                  <a:pt x="393712" y="1490408"/>
                </a:lnTo>
                <a:lnTo>
                  <a:pt x="466877" y="1536941"/>
                </a:lnTo>
                <a:lnTo>
                  <a:pt x="503161" y="1560779"/>
                </a:lnTo>
                <a:lnTo>
                  <a:pt x="538429" y="1586166"/>
                </a:lnTo>
                <a:lnTo>
                  <a:pt x="550113" y="1594853"/>
                </a:lnTo>
                <a:lnTo>
                  <a:pt x="562267" y="1602727"/>
                </a:lnTo>
                <a:lnTo>
                  <a:pt x="574560" y="1610055"/>
                </a:lnTo>
                <a:lnTo>
                  <a:pt x="586663" y="1617116"/>
                </a:lnTo>
                <a:lnTo>
                  <a:pt x="599605" y="1624838"/>
                </a:lnTo>
                <a:lnTo>
                  <a:pt x="612482" y="1631886"/>
                </a:lnTo>
                <a:lnTo>
                  <a:pt x="625233" y="1638388"/>
                </a:lnTo>
                <a:lnTo>
                  <a:pt x="637781" y="1644472"/>
                </a:lnTo>
                <a:lnTo>
                  <a:pt x="639953" y="1644472"/>
                </a:lnTo>
                <a:lnTo>
                  <a:pt x="642112" y="1645196"/>
                </a:lnTo>
                <a:lnTo>
                  <a:pt x="643547" y="1645196"/>
                </a:lnTo>
                <a:lnTo>
                  <a:pt x="652589" y="1646072"/>
                </a:lnTo>
                <a:lnTo>
                  <a:pt x="660908" y="1643494"/>
                </a:lnTo>
                <a:lnTo>
                  <a:pt x="667740" y="1637817"/>
                </a:lnTo>
                <a:lnTo>
                  <a:pt x="672338" y="1629359"/>
                </a:lnTo>
                <a:lnTo>
                  <a:pt x="673785" y="1625041"/>
                </a:lnTo>
                <a:lnTo>
                  <a:pt x="681088" y="1594231"/>
                </a:lnTo>
                <a:lnTo>
                  <a:pt x="681685" y="1592224"/>
                </a:lnTo>
                <a:lnTo>
                  <a:pt x="690156" y="1563763"/>
                </a:lnTo>
                <a:lnTo>
                  <a:pt x="701116" y="1534223"/>
                </a:lnTo>
                <a:lnTo>
                  <a:pt x="714108" y="1506245"/>
                </a:lnTo>
                <a:lnTo>
                  <a:pt x="716546" y="1499870"/>
                </a:lnTo>
                <a:lnTo>
                  <a:pt x="718604" y="1493558"/>
                </a:lnTo>
                <a:lnTo>
                  <a:pt x="720382" y="1487119"/>
                </a:lnTo>
                <a:lnTo>
                  <a:pt x="722033" y="1480324"/>
                </a:lnTo>
                <a:lnTo>
                  <a:pt x="736981" y="1431099"/>
                </a:lnTo>
                <a:lnTo>
                  <a:pt x="751433" y="1381760"/>
                </a:lnTo>
                <a:lnTo>
                  <a:pt x="765390" y="1332026"/>
                </a:lnTo>
                <a:lnTo>
                  <a:pt x="778764" y="1282052"/>
                </a:lnTo>
                <a:lnTo>
                  <a:pt x="791438" y="1231887"/>
                </a:lnTo>
                <a:lnTo>
                  <a:pt x="803376" y="1181544"/>
                </a:lnTo>
                <a:lnTo>
                  <a:pt x="812685" y="1137970"/>
                </a:lnTo>
                <a:lnTo>
                  <a:pt x="822820" y="1094790"/>
                </a:lnTo>
                <a:lnTo>
                  <a:pt x="834555" y="1052156"/>
                </a:lnTo>
                <a:lnTo>
                  <a:pt x="848741" y="1010196"/>
                </a:lnTo>
                <a:lnTo>
                  <a:pt x="864603" y="966165"/>
                </a:lnTo>
                <a:lnTo>
                  <a:pt x="882218" y="922464"/>
                </a:lnTo>
                <a:lnTo>
                  <a:pt x="900366" y="878890"/>
                </a:lnTo>
                <a:lnTo>
                  <a:pt x="910069" y="854684"/>
                </a:lnTo>
                <a:lnTo>
                  <a:pt x="917854" y="835253"/>
                </a:lnTo>
                <a:lnTo>
                  <a:pt x="918578" y="831646"/>
                </a:lnTo>
                <a:lnTo>
                  <a:pt x="922185" y="829487"/>
                </a:lnTo>
                <a:lnTo>
                  <a:pt x="922896" y="825893"/>
                </a:lnTo>
                <a:lnTo>
                  <a:pt x="923620" y="823010"/>
                </a:lnTo>
                <a:lnTo>
                  <a:pt x="923899" y="822579"/>
                </a:lnTo>
                <a:lnTo>
                  <a:pt x="923899" y="813447"/>
                </a:lnTo>
                <a:lnTo>
                  <a:pt x="920407" y="800087"/>
                </a:lnTo>
                <a:lnTo>
                  <a:pt x="920470" y="785126"/>
                </a:lnTo>
                <a:lnTo>
                  <a:pt x="922820" y="770039"/>
                </a:lnTo>
                <a:lnTo>
                  <a:pt x="923899" y="764362"/>
                </a:lnTo>
                <a:lnTo>
                  <a:pt x="923899" y="743927"/>
                </a:lnTo>
                <a:close/>
              </a:path>
            </a:pathLst>
          </a:custGeom>
          <a:solidFill>
            <a:srgbClr val="798AC5"/>
          </a:solidFill>
        </p:spPr>
        <p:txBody>
          <a:bodyPr wrap="square" lIns="0" tIns="0" rIns="0" bIns="0" rtlCol="0"/>
          <a:lstStyle/>
          <a:p>
            <a:endParaRPr/>
          </a:p>
        </p:txBody>
      </p:sp>
      <p:sp>
        <p:nvSpPr>
          <p:cNvPr id="43" name="object 43"/>
          <p:cNvSpPr/>
          <p:nvPr/>
        </p:nvSpPr>
        <p:spPr>
          <a:xfrm>
            <a:off x="13229972" y="1077061"/>
            <a:ext cx="991235" cy="1457960"/>
          </a:xfrm>
          <a:custGeom>
            <a:avLst/>
            <a:gdLst/>
            <a:ahLst/>
            <a:cxnLst/>
            <a:rect l="l" t="t" r="r" b="b"/>
            <a:pathLst>
              <a:path w="991234" h="1457960">
                <a:moveTo>
                  <a:pt x="350647" y="120243"/>
                </a:moveTo>
                <a:lnTo>
                  <a:pt x="325374" y="79921"/>
                </a:lnTo>
                <a:lnTo>
                  <a:pt x="305943" y="74180"/>
                </a:lnTo>
                <a:lnTo>
                  <a:pt x="305943" y="143992"/>
                </a:lnTo>
                <a:lnTo>
                  <a:pt x="304546" y="150482"/>
                </a:lnTo>
                <a:lnTo>
                  <a:pt x="300863" y="156959"/>
                </a:lnTo>
                <a:lnTo>
                  <a:pt x="296951" y="175298"/>
                </a:lnTo>
                <a:lnTo>
                  <a:pt x="292519" y="193497"/>
                </a:lnTo>
                <a:lnTo>
                  <a:pt x="287413" y="211429"/>
                </a:lnTo>
                <a:lnTo>
                  <a:pt x="281432" y="228955"/>
                </a:lnTo>
                <a:lnTo>
                  <a:pt x="264337" y="280962"/>
                </a:lnTo>
                <a:lnTo>
                  <a:pt x="246849" y="333235"/>
                </a:lnTo>
                <a:lnTo>
                  <a:pt x="229044" y="385724"/>
                </a:lnTo>
                <a:lnTo>
                  <a:pt x="210972" y="438492"/>
                </a:lnTo>
                <a:lnTo>
                  <a:pt x="192913" y="491032"/>
                </a:lnTo>
                <a:lnTo>
                  <a:pt x="175983" y="535508"/>
                </a:lnTo>
                <a:lnTo>
                  <a:pt x="166408" y="557060"/>
                </a:lnTo>
                <a:lnTo>
                  <a:pt x="156959" y="578891"/>
                </a:lnTo>
                <a:lnTo>
                  <a:pt x="137998" y="625538"/>
                </a:lnTo>
                <a:lnTo>
                  <a:pt x="81508" y="765149"/>
                </a:lnTo>
                <a:lnTo>
                  <a:pt x="62611" y="811441"/>
                </a:lnTo>
                <a:lnTo>
                  <a:pt x="61214" y="815035"/>
                </a:lnTo>
                <a:lnTo>
                  <a:pt x="59055" y="818642"/>
                </a:lnTo>
                <a:lnTo>
                  <a:pt x="51816" y="818642"/>
                </a:lnTo>
                <a:lnTo>
                  <a:pt x="50419" y="817918"/>
                </a:lnTo>
                <a:lnTo>
                  <a:pt x="48260" y="816470"/>
                </a:lnTo>
                <a:lnTo>
                  <a:pt x="46101" y="813600"/>
                </a:lnTo>
                <a:lnTo>
                  <a:pt x="44577" y="809993"/>
                </a:lnTo>
                <a:lnTo>
                  <a:pt x="44577" y="804240"/>
                </a:lnTo>
                <a:lnTo>
                  <a:pt x="43942" y="799198"/>
                </a:lnTo>
                <a:lnTo>
                  <a:pt x="43942" y="794156"/>
                </a:lnTo>
                <a:lnTo>
                  <a:pt x="44069" y="787374"/>
                </a:lnTo>
                <a:lnTo>
                  <a:pt x="44526" y="780846"/>
                </a:lnTo>
                <a:lnTo>
                  <a:pt x="45377" y="774319"/>
                </a:lnTo>
                <a:lnTo>
                  <a:pt x="46736" y="767511"/>
                </a:lnTo>
                <a:lnTo>
                  <a:pt x="51193" y="719836"/>
                </a:lnTo>
                <a:lnTo>
                  <a:pt x="53301" y="671868"/>
                </a:lnTo>
                <a:lnTo>
                  <a:pt x="53479" y="623163"/>
                </a:lnTo>
                <a:lnTo>
                  <a:pt x="52171" y="575424"/>
                </a:lnTo>
                <a:lnTo>
                  <a:pt x="49784" y="527100"/>
                </a:lnTo>
                <a:lnTo>
                  <a:pt x="46736" y="478802"/>
                </a:lnTo>
                <a:lnTo>
                  <a:pt x="46228" y="464654"/>
                </a:lnTo>
                <a:lnTo>
                  <a:pt x="45135" y="436079"/>
                </a:lnTo>
                <a:lnTo>
                  <a:pt x="44551" y="421373"/>
                </a:lnTo>
                <a:lnTo>
                  <a:pt x="42773" y="374103"/>
                </a:lnTo>
                <a:lnTo>
                  <a:pt x="42392" y="334987"/>
                </a:lnTo>
                <a:lnTo>
                  <a:pt x="42379" y="316585"/>
                </a:lnTo>
                <a:lnTo>
                  <a:pt x="42722" y="277342"/>
                </a:lnTo>
                <a:lnTo>
                  <a:pt x="43624" y="228904"/>
                </a:lnTo>
                <a:lnTo>
                  <a:pt x="44577" y="180721"/>
                </a:lnTo>
                <a:lnTo>
                  <a:pt x="49631" y="122656"/>
                </a:lnTo>
                <a:lnTo>
                  <a:pt x="53035" y="93954"/>
                </a:lnTo>
                <a:lnTo>
                  <a:pt x="56134" y="64795"/>
                </a:lnTo>
                <a:lnTo>
                  <a:pt x="58674" y="57429"/>
                </a:lnTo>
                <a:lnTo>
                  <a:pt x="62992" y="51663"/>
                </a:lnTo>
                <a:lnTo>
                  <a:pt x="68910" y="47790"/>
                </a:lnTo>
                <a:lnTo>
                  <a:pt x="76327" y="46075"/>
                </a:lnTo>
                <a:lnTo>
                  <a:pt x="80645" y="46075"/>
                </a:lnTo>
                <a:lnTo>
                  <a:pt x="82804" y="46799"/>
                </a:lnTo>
                <a:lnTo>
                  <a:pt x="89281" y="46075"/>
                </a:lnTo>
                <a:lnTo>
                  <a:pt x="94996" y="47510"/>
                </a:lnTo>
                <a:lnTo>
                  <a:pt x="101473" y="48958"/>
                </a:lnTo>
                <a:lnTo>
                  <a:pt x="144348" y="62331"/>
                </a:lnTo>
                <a:lnTo>
                  <a:pt x="272796" y="100799"/>
                </a:lnTo>
                <a:lnTo>
                  <a:pt x="282956" y="105117"/>
                </a:lnTo>
                <a:lnTo>
                  <a:pt x="287909" y="106553"/>
                </a:lnTo>
                <a:lnTo>
                  <a:pt x="305943" y="143992"/>
                </a:lnTo>
                <a:lnTo>
                  <a:pt x="305943" y="74180"/>
                </a:lnTo>
                <a:lnTo>
                  <a:pt x="242036" y="55257"/>
                </a:lnTo>
                <a:lnTo>
                  <a:pt x="212801" y="46075"/>
                </a:lnTo>
                <a:lnTo>
                  <a:pt x="200621" y="42252"/>
                </a:lnTo>
                <a:lnTo>
                  <a:pt x="146075" y="22453"/>
                </a:lnTo>
                <a:lnTo>
                  <a:pt x="90474" y="8001"/>
                </a:lnTo>
                <a:lnTo>
                  <a:pt x="48260" y="0"/>
                </a:lnTo>
                <a:lnTo>
                  <a:pt x="42418" y="0"/>
                </a:lnTo>
                <a:lnTo>
                  <a:pt x="33426" y="1993"/>
                </a:lnTo>
                <a:lnTo>
                  <a:pt x="26200" y="6667"/>
                </a:lnTo>
                <a:lnTo>
                  <a:pt x="21145" y="13779"/>
                </a:lnTo>
                <a:lnTo>
                  <a:pt x="18669" y="23037"/>
                </a:lnTo>
                <a:lnTo>
                  <a:pt x="19431" y="28079"/>
                </a:lnTo>
                <a:lnTo>
                  <a:pt x="20713" y="57429"/>
                </a:lnTo>
                <a:lnTo>
                  <a:pt x="17995" y="122656"/>
                </a:lnTo>
                <a:lnTo>
                  <a:pt x="12954" y="153352"/>
                </a:lnTo>
                <a:lnTo>
                  <a:pt x="12192" y="160172"/>
                </a:lnTo>
                <a:lnTo>
                  <a:pt x="12115" y="175298"/>
                </a:lnTo>
                <a:lnTo>
                  <a:pt x="12166" y="182029"/>
                </a:lnTo>
                <a:lnTo>
                  <a:pt x="11696" y="228904"/>
                </a:lnTo>
                <a:lnTo>
                  <a:pt x="11582" y="283387"/>
                </a:lnTo>
                <a:lnTo>
                  <a:pt x="12014" y="334987"/>
                </a:lnTo>
                <a:lnTo>
                  <a:pt x="13042" y="386702"/>
                </a:lnTo>
                <a:lnTo>
                  <a:pt x="14770" y="438492"/>
                </a:lnTo>
                <a:lnTo>
                  <a:pt x="17272" y="490321"/>
                </a:lnTo>
                <a:lnTo>
                  <a:pt x="20370" y="534606"/>
                </a:lnTo>
                <a:lnTo>
                  <a:pt x="22656" y="578878"/>
                </a:lnTo>
                <a:lnTo>
                  <a:pt x="23342" y="623163"/>
                </a:lnTo>
                <a:lnTo>
                  <a:pt x="21590" y="667435"/>
                </a:lnTo>
                <a:lnTo>
                  <a:pt x="18567" y="714108"/>
                </a:lnTo>
                <a:lnTo>
                  <a:pt x="13665" y="761047"/>
                </a:lnTo>
                <a:lnTo>
                  <a:pt x="8204" y="807974"/>
                </a:lnTo>
                <a:lnTo>
                  <a:pt x="3556" y="854633"/>
                </a:lnTo>
                <a:lnTo>
                  <a:pt x="3556" y="858240"/>
                </a:lnTo>
                <a:lnTo>
                  <a:pt x="635" y="861123"/>
                </a:lnTo>
                <a:lnTo>
                  <a:pt x="635" y="867600"/>
                </a:lnTo>
                <a:lnTo>
                  <a:pt x="0" y="872642"/>
                </a:lnTo>
                <a:lnTo>
                  <a:pt x="2794" y="875512"/>
                </a:lnTo>
                <a:lnTo>
                  <a:pt x="10629" y="889088"/>
                </a:lnTo>
                <a:lnTo>
                  <a:pt x="14681" y="903605"/>
                </a:lnTo>
                <a:lnTo>
                  <a:pt x="16560" y="918654"/>
                </a:lnTo>
                <a:lnTo>
                  <a:pt x="17907" y="933843"/>
                </a:lnTo>
                <a:lnTo>
                  <a:pt x="20066" y="940904"/>
                </a:lnTo>
                <a:lnTo>
                  <a:pt x="24853" y="946531"/>
                </a:lnTo>
                <a:lnTo>
                  <a:pt x="31407" y="950150"/>
                </a:lnTo>
                <a:lnTo>
                  <a:pt x="38862" y="951115"/>
                </a:lnTo>
                <a:lnTo>
                  <a:pt x="41021" y="951115"/>
                </a:lnTo>
                <a:lnTo>
                  <a:pt x="43180" y="950391"/>
                </a:lnTo>
                <a:lnTo>
                  <a:pt x="45339" y="948956"/>
                </a:lnTo>
                <a:lnTo>
                  <a:pt x="53200" y="945502"/>
                </a:lnTo>
                <a:lnTo>
                  <a:pt x="78994" y="900722"/>
                </a:lnTo>
                <a:lnTo>
                  <a:pt x="87757" y="873353"/>
                </a:lnTo>
                <a:lnTo>
                  <a:pt x="93408" y="855776"/>
                </a:lnTo>
                <a:lnTo>
                  <a:pt x="98691" y="838530"/>
                </a:lnTo>
                <a:lnTo>
                  <a:pt x="104089" y="821423"/>
                </a:lnTo>
                <a:lnTo>
                  <a:pt x="105067" y="818642"/>
                </a:lnTo>
                <a:lnTo>
                  <a:pt x="110109" y="804240"/>
                </a:lnTo>
                <a:lnTo>
                  <a:pt x="128308" y="753414"/>
                </a:lnTo>
                <a:lnTo>
                  <a:pt x="146558" y="702729"/>
                </a:lnTo>
                <a:lnTo>
                  <a:pt x="165468" y="652576"/>
                </a:lnTo>
                <a:lnTo>
                  <a:pt x="185674" y="603364"/>
                </a:lnTo>
                <a:lnTo>
                  <a:pt x="202260" y="564756"/>
                </a:lnTo>
                <a:lnTo>
                  <a:pt x="210007" y="545350"/>
                </a:lnTo>
                <a:lnTo>
                  <a:pt x="216662" y="525602"/>
                </a:lnTo>
                <a:lnTo>
                  <a:pt x="235686" y="473608"/>
                </a:lnTo>
                <a:lnTo>
                  <a:pt x="254609" y="421373"/>
                </a:lnTo>
                <a:lnTo>
                  <a:pt x="273392" y="368998"/>
                </a:lnTo>
                <a:lnTo>
                  <a:pt x="291960" y="316585"/>
                </a:lnTo>
                <a:lnTo>
                  <a:pt x="310261" y="264236"/>
                </a:lnTo>
                <a:lnTo>
                  <a:pt x="328434" y="209702"/>
                </a:lnTo>
                <a:lnTo>
                  <a:pt x="345567" y="154076"/>
                </a:lnTo>
                <a:lnTo>
                  <a:pt x="350024" y="126441"/>
                </a:lnTo>
                <a:lnTo>
                  <a:pt x="350647" y="120243"/>
                </a:lnTo>
                <a:close/>
              </a:path>
              <a:path w="991234" h="1457960">
                <a:moveTo>
                  <a:pt x="797306" y="530593"/>
                </a:moveTo>
                <a:lnTo>
                  <a:pt x="797090" y="520115"/>
                </a:lnTo>
                <a:lnTo>
                  <a:pt x="792670" y="510590"/>
                </a:lnTo>
                <a:lnTo>
                  <a:pt x="783971" y="501116"/>
                </a:lnTo>
                <a:lnTo>
                  <a:pt x="748157" y="471487"/>
                </a:lnTo>
                <a:lnTo>
                  <a:pt x="748157" y="530593"/>
                </a:lnTo>
                <a:lnTo>
                  <a:pt x="748144" y="533704"/>
                </a:lnTo>
                <a:lnTo>
                  <a:pt x="727837" y="577443"/>
                </a:lnTo>
                <a:lnTo>
                  <a:pt x="711987" y="599338"/>
                </a:lnTo>
                <a:lnTo>
                  <a:pt x="681393" y="642035"/>
                </a:lnTo>
                <a:lnTo>
                  <a:pt x="665988" y="663117"/>
                </a:lnTo>
                <a:lnTo>
                  <a:pt x="660869" y="669239"/>
                </a:lnTo>
                <a:lnTo>
                  <a:pt x="655421" y="674827"/>
                </a:lnTo>
                <a:lnTo>
                  <a:pt x="649859" y="680135"/>
                </a:lnTo>
                <a:lnTo>
                  <a:pt x="644398" y="685444"/>
                </a:lnTo>
                <a:lnTo>
                  <a:pt x="623849" y="704202"/>
                </a:lnTo>
                <a:lnTo>
                  <a:pt x="604227" y="723696"/>
                </a:lnTo>
                <a:lnTo>
                  <a:pt x="585419" y="743864"/>
                </a:lnTo>
                <a:lnTo>
                  <a:pt x="548068" y="786828"/>
                </a:lnTo>
                <a:lnTo>
                  <a:pt x="528967" y="808202"/>
                </a:lnTo>
                <a:lnTo>
                  <a:pt x="509600" y="829030"/>
                </a:lnTo>
                <a:lnTo>
                  <a:pt x="489585" y="849591"/>
                </a:lnTo>
                <a:lnTo>
                  <a:pt x="454342" y="882751"/>
                </a:lnTo>
                <a:lnTo>
                  <a:pt x="420598" y="917727"/>
                </a:lnTo>
                <a:lnTo>
                  <a:pt x="354965" y="988555"/>
                </a:lnTo>
                <a:lnTo>
                  <a:pt x="274320" y="1064158"/>
                </a:lnTo>
                <a:lnTo>
                  <a:pt x="262763" y="1069911"/>
                </a:lnTo>
                <a:lnTo>
                  <a:pt x="250571" y="1069911"/>
                </a:lnTo>
                <a:lnTo>
                  <a:pt x="253365" y="1059840"/>
                </a:lnTo>
                <a:lnTo>
                  <a:pt x="251206" y="1053350"/>
                </a:lnTo>
                <a:lnTo>
                  <a:pt x="250647" y="1045260"/>
                </a:lnTo>
                <a:lnTo>
                  <a:pt x="250621" y="1043279"/>
                </a:lnTo>
                <a:lnTo>
                  <a:pt x="250901" y="1035545"/>
                </a:lnTo>
                <a:lnTo>
                  <a:pt x="252285" y="1027036"/>
                </a:lnTo>
                <a:lnTo>
                  <a:pt x="254889" y="1018794"/>
                </a:lnTo>
                <a:lnTo>
                  <a:pt x="258191" y="1011148"/>
                </a:lnTo>
                <a:lnTo>
                  <a:pt x="261112" y="1003503"/>
                </a:lnTo>
                <a:lnTo>
                  <a:pt x="264312" y="996124"/>
                </a:lnTo>
                <a:lnTo>
                  <a:pt x="268478" y="989279"/>
                </a:lnTo>
                <a:lnTo>
                  <a:pt x="293306" y="947000"/>
                </a:lnTo>
                <a:lnTo>
                  <a:pt x="314642" y="902830"/>
                </a:lnTo>
                <a:lnTo>
                  <a:pt x="354050" y="812215"/>
                </a:lnTo>
                <a:lnTo>
                  <a:pt x="375793" y="767511"/>
                </a:lnTo>
                <a:lnTo>
                  <a:pt x="382028" y="756069"/>
                </a:lnTo>
                <a:lnTo>
                  <a:pt x="387946" y="744474"/>
                </a:lnTo>
                <a:lnTo>
                  <a:pt x="393712" y="732891"/>
                </a:lnTo>
                <a:lnTo>
                  <a:pt x="399542" y="721436"/>
                </a:lnTo>
                <a:lnTo>
                  <a:pt x="424307" y="671576"/>
                </a:lnTo>
                <a:lnTo>
                  <a:pt x="435927" y="646518"/>
                </a:lnTo>
                <a:lnTo>
                  <a:pt x="446405" y="620636"/>
                </a:lnTo>
                <a:lnTo>
                  <a:pt x="463410" y="576567"/>
                </a:lnTo>
                <a:lnTo>
                  <a:pt x="482727" y="533704"/>
                </a:lnTo>
                <a:lnTo>
                  <a:pt x="503656" y="491655"/>
                </a:lnTo>
                <a:lnTo>
                  <a:pt x="525526" y="449999"/>
                </a:lnTo>
                <a:lnTo>
                  <a:pt x="541172" y="419671"/>
                </a:lnTo>
                <a:lnTo>
                  <a:pt x="563753" y="387362"/>
                </a:lnTo>
                <a:lnTo>
                  <a:pt x="572389" y="384479"/>
                </a:lnTo>
                <a:lnTo>
                  <a:pt x="575945" y="384479"/>
                </a:lnTo>
                <a:lnTo>
                  <a:pt x="578866" y="385914"/>
                </a:lnTo>
                <a:lnTo>
                  <a:pt x="582422" y="388797"/>
                </a:lnTo>
                <a:lnTo>
                  <a:pt x="593090" y="395643"/>
                </a:lnTo>
                <a:lnTo>
                  <a:pt x="603719" y="403021"/>
                </a:lnTo>
                <a:lnTo>
                  <a:pt x="614489" y="410667"/>
                </a:lnTo>
                <a:lnTo>
                  <a:pt x="625602" y="418312"/>
                </a:lnTo>
                <a:lnTo>
                  <a:pt x="662444" y="448475"/>
                </a:lnTo>
                <a:lnTo>
                  <a:pt x="681012" y="463384"/>
                </a:lnTo>
                <a:lnTo>
                  <a:pt x="699770" y="478078"/>
                </a:lnTo>
                <a:lnTo>
                  <a:pt x="710374" y="485178"/>
                </a:lnTo>
                <a:lnTo>
                  <a:pt x="719924" y="493293"/>
                </a:lnTo>
                <a:lnTo>
                  <a:pt x="728941" y="502081"/>
                </a:lnTo>
                <a:lnTo>
                  <a:pt x="737997" y="511200"/>
                </a:lnTo>
                <a:lnTo>
                  <a:pt x="745058" y="520750"/>
                </a:lnTo>
                <a:lnTo>
                  <a:pt x="748157" y="530593"/>
                </a:lnTo>
                <a:lnTo>
                  <a:pt x="748157" y="471487"/>
                </a:lnTo>
                <a:lnTo>
                  <a:pt x="746353" y="469988"/>
                </a:lnTo>
                <a:lnTo>
                  <a:pt x="708139" y="439166"/>
                </a:lnTo>
                <a:lnTo>
                  <a:pt x="669950" y="407911"/>
                </a:lnTo>
                <a:lnTo>
                  <a:pt x="642785" y="384479"/>
                </a:lnTo>
                <a:lnTo>
                  <a:pt x="632409" y="375526"/>
                </a:lnTo>
                <a:lnTo>
                  <a:pt x="596138" y="341274"/>
                </a:lnTo>
                <a:lnTo>
                  <a:pt x="593217" y="338391"/>
                </a:lnTo>
                <a:lnTo>
                  <a:pt x="585978" y="332638"/>
                </a:lnTo>
                <a:lnTo>
                  <a:pt x="578104" y="330479"/>
                </a:lnTo>
                <a:lnTo>
                  <a:pt x="570230" y="330479"/>
                </a:lnTo>
                <a:lnTo>
                  <a:pt x="520026" y="393534"/>
                </a:lnTo>
                <a:lnTo>
                  <a:pt x="495960" y="439166"/>
                </a:lnTo>
                <a:lnTo>
                  <a:pt x="472986" y="485178"/>
                </a:lnTo>
                <a:lnTo>
                  <a:pt x="451726" y="531787"/>
                </a:lnTo>
                <a:lnTo>
                  <a:pt x="432689" y="579602"/>
                </a:lnTo>
                <a:lnTo>
                  <a:pt x="418477" y="614553"/>
                </a:lnTo>
                <a:lnTo>
                  <a:pt x="402869" y="649084"/>
                </a:lnTo>
                <a:lnTo>
                  <a:pt x="385787" y="683082"/>
                </a:lnTo>
                <a:lnTo>
                  <a:pt x="367157" y="716394"/>
                </a:lnTo>
                <a:lnTo>
                  <a:pt x="363588" y="724027"/>
                </a:lnTo>
                <a:lnTo>
                  <a:pt x="355930" y="737666"/>
                </a:lnTo>
                <a:lnTo>
                  <a:pt x="352793" y="744486"/>
                </a:lnTo>
                <a:lnTo>
                  <a:pt x="331927" y="788543"/>
                </a:lnTo>
                <a:lnTo>
                  <a:pt x="311429" y="832408"/>
                </a:lnTo>
                <a:lnTo>
                  <a:pt x="291084" y="876414"/>
                </a:lnTo>
                <a:lnTo>
                  <a:pt x="270637" y="920877"/>
                </a:lnTo>
                <a:lnTo>
                  <a:pt x="261366" y="937882"/>
                </a:lnTo>
                <a:lnTo>
                  <a:pt x="251345" y="954811"/>
                </a:lnTo>
                <a:lnTo>
                  <a:pt x="239826" y="970800"/>
                </a:lnTo>
                <a:lnTo>
                  <a:pt x="226060" y="984961"/>
                </a:lnTo>
                <a:lnTo>
                  <a:pt x="221742" y="987831"/>
                </a:lnTo>
                <a:lnTo>
                  <a:pt x="218821" y="991438"/>
                </a:lnTo>
                <a:lnTo>
                  <a:pt x="215900" y="995756"/>
                </a:lnTo>
                <a:lnTo>
                  <a:pt x="208267" y="1006856"/>
                </a:lnTo>
                <a:lnTo>
                  <a:pt x="202882" y="1018082"/>
                </a:lnTo>
                <a:lnTo>
                  <a:pt x="201676" y="1030389"/>
                </a:lnTo>
                <a:lnTo>
                  <a:pt x="206629" y="1044714"/>
                </a:lnTo>
                <a:lnTo>
                  <a:pt x="208813" y="1051166"/>
                </a:lnTo>
                <a:lnTo>
                  <a:pt x="208699" y="1059840"/>
                </a:lnTo>
                <a:lnTo>
                  <a:pt x="207860" y="1067308"/>
                </a:lnTo>
                <a:lnTo>
                  <a:pt x="207264" y="1074953"/>
                </a:lnTo>
                <a:lnTo>
                  <a:pt x="207708" y="1082052"/>
                </a:lnTo>
                <a:lnTo>
                  <a:pt x="208330" y="1094600"/>
                </a:lnTo>
                <a:lnTo>
                  <a:pt x="208788" y="1100874"/>
                </a:lnTo>
                <a:lnTo>
                  <a:pt x="210680" y="1112037"/>
                </a:lnTo>
                <a:lnTo>
                  <a:pt x="215595" y="1119873"/>
                </a:lnTo>
                <a:lnTo>
                  <a:pt x="223761" y="1124877"/>
                </a:lnTo>
                <a:lnTo>
                  <a:pt x="235458" y="1127518"/>
                </a:lnTo>
                <a:lnTo>
                  <a:pt x="239776" y="1128953"/>
                </a:lnTo>
                <a:lnTo>
                  <a:pt x="246888" y="1128953"/>
                </a:lnTo>
                <a:lnTo>
                  <a:pt x="254711" y="1127899"/>
                </a:lnTo>
                <a:lnTo>
                  <a:pt x="262013" y="1125816"/>
                </a:lnTo>
                <a:lnTo>
                  <a:pt x="268757" y="1122794"/>
                </a:lnTo>
                <a:lnTo>
                  <a:pt x="274955" y="1118882"/>
                </a:lnTo>
                <a:lnTo>
                  <a:pt x="295071" y="1099680"/>
                </a:lnTo>
                <a:lnTo>
                  <a:pt x="327088" y="1069911"/>
                </a:lnTo>
                <a:lnTo>
                  <a:pt x="335546" y="1062088"/>
                </a:lnTo>
                <a:lnTo>
                  <a:pt x="355600" y="1043279"/>
                </a:lnTo>
                <a:lnTo>
                  <a:pt x="389255" y="1008278"/>
                </a:lnTo>
                <a:lnTo>
                  <a:pt x="455244" y="937171"/>
                </a:lnTo>
                <a:lnTo>
                  <a:pt x="488061" y="902157"/>
                </a:lnTo>
                <a:lnTo>
                  <a:pt x="521182" y="867498"/>
                </a:lnTo>
                <a:lnTo>
                  <a:pt x="587832" y="798550"/>
                </a:lnTo>
                <a:lnTo>
                  <a:pt x="620941" y="763841"/>
                </a:lnTo>
                <a:lnTo>
                  <a:pt x="653643" y="728687"/>
                </a:lnTo>
                <a:lnTo>
                  <a:pt x="685736" y="692886"/>
                </a:lnTo>
                <a:lnTo>
                  <a:pt x="717016" y="656221"/>
                </a:lnTo>
                <a:lnTo>
                  <a:pt x="747268" y="618477"/>
                </a:lnTo>
                <a:lnTo>
                  <a:pt x="772744" y="582307"/>
                </a:lnTo>
                <a:lnTo>
                  <a:pt x="793369" y="542874"/>
                </a:lnTo>
                <a:lnTo>
                  <a:pt x="797306" y="530593"/>
                </a:lnTo>
                <a:close/>
              </a:path>
              <a:path w="991234" h="1457960">
                <a:moveTo>
                  <a:pt x="991222" y="965352"/>
                </a:moveTo>
                <a:lnTo>
                  <a:pt x="984885" y="960475"/>
                </a:lnTo>
                <a:lnTo>
                  <a:pt x="979805" y="959040"/>
                </a:lnTo>
                <a:lnTo>
                  <a:pt x="977011" y="957605"/>
                </a:lnTo>
                <a:lnTo>
                  <a:pt x="973328" y="958316"/>
                </a:lnTo>
                <a:lnTo>
                  <a:pt x="963295" y="958316"/>
                </a:lnTo>
                <a:lnTo>
                  <a:pt x="956056" y="961199"/>
                </a:lnTo>
                <a:lnTo>
                  <a:pt x="949579" y="963358"/>
                </a:lnTo>
                <a:lnTo>
                  <a:pt x="926592" y="972413"/>
                </a:lnTo>
                <a:lnTo>
                  <a:pt x="926592" y="1021676"/>
                </a:lnTo>
                <a:lnTo>
                  <a:pt x="926592" y="1025994"/>
                </a:lnTo>
                <a:lnTo>
                  <a:pt x="925195" y="1029601"/>
                </a:lnTo>
                <a:lnTo>
                  <a:pt x="922185" y="1041044"/>
                </a:lnTo>
                <a:lnTo>
                  <a:pt x="919505" y="1052550"/>
                </a:lnTo>
                <a:lnTo>
                  <a:pt x="916914" y="1064158"/>
                </a:lnTo>
                <a:lnTo>
                  <a:pt x="914400" y="1074953"/>
                </a:lnTo>
                <a:lnTo>
                  <a:pt x="902576" y="1128699"/>
                </a:lnTo>
                <a:lnTo>
                  <a:pt x="895045" y="1182738"/>
                </a:lnTo>
                <a:lnTo>
                  <a:pt x="890676" y="1237068"/>
                </a:lnTo>
                <a:lnTo>
                  <a:pt x="888352" y="1291640"/>
                </a:lnTo>
                <a:lnTo>
                  <a:pt x="886968" y="1346530"/>
                </a:lnTo>
                <a:lnTo>
                  <a:pt x="887158" y="1355483"/>
                </a:lnTo>
                <a:lnTo>
                  <a:pt x="886764" y="1364792"/>
                </a:lnTo>
                <a:lnTo>
                  <a:pt x="886155" y="1373632"/>
                </a:lnTo>
                <a:lnTo>
                  <a:pt x="885571" y="1383118"/>
                </a:lnTo>
                <a:lnTo>
                  <a:pt x="877570" y="1388160"/>
                </a:lnTo>
                <a:lnTo>
                  <a:pt x="871093" y="1385277"/>
                </a:lnTo>
                <a:lnTo>
                  <a:pt x="864616" y="1383842"/>
                </a:lnTo>
                <a:lnTo>
                  <a:pt x="857504" y="1379512"/>
                </a:lnTo>
                <a:lnTo>
                  <a:pt x="794486" y="1342986"/>
                </a:lnTo>
                <a:lnTo>
                  <a:pt x="727202" y="1313992"/>
                </a:lnTo>
                <a:lnTo>
                  <a:pt x="685063" y="1298333"/>
                </a:lnTo>
                <a:lnTo>
                  <a:pt x="641934" y="1287449"/>
                </a:lnTo>
                <a:lnTo>
                  <a:pt x="597877" y="1280490"/>
                </a:lnTo>
                <a:lnTo>
                  <a:pt x="552958" y="1276553"/>
                </a:lnTo>
                <a:lnTo>
                  <a:pt x="530098" y="1275715"/>
                </a:lnTo>
                <a:lnTo>
                  <a:pt x="507301" y="1272514"/>
                </a:lnTo>
                <a:lnTo>
                  <a:pt x="485152" y="1265936"/>
                </a:lnTo>
                <a:lnTo>
                  <a:pt x="464312" y="1254963"/>
                </a:lnTo>
                <a:lnTo>
                  <a:pt x="457835" y="1249921"/>
                </a:lnTo>
                <a:lnTo>
                  <a:pt x="455676" y="1240561"/>
                </a:lnTo>
                <a:lnTo>
                  <a:pt x="462153" y="1237678"/>
                </a:lnTo>
                <a:lnTo>
                  <a:pt x="475094" y="1229753"/>
                </a:lnTo>
                <a:lnTo>
                  <a:pt x="487972" y="1222298"/>
                </a:lnTo>
                <a:lnTo>
                  <a:pt x="500735" y="1215517"/>
                </a:lnTo>
                <a:lnTo>
                  <a:pt x="513334" y="1209598"/>
                </a:lnTo>
                <a:lnTo>
                  <a:pt x="541553" y="1195793"/>
                </a:lnTo>
                <a:lnTo>
                  <a:pt x="569188" y="1180719"/>
                </a:lnTo>
                <a:lnTo>
                  <a:pt x="623443" y="1149121"/>
                </a:lnTo>
                <a:lnTo>
                  <a:pt x="665073" y="1127036"/>
                </a:lnTo>
                <a:lnTo>
                  <a:pt x="706894" y="1105293"/>
                </a:lnTo>
                <a:lnTo>
                  <a:pt x="749109" y="1084224"/>
                </a:lnTo>
                <a:lnTo>
                  <a:pt x="791972" y="1064158"/>
                </a:lnTo>
                <a:lnTo>
                  <a:pt x="819188" y="1051115"/>
                </a:lnTo>
                <a:lnTo>
                  <a:pt x="846455" y="1039050"/>
                </a:lnTo>
                <a:lnTo>
                  <a:pt x="874115" y="1027607"/>
                </a:lnTo>
                <a:lnTo>
                  <a:pt x="902081" y="1016635"/>
                </a:lnTo>
                <a:lnTo>
                  <a:pt x="907161" y="1014476"/>
                </a:lnTo>
                <a:lnTo>
                  <a:pt x="912241" y="1014476"/>
                </a:lnTo>
                <a:lnTo>
                  <a:pt x="916559" y="1012317"/>
                </a:lnTo>
                <a:lnTo>
                  <a:pt x="920115" y="1015911"/>
                </a:lnTo>
                <a:lnTo>
                  <a:pt x="924433" y="1016635"/>
                </a:lnTo>
                <a:lnTo>
                  <a:pt x="924433" y="1018082"/>
                </a:lnTo>
                <a:lnTo>
                  <a:pt x="926592" y="1021676"/>
                </a:lnTo>
                <a:lnTo>
                  <a:pt x="926592" y="972413"/>
                </a:lnTo>
                <a:lnTo>
                  <a:pt x="898855" y="983335"/>
                </a:lnTo>
                <a:lnTo>
                  <a:pt x="848702" y="1004455"/>
                </a:lnTo>
                <a:lnTo>
                  <a:pt x="799134" y="1026807"/>
                </a:lnTo>
                <a:lnTo>
                  <a:pt x="750201" y="1050518"/>
                </a:lnTo>
                <a:lnTo>
                  <a:pt x="701929" y="1075677"/>
                </a:lnTo>
                <a:lnTo>
                  <a:pt x="496697" y="1180084"/>
                </a:lnTo>
                <a:lnTo>
                  <a:pt x="432689" y="1216075"/>
                </a:lnTo>
                <a:lnTo>
                  <a:pt x="410337" y="1255674"/>
                </a:lnTo>
                <a:lnTo>
                  <a:pt x="413232" y="1269542"/>
                </a:lnTo>
                <a:lnTo>
                  <a:pt x="440563" y="1300314"/>
                </a:lnTo>
                <a:lnTo>
                  <a:pt x="478002" y="1311846"/>
                </a:lnTo>
                <a:lnTo>
                  <a:pt x="564095" y="1315923"/>
                </a:lnTo>
                <a:lnTo>
                  <a:pt x="609625" y="1321562"/>
                </a:lnTo>
                <a:lnTo>
                  <a:pt x="654342" y="1331531"/>
                </a:lnTo>
                <a:lnTo>
                  <a:pt x="698373" y="1345679"/>
                </a:lnTo>
                <a:lnTo>
                  <a:pt x="746239" y="1364792"/>
                </a:lnTo>
                <a:lnTo>
                  <a:pt x="791870" y="1387348"/>
                </a:lnTo>
                <a:lnTo>
                  <a:pt x="835736" y="1413014"/>
                </a:lnTo>
                <a:lnTo>
                  <a:pt x="878332" y="1441437"/>
                </a:lnTo>
                <a:lnTo>
                  <a:pt x="885317" y="1445869"/>
                </a:lnTo>
                <a:lnTo>
                  <a:pt x="892492" y="1450898"/>
                </a:lnTo>
                <a:lnTo>
                  <a:pt x="900328" y="1455521"/>
                </a:lnTo>
                <a:lnTo>
                  <a:pt x="905408" y="1457337"/>
                </a:lnTo>
                <a:lnTo>
                  <a:pt x="921893" y="1457337"/>
                </a:lnTo>
                <a:lnTo>
                  <a:pt x="925576" y="1456486"/>
                </a:lnTo>
                <a:lnTo>
                  <a:pt x="933450" y="1450530"/>
                </a:lnTo>
                <a:lnTo>
                  <a:pt x="938085" y="1442021"/>
                </a:lnTo>
                <a:lnTo>
                  <a:pt x="938149" y="1432077"/>
                </a:lnTo>
                <a:lnTo>
                  <a:pt x="936142" y="1423339"/>
                </a:lnTo>
                <a:lnTo>
                  <a:pt x="933157" y="1414538"/>
                </a:lnTo>
                <a:lnTo>
                  <a:pt x="930325" y="1405864"/>
                </a:lnTo>
                <a:lnTo>
                  <a:pt x="928751" y="1397520"/>
                </a:lnTo>
                <a:lnTo>
                  <a:pt x="928052" y="1388160"/>
                </a:lnTo>
                <a:lnTo>
                  <a:pt x="925004" y="1346530"/>
                </a:lnTo>
                <a:lnTo>
                  <a:pt x="923975" y="1300314"/>
                </a:lnTo>
                <a:lnTo>
                  <a:pt x="924013" y="1291640"/>
                </a:lnTo>
                <a:lnTo>
                  <a:pt x="925512" y="1245336"/>
                </a:lnTo>
                <a:lnTo>
                  <a:pt x="930021" y="1195184"/>
                </a:lnTo>
                <a:lnTo>
                  <a:pt x="937526" y="1145336"/>
                </a:lnTo>
                <a:lnTo>
                  <a:pt x="948182" y="1095832"/>
                </a:lnTo>
                <a:lnTo>
                  <a:pt x="962850" y="1051115"/>
                </a:lnTo>
                <a:lnTo>
                  <a:pt x="979309" y="1012317"/>
                </a:lnTo>
                <a:lnTo>
                  <a:pt x="985545" y="999845"/>
                </a:lnTo>
                <a:lnTo>
                  <a:pt x="988758" y="991895"/>
                </a:lnTo>
                <a:lnTo>
                  <a:pt x="991222" y="984796"/>
                </a:lnTo>
                <a:lnTo>
                  <a:pt x="991222" y="965352"/>
                </a:lnTo>
                <a:close/>
              </a:path>
            </a:pathLst>
          </a:custGeom>
          <a:solidFill>
            <a:srgbClr val="798AC5"/>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114630" y="0"/>
            <a:ext cx="3173730" cy="2082164"/>
            <a:chOff x="15114630" y="0"/>
            <a:chExt cx="3173730" cy="2082164"/>
          </a:xfrm>
        </p:grpSpPr>
        <p:sp>
          <p:nvSpPr>
            <p:cNvPr id="3" name="object 3"/>
            <p:cNvSpPr/>
            <p:nvPr/>
          </p:nvSpPr>
          <p:spPr>
            <a:xfrm>
              <a:off x="15114630" y="0"/>
              <a:ext cx="3173730" cy="2065655"/>
            </a:xfrm>
            <a:custGeom>
              <a:avLst/>
              <a:gdLst/>
              <a:ahLst/>
              <a:cxnLst/>
              <a:rect l="l" t="t" r="r" b="b"/>
              <a:pathLst>
                <a:path w="3173730" h="2065655">
                  <a:moveTo>
                    <a:pt x="3173368" y="1936698"/>
                  </a:moveTo>
                  <a:lnTo>
                    <a:pt x="3058815" y="1936698"/>
                  </a:lnTo>
                  <a:lnTo>
                    <a:pt x="3062853" y="1947905"/>
                  </a:lnTo>
                  <a:lnTo>
                    <a:pt x="3067455" y="1962921"/>
                  </a:lnTo>
                  <a:lnTo>
                    <a:pt x="3079778" y="2001701"/>
                  </a:lnTo>
                  <a:lnTo>
                    <a:pt x="3102757" y="2025255"/>
                  </a:lnTo>
                  <a:lnTo>
                    <a:pt x="3118352" y="2034586"/>
                  </a:lnTo>
                  <a:lnTo>
                    <a:pt x="3148495" y="2050267"/>
                  </a:lnTo>
                  <a:lnTo>
                    <a:pt x="3162447" y="2058377"/>
                  </a:lnTo>
                  <a:lnTo>
                    <a:pt x="3167527" y="2060536"/>
                  </a:lnTo>
                  <a:lnTo>
                    <a:pt x="3171210" y="2063419"/>
                  </a:lnTo>
                  <a:lnTo>
                    <a:pt x="3173368" y="2065576"/>
                  </a:lnTo>
                  <a:lnTo>
                    <a:pt x="3173368" y="1936698"/>
                  </a:lnTo>
                  <a:close/>
                </a:path>
                <a:path w="3173730" h="2065655">
                  <a:moveTo>
                    <a:pt x="2881682" y="1915000"/>
                  </a:moveTo>
                  <a:lnTo>
                    <a:pt x="2896890" y="1950376"/>
                  </a:lnTo>
                  <a:lnTo>
                    <a:pt x="2947783" y="1962921"/>
                  </a:lnTo>
                  <a:lnTo>
                    <a:pt x="2989997" y="1968107"/>
                  </a:lnTo>
                  <a:lnTo>
                    <a:pt x="3010566" y="1964066"/>
                  </a:lnTo>
                  <a:lnTo>
                    <a:pt x="2957342" y="1964066"/>
                  </a:lnTo>
                  <a:lnTo>
                    <a:pt x="2950057" y="1962649"/>
                  </a:lnTo>
                  <a:lnTo>
                    <a:pt x="2943070" y="1961365"/>
                  </a:lnTo>
                  <a:lnTo>
                    <a:pt x="2935822" y="1959809"/>
                  </a:lnTo>
                  <a:lnTo>
                    <a:pt x="2927751" y="1957577"/>
                  </a:lnTo>
                  <a:lnTo>
                    <a:pt x="2881682" y="1915000"/>
                  </a:lnTo>
                  <a:close/>
                </a:path>
                <a:path w="3173730" h="2065655">
                  <a:moveTo>
                    <a:pt x="2741705" y="1784125"/>
                  </a:moveTo>
                  <a:lnTo>
                    <a:pt x="2827675" y="1789822"/>
                  </a:lnTo>
                  <a:lnTo>
                    <a:pt x="2844348" y="1829391"/>
                  </a:lnTo>
                  <a:lnTo>
                    <a:pt x="2861711" y="1869294"/>
                  </a:lnTo>
                  <a:lnTo>
                    <a:pt x="2866701" y="1880689"/>
                  </a:lnTo>
                  <a:lnTo>
                    <a:pt x="2957342" y="1964066"/>
                  </a:lnTo>
                  <a:lnTo>
                    <a:pt x="3010566" y="1964066"/>
                  </a:lnTo>
                  <a:lnTo>
                    <a:pt x="3026138" y="1961008"/>
                  </a:lnTo>
                  <a:lnTo>
                    <a:pt x="3058815" y="1936698"/>
                  </a:lnTo>
                  <a:lnTo>
                    <a:pt x="3173368" y="1936698"/>
                  </a:lnTo>
                  <a:lnTo>
                    <a:pt x="3173368" y="1784781"/>
                  </a:lnTo>
                  <a:lnTo>
                    <a:pt x="2762905" y="1784781"/>
                  </a:lnTo>
                  <a:lnTo>
                    <a:pt x="2741705" y="1784125"/>
                  </a:lnTo>
                  <a:close/>
                </a:path>
                <a:path w="3173730" h="2065655">
                  <a:moveTo>
                    <a:pt x="2875395" y="1900545"/>
                  </a:moveTo>
                  <a:lnTo>
                    <a:pt x="2877753" y="1906263"/>
                  </a:lnTo>
                  <a:lnTo>
                    <a:pt x="2881015" y="1914384"/>
                  </a:lnTo>
                  <a:lnTo>
                    <a:pt x="2881682" y="1915000"/>
                  </a:lnTo>
                  <a:lnTo>
                    <a:pt x="2879360" y="1909600"/>
                  </a:lnTo>
                  <a:lnTo>
                    <a:pt x="2875395" y="1900545"/>
                  </a:lnTo>
                  <a:close/>
                </a:path>
                <a:path w="3173730" h="2065655">
                  <a:moveTo>
                    <a:pt x="2868480" y="1884753"/>
                  </a:moveTo>
                  <a:lnTo>
                    <a:pt x="2875395" y="1900545"/>
                  </a:lnTo>
                  <a:lnTo>
                    <a:pt x="2874348" y="1898004"/>
                  </a:lnTo>
                  <a:lnTo>
                    <a:pt x="2870657" y="1889474"/>
                  </a:lnTo>
                  <a:lnTo>
                    <a:pt x="2868480" y="1884753"/>
                  </a:lnTo>
                  <a:close/>
                </a:path>
                <a:path w="3173730" h="2065655">
                  <a:moveTo>
                    <a:pt x="2866537" y="1880539"/>
                  </a:moveTo>
                  <a:lnTo>
                    <a:pt x="2868480" y="1884753"/>
                  </a:lnTo>
                  <a:lnTo>
                    <a:pt x="2866701" y="1880689"/>
                  </a:lnTo>
                  <a:lnTo>
                    <a:pt x="2866537" y="1880539"/>
                  </a:lnTo>
                  <a:close/>
                </a:path>
                <a:path w="3173730" h="2065655">
                  <a:moveTo>
                    <a:pt x="2988362" y="1539988"/>
                  </a:moveTo>
                  <a:lnTo>
                    <a:pt x="2497983" y="1539988"/>
                  </a:lnTo>
                  <a:lnTo>
                    <a:pt x="2762905" y="1784781"/>
                  </a:lnTo>
                  <a:lnTo>
                    <a:pt x="3173368" y="1784781"/>
                  </a:lnTo>
                  <a:lnTo>
                    <a:pt x="3173368" y="1710870"/>
                  </a:lnTo>
                  <a:lnTo>
                    <a:pt x="2988362" y="1539988"/>
                  </a:lnTo>
                  <a:close/>
                </a:path>
                <a:path w="3173730" h="2065655">
                  <a:moveTo>
                    <a:pt x="2739845" y="1784001"/>
                  </a:moveTo>
                  <a:lnTo>
                    <a:pt x="2741705" y="1784125"/>
                  </a:lnTo>
                  <a:lnTo>
                    <a:pt x="2739845" y="1784001"/>
                  </a:lnTo>
                  <a:close/>
                </a:path>
                <a:path w="3173730" h="2065655">
                  <a:moveTo>
                    <a:pt x="2721707" y="1767214"/>
                  </a:moveTo>
                  <a:lnTo>
                    <a:pt x="2669778" y="1767214"/>
                  </a:lnTo>
                  <a:lnTo>
                    <a:pt x="2678577" y="1767864"/>
                  </a:lnTo>
                  <a:lnTo>
                    <a:pt x="2686709" y="1770134"/>
                  </a:lnTo>
                  <a:lnTo>
                    <a:pt x="2693817" y="1774697"/>
                  </a:lnTo>
                  <a:lnTo>
                    <a:pt x="2695214" y="1776145"/>
                  </a:lnTo>
                  <a:lnTo>
                    <a:pt x="2695976" y="1779739"/>
                  </a:lnTo>
                  <a:lnTo>
                    <a:pt x="2697373" y="1781186"/>
                  </a:lnTo>
                  <a:lnTo>
                    <a:pt x="2739845" y="1784001"/>
                  </a:lnTo>
                  <a:lnTo>
                    <a:pt x="2721707" y="1767214"/>
                  </a:lnTo>
                  <a:close/>
                </a:path>
                <a:path w="3173730" h="2065655">
                  <a:moveTo>
                    <a:pt x="2497402" y="1559599"/>
                  </a:moveTo>
                  <a:lnTo>
                    <a:pt x="2497015" y="1580357"/>
                  </a:lnTo>
                  <a:lnTo>
                    <a:pt x="2495824" y="1627821"/>
                  </a:lnTo>
                  <a:lnTo>
                    <a:pt x="2495604" y="1639523"/>
                  </a:lnTo>
                  <a:lnTo>
                    <a:pt x="2505675" y="1683971"/>
                  </a:lnTo>
                  <a:lnTo>
                    <a:pt x="2522494" y="1706307"/>
                  </a:lnTo>
                  <a:lnTo>
                    <a:pt x="2523891" y="1707742"/>
                  </a:lnTo>
                  <a:lnTo>
                    <a:pt x="2546370" y="1724431"/>
                  </a:lnTo>
                  <a:lnTo>
                    <a:pt x="2572469" y="1736997"/>
                  </a:lnTo>
                  <a:lnTo>
                    <a:pt x="2600186" y="1745915"/>
                  </a:lnTo>
                  <a:lnTo>
                    <a:pt x="2627523" y="1751659"/>
                  </a:lnTo>
                  <a:lnTo>
                    <a:pt x="2627523" y="1756701"/>
                  </a:lnTo>
                  <a:lnTo>
                    <a:pt x="2660670" y="1767509"/>
                  </a:lnTo>
                  <a:lnTo>
                    <a:pt x="2669778" y="1767214"/>
                  </a:lnTo>
                  <a:lnTo>
                    <a:pt x="2721707" y="1767214"/>
                  </a:lnTo>
                  <a:lnTo>
                    <a:pt x="2497402" y="1559599"/>
                  </a:lnTo>
                  <a:close/>
                </a:path>
                <a:path w="3173730" h="2065655">
                  <a:moveTo>
                    <a:pt x="1834807" y="0"/>
                  </a:moveTo>
                  <a:lnTo>
                    <a:pt x="1344236" y="0"/>
                  </a:lnTo>
                  <a:lnTo>
                    <a:pt x="3173368" y="1690036"/>
                  </a:lnTo>
                  <a:lnTo>
                    <a:pt x="3173368" y="1236373"/>
                  </a:lnTo>
                  <a:lnTo>
                    <a:pt x="1834807" y="0"/>
                  </a:lnTo>
                  <a:close/>
                </a:path>
                <a:path w="3173730" h="2065655">
                  <a:moveTo>
                    <a:pt x="2497435" y="1557812"/>
                  </a:moveTo>
                  <a:lnTo>
                    <a:pt x="2497221" y="1559432"/>
                  </a:lnTo>
                  <a:lnTo>
                    <a:pt x="2497402" y="1559599"/>
                  </a:lnTo>
                  <a:lnTo>
                    <a:pt x="2497435" y="1557812"/>
                  </a:lnTo>
                  <a:close/>
                </a:path>
                <a:path w="3173730" h="2065655">
                  <a:moveTo>
                    <a:pt x="2497583" y="1549885"/>
                  </a:moveTo>
                  <a:lnTo>
                    <a:pt x="2497435" y="1557812"/>
                  </a:lnTo>
                  <a:lnTo>
                    <a:pt x="2497983" y="1553666"/>
                  </a:lnTo>
                  <a:lnTo>
                    <a:pt x="2497583" y="1549885"/>
                  </a:lnTo>
                  <a:close/>
                </a:path>
                <a:path w="3173730" h="2065655">
                  <a:moveTo>
                    <a:pt x="2497727" y="1542165"/>
                  </a:moveTo>
                  <a:lnTo>
                    <a:pt x="2497221" y="1546465"/>
                  </a:lnTo>
                  <a:lnTo>
                    <a:pt x="2497583" y="1549885"/>
                  </a:lnTo>
                  <a:lnTo>
                    <a:pt x="2497727" y="1542165"/>
                  </a:lnTo>
                  <a:close/>
                </a:path>
                <a:path w="3173730" h="2065655">
                  <a:moveTo>
                    <a:pt x="2039721" y="663764"/>
                  </a:moveTo>
                  <a:lnTo>
                    <a:pt x="1867936" y="663764"/>
                  </a:lnTo>
                  <a:lnTo>
                    <a:pt x="1874117" y="664864"/>
                  </a:lnTo>
                  <a:lnTo>
                    <a:pt x="1881573" y="668800"/>
                  </a:lnTo>
                  <a:lnTo>
                    <a:pt x="1929426" y="714163"/>
                  </a:lnTo>
                  <a:lnTo>
                    <a:pt x="1960630" y="750699"/>
                  </a:lnTo>
                  <a:lnTo>
                    <a:pt x="1987810" y="783725"/>
                  </a:lnTo>
                  <a:lnTo>
                    <a:pt x="2006239" y="804874"/>
                  </a:lnTo>
                  <a:lnTo>
                    <a:pt x="2046456" y="848052"/>
                  </a:lnTo>
                  <a:lnTo>
                    <a:pt x="2083025" y="888640"/>
                  </a:lnTo>
                  <a:lnTo>
                    <a:pt x="2116569" y="927142"/>
                  </a:lnTo>
                  <a:lnTo>
                    <a:pt x="2147711" y="964062"/>
                  </a:lnTo>
                  <a:lnTo>
                    <a:pt x="2177074" y="999904"/>
                  </a:lnTo>
                  <a:lnTo>
                    <a:pt x="2205281" y="1035170"/>
                  </a:lnTo>
                  <a:lnTo>
                    <a:pt x="2232955" y="1070365"/>
                  </a:lnTo>
                  <a:lnTo>
                    <a:pt x="2289195" y="1142554"/>
                  </a:lnTo>
                  <a:lnTo>
                    <a:pt x="2383332" y="1259596"/>
                  </a:lnTo>
                  <a:lnTo>
                    <a:pt x="2419497" y="1303832"/>
                  </a:lnTo>
                  <a:lnTo>
                    <a:pt x="2460232" y="1323902"/>
                  </a:lnTo>
                  <a:lnTo>
                    <a:pt x="2480719" y="1333701"/>
                  </a:lnTo>
                  <a:lnTo>
                    <a:pt x="2501539" y="1343430"/>
                  </a:lnTo>
                  <a:lnTo>
                    <a:pt x="2500296" y="1390894"/>
                  </a:lnTo>
                  <a:lnTo>
                    <a:pt x="2499380" y="1438280"/>
                  </a:lnTo>
                  <a:lnTo>
                    <a:pt x="2497898" y="1532972"/>
                  </a:lnTo>
                  <a:lnTo>
                    <a:pt x="2497727" y="1542165"/>
                  </a:lnTo>
                  <a:lnTo>
                    <a:pt x="2497983" y="1539988"/>
                  </a:lnTo>
                  <a:lnTo>
                    <a:pt x="2988362" y="1539988"/>
                  </a:lnTo>
                  <a:lnTo>
                    <a:pt x="2039721" y="663764"/>
                  </a:lnTo>
                  <a:close/>
                </a:path>
                <a:path w="3173730" h="2065655">
                  <a:moveTo>
                    <a:pt x="2347818" y="0"/>
                  </a:moveTo>
                  <a:lnTo>
                    <a:pt x="1858040" y="0"/>
                  </a:lnTo>
                  <a:lnTo>
                    <a:pt x="3173368" y="1214890"/>
                  </a:lnTo>
                  <a:lnTo>
                    <a:pt x="3173368" y="762626"/>
                  </a:lnTo>
                  <a:lnTo>
                    <a:pt x="2347818" y="0"/>
                  </a:lnTo>
                  <a:close/>
                </a:path>
                <a:path w="3173730" h="2065655">
                  <a:moveTo>
                    <a:pt x="2861980" y="0"/>
                  </a:moveTo>
                  <a:lnTo>
                    <a:pt x="2371326" y="0"/>
                  </a:lnTo>
                  <a:lnTo>
                    <a:pt x="3173368" y="741036"/>
                  </a:lnTo>
                  <a:lnTo>
                    <a:pt x="3173368" y="287616"/>
                  </a:lnTo>
                  <a:lnTo>
                    <a:pt x="2861980" y="0"/>
                  </a:lnTo>
                  <a:close/>
                </a:path>
                <a:path w="3173730" h="2065655">
                  <a:moveTo>
                    <a:pt x="2024195" y="649423"/>
                  </a:moveTo>
                  <a:lnTo>
                    <a:pt x="1653508" y="649423"/>
                  </a:lnTo>
                  <a:lnTo>
                    <a:pt x="1679055" y="649535"/>
                  </a:lnTo>
                  <a:lnTo>
                    <a:pt x="1705793" y="655317"/>
                  </a:lnTo>
                  <a:lnTo>
                    <a:pt x="1732554" y="666634"/>
                  </a:lnTo>
                  <a:lnTo>
                    <a:pt x="1744357" y="673890"/>
                  </a:lnTo>
                  <a:lnTo>
                    <a:pt x="1756779" y="680944"/>
                  </a:lnTo>
                  <a:lnTo>
                    <a:pt x="1769344" y="686783"/>
                  </a:lnTo>
                  <a:lnTo>
                    <a:pt x="1781576" y="690396"/>
                  </a:lnTo>
                  <a:lnTo>
                    <a:pt x="1804982" y="688362"/>
                  </a:lnTo>
                  <a:lnTo>
                    <a:pt x="1825280" y="678428"/>
                  </a:lnTo>
                  <a:lnTo>
                    <a:pt x="1845316" y="667820"/>
                  </a:lnTo>
                  <a:lnTo>
                    <a:pt x="1867936" y="663764"/>
                  </a:lnTo>
                  <a:lnTo>
                    <a:pt x="2039721" y="663764"/>
                  </a:lnTo>
                  <a:lnTo>
                    <a:pt x="2024195" y="649423"/>
                  </a:lnTo>
                  <a:close/>
                </a:path>
                <a:path w="3173730" h="2065655">
                  <a:moveTo>
                    <a:pt x="1285733" y="439772"/>
                  </a:moveTo>
                  <a:lnTo>
                    <a:pt x="1364996" y="471876"/>
                  </a:lnTo>
                  <a:lnTo>
                    <a:pt x="1423163" y="496986"/>
                  </a:lnTo>
                  <a:lnTo>
                    <a:pt x="1475660" y="521389"/>
                  </a:lnTo>
                  <a:lnTo>
                    <a:pt x="1519534" y="544166"/>
                  </a:lnTo>
                  <a:lnTo>
                    <a:pt x="1551833" y="564399"/>
                  </a:lnTo>
                  <a:lnTo>
                    <a:pt x="1630319" y="655115"/>
                  </a:lnTo>
                  <a:lnTo>
                    <a:pt x="1653508" y="649423"/>
                  </a:lnTo>
                  <a:lnTo>
                    <a:pt x="2024195" y="649423"/>
                  </a:lnTo>
                  <a:lnTo>
                    <a:pt x="1812096" y="453516"/>
                  </a:lnTo>
                  <a:lnTo>
                    <a:pt x="1322217" y="453516"/>
                  </a:lnTo>
                  <a:lnTo>
                    <a:pt x="1312511" y="450053"/>
                  </a:lnTo>
                  <a:lnTo>
                    <a:pt x="1293338" y="442589"/>
                  </a:lnTo>
                  <a:lnTo>
                    <a:pt x="1285733" y="439772"/>
                  </a:lnTo>
                  <a:close/>
                </a:path>
                <a:path w="3173730" h="2065655">
                  <a:moveTo>
                    <a:pt x="1321097" y="0"/>
                  </a:moveTo>
                  <a:lnTo>
                    <a:pt x="831266" y="0"/>
                  </a:lnTo>
                  <a:lnTo>
                    <a:pt x="1322217" y="453516"/>
                  </a:lnTo>
                  <a:lnTo>
                    <a:pt x="1812096" y="453516"/>
                  </a:lnTo>
                  <a:lnTo>
                    <a:pt x="1321097" y="0"/>
                  </a:lnTo>
                  <a:close/>
                </a:path>
                <a:path w="3173730" h="2065655">
                  <a:moveTo>
                    <a:pt x="1283920" y="439061"/>
                  </a:moveTo>
                  <a:lnTo>
                    <a:pt x="1285733" y="439772"/>
                  </a:lnTo>
                  <a:lnTo>
                    <a:pt x="1283920" y="439061"/>
                  </a:lnTo>
                  <a:close/>
                </a:path>
                <a:path w="3173730" h="2065655">
                  <a:moveTo>
                    <a:pt x="1143886" y="309704"/>
                  </a:moveTo>
                  <a:lnTo>
                    <a:pt x="897212" y="309704"/>
                  </a:lnTo>
                  <a:lnTo>
                    <a:pt x="922552" y="311728"/>
                  </a:lnTo>
                  <a:lnTo>
                    <a:pt x="948583" y="318883"/>
                  </a:lnTo>
                  <a:lnTo>
                    <a:pt x="973197" y="328637"/>
                  </a:lnTo>
                  <a:lnTo>
                    <a:pt x="998145" y="339133"/>
                  </a:lnTo>
                  <a:lnTo>
                    <a:pt x="1022950" y="348144"/>
                  </a:lnTo>
                  <a:lnTo>
                    <a:pt x="1062305" y="357787"/>
                  </a:lnTo>
                  <a:lnTo>
                    <a:pt x="1134695" y="382728"/>
                  </a:lnTo>
                  <a:lnTo>
                    <a:pt x="1186010" y="401484"/>
                  </a:lnTo>
                  <a:lnTo>
                    <a:pt x="1243467" y="423206"/>
                  </a:lnTo>
                  <a:lnTo>
                    <a:pt x="1283920" y="439061"/>
                  </a:lnTo>
                  <a:lnTo>
                    <a:pt x="1143886" y="309704"/>
                  </a:lnTo>
                  <a:close/>
                </a:path>
                <a:path w="3173730" h="2065655">
                  <a:moveTo>
                    <a:pt x="295284" y="0"/>
                  </a:moveTo>
                  <a:lnTo>
                    <a:pt x="0" y="0"/>
                  </a:lnTo>
                  <a:lnTo>
                    <a:pt x="430169" y="397369"/>
                  </a:lnTo>
                  <a:lnTo>
                    <a:pt x="633434" y="351078"/>
                  </a:lnTo>
                  <a:lnTo>
                    <a:pt x="667287" y="343619"/>
                  </a:lnTo>
                  <a:lnTo>
                    <a:pt x="295284" y="0"/>
                  </a:lnTo>
                  <a:close/>
                </a:path>
                <a:path w="3173730" h="2065655">
                  <a:moveTo>
                    <a:pt x="685006" y="339714"/>
                  </a:moveTo>
                  <a:lnTo>
                    <a:pt x="667287" y="343619"/>
                  </a:lnTo>
                  <a:lnTo>
                    <a:pt x="667786" y="344080"/>
                  </a:lnTo>
                  <a:lnTo>
                    <a:pt x="672739" y="342645"/>
                  </a:lnTo>
                  <a:lnTo>
                    <a:pt x="679216" y="341210"/>
                  </a:lnTo>
                  <a:lnTo>
                    <a:pt x="685058" y="339762"/>
                  </a:lnTo>
                  <a:close/>
                </a:path>
                <a:path w="3173730" h="2065655">
                  <a:moveTo>
                    <a:pt x="808621" y="0"/>
                  </a:moveTo>
                  <a:lnTo>
                    <a:pt x="317300" y="0"/>
                  </a:lnTo>
                  <a:lnTo>
                    <a:pt x="685006" y="339714"/>
                  </a:lnTo>
                  <a:lnTo>
                    <a:pt x="695805" y="337334"/>
                  </a:lnTo>
                  <a:lnTo>
                    <a:pt x="753587" y="326055"/>
                  </a:lnTo>
                  <a:lnTo>
                    <a:pt x="802694" y="318716"/>
                  </a:lnTo>
                  <a:lnTo>
                    <a:pt x="839040" y="316794"/>
                  </a:lnTo>
                  <a:lnTo>
                    <a:pt x="872602" y="316794"/>
                  </a:lnTo>
                  <a:lnTo>
                    <a:pt x="875395" y="314429"/>
                  </a:lnTo>
                  <a:lnTo>
                    <a:pt x="897212" y="309704"/>
                  </a:lnTo>
                  <a:lnTo>
                    <a:pt x="1143886" y="309704"/>
                  </a:lnTo>
                  <a:lnTo>
                    <a:pt x="808621" y="0"/>
                  </a:lnTo>
                  <a:close/>
                </a:path>
                <a:path w="3173730" h="2065655">
                  <a:moveTo>
                    <a:pt x="872602" y="316794"/>
                  </a:moveTo>
                  <a:lnTo>
                    <a:pt x="839040" y="316794"/>
                  </a:lnTo>
                  <a:lnTo>
                    <a:pt x="858540" y="321766"/>
                  </a:lnTo>
                  <a:lnTo>
                    <a:pt x="861461" y="323925"/>
                  </a:lnTo>
                  <a:lnTo>
                    <a:pt x="861461" y="326084"/>
                  </a:lnTo>
                  <a:lnTo>
                    <a:pt x="859937" y="327519"/>
                  </a:lnTo>
                  <a:lnTo>
                    <a:pt x="872602" y="316794"/>
                  </a:lnTo>
                  <a:close/>
                </a:path>
                <a:path w="3173730" h="2065655">
                  <a:moveTo>
                    <a:pt x="3173368" y="0"/>
                  </a:moveTo>
                  <a:lnTo>
                    <a:pt x="2885256" y="0"/>
                  </a:lnTo>
                  <a:lnTo>
                    <a:pt x="3173368" y="266120"/>
                  </a:lnTo>
                  <a:lnTo>
                    <a:pt x="3173368" y="0"/>
                  </a:lnTo>
                  <a:close/>
                </a:path>
              </a:pathLst>
            </a:custGeom>
            <a:solidFill>
              <a:srgbClr val="E0CEBD"/>
            </a:solidFill>
          </p:spPr>
          <p:txBody>
            <a:bodyPr wrap="square" lIns="0" tIns="0" rIns="0" bIns="0" rtlCol="0"/>
            <a:lstStyle/>
            <a:p>
              <a:endParaRPr/>
            </a:p>
          </p:txBody>
        </p:sp>
        <p:sp>
          <p:nvSpPr>
            <p:cNvPr id="4" name="object 4"/>
            <p:cNvSpPr/>
            <p:nvPr/>
          </p:nvSpPr>
          <p:spPr>
            <a:xfrm>
              <a:off x="15407572" y="0"/>
              <a:ext cx="392430" cy="346710"/>
            </a:xfrm>
            <a:custGeom>
              <a:avLst/>
              <a:gdLst/>
              <a:ahLst/>
              <a:cxnLst/>
              <a:rect l="l" t="t" r="r" b="b"/>
              <a:pathLst>
                <a:path w="392430" h="346710">
                  <a:moveTo>
                    <a:pt x="24361" y="0"/>
                  </a:moveTo>
                  <a:lnTo>
                    <a:pt x="0" y="0"/>
                  </a:lnTo>
                  <a:lnTo>
                    <a:pt x="374845" y="346251"/>
                  </a:lnTo>
                  <a:lnTo>
                    <a:pt x="376242" y="344080"/>
                  </a:lnTo>
                  <a:lnTo>
                    <a:pt x="381762" y="344080"/>
                  </a:lnTo>
                  <a:lnTo>
                    <a:pt x="383481" y="342645"/>
                  </a:lnTo>
                  <a:lnTo>
                    <a:pt x="389173" y="342645"/>
                  </a:lnTo>
                  <a:lnTo>
                    <a:pt x="392117" y="339762"/>
                  </a:lnTo>
                  <a:lnTo>
                    <a:pt x="24361" y="0"/>
                  </a:lnTo>
                  <a:close/>
                </a:path>
                <a:path w="392430" h="346710">
                  <a:moveTo>
                    <a:pt x="381762" y="344080"/>
                  </a:moveTo>
                  <a:lnTo>
                    <a:pt x="376242" y="344080"/>
                  </a:lnTo>
                  <a:lnTo>
                    <a:pt x="379163" y="346251"/>
                  </a:lnTo>
                  <a:lnTo>
                    <a:pt x="381762" y="344080"/>
                  </a:lnTo>
                  <a:close/>
                </a:path>
                <a:path w="392430" h="346710">
                  <a:moveTo>
                    <a:pt x="387799" y="342645"/>
                  </a:moveTo>
                  <a:lnTo>
                    <a:pt x="383481" y="342645"/>
                  </a:lnTo>
                  <a:lnTo>
                    <a:pt x="385640" y="344804"/>
                  </a:lnTo>
                  <a:lnTo>
                    <a:pt x="387799" y="342645"/>
                  </a:lnTo>
                  <a:close/>
                </a:path>
                <a:path w="392430" h="346710">
                  <a:moveTo>
                    <a:pt x="389173" y="342645"/>
                  </a:moveTo>
                  <a:lnTo>
                    <a:pt x="387799" y="342645"/>
                  </a:lnTo>
                  <a:lnTo>
                    <a:pt x="388434" y="343369"/>
                  </a:lnTo>
                  <a:lnTo>
                    <a:pt x="389173" y="342645"/>
                  </a:lnTo>
                  <a:close/>
                </a:path>
              </a:pathLst>
            </a:custGeom>
            <a:solidFill>
              <a:srgbClr val="4C2A13">
                <a:alpha val="38819"/>
              </a:srgbClr>
            </a:solidFill>
          </p:spPr>
          <p:txBody>
            <a:bodyPr wrap="square" lIns="0" tIns="0" rIns="0" bIns="0" rtlCol="0"/>
            <a:lstStyle/>
            <a:p>
              <a:endParaRPr/>
            </a:p>
          </p:txBody>
        </p:sp>
        <p:sp>
          <p:nvSpPr>
            <p:cNvPr id="5" name="object 5"/>
            <p:cNvSpPr/>
            <p:nvPr/>
          </p:nvSpPr>
          <p:spPr>
            <a:xfrm>
              <a:off x="15407465" y="0"/>
              <a:ext cx="392430" cy="346710"/>
            </a:xfrm>
            <a:custGeom>
              <a:avLst/>
              <a:gdLst/>
              <a:ahLst/>
              <a:cxnLst/>
              <a:rect l="l" t="t" r="r" b="b"/>
              <a:pathLst>
                <a:path w="392430" h="346710">
                  <a:moveTo>
                    <a:pt x="374824" y="346247"/>
                  </a:moveTo>
                  <a:lnTo>
                    <a:pt x="376348" y="344088"/>
                  </a:lnTo>
                  <a:lnTo>
                    <a:pt x="379142" y="346247"/>
                  </a:lnTo>
                  <a:lnTo>
                    <a:pt x="383460" y="342653"/>
                  </a:lnTo>
                  <a:lnTo>
                    <a:pt x="385619" y="344812"/>
                  </a:lnTo>
                  <a:lnTo>
                    <a:pt x="387778" y="342653"/>
                  </a:lnTo>
                  <a:lnTo>
                    <a:pt x="388540" y="343364"/>
                  </a:lnTo>
                  <a:lnTo>
                    <a:pt x="392096" y="339770"/>
                  </a:lnTo>
                  <a:lnTo>
                    <a:pt x="24349" y="0"/>
                  </a:lnTo>
                </a:path>
                <a:path w="392430" h="346710">
                  <a:moveTo>
                    <a:pt x="0" y="0"/>
                  </a:moveTo>
                  <a:lnTo>
                    <a:pt x="374824" y="346247"/>
                  </a:lnTo>
                </a:path>
              </a:pathLst>
            </a:custGeom>
            <a:ln w="3175">
              <a:solidFill>
                <a:srgbClr val="FFFFFF"/>
              </a:solidFill>
            </a:ln>
          </p:spPr>
          <p:txBody>
            <a:bodyPr wrap="square" lIns="0" tIns="0" rIns="0" bIns="0" rtlCol="0"/>
            <a:lstStyle/>
            <a:p>
              <a:endParaRPr/>
            </a:p>
          </p:txBody>
        </p:sp>
        <p:sp>
          <p:nvSpPr>
            <p:cNvPr id="6" name="object 6"/>
            <p:cNvSpPr/>
            <p:nvPr/>
          </p:nvSpPr>
          <p:spPr>
            <a:xfrm>
              <a:off x="15921432" y="0"/>
              <a:ext cx="2153285" cy="1968500"/>
            </a:xfrm>
            <a:custGeom>
              <a:avLst/>
              <a:gdLst/>
              <a:ahLst/>
              <a:cxnLst/>
              <a:rect l="l" t="t" r="r" b="b"/>
              <a:pathLst>
                <a:path w="2153284" h="1968500">
                  <a:moveTo>
                    <a:pt x="2150357" y="1964066"/>
                  </a:moveTo>
                  <a:lnTo>
                    <a:pt x="2142540" y="1964066"/>
                  </a:lnTo>
                  <a:lnTo>
                    <a:pt x="2146858" y="1968384"/>
                  </a:lnTo>
                  <a:lnTo>
                    <a:pt x="2149779" y="1965502"/>
                  </a:lnTo>
                  <a:lnTo>
                    <a:pt x="2151914" y="1965502"/>
                  </a:lnTo>
                  <a:lnTo>
                    <a:pt x="2150357" y="1964066"/>
                  </a:lnTo>
                  <a:close/>
                </a:path>
                <a:path w="2153284" h="1968500">
                  <a:moveTo>
                    <a:pt x="2151914" y="1965502"/>
                  </a:moveTo>
                  <a:lnTo>
                    <a:pt x="2149779" y="1965502"/>
                  </a:lnTo>
                  <a:lnTo>
                    <a:pt x="2151938" y="1967661"/>
                  </a:lnTo>
                  <a:lnTo>
                    <a:pt x="2152700" y="1966225"/>
                  </a:lnTo>
                  <a:lnTo>
                    <a:pt x="2151914" y="1965502"/>
                  </a:lnTo>
                  <a:close/>
                </a:path>
                <a:path w="2153284" h="1968500">
                  <a:moveTo>
                    <a:pt x="2149571" y="1963343"/>
                  </a:moveTo>
                  <a:lnTo>
                    <a:pt x="2136825" y="1963343"/>
                  </a:lnTo>
                  <a:lnTo>
                    <a:pt x="2140381" y="1966937"/>
                  </a:lnTo>
                  <a:lnTo>
                    <a:pt x="2142540" y="1964066"/>
                  </a:lnTo>
                  <a:lnTo>
                    <a:pt x="2150357" y="1964066"/>
                  </a:lnTo>
                  <a:lnTo>
                    <a:pt x="2149571" y="1963343"/>
                  </a:lnTo>
                  <a:close/>
                </a:path>
                <a:path w="2153284" h="1968500">
                  <a:moveTo>
                    <a:pt x="2147228" y="1961184"/>
                  </a:moveTo>
                  <a:lnTo>
                    <a:pt x="2126792" y="1961184"/>
                  </a:lnTo>
                  <a:lnTo>
                    <a:pt x="2130348" y="1964778"/>
                  </a:lnTo>
                  <a:lnTo>
                    <a:pt x="2133269" y="1961907"/>
                  </a:lnTo>
                  <a:lnTo>
                    <a:pt x="2148014" y="1961907"/>
                  </a:lnTo>
                  <a:lnTo>
                    <a:pt x="2147228" y="1961184"/>
                  </a:lnTo>
                  <a:close/>
                </a:path>
                <a:path w="2153284" h="1968500">
                  <a:moveTo>
                    <a:pt x="2148014" y="1961907"/>
                  </a:moveTo>
                  <a:lnTo>
                    <a:pt x="2133269" y="1961907"/>
                  </a:lnTo>
                  <a:lnTo>
                    <a:pt x="2135428" y="1964066"/>
                  </a:lnTo>
                  <a:lnTo>
                    <a:pt x="2136825" y="1963343"/>
                  </a:lnTo>
                  <a:lnTo>
                    <a:pt x="2149571" y="1963343"/>
                  </a:lnTo>
                  <a:lnTo>
                    <a:pt x="2148014" y="1961907"/>
                  </a:lnTo>
                  <a:close/>
                </a:path>
                <a:path w="2153284" h="1968500">
                  <a:moveTo>
                    <a:pt x="2060498" y="1881262"/>
                  </a:moveTo>
                  <a:lnTo>
                    <a:pt x="2059736" y="1881986"/>
                  </a:lnTo>
                  <a:lnTo>
                    <a:pt x="2061895" y="1884857"/>
                  </a:lnTo>
                  <a:lnTo>
                    <a:pt x="2059736" y="1887739"/>
                  </a:lnTo>
                  <a:lnTo>
                    <a:pt x="2063419" y="1890622"/>
                  </a:lnTo>
                  <a:lnTo>
                    <a:pt x="2061260" y="1893505"/>
                  </a:lnTo>
                  <a:lnTo>
                    <a:pt x="2066213" y="1898547"/>
                  </a:lnTo>
                  <a:lnTo>
                    <a:pt x="2065578" y="1899258"/>
                  </a:lnTo>
                  <a:lnTo>
                    <a:pt x="2072055" y="1905024"/>
                  </a:lnTo>
                  <a:lnTo>
                    <a:pt x="2069134" y="1907907"/>
                  </a:lnTo>
                  <a:lnTo>
                    <a:pt x="2072690" y="1911501"/>
                  </a:lnTo>
                  <a:lnTo>
                    <a:pt x="2071293" y="1913660"/>
                  </a:lnTo>
                  <a:lnTo>
                    <a:pt x="2125268" y="1963343"/>
                  </a:lnTo>
                  <a:lnTo>
                    <a:pt x="2126792" y="1961184"/>
                  </a:lnTo>
                  <a:lnTo>
                    <a:pt x="2147228" y="1961184"/>
                  </a:lnTo>
                  <a:lnTo>
                    <a:pt x="2060498" y="1881262"/>
                  </a:lnTo>
                  <a:close/>
                </a:path>
                <a:path w="2153284" h="1968500">
                  <a:moveTo>
                    <a:pt x="1950087" y="1787663"/>
                  </a:moveTo>
                  <a:lnTo>
                    <a:pt x="1946071" y="1787663"/>
                  </a:lnTo>
                  <a:lnTo>
                    <a:pt x="1948230" y="1789099"/>
                  </a:lnTo>
                  <a:lnTo>
                    <a:pt x="1950087" y="1787663"/>
                  </a:lnTo>
                  <a:close/>
                </a:path>
                <a:path w="2153284" h="1968500">
                  <a:moveTo>
                    <a:pt x="1955370" y="1786940"/>
                  </a:moveTo>
                  <a:lnTo>
                    <a:pt x="1951024" y="1786940"/>
                  </a:lnTo>
                  <a:lnTo>
                    <a:pt x="1953183" y="1789099"/>
                  </a:lnTo>
                  <a:lnTo>
                    <a:pt x="1955370" y="1786940"/>
                  </a:lnTo>
                  <a:close/>
                </a:path>
                <a:path w="2153284" h="1968500">
                  <a:moveTo>
                    <a:pt x="1955928" y="1784781"/>
                  </a:moveTo>
                  <a:lnTo>
                    <a:pt x="1940991" y="1784781"/>
                  </a:lnTo>
                  <a:lnTo>
                    <a:pt x="1945309" y="1788387"/>
                  </a:lnTo>
                  <a:lnTo>
                    <a:pt x="1946071" y="1787663"/>
                  </a:lnTo>
                  <a:lnTo>
                    <a:pt x="1950087" y="1787663"/>
                  </a:lnTo>
                  <a:lnTo>
                    <a:pt x="1951024" y="1786940"/>
                  </a:lnTo>
                  <a:lnTo>
                    <a:pt x="1955370" y="1786940"/>
                  </a:lnTo>
                  <a:lnTo>
                    <a:pt x="1956104" y="1786216"/>
                  </a:lnTo>
                  <a:lnTo>
                    <a:pt x="1957480" y="1786216"/>
                  </a:lnTo>
                  <a:lnTo>
                    <a:pt x="1955928" y="1784781"/>
                  </a:lnTo>
                  <a:close/>
                </a:path>
                <a:path w="2153284" h="1968500">
                  <a:moveTo>
                    <a:pt x="1957480" y="1786216"/>
                  </a:moveTo>
                  <a:lnTo>
                    <a:pt x="1956104" y="1786216"/>
                  </a:lnTo>
                  <a:lnTo>
                    <a:pt x="1957501" y="1788387"/>
                  </a:lnTo>
                  <a:lnTo>
                    <a:pt x="1958263" y="1786940"/>
                  </a:lnTo>
                  <a:lnTo>
                    <a:pt x="1957480" y="1786216"/>
                  </a:lnTo>
                  <a:close/>
                </a:path>
                <a:path w="2153284" h="1968500">
                  <a:moveTo>
                    <a:pt x="1689658" y="1538553"/>
                  </a:moveTo>
                  <a:lnTo>
                    <a:pt x="1689023" y="1539988"/>
                  </a:lnTo>
                  <a:lnTo>
                    <a:pt x="1691182" y="1542147"/>
                  </a:lnTo>
                  <a:lnTo>
                    <a:pt x="1688261" y="1544306"/>
                  </a:lnTo>
                  <a:lnTo>
                    <a:pt x="1691182" y="1547189"/>
                  </a:lnTo>
                  <a:lnTo>
                    <a:pt x="1689023" y="1549348"/>
                  </a:lnTo>
                  <a:lnTo>
                    <a:pt x="1690420" y="1550783"/>
                  </a:lnTo>
                  <a:lnTo>
                    <a:pt x="1689023" y="1552218"/>
                  </a:lnTo>
                  <a:lnTo>
                    <a:pt x="1691182" y="1553666"/>
                  </a:lnTo>
                  <a:lnTo>
                    <a:pt x="1686864" y="1558708"/>
                  </a:lnTo>
                  <a:lnTo>
                    <a:pt x="1933752" y="1786940"/>
                  </a:lnTo>
                  <a:lnTo>
                    <a:pt x="1935911" y="1784781"/>
                  </a:lnTo>
                  <a:lnTo>
                    <a:pt x="1955928" y="1784781"/>
                  </a:lnTo>
                  <a:lnTo>
                    <a:pt x="1689658" y="1538553"/>
                  </a:lnTo>
                  <a:close/>
                </a:path>
                <a:path w="2153284" h="1968500">
                  <a:moveTo>
                    <a:pt x="1940991" y="1784781"/>
                  </a:moveTo>
                  <a:lnTo>
                    <a:pt x="1935911" y="1784781"/>
                  </a:lnTo>
                  <a:lnTo>
                    <a:pt x="1938832" y="1786940"/>
                  </a:lnTo>
                  <a:lnTo>
                    <a:pt x="1940991" y="1784781"/>
                  </a:lnTo>
                  <a:close/>
                </a:path>
                <a:path w="2153284" h="1968500">
                  <a:moveTo>
                    <a:pt x="513670" y="452081"/>
                  </a:moveTo>
                  <a:lnTo>
                    <a:pt x="511860" y="452081"/>
                  </a:lnTo>
                  <a:lnTo>
                    <a:pt x="516178" y="456399"/>
                  </a:lnTo>
                  <a:lnTo>
                    <a:pt x="517575" y="455687"/>
                  </a:lnTo>
                  <a:lnTo>
                    <a:pt x="513670" y="452081"/>
                  </a:lnTo>
                  <a:close/>
                </a:path>
                <a:path w="2153284" h="1968500">
                  <a:moveTo>
                    <a:pt x="512887" y="451357"/>
                  </a:moveTo>
                  <a:lnTo>
                    <a:pt x="504621" y="451357"/>
                  </a:lnTo>
                  <a:lnTo>
                    <a:pt x="508939" y="454963"/>
                  </a:lnTo>
                  <a:lnTo>
                    <a:pt x="511860" y="452081"/>
                  </a:lnTo>
                  <a:lnTo>
                    <a:pt x="513670" y="452081"/>
                  </a:lnTo>
                  <a:lnTo>
                    <a:pt x="512887" y="451357"/>
                  </a:lnTo>
                  <a:close/>
                </a:path>
                <a:path w="2153284" h="1968500">
                  <a:moveTo>
                    <a:pt x="508996" y="447763"/>
                  </a:moveTo>
                  <a:lnTo>
                    <a:pt x="495985" y="447763"/>
                  </a:lnTo>
                  <a:lnTo>
                    <a:pt x="502462" y="453516"/>
                  </a:lnTo>
                  <a:lnTo>
                    <a:pt x="504621" y="451357"/>
                  </a:lnTo>
                  <a:lnTo>
                    <a:pt x="512887" y="451357"/>
                  </a:lnTo>
                  <a:lnTo>
                    <a:pt x="508996" y="447763"/>
                  </a:lnTo>
                  <a:close/>
                </a:path>
                <a:path w="2153284" h="1968500">
                  <a:moveTo>
                    <a:pt x="506659" y="445604"/>
                  </a:moveTo>
                  <a:lnTo>
                    <a:pt x="491667" y="445604"/>
                  </a:lnTo>
                  <a:lnTo>
                    <a:pt x="495223" y="449198"/>
                  </a:lnTo>
                  <a:lnTo>
                    <a:pt x="495985" y="447763"/>
                  </a:lnTo>
                  <a:lnTo>
                    <a:pt x="508996" y="447763"/>
                  </a:lnTo>
                  <a:lnTo>
                    <a:pt x="506659" y="445604"/>
                  </a:lnTo>
                  <a:close/>
                </a:path>
                <a:path w="2153284" h="1968500">
                  <a:moveTo>
                    <a:pt x="502755" y="441997"/>
                  </a:moveTo>
                  <a:lnTo>
                    <a:pt x="482269" y="441997"/>
                  </a:lnTo>
                  <a:lnTo>
                    <a:pt x="488746" y="448486"/>
                  </a:lnTo>
                  <a:lnTo>
                    <a:pt x="491667" y="445604"/>
                  </a:lnTo>
                  <a:lnTo>
                    <a:pt x="506659" y="445604"/>
                  </a:lnTo>
                  <a:lnTo>
                    <a:pt x="502755" y="441997"/>
                  </a:lnTo>
                  <a:close/>
                </a:path>
                <a:path w="2153284" h="1968500">
                  <a:moveTo>
                    <a:pt x="24290" y="0"/>
                  </a:moveTo>
                  <a:lnTo>
                    <a:pt x="0" y="0"/>
                  </a:lnTo>
                  <a:lnTo>
                    <a:pt x="480872" y="444168"/>
                  </a:lnTo>
                  <a:lnTo>
                    <a:pt x="482269" y="441997"/>
                  </a:lnTo>
                  <a:lnTo>
                    <a:pt x="502755" y="441997"/>
                  </a:lnTo>
                  <a:lnTo>
                    <a:pt x="24290" y="0"/>
                  </a:lnTo>
                  <a:close/>
                </a:path>
              </a:pathLst>
            </a:custGeom>
            <a:solidFill>
              <a:srgbClr val="4C2A13">
                <a:alpha val="38819"/>
              </a:srgbClr>
            </a:solidFill>
          </p:spPr>
          <p:txBody>
            <a:bodyPr wrap="square" lIns="0" tIns="0" rIns="0" bIns="0" rtlCol="0"/>
            <a:lstStyle/>
            <a:p>
              <a:endParaRPr/>
            </a:p>
          </p:txBody>
        </p:sp>
        <p:pic>
          <p:nvPicPr>
            <p:cNvPr id="7" name="object 7"/>
            <p:cNvPicPr/>
            <p:nvPr/>
          </p:nvPicPr>
          <p:blipFill>
            <a:blip r:embed="rId2" cstate="print"/>
            <a:stretch>
              <a:fillRect/>
            </a:stretch>
          </p:blipFill>
          <p:spPr>
            <a:xfrm>
              <a:off x="17980808" y="1880908"/>
              <a:ext cx="93683" cy="87841"/>
            </a:xfrm>
            <a:prstGeom prst="rect">
              <a:avLst/>
            </a:prstGeom>
          </p:spPr>
        </p:pic>
        <p:sp>
          <p:nvSpPr>
            <p:cNvPr id="8" name="object 8"/>
            <p:cNvSpPr/>
            <p:nvPr/>
          </p:nvSpPr>
          <p:spPr>
            <a:xfrm>
              <a:off x="15921432" y="0"/>
              <a:ext cx="1958339" cy="1789430"/>
            </a:xfrm>
            <a:custGeom>
              <a:avLst/>
              <a:gdLst/>
              <a:ahLst/>
              <a:cxnLst/>
              <a:rect l="l" t="t" r="r" b="b"/>
              <a:pathLst>
                <a:path w="1958340" h="1789430">
                  <a:moveTo>
                    <a:pt x="1933752" y="1786945"/>
                  </a:moveTo>
                  <a:lnTo>
                    <a:pt x="1935911" y="1784786"/>
                  </a:lnTo>
                  <a:lnTo>
                    <a:pt x="1938832" y="1786945"/>
                  </a:lnTo>
                  <a:lnTo>
                    <a:pt x="1940991" y="1784786"/>
                  </a:lnTo>
                  <a:lnTo>
                    <a:pt x="1945309" y="1788393"/>
                  </a:lnTo>
                  <a:lnTo>
                    <a:pt x="1945944" y="1787669"/>
                  </a:lnTo>
                  <a:lnTo>
                    <a:pt x="1948103" y="1789104"/>
                  </a:lnTo>
                  <a:lnTo>
                    <a:pt x="1951024" y="1786945"/>
                  </a:lnTo>
                  <a:lnTo>
                    <a:pt x="1953183" y="1789104"/>
                  </a:lnTo>
                  <a:lnTo>
                    <a:pt x="1956104" y="1786221"/>
                  </a:lnTo>
                  <a:lnTo>
                    <a:pt x="1957501" y="1788393"/>
                  </a:lnTo>
                  <a:lnTo>
                    <a:pt x="1958263" y="1786945"/>
                  </a:lnTo>
                  <a:lnTo>
                    <a:pt x="1689658" y="1538546"/>
                  </a:lnTo>
                  <a:lnTo>
                    <a:pt x="1689023" y="1539994"/>
                  </a:lnTo>
                  <a:lnTo>
                    <a:pt x="1691182" y="1542153"/>
                  </a:lnTo>
                  <a:lnTo>
                    <a:pt x="1688261" y="1544312"/>
                  </a:lnTo>
                  <a:lnTo>
                    <a:pt x="1691182" y="1547195"/>
                  </a:lnTo>
                  <a:lnTo>
                    <a:pt x="1689023" y="1549354"/>
                  </a:lnTo>
                  <a:lnTo>
                    <a:pt x="1690420" y="1550789"/>
                  </a:lnTo>
                  <a:lnTo>
                    <a:pt x="1689023" y="1552224"/>
                  </a:lnTo>
                  <a:lnTo>
                    <a:pt x="1691182" y="1553672"/>
                  </a:lnTo>
                  <a:lnTo>
                    <a:pt x="1686864" y="1558714"/>
                  </a:lnTo>
                  <a:lnTo>
                    <a:pt x="1933752" y="1786945"/>
                  </a:lnTo>
                </a:path>
                <a:path w="1958340" h="1789430">
                  <a:moveTo>
                    <a:pt x="480872" y="444164"/>
                  </a:moveTo>
                  <a:lnTo>
                    <a:pt x="482269" y="442005"/>
                  </a:lnTo>
                  <a:lnTo>
                    <a:pt x="488746" y="448482"/>
                  </a:lnTo>
                  <a:lnTo>
                    <a:pt x="491667" y="445612"/>
                  </a:lnTo>
                  <a:lnTo>
                    <a:pt x="495223" y="449206"/>
                  </a:lnTo>
                  <a:lnTo>
                    <a:pt x="495985" y="447771"/>
                  </a:lnTo>
                  <a:lnTo>
                    <a:pt x="502462" y="453524"/>
                  </a:lnTo>
                  <a:lnTo>
                    <a:pt x="504621" y="451365"/>
                  </a:lnTo>
                  <a:lnTo>
                    <a:pt x="508939" y="454971"/>
                  </a:lnTo>
                  <a:lnTo>
                    <a:pt x="511733" y="452089"/>
                  </a:lnTo>
                  <a:lnTo>
                    <a:pt x="516051" y="456407"/>
                  </a:lnTo>
                  <a:lnTo>
                    <a:pt x="517575" y="455695"/>
                  </a:lnTo>
                  <a:lnTo>
                    <a:pt x="24279" y="0"/>
                  </a:lnTo>
                </a:path>
                <a:path w="1958340" h="1789430">
                  <a:moveTo>
                    <a:pt x="0" y="0"/>
                  </a:moveTo>
                  <a:lnTo>
                    <a:pt x="480872" y="444164"/>
                  </a:lnTo>
                </a:path>
              </a:pathLst>
            </a:custGeom>
            <a:ln w="3175">
              <a:solidFill>
                <a:srgbClr val="FFFFFF"/>
              </a:solidFill>
            </a:ln>
          </p:spPr>
          <p:txBody>
            <a:bodyPr wrap="square" lIns="0" tIns="0" rIns="0" bIns="0" rtlCol="0"/>
            <a:lstStyle/>
            <a:p>
              <a:endParaRPr/>
            </a:p>
          </p:txBody>
        </p:sp>
        <p:sp>
          <p:nvSpPr>
            <p:cNvPr id="9" name="object 9"/>
            <p:cNvSpPr/>
            <p:nvPr/>
          </p:nvSpPr>
          <p:spPr>
            <a:xfrm>
              <a:off x="16432985" y="0"/>
              <a:ext cx="1855470" cy="1713864"/>
            </a:xfrm>
            <a:custGeom>
              <a:avLst/>
              <a:gdLst/>
              <a:ahLst/>
              <a:cxnLst/>
              <a:rect l="l" t="t" r="r" b="b"/>
              <a:pathLst>
                <a:path w="1855469" h="1713864">
                  <a:moveTo>
                    <a:pt x="26213" y="0"/>
                  </a:moveTo>
                  <a:lnTo>
                    <a:pt x="0" y="0"/>
                  </a:lnTo>
                  <a:lnTo>
                    <a:pt x="1855013" y="1713727"/>
                  </a:lnTo>
                  <a:lnTo>
                    <a:pt x="1855013" y="1689509"/>
                  </a:lnTo>
                  <a:lnTo>
                    <a:pt x="26213" y="0"/>
                  </a:lnTo>
                  <a:close/>
                </a:path>
              </a:pathLst>
            </a:custGeom>
            <a:solidFill>
              <a:srgbClr val="4C2A13">
                <a:alpha val="38819"/>
              </a:srgbClr>
            </a:solidFill>
          </p:spPr>
          <p:txBody>
            <a:bodyPr wrap="square" lIns="0" tIns="0" rIns="0" bIns="0" rtlCol="0"/>
            <a:lstStyle/>
            <a:p>
              <a:endParaRPr/>
            </a:p>
          </p:txBody>
        </p:sp>
        <p:sp>
          <p:nvSpPr>
            <p:cNvPr id="10" name="object 10"/>
            <p:cNvSpPr/>
            <p:nvPr/>
          </p:nvSpPr>
          <p:spPr>
            <a:xfrm>
              <a:off x="16432974" y="0"/>
              <a:ext cx="1855470" cy="1713864"/>
            </a:xfrm>
            <a:custGeom>
              <a:avLst/>
              <a:gdLst/>
              <a:ahLst/>
              <a:cxnLst/>
              <a:rect l="l" t="t" r="r" b="b"/>
              <a:pathLst>
                <a:path w="1855469" h="1713864">
                  <a:moveTo>
                    <a:pt x="1855026" y="1689513"/>
                  </a:moveTo>
                  <a:lnTo>
                    <a:pt x="26263" y="0"/>
                  </a:lnTo>
                </a:path>
                <a:path w="1855469" h="1713864">
                  <a:moveTo>
                    <a:pt x="0" y="0"/>
                  </a:moveTo>
                  <a:lnTo>
                    <a:pt x="1855026" y="1713734"/>
                  </a:lnTo>
                </a:path>
              </a:pathLst>
            </a:custGeom>
            <a:ln w="3175">
              <a:solidFill>
                <a:srgbClr val="FFFFFF"/>
              </a:solidFill>
            </a:ln>
          </p:spPr>
          <p:txBody>
            <a:bodyPr wrap="square" lIns="0" tIns="0" rIns="0" bIns="0" rtlCol="0"/>
            <a:lstStyle/>
            <a:p>
              <a:endParaRPr/>
            </a:p>
          </p:txBody>
        </p:sp>
        <p:sp>
          <p:nvSpPr>
            <p:cNvPr id="11" name="object 11"/>
            <p:cNvSpPr/>
            <p:nvPr/>
          </p:nvSpPr>
          <p:spPr>
            <a:xfrm>
              <a:off x="16945854" y="0"/>
              <a:ext cx="1342390" cy="1240155"/>
            </a:xfrm>
            <a:custGeom>
              <a:avLst/>
              <a:gdLst/>
              <a:ahLst/>
              <a:cxnLst/>
              <a:rect l="l" t="t" r="r" b="b"/>
              <a:pathLst>
                <a:path w="1342390" h="1240155">
                  <a:moveTo>
                    <a:pt x="24697" y="0"/>
                  </a:moveTo>
                  <a:lnTo>
                    <a:pt x="0" y="0"/>
                  </a:lnTo>
                  <a:lnTo>
                    <a:pt x="1342145" y="1239903"/>
                  </a:lnTo>
                  <a:lnTo>
                    <a:pt x="1342145" y="1217107"/>
                  </a:lnTo>
                  <a:lnTo>
                    <a:pt x="24697" y="0"/>
                  </a:lnTo>
                  <a:close/>
                </a:path>
              </a:pathLst>
            </a:custGeom>
            <a:solidFill>
              <a:srgbClr val="4C2A13">
                <a:alpha val="38819"/>
              </a:srgbClr>
            </a:solidFill>
          </p:spPr>
          <p:txBody>
            <a:bodyPr wrap="square" lIns="0" tIns="0" rIns="0" bIns="0" rtlCol="0"/>
            <a:lstStyle/>
            <a:p>
              <a:endParaRPr/>
            </a:p>
          </p:txBody>
        </p:sp>
        <p:sp>
          <p:nvSpPr>
            <p:cNvPr id="12" name="object 12"/>
            <p:cNvSpPr/>
            <p:nvPr/>
          </p:nvSpPr>
          <p:spPr>
            <a:xfrm>
              <a:off x="16945755" y="0"/>
              <a:ext cx="1342390" cy="1240155"/>
            </a:xfrm>
            <a:custGeom>
              <a:avLst/>
              <a:gdLst/>
              <a:ahLst/>
              <a:cxnLst/>
              <a:rect l="l" t="t" r="r" b="b"/>
              <a:pathLst>
                <a:path w="1342390" h="1240155">
                  <a:moveTo>
                    <a:pt x="1342245" y="1217116"/>
                  </a:moveTo>
                  <a:lnTo>
                    <a:pt x="24781" y="0"/>
                  </a:lnTo>
                </a:path>
                <a:path w="1342390" h="1240155">
                  <a:moveTo>
                    <a:pt x="0" y="0"/>
                  </a:moveTo>
                  <a:lnTo>
                    <a:pt x="1342245" y="1240020"/>
                  </a:lnTo>
                </a:path>
              </a:pathLst>
            </a:custGeom>
            <a:ln w="3175">
              <a:solidFill>
                <a:srgbClr val="FFFFFF"/>
              </a:solidFill>
            </a:ln>
          </p:spPr>
          <p:txBody>
            <a:bodyPr wrap="square" lIns="0" tIns="0" rIns="0" bIns="0" rtlCol="0"/>
            <a:lstStyle/>
            <a:p>
              <a:endParaRPr/>
            </a:p>
          </p:txBody>
        </p:sp>
        <p:sp>
          <p:nvSpPr>
            <p:cNvPr id="13" name="object 13"/>
            <p:cNvSpPr/>
            <p:nvPr/>
          </p:nvSpPr>
          <p:spPr>
            <a:xfrm>
              <a:off x="17460147" y="0"/>
              <a:ext cx="828040" cy="765175"/>
            </a:xfrm>
            <a:custGeom>
              <a:avLst/>
              <a:gdLst/>
              <a:ahLst/>
              <a:cxnLst/>
              <a:rect l="l" t="t" r="r" b="b"/>
              <a:pathLst>
                <a:path w="828040" h="765175">
                  <a:moveTo>
                    <a:pt x="26250" y="0"/>
                  </a:moveTo>
                  <a:lnTo>
                    <a:pt x="0" y="0"/>
                  </a:lnTo>
                  <a:lnTo>
                    <a:pt x="827851" y="764783"/>
                  </a:lnTo>
                  <a:lnTo>
                    <a:pt x="827851" y="740551"/>
                  </a:lnTo>
                  <a:lnTo>
                    <a:pt x="26250" y="0"/>
                  </a:lnTo>
                  <a:close/>
                </a:path>
              </a:pathLst>
            </a:custGeom>
            <a:solidFill>
              <a:srgbClr val="4C2A13">
                <a:alpha val="38819"/>
              </a:srgbClr>
            </a:solidFill>
          </p:spPr>
          <p:txBody>
            <a:bodyPr wrap="square" lIns="0" tIns="0" rIns="0" bIns="0" rtlCol="0"/>
            <a:lstStyle/>
            <a:p>
              <a:endParaRPr/>
            </a:p>
          </p:txBody>
        </p:sp>
        <p:sp>
          <p:nvSpPr>
            <p:cNvPr id="14" name="object 14"/>
            <p:cNvSpPr/>
            <p:nvPr/>
          </p:nvSpPr>
          <p:spPr>
            <a:xfrm>
              <a:off x="17460134" y="0"/>
              <a:ext cx="828040" cy="765175"/>
            </a:xfrm>
            <a:custGeom>
              <a:avLst/>
              <a:gdLst/>
              <a:ahLst/>
              <a:cxnLst/>
              <a:rect l="l" t="t" r="r" b="b"/>
              <a:pathLst>
                <a:path w="828040" h="765175">
                  <a:moveTo>
                    <a:pt x="827866" y="740565"/>
                  </a:moveTo>
                  <a:lnTo>
                    <a:pt x="26224" y="0"/>
                  </a:lnTo>
                </a:path>
                <a:path w="828040" h="765175">
                  <a:moveTo>
                    <a:pt x="0" y="0"/>
                  </a:moveTo>
                  <a:lnTo>
                    <a:pt x="827866" y="764793"/>
                  </a:lnTo>
                </a:path>
              </a:pathLst>
            </a:custGeom>
            <a:ln w="3175">
              <a:solidFill>
                <a:srgbClr val="FFFFFF"/>
              </a:solidFill>
            </a:ln>
          </p:spPr>
          <p:txBody>
            <a:bodyPr wrap="square" lIns="0" tIns="0" rIns="0" bIns="0" rtlCol="0"/>
            <a:lstStyle/>
            <a:p>
              <a:endParaRPr/>
            </a:p>
          </p:txBody>
        </p:sp>
        <p:sp>
          <p:nvSpPr>
            <p:cNvPr id="15" name="object 15"/>
            <p:cNvSpPr/>
            <p:nvPr/>
          </p:nvSpPr>
          <p:spPr>
            <a:xfrm>
              <a:off x="17972961" y="0"/>
              <a:ext cx="315595" cy="291465"/>
            </a:xfrm>
            <a:custGeom>
              <a:avLst/>
              <a:gdLst/>
              <a:ahLst/>
              <a:cxnLst/>
              <a:rect l="l" t="t" r="r" b="b"/>
              <a:pathLst>
                <a:path w="315594" h="291465">
                  <a:moveTo>
                    <a:pt x="24767" y="0"/>
                  </a:moveTo>
                  <a:lnTo>
                    <a:pt x="0" y="0"/>
                  </a:lnTo>
                  <a:lnTo>
                    <a:pt x="315038" y="291047"/>
                  </a:lnTo>
                  <a:lnTo>
                    <a:pt x="315038" y="268156"/>
                  </a:lnTo>
                  <a:lnTo>
                    <a:pt x="24767" y="0"/>
                  </a:lnTo>
                  <a:close/>
                </a:path>
              </a:pathLst>
            </a:custGeom>
            <a:solidFill>
              <a:srgbClr val="4C2A13">
                <a:alpha val="38819"/>
              </a:srgbClr>
            </a:solidFill>
          </p:spPr>
          <p:txBody>
            <a:bodyPr wrap="square" lIns="0" tIns="0" rIns="0" bIns="0" rtlCol="0"/>
            <a:lstStyle/>
            <a:p>
              <a:endParaRPr/>
            </a:p>
          </p:txBody>
        </p:sp>
        <p:sp>
          <p:nvSpPr>
            <p:cNvPr id="16" name="object 16"/>
            <p:cNvSpPr/>
            <p:nvPr/>
          </p:nvSpPr>
          <p:spPr>
            <a:xfrm>
              <a:off x="17972947" y="0"/>
              <a:ext cx="315595" cy="291465"/>
            </a:xfrm>
            <a:custGeom>
              <a:avLst/>
              <a:gdLst/>
              <a:ahLst/>
              <a:cxnLst/>
              <a:rect l="l" t="t" r="r" b="b"/>
              <a:pathLst>
                <a:path w="315594" h="291465">
                  <a:moveTo>
                    <a:pt x="315052" y="268169"/>
                  </a:moveTo>
                  <a:lnTo>
                    <a:pt x="24767" y="0"/>
                  </a:lnTo>
                </a:path>
                <a:path w="315594" h="291465">
                  <a:moveTo>
                    <a:pt x="0" y="0"/>
                  </a:moveTo>
                  <a:lnTo>
                    <a:pt x="315052" y="291060"/>
                  </a:lnTo>
                </a:path>
              </a:pathLst>
            </a:custGeom>
            <a:ln w="3175">
              <a:solidFill>
                <a:srgbClr val="FFFFFF"/>
              </a:solidFill>
            </a:ln>
          </p:spPr>
          <p:txBody>
            <a:bodyPr wrap="square" lIns="0" tIns="0" rIns="0" bIns="0" rtlCol="0"/>
            <a:lstStyle/>
            <a:p>
              <a:endParaRPr/>
            </a:p>
          </p:txBody>
        </p:sp>
      </p:grpSp>
      <p:pic>
        <p:nvPicPr>
          <p:cNvPr id="17" name="object 17"/>
          <p:cNvPicPr/>
          <p:nvPr/>
        </p:nvPicPr>
        <p:blipFill>
          <a:blip r:embed="rId3" cstate="print"/>
          <a:stretch>
            <a:fillRect/>
          </a:stretch>
        </p:blipFill>
        <p:spPr>
          <a:xfrm>
            <a:off x="13410693" y="8096506"/>
            <a:ext cx="4877306" cy="2190491"/>
          </a:xfrm>
          <a:prstGeom prst="rect">
            <a:avLst/>
          </a:prstGeom>
        </p:spPr>
      </p:pic>
      <p:pic>
        <p:nvPicPr>
          <p:cNvPr id="18" name="object 18"/>
          <p:cNvPicPr/>
          <p:nvPr/>
        </p:nvPicPr>
        <p:blipFill>
          <a:blip r:embed="rId4" cstate="print"/>
          <a:stretch>
            <a:fillRect/>
          </a:stretch>
        </p:blipFill>
        <p:spPr>
          <a:xfrm>
            <a:off x="0" y="0"/>
            <a:ext cx="4395559" cy="1956612"/>
          </a:xfrm>
          <a:prstGeom prst="rect">
            <a:avLst/>
          </a:prstGeom>
        </p:spPr>
      </p:pic>
      <p:sp>
        <p:nvSpPr>
          <p:cNvPr id="19" name="object 19"/>
          <p:cNvSpPr txBox="1">
            <a:spLocks noGrp="1"/>
          </p:cNvSpPr>
          <p:nvPr>
            <p:ph type="title"/>
          </p:nvPr>
        </p:nvSpPr>
        <p:spPr>
          <a:xfrm>
            <a:off x="2879854" y="983141"/>
            <a:ext cx="13149719" cy="689291"/>
          </a:xfrm>
          <a:prstGeom prst="rect">
            <a:avLst/>
          </a:prstGeom>
        </p:spPr>
        <p:txBody>
          <a:bodyPr vert="horz" wrap="square" lIns="0" tIns="12065" rIns="0" bIns="0" rtlCol="0">
            <a:spAutoFit/>
          </a:bodyPr>
          <a:lstStyle/>
          <a:p>
            <a:pPr marL="12700" algn="ctr">
              <a:lnSpc>
                <a:spcPct val="100000"/>
              </a:lnSpc>
              <a:spcBef>
                <a:spcPts val="95"/>
              </a:spcBef>
            </a:pPr>
            <a:r>
              <a:rPr lang="en-US" sz="4400" dirty="0">
                <a:latin typeface="Tahoma"/>
                <a:cs typeface="Tahoma"/>
              </a:rPr>
              <a:t>INTRODUCTION AND </a:t>
            </a:r>
            <a:r>
              <a:rPr lang="en-US" sz="4400" spc="195" dirty="0">
                <a:latin typeface="Tahoma"/>
                <a:cs typeface="Tahoma"/>
              </a:rPr>
              <a:t>PROBLEM STATEMENT</a:t>
            </a:r>
            <a:endParaRPr sz="4400" dirty="0">
              <a:latin typeface="Tahoma"/>
              <a:cs typeface="Tahoma"/>
            </a:endParaRPr>
          </a:p>
        </p:txBody>
      </p:sp>
      <p:sp>
        <p:nvSpPr>
          <p:cNvPr id="21" name="object 21"/>
          <p:cNvSpPr txBox="1"/>
          <p:nvPr/>
        </p:nvSpPr>
        <p:spPr>
          <a:xfrm>
            <a:off x="539751" y="2757028"/>
            <a:ext cx="10667999" cy="5816336"/>
          </a:xfrm>
          <a:prstGeom prst="rect">
            <a:avLst/>
          </a:prstGeom>
          <a:noFill/>
        </p:spPr>
        <p:txBody>
          <a:bodyPr vert="horz" wrap="square" lIns="0" tIns="27305" rIns="0" bIns="0" rtlCol="0">
            <a:spAutoFit/>
          </a:bodyPr>
          <a:lstStyle/>
          <a:p>
            <a:pPr marL="12700" marR="5080">
              <a:lnSpc>
                <a:spcPct val="150000"/>
              </a:lnSpc>
              <a:spcBef>
                <a:spcPts val="215"/>
              </a:spcBef>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S</a:t>
            </a:r>
            <a:r>
              <a:rPr lang="en-IN" sz="2800" kern="100" spc="5" dirty="0">
                <a:solidFill>
                  <a:srgbClr val="111111"/>
                </a:solidFill>
                <a:effectLst/>
                <a:latin typeface="Times New Roman" panose="02020603050405020304" pitchFamily="18" charset="0"/>
                <a:ea typeface="Calibri" panose="020F0502020204030204" pitchFamily="34" charset="0"/>
                <a:cs typeface="Times New Roman" panose="02020603050405020304" pitchFamily="18" charset="0"/>
              </a:rPr>
              <a:t>tock market provides a venue where companies raise capital by selling shares or equity, to investors. In today’s world of high inflation rate every person should invest there money in the forum where it can beat the rate of inflation and give decent return to the investor and stock market is one of them. But </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stock market is the challenging forum and it also require a lot of brainstorming. Since it is very volatile in nature, so it is very difficult to predict and it is also very risky to invest in stock market without any prior knowledge.</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700" marR="5080">
              <a:lnSpc>
                <a:spcPct val="150000"/>
              </a:lnSpc>
              <a:spcBef>
                <a:spcPts val="215"/>
              </a:spcBef>
            </a:pPr>
            <a:endParaRPr sz="2800" dirty="0">
              <a:latin typeface="Courier New"/>
              <a:cs typeface="Courier New"/>
            </a:endParaRPr>
          </a:p>
        </p:txBody>
      </p:sp>
      <p:pic>
        <p:nvPicPr>
          <p:cNvPr id="23" name="Picture 22">
            <a:extLst>
              <a:ext uri="{FF2B5EF4-FFF2-40B4-BE49-F238E27FC236}">
                <a16:creationId xmlns:a16="http://schemas.microsoft.com/office/drawing/2014/main" id="{24F6D4DD-A57C-16E0-FA0B-4B3F15E814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85622" y="2970325"/>
            <a:ext cx="6087325" cy="42011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114630" y="0"/>
            <a:ext cx="3173730" cy="2082164"/>
            <a:chOff x="15114630" y="0"/>
            <a:chExt cx="3173730" cy="2082164"/>
          </a:xfrm>
        </p:grpSpPr>
        <p:sp>
          <p:nvSpPr>
            <p:cNvPr id="3" name="object 3"/>
            <p:cNvSpPr/>
            <p:nvPr/>
          </p:nvSpPr>
          <p:spPr>
            <a:xfrm>
              <a:off x="15114630" y="0"/>
              <a:ext cx="3173730" cy="2065655"/>
            </a:xfrm>
            <a:custGeom>
              <a:avLst/>
              <a:gdLst/>
              <a:ahLst/>
              <a:cxnLst/>
              <a:rect l="l" t="t" r="r" b="b"/>
              <a:pathLst>
                <a:path w="3173730" h="2065655">
                  <a:moveTo>
                    <a:pt x="3173368" y="1936698"/>
                  </a:moveTo>
                  <a:lnTo>
                    <a:pt x="3058815" y="1936698"/>
                  </a:lnTo>
                  <a:lnTo>
                    <a:pt x="3062853" y="1947903"/>
                  </a:lnTo>
                  <a:lnTo>
                    <a:pt x="3067456" y="1962921"/>
                  </a:lnTo>
                  <a:lnTo>
                    <a:pt x="3079778" y="2001701"/>
                  </a:lnTo>
                  <a:lnTo>
                    <a:pt x="3102757" y="2025255"/>
                  </a:lnTo>
                  <a:lnTo>
                    <a:pt x="3118352" y="2034581"/>
                  </a:lnTo>
                  <a:lnTo>
                    <a:pt x="3148495" y="2050265"/>
                  </a:lnTo>
                  <a:lnTo>
                    <a:pt x="3162447" y="2058377"/>
                  </a:lnTo>
                  <a:lnTo>
                    <a:pt x="3167527" y="2060536"/>
                  </a:lnTo>
                  <a:lnTo>
                    <a:pt x="3171210" y="2063419"/>
                  </a:lnTo>
                  <a:lnTo>
                    <a:pt x="3173368" y="2065576"/>
                  </a:lnTo>
                  <a:lnTo>
                    <a:pt x="3173368" y="1936698"/>
                  </a:lnTo>
                  <a:close/>
                </a:path>
                <a:path w="3173730" h="2065655">
                  <a:moveTo>
                    <a:pt x="2881683" y="1915001"/>
                  </a:moveTo>
                  <a:lnTo>
                    <a:pt x="2896890" y="1950376"/>
                  </a:lnTo>
                  <a:lnTo>
                    <a:pt x="2947783" y="1962921"/>
                  </a:lnTo>
                  <a:lnTo>
                    <a:pt x="2989997" y="1968107"/>
                  </a:lnTo>
                  <a:lnTo>
                    <a:pt x="3010566" y="1964066"/>
                  </a:lnTo>
                  <a:lnTo>
                    <a:pt x="2957342" y="1964066"/>
                  </a:lnTo>
                  <a:lnTo>
                    <a:pt x="2950057" y="1962643"/>
                  </a:lnTo>
                  <a:lnTo>
                    <a:pt x="2943070" y="1961360"/>
                  </a:lnTo>
                  <a:lnTo>
                    <a:pt x="2935822" y="1959807"/>
                  </a:lnTo>
                  <a:lnTo>
                    <a:pt x="2927751" y="1957577"/>
                  </a:lnTo>
                  <a:lnTo>
                    <a:pt x="2881683" y="1915001"/>
                  </a:lnTo>
                  <a:close/>
                </a:path>
                <a:path w="3173730" h="2065655">
                  <a:moveTo>
                    <a:pt x="2741705" y="1784125"/>
                  </a:moveTo>
                  <a:lnTo>
                    <a:pt x="2827675" y="1789822"/>
                  </a:lnTo>
                  <a:lnTo>
                    <a:pt x="2844348" y="1829386"/>
                  </a:lnTo>
                  <a:lnTo>
                    <a:pt x="2861711" y="1869290"/>
                  </a:lnTo>
                  <a:lnTo>
                    <a:pt x="2866703" y="1880692"/>
                  </a:lnTo>
                  <a:lnTo>
                    <a:pt x="2957342" y="1964066"/>
                  </a:lnTo>
                  <a:lnTo>
                    <a:pt x="3010566" y="1964066"/>
                  </a:lnTo>
                  <a:lnTo>
                    <a:pt x="3026138" y="1961008"/>
                  </a:lnTo>
                  <a:lnTo>
                    <a:pt x="3058815" y="1936698"/>
                  </a:lnTo>
                  <a:lnTo>
                    <a:pt x="3173368" y="1936698"/>
                  </a:lnTo>
                  <a:lnTo>
                    <a:pt x="3173368" y="1784781"/>
                  </a:lnTo>
                  <a:lnTo>
                    <a:pt x="2762905" y="1784781"/>
                  </a:lnTo>
                  <a:lnTo>
                    <a:pt x="2741705" y="1784125"/>
                  </a:lnTo>
                  <a:close/>
                </a:path>
                <a:path w="3173730" h="2065655">
                  <a:moveTo>
                    <a:pt x="2875378" y="1900503"/>
                  </a:moveTo>
                  <a:lnTo>
                    <a:pt x="2877753" y="1906263"/>
                  </a:lnTo>
                  <a:lnTo>
                    <a:pt x="2881015" y="1914384"/>
                  </a:lnTo>
                  <a:lnTo>
                    <a:pt x="2881683" y="1915001"/>
                  </a:lnTo>
                  <a:lnTo>
                    <a:pt x="2879360" y="1909598"/>
                  </a:lnTo>
                  <a:lnTo>
                    <a:pt x="2875378" y="1900503"/>
                  </a:lnTo>
                  <a:close/>
                </a:path>
                <a:path w="3173730" h="2065655">
                  <a:moveTo>
                    <a:pt x="2868512" y="1884821"/>
                  </a:moveTo>
                  <a:lnTo>
                    <a:pt x="2875378" y="1900503"/>
                  </a:lnTo>
                  <a:lnTo>
                    <a:pt x="2874348" y="1898004"/>
                  </a:lnTo>
                  <a:lnTo>
                    <a:pt x="2870657" y="1889474"/>
                  </a:lnTo>
                  <a:lnTo>
                    <a:pt x="2868512" y="1884821"/>
                  </a:lnTo>
                  <a:close/>
                </a:path>
                <a:path w="3173730" h="2065655">
                  <a:moveTo>
                    <a:pt x="2866537" y="1880539"/>
                  </a:moveTo>
                  <a:lnTo>
                    <a:pt x="2868512" y="1884821"/>
                  </a:lnTo>
                  <a:lnTo>
                    <a:pt x="2866703" y="1880692"/>
                  </a:lnTo>
                  <a:lnTo>
                    <a:pt x="2866537" y="1880539"/>
                  </a:lnTo>
                  <a:close/>
                </a:path>
                <a:path w="3173730" h="2065655">
                  <a:moveTo>
                    <a:pt x="2988362" y="1539988"/>
                  </a:moveTo>
                  <a:lnTo>
                    <a:pt x="2497983" y="1539988"/>
                  </a:lnTo>
                  <a:lnTo>
                    <a:pt x="2762905" y="1784781"/>
                  </a:lnTo>
                  <a:lnTo>
                    <a:pt x="3173368" y="1784781"/>
                  </a:lnTo>
                  <a:lnTo>
                    <a:pt x="3173368" y="1710870"/>
                  </a:lnTo>
                  <a:lnTo>
                    <a:pt x="2988362" y="1539988"/>
                  </a:lnTo>
                  <a:close/>
                </a:path>
                <a:path w="3173730" h="2065655">
                  <a:moveTo>
                    <a:pt x="2739845" y="1784001"/>
                  </a:moveTo>
                  <a:lnTo>
                    <a:pt x="2741705" y="1784125"/>
                  </a:lnTo>
                  <a:lnTo>
                    <a:pt x="2739845" y="1784001"/>
                  </a:lnTo>
                  <a:close/>
                </a:path>
                <a:path w="3173730" h="2065655">
                  <a:moveTo>
                    <a:pt x="2721707" y="1767214"/>
                  </a:moveTo>
                  <a:lnTo>
                    <a:pt x="2669778" y="1767214"/>
                  </a:lnTo>
                  <a:lnTo>
                    <a:pt x="2678577" y="1767864"/>
                  </a:lnTo>
                  <a:lnTo>
                    <a:pt x="2686709" y="1770134"/>
                  </a:lnTo>
                  <a:lnTo>
                    <a:pt x="2693817" y="1774697"/>
                  </a:lnTo>
                  <a:lnTo>
                    <a:pt x="2695214" y="1776145"/>
                  </a:lnTo>
                  <a:lnTo>
                    <a:pt x="2695976" y="1779739"/>
                  </a:lnTo>
                  <a:lnTo>
                    <a:pt x="2697373" y="1781186"/>
                  </a:lnTo>
                  <a:lnTo>
                    <a:pt x="2739845" y="1784001"/>
                  </a:lnTo>
                  <a:lnTo>
                    <a:pt x="2721707" y="1767214"/>
                  </a:lnTo>
                  <a:close/>
                </a:path>
                <a:path w="3173730" h="2065655">
                  <a:moveTo>
                    <a:pt x="2497402" y="1559599"/>
                  </a:moveTo>
                  <a:lnTo>
                    <a:pt x="2497015" y="1580357"/>
                  </a:lnTo>
                  <a:lnTo>
                    <a:pt x="2495824" y="1627821"/>
                  </a:lnTo>
                  <a:lnTo>
                    <a:pt x="2495604" y="1639523"/>
                  </a:lnTo>
                  <a:lnTo>
                    <a:pt x="2505675" y="1683970"/>
                  </a:lnTo>
                  <a:lnTo>
                    <a:pt x="2522494" y="1706307"/>
                  </a:lnTo>
                  <a:lnTo>
                    <a:pt x="2523891" y="1707742"/>
                  </a:lnTo>
                  <a:lnTo>
                    <a:pt x="2546370" y="1724425"/>
                  </a:lnTo>
                  <a:lnTo>
                    <a:pt x="2572469" y="1736992"/>
                  </a:lnTo>
                  <a:lnTo>
                    <a:pt x="2600186" y="1745913"/>
                  </a:lnTo>
                  <a:lnTo>
                    <a:pt x="2627523" y="1751659"/>
                  </a:lnTo>
                  <a:lnTo>
                    <a:pt x="2627523" y="1756701"/>
                  </a:lnTo>
                  <a:lnTo>
                    <a:pt x="2660670" y="1767509"/>
                  </a:lnTo>
                  <a:lnTo>
                    <a:pt x="2669778" y="1767214"/>
                  </a:lnTo>
                  <a:lnTo>
                    <a:pt x="2721707" y="1767214"/>
                  </a:lnTo>
                  <a:lnTo>
                    <a:pt x="2497402" y="1559599"/>
                  </a:lnTo>
                  <a:close/>
                </a:path>
                <a:path w="3173730" h="2065655">
                  <a:moveTo>
                    <a:pt x="1834807" y="0"/>
                  </a:moveTo>
                  <a:lnTo>
                    <a:pt x="1344236" y="0"/>
                  </a:lnTo>
                  <a:lnTo>
                    <a:pt x="3173368" y="1690036"/>
                  </a:lnTo>
                  <a:lnTo>
                    <a:pt x="3173368" y="1236373"/>
                  </a:lnTo>
                  <a:lnTo>
                    <a:pt x="1834807" y="0"/>
                  </a:lnTo>
                  <a:close/>
                </a:path>
                <a:path w="3173730" h="2065655">
                  <a:moveTo>
                    <a:pt x="2497435" y="1557812"/>
                  </a:moveTo>
                  <a:lnTo>
                    <a:pt x="2497221" y="1559432"/>
                  </a:lnTo>
                  <a:lnTo>
                    <a:pt x="2497402" y="1559599"/>
                  </a:lnTo>
                  <a:lnTo>
                    <a:pt x="2497435" y="1557812"/>
                  </a:lnTo>
                  <a:close/>
                </a:path>
                <a:path w="3173730" h="2065655">
                  <a:moveTo>
                    <a:pt x="2497583" y="1549885"/>
                  </a:moveTo>
                  <a:lnTo>
                    <a:pt x="2497435" y="1557812"/>
                  </a:lnTo>
                  <a:lnTo>
                    <a:pt x="2497983" y="1553666"/>
                  </a:lnTo>
                  <a:lnTo>
                    <a:pt x="2497583" y="1549885"/>
                  </a:lnTo>
                  <a:close/>
                </a:path>
                <a:path w="3173730" h="2065655">
                  <a:moveTo>
                    <a:pt x="2497727" y="1542165"/>
                  </a:moveTo>
                  <a:lnTo>
                    <a:pt x="2497221" y="1546465"/>
                  </a:lnTo>
                  <a:lnTo>
                    <a:pt x="2497583" y="1549885"/>
                  </a:lnTo>
                  <a:lnTo>
                    <a:pt x="2497727" y="1542165"/>
                  </a:lnTo>
                  <a:close/>
                </a:path>
                <a:path w="3173730" h="2065655">
                  <a:moveTo>
                    <a:pt x="2039721" y="663764"/>
                  </a:moveTo>
                  <a:lnTo>
                    <a:pt x="1867936" y="663764"/>
                  </a:lnTo>
                  <a:lnTo>
                    <a:pt x="1874117" y="664864"/>
                  </a:lnTo>
                  <a:lnTo>
                    <a:pt x="1881573" y="668800"/>
                  </a:lnTo>
                  <a:lnTo>
                    <a:pt x="1929426" y="714163"/>
                  </a:lnTo>
                  <a:lnTo>
                    <a:pt x="1960630" y="750699"/>
                  </a:lnTo>
                  <a:lnTo>
                    <a:pt x="1987810" y="783725"/>
                  </a:lnTo>
                  <a:lnTo>
                    <a:pt x="2006239" y="804874"/>
                  </a:lnTo>
                  <a:lnTo>
                    <a:pt x="2046456" y="848052"/>
                  </a:lnTo>
                  <a:lnTo>
                    <a:pt x="2083025" y="888640"/>
                  </a:lnTo>
                  <a:lnTo>
                    <a:pt x="2116569" y="927142"/>
                  </a:lnTo>
                  <a:lnTo>
                    <a:pt x="2147711" y="964062"/>
                  </a:lnTo>
                  <a:lnTo>
                    <a:pt x="2177074" y="999904"/>
                  </a:lnTo>
                  <a:lnTo>
                    <a:pt x="2205281" y="1035170"/>
                  </a:lnTo>
                  <a:lnTo>
                    <a:pt x="2232955" y="1070365"/>
                  </a:lnTo>
                  <a:lnTo>
                    <a:pt x="2289195" y="1142554"/>
                  </a:lnTo>
                  <a:lnTo>
                    <a:pt x="2383332" y="1259596"/>
                  </a:lnTo>
                  <a:lnTo>
                    <a:pt x="2419497" y="1303832"/>
                  </a:lnTo>
                  <a:lnTo>
                    <a:pt x="2460232" y="1323902"/>
                  </a:lnTo>
                  <a:lnTo>
                    <a:pt x="2480719" y="1333701"/>
                  </a:lnTo>
                  <a:lnTo>
                    <a:pt x="2501539" y="1343430"/>
                  </a:lnTo>
                  <a:lnTo>
                    <a:pt x="2500296" y="1390894"/>
                  </a:lnTo>
                  <a:lnTo>
                    <a:pt x="2499380" y="1438280"/>
                  </a:lnTo>
                  <a:lnTo>
                    <a:pt x="2497898" y="1532972"/>
                  </a:lnTo>
                  <a:lnTo>
                    <a:pt x="2497727" y="1542165"/>
                  </a:lnTo>
                  <a:lnTo>
                    <a:pt x="2497983" y="1539988"/>
                  </a:lnTo>
                  <a:lnTo>
                    <a:pt x="2988362" y="1539988"/>
                  </a:lnTo>
                  <a:lnTo>
                    <a:pt x="2039721" y="663764"/>
                  </a:lnTo>
                  <a:close/>
                </a:path>
                <a:path w="3173730" h="2065655">
                  <a:moveTo>
                    <a:pt x="2347818" y="0"/>
                  </a:moveTo>
                  <a:lnTo>
                    <a:pt x="1858040" y="0"/>
                  </a:lnTo>
                  <a:lnTo>
                    <a:pt x="3173368" y="1214890"/>
                  </a:lnTo>
                  <a:lnTo>
                    <a:pt x="3173368" y="762626"/>
                  </a:lnTo>
                  <a:lnTo>
                    <a:pt x="2347818" y="0"/>
                  </a:lnTo>
                  <a:close/>
                </a:path>
                <a:path w="3173730" h="2065655">
                  <a:moveTo>
                    <a:pt x="2861980" y="0"/>
                  </a:moveTo>
                  <a:lnTo>
                    <a:pt x="2371326" y="0"/>
                  </a:lnTo>
                  <a:lnTo>
                    <a:pt x="3173368" y="741036"/>
                  </a:lnTo>
                  <a:lnTo>
                    <a:pt x="3173368" y="287616"/>
                  </a:lnTo>
                  <a:lnTo>
                    <a:pt x="2861980" y="0"/>
                  </a:lnTo>
                  <a:close/>
                </a:path>
                <a:path w="3173730" h="2065655">
                  <a:moveTo>
                    <a:pt x="2024195" y="649423"/>
                  </a:moveTo>
                  <a:lnTo>
                    <a:pt x="1653508" y="649423"/>
                  </a:lnTo>
                  <a:lnTo>
                    <a:pt x="1679055" y="649535"/>
                  </a:lnTo>
                  <a:lnTo>
                    <a:pt x="1705793" y="655317"/>
                  </a:lnTo>
                  <a:lnTo>
                    <a:pt x="1732554" y="666634"/>
                  </a:lnTo>
                  <a:lnTo>
                    <a:pt x="1744357" y="673890"/>
                  </a:lnTo>
                  <a:lnTo>
                    <a:pt x="1756779" y="680944"/>
                  </a:lnTo>
                  <a:lnTo>
                    <a:pt x="1769344" y="686783"/>
                  </a:lnTo>
                  <a:lnTo>
                    <a:pt x="1781576" y="690396"/>
                  </a:lnTo>
                  <a:lnTo>
                    <a:pt x="1804982" y="688362"/>
                  </a:lnTo>
                  <a:lnTo>
                    <a:pt x="1825280" y="678428"/>
                  </a:lnTo>
                  <a:lnTo>
                    <a:pt x="1845316" y="667820"/>
                  </a:lnTo>
                  <a:lnTo>
                    <a:pt x="1867936" y="663764"/>
                  </a:lnTo>
                  <a:lnTo>
                    <a:pt x="2039721" y="663764"/>
                  </a:lnTo>
                  <a:lnTo>
                    <a:pt x="2024195" y="649423"/>
                  </a:lnTo>
                  <a:close/>
                </a:path>
                <a:path w="3173730" h="2065655">
                  <a:moveTo>
                    <a:pt x="1285187" y="439558"/>
                  </a:moveTo>
                  <a:lnTo>
                    <a:pt x="1364996" y="471876"/>
                  </a:lnTo>
                  <a:lnTo>
                    <a:pt x="1423163" y="496986"/>
                  </a:lnTo>
                  <a:lnTo>
                    <a:pt x="1475660" y="521389"/>
                  </a:lnTo>
                  <a:lnTo>
                    <a:pt x="1519534" y="544166"/>
                  </a:lnTo>
                  <a:lnTo>
                    <a:pt x="1551833" y="564399"/>
                  </a:lnTo>
                  <a:lnTo>
                    <a:pt x="1630319" y="655115"/>
                  </a:lnTo>
                  <a:lnTo>
                    <a:pt x="1653508" y="649423"/>
                  </a:lnTo>
                  <a:lnTo>
                    <a:pt x="2024195" y="649423"/>
                  </a:lnTo>
                  <a:lnTo>
                    <a:pt x="1812096" y="453516"/>
                  </a:lnTo>
                  <a:lnTo>
                    <a:pt x="1322217" y="453516"/>
                  </a:lnTo>
                  <a:lnTo>
                    <a:pt x="1312511" y="450053"/>
                  </a:lnTo>
                  <a:lnTo>
                    <a:pt x="1293338" y="442584"/>
                  </a:lnTo>
                  <a:lnTo>
                    <a:pt x="1285187" y="439558"/>
                  </a:lnTo>
                  <a:close/>
                </a:path>
                <a:path w="3173730" h="2065655">
                  <a:moveTo>
                    <a:pt x="1321097" y="0"/>
                  </a:moveTo>
                  <a:lnTo>
                    <a:pt x="831266" y="0"/>
                  </a:lnTo>
                  <a:lnTo>
                    <a:pt x="1322217" y="453516"/>
                  </a:lnTo>
                  <a:lnTo>
                    <a:pt x="1812096" y="453516"/>
                  </a:lnTo>
                  <a:lnTo>
                    <a:pt x="1321097" y="0"/>
                  </a:lnTo>
                  <a:close/>
                </a:path>
                <a:path w="3173730" h="2065655">
                  <a:moveTo>
                    <a:pt x="1283943" y="439071"/>
                  </a:moveTo>
                  <a:lnTo>
                    <a:pt x="1285187" y="439558"/>
                  </a:lnTo>
                  <a:lnTo>
                    <a:pt x="1283943" y="439071"/>
                  </a:lnTo>
                  <a:close/>
                </a:path>
                <a:path w="3173730" h="2065655">
                  <a:moveTo>
                    <a:pt x="1143899" y="309704"/>
                  </a:moveTo>
                  <a:lnTo>
                    <a:pt x="897212" y="309704"/>
                  </a:lnTo>
                  <a:lnTo>
                    <a:pt x="922552" y="311728"/>
                  </a:lnTo>
                  <a:lnTo>
                    <a:pt x="948583" y="318883"/>
                  </a:lnTo>
                  <a:lnTo>
                    <a:pt x="973197" y="328637"/>
                  </a:lnTo>
                  <a:lnTo>
                    <a:pt x="998145" y="339133"/>
                  </a:lnTo>
                  <a:lnTo>
                    <a:pt x="1022950" y="348144"/>
                  </a:lnTo>
                  <a:lnTo>
                    <a:pt x="1062305" y="357787"/>
                  </a:lnTo>
                  <a:lnTo>
                    <a:pt x="1134695" y="382728"/>
                  </a:lnTo>
                  <a:lnTo>
                    <a:pt x="1186010" y="401484"/>
                  </a:lnTo>
                  <a:lnTo>
                    <a:pt x="1243467" y="423206"/>
                  </a:lnTo>
                  <a:lnTo>
                    <a:pt x="1283943" y="439071"/>
                  </a:lnTo>
                  <a:lnTo>
                    <a:pt x="1143899" y="309704"/>
                  </a:lnTo>
                  <a:close/>
                </a:path>
                <a:path w="3173730" h="2065655">
                  <a:moveTo>
                    <a:pt x="295284" y="0"/>
                  </a:moveTo>
                  <a:lnTo>
                    <a:pt x="0" y="0"/>
                  </a:lnTo>
                  <a:lnTo>
                    <a:pt x="430169" y="397369"/>
                  </a:lnTo>
                  <a:lnTo>
                    <a:pt x="633434" y="351078"/>
                  </a:lnTo>
                  <a:lnTo>
                    <a:pt x="667287" y="343619"/>
                  </a:lnTo>
                  <a:lnTo>
                    <a:pt x="295284" y="0"/>
                  </a:lnTo>
                  <a:close/>
                </a:path>
                <a:path w="3173730" h="2065655">
                  <a:moveTo>
                    <a:pt x="685006" y="339714"/>
                  </a:moveTo>
                  <a:lnTo>
                    <a:pt x="667287" y="343619"/>
                  </a:lnTo>
                  <a:lnTo>
                    <a:pt x="667786" y="344080"/>
                  </a:lnTo>
                  <a:lnTo>
                    <a:pt x="672739" y="342645"/>
                  </a:lnTo>
                  <a:lnTo>
                    <a:pt x="679216" y="341210"/>
                  </a:lnTo>
                  <a:lnTo>
                    <a:pt x="685058" y="339762"/>
                  </a:lnTo>
                  <a:close/>
                </a:path>
                <a:path w="3173730" h="2065655">
                  <a:moveTo>
                    <a:pt x="808633" y="0"/>
                  </a:moveTo>
                  <a:lnTo>
                    <a:pt x="317300" y="0"/>
                  </a:lnTo>
                  <a:lnTo>
                    <a:pt x="685006" y="339714"/>
                  </a:lnTo>
                  <a:lnTo>
                    <a:pt x="695805" y="337334"/>
                  </a:lnTo>
                  <a:lnTo>
                    <a:pt x="753587" y="326055"/>
                  </a:lnTo>
                  <a:lnTo>
                    <a:pt x="802694" y="318716"/>
                  </a:lnTo>
                  <a:lnTo>
                    <a:pt x="839040" y="316794"/>
                  </a:lnTo>
                  <a:lnTo>
                    <a:pt x="872602" y="316794"/>
                  </a:lnTo>
                  <a:lnTo>
                    <a:pt x="875395" y="314429"/>
                  </a:lnTo>
                  <a:lnTo>
                    <a:pt x="897212" y="309704"/>
                  </a:lnTo>
                  <a:lnTo>
                    <a:pt x="1143899" y="309704"/>
                  </a:lnTo>
                  <a:lnTo>
                    <a:pt x="808633" y="0"/>
                  </a:lnTo>
                  <a:close/>
                </a:path>
                <a:path w="3173730" h="2065655">
                  <a:moveTo>
                    <a:pt x="872602" y="316794"/>
                  </a:moveTo>
                  <a:lnTo>
                    <a:pt x="839040" y="316794"/>
                  </a:lnTo>
                  <a:lnTo>
                    <a:pt x="858540" y="321766"/>
                  </a:lnTo>
                  <a:lnTo>
                    <a:pt x="861461" y="323925"/>
                  </a:lnTo>
                  <a:lnTo>
                    <a:pt x="861461" y="326084"/>
                  </a:lnTo>
                  <a:lnTo>
                    <a:pt x="859937" y="327519"/>
                  </a:lnTo>
                  <a:lnTo>
                    <a:pt x="872602" y="316794"/>
                  </a:lnTo>
                  <a:close/>
                </a:path>
                <a:path w="3173730" h="2065655">
                  <a:moveTo>
                    <a:pt x="3173368" y="0"/>
                  </a:moveTo>
                  <a:lnTo>
                    <a:pt x="2885256" y="0"/>
                  </a:lnTo>
                  <a:lnTo>
                    <a:pt x="3173368" y="266120"/>
                  </a:lnTo>
                  <a:lnTo>
                    <a:pt x="3173368" y="0"/>
                  </a:lnTo>
                  <a:close/>
                </a:path>
              </a:pathLst>
            </a:custGeom>
            <a:solidFill>
              <a:srgbClr val="E0CEBD"/>
            </a:solidFill>
          </p:spPr>
          <p:txBody>
            <a:bodyPr wrap="square" lIns="0" tIns="0" rIns="0" bIns="0" rtlCol="0"/>
            <a:lstStyle/>
            <a:p>
              <a:endParaRPr/>
            </a:p>
          </p:txBody>
        </p:sp>
        <p:sp>
          <p:nvSpPr>
            <p:cNvPr id="4" name="object 4"/>
            <p:cNvSpPr/>
            <p:nvPr/>
          </p:nvSpPr>
          <p:spPr>
            <a:xfrm>
              <a:off x="15407584" y="0"/>
              <a:ext cx="392430" cy="346710"/>
            </a:xfrm>
            <a:custGeom>
              <a:avLst/>
              <a:gdLst/>
              <a:ahLst/>
              <a:cxnLst/>
              <a:rect l="l" t="t" r="r" b="b"/>
              <a:pathLst>
                <a:path w="392430" h="346710">
                  <a:moveTo>
                    <a:pt x="24349" y="0"/>
                  </a:moveTo>
                  <a:lnTo>
                    <a:pt x="0" y="0"/>
                  </a:lnTo>
                  <a:lnTo>
                    <a:pt x="374833" y="346239"/>
                  </a:lnTo>
                  <a:lnTo>
                    <a:pt x="376230" y="344080"/>
                  </a:lnTo>
                  <a:lnTo>
                    <a:pt x="381744" y="344080"/>
                  </a:lnTo>
                  <a:lnTo>
                    <a:pt x="383469" y="342645"/>
                  </a:lnTo>
                  <a:lnTo>
                    <a:pt x="389161" y="342645"/>
                  </a:lnTo>
                  <a:lnTo>
                    <a:pt x="392105" y="339762"/>
                  </a:lnTo>
                  <a:lnTo>
                    <a:pt x="24349" y="0"/>
                  </a:lnTo>
                  <a:close/>
                </a:path>
                <a:path w="392430" h="346710">
                  <a:moveTo>
                    <a:pt x="381744" y="344080"/>
                  </a:moveTo>
                  <a:lnTo>
                    <a:pt x="376230" y="344080"/>
                  </a:lnTo>
                  <a:lnTo>
                    <a:pt x="379151" y="346239"/>
                  </a:lnTo>
                  <a:lnTo>
                    <a:pt x="381744" y="344080"/>
                  </a:lnTo>
                  <a:close/>
                </a:path>
                <a:path w="392430" h="346710">
                  <a:moveTo>
                    <a:pt x="387787" y="342645"/>
                  </a:moveTo>
                  <a:lnTo>
                    <a:pt x="383469" y="342645"/>
                  </a:lnTo>
                  <a:lnTo>
                    <a:pt x="385628" y="344804"/>
                  </a:lnTo>
                  <a:lnTo>
                    <a:pt x="387787" y="342645"/>
                  </a:lnTo>
                  <a:close/>
                </a:path>
                <a:path w="392430" h="346710">
                  <a:moveTo>
                    <a:pt x="389161" y="342645"/>
                  </a:moveTo>
                  <a:lnTo>
                    <a:pt x="387787" y="342645"/>
                  </a:lnTo>
                  <a:lnTo>
                    <a:pt x="388422" y="343369"/>
                  </a:lnTo>
                  <a:lnTo>
                    <a:pt x="389161" y="342645"/>
                  </a:lnTo>
                  <a:close/>
                </a:path>
              </a:pathLst>
            </a:custGeom>
            <a:solidFill>
              <a:srgbClr val="4C2A13">
                <a:alpha val="38819"/>
              </a:srgbClr>
            </a:solidFill>
          </p:spPr>
          <p:txBody>
            <a:bodyPr wrap="square" lIns="0" tIns="0" rIns="0" bIns="0" rtlCol="0"/>
            <a:lstStyle/>
            <a:p>
              <a:endParaRPr/>
            </a:p>
          </p:txBody>
        </p:sp>
        <p:sp>
          <p:nvSpPr>
            <p:cNvPr id="5" name="object 5"/>
            <p:cNvSpPr/>
            <p:nvPr/>
          </p:nvSpPr>
          <p:spPr>
            <a:xfrm>
              <a:off x="15407465" y="0"/>
              <a:ext cx="392430" cy="346710"/>
            </a:xfrm>
            <a:custGeom>
              <a:avLst/>
              <a:gdLst/>
              <a:ahLst/>
              <a:cxnLst/>
              <a:rect l="l" t="t" r="r" b="b"/>
              <a:pathLst>
                <a:path w="392430" h="346710">
                  <a:moveTo>
                    <a:pt x="374824" y="346247"/>
                  </a:moveTo>
                  <a:lnTo>
                    <a:pt x="376348" y="344088"/>
                  </a:lnTo>
                  <a:lnTo>
                    <a:pt x="379142" y="346247"/>
                  </a:lnTo>
                  <a:lnTo>
                    <a:pt x="383460" y="342653"/>
                  </a:lnTo>
                  <a:lnTo>
                    <a:pt x="385619" y="344812"/>
                  </a:lnTo>
                  <a:lnTo>
                    <a:pt x="387778" y="342653"/>
                  </a:lnTo>
                  <a:lnTo>
                    <a:pt x="388540" y="343364"/>
                  </a:lnTo>
                  <a:lnTo>
                    <a:pt x="392096" y="339770"/>
                  </a:lnTo>
                  <a:lnTo>
                    <a:pt x="24349" y="0"/>
                  </a:lnTo>
                </a:path>
                <a:path w="392430" h="346710">
                  <a:moveTo>
                    <a:pt x="0" y="0"/>
                  </a:moveTo>
                  <a:lnTo>
                    <a:pt x="374824" y="346247"/>
                  </a:lnTo>
                </a:path>
              </a:pathLst>
            </a:custGeom>
            <a:ln w="3175">
              <a:solidFill>
                <a:srgbClr val="FFFFFF"/>
              </a:solidFill>
            </a:ln>
          </p:spPr>
          <p:txBody>
            <a:bodyPr wrap="square" lIns="0" tIns="0" rIns="0" bIns="0" rtlCol="0"/>
            <a:lstStyle/>
            <a:p>
              <a:endParaRPr/>
            </a:p>
          </p:txBody>
        </p:sp>
        <p:sp>
          <p:nvSpPr>
            <p:cNvPr id="6" name="object 6"/>
            <p:cNvSpPr/>
            <p:nvPr/>
          </p:nvSpPr>
          <p:spPr>
            <a:xfrm>
              <a:off x="15921444" y="0"/>
              <a:ext cx="2153285" cy="1968500"/>
            </a:xfrm>
            <a:custGeom>
              <a:avLst/>
              <a:gdLst/>
              <a:ahLst/>
              <a:cxnLst/>
              <a:rect l="l" t="t" r="r" b="b"/>
              <a:pathLst>
                <a:path w="2153284" h="1968500">
                  <a:moveTo>
                    <a:pt x="2150345" y="1964066"/>
                  </a:moveTo>
                  <a:lnTo>
                    <a:pt x="2142528" y="1964066"/>
                  </a:lnTo>
                  <a:lnTo>
                    <a:pt x="2146846" y="1968384"/>
                  </a:lnTo>
                  <a:lnTo>
                    <a:pt x="2149767" y="1965502"/>
                  </a:lnTo>
                  <a:lnTo>
                    <a:pt x="2151902" y="1965502"/>
                  </a:lnTo>
                  <a:lnTo>
                    <a:pt x="2150345" y="1964066"/>
                  </a:lnTo>
                  <a:close/>
                </a:path>
                <a:path w="2153284" h="1968500">
                  <a:moveTo>
                    <a:pt x="2151902" y="1965502"/>
                  </a:moveTo>
                  <a:lnTo>
                    <a:pt x="2149767" y="1965502"/>
                  </a:lnTo>
                  <a:lnTo>
                    <a:pt x="2151926" y="1967661"/>
                  </a:lnTo>
                  <a:lnTo>
                    <a:pt x="2152688" y="1966225"/>
                  </a:lnTo>
                  <a:lnTo>
                    <a:pt x="2151902" y="1965502"/>
                  </a:lnTo>
                  <a:close/>
                </a:path>
                <a:path w="2153284" h="1968500">
                  <a:moveTo>
                    <a:pt x="2149559" y="1963343"/>
                  </a:moveTo>
                  <a:lnTo>
                    <a:pt x="2136813" y="1963343"/>
                  </a:lnTo>
                  <a:lnTo>
                    <a:pt x="2140369" y="1966937"/>
                  </a:lnTo>
                  <a:lnTo>
                    <a:pt x="2142528" y="1964066"/>
                  </a:lnTo>
                  <a:lnTo>
                    <a:pt x="2150345" y="1964066"/>
                  </a:lnTo>
                  <a:lnTo>
                    <a:pt x="2149559" y="1963343"/>
                  </a:lnTo>
                  <a:close/>
                </a:path>
                <a:path w="2153284" h="1968500">
                  <a:moveTo>
                    <a:pt x="2147217" y="1961184"/>
                  </a:moveTo>
                  <a:lnTo>
                    <a:pt x="2126780" y="1961184"/>
                  </a:lnTo>
                  <a:lnTo>
                    <a:pt x="2130336" y="1964778"/>
                  </a:lnTo>
                  <a:lnTo>
                    <a:pt x="2133257" y="1961895"/>
                  </a:lnTo>
                  <a:lnTo>
                    <a:pt x="2147988" y="1961895"/>
                  </a:lnTo>
                  <a:lnTo>
                    <a:pt x="2147217" y="1961184"/>
                  </a:lnTo>
                  <a:close/>
                </a:path>
                <a:path w="2153284" h="1968500">
                  <a:moveTo>
                    <a:pt x="2147988" y="1961895"/>
                  </a:moveTo>
                  <a:lnTo>
                    <a:pt x="2133257" y="1961895"/>
                  </a:lnTo>
                  <a:lnTo>
                    <a:pt x="2135416" y="1964066"/>
                  </a:lnTo>
                  <a:lnTo>
                    <a:pt x="2136813" y="1963343"/>
                  </a:lnTo>
                  <a:lnTo>
                    <a:pt x="2149559" y="1963343"/>
                  </a:lnTo>
                  <a:lnTo>
                    <a:pt x="2147988" y="1961895"/>
                  </a:lnTo>
                  <a:close/>
                </a:path>
                <a:path w="2153284" h="1968500">
                  <a:moveTo>
                    <a:pt x="2060486" y="1881262"/>
                  </a:moveTo>
                  <a:lnTo>
                    <a:pt x="2059724" y="1881986"/>
                  </a:lnTo>
                  <a:lnTo>
                    <a:pt x="2061883" y="1884857"/>
                  </a:lnTo>
                  <a:lnTo>
                    <a:pt x="2059724" y="1887739"/>
                  </a:lnTo>
                  <a:lnTo>
                    <a:pt x="2063407" y="1890622"/>
                  </a:lnTo>
                  <a:lnTo>
                    <a:pt x="2061248" y="1893505"/>
                  </a:lnTo>
                  <a:lnTo>
                    <a:pt x="2066201" y="1898547"/>
                  </a:lnTo>
                  <a:lnTo>
                    <a:pt x="2065566" y="1899258"/>
                  </a:lnTo>
                  <a:lnTo>
                    <a:pt x="2072043" y="1905024"/>
                  </a:lnTo>
                  <a:lnTo>
                    <a:pt x="2069122" y="1907894"/>
                  </a:lnTo>
                  <a:lnTo>
                    <a:pt x="2072678" y="1911501"/>
                  </a:lnTo>
                  <a:lnTo>
                    <a:pt x="2071281" y="1913660"/>
                  </a:lnTo>
                  <a:lnTo>
                    <a:pt x="2125256" y="1963343"/>
                  </a:lnTo>
                  <a:lnTo>
                    <a:pt x="2126780" y="1961184"/>
                  </a:lnTo>
                  <a:lnTo>
                    <a:pt x="2147217" y="1961184"/>
                  </a:lnTo>
                  <a:lnTo>
                    <a:pt x="2060486" y="1881262"/>
                  </a:lnTo>
                  <a:close/>
                </a:path>
                <a:path w="2153284" h="1968500">
                  <a:moveTo>
                    <a:pt x="1950075" y="1787663"/>
                  </a:moveTo>
                  <a:lnTo>
                    <a:pt x="1946059" y="1787663"/>
                  </a:lnTo>
                  <a:lnTo>
                    <a:pt x="1948218" y="1789099"/>
                  </a:lnTo>
                  <a:lnTo>
                    <a:pt x="1950075" y="1787663"/>
                  </a:lnTo>
                  <a:close/>
                </a:path>
                <a:path w="2153284" h="1968500">
                  <a:moveTo>
                    <a:pt x="1955359" y="1786940"/>
                  </a:moveTo>
                  <a:lnTo>
                    <a:pt x="1951012" y="1786940"/>
                  </a:lnTo>
                  <a:lnTo>
                    <a:pt x="1953171" y="1789099"/>
                  </a:lnTo>
                  <a:lnTo>
                    <a:pt x="1955359" y="1786940"/>
                  </a:lnTo>
                  <a:close/>
                </a:path>
                <a:path w="2153284" h="1968500">
                  <a:moveTo>
                    <a:pt x="1955916" y="1784781"/>
                  </a:moveTo>
                  <a:lnTo>
                    <a:pt x="1940979" y="1784781"/>
                  </a:lnTo>
                  <a:lnTo>
                    <a:pt x="1945297" y="1788387"/>
                  </a:lnTo>
                  <a:lnTo>
                    <a:pt x="1946059" y="1787663"/>
                  </a:lnTo>
                  <a:lnTo>
                    <a:pt x="1950075" y="1787663"/>
                  </a:lnTo>
                  <a:lnTo>
                    <a:pt x="1951012" y="1786940"/>
                  </a:lnTo>
                  <a:lnTo>
                    <a:pt x="1955359" y="1786940"/>
                  </a:lnTo>
                  <a:lnTo>
                    <a:pt x="1956092" y="1786216"/>
                  </a:lnTo>
                  <a:lnTo>
                    <a:pt x="1957468" y="1786216"/>
                  </a:lnTo>
                  <a:lnTo>
                    <a:pt x="1955916" y="1784781"/>
                  </a:lnTo>
                  <a:close/>
                </a:path>
                <a:path w="2153284" h="1968500">
                  <a:moveTo>
                    <a:pt x="1957468" y="1786216"/>
                  </a:moveTo>
                  <a:lnTo>
                    <a:pt x="1956092" y="1786216"/>
                  </a:lnTo>
                  <a:lnTo>
                    <a:pt x="1957489" y="1788387"/>
                  </a:lnTo>
                  <a:lnTo>
                    <a:pt x="1958251" y="1786940"/>
                  </a:lnTo>
                  <a:lnTo>
                    <a:pt x="1957468" y="1786216"/>
                  </a:lnTo>
                  <a:close/>
                </a:path>
                <a:path w="2153284" h="1968500">
                  <a:moveTo>
                    <a:pt x="1689646" y="1538553"/>
                  </a:moveTo>
                  <a:lnTo>
                    <a:pt x="1689011" y="1539988"/>
                  </a:lnTo>
                  <a:lnTo>
                    <a:pt x="1691170" y="1542147"/>
                  </a:lnTo>
                  <a:lnTo>
                    <a:pt x="1688249" y="1544306"/>
                  </a:lnTo>
                  <a:lnTo>
                    <a:pt x="1691170" y="1547189"/>
                  </a:lnTo>
                  <a:lnTo>
                    <a:pt x="1689011" y="1549348"/>
                  </a:lnTo>
                  <a:lnTo>
                    <a:pt x="1690408" y="1550783"/>
                  </a:lnTo>
                  <a:lnTo>
                    <a:pt x="1689011" y="1552218"/>
                  </a:lnTo>
                  <a:lnTo>
                    <a:pt x="1691170" y="1553666"/>
                  </a:lnTo>
                  <a:lnTo>
                    <a:pt x="1686852" y="1558708"/>
                  </a:lnTo>
                  <a:lnTo>
                    <a:pt x="1933740" y="1786940"/>
                  </a:lnTo>
                  <a:lnTo>
                    <a:pt x="1935899" y="1784781"/>
                  </a:lnTo>
                  <a:lnTo>
                    <a:pt x="1955916" y="1784781"/>
                  </a:lnTo>
                  <a:lnTo>
                    <a:pt x="1689646" y="1538553"/>
                  </a:lnTo>
                  <a:close/>
                </a:path>
                <a:path w="2153284" h="1968500">
                  <a:moveTo>
                    <a:pt x="1940979" y="1784781"/>
                  </a:moveTo>
                  <a:lnTo>
                    <a:pt x="1935899" y="1784781"/>
                  </a:lnTo>
                  <a:lnTo>
                    <a:pt x="1938820" y="1786940"/>
                  </a:lnTo>
                  <a:lnTo>
                    <a:pt x="1940979" y="1784781"/>
                  </a:lnTo>
                  <a:close/>
                </a:path>
                <a:path w="2153284" h="1968500">
                  <a:moveTo>
                    <a:pt x="513659" y="452081"/>
                  </a:moveTo>
                  <a:lnTo>
                    <a:pt x="511848" y="452081"/>
                  </a:lnTo>
                  <a:lnTo>
                    <a:pt x="516166" y="456399"/>
                  </a:lnTo>
                  <a:lnTo>
                    <a:pt x="517563" y="455687"/>
                  </a:lnTo>
                  <a:lnTo>
                    <a:pt x="513659" y="452081"/>
                  </a:lnTo>
                  <a:close/>
                </a:path>
                <a:path w="2153284" h="1968500">
                  <a:moveTo>
                    <a:pt x="512875" y="451357"/>
                  </a:moveTo>
                  <a:lnTo>
                    <a:pt x="504609" y="451357"/>
                  </a:lnTo>
                  <a:lnTo>
                    <a:pt x="508927" y="454963"/>
                  </a:lnTo>
                  <a:lnTo>
                    <a:pt x="511848" y="452081"/>
                  </a:lnTo>
                  <a:lnTo>
                    <a:pt x="513659" y="452081"/>
                  </a:lnTo>
                  <a:lnTo>
                    <a:pt x="512875" y="451357"/>
                  </a:lnTo>
                  <a:close/>
                </a:path>
                <a:path w="2153284" h="1968500">
                  <a:moveTo>
                    <a:pt x="508984" y="447763"/>
                  </a:moveTo>
                  <a:lnTo>
                    <a:pt x="495973" y="447763"/>
                  </a:lnTo>
                  <a:lnTo>
                    <a:pt x="502450" y="453516"/>
                  </a:lnTo>
                  <a:lnTo>
                    <a:pt x="504609" y="451357"/>
                  </a:lnTo>
                  <a:lnTo>
                    <a:pt x="512875" y="451357"/>
                  </a:lnTo>
                  <a:lnTo>
                    <a:pt x="508984" y="447763"/>
                  </a:lnTo>
                  <a:close/>
                </a:path>
                <a:path w="2153284" h="1968500">
                  <a:moveTo>
                    <a:pt x="506647" y="445604"/>
                  </a:moveTo>
                  <a:lnTo>
                    <a:pt x="491655" y="445604"/>
                  </a:lnTo>
                  <a:lnTo>
                    <a:pt x="495211" y="449198"/>
                  </a:lnTo>
                  <a:lnTo>
                    <a:pt x="495973" y="447763"/>
                  </a:lnTo>
                  <a:lnTo>
                    <a:pt x="508984" y="447763"/>
                  </a:lnTo>
                  <a:lnTo>
                    <a:pt x="506647" y="445604"/>
                  </a:lnTo>
                  <a:close/>
                </a:path>
                <a:path w="2153284" h="1968500">
                  <a:moveTo>
                    <a:pt x="502743" y="441997"/>
                  </a:moveTo>
                  <a:lnTo>
                    <a:pt x="482257" y="441997"/>
                  </a:lnTo>
                  <a:lnTo>
                    <a:pt x="488734" y="448486"/>
                  </a:lnTo>
                  <a:lnTo>
                    <a:pt x="491655" y="445604"/>
                  </a:lnTo>
                  <a:lnTo>
                    <a:pt x="506647" y="445604"/>
                  </a:lnTo>
                  <a:lnTo>
                    <a:pt x="502743" y="441997"/>
                  </a:lnTo>
                  <a:close/>
                </a:path>
                <a:path w="2153284" h="1968500">
                  <a:moveTo>
                    <a:pt x="24279" y="0"/>
                  </a:moveTo>
                  <a:lnTo>
                    <a:pt x="0" y="0"/>
                  </a:lnTo>
                  <a:lnTo>
                    <a:pt x="480860" y="444156"/>
                  </a:lnTo>
                  <a:lnTo>
                    <a:pt x="482257" y="441997"/>
                  </a:lnTo>
                  <a:lnTo>
                    <a:pt x="502743" y="441997"/>
                  </a:lnTo>
                  <a:lnTo>
                    <a:pt x="24279" y="0"/>
                  </a:lnTo>
                  <a:close/>
                </a:path>
              </a:pathLst>
            </a:custGeom>
            <a:solidFill>
              <a:srgbClr val="4C2A13">
                <a:alpha val="38819"/>
              </a:srgbClr>
            </a:solidFill>
          </p:spPr>
          <p:txBody>
            <a:bodyPr wrap="square" lIns="0" tIns="0" rIns="0" bIns="0" rtlCol="0"/>
            <a:lstStyle/>
            <a:p>
              <a:endParaRPr/>
            </a:p>
          </p:txBody>
        </p:sp>
        <p:pic>
          <p:nvPicPr>
            <p:cNvPr id="7" name="object 7"/>
            <p:cNvPicPr/>
            <p:nvPr/>
          </p:nvPicPr>
          <p:blipFill>
            <a:blip r:embed="rId2" cstate="print"/>
            <a:stretch>
              <a:fillRect/>
            </a:stretch>
          </p:blipFill>
          <p:spPr>
            <a:xfrm>
              <a:off x="17980808" y="1880908"/>
              <a:ext cx="93683" cy="87841"/>
            </a:xfrm>
            <a:prstGeom prst="rect">
              <a:avLst/>
            </a:prstGeom>
          </p:spPr>
        </p:pic>
        <p:sp>
          <p:nvSpPr>
            <p:cNvPr id="8" name="object 8"/>
            <p:cNvSpPr/>
            <p:nvPr/>
          </p:nvSpPr>
          <p:spPr>
            <a:xfrm>
              <a:off x="15921432" y="0"/>
              <a:ext cx="1958339" cy="1789430"/>
            </a:xfrm>
            <a:custGeom>
              <a:avLst/>
              <a:gdLst/>
              <a:ahLst/>
              <a:cxnLst/>
              <a:rect l="l" t="t" r="r" b="b"/>
              <a:pathLst>
                <a:path w="1958340" h="1789430">
                  <a:moveTo>
                    <a:pt x="1933752" y="1786945"/>
                  </a:moveTo>
                  <a:lnTo>
                    <a:pt x="1935911" y="1784786"/>
                  </a:lnTo>
                  <a:lnTo>
                    <a:pt x="1938832" y="1786945"/>
                  </a:lnTo>
                  <a:lnTo>
                    <a:pt x="1940991" y="1784786"/>
                  </a:lnTo>
                  <a:lnTo>
                    <a:pt x="1945309" y="1788393"/>
                  </a:lnTo>
                  <a:lnTo>
                    <a:pt x="1945944" y="1787669"/>
                  </a:lnTo>
                  <a:lnTo>
                    <a:pt x="1948103" y="1789104"/>
                  </a:lnTo>
                  <a:lnTo>
                    <a:pt x="1951024" y="1786945"/>
                  </a:lnTo>
                  <a:lnTo>
                    <a:pt x="1953183" y="1789104"/>
                  </a:lnTo>
                  <a:lnTo>
                    <a:pt x="1956104" y="1786221"/>
                  </a:lnTo>
                  <a:lnTo>
                    <a:pt x="1957501" y="1788393"/>
                  </a:lnTo>
                  <a:lnTo>
                    <a:pt x="1958263" y="1786945"/>
                  </a:lnTo>
                  <a:lnTo>
                    <a:pt x="1689658" y="1538546"/>
                  </a:lnTo>
                  <a:lnTo>
                    <a:pt x="1689023" y="1539994"/>
                  </a:lnTo>
                  <a:lnTo>
                    <a:pt x="1691182" y="1542153"/>
                  </a:lnTo>
                  <a:lnTo>
                    <a:pt x="1688261" y="1544312"/>
                  </a:lnTo>
                  <a:lnTo>
                    <a:pt x="1691182" y="1547195"/>
                  </a:lnTo>
                  <a:lnTo>
                    <a:pt x="1689023" y="1549354"/>
                  </a:lnTo>
                  <a:lnTo>
                    <a:pt x="1690420" y="1550789"/>
                  </a:lnTo>
                  <a:lnTo>
                    <a:pt x="1689023" y="1552224"/>
                  </a:lnTo>
                  <a:lnTo>
                    <a:pt x="1691182" y="1553672"/>
                  </a:lnTo>
                  <a:lnTo>
                    <a:pt x="1686864" y="1558714"/>
                  </a:lnTo>
                  <a:lnTo>
                    <a:pt x="1933752" y="1786945"/>
                  </a:lnTo>
                </a:path>
                <a:path w="1958340" h="1789430">
                  <a:moveTo>
                    <a:pt x="480872" y="444164"/>
                  </a:moveTo>
                  <a:lnTo>
                    <a:pt x="482269" y="442005"/>
                  </a:lnTo>
                  <a:lnTo>
                    <a:pt x="488746" y="448482"/>
                  </a:lnTo>
                  <a:lnTo>
                    <a:pt x="491667" y="445612"/>
                  </a:lnTo>
                  <a:lnTo>
                    <a:pt x="495223" y="449206"/>
                  </a:lnTo>
                  <a:lnTo>
                    <a:pt x="495985" y="447771"/>
                  </a:lnTo>
                  <a:lnTo>
                    <a:pt x="502462" y="453524"/>
                  </a:lnTo>
                  <a:lnTo>
                    <a:pt x="504621" y="451365"/>
                  </a:lnTo>
                  <a:lnTo>
                    <a:pt x="508939" y="454959"/>
                  </a:lnTo>
                  <a:lnTo>
                    <a:pt x="511733" y="452089"/>
                  </a:lnTo>
                  <a:lnTo>
                    <a:pt x="516051" y="456407"/>
                  </a:lnTo>
                  <a:lnTo>
                    <a:pt x="517575" y="455695"/>
                  </a:lnTo>
                  <a:lnTo>
                    <a:pt x="24279" y="0"/>
                  </a:lnTo>
                </a:path>
                <a:path w="1958340" h="1789430">
                  <a:moveTo>
                    <a:pt x="0" y="0"/>
                  </a:moveTo>
                  <a:lnTo>
                    <a:pt x="480872" y="444164"/>
                  </a:lnTo>
                </a:path>
              </a:pathLst>
            </a:custGeom>
            <a:ln w="3175">
              <a:solidFill>
                <a:srgbClr val="FFFFFF"/>
              </a:solidFill>
            </a:ln>
          </p:spPr>
          <p:txBody>
            <a:bodyPr wrap="square" lIns="0" tIns="0" rIns="0" bIns="0" rtlCol="0"/>
            <a:lstStyle/>
            <a:p>
              <a:endParaRPr/>
            </a:p>
          </p:txBody>
        </p:sp>
        <p:sp>
          <p:nvSpPr>
            <p:cNvPr id="9" name="object 9"/>
            <p:cNvSpPr/>
            <p:nvPr/>
          </p:nvSpPr>
          <p:spPr>
            <a:xfrm>
              <a:off x="16432985" y="0"/>
              <a:ext cx="1855470" cy="1713864"/>
            </a:xfrm>
            <a:custGeom>
              <a:avLst/>
              <a:gdLst/>
              <a:ahLst/>
              <a:cxnLst/>
              <a:rect l="l" t="t" r="r" b="b"/>
              <a:pathLst>
                <a:path w="1855469" h="1713864">
                  <a:moveTo>
                    <a:pt x="26222" y="0"/>
                  </a:moveTo>
                  <a:lnTo>
                    <a:pt x="0" y="0"/>
                  </a:lnTo>
                  <a:lnTo>
                    <a:pt x="1855013" y="1713727"/>
                  </a:lnTo>
                  <a:lnTo>
                    <a:pt x="1855013" y="1689497"/>
                  </a:lnTo>
                  <a:lnTo>
                    <a:pt x="26222" y="0"/>
                  </a:lnTo>
                  <a:close/>
                </a:path>
              </a:pathLst>
            </a:custGeom>
            <a:solidFill>
              <a:srgbClr val="4C2A13">
                <a:alpha val="38819"/>
              </a:srgbClr>
            </a:solidFill>
          </p:spPr>
          <p:txBody>
            <a:bodyPr wrap="square" lIns="0" tIns="0" rIns="0" bIns="0" rtlCol="0"/>
            <a:lstStyle/>
            <a:p>
              <a:endParaRPr/>
            </a:p>
          </p:txBody>
        </p:sp>
        <p:sp>
          <p:nvSpPr>
            <p:cNvPr id="10" name="object 10"/>
            <p:cNvSpPr/>
            <p:nvPr/>
          </p:nvSpPr>
          <p:spPr>
            <a:xfrm>
              <a:off x="16432974" y="0"/>
              <a:ext cx="1855470" cy="1713864"/>
            </a:xfrm>
            <a:custGeom>
              <a:avLst/>
              <a:gdLst/>
              <a:ahLst/>
              <a:cxnLst/>
              <a:rect l="l" t="t" r="r" b="b"/>
              <a:pathLst>
                <a:path w="1855469" h="1713864">
                  <a:moveTo>
                    <a:pt x="1855026" y="1689500"/>
                  </a:moveTo>
                  <a:lnTo>
                    <a:pt x="26271" y="0"/>
                  </a:lnTo>
                </a:path>
                <a:path w="1855469" h="1713864">
                  <a:moveTo>
                    <a:pt x="0" y="0"/>
                  </a:moveTo>
                  <a:lnTo>
                    <a:pt x="1855026" y="1713734"/>
                  </a:lnTo>
                </a:path>
              </a:pathLst>
            </a:custGeom>
            <a:ln w="3175">
              <a:solidFill>
                <a:srgbClr val="FFFFFF"/>
              </a:solidFill>
            </a:ln>
          </p:spPr>
          <p:txBody>
            <a:bodyPr wrap="square" lIns="0" tIns="0" rIns="0" bIns="0" rtlCol="0"/>
            <a:lstStyle/>
            <a:p>
              <a:endParaRPr/>
            </a:p>
          </p:txBody>
        </p:sp>
        <p:sp>
          <p:nvSpPr>
            <p:cNvPr id="11" name="object 11"/>
            <p:cNvSpPr/>
            <p:nvPr/>
          </p:nvSpPr>
          <p:spPr>
            <a:xfrm>
              <a:off x="16945854" y="0"/>
              <a:ext cx="1342390" cy="1240155"/>
            </a:xfrm>
            <a:custGeom>
              <a:avLst/>
              <a:gdLst/>
              <a:ahLst/>
              <a:cxnLst/>
              <a:rect l="l" t="t" r="r" b="b"/>
              <a:pathLst>
                <a:path w="1342390" h="1240155">
                  <a:moveTo>
                    <a:pt x="24697" y="0"/>
                  </a:moveTo>
                  <a:lnTo>
                    <a:pt x="0" y="0"/>
                  </a:lnTo>
                  <a:lnTo>
                    <a:pt x="1342145" y="1239903"/>
                  </a:lnTo>
                  <a:lnTo>
                    <a:pt x="1342145" y="1217107"/>
                  </a:lnTo>
                  <a:lnTo>
                    <a:pt x="24697" y="0"/>
                  </a:lnTo>
                  <a:close/>
                </a:path>
              </a:pathLst>
            </a:custGeom>
            <a:solidFill>
              <a:srgbClr val="4C2A13">
                <a:alpha val="38819"/>
              </a:srgbClr>
            </a:solidFill>
          </p:spPr>
          <p:txBody>
            <a:bodyPr wrap="square" lIns="0" tIns="0" rIns="0" bIns="0" rtlCol="0"/>
            <a:lstStyle/>
            <a:p>
              <a:endParaRPr/>
            </a:p>
          </p:txBody>
        </p:sp>
        <p:sp>
          <p:nvSpPr>
            <p:cNvPr id="12" name="object 12"/>
            <p:cNvSpPr/>
            <p:nvPr/>
          </p:nvSpPr>
          <p:spPr>
            <a:xfrm>
              <a:off x="16945755" y="0"/>
              <a:ext cx="1342390" cy="1240155"/>
            </a:xfrm>
            <a:custGeom>
              <a:avLst/>
              <a:gdLst/>
              <a:ahLst/>
              <a:cxnLst/>
              <a:rect l="l" t="t" r="r" b="b"/>
              <a:pathLst>
                <a:path w="1342390" h="1240155">
                  <a:moveTo>
                    <a:pt x="1342245" y="1217107"/>
                  </a:moveTo>
                  <a:lnTo>
                    <a:pt x="24827" y="0"/>
                  </a:lnTo>
                </a:path>
                <a:path w="1342390" h="1240155">
                  <a:moveTo>
                    <a:pt x="0" y="0"/>
                  </a:moveTo>
                  <a:lnTo>
                    <a:pt x="1342245" y="1240020"/>
                  </a:lnTo>
                </a:path>
              </a:pathLst>
            </a:custGeom>
            <a:ln w="3175">
              <a:solidFill>
                <a:srgbClr val="FFFFFF"/>
              </a:solidFill>
            </a:ln>
          </p:spPr>
          <p:txBody>
            <a:bodyPr wrap="square" lIns="0" tIns="0" rIns="0" bIns="0" rtlCol="0"/>
            <a:lstStyle/>
            <a:p>
              <a:endParaRPr/>
            </a:p>
          </p:txBody>
        </p:sp>
        <p:sp>
          <p:nvSpPr>
            <p:cNvPr id="13" name="object 13"/>
            <p:cNvSpPr/>
            <p:nvPr/>
          </p:nvSpPr>
          <p:spPr>
            <a:xfrm>
              <a:off x="17460147" y="0"/>
              <a:ext cx="828040" cy="765175"/>
            </a:xfrm>
            <a:custGeom>
              <a:avLst/>
              <a:gdLst/>
              <a:ahLst/>
              <a:cxnLst/>
              <a:rect l="l" t="t" r="r" b="b"/>
              <a:pathLst>
                <a:path w="828040" h="765175">
                  <a:moveTo>
                    <a:pt x="26250" y="0"/>
                  </a:moveTo>
                  <a:lnTo>
                    <a:pt x="0" y="0"/>
                  </a:lnTo>
                  <a:lnTo>
                    <a:pt x="827851" y="764783"/>
                  </a:lnTo>
                  <a:lnTo>
                    <a:pt x="827851" y="740551"/>
                  </a:lnTo>
                  <a:lnTo>
                    <a:pt x="26250" y="0"/>
                  </a:lnTo>
                  <a:close/>
                </a:path>
              </a:pathLst>
            </a:custGeom>
            <a:solidFill>
              <a:srgbClr val="4C2A13">
                <a:alpha val="38819"/>
              </a:srgbClr>
            </a:solidFill>
          </p:spPr>
          <p:txBody>
            <a:bodyPr wrap="square" lIns="0" tIns="0" rIns="0" bIns="0" rtlCol="0"/>
            <a:lstStyle/>
            <a:p>
              <a:endParaRPr/>
            </a:p>
          </p:txBody>
        </p:sp>
        <p:sp>
          <p:nvSpPr>
            <p:cNvPr id="14" name="object 14"/>
            <p:cNvSpPr/>
            <p:nvPr/>
          </p:nvSpPr>
          <p:spPr>
            <a:xfrm>
              <a:off x="17460134" y="0"/>
              <a:ext cx="828040" cy="765175"/>
            </a:xfrm>
            <a:custGeom>
              <a:avLst/>
              <a:gdLst/>
              <a:ahLst/>
              <a:cxnLst/>
              <a:rect l="l" t="t" r="r" b="b"/>
              <a:pathLst>
                <a:path w="828040" h="765175">
                  <a:moveTo>
                    <a:pt x="827866" y="740565"/>
                  </a:moveTo>
                  <a:lnTo>
                    <a:pt x="26224" y="0"/>
                  </a:lnTo>
                </a:path>
                <a:path w="828040" h="765175">
                  <a:moveTo>
                    <a:pt x="0" y="0"/>
                  </a:moveTo>
                  <a:lnTo>
                    <a:pt x="827866" y="764793"/>
                  </a:lnTo>
                </a:path>
              </a:pathLst>
            </a:custGeom>
            <a:ln w="3175">
              <a:solidFill>
                <a:srgbClr val="FFFFFF"/>
              </a:solidFill>
            </a:ln>
          </p:spPr>
          <p:txBody>
            <a:bodyPr wrap="square" lIns="0" tIns="0" rIns="0" bIns="0" rtlCol="0"/>
            <a:lstStyle/>
            <a:p>
              <a:endParaRPr/>
            </a:p>
          </p:txBody>
        </p:sp>
        <p:sp>
          <p:nvSpPr>
            <p:cNvPr id="15" name="object 15"/>
            <p:cNvSpPr/>
            <p:nvPr/>
          </p:nvSpPr>
          <p:spPr>
            <a:xfrm>
              <a:off x="17972961" y="0"/>
              <a:ext cx="315595" cy="291465"/>
            </a:xfrm>
            <a:custGeom>
              <a:avLst/>
              <a:gdLst/>
              <a:ahLst/>
              <a:cxnLst/>
              <a:rect l="l" t="t" r="r" b="b"/>
              <a:pathLst>
                <a:path w="315594" h="291465">
                  <a:moveTo>
                    <a:pt x="24767" y="0"/>
                  </a:moveTo>
                  <a:lnTo>
                    <a:pt x="0" y="0"/>
                  </a:lnTo>
                  <a:lnTo>
                    <a:pt x="315038" y="291047"/>
                  </a:lnTo>
                  <a:lnTo>
                    <a:pt x="315038" y="268156"/>
                  </a:lnTo>
                  <a:lnTo>
                    <a:pt x="24767" y="0"/>
                  </a:lnTo>
                  <a:close/>
                </a:path>
              </a:pathLst>
            </a:custGeom>
            <a:solidFill>
              <a:srgbClr val="4C2A13">
                <a:alpha val="38819"/>
              </a:srgbClr>
            </a:solidFill>
          </p:spPr>
          <p:txBody>
            <a:bodyPr wrap="square" lIns="0" tIns="0" rIns="0" bIns="0" rtlCol="0"/>
            <a:lstStyle/>
            <a:p>
              <a:endParaRPr/>
            </a:p>
          </p:txBody>
        </p:sp>
        <p:sp>
          <p:nvSpPr>
            <p:cNvPr id="16" name="object 16"/>
            <p:cNvSpPr/>
            <p:nvPr/>
          </p:nvSpPr>
          <p:spPr>
            <a:xfrm>
              <a:off x="17972947" y="0"/>
              <a:ext cx="315595" cy="291465"/>
            </a:xfrm>
            <a:custGeom>
              <a:avLst/>
              <a:gdLst/>
              <a:ahLst/>
              <a:cxnLst/>
              <a:rect l="l" t="t" r="r" b="b"/>
              <a:pathLst>
                <a:path w="315594" h="291465">
                  <a:moveTo>
                    <a:pt x="315052" y="268169"/>
                  </a:moveTo>
                  <a:lnTo>
                    <a:pt x="24767" y="0"/>
                  </a:lnTo>
                </a:path>
                <a:path w="315594" h="291465">
                  <a:moveTo>
                    <a:pt x="0" y="0"/>
                  </a:moveTo>
                  <a:lnTo>
                    <a:pt x="315052" y="291060"/>
                  </a:lnTo>
                </a:path>
              </a:pathLst>
            </a:custGeom>
            <a:ln w="3175">
              <a:solidFill>
                <a:srgbClr val="FFFFFF"/>
              </a:solidFill>
            </a:ln>
          </p:spPr>
          <p:txBody>
            <a:bodyPr wrap="square" lIns="0" tIns="0" rIns="0" bIns="0" rtlCol="0"/>
            <a:lstStyle/>
            <a:p>
              <a:endParaRPr/>
            </a:p>
          </p:txBody>
        </p:sp>
      </p:grpSp>
      <p:pic>
        <p:nvPicPr>
          <p:cNvPr id="17" name="object 17"/>
          <p:cNvPicPr/>
          <p:nvPr/>
        </p:nvPicPr>
        <p:blipFill>
          <a:blip r:embed="rId3" cstate="print"/>
          <a:stretch>
            <a:fillRect/>
          </a:stretch>
        </p:blipFill>
        <p:spPr>
          <a:xfrm>
            <a:off x="13410693" y="8096506"/>
            <a:ext cx="4877306" cy="2190491"/>
          </a:xfrm>
          <a:prstGeom prst="rect">
            <a:avLst/>
          </a:prstGeom>
        </p:spPr>
      </p:pic>
      <p:pic>
        <p:nvPicPr>
          <p:cNvPr id="18" name="object 18"/>
          <p:cNvPicPr/>
          <p:nvPr/>
        </p:nvPicPr>
        <p:blipFill>
          <a:blip r:embed="rId4" cstate="print"/>
          <a:stretch>
            <a:fillRect/>
          </a:stretch>
        </p:blipFill>
        <p:spPr>
          <a:xfrm>
            <a:off x="0" y="0"/>
            <a:ext cx="4395559" cy="1956612"/>
          </a:xfrm>
          <a:prstGeom prst="rect">
            <a:avLst/>
          </a:prstGeom>
        </p:spPr>
      </p:pic>
      <p:sp>
        <p:nvSpPr>
          <p:cNvPr id="19" name="object 19"/>
          <p:cNvSpPr txBox="1">
            <a:spLocks noGrp="1"/>
          </p:cNvSpPr>
          <p:nvPr>
            <p:ph type="title"/>
          </p:nvPr>
        </p:nvSpPr>
        <p:spPr>
          <a:xfrm>
            <a:off x="4162221" y="1190377"/>
            <a:ext cx="9963785" cy="939800"/>
          </a:xfrm>
          <a:prstGeom prst="rect">
            <a:avLst/>
          </a:prstGeom>
        </p:spPr>
        <p:txBody>
          <a:bodyPr vert="horz" wrap="square" lIns="0" tIns="12065" rIns="0" bIns="0" rtlCol="0">
            <a:spAutoFit/>
          </a:bodyPr>
          <a:lstStyle/>
          <a:p>
            <a:pPr marL="12700" algn="ctr">
              <a:lnSpc>
                <a:spcPct val="100000"/>
              </a:lnSpc>
              <a:spcBef>
                <a:spcPts val="95"/>
              </a:spcBef>
            </a:pPr>
            <a:r>
              <a:rPr lang="en-US" sz="6000" dirty="0">
                <a:latin typeface="Tahoma"/>
                <a:cs typeface="Tahoma"/>
              </a:rPr>
              <a:t>AIM</a:t>
            </a:r>
          </a:p>
        </p:txBody>
      </p:sp>
      <p:sp>
        <p:nvSpPr>
          <p:cNvPr id="23" name="TextBox 22">
            <a:extLst>
              <a:ext uri="{FF2B5EF4-FFF2-40B4-BE49-F238E27FC236}">
                <a16:creationId xmlns:a16="http://schemas.microsoft.com/office/drawing/2014/main" id="{730DBDBB-7833-EDD1-64C6-6BE62130E128}"/>
              </a:ext>
            </a:extLst>
          </p:cNvPr>
          <p:cNvSpPr txBox="1"/>
          <p:nvPr/>
        </p:nvSpPr>
        <p:spPr>
          <a:xfrm>
            <a:off x="3423763" y="2569104"/>
            <a:ext cx="11569018" cy="3257174"/>
          </a:xfrm>
          <a:prstGeom prst="rect">
            <a:avLst/>
          </a:prstGeom>
          <a:noFill/>
        </p:spPr>
        <p:txBody>
          <a:bodyPr wrap="square" rtlCol="0">
            <a:spAutoFit/>
          </a:bodyPr>
          <a:lstStyle/>
          <a:p>
            <a:pPr>
              <a:lnSpc>
                <a:spcPct val="150000"/>
              </a:lnSpc>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The main aim of the project is to build a model that guides the person to invest in a particular stock in which is </a:t>
            </a:r>
            <a:r>
              <a:rPr lang="en-US" sz="2800" kern="100" dirty="0">
                <a:latin typeface="Times New Roman" panose="02020603050405020304" pitchFamily="18" charset="0"/>
                <a:ea typeface="Calibri" panose="020F0502020204030204" pitchFamily="34" charset="0"/>
                <a:cs typeface="Times New Roman" panose="02020603050405020304" pitchFamily="18" charset="0"/>
              </a:rPr>
              <a:t>less </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risky. The different machine learning algorithm is used to train the model to give the better result. The model is trained to give the best possible prediction to  the user to maximize the profit.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IN" sz="2800" dirty="0"/>
          </a:p>
        </p:txBody>
      </p:sp>
      <p:pic>
        <p:nvPicPr>
          <p:cNvPr id="25" name="Picture 24">
            <a:extLst>
              <a:ext uri="{FF2B5EF4-FFF2-40B4-BE49-F238E27FC236}">
                <a16:creationId xmlns:a16="http://schemas.microsoft.com/office/drawing/2014/main" id="{AA17A808-9F33-FD4B-AC7F-46174AABCAB1}"/>
              </a:ext>
            </a:extLst>
          </p:cNvPr>
          <p:cNvPicPr>
            <a:picLocks noChangeAspect="1"/>
          </p:cNvPicPr>
          <p:nvPr/>
        </p:nvPicPr>
        <p:blipFill>
          <a:blip r:embed="rId5">
            <a:alphaModFix/>
            <a:duotone>
              <a:prstClr val="black"/>
              <a:schemeClr val="accent3">
                <a:tint val="45000"/>
                <a:satMod val="400000"/>
              </a:schemeClr>
            </a:duotone>
          </a:blip>
          <a:stretch>
            <a:fillRect/>
          </a:stretch>
        </p:blipFill>
        <p:spPr>
          <a:xfrm>
            <a:off x="2225900" y="6026150"/>
            <a:ext cx="13964745" cy="3429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6102" y="9423"/>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a:p>
        </p:txBody>
      </p:sp>
      <p:grpSp>
        <p:nvGrpSpPr>
          <p:cNvPr id="3" name="object 3"/>
          <p:cNvGrpSpPr/>
          <p:nvPr/>
        </p:nvGrpSpPr>
        <p:grpSpPr>
          <a:xfrm>
            <a:off x="0" y="0"/>
            <a:ext cx="6779895" cy="5447030"/>
            <a:chOff x="0" y="0"/>
            <a:chExt cx="6779895" cy="5447030"/>
          </a:xfrm>
        </p:grpSpPr>
        <p:sp>
          <p:nvSpPr>
            <p:cNvPr id="4" name="object 4"/>
            <p:cNvSpPr/>
            <p:nvPr/>
          </p:nvSpPr>
          <p:spPr>
            <a:xfrm>
              <a:off x="0" y="11087"/>
              <a:ext cx="6777355" cy="5435600"/>
            </a:xfrm>
            <a:custGeom>
              <a:avLst/>
              <a:gdLst/>
              <a:ahLst/>
              <a:cxnLst/>
              <a:rect l="l" t="t" r="r" b="b"/>
              <a:pathLst>
                <a:path w="6777355" h="5435600">
                  <a:moveTo>
                    <a:pt x="1910227" y="5308600"/>
                  </a:moveTo>
                  <a:lnTo>
                    <a:pt x="788386" y="5308600"/>
                  </a:lnTo>
                  <a:lnTo>
                    <a:pt x="851712" y="5321300"/>
                  </a:lnTo>
                  <a:lnTo>
                    <a:pt x="930843" y="5321300"/>
                  </a:lnTo>
                  <a:lnTo>
                    <a:pt x="940305" y="5334000"/>
                  </a:lnTo>
                  <a:lnTo>
                    <a:pt x="954717" y="5346700"/>
                  </a:lnTo>
                  <a:lnTo>
                    <a:pt x="957856" y="5372100"/>
                  </a:lnTo>
                  <a:lnTo>
                    <a:pt x="960859" y="5384800"/>
                  </a:lnTo>
                  <a:lnTo>
                    <a:pt x="974863" y="5397500"/>
                  </a:lnTo>
                  <a:lnTo>
                    <a:pt x="991402" y="5410200"/>
                  </a:lnTo>
                  <a:lnTo>
                    <a:pt x="1085024" y="5410200"/>
                  </a:lnTo>
                  <a:lnTo>
                    <a:pt x="1098839" y="5422900"/>
                  </a:lnTo>
                  <a:lnTo>
                    <a:pt x="1125871" y="5422900"/>
                  </a:lnTo>
                  <a:lnTo>
                    <a:pt x="1138752" y="5435600"/>
                  </a:lnTo>
                  <a:lnTo>
                    <a:pt x="1296967" y="5435600"/>
                  </a:lnTo>
                  <a:lnTo>
                    <a:pt x="1483906" y="5384800"/>
                  </a:lnTo>
                  <a:lnTo>
                    <a:pt x="1647249" y="5346700"/>
                  </a:lnTo>
                  <a:lnTo>
                    <a:pt x="1698216" y="5334000"/>
                  </a:lnTo>
                  <a:lnTo>
                    <a:pt x="1827694" y="5334000"/>
                  </a:lnTo>
                  <a:lnTo>
                    <a:pt x="1870714" y="5321300"/>
                  </a:lnTo>
                  <a:lnTo>
                    <a:pt x="1910227" y="5308600"/>
                  </a:lnTo>
                  <a:close/>
                </a:path>
                <a:path w="6777355" h="5435600">
                  <a:moveTo>
                    <a:pt x="3221914" y="0"/>
                  </a:moveTo>
                  <a:lnTo>
                    <a:pt x="0" y="0"/>
                  </a:lnTo>
                  <a:lnTo>
                    <a:pt x="0" y="5384800"/>
                  </a:lnTo>
                  <a:lnTo>
                    <a:pt x="40031" y="5384800"/>
                  </a:lnTo>
                  <a:lnTo>
                    <a:pt x="82073" y="5372100"/>
                  </a:lnTo>
                  <a:lnTo>
                    <a:pt x="114831" y="5372100"/>
                  </a:lnTo>
                  <a:lnTo>
                    <a:pt x="153617" y="5359400"/>
                  </a:lnTo>
                  <a:lnTo>
                    <a:pt x="197604" y="5359400"/>
                  </a:lnTo>
                  <a:lnTo>
                    <a:pt x="245967" y="5346700"/>
                  </a:lnTo>
                  <a:lnTo>
                    <a:pt x="297878" y="5346700"/>
                  </a:lnTo>
                  <a:lnTo>
                    <a:pt x="352511" y="5334000"/>
                  </a:lnTo>
                  <a:lnTo>
                    <a:pt x="466638" y="5334000"/>
                  </a:lnTo>
                  <a:lnTo>
                    <a:pt x="524478" y="5321300"/>
                  </a:lnTo>
                  <a:lnTo>
                    <a:pt x="741732" y="5321300"/>
                  </a:lnTo>
                  <a:lnTo>
                    <a:pt x="788386" y="5308600"/>
                  </a:lnTo>
                  <a:lnTo>
                    <a:pt x="1910227" y="5308600"/>
                  </a:lnTo>
                  <a:lnTo>
                    <a:pt x="1947583" y="5295900"/>
                  </a:lnTo>
                  <a:lnTo>
                    <a:pt x="1980911" y="5270500"/>
                  </a:lnTo>
                  <a:lnTo>
                    <a:pt x="2045686" y="5245100"/>
                  </a:lnTo>
                  <a:lnTo>
                    <a:pt x="2157423" y="5245100"/>
                  </a:lnTo>
                  <a:lnTo>
                    <a:pt x="2165827" y="5219700"/>
                  </a:lnTo>
                  <a:lnTo>
                    <a:pt x="2172206" y="5168900"/>
                  </a:lnTo>
                  <a:lnTo>
                    <a:pt x="2177973" y="5118100"/>
                  </a:lnTo>
                  <a:lnTo>
                    <a:pt x="2184692" y="5054600"/>
                  </a:lnTo>
                  <a:lnTo>
                    <a:pt x="2193906" y="5016500"/>
                  </a:lnTo>
                  <a:lnTo>
                    <a:pt x="2207034" y="4978400"/>
                  </a:lnTo>
                  <a:lnTo>
                    <a:pt x="2225497" y="4965700"/>
                  </a:lnTo>
                  <a:lnTo>
                    <a:pt x="2399845" y="4965700"/>
                  </a:lnTo>
                  <a:lnTo>
                    <a:pt x="2427808" y="4953000"/>
                  </a:lnTo>
                  <a:lnTo>
                    <a:pt x="2440771" y="4927600"/>
                  </a:lnTo>
                  <a:lnTo>
                    <a:pt x="2466693" y="4889500"/>
                  </a:lnTo>
                  <a:lnTo>
                    <a:pt x="2479649" y="4876800"/>
                  </a:lnTo>
                  <a:lnTo>
                    <a:pt x="6777304" y="4876800"/>
                  </a:lnTo>
                  <a:lnTo>
                    <a:pt x="6777304" y="127000"/>
                  </a:lnTo>
                  <a:lnTo>
                    <a:pt x="3963975" y="127000"/>
                  </a:lnTo>
                  <a:lnTo>
                    <a:pt x="3784774" y="88900"/>
                  </a:lnTo>
                  <a:lnTo>
                    <a:pt x="3731797" y="88900"/>
                  </a:lnTo>
                  <a:lnTo>
                    <a:pt x="3688793" y="76200"/>
                  </a:lnTo>
                  <a:lnTo>
                    <a:pt x="3622186" y="76200"/>
                  </a:lnTo>
                  <a:lnTo>
                    <a:pt x="3583071" y="63500"/>
                  </a:lnTo>
                  <a:lnTo>
                    <a:pt x="3500386" y="63500"/>
                  </a:lnTo>
                  <a:lnTo>
                    <a:pt x="3412246" y="38100"/>
                  </a:lnTo>
                  <a:lnTo>
                    <a:pt x="3366310" y="38100"/>
                  </a:lnTo>
                  <a:lnTo>
                    <a:pt x="3221914" y="0"/>
                  </a:lnTo>
                  <a:close/>
                </a:path>
                <a:path w="6777355" h="5435600">
                  <a:moveTo>
                    <a:pt x="2157423" y="5245100"/>
                  </a:moveTo>
                  <a:lnTo>
                    <a:pt x="2109125" y="5245100"/>
                  </a:lnTo>
                  <a:lnTo>
                    <a:pt x="2124886" y="5257800"/>
                  </a:lnTo>
                  <a:lnTo>
                    <a:pt x="2145576" y="5257800"/>
                  </a:lnTo>
                  <a:lnTo>
                    <a:pt x="2157423" y="5245100"/>
                  </a:lnTo>
                  <a:close/>
                </a:path>
                <a:path w="6777355" h="5435600">
                  <a:moveTo>
                    <a:pt x="6777304" y="4876800"/>
                  </a:moveTo>
                  <a:lnTo>
                    <a:pt x="2479649" y="4876800"/>
                  </a:lnTo>
                  <a:lnTo>
                    <a:pt x="2517007" y="4889500"/>
                  </a:lnTo>
                  <a:lnTo>
                    <a:pt x="2593043" y="4940300"/>
                  </a:lnTo>
                  <a:lnTo>
                    <a:pt x="2670676" y="4991100"/>
                  </a:lnTo>
                  <a:lnTo>
                    <a:pt x="2710032" y="5029200"/>
                  </a:lnTo>
                  <a:lnTo>
                    <a:pt x="2749714" y="5054600"/>
                  </a:lnTo>
                  <a:lnTo>
                    <a:pt x="2829962" y="5130800"/>
                  </a:lnTo>
                  <a:lnTo>
                    <a:pt x="2993317" y="5232400"/>
                  </a:lnTo>
                  <a:lnTo>
                    <a:pt x="3076035" y="5257800"/>
                  </a:lnTo>
                  <a:lnTo>
                    <a:pt x="3167964" y="5257800"/>
                  </a:lnTo>
                  <a:lnTo>
                    <a:pt x="3522929" y="5181600"/>
                  </a:lnTo>
                  <a:lnTo>
                    <a:pt x="3539032" y="5181600"/>
                  </a:lnTo>
                  <a:lnTo>
                    <a:pt x="3549346" y="5168900"/>
                  </a:lnTo>
                  <a:lnTo>
                    <a:pt x="4358578" y="5168900"/>
                  </a:lnTo>
                  <a:lnTo>
                    <a:pt x="4374873" y="5156200"/>
                  </a:lnTo>
                  <a:lnTo>
                    <a:pt x="4412254" y="5143500"/>
                  </a:lnTo>
                  <a:lnTo>
                    <a:pt x="4453824" y="5130800"/>
                  </a:lnTo>
                  <a:lnTo>
                    <a:pt x="4498986" y="5118100"/>
                  </a:lnTo>
                  <a:lnTo>
                    <a:pt x="4547141" y="5118100"/>
                  </a:lnTo>
                  <a:lnTo>
                    <a:pt x="4597689" y="5105400"/>
                  </a:lnTo>
                  <a:lnTo>
                    <a:pt x="4703574" y="5105400"/>
                  </a:lnTo>
                  <a:lnTo>
                    <a:pt x="4757712" y="5092700"/>
                  </a:lnTo>
                  <a:lnTo>
                    <a:pt x="6777304" y="5092700"/>
                  </a:lnTo>
                  <a:lnTo>
                    <a:pt x="6777304" y="4876800"/>
                  </a:lnTo>
                  <a:close/>
                </a:path>
                <a:path w="6777355" h="5435600">
                  <a:moveTo>
                    <a:pt x="4280805" y="5219700"/>
                  </a:moveTo>
                  <a:lnTo>
                    <a:pt x="4144125" y="5219700"/>
                  </a:lnTo>
                  <a:lnTo>
                    <a:pt x="4187897" y="5232400"/>
                  </a:lnTo>
                  <a:lnTo>
                    <a:pt x="4256855" y="5232400"/>
                  </a:lnTo>
                  <a:lnTo>
                    <a:pt x="4280805" y="5219700"/>
                  </a:lnTo>
                  <a:close/>
                </a:path>
                <a:path w="6777355" h="5435600">
                  <a:moveTo>
                    <a:pt x="4317436" y="5194300"/>
                  </a:moveTo>
                  <a:lnTo>
                    <a:pt x="3878605" y="5194300"/>
                  </a:lnTo>
                  <a:lnTo>
                    <a:pt x="3934783" y="5207000"/>
                  </a:lnTo>
                  <a:lnTo>
                    <a:pt x="3990368" y="5207000"/>
                  </a:lnTo>
                  <a:lnTo>
                    <a:pt x="4044416" y="5219700"/>
                  </a:lnTo>
                  <a:lnTo>
                    <a:pt x="4305554" y="5219700"/>
                  </a:lnTo>
                  <a:lnTo>
                    <a:pt x="4309673" y="5207000"/>
                  </a:lnTo>
                  <a:lnTo>
                    <a:pt x="4317436" y="5194300"/>
                  </a:lnTo>
                  <a:close/>
                </a:path>
                <a:path w="6777355" h="5435600">
                  <a:moveTo>
                    <a:pt x="4358578" y="5168900"/>
                  </a:moveTo>
                  <a:lnTo>
                    <a:pt x="3561080" y="5168900"/>
                  </a:lnTo>
                  <a:lnTo>
                    <a:pt x="3598400" y="5181600"/>
                  </a:lnTo>
                  <a:lnTo>
                    <a:pt x="3753564" y="5181600"/>
                  </a:lnTo>
                  <a:lnTo>
                    <a:pt x="3814885" y="5194300"/>
                  </a:lnTo>
                  <a:lnTo>
                    <a:pt x="4328440" y="5194300"/>
                  </a:lnTo>
                  <a:lnTo>
                    <a:pt x="4342282" y="5181600"/>
                  </a:lnTo>
                  <a:lnTo>
                    <a:pt x="4358578" y="5168900"/>
                  </a:lnTo>
                  <a:close/>
                </a:path>
                <a:path w="6777355" h="5435600">
                  <a:moveTo>
                    <a:pt x="5518389" y="5130800"/>
                  </a:moveTo>
                  <a:lnTo>
                    <a:pt x="5175363" y="5130800"/>
                  </a:lnTo>
                  <a:lnTo>
                    <a:pt x="5207638" y="5143500"/>
                  </a:lnTo>
                  <a:lnTo>
                    <a:pt x="5237950" y="5143500"/>
                  </a:lnTo>
                  <a:lnTo>
                    <a:pt x="5265803" y="5156200"/>
                  </a:lnTo>
                  <a:lnTo>
                    <a:pt x="5297168" y="5168900"/>
                  </a:lnTo>
                  <a:lnTo>
                    <a:pt x="5331502" y="5181600"/>
                  </a:lnTo>
                  <a:lnTo>
                    <a:pt x="5423180" y="5181600"/>
                  </a:lnTo>
                  <a:lnTo>
                    <a:pt x="5450079" y="5168900"/>
                  </a:lnTo>
                  <a:lnTo>
                    <a:pt x="5500027" y="5143500"/>
                  </a:lnTo>
                  <a:lnTo>
                    <a:pt x="5518389" y="5130800"/>
                  </a:lnTo>
                  <a:close/>
                </a:path>
                <a:path w="6777355" h="5435600">
                  <a:moveTo>
                    <a:pt x="6777304" y="5092700"/>
                  </a:moveTo>
                  <a:lnTo>
                    <a:pt x="4757712" y="5092700"/>
                  </a:lnTo>
                  <a:lnTo>
                    <a:pt x="4828331" y="5105400"/>
                  </a:lnTo>
                  <a:lnTo>
                    <a:pt x="4964093" y="5105400"/>
                  </a:lnTo>
                  <a:lnTo>
                    <a:pt x="5026496" y="5118100"/>
                  </a:lnTo>
                  <a:lnTo>
                    <a:pt x="5083422" y="5118100"/>
                  </a:lnTo>
                  <a:lnTo>
                    <a:pt x="5133501" y="5130800"/>
                  </a:lnTo>
                  <a:lnTo>
                    <a:pt x="5724119" y="5130800"/>
                  </a:lnTo>
                  <a:lnTo>
                    <a:pt x="5781344" y="5143500"/>
                  </a:lnTo>
                  <a:lnTo>
                    <a:pt x="5822155" y="5156200"/>
                  </a:lnTo>
                  <a:lnTo>
                    <a:pt x="6003304" y="5156200"/>
                  </a:lnTo>
                  <a:lnTo>
                    <a:pt x="6035347" y="5168900"/>
                  </a:lnTo>
                  <a:lnTo>
                    <a:pt x="6063069" y="5181600"/>
                  </a:lnTo>
                  <a:lnTo>
                    <a:pt x="6084285" y="5181600"/>
                  </a:lnTo>
                  <a:lnTo>
                    <a:pt x="6124808" y="5168900"/>
                  </a:lnTo>
                  <a:lnTo>
                    <a:pt x="6748588" y="5168900"/>
                  </a:lnTo>
                  <a:lnTo>
                    <a:pt x="6762506" y="5156200"/>
                  </a:lnTo>
                  <a:lnTo>
                    <a:pt x="6777304" y="5143500"/>
                  </a:lnTo>
                  <a:lnTo>
                    <a:pt x="6777304" y="5092700"/>
                  </a:lnTo>
                  <a:close/>
                </a:path>
                <a:path w="6777355" h="5435600">
                  <a:moveTo>
                    <a:pt x="6711785" y="5168900"/>
                  </a:moveTo>
                  <a:lnTo>
                    <a:pt x="6511306" y="5168900"/>
                  </a:lnTo>
                  <a:lnTo>
                    <a:pt x="6561299" y="5181600"/>
                  </a:lnTo>
                  <a:lnTo>
                    <a:pt x="6700646" y="5181600"/>
                  </a:lnTo>
                  <a:lnTo>
                    <a:pt x="6711785" y="5168900"/>
                  </a:lnTo>
                  <a:close/>
                </a:path>
                <a:path w="6777355" h="5435600">
                  <a:moveTo>
                    <a:pt x="6748588" y="5168900"/>
                  </a:moveTo>
                  <a:lnTo>
                    <a:pt x="6711785" y="5168900"/>
                  </a:lnTo>
                  <a:lnTo>
                    <a:pt x="6714655" y="5181600"/>
                  </a:lnTo>
                  <a:lnTo>
                    <a:pt x="6735886" y="5181600"/>
                  </a:lnTo>
                  <a:lnTo>
                    <a:pt x="6748588" y="5168900"/>
                  </a:lnTo>
                  <a:close/>
                </a:path>
                <a:path w="6777355" h="5435600">
                  <a:moveTo>
                    <a:pt x="2367694" y="4965700"/>
                  </a:moveTo>
                  <a:lnTo>
                    <a:pt x="2229091" y="4965700"/>
                  </a:lnTo>
                  <a:lnTo>
                    <a:pt x="2245540" y="4978400"/>
                  </a:lnTo>
                  <a:lnTo>
                    <a:pt x="2332841" y="4978400"/>
                  </a:lnTo>
                  <a:lnTo>
                    <a:pt x="2367694" y="4965700"/>
                  </a:lnTo>
                  <a:close/>
                </a:path>
                <a:path w="6777355" h="5435600">
                  <a:moveTo>
                    <a:pt x="6777304" y="0"/>
                  </a:moveTo>
                  <a:lnTo>
                    <a:pt x="4571284" y="0"/>
                  </a:lnTo>
                  <a:lnTo>
                    <a:pt x="4530020" y="25400"/>
                  </a:lnTo>
                  <a:lnTo>
                    <a:pt x="4480383" y="50800"/>
                  </a:lnTo>
                  <a:lnTo>
                    <a:pt x="4425073" y="63500"/>
                  </a:lnTo>
                  <a:lnTo>
                    <a:pt x="4394197" y="63500"/>
                  </a:lnTo>
                  <a:lnTo>
                    <a:pt x="4363250" y="76200"/>
                  </a:lnTo>
                  <a:lnTo>
                    <a:pt x="4334055" y="76200"/>
                  </a:lnTo>
                  <a:lnTo>
                    <a:pt x="4308437" y="88900"/>
                  </a:lnTo>
                  <a:lnTo>
                    <a:pt x="4269012" y="101600"/>
                  </a:lnTo>
                  <a:lnTo>
                    <a:pt x="4224748" y="101600"/>
                  </a:lnTo>
                  <a:lnTo>
                    <a:pt x="4179099" y="114300"/>
                  </a:lnTo>
                  <a:lnTo>
                    <a:pt x="4135523" y="114300"/>
                  </a:lnTo>
                  <a:lnTo>
                    <a:pt x="4097477" y="127000"/>
                  </a:lnTo>
                  <a:lnTo>
                    <a:pt x="6777304" y="127000"/>
                  </a:lnTo>
                  <a:lnTo>
                    <a:pt x="6777304" y="0"/>
                  </a:lnTo>
                  <a:close/>
                </a:path>
              </a:pathLst>
            </a:custGeom>
            <a:solidFill>
              <a:srgbClr val="FFFFFF"/>
            </a:solidFill>
          </p:spPr>
          <p:txBody>
            <a:bodyPr wrap="square" lIns="0" tIns="0" rIns="0" bIns="0" rtlCol="0"/>
            <a:lstStyle/>
            <a:p>
              <a:endParaRPr/>
            </a:p>
          </p:txBody>
        </p:sp>
        <p:sp>
          <p:nvSpPr>
            <p:cNvPr id="5" name="object 5"/>
            <p:cNvSpPr/>
            <p:nvPr/>
          </p:nvSpPr>
          <p:spPr>
            <a:xfrm>
              <a:off x="0" y="0"/>
              <a:ext cx="6777355" cy="5429885"/>
            </a:xfrm>
            <a:custGeom>
              <a:avLst/>
              <a:gdLst/>
              <a:ahLst/>
              <a:cxnLst/>
              <a:rect l="l" t="t" r="r" b="b"/>
              <a:pathLst>
                <a:path w="6777355" h="5429885">
                  <a:moveTo>
                    <a:pt x="1450313" y="5244362"/>
                  </a:moveTo>
                  <a:lnTo>
                    <a:pt x="872623" y="5244362"/>
                  </a:lnTo>
                  <a:lnTo>
                    <a:pt x="900413" y="5245970"/>
                  </a:lnTo>
                  <a:lnTo>
                    <a:pt x="922666" y="5250750"/>
                  </a:lnTo>
                  <a:lnTo>
                    <a:pt x="936818" y="5258635"/>
                  </a:lnTo>
                  <a:lnTo>
                    <a:pt x="940305" y="5269559"/>
                  </a:lnTo>
                  <a:lnTo>
                    <a:pt x="964403" y="5271676"/>
                  </a:lnTo>
                  <a:lnTo>
                    <a:pt x="988905" y="5273523"/>
                  </a:lnTo>
                  <a:lnTo>
                    <a:pt x="1013408" y="5274829"/>
                  </a:lnTo>
                  <a:lnTo>
                    <a:pt x="1037506" y="5275325"/>
                  </a:lnTo>
                  <a:lnTo>
                    <a:pt x="1063096" y="5299780"/>
                  </a:lnTo>
                  <a:lnTo>
                    <a:pt x="1067191" y="5329282"/>
                  </a:lnTo>
                  <a:lnTo>
                    <a:pt x="1063891" y="5360235"/>
                  </a:lnTo>
                  <a:lnTo>
                    <a:pt x="1067296" y="5389045"/>
                  </a:lnTo>
                  <a:lnTo>
                    <a:pt x="1102685" y="5417599"/>
                  </a:lnTo>
                  <a:lnTo>
                    <a:pt x="1139746" y="5425807"/>
                  </a:lnTo>
                  <a:lnTo>
                    <a:pt x="1148382" y="5425807"/>
                  </a:lnTo>
                  <a:lnTo>
                    <a:pt x="1154141" y="5429401"/>
                  </a:lnTo>
                  <a:lnTo>
                    <a:pt x="1159902" y="5429401"/>
                  </a:lnTo>
                  <a:lnTo>
                    <a:pt x="1201448" y="5423124"/>
                  </a:lnTo>
                  <a:lnTo>
                    <a:pt x="1243875" y="5405828"/>
                  </a:lnTo>
                  <a:lnTo>
                    <a:pt x="1286982" y="5379811"/>
                  </a:lnTo>
                  <a:lnTo>
                    <a:pt x="1330569" y="5347374"/>
                  </a:lnTo>
                  <a:lnTo>
                    <a:pt x="1374437" y="5310818"/>
                  </a:lnTo>
                  <a:lnTo>
                    <a:pt x="1450313" y="5244362"/>
                  </a:lnTo>
                  <a:close/>
                </a:path>
                <a:path w="6777355" h="5429885">
                  <a:moveTo>
                    <a:pt x="0" y="4902162"/>
                  </a:moveTo>
                  <a:lnTo>
                    <a:pt x="0" y="5311528"/>
                  </a:lnTo>
                  <a:lnTo>
                    <a:pt x="10795" y="5312041"/>
                  </a:lnTo>
                  <a:lnTo>
                    <a:pt x="63139" y="5309003"/>
                  </a:lnTo>
                  <a:lnTo>
                    <a:pt x="135864" y="5296563"/>
                  </a:lnTo>
                  <a:lnTo>
                    <a:pt x="188584" y="5289168"/>
                  </a:lnTo>
                  <a:lnTo>
                    <a:pt x="240545" y="5284397"/>
                  </a:lnTo>
                  <a:lnTo>
                    <a:pt x="292057" y="5281839"/>
                  </a:lnTo>
                  <a:lnTo>
                    <a:pt x="343430" y="5281078"/>
                  </a:lnTo>
                  <a:lnTo>
                    <a:pt x="700508" y="5281078"/>
                  </a:lnTo>
                  <a:lnTo>
                    <a:pt x="725763" y="5269399"/>
                  </a:lnTo>
                  <a:lnTo>
                    <a:pt x="773796" y="5255812"/>
                  </a:lnTo>
                  <a:lnTo>
                    <a:pt x="824696" y="5247305"/>
                  </a:lnTo>
                  <a:lnTo>
                    <a:pt x="872623" y="5244362"/>
                  </a:lnTo>
                  <a:lnTo>
                    <a:pt x="1450313" y="5244362"/>
                  </a:lnTo>
                  <a:lnTo>
                    <a:pt x="1462811" y="5233370"/>
                  </a:lnTo>
                  <a:lnTo>
                    <a:pt x="1507396" y="5196738"/>
                  </a:lnTo>
                  <a:lnTo>
                    <a:pt x="1551941" y="5164625"/>
                  </a:lnTo>
                  <a:lnTo>
                    <a:pt x="1596246" y="5139113"/>
                  </a:lnTo>
                  <a:lnTo>
                    <a:pt x="1640110" y="5122280"/>
                  </a:lnTo>
                  <a:lnTo>
                    <a:pt x="1683334" y="5116207"/>
                  </a:lnTo>
                  <a:lnTo>
                    <a:pt x="2170852" y="5116207"/>
                  </a:lnTo>
                  <a:lnTo>
                    <a:pt x="2172981" y="5101819"/>
                  </a:lnTo>
                  <a:lnTo>
                    <a:pt x="2177973" y="5047804"/>
                  </a:lnTo>
                  <a:lnTo>
                    <a:pt x="2184627" y="5001142"/>
                  </a:lnTo>
                  <a:lnTo>
                    <a:pt x="2192289" y="4958528"/>
                  </a:lnTo>
                  <a:lnTo>
                    <a:pt x="2214702" y="4905971"/>
                  </a:lnTo>
                  <a:lnTo>
                    <a:pt x="0" y="4902162"/>
                  </a:lnTo>
                  <a:close/>
                </a:path>
                <a:path w="6777355" h="5429885">
                  <a:moveTo>
                    <a:pt x="700508" y="5281078"/>
                  </a:moveTo>
                  <a:lnTo>
                    <a:pt x="343430" y="5281078"/>
                  </a:lnTo>
                  <a:lnTo>
                    <a:pt x="395803" y="5282012"/>
                  </a:lnTo>
                  <a:lnTo>
                    <a:pt x="448015" y="5284707"/>
                  </a:lnTo>
                  <a:lnTo>
                    <a:pt x="500388" y="5289003"/>
                  </a:lnTo>
                  <a:lnTo>
                    <a:pt x="553240" y="5294737"/>
                  </a:lnTo>
                  <a:lnTo>
                    <a:pt x="606892" y="5301751"/>
                  </a:lnTo>
                  <a:lnTo>
                    <a:pt x="661664" y="5309882"/>
                  </a:lnTo>
                  <a:lnTo>
                    <a:pt x="686439" y="5287584"/>
                  </a:lnTo>
                  <a:lnTo>
                    <a:pt x="700508" y="5281078"/>
                  </a:lnTo>
                  <a:close/>
                </a:path>
                <a:path w="6777355" h="5429885">
                  <a:moveTo>
                    <a:pt x="2170852" y="5116207"/>
                  </a:moveTo>
                  <a:lnTo>
                    <a:pt x="1688376" y="5116207"/>
                  </a:lnTo>
                  <a:lnTo>
                    <a:pt x="1799910" y="5120705"/>
                  </a:lnTo>
                  <a:lnTo>
                    <a:pt x="1853787" y="5124182"/>
                  </a:lnTo>
                  <a:lnTo>
                    <a:pt x="1906207" y="5129135"/>
                  </a:lnTo>
                  <a:lnTo>
                    <a:pt x="1957021" y="5136055"/>
                  </a:lnTo>
                  <a:lnTo>
                    <a:pt x="2006081" y="5145433"/>
                  </a:lnTo>
                  <a:lnTo>
                    <a:pt x="2053239" y="5157763"/>
                  </a:lnTo>
                  <a:lnTo>
                    <a:pt x="2098347" y="5173537"/>
                  </a:lnTo>
                  <a:lnTo>
                    <a:pt x="2141258" y="5193245"/>
                  </a:lnTo>
                  <a:lnTo>
                    <a:pt x="2143417" y="5193245"/>
                  </a:lnTo>
                  <a:lnTo>
                    <a:pt x="2156510" y="5180950"/>
                  </a:lnTo>
                  <a:lnTo>
                    <a:pt x="2166096" y="5148338"/>
                  </a:lnTo>
                  <a:lnTo>
                    <a:pt x="2170852" y="5116207"/>
                  </a:lnTo>
                  <a:close/>
                </a:path>
                <a:path w="6777355" h="5429885">
                  <a:moveTo>
                    <a:pt x="2861916" y="0"/>
                  </a:moveTo>
                  <a:lnTo>
                    <a:pt x="0" y="0"/>
                  </a:lnTo>
                  <a:lnTo>
                    <a:pt x="0" y="326391"/>
                  </a:lnTo>
                  <a:lnTo>
                    <a:pt x="3204653" y="331899"/>
                  </a:lnTo>
                  <a:lnTo>
                    <a:pt x="6777304" y="326859"/>
                  </a:lnTo>
                  <a:lnTo>
                    <a:pt x="6777304" y="318223"/>
                  </a:lnTo>
                  <a:lnTo>
                    <a:pt x="4177398" y="318223"/>
                  </a:lnTo>
                  <a:lnTo>
                    <a:pt x="4126860" y="316946"/>
                  </a:lnTo>
                  <a:lnTo>
                    <a:pt x="4070378" y="313655"/>
                  </a:lnTo>
                  <a:lnTo>
                    <a:pt x="3861829" y="296461"/>
                  </a:lnTo>
                  <a:lnTo>
                    <a:pt x="3833241" y="295185"/>
                  </a:lnTo>
                  <a:lnTo>
                    <a:pt x="3766861" y="289233"/>
                  </a:lnTo>
                  <a:lnTo>
                    <a:pt x="3694592" y="277768"/>
                  </a:lnTo>
                  <a:lnTo>
                    <a:pt x="3656399" y="270104"/>
                  </a:lnTo>
                  <a:lnTo>
                    <a:pt x="3616912" y="261225"/>
                  </a:lnTo>
                  <a:lnTo>
                    <a:pt x="3576193" y="251187"/>
                  </a:lnTo>
                  <a:lnTo>
                    <a:pt x="3534300" y="240043"/>
                  </a:lnTo>
                  <a:lnTo>
                    <a:pt x="3491293" y="227847"/>
                  </a:lnTo>
                  <a:lnTo>
                    <a:pt x="3447232" y="214655"/>
                  </a:lnTo>
                  <a:lnTo>
                    <a:pt x="3402178" y="200521"/>
                  </a:lnTo>
                  <a:lnTo>
                    <a:pt x="3356189" y="185499"/>
                  </a:lnTo>
                  <a:lnTo>
                    <a:pt x="3309326" y="169644"/>
                  </a:lnTo>
                  <a:lnTo>
                    <a:pt x="3213215" y="135653"/>
                  </a:lnTo>
                  <a:lnTo>
                    <a:pt x="3114324" y="98984"/>
                  </a:lnTo>
                  <a:lnTo>
                    <a:pt x="2961820" y="39913"/>
                  </a:lnTo>
                  <a:lnTo>
                    <a:pt x="2861916" y="0"/>
                  </a:lnTo>
                  <a:close/>
                </a:path>
                <a:path w="6777355" h="5429885">
                  <a:moveTo>
                    <a:pt x="4638192" y="73417"/>
                  </a:moveTo>
                  <a:lnTo>
                    <a:pt x="4608508" y="103590"/>
                  </a:lnTo>
                  <a:lnTo>
                    <a:pt x="4568090" y="129578"/>
                  </a:lnTo>
                  <a:lnTo>
                    <a:pt x="4518625" y="150168"/>
                  </a:lnTo>
                  <a:lnTo>
                    <a:pt x="4461802" y="164146"/>
                  </a:lnTo>
                  <a:lnTo>
                    <a:pt x="4401680" y="174943"/>
                  </a:lnTo>
                  <a:lnTo>
                    <a:pt x="4373305" y="181150"/>
                  </a:lnTo>
                  <a:lnTo>
                    <a:pt x="4348035" y="190054"/>
                  </a:lnTo>
                  <a:lnTo>
                    <a:pt x="4314534" y="216126"/>
                  </a:lnTo>
                  <a:lnTo>
                    <a:pt x="4297637" y="248471"/>
                  </a:lnTo>
                  <a:lnTo>
                    <a:pt x="4281818" y="281487"/>
                  </a:lnTo>
                  <a:lnTo>
                    <a:pt x="4251553" y="309574"/>
                  </a:lnTo>
                  <a:lnTo>
                    <a:pt x="4240270" y="313358"/>
                  </a:lnTo>
                  <a:lnTo>
                    <a:pt x="4223924" y="316060"/>
                  </a:lnTo>
                  <a:lnTo>
                    <a:pt x="4202854" y="317682"/>
                  </a:lnTo>
                  <a:lnTo>
                    <a:pt x="4177398" y="318223"/>
                  </a:lnTo>
                  <a:lnTo>
                    <a:pt x="6777304" y="318223"/>
                  </a:lnTo>
                  <a:lnTo>
                    <a:pt x="6777304" y="93585"/>
                  </a:lnTo>
                  <a:lnTo>
                    <a:pt x="4890909" y="93585"/>
                  </a:lnTo>
                  <a:lnTo>
                    <a:pt x="4638192" y="73417"/>
                  </a:lnTo>
                  <a:close/>
                </a:path>
                <a:path w="6777355" h="5429885">
                  <a:moveTo>
                    <a:pt x="6777304" y="0"/>
                  </a:moveTo>
                  <a:lnTo>
                    <a:pt x="5072548" y="0"/>
                  </a:lnTo>
                  <a:lnTo>
                    <a:pt x="5068912" y="3700"/>
                  </a:lnTo>
                  <a:lnTo>
                    <a:pt x="5027868" y="37757"/>
                  </a:lnTo>
                  <a:lnTo>
                    <a:pt x="4984470" y="65087"/>
                  </a:lnTo>
                  <a:lnTo>
                    <a:pt x="4938792" y="84194"/>
                  </a:lnTo>
                  <a:lnTo>
                    <a:pt x="4890909" y="93585"/>
                  </a:lnTo>
                  <a:lnTo>
                    <a:pt x="6777304" y="93585"/>
                  </a:lnTo>
                  <a:lnTo>
                    <a:pt x="6777304" y="0"/>
                  </a:lnTo>
                  <a:close/>
                </a:path>
                <a:path w="6777355" h="5429885">
                  <a:moveTo>
                    <a:pt x="0" y="350652"/>
                  </a:moveTo>
                  <a:lnTo>
                    <a:pt x="0" y="895439"/>
                  </a:lnTo>
                  <a:lnTo>
                    <a:pt x="3102600" y="900694"/>
                  </a:lnTo>
                  <a:lnTo>
                    <a:pt x="6777304" y="892771"/>
                  </a:lnTo>
                  <a:lnTo>
                    <a:pt x="6777304" y="354923"/>
                  </a:lnTo>
                  <a:lnTo>
                    <a:pt x="3306807" y="354923"/>
                  </a:lnTo>
                  <a:lnTo>
                    <a:pt x="0" y="350652"/>
                  </a:lnTo>
                  <a:close/>
                </a:path>
                <a:path w="6777355" h="5429885">
                  <a:moveTo>
                    <a:pt x="6777304" y="349172"/>
                  </a:moveTo>
                  <a:lnTo>
                    <a:pt x="3306807" y="354923"/>
                  </a:lnTo>
                  <a:lnTo>
                    <a:pt x="6777304" y="354923"/>
                  </a:lnTo>
                  <a:lnTo>
                    <a:pt x="6777304" y="349172"/>
                  </a:lnTo>
                  <a:close/>
                </a:path>
                <a:path w="6777355" h="5429885">
                  <a:moveTo>
                    <a:pt x="0" y="919447"/>
                  </a:moveTo>
                  <a:lnTo>
                    <a:pt x="0" y="1464283"/>
                  </a:lnTo>
                  <a:lnTo>
                    <a:pt x="3102600" y="1470200"/>
                  </a:lnTo>
                  <a:lnTo>
                    <a:pt x="6777304" y="1461553"/>
                  </a:lnTo>
                  <a:lnTo>
                    <a:pt x="6777304" y="923718"/>
                  </a:lnTo>
                  <a:lnTo>
                    <a:pt x="3306807" y="923718"/>
                  </a:lnTo>
                  <a:lnTo>
                    <a:pt x="0" y="919447"/>
                  </a:lnTo>
                  <a:close/>
                </a:path>
                <a:path w="6777355" h="5429885">
                  <a:moveTo>
                    <a:pt x="6777304" y="917967"/>
                  </a:moveTo>
                  <a:lnTo>
                    <a:pt x="3306807" y="923718"/>
                  </a:lnTo>
                  <a:lnTo>
                    <a:pt x="6777304" y="923718"/>
                  </a:lnTo>
                  <a:lnTo>
                    <a:pt x="6777304" y="917967"/>
                  </a:lnTo>
                  <a:close/>
                </a:path>
                <a:path w="6777355" h="5429885">
                  <a:moveTo>
                    <a:pt x="0" y="1488236"/>
                  </a:moveTo>
                  <a:lnTo>
                    <a:pt x="0" y="2033077"/>
                  </a:lnTo>
                  <a:lnTo>
                    <a:pt x="3102600" y="2038982"/>
                  </a:lnTo>
                  <a:lnTo>
                    <a:pt x="6777304" y="2030348"/>
                  </a:lnTo>
                  <a:lnTo>
                    <a:pt x="6777304" y="1492500"/>
                  </a:lnTo>
                  <a:lnTo>
                    <a:pt x="3306807" y="1492500"/>
                  </a:lnTo>
                  <a:lnTo>
                    <a:pt x="0" y="1488236"/>
                  </a:lnTo>
                  <a:close/>
                </a:path>
                <a:path w="6777355" h="5429885">
                  <a:moveTo>
                    <a:pt x="6777304" y="1486762"/>
                  </a:moveTo>
                  <a:lnTo>
                    <a:pt x="3306807" y="1492500"/>
                  </a:lnTo>
                  <a:lnTo>
                    <a:pt x="6777304" y="1492500"/>
                  </a:lnTo>
                  <a:lnTo>
                    <a:pt x="6777304" y="1486762"/>
                  </a:lnTo>
                  <a:close/>
                </a:path>
                <a:path w="6777355" h="5429885">
                  <a:moveTo>
                    <a:pt x="0" y="2057024"/>
                  </a:moveTo>
                  <a:lnTo>
                    <a:pt x="0" y="2601860"/>
                  </a:lnTo>
                  <a:lnTo>
                    <a:pt x="3102600" y="2607777"/>
                  </a:lnTo>
                  <a:lnTo>
                    <a:pt x="6777304" y="2599130"/>
                  </a:lnTo>
                  <a:lnTo>
                    <a:pt x="6777304" y="2061295"/>
                  </a:lnTo>
                  <a:lnTo>
                    <a:pt x="3306807" y="2061295"/>
                  </a:lnTo>
                  <a:lnTo>
                    <a:pt x="0" y="2057024"/>
                  </a:lnTo>
                  <a:close/>
                </a:path>
                <a:path w="6777355" h="5429885">
                  <a:moveTo>
                    <a:pt x="6777304" y="2055545"/>
                  </a:moveTo>
                  <a:lnTo>
                    <a:pt x="3306807" y="2061295"/>
                  </a:lnTo>
                  <a:lnTo>
                    <a:pt x="6777304" y="2061295"/>
                  </a:lnTo>
                  <a:lnTo>
                    <a:pt x="6777304" y="2055545"/>
                  </a:lnTo>
                  <a:close/>
                </a:path>
                <a:path w="6777355" h="5429885">
                  <a:moveTo>
                    <a:pt x="0" y="2625813"/>
                  </a:moveTo>
                  <a:lnTo>
                    <a:pt x="0" y="3170654"/>
                  </a:lnTo>
                  <a:lnTo>
                    <a:pt x="3102600" y="3176559"/>
                  </a:lnTo>
                  <a:lnTo>
                    <a:pt x="6777304" y="3167925"/>
                  </a:lnTo>
                  <a:lnTo>
                    <a:pt x="6777304" y="2630077"/>
                  </a:lnTo>
                  <a:lnTo>
                    <a:pt x="3306807" y="2630077"/>
                  </a:lnTo>
                  <a:lnTo>
                    <a:pt x="0" y="2625813"/>
                  </a:lnTo>
                  <a:close/>
                </a:path>
                <a:path w="6777355" h="5429885">
                  <a:moveTo>
                    <a:pt x="6777304" y="2624339"/>
                  </a:moveTo>
                  <a:lnTo>
                    <a:pt x="3306807" y="2630077"/>
                  </a:lnTo>
                  <a:lnTo>
                    <a:pt x="6777304" y="2630077"/>
                  </a:lnTo>
                  <a:lnTo>
                    <a:pt x="6777304" y="2624339"/>
                  </a:lnTo>
                  <a:close/>
                </a:path>
                <a:path w="6777355" h="5429885">
                  <a:moveTo>
                    <a:pt x="0" y="3195011"/>
                  </a:moveTo>
                  <a:lnTo>
                    <a:pt x="0" y="3739444"/>
                  </a:lnTo>
                  <a:lnTo>
                    <a:pt x="3102600" y="3745354"/>
                  </a:lnTo>
                  <a:lnTo>
                    <a:pt x="6777304" y="3736720"/>
                  </a:lnTo>
                  <a:lnTo>
                    <a:pt x="6777304" y="3198886"/>
                  </a:lnTo>
                  <a:lnTo>
                    <a:pt x="3204653" y="3198886"/>
                  </a:lnTo>
                  <a:lnTo>
                    <a:pt x="0" y="3195011"/>
                  </a:lnTo>
                  <a:close/>
                </a:path>
                <a:path w="6777355" h="5429885">
                  <a:moveTo>
                    <a:pt x="6777304" y="3193846"/>
                  </a:moveTo>
                  <a:lnTo>
                    <a:pt x="3204653" y="3198886"/>
                  </a:lnTo>
                  <a:lnTo>
                    <a:pt x="6777304" y="3198886"/>
                  </a:lnTo>
                  <a:lnTo>
                    <a:pt x="6777304" y="3193846"/>
                  </a:lnTo>
                  <a:close/>
                </a:path>
                <a:path w="6777355" h="5429885">
                  <a:moveTo>
                    <a:pt x="0" y="3764057"/>
                  </a:moveTo>
                  <a:lnTo>
                    <a:pt x="0" y="4308231"/>
                  </a:lnTo>
                  <a:lnTo>
                    <a:pt x="3102600" y="4314136"/>
                  </a:lnTo>
                  <a:lnTo>
                    <a:pt x="6777304" y="4305502"/>
                  </a:lnTo>
                  <a:lnTo>
                    <a:pt x="6777304" y="3767669"/>
                  </a:lnTo>
                  <a:lnTo>
                    <a:pt x="3102600" y="3767669"/>
                  </a:lnTo>
                  <a:lnTo>
                    <a:pt x="0" y="3764057"/>
                  </a:lnTo>
                  <a:close/>
                </a:path>
                <a:path w="6777355" h="5429885">
                  <a:moveTo>
                    <a:pt x="6777304" y="3762640"/>
                  </a:moveTo>
                  <a:lnTo>
                    <a:pt x="3102600" y="3767669"/>
                  </a:lnTo>
                  <a:lnTo>
                    <a:pt x="6777304" y="3767669"/>
                  </a:lnTo>
                  <a:lnTo>
                    <a:pt x="6777304" y="3762640"/>
                  </a:lnTo>
                  <a:close/>
                </a:path>
                <a:path w="6777355" h="5429885">
                  <a:moveTo>
                    <a:pt x="0" y="4332902"/>
                  </a:moveTo>
                  <a:lnTo>
                    <a:pt x="0" y="4877278"/>
                  </a:lnTo>
                  <a:lnTo>
                    <a:pt x="2427808" y="4882933"/>
                  </a:lnTo>
                  <a:lnTo>
                    <a:pt x="2427850" y="4879992"/>
                  </a:lnTo>
                  <a:lnTo>
                    <a:pt x="2440771" y="4862389"/>
                  </a:lnTo>
                  <a:lnTo>
                    <a:pt x="2453733" y="4844053"/>
                  </a:lnTo>
                  <a:lnTo>
                    <a:pt x="2466693" y="4825177"/>
                  </a:lnTo>
                  <a:lnTo>
                    <a:pt x="2479649" y="4805895"/>
                  </a:lnTo>
                  <a:lnTo>
                    <a:pt x="6777304" y="4805895"/>
                  </a:lnTo>
                  <a:lnTo>
                    <a:pt x="6777304" y="4337173"/>
                  </a:lnTo>
                  <a:lnTo>
                    <a:pt x="3306807" y="4337173"/>
                  </a:lnTo>
                  <a:lnTo>
                    <a:pt x="0" y="4332902"/>
                  </a:lnTo>
                  <a:close/>
                </a:path>
                <a:path w="6777355" h="5429885">
                  <a:moveTo>
                    <a:pt x="6777304" y="4805895"/>
                  </a:moveTo>
                  <a:lnTo>
                    <a:pt x="2479649" y="4805895"/>
                  </a:lnTo>
                  <a:lnTo>
                    <a:pt x="2517987" y="4822086"/>
                  </a:lnTo>
                  <a:lnTo>
                    <a:pt x="2556327" y="4840366"/>
                  </a:lnTo>
                  <a:lnTo>
                    <a:pt x="2594669" y="4860669"/>
                  </a:lnTo>
                  <a:lnTo>
                    <a:pt x="2633014" y="4882933"/>
                  </a:lnTo>
                  <a:lnTo>
                    <a:pt x="3153575" y="4882933"/>
                  </a:lnTo>
                  <a:lnTo>
                    <a:pt x="4769231" y="4880050"/>
                  </a:lnTo>
                  <a:lnTo>
                    <a:pt x="4789773" y="4864594"/>
                  </a:lnTo>
                  <a:lnTo>
                    <a:pt x="4808831" y="4853053"/>
                  </a:lnTo>
                  <a:lnTo>
                    <a:pt x="4825729" y="4845831"/>
                  </a:lnTo>
                  <a:lnTo>
                    <a:pt x="4839792" y="4843334"/>
                  </a:lnTo>
                  <a:lnTo>
                    <a:pt x="6777304" y="4843334"/>
                  </a:lnTo>
                  <a:lnTo>
                    <a:pt x="6777304" y="4805895"/>
                  </a:lnTo>
                  <a:close/>
                </a:path>
                <a:path w="6777355" h="5429885">
                  <a:moveTo>
                    <a:pt x="6777304" y="4843334"/>
                  </a:moveTo>
                  <a:lnTo>
                    <a:pt x="4842675" y="4843334"/>
                  </a:lnTo>
                  <a:lnTo>
                    <a:pt x="4858579" y="4847453"/>
                  </a:lnTo>
                  <a:lnTo>
                    <a:pt x="4879751" y="4855215"/>
                  </a:lnTo>
                  <a:lnTo>
                    <a:pt x="4905245" y="4866216"/>
                  </a:lnTo>
                  <a:lnTo>
                    <a:pt x="4934115" y="4880050"/>
                  </a:lnTo>
                  <a:lnTo>
                    <a:pt x="6777304" y="4874297"/>
                  </a:lnTo>
                  <a:lnTo>
                    <a:pt x="6777304" y="4843334"/>
                  </a:lnTo>
                  <a:close/>
                </a:path>
                <a:path w="6777355" h="5429885">
                  <a:moveTo>
                    <a:pt x="6777304" y="4331423"/>
                  </a:moveTo>
                  <a:lnTo>
                    <a:pt x="3306807" y="4337173"/>
                  </a:lnTo>
                  <a:lnTo>
                    <a:pt x="6777304" y="4337173"/>
                  </a:lnTo>
                  <a:lnTo>
                    <a:pt x="6777304" y="4331423"/>
                  </a:lnTo>
                  <a:close/>
                </a:path>
                <a:path w="6777355" h="5429885">
                  <a:moveTo>
                    <a:pt x="6495660" y="5110441"/>
                  </a:moveTo>
                  <a:lnTo>
                    <a:pt x="6083223" y="5110441"/>
                  </a:lnTo>
                  <a:lnTo>
                    <a:pt x="6097287" y="5113896"/>
                  </a:lnTo>
                  <a:lnTo>
                    <a:pt x="6114184" y="5122955"/>
                  </a:lnTo>
                  <a:lnTo>
                    <a:pt x="6133242" y="5135660"/>
                  </a:lnTo>
                  <a:lnTo>
                    <a:pt x="6162919" y="5156484"/>
                  </a:lnTo>
                  <a:lnTo>
                    <a:pt x="6172865" y="5162647"/>
                  </a:lnTo>
                  <a:lnTo>
                    <a:pt x="6183351" y="5168272"/>
                  </a:lnTo>
                  <a:lnTo>
                    <a:pt x="6194107" y="5173090"/>
                  </a:lnTo>
                  <a:lnTo>
                    <a:pt x="6206650" y="5178983"/>
                  </a:lnTo>
                  <a:lnTo>
                    <a:pt x="6219394" y="5183529"/>
                  </a:lnTo>
                  <a:lnTo>
                    <a:pt x="6232274" y="5186456"/>
                  </a:lnTo>
                  <a:lnTo>
                    <a:pt x="6245225" y="5187492"/>
                  </a:lnTo>
                  <a:lnTo>
                    <a:pt x="6256744" y="5187492"/>
                  </a:lnTo>
                  <a:lnTo>
                    <a:pt x="6259626" y="5193245"/>
                  </a:lnTo>
                  <a:lnTo>
                    <a:pt x="6276187" y="5193245"/>
                  </a:lnTo>
                  <a:lnTo>
                    <a:pt x="6290605" y="5192121"/>
                  </a:lnTo>
                  <a:lnTo>
                    <a:pt x="6307860" y="5188568"/>
                  </a:lnTo>
                  <a:lnTo>
                    <a:pt x="6327817" y="5182315"/>
                  </a:lnTo>
                  <a:lnTo>
                    <a:pt x="6350343" y="5173090"/>
                  </a:lnTo>
                  <a:lnTo>
                    <a:pt x="6389871" y="5157796"/>
                  </a:lnTo>
                  <a:lnTo>
                    <a:pt x="6433840" y="5138899"/>
                  </a:lnTo>
                  <a:lnTo>
                    <a:pt x="6481193" y="5117276"/>
                  </a:lnTo>
                  <a:lnTo>
                    <a:pt x="6495660" y="5110441"/>
                  </a:lnTo>
                  <a:close/>
                </a:path>
                <a:path w="6777355" h="5429885">
                  <a:moveTo>
                    <a:pt x="6777304" y="4900218"/>
                  </a:moveTo>
                  <a:lnTo>
                    <a:pt x="4982349" y="4903101"/>
                  </a:lnTo>
                  <a:lnTo>
                    <a:pt x="5036232" y="4930925"/>
                  </a:lnTo>
                  <a:lnTo>
                    <a:pt x="5185125" y="5009488"/>
                  </a:lnTo>
                  <a:lnTo>
                    <a:pt x="5218568" y="5027838"/>
                  </a:lnTo>
                  <a:lnTo>
                    <a:pt x="5237950" y="5039168"/>
                  </a:lnTo>
                  <a:lnTo>
                    <a:pt x="5262291" y="5063739"/>
                  </a:lnTo>
                  <a:lnTo>
                    <a:pt x="5290053" y="5102480"/>
                  </a:lnTo>
                  <a:lnTo>
                    <a:pt x="5320272" y="5143777"/>
                  </a:lnTo>
                  <a:lnTo>
                    <a:pt x="5352598" y="5176849"/>
                  </a:lnTo>
                  <a:lnTo>
                    <a:pt x="5386273" y="5190362"/>
                  </a:lnTo>
                  <a:lnTo>
                    <a:pt x="5392026" y="5190362"/>
                  </a:lnTo>
                  <a:lnTo>
                    <a:pt x="5423180" y="5171634"/>
                  </a:lnTo>
                  <a:lnTo>
                    <a:pt x="5450079" y="5135015"/>
                  </a:lnTo>
                  <a:lnTo>
                    <a:pt x="5474952" y="5096911"/>
                  </a:lnTo>
                  <a:lnTo>
                    <a:pt x="5500027" y="5073725"/>
                  </a:lnTo>
                  <a:lnTo>
                    <a:pt x="5534363" y="5060273"/>
                  </a:lnTo>
                  <a:lnTo>
                    <a:pt x="5572749" y="5050330"/>
                  </a:lnTo>
                  <a:lnTo>
                    <a:pt x="5613832" y="5044166"/>
                  </a:lnTo>
                  <a:lnTo>
                    <a:pt x="5656262" y="5042051"/>
                  </a:lnTo>
                  <a:lnTo>
                    <a:pt x="6638880" y="5042051"/>
                  </a:lnTo>
                  <a:lnTo>
                    <a:pt x="6683350" y="5021067"/>
                  </a:lnTo>
                  <a:lnTo>
                    <a:pt x="6731800" y="4998972"/>
                  </a:lnTo>
                  <a:lnTo>
                    <a:pt x="6777304" y="4979415"/>
                  </a:lnTo>
                  <a:lnTo>
                    <a:pt x="6777304" y="4900218"/>
                  </a:lnTo>
                  <a:close/>
                </a:path>
                <a:path w="6777355" h="5429885">
                  <a:moveTo>
                    <a:pt x="6638880" y="5042051"/>
                  </a:moveTo>
                  <a:lnTo>
                    <a:pt x="5812510" y="5042051"/>
                  </a:lnTo>
                  <a:lnTo>
                    <a:pt x="5821015" y="5061334"/>
                  </a:lnTo>
                  <a:lnTo>
                    <a:pt x="5828709" y="5075889"/>
                  </a:lnTo>
                  <a:lnTo>
                    <a:pt x="5834784" y="5085583"/>
                  </a:lnTo>
                  <a:lnTo>
                    <a:pt x="5838431" y="5090286"/>
                  </a:lnTo>
                  <a:lnTo>
                    <a:pt x="5844852" y="5094608"/>
                  </a:lnTo>
                  <a:lnTo>
                    <a:pt x="5850936" y="5098928"/>
                  </a:lnTo>
                  <a:lnTo>
                    <a:pt x="5856346" y="5103248"/>
                  </a:lnTo>
                  <a:lnTo>
                    <a:pt x="5860745" y="5107571"/>
                  </a:lnTo>
                  <a:lnTo>
                    <a:pt x="5873661" y="5115129"/>
                  </a:lnTo>
                  <a:lnTo>
                    <a:pt x="5886305" y="5120526"/>
                  </a:lnTo>
                  <a:lnTo>
                    <a:pt x="5898409" y="5123764"/>
                  </a:lnTo>
                  <a:lnTo>
                    <a:pt x="5909703" y="5124843"/>
                  </a:lnTo>
                  <a:lnTo>
                    <a:pt x="5923915" y="5123854"/>
                  </a:lnTo>
                  <a:lnTo>
                    <a:pt x="5937518" y="5121245"/>
                  </a:lnTo>
                  <a:lnTo>
                    <a:pt x="5950714" y="5117556"/>
                  </a:lnTo>
                  <a:lnTo>
                    <a:pt x="5963704" y="5113324"/>
                  </a:lnTo>
                  <a:lnTo>
                    <a:pt x="5976249" y="5109097"/>
                  </a:lnTo>
                  <a:lnTo>
                    <a:pt x="5988996" y="5105407"/>
                  </a:lnTo>
                  <a:lnTo>
                    <a:pt x="6001876" y="5102796"/>
                  </a:lnTo>
                  <a:lnTo>
                    <a:pt x="6014821" y="5101805"/>
                  </a:lnTo>
                  <a:lnTo>
                    <a:pt x="6513939" y="5101805"/>
                  </a:lnTo>
                  <a:lnTo>
                    <a:pt x="6638880" y="5042051"/>
                  </a:lnTo>
                  <a:close/>
                </a:path>
                <a:path w="6777355" h="5429885">
                  <a:moveTo>
                    <a:pt x="6513939" y="5101805"/>
                  </a:moveTo>
                  <a:lnTo>
                    <a:pt x="6014821" y="5101805"/>
                  </a:lnTo>
                  <a:lnTo>
                    <a:pt x="6026916" y="5102480"/>
                  </a:lnTo>
                  <a:lnTo>
                    <a:pt x="6038673" y="5105046"/>
                  </a:lnTo>
                  <a:lnTo>
                    <a:pt x="6050567" y="5110313"/>
                  </a:lnTo>
                  <a:lnTo>
                    <a:pt x="6063069" y="5119089"/>
                  </a:lnTo>
                  <a:lnTo>
                    <a:pt x="6068822" y="5113324"/>
                  </a:lnTo>
                  <a:lnTo>
                    <a:pt x="6074587" y="5110441"/>
                  </a:lnTo>
                  <a:lnTo>
                    <a:pt x="6495660" y="5110441"/>
                  </a:lnTo>
                  <a:lnTo>
                    <a:pt x="6513939" y="5101805"/>
                  </a:lnTo>
                  <a:close/>
                </a:path>
                <a:path w="6777355" h="5429885">
                  <a:moveTo>
                    <a:pt x="5812510" y="5042051"/>
                  </a:moveTo>
                  <a:lnTo>
                    <a:pt x="5656262" y="5042051"/>
                  </a:lnTo>
                  <a:lnTo>
                    <a:pt x="5693989" y="5043626"/>
                  </a:lnTo>
                  <a:lnTo>
                    <a:pt x="5730159" y="5048169"/>
                  </a:lnTo>
                  <a:lnTo>
                    <a:pt x="5764302" y="5055414"/>
                  </a:lnTo>
                  <a:lnTo>
                    <a:pt x="5795949" y="5065089"/>
                  </a:lnTo>
                  <a:lnTo>
                    <a:pt x="5812510" y="5042051"/>
                  </a:lnTo>
                  <a:close/>
                </a:path>
                <a:path w="6777355" h="5429885">
                  <a:moveTo>
                    <a:pt x="4692554" y="4959971"/>
                  </a:moveTo>
                  <a:lnTo>
                    <a:pt x="3907409" y="4959971"/>
                  </a:lnTo>
                  <a:lnTo>
                    <a:pt x="3937600" y="4986964"/>
                  </a:lnTo>
                  <a:lnTo>
                    <a:pt x="3969821" y="5023316"/>
                  </a:lnTo>
                  <a:lnTo>
                    <a:pt x="4003543" y="5064102"/>
                  </a:lnTo>
                  <a:lnTo>
                    <a:pt x="4038235" y="5104397"/>
                  </a:lnTo>
                  <a:lnTo>
                    <a:pt x="4073369" y="5139276"/>
                  </a:lnTo>
                  <a:lnTo>
                    <a:pt x="4108414" y="5163816"/>
                  </a:lnTo>
                  <a:lnTo>
                    <a:pt x="4142841" y="5173090"/>
                  </a:lnTo>
                  <a:lnTo>
                    <a:pt x="4150985" y="5172549"/>
                  </a:lnTo>
                  <a:lnTo>
                    <a:pt x="4158318" y="5170928"/>
                  </a:lnTo>
                  <a:lnTo>
                    <a:pt x="4165110" y="5168225"/>
                  </a:lnTo>
                  <a:lnTo>
                    <a:pt x="4171632" y="5164441"/>
                  </a:lnTo>
                  <a:lnTo>
                    <a:pt x="4201413" y="5151933"/>
                  </a:lnTo>
                  <a:lnTo>
                    <a:pt x="4243205" y="5139087"/>
                  </a:lnTo>
                  <a:lnTo>
                    <a:pt x="4294087" y="5126206"/>
                  </a:lnTo>
                  <a:lnTo>
                    <a:pt x="4351139" y="5113591"/>
                  </a:lnTo>
                  <a:lnTo>
                    <a:pt x="4411437" y="5101545"/>
                  </a:lnTo>
                  <a:lnTo>
                    <a:pt x="4472061" y="5090370"/>
                  </a:lnTo>
                  <a:lnTo>
                    <a:pt x="4582601" y="5071840"/>
                  </a:lnTo>
                  <a:lnTo>
                    <a:pt x="4626673" y="5065089"/>
                  </a:lnTo>
                  <a:lnTo>
                    <a:pt x="4634068" y="5039723"/>
                  </a:lnTo>
                  <a:lnTo>
                    <a:pt x="4660427" y="4999303"/>
                  </a:lnTo>
                  <a:lnTo>
                    <a:pt x="4692554" y="4959971"/>
                  </a:lnTo>
                  <a:close/>
                </a:path>
                <a:path w="6777355" h="5429885">
                  <a:moveTo>
                    <a:pt x="4743310" y="4905971"/>
                  </a:moveTo>
                  <a:lnTo>
                    <a:pt x="2672613" y="4905971"/>
                  </a:lnTo>
                  <a:lnTo>
                    <a:pt x="2758137" y="4956828"/>
                  </a:lnTo>
                  <a:lnTo>
                    <a:pt x="2801062" y="4981141"/>
                  </a:lnTo>
                  <a:lnTo>
                    <a:pt x="2844183" y="5003730"/>
                  </a:lnTo>
                  <a:lnTo>
                    <a:pt x="2887565" y="5023859"/>
                  </a:lnTo>
                  <a:lnTo>
                    <a:pt x="2931272" y="5040795"/>
                  </a:lnTo>
                  <a:lnTo>
                    <a:pt x="2975372" y="5053802"/>
                  </a:lnTo>
                  <a:lnTo>
                    <a:pt x="3019927" y="5062145"/>
                  </a:lnTo>
                  <a:lnTo>
                    <a:pt x="3065005" y="5065089"/>
                  </a:lnTo>
                  <a:lnTo>
                    <a:pt x="3082728" y="5064549"/>
                  </a:lnTo>
                  <a:lnTo>
                    <a:pt x="3100919" y="5062928"/>
                  </a:lnTo>
                  <a:lnTo>
                    <a:pt x="3118974" y="5060229"/>
                  </a:lnTo>
                  <a:lnTo>
                    <a:pt x="3491966" y="4979415"/>
                  </a:lnTo>
                  <a:lnTo>
                    <a:pt x="3521406" y="4973629"/>
                  </a:lnTo>
                  <a:lnTo>
                    <a:pt x="3553615" y="4969333"/>
                  </a:lnTo>
                  <a:lnTo>
                    <a:pt x="3587039" y="4966658"/>
                  </a:lnTo>
                  <a:lnTo>
                    <a:pt x="3620122" y="4965737"/>
                  </a:lnTo>
                  <a:lnTo>
                    <a:pt x="3884820" y="4965737"/>
                  </a:lnTo>
                  <a:lnTo>
                    <a:pt x="3907409" y="4959971"/>
                  </a:lnTo>
                  <a:lnTo>
                    <a:pt x="4692554" y="4959971"/>
                  </a:lnTo>
                  <a:lnTo>
                    <a:pt x="4699068" y="4951996"/>
                  </a:lnTo>
                  <a:lnTo>
                    <a:pt x="4743310" y="4905971"/>
                  </a:lnTo>
                  <a:close/>
                </a:path>
                <a:path w="6777355" h="5429885">
                  <a:moveTo>
                    <a:pt x="3884820" y="4965737"/>
                  </a:moveTo>
                  <a:lnTo>
                    <a:pt x="3620122" y="4965737"/>
                  </a:lnTo>
                  <a:lnTo>
                    <a:pt x="3663202" y="4967919"/>
                  </a:lnTo>
                  <a:lnTo>
                    <a:pt x="3700137" y="4975094"/>
                  </a:lnTo>
                  <a:lnTo>
                    <a:pt x="3726944" y="4988208"/>
                  </a:lnTo>
                  <a:lnTo>
                    <a:pt x="3739642" y="5008206"/>
                  </a:lnTo>
                  <a:lnTo>
                    <a:pt x="3780637" y="4995306"/>
                  </a:lnTo>
                  <a:lnTo>
                    <a:pt x="3822444" y="4982741"/>
                  </a:lnTo>
                  <a:lnTo>
                    <a:pt x="3864791" y="4970849"/>
                  </a:lnTo>
                  <a:lnTo>
                    <a:pt x="3884820" y="4965737"/>
                  </a:lnTo>
                  <a:close/>
                </a:path>
                <a:path w="6777355" h="5429885">
                  <a:moveTo>
                    <a:pt x="2345740" y="4905971"/>
                  </a:moveTo>
                  <a:lnTo>
                    <a:pt x="2246376" y="4905971"/>
                  </a:lnTo>
                  <a:lnTo>
                    <a:pt x="2258875" y="4907637"/>
                  </a:lnTo>
                  <a:lnTo>
                    <a:pt x="2271307" y="4908493"/>
                  </a:lnTo>
                  <a:lnTo>
                    <a:pt x="2283332" y="4908809"/>
                  </a:lnTo>
                  <a:lnTo>
                    <a:pt x="2294610" y="4908854"/>
                  </a:lnTo>
                  <a:lnTo>
                    <a:pt x="2307461" y="4908809"/>
                  </a:lnTo>
                  <a:lnTo>
                    <a:pt x="2320175" y="4908493"/>
                  </a:lnTo>
                  <a:lnTo>
                    <a:pt x="2332890" y="4907637"/>
                  </a:lnTo>
                  <a:lnTo>
                    <a:pt x="2345740" y="4905971"/>
                  </a:lnTo>
                  <a:close/>
                </a:path>
              </a:pathLst>
            </a:custGeom>
            <a:solidFill>
              <a:srgbClr val="F2E7DB"/>
            </a:solidFill>
          </p:spPr>
          <p:txBody>
            <a:bodyPr wrap="square" lIns="0" tIns="0" rIns="0" bIns="0" rtlCol="0"/>
            <a:lstStyle/>
            <a:p>
              <a:endParaRPr/>
            </a:p>
          </p:txBody>
        </p:sp>
        <p:sp>
          <p:nvSpPr>
            <p:cNvPr id="6" name="object 6"/>
            <p:cNvSpPr/>
            <p:nvPr/>
          </p:nvSpPr>
          <p:spPr>
            <a:xfrm>
              <a:off x="0" y="322084"/>
              <a:ext cx="6779895" cy="4015740"/>
            </a:xfrm>
            <a:custGeom>
              <a:avLst/>
              <a:gdLst/>
              <a:ahLst/>
              <a:cxnLst/>
              <a:rect l="l" t="t" r="r" b="b"/>
              <a:pathLst>
                <a:path w="6779895" h="4015740">
                  <a:moveTo>
                    <a:pt x="6779463" y="3981450"/>
                  </a:moveTo>
                  <a:lnTo>
                    <a:pt x="6298501" y="3981450"/>
                  </a:lnTo>
                  <a:lnTo>
                    <a:pt x="6298501" y="3986530"/>
                  </a:lnTo>
                  <a:lnTo>
                    <a:pt x="52539" y="3986530"/>
                  </a:lnTo>
                  <a:lnTo>
                    <a:pt x="52539" y="3981450"/>
                  </a:lnTo>
                  <a:lnTo>
                    <a:pt x="0" y="3981450"/>
                  </a:lnTo>
                  <a:lnTo>
                    <a:pt x="0" y="3986530"/>
                  </a:lnTo>
                  <a:lnTo>
                    <a:pt x="0" y="4009390"/>
                  </a:lnTo>
                  <a:lnTo>
                    <a:pt x="46786" y="4009390"/>
                  </a:lnTo>
                  <a:lnTo>
                    <a:pt x="46786" y="4015740"/>
                  </a:lnTo>
                  <a:lnTo>
                    <a:pt x="6304267" y="4015740"/>
                  </a:lnTo>
                  <a:lnTo>
                    <a:pt x="6304267" y="4009390"/>
                  </a:lnTo>
                  <a:lnTo>
                    <a:pt x="6779463" y="4009390"/>
                  </a:lnTo>
                  <a:lnTo>
                    <a:pt x="6779463" y="3986530"/>
                  </a:lnTo>
                  <a:lnTo>
                    <a:pt x="6779463" y="3981450"/>
                  </a:lnTo>
                  <a:close/>
                </a:path>
                <a:path w="6779895" h="4015740">
                  <a:moveTo>
                    <a:pt x="6779463" y="3411220"/>
                  </a:moveTo>
                  <a:lnTo>
                    <a:pt x="6298501" y="3411220"/>
                  </a:lnTo>
                  <a:lnTo>
                    <a:pt x="6298501" y="3417570"/>
                  </a:lnTo>
                  <a:lnTo>
                    <a:pt x="52539" y="3417570"/>
                  </a:lnTo>
                  <a:lnTo>
                    <a:pt x="52539" y="3411220"/>
                  </a:lnTo>
                  <a:lnTo>
                    <a:pt x="0" y="3411220"/>
                  </a:lnTo>
                  <a:lnTo>
                    <a:pt x="0" y="3417570"/>
                  </a:lnTo>
                  <a:lnTo>
                    <a:pt x="0" y="3440430"/>
                  </a:lnTo>
                  <a:lnTo>
                    <a:pt x="46786" y="3440430"/>
                  </a:lnTo>
                  <a:lnTo>
                    <a:pt x="46786" y="3445510"/>
                  </a:lnTo>
                  <a:lnTo>
                    <a:pt x="6304267" y="3445510"/>
                  </a:lnTo>
                  <a:lnTo>
                    <a:pt x="6304267" y="3440430"/>
                  </a:lnTo>
                  <a:lnTo>
                    <a:pt x="6779463" y="3440430"/>
                  </a:lnTo>
                  <a:lnTo>
                    <a:pt x="6779463" y="3417570"/>
                  </a:lnTo>
                  <a:lnTo>
                    <a:pt x="6779463" y="3411220"/>
                  </a:lnTo>
                  <a:close/>
                </a:path>
                <a:path w="6779895" h="4015740">
                  <a:moveTo>
                    <a:pt x="6779463" y="2843530"/>
                  </a:moveTo>
                  <a:lnTo>
                    <a:pt x="6298501" y="2843530"/>
                  </a:lnTo>
                  <a:lnTo>
                    <a:pt x="6298501" y="2848610"/>
                  </a:lnTo>
                  <a:lnTo>
                    <a:pt x="52539" y="2848610"/>
                  </a:lnTo>
                  <a:lnTo>
                    <a:pt x="52539" y="2843530"/>
                  </a:lnTo>
                  <a:lnTo>
                    <a:pt x="0" y="2843530"/>
                  </a:lnTo>
                  <a:lnTo>
                    <a:pt x="0" y="2848610"/>
                  </a:lnTo>
                  <a:lnTo>
                    <a:pt x="0" y="2871470"/>
                  </a:lnTo>
                  <a:lnTo>
                    <a:pt x="46786" y="2871470"/>
                  </a:lnTo>
                  <a:lnTo>
                    <a:pt x="46786" y="2877820"/>
                  </a:lnTo>
                  <a:lnTo>
                    <a:pt x="6304267" y="2877820"/>
                  </a:lnTo>
                  <a:lnTo>
                    <a:pt x="6304267" y="2871470"/>
                  </a:lnTo>
                  <a:lnTo>
                    <a:pt x="6779463" y="2871470"/>
                  </a:lnTo>
                  <a:lnTo>
                    <a:pt x="6779463" y="2848610"/>
                  </a:lnTo>
                  <a:lnTo>
                    <a:pt x="6779463" y="2843530"/>
                  </a:lnTo>
                  <a:close/>
                </a:path>
                <a:path w="6779895" h="4015740">
                  <a:moveTo>
                    <a:pt x="6779463" y="2274570"/>
                  </a:moveTo>
                  <a:lnTo>
                    <a:pt x="6298501" y="2274570"/>
                  </a:lnTo>
                  <a:lnTo>
                    <a:pt x="6298501" y="2279650"/>
                  </a:lnTo>
                  <a:lnTo>
                    <a:pt x="52539" y="2279650"/>
                  </a:lnTo>
                  <a:lnTo>
                    <a:pt x="52539" y="2274570"/>
                  </a:lnTo>
                  <a:lnTo>
                    <a:pt x="0" y="2274570"/>
                  </a:lnTo>
                  <a:lnTo>
                    <a:pt x="0" y="2279650"/>
                  </a:lnTo>
                  <a:lnTo>
                    <a:pt x="0" y="2302510"/>
                  </a:lnTo>
                  <a:lnTo>
                    <a:pt x="46786" y="2302510"/>
                  </a:lnTo>
                  <a:lnTo>
                    <a:pt x="46786" y="2307590"/>
                  </a:lnTo>
                  <a:lnTo>
                    <a:pt x="6304267" y="2307590"/>
                  </a:lnTo>
                  <a:lnTo>
                    <a:pt x="6304267" y="2302510"/>
                  </a:lnTo>
                  <a:lnTo>
                    <a:pt x="6779463" y="2302510"/>
                  </a:lnTo>
                  <a:lnTo>
                    <a:pt x="6779463" y="2279650"/>
                  </a:lnTo>
                  <a:lnTo>
                    <a:pt x="6779463" y="2274570"/>
                  </a:lnTo>
                  <a:close/>
                </a:path>
                <a:path w="6779895" h="4015740">
                  <a:moveTo>
                    <a:pt x="6779463" y="1705610"/>
                  </a:moveTo>
                  <a:lnTo>
                    <a:pt x="6298501" y="1705610"/>
                  </a:lnTo>
                  <a:lnTo>
                    <a:pt x="6298501" y="1710690"/>
                  </a:lnTo>
                  <a:lnTo>
                    <a:pt x="52539" y="1710690"/>
                  </a:lnTo>
                  <a:lnTo>
                    <a:pt x="52539" y="1705610"/>
                  </a:lnTo>
                  <a:lnTo>
                    <a:pt x="0" y="1705610"/>
                  </a:lnTo>
                  <a:lnTo>
                    <a:pt x="0" y="1710690"/>
                  </a:lnTo>
                  <a:lnTo>
                    <a:pt x="0" y="1734820"/>
                  </a:lnTo>
                  <a:lnTo>
                    <a:pt x="46786" y="1734820"/>
                  </a:lnTo>
                  <a:lnTo>
                    <a:pt x="46786" y="1739900"/>
                  </a:lnTo>
                  <a:lnTo>
                    <a:pt x="6304267" y="1739900"/>
                  </a:lnTo>
                  <a:lnTo>
                    <a:pt x="6304267" y="1734820"/>
                  </a:lnTo>
                  <a:lnTo>
                    <a:pt x="6779463" y="1734820"/>
                  </a:lnTo>
                  <a:lnTo>
                    <a:pt x="6779463" y="1710690"/>
                  </a:lnTo>
                  <a:lnTo>
                    <a:pt x="6779463" y="1705610"/>
                  </a:lnTo>
                  <a:close/>
                </a:path>
                <a:path w="6779895" h="4015740">
                  <a:moveTo>
                    <a:pt x="6779463" y="1137920"/>
                  </a:moveTo>
                  <a:lnTo>
                    <a:pt x="6298501" y="1137920"/>
                  </a:lnTo>
                  <a:lnTo>
                    <a:pt x="6298501" y="1141730"/>
                  </a:lnTo>
                  <a:lnTo>
                    <a:pt x="52539" y="1141730"/>
                  </a:lnTo>
                  <a:lnTo>
                    <a:pt x="52539" y="1137920"/>
                  </a:lnTo>
                  <a:lnTo>
                    <a:pt x="0" y="1137920"/>
                  </a:lnTo>
                  <a:lnTo>
                    <a:pt x="0" y="1141730"/>
                  </a:lnTo>
                  <a:lnTo>
                    <a:pt x="0" y="1165860"/>
                  </a:lnTo>
                  <a:lnTo>
                    <a:pt x="46786" y="1165860"/>
                  </a:lnTo>
                  <a:lnTo>
                    <a:pt x="46786" y="1170940"/>
                  </a:lnTo>
                  <a:lnTo>
                    <a:pt x="6304267" y="1170940"/>
                  </a:lnTo>
                  <a:lnTo>
                    <a:pt x="6304267" y="1165860"/>
                  </a:lnTo>
                  <a:lnTo>
                    <a:pt x="6779463" y="1165860"/>
                  </a:lnTo>
                  <a:lnTo>
                    <a:pt x="6779463" y="1141730"/>
                  </a:lnTo>
                  <a:lnTo>
                    <a:pt x="6779463" y="1137920"/>
                  </a:lnTo>
                  <a:close/>
                </a:path>
                <a:path w="6779895" h="4015740">
                  <a:moveTo>
                    <a:pt x="6779463" y="567690"/>
                  </a:moveTo>
                  <a:lnTo>
                    <a:pt x="6298501" y="567690"/>
                  </a:lnTo>
                  <a:lnTo>
                    <a:pt x="6298501" y="574040"/>
                  </a:lnTo>
                  <a:lnTo>
                    <a:pt x="52539" y="574040"/>
                  </a:lnTo>
                  <a:lnTo>
                    <a:pt x="52539" y="567690"/>
                  </a:lnTo>
                  <a:lnTo>
                    <a:pt x="0" y="567690"/>
                  </a:lnTo>
                  <a:lnTo>
                    <a:pt x="0" y="574040"/>
                  </a:lnTo>
                  <a:lnTo>
                    <a:pt x="0" y="596900"/>
                  </a:lnTo>
                  <a:lnTo>
                    <a:pt x="46786" y="596900"/>
                  </a:lnTo>
                  <a:lnTo>
                    <a:pt x="46786" y="601980"/>
                  </a:lnTo>
                  <a:lnTo>
                    <a:pt x="6304267" y="601980"/>
                  </a:lnTo>
                  <a:lnTo>
                    <a:pt x="6304267" y="596900"/>
                  </a:lnTo>
                  <a:lnTo>
                    <a:pt x="6779463" y="596900"/>
                  </a:lnTo>
                  <a:lnTo>
                    <a:pt x="6779463" y="574040"/>
                  </a:lnTo>
                  <a:lnTo>
                    <a:pt x="6779463" y="567690"/>
                  </a:lnTo>
                  <a:close/>
                </a:path>
                <a:path w="6779895" h="4015740">
                  <a:moveTo>
                    <a:pt x="6779463" y="0"/>
                  </a:moveTo>
                  <a:lnTo>
                    <a:pt x="6298501" y="0"/>
                  </a:lnTo>
                  <a:lnTo>
                    <a:pt x="6298501" y="5080"/>
                  </a:lnTo>
                  <a:lnTo>
                    <a:pt x="52539" y="5080"/>
                  </a:lnTo>
                  <a:lnTo>
                    <a:pt x="52539" y="0"/>
                  </a:lnTo>
                  <a:lnTo>
                    <a:pt x="0" y="0"/>
                  </a:lnTo>
                  <a:lnTo>
                    <a:pt x="0" y="5080"/>
                  </a:lnTo>
                  <a:lnTo>
                    <a:pt x="0" y="27940"/>
                  </a:lnTo>
                  <a:lnTo>
                    <a:pt x="46786" y="27940"/>
                  </a:lnTo>
                  <a:lnTo>
                    <a:pt x="46786" y="33020"/>
                  </a:lnTo>
                  <a:lnTo>
                    <a:pt x="6304267" y="33020"/>
                  </a:lnTo>
                  <a:lnTo>
                    <a:pt x="6304267" y="27940"/>
                  </a:lnTo>
                  <a:lnTo>
                    <a:pt x="6779463" y="27940"/>
                  </a:lnTo>
                  <a:lnTo>
                    <a:pt x="6779463" y="5080"/>
                  </a:lnTo>
                  <a:lnTo>
                    <a:pt x="6779463" y="0"/>
                  </a:lnTo>
                  <a:close/>
                </a:path>
              </a:pathLst>
            </a:custGeom>
            <a:solidFill>
              <a:srgbClr val="E0CEBD"/>
            </a:solidFill>
          </p:spPr>
          <p:txBody>
            <a:bodyPr wrap="square" lIns="0" tIns="0" rIns="0" bIns="0" rtlCol="0"/>
            <a:lstStyle/>
            <a:p>
              <a:endParaRPr/>
            </a:p>
          </p:txBody>
        </p:sp>
        <p:sp>
          <p:nvSpPr>
            <p:cNvPr id="7" name="object 7"/>
            <p:cNvSpPr/>
            <p:nvPr/>
          </p:nvSpPr>
          <p:spPr>
            <a:xfrm>
              <a:off x="2630855" y="4877574"/>
              <a:ext cx="2144395" cy="27940"/>
            </a:xfrm>
            <a:custGeom>
              <a:avLst/>
              <a:gdLst/>
              <a:ahLst/>
              <a:cxnLst/>
              <a:rect l="l" t="t" r="r" b="b"/>
              <a:pathLst>
                <a:path w="2144395" h="27939">
                  <a:moveTo>
                    <a:pt x="2144141" y="0"/>
                  </a:moveTo>
                  <a:lnTo>
                    <a:pt x="0" y="0"/>
                  </a:lnTo>
                  <a:lnTo>
                    <a:pt x="0" y="5080"/>
                  </a:lnTo>
                  <a:lnTo>
                    <a:pt x="0" y="7620"/>
                  </a:lnTo>
                  <a:lnTo>
                    <a:pt x="10795" y="7620"/>
                  </a:lnTo>
                  <a:lnTo>
                    <a:pt x="10795" y="12700"/>
                  </a:lnTo>
                  <a:lnTo>
                    <a:pt x="13677" y="12700"/>
                  </a:lnTo>
                  <a:lnTo>
                    <a:pt x="13677" y="19050"/>
                  </a:lnTo>
                  <a:lnTo>
                    <a:pt x="25196" y="19050"/>
                  </a:lnTo>
                  <a:lnTo>
                    <a:pt x="25196" y="22860"/>
                  </a:lnTo>
                  <a:lnTo>
                    <a:pt x="33820" y="22860"/>
                  </a:lnTo>
                  <a:lnTo>
                    <a:pt x="33820" y="27940"/>
                  </a:lnTo>
                  <a:lnTo>
                    <a:pt x="2118944" y="27940"/>
                  </a:lnTo>
                  <a:lnTo>
                    <a:pt x="2118944" y="22860"/>
                  </a:lnTo>
                  <a:lnTo>
                    <a:pt x="2124697" y="22860"/>
                  </a:lnTo>
                  <a:lnTo>
                    <a:pt x="2124697" y="19050"/>
                  </a:lnTo>
                  <a:lnTo>
                    <a:pt x="2130463" y="19050"/>
                  </a:lnTo>
                  <a:lnTo>
                    <a:pt x="2130463" y="12700"/>
                  </a:lnTo>
                  <a:lnTo>
                    <a:pt x="2133346" y="12700"/>
                  </a:lnTo>
                  <a:lnTo>
                    <a:pt x="2133346" y="7620"/>
                  </a:lnTo>
                  <a:lnTo>
                    <a:pt x="2138375" y="7620"/>
                  </a:lnTo>
                  <a:lnTo>
                    <a:pt x="2138375" y="5080"/>
                  </a:lnTo>
                  <a:lnTo>
                    <a:pt x="2144141" y="5080"/>
                  </a:lnTo>
                  <a:lnTo>
                    <a:pt x="2144141" y="0"/>
                  </a:lnTo>
                  <a:close/>
                </a:path>
              </a:pathLst>
            </a:custGeom>
            <a:solidFill>
              <a:srgbClr val="C3C5C3"/>
            </a:solidFill>
          </p:spPr>
          <p:txBody>
            <a:bodyPr wrap="square" lIns="0" tIns="0" rIns="0" bIns="0" rtlCol="0"/>
            <a:lstStyle/>
            <a:p>
              <a:endParaRPr/>
            </a:p>
          </p:txBody>
        </p:sp>
        <p:sp>
          <p:nvSpPr>
            <p:cNvPr id="8" name="object 8"/>
            <p:cNvSpPr/>
            <p:nvPr/>
          </p:nvSpPr>
          <p:spPr>
            <a:xfrm>
              <a:off x="0" y="4871224"/>
              <a:ext cx="2430780" cy="34290"/>
            </a:xfrm>
            <a:custGeom>
              <a:avLst/>
              <a:gdLst/>
              <a:ahLst/>
              <a:cxnLst/>
              <a:rect l="l" t="t" r="r" b="b"/>
              <a:pathLst>
                <a:path w="2430780" h="34289">
                  <a:moveTo>
                    <a:pt x="2430691" y="6350"/>
                  </a:moveTo>
                  <a:lnTo>
                    <a:pt x="41021" y="6350"/>
                  </a:lnTo>
                  <a:lnTo>
                    <a:pt x="41021" y="0"/>
                  </a:lnTo>
                  <a:lnTo>
                    <a:pt x="0" y="0"/>
                  </a:lnTo>
                  <a:lnTo>
                    <a:pt x="0" y="29210"/>
                  </a:lnTo>
                  <a:lnTo>
                    <a:pt x="32385" y="29210"/>
                  </a:lnTo>
                  <a:lnTo>
                    <a:pt x="32385" y="34290"/>
                  </a:lnTo>
                  <a:lnTo>
                    <a:pt x="2370937" y="34290"/>
                  </a:lnTo>
                  <a:lnTo>
                    <a:pt x="2370937" y="29210"/>
                  </a:lnTo>
                  <a:lnTo>
                    <a:pt x="2387498" y="29210"/>
                  </a:lnTo>
                  <a:lnTo>
                    <a:pt x="2387498" y="25400"/>
                  </a:lnTo>
                  <a:lnTo>
                    <a:pt x="2401887" y="25400"/>
                  </a:lnTo>
                  <a:lnTo>
                    <a:pt x="2401887" y="19050"/>
                  </a:lnTo>
                  <a:lnTo>
                    <a:pt x="2416289" y="19050"/>
                  </a:lnTo>
                  <a:lnTo>
                    <a:pt x="2416289" y="13970"/>
                  </a:lnTo>
                  <a:lnTo>
                    <a:pt x="2430691" y="13970"/>
                  </a:lnTo>
                  <a:lnTo>
                    <a:pt x="2430691" y="6350"/>
                  </a:lnTo>
                  <a:close/>
                </a:path>
              </a:pathLst>
            </a:custGeom>
            <a:solidFill>
              <a:srgbClr val="E0CEBD"/>
            </a:solidFill>
          </p:spPr>
          <p:txBody>
            <a:bodyPr wrap="square" lIns="0" tIns="0" rIns="0" bIns="0" rtlCol="0"/>
            <a:lstStyle/>
            <a:p>
              <a:endParaRPr/>
            </a:p>
          </p:txBody>
        </p:sp>
        <p:sp>
          <p:nvSpPr>
            <p:cNvPr id="9" name="object 9"/>
            <p:cNvSpPr/>
            <p:nvPr/>
          </p:nvSpPr>
          <p:spPr>
            <a:xfrm>
              <a:off x="4933391" y="4871224"/>
              <a:ext cx="1846580" cy="34290"/>
            </a:xfrm>
            <a:custGeom>
              <a:avLst/>
              <a:gdLst/>
              <a:ahLst/>
              <a:cxnLst/>
              <a:rect l="l" t="t" r="r" b="b"/>
              <a:pathLst>
                <a:path w="1846579" h="34289">
                  <a:moveTo>
                    <a:pt x="1846072" y="0"/>
                  </a:moveTo>
                  <a:lnTo>
                    <a:pt x="1333436" y="0"/>
                  </a:lnTo>
                  <a:lnTo>
                    <a:pt x="1333436" y="6350"/>
                  </a:lnTo>
                  <a:lnTo>
                    <a:pt x="0" y="6350"/>
                  </a:lnTo>
                  <a:lnTo>
                    <a:pt x="0" y="13970"/>
                  </a:lnTo>
                  <a:lnTo>
                    <a:pt x="10807" y="13970"/>
                  </a:lnTo>
                  <a:lnTo>
                    <a:pt x="10807" y="19050"/>
                  </a:lnTo>
                  <a:lnTo>
                    <a:pt x="19443" y="19050"/>
                  </a:lnTo>
                  <a:lnTo>
                    <a:pt x="19443" y="25400"/>
                  </a:lnTo>
                  <a:lnTo>
                    <a:pt x="28079" y="25400"/>
                  </a:lnTo>
                  <a:lnTo>
                    <a:pt x="28079" y="29210"/>
                  </a:lnTo>
                  <a:lnTo>
                    <a:pt x="39598" y="29210"/>
                  </a:lnTo>
                  <a:lnTo>
                    <a:pt x="39598" y="34290"/>
                  </a:lnTo>
                  <a:lnTo>
                    <a:pt x="1342072" y="34290"/>
                  </a:lnTo>
                  <a:lnTo>
                    <a:pt x="1342072" y="29210"/>
                  </a:lnTo>
                  <a:lnTo>
                    <a:pt x="1846072" y="29210"/>
                  </a:lnTo>
                  <a:lnTo>
                    <a:pt x="1846072" y="25400"/>
                  </a:lnTo>
                  <a:lnTo>
                    <a:pt x="1846072" y="19050"/>
                  </a:lnTo>
                  <a:lnTo>
                    <a:pt x="1846072" y="13970"/>
                  </a:lnTo>
                  <a:lnTo>
                    <a:pt x="1846072" y="6350"/>
                  </a:lnTo>
                  <a:lnTo>
                    <a:pt x="1846072" y="0"/>
                  </a:lnTo>
                  <a:close/>
                </a:path>
              </a:pathLst>
            </a:custGeom>
            <a:solidFill>
              <a:srgbClr val="C3C5C3"/>
            </a:solidFill>
          </p:spPr>
          <p:txBody>
            <a:bodyPr wrap="square" lIns="0" tIns="0" rIns="0" bIns="0" rtlCol="0"/>
            <a:lstStyle/>
            <a:p>
              <a:endParaRPr/>
            </a:p>
          </p:txBody>
        </p:sp>
      </p:grpSp>
      <p:grpSp>
        <p:nvGrpSpPr>
          <p:cNvPr id="10" name="object 10"/>
          <p:cNvGrpSpPr/>
          <p:nvPr/>
        </p:nvGrpSpPr>
        <p:grpSpPr>
          <a:xfrm>
            <a:off x="14854352" y="7972956"/>
            <a:ext cx="3434079" cy="2314575"/>
            <a:chOff x="14854352" y="7972956"/>
            <a:chExt cx="3434079" cy="2314575"/>
          </a:xfrm>
        </p:grpSpPr>
        <p:sp>
          <p:nvSpPr>
            <p:cNvPr id="11" name="object 11"/>
            <p:cNvSpPr/>
            <p:nvPr/>
          </p:nvSpPr>
          <p:spPr>
            <a:xfrm>
              <a:off x="14854352" y="7972956"/>
              <a:ext cx="3434079" cy="2314575"/>
            </a:xfrm>
            <a:custGeom>
              <a:avLst/>
              <a:gdLst/>
              <a:ahLst/>
              <a:cxnLst/>
              <a:rect l="l" t="t" r="r" b="b"/>
              <a:pathLst>
                <a:path w="3434080" h="2314575">
                  <a:moveTo>
                    <a:pt x="331181" y="2120595"/>
                  </a:moveTo>
                  <a:lnTo>
                    <a:pt x="286461" y="2125759"/>
                  </a:lnTo>
                  <a:lnTo>
                    <a:pt x="241122" y="2148078"/>
                  </a:lnTo>
                  <a:lnTo>
                    <a:pt x="184432" y="2198927"/>
                  </a:lnTo>
                  <a:lnTo>
                    <a:pt x="139649" y="2256797"/>
                  </a:lnTo>
                  <a:lnTo>
                    <a:pt x="114245" y="2259092"/>
                  </a:lnTo>
                  <a:lnTo>
                    <a:pt x="87007" y="2263817"/>
                  </a:lnTo>
                  <a:lnTo>
                    <a:pt x="58531" y="2270971"/>
                  </a:lnTo>
                  <a:lnTo>
                    <a:pt x="29413" y="2280555"/>
                  </a:lnTo>
                  <a:lnTo>
                    <a:pt x="0" y="2314041"/>
                  </a:lnTo>
                  <a:lnTo>
                    <a:pt x="3433595" y="2314041"/>
                  </a:lnTo>
                  <a:lnTo>
                    <a:pt x="3433595" y="2120719"/>
                  </a:lnTo>
                  <a:lnTo>
                    <a:pt x="344881" y="2120719"/>
                  </a:lnTo>
                  <a:lnTo>
                    <a:pt x="331181" y="2120595"/>
                  </a:lnTo>
                  <a:close/>
                </a:path>
                <a:path w="3434080" h="2314575">
                  <a:moveTo>
                    <a:pt x="3433595" y="0"/>
                  </a:moveTo>
                  <a:lnTo>
                    <a:pt x="3379298" y="23720"/>
                  </a:lnTo>
                  <a:lnTo>
                    <a:pt x="3324440" y="46301"/>
                  </a:lnTo>
                  <a:lnTo>
                    <a:pt x="3279569" y="63832"/>
                  </a:lnTo>
                  <a:lnTo>
                    <a:pt x="3221686" y="85709"/>
                  </a:lnTo>
                  <a:lnTo>
                    <a:pt x="3209620" y="91035"/>
                  </a:lnTo>
                  <a:lnTo>
                    <a:pt x="3199595" y="97508"/>
                  </a:lnTo>
                  <a:lnTo>
                    <a:pt x="3180688" y="110179"/>
                  </a:lnTo>
                  <a:lnTo>
                    <a:pt x="3171520" y="116245"/>
                  </a:lnTo>
                  <a:lnTo>
                    <a:pt x="3093754" y="170337"/>
                  </a:lnTo>
                  <a:lnTo>
                    <a:pt x="3029861" y="218526"/>
                  </a:lnTo>
                  <a:lnTo>
                    <a:pt x="2978292" y="261044"/>
                  </a:lnTo>
                  <a:lnTo>
                    <a:pt x="2937500" y="298122"/>
                  </a:lnTo>
                  <a:lnTo>
                    <a:pt x="2905940" y="329991"/>
                  </a:lnTo>
                  <a:lnTo>
                    <a:pt x="2864323" y="379025"/>
                  </a:lnTo>
                  <a:lnTo>
                    <a:pt x="2851173" y="396653"/>
                  </a:lnTo>
                  <a:lnTo>
                    <a:pt x="2841066" y="409996"/>
                  </a:lnTo>
                  <a:lnTo>
                    <a:pt x="2816852" y="436445"/>
                  </a:lnTo>
                  <a:lnTo>
                    <a:pt x="2792234" y="462828"/>
                  </a:lnTo>
                  <a:lnTo>
                    <a:pt x="2769521" y="489077"/>
                  </a:lnTo>
                  <a:lnTo>
                    <a:pt x="2751023" y="515126"/>
                  </a:lnTo>
                  <a:lnTo>
                    <a:pt x="2743849" y="543934"/>
                  </a:lnTo>
                  <a:lnTo>
                    <a:pt x="2743831" y="582530"/>
                  </a:lnTo>
                  <a:lnTo>
                    <a:pt x="2744361" y="620723"/>
                  </a:lnTo>
                  <a:lnTo>
                    <a:pt x="2738831" y="648324"/>
                  </a:lnTo>
                  <a:lnTo>
                    <a:pt x="2724848" y="688382"/>
                  </a:lnTo>
                  <a:lnTo>
                    <a:pt x="2721459" y="724044"/>
                  </a:lnTo>
                  <a:lnTo>
                    <a:pt x="2724065" y="756518"/>
                  </a:lnTo>
                  <a:lnTo>
                    <a:pt x="2728067" y="787010"/>
                  </a:lnTo>
                  <a:lnTo>
                    <a:pt x="2728867" y="816725"/>
                  </a:lnTo>
                  <a:lnTo>
                    <a:pt x="2721864" y="846872"/>
                  </a:lnTo>
                  <a:lnTo>
                    <a:pt x="2702462" y="878656"/>
                  </a:lnTo>
                  <a:lnTo>
                    <a:pt x="2666060" y="913284"/>
                  </a:lnTo>
                  <a:lnTo>
                    <a:pt x="2526360" y="993205"/>
                  </a:lnTo>
                  <a:lnTo>
                    <a:pt x="2519793" y="1018469"/>
                  </a:lnTo>
                  <a:lnTo>
                    <a:pt x="2486373" y="1073593"/>
                  </a:lnTo>
                  <a:lnTo>
                    <a:pt x="2446951" y="1114284"/>
                  </a:lnTo>
                  <a:lnTo>
                    <a:pt x="2432205" y="1127750"/>
                  </a:lnTo>
                  <a:lnTo>
                    <a:pt x="2418817" y="1141081"/>
                  </a:lnTo>
                  <a:lnTo>
                    <a:pt x="2408250" y="1154481"/>
                  </a:lnTo>
                  <a:lnTo>
                    <a:pt x="2386066" y="1179839"/>
                  </a:lnTo>
                  <a:lnTo>
                    <a:pt x="2328936" y="1223532"/>
                  </a:lnTo>
                  <a:lnTo>
                    <a:pt x="2307539" y="1248080"/>
                  </a:lnTo>
                  <a:lnTo>
                    <a:pt x="2248496" y="1287650"/>
                  </a:lnTo>
                  <a:lnTo>
                    <a:pt x="2194027" y="1314319"/>
                  </a:lnTo>
                  <a:lnTo>
                    <a:pt x="2088010" y="1363336"/>
                  </a:lnTo>
                  <a:lnTo>
                    <a:pt x="2056968" y="1379118"/>
                  </a:lnTo>
                  <a:lnTo>
                    <a:pt x="1989327" y="1416725"/>
                  </a:lnTo>
                  <a:lnTo>
                    <a:pt x="1951517" y="1435540"/>
                  </a:lnTo>
                  <a:lnTo>
                    <a:pt x="1911314" y="1454357"/>
                  </a:lnTo>
                  <a:lnTo>
                    <a:pt x="1868915" y="1473171"/>
                  </a:lnTo>
                  <a:lnTo>
                    <a:pt x="1824519" y="1491979"/>
                  </a:lnTo>
                  <a:lnTo>
                    <a:pt x="1778325" y="1510777"/>
                  </a:lnTo>
                  <a:lnTo>
                    <a:pt x="1730532" y="1529560"/>
                  </a:lnTo>
                  <a:lnTo>
                    <a:pt x="1681339" y="1548323"/>
                  </a:lnTo>
                  <a:lnTo>
                    <a:pt x="1579546" y="1585778"/>
                  </a:lnTo>
                  <a:lnTo>
                    <a:pt x="1054121" y="1770504"/>
                  </a:lnTo>
                  <a:lnTo>
                    <a:pt x="956873" y="1806708"/>
                  </a:lnTo>
                  <a:lnTo>
                    <a:pt x="910521" y="1824689"/>
                  </a:lnTo>
                  <a:lnTo>
                    <a:pt x="865949" y="1842586"/>
                  </a:lnTo>
                  <a:lnTo>
                    <a:pt x="823354" y="1860392"/>
                  </a:lnTo>
                  <a:lnTo>
                    <a:pt x="782936" y="1878105"/>
                  </a:lnTo>
                  <a:lnTo>
                    <a:pt x="744894" y="1895720"/>
                  </a:lnTo>
                  <a:lnTo>
                    <a:pt x="709426" y="1913234"/>
                  </a:lnTo>
                  <a:lnTo>
                    <a:pt x="655229" y="1952329"/>
                  </a:lnTo>
                  <a:lnTo>
                    <a:pt x="612509" y="1994627"/>
                  </a:lnTo>
                  <a:lnTo>
                    <a:pt x="591007" y="2016316"/>
                  </a:lnTo>
                  <a:lnTo>
                    <a:pt x="565448" y="2017251"/>
                  </a:lnTo>
                  <a:lnTo>
                    <a:pt x="542366" y="2022707"/>
                  </a:lnTo>
                  <a:lnTo>
                    <a:pt x="501726" y="2043681"/>
                  </a:lnTo>
                  <a:lnTo>
                    <a:pt x="476490" y="2062308"/>
                  </a:lnTo>
                  <a:lnTo>
                    <a:pt x="467944" y="2068876"/>
                  </a:lnTo>
                  <a:lnTo>
                    <a:pt x="459847" y="2074930"/>
                  </a:lnTo>
                  <a:lnTo>
                    <a:pt x="443655" y="2087306"/>
                  </a:lnTo>
                  <a:lnTo>
                    <a:pt x="435559" y="2093359"/>
                  </a:lnTo>
                  <a:lnTo>
                    <a:pt x="415979" y="2104924"/>
                  </a:lnTo>
                  <a:lnTo>
                    <a:pt x="394744" y="2114058"/>
                  </a:lnTo>
                  <a:lnTo>
                    <a:pt x="371247" y="2119683"/>
                  </a:lnTo>
                  <a:lnTo>
                    <a:pt x="344881" y="2120719"/>
                  </a:lnTo>
                  <a:lnTo>
                    <a:pt x="3433595" y="2120719"/>
                  </a:lnTo>
                  <a:lnTo>
                    <a:pt x="3433595" y="0"/>
                  </a:lnTo>
                  <a:close/>
                </a:path>
              </a:pathLst>
            </a:custGeom>
            <a:solidFill>
              <a:srgbClr val="FFFFFF"/>
            </a:solidFill>
          </p:spPr>
          <p:txBody>
            <a:bodyPr wrap="square" lIns="0" tIns="0" rIns="0" bIns="0" rtlCol="0"/>
            <a:lstStyle/>
            <a:p>
              <a:endParaRPr/>
            </a:p>
          </p:txBody>
        </p:sp>
        <p:sp>
          <p:nvSpPr>
            <p:cNvPr id="12" name="object 12"/>
            <p:cNvSpPr/>
            <p:nvPr/>
          </p:nvSpPr>
          <p:spPr>
            <a:xfrm>
              <a:off x="14886156" y="8000998"/>
              <a:ext cx="3402329" cy="2286000"/>
            </a:xfrm>
            <a:custGeom>
              <a:avLst/>
              <a:gdLst/>
              <a:ahLst/>
              <a:cxnLst/>
              <a:rect l="l" t="t" r="r" b="b"/>
              <a:pathLst>
                <a:path w="3402330" h="2286000">
                  <a:moveTo>
                    <a:pt x="1177028" y="1695856"/>
                  </a:moveTo>
                  <a:lnTo>
                    <a:pt x="1151023" y="1701800"/>
                  </a:lnTo>
                  <a:lnTo>
                    <a:pt x="1034179" y="1727200"/>
                  </a:lnTo>
                  <a:lnTo>
                    <a:pt x="978060" y="1752600"/>
                  </a:lnTo>
                  <a:lnTo>
                    <a:pt x="871821" y="1778000"/>
                  </a:lnTo>
                  <a:lnTo>
                    <a:pt x="822260" y="1790700"/>
                  </a:lnTo>
                  <a:lnTo>
                    <a:pt x="775441" y="1803400"/>
                  </a:lnTo>
                  <a:lnTo>
                    <a:pt x="731645" y="1828800"/>
                  </a:lnTo>
                  <a:lnTo>
                    <a:pt x="691150" y="1841500"/>
                  </a:lnTo>
                  <a:lnTo>
                    <a:pt x="654235" y="1854200"/>
                  </a:lnTo>
                  <a:lnTo>
                    <a:pt x="621179" y="1879600"/>
                  </a:lnTo>
                  <a:lnTo>
                    <a:pt x="599408" y="1892300"/>
                  </a:lnTo>
                  <a:lnTo>
                    <a:pt x="556867" y="1943100"/>
                  </a:lnTo>
                  <a:lnTo>
                    <a:pt x="535454" y="1955800"/>
                  </a:lnTo>
                  <a:lnTo>
                    <a:pt x="509984" y="1955800"/>
                  </a:lnTo>
                  <a:lnTo>
                    <a:pt x="487051" y="1968500"/>
                  </a:lnTo>
                  <a:lnTo>
                    <a:pt x="465999" y="1968500"/>
                  </a:lnTo>
                  <a:lnTo>
                    <a:pt x="446173" y="1981200"/>
                  </a:lnTo>
                  <a:lnTo>
                    <a:pt x="437965" y="1993900"/>
                  </a:lnTo>
                  <a:lnTo>
                    <a:pt x="429568" y="1993900"/>
                  </a:lnTo>
                  <a:lnTo>
                    <a:pt x="421027" y="2006600"/>
                  </a:lnTo>
                  <a:lnTo>
                    <a:pt x="412391" y="2006600"/>
                  </a:lnTo>
                  <a:lnTo>
                    <a:pt x="404860" y="2019300"/>
                  </a:lnTo>
                  <a:lnTo>
                    <a:pt x="396532" y="2019300"/>
                  </a:lnTo>
                  <a:lnTo>
                    <a:pt x="387656" y="2032000"/>
                  </a:lnTo>
                  <a:lnTo>
                    <a:pt x="378482" y="2032000"/>
                  </a:lnTo>
                  <a:lnTo>
                    <a:pt x="359888" y="2044700"/>
                  </a:lnTo>
                  <a:lnTo>
                    <a:pt x="339271" y="2057400"/>
                  </a:lnTo>
                  <a:lnTo>
                    <a:pt x="275574" y="2057400"/>
                  </a:lnTo>
                  <a:lnTo>
                    <a:pt x="261435" y="2070100"/>
                  </a:lnTo>
                  <a:lnTo>
                    <a:pt x="218916" y="2070100"/>
                  </a:lnTo>
                  <a:lnTo>
                    <a:pt x="207651" y="2082800"/>
                  </a:lnTo>
                  <a:lnTo>
                    <a:pt x="197029" y="2082800"/>
                  </a:lnTo>
                  <a:lnTo>
                    <a:pt x="186966" y="2095500"/>
                  </a:lnTo>
                  <a:lnTo>
                    <a:pt x="156533" y="2120900"/>
                  </a:lnTo>
                  <a:lnTo>
                    <a:pt x="129054" y="2146300"/>
                  </a:lnTo>
                  <a:lnTo>
                    <a:pt x="104813" y="2171700"/>
                  </a:lnTo>
                  <a:lnTo>
                    <a:pt x="84096" y="2197100"/>
                  </a:lnTo>
                  <a:lnTo>
                    <a:pt x="73936" y="2197100"/>
                  </a:lnTo>
                  <a:lnTo>
                    <a:pt x="71142" y="2209800"/>
                  </a:lnTo>
                  <a:lnTo>
                    <a:pt x="64933" y="2209800"/>
                  </a:lnTo>
                  <a:lnTo>
                    <a:pt x="59950" y="2222500"/>
                  </a:lnTo>
                  <a:lnTo>
                    <a:pt x="55515" y="2222500"/>
                  </a:lnTo>
                  <a:lnTo>
                    <a:pt x="50949" y="2235200"/>
                  </a:lnTo>
                  <a:lnTo>
                    <a:pt x="47393" y="2235200"/>
                  </a:lnTo>
                  <a:lnTo>
                    <a:pt x="46631" y="2247900"/>
                  </a:lnTo>
                  <a:lnTo>
                    <a:pt x="42376" y="2247900"/>
                  </a:lnTo>
                  <a:lnTo>
                    <a:pt x="37836" y="2260600"/>
                  </a:lnTo>
                  <a:lnTo>
                    <a:pt x="32486" y="2260600"/>
                  </a:lnTo>
                  <a:lnTo>
                    <a:pt x="25803" y="2273300"/>
                  </a:lnTo>
                  <a:lnTo>
                    <a:pt x="16405" y="2273300"/>
                  </a:lnTo>
                  <a:lnTo>
                    <a:pt x="0" y="2286000"/>
                  </a:lnTo>
                  <a:lnTo>
                    <a:pt x="290028" y="2286000"/>
                  </a:lnTo>
                  <a:lnTo>
                    <a:pt x="506182" y="2146300"/>
                  </a:lnTo>
                  <a:lnTo>
                    <a:pt x="1177028" y="1695856"/>
                  </a:lnTo>
                  <a:close/>
                </a:path>
                <a:path w="3402330" h="2286000">
                  <a:moveTo>
                    <a:pt x="2769661" y="647240"/>
                  </a:moveTo>
                  <a:lnTo>
                    <a:pt x="2769172" y="647526"/>
                  </a:lnTo>
                  <a:lnTo>
                    <a:pt x="2769505" y="673100"/>
                  </a:lnTo>
                  <a:lnTo>
                    <a:pt x="2767259" y="723900"/>
                  </a:lnTo>
                  <a:lnTo>
                    <a:pt x="2760019" y="787400"/>
                  </a:lnTo>
                  <a:lnTo>
                    <a:pt x="2745698" y="838200"/>
                  </a:lnTo>
                  <a:lnTo>
                    <a:pt x="2722210" y="889000"/>
                  </a:lnTo>
                  <a:lnTo>
                    <a:pt x="2687469" y="927100"/>
                  </a:lnTo>
                  <a:lnTo>
                    <a:pt x="2651845" y="939800"/>
                  </a:lnTo>
                  <a:lnTo>
                    <a:pt x="2580598" y="990600"/>
                  </a:lnTo>
                  <a:lnTo>
                    <a:pt x="2544975" y="1003300"/>
                  </a:lnTo>
                  <a:lnTo>
                    <a:pt x="2539431" y="1028700"/>
                  </a:lnTo>
                  <a:lnTo>
                    <a:pt x="2526528" y="1054100"/>
                  </a:lnTo>
                  <a:lnTo>
                    <a:pt x="2507006" y="1079500"/>
                  </a:lnTo>
                  <a:lnTo>
                    <a:pt x="2481602" y="1117600"/>
                  </a:lnTo>
                  <a:lnTo>
                    <a:pt x="2452646" y="1143000"/>
                  </a:lnTo>
                  <a:lnTo>
                    <a:pt x="2439489" y="1155700"/>
                  </a:lnTo>
                  <a:lnTo>
                    <a:pt x="2429024" y="1168400"/>
                  </a:lnTo>
                  <a:lnTo>
                    <a:pt x="2419618" y="1193800"/>
                  </a:lnTo>
                  <a:lnTo>
                    <a:pt x="2421309" y="1206500"/>
                  </a:lnTo>
                  <a:lnTo>
                    <a:pt x="2423809" y="1231900"/>
                  </a:lnTo>
                  <a:lnTo>
                    <a:pt x="2416832" y="1257300"/>
                  </a:lnTo>
                  <a:lnTo>
                    <a:pt x="2412008" y="1270000"/>
                  </a:lnTo>
                  <a:lnTo>
                    <a:pt x="2404148" y="1270000"/>
                  </a:lnTo>
                  <a:lnTo>
                    <a:pt x="2393454" y="1282700"/>
                  </a:lnTo>
                  <a:lnTo>
                    <a:pt x="2380129" y="1295400"/>
                  </a:lnTo>
                  <a:lnTo>
                    <a:pt x="2329523" y="1320800"/>
                  </a:lnTo>
                  <a:lnTo>
                    <a:pt x="2272465" y="1358900"/>
                  </a:lnTo>
                  <a:lnTo>
                    <a:pt x="2221359" y="1384300"/>
                  </a:lnTo>
                  <a:lnTo>
                    <a:pt x="2188613" y="1397000"/>
                  </a:lnTo>
                  <a:lnTo>
                    <a:pt x="2158805" y="1422400"/>
                  </a:lnTo>
                  <a:lnTo>
                    <a:pt x="2125693" y="1435100"/>
                  </a:lnTo>
                  <a:lnTo>
                    <a:pt x="2089489" y="1447800"/>
                  </a:lnTo>
                  <a:lnTo>
                    <a:pt x="2050406" y="1460500"/>
                  </a:lnTo>
                  <a:lnTo>
                    <a:pt x="2008655" y="1485900"/>
                  </a:lnTo>
                  <a:lnTo>
                    <a:pt x="1964449" y="1498600"/>
                  </a:lnTo>
                  <a:lnTo>
                    <a:pt x="1917999" y="1511300"/>
                  </a:lnTo>
                  <a:lnTo>
                    <a:pt x="1869519" y="1524000"/>
                  </a:lnTo>
                  <a:lnTo>
                    <a:pt x="1767315" y="1549400"/>
                  </a:lnTo>
                  <a:lnTo>
                    <a:pt x="1714016" y="1574800"/>
                  </a:lnTo>
                  <a:lnTo>
                    <a:pt x="1206594" y="1689100"/>
                  </a:lnTo>
                  <a:lnTo>
                    <a:pt x="1224556" y="1689100"/>
                  </a:lnTo>
                  <a:lnTo>
                    <a:pt x="887459" y="1905000"/>
                  </a:lnTo>
                  <a:lnTo>
                    <a:pt x="592446" y="2108200"/>
                  </a:lnTo>
                  <a:lnTo>
                    <a:pt x="316824" y="2286000"/>
                  </a:lnTo>
                  <a:lnTo>
                    <a:pt x="895469" y="2286000"/>
                  </a:lnTo>
                  <a:lnTo>
                    <a:pt x="1116501" y="2146300"/>
                  </a:lnTo>
                  <a:lnTo>
                    <a:pt x="1371127" y="1968500"/>
                  </a:lnTo>
                  <a:lnTo>
                    <a:pt x="1625777" y="1803400"/>
                  </a:lnTo>
                  <a:lnTo>
                    <a:pt x="2132351" y="1460500"/>
                  </a:lnTo>
                  <a:lnTo>
                    <a:pt x="2468585" y="1244600"/>
                  </a:lnTo>
                  <a:lnTo>
                    <a:pt x="2888586" y="952500"/>
                  </a:lnTo>
                  <a:lnTo>
                    <a:pt x="3344769" y="647700"/>
                  </a:lnTo>
                  <a:lnTo>
                    <a:pt x="2769638" y="647700"/>
                  </a:lnTo>
                  <a:lnTo>
                    <a:pt x="2769661" y="647240"/>
                  </a:lnTo>
                  <a:close/>
                </a:path>
                <a:path w="3402330" h="2286000">
                  <a:moveTo>
                    <a:pt x="3401792" y="622300"/>
                  </a:moveTo>
                  <a:lnTo>
                    <a:pt x="2518322" y="1219200"/>
                  </a:lnTo>
                  <a:lnTo>
                    <a:pt x="2266297" y="1397000"/>
                  </a:lnTo>
                  <a:lnTo>
                    <a:pt x="2056140" y="1536700"/>
                  </a:lnTo>
                  <a:lnTo>
                    <a:pt x="1887912" y="1651000"/>
                  </a:lnTo>
                  <a:lnTo>
                    <a:pt x="1675946" y="1790700"/>
                  </a:lnTo>
                  <a:lnTo>
                    <a:pt x="1378673" y="1981200"/>
                  </a:lnTo>
                  <a:lnTo>
                    <a:pt x="920041" y="2286000"/>
                  </a:lnTo>
                  <a:lnTo>
                    <a:pt x="1499909" y="2286000"/>
                  </a:lnTo>
                  <a:lnTo>
                    <a:pt x="1685385" y="2171700"/>
                  </a:lnTo>
                  <a:lnTo>
                    <a:pt x="1897729" y="2032000"/>
                  </a:lnTo>
                  <a:lnTo>
                    <a:pt x="2277313" y="1765300"/>
                  </a:lnTo>
                  <a:lnTo>
                    <a:pt x="2655452" y="1524000"/>
                  </a:lnTo>
                  <a:lnTo>
                    <a:pt x="2949415" y="1320800"/>
                  </a:lnTo>
                  <a:lnTo>
                    <a:pt x="3201232" y="1155700"/>
                  </a:lnTo>
                  <a:lnTo>
                    <a:pt x="3401792" y="1016000"/>
                  </a:lnTo>
                  <a:lnTo>
                    <a:pt x="3401792" y="622300"/>
                  </a:lnTo>
                  <a:close/>
                </a:path>
                <a:path w="3402330" h="2286000">
                  <a:moveTo>
                    <a:pt x="3401792" y="1028700"/>
                  </a:moveTo>
                  <a:lnTo>
                    <a:pt x="2831022" y="1422400"/>
                  </a:lnTo>
                  <a:lnTo>
                    <a:pt x="2494915" y="1638300"/>
                  </a:lnTo>
                  <a:lnTo>
                    <a:pt x="2242691" y="1816100"/>
                  </a:lnTo>
                  <a:lnTo>
                    <a:pt x="1524137" y="2286000"/>
                  </a:lnTo>
                  <a:lnTo>
                    <a:pt x="2102573" y="2286000"/>
                  </a:lnTo>
                  <a:lnTo>
                    <a:pt x="2211600" y="2222500"/>
                  </a:lnTo>
                  <a:lnTo>
                    <a:pt x="2463975" y="2044700"/>
                  </a:lnTo>
                  <a:lnTo>
                    <a:pt x="2968224" y="1714500"/>
                  </a:lnTo>
                  <a:lnTo>
                    <a:pt x="3178118" y="1574800"/>
                  </a:lnTo>
                  <a:lnTo>
                    <a:pt x="3401792" y="1422400"/>
                  </a:lnTo>
                  <a:lnTo>
                    <a:pt x="3401792" y="1028700"/>
                  </a:lnTo>
                  <a:close/>
                </a:path>
                <a:path w="3402330" h="2286000">
                  <a:moveTo>
                    <a:pt x="3401792" y="1435100"/>
                  </a:moveTo>
                  <a:lnTo>
                    <a:pt x="3227556" y="1549400"/>
                  </a:lnTo>
                  <a:lnTo>
                    <a:pt x="2387660" y="2120900"/>
                  </a:lnTo>
                  <a:lnTo>
                    <a:pt x="2127752" y="2286000"/>
                  </a:lnTo>
                  <a:lnTo>
                    <a:pt x="2705867" y="2286000"/>
                  </a:lnTo>
                  <a:lnTo>
                    <a:pt x="2986822" y="2108200"/>
                  </a:lnTo>
                  <a:lnTo>
                    <a:pt x="3196931" y="1968500"/>
                  </a:lnTo>
                  <a:lnTo>
                    <a:pt x="3401792" y="1828800"/>
                  </a:lnTo>
                  <a:lnTo>
                    <a:pt x="3401792" y="1435100"/>
                  </a:lnTo>
                  <a:close/>
                </a:path>
                <a:path w="3402330" h="2286000">
                  <a:moveTo>
                    <a:pt x="3401792" y="1841500"/>
                  </a:moveTo>
                  <a:lnTo>
                    <a:pt x="3330606" y="1892300"/>
                  </a:lnTo>
                  <a:lnTo>
                    <a:pt x="2994616" y="2120900"/>
                  </a:lnTo>
                  <a:lnTo>
                    <a:pt x="2729885" y="2286000"/>
                  </a:lnTo>
                  <a:lnTo>
                    <a:pt x="3307120" y="2286000"/>
                  </a:lnTo>
                  <a:lnTo>
                    <a:pt x="3401792" y="2222500"/>
                  </a:lnTo>
                  <a:lnTo>
                    <a:pt x="3401792" y="1841500"/>
                  </a:lnTo>
                  <a:close/>
                </a:path>
                <a:path w="3402330" h="2286000">
                  <a:moveTo>
                    <a:pt x="3401792" y="2247900"/>
                  </a:moveTo>
                  <a:lnTo>
                    <a:pt x="3331126" y="2286000"/>
                  </a:lnTo>
                  <a:lnTo>
                    <a:pt x="3401792" y="2286000"/>
                  </a:lnTo>
                  <a:lnTo>
                    <a:pt x="3401792" y="2247900"/>
                  </a:lnTo>
                  <a:close/>
                </a:path>
                <a:path w="3402330" h="2286000">
                  <a:moveTo>
                    <a:pt x="1206594" y="1689100"/>
                  </a:moveTo>
                  <a:lnTo>
                    <a:pt x="1187091" y="1689100"/>
                  </a:lnTo>
                  <a:lnTo>
                    <a:pt x="1177028" y="1695856"/>
                  </a:lnTo>
                  <a:lnTo>
                    <a:pt x="1206594" y="1689100"/>
                  </a:lnTo>
                  <a:close/>
                </a:path>
                <a:path w="3402330" h="2286000">
                  <a:moveTo>
                    <a:pt x="2769172" y="647526"/>
                  </a:moveTo>
                  <a:lnTo>
                    <a:pt x="2768876" y="647700"/>
                  </a:lnTo>
                  <a:lnTo>
                    <a:pt x="2769174" y="647700"/>
                  </a:lnTo>
                  <a:lnTo>
                    <a:pt x="2769172" y="647526"/>
                  </a:lnTo>
                  <a:close/>
                </a:path>
                <a:path w="3402330" h="2286000">
                  <a:moveTo>
                    <a:pt x="3401792" y="228600"/>
                  </a:moveTo>
                  <a:lnTo>
                    <a:pt x="3330705" y="266700"/>
                  </a:lnTo>
                  <a:lnTo>
                    <a:pt x="3028610" y="469900"/>
                  </a:lnTo>
                  <a:lnTo>
                    <a:pt x="2855630" y="596900"/>
                  </a:lnTo>
                  <a:lnTo>
                    <a:pt x="2769661" y="647240"/>
                  </a:lnTo>
                  <a:lnTo>
                    <a:pt x="2769638" y="647700"/>
                  </a:lnTo>
                  <a:lnTo>
                    <a:pt x="3344769" y="647700"/>
                  </a:lnTo>
                  <a:lnTo>
                    <a:pt x="3401792" y="609600"/>
                  </a:lnTo>
                  <a:lnTo>
                    <a:pt x="3401792" y="228600"/>
                  </a:lnTo>
                  <a:close/>
                </a:path>
                <a:path w="3402330" h="2286000">
                  <a:moveTo>
                    <a:pt x="2770273" y="635000"/>
                  </a:moveTo>
                  <a:lnTo>
                    <a:pt x="2769008" y="635000"/>
                  </a:lnTo>
                  <a:lnTo>
                    <a:pt x="2769172" y="647526"/>
                  </a:lnTo>
                  <a:lnTo>
                    <a:pt x="2769661" y="647240"/>
                  </a:lnTo>
                  <a:lnTo>
                    <a:pt x="2770273" y="635000"/>
                  </a:lnTo>
                  <a:close/>
                </a:path>
                <a:path w="3402330" h="2286000">
                  <a:moveTo>
                    <a:pt x="2769007" y="634922"/>
                  </a:moveTo>
                  <a:lnTo>
                    <a:pt x="2768876" y="635000"/>
                  </a:lnTo>
                  <a:lnTo>
                    <a:pt x="2769008" y="635000"/>
                  </a:lnTo>
                  <a:close/>
                </a:path>
                <a:path w="3402330" h="2286000">
                  <a:moveTo>
                    <a:pt x="3103013" y="114300"/>
                  </a:moveTo>
                  <a:lnTo>
                    <a:pt x="3096746" y="139700"/>
                  </a:lnTo>
                  <a:lnTo>
                    <a:pt x="3086027" y="152400"/>
                  </a:lnTo>
                  <a:lnTo>
                    <a:pt x="3071545" y="165100"/>
                  </a:lnTo>
                  <a:lnTo>
                    <a:pt x="3053991" y="190500"/>
                  </a:lnTo>
                  <a:lnTo>
                    <a:pt x="3025148" y="190500"/>
                  </a:lnTo>
                  <a:lnTo>
                    <a:pt x="3013732" y="203200"/>
                  </a:lnTo>
                  <a:lnTo>
                    <a:pt x="2994140" y="215900"/>
                  </a:lnTo>
                  <a:lnTo>
                    <a:pt x="2976442" y="228600"/>
                  </a:lnTo>
                  <a:lnTo>
                    <a:pt x="2962243" y="254000"/>
                  </a:lnTo>
                  <a:lnTo>
                    <a:pt x="2953153" y="266700"/>
                  </a:lnTo>
                  <a:lnTo>
                    <a:pt x="2943882" y="266700"/>
                  </a:lnTo>
                  <a:lnTo>
                    <a:pt x="2938802" y="279400"/>
                  </a:lnTo>
                  <a:lnTo>
                    <a:pt x="2927372" y="279400"/>
                  </a:lnTo>
                  <a:lnTo>
                    <a:pt x="2924487" y="292100"/>
                  </a:lnTo>
                  <a:lnTo>
                    <a:pt x="2921530" y="304800"/>
                  </a:lnTo>
                  <a:lnTo>
                    <a:pt x="2919821" y="304800"/>
                  </a:lnTo>
                  <a:lnTo>
                    <a:pt x="2917577" y="317500"/>
                  </a:lnTo>
                  <a:lnTo>
                    <a:pt x="2914261" y="317500"/>
                  </a:lnTo>
                  <a:lnTo>
                    <a:pt x="2909338" y="330200"/>
                  </a:lnTo>
                  <a:lnTo>
                    <a:pt x="2892066" y="330200"/>
                  </a:lnTo>
                  <a:lnTo>
                    <a:pt x="2899714" y="342900"/>
                  </a:lnTo>
                  <a:lnTo>
                    <a:pt x="2894765" y="368300"/>
                  </a:lnTo>
                  <a:lnTo>
                    <a:pt x="2880529" y="393700"/>
                  </a:lnTo>
                  <a:lnTo>
                    <a:pt x="2860316" y="419100"/>
                  </a:lnTo>
                  <a:lnTo>
                    <a:pt x="2836853" y="444500"/>
                  </a:lnTo>
                  <a:lnTo>
                    <a:pt x="2812342" y="469900"/>
                  </a:lnTo>
                  <a:lnTo>
                    <a:pt x="2789307" y="495300"/>
                  </a:lnTo>
                  <a:lnTo>
                    <a:pt x="2770273" y="533400"/>
                  </a:lnTo>
                  <a:lnTo>
                    <a:pt x="2767141" y="546100"/>
                  </a:lnTo>
                  <a:lnTo>
                    <a:pt x="2767359" y="571500"/>
                  </a:lnTo>
                  <a:lnTo>
                    <a:pt x="2768843" y="622300"/>
                  </a:lnTo>
                  <a:lnTo>
                    <a:pt x="2769007" y="634922"/>
                  </a:lnTo>
                  <a:lnTo>
                    <a:pt x="2811723" y="609600"/>
                  </a:lnTo>
                  <a:lnTo>
                    <a:pt x="2897394" y="546100"/>
                  </a:lnTo>
                  <a:lnTo>
                    <a:pt x="3282858" y="292100"/>
                  </a:lnTo>
                  <a:lnTo>
                    <a:pt x="3401792" y="203200"/>
                  </a:lnTo>
                  <a:lnTo>
                    <a:pt x="3401792" y="127000"/>
                  </a:lnTo>
                  <a:lnTo>
                    <a:pt x="3110022" y="127000"/>
                  </a:lnTo>
                  <a:lnTo>
                    <a:pt x="3103013" y="114300"/>
                  </a:lnTo>
                  <a:close/>
                </a:path>
                <a:path w="3402330" h="2286000">
                  <a:moveTo>
                    <a:pt x="3401792" y="0"/>
                  </a:moveTo>
                  <a:lnTo>
                    <a:pt x="3383284" y="0"/>
                  </a:lnTo>
                  <a:lnTo>
                    <a:pt x="3371491" y="12700"/>
                  </a:lnTo>
                  <a:lnTo>
                    <a:pt x="3360398" y="25400"/>
                  </a:lnTo>
                  <a:lnTo>
                    <a:pt x="3350187" y="25400"/>
                  </a:lnTo>
                  <a:lnTo>
                    <a:pt x="3341451" y="38100"/>
                  </a:lnTo>
                  <a:lnTo>
                    <a:pt x="3334788" y="50800"/>
                  </a:lnTo>
                  <a:lnTo>
                    <a:pt x="3319060" y="50800"/>
                  </a:lnTo>
                  <a:lnTo>
                    <a:pt x="3301133" y="63500"/>
                  </a:lnTo>
                  <a:lnTo>
                    <a:pt x="3177816" y="63500"/>
                  </a:lnTo>
                  <a:lnTo>
                    <a:pt x="3171762" y="76200"/>
                  </a:lnTo>
                  <a:lnTo>
                    <a:pt x="3162719" y="88900"/>
                  </a:lnTo>
                  <a:lnTo>
                    <a:pt x="3151509" y="101600"/>
                  </a:lnTo>
                  <a:lnTo>
                    <a:pt x="3138954" y="114300"/>
                  </a:lnTo>
                  <a:lnTo>
                    <a:pt x="3118793" y="114300"/>
                  </a:lnTo>
                  <a:lnTo>
                    <a:pt x="3110022" y="127000"/>
                  </a:lnTo>
                  <a:lnTo>
                    <a:pt x="3401792" y="127000"/>
                  </a:lnTo>
                  <a:lnTo>
                    <a:pt x="3401792" y="0"/>
                  </a:lnTo>
                  <a:close/>
                </a:path>
              </a:pathLst>
            </a:custGeom>
            <a:solidFill>
              <a:srgbClr val="F2E7DB"/>
            </a:solidFill>
          </p:spPr>
          <p:txBody>
            <a:bodyPr wrap="square" lIns="0" tIns="0" rIns="0" bIns="0" rtlCol="0"/>
            <a:lstStyle/>
            <a:p>
              <a:endParaRPr/>
            </a:p>
          </p:txBody>
        </p:sp>
        <p:sp>
          <p:nvSpPr>
            <p:cNvPr id="13" name="object 13"/>
            <p:cNvSpPr/>
            <p:nvPr/>
          </p:nvSpPr>
          <p:spPr>
            <a:xfrm>
              <a:off x="15173311" y="9675354"/>
              <a:ext cx="939800" cy="612140"/>
            </a:xfrm>
            <a:custGeom>
              <a:avLst/>
              <a:gdLst/>
              <a:ahLst/>
              <a:cxnLst/>
              <a:rect l="l" t="t" r="r" b="b"/>
              <a:pathLst>
                <a:path w="939800" h="612140">
                  <a:moveTo>
                    <a:pt x="938035" y="0"/>
                  </a:moveTo>
                  <a:lnTo>
                    <a:pt x="930923" y="4320"/>
                  </a:lnTo>
                  <a:lnTo>
                    <a:pt x="930161" y="2162"/>
                  </a:lnTo>
                  <a:lnTo>
                    <a:pt x="925843" y="5040"/>
                  </a:lnTo>
                  <a:lnTo>
                    <a:pt x="924446" y="2882"/>
                  </a:lnTo>
                  <a:lnTo>
                    <a:pt x="916445" y="7922"/>
                  </a:lnTo>
                  <a:lnTo>
                    <a:pt x="914286" y="5040"/>
                  </a:lnTo>
                  <a:lnTo>
                    <a:pt x="909968" y="8642"/>
                  </a:lnTo>
                  <a:lnTo>
                    <a:pt x="908571" y="7203"/>
                  </a:lnTo>
                  <a:lnTo>
                    <a:pt x="901332" y="12238"/>
                  </a:lnTo>
                  <a:lnTo>
                    <a:pt x="899935" y="8642"/>
                  </a:lnTo>
                  <a:lnTo>
                    <a:pt x="0" y="611643"/>
                  </a:lnTo>
                  <a:lnTo>
                    <a:pt x="29835" y="611643"/>
                  </a:lnTo>
                  <a:lnTo>
                    <a:pt x="939559" y="2162"/>
                  </a:lnTo>
                  <a:lnTo>
                    <a:pt x="938035" y="0"/>
                  </a:lnTo>
                  <a:close/>
                </a:path>
              </a:pathLst>
            </a:custGeom>
            <a:solidFill>
              <a:srgbClr val="E0CEBD"/>
            </a:solidFill>
          </p:spPr>
          <p:txBody>
            <a:bodyPr wrap="square" lIns="0" tIns="0" rIns="0" bIns="0" rtlCol="0"/>
            <a:lstStyle/>
            <a:p>
              <a:endParaRPr/>
            </a:p>
          </p:txBody>
        </p:sp>
        <p:sp>
          <p:nvSpPr>
            <p:cNvPr id="14" name="object 14"/>
            <p:cNvSpPr/>
            <p:nvPr/>
          </p:nvSpPr>
          <p:spPr>
            <a:xfrm>
              <a:off x="17652111" y="8198133"/>
              <a:ext cx="636270" cy="447675"/>
            </a:xfrm>
            <a:custGeom>
              <a:avLst/>
              <a:gdLst/>
              <a:ahLst/>
              <a:cxnLst/>
              <a:rect l="l" t="t" r="r" b="b"/>
              <a:pathLst>
                <a:path w="636269" h="447675">
                  <a:moveTo>
                    <a:pt x="635836" y="0"/>
                  </a:moveTo>
                  <a:lnTo>
                    <a:pt x="545084" y="60981"/>
                  </a:lnTo>
                  <a:lnTo>
                    <a:pt x="547243" y="63140"/>
                  </a:lnTo>
                  <a:lnTo>
                    <a:pt x="762" y="428900"/>
                  </a:lnTo>
                  <a:lnTo>
                    <a:pt x="2921" y="431783"/>
                  </a:lnTo>
                  <a:lnTo>
                    <a:pt x="1524" y="432507"/>
                  </a:lnTo>
                  <a:lnTo>
                    <a:pt x="4318" y="436825"/>
                  </a:lnTo>
                  <a:lnTo>
                    <a:pt x="1524" y="438984"/>
                  </a:lnTo>
                  <a:lnTo>
                    <a:pt x="2921" y="441143"/>
                  </a:lnTo>
                  <a:lnTo>
                    <a:pt x="0" y="443302"/>
                  </a:lnTo>
                  <a:lnTo>
                    <a:pt x="2921" y="447620"/>
                  </a:lnTo>
                  <a:lnTo>
                    <a:pt x="563753" y="71789"/>
                  </a:lnTo>
                  <a:lnTo>
                    <a:pt x="562356" y="68906"/>
                  </a:lnTo>
                  <a:lnTo>
                    <a:pt x="635836" y="19659"/>
                  </a:lnTo>
                  <a:lnTo>
                    <a:pt x="635836" y="0"/>
                  </a:lnTo>
                  <a:close/>
                </a:path>
              </a:pathLst>
            </a:custGeom>
            <a:solidFill>
              <a:srgbClr val="C3C5C3"/>
            </a:solidFill>
          </p:spPr>
          <p:txBody>
            <a:bodyPr wrap="square" lIns="0" tIns="0" rIns="0" bIns="0" rtlCol="0"/>
            <a:lstStyle/>
            <a:p>
              <a:endParaRPr/>
            </a:p>
          </p:txBody>
        </p:sp>
        <p:sp>
          <p:nvSpPr>
            <p:cNvPr id="15" name="object 15"/>
            <p:cNvSpPr/>
            <p:nvPr/>
          </p:nvSpPr>
          <p:spPr>
            <a:xfrm>
              <a:off x="15777604" y="8605304"/>
              <a:ext cx="2510790" cy="1682114"/>
            </a:xfrm>
            <a:custGeom>
              <a:avLst/>
              <a:gdLst/>
              <a:ahLst/>
              <a:cxnLst/>
              <a:rect l="l" t="t" r="r" b="b"/>
              <a:pathLst>
                <a:path w="2510790" h="1682115">
                  <a:moveTo>
                    <a:pt x="2510332" y="1614728"/>
                  </a:moveTo>
                  <a:lnTo>
                    <a:pt x="2410371" y="1681695"/>
                  </a:lnTo>
                  <a:lnTo>
                    <a:pt x="2440736" y="1681695"/>
                  </a:lnTo>
                  <a:lnTo>
                    <a:pt x="2510332" y="1635086"/>
                  </a:lnTo>
                  <a:lnTo>
                    <a:pt x="2510332" y="1614728"/>
                  </a:lnTo>
                  <a:close/>
                </a:path>
                <a:path w="2510790" h="1682115">
                  <a:moveTo>
                    <a:pt x="2510332" y="1211199"/>
                  </a:moveTo>
                  <a:lnTo>
                    <a:pt x="1808010" y="1681695"/>
                  </a:lnTo>
                  <a:lnTo>
                    <a:pt x="1839074" y="1681695"/>
                  </a:lnTo>
                  <a:lnTo>
                    <a:pt x="2510332" y="1231811"/>
                  </a:lnTo>
                  <a:lnTo>
                    <a:pt x="2510332" y="1211199"/>
                  </a:lnTo>
                  <a:close/>
                </a:path>
                <a:path w="2510790" h="1682115">
                  <a:moveTo>
                    <a:pt x="2510332" y="807593"/>
                  </a:moveTo>
                  <a:lnTo>
                    <a:pt x="1205572" y="1681695"/>
                  </a:lnTo>
                  <a:lnTo>
                    <a:pt x="1236814" y="1681695"/>
                  </a:lnTo>
                  <a:lnTo>
                    <a:pt x="2510332" y="828205"/>
                  </a:lnTo>
                  <a:lnTo>
                    <a:pt x="2510332" y="807593"/>
                  </a:lnTo>
                  <a:close/>
                </a:path>
                <a:path w="2510790" h="1682115">
                  <a:moveTo>
                    <a:pt x="2510332" y="403542"/>
                  </a:moveTo>
                  <a:lnTo>
                    <a:pt x="602449" y="1681695"/>
                  </a:lnTo>
                  <a:lnTo>
                    <a:pt x="632739" y="1681695"/>
                  </a:lnTo>
                  <a:lnTo>
                    <a:pt x="2510332" y="424002"/>
                  </a:lnTo>
                  <a:lnTo>
                    <a:pt x="2510332" y="403542"/>
                  </a:lnTo>
                  <a:close/>
                </a:path>
                <a:path w="2510790" h="1682115">
                  <a:moveTo>
                    <a:pt x="2510332" y="0"/>
                  </a:moveTo>
                  <a:lnTo>
                    <a:pt x="0" y="1681695"/>
                  </a:lnTo>
                  <a:lnTo>
                    <a:pt x="31635" y="1681695"/>
                  </a:lnTo>
                  <a:lnTo>
                    <a:pt x="2510332" y="20447"/>
                  </a:lnTo>
                  <a:lnTo>
                    <a:pt x="2510332" y="0"/>
                  </a:lnTo>
                  <a:close/>
                </a:path>
              </a:pathLst>
            </a:custGeom>
            <a:solidFill>
              <a:srgbClr val="E0CEBD"/>
            </a:solidFill>
          </p:spPr>
          <p:txBody>
            <a:bodyPr wrap="square" lIns="0" tIns="0" rIns="0" bIns="0" rtlCol="0"/>
            <a:lstStyle/>
            <a:p>
              <a:endParaRPr/>
            </a:p>
          </p:txBody>
        </p:sp>
      </p:grpSp>
      <p:grpSp>
        <p:nvGrpSpPr>
          <p:cNvPr id="16" name="object 16"/>
          <p:cNvGrpSpPr/>
          <p:nvPr/>
        </p:nvGrpSpPr>
        <p:grpSpPr>
          <a:xfrm>
            <a:off x="14881860" y="0"/>
            <a:ext cx="3406775" cy="1996439"/>
            <a:chOff x="14881860" y="0"/>
            <a:chExt cx="3406775" cy="1996439"/>
          </a:xfrm>
        </p:grpSpPr>
        <p:sp>
          <p:nvSpPr>
            <p:cNvPr id="17" name="object 17"/>
            <p:cNvSpPr/>
            <p:nvPr/>
          </p:nvSpPr>
          <p:spPr>
            <a:xfrm>
              <a:off x="14881860" y="0"/>
              <a:ext cx="3406140" cy="1995805"/>
            </a:xfrm>
            <a:custGeom>
              <a:avLst/>
              <a:gdLst/>
              <a:ahLst/>
              <a:cxnLst/>
              <a:rect l="l" t="t" r="r" b="b"/>
              <a:pathLst>
                <a:path w="3406140" h="1995805">
                  <a:moveTo>
                    <a:pt x="3406138" y="803723"/>
                  </a:moveTo>
                  <a:lnTo>
                    <a:pt x="2005441" y="803723"/>
                  </a:lnTo>
                  <a:lnTo>
                    <a:pt x="2032260" y="807041"/>
                  </a:lnTo>
                  <a:lnTo>
                    <a:pt x="2059686" y="815694"/>
                  </a:lnTo>
                  <a:lnTo>
                    <a:pt x="2071622" y="822196"/>
                  </a:lnTo>
                  <a:lnTo>
                    <a:pt x="2084498" y="828296"/>
                  </a:lnTo>
                  <a:lnTo>
                    <a:pt x="2097923" y="833314"/>
                  </a:lnTo>
                  <a:lnTo>
                    <a:pt x="2111502" y="836573"/>
                  </a:lnTo>
                  <a:lnTo>
                    <a:pt x="2135735" y="843920"/>
                  </a:lnTo>
                  <a:lnTo>
                    <a:pt x="2158016" y="858085"/>
                  </a:lnTo>
                  <a:lnTo>
                    <a:pt x="2180439" y="872115"/>
                  </a:lnTo>
                  <a:lnTo>
                    <a:pt x="2205101" y="879055"/>
                  </a:lnTo>
                  <a:lnTo>
                    <a:pt x="2208784" y="879055"/>
                  </a:lnTo>
                  <a:lnTo>
                    <a:pt x="2213737" y="881214"/>
                  </a:lnTo>
                  <a:lnTo>
                    <a:pt x="2220214" y="886255"/>
                  </a:lnTo>
                  <a:lnTo>
                    <a:pt x="2252293" y="918285"/>
                  </a:lnTo>
                  <a:lnTo>
                    <a:pt x="2289207" y="962667"/>
                  </a:lnTo>
                  <a:lnTo>
                    <a:pt x="2323119" y="1005022"/>
                  </a:lnTo>
                  <a:lnTo>
                    <a:pt x="2346198" y="1030972"/>
                  </a:lnTo>
                  <a:lnTo>
                    <a:pt x="2355175" y="1038499"/>
                  </a:lnTo>
                  <a:lnTo>
                    <a:pt x="2363724" y="1045821"/>
                  </a:lnTo>
                  <a:lnTo>
                    <a:pt x="2371987" y="1052739"/>
                  </a:lnTo>
                  <a:lnTo>
                    <a:pt x="2426288" y="1091351"/>
                  </a:lnTo>
                  <a:lnTo>
                    <a:pt x="2470208" y="1115290"/>
                  </a:lnTo>
                  <a:lnTo>
                    <a:pt x="2512347" y="1132871"/>
                  </a:lnTo>
                  <a:lnTo>
                    <a:pt x="2553188" y="1146096"/>
                  </a:lnTo>
                  <a:lnTo>
                    <a:pt x="2642806" y="1170849"/>
                  </a:lnTo>
                  <a:lnTo>
                    <a:pt x="2692781" y="1188106"/>
                  </a:lnTo>
                  <a:lnTo>
                    <a:pt x="2744089" y="1212654"/>
                  </a:lnTo>
                  <a:lnTo>
                    <a:pt x="2797683" y="1248409"/>
                  </a:lnTo>
                  <a:lnTo>
                    <a:pt x="2837777" y="1283138"/>
                  </a:lnTo>
                  <a:lnTo>
                    <a:pt x="2851658" y="1296656"/>
                  </a:lnTo>
                  <a:lnTo>
                    <a:pt x="2893822" y="1312579"/>
                  </a:lnTo>
                  <a:lnTo>
                    <a:pt x="2935986" y="1329054"/>
                  </a:lnTo>
                  <a:lnTo>
                    <a:pt x="2941729" y="1424035"/>
                  </a:lnTo>
                  <a:lnTo>
                    <a:pt x="2944654" y="1471427"/>
                  </a:lnTo>
                  <a:lnTo>
                    <a:pt x="2947642" y="1518700"/>
                  </a:lnTo>
                  <a:lnTo>
                    <a:pt x="2950714" y="1565816"/>
                  </a:lnTo>
                  <a:lnTo>
                    <a:pt x="2953893" y="1612734"/>
                  </a:lnTo>
                  <a:lnTo>
                    <a:pt x="2964053" y="1662403"/>
                  </a:lnTo>
                  <a:lnTo>
                    <a:pt x="2968645" y="1683399"/>
                  </a:lnTo>
                  <a:lnTo>
                    <a:pt x="2957639" y="1691028"/>
                  </a:lnTo>
                  <a:lnTo>
                    <a:pt x="2947301" y="1699463"/>
                  </a:lnTo>
                  <a:lnTo>
                    <a:pt x="2953893" y="1722881"/>
                  </a:lnTo>
                  <a:lnTo>
                    <a:pt x="2956814" y="1725764"/>
                  </a:lnTo>
                  <a:lnTo>
                    <a:pt x="2959735" y="1729370"/>
                  </a:lnTo>
                  <a:lnTo>
                    <a:pt x="3000168" y="1753037"/>
                  </a:lnTo>
                  <a:lnTo>
                    <a:pt x="3046857" y="1771128"/>
                  </a:lnTo>
                  <a:lnTo>
                    <a:pt x="3069159" y="1778813"/>
                  </a:lnTo>
                  <a:lnTo>
                    <a:pt x="3089830" y="1786698"/>
                  </a:lnTo>
                  <a:lnTo>
                    <a:pt x="3107525" y="1794717"/>
                  </a:lnTo>
                  <a:lnTo>
                    <a:pt x="3120898" y="1802802"/>
                  </a:lnTo>
                  <a:lnTo>
                    <a:pt x="3123057" y="1804961"/>
                  </a:lnTo>
                  <a:lnTo>
                    <a:pt x="3125343" y="1807120"/>
                  </a:lnTo>
                  <a:lnTo>
                    <a:pt x="3127502" y="1810003"/>
                  </a:lnTo>
                  <a:lnTo>
                    <a:pt x="3230372" y="1838806"/>
                  </a:lnTo>
                  <a:lnTo>
                    <a:pt x="3245015" y="1867175"/>
                  </a:lnTo>
                  <a:lnTo>
                    <a:pt x="3260360" y="1895142"/>
                  </a:lnTo>
                  <a:lnTo>
                    <a:pt x="3275824" y="1922840"/>
                  </a:lnTo>
                  <a:lnTo>
                    <a:pt x="3290824" y="1950401"/>
                  </a:lnTo>
                  <a:lnTo>
                    <a:pt x="3327634" y="1986045"/>
                  </a:lnTo>
                  <a:lnTo>
                    <a:pt x="3374390" y="1995766"/>
                  </a:lnTo>
                  <a:lnTo>
                    <a:pt x="3406138" y="1990535"/>
                  </a:lnTo>
                  <a:lnTo>
                    <a:pt x="3406138" y="803723"/>
                  </a:lnTo>
                  <a:close/>
                </a:path>
                <a:path w="3406140" h="1995805">
                  <a:moveTo>
                    <a:pt x="3406138" y="530748"/>
                  </a:moveTo>
                  <a:lnTo>
                    <a:pt x="1181691" y="530748"/>
                  </a:lnTo>
                  <a:lnTo>
                    <a:pt x="1214342" y="531520"/>
                  </a:lnTo>
                  <a:lnTo>
                    <a:pt x="1237330" y="533094"/>
                  </a:lnTo>
                  <a:lnTo>
                    <a:pt x="1249680" y="534897"/>
                  </a:lnTo>
                  <a:lnTo>
                    <a:pt x="1275477" y="543224"/>
                  </a:lnTo>
                  <a:lnTo>
                    <a:pt x="1301083" y="551818"/>
                  </a:lnTo>
                  <a:lnTo>
                    <a:pt x="1326546" y="558791"/>
                  </a:lnTo>
                  <a:lnTo>
                    <a:pt x="1351915" y="562253"/>
                  </a:lnTo>
                  <a:lnTo>
                    <a:pt x="1393900" y="565392"/>
                  </a:lnTo>
                  <a:lnTo>
                    <a:pt x="1534259" y="574103"/>
                  </a:lnTo>
                  <a:lnTo>
                    <a:pt x="1575816" y="575220"/>
                  </a:lnTo>
                  <a:lnTo>
                    <a:pt x="1620346" y="578993"/>
                  </a:lnTo>
                  <a:lnTo>
                    <a:pt x="1663427" y="592981"/>
                  </a:lnTo>
                  <a:lnTo>
                    <a:pt x="1705478" y="614703"/>
                  </a:lnTo>
                  <a:lnTo>
                    <a:pt x="1746915" y="641676"/>
                  </a:lnTo>
                  <a:lnTo>
                    <a:pt x="1829622" y="701454"/>
                  </a:lnTo>
                  <a:lnTo>
                    <a:pt x="1871726" y="729296"/>
                  </a:lnTo>
                  <a:lnTo>
                    <a:pt x="1935573" y="792170"/>
                  </a:lnTo>
                  <a:lnTo>
                    <a:pt x="1956054" y="812811"/>
                  </a:lnTo>
                  <a:lnTo>
                    <a:pt x="1979836" y="805670"/>
                  </a:lnTo>
                  <a:lnTo>
                    <a:pt x="2005441" y="803723"/>
                  </a:lnTo>
                  <a:lnTo>
                    <a:pt x="3406138" y="803723"/>
                  </a:lnTo>
                  <a:lnTo>
                    <a:pt x="3406138" y="530748"/>
                  </a:lnTo>
                  <a:close/>
                </a:path>
                <a:path w="3406140" h="1995805">
                  <a:moveTo>
                    <a:pt x="3406138" y="0"/>
                  </a:moveTo>
                  <a:lnTo>
                    <a:pt x="0" y="0"/>
                  </a:lnTo>
                  <a:lnTo>
                    <a:pt x="764413" y="596099"/>
                  </a:lnTo>
                  <a:lnTo>
                    <a:pt x="837421" y="575161"/>
                  </a:lnTo>
                  <a:lnTo>
                    <a:pt x="907588" y="559048"/>
                  </a:lnTo>
                  <a:lnTo>
                    <a:pt x="973939" y="547185"/>
                  </a:lnTo>
                  <a:lnTo>
                    <a:pt x="1035500" y="538998"/>
                  </a:lnTo>
                  <a:lnTo>
                    <a:pt x="1091295" y="533913"/>
                  </a:lnTo>
                  <a:lnTo>
                    <a:pt x="1140350" y="531354"/>
                  </a:lnTo>
                  <a:lnTo>
                    <a:pt x="1181691" y="530748"/>
                  </a:lnTo>
                  <a:lnTo>
                    <a:pt x="3406138" y="530748"/>
                  </a:lnTo>
                  <a:lnTo>
                    <a:pt x="3406138" y="0"/>
                  </a:lnTo>
                  <a:close/>
                </a:path>
              </a:pathLst>
            </a:custGeom>
            <a:solidFill>
              <a:srgbClr val="FCFDFC"/>
            </a:solidFill>
          </p:spPr>
          <p:txBody>
            <a:bodyPr wrap="square" lIns="0" tIns="0" rIns="0" bIns="0" rtlCol="0"/>
            <a:lstStyle/>
            <a:p>
              <a:endParaRPr/>
            </a:p>
          </p:txBody>
        </p:sp>
        <p:sp>
          <p:nvSpPr>
            <p:cNvPr id="18" name="object 18"/>
            <p:cNvSpPr/>
            <p:nvPr/>
          </p:nvSpPr>
          <p:spPr>
            <a:xfrm>
              <a:off x="14881860" y="0"/>
              <a:ext cx="3406140" cy="1946275"/>
            </a:xfrm>
            <a:custGeom>
              <a:avLst/>
              <a:gdLst/>
              <a:ahLst/>
              <a:cxnLst/>
              <a:rect l="l" t="t" r="r" b="b"/>
              <a:pathLst>
                <a:path w="3406140" h="1946275">
                  <a:moveTo>
                    <a:pt x="3398743" y="1945192"/>
                  </a:moveTo>
                  <a:lnTo>
                    <a:pt x="3403310" y="1945939"/>
                  </a:lnTo>
                  <a:lnTo>
                    <a:pt x="3406138" y="1946050"/>
                  </a:lnTo>
                  <a:lnTo>
                    <a:pt x="3398743" y="1945192"/>
                  </a:lnTo>
                  <a:close/>
                </a:path>
                <a:path w="3406140" h="1946275">
                  <a:moveTo>
                    <a:pt x="3386382" y="1943170"/>
                  </a:moveTo>
                  <a:lnTo>
                    <a:pt x="3391203" y="1944166"/>
                  </a:lnTo>
                  <a:lnTo>
                    <a:pt x="3398743" y="1945192"/>
                  </a:lnTo>
                  <a:lnTo>
                    <a:pt x="3386382" y="1943170"/>
                  </a:lnTo>
                  <a:close/>
                </a:path>
                <a:path w="3406140" h="1946275">
                  <a:moveTo>
                    <a:pt x="3332782" y="1903016"/>
                  </a:moveTo>
                  <a:lnTo>
                    <a:pt x="3351403" y="1937447"/>
                  </a:lnTo>
                  <a:lnTo>
                    <a:pt x="3386382" y="1943170"/>
                  </a:lnTo>
                  <a:lnTo>
                    <a:pt x="3383026" y="1942476"/>
                  </a:lnTo>
                  <a:lnTo>
                    <a:pt x="3332782" y="1903016"/>
                  </a:lnTo>
                  <a:close/>
                </a:path>
                <a:path w="3406140" h="1946275">
                  <a:moveTo>
                    <a:pt x="3406138" y="1870480"/>
                  </a:moveTo>
                  <a:lnTo>
                    <a:pt x="3315335" y="1870480"/>
                  </a:lnTo>
                  <a:lnTo>
                    <a:pt x="3406138" y="1941724"/>
                  </a:lnTo>
                  <a:lnTo>
                    <a:pt x="3406138" y="1870480"/>
                  </a:lnTo>
                  <a:close/>
                </a:path>
                <a:path w="3406140" h="1946275">
                  <a:moveTo>
                    <a:pt x="3330830" y="1899406"/>
                  </a:moveTo>
                  <a:lnTo>
                    <a:pt x="3332607" y="1902878"/>
                  </a:lnTo>
                  <a:lnTo>
                    <a:pt x="3332782" y="1903016"/>
                  </a:lnTo>
                  <a:lnTo>
                    <a:pt x="3330830" y="1899406"/>
                  </a:lnTo>
                  <a:close/>
                </a:path>
                <a:path w="3406140" h="1946275">
                  <a:moveTo>
                    <a:pt x="3406138" y="1783358"/>
                  </a:moveTo>
                  <a:lnTo>
                    <a:pt x="3269234" y="1783358"/>
                  </a:lnTo>
                  <a:lnTo>
                    <a:pt x="3288788" y="1821608"/>
                  </a:lnTo>
                  <a:lnTo>
                    <a:pt x="3309271" y="1859860"/>
                  </a:lnTo>
                  <a:lnTo>
                    <a:pt x="3330830" y="1899406"/>
                  </a:lnTo>
                  <a:lnTo>
                    <a:pt x="3328515" y="1894881"/>
                  </a:lnTo>
                  <a:lnTo>
                    <a:pt x="3324542" y="1886950"/>
                  </a:lnTo>
                  <a:lnTo>
                    <a:pt x="3320284" y="1878884"/>
                  </a:lnTo>
                  <a:lnTo>
                    <a:pt x="3315335" y="1870480"/>
                  </a:lnTo>
                  <a:lnTo>
                    <a:pt x="3406138" y="1870480"/>
                  </a:lnTo>
                  <a:lnTo>
                    <a:pt x="3406138" y="1783358"/>
                  </a:lnTo>
                  <a:close/>
                </a:path>
                <a:path w="3406140" h="1946275">
                  <a:moveTo>
                    <a:pt x="3167167" y="1774362"/>
                  </a:moveTo>
                  <a:lnTo>
                    <a:pt x="3118818" y="1774362"/>
                  </a:lnTo>
                  <a:lnTo>
                    <a:pt x="3127139" y="1775848"/>
                  </a:lnTo>
                  <a:lnTo>
                    <a:pt x="3134614" y="1779764"/>
                  </a:lnTo>
                  <a:lnTo>
                    <a:pt x="3136138" y="1780488"/>
                  </a:lnTo>
                  <a:lnTo>
                    <a:pt x="3137535" y="1784806"/>
                  </a:lnTo>
                  <a:lnTo>
                    <a:pt x="3138932" y="1786241"/>
                  </a:lnTo>
                  <a:lnTo>
                    <a:pt x="3181206" y="1785306"/>
                  </a:lnTo>
                  <a:lnTo>
                    <a:pt x="3167167" y="1774362"/>
                  </a:lnTo>
                  <a:close/>
                </a:path>
                <a:path w="3406140" h="1946275">
                  <a:moveTo>
                    <a:pt x="3186870" y="1785180"/>
                  </a:moveTo>
                  <a:lnTo>
                    <a:pt x="3181206" y="1785306"/>
                  </a:lnTo>
                  <a:lnTo>
                    <a:pt x="3181477" y="1785517"/>
                  </a:lnTo>
                  <a:lnTo>
                    <a:pt x="3186870" y="1785180"/>
                  </a:lnTo>
                  <a:close/>
                </a:path>
                <a:path w="3406140" h="1946275">
                  <a:moveTo>
                    <a:pt x="3406138" y="1562327"/>
                  </a:moveTo>
                  <a:lnTo>
                    <a:pt x="2920111" y="1562327"/>
                  </a:lnTo>
                  <a:lnTo>
                    <a:pt x="3204464" y="1784082"/>
                  </a:lnTo>
                  <a:lnTo>
                    <a:pt x="3186870" y="1785180"/>
                  </a:lnTo>
                  <a:lnTo>
                    <a:pt x="3269234" y="1783358"/>
                  </a:lnTo>
                  <a:lnTo>
                    <a:pt x="3406138" y="1783358"/>
                  </a:lnTo>
                  <a:lnTo>
                    <a:pt x="3406138" y="1562327"/>
                  </a:lnTo>
                  <a:close/>
                </a:path>
                <a:path w="3406140" h="1946275">
                  <a:moveTo>
                    <a:pt x="2920590" y="1582145"/>
                  </a:moveTo>
                  <a:lnTo>
                    <a:pt x="2921782" y="1602083"/>
                  </a:lnTo>
                  <a:lnTo>
                    <a:pt x="2924429" y="1649449"/>
                  </a:lnTo>
                  <a:lnTo>
                    <a:pt x="2925699" y="1661540"/>
                  </a:lnTo>
                  <a:lnTo>
                    <a:pt x="2939873" y="1705062"/>
                  </a:lnTo>
                  <a:lnTo>
                    <a:pt x="2983527" y="1741619"/>
                  </a:lnTo>
                  <a:lnTo>
                    <a:pt x="3038780" y="1758290"/>
                  </a:lnTo>
                  <a:lnTo>
                    <a:pt x="3066288" y="1761768"/>
                  </a:lnTo>
                  <a:lnTo>
                    <a:pt x="3066923" y="1766810"/>
                  </a:lnTo>
                  <a:lnTo>
                    <a:pt x="3069082" y="1770404"/>
                  </a:lnTo>
                  <a:lnTo>
                    <a:pt x="3072003" y="1772563"/>
                  </a:lnTo>
                  <a:lnTo>
                    <a:pt x="3077025" y="1774835"/>
                  </a:lnTo>
                  <a:lnTo>
                    <a:pt x="3083988" y="1775624"/>
                  </a:lnTo>
                  <a:lnTo>
                    <a:pt x="3092166" y="1775603"/>
                  </a:lnTo>
                  <a:lnTo>
                    <a:pt x="3100832" y="1775446"/>
                  </a:lnTo>
                  <a:lnTo>
                    <a:pt x="3109950" y="1774497"/>
                  </a:lnTo>
                  <a:lnTo>
                    <a:pt x="3118818" y="1774362"/>
                  </a:lnTo>
                  <a:lnTo>
                    <a:pt x="3167167" y="1774362"/>
                  </a:lnTo>
                  <a:lnTo>
                    <a:pt x="2920590" y="1582145"/>
                  </a:lnTo>
                  <a:close/>
                </a:path>
                <a:path w="3406140" h="1946275">
                  <a:moveTo>
                    <a:pt x="2920395" y="1578877"/>
                  </a:moveTo>
                  <a:lnTo>
                    <a:pt x="2920111" y="1581771"/>
                  </a:lnTo>
                  <a:lnTo>
                    <a:pt x="2920590" y="1582145"/>
                  </a:lnTo>
                  <a:lnTo>
                    <a:pt x="2920395" y="1578877"/>
                  </a:lnTo>
                  <a:close/>
                </a:path>
                <a:path w="3406140" h="1946275">
                  <a:moveTo>
                    <a:pt x="2919928" y="1571070"/>
                  </a:moveTo>
                  <a:lnTo>
                    <a:pt x="2920395" y="1578877"/>
                  </a:lnTo>
                  <a:lnTo>
                    <a:pt x="2920746" y="1575294"/>
                  </a:lnTo>
                  <a:lnTo>
                    <a:pt x="2919928" y="1571070"/>
                  </a:lnTo>
                  <a:close/>
                </a:path>
                <a:path w="3406140" h="1946275">
                  <a:moveTo>
                    <a:pt x="2919624" y="1565999"/>
                  </a:moveTo>
                  <a:lnTo>
                    <a:pt x="2919349" y="1568080"/>
                  </a:lnTo>
                  <a:lnTo>
                    <a:pt x="2919928" y="1571070"/>
                  </a:lnTo>
                  <a:lnTo>
                    <a:pt x="2919624" y="1565999"/>
                  </a:lnTo>
                  <a:close/>
                </a:path>
                <a:path w="3406140" h="1946275">
                  <a:moveTo>
                    <a:pt x="2408555" y="741539"/>
                  </a:moveTo>
                  <a:lnTo>
                    <a:pt x="2218817" y="741539"/>
                  </a:lnTo>
                  <a:lnTo>
                    <a:pt x="2225377" y="741985"/>
                  </a:lnTo>
                  <a:lnTo>
                    <a:pt x="2233104" y="745133"/>
                  </a:lnTo>
                  <a:lnTo>
                    <a:pt x="2284295" y="786274"/>
                  </a:lnTo>
                  <a:lnTo>
                    <a:pt x="2318401" y="820103"/>
                  </a:lnTo>
                  <a:lnTo>
                    <a:pt x="2348053" y="850829"/>
                  </a:lnTo>
                  <a:lnTo>
                    <a:pt x="2367788" y="870419"/>
                  </a:lnTo>
                  <a:lnTo>
                    <a:pt x="2411730" y="910171"/>
                  </a:lnTo>
                  <a:lnTo>
                    <a:pt x="2451789" y="947648"/>
                  </a:lnTo>
                  <a:lnTo>
                    <a:pt x="2488617" y="983294"/>
                  </a:lnTo>
                  <a:lnTo>
                    <a:pt x="2522863" y="1017554"/>
                  </a:lnTo>
                  <a:lnTo>
                    <a:pt x="2555180" y="1050872"/>
                  </a:lnTo>
                  <a:lnTo>
                    <a:pt x="2586218" y="1083692"/>
                  </a:lnTo>
                  <a:lnTo>
                    <a:pt x="2616630" y="1116460"/>
                  </a:lnTo>
                  <a:lnTo>
                    <a:pt x="2678176" y="1183613"/>
                  </a:lnTo>
                  <a:lnTo>
                    <a:pt x="2822194" y="1333372"/>
                  </a:lnTo>
                  <a:lnTo>
                    <a:pt x="2864390" y="1349837"/>
                  </a:lnTo>
                  <a:lnTo>
                    <a:pt x="2907157" y="1365769"/>
                  </a:lnTo>
                  <a:lnTo>
                    <a:pt x="2910068" y="1413432"/>
                  </a:lnTo>
                  <a:lnTo>
                    <a:pt x="2916031" y="1507876"/>
                  </a:lnTo>
                  <a:lnTo>
                    <a:pt x="2918963" y="1554939"/>
                  </a:lnTo>
                  <a:lnTo>
                    <a:pt x="2919624" y="1565999"/>
                  </a:lnTo>
                  <a:lnTo>
                    <a:pt x="2920111" y="1562327"/>
                  </a:lnTo>
                  <a:lnTo>
                    <a:pt x="3406138" y="1562327"/>
                  </a:lnTo>
                  <a:lnTo>
                    <a:pt x="3406138" y="1519578"/>
                  </a:lnTo>
                  <a:lnTo>
                    <a:pt x="2408555" y="741539"/>
                  </a:lnTo>
                  <a:close/>
                </a:path>
                <a:path w="3406140" h="1946275">
                  <a:moveTo>
                    <a:pt x="2024660" y="0"/>
                  </a:moveTo>
                  <a:lnTo>
                    <a:pt x="1483616" y="0"/>
                  </a:lnTo>
                  <a:lnTo>
                    <a:pt x="3406138" y="1499495"/>
                  </a:lnTo>
                  <a:lnTo>
                    <a:pt x="3406138" y="1077300"/>
                  </a:lnTo>
                  <a:lnTo>
                    <a:pt x="2024660" y="0"/>
                  </a:lnTo>
                  <a:close/>
                </a:path>
                <a:path w="3406140" h="1946275">
                  <a:moveTo>
                    <a:pt x="2590776" y="0"/>
                  </a:moveTo>
                  <a:lnTo>
                    <a:pt x="2050018" y="0"/>
                  </a:lnTo>
                  <a:lnTo>
                    <a:pt x="3406138" y="1057667"/>
                  </a:lnTo>
                  <a:lnTo>
                    <a:pt x="3406138" y="636020"/>
                  </a:lnTo>
                  <a:lnTo>
                    <a:pt x="2590776" y="0"/>
                  </a:lnTo>
                  <a:close/>
                </a:path>
                <a:path w="3406140" h="1946275">
                  <a:moveTo>
                    <a:pt x="2213359" y="742974"/>
                  </a:moveTo>
                  <a:lnTo>
                    <a:pt x="2029777" y="742974"/>
                  </a:lnTo>
                  <a:lnTo>
                    <a:pt x="2057102" y="746462"/>
                  </a:lnTo>
                  <a:lnTo>
                    <a:pt x="2084832" y="755217"/>
                  </a:lnTo>
                  <a:lnTo>
                    <a:pt x="2097085" y="761519"/>
                  </a:lnTo>
                  <a:lnTo>
                    <a:pt x="2109803" y="767818"/>
                  </a:lnTo>
                  <a:lnTo>
                    <a:pt x="2122640" y="773037"/>
                  </a:lnTo>
                  <a:lnTo>
                    <a:pt x="2135251" y="776096"/>
                  </a:lnTo>
                  <a:lnTo>
                    <a:pt x="2158541" y="771912"/>
                  </a:lnTo>
                  <a:lnTo>
                    <a:pt x="2177843" y="759898"/>
                  </a:lnTo>
                  <a:lnTo>
                    <a:pt x="2196741" y="747344"/>
                  </a:lnTo>
                  <a:lnTo>
                    <a:pt x="2213359" y="742974"/>
                  </a:lnTo>
                  <a:close/>
                </a:path>
                <a:path w="3406140" h="1946275">
                  <a:moveTo>
                    <a:pt x="1494016" y="469470"/>
                  </a:moveTo>
                  <a:lnTo>
                    <a:pt x="1222438" y="469470"/>
                  </a:lnTo>
                  <a:lnTo>
                    <a:pt x="1247814" y="469708"/>
                  </a:lnTo>
                  <a:lnTo>
                    <a:pt x="1274191" y="475144"/>
                  </a:lnTo>
                  <a:lnTo>
                    <a:pt x="1299368" y="482328"/>
                  </a:lnTo>
                  <a:lnTo>
                    <a:pt x="1324927" y="490527"/>
                  </a:lnTo>
                  <a:lnTo>
                    <a:pt x="1350486" y="497511"/>
                  </a:lnTo>
                  <a:lnTo>
                    <a:pt x="1391074" y="504101"/>
                  </a:lnTo>
                  <a:lnTo>
                    <a:pt x="1465179" y="522907"/>
                  </a:lnTo>
                  <a:lnTo>
                    <a:pt x="1517830" y="537307"/>
                  </a:lnTo>
                  <a:lnTo>
                    <a:pt x="1576850" y="554135"/>
                  </a:lnTo>
                  <a:lnTo>
                    <a:pt x="1639217" y="572711"/>
                  </a:lnTo>
                  <a:lnTo>
                    <a:pt x="1701908" y="592359"/>
                  </a:lnTo>
                  <a:lnTo>
                    <a:pt x="1761902" y="612399"/>
                  </a:lnTo>
                  <a:lnTo>
                    <a:pt x="1816176" y="632154"/>
                  </a:lnTo>
                  <a:lnTo>
                    <a:pt x="1861707" y="650945"/>
                  </a:lnTo>
                  <a:lnTo>
                    <a:pt x="1981200" y="752334"/>
                  </a:lnTo>
                  <a:lnTo>
                    <a:pt x="2004072" y="744887"/>
                  </a:lnTo>
                  <a:lnTo>
                    <a:pt x="2029777" y="742974"/>
                  </a:lnTo>
                  <a:lnTo>
                    <a:pt x="2213359" y="742974"/>
                  </a:lnTo>
                  <a:lnTo>
                    <a:pt x="2218817" y="741539"/>
                  </a:lnTo>
                  <a:lnTo>
                    <a:pt x="2408555" y="741539"/>
                  </a:lnTo>
                  <a:lnTo>
                    <a:pt x="2199001" y="578103"/>
                  </a:lnTo>
                  <a:lnTo>
                    <a:pt x="1657985" y="578103"/>
                  </a:lnTo>
                  <a:lnTo>
                    <a:pt x="1648031" y="575174"/>
                  </a:lnTo>
                  <a:lnTo>
                    <a:pt x="1627552" y="568782"/>
                  </a:lnTo>
                  <a:lnTo>
                    <a:pt x="1617599" y="565860"/>
                  </a:lnTo>
                  <a:lnTo>
                    <a:pt x="1494016" y="469470"/>
                  </a:lnTo>
                  <a:close/>
                </a:path>
                <a:path w="3406140" h="1946275">
                  <a:moveTo>
                    <a:pt x="3157682" y="0"/>
                  </a:moveTo>
                  <a:lnTo>
                    <a:pt x="2616948" y="0"/>
                  </a:lnTo>
                  <a:lnTo>
                    <a:pt x="3406138" y="615424"/>
                  </a:lnTo>
                  <a:lnTo>
                    <a:pt x="3406138" y="193779"/>
                  </a:lnTo>
                  <a:lnTo>
                    <a:pt x="3157682" y="0"/>
                  </a:lnTo>
                  <a:close/>
                </a:path>
                <a:path w="3406140" h="1946275">
                  <a:moveTo>
                    <a:pt x="326115" y="0"/>
                  </a:moveTo>
                  <a:lnTo>
                    <a:pt x="0" y="0"/>
                  </a:lnTo>
                  <a:lnTo>
                    <a:pt x="764413" y="596099"/>
                  </a:lnTo>
                  <a:lnTo>
                    <a:pt x="777875" y="592679"/>
                  </a:lnTo>
                  <a:lnTo>
                    <a:pt x="785237" y="590630"/>
                  </a:lnTo>
                  <a:lnTo>
                    <a:pt x="962601" y="532464"/>
                  </a:lnTo>
                  <a:lnTo>
                    <a:pt x="995808" y="522259"/>
                  </a:lnTo>
                  <a:lnTo>
                    <a:pt x="326115" y="0"/>
                  </a:lnTo>
                  <a:close/>
                </a:path>
                <a:path w="3406140" h="1946275">
                  <a:moveTo>
                    <a:pt x="1457770" y="0"/>
                  </a:moveTo>
                  <a:lnTo>
                    <a:pt x="916716" y="0"/>
                  </a:lnTo>
                  <a:lnTo>
                    <a:pt x="1657985" y="578103"/>
                  </a:lnTo>
                  <a:lnTo>
                    <a:pt x="2199001" y="578103"/>
                  </a:lnTo>
                  <a:lnTo>
                    <a:pt x="1457770" y="0"/>
                  </a:lnTo>
                  <a:close/>
                </a:path>
                <a:path w="3406140" h="1946275">
                  <a:moveTo>
                    <a:pt x="1013489" y="516825"/>
                  </a:moveTo>
                  <a:lnTo>
                    <a:pt x="995808" y="522259"/>
                  </a:lnTo>
                  <a:lnTo>
                    <a:pt x="996315" y="522654"/>
                  </a:lnTo>
                  <a:lnTo>
                    <a:pt x="1002030" y="521219"/>
                  </a:lnTo>
                  <a:lnTo>
                    <a:pt x="1013587" y="516901"/>
                  </a:lnTo>
                  <a:close/>
                </a:path>
                <a:path w="3406140" h="1946275">
                  <a:moveTo>
                    <a:pt x="892101" y="0"/>
                  </a:moveTo>
                  <a:lnTo>
                    <a:pt x="350663" y="0"/>
                  </a:lnTo>
                  <a:lnTo>
                    <a:pt x="1013489" y="516825"/>
                  </a:lnTo>
                  <a:lnTo>
                    <a:pt x="1023794" y="513658"/>
                  </a:lnTo>
                  <a:lnTo>
                    <a:pt x="1080600" y="497686"/>
                  </a:lnTo>
                  <a:lnTo>
                    <a:pt x="1129040" y="486320"/>
                  </a:lnTo>
                  <a:lnTo>
                    <a:pt x="1165136" y="481331"/>
                  </a:lnTo>
                  <a:lnTo>
                    <a:pt x="1195388" y="481331"/>
                  </a:lnTo>
                  <a:lnTo>
                    <a:pt x="1200967" y="475847"/>
                  </a:lnTo>
                  <a:lnTo>
                    <a:pt x="1222438" y="469470"/>
                  </a:lnTo>
                  <a:lnTo>
                    <a:pt x="1494016" y="469470"/>
                  </a:lnTo>
                  <a:lnTo>
                    <a:pt x="892101" y="0"/>
                  </a:lnTo>
                  <a:close/>
                </a:path>
                <a:path w="3406140" h="1946275">
                  <a:moveTo>
                    <a:pt x="1187831" y="488759"/>
                  </a:moveTo>
                  <a:lnTo>
                    <a:pt x="1186307" y="490257"/>
                  </a:lnTo>
                  <a:lnTo>
                    <a:pt x="1187831" y="488822"/>
                  </a:lnTo>
                  <a:close/>
                </a:path>
                <a:path w="3406140" h="1946275">
                  <a:moveTo>
                    <a:pt x="1195388" y="481331"/>
                  </a:moveTo>
                  <a:lnTo>
                    <a:pt x="1165136" y="481331"/>
                  </a:lnTo>
                  <a:lnTo>
                    <a:pt x="1184910" y="484491"/>
                  </a:lnTo>
                  <a:lnTo>
                    <a:pt x="1187831" y="486663"/>
                  </a:lnTo>
                  <a:lnTo>
                    <a:pt x="1187831" y="488759"/>
                  </a:lnTo>
                  <a:lnTo>
                    <a:pt x="1195388" y="481331"/>
                  </a:lnTo>
                  <a:close/>
                </a:path>
                <a:path w="3406140" h="1946275">
                  <a:moveTo>
                    <a:pt x="3406138" y="0"/>
                  </a:moveTo>
                  <a:lnTo>
                    <a:pt x="3183573" y="0"/>
                  </a:lnTo>
                  <a:lnTo>
                    <a:pt x="3406138" y="173590"/>
                  </a:lnTo>
                  <a:lnTo>
                    <a:pt x="3406138" y="0"/>
                  </a:lnTo>
                  <a:close/>
                </a:path>
              </a:pathLst>
            </a:custGeom>
            <a:solidFill>
              <a:srgbClr val="E0CEBD"/>
            </a:solidFill>
          </p:spPr>
          <p:txBody>
            <a:bodyPr wrap="square" lIns="0" tIns="0" rIns="0" bIns="0" rtlCol="0"/>
            <a:lstStyle/>
            <a:p>
              <a:endParaRPr/>
            </a:p>
          </p:txBody>
        </p:sp>
        <p:sp>
          <p:nvSpPr>
            <p:cNvPr id="19" name="object 19"/>
            <p:cNvSpPr/>
            <p:nvPr/>
          </p:nvSpPr>
          <p:spPr>
            <a:xfrm>
              <a:off x="15205292" y="0"/>
              <a:ext cx="688975" cy="524510"/>
            </a:xfrm>
            <a:custGeom>
              <a:avLst/>
              <a:gdLst/>
              <a:ahLst/>
              <a:cxnLst/>
              <a:rect l="l" t="t" r="r" b="b"/>
              <a:pathLst>
                <a:path w="688975" h="524510">
                  <a:moveTo>
                    <a:pt x="25964" y="0"/>
                  </a:moveTo>
                  <a:lnTo>
                    <a:pt x="0" y="0"/>
                  </a:lnTo>
                  <a:lnTo>
                    <a:pt x="672120" y="524102"/>
                  </a:lnTo>
                  <a:lnTo>
                    <a:pt x="673517" y="521931"/>
                  </a:lnTo>
                  <a:lnTo>
                    <a:pt x="678227" y="521931"/>
                  </a:lnTo>
                  <a:lnTo>
                    <a:pt x="679994" y="519784"/>
                  </a:lnTo>
                  <a:lnTo>
                    <a:pt x="686389" y="519784"/>
                  </a:lnTo>
                  <a:lnTo>
                    <a:pt x="688630" y="516901"/>
                  </a:lnTo>
                  <a:lnTo>
                    <a:pt x="25964" y="0"/>
                  </a:lnTo>
                  <a:close/>
                </a:path>
                <a:path w="688975" h="524510">
                  <a:moveTo>
                    <a:pt x="678227" y="521931"/>
                  </a:moveTo>
                  <a:lnTo>
                    <a:pt x="673517" y="521931"/>
                  </a:lnTo>
                  <a:lnTo>
                    <a:pt x="676438" y="524102"/>
                  </a:lnTo>
                  <a:lnTo>
                    <a:pt x="678227" y="521931"/>
                  </a:lnTo>
                  <a:close/>
                </a:path>
                <a:path w="688975" h="524510">
                  <a:moveTo>
                    <a:pt x="685074" y="519784"/>
                  </a:moveTo>
                  <a:lnTo>
                    <a:pt x="679994" y="519784"/>
                  </a:lnTo>
                  <a:lnTo>
                    <a:pt x="682915" y="521931"/>
                  </a:lnTo>
                  <a:lnTo>
                    <a:pt x="685074" y="519784"/>
                  </a:lnTo>
                  <a:close/>
                </a:path>
                <a:path w="688975" h="524510">
                  <a:moveTo>
                    <a:pt x="686389" y="519784"/>
                  </a:moveTo>
                  <a:lnTo>
                    <a:pt x="685074" y="519784"/>
                  </a:lnTo>
                  <a:lnTo>
                    <a:pt x="685836" y="520495"/>
                  </a:lnTo>
                  <a:lnTo>
                    <a:pt x="686389" y="519784"/>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5205292" y="0"/>
              <a:ext cx="688975" cy="524510"/>
            </a:xfrm>
            <a:custGeom>
              <a:avLst/>
              <a:gdLst/>
              <a:ahLst/>
              <a:cxnLst/>
              <a:rect l="l" t="t" r="r" b="b"/>
              <a:pathLst>
                <a:path w="688975" h="524510">
                  <a:moveTo>
                    <a:pt x="672120" y="524102"/>
                  </a:moveTo>
                  <a:lnTo>
                    <a:pt x="673517" y="521931"/>
                  </a:lnTo>
                  <a:lnTo>
                    <a:pt x="676438" y="524102"/>
                  </a:lnTo>
                  <a:lnTo>
                    <a:pt x="679994" y="519772"/>
                  </a:lnTo>
                  <a:lnTo>
                    <a:pt x="682915" y="521931"/>
                  </a:lnTo>
                  <a:lnTo>
                    <a:pt x="685074" y="519772"/>
                  </a:lnTo>
                  <a:lnTo>
                    <a:pt x="685836" y="520495"/>
                  </a:lnTo>
                  <a:lnTo>
                    <a:pt x="688630" y="516901"/>
                  </a:lnTo>
                  <a:lnTo>
                    <a:pt x="25964" y="0"/>
                  </a:lnTo>
                </a:path>
                <a:path w="688975" h="524510">
                  <a:moveTo>
                    <a:pt x="0" y="0"/>
                  </a:moveTo>
                  <a:lnTo>
                    <a:pt x="672120" y="524102"/>
                  </a:lnTo>
                </a:path>
              </a:pathLst>
            </a:custGeom>
            <a:ln w="3175">
              <a:solidFill>
                <a:srgbClr val="FFFFFF"/>
              </a:solidFill>
            </a:ln>
          </p:spPr>
          <p:txBody>
            <a:bodyPr wrap="square" lIns="0" tIns="0" rIns="0" bIns="0" rtlCol="0"/>
            <a:lstStyle/>
            <a:p>
              <a:endParaRPr/>
            </a:p>
          </p:txBody>
        </p:sp>
        <p:sp>
          <p:nvSpPr>
            <p:cNvPr id="21" name="object 21"/>
            <p:cNvSpPr/>
            <p:nvPr/>
          </p:nvSpPr>
          <p:spPr>
            <a:xfrm>
              <a:off x="15770198" y="0"/>
              <a:ext cx="2518410" cy="1950085"/>
            </a:xfrm>
            <a:custGeom>
              <a:avLst/>
              <a:gdLst/>
              <a:ahLst/>
              <a:cxnLst/>
              <a:rect l="l" t="t" r="r" b="b"/>
              <a:pathLst>
                <a:path w="2518409" h="1950085">
                  <a:moveTo>
                    <a:pt x="2514881" y="1946807"/>
                  </a:moveTo>
                  <a:lnTo>
                    <a:pt x="2509039" y="1946807"/>
                  </a:lnTo>
                  <a:lnTo>
                    <a:pt x="2512722" y="1949690"/>
                  </a:lnTo>
                  <a:lnTo>
                    <a:pt x="2514881" y="1946807"/>
                  </a:lnTo>
                  <a:close/>
                </a:path>
                <a:path w="2518409" h="1950085">
                  <a:moveTo>
                    <a:pt x="2517800" y="1946807"/>
                  </a:moveTo>
                  <a:lnTo>
                    <a:pt x="2514881" y="1946807"/>
                  </a:lnTo>
                  <a:lnTo>
                    <a:pt x="2517800" y="1948873"/>
                  </a:lnTo>
                  <a:lnTo>
                    <a:pt x="2517800" y="1946807"/>
                  </a:lnTo>
                  <a:close/>
                </a:path>
                <a:path w="2518409" h="1950085">
                  <a:moveTo>
                    <a:pt x="2505483" y="1945359"/>
                  </a:moveTo>
                  <a:lnTo>
                    <a:pt x="2499006" y="1945359"/>
                  </a:lnTo>
                  <a:lnTo>
                    <a:pt x="2503324" y="1948242"/>
                  </a:lnTo>
                  <a:lnTo>
                    <a:pt x="2505483" y="1945359"/>
                  </a:lnTo>
                  <a:close/>
                </a:path>
                <a:path w="2518409" h="1950085">
                  <a:moveTo>
                    <a:pt x="2426235" y="1871204"/>
                  </a:moveTo>
                  <a:lnTo>
                    <a:pt x="2425600" y="1872639"/>
                  </a:lnTo>
                  <a:lnTo>
                    <a:pt x="2428521" y="1874798"/>
                  </a:lnTo>
                  <a:lnTo>
                    <a:pt x="2426235" y="1877681"/>
                  </a:lnTo>
                  <a:lnTo>
                    <a:pt x="2429918" y="1880564"/>
                  </a:lnTo>
                  <a:lnTo>
                    <a:pt x="2427759" y="1883447"/>
                  </a:lnTo>
                  <a:lnTo>
                    <a:pt x="2433474" y="1887765"/>
                  </a:lnTo>
                  <a:lnTo>
                    <a:pt x="2432839" y="1889200"/>
                  </a:lnTo>
                  <a:lnTo>
                    <a:pt x="2439316" y="1894242"/>
                  </a:lnTo>
                  <a:lnTo>
                    <a:pt x="2437157" y="1897125"/>
                  </a:lnTo>
                  <a:lnTo>
                    <a:pt x="2441475" y="1899995"/>
                  </a:lnTo>
                  <a:lnTo>
                    <a:pt x="2439316" y="1902167"/>
                  </a:lnTo>
                  <a:lnTo>
                    <a:pt x="2497609" y="1947518"/>
                  </a:lnTo>
                  <a:lnTo>
                    <a:pt x="2499006" y="1945359"/>
                  </a:lnTo>
                  <a:lnTo>
                    <a:pt x="2517800" y="1945359"/>
                  </a:lnTo>
                  <a:lnTo>
                    <a:pt x="2517800" y="1942689"/>
                  </a:lnTo>
                  <a:lnTo>
                    <a:pt x="2426235" y="1871204"/>
                  </a:lnTo>
                  <a:close/>
                </a:path>
                <a:path w="2518409" h="1950085">
                  <a:moveTo>
                    <a:pt x="2517800" y="1945359"/>
                  </a:moveTo>
                  <a:lnTo>
                    <a:pt x="2505483" y="1945359"/>
                  </a:lnTo>
                  <a:lnTo>
                    <a:pt x="2508404" y="1947518"/>
                  </a:lnTo>
                  <a:lnTo>
                    <a:pt x="2509039" y="1946807"/>
                  </a:lnTo>
                  <a:lnTo>
                    <a:pt x="2517800" y="1946807"/>
                  </a:lnTo>
                  <a:lnTo>
                    <a:pt x="2517800" y="1945359"/>
                  </a:lnTo>
                  <a:close/>
                </a:path>
                <a:path w="2518409" h="1950085">
                  <a:moveTo>
                    <a:pt x="2308345" y="1786965"/>
                  </a:moveTo>
                  <a:lnTo>
                    <a:pt x="2304569" y="1786965"/>
                  </a:lnTo>
                  <a:lnTo>
                    <a:pt x="2306728" y="1789124"/>
                  </a:lnTo>
                  <a:lnTo>
                    <a:pt x="2308345" y="1786965"/>
                  </a:lnTo>
                  <a:close/>
                </a:path>
                <a:path w="2518409" h="1950085">
                  <a:moveTo>
                    <a:pt x="2315974" y="1784806"/>
                  </a:moveTo>
                  <a:lnTo>
                    <a:pt x="2298854" y="1784806"/>
                  </a:lnTo>
                  <a:lnTo>
                    <a:pt x="2303934" y="1788400"/>
                  </a:lnTo>
                  <a:lnTo>
                    <a:pt x="2304569" y="1786965"/>
                  </a:lnTo>
                  <a:lnTo>
                    <a:pt x="2308345" y="1786965"/>
                  </a:lnTo>
                  <a:lnTo>
                    <a:pt x="2308887" y="1786241"/>
                  </a:lnTo>
                  <a:lnTo>
                    <a:pt x="2313425" y="1786241"/>
                  </a:lnTo>
                  <a:lnTo>
                    <a:pt x="2313967" y="1785517"/>
                  </a:lnTo>
                  <a:lnTo>
                    <a:pt x="2316888" y="1785517"/>
                  </a:lnTo>
                  <a:lnTo>
                    <a:pt x="2315974" y="1784806"/>
                  </a:lnTo>
                  <a:close/>
                </a:path>
                <a:path w="2518409" h="1950085">
                  <a:moveTo>
                    <a:pt x="2313425" y="1786241"/>
                  </a:moveTo>
                  <a:lnTo>
                    <a:pt x="2308887" y="1786241"/>
                  </a:lnTo>
                  <a:lnTo>
                    <a:pt x="2311808" y="1788400"/>
                  </a:lnTo>
                  <a:lnTo>
                    <a:pt x="2313425" y="1786241"/>
                  </a:lnTo>
                  <a:close/>
                </a:path>
                <a:path w="2518409" h="1950085">
                  <a:moveTo>
                    <a:pt x="2028090" y="1560892"/>
                  </a:moveTo>
                  <a:lnTo>
                    <a:pt x="2027455" y="1562327"/>
                  </a:lnTo>
                  <a:lnTo>
                    <a:pt x="2030249" y="1564486"/>
                  </a:lnTo>
                  <a:lnTo>
                    <a:pt x="2028090" y="1567369"/>
                  </a:lnTo>
                  <a:lnTo>
                    <a:pt x="2030249" y="1568804"/>
                  </a:lnTo>
                  <a:lnTo>
                    <a:pt x="2028090" y="1571687"/>
                  </a:lnTo>
                  <a:lnTo>
                    <a:pt x="2029614" y="1573122"/>
                  </a:lnTo>
                  <a:lnTo>
                    <a:pt x="2028852" y="1573846"/>
                  </a:lnTo>
                  <a:lnTo>
                    <a:pt x="2031773" y="1576005"/>
                  </a:lnTo>
                  <a:lnTo>
                    <a:pt x="2027455" y="1581771"/>
                  </a:lnTo>
                  <a:lnTo>
                    <a:pt x="2292377" y="1787689"/>
                  </a:lnTo>
                  <a:lnTo>
                    <a:pt x="2293774" y="1785517"/>
                  </a:lnTo>
                  <a:lnTo>
                    <a:pt x="2298321" y="1785517"/>
                  </a:lnTo>
                  <a:lnTo>
                    <a:pt x="2298854" y="1784806"/>
                  </a:lnTo>
                  <a:lnTo>
                    <a:pt x="2315974" y="1784806"/>
                  </a:lnTo>
                  <a:lnTo>
                    <a:pt x="2028090" y="1560892"/>
                  </a:lnTo>
                  <a:close/>
                </a:path>
                <a:path w="2518409" h="1950085">
                  <a:moveTo>
                    <a:pt x="2298321" y="1785517"/>
                  </a:moveTo>
                  <a:lnTo>
                    <a:pt x="2293774" y="1785517"/>
                  </a:lnTo>
                  <a:lnTo>
                    <a:pt x="2296695" y="1787689"/>
                  </a:lnTo>
                  <a:lnTo>
                    <a:pt x="2298321" y="1785517"/>
                  </a:lnTo>
                  <a:close/>
                </a:path>
                <a:path w="2518409" h="1950085">
                  <a:moveTo>
                    <a:pt x="2316888" y="1785517"/>
                  </a:moveTo>
                  <a:lnTo>
                    <a:pt x="2313967" y="1785517"/>
                  </a:lnTo>
                  <a:lnTo>
                    <a:pt x="2316126" y="1786965"/>
                  </a:lnTo>
                  <a:lnTo>
                    <a:pt x="2316888" y="1785517"/>
                  </a:lnTo>
                  <a:close/>
                </a:path>
                <a:path w="2518409" h="1950085">
                  <a:moveTo>
                    <a:pt x="766584" y="576655"/>
                  </a:moveTo>
                  <a:lnTo>
                    <a:pt x="763805" y="576655"/>
                  </a:lnTo>
                  <a:lnTo>
                    <a:pt x="769647" y="580973"/>
                  </a:lnTo>
                  <a:lnTo>
                    <a:pt x="770282" y="579538"/>
                  </a:lnTo>
                  <a:lnTo>
                    <a:pt x="766584" y="576655"/>
                  </a:lnTo>
                  <a:close/>
                </a:path>
                <a:path w="2518409" h="1950085">
                  <a:moveTo>
                    <a:pt x="765656" y="575931"/>
                  </a:moveTo>
                  <a:lnTo>
                    <a:pt x="757328" y="575931"/>
                  </a:lnTo>
                  <a:lnTo>
                    <a:pt x="761646" y="579538"/>
                  </a:lnTo>
                  <a:lnTo>
                    <a:pt x="763805" y="576655"/>
                  </a:lnTo>
                  <a:lnTo>
                    <a:pt x="766584" y="576655"/>
                  </a:lnTo>
                  <a:lnTo>
                    <a:pt x="765656" y="575931"/>
                  </a:lnTo>
                  <a:close/>
                </a:path>
                <a:path w="2518409" h="1950085">
                  <a:moveTo>
                    <a:pt x="762903" y="573785"/>
                  </a:moveTo>
                  <a:lnTo>
                    <a:pt x="748692" y="573785"/>
                  </a:lnTo>
                  <a:lnTo>
                    <a:pt x="755169" y="578814"/>
                  </a:lnTo>
                  <a:lnTo>
                    <a:pt x="757328" y="575931"/>
                  </a:lnTo>
                  <a:lnTo>
                    <a:pt x="765656" y="575931"/>
                  </a:lnTo>
                  <a:lnTo>
                    <a:pt x="762903" y="573785"/>
                  </a:lnTo>
                  <a:close/>
                </a:path>
                <a:path w="2518409" h="1950085">
                  <a:moveTo>
                    <a:pt x="759205" y="570902"/>
                  </a:moveTo>
                  <a:lnTo>
                    <a:pt x="742977" y="570902"/>
                  </a:lnTo>
                  <a:lnTo>
                    <a:pt x="747295" y="574496"/>
                  </a:lnTo>
                  <a:lnTo>
                    <a:pt x="748692" y="573785"/>
                  </a:lnTo>
                  <a:lnTo>
                    <a:pt x="762903" y="573785"/>
                  </a:lnTo>
                  <a:lnTo>
                    <a:pt x="759205" y="570902"/>
                  </a:lnTo>
                  <a:close/>
                </a:path>
                <a:path w="2518409" h="1950085">
                  <a:moveTo>
                    <a:pt x="756436" y="568743"/>
                  </a:moveTo>
                  <a:lnTo>
                    <a:pt x="733579" y="568743"/>
                  </a:lnTo>
                  <a:lnTo>
                    <a:pt x="740818" y="573785"/>
                  </a:lnTo>
                  <a:lnTo>
                    <a:pt x="742977" y="570902"/>
                  </a:lnTo>
                  <a:lnTo>
                    <a:pt x="759205" y="570902"/>
                  </a:lnTo>
                  <a:lnTo>
                    <a:pt x="756436" y="568743"/>
                  </a:lnTo>
                  <a:close/>
                </a:path>
                <a:path w="2518409" h="1950085">
                  <a:moveTo>
                    <a:pt x="26975" y="0"/>
                  </a:moveTo>
                  <a:lnTo>
                    <a:pt x="0" y="0"/>
                  </a:lnTo>
                  <a:lnTo>
                    <a:pt x="732182" y="570902"/>
                  </a:lnTo>
                  <a:lnTo>
                    <a:pt x="733579" y="568743"/>
                  </a:lnTo>
                  <a:lnTo>
                    <a:pt x="756436" y="568743"/>
                  </a:lnTo>
                  <a:lnTo>
                    <a:pt x="26975" y="0"/>
                  </a:lnTo>
                  <a:close/>
                </a:path>
              </a:pathLst>
            </a:custGeom>
            <a:solidFill>
              <a:srgbClr val="4C2A13">
                <a:alpha val="38819"/>
              </a:srgbClr>
            </a:solidFill>
          </p:spPr>
          <p:txBody>
            <a:bodyPr wrap="square" lIns="0" tIns="0" rIns="0" bIns="0" rtlCol="0"/>
            <a:lstStyle/>
            <a:p>
              <a:endParaRPr/>
            </a:p>
          </p:txBody>
        </p:sp>
        <p:pic>
          <p:nvPicPr>
            <p:cNvPr id="22" name="object 22"/>
            <p:cNvPicPr/>
            <p:nvPr/>
          </p:nvPicPr>
          <p:blipFill>
            <a:blip r:embed="rId2" cstate="print"/>
            <a:stretch>
              <a:fillRect/>
            </a:stretch>
          </p:blipFill>
          <p:spPr>
            <a:xfrm>
              <a:off x="18195438" y="1870845"/>
              <a:ext cx="92920" cy="79205"/>
            </a:xfrm>
            <a:prstGeom prst="rect">
              <a:avLst/>
            </a:prstGeom>
          </p:spPr>
        </p:pic>
        <p:sp>
          <p:nvSpPr>
            <p:cNvPr id="23" name="object 23"/>
            <p:cNvSpPr/>
            <p:nvPr/>
          </p:nvSpPr>
          <p:spPr>
            <a:xfrm>
              <a:off x="15770211" y="0"/>
              <a:ext cx="2317115" cy="1789430"/>
            </a:xfrm>
            <a:custGeom>
              <a:avLst/>
              <a:gdLst/>
              <a:ahLst/>
              <a:cxnLst/>
              <a:rect l="l" t="t" r="r" b="b"/>
              <a:pathLst>
                <a:path w="2317115" h="1789430">
                  <a:moveTo>
                    <a:pt x="2292364" y="1787689"/>
                  </a:moveTo>
                  <a:lnTo>
                    <a:pt x="2293761" y="1785517"/>
                  </a:lnTo>
                  <a:lnTo>
                    <a:pt x="2296682" y="1787689"/>
                  </a:lnTo>
                  <a:lnTo>
                    <a:pt x="2298841" y="1784806"/>
                  </a:lnTo>
                  <a:lnTo>
                    <a:pt x="2303921" y="1788400"/>
                  </a:lnTo>
                  <a:lnTo>
                    <a:pt x="2304556" y="1786965"/>
                  </a:lnTo>
                  <a:lnTo>
                    <a:pt x="2306715" y="1789124"/>
                  </a:lnTo>
                  <a:lnTo>
                    <a:pt x="2308874" y="1786241"/>
                  </a:lnTo>
                  <a:lnTo>
                    <a:pt x="2311795" y="1788400"/>
                  </a:lnTo>
                  <a:lnTo>
                    <a:pt x="2313954" y="1785517"/>
                  </a:lnTo>
                  <a:lnTo>
                    <a:pt x="2316113" y="1786965"/>
                  </a:lnTo>
                  <a:lnTo>
                    <a:pt x="2316875" y="1785517"/>
                  </a:lnTo>
                  <a:lnTo>
                    <a:pt x="2028077" y="1560879"/>
                  </a:lnTo>
                  <a:lnTo>
                    <a:pt x="2027442" y="1562327"/>
                  </a:lnTo>
                  <a:lnTo>
                    <a:pt x="2030236" y="1564486"/>
                  </a:lnTo>
                  <a:lnTo>
                    <a:pt x="2028077" y="1567369"/>
                  </a:lnTo>
                  <a:lnTo>
                    <a:pt x="2030236" y="1568804"/>
                  </a:lnTo>
                  <a:lnTo>
                    <a:pt x="2028077" y="1571687"/>
                  </a:lnTo>
                  <a:lnTo>
                    <a:pt x="2029601" y="1573122"/>
                  </a:lnTo>
                  <a:lnTo>
                    <a:pt x="2028839" y="1573846"/>
                  </a:lnTo>
                  <a:lnTo>
                    <a:pt x="2031760" y="1576005"/>
                  </a:lnTo>
                  <a:lnTo>
                    <a:pt x="2027442" y="1581771"/>
                  </a:lnTo>
                  <a:lnTo>
                    <a:pt x="2292364" y="1787689"/>
                  </a:lnTo>
                </a:path>
                <a:path w="2317115" h="1789430">
                  <a:moveTo>
                    <a:pt x="732169" y="570889"/>
                  </a:moveTo>
                  <a:lnTo>
                    <a:pt x="733566" y="568743"/>
                  </a:lnTo>
                  <a:lnTo>
                    <a:pt x="740805" y="573772"/>
                  </a:lnTo>
                  <a:lnTo>
                    <a:pt x="742964" y="570889"/>
                  </a:lnTo>
                  <a:lnTo>
                    <a:pt x="747282" y="574496"/>
                  </a:lnTo>
                  <a:lnTo>
                    <a:pt x="748679" y="573772"/>
                  </a:lnTo>
                  <a:lnTo>
                    <a:pt x="755156" y="578814"/>
                  </a:lnTo>
                  <a:lnTo>
                    <a:pt x="757315" y="575931"/>
                  </a:lnTo>
                  <a:lnTo>
                    <a:pt x="761633" y="579538"/>
                  </a:lnTo>
                  <a:lnTo>
                    <a:pt x="763792" y="576655"/>
                  </a:lnTo>
                  <a:lnTo>
                    <a:pt x="769634" y="580973"/>
                  </a:lnTo>
                  <a:lnTo>
                    <a:pt x="770269" y="579538"/>
                  </a:lnTo>
                  <a:lnTo>
                    <a:pt x="26962" y="0"/>
                  </a:lnTo>
                </a:path>
                <a:path w="2317115" h="1789430">
                  <a:moveTo>
                    <a:pt x="0" y="0"/>
                  </a:moveTo>
                  <a:lnTo>
                    <a:pt x="732169" y="570889"/>
                  </a:lnTo>
                </a:path>
              </a:pathLst>
            </a:custGeom>
            <a:ln w="3175">
              <a:solidFill>
                <a:srgbClr val="FFFFFF"/>
              </a:solidFill>
            </a:ln>
          </p:spPr>
          <p:txBody>
            <a:bodyPr wrap="square" lIns="0" tIns="0" rIns="0" bIns="0" rtlCol="0"/>
            <a:lstStyle/>
            <a:p>
              <a:endParaRPr/>
            </a:p>
          </p:txBody>
        </p:sp>
        <p:sp>
          <p:nvSpPr>
            <p:cNvPr id="24" name="object 24"/>
            <p:cNvSpPr/>
            <p:nvPr/>
          </p:nvSpPr>
          <p:spPr>
            <a:xfrm>
              <a:off x="16336547" y="0"/>
              <a:ext cx="1951989" cy="1522095"/>
            </a:xfrm>
            <a:custGeom>
              <a:avLst/>
              <a:gdLst/>
              <a:ahLst/>
              <a:cxnLst/>
              <a:rect l="l" t="t" r="r" b="b"/>
              <a:pathLst>
                <a:path w="1951990" h="1522095">
                  <a:moveTo>
                    <a:pt x="28353" y="0"/>
                  </a:moveTo>
                  <a:lnTo>
                    <a:pt x="0" y="0"/>
                  </a:lnTo>
                  <a:lnTo>
                    <a:pt x="1951451" y="1521958"/>
                  </a:lnTo>
                  <a:lnTo>
                    <a:pt x="1951451" y="1499858"/>
                  </a:lnTo>
                  <a:lnTo>
                    <a:pt x="28353" y="0"/>
                  </a:lnTo>
                  <a:close/>
                </a:path>
              </a:pathLst>
            </a:custGeom>
            <a:solidFill>
              <a:srgbClr val="4C2A13">
                <a:alpha val="38819"/>
              </a:srgbClr>
            </a:solidFill>
          </p:spPr>
          <p:txBody>
            <a:bodyPr wrap="square" lIns="0" tIns="0" rIns="0" bIns="0" rtlCol="0"/>
            <a:lstStyle/>
            <a:p>
              <a:endParaRPr/>
            </a:p>
          </p:txBody>
        </p:sp>
        <p:sp>
          <p:nvSpPr>
            <p:cNvPr id="25" name="object 25"/>
            <p:cNvSpPr/>
            <p:nvPr/>
          </p:nvSpPr>
          <p:spPr>
            <a:xfrm>
              <a:off x="16336547" y="0"/>
              <a:ext cx="1951989" cy="1522095"/>
            </a:xfrm>
            <a:custGeom>
              <a:avLst/>
              <a:gdLst/>
              <a:ahLst/>
              <a:cxnLst/>
              <a:rect l="l" t="t" r="r" b="b"/>
              <a:pathLst>
                <a:path w="1951990" h="1522095">
                  <a:moveTo>
                    <a:pt x="1951451" y="1499858"/>
                  </a:moveTo>
                  <a:lnTo>
                    <a:pt x="28353" y="0"/>
                  </a:lnTo>
                </a:path>
                <a:path w="1951990" h="1522095">
                  <a:moveTo>
                    <a:pt x="0" y="0"/>
                  </a:moveTo>
                  <a:lnTo>
                    <a:pt x="1951451" y="1521958"/>
                  </a:lnTo>
                </a:path>
              </a:pathLst>
            </a:custGeom>
            <a:ln w="3175">
              <a:solidFill>
                <a:srgbClr val="FFFFFF"/>
              </a:solidFill>
            </a:ln>
          </p:spPr>
          <p:txBody>
            <a:bodyPr wrap="square" lIns="0" tIns="0" rIns="0" bIns="0" rtlCol="0"/>
            <a:lstStyle/>
            <a:p>
              <a:endParaRPr/>
            </a:p>
          </p:txBody>
        </p:sp>
        <p:sp>
          <p:nvSpPr>
            <p:cNvPr id="26" name="object 26"/>
            <p:cNvSpPr/>
            <p:nvPr/>
          </p:nvSpPr>
          <p:spPr>
            <a:xfrm>
              <a:off x="16903083" y="0"/>
              <a:ext cx="1384935" cy="1080135"/>
            </a:xfrm>
            <a:custGeom>
              <a:avLst/>
              <a:gdLst/>
              <a:ahLst/>
              <a:cxnLst/>
              <a:rect l="l" t="t" r="r" b="b"/>
              <a:pathLst>
                <a:path w="1384934" h="1080135">
                  <a:moveTo>
                    <a:pt x="26734" y="0"/>
                  </a:moveTo>
                  <a:lnTo>
                    <a:pt x="0" y="0"/>
                  </a:lnTo>
                  <a:lnTo>
                    <a:pt x="1384915" y="1080123"/>
                  </a:lnTo>
                  <a:lnTo>
                    <a:pt x="1384915" y="1059244"/>
                  </a:lnTo>
                  <a:lnTo>
                    <a:pt x="26734" y="0"/>
                  </a:lnTo>
                  <a:close/>
                </a:path>
              </a:pathLst>
            </a:custGeom>
            <a:solidFill>
              <a:srgbClr val="4C2A13">
                <a:alpha val="38819"/>
              </a:srgbClr>
            </a:solidFill>
          </p:spPr>
          <p:txBody>
            <a:bodyPr wrap="square" lIns="0" tIns="0" rIns="0" bIns="0" rtlCol="0"/>
            <a:lstStyle/>
            <a:p>
              <a:endParaRPr/>
            </a:p>
          </p:txBody>
        </p:sp>
        <p:sp>
          <p:nvSpPr>
            <p:cNvPr id="27" name="object 27"/>
            <p:cNvSpPr/>
            <p:nvPr/>
          </p:nvSpPr>
          <p:spPr>
            <a:xfrm>
              <a:off x="16903083" y="0"/>
              <a:ext cx="1384935" cy="1080135"/>
            </a:xfrm>
            <a:custGeom>
              <a:avLst/>
              <a:gdLst/>
              <a:ahLst/>
              <a:cxnLst/>
              <a:rect l="l" t="t" r="r" b="b"/>
              <a:pathLst>
                <a:path w="1384934" h="1080135">
                  <a:moveTo>
                    <a:pt x="1384915" y="1059244"/>
                  </a:moveTo>
                  <a:lnTo>
                    <a:pt x="26734" y="0"/>
                  </a:lnTo>
                </a:path>
                <a:path w="1384934" h="1080135">
                  <a:moveTo>
                    <a:pt x="0" y="0"/>
                  </a:moveTo>
                  <a:lnTo>
                    <a:pt x="1384915" y="1080123"/>
                  </a:lnTo>
                </a:path>
              </a:pathLst>
            </a:custGeom>
            <a:ln w="3175">
              <a:solidFill>
                <a:srgbClr val="FFFFFF"/>
              </a:solidFill>
            </a:ln>
          </p:spPr>
          <p:txBody>
            <a:bodyPr wrap="square" lIns="0" tIns="0" rIns="0" bIns="0" rtlCol="0"/>
            <a:lstStyle/>
            <a:p>
              <a:endParaRPr/>
            </a:p>
          </p:txBody>
        </p:sp>
        <p:sp>
          <p:nvSpPr>
            <p:cNvPr id="28" name="object 28"/>
            <p:cNvSpPr/>
            <p:nvPr/>
          </p:nvSpPr>
          <p:spPr>
            <a:xfrm>
              <a:off x="17469404" y="0"/>
              <a:ext cx="819150" cy="638810"/>
            </a:xfrm>
            <a:custGeom>
              <a:avLst/>
              <a:gdLst/>
              <a:ahLst/>
              <a:cxnLst/>
              <a:rect l="l" t="t" r="r" b="b"/>
              <a:pathLst>
                <a:path w="819150" h="638810">
                  <a:moveTo>
                    <a:pt x="28336" y="0"/>
                  </a:moveTo>
                  <a:lnTo>
                    <a:pt x="0" y="0"/>
                  </a:lnTo>
                  <a:lnTo>
                    <a:pt x="818594" y="638423"/>
                  </a:lnTo>
                  <a:lnTo>
                    <a:pt x="818594" y="616325"/>
                  </a:lnTo>
                  <a:lnTo>
                    <a:pt x="28336" y="0"/>
                  </a:lnTo>
                  <a:close/>
                </a:path>
              </a:pathLst>
            </a:custGeom>
            <a:solidFill>
              <a:srgbClr val="4C2A13">
                <a:alpha val="38819"/>
              </a:srgbClr>
            </a:solidFill>
          </p:spPr>
          <p:txBody>
            <a:bodyPr wrap="square" lIns="0" tIns="0" rIns="0" bIns="0" rtlCol="0"/>
            <a:lstStyle/>
            <a:p>
              <a:endParaRPr/>
            </a:p>
          </p:txBody>
        </p:sp>
        <p:sp>
          <p:nvSpPr>
            <p:cNvPr id="29" name="object 29"/>
            <p:cNvSpPr/>
            <p:nvPr/>
          </p:nvSpPr>
          <p:spPr>
            <a:xfrm>
              <a:off x="17469404" y="0"/>
              <a:ext cx="819150" cy="638810"/>
            </a:xfrm>
            <a:custGeom>
              <a:avLst/>
              <a:gdLst/>
              <a:ahLst/>
              <a:cxnLst/>
              <a:rect l="l" t="t" r="r" b="b"/>
              <a:pathLst>
                <a:path w="819150" h="638810">
                  <a:moveTo>
                    <a:pt x="818594" y="616339"/>
                  </a:moveTo>
                  <a:lnTo>
                    <a:pt x="28299" y="0"/>
                  </a:lnTo>
                </a:path>
                <a:path w="819150" h="638810">
                  <a:moveTo>
                    <a:pt x="0" y="0"/>
                  </a:moveTo>
                  <a:lnTo>
                    <a:pt x="818594" y="638423"/>
                  </a:lnTo>
                </a:path>
              </a:pathLst>
            </a:custGeom>
            <a:ln w="3175">
              <a:solidFill>
                <a:srgbClr val="FFFFFF"/>
              </a:solidFill>
            </a:ln>
          </p:spPr>
          <p:txBody>
            <a:bodyPr wrap="square" lIns="0" tIns="0" rIns="0" bIns="0" rtlCol="0"/>
            <a:lstStyle/>
            <a:p>
              <a:endParaRPr/>
            </a:p>
          </p:txBody>
        </p:sp>
        <p:pic>
          <p:nvPicPr>
            <p:cNvPr id="30" name="object 30"/>
            <p:cNvPicPr/>
            <p:nvPr/>
          </p:nvPicPr>
          <p:blipFill>
            <a:blip r:embed="rId3" cstate="print"/>
            <a:stretch>
              <a:fillRect/>
            </a:stretch>
          </p:blipFill>
          <p:spPr>
            <a:xfrm>
              <a:off x="18036202" y="0"/>
              <a:ext cx="252156" cy="196816"/>
            </a:xfrm>
            <a:prstGeom prst="rect">
              <a:avLst/>
            </a:prstGeom>
          </p:spPr>
        </p:pic>
        <p:sp>
          <p:nvSpPr>
            <p:cNvPr id="31" name="object 31"/>
            <p:cNvSpPr/>
            <p:nvPr/>
          </p:nvSpPr>
          <p:spPr>
            <a:xfrm>
              <a:off x="16514271" y="242265"/>
              <a:ext cx="1774189" cy="1676400"/>
            </a:xfrm>
            <a:custGeom>
              <a:avLst/>
              <a:gdLst/>
              <a:ahLst/>
              <a:cxnLst/>
              <a:rect l="l" t="t" r="r" b="b"/>
              <a:pathLst>
                <a:path w="1774190" h="1676400">
                  <a:moveTo>
                    <a:pt x="771465" y="25400"/>
                  </a:moveTo>
                  <a:lnTo>
                    <a:pt x="643410" y="25400"/>
                  </a:lnTo>
                  <a:lnTo>
                    <a:pt x="454100" y="76200"/>
                  </a:lnTo>
                  <a:lnTo>
                    <a:pt x="408734" y="101600"/>
                  </a:lnTo>
                  <a:lnTo>
                    <a:pt x="364466" y="114300"/>
                  </a:lnTo>
                  <a:lnTo>
                    <a:pt x="321329" y="139700"/>
                  </a:lnTo>
                  <a:lnTo>
                    <a:pt x="279359" y="165100"/>
                  </a:lnTo>
                  <a:lnTo>
                    <a:pt x="238590" y="190500"/>
                  </a:lnTo>
                  <a:lnTo>
                    <a:pt x="199056" y="228600"/>
                  </a:lnTo>
                  <a:lnTo>
                    <a:pt x="166705" y="254000"/>
                  </a:lnTo>
                  <a:lnTo>
                    <a:pt x="136556" y="292100"/>
                  </a:lnTo>
                  <a:lnTo>
                    <a:pt x="108670" y="330200"/>
                  </a:lnTo>
                  <a:lnTo>
                    <a:pt x="83105" y="368300"/>
                  </a:lnTo>
                  <a:lnTo>
                    <a:pt x="61811" y="393700"/>
                  </a:lnTo>
                  <a:lnTo>
                    <a:pt x="44196" y="431800"/>
                  </a:lnTo>
                  <a:lnTo>
                    <a:pt x="30224" y="469900"/>
                  </a:lnTo>
                  <a:lnTo>
                    <a:pt x="19859" y="520700"/>
                  </a:lnTo>
                  <a:lnTo>
                    <a:pt x="17569" y="533400"/>
                  </a:lnTo>
                  <a:lnTo>
                    <a:pt x="12751" y="558800"/>
                  </a:lnTo>
                  <a:lnTo>
                    <a:pt x="10461" y="571500"/>
                  </a:lnTo>
                  <a:lnTo>
                    <a:pt x="3331" y="622300"/>
                  </a:lnTo>
                  <a:lnTo>
                    <a:pt x="0" y="673100"/>
                  </a:lnTo>
                  <a:lnTo>
                    <a:pt x="1549" y="711200"/>
                  </a:lnTo>
                  <a:lnTo>
                    <a:pt x="9064" y="762000"/>
                  </a:lnTo>
                  <a:lnTo>
                    <a:pt x="18639" y="800100"/>
                  </a:lnTo>
                  <a:lnTo>
                    <a:pt x="27940" y="838200"/>
                  </a:lnTo>
                  <a:lnTo>
                    <a:pt x="36978" y="876300"/>
                  </a:lnTo>
                  <a:lnTo>
                    <a:pt x="45767" y="927100"/>
                  </a:lnTo>
                  <a:lnTo>
                    <a:pt x="51500" y="939800"/>
                  </a:lnTo>
                  <a:lnTo>
                    <a:pt x="58769" y="965200"/>
                  </a:lnTo>
                  <a:lnTo>
                    <a:pt x="67252" y="990600"/>
                  </a:lnTo>
                  <a:lnTo>
                    <a:pt x="76628" y="1003300"/>
                  </a:lnTo>
                  <a:lnTo>
                    <a:pt x="98474" y="1041400"/>
                  </a:lnTo>
                  <a:lnTo>
                    <a:pt x="123167" y="1079500"/>
                  </a:lnTo>
                  <a:lnTo>
                    <a:pt x="150475" y="1117600"/>
                  </a:lnTo>
                  <a:lnTo>
                    <a:pt x="180167" y="1155700"/>
                  </a:lnTo>
                  <a:lnTo>
                    <a:pt x="212010" y="1193800"/>
                  </a:lnTo>
                  <a:lnTo>
                    <a:pt x="247633" y="1219200"/>
                  </a:lnTo>
                  <a:lnTo>
                    <a:pt x="284673" y="1257300"/>
                  </a:lnTo>
                  <a:lnTo>
                    <a:pt x="323054" y="1282700"/>
                  </a:lnTo>
                  <a:lnTo>
                    <a:pt x="362702" y="1308100"/>
                  </a:lnTo>
                  <a:lnTo>
                    <a:pt x="403541" y="1333500"/>
                  </a:lnTo>
                  <a:lnTo>
                    <a:pt x="445495" y="1358900"/>
                  </a:lnTo>
                  <a:lnTo>
                    <a:pt x="488489" y="1371600"/>
                  </a:lnTo>
                  <a:lnTo>
                    <a:pt x="503866" y="1384300"/>
                  </a:lnTo>
                  <a:lnTo>
                    <a:pt x="518731" y="1397000"/>
                  </a:lnTo>
                  <a:lnTo>
                    <a:pt x="533048" y="1397000"/>
                  </a:lnTo>
                  <a:lnTo>
                    <a:pt x="546782" y="1409700"/>
                  </a:lnTo>
                  <a:lnTo>
                    <a:pt x="577611" y="1435100"/>
                  </a:lnTo>
                  <a:lnTo>
                    <a:pt x="609393" y="1460500"/>
                  </a:lnTo>
                  <a:lnTo>
                    <a:pt x="695215" y="1511300"/>
                  </a:lnTo>
                  <a:lnTo>
                    <a:pt x="738898" y="1524000"/>
                  </a:lnTo>
                  <a:lnTo>
                    <a:pt x="827993" y="1574800"/>
                  </a:lnTo>
                  <a:lnTo>
                    <a:pt x="873480" y="1587500"/>
                  </a:lnTo>
                  <a:lnTo>
                    <a:pt x="919642" y="1612900"/>
                  </a:lnTo>
                  <a:lnTo>
                    <a:pt x="966517" y="1625600"/>
                  </a:lnTo>
                  <a:lnTo>
                    <a:pt x="996950" y="1625600"/>
                  </a:lnTo>
                  <a:lnTo>
                    <a:pt x="1006903" y="1638300"/>
                  </a:lnTo>
                  <a:lnTo>
                    <a:pt x="1040100" y="1638300"/>
                  </a:lnTo>
                  <a:lnTo>
                    <a:pt x="1107541" y="1663700"/>
                  </a:lnTo>
                  <a:lnTo>
                    <a:pt x="1210437" y="1663700"/>
                  </a:lnTo>
                  <a:lnTo>
                    <a:pt x="1244375" y="1676400"/>
                  </a:lnTo>
                  <a:lnTo>
                    <a:pt x="1533826" y="1676400"/>
                  </a:lnTo>
                  <a:lnTo>
                    <a:pt x="1618281" y="1651000"/>
                  </a:lnTo>
                  <a:lnTo>
                    <a:pt x="1205066" y="1651000"/>
                  </a:lnTo>
                  <a:lnTo>
                    <a:pt x="997505" y="1600200"/>
                  </a:lnTo>
                  <a:lnTo>
                    <a:pt x="903685" y="1574800"/>
                  </a:lnTo>
                  <a:lnTo>
                    <a:pt x="858742" y="1562100"/>
                  </a:lnTo>
                  <a:lnTo>
                    <a:pt x="727503" y="1485900"/>
                  </a:lnTo>
                  <a:lnTo>
                    <a:pt x="710618" y="1485900"/>
                  </a:lnTo>
                  <a:lnTo>
                    <a:pt x="693483" y="1473200"/>
                  </a:lnTo>
                  <a:lnTo>
                    <a:pt x="658415" y="1460500"/>
                  </a:lnTo>
                  <a:lnTo>
                    <a:pt x="659812" y="1447800"/>
                  </a:lnTo>
                  <a:lnTo>
                    <a:pt x="810595" y="1447800"/>
                  </a:lnTo>
                  <a:lnTo>
                    <a:pt x="626322" y="1397000"/>
                  </a:lnTo>
                  <a:lnTo>
                    <a:pt x="582088" y="1384300"/>
                  </a:lnTo>
                  <a:lnTo>
                    <a:pt x="546727" y="1358900"/>
                  </a:lnTo>
                  <a:lnTo>
                    <a:pt x="513127" y="1333500"/>
                  </a:lnTo>
                  <a:lnTo>
                    <a:pt x="481433" y="1320800"/>
                  </a:lnTo>
                  <a:lnTo>
                    <a:pt x="451786" y="1295400"/>
                  </a:lnTo>
                  <a:lnTo>
                    <a:pt x="444579" y="1282700"/>
                  </a:lnTo>
                  <a:lnTo>
                    <a:pt x="437753" y="1282700"/>
                  </a:lnTo>
                  <a:lnTo>
                    <a:pt x="430926" y="1270000"/>
                  </a:lnTo>
                  <a:lnTo>
                    <a:pt x="423719" y="1270000"/>
                  </a:lnTo>
                  <a:lnTo>
                    <a:pt x="408580" y="1257300"/>
                  </a:lnTo>
                  <a:lnTo>
                    <a:pt x="394620" y="1231900"/>
                  </a:lnTo>
                  <a:lnTo>
                    <a:pt x="381875" y="1219200"/>
                  </a:lnTo>
                  <a:lnTo>
                    <a:pt x="335200" y="1219200"/>
                  </a:lnTo>
                  <a:lnTo>
                    <a:pt x="296908" y="1181100"/>
                  </a:lnTo>
                  <a:lnTo>
                    <a:pt x="260871" y="1155700"/>
                  </a:lnTo>
                  <a:lnTo>
                    <a:pt x="227046" y="1117600"/>
                  </a:lnTo>
                  <a:lnTo>
                    <a:pt x="195389" y="1079500"/>
                  </a:lnTo>
                  <a:lnTo>
                    <a:pt x="165857" y="1041400"/>
                  </a:lnTo>
                  <a:lnTo>
                    <a:pt x="138408" y="1003300"/>
                  </a:lnTo>
                  <a:lnTo>
                    <a:pt x="112997" y="952500"/>
                  </a:lnTo>
                  <a:lnTo>
                    <a:pt x="89582" y="914400"/>
                  </a:lnTo>
                  <a:lnTo>
                    <a:pt x="72876" y="863600"/>
                  </a:lnTo>
                  <a:lnTo>
                    <a:pt x="65182" y="825500"/>
                  </a:lnTo>
                  <a:lnTo>
                    <a:pt x="65561" y="774700"/>
                  </a:lnTo>
                  <a:lnTo>
                    <a:pt x="73072" y="736600"/>
                  </a:lnTo>
                  <a:lnTo>
                    <a:pt x="76281" y="723900"/>
                  </a:lnTo>
                  <a:lnTo>
                    <a:pt x="41449" y="723900"/>
                  </a:lnTo>
                  <a:lnTo>
                    <a:pt x="35599" y="711200"/>
                  </a:lnTo>
                  <a:lnTo>
                    <a:pt x="32750" y="698500"/>
                  </a:lnTo>
                  <a:lnTo>
                    <a:pt x="32091" y="685800"/>
                  </a:lnTo>
                  <a:lnTo>
                    <a:pt x="32813" y="673100"/>
                  </a:lnTo>
                  <a:lnTo>
                    <a:pt x="34688" y="635000"/>
                  </a:lnTo>
                  <a:lnTo>
                    <a:pt x="36099" y="609600"/>
                  </a:lnTo>
                  <a:lnTo>
                    <a:pt x="38725" y="571500"/>
                  </a:lnTo>
                  <a:lnTo>
                    <a:pt x="44243" y="546100"/>
                  </a:lnTo>
                  <a:lnTo>
                    <a:pt x="57693" y="482600"/>
                  </a:lnTo>
                  <a:lnTo>
                    <a:pt x="76190" y="431800"/>
                  </a:lnTo>
                  <a:lnTo>
                    <a:pt x="99418" y="393700"/>
                  </a:lnTo>
                  <a:lnTo>
                    <a:pt x="127059" y="342900"/>
                  </a:lnTo>
                  <a:lnTo>
                    <a:pt x="158797" y="304800"/>
                  </a:lnTo>
                  <a:lnTo>
                    <a:pt x="191238" y="266700"/>
                  </a:lnTo>
                  <a:lnTo>
                    <a:pt x="226239" y="228600"/>
                  </a:lnTo>
                  <a:lnTo>
                    <a:pt x="263587" y="203200"/>
                  </a:lnTo>
                  <a:lnTo>
                    <a:pt x="303069" y="177800"/>
                  </a:lnTo>
                  <a:lnTo>
                    <a:pt x="344471" y="152400"/>
                  </a:lnTo>
                  <a:lnTo>
                    <a:pt x="390594" y="127000"/>
                  </a:lnTo>
                  <a:lnTo>
                    <a:pt x="437679" y="101600"/>
                  </a:lnTo>
                  <a:lnTo>
                    <a:pt x="685832" y="38100"/>
                  </a:lnTo>
                  <a:lnTo>
                    <a:pt x="737663" y="38100"/>
                  </a:lnTo>
                  <a:lnTo>
                    <a:pt x="771465" y="25400"/>
                  </a:lnTo>
                  <a:close/>
                </a:path>
                <a:path w="1774190" h="1676400">
                  <a:moveTo>
                    <a:pt x="1773753" y="1562100"/>
                  </a:moveTo>
                  <a:lnTo>
                    <a:pt x="1765849" y="1562100"/>
                  </a:lnTo>
                  <a:lnTo>
                    <a:pt x="1733978" y="1574800"/>
                  </a:lnTo>
                  <a:lnTo>
                    <a:pt x="1692621" y="1600200"/>
                  </a:lnTo>
                  <a:lnTo>
                    <a:pt x="1517316" y="1651000"/>
                  </a:lnTo>
                  <a:lnTo>
                    <a:pt x="1618281" y="1651000"/>
                  </a:lnTo>
                  <a:lnTo>
                    <a:pt x="1701593" y="1625600"/>
                  </a:lnTo>
                  <a:lnTo>
                    <a:pt x="1746928" y="1600200"/>
                  </a:lnTo>
                  <a:lnTo>
                    <a:pt x="1773753" y="1587500"/>
                  </a:lnTo>
                  <a:lnTo>
                    <a:pt x="1773753" y="1562100"/>
                  </a:lnTo>
                  <a:close/>
                </a:path>
                <a:path w="1774190" h="1676400">
                  <a:moveTo>
                    <a:pt x="1177970" y="1511300"/>
                  </a:moveTo>
                  <a:lnTo>
                    <a:pt x="1046599" y="1511300"/>
                  </a:lnTo>
                  <a:lnTo>
                    <a:pt x="1092501" y="1524000"/>
                  </a:lnTo>
                  <a:lnTo>
                    <a:pt x="1141523" y="1524000"/>
                  </a:lnTo>
                  <a:lnTo>
                    <a:pt x="1177970" y="1511300"/>
                  </a:lnTo>
                  <a:close/>
                </a:path>
                <a:path w="1774190" h="1676400">
                  <a:moveTo>
                    <a:pt x="1587380" y="1511300"/>
                  </a:moveTo>
                  <a:lnTo>
                    <a:pt x="1392110" y="1511300"/>
                  </a:lnTo>
                  <a:lnTo>
                    <a:pt x="1453181" y="1524000"/>
                  </a:lnTo>
                  <a:lnTo>
                    <a:pt x="1556654" y="1524000"/>
                  </a:lnTo>
                  <a:lnTo>
                    <a:pt x="1587380" y="1511300"/>
                  </a:lnTo>
                  <a:close/>
                </a:path>
                <a:path w="1774190" h="1676400">
                  <a:moveTo>
                    <a:pt x="1734687" y="1485900"/>
                  </a:moveTo>
                  <a:lnTo>
                    <a:pt x="1573133" y="1485900"/>
                  </a:lnTo>
                  <a:lnTo>
                    <a:pt x="1544514" y="1498600"/>
                  </a:lnTo>
                  <a:lnTo>
                    <a:pt x="954555" y="1498600"/>
                  </a:lnTo>
                  <a:lnTo>
                    <a:pt x="1000648" y="1511300"/>
                  </a:lnTo>
                  <a:lnTo>
                    <a:pt x="1656792" y="1511300"/>
                  </a:lnTo>
                  <a:lnTo>
                    <a:pt x="1734687" y="1485900"/>
                  </a:lnTo>
                  <a:close/>
                </a:path>
                <a:path w="1774190" h="1676400">
                  <a:moveTo>
                    <a:pt x="810595" y="1447800"/>
                  </a:moveTo>
                  <a:lnTo>
                    <a:pt x="690800" y="1447800"/>
                  </a:lnTo>
                  <a:lnTo>
                    <a:pt x="908224" y="1498600"/>
                  </a:lnTo>
                  <a:lnTo>
                    <a:pt x="1500044" y="1498600"/>
                  </a:lnTo>
                  <a:lnTo>
                    <a:pt x="1494964" y="1485900"/>
                  </a:lnTo>
                  <a:lnTo>
                    <a:pt x="1490011" y="1485900"/>
                  </a:lnTo>
                  <a:lnTo>
                    <a:pt x="1520259" y="1473200"/>
                  </a:lnTo>
                  <a:lnTo>
                    <a:pt x="905827" y="1473200"/>
                  </a:lnTo>
                  <a:lnTo>
                    <a:pt x="810595" y="1447800"/>
                  </a:lnTo>
                  <a:close/>
                </a:path>
                <a:path w="1774190" h="1676400">
                  <a:moveTo>
                    <a:pt x="1773753" y="1447800"/>
                  </a:moveTo>
                  <a:lnTo>
                    <a:pt x="1770346" y="1447800"/>
                  </a:lnTo>
                  <a:lnTo>
                    <a:pt x="1724914" y="1473200"/>
                  </a:lnTo>
                  <a:lnTo>
                    <a:pt x="1678267" y="1473200"/>
                  </a:lnTo>
                  <a:lnTo>
                    <a:pt x="1630346" y="1485900"/>
                  </a:lnTo>
                  <a:lnTo>
                    <a:pt x="1773753" y="1485900"/>
                  </a:lnTo>
                  <a:lnTo>
                    <a:pt x="1773753" y="1447800"/>
                  </a:lnTo>
                  <a:close/>
                </a:path>
                <a:path w="1774190" h="1676400">
                  <a:moveTo>
                    <a:pt x="1404286" y="1460500"/>
                  </a:moveTo>
                  <a:lnTo>
                    <a:pt x="1078150" y="1460500"/>
                  </a:lnTo>
                  <a:lnTo>
                    <a:pt x="1079547" y="1473200"/>
                  </a:lnTo>
                  <a:lnTo>
                    <a:pt x="1407842" y="1473200"/>
                  </a:lnTo>
                  <a:lnTo>
                    <a:pt x="1404286" y="1460500"/>
                  </a:lnTo>
                  <a:close/>
                </a:path>
                <a:path w="1774190" h="1676400">
                  <a:moveTo>
                    <a:pt x="1773753" y="1371600"/>
                  </a:moveTo>
                  <a:lnTo>
                    <a:pt x="1754933" y="1384300"/>
                  </a:lnTo>
                  <a:lnTo>
                    <a:pt x="1739205" y="1397000"/>
                  </a:lnTo>
                  <a:lnTo>
                    <a:pt x="1707034" y="1397000"/>
                  </a:lnTo>
                  <a:lnTo>
                    <a:pt x="1690163" y="1409700"/>
                  </a:lnTo>
                  <a:lnTo>
                    <a:pt x="1494964" y="1460500"/>
                  </a:lnTo>
                  <a:lnTo>
                    <a:pt x="1418002" y="1460500"/>
                  </a:lnTo>
                  <a:lnTo>
                    <a:pt x="1412160" y="1473200"/>
                  </a:lnTo>
                  <a:lnTo>
                    <a:pt x="1550733" y="1473200"/>
                  </a:lnTo>
                  <a:lnTo>
                    <a:pt x="1613074" y="1447800"/>
                  </a:lnTo>
                  <a:lnTo>
                    <a:pt x="1767341" y="1409700"/>
                  </a:lnTo>
                  <a:lnTo>
                    <a:pt x="1773753" y="1409700"/>
                  </a:lnTo>
                  <a:lnTo>
                    <a:pt x="1773753" y="1371600"/>
                  </a:lnTo>
                  <a:close/>
                </a:path>
                <a:path w="1774190" h="1676400">
                  <a:moveTo>
                    <a:pt x="1149397" y="1447800"/>
                  </a:moveTo>
                  <a:lnTo>
                    <a:pt x="1049528" y="1447800"/>
                  </a:lnTo>
                  <a:lnTo>
                    <a:pt x="1063599" y="1460500"/>
                  </a:lnTo>
                  <a:lnTo>
                    <a:pt x="1170900" y="1460500"/>
                  </a:lnTo>
                  <a:lnTo>
                    <a:pt x="1149397" y="1447800"/>
                  </a:lnTo>
                  <a:close/>
                </a:path>
                <a:path w="1774190" h="1676400">
                  <a:moveTo>
                    <a:pt x="1442386" y="1447800"/>
                  </a:moveTo>
                  <a:lnTo>
                    <a:pt x="1314311" y="1447800"/>
                  </a:lnTo>
                  <a:lnTo>
                    <a:pt x="1289859" y="1460500"/>
                  </a:lnTo>
                  <a:lnTo>
                    <a:pt x="1437433" y="1460500"/>
                  </a:lnTo>
                  <a:lnTo>
                    <a:pt x="1442386" y="1447800"/>
                  </a:lnTo>
                  <a:close/>
                </a:path>
                <a:path w="1774190" h="1676400">
                  <a:moveTo>
                    <a:pt x="1010459" y="1371600"/>
                  </a:moveTo>
                  <a:lnTo>
                    <a:pt x="839136" y="1371600"/>
                  </a:lnTo>
                  <a:lnTo>
                    <a:pt x="883380" y="1397000"/>
                  </a:lnTo>
                  <a:lnTo>
                    <a:pt x="928576" y="1409700"/>
                  </a:lnTo>
                  <a:lnTo>
                    <a:pt x="974582" y="1435100"/>
                  </a:lnTo>
                  <a:lnTo>
                    <a:pt x="1021254" y="1447800"/>
                  </a:lnTo>
                  <a:lnTo>
                    <a:pt x="1123382" y="1447800"/>
                  </a:lnTo>
                  <a:lnTo>
                    <a:pt x="1097295" y="1435100"/>
                  </a:lnTo>
                  <a:lnTo>
                    <a:pt x="1071352" y="1435100"/>
                  </a:lnTo>
                  <a:lnTo>
                    <a:pt x="1045765" y="1422400"/>
                  </a:lnTo>
                  <a:lnTo>
                    <a:pt x="1037891" y="1422400"/>
                  </a:lnTo>
                  <a:lnTo>
                    <a:pt x="1029890" y="1409700"/>
                  </a:lnTo>
                  <a:lnTo>
                    <a:pt x="1590554" y="1409700"/>
                  </a:lnTo>
                  <a:lnTo>
                    <a:pt x="1636823" y="1397000"/>
                  </a:lnTo>
                  <a:lnTo>
                    <a:pt x="1205531" y="1397000"/>
                  </a:lnTo>
                  <a:lnTo>
                    <a:pt x="1157156" y="1384300"/>
                  </a:lnTo>
                  <a:lnTo>
                    <a:pt x="1059263" y="1384300"/>
                  </a:lnTo>
                  <a:lnTo>
                    <a:pt x="1010459" y="1371600"/>
                  </a:lnTo>
                  <a:close/>
                </a:path>
                <a:path w="1774190" h="1676400">
                  <a:moveTo>
                    <a:pt x="1590554" y="1409700"/>
                  </a:moveTo>
                  <a:lnTo>
                    <a:pt x="1087510" y="1409700"/>
                  </a:lnTo>
                  <a:lnTo>
                    <a:pt x="1098978" y="1422400"/>
                  </a:lnTo>
                  <a:lnTo>
                    <a:pt x="1367756" y="1422400"/>
                  </a:lnTo>
                  <a:lnTo>
                    <a:pt x="1384855" y="1435100"/>
                  </a:lnTo>
                  <a:lnTo>
                    <a:pt x="1362404" y="1435100"/>
                  </a:lnTo>
                  <a:lnTo>
                    <a:pt x="1338691" y="1447800"/>
                  </a:lnTo>
                  <a:lnTo>
                    <a:pt x="1449625" y="1447800"/>
                  </a:lnTo>
                  <a:lnTo>
                    <a:pt x="1590554" y="1409700"/>
                  </a:lnTo>
                  <a:close/>
                </a:path>
                <a:path w="1774190" h="1676400">
                  <a:moveTo>
                    <a:pt x="1716905" y="1371600"/>
                  </a:moveTo>
                  <a:lnTo>
                    <a:pt x="1506982" y="1371600"/>
                  </a:lnTo>
                  <a:lnTo>
                    <a:pt x="1493696" y="1384300"/>
                  </a:lnTo>
                  <a:lnTo>
                    <a:pt x="1361221" y="1384300"/>
                  </a:lnTo>
                  <a:lnTo>
                    <a:pt x="1324411" y="1397000"/>
                  </a:lnTo>
                  <a:lnTo>
                    <a:pt x="1636823" y="1397000"/>
                  </a:lnTo>
                  <a:lnTo>
                    <a:pt x="1690385" y="1384300"/>
                  </a:lnTo>
                  <a:lnTo>
                    <a:pt x="1716905" y="1371600"/>
                  </a:lnTo>
                  <a:close/>
                </a:path>
                <a:path w="1774190" h="1676400">
                  <a:moveTo>
                    <a:pt x="414753" y="1092200"/>
                  </a:moveTo>
                  <a:lnTo>
                    <a:pt x="328723" y="1092200"/>
                  </a:lnTo>
                  <a:lnTo>
                    <a:pt x="367995" y="1130300"/>
                  </a:lnTo>
                  <a:lnTo>
                    <a:pt x="410241" y="1168400"/>
                  </a:lnTo>
                  <a:lnTo>
                    <a:pt x="454810" y="1193800"/>
                  </a:lnTo>
                  <a:lnTo>
                    <a:pt x="501049" y="1219200"/>
                  </a:lnTo>
                  <a:lnTo>
                    <a:pt x="548306" y="1244600"/>
                  </a:lnTo>
                  <a:lnTo>
                    <a:pt x="633504" y="1295400"/>
                  </a:lnTo>
                  <a:lnTo>
                    <a:pt x="676878" y="1308100"/>
                  </a:lnTo>
                  <a:lnTo>
                    <a:pt x="720791" y="1333500"/>
                  </a:lnTo>
                  <a:lnTo>
                    <a:pt x="810307" y="1358900"/>
                  </a:lnTo>
                  <a:lnTo>
                    <a:pt x="817366" y="1371600"/>
                  </a:lnTo>
                  <a:lnTo>
                    <a:pt x="981543" y="1371600"/>
                  </a:lnTo>
                  <a:lnTo>
                    <a:pt x="952960" y="1358900"/>
                  </a:lnTo>
                  <a:lnTo>
                    <a:pt x="896032" y="1358900"/>
                  </a:lnTo>
                  <a:lnTo>
                    <a:pt x="877921" y="1346200"/>
                  </a:lnTo>
                  <a:lnTo>
                    <a:pt x="860298" y="1346200"/>
                  </a:lnTo>
                  <a:lnTo>
                    <a:pt x="843079" y="1333500"/>
                  </a:lnTo>
                  <a:lnTo>
                    <a:pt x="826182" y="1320800"/>
                  </a:lnTo>
                  <a:lnTo>
                    <a:pt x="776140" y="1320800"/>
                  </a:lnTo>
                  <a:lnTo>
                    <a:pt x="759888" y="1308100"/>
                  </a:lnTo>
                  <a:lnTo>
                    <a:pt x="690927" y="1282700"/>
                  </a:lnTo>
                  <a:lnTo>
                    <a:pt x="657411" y="1270000"/>
                  </a:lnTo>
                  <a:lnTo>
                    <a:pt x="624633" y="1244600"/>
                  </a:lnTo>
                  <a:lnTo>
                    <a:pt x="581542" y="1219200"/>
                  </a:lnTo>
                  <a:lnTo>
                    <a:pt x="539803" y="1193800"/>
                  </a:lnTo>
                  <a:lnTo>
                    <a:pt x="499735" y="1168400"/>
                  </a:lnTo>
                  <a:lnTo>
                    <a:pt x="461655" y="1130300"/>
                  </a:lnTo>
                  <a:lnTo>
                    <a:pt x="425878" y="1104900"/>
                  </a:lnTo>
                  <a:lnTo>
                    <a:pt x="414753" y="1092200"/>
                  </a:lnTo>
                  <a:close/>
                </a:path>
                <a:path w="1774190" h="1676400">
                  <a:moveTo>
                    <a:pt x="1773753" y="1295400"/>
                  </a:moveTo>
                  <a:lnTo>
                    <a:pt x="1757956" y="1295400"/>
                  </a:lnTo>
                  <a:lnTo>
                    <a:pt x="1711753" y="1320800"/>
                  </a:lnTo>
                  <a:lnTo>
                    <a:pt x="1669147" y="1346200"/>
                  </a:lnTo>
                  <a:lnTo>
                    <a:pt x="1579647" y="1371600"/>
                  </a:lnTo>
                  <a:lnTo>
                    <a:pt x="1743376" y="1371600"/>
                  </a:lnTo>
                  <a:lnTo>
                    <a:pt x="1773753" y="1358900"/>
                  </a:lnTo>
                  <a:lnTo>
                    <a:pt x="1773753" y="1295400"/>
                  </a:lnTo>
                  <a:close/>
                </a:path>
                <a:path w="1774190" h="1676400">
                  <a:moveTo>
                    <a:pt x="1014936" y="152400"/>
                  </a:moveTo>
                  <a:lnTo>
                    <a:pt x="889523" y="152400"/>
                  </a:lnTo>
                  <a:lnTo>
                    <a:pt x="753411" y="190500"/>
                  </a:lnTo>
                  <a:lnTo>
                    <a:pt x="705018" y="215900"/>
                  </a:lnTo>
                  <a:lnTo>
                    <a:pt x="657161" y="228600"/>
                  </a:lnTo>
                  <a:lnTo>
                    <a:pt x="610090" y="254000"/>
                  </a:lnTo>
                  <a:lnTo>
                    <a:pt x="564054" y="279400"/>
                  </a:lnTo>
                  <a:lnTo>
                    <a:pt x="522844" y="304800"/>
                  </a:lnTo>
                  <a:lnTo>
                    <a:pt x="482421" y="330200"/>
                  </a:lnTo>
                  <a:lnTo>
                    <a:pt x="443234" y="355600"/>
                  </a:lnTo>
                  <a:lnTo>
                    <a:pt x="405737" y="381000"/>
                  </a:lnTo>
                  <a:lnTo>
                    <a:pt x="370379" y="419100"/>
                  </a:lnTo>
                  <a:lnTo>
                    <a:pt x="341127" y="444500"/>
                  </a:lnTo>
                  <a:lnTo>
                    <a:pt x="313817" y="482600"/>
                  </a:lnTo>
                  <a:lnTo>
                    <a:pt x="288530" y="508000"/>
                  </a:lnTo>
                  <a:lnTo>
                    <a:pt x="265350" y="546100"/>
                  </a:lnTo>
                  <a:lnTo>
                    <a:pt x="235727" y="596900"/>
                  </a:lnTo>
                  <a:lnTo>
                    <a:pt x="212010" y="647700"/>
                  </a:lnTo>
                  <a:lnTo>
                    <a:pt x="199955" y="698500"/>
                  </a:lnTo>
                  <a:lnTo>
                    <a:pt x="192908" y="749300"/>
                  </a:lnTo>
                  <a:lnTo>
                    <a:pt x="191309" y="787400"/>
                  </a:lnTo>
                  <a:lnTo>
                    <a:pt x="195594" y="838200"/>
                  </a:lnTo>
                  <a:lnTo>
                    <a:pt x="206201" y="889000"/>
                  </a:lnTo>
                  <a:lnTo>
                    <a:pt x="223567" y="939800"/>
                  </a:lnTo>
                  <a:lnTo>
                    <a:pt x="238629" y="965200"/>
                  </a:lnTo>
                  <a:lnTo>
                    <a:pt x="252428" y="1003300"/>
                  </a:lnTo>
                  <a:lnTo>
                    <a:pt x="264751" y="1041400"/>
                  </a:lnTo>
                  <a:lnTo>
                    <a:pt x="275383" y="1079500"/>
                  </a:lnTo>
                  <a:lnTo>
                    <a:pt x="285168" y="1104900"/>
                  </a:lnTo>
                  <a:lnTo>
                    <a:pt x="297370" y="1143000"/>
                  </a:lnTo>
                  <a:lnTo>
                    <a:pt x="312263" y="1168400"/>
                  </a:lnTo>
                  <a:lnTo>
                    <a:pt x="330120" y="1193800"/>
                  </a:lnTo>
                  <a:lnTo>
                    <a:pt x="335200" y="1206500"/>
                  </a:lnTo>
                  <a:lnTo>
                    <a:pt x="340153" y="1206500"/>
                  </a:lnTo>
                  <a:lnTo>
                    <a:pt x="343074" y="1219200"/>
                  </a:lnTo>
                  <a:lnTo>
                    <a:pt x="381875" y="1219200"/>
                  </a:lnTo>
                  <a:lnTo>
                    <a:pt x="370379" y="1206500"/>
                  </a:lnTo>
                  <a:lnTo>
                    <a:pt x="357314" y="1181100"/>
                  </a:lnTo>
                  <a:lnTo>
                    <a:pt x="344058" y="1168400"/>
                  </a:lnTo>
                  <a:lnTo>
                    <a:pt x="330660" y="1143000"/>
                  </a:lnTo>
                  <a:lnTo>
                    <a:pt x="317166" y="1117600"/>
                  </a:lnTo>
                  <a:lnTo>
                    <a:pt x="314366" y="1117600"/>
                  </a:lnTo>
                  <a:lnTo>
                    <a:pt x="312578" y="1104900"/>
                  </a:lnTo>
                  <a:lnTo>
                    <a:pt x="312005" y="1104900"/>
                  </a:lnTo>
                  <a:lnTo>
                    <a:pt x="312848" y="1092200"/>
                  </a:lnTo>
                  <a:lnTo>
                    <a:pt x="414753" y="1092200"/>
                  </a:lnTo>
                  <a:lnTo>
                    <a:pt x="392503" y="1066800"/>
                  </a:lnTo>
                  <a:lnTo>
                    <a:pt x="385416" y="1054100"/>
                  </a:lnTo>
                  <a:lnTo>
                    <a:pt x="342830" y="1054100"/>
                  </a:lnTo>
                  <a:lnTo>
                    <a:pt x="342463" y="1052085"/>
                  </a:lnTo>
                  <a:lnTo>
                    <a:pt x="320357" y="1041400"/>
                  </a:lnTo>
                  <a:lnTo>
                    <a:pt x="300561" y="1016000"/>
                  </a:lnTo>
                  <a:lnTo>
                    <a:pt x="288337" y="990600"/>
                  </a:lnTo>
                  <a:lnTo>
                    <a:pt x="284781" y="952500"/>
                  </a:lnTo>
                  <a:lnTo>
                    <a:pt x="331695" y="952500"/>
                  </a:lnTo>
                  <a:lnTo>
                    <a:pt x="322551" y="927100"/>
                  </a:lnTo>
                  <a:lnTo>
                    <a:pt x="315922" y="901700"/>
                  </a:lnTo>
                  <a:lnTo>
                    <a:pt x="245919" y="901700"/>
                  </a:lnTo>
                  <a:lnTo>
                    <a:pt x="242998" y="889000"/>
                  </a:lnTo>
                  <a:lnTo>
                    <a:pt x="241601" y="889000"/>
                  </a:lnTo>
                  <a:lnTo>
                    <a:pt x="232433" y="863600"/>
                  </a:lnTo>
                  <a:lnTo>
                    <a:pt x="226266" y="838200"/>
                  </a:lnTo>
                  <a:lnTo>
                    <a:pt x="222527" y="812800"/>
                  </a:lnTo>
                  <a:lnTo>
                    <a:pt x="220646" y="787400"/>
                  </a:lnTo>
                  <a:lnTo>
                    <a:pt x="221630" y="736600"/>
                  </a:lnTo>
                  <a:lnTo>
                    <a:pt x="227949" y="698500"/>
                  </a:lnTo>
                  <a:lnTo>
                    <a:pt x="239791" y="660400"/>
                  </a:lnTo>
                  <a:lnTo>
                    <a:pt x="257349" y="609600"/>
                  </a:lnTo>
                  <a:lnTo>
                    <a:pt x="280594" y="571500"/>
                  </a:lnTo>
                  <a:lnTo>
                    <a:pt x="306506" y="533400"/>
                  </a:lnTo>
                  <a:lnTo>
                    <a:pt x="335073" y="482600"/>
                  </a:lnTo>
                  <a:lnTo>
                    <a:pt x="366283" y="457200"/>
                  </a:lnTo>
                  <a:lnTo>
                    <a:pt x="400125" y="419100"/>
                  </a:lnTo>
                  <a:lnTo>
                    <a:pt x="436586" y="381000"/>
                  </a:lnTo>
                  <a:lnTo>
                    <a:pt x="475654" y="355600"/>
                  </a:lnTo>
                  <a:lnTo>
                    <a:pt x="559351" y="304800"/>
                  </a:lnTo>
                  <a:lnTo>
                    <a:pt x="602165" y="279400"/>
                  </a:lnTo>
                  <a:lnTo>
                    <a:pt x="645751" y="254000"/>
                  </a:lnTo>
                  <a:lnTo>
                    <a:pt x="690096" y="241300"/>
                  </a:lnTo>
                  <a:lnTo>
                    <a:pt x="735190" y="215900"/>
                  </a:lnTo>
                  <a:lnTo>
                    <a:pt x="920853" y="165100"/>
                  </a:lnTo>
                  <a:lnTo>
                    <a:pt x="967793" y="165100"/>
                  </a:lnTo>
                  <a:lnTo>
                    <a:pt x="1014936" y="152400"/>
                  </a:lnTo>
                  <a:close/>
                </a:path>
                <a:path w="1774190" h="1676400">
                  <a:moveTo>
                    <a:pt x="342463" y="1052085"/>
                  </a:moveTo>
                  <a:lnTo>
                    <a:pt x="342830" y="1054100"/>
                  </a:lnTo>
                  <a:lnTo>
                    <a:pt x="346630" y="1054100"/>
                  </a:lnTo>
                  <a:lnTo>
                    <a:pt x="342463" y="1052085"/>
                  </a:lnTo>
                  <a:close/>
                </a:path>
                <a:path w="1774190" h="1676400">
                  <a:moveTo>
                    <a:pt x="331695" y="952500"/>
                  </a:moveTo>
                  <a:lnTo>
                    <a:pt x="299132" y="952500"/>
                  </a:lnTo>
                  <a:lnTo>
                    <a:pt x="306808" y="977900"/>
                  </a:lnTo>
                  <a:lnTo>
                    <a:pt x="316245" y="990600"/>
                  </a:lnTo>
                  <a:lnTo>
                    <a:pt x="326493" y="1016000"/>
                  </a:lnTo>
                  <a:lnTo>
                    <a:pt x="336597" y="1028700"/>
                  </a:lnTo>
                  <a:lnTo>
                    <a:pt x="338754" y="1041400"/>
                  </a:lnTo>
                  <a:lnTo>
                    <a:pt x="340518" y="1041400"/>
                  </a:lnTo>
                  <a:lnTo>
                    <a:pt x="342463" y="1052085"/>
                  </a:lnTo>
                  <a:lnTo>
                    <a:pt x="346630" y="1054100"/>
                  </a:lnTo>
                  <a:lnTo>
                    <a:pt x="385416" y="1054100"/>
                  </a:lnTo>
                  <a:lnTo>
                    <a:pt x="364156" y="1016000"/>
                  </a:lnTo>
                  <a:lnTo>
                    <a:pt x="340839" y="977900"/>
                  </a:lnTo>
                  <a:lnTo>
                    <a:pt x="331695" y="952500"/>
                  </a:lnTo>
                  <a:close/>
                </a:path>
                <a:path w="1774190" h="1676400">
                  <a:moveTo>
                    <a:pt x="1156954" y="190500"/>
                  </a:moveTo>
                  <a:lnTo>
                    <a:pt x="1064434" y="190500"/>
                  </a:lnTo>
                  <a:lnTo>
                    <a:pt x="1041455" y="203200"/>
                  </a:lnTo>
                  <a:lnTo>
                    <a:pt x="1018333" y="203200"/>
                  </a:lnTo>
                  <a:lnTo>
                    <a:pt x="919158" y="228600"/>
                  </a:lnTo>
                  <a:lnTo>
                    <a:pt x="870889" y="254000"/>
                  </a:lnTo>
                  <a:lnTo>
                    <a:pt x="823369" y="266700"/>
                  </a:lnTo>
                  <a:lnTo>
                    <a:pt x="684323" y="342900"/>
                  </a:lnTo>
                  <a:lnTo>
                    <a:pt x="648819" y="355600"/>
                  </a:lnTo>
                  <a:lnTo>
                    <a:pt x="614981" y="381000"/>
                  </a:lnTo>
                  <a:lnTo>
                    <a:pt x="548306" y="431800"/>
                  </a:lnTo>
                  <a:lnTo>
                    <a:pt x="529216" y="444500"/>
                  </a:lnTo>
                  <a:lnTo>
                    <a:pt x="510651" y="457200"/>
                  </a:lnTo>
                  <a:lnTo>
                    <a:pt x="492371" y="482600"/>
                  </a:lnTo>
                  <a:lnTo>
                    <a:pt x="474138" y="495300"/>
                  </a:lnTo>
                  <a:lnTo>
                    <a:pt x="455628" y="508000"/>
                  </a:lnTo>
                  <a:lnTo>
                    <a:pt x="437403" y="520700"/>
                  </a:lnTo>
                  <a:lnTo>
                    <a:pt x="420274" y="533400"/>
                  </a:lnTo>
                  <a:lnTo>
                    <a:pt x="405050" y="558800"/>
                  </a:lnTo>
                  <a:lnTo>
                    <a:pt x="384917" y="584200"/>
                  </a:lnTo>
                  <a:lnTo>
                    <a:pt x="366379" y="609600"/>
                  </a:lnTo>
                  <a:lnTo>
                    <a:pt x="348793" y="635000"/>
                  </a:lnTo>
                  <a:lnTo>
                    <a:pt x="331517" y="660400"/>
                  </a:lnTo>
                  <a:lnTo>
                    <a:pt x="312594" y="685800"/>
                  </a:lnTo>
                  <a:lnTo>
                    <a:pt x="297100" y="723900"/>
                  </a:lnTo>
                  <a:lnTo>
                    <a:pt x="285511" y="749300"/>
                  </a:lnTo>
                  <a:lnTo>
                    <a:pt x="278304" y="787400"/>
                  </a:lnTo>
                  <a:lnTo>
                    <a:pt x="269208" y="838200"/>
                  </a:lnTo>
                  <a:lnTo>
                    <a:pt x="257349" y="889000"/>
                  </a:lnTo>
                  <a:lnTo>
                    <a:pt x="252396" y="901700"/>
                  </a:lnTo>
                  <a:lnTo>
                    <a:pt x="315922" y="901700"/>
                  </a:lnTo>
                  <a:lnTo>
                    <a:pt x="309292" y="876300"/>
                  </a:lnTo>
                  <a:lnTo>
                    <a:pt x="305881" y="850900"/>
                  </a:lnTo>
                  <a:lnTo>
                    <a:pt x="307149" y="825500"/>
                  </a:lnTo>
                  <a:lnTo>
                    <a:pt x="312346" y="800100"/>
                  </a:lnTo>
                  <a:lnTo>
                    <a:pt x="320722" y="774700"/>
                  </a:lnTo>
                  <a:lnTo>
                    <a:pt x="323643" y="762000"/>
                  </a:lnTo>
                  <a:lnTo>
                    <a:pt x="327199" y="762000"/>
                  </a:lnTo>
                  <a:lnTo>
                    <a:pt x="330120" y="749300"/>
                  </a:lnTo>
                  <a:lnTo>
                    <a:pt x="353456" y="698500"/>
                  </a:lnTo>
                  <a:lnTo>
                    <a:pt x="379152" y="660400"/>
                  </a:lnTo>
                  <a:lnTo>
                    <a:pt x="407358" y="622300"/>
                  </a:lnTo>
                  <a:lnTo>
                    <a:pt x="438225" y="571500"/>
                  </a:lnTo>
                  <a:lnTo>
                    <a:pt x="471905" y="533400"/>
                  </a:lnTo>
                  <a:lnTo>
                    <a:pt x="508548" y="495300"/>
                  </a:lnTo>
                  <a:lnTo>
                    <a:pt x="548306" y="469900"/>
                  </a:lnTo>
                  <a:lnTo>
                    <a:pt x="578830" y="444500"/>
                  </a:lnTo>
                  <a:lnTo>
                    <a:pt x="611711" y="419100"/>
                  </a:lnTo>
                  <a:lnTo>
                    <a:pt x="646354" y="406400"/>
                  </a:lnTo>
                  <a:lnTo>
                    <a:pt x="682164" y="393700"/>
                  </a:lnTo>
                  <a:lnTo>
                    <a:pt x="832309" y="355600"/>
                  </a:lnTo>
                  <a:lnTo>
                    <a:pt x="708072" y="355600"/>
                  </a:lnTo>
                  <a:lnTo>
                    <a:pt x="713152" y="342900"/>
                  </a:lnTo>
                  <a:lnTo>
                    <a:pt x="724582" y="342900"/>
                  </a:lnTo>
                  <a:lnTo>
                    <a:pt x="761136" y="317500"/>
                  </a:lnTo>
                  <a:lnTo>
                    <a:pt x="872918" y="279400"/>
                  </a:lnTo>
                  <a:lnTo>
                    <a:pt x="919255" y="254000"/>
                  </a:lnTo>
                  <a:lnTo>
                    <a:pt x="1156954" y="190500"/>
                  </a:lnTo>
                  <a:close/>
                </a:path>
                <a:path w="1774190" h="1676400">
                  <a:moveTo>
                    <a:pt x="965120" y="38100"/>
                  </a:moveTo>
                  <a:lnTo>
                    <a:pt x="874442" y="38100"/>
                  </a:lnTo>
                  <a:lnTo>
                    <a:pt x="824957" y="50800"/>
                  </a:lnTo>
                  <a:lnTo>
                    <a:pt x="776593" y="76200"/>
                  </a:lnTo>
                  <a:lnTo>
                    <a:pt x="729071" y="88900"/>
                  </a:lnTo>
                  <a:lnTo>
                    <a:pt x="682109" y="114300"/>
                  </a:lnTo>
                  <a:lnTo>
                    <a:pt x="635428" y="127000"/>
                  </a:lnTo>
                  <a:lnTo>
                    <a:pt x="600902" y="139700"/>
                  </a:lnTo>
                  <a:lnTo>
                    <a:pt x="567340" y="165100"/>
                  </a:lnTo>
                  <a:lnTo>
                    <a:pt x="534326" y="177800"/>
                  </a:lnTo>
                  <a:lnTo>
                    <a:pt x="501443" y="203200"/>
                  </a:lnTo>
                  <a:lnTo>
                    <a:pt x="460210" y="228600"/>
                  </a:lnTo>
                  <a:lnTo>
                    <a:pt x="421475" y="254000"/>
                  </a:lnTo>
                  <a:lnTo>
                    <a:pt x="384286" y="279400"/>
                  </a:lnTo>
                  <a:lnTo>
                    <a:pt x="347688" y="304800"/>
                  </a:lnTo>
                  <a:lnTo>
                    <a:pt x="310731" y="342900"/>
                  </a:lnTo>
                  <a:lnTo>
                    <a:pt x="272462" y="368300"/>
                  </a:lnTo>
                  <a:lnTo>
                    <a:pt x="248685" y="393700"/>
                  </a:lnTo>
                  <a:lnTo>
                    <a:pt x="225790" y="419100"/>
                  </a:lnTo>
                  <a:lnTo>
                    <a:pt x="203561" y="444500"/>
                  </a:lnTo>
                  <a:lnTo>
                    <a:pt x="181784" y="469900"/>
                  </a:lnTo>
                  <a:lnTo>
                    <a:pt x="167487" y="482600"/>
                  </a:lnTo>
                  <a:lnTo>
                    <a:pt x="153797" y="508000"/>
                  </a:lnTo>
                  <a:lnTo>
                    <a:pt x="140797" y="520700"/>
                  </a:lnTo>
                  <a:lnTo>
                    <a:pt x="128571" y="546100"/>
                  </a:lnTo>
                  <a:lnTo>
                    <a:pt x="105027" y="584200"/>
                  </a:lnTo>
                  <a:lnTo>
                    <a:pt x="84613" y="622300"/>
                  </a:lnTo>
                  <a:lnTo>
                    <a:pt x="66367" y="660400"/>
                  </a:lnTo>
                  <a:lnTo>
                    <a:pt x="49323" y="698500"/>
                  </a:lnTo>
                  <a:lnTo>
                    <a:pt x="47926" y="711200"/>
                  </a:lnTo>
                  <a:lnTo>
                    <a:pt x="44243" y="711200"/>
                  </a:lnTo>
                  <a:lnTo>
                    <a:pt x="41449" y="723900"/>
                  </a:lnTo>
                  <a:lnTo>
                    <a:pt x="76281" y="723900"/>
                  </a:lnTo>
                  <a:lnTo>
                    <a:pt x="85907" y="685800"/>
                  </a:lnTo>
                  <a:lnTo>
                    <a:pt x="102540" y="647700"/>
                  </a:lnTo>
                  <a:lnTo>
                    <a:pt x="122623" y="596900"/>
                  </a:lnTo>
                  <a:lnTo>
                    <a:pt x="145810" y="558800"/>
                  </a:lnTo>
                  <a:lnTo>
                    <a:pt x="171751" y="520700"/>
                  </a:lnTo>
                  <a:lnTo>
                    <a:pt x="201319" y="482600"/>
                  </a:lnTo>
                  <a:lnTo>
                    <a:pt x="233078" y="444500"/>
                  </a:lnTo>
                  <a:lnTo>
                    <a:pt x="266954" y="406400"/>
                  </a:lnTo>
                  <a:lnTo>
                    <a:pt x="302872" y="381000"/>
                  </a:lnTo>
                  <a:lnTo>
                    <a:pt x="340758" y="342900"/>
                  </a:lnTo>
                  <a:lnTo>
                    <a:pt x="380539" y="317500"/>
                  </a:lnTo>
                  <a:lnTo>
                    <a:pt x="418026" y="279400"/>
                  </a:lnTo>
                  <a:lnTo>
                    <a:pt x="456283" y="254000"/>
                  </a:lnTo>
                  <a:lnTo>
                    <a:pt x="495252" y="228600"/>
                  </a:lnTo>
                  <a:lnTo>
                    <a:pt x="575102" y="177800"/>
                  </a:lnTo>
                  <a:lnTo>
                    <a:pt x="615870" y="165100"/>
                  </a:lnTo>
                  <a:lnTo>
                    <a:pt x="712168" y="114300"/>
                  </a:lnTo>
                  <a:lnTo>
                    <a:pt x="761541" y="88900"/>
                  </a:lnTo>
                  <a:lnTo>
                    <a:pt x="965120" y="38100"/>
                  </a:lnTo>
                  <a:close/>
                </a:path>
                <a:path w="1774190" h="1676400">
                  <a:moveTo>
                    <a:pt x="1002331" y="317500"/>
                  </a:moveTo>
                  <a:lnTo>
                    <a:pt x="884991" y="317500"/>
                  </a:lnTo>
                  <a:lnTo>
                    <a:pt x="832975" y="330200"/>
                  </a:lnTo>
                  <a:lnTo>
                    <a:pt x="768816" y="342900"/>
                  </a:lnTo>
                  <a:lnTo>
                    <a:pt x="756539" y="355600"/>
                  </a:lnTo>
                  <a:lnTo>
                    <a:pt x="832309" y="355600"/>
                  </a:lnTo>
                  <a:lnTo>
                    <a:pt x="934132" y="330200"/>
                  </a:lnTo>
                  <a:lnTo>
                    <a:pt x="968160" y="330200"/>
                  </a:lnTo>
                  <a:lnTo>
                    <a:pt x="1002331" y="317500"/>
                  </a:lnTo>
                  <a:close/>
                </a:path>
                <a:path w="1774190" h="1676400">
                  <a:moveTo>
                    <a:pt x="1773753" y="292100"/>
                  </a:moveTo>
                  <a:lnTo>
                    <a:pt x="1721088" y="292100"/>
                  </a:lnTo>
                  <a:lnTo>
                    <a:pt x="1728354" y="304800"/>
                  </a:lnTo>
                  <a:lnTo>
                    <a:pt x="1722548" y="317500"/>
                  </a:lnTo>
                  <a:lnTo>
                    <a:pt x="1687242" y="317500"/>
                  </a:lnTo>
                  <a:lnTo>
                    <a:pt x="1706673" y="330200"/>
                  </a:lnTo>
                  <a:lnTo>
                    <a:pt x="1726104" y="330200"/>
                  </a:lnTo>
                  <a:lnTo>
                    <a:pt x="1773753" y="342900"/>
                  </a:lnTo>
                  <a:lnTo>
                    <a:pt x="1773753" y="292100"/>
                  </a:lnTo>
                  <a:close/>
                </a:path>
                <a:path w="1774190" h="1676400">
                  <a:moveTo>
                    <a:pt x="1237069" y="292100"/>
                  </a:moveTo>
                  <a:lnTo>
                    <a:pt x="1042844" y="292100"/>
                  </a:lnTo>
                  <a:lnTo>
                    <a:pt x="937142" y="317500"/>
                  </a:lnTo>
                  <a:lnTo>
                    <a:pt x="1036788" y="317500"/>
                  </a:lnTo>
                  <a:lnTo>
                    <a:pt x="1071673" y="304800"/>
                  </a:lnTo>
                  <a:lnTo>
                    <a:pt x="1181639" y="304800"/>
                  </a:lnTo>
                  <a:lnTo>
                    <a:pt x="1237069" y="292100"/>
                  </a:lnTo>
                  <a:close/>
                </a:path>
                <a:path w="1774190" h="1676400">
                  <a:moveTo>
                    <a:pt x="1708070" y="304800"/>
                  </a:moveTo>
                  <a:lnTo>
                    <a:pt x="1608615" y="304800"/>
                  </a:lnTo>
                  <a:lnTo>
                    <a:pt x="1648380" y="317500"/>
                  </a:lnTo>
                  <a:lnTo>
                    <a:pt x="1710991" y="317500"/>
                  </a:lnTo>
                  <a:lnTo>
                    <a:pt x="1708070" y="304800"/>
                  </a:lnTo>
                  <a:close/>
                </a:path>
                <a:path w="1774190" h="1676400">
                  <a:moveTo>
                    <a:pt x="1640443" y="292100"/>
                  </a:moveTo>
                  <a:lnTo>
                    <a:pt x="1471231" y="292100"/>
                  </a:lnTo>
                  <a:lnTo>
                    <a:pt x="1480675" y="304800"/>
                  </a:lnTo>
                  <a:lnTo>
                    <a:pt x="1674185" y="304800"/>
                  </a:lnTo>
                  <a:lnTo>
                    <a:pt x="1640443" y="292100"/>
                  </a:lnTo>
                  <a:close/>
                </a:path>
                <a:path w="1774190" h="1676400">
                  <a:moveTo>
                    <a:pt x="1519330" y="279400"/>
                  </a:moveTo>
                  <a:lnTo>
                    <a:pt x="1201035" y="279400"/>
                  </a:lnTo>
                  <a:lnTo>
                    <a:pt x="1148020" y="292100"/>
                  </a:lnTo>
                  <a:lnTo>
                    <a:pt x="1572815" y="292100"/>
                  </a:lnTo>
                  <a:lnTo>
                    <a:pt x="1519330" y="279400"/>
                  </a:lnTo>
                  <a:close/>
                </a:path>
                <a:path w="1774190" h="1676400">
                  <a:moveTo>
                    <a:pt x="1412160" y="177800"/>
                  </a:moveTo>
                  <a:lnTo>
                    <a:pt x="1110535" y="177800"/>
                  </a:lnTo>
                  <a:lnTo>
                    <a:pt x="1087413" y="190500"/>
                  </a:lnTo>
                  <a:lnTo>
                    <a:pt x="1363863" y="190500"/>
                  </a:lnTo>
                  <a:lnTo>
                    <a:pt x="1412859" y="203200"/>
                  </a:lnTo>
                  <a:lnTo>
                    <a:pt x="1461558" y="203200"/>
                  </a:lnTo>
                  <a:lnTo>
                    <a:pt x="1557702" y="228600"/>
                  </a:lnTo>
                  <a:lnTo>
                    <a:pt x="1632664" y="254000"/>
                  </a:lnTo>
                  <a:lnTo>
                    <a:pt x="1669788" y="279400"/>
                  </a:lnTo>
                  <a:lnTo>
                    <a:pt x="1706673" y="292100"/>
                  </a:lnTo>
                  <a:lnTo>
                    <a:pt x="1763238" y="292100"/>
                  </a:lnTo>
                  <a:lnTo>
                    <a:pt x="1741233" y="279400"/>
                  </a:lnTo>
                  <a:lnTo>
                    <a:pt x="1719252" y="279400"/>
                  </a:lnTo>
                  <a:lnTo>
                    <a:pt x="1651155" y="241300"/>
                  </a:lnTo>
                  <a:lnTo>
                    <a:pt x="1412160" y="177800"/>
                  </a:lnTo>
                  <a:close/>
                </a:path>
                <a:path w="1774190" h="1676400">
                  <a:moveTo>
                    <a:pt x="1225428" y="38100"/>
                  </a:moveTo>
                  <a:lnTo>
                    <a:pt x="1134586" y="38100"/>
                  </a:lnTo>
                  <a:lnTo>
                    <a:pt x="1229048" y="63500"/>
                  </a:lnTo>
                  <a:lnTo>
                    <a:pt x="1275938" y="63500"/>
                  </a:lnTo>
                  <a:lnTo>
                    <a:pt x="1368980" y="88900"/>
                  </a:lnTo>
                  <a:lnTo>
                    <a:pt x="1520872" y="139700"/>
                  </a:lnTo>
                  <a:lnTo>
                    <a:pt x="1540267" y="139700"/>
                  </a:lnTo>
                  <a:lnTo>
                    <a:pt x="1549701" y="152400"/>
                  </a:lnTo>
                  <a:lnTo>
                    <a:pt x="1485407" y="152400"/>
                  </a:lnTo>
                  <a:lnTo>
                    <a:pt x="1677209" y="203200"/>
                  </a:lnTo>
                  <a:lnTo>
                    <a:pt x="1703774" y="215900"/>
                  </a:lnTo>
                  <a:lnTo>
                    <a:pt x="1729613" y="228600"/>
                  </a:lnTo>
                  <a:lnTo>
                    <a:pt x="1754808" y="241300"/>
                  </a:lnTo>
                  <a:lnTo>
                    <a:pt x="1773753" y="241300"/>
                  </a:lnTo>
                  <a:lnTo>
                    <a:pt x="1773753" y="215900"/>
                  </a:lnTo>
                  <a:lnTo>
                    <a:pt x="1755681" y="215900"/>
                  </a:lnTo>
                  <a:lnTo>
                    <a:pt x="1710913" y="190500"/>
                  </a:lnTo>
                  <a:lnTo>
                    <a:pt x="1665974" y="177800"/>
                  </a:lnTo>
                  <a:lnTo>
                    <a:pt x="1620871" y="152400"/>
                  </a:lnTo>
                  <a:lnTo>
                    <a:pt x="1530499" y="127000"/>
                  </a:lnTo>
                  <a:lnTo>
                    <a:pt x="1485179" y="101600"/>
                  </a:lnTo>
                  <a:lnTo>
                    <a:pt x="1301296" y="50800"/>
                  </a:lnTo>
                  <a:lnTo>
                    <a:pt x="1254553" y="50800"/>
                  </a:lnTo>
                  <a:lnTo>
                    <a:pt x="1225428" y="38100"/>
                  </a:lnTo>
                  <a:close/>
                </a:path>
                <a:path w="1774190" h="1676400">
                  <a:moveTo>
                    <a:pt x="1388411" y="12700"/>
                  </a:moveTo>
                  <a:lnTo>
                    <a:pt x="1301702" y="12700"/>
                  </a:lnTo>
                  <a:lnTo>
                    <a:pt x="1409366" y="38100"/>
                  </a:lnTo>
                  <a:lnTo>
                    <a:pt x="1591484" y="88900"/>
                  </a:lnTo>
                  <a:lnTo>
                    <a:pt x="1683686" y="139700"/>
                  </a:lnTo>
                  <a:lnTo>
                    <a:pt x="1712321" y="152400"/>
                  </a:lnTo>
                  <a:lnTo>
                    <a:pt x="1740074" y="165100"/>
                  </a:lnTo>
                  <a:lnTo>
                    <a:pt x="1767161" y="177800"/>
                  </a:lnTo>
                  <a:lnTo>
                    <a:pt x="1773753" y="190500"/>
                  </a:lnTo>
                  <a:lnTo>
                    <a:pt x="1773753" y="165100"/>
                  </a:lnTo>
                  <a:lnTo>
                    <a:pt x="1743067" y="139700"/>
                  </a:lnTo>
                  <a:lnTo>
                    <a:pt x="1697557" y="127000"/>
                  </a:lnTo>
                  <a:lnTo>
                    <a:pt x="1650968" y="101600"/>
                  </a:lnTo>
                  <a:lnTo>
                    <a:pt x="1603479" y="76200"/>
                  </a:lnTo>
                  <a:lnTo>
                    <a:pt x="1506521" y="50800"/>
                  </a:lnTo>
                  <a:lnTo>
                    <a:pt x="1448038" y="25400"/>
                  </a:lnTo>
                  <a:lnTo>
                    <a:pt x="1418439" y="25400"/>
                  </a:lnTo>
                  <a:lnTo>
                    <a:pt x="1388411" y="12700"/>
                  </a:lnTo>
                  <a:close/>
                </a:path>
                <a:path w="1774190" h="1676400">
                  <a:moveTo>
                    <a:pt x="1301557" y="165100"/>
                  </a:moveTo>
                  <a:lnTo>
                    <a:pt x="1263951" y="165100"/>
                  </a:lnTo>
                  <a:lnTo>
                    <a:pt x="1226264" y="177800"/>
                  </a:lnTo>
                  <a:lnTo>
                    <a:pt x="1338865" y="177800"/>
                  </a:lnTo>
                  <a:lnTo>
                    <a:pt x="1301557" y="165100"/>
                  </a:lnTo>
                  <a:close/>
                </a:path>
                <a:path w="1774190" h="1676400">
                  <a:moveTo>
                    <a:pt x="1109829" y="139700"/>
                  </a:moveTo>
                  <a:lnTo>
                    <a:pt x="981217" y="139700"/>
                  </a:lnTo>
                  <a:lnTo>
                    <a:pt x="935190" y="152400"/>
                  </a:lnTo>
                  <a:lnTo>
                    <a:pt x="1062281" y="152400"/>
                  </a:lnTo>
                  <a:lnTo>
                    <a:pt x="1109829" y="139700"/>
                  </a:lnTo>
                  <a:close/>
                </a:path>
                <a:path w="1774190" h="1676400">
                  <a:moveTo>
                    <a:pt x="1489710" y="139700"/>
                  </a:moveTo>
                  <a:lnTo>
                    <a:pt x="1387316" y="139700"/>
                  </a:lnTo>
                  <a:lnTo>
                    <a:pt x="1436549" y="152400"/>
                  </a:lnTo>
                  <a:lnTo>
                    <a:pt x="1518592" y="152400"/>
                  </a:lnTo>
                  <a:lnTo>
                    <a:pt x="1489710" y="139700"/>
                  </a:lnTo>
                  <a:close/>
                </a:path>
                <a:path w="1774190" h="1676400">
                  <a:moveTo>
                    <a:pt x="1385175" y="127000"/>
                  </a:moveTo>
                  <a:lnTo>
                    <a:pt x="1065208" y="127000"/>
                  </a:lnTo>
                  <a:lnTo>
                    <a:pt x="1027731" y="139700"/>
                  </a:lnTo>
                  <a:lnTo>
                    <a:pt x="1436671" y="139700"/>
                  </a:lnTo>
                  <a:lnTo>
                    <a:pt x="1385175" y="127000"/>
                  </a:lnTo>
                  <a:close/>
                </a:path>
                <a:path w="1774190" h="1676400">
                  <a:moveTo>
                    <a:pt x="1139364" y="25400"/>
                  </a:moveTo>
                  <a:lnTo>
                    <a:pt x="896032" y="25400"/>
                  </a:lnTo>
                  <a:lnTo>
                    <a:pt x="892212" y="38100"/>
                  </a:lnTo>
                  <a:lnTo>
                    <a:pt x="1167703" y="38100"/>
                  </a:lnTo>
                  <a:lnTo>
                    <a:pt x="1139364" y="25400"/>
                  </a:lnTo>
                  <a:close/>
                </a:path>
                <a:path w="1774190" h="1676400">
                  <a:moveTo>
                    <a:pt x="1131363" y="12700"/>
                  </a:moveTo>
                  <a:lnTo>
                    <a:pt x="736695" y="12700"/>
                  </a:lnTo>
                  <a:lnTo>
                    <a:pt x="690095" y="25400"/>
                  </a:lnTo>
                  <a:lnTo>
                    <a:pt x="1135046" y="25400"/>
                  </a:lnTo>
                  <a:lnTo>
                    <a:pt x="1131363" y="12700"/>
                  </a:lnTo>
                  <a:close/>
                </a:path>
                <a:path w="1774190" h="1676400">
                  <a:moveTo>
                    <a:pt x="1298034" y="0"/>
                  </a:moveTo>
                  <a:lnTo>
                    <a:pt x="1046239" y="0"/>
                  </a:lnTo>
                  <a:lnTo>
                    <a:pt x="1013380" y="12700"/>
                  </a:lnTo>
                  <a:lnTo>
                    <a:pt x="1343201" y="12700"/>
                  </a:lnTo>
                  <a:lnTo>
                    <a:pt x="1298034" y="0"/>
                  </a:lnTo>
                  <a:close/>
                </a:path>
              </a:pathLst>
            </a:custGeom>
            <a:solidFill>
              <a:srgbClr val="798AC5"/>
            </a:solidFill>
          </p:spPr>
          <p:txBody>
            <a:bodyPr wrap="square" lIns="0" tIns="0" rIns="0" bIns="0" rtlCol="0"/>
            <a:lstStyle/>
            <a:p>
              <a:endParaRPr/>
            </a:p>
          </p:txBody>
        </p:sp>
      </p:grpSp>
      <p:sp>
        <p:nvSpPr>
          <p:cNvPr id="32" name="object 32"/>
          <p:cNvSpPr/>
          <p:nvPr/>
        </p:nvSpPr>
        <p:spPr>
          <a:xfrm>
            <a:off x="284391" y="8698319"/>
            <a:ext cx="790575" cy="1214755"/>
          </a:xfrm>
          <a:custGeom>
            <a:avLst/>
            <a:gdLst/>
            <a:ahLst/>
            <a:cxnLst/>
            <a:rect l="l" t="t" r="r" b="b"/>
            <a:pathLst>
              <a:path w="790575" h="1214754">
                <a:moveTo>
                  <a:pt x="410781" y="465289"/>
                </a:moveTo>
                <a:lnTo>
                  <a:pt x="410629" y="459600"/>
                </a:lnTo>
                <a:lnTo>
                  <a:pt x="407454" y="454304"/>
                </a:lnTo>
                <a:lnTo>
                  <a:pt x="397637" y="440321"/>
                </a:lnTo>
                <a:lnTo>
                  <a:pt x="389458" y="425602"/>
                </a:lnTo>
                <a:lnTo>
                  <a:pt x="382346" y="410464"/>
                </a:lnTo>
                <a:lnTo>
                  <a:pt x="375780" y="395274"/>
                </a:lnTo>
                <a:lnTo>
                  <a:pt x="371449" y="385940"/>
                </a:lnTo>
                <a:lnTo>
                  <a:pt x="371449" y="460781"/>
                </a:lnTo>
                <a:lnTo>
                  <a:pt x="368579" y="466547"/>
                </a:lnTo>
                <a:lnTo>
                  <a:pt x="364972" y="472300"/>
                </a:lnTo>
                <a:lnTo>
                  <a:pt x="350939" y="493725"/>
                </a:lnTo>
                <a:lnTo>
                  <a:pt x="343319" y="504304"/>
                </a:lnTo>
                <a:lnTo>
                  <a:pt x="334746" y="514070"/>
                </a:lnTo>
                <a:lnTo>
                  <a:pt x="316179" y="535927"/>
                </a:lnTo>
                <a:lnTo>
                  <a:pt x="287159" y="585038"/>
                </a:lnTo>
                <a:lnTo>
                  <a:pt x="263537" y="632612"/>
                </a:lnTo>
                <a:lnTo>
                  <a:pt x="259880" y="640054"/>
                </a:lnTo>
                <a:lnTo>
                  <a:pt x="240233" y="701725"/>
                </a:lnTo>
                <a:lnTo>
                  <a:pt x="216890" y="772782"/>
                </a:lnTo>
                <a:lnTo>
                  <a:pt x="208051" y="809256"/>
                </a:lnTo>
                <a:lnTo>
                  <a:pt x="206387" y="816457"/>
                </a:lnTo>
                <a:lnTo>
                  <a:pt x="204000" y="823112"/>
                </a:lnTo>
                <a:lnTo>
                  <a:pt x="201460" y="829500"/>
                </a:lnTo>
                <a:lnTo>
                  <a:pt x="199402" y="835888"/>
                </a:lnTo>
                <a:lnTo>
                  <a:pt x="197967" y="837336"/>
                </a:lnTo>
                <a:lnTo>
                  <a:pt x="194373" y="838771"/>
                </a:lnTo>
                <a:lnTo>
                  <a:pt x="192214" y="839482"/>
                </a:lnTo>
                <a:lnTo>
                  <a:pt x="188315" y="827493"/>
                </a:lnTo>
                <a:lnTo>
                  <a:pt x="180263" y="803249"/>
                </a:lnTo>
                <a:lnTo>
                  <a:pt x="176364" y="791248"/>
                </a:lnTo>
                <a:lnTo>
                  <a:pt x="164465" y="751890"/>
                </a:lnTo>
                <a:lnTo>
                  <a:pt x="150812" y="713409"/>
                </a:lnTo>
                <a:lnTo>
                  <a:pt x="136080" y="675322"/>
                </a:lnTo>
                <a:lnTo>
                  <a:pt x="120942" y="637171"/>
                </a:lnTo>
                <a:lnTo>
                  <a:pt x="102819" y="595566"/>
                </a:lnTo>
                <a:lnTo>
                  <a:pt x="85039" y="553758"/>
                </a:lnTo>
                <a:lnTo>
                  <a:pt x="67386" y="511530"/>
                </a:lnTo>
                <a:lnTo>
                  <a:pt x="49669" y="468706"/>
                </a:lnTo>
                <a:lnTo>
                  <a:pt x="46304" y="459333"/>
                </a:lnTo>
                <a:lnTo>
                  <a:pt x="45897" y="450430"/>
                </a:lnTo>
                <a:lnTo>
                  <a:pt x="48463" y="441667"/>
                </a:lnTo>
                <a:lnTo>
                  <a:pt x="53987" y="432701"/>
                </a:lnTo>
                <a:lnTo>
                  <a:pt x="85661" y="391617"/>
                </a:lnTo>
                <a:lnTo>
                  <a:pt x="114007" y="348564"/>
                </a:lnTo>
                <a:lnTo>
                  <a:pt x="139534" y="304025"/>
                </a:lnTo>
                <a:lnTo>
                  <a:pt x="162687" y="258470"/>
                </a:lnTo>
                <a:lnTo>
                  <a:pt x="188696" y="203758"/>
                </a:lnTo>
                <a:lnTo>
                  <a:pt x="213080" y="149034"/>
                </a:lnTo>
                <a:lnTo>
                  <a:pt x="216446" y="142798"/>
                </a:lnTo>
                <a:lnTo>
                  <a:pt x="220014" y="136893"/>
                </a:lnTo>
                <a:lnTo>
                  <a:pt x="227482" y="125272"/>
                </a:lnTo>
                <a:lnTo>
                  <a:pt x="227482" y="123837"/>
                </a:lnTo>
                <a:lnTo>
                  <a:pt x="228917" y="123113"/>
                </a:lnTo>
                <a:lnTo>
                  <a:pt x="233248" y="123113"/>
                </a:lnTo>
                <a:lnTo>
                  <a:pt x="256578" y="168935"/>
                </a:lnTo>
                <a:lnTo>
                  <a:pt x="268528" y="205270"/>
                </a:lnTo>
                <a:lnTo>
                  <a:pt x="275082" y="226072"/>
                </a:lnTo>
                <a:lnTo>
                  <a:pt x="288671" y="267830"/>
                </a:lnTo>
                <a:lnTo>
                  <a:pt x="301320" y="297903"/>
                </a:lnTo>
                <a:lnTo>
                  <a:pt x="305955" y="308152"/>
                </a:lnTo>
                <a:lnTo>
                  <a:pt x="322897" y="343750"/>
                </a:lnTo>
                <a:lnTo>
                  <a:pt x="338429" y="380149"/>
                </a:lnTo>
                <a:lnTo>
                  <a:pt x="353021" y="417093"/>
                </a:lnTo>
                <a:lnTo>
                  <a:pt x="367144" y="454304"/>
                </a:lnTo>
                <a:lnTo>
                  <a:pt x="371449" y="460781"/>
                </a:lnTo>
                <a:lnTo>
                  <a:pt x="371449" y="385940"/>
                </a:lnTo>
                <a:lnTo>
                  <a:pt x="364007" y="369887"/>
                </a:lnTo>
                <a:lnTo>
                  <a:pt x="352374" y="344424"/>
                </a:lnTo>
                <a:lnTo>
                  <a:pt x="328980" y="293027"/>
                </a:lnTo>
                <a:lnTo>
                  <a:pt x="323380" y="279539"/>
                </a:lnTo>
                <a:lnTo>
                  <a:pt x="317652" y="266039"/>
                </a:lnTo>
                <a:lnTo>
                  <a:pt x="312178" y="252539"/>
                </a:lnTo>
                <a:lnTo>
                  <a:pt x="299339" y="216242"/>
                </a:lnTo>
                <a:lnTo>
                  <a:pt x="292087" y="193319"/>
                </a:lnTo>
                <a:lnTo>
                  <a:pt x="285115" y="170395"/>
                </a:lnTo>
                <a:lnTo>
                  <a:pt x="277876" y="147599"/>
                </a:lnTo>
                <a:lnTo>
                  <a:pt x="269836" y="123113"/>
                </a:lnTo>
                <a:lnTo>
                  <a:pt x="268071" y="117741"/>
                </a:lnTo>
                <a:lnTo>
                  <a:pt x="259969" y="87401"/>
                </a:lnTo>
                <a:lnTo>
                  <a:pt x="256311" y="56388"/>
                </a:lnTo>
                <a:lnTo>
                  <a:pt x="259880" y="24485"/>
                </a:lnTo>
                <a:lnTo>
                  <a:pt x="259880" y="13677"/>
                </a:lnTo>
                <a:lnTo>
                  <a:pt x="257708" y="10083"/>
                </a:lnTo>
                <a:lnTo>
                  <a:pt x="251231" y="7200"/>
                </a:lnTo>
                <a:lnTo>
                  <a:pt x="249072" y="5041"/>
                </a:lnTo>
                <a:lnTo>
                  <a:pt x="244043" y="3594"/>
                </a:lnTo>
                <a:lnTo>
                  <a:pt x="240436" y="2159"/>
                </a:lnTo>
                <a:lnTo>
                  <a:pt x="236118" y="1447"/>
                </a:lnTo>
                <a:lnTo>
                  <a:pt x="231076" y="0"/>
                </a:lnTo>
                <a:lnTo>
                  <a:pt x="222440" y="0"/>
                </a:lnTo>
                <a:lnTo>
                  <a:pt x="218846" y="723"/>
                </a:lnTo>
                <a:lnTo>
                  <a:pt x="215239" y="5041"/>
                </a:lnTo>
                <a:lnTo>
                  <a:pt x="212001" y="10668"/>
                </a:lnTo>
                <a:lnTo>
                  <a:pt x="211467" y="16560"/>
                </a:lnTo>
                <a:lnTo>
                  <a:pt x="212813" y="22466"/>
                </a:lnTo>
                <a:lnTo>
                  <a:pt x="215239" y="28079"/>
                </a:lnTo>
                <a:lnTo>
                  <a:pt x="219964" y="42443"/>
                </a:lnTo>
                <a:lnTo>
                  <a:pt x="220637" y="56527"/>
                </a:lnTo>
                <a:lnTo>
                  <a:pt x="218084" y="70612"/>
                </a:lnTo>
                <a:lnTo>
                  <a:pt x="213080" y="84963"/>
                </a:lnTo>
                <a:lnTo>
                  <a:pt x="204038" y="104940"/>
                </a:lnTo>
                <a:lnTo>
                  <a:pt x="195262" y="124917"/>
                </a:lnTo>
                <a:lnTo>
                  <a:pt x="186766" y="144907"/>
                </a:lnTo>
                <a:lnTo>
                  <a:pt x="178536" y="164871"/>
                </a:lnTo>
                <a:lnTo>
                  <a:pt x="159308" y="208114"/>
                </a:lnTo>
                <a:lnTo>
                  <a:pt x="139204" y="250469"/>
                </a:lnTo>
                <a:lnTo>
                  <a:pt x="117894" y="292150"/>
                </a:lnTo>
                <a:lnTo>
                  <a:pt x="95021" y="333349"/>
                </a:lnTo>
                <a:lnTo>
                  <a:pt x="74599" y="368719"/>
                </a:lnTo>
                <a:lnTo>
                  <a:pt x="50393" y="402475"/>
                </a:lnTo>
                <a:lnTo>
                  <a:pt x="17894" y="433349"/>
                </a:lnTo>
                <a:lnTo>
                  <a:pt x="723" y="444944"/>
                </a:lnTo>
                <a:lnTo>
                  <a:pt x="0" y="452145"/>
                </a:lnTo>
                <a:lnTo>
                  <a:pt x="4330" y="457187"/>
                </a:lnTo>
                <a:lnTo>
                  <a:pt x="15836" y="470458"/>
                </a:lnTo>
                <a:lnTo>
                  <a:pt x="25196" y="485089"/>
                </a:lnTo>
                <a:lnTo>
                  <a:pt x="54673" y="541959"/>
                </a:lnTo>
                <a:lnTo>
                  <a:pt x="77787" y="594791"/>
                </a:lnTo>
                <a:lnTo>
                  <a:pt x="90703" y="621347"/>
                </a:lnTo>
                <a:lnTo>
                  <a:pt x="110058" y="660222"/>
                </a:lnTo>
                <a:lnTo>
                  <a:pt x="124548" y="701255"/>
                </a:lnTo>
                <a:lnTo>
                  <a:pt x="125260" y="706297"/>
                </a:lnTo>
                <a:lnTo>
                  <a:pt x="128143" y="711327"/>
                </a:lnTo>
                <a:lnTo>
                  <a:pt x="129578" y="716368"/>
                </a:lnTo>
                <a:lnTo>
                  <a:pt x="137426" y="735291"/>
                </a:lnTo>
                <a:lnTo>
                  <a:pt x="144881" y="754354"/>
                </a:lnTo>
                <a:lnTo>
                  <a:pt x="159092" y="793407"/>
                </a:lnTo>
                <a:lnTo>
                  <a:pt x="163855" y="813765"/>
                </a:lnTo>
                <a:lnTo>
                  <a:pt x="165569" y="820051"/>
                </a:lnTo>
                <a:lnTo>
                  <a:pt x="166674" y="829500"/>
                </a:lnTo>
                <a:lnTo>
                  <a:pt x="167551" y="836701"/>
                </a:lnTo>
                <a:lnTo>
                  <a:pt x="168808" y="844448"/>
                </a:lnTo>
                <a:lnTo>
                  <a:pt x="170611" y="851725"/>
                </a:lnTo>
                <a:lnTo>
                  <a:pt x="172783" y="863612"/>
                </a:lnTo>
                <a:lnTo>
                  <a:pt x="175564" y="875487"/>
                </a:lnTo>
                <a:lnTo>
                  <a:pt x="178206" y="887374"/>
                </a:lnTo>
                <a:lnTo>
                  <a:pt x="179971" y="899248"/>
                </a:lnTo>
                <a:lnTo>
                  <a:pt x="180238" y="910907"/>
                </a:lnTo>
                <a:lnTo>
                  <a:pt x="179425" y="921753"/>
                </a:lnTo>
                <a:lnTo>
                  <a:pt x="178346" y="931240"/>
                </a:lnTo>
                <a:lnTo>
                  <a:pt x="177812" y="938847"/>
                </a:lnTo>
                <a:lnTo>
                  <a:pt x="177609" y="947966"/>
                </a:lnTo>
                <a:lnTo>
                  <a:pt x="177292" y="954684"/>
                </a:lnTo>
                <a:lnTo>
                  <a:pt x="177203" y="960818"/>
                </a:lnTo>
                <a:lnTo>
                  <a:pt x="177812" y="965479"/>
                </a:lnTo>
                <a:lnTo>
                  <a:pt x="178536" y="971969"/>
                </a:lnTo>
                <a:lnTo>
                  <a:pt x="183565" y="974128"/>
                </a:lnTo>
                <a:lnTo>
                  <a:pt x="198691" y="974128"/>
                </a:lnTo>
                <a:lnTo>
                  <a:pt x="204444" y="971245"/>
                </a:lnTo>
                <a:lnTo>
                  <a:pt x="205168" y="965479"/>
                </a:lnTo>
                <a:lnTo>
                  <a:pt x="206603" y="961885"/>
                </a:lnTo>
                <a:lnTo>
                  <a:pt x="206603" y="954684"/>
                </a:lnTo>
                <a:lnTo>
                  <a:pt x="209664" y="928116"/>
                </a:lnTo>
                <a:lnTo>
                  <a:pt x="212191" y="901407"/>
                </a:lnTo>
                <a:lnTo>
                  <a:pt x="215519" y="874699"/>
                </a:lnTo>
                <a:lnTo>
                  <a:pt x="221005" y="848131"/>
                </a:lnTo>
                <a:lnTo>
                  <a:pt x="223520" y="839482"/>
                </a:lnTo>
                <a:lnTo>
                  <a:pt x="233502" y="805243"/>
                </a:lnTo>
                <a:lnTo>
                  <a:pt x="245389" y="762088"/>
                </a:lnTo>
                <a:lnTo>
                  <a:pt x="257136" y="718934"/>
                </a:lnTo>
                <a:lnTo>
                  <a:pt x="269240" y="676059"/>
                </a:lnTo>
                <a:lnTo>
                  <a:pt x="287756" y="632117"/>
                </a:lnTo>
                <a:lnTo>
                  <a:pt x="295148" y="617740"/>
                </a:lnTo>
                <a:lnTo>
                  <a:pt x="297307" y="610539"/>
                </a:lnTo>
                <a:lnTo>
                  <a:pt x="302348" y="603338"/>
                </a:lnTo>
                <a:lnTo>
                  <a:pt x="305955" y="597573"/>
                </a:lnTo>
                <a:lnTo>
                  <a:pt x="324993" y="562051"/>
                </a:lnTo>
                <a:lnTo>
                  <a:pt x="347065" y="529361"/>
                </a:lnTo>
                <a:lnTo>
                  <a:pt x="373062" y="500189"/>
                </a:lnTo>
                <a:lnTo>
                  <a:pt x="403847" y="475183"/>
                </a:lnTo>
                <a:lnTo>
                  <a:pt x="408355" y="470712"/>
                </a:lnTo>
                <a:lnTo>
                  <a:pt x="410781" y="465289"/>
                </a:lnTo>
                <a:close/>
              </a:path>
              <a:path w="790575" h="1214754">
                <a:moveTo>
                  <a:pt x="657961" y="811415"/>
                </a:moveTo>
                <a:lnTo>
                  <a:pt x="653643" y="807085"/>
                </a:lnTo>
                <a:lnTo>
                  <a:pt x="647166" y="804214"/>
                </a:lnTo>
                <a:lnTo>
                  <a:pt x="636079" y="798576"/>
                </a:lnTo>
                <a:lnTo>
                  <a:pt x="601548" y="762571"/>
                </a:lnTo>
                <a:lnTo>
                  <a:pt x="593178" y="749604"/>
                </a:lnTo>
                <a:lnTo>
                  <a:pt x="593178" y="805649"/>
                </a:lnTo>
                <a:lnTo>
                  <a:pt x="590296" y="811415"/>
                </a:lnTo>
                <a:lnTo>
                  <a:pt x="585978" y="815009"/>
                </a:lnTo>
                <a:lnTo>
                  <a:pt x="580936" y="817892"/>
                </a:lnTo>
                <a:lnTo>
                  <a:pt x="573735" y="820051"/>
                </a:lnTo>
                <a:lnTo>
                  <a:pt x="567258" y="826528"/>
                </a:lnTo>
                <a:lnTo>
                  <a:pt x="563575" y="832421"/>
                </a:lnTo>
                <a:lnTo>
                  <a:pt x="530631" y="884758"/>
                </a:lnTo>
                <a:lnTo>
                  <a:pt x="515378" y="911364"/>
                </a:lnTo>
                <a:lnTo>
                  <a:pt x="496252" y="954633"/>
                </a:lnTo>
                <a:lnTo>
                  <a:pt x="480161" y="1002919"/>
                </a:lnTo>
                <a:lnTo>
                  <a:pt x="478713" y="1010119"/>
                </a:lnTo>
                <a:lnTo>
                  <a:pt x="474395" y="1017320"/>
                </a:lnTo>
                <a:lnTo>
                  <a:pt x="470801" y="1024521"/>
                </a:lnTo>
                <a:lnTo>
                  <a:pt x="464312" y="1024521"/>
                </a:lnTo>
                <a:lnTo>
                  <a:pt x="462165" y="1020914"/>
                </a:lnTo>
                <a:lnTo>
                  <a:pt x="460717" y="1017320"/>
                </a:lnTo>
                <a:lnTo>
                  <a:pt x="460006" y="1013726"/>
                </a:lnTo>
                <a:lnTo>
                  <a:pt x="449668" y="977290"/>
                </a:lnTo>
                <a:lnTo>
                  <a:pt x="436156" y="942086"/>
                </a:lnTo>
                <a:lnTo>
                  <a:pt x="421424" y="907415"/>
                </a:lnTo>
                <a:lnTo>
                  <a:pt x="407454" y="872604"/>
                </a:lnTo>
                <a:lnTo>
                  <a:pt x="404977" y="865301"/>
                </a:lnTo>
                <a:lnTo>
                  <a:pt x="401154" y="858393"/>
                </a:lnTo>
                <a:lnTo>
                  <a:pt x="396519" y="851750"/>
                </a:lnTo>
                <a:lnTo>
                  <a:pt x="391604" y="845248"/>
                </a:lnTo>
                <a:lnTo>
                  <a:pt x="387299" y="837336"/>
                </a:lnTo>
                <a:lnTo>
                  <a:pt x="389458" y="828687"/>
                </a:lnTo>
                <a:lnTo>
                  <a:pt x="398094" y="825093"/>
                </a:lnTo>
                <a:lnTo>
                  <a:pt x="426631" y="807999"/>
                </a:lnTo>
                <a:lnTo>
                  <a:pt x="428891" y="805649"/>
                </a:lnTo>
                <a:lnTo>
                  <a:pt x="448754" y="785037"/>
                </a:lnTo>
                <a:lnTo>
                  <a:pt x="466420" y="758164"/>
                </a:lnTo>
                <a:lnTo>
                  <a:pt x="488302" y="714057"/>
                </a:lnTo>
                <a:lnTo>
                  <a:pt x="502475" y="665251"/>
                </a:lnTo>
                <a:lnTo>
                  <a:pt x="503186" y="658774"/>
                </a:lnTo>
                <a:lnTo>
                  <a:pt x="506069" y="653021"/>
                </a:lnTo>
                <a:lnTo>
                  <a:pt x="513270" y="647979"/>
                </a:lnTo>
                <a:lnTo>
                  <a:pt x="518896" y="661924"/>
                </a:lnTo>
                <a:lnTo>
                  <a:pt x="524789" y="675792"/>
                </a:lnTo>
                <a:lnTo>
                  <a:pt x="530682" y="689787"/>
                </a:lnTo>
                <a:lnTo>
                  <a:pt x="536308" y="704138"/>
                </a:lnTo>
                <a:lnTo>
                  <a:pt x="541870" y="717499"/>
                </a:lnTo>
                <a:lnTo>
                  <a:pt x="547916" y="730592"/>
                </a:lnTo>
                <a:lnTo>
                  <a:pt x="554634" y="743419"/>
                </a:lnTo>
                <a:lnTo>
                  <a:pt x="562216" y="755967"/>
                </a:lnTo>
                <a:lnTo>
                  <a:pt x="570496" y="768794"/>
                </a:lnTo>
                <a:lnTo>
                  <a:pt x="578243" y="781354"/>
                </a:lnTo>
                <a:lnTo>
                  <a:pt x="585711" y="793635"/>
                </a:lnTo>
                <a:lnTo>
                  <a:pt x="593178" y="805649"/>
                </a:lnTo>
                <a:lnTo>
                  <a:pt x="593178" y="749604"/>
                </a:lnTo>
                <a:lnTo>
                  <a:pt x="586066" y="737323"/>
                </a:lnTo>
                <a:lnTo>
                  <a:pt x="578053" y="724293"/>
                </a:lnTo>
                <a:lnTo>
                  <a:pt x="568020" y="706843"/>
                </a:lnTo>
                <a:lnTo>
                  <a:pt x="559879" y="688924"/>
                </a:lnTo>
                <a:lnTo>
                  <a:pt x="554164" y="670331"/>
                </a:lnTo>
                <a:lnTo>
                  <a:pt x="551421" y="650862"/>
                </a:lnTo>
                <a:lnTo>
                  <a:pt x="551421" y="647979"/>
                </a:lnTo>
                <a:lnTo>
                  <a:pt x="551421" y="643661"/>
                </a:lnTo>
                <a:lnTo>
                  <a:pt x="549262" y="637171"/>
                </a:lnTo>
                <a:lnTo>
                  <a:pt x="547827" y="631418"/>
                </a:lnTo>
                <a:lnTo>
                  <a:pt x="536867" y="601256"/>
                </a:lnTo>
                <a:lnTo>
                  <a:pt x="526592" y="571030"/>
                </a:lnTo>
                <a:lnTo>
                  <a:pt x="518464" y="540397"/>
                </a:lnTo>
                <a:lnTo>
                  <a:pt x="513994" y="509028"/>
                </a:lnTo>
                <a:lnTo>
                  <a:pt x="513994" y="501827"/>
                </a:lnTo>
                <a:lnTo>
                  <a:pt x="504634" y="494626"/>
                </a:lnTo>
                <a:lnTo>
                  <a:pt x="488797" y="494626"/>
                </a:lnTo>
                <a:lnTo>
                  <a:pt x="479437" y="503262"/>
                </a:lnTo>
                <a:lnTo>
                  <a:pt x="480161" y="512622"/>
                </a:lnTo>
                <a:lnTo>
                  <a:pt x="480161" y="528459"/>
                </a:lnTo>
                <a:lnTo>
                  <a:pt x="481596" y="537108"/>
                </a:lnTo>
                <a:lnTo>
                  <a:pt x="481799" y="544360"/>
                </a:lnTo>
                <a:lnTo>
                  <a:pt x="482130" y="551954"/>
                </a:lnTo>
                <a:lnTo>
                  <a:pt x="482206" y="559676"/>
                </a:lnTo>
                <a:lnTo>
                  <a:pt x="481596" y="567347"/>
                </a:lnTo>
                <a:lnTo>
                  <a:pt x="479069" y="581672"/>
                </a:lnTo>
                <a:lnTo>
                  <a:pt x="477012" y="595604"/>
                </a:lnTo>
                <a:lnTo>
                  <a:pt x="475627" y="609257"/>
                </a:lnTo>
                <a:lnTo>
                  <a:pt x="475119" y="622782"/>
                </a:lnTo>
                <a:lnTo>
                  <a:pt x="475119" y="629259"/>
                </a:lnTo>
                <a:lnTo>
                  <a:pt x="472960" y="636460"/>
                </a:lnTo>
                <a:lnTo>
                  <a:pt x="470801" y="642213"/>
                </a:lnTo>
                <a:lnTo>
                  <a:pt x="466877" y="654215"/>
                </a:lnTo>
                <a:lnTo>
                  <a:pt x="462699" y="666343"/>
                </a:lnTo>
                <a:lnTo>
                  <a:pt x="444487" y="712025"/>
                </a:lnTo>
                <a:lnTo>
                  <a:pt x="421030" y="751103"/>
                </a:lnTo>
                <a:lnTo>
                  <a:pt x="395211" y="780453"/>
                </a:lnTo>
                <a:lnTo>
                  <a:pt x="394487" y="789089"/>
                </a:lnTo>
                <a:lnTo>
                  <a:pt x="390410" y="797852"/>
                </a:lnTo>
                <a:lnTo>
                  <a:pt x="383425" y="802500"/>
                </a:lnTo>
                <a:lnTo>
                  <a:pt x="374954" y="804583"/>
                </a:lnTo>
                <a:lnTo>
                  <a:pt x="366420" y="805649"/>
                </a:lnTo>
                <a:lnTo>
                  <a:pt x="357060" y="805649"/>
                </a:lnTo>
                <a:lnTo>
                  <a:pt x="349859" y="802767"/>
                </a:lnTo>
                <a:lnTo>
                  <a:pt x="343382" y="802055"/>
                </a:lnTo>
                <a:lnTo>
                  <a:pt x="328269" y="802055"/>
                </a:lnTo>
                <a:lnTo>
                  <a:pt x="319620" y="807085"/>
                </a:lnTo>
                <a:lnTo>
                  <a:pt x="314591" y="809256"/>
                </a:lnTo>
                <a:lnTo>
                  <a:pt x="312432" y="817892"/>
                </a:lnTo>
                <a:lnTo>
                  <a:pt x="316026" y="823645"/>
                </a:lnTo>
                <a:lnTo>
                  <a:pt x="318185" y="828687"/>
                </a:lnTo>
                <a:lnTo>
                  <a:pt x="321779" y="832294"/>
                </a:lnTo>
                <a:lnTo>
                  <a:pt x="328269" y="833729"/>
                </a:lnTo>
                <a:lnTo>
                  <a:pt x="346519" y="839520"/>
                </a:lnTo>
                <a:lnTo>
                  <a:pt x="382257" y="880529"/>
                </a:lnTo>
                <a:lnTo>
                  <a:pt x="411581" y="946315"/>
                </a:lnTo>
                <a:lnTo>
                  <a:pt x="433362" y="1013726"/>
                </a:lnTo>
                <a:lnTo>
                  <a:pt x="443077" y="1070787"/>
                </a:lnTo>
                <a:lnTo>
                  <a:pt x="444703" y="1099781"/>
                </a:lnTo>
                <a:lnTo>
                  <a:pt x="444157" y="1128915"/>
                </a:lnTo>
                <a:lnTo>
                  <a:pt x="442366" y="1142441"/>
                </a:lnTo>
                <a:lnTo>
                  <a:pt x="441109" y="1156093"/>
                </a:lnTo>
                <a:lnTo>
                  <a:pt x="440118" y="1170025"/>
                </a:lnTo>
                <a:lnTo>
                  <a:pt x="439115" y="1184351"/>
                </a:lnTo>
                <a:lnTo>
                  <a:pt x="439115" y="1190828"/>
                </a:lnTo>
                <a:lnTo>
                  <a:pt x="440563" y="1198041"/>
                </a:lnTo>
                <a:lnTo>
                  <a:pt x="441286" y="1203794"/>
                </a:lnTo>
                <a:lnTo>
                  <a:pt x="442722" y="1210271"/>
                </a:lnTo>
                <a:lnTo>
                  <a:pt x="449199" y="1214589"/>
                </a:lnTo>
                <a:lnTo>
                  <a:pt x="456399" y="1214589"/>
                </a:lnTo>
                <a:lnTo>
                  <a:pt x="463600" y="1213866"/>
                </a:lnTo>
                <a:lnTo>
                  <a:pt x="469353" y="1210995"/>
                </a:lnTo>
                <a:lnTo>
                  <a:pt x="471512" y="1203794"/>
                </a:lnTo>
                <a:lnTo>
                  <a:pt x="474395" y="1196594"/>
                </a:lnTo>
                <a:lnTo>
                  <a:pt x="484835" y="1138453"/>
                </a:lnTo>
                <a:lnTo>
                  <a:pt x="492391" y="1082840"/>
                </a:lnTo>
                <a:lnTo>
                  <a:pt x="494563" y="1060183"/>
                </a:lnTo>
                <a:lnTo>
                  <a:pt x="497878" y="1037666"/>
                </a:lnTo>
                <a:lnTo>
                  <a:pt x="500557" y="1024521"/>
                </a:lnTo>
                <a:lnTo>
                  <a:pt x="502412" y="1015415"/>
                </a:lnTo>
                <a:lnTo>
                  <a:pt x="508228" y="993559"/>
                </a:lnTo>
                <a:lnTo>
                  <a:pt x="523354" y="950010"/>
                </a:lnTo>
                <a:lnTo>
                  <a:pt x="540626" y="908608"/>
                </a:lnTo>
                <a:lnTo>
                  <a:pt x="574459" y="853884"/>
                </a:lnTo>
                <a:lnTo>
                  <a:pt x="613333" y="830846"/>
                </a:lnTo>
                <a:lnTo>
                  <a:pt x="621969" y="830122"/>
                </a:lnTo>
                <a:lnTo>
                  <a:pt x="648601" y="830122"/>
                </a:lnTo>
                <a:lnTo>
                  <a:pt x="655802" y="826528"/>
                </a:lnTo>
                <a:lnTo>
                  <a:pt x="657237" y="820051"/>
                </a:lnTo>
                <a:lnTo>
                  <a:pt x="657961" y="811415"/>
                </a:lnTo>
                <a:close/>
              </a:path>
              <a:path w="790575" h="1214754">
                <a:moveTo>
                  <a:pt x="790422" y="215277"/>
                </a:moveTo>
                <a:lnTo>
                  <a:pt x="786104" y="211670"/>
                </a:lnTo>
                <a:lnTo>
                  <a:pt x="776338" y="205524"/>
                </a:lnTo>
                <a:lnTo>
                  <a:pt x="754926" y="193751"/>
                </a:lnTo>
                <a:lnTo>
                  <a:pt x="744347" y="187198"/>
                </a:lnTo>
                <a:lnTo>
                  <a:pt x="727798" y="171475"/>
                </a:lnTo>
                <a:lnTo>
                  <a:pt x="727798" y="215277"/>
                </a:lnTo>
                <a:lnTo>
                  <a:pt x="726351" y="222465"/>
                </a:lnTo>
                <a:lnTo>
                  <a:pt x="721309" y="223913"/>
                </a:lnTo>
                <a:lnTo>
                  <a:pt x="714108" y="227507"/>
                </a:lnTo>
                <a:lnTo>
                  <a:pt x="699719" y="231838"/>
                </a:lnTo>
                <a:lnTo>
                  <a:pt x="662266" y="264642"/>
                </a:lnTo>
                <a:lnTo>
                  <a:pt x="649859" y="301231"/>
                </a:lnTo>
                <a:lnTo>
                  <a:pt x="644283" y="323265"/>
                </a:lnTo>
                <a:lnTo>
                  <a:pt x="642404" y="329514"/>
                </a:lnTo>
                <a:lnTo>
                  <a:pt x="640600" y="335965"/>
                </a:lnTo>
                <a:lnTo>
                  <a:pt x="638111" y="341998"/>
                </a:lnTo>
                <a:lnTo>
                  <a:pt x="634212" y="347027"/>
                </a:lnTo>
                <a:lnTo>
                  <a:pt x="632764" y="348475"/>
                </a:lnTo>
                <a:lnTo>
                  <a:pt x="630605" y="348475"/>
                </a:lnTo>
                <a:lnTo>
                  <a:pt x="629894" y="347027"/>
                </a:lnTo>
                <a:lnTo>
                  <a:pt x="629894" y="344868"/>
                </a:lnTo>
                <a:lnTo>
                  <a:pt x="623201" y="318770"/>
                </a:lnTo>
                <a:lnTo>
                  <a:pt x="614235" y="293751"/>
                </a:lnTo>
                <a:lnTo>
                  <a:pt x="601751" y="270357"/>
                </a:lnTo>
                <a:lnTo>
                  <a:pt x="584530" y="249110"/>
                </a:lnTo>
                <a:lnTo>
                  <a:pt x="580936" y="245516"/>
                </a:lnTo>
                <a:lnTo>
                  <a:pt x="582345" y="239890"/>
                </a:lnTo>
                <a:lnTo>
                  <a:pt x="582434" y="239674"/>
                </a:lnTo>
                <a:lnTo>
                  <a:pt x="585978" y="234708"/>
                </a:lnTo>
                <a:lnTo>
                  <a:pt x="591604" y="228231"/>
                </a:lnTo>
                <a:lnTo>
                  <a:pt x="597496" y="221665"/>
                </a:lnTo>
                <a:lnTo>
                  <a:pt x="603389" y="214972"/>
                </a:lnTo>
                <a:lnTo>
                  <a:pt x="627634" y="177482"/>
                </a:lnTo>
                <a:lnTo>
                  <a:pt x="644067" y="137642"/>
                </a:lnTo>
                <a:lnTo>
                  <a:pt x="647077" y="130771"/>
                </a:lnTo>
                <a:lnTo>
                  <a:pt x="651027" y="124574"/>
                </a:lnTo>
                <a:lnTo>
                  <a:pt x="656526" y="119519"/>
                </a:lnTo>
                <a:lnTo>
                  <a:pt x="663727" y="121678"/>
                </a:lnTo>
                <a:lnTo>
                  <a:pt x="664438" y="126720"/>
                </a:lnTo>
                <a:lnTo>
                  <a:pt x="665886" y="131749"/>
                </a:lnTo>
                <a:lnTo>
                  <a:pt x="675195" y="152654"/>
                </a:lnTo>
                <a:lnTo>
                  <a:pt x="686943" y="171983"/>
                </a:lnTo>
                <a:lnTo>
                  <a:pt x="701103" y="189572"/>
                </a:lnTo>
                <a:lnTo>
                  <a:pt x="717715" y="205193"/>
                </a:lnTo>
                <a:lnTo>
                  <a:pt x="727798" y="215277"/>
                </a:lnTo>
                <a:lnTo>
                  <a:pt x="727798" y="171475"/>
                </a:lnTo>
                <a:lnTo>
                  <a:pt x="720394" y="164426"/>
                </a:lnTo>
                <a:lnTo>
                  <a:pt x="702322" y="138328"/>
                </a:lnTo>
                <a:lnTo>
                  <a:pt x="694245" y="119519"/>
                </a:lnTo>
                <a:lnTo>
                  <a:pt x="689787" y="109143"/>
                </a:lnTo>
                <a:lnTo>
                  <a:pt x="682434" y="77038"/>
                </a:lnTo>
                <a:lnTo>
                  <a:pt x="681202" y="67221"/>
                </a:lnTo>
                <a:lnTo>
                  <a:pt x="679018" y="57340"/>
                </a:lnTo>
                <a:lnTo>
                  <a:pt x="676567" y="47586"/>
                </a:lnTo>
                <a:lnTo>
                  <a:pt x="674522" y="38163"/>
                </a:lnTo>
                <a:lnTo>
                  <a:pt x="673074" y="30962"/>
                </a:lnTo>
                <a:lnTo>
                  <a:pt x="669480" y="25920"/>
                </a:lnTo>
                <a:lnTo>
                  <a:pt x="660844" y="25196"/>
                </a:lnTo>
                <a:lnTo>
                  <a:pt x="652919" y="25196"/>
                </a:lnTo>
                <a:lnTo>
                  <a:pt x="645007" y="28803"/>
                </a:lnTo>
                <a:lnTo>
                  <a:pt x="641413" y="36004"/>
                </a:lnTo>
                <a:lnTo>
                  <a:pt x="639241" y="41757"/>
                </a:lnTo>
                <a:lnTo>
                  <a:pt x="637082" y="48234"/>
                </a:lnTo>
                <a:lnTo>
                  <a:pt x="637082" y="54000"/>
                </a:lnTo>
                <a:lnTo>
                  <a:pt x="633882" y="85813"/>
                </a:lnTo>
                <a:lnTo>
                  <a:pt x="613702" y="144005"/>
                </a:lnTo>
                <a:lnTo>
                  <a:pt x="588848" y="192582"/>
                </a:lnTo>
                <a:lnTo>
                  <a:pt x="554723" y="222897"/>
                </a:lnTo>
                <a:lnTo>
                  <a:pt x="529831" y="227507"/>
                </a:lnTo>
                <a:lnTo>
                  <a:pt x="525500" y="227507"/>
                </a:lnTo>
                <a:lnTo>
                  <a:pt x="521906" y="228231"/>
                </a:lnTo>
                <a:lnTo>
                  <a:pt x="518312" y="233273"/>
                </a:lnTo>
                <a:lnTo>
                  <a:pt x="514705" y="236867"/>
                </a:lnTo>
                <a:lnTo>
                  <a:pt x="513270" y="241909"/>
                </a:lnTo>
                <a:lnTo>
                  <a:pt x="511111" y="247662"/>
                </a:lnTo>
                <a:lnTo>
                  <a:pt x="516864" y="251269"/>
                </a:lnTo>
                <a:lnTo>
                  <a:pt x="520471" y="252704"/>
                </a:lnTo>
                <a:lnTo>
                  <a:pt x="525500" y="254876"/>
                </a:lnTo>
                <a:lnTo>
                  <a:pt x="531266" y="254876"/>
                </a:lnTo>
                <a:lnTo>
                  <a:pt x="536308" y="256311"/>
                </a:lnTo>
                <a:lnTo>
                  <a:pt x="545579" y="258203"/>
                </a:lnTo>
                <a:lnTo>
                  <a:pt x="579577" y="291223"/>
                </a:lnTo>
                <a:lnTo>
                  <a:pt x="597814" y="330796"/>
                </a:lnTo>
                <a:lnTo>
                  <a:pt x="609828" y="381368"/>
                </a:lnTo>
                <a:lnTo>
                  <a:pt x="614807" y="440766"/>
                </a:lnTo>
                <a:lnTo>
                  <a:pt x="616216" y="470865"/>
                </a:lnTo>
                <a:lnTo>
                  <a:pt x="616216" y="537108"/>
                </a:lnTo>
                <a:lnTo>
                  <a:pt x="621245" y="543585"/>
                </a:lnTo>
                <a:lnTo>
                  <a:pt x="627011" y="545020"/>
                </a:lnTo>
                <a:lnTo>
                  <a:pt x="633488" y="545020"/>
                </a:lnTo>
                <a:lnTo>
                  <a:pt x="640689" y="540702"/>
                </a:lnTo>
                <a:lnTo>
                  <a:pt x="642848" y="534936"/>
                </a:lnTo>
                <a:lnTo>
                  <a:pt x="646328" y="527786"/>
                </a:lnTo>
                <a:lnTo>
                  <a:pt x="649058" y="520369"/>
                </a:lnTo>
                <a:lnTo>
                  <a:pt x="650836" y="512673"/>
                </a:lnTo>
                <a:lnTo>
                  <a:pt x="651484" y="504710"/>
                </a:lnTo>
                <a:lnTo>
                  <a:pt x="653313" y="482993"/>
                </a:lnTo>
                <a:lnTo>
                  <a:pt x="655358" y="461149"/>
                </a:lnTo>
                <a:lnTo>
                  <a:pt x="657250" y="439305"/>
                </a:lnTo>
                <a:lnTo>
                  <a:pt x="658685" y="417588"/>
                </a:lnTo>
                <a:lnTo>
                  <a:pt x="660869" y="387578"/>
                </a:lnTo>
                <a:lnTo>
                  <a:pt x="666407" y="348475"/>
                </a:lnTo>
                <a:lnTo>
                  <a:pt x="675246" y="298780"/>
                </a:lnTo>
                <a:lnTo>
                  <a:pt x="697001" y="261531"/>
                </a:lnTo>
                <a:lnTo>
                  <a:pt x="732066" y="244411"/>
                </a:lnTo>
                <a:lnTo>
                  <a:pt x="740029" y="243357"/>
                </a:lnTo>
                <a:lnTo>
                  <a:pt x="749617" y="241884"/>
                </a:lnTo>
                <a:lnTo>
                  <a:pt x="759015" y="239674"/>
                </a:lnTo>
                <a:lnTo>
                  <a:pt x="768273" y="236778"/>
                </a:lnTo>
                <a:lnTo>
                  <a:pt x="777455" y="233273"/>
                </a:lnTo>
                <a:lnTo>
                  <a:pt x="779614" y="231838"/>
                </a:lnTo>
                <a:lnTo>
                  <a:pt x="781786" y="231114"/>
                </a:lnTo>
                <a:lnTo>
                  <a:pt x="784656" y="229666"/>
                </a:lnTo>
                <a:lnTo>
                  <a:pt x="789698" y="226072"/>
                </a:lnTo>
                <a:lnTo>
                  <a:pt x="790422" y="215277"/>
                </a:lnTo>
                <a:close/>
              </a:path>
            </a:pathLst>
          </a:custGeom>
          <a:solidFill>
            <a:srgbClr val="798AC5"/>
          </a:solidFill>
        </p:spPr>
        <p:txBody>
          <a:bodyPr wrap="square" lIns="0" tIns="0" rIns="0" bIns="0" rtlCol="0"/>
          <a:lstStyle/>
          <a:p>
            <a:endParaRPr/>
          </a:p>
        </p:txBody>
      </p:sp>
      <p:pic>
        <p:nvPicPr>
          <p:cNvPr id="33" name="object 33"/>
          <p:cNvPicPr/>
          <p:nvPr/>
        </p:nvPicPr>
        <p:blipFill>
          <a:blip r:embed="rId4" cstate="print"/>
          <a:stretch>
            <a:fillRect/>
          </a:stretch>
        </p:blipFill>
        <p:spPr>
          <a:xfrm>
            <a:off x="1146958" y="802801"/>
            <a:ext cx="5838825" cy="8824912"/>
          </a:xfrm>
          <a:prstGeom prst="rect">
            <a:avLst/>
          </a:prstGeom>
        </p:spPr>
      </p:pic>
      <p:sp>
        <p:nvSpPr>
          <p:cNvPr id="34" name="object 34"/>
          <p:cNvSpPr/>
          <p:nvPr/>
        </p:nvSpPr>
        <p:spPr>
          <a:xfrm>
            <a:off x="7722253" y="9313194"/>
            <a:ext cx="9180830" cy="40005"/>
          </a:xfrm>
          <a:custGeom>
            <a:avLst/>
            <a:gdLst/>
            <a:ahLst/>
            <a:cxnLst/>
            <a:rect l="l" t="t" r="r" b="b"/>
            <a:pathLst>
              <a:path w="9180830" h="40004">
                <a:moveTo>
                  <a:pt x="9180716" y="1447"/>
                </a:moveTo>
                <a:lnTo>
                  <a:pt x="12" y="0"/>
                </a:lnTo>
                <a:lnTo>
                  <a:pt x="0" y="38100"/>
                </a:lnTo>
                <a:lnTo>
                  <a:pt x="9180716" y="39547"/>
                </a:lnTo>
                <a:lnTo>
                  <a:pt x="9180716" y="1447"/>
                </a:lnTo>
                <a:close/>
              </a:path>
            </a:pathLst>
          </a:custGeom>
          <a:solidFill>
            <a:srgbClr val="E0CEBD"/>
          </a:solidFill>
        </p:spPr>
        <p:txBody>
          <a:bodyPr wrap="square" lIns="0" tIns="0" rIns="0" bIns="0" rtlCol="0"/>
          <a:lstStyle/>
          <a:p>
            <a:endParaRPr/>
          </a:p>
        </p:txBody>
      </p:sp>
      <p:pic>
        <p:nvPicPr>
          <p:cNvPr id="35" name="object 35"/>
          <p:cNvPicPr/>
          <p:nvPr/>
        </p:nvPicPr>
        <p:blipFill>
          <a:blip r:embed="rId5" cstate="print"/>
          <a:stretch>
            <a:fillRect/>
          </a:stretch>
        </p:blipFill>
        <p:spPr>
          <a:xfrm>
            <a:off x="1927739" y="9423"/>
            <a:ext cx="3939457" cy="1270000"/>
          </a:xfrm>
          <a:prstGeom prst="rect">
            <a:avLst/>
          </a:prstGeom>
        </p:spPr>
      </p:pic>
      <p:sp>
        <p:nvSpPr>
          <p:cNvPr id="36" name="object 36"/>
          <p:cNvSpPr txBox="1">
            <a:spLocks noGrp="1"/>
          </p:cNvSpPr>
          <p:nvPr>
            <p:ph type="title"/>
          </p:nvPr>
        </p:nvSpPr>
        <p:spPr>
          <a:xfrm>
            <a:off x="8349356" y="651046"/>
            <a:ext cx="7374255" cy="628377"/>
          </a:xfrm>
          <a:prstGeom prst="rect">
            <a:avLst/>
          </a:prstGeom>
        </p:spPr>
        <p:txBody>
          <a:bodyPr vert="horz" wrap="square" lIns="0" tIns="12700" rIns="0" bIns="0" rtlCol="0">
            <a:spAutoFit/>
          </a:bodyPr>
          <a:lstStyle/>
          <a:p>
            <a:pPr marL="12700" algn="ctr">
              <a:lnSpc>
                <a:spcPct val="100000"/>
              </a:lnSpc>
              <a:spcBef>
                <a:spcPts val="100"/>
              </a:spcBef>
            </a:pPr>
            <a:r>
              <a:rPr lang="en-US" sz="4000" spc="-60" dirty="0">
                <a:latin typeface="Tahoma"/>
                <a:cs typeface="Tahoma"/>
              </a:rPr>
              <a:t>METHODOLOGY</a:t>
            </a:r>
            <a:endParaRPr sz="4000" dirty="0">
              <a:latin typeface="Tahoma"/>
              <a:cs typeface="Tahoma"/>
            </a:endParaRPr>
          </a:p>
        </p:txBody>
      </p:sp>
      <p:sp>
        <p:nvSpPr>
          <p:cNvPr id="39" name="TextBox 38">
            <a:extLst>
              <a:ext uri="{FF2B5EF4-FFF2-40B4-BE49-F238E27FC236}">
                <a16:creationId xmlns:a16="http://schemas.microsoft.com/office/drawing/2014/main" id="{16C5186C-D190-EE7E-292A-9953ECB57A80}"/>
              </a:ext>
            </a:extLst>
          </p:cNvPr>
          <p:cNvSpPr txBox="1"/>
          <p:nvPr/>
        </p:nvSpPr>
        <p:spPr>
          <a:xfrm>
            <a:off x="8642919" y="1590867"/>
            <a:ext cx="7103985" cy="7248779"/>
          </a:xfrm>
          <a:prstGeom prst="rect">
            <a:avLst/>
          </a:prstGeom>
          <a:noFill/>
        </p:spPr>
        <p:txBody>
          <a:bodyPr wrap="square" rtlCol="0">
            <a:spAutoFit/>
          </a:bodyPr>
          <a:lstStyle/>
          <a:p>
            <a:pPr>
              <a:lnSpc>
                <a:spcPct val="150000"/>
              </a:lnSpc>
            </a:pPr>
            <a:r>
              <a:rPr lang="en-US" sz="2800" dirty="0"/>
              <a:t>The Methodology includes the various steps which are important for model training and processing data .There are python libraries such as matplotlib, pandas , </a:t>
            </a:r>
            <a:r>
              <a:rPr lang="en-US" sz="2800" dirty="0" err="1"/>
              <a:t>numpy</a:t>
            </a:r>
            <a:r>
              <a:rPr lang="en-US" sz="2800" dirty="0"/>
              <a:t> and sklearn which are used in all these tasks.</a:t>
            </a:r>
          </a:p>
          <a:p>
            <a:endParaRPr lang="en-US" sz="2800" dirty="0"/>
          </a:p>
          <a:p>
            <a:pPr marL="457200" indent="-457200">
              <a:lnSpc>
                <a:spcPct val="250000"/>
              </a:lnSpc>
              <a:buFont typeface="Wingdings" panose="05000000000000000000" pitchFamily="2" charset="2"/>
              <a:buChar char="Ø"/>
            </a:pPr>
            <a:r>
              <a:rPr lang="en-US" sz="3200" b="1" dirty="0"/>
              <a:t>Data Collection </a:t>
            </a:r>
          </a:p>
          <a:p>
            <a:pPr marL="457200" indent="-457200">
              <a:lnSpc>
                <a:spcPct val="250000"/>
              </a:lnSpc>
              <a:buFont typeface="Wingdings" panose="05000000000000000000" pitchFamily="2" charset="2"/>
              <a:buChar char="Ø"/>
            </a:pPr>
            <a:r>
              <a:rPr lang="en-US" sz="3200" b="1" dirty="0"/>
              <a:t>Data Cleaning And Preprocessing </a:t>
            </a:r>
          </a:p>
          <a:p>
            <a:pPr marL="457200" indent="-457200">
              <a:lnSpc>
                <a:spcPct val="250000"/>
              </a:lnSpc>
              <a:buFont typeface="Wingdings" panose="05000000000000000000" pitchFamily="2" charset="2"/>
              <a:buChar char="Ø"/>
            </a:pPr>
            <a:r>
              <a:rPr lang="en-US" sz="3200" b="1" dirty="0"/>
              <a:t>Model Training </a:t>
            </a:r>
            <a:endParaRPr lang="en-IN"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114630" y="0"/>
            <a:ext cx="3173730" cy="2082164"/>
            <a:chOff x="15114630" y="0"/>
            <a:chExt cx="3173730" cy="2082164"/>
          </a:xfrm>
        </p:grpSpPr>
        <p:sp>
          <p:nvSpPr>
            <p:cNvPr id="3" name="object 3"/>
            <p:cNvSpPr/>
            <p:nvPr/>
          </p:nvSpPr>
          <p:spPr>
            <a:xfrm>
              <a:off x="15114630" y="0"/>
              <a:ext cx="3173730" cy="2065655"/>
            </a:xfrm>
            <a:custGeom>
              <a:avLst/>
              <a:gdLst/>
              <a:ahLst/>
              <a:cxnLst/>
              <a:rect l="l" t="t" r="r" b="b"/>
              <a:pathLst>
                <a:path w="3173730" h="2065655">
                  <a:moveTo>
                    <a:pt x="3173368" y="1936698"/>
                  </a:moveTo>
                  <a:lnTo>
                    <a:pt x="3058815" y="1936698"/>
                  </a:lnTo>
                  <a:lnTo>
                    <a:pt x="3062853" y="1947903"/>
                  </a:lnTo>
                  <a:lnTo>
                    <a:pt x="3067456" y="1962921"/>
                  </a:lnTo>
                  <a:lnTo>
                    <a:pt x="3079778" y="2001701"/>
                  </a:lnTo>
                  <a:lnTo>
                    <a:pt x="3102757" y="2025255"/>
                  </a:lnTo>
                  <a:lnTo>
                    <a:pt x="3118352" y="2034581"/>
                  </a:lnTo>
                  <a:lnTo>
                    <a:pt x="3148495" y="2050265"/>
                  </a:lnTo>
                  <a:lnTo>
                    <a:pt x="3162447" y="2058377"/>
                  </a:lnTo>
                  <a:lnTo>
                    <a:pt x="3167527" y="2060536"/>
                  </a:lnTo>
                  <a:lnTo>
                    <a:pt x="3171210" y="2063419"/>
                  </a:lnTo>
                  <a:lnTo>
                    <a:pt x="3173368" y="2065576"/>
                  </a:lnTo>
                  <a:lnTo>
                    <a:pt x="3173368" y="1936698"/>
                  </a:lnTo>
                  <a:close/>
                </a:path>
                <a:path w="3173730" h="2065655">
                  <a:moveTo>
                    <a:pt x="2881683" y="1915001"/>
                  </a:moveTo>
                  <a:lnTo>
                    <a:pt x="2896890" y="1950376"/>
                  </a:lnTo>
                  <a:lnTo>
                    <a:pt x="2947783" y="1962921"/>
                  </a:lnTo>
                  <a:lnTo>
                    <a:pt x="2989997" y="1968107"/>
                  </a:lnTo>
                  <a:lnTo>
                    <a:pt x="3010566" y="1964066"/>
                  </a:lnTo>
                  <a:lnTo>
                    <a:pt x="2957342" y="1964066"/>
                  </a:lnTo>
                  <a:lnTo>
                    <a:pt x="2950057" y="1962643"/>
                  </a:lnTo>
                  <a:lnTo>
                    <a:pt x="2943070" y="1961360"/>
                  </a:lnTo>
                  <a:lnTo>
                    <a:pt x="2935822" y="1959807"/>
                  </a:lnTo>
                  <a:lnTo>
                    <a:pt x="2927751" y="1957577"/>
                  </a:lnTo>
                  <a:lnTo>
                    <a:pt x="2881683" y="1915001"/>
                  </a:lnTo>
                  <a:close/>
                </a:path>
                <a:path w="3173730" h="2065655">
                  <a:moveTo>
                    <a:pt x="2741705" y="1784125"/>
                  </a:moveTo>
                  <a:lnTo>
                    <a:pt x="2827675" y="1789822"/>
                  </a:lnTo>
                  <a:lnTo>
                    <a:pt x="2844348" y="1829386"/>
                  </a:lnTo>
                  <a:lnTo>
                    <a:pt x="2861711" y="1869290"/>
                  </a:lnTo>
                  <a:lnTo>
                    <a:pt x="2866703" y="1880692"/>
                  </a:lnTo>
                  <a:lnTo>
                    <a:pt x="2957342" y="1964066"/>
                  </a:lnTo>
                  <a:lnTo>
                    <a:pt x="3010566" y="1964066"/>
                  </a:lnTo>
                  <a:lnTo>
                    <a:pt x="3026138" y="1961008"/>
                  </a:lnTo>
                  <a:lnTo>
                    <a:pt x="3058815" y="1936698"/>
                  </a:lnTo>
                  <a:lnTo>
                    <a:pt x="3173368" y="1936698"/>
                  </a:lnTo>
                  <a:lnTo>
                    <a:pt x="3173368" y="1784781"/>
                  </a:lnTo>
                  <a:lnTo>
                    <a:pt x="2762905" y="1784781"/>
                  </a:lnTo>
                  <a:lnTo>
                    <a:pt x="2741705" y="1784125"/>
                  </a:lnTo>
                  <a:close/>
                </a:path>
                <a:path w="3173730" h="2065655">
                  <a:moveTo>
                    <a:pt x="2875378" y="1900503"/>
                  </a:moveTo>
                  <a:lnTo>
                    <a:pt x="2877753" y="1906263"/>
                  </a:lnTo>
                  <a:lnTo>
                    <a:pt x="2881015" y="1914384"/>
                  </a:lnTo>
                  <a:lnTo>
                    <a:pt x="2881683" y="1915001"/>
                  </a:lnTo>
                  <a:lnTo>
                    <a:pt x="2879360" y="1909598"/>
                  </a:lnTo>
                  <a:lnTo>
                    <a:pt x="2875378" y="1900503"/>
                  </a:lnTo>
                  <a:close/>
                </a:path>
                <a:path w="3173730" h="2065655">
                  <a:moveTo>
                    <a:pt x="2868512" y="1884821"/>
                  </a:moveTo>
                  <a:lnTo>
                    <a:pt x="2875378" y="1900503"/>
                  </a:lnTo>
                  <a:lnTo>
                    <a:pt x="2874348" y="1898004"/>
                  </a:lnTo>
                  <a:lnTo>
                    <a:pt x="2870657" y="1889474"/>
                  </a:lnTo>
                  <a:lnTo>
                    <a:pt x="2868512" y="1884821"/>
                  </a:lnTo>
                  <a:close/>
                </a:path>
                <a:path w="3173730" h="2065655">
                  <a:moveTo>
                    <a:pt x="2866537" y="1880539"/>
                  </a:moveTo>
                  <a:lnTo>
                    <a:pt x="2868512" y="1884821"/>
                  </a:lnTo>
                  <a:lnTo>
                    <a:pt x="2866703" y="1880692"/>
                  </a:lnTo>
                  <a:lnTo>
                    <a:pt x="2866537" y="1880539"/>
                  </a:lnTo>
                  <a:close/>
                </a:path>
                <a:path w="3173730" h="2065655">
                  <a:moveTo>
                    <a:pt x="2988362" y="1539988"/>
                  </a:moveTo>
                  <a:lnTo>
                    <a:pt x="2497983" y="1539988"/>
                  </a:lnTo>
                  <a:lnTo>
                    <a:pt x="2762905" y="1784781"/>
                  </a:lnTo>
                  <a:lnTo>
                    <a:pt x="3173368" y="1784781"/>
                  </a:lnTo>
                  <a:lnTo>
                    <a:pt x="3173368" y="1710870"/>
                  </a:lnTo>
                  <a:lnTo>
                    <a:pt x="2988362" y="1539988"/>
                  </a:lnTo>
                  <a:close/>
                </a:path>
                <a:path w="3173730" h="2065655">
                  <a:moveTo>
                    <a:pt x="2739845" y="1784001"/>
                  </a:moveTo>
                  <a:lnTo>
                    <a:pt x="2741705" y="1784125"/>
                  </a:lnTo>
                  <a:lnTo>
                    <a:pt x="2739845" y="1784001"/>
                  </a:lnTo>
                  <a:close/>
                </a:path>
                <a:path w="3173730" h="2065655">
                  <a:moveTo>
                    <a:pt x="2721707" y="1767214"/>
                  </a:moveTo>
                  <a:lnTo>
                    <a:pt x="2669778" y="1767214"/>
                  </a:lnTo>
                  <a:lnTo>
                    <a:pt x="2678577" y="1767864"/>
                  </a:lnTo>
                  <a:lnTo>
                    <a:pt x="2686709" y="1770134"/>
                  </a:lnTo>
                  <a:lnTo>
                    <a:pt x="2693817" y="1774697"/>
                  </a:lnTo>
                  <a:lnTo>
                    <a:pt x="2695214" y="1776145"/>
                  </a:lnTo>
                  <a:lnTo>
                    <a:pt x="2695976" y="1779739"/>
                  </a:lnTo>
                  <a:lnTo>
                    <a:pt x="2697373" y="1781186"/>
                  </a:lnTo>
                  <a:lnTo>
                    <a:pt x="2739845" y="1784001"/>
                  </a:lnTo>
                  <a:lnTo>
                    <a:pt x="2721707" y="1767214"/>
                  </a:lnTo>
                  <a:close/>
                </a:path>
                <a:path w="3173730" h="2065655">
                  <a:moveTo>
                    <a:pt x="2497402" y="1559599"/>
                  </a:moveTo>
                  <a:lnTo>
                    <a:pt x="2497015" y="1580357"/>
                  </a:lnTo>
                  <a:lnTo>
                    <a:pt x="2495824" y="1627821"/>
                  </a:lnTo>
                  <a:lnTo>
                    <a:pt x="2495604" y="1639523"/>
                  </a:lnTo>
                  <a:lnTo>
                    <a:pt x="2505675" y="1683970"/>
                  </a:lnTo>
                  <a:lnTo>
                    <a:pt x="2522494" y="1706307"/>
                  </a:lnTo>
                  <a:lnTo>
                    <a:pt x="2523891" y="1707742"/>
                  </a:lnTo>
                  <a:lnTo>
                    <a:pt x="2546370" y="1724425"/>
                  </a:lnTo>
                  <a:lnTo>
                    <a:pt x="2572469" y="1736992"/>
                  </a:lnTo>
                  <a:lnTo>
                    <a:pt x="2600186" y="1745913"/>
                  </a:lnTo>
                  <a:lnTo>
                    <a:pt x="2627523" y="1751659"/>
                  </a:lnTo>
                  <a:lnTo>
                    <a:pt x="2627523" y="1756701"/>
                  </a:lnTo>
                  <a:lnTo>
                    <a:pt x="2660670" y="1767509"/>
                  </a:lnTo>
                  <a:lnTo>
                    <a:pt x="2669778" y="1767214"/>
                  </a:lnTo>
                  <a:lnTo>
                    <a:pt x="2721707" y="1767214"/>
                  </a:lnTo>
                  <a:lnTo>
                    <a:pt x="2497402" y="1559599"/>
                  </a:lnTo>
                  <a:close/>
                </a:path>
                <a:path w="3173730" h="2065655">
                  <a:moveTo>
                    <a:pt x="1834807" y="0"/>
                  </a:moveTo>
                  <a:lnTo>
                    <a:pt x="1344236" y="0"/>
                  </a:lnTo>
                  <a:lnTo>
                    <a:pt x="3173368" y="1690036"/>
                  </a:lnTo>
                  <a:lnTo>
                    <a:pt x="3173368" y="1236373"/>
                  </a:lnTo>
                  <a:lnTo>
                    <a:pt x="1834807" y="0"/>
                  </a:lnTo>
                  <a:close/>
                </a:path>
                <a:path w="3173730" h="2065655">
                  <a:moveTo>
                    <a:pt x="2497435" y="1557812"/>
                  </a:moveTo>
                  <a:lnTo>
                    <a:pt x="2497221" y="1559432"/>
                  </a:lnTo>
                  <a:lnTo>
                    <a:pt x="2497402" y="1559599"/>
                  </a:lnTo>
                  <a:lnTo>
                    <a:pt x="2497435" y="1557812"/>
                  </a:lnTo>
                  <a:close/>
                </a:path>
                <a:path w="3173730" h="2065655">
                  <a:moveTo>
                    <a:pt x="2497583" y="1549885"/>
                  </a:moveTo>
                  <a:lnTo>
                    <a:pt x="2497435" y="1557812"/>
                  </a:lnTo>
                  <a:lnTo>
                    <a:pt x="2497983" y="1553666"/>
                  </a:lnTo>
                  <a:lnTo>
                    <a:pt x="2497583" y="1549885"/>
                  </a:lnTo>
                  <a:close/>
                </a:path>
                <a:path w="3173730" h="2065655">
                  <a:moveTo>
                    <a:pt x="2497727" y="1542165"/>
                  </a:moveTo>
                  <a:lnTo>
                    <a:pt x="2497221" y="1546465"/>
                  </a:lnTo>
                  <a:lnTo>
                    <a:pt x="2497583" y="1549885"/>
                  </a:lnTo>
                  <a:lnTo>
                    <a:pt x="2497727" y="1542165"/>
                  </a:lnTo>
                  <a:close/>
                </a:path>
                <a:path w="3173730" h="2065655">
                  <a:moveTo>
                    <a:pt x="2039721" y="663764"/>
                  </a:moveTo>
                  <a:lnTo>
                    <a:pt x="1867936" y="663764"/>
                  </a:lnTo>
                  <a:lnTo>
                    <a:pt x="1874117" y="664864"/>
                  </a:lnTo>
                  <a:lnTo>
                    <a:pt x="1881573" y="668800"/>
                  </a:lnTo>
                  <a:lnTo>
                    <a:pt x="1929426" y="714163"/>
                  </a:lnTo>
                  <a:lnTo>
                    <a:pt x="1960630" y="750699"/>
                  </a:lnTo>
                  <a:lnTo>
                    <a:pt x="1987810" y="783725"/>
                  </a:lnTo>
                  <a:lnTo>
                    <a:pt x="2006239" y="804874"/>
                  </a:lnTo>
                  <a:lnTo>
                    <a:pt x="2046456" y="848052"/>
                  </a:lnTo>
                  <a:lnTo>
                    <a:pt x="2083025" y="888640"/>
                  </a:lnTo>
                  <a:lnTo>
                    <a:pt x="2116569" y="927142"/>
                  </a:lnTo>
                  <a:lnTo>
                    <a:pt x="2147711" y="964062"/>
                  </a:lnTo>
                  <a:lnTo>
                    <a:pt x="2177074" y="999904"/>
                  </a:lnTo>
                  <a:lnTo>
                    <a:pt x="2205281" y="1035170"/>
                  </a:lnTo>
                  <a:lnTo>
                    <a:pt x="2232955" y="1070365"/>
                  </a:lnTo>
                  <a:lnTo>
                    <a:pt x="2289195" y="1142554"/>
                  </a:lnTo>
                  <a:lnTo>
                    <a:pt x="2383332" y="1259596"/>
                  </a:lnTo>
                  <a:lnTo>
                    <a:pt x="2419497" y="1303832"/>
                  </a:lnTo>
                  <a:lnTo>
                    <a:pt x="2460232" y="1323902"/>
                  </a:lnTo>
                  <a:lnTo>
                    <a:pt x="2480719" y="1333701"/>
                  </a:lnTo>
                  <a:lnTo>
                    <a:pt x="2501539" y="1343430"/>
                  </a:lnTo>
                  <a:lnTo>
                    <a:pt x="2500296" y="1390894"/>
                  </a:lnTo>
                  <a:lnTo>
                    <a:pt x="2499380" y="1438280"/>
                  </a:lnTo>
                  <a:lnTo>
                    <a:pt x="2497898" y="1532972"/>
                  </a:lnTo>
                  <a:lnTo>
                    <a:pt x="2497727" y="1542165"/>
                  </a:lnTo>
                  <a:lnTo>
                    <a:pt x="2497983" y="1539988"/>
                  </a:lnTo>
                  <a:lnTo>
                    <a:pt x="2988362" y="1539988"/>
                  </a:lnTo>
                  <a:lnTo>
                    <a:pt x="2039721" y="663764"/>
                  </a:lnTo>
                  <a:close/>
                </a:path>
                <a:path w="3173730" h="2065655">
                  <a:moveTo>
                    <a:pt x="2347818" y="0"/>
                  </a:moveTo>
                  <a:lnTo>
                    <a:pt x="1858040" y="0"/>
                  </a:lnTo>
                  <a:lnTo>
                    <a:pt x="3173368" y="1214890"/>
                  </a:lnTo>
                  <a:lnTo>
                    <a:pt x="3173368" y="762626"/>
                  </a:lnTo>
                  <a:lnTo>
                    <a:pt x="2347818" y="0"/>
                  </a:lnTo>
                  <a:close/>
                </a:path>
                <a:path w="3173730" h="2065655">
                  <a:moveTo>
                    <a:pt x="2861980" y="0"/>
                  </a:moveTo>
                  <a:lnTo>
                    <a:pt x="2371326" y="0"/>
                  </a:lnTo>
                  <a:lnTo>
                    <a:pt x="3173368" y="741036"/>
                  </a:lnTo>
                  <a:lnTo>
                    <a:pt x="3173368" y="287616"/>
                  </a:lnTo>
                  <a:lnTo>
                    <a:pt x="2861980" y="0"/>
                  </a:lnTo>
                  <a:close/>
                </a:path>
                <a:path w="3173730" h="2065655">
                  <a:moveTo>
                    <a:pt x="2024195" y="649423"/>
                  </a:moveTo>
                  <a:lnTo>
                    <a:pt x="1653508" y="649423"/>
                  </a:lnTo>
                  <a:lnTo>
                    <a:pt x="1679055" y="649535"/>
                  </a:lnTo>
                  <a:lnTo>
                    <a:pt x="1705793" y="655317"/>
                  </a:lnTo>
                  <a:lnTo>
                    <a:pt x="1732554" y="666634"/>
                  </a:lnTo>
                  <a:lnTo>
                    <a:pt x="1744357" y="673890"/>
                  </a:lnTo>
                  <a:lnTo>
                    <a:pt x="1756779" y="680944"/>
                  </a:lnTo>
                  <a:lnTo>
                    <a:pt x="1769344" y="686783"/>
                  </a:lnTo>
                  <a:lnTo>
                    <a:pt x="1781576" y="690396"/>
                  </a:lnTo>
                  <a:lnTo>
                    <a:pt x="1804982" y="688362"/>
                  </a:lnTo>
                  <a:lnTo>
                    <a:pt x="1825280" y="678428"/>
                  </a:lnTo>
                  <a:lnTo>
                    <a:pt x="1845316" y="667820"/>
                  </a:lnTo>
                  <a:lnTo>
                    <a:pt x="1867936" y="663764"/>
                  </a:lnTo>
                  <a:lnTo>
                    <a:pt x="2039721" y="663764"/>
                  </a:lnTo>
                  <a:lnTo>
                    <a:pt x="2024195" y="649423"/>
                  </a:lnTo>
                  <a:close/>
                </a:path>
                <a:path w="3173730" h="2065655">
                  <a:moveTo>
                    <a:pt x="1285187" y="439558"/>
                  </a:moveTo>
                  <a:lnTo>
                    <a:pt x="1364996" y="471876"/>
                  </a:lnTo>
                  <a:lnTo>
                    <a:pt x="1423163" y="496986"/>
                  </a:lnTo>
                  <a:lnTo>
                    <a:pt x="1475660" y="521389"/>
                  </a:lnTo>
                  <a:lnTo>
                    <a:pt x="1519534" y="544166"/>
                  </a:lnTo>
                  <a:lnTo>
                    <a:pt x="1551833" y="564399"/>
                  </a:lnTo>
                  <a:lnTo>
                    <a:pt x="1630319" y="655115"/>
                  </a:lnTo>
                  <a:lnTo>
                    <a:pt x="1653508" y="649423"/>
                  </a:lnTo>
                  <a:lnTo>
                    <a:pt x="2024195" y="649423"/>
                  </a:lnTo>
                  <a:lnTo>
                    <a:pt x="1812096" y="453516"/>
                  </a:lnTo>
                  <a:lnTo>
                    <a:pt x="1322217" y="453516"/>
                  </a:lnTo>
                  <a:lnTo>
                    <a:pt x="1312511" y="450053"/>
                  </a:lnTo>
                  <a:lnTo>
                    <a:pt x="1293338" y="442584"/>
                  </a:lnTo>
                  <a:lnTo>
                    <a:pt x="1285187" y="439558"/>
                  </a:lnTo>
                  <a:close/>
                </a:path>
                <a:path w="3173730" h="2065655">
                  <a:moveTo>
                    <a:pt x="1321097" y="0"/>
                  </a:moveTo>
                  <a:lnTo>
                    <a:pt x="831266" y="0"/>
                  </a:lnTo>
                  <a:lnTo>
                    <a:pt x="1322217" y="453516"/>
                  </a:lnTo>
                  <a:lnTo>
                    <a:pt x="1812096" y="453516"/>
                  </a:lnTo>
                  <a:lnTo>
                    <a:pt x="1321097" y="0"/>
                  </a:lnTo>
                  <a:close/>
                </a:path>
                <a:path w="3173730" h="2065655">
                  <a:moveTo>
                    <a:pt x="1283943" y="439071"/>
                  </a:moveTo>
                  <a:lnTo>
                    <a:pt x="1285187" y="439558"/>
                  </a:lnTo>
                  <a:lnTo>
                    <a:pt x="1283943" y="439071"/>
                  </a:lnTo>
                  <a:close/>
                </a:path>
                <a:path w="3173730" h="2065655">
                  <a:moveTo>
                    <a:pt x="1143899" y="309704"/>
                  </a:moveTo>
                  <a:lnTo>
                    <a:pt x="897212" y="309704"/>
                  </a:lnTo>
                  <a:lnTo>
                    <a:pt x="922552" y="311728"/>
                  </a:lnTo>
                  <a:lnTo>
                    <a:pt x="948583" y="318883"/>
                  </a:lnTo>
                  <a:lnTo>
                    <a:pt x="973197" y="328637"/>
                  </a:lnTo>
                  <a:lnTo>
                    <a:pt x="998145" y="339133"/>
                  </a:lnTo>
                  <a:lnTo>
                    <a:pt x="1022950" y="348144"/>
                  </a:lnTo>
                  <a:lnTo>
                    <a:pt x="1062305" y="357787"/>
                  </a:lnTo>
                  <a:lnTo>
                    <a:pt x="1134695" y="382728"/>
                  </a:lnTo>
                  <a:lnTo>
                    <a:pt x="1186010" y="401484"/>
                  </a:lnTo>
                  <a:lnTo>
                    <a:pt x="1243467" y="423206"/>
                  </a:lnTo>
                  <a:lnTo>
                    <a:pt x="1283943" y="439071"/>
                  </a:lnTo>
                  <a:lnTo>
                    <a:pt x="1143899" y="309704"/>
                  </a:lnTo>
                  <a:close/>
                </a:path>
                <a:path w="3173730" h="2065655">
                  <a:moveTo>
                    <a:pt x="295284" y="0"/>
                  </a:moveTo>
                  <a:lnTo>
                    <a:pt x="0" y="0"/>
                  </a:lnTo>
                  <a:lnTo>
                    <a:pt x="430169" y="397369"/>
                  </a:lnTo>
                  <a:lnTo>
                    <a:pt x="633434" y="351078"/>
                  </a:lnTo>
                  <a:lnTo>
                    <a:pt x="667287" y="343619"/>
                  </a:lnTo>
                  <a:lnTo>
                    <a:pt x="295284" y="0"/>
                  </a:lnTo>
                  <a:close/>
                </a:path>
                <a:path w="3173730" h="2065655">
                  <a:moveTo>
                    <a:pt x="685006" y="339714"/>
                  </a:moveTo>
                  <a:lnTo>
                    <a:pt x="667287" y="343619"/>
                  </a:lnTo>
                  <a:lnTo>
                    <a:pt x="667786" y="344080"/>
                  </a:lnTo>
                  <a:lnTo>
                    <a:pt x="672739" y="342645"/>
                  </a:lnTo>
                  <a:lnTo>
                    <a:pt x="679216" y="341210"/>
                  </a:lnTo>
                  <a:lnTo>
                    <a:pt x="685058" y="339762"/>
                  </a:lnTo>
                  <a:close/>
                </a:path>
                <a:path w="3173730" h="2065655">
                  <a:moveTo>
                    <a:pt x="808633" y="0"/>
                  </a:moveTo>
                  <a:lnTo>
                    <a:pt x="317300" y="0"/>
                  </a:lnTo>
                  <a:lnTo>
                    <a:pt x="685006" y="339714"/>
                  </a:lnTo>
                  <a:lnTo>
                    <a:pt x="695805" y="337334"/>
                  </a:lnTo>
                  <a:lnTo>
                    <a:pt x="753587" y="326055"/>
                  </a:lnTo>
                  <a:lnTo>
                    <a:pt x="802694" y="318716"/>
                  </a:lnTo>
                  <a:lnTo>
                    <a:pt x="839040" y="316794"/>
                  </a:lnTo>
                  <a:lnTo>
                    <a:pt x="872602" y="316794"/>
                  </a:lnTo>
                  <a:lnTo>
                    <a:pt x="875395" y="314429"/>
                  </a:lnTo>
                  <a:lnTo>
                    <a:pt x="897212" y="309704"/>
                  </a:lnTo>
                  <a:lnTo>
                    <a:pt x="1143899" y="309704"/>
                  </a:lnTo>
                  <a:lnTo>
                    <a:pt x="808633" y="0"/>
                  </a:lnTo>
                  <a:close/>
                </a:path>
                <a:path w="3173730" h="2065655">
                  <a:moveTo>
                    <a:pt x="872602" y="316794"/>
                  </a:moveTo>
                  <a:lnTo>
                    <a:pt x="839040" y="316794"/>
                  </a:lnTo>
                  <a:lnTo>
                    <a:pt x="858540" y="321766"/>
                  </a:lnTo>
                  <a:lnTo>
                    <a:pt x="861461" y="323925"/>
                  </a:lnTo>
                  <a:lnTo>
                    <a:pt x="861461" y="326084"/>
                  </a:lnTo>
                  <a:lnTo>
                    <a:pt x="859937" y="327519"/>
                  </a:lnTo>
                  <a:lnTo>
                    <a:pt x="872602" y="316794"/>
                  </a:lnTo>
                  <a:close/>
                </a:path>
                <a:path w="3173730" h="2065655">
                  <a:moveTo>
                    <a:pt x="3173368" y="0"/>
                  </a:moveTo>
                  <a:lnTo>
                    <a:pt x="2885256" y="0"/>
                  </a:lnTo>
                  <a:lnTo>
                    <a:pt x="3173368" y="266120"/>
                  </a:lnTo>
                  <a:lnTo>
                    <a:pt x="3173368" y="0"/>
                  </a:lnTo>
                  <a:close/>
                </a:path>
              </a:pathLst>
            </a:custGeom>
            <a:solidFill>
              <a:srgbClr val="E0CEBD"/>
            </a:solidFill>
          </p:spPr>
          <p:txBody>
            <a:bodyPr wrap="square" lIns="0" tIns="0" rIns="0" bIns="0" rtlCol="0"/>
            <a:lstStyle/>
            <a:p>
              <a:endParaRPr/>
            </a:p>
          </p:txBody>
        </p:sp>
        <p:sp>
          <p:nvSpPr>
            <p:cNvPr id="4" name="object 4"/>
            <p:cNvSpPr/>
            <p:nvPr/>
          </p:nvSpPr>
          <p:spPr>
            <a:xfrm>
              <a:off x="15407584" y="0"/>
              <a:ext cx="392430" cy="346710"/>
            </a:xfrm>
            <a:custGeom>
              <a:avLst/>
              <a:gdLst/>
              <a:ahLst/>
              <a:cxnLst/>
              <a:rect l="l" t="t" r="r" b="b"/>
              <a:pathLst>
                <a:path w="392430" h="346710">
                  <a:moveTo>
                    <a:pt x="24349" y="0"/>
                  </a:moveTo>
                  <a:lnTo>
                    <a:pt x="0" y="0"/>
                  </a:lnTo>
                  <a:lnTo>
                    <a:pt x="374833" y="346239"/>
                  </a:lnTo>
                  <a:lnTo>
                    <a:pt x="376230" y="344080"/>
                  </a:lnTo>
                  <a:lnTo>
                    <a:pt x="381744" y="344080"/>
                  </a:lnTo>
                  <a:lnTo>
                    <a:pt x="383469" y="342645"/>
                  </a:lnTo>
                  <a:lnTo>
                    <a:pt x="389161" y="342645"/>
                  </a:lnTo>
                  <a:lnTo>
                    <a:pt x="392105" y="339762"/>
                  </a:lnTo>
                  <a:lnTo>
                    <a:pt x="24349" y="0"/>
                  </a:lnTo>
                  <a:close/>
                </a:path>
                <a:path w="392430" h="346710">
                  <a:moveTo>
                    <a:pt x="381744" y="344080"/>
                  </a:moveTo>
                  <a:lnTo>
                    <a:pt x="376230" y="344080"/>
                  </a:lnTo>
                  <a:lnTo>
                    <a:pt x="379151" y="346239"/>
                  </a:lnTo>
                  <a:lnTo>
                    <a:pt x="381744" y="344080"/>
                  </a:lnTo>
                  <a:close/>
                </a:path>
                <a:path w="392430" h="346710">
                  <a:moveTo>
                    <a:pt x="387787" y="342645"/>
                  </a:moveTo>
                  <a:lnTo>
                    <a:pt x="383469" y="342645"/>
                  </a:lnTo>
                  <a:lnTo>
                    <a:pt x="385628" y="344804"/>
                  </a:lnTo>
                  <a:lnTo>
                    <a:pt x="387787" y="342645"/>
                  </a:lnTo>
                  <a:close/>
                </a:path>
                <a:path w="392430" h="346710">
                  <a:moveTo>
                    <a:pt x="389161" y="342645"/>
                  </a:moveTo>
                  <a:lnTo>
                    <a:pt x="387787" y="342645"/>
                  </a:lnTo>
                  <a:lnTo>
                    <a:pt x="388422" y="343369"/>
                  </a:lnTo>
                  <a:lnTo>
                    <a:pt x="389161" y="342645"/>
                  </a:lnTo>
                  <a:close/>
                </a:path>
              </a:pathLst>
            </a:custGeom>
            <a:solidFill>
              <a:srgbClr val="4C2A13">
                <a:alpha val="38819"/>
              </a:srgbClr>
            </a:solidFill>
          </p:spPr>
          <p:txBody>
            <a:bodyPr wrap="square" lIns="0" tIns="0" rIns="0" bIns="0" rtlCol="0"/>
            <a:lstStyle/>
            <a:p>
              <a:endParaRPr/>
            </a:p>
          </p:txBody>
        </p:sp>
        <p:sp>
          <p:nvSpPr>
            <p:cNvPr id="5" name="object 5"/>
            <p:cNvSpPr/>
            <p:nvPr/>
          </p:nvSpPr>
          <p:spPr>
            <a:xfrm>
              <a:off x="15407465" y="0"/>
              <a:ext cx="392430" cy="346710"/>
            </a:xfrm>
            <a:custGeom>
              <a:avLst/>
              <a:gdLst/>
              <a:ahLst/>
              <a:cxnLst/>
              <a:rect l="l" t="t" r="r" b="b"/>
              <a:pathLst>
                <a:path w="392430" h="346710">
                  <a:moveTo>
                    <a:pt x="374824" y="346247"/>
                  </a:moveTo>
                  <a:lnTo>
                    <a:pt x="376348" y="344088"/>
                  </a:lnTo>
                  <a:lnTo>
                    <a:pt x="379142" y="346247"/>
                  </a:lnTo>
                  <a:lnTo>
                    <a:pt x="383460" y="342653"/>
                  </a:lnTo>
                  <a:lnTo>
                    <a:pt x="385619" y="344812"/>
                  </a:lnTo>
                  <a:lnTo>
                    <a:pt x="387778" y="342653"/>
                  </a:lnTo>
                  <a:lnTo>
                    <a:pt x="388540" y="343364"/>
                  </a:lnTo>
                  <a:lnTo>
                    <a:pt x="392096" y="339770"/>
                  </a:lnTo>
                  <a:lnTo>
                    <a:pt x="24349" y="0"/>
                  </a:lnTo>
                </a:path>
                <a:path w="392430" h="346710">
                  <a:moveTo>
                    <a:pt x="0" y="0"/>
                  </a:moveTo>
                  <a:lnTo>
                    <a:pt x="374824" y="346247"/>
                  </a:lnTo>
                </a:path>
              </a:pathLst>
            </a:custGeom>
            <a:ln w="3175">
              <a:solidFill>
                <a:srgbClr val="FFFFFF"/>
              </a:solidFill>
            </a:ln>
          </p:spPr>
          <p:txBody>
            <a:bodyPr wrap="square" lIns="0" tIns="0" rIns="0" bIns="0" rtlCol="0"/>
            <a:lstStyle/>
            <a:p>
              <a:endParaRPr/>
            </a:p>
          </p:txBody>
        </p:sp>
        <p:sp>
          <p:nvSpPr>
            <p:cNvPr id="6" name="object 6"/>
            <p:cNvSpPr/>
            <p:nvPr/>
          </p:nvSpPr>
          <p:spPr>
            <a:xfrm>
              <a:off x="15921444" y="0"/>
              <a:ext cx="2153285" cy="1968500"/>
            </a:xfrm>
            <a:custGeom>
              <a:avLst/>
              <a:gdLst/>
              <a:ahLst/>
              <a:cxnLst/>
              <a:rect l="l" t="t" r="r" b="b"/>
              <a:pathLst>
                <a:path w="2153284" h="1968500">
                  <a:moveTo>
                    <a:pt x="2150345" y="1964066"/>
                  </a:moveTo>
                  <a:lnTo>
                    <a:pt x="2142528" y="1964066"/>
                  </a:lnTo>
                  <a:lnTo>
                    <a:pt x="2146846" y="1968384"/>
                  </a:lnTo>
                  <a:lnTo>
                    <a:pt x="2149767" y="1965502"/>
                  </a:lnTo>
                  <a:lnTo>
                    <a:pt x="2151902" y="1965502"/>
                  </a:lnTo>
                  <a:lnTo>
                    <a:pt x="2150345" y="1964066"/>
                  </a:lnTo>
                  <a:close/>
                </a:path>
                <a:path w="2153284" h="1968500">
                  <a:moveTo>
                    <a:pt x="2151902" y="1965502"/>
                  </a:moveTo>
                  <a:lnTo>
                    <a:pt x="2149767" y="1965502"/>
                  </a:lnTo>
                  <a:lnTo>
                    <a:pt x="2151926" y="1967661"/>
                  </a:lnTo>
                  <a:lnTo>
                    <a:pt x="2152688" y="1966225"/>
                  </a:lnTo>
                  <a:lnTo>
                    <a:pt x="2151902" y="1965502"/>
                  </a:lnTo>
                  <a:close/>
                </a:path>
                <a:path w="2153284" h="1968500">
                  <a:moveTo>
                    <a:pt x="2149559" y="1963343"/>
                  </a:moveTo>
                  <a:lnTo>
                    <a:pt x="2136813" y="1963343"/>
                  </a:lnTo>
                  <a:lnTo>
                    <a:pt x="2140369" y="1966937"/>
                  </a:lnTo>
                  <a:lnTo>
                    <a:pt x="2142528" y="1964066"/>
                  </a:lnTo>
                  <a:lnTo>
                    <a:pt x="2150345" y="1964066"/>
                  </a:lnTo>
                  <a:lnTo>
                    <a:pt x="2149559" y="1963343"/>
                  </a:lnTo>
                  <a:close/>
                </a:path>
                <a:path w="2153284" h="1968500">
                  <a:moveTo>
                    <a:pt x="2147217" y="1961184"/>
                  </a:moveTo>
                  <a:lnTo>
                    <a:pt x="2126780" y="1961184"/>
                  </a:lnTo>
                  <a:lnTo>
                    <a:pt x="2130336" y="1964778"/>
                  </a:lnTo>
                  <a:lnTo>
                    <a:pt x="2133257" y="1961895"/>
                  </a:lnTo>
                  <a:lnTo>
                    <a:pt x="2147988" y="1961895"/>
                  </a:lnTo>
                  <a:lnTo>
                    <a:pt x="2147217" y="1961184"/>
                  </a:lnTo>
                  <a:close/>
                </a:path>
                <a:path w="2153284" h="1968500">
                  <a:moveTo>
                    <a:pt x="2147988" y="1961895"/>
                  </a:moveTo>
                  <a:lnTo>
                    <a:pt x="2133257" y="1961895"/>
                  </a:lnTo>
                  <a:lnTo>
                    <a:pt x="2135416" y="1964066"/>
                  </a:lnTo>
                  <a:lnTo>
                    <a:pt x="2136813" y="1963343"/>
                  </a:lnTo>
                  <a:lnTo>
                    <a:pt x="2149559" y="1963343"/>
                  </a:lnTo>
                  <a:lnTo>
                    <a:pt x="2147988" y="1961895"/>
                  </a:lnTo>
                  <a:close/>
                </a:path>
                <a:path w="2153284" h="1968500">
                  <a:moveTo>
                    <a:pt x="2060486" y="1881262"/>
                  </a:moveTo>
                  <a:lnTo>
                    <a:pt x="2059724" y="1881986"/>
                  </a:lnTo>
                  <a:lnTo>
                    <a:pt x="2061883" y="1884857"/>
                  </a:lnTo>
                  <a:lnTo>
                    <a:pt x="2059724" y="1887739"/>
                  </a:lnTo>
                  <a:lnTo>
                    <a:pt x="2063407" y="1890622"/>
                  </a:lnTo>
                  <a:lnTo>
                    <a:pt x="2061248" y="1893505"/>
                  </a:lnTo>
                  <a:lnTo>
                    <a:pt x="2066201" y="1898547"/>
                  </a:lnTo>
                  <a:lnTo>
                    <a:pt x="2065566" y="1899258"/>
                  </a:lnTo>
                  <a:lnTo>
                    <a:pt x="2072043" y="1905024"/>
                  </a:lnTo>
                  <a:lnTo>
                    <a:pt x="2069122" y="1907894"/>
                  </a:lnTo>
                  <a:lnTo>
                    <a:pt x="2072678" y="1911501"/>
                  </a:lnTo>
                  <a:lnTo>
                    <a:pt x="2071281" y="1913660"/>
                  </a:lnTo>
                  <a:lnTo>
                    <a:pt x="2125256" y="1963343"/>
                  </a:lnTo>
                  <a:lnTo>
                    <a:pt x="2126780" y="1961184"/>
                  </a:lnTo>
                  <a:lnTo>
                    <a:pt x="2147217" y="1961184"/>
                  </a:lnTo>
                  <a:lnTo>
                    <a:pt x="2060486" y="1881262"/>
                  </a:lnTo>
                  <a:close/>
                </a:path>
                <a:path w="2153284" h="1968500">
                  <a:moveTo>
                    <a:pt x="1950075" y="1787663"/>
                  </a:moveTo>
                  <a:lnTo>
                    <a:pt x="1946059" y="1787663"/>
                  </a:lnTo>
                  <a:lnTo>
                    <a:pt x="1948218" y="1789099"/>
                  </a:lnTo>
                  <a:lnTo>
                    <a:pt x="1950075" y="1787663"/>
                  </a:lnTo>
                  <a:close/>
                </a:path>
                <a:path w="2153284" h="1968500">
                  <a:moveTo>
                    <a:pt x="1955359" y="1786940"/>
                  </a:moveTo>
                  <a:lnTo>
                    <a:pt x="1951012" y="1786940"/>
                  </a:lnTo>
                  <a:lnTo>
                    <a:pt x="1953171" y="1789099"/>
                  </a:lnTo>
                  <a:lnTo>
                    <a:pt x="1955359" y="1786940"/>
                  </a:lnTo>
                  <a:close/>
                </a:path>
                <a:path w="2153284" h="1968500">
                  <a:moveTo>
                    <a:pt x="1955916" y="1784781"/>
                  </a:moveTo>
                  <a:lnTo>
                    <a:pt x="1940979" y="1784781"/>
                  </a:lnTo>
                  <a:lnTo>
                    <a:pt x="1945297" y="1788387"/>
                  </a:lnTo>
                  <a:lnTo>
                    <a:pt x="1946059" y="1787663"/>
                  </a:lnTo>
                  <a:lnTo>
                    <a:pt x="1950075" y="1787663"/>
                  </a:lnTo>
                  <a:lnTo>
                    <a:pt x="1951012" y="1786940"/>
                  </a:lnTo>
                  <a:lnTo>
                    <a:pt x="1955359" y="1786940"/>
                  </a:lnTo>
                  <a:lnTo>
                    <a:pt x="1956092" y="1786216"/>
                  </a:lnTo>
                  <a:lnTo>
                    <a:pt x="1957468" y="1786216"/>
                  </a:lnTo>
                  <a:lnTo>
                    <a:pt x="1955916" y="1784781"/>
                  </a:lnTo>
                  <a:close/>
                </a:path>
                <a:path w="2153284" h="1968500">
                  <a:moveTo>
                    <a:pt x="1957468" y="1786216"/>
                  </a:moveTo>
                  <a:lnTo>
                    <a:pt x="1956092" y="1786216"/>
                  </a:lnTo>
                  <a:lnTo>
                    <a:pt x="1957489" y="1788387"/>
                  </a:lnTo>
                  <a:lnTo>
                    <a:pt x="1958251" y="1786940"/>
                  </a:lnTo>
                  <a:lnTo>
                    <a:pt x="1957468" y="1786216"/>
                  </a:lnTo>
                  <a:close/>
                </a:path>
                <a:path w="2153284" h="1968500">
                  <a:moveTo>
                    <a:pt x="1689646" y="1538553"/>
                  </a:moveTo>
                  <a:lnTo>
                    <a:pt x="1689011" y="1539988"/>
                  </a:lnTo>
                  <a:lnTo>
                    <a:pt x="1691170" y="1542147"/>
                  </a:lnTo>
                  <a:lnTo>
                    <a:pt x="1688249" y="1544306"/>
                  </a:lnTo>
                  <a:lnTo>
                    <a:pt x="1691170" y="1547189"/>
                  </a:lnTo>
                  <a:lnTo>
                    <a:pt x="1689011" y="1549348"/>
                  </a:lnTo>
                  <a:lnTo>
                    <a:pt x="1690408" y="1550783"/>
                  </a:lnTo>
                  <a:lnTo>
                    <a:pt x="1689011" y="1552218"/>
                  </a:lnTo>
                  <a:lnTo>
                    <a:pt x="1691170" y="1553666"/>
                  </a:lnTo>
                  <a:lnTo>
                    <a:pt x="1686852" y="1558708"/>
                  </a:lnTo>
                  <a:lnTo>
                    <a:pt x="1933740" y="1786940"/>
                  </a:lnTo>
                  <a:lnTo>
                    <a:pt x="1935899" y="1784781"/>
                  </a:lnTo>
                  <a:lnTo>
                    <a:pt x="1955916" y="1784781"/>
                  </a:lnTo>
                  <a:lnTo>
                    <a:pt x="1689646" y="1538553"/>
                  </a:lnTo>
                  <a:close/>
                </a:path>
                <a:path w="2153284" h="1968500">
                  <a:moveTo>
                    <a:pt x="1940979" y="1784781"/>
                  </a:moveTo>
                  <a:lnTo>
                    <a:pt x="1935899" y="1784781"/>
                  </a:lnTo>
                  <a:lnTo>
                    <a:pt x="1938820" y="1786940"/>
                  </a:lnTo>
                  <a:lnTo>
                    <a:pt x="1940979" y="1784781"/>
                  </a:lnTo>
                  <a:close/>
                </a:path>
                <a:path w="2153284" h="1968500">
                  <a:moveTo>
                    <a:pt x="513659" y="452081"/>
                  </a:moveTo>
                  <a:lnTo>
                    <a:pt x="511848" y="452081"/>
                  </a:lnTo>
                  <a:lnTo>
                    <a:pt x="516166" y="456399"/>
                  </a:lnTo>
                  <a:lnTo>
                    <a:pt x="517563" y="455687"/>
                  </a:lnTo>
                  <a:lnTo>
                    <a:pt x="513659" y="452081"/>
                  </a:lnTo>
                  <a:close/>
                </a:path>
                <a:path w="2153284" h="1968500">
                  <a:moveTo>
                    <a:pt x="512875" y="451357"/>
                  </a:moveTo>
                  <a:lnTo>
                    <a:pt x="504609" y="451357"/>
                  </a:lnTo>
                  <a:lnTo>
                    <a:pt x="508927" y="454963"/>
                  </a:lnTo>
                  <a:lnTo>
                    <a:pt x="511848" y="452081"/>
                  </a:lnTo>
                  <a:lnTo>
                    <a:pt x="513659" y="452081"/>
                  </a:lnTo>
                  <a:lnTo>
                    <a:pt x="512875" y="451357"/>
                  </a:lnTo>
                  <a:close/>
                </a:path>
                <a:path w="2153284" h="1968500">
                  <a:moveTo>
                    <a:pt x="508984" y="447763"/>
                  </a:moveTo>
                  <a:lnTo>
                    <a:pt x="495973" y="447763"/>
                  </a:lnTo>
                  <a:lnTo>
                    <a:pt x="502450" y="453516"/>
                  </a:lnTo>
                  <a:lnTo>
                    <a:pt x="504609" y="451357"/>
                  </a:lnTo>
                  <a:lnTo>
                    <a:pt x="512875" y="451357"/>
                  </a:lnTo>
                  <a:lnTo>
                    <a:pt x="508984" y="447763"/>
                  </a:lnTo>
                  <a:close/>
                </a:path>
                <a:path w="2153284" h="1968500">
                  <a:moveTo>
                    <a:pt x="506647" y="445604"/>
                  </a:moveTo>
                  <a:lnTo>
                    <a:pt x="491655" y="445604"/>
                  </a:lnTo>
                  <a:lnTo>
                    <a:pt x="495211" y="449198"/>
                  </a:lnTo>
                  <a:lnTo>
                    <a:pt x="495973" y="447763"/>
                  </a:lnTo>
                  <a:lnTo>
                    <a:pt x="508984" y="447763"/>
                  </a:lnTo>
                  <a:lnTo>
                    <a:pt x="506647" y="445604"/>
                  </a:lnTo>
                  <a:close/>
                </a:path>
                <a:path w="2153284" h="1968500">
                  <a:moveTo>
                    <a:pt x="502743" y="441997"/>
                  </a:moveTo>
                  <a:lnTo>
                    <a:pt x="482257" y="441997"/>
                  </a:lnTo>
                  <a:lnTo>
                    <a:pt x="488734" y="448486"/>
                  </a:lnTo>
                  <a:lnTo>
                    <a:pt x="491655" y="445604"/>
                  </a:lnTo>
                  <a:lnTo>
                    <a:pt x="506647" y="445604"/>
                  </a:lnTo>
                  <a:lnTo>
                    <a:pt x="502743" y="441997"/>
                  </a:lnTo>
                  <a:close/>
                </a:path>
                <a:path w="2153284" h="1968500">
                  <a:moveTo>
                    <a:pt x="24279" y="0"/>
                  </a:moveTo>
                  <a:lnTo>
                    <a:pt x="0" y="0"/>
                  </a:lnTo>
                  <a:lnTo>
                    <a:pt x="480860" y="444156"/>
                  </a:lnTo>
                  <a:lnTo>
                    <a:pt x="482257" y="441997"/>
                  </a:lnTo>
                  <a:lnTo>
                    <a:pt x="502743" y="441997"/>
                  </a:lnTo>
                  <a:lnTo>
                    <a:pt x="24279" y="0"/>
                  </a:lnTo>
                  <a:close/>
                </a:path>
              </a:pathLst>
            </a:custGeom>
            <a:solidFill>
              <a:srgbClr val="4C2A13">
                <a:alpha val="38819"/>
              </a:srgbClr>
            </a:solidFill>
          </p:spPr>
          <p:txBody>
            <a:bodyPr wrap="square" lIns="0" tIns="0" rIns="0" bIns="0" rtlCol="0"/>
            <a:lstStyle/>
            <a:p>
              <a:endParaRPr/>
            </a:p>
          </p:txBody>
        </p:sp>
        <p:pic>
          <p:nvPicPr>
            <p:cNvPr id="7" name="object 7"/>
            <p:cNvPicPr/>
            <p:nvPr/>
          </p:nvPicPr>
          <p:blipFill>
            <a:blip r:embed="rId2" cstate="print"/>
            <a:stretch>
              <a:fillRect/>
            </a:stretch>
          </p:blipFill>
          <p:spPr>
            <a:xfrm>
              <a:off x="17980808" y="1880908"/>
              <a:ext cx="93683" cy="87841"/>
            </a:xfrm>
            <a:prstGeom prst="rect">
              <a:avLst/>
            </a:prstGeom>
          </p:spPr>
        </p:pic>
        <p:sp>
          <p:nvSpPr>
            <p:cNvPr id="8" name="object 8"/>
            <p:cNvSpPr/>
            <p:nvPr/>
          </p:nvSpPr>
          <p:spPr>
            <a:xfrm>
              <a:off x="15921432" y="0"/>
              <a:ext cx="1958339" cy="1789430"/>
            </a:xfrm>
            <a:custGeom>
              <a:avLst/>
              <a:gdLst/>
              <a:ahLst/>
              <a:cxnLst/>
              <a:rect l="l" t="t" r="r" b="b"/>
              <a:pathLst>
                <a:path w="1958340" h="1789430">
                  <a:moveTo>
                    <a:pt x="1933752" y="1786945"/>
                  </a:moveTo>
                  <a:lnTo>
                    <a:pt x="1935911" y="1784786"/>
                  </a:lnTo>
                  <a:lnTo>
                    <a:pt x="1938832" y="1786945"/>
                  </a:lnTo>
                  <a:lnTo>
                    <a:pt x="1940991" y="1784786"/>
                  </a:lnTo>
                  <a:lnTo>
                    <a:pt x="1945309" y="1788393"/>
                  </a:lnTo>
                  <a:lnTo>
                    <a:pt x="1945944" y="1787669"/>
                  </a:lnTo>
                  <a:lnTo>
                    <a:pt x="1948103" y="1789104"/>
                  </a:lnTo>
                  <a:lnTo>
                    <a:pt x="1951024" y="1786945"/>
                  </a:lnTo>
                  <a:lnTo>
                    <a:pt x="1953183" y="1789104"/>
                  </a:lnTo>
                  <a:lnTo>
                    <a:pt x="1956104" y="1786221"/>
                  </a:lnTo>
                  <a:lnTo>
                    <a:pt x="1957501" y="1788393"/>
                  </a:lnTo>
                  <a:lnTo>
                    <a:pt x="1958263" y="1786945"/>
                  </a:lnTo>
                  <a:lnTo>
                    <a:pt x="1689658" y="1538546"/>
                  </a:lnTo>
                  <a:lnTo>
                    <a:pt x="1689023" y="1539994"/>
                  </a:lnTo>
                  <a:lnTo>
                    <a:pt x="1691182" y="1542153"/>
                  </a:lnTo>
                  <a:lnTo>
                    <a:pt x="1688261" y="1544312"/>
                  </a:lnTo>
                  <a:lnTo>
                    <a:pt x="1691182" y="1547195"/>
                  </a:lnTo>
                  <a:lnTo>
                    <a:pt x="1689023" y="1549354"/>
                  </a:lnTo>
                  <a:lnTo>
                    <a:pt x="1690420" y="1550789"/>
                  </a:lnTo>
                  <a:lnTo>
                    <a:pt x="1689023" y="1552224"/>
                  </a:lnTo>
                  <a:lnTo>
                    <a:pt x="1691182" y="1553672"/>
                  </a:lnTo>
                  <a:lnTo>
                    <a:pt x="1686864" y="1558714"/>
                  </a:lnTo>
                  <a:lnTo>
                    <a:pt x="1933752" y="1786945"/>
                  </a:lnTo>
                </a:path>
                <a:path w="1958340" h="1789430">
                  <a:moveTo>
                    <a:pt x="480872" y="444164"/>
                  </a:moveTo>
                  <a:lnTo>
                    <a:pt x="482269" y="442005"/>
                  </a:lnTo>
                  <a:lnTo>
                    <a:pt x="488746" y="448482"/>
                  </a:lnTo>
                  <a:lnTo>
                    <a:pt x="491667" y="445612"/>
                  </a:lnTo>
                  <a:lnTo>
                    <a:pt x="495223" y="449206"/>
                  </a:lnTo>
                  <a:lnTo>
                    <a:pt x="495985" y="447771"/>
                  </a:lnTo>
                  <a:lnTo>
                    <a:pt x="502462" y="453524"/>
                  </a:lnTo>
                  <a:lnTo>
                    <a:pt x="504621" y="451365"/>
                  </a:lnTo>
                  <a:lnTo>
                    <a:pt x="508939" y="454959"/>
                  </a:lnTo>
                  <a:lnTo>
                    <a:pt x="511733" y="452089"/>
                  </a:lnTo>
                  <a:lnTo>
                    <a:pt x="516051" y="456407"/>
                  </a:lnTo>
                  <a:lnTo>
                    <a:pt x="517575" y="455695"/>
                  </a:lnTo>
                  <a:lnTo>
                    <a:pt x="24279" y="0"/>
                  </a:lnTo>
                </a:path>
                <a:path w="1958340" h="1789430">
                  <a:moveTo>
                    <a:pt x="0" y="0"/>
                  </a:moveTo>
                  <a:lnTo>
                    <a:pt x="480872" y="444164"/>
                  </a:lnTo>
                </a:path>
              </a:pathLst>
            </a:custGeom>
            <a:ln w="3175">
              <a:solidFill>
                <a:srgbClr val="FFFFFF"/>
              </a:solidFill>
            </a:ln>
          </p:spPr>
          <p:txBody>
            <a:bodyPr wrap="square" lIns="0" tIns="0" rIns="0" bIns="0" rtlCol="0"/>
            <a:lstStyle/>
            <a:p>
              <a:endParaRPr/>
            </a:p>
          </p:txBody>
        </p:sp>
        <p:sp>
          <p:nvSpPr>
            <p:cNvPr id="9" name="object 9"/>
            <p:cNvSpPr/>
            <p:nvPr/>
          </p:nvSpPr>
          <p:spPr>
            <a:xfrm>
              <a:off x="16432985" y="0"/>
              <a:ext cx="1855470" cy="1713864"/>
            </a:xfrm>
            <a:custGeom>
              <a:avLst/>
              <a:gdLst/>
              <a:ahLst/>
              <a:cxnLst/>
              <a:rect l="l" t="t" r="r" b="b"/>
              <a:pathLst>
                <a:path w="1855469" h="1713864">
                  <a:moveTo>
                    <a:pt x="26222" y="0"/>
                  </a:moveTo>
                  <a:lnTo>
                    <a:pt x="0" y="0"/>
                  </a:lnTo>
                  <a:lnTo>
                    <a:pt x="1855013" y="1713727"/>
                  </a:lnTo>
                  <a:lnTo>
                    <a:pt x="1855013" y="1689497"/>
                  </a:lnTo>
                  <a:lnTo>
                    <a:pt x="26222" y="0"/>
                  </a:lnTo>
                  <a:close/>
                </a:path>
              </a:pathLst>
            </a:custGeom>
            <a:solidFill>
              <a:srgbClr val="4C2A13">
                <a:alpha val="38819"/>
              </a:srgbClr>
            </a:solidFill>
          </p:spPr>
          <p:txBody>
            <a:bodyPr wrap="square" lIns="0" tIns="0" rIns="0" bIns="0" rtlCol="0"/>
            <a:lstStyle/>
            <a:p>
              <a:endParaRPr/>
            </a:p>
          </p:txBody>
        </p:sp>
        <p:sp>
          <p:nvSpPr>
            <p:cNvPr id="10" name="object 10"/>
            <p:cNvSpPr/>
            <p:nvPr/>
          </p:nvSpPr>
          <p:spPr>
            <a:xfrm>
              <a:off x="16432974" y="0"/>
              <a:ext cx="1855470" cy="1713864"/>
            </a:xfrm>
            <a:custGeom>
              <a:avLst/>
              <a:gdLst/>
              <a:ahLst/>
              <a:cxnLst/>
              <a:rect l="l" t="t" r="r" b="b"/>
              <a:pathLst>
                <a:path w="1855469" h="1713864">
                  <a:moveTo>
                    <a:pt x="1855026" y="1689500"/>
                  </a:moveTo>
                  <a:lnTo>
                    <a:pt x="26271" y="0"/>
                  </a:lnTo>
                </a:path>
                <a:path w="1855469" h="1713864">
                  <a:moveTo>
                    <a:pt x="0" y="0"/>
                  </a:moveTo>
                  <a:lnTo>
                    <a:pt x="1855026" y="1713734"/>
                  </a:lnTo>
                </a:path>
              </a:pathLst>
            </a:custGeom>
            <a:ln w="3175">
              <a:solidFill>
                <a:srgbClr val="FFFFFF"/>
              </a:solidFill>
            </a:ln>
          </p:spPr>
          <p:txBody>
            <a:bodyPr wrap="square" lIns="0" tIns="0" rIns="0" bIns="0" rtlCol="0"/>
            <a:lstStyle/>
            <a:p>
              <a:endParaRPr/>
            </a:p>
          </p:txBody>
        </p:sp>
        <p:sp>
          <p:nvSpPr>
            <p:cNvPr id="11" name="object 11"/>
            <p:cNvSpPr/>
            <p:nvPr/>
          </p:nvSpPr>
          <p:spPr>
            <a:xfrm>
              <a:off x="16945854" y="0"/>
              <a:ext cx="1342390" cy="1240155"/>
            </a:xfrm>
            <a:custGeom>
              <a:avLst/>
              <a:gdLst/>
              <a:ahLst/>
              <a:cxnLst/>
              <a:rect l="l" t="t" r="r" b="b"/>
              <a:pathLst>
                <a:path w="1342390" h="1240155">
                  <a:moveTo>
                    <a:pt x="24697" y="0"/>
                  </a:moveTo>
                  <a:lnTo>
                    <a:pt x="0" y="0"/>
                  </a:lnTo>
                  <a:lnTo>
                    <a:pt x="1342145" y="1239903"/>
                  </a:lnTo>
                  <a:lnTo>
                    <a:pt x="1342145" y="1217107"/>
                  </a:lnTo>
                  <a:lnTo>
                    <a:pt x="24697" y="0"/>
                  </a:lnTo>
                  <a:close/>
                </a:path>
              </a:pathLst>
            </a:custGeom>
            <a:solidFill>
              <a:srgbClr val="4C2A13">
                <a:alpha val="38819"/>
              </a:srgbClr>
            </a:solidFill>
          </p:spPr>
          <p:txBody>
            <a:bodyPr wrap="square" lIns="0" tIns="0" rIns="0" bIns="0" rtlCol="0"/>
            <a:lstStyle/>
            <a:p>
              <a:endParaRPr/>
            </a:p>
          </p:txBody>
        </p:sp>
        <p:sp>
          <p:nvSpPr>
            <p:cNvPr id="12" name="object 12"/>
            <p:cNvSpPr/>
            <p:nvPr/>
          </p:nvSpPr>
          <p:spPr>
            <a:xfrm>
              <a:off x="16945755" y="0"/>
              <a:ext cx="1342390" cy="1240155"/>
            </a:xfrm>
            <a:custGeom>
              <a:avLst/>
              <a:gdLst/>
              <a:ahLst/>
              <a:cxnLst/>
              <a:rect l="l" t="t" r="r" b="b"/>
              <a:pathLst>
                <a:path w="1342390" h="1240155">
                  <a:moveTo>
                    <a:pt x="1342245" y="1217107"/>
                  </a:moveTo>
                  <a:lnTo>
                    <a:pt x="24827" y="0"/>
                  </a:lnTo>
                </a:path>
                <a:path w="1342390" h="1240155">
                  <a:moveTo>
                    <a:pt x="0" y="0"/>
                  </a:moveTo>
                  <a:lnTo>
                    <a:pt x="1342245" y="1240020"/>
                  </a:lnTo>
                </a:path>
              </a:pathLst>
            </a:custGeom>
            <a:ln w="3175">
              <a:solidFill>
                <a:srgbClr val="FFFFFF"/>
              </a:solidFill>
            </a:ln>
          </p:spPr>
          <p:txBody>
            <a:bodyPr wrap="square" lIns="0" tIns="0" rIns="0" bIns="0" rtlCol="0"/>
            <a:lstStyle/>
            <a:p>
              <a:endParaRPr/>
            </a:p>
          </p:txBody>
        </p:sp>
        <p:sp>
          <p:nvSpPr>
            <p:cNvPr id="13" name="object 13"/>
            <p:cNvSpPr/>
            <p:nvPr/>
          </p:nvSpPr>
          <p:spPr>
            <a:xfrm>
              <a:off x="17460147" y="0"/>
              <a:ext cx="828040" cy="765175"/>
            </a:xfrm>
            <a:custGeom>
              <a:avLst/>
              <a:gdLst/>
              <a:ahLst/>
              <a:cxnLst/>
              <a:rect l="l" t="t" r="r" b="b"/>
              <a:pathLst>
                <a:path w="828040" h="765175">
                  <a:moveTo>
                    <a:pt x="26250" y="0"/>
                  </a:moveTo>
                  <a:lnTo>
                    <a:pt x="0" y="0"/>
                  </a:lnTo>
                  <a:lnTo>
                    <a:pt x="827851" y="764783"/>
                  </a:lnTo>
                  <a:lnTo>
                    <a:pt x="827851" y="740551"/>
                  </a:lnTo>
                  <a:lnTo>
                    <a:pt x="26250" y="0"/>
                  </a:lnTo>
                  <a:close/>
                </a:path>
              </a:pathLst>
            </a:custGeom>
            <a:solidFill>
              <a:srgbClr val="4C2A13">
                <a:alpha val="38819"/>
              </a:srgbClr>
            </a:solidFill>
          </p:spPr>
          <p:txBody>
            <a:bodyPr wrap="square" lIns="0" tIns="0" rIns="0" bIns="0" rtlCol="0"/>
            <a:lstStyle/>
            <a:p>
              <a:endParaRPr/>
            </a:p>
          </p:txBody>
        </p:sp>
        <p:sp>
          <p:nvSpPr>
            <p:cNvPr id="14" name="object 14"/>
            <p:cNvSpPr/>
            <p:nvPr/>
          </p:nvSpPr>
          <p:spPr>
            <a:xfrm>
              <a:off x="17460134" y="0"/>
              <a:ext cx="828040" cy="765175"/>
            </a:xfrm>
            <a:custGeom>
              <a:avLst/>
              <a:gdLst/>
              <a:ahLst/>
              <a:cxnLst/>
              <a:rect l="l" t="t" r="r" b="b"/>
              <a:pathLst>
                <a:path w="828040" h="765175">
                  <a:moveTo>
                    <a:pt x="827866" y="740565"/>
                  </a:moveTo>
                  <a:lnTo>
                    <a:pt x="26224" y="0"/>
                  </a:lnTo>
                </a:path>
                <a:path w="828040" h="765175">
                  <a:moveTo>
                    <a:pt x="0" y="0"/>
                  </a:moveTo>
                  <a:lnTo>
                    <a:pt x="827866" y="764793"/>
                  </a:lnTo>
                </a:path>
              </a:pathLst>
            </a:custGeom>
            <a:ln w="3175">
              <a:solidFill>
                <a:srgbClr val="FFFFFF"/>
              </a:solidFill>
            </a:ln>
          </p:spPr>
          <p:txBody>
            <a:bodyPr wrap="square" lIns="0" tIns="0" rIns="0" bIns="0" rtlCol="0"/>
            <a:lstStyle/>
            <a:p>
              <a:endParaRPr/>
            </a:p>
          </p:txBody>
        </p:sp>
        <p:sp>
          <p:nvSpPr>
            <p:cNvPr id="15" name="object 15"/>
            <p:cNvSpPr/>
            <p:nvPr/>
          </p:nvSpPr>
          <p:spPr>
            <a:xfrm>
              <a:off x="17972961" y="0"/>
              <a:ext cx="315595" cy="291465"/>
            </a:xfrm>
            <a:custGeom>
              <a:avLst/>
              <a:gdLst/>
              <a:ahLst/>
              <a:cxnLst/>
              <a:rect l="l" t="t" r="r" b="b"/>
              <a:pathLst>
                <a:path w="315594" h="291465">
                  <a:moveTo>
                    <a:pt x="24767" y="0"/>
                  </a:moveTo>
                  <a:lnTo>
                    <a:pt x="0" y="0"/>
                  </a:lnTo>
                  <a:lnTo>
                    <a:pt x="315038" y="291047"/>
                  </a:lnTo>
                  <a:lnTo>
                    <a:pt x="315038" y="268156"/>
                  </a:lnTo>
                  <a:lnTo>
                    <a:pt x="24767" y="0"/>
                  </a:lnTo>
                  <a:close/>
                </a:path>
              </a:pathLst>
            </a:custGeom>
            <a:solidFill>
              <a:srgbClr val="4C2A13">
                <a:alpha val="38819"/>
              </a:srgbClr>
            </a:solidFill>
          </p:spPr>
          <p:txBody>
            <a:bodyPr wrap="square" lIns="0" tIns="0" rIns="0" bIns="0" rtlCol="0"/>
            <a:lstStyle/>
            <a:p>
              <a:endParaRPr/>
            </a:p>
          </p:txBody>
        </p:sp>
        <p:sp>
          <p:nvSpPr>
            <p:cNvPr id="16" name="object 16"/>
            <p:cNvSpPr/>
            <p:nvPr/>
          </p:nvSpPr>
          <p:spPr>
            <a:xfrm>
              <a:off x="17972947" y="0"/>
              <a:ext cx="315595" cy="291465"/>
            </a:xfrm>
            <a:custGeom>
              <a:avLst/>
              <a:gdLst/>
              <a:ahLst/>
              <a:cxnLst/>
              <a:rect l="l" t="t" r="r" b="b"/>
              <a:pathLst>
                <a:path w="315594" h="291465">
                  <a:moveTo>
                    <a:pt x="315052" y="268169"/>
                  </a:moveTo>
                  <a:lnTo>
                    <a:pt x="24767" y="0"/>
                  </a:lnTo>
                </a:path>
                <a:path w="315594" h="291465">
                  <a:moveTo>
                    <a:pt x="0" y="0"/>
                  </a:moveTo>
                  <a:lnTo>
                    <a:pt x="315052" y="291060"/>
                  </a:lnTo>
                </a:path>
              </a:pathLst>
            </a:custGeom>
            <a:ln w="3175">
              <a:solidFill>
                <a:srgbClr val="FFFFFF"/>
              </a:solidFill>
            </a:ln>
          </p:spPr>
          <p:txBody>
            <a:bodyPr wrap="square" lIns="0" tIns="0" rIns="0" bIns="0" rtlCol="0"/>
            <a:lstStyle/>
            <a:p>
              <a:endParaRPr/>
            </a:p>
          </p:txBody>
        </p:sp>
      </p:grpSp>
      <p:pic>
        <p:nvPicPr>
          <p:cNvPr id="17" name="object 17"/>
          <p:cNvPicPr/>
          <p:nvPr/>
        </p:nvPicPr>
        <p:blipFill>
          <a:blip r:embed="rId3" cstate="print"/>
          <a:stretch>
            <a:fillRect/>
          </a:stretch>
        </p:blipFill>
        <p:spPr>
          <a:xfrm>
            <a:off x="13410693" y="8096506"/>
            <a:ext cx="4877306" cy="2190491"/>
          </a:xfrm>
          <a:prstGeom prst="rect">
            <a:avLst/>
          </a:prstGeom>
        </p:spPr>
      </p:pic>
      <p:pic>
        <p:nvPicPr>
          <p:cNvPr id="18" name="object 18"/>
          <p:cNvPicPr/>
          <p:nvPr/>
        </p:nvPicPr>
        <p:blipFill>
          <a:blip r:embed="rId4" cstate="print"/>
          <a:stretch>
            <a:fillRect/>
          </a:stretch>
        </p:blipFill>
        <p:spPr>
          <a:xfrm>
            <a:off x="0" y="0"/>
            <a:ext cx="4395559" cy="1956612"/>
          </a:xfrm>
          <a:prstGeom prst="rect">
            <a:avLst/>
          </a:prstGeom>
        </p:spPr>
      </p:pic>
      <p:sp>
        <p:nvSpPr>
          <p:cNvPr id="19" name="object 19"/>
          <p:cNvSpPr txBox="1">
            <a:spLocks noGrp="1"/>
          </p:cNvSpPr>
          <p:nvPr>
            <p:ph type="title"/>
          </p:nvPr>
        </p:nvSpPr>
        <p:spPr>
          <a:xfrm>
            <a:off x="2313622" y="536981"/>
            <a:ext cx="13673455" cy="882650"/>
          </a:xfrm>
          <a:prstGeom prst="rect">
            <a:avLst/>
          </a:prstGeom>
        </p:spPr>
        <p:txBody>
          <a:bodyPr vert="horz" wrap="square" lIns="0" tIns="15240" rIns="0" bIns="0" rtlCol="0">
            <a:spAutoFit/>
          </a:bodyPr>
          <a:lstStyle/>
          <a:p>
            <a:pPr marL="12700" algn="ctr">
              <a:lnSpc>
                <a:spcPct val="100000"/>
              </a:lnSpc>
              <a:spcBef>
                <a:spcPts val="120"/>
              </a:spcBef>
            </a:pPr>
            <a:r>
              <a:rPr lang="en-US" sz="5600" dirty="0">
                <a:latin typeface="Tahoma"/>
                <a:cs typeface="Tahoma"/>
              </a:rPr>
              <a:t>DATA COLLECTION</a:t>
            </a:r>
            <a:endParaRPr sz="5600" dirty="0">
              <a:latin typeface="Tahoma"/>
              <a:cs typeface="Tahoma"/>
            </a:endParaRPr>
          </a:p>
        </p:txBody>
      </p:sp>
      <p:sp>
        <p:nvSpPr>
          <p:cNvPr id="23" name="TextBox 22">
            <a:extLst>
              <a:ext uri="{FF2B5EF4-FFF2-40B4-BE49-F238E27FC236}">
                <a16:creationId xmlns:a16="http://schemas.microsoft.com/office/drawing/2014/main" id="{383A61D8-D9CE-B2D3-74DB-B32330D8BD1F}"/>
              </a:ext>
            </a:extLst>
          </p:cNvPr>
          <p:cNvSpPr txBox="1"/>
          <p:nvPr/>
        </p:nvSpPr>
        <p:spPr>
          <a:xfrm>
            <a:off x="3088091" y="1928170"/>
            <a:ext cx="12124515" cy="6955750"/>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Source of Data Collection</a:t>
            </a:r>
          </a:p>
          <a:p>
            <a:pPr marL="914400" lvl="1"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 have collected data from the official website of Yahoo finance .</a:t>
            </a:r>
          </a:p>
          <a:p>
            <a:pPr marL="914400" lvl="1" indent="-45720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Data Points -: </a:t>
            </a:r>
            <a:r>
              <a:rPr lang="en-US" sz="2800" dirty="0">
                <a:latin typeface="Times New Roman" panose="02020603050405020304" pitchFamily="18" charset="0"/>
                <a:cs typeface="Times New Roman" panose="02020603050405020304" pitchFamily="18" charset="0"/>
              </a:rPr>
              <a:t>Opening and closing prices, high and low prices, trading volumes.</a:t>
            </a:r>
          </a:p>
          <a:p>
            <a:pPr marL="457200" indent="-457200">
              <a:lnSpc>
                <a:spcPct val="150000"/>
              </a:lnSpc>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We have downloaded csv file of Tata Consultancy Services (TCS) from 16-01-2004 to 16-04-2024.</a:t>
            </a:r>
          </a:p>
          <a:p>
            <a:pPr marL="457200" indent="-457200">
              <a:lnSpc>
                <a:spcPct val="150000"/>
              </a:lnSpc>
              <a:buFont typeface="Wingdings" panose="05000000000000000000" pitchFamily="2" charset="2"/>
              <a:buChar char="Ø"/>
            </a:pPr>
            <a:r>
              <a:rPr lang="en-US" sz="2800" dirty="0">
                <a:effectLst/>
                <a:latin typeface="Times New Roman" panose="02020603050405020304" pitchFamily="18" charset="0"/>
                <a:ea typeface="Calibri" panose="020F0502020204030204" pitchFamily="34" charset="0"/>
              </a:rPr>
              <a:t>The TCS file contain total 5018 data fields</a:t>
            </a:r>
            <a:r>
              <a:rPr lang="en-US" sz="2800" dirty="0">
                <a:latin typeface="Times New Roman" panose="02020603050405020304" pitchFamily="18" charset="0"/>
                <a:ea typeface="Calibri" panose="020F0502020204030204" pitchFamily="34" charset="0"/>
                <a:cs typeface="Times New Roman" panose="02020603050405020304" pitchFamily="18" charset="0"/>
              </a:rPr>
              <a:t> and t</a:t>
            </a:r>
            <a:r>
              <a:rPr lang="en-US" sz="2800" dirty="0">
                <a:effectLst/>
                <a:latin typeface="Times New Roman" panose="02020603050405020304" pitchFamily="18" charset="0"/>
                <a:ea typeface="Calibri" panose="020F0502020204030204" pitchFamily="34" charset="0"/>
              </a:rPr>
              <a:t>hese data fields are divided into 80 : 20 ratio in which 80% of data is used as training data and 20% is used as testing data.</a:t>
            </a:r>
            <a:endParaRPr lang="en-US" sz="2800" dirty="0">
              <a:latin typeface="Times New Roman" panose="02020603050405020304" pitchFamily="18" charset="0"/>
              <a:cs typeface="Times New Roman" panose="02020603050405020304" pitchFamily="18" charset="0"/>
            </a:endParaRPr>
          </a:p>
          <a:p>
            <a:pPr marL="914400" lvl="1" indent="-457200">
              <a:buFont typeface="Wingdings" panose="05000000000000000000" pitchFamily="2" charset="2"/>
              <a:buChar char="Ø"/>
            </a:pPr>
            <a:endParaRPr lang="en-US" sz="2800" b="1" dirty="0"/>
          </a:p>
          <a:p>
            <a:pPr lvl="1"/>
            <a:endParaRPr lang="en-US" sz="2800" b="1" dirty="0"/>
          </a:p>
        </p:txBody>
      </p:sp>
      <p:pic>
        <p:nvPicPr>
          <p:cNvPr id="25" name="Picture 24">
            <a:extLst>
              <a:ext uri="{FF2B5EF4-FFF2-40B4-BE49-F238E27FC236}">
                <a16:creationId xmlns:a16="http://schemas.microsoft.com/office/drawing/2014/main" id="{FC0CD5B5-EDB0-8364-D07F-AC36EE0A988C}"/>
              </a:ext>
            </a:extLst>
          </p:cNvPr>
          <p:cNvPicPr>
            <a:picLocks noChangeAspect="1"/>
          </p:cNvPicPr>
          <p:nvPr/>
        </p:nvPicPr>
        <p:blipFill>
          <a:blip r:embed="rId5"/>
          <a:stretch>
            <a:fillRect/>
          </a:stretch>
        </p:blipFill>
        <p:spPr>
          <a:xfrm>
            <a:off x="5077077" y="8563210"/>
            <a:ext cx="8146542" cy="8573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a:p>
        </p:txBody>
      </p:sp>
      <p:grpSp>
        <p:nvGrpSpPr>
          <p:cNvPr id="3" name="object 3"/>
          <p:cNvGrpSpPr/>
          <p:nvPr/>
        </p:nvGrpSpPr>
        <p:grpSpPr>
          <a:xfrm>
            <a:off x="12014628" y="7907477"/>
            <a:ext cx="6273800" cy="2379980"/>
            <a:chOff x="12014628" y="7907477"/>
            <a:chExt cx="6273800" cy="2379980"/>
          </a:xfrm>
        </p:grpSpPr>
        <p:sp>
          <p:nvSpPr>
            <p:cNvPr id="4" name="object 4"/>
            <p:cNvSpPr/>
            <p:nvPr/>
          </p:nvSpPr>
          <p:spPr>
            <a:xfrm>
              <a:off x="12014628" y="7907477"/>
              <a:ext cx="6273800" cy="2379980"/>
            </a:xfrm>
            <a:custGeom>
              <a:avLst/>
              <a:gdLst/>
              <a:ahLst/>
              <a:cxnLst/>
              <a:rect l="l" t="t" r="r" b="b"/>
              <a:pathLst>
                <a:path w="6273800" h="2379979">
                  <a:moveTo>
                    <a:pt x="607663" y="2199440"/>
                  </a:moveTo>
                  <a:lnTo>
                    <a:pt x="560162" y="2202029"/>
                  </a:lnTo>
                  <a:lnTo>
                    <a:pt x="381600" y="2335225"/>
                  </a:lnTo>
                  <a:lnTo>
                    <a:pt x="280075" y="2341519"/>
                  </a:lnTo>
                  <a:lnTo>
                    <a:pt x="24489" y="2353947"/>
                  </a:lnTo>
                  <a:lnTo>
                    <a:pt x="0" y="2379521"/>
                  </a:lnTo>
                  <a:lnTo>
                    <a:pt x="6273370" y="2379521"/>
                  </a:lnTo>
                  <a:lnTo>
                    <a:pt x="6273370" y="2211385"/>
                  </a:lnTo>
                  <a:lnTo>
                    <a:pt x="736552" y="2211385"/>
                  </a:lnTo>
                  <a:lnTo>
                    <a:pt x="696731" y="2204253"/>
                  </a:lnTo>
                  <a:lnTo>
                    <a:pt x="653477" y="2200227"/>
                  </a:lnTo>
                  <a:lnTo>
                    <a:pt x="607663" y="2199440"/>
                  </a:lnTo>
                  <a:close/>
                </a:path>
                <a:path w="6273800" h="2379979">
                  <a:moveTo>
                    <a:pt x="1005157" y="2061629"/>
                  </a:moveTo>
                  <a:lnTo>
                    <a:pt x="967026" y="2067567"/>
                  </a:lnTo>
                  <a:lnTo>
                    <a:pt x="929465" y="2078908"/>
                  </a:lnTo>
                  <a:lnTo>
                    <a:pt x="886189" y="2098491"/>
                  </a:lnTo>
                  <a:lnTo>
                    <a:pt x="844772" y="2123259"/>
                  </a:lnTo>
                  <a:lnTo>
                    <a:pt x="805701" y="2151482"/>
                  </a:lnTo>
                  <a:lnTo>
                    <a:pt x="769466" y="2181433"/>
                  </a:lnTo>
                  <a:lnTo>
                    <a:pt x="736552" y="2211385"/>
                  </a:lnTo>
                  <a:lnTo>
                    <a:pt x="6273370" y="2211385"/>
                  </a:lnTo>
                  <a:lnTo>
                    <a:pt x="6273370" y="2089347"/>
                  </a:lnTo>
                  <a:lnTo>
                    <a:pt x="1176639" y="2089347"/>
                  </a:lnTo>
                  <a:lnTo>
                    <a:pt x="1138567" y="2088537"/>
                  </a:lnTo>
                  <a:lnTo>
                    <a:pt x="1097232" y="2079628"/>
                  </a:lnTo>
                  <a:lnTo>
                    <a:pt x="1076166" y="2073272"/>
                  </a:lnTo>
                  <a:lnTo>
                    <a:pt x="1054433" y="2067119"/>
                  </a:lnTo>
                  <a:lnTo>
                    <a:pt x="1031081" y="2062721"/>
                  </a:lnTo>
                  <a:lnTo>
                    <a:pt x="1005157" y="2061629"/>
                  </a:lnTo>
                  <a:close/>
                </a:path>
                <a:path w="6273800" h="2379979">
                  <a:moveTo>
                    <a:pt x="1433036" y="2004568"/>
                  </a:moveTo>
                  <a:lnTo>
                    <a:pt x="1363678" y="2021307"/>
                  </a:lnTo>
                  <a:lnTo>
                    <a:pt x="1318298" y="2040241"/>
                  </a:lnTo>
                  <a:lnTo>
                    <a:pt x="1275017" y="2060460"/>
                  </a:lnTo>
                  <a:lnTo>
                    <a:pt x="1260775" y="2066973"/>
                  </a:lnTo>
                  <a:lnTo>
                    <a:pt x="1246330" y="2073148"/>
                  </a:lnTo>
                  <a:lnTo>
                    <a:pt x="1212283" y="2083678"/>
                  </a:lnTo>
                  <a:lnTo>
                    <a:pt x="1176639" y="2089347"/>
                  </a:lnTo>
                  <a:lnTo>
                    <a:pt x="6273370" y="2089347"/>
                  </a:lnTo>
                  <a:lnTo>
                    <a:pt x="6273370" y="2014827"/>
                  </a:lnTo>
                  <a:lnTo>
                    <a:pt x="1510490" y="2014827"/>
                  </a:lnTo>
                  <a:lnTo>
                    <a:pt x="1470460" y="2005513"/>
                  </a:lnTo>
                  <a:lnTo>
                    <a:pt x="1433036" y="2004568"/>
                  </a:lnTo>
                  <a:close/>
                </a:path>
                <a:path w="6273800" h="2379979">
                  <a:moveTo>
                    <a:pt x="6273370" y="0"/>
                  </a:moveTo>
                  <a:lnTo>
                    <a:pt x="6263812" y="1115"/>
                  </a:lnTo>
                  <a:lnTo>
                    <a:pt x="6172470" y="10674"/>
                  </a:lnTo>
                  <a:lnTo>
                    <a:pt x="6160215" y="12522"/>
                  </a:lnTo>
                  <a:lnTo>
                    <a:pt x="6093286" y="37719"/>
                  </a:lnTo>
                  <a:lnTo>
                    <a:pt x="6002237" y="73125"/>
                  </a:lnTo>
                  <a:lnTo>
                    <a:pt x="5921221" y="107088"/>
                  </a:lnTo>
                  <a:lnTo>
                    <a:pt x="5849576" y="139530"/>
                  </a:lnTo>
                  <a:lnTo>
                    <a:pt x="5786645" y="170374"/>
                  </a:lnTo>
                  <a:lnTo>
                    <a:pt x="5731766" y="199542"/>
                  </a:lnTo>
                  <a:lnTo>
                    <a:pt x="5684282" y="226959"/>
                  </a:lnTo>
                  <a:lnTo>
                    <a:pt x="5643531" y="252546"/>
                  </a:lnTo>
                  <a:lnTo>
                    <a:pt x="5608855" y="276226"/>
                  </a:lnTo>
                  <a:lnTo>
                    <a:pt x="5555089" y="317559"/>
                  </a:lnTo>
                  <a:lnTo>
                    <a:pt x="5517707" y="350340"/>
                  </a:lnTo>
                  <a:lnTo>
                    <a:pt x="5503511" y="363330"/>
                  </a:lnTo>
                  <a:lnTo>
                    <a:pt x="5491433" y="373952"/>
                  </a:lnTo>
                  <a:lnTo>
                    <a:pt x="5398103" y="438128"/>
                  </a:lnTo>
                  <a:lnTo>
                    <a:pt x="5354648" y="470853"/>
                  </a:lnTo>
                  <a:lnTo>
                    <a:pt x="5317824" y="504990"/>
                  </a:lnTo>
                  <a:lnTo>
                    <a:pt x="5290144" y="585265"/>
                  </a:lnTo>
                  <a:lnTo>
                    <a:pt x="5281485" y="637239"/>
                  </a:lnTo>
                  <a:lnTo>
                    <a:pt x="5271705" y="684061"/>
                  </a:lnTo>
                  <a:lnTo>
                    <a:pt x="5257372" y="715950"/>
                  </a:lnTo>
                  <a:lnTo>
                    <a:pt x="5233773" y="752660"/>
                  </a:lnTo>
                  <a:lnTo>
                    <a:pt x="5217970" y="788351"/>
                  </a:lnTo>
                  <a:lnTo>
                    <a:pt x="5208221" y="823026"/>
                  </a:lnTo>
                  <a:lnTo>
                    <a:pt x="5202786" y="856691"/>
                  </a:lnTo>
                  <a:lnTo>
                    <a:pt x="5199925" y="889348"/>
                  </a:lnTo>
                  <a:lnTo>
                    <a:pt x="5197896" y="921003"/>
                  </a:lnTo>
                  <a:lnTo>
                    <a:pt x="5194959" y="951658"/>
                  </a:lnTo>
                  <a:lnTo>
                    <a:pt x="5179396" y="1009987"/>
                  </a:lnTo>
                  <a:lnTo>
                    <a:pt x="5139310" y="1064368"/>
                  </a:lnTo>
                  <a:lnTo>
                    <a:pt x="5105719" y="1090087"/>
                  </a:lnTo>
                  <a:lnTo>
                    <a:pt x="5060776" y="1114831"/>
                  </a:lnTo>
                  <a:lnTo>
                    <a:pt x="4964745" y="1143414"/>
                  </a:lnTo>
                  <a:lnTo>
                    <a:pt x="4867813" y="1171029"/>
                  </a:lnTo>
                  <a:lnTo>
                    <a:pt x="4819603" y="1183955"/>
                  </a:lnTo>
                  <a:lnTo>
                    <a:pt x="4802162" y="1222913"/>
                  </a:lnTo>
                  <a:lnTo>
                    <a:pt x="4772755" y="1261804"/>
                  </a:lnTo>
                  <a:lnTo>
                    <a:pt x="4733467" y="1298670"/>
                  </a:lnTo>
                  <a:lnTo>
                    <a:pt x="4686380" y="1331553"/>
                  </a:lnTo>
                  <a:lnTo>
                    <a:pt x="4632579" y="1363054"/>
                  </a:lnTo>
                  <a:lnTo>
                    <a:pt x="4607423" y="1378737"/>
                  </a:lnTo>
                  <a:lnTo>
                    <a:pt x="4586304" y="1395634"/>
                  </a:lnTo>
                  <a:lnTo>
                    <a:pt x="4554032" y="1421875"/>
                  </a:lnTo>
                  <a:lnTo>
                    <a:pt x="4514214" y="1441931"/>
                  </a:lnTo>
                  <a:lnTo>
                    <a:pt x="4472104" y="1459809"/>
                  </a:lnTo>
                  <a:lnTo>
                    <a:pt x="4432957" y="1479520"/>
                  </a:lnTo>
                  <a:lnTo>
                    <a:pt x="4402027" y="1505071"/>
                  </a:lnTo>
                  <a:lnTo>
                    <a:pt x="4397056" y="1509391"/>
                  </a:lnTo>
                  <a:lnTo>
                    <a:pt x="4389882" y="1513711"/>
                  </a:lnTo>
                  <a:lnTo>
                    <a:pt x="4327937" y="1535577"/>
                  </a:lnTo>
                  <a:lnTo>
                    <a:pt x="4275777" y="1548642"/>
                  </a:lnTo>
                  <a:lnTo>
                    <a:pt x="4217288" y="1561320"/>
                  </a:lnTo>
                  <a:lnTo>
                    <a:pt x="4045137" y="1594745"/>
                  </a:lnTo>
                  <a:lnTo>
                    <a:pt x="4002620" y="1603592"/>
                  </a:lnTo>
                  <a:lnTo>
                    <a:pt x="3974418" y="1610912"/>
                  </a:lnTo>
                  <a:lnTo>
                    <a:pt x="3938414" y="1621781"/>
                  </a:lnTo>
                  <a:lnTo>
                    <a:pt x="3900530" y="1632145"/>
                  </a:lnTo>
                  <a:lnTo>
                    <a:pt x="3860851" y="1642024"/>
                  </a:lnTo>
                  <a:lnTo>
                    <a:pt x="3819463" y="1651441"/>
                  </a:lnTo>
                  <a:lnTo>
                    <a:pt x="3776452" y="1660418"/>
                  </a:lnTo>
                  <a:lnTo>
                    <a:pt x="3731902" y="1668974"/>
                  </a:lnTo>
                  <a:lnTo>
                    <a:pt x="3685900" y="1677133"/>
                  </a:lnTo>
                  <a:lnTo>
                    <a:pt x="3638530" y="1684915"/>
                  </a:lnTo>
                  <a:lnTo>
                    <a:pt x="3589879" y="1692341"/>
                  </a:lnTo>
                  <a:lnTo>
                    <a:pt x="3540031" y="1699434"/>
                  </a:lnTo>
                  <a:lnTo>
                    <a:pt x="3437088" y="1712704"/>
                  </a:lnTo>
                  <a:lnTo>
                    <a:pt x="3330385" y="1724896"/>
                  </a:lnTo>
                  <a:lnTo>
                    <a:pt x="3164775" y="1741538"/>
                  </a:lnTo>
                  <a:lnTo>
                    <a:pt x="2368202" y="1809241"/>
                  </a:lnTo>
                  <a:lnTo>
                    <a:pt x="2154967" y="1830973"/>
                  </a:lnTo>
                  <a:lnTo>
                    <a:pt x="2054160" y="1843095"/>
                  </a:lnTo>
                  <a:lnTo>
                    <a:pt x="1958139" y="1856282"/>
                  </a:lnTo>
                  <a:lnTo>
                    <a:pt x="1912137" y="1863329"/>
                  </a:lnTo>
                  <a:lnTo>
                    <a:pt x="1867587" y="1870707"/>
                  </a:lnTo>
                  <a:lnTo>
                    <a:pt x="1824576" y="1878437"/>
                  </a:lnTo>
                  <a:lnTo>
                    <a:pt x="1783188" y="1886541"/>
                  </a:lnTo>
                  <a:lnTo>
                    <a:pt x="1743509" y="1895039"/>
                  </a:lnTo>
                  <a:lnTo>
                    <a:pt x="1705625" y="1903954"/>
                  </a:lnTo>
                  <a:lnTo>
                    <a:pt x="1629809" y="1939093"/>
                  </a:lnTo>
                  <a:lnTo>
                    <a:pt x="1550374" y="1989044"/>
                  </a:lnTo>
                  <a:lnTo>
                    <a:pt x="1510490" y="2014827"/>
                  </a:lnTo>
                  <a:lnTo>
                    <a:pt x="6273370" y="2014827"/>
                  </a:lnTo>
                  <a:lnTo>
                    <a:pt x="6273370" y="0"/>
                  </a:lnTo>
                  <a:close/>
                </a:path>
              </a:pathLst>
            </a:custGeom>
            <a:solidFill>
              <a:srgbClr val="FFFFFF"/>
            </a:solidFill>
          </p:spPr>
          <p:txBody>
            <a:bodyPr wrap="square" lIns="0" tIns="0" rIns="0" bIns="0" rtlCol="0"/>
            <a:lstStyle/>
            <a:p>
              <a:endParaRPr/>
            </a:p>
          </p:txBody>
        </p:sp>
        <p:sp>
          <p:nvSpPr>
            <p:cNvPr id="5" name="object 5"/>
            <p:cNvSpPr/>
            <p:nvPr/>
          </p:nvSpPr>
          <p:spPr>
            <a:xfrm>
              <a:off x="12422150" y="7924798"/>
              <a:ext cx="5866130" cy="2362200"/>
            </a:xfrm>
            <a:custGeom>
              <a:avLst/>
              <a:gdLst/>
              <a:ahLst/>
              <a:cxnLst/>
              <a:rect l="l" t="t" r="r" b="b"/>
              <a:pathLst>
                <a:path w="5866130" h="2362200">
                  <a:moveTo>
                    <a:pt x="643759" y="1993900"/>
                  </a:moveTo>
                  <a:lnTo>
                    <a:pt x="515636" y="1993900"/>
                  </a:lnTo>
                  <a:lnTo>
                    <a:pt x="497560" y="2006600"/>
                  </a:lnTo>
                  <a:lnTo>
                    <a:pt x="453624" y="2019300"/>
                  </a:lnTo>
                  <a:lnTo>
                    <a:pt x="411980" y="2044700"/>
                  </a:lnTo>
                  <a:lnTo>
                    <a:pt x="373001" y="2070100"/>
                  </a:lnTo>
                  <a:lnTo>
                    <a:pt x="337056" y="2108200"/>
                  </a:lnTo>
                  <a:lnTo>
                    <a:pt x="304520" y="2133600"/>
                  </a:lnTo>
                  <a:lnTo>
                    <a:pt x="283692" y="2133600"/>
                  </a:lnTo>
                  <a:lnTo>
                    <a:pt x="272097" y="2146300"/>
                  </a:lnTo>
                  <a:lnTo>
                    <a:pt x="261721" y="2146300"/>
                  </a:lnTo>
                  <a:lnTo>
                    <a:pt x="251888" y="2159000"/>
                  </a:lnTo>
                  <a:lnTo>
                    <a:pt x="241922" y="2184400"/>
                  </a:lnTo>
                  <a:lnTo>
                    <a:pt x="233273" y="2184400"/>
                  </a:lnTo>
                  <a:lnTo>
                    <a:pt x="224255" y="2197100"/>
                  </a:lnTo>
                  <a:lnTo>
                    <a:pt x="215098" y="2209800"/>
                  </a:lnTo>
                  <a:lnTo>
                    <a:pt x="205129" y="2209800"/>
                  </a:lnTo>
                  <a:lnTo>
                    <a:pt x="193675" y="2222500"/>
                  </a:lnTo>
                  <a:lnTo>
                    <a:pt x="176403" y="2222500"/>
                  </a:lnTo>
                  <a:lnTo>
                    <a:pt x="0" y="2362200"/>
                  </a:lnTo>
                  <a:lnTo>
                    <a:pt x="602495" y="2362200"/>
                  </a:lnTo>
                  <a:lnTo>
                    <a:pt x="1576108" y="2006600"/>
                  </a:lnTo>
                  <a:lnTo>
                    <a:pt x="664565" y="2006600"/>
                  </a:lnTo>
                  <a:lnTo>
                    <a:pt x="643759" y="1993900"/>
                  </a:lnTo>
                  <a:close/>
                </a:path>
                <a:path w="5866130" h="2362200">
                  <a:moveTo>
                    <a:pt x="2389345" y="1790700"/>
                  </a:moveTo>
                  <a:lnTo>
                    <a:pt x="2228316" y="1790700"/>
                  </a:lnTo>
                  <a:lnTo>
                    <a:pt x="1894651" y="1917700"/>
                  </a:lnTo>
                  <a:lnTo>
                    <a:pt x="675737" y="2362200"/>
                  </a:lnTo>
                  <a:lnTo>
                    <a:pt x="2234055" y="2362200"/>
                  </a:lnTo>
                  <a:lnTo>
                    <a:pt x="3181578" y="2019300"/>
                  </a:lnTo>
                  <a:lnTo>
                    <a:pt x="3743413" y="1803400"/>
                  </a:lnTo>
                  <a:lnTo>
                    <a:pt x="2560611" y="1803400"/>
                  </a:lnTo>
                  <a:lnTo>
                    <a:pt x="2389345" y="1790700"/>
                  </a:lnTo>
                  <a:close/>
                </a:path>
                <a:path w="5866130" h="2362200">
                  <a:moveTo>
                    <a:pt x="5865849" y="1028700"/>
                  </a:moveTo>
                  <a:lnTo>
                    <a:pt x="3189579" y="2032000"/>
                  </a:lnTo>
                  <a:lnTo>
                    <a:pt x="2903280" y="2146300"/>
                  </a:lnTo>
                  <a:lnTo>
                    <a:pt x="2299914" y="2362200"/>
                  </a:lnTo>
                  <a:lnTo>
                    <a:pt x="3854438" y="2362200"/>
                  </a:lnTo>
                  <a:lnTo>
                    <a:pt x="4146358" y="2260600"/>
                  </a:lnTo>
                  <a:lnTo>
                    <a:pt x="5483715" y="1752600"/>
                  </a:lnTo>
                  <a:lnTo>
                    <a:pt x="5865849" y="1612900"/>
                  </a:lnTo>
                  <a:lnTo>
                    <a:pt x="5865849" y="1028700"/>
                  </a:lnTo>
                  <a:close/>
                </a:path>
                <a:path w="5866130" h="2362200">
                  <a:moveTo>
                    <a:pt x="5865849" y="1638300"/>
                  </a:moveTo>
                  <a:lnTo>
                    <a:pt x="3920326" y="2362200"/>
                  </a:lnTo>
                  <a:lnTo>
                    <a:pt x="5466763" y="2362200"/>
                  </a:lnTo>
                  <a:lnTo>
                    <a:pt x="5865849" y="2222500"/>
                  </a:lnTo>
                  <a:lnTo>
                    <a:pt x="5865849" y="1638300"/>
                  </a:lnTo>
                  <a:close/>
                </a:path>
                <a:path w="5866130" h="2362200">
                  <a:moveTo>
                    <a:pt x="5865849" y="2247900"/>
                  </a:moveTo>
                  <a:lnTo>
                    <a:pt x="5533453" y="2362200"/>
                  </a:lnTo>
                  <a:lnTo>
                    <a:pt x="5865849" y="2362200"/>
                  </a:lnTo>
                  <a:lnTo>
                    <a:pt x="5865849" y="2247900"/>
                  </a:lnTo>
                  <a:close/>
                </a:path>
                <a:path w="5866130" h="2362200">
                  <a:moveTo>
                    <a:pt x="2167229" y="1790700"/>
                  </a:moveTo>
                  <a:lnTo>
                    <a:pt x="1486930" y="1790700"/>
                  </a:lnTo>
                  <a:lnTo>
                    <a:pt x="1439839" y="1803400"/>
                  </a:lnTo>
                  <a:lnTo>
                    <a:pt x="1394816" y="1803400"/>
                  </a:lnTo>
                  <a:lnTo>
                    <a:pt x="1351977" y="1816100"/>
                  </a:lnTo>
                  <a:lnTo>
                    <a:pt x="1311436" y="1816100"/>
                  </a:lnTo>
                  <a:lnTo>
                    <a:pt x="1273310" y="1828800"/>
                  </a:lnTo>
                  <a:lnTo>
                    <a:pt x="1237716" y="1828800"/>
                  </a:lnTo>
                  <a:lnTo>
                    <a:pt x="1197243" y="1854200"/>
                  </a:lnTo>
                  <a:lnTo>
                    <a:pt x="1118201" y="1905000"/>
                  </a:lnTo>
                  <a:lnTo>
                    <a:pt x="1078585" y="1943100"/>
                  </a:lnTo>
                  <a:lnTo>
                    <a:pt x="917164" y="1943100"/>
                  </a:lnTo>
                  <a:lnTo>
                    <a:pt x="901992" y="1955800"/>
                  </a:lnTo>
                  <a:lnTo>
                    <a:pt x="886533" y="1955800"/>
                  </a:lnTo>
                  <a:lnTo>
                    <a:pt x="857498" y="1981200"/>
                  </a:lnTo>
                  <a:lnTo>
                    <a:pt x="842587" y="1981200"/>
                  </a:lnTo>
                  <a:lnTo>
                    <a:pt x="826867" y="1993900"/>
                  </a:lnTo>
                  <a:lnTo>
                    <a:pt x="810742" y="1993900"/>
                  </a:lnTo>
                  <a:lnTo>
                    <a:pt x="778151" y="2006600"/>
                  </a:lnTo>
                  <a:lnTo>
                    <a:pt x="1576108" y="2006600"/>
                  </a:lnTo>
                  <a:lnTo>
                    <a:pt x="2167229" y="1790700"/>
                  </a:lnTo>
                  <a:close/>
                </a:path>
                <a:path w="5866130" h="2362200">
                  <a:moveTo>
                    <a:pt x="598718" y="1981200"/>
                  </a:moveTo>
                  <a:lnTo>
                    <a:pt x="553406" y="1981200"/>
                  </a:lnTo>
                  <a:lnTo>
                    <a:pt x="534247" y="1993900"/>
                  </a:lnTo>
                  <a:lnTo>
                    <a:pt x="622036" y="1993900"/>
                  </a:lnTo>
                  <a:lnTo>
                    <a:pt x="598718" y="1981200"/>
                  </a:lnTo>
                  <a:close/>
                </a:path>
                <a:path w="5866130" h="2362200">
                  <a:moveTo>
                    <a:pt x="1038499" y="1930400"/>
                  </a:moveTo>
                  <a:lnTo>
                    <a:pt x="965660" y="1930400"/>
                  </a:lnTo>
                  <a:lnTo>
                    <a:pt x="931646" y="1943100"/>
                  </a:lnTo>
                  <a:lnTo>
                    <a:pt x="1078585" y="1943100"/>
                  </a:lnTo>
                  <a:lnTo>
                    <a:pt x="1038499" y="1930400"/>
                  </a:lnTo>
                  <a:close/>
                </a:path>
                <a:path w="5866130" h="2362200">
                  <a:moveTo>
                    <a:pt x="5865849" y="419100"/>
                  </a:moveTo>
                  <a:lnTo>
                    <a:pt x="5370916" y="609600"/>
                  </a:lnTo>
                  <a:lnTo>
                    <a:pt x="5226694" y="660400"/>
                  </a:lnTo>
                  <a:lnTo>
                    <a:pt x="4939649" y="773943"/>
                  </a:lnTo>
                  <a:lnTo>
                    <a:pt x="4929084" y="825500"/>
                  </a:lnTo>
                  <a:lnTo>
                    <a:pt x="4916353" y="876300"/>
                  </a:lnTo>
                  <a:lnTo>
                    <a:pt x="4900870" y="927100"/>
                  </a:lnTo>
                  <a:lnTo>
                    <a:pt x="4882179" y="977900"/>
                  </a:lnTo>
                  <a:lnTo>
                    <a:pt x="4859824" y="1028700"/>
                  </a:lnTo>
                  <a:lnTo>
                    <a:pt x="4833347" y="1079500"/>
                  </a:lnTo>
                  <a:lnTo>
                    <a:pt x="4802294" y="1117600"/>
                  </a:lnTo>
                  <a:lnTo>
                    <a:pt x="4766206" y="1155700"/>
                  </a:lnTo>
                  <a:lnTo>
                    <a:pt x="4724628" y="1181100"/>
                  </a:lnTo>
                  <a:lnTo>
                    <a:pt x="4481169" y="1244600"/>
                  </a:lnTo>
                  <a:lnTo>
                    <a:pt x="4463701" y="1282700"/>
                  </a:lnTo>
                  <a:lnTo>
                    <a:pt x="4434767" y="1333500"/>
                  </a:lnTo>
                  <a:lnTo>
                    <a:pt x="4395569" y="1358900"/>
                  </a:lnTo>
                  <a:lnTo>
                    <a:pt x="4347311" y="1397000"/>
                  </a:lnTo>
                  <a:lnTo>
                    <a:pt x="4294971" y="1422400"/>
                  </a:lnTo>
                  <a:lnTo>
                    <a:pt x="4270605" y="1447800"/>
                  </a:lnTo>
                  <a:lnTo>
                    <a:pt x="4250156" y="1460500"/>
                  </a:lnTo>
                  <a:lnTo>
                    <a:pt x="4227899" y="1498600"/>
                  </a:lnTo>
                  <a:lnTo>
                    <a:pt x="4223550" y="1536700"/>
                  </a:lnTo>
                  <a:lnTo>
                    <a:pt x="4220438" y="1574800"/>
                  </a:lnTo>
                  <a:lnTo>
                    <a:pt x="4201896" y="1612900"/>
                  </a:lnTo>
                  <a:lnTo>
                    <a:pt x="4192752" y="1612900"/>
                  </a:lnTo>
                  <a:lnTo>
                    <a:pt x="4178465" y="1625600"/>
                  </a:lnTo>
                  <a:lnTo>
                    <a:pt x="4159319" y="1638300"/>
                  </a:lnTo>
                  <a:lnTo>
                    <a:pt x="4135602" y="1638300"/>
                  </a:lnTo>
                  <a:lnTo>
                    <a:pt x="4087726" y="1663700"/>
                  </a:lnTo>
                  <a:lnTo>
                    <a:pt x="3922294" y="1701800"/>
                  </a:lnTo>
                  <a:lnTo>
                    <a:pt x="3872738" y="1714500"/>
                  </a:lnTo>
                  <a:lnTo>
                    <a:pt x="3832404" y="1727200"/>
                  </a:lnTo>
                  <a:lnTo>
                    <a:pt x="3805148" y="1739900"/>
                  </a:lnTo>
                  <a:lnTo>
                    <a:pt x="3773978" y="1752600"/>
                  </a:lnTo>
                  <a:lnTo>
                    <a:pt x="3740872" y="1752600"/>
                  </a:lnTo>
                  <a:lnTo>
                    <a:pt x="3705906" y="1765300"/>
                  </a:lnTo>
                  <a:lnTo>
                    <a:pt x="3669154" y="1778000"/>
                  </a:lnTo>
                  <a:lnTo>
                    <a:pt x="3630692" y="1778000"/>
                  </a:lnTo>
                  <a:lnTo>
                    <a:pt x="3590594" y="1790700"/>
                  </a:lnTo>
                  <a:lnTo>
                    <a:pt x="3505791" y="1790700"/>
                  </a:lnTo>
                  <a:lnTo>
                    <a:pt x="3461236" y="1803400"/>
                  </a:lnTo>
                  <a:lnTo>
                    <a:pt x="3743413" y="1803400"/>
                  </a:lnTo>
                  <a:lnTo>
                    <a:pt x="4806667" y="1397000"/>
                  </a:lnTo>
                  <a:lnTo>
                    <a:pt x="5865849" y="1003300"/>
                  </a:lnTo>
                  <a:lnTo>
                    <a:pt x="5865849" y="419100"/>
                  </a:lnTo>
                  <a:close/>
                </a:path>
                <a:path w="5866130" h="2362200">
                  <a:moveTo>
                    <a:pt x="2046002" y="1778000"/>
                  </a:moveTo>
                  <a:lnTo>
                    <a:pt x="1693642" y="1778000"/>
                  </a:lnTo>
                  <a:lnTo>
                    <a:pt x="1639443" y="1790700"/>
                  </a:lnTo>
                  <a:lnTo>
                    <a:pt x="2108174" y="1790700"/>
                  </a:lnTo>
                  <a:lnTo>
                    <a:pt x="2046002" y="1778000"/>
                  </a:lnTo>
                  <a:close/>
                </a:path>
                <a:path w="5866130" h="2362200">
                  <a:moveTo>
                    <a:pt x="4946089" y="735896"/>
                  </a:moveTo>
                  <a:lnTo>
                    <a:pt x="4943449" y="736600"/>
                  </a:lnTo>
                  <a:lnTo>
                    <a:pt x="4942949" y="749300"/>
                  </a:lnTo>
                  <a:lnTo>
                    <a:pt x="4941639" y="749300"/>
                  </a:lnTo>
                  <a:lnTo>
                    <a:pt x="4939806" y="762000"/>
                  </a:lnTo>
                  <a:lnTo>
                    <a:pt x="4937734" y="774700"/>
                  </a:lnTo>
                  <a:lnTo>
                    <a:pt x="4939649" y="773943"/>
                  </a:lnTo>
                  <a:lnTo>
                    <a:pt x="4946089" y="735896"/>
                  </a:lnTo>
                  <a:close/>
                </a:path>
                <a:path w="5866130" h="2362200">
                  <a:moveTo>
                    <a:pt x="5620994" y="50800"/>
                  </a:moveTo>
                  <a:lnTo>
                    <a:pt x="5606729" y="76200"/>
                  </a:lnTo>
                  <a:lnTo>
                    <a:pt x="5585260" y="101600"/>
                  </a:lnTo>
                  <a:lnTo>
                    <a:pt x="5557719" y="114300"/>
                  </a:lnTo>
                  <a:lnTo>
                    <a:pt x="5525236" y="139700"/>
                  </a:lnTo>
                  <a:lnTo>
                    <a:pt x="5459704" y="139700"/>
                  </a:lnTo>
                  <a:lnTo>
                    <a:pt x="5423860" y="165100"/>
                  </a:lnTo>
                  <a:lnTo>
                    <a:pt x="5390600" y="177800"/>
                  </a:lnTo>
                  <a:lnTo>
                    <a:pt x="5362746" y="203200"/>
                  </a:lnTo>
                  <a:lnTo>
                    <a:pt x="5343118" y="241300"/>
                  </a:lnTo>
                  <a:lnTo>
                    <a:pt x="5297970" y="241300"/>
                  </a:lnTo>
                  <a:lnTo>
                    <a:pt x="5291679" y="254000"/>
                  </a:lnTo>
                  <a:lnTo>
                    <a:pt x="5285460" y="266700"/>
                  </a:lnTo>
                  <a:lnTo>
                    <a:pt x="5280051" y="279400"/>
                  </a:lnTo>
                  <a:lnTo>
                    <a:pt x="5274189" y="292100"/>
                  </a:lnTo>
                  <a:lnTo>
                    <a:pt x="5267137" y="292100"/>
                  </a:lnTo>
                  <a:lnTo>
                    <a:pt x="5258155" y="304800"/>
                  </a:lnTo>
                  <a:lnTo>
                    <a:pt x="5230723" y="304800"/>
                  </a:lnTo>
                  <a:lnTo>
                    <a:pt x="5222008" y="368300"/>
                  </a:lnTo>
                  <a:lnTo>
                    <a:pt x="5191558" y="406400"/>
                  </a:lnTo>
                  <a:lnTo>
                    <a:pt x="5152237" y="444500"/>
                  </a:lnTo>
                  <a:lnTo>
                    <a:pt x="5107355" y="469900"/>
                  </a:lnTo>
                  <a:lnTo>
                    <a:pt x="5061305" y="508000"/>
                  </a:lnTo>
                  <a:lnTo>
                    <a:pt x="5017542" y="533400"/>
                  </a:lnTo>
                  <a:lnTo>
                    <a:pt x="4979517" y="571500"/>
                  </a:lnTo>
                  <a:lnTo>
                    <a:pt x="4961629" y="635000"/>
                  </a:lnTo>
                  <a:lnTo>
                    <a:pt x="4955337" y="673100"/>
                  </a:lnTo>
                  <a:lnTo>
                    <a:pt x="4948120" y="723900"/>
                  </a:lnTo>
                  <a:lnTo>
                    <a:pt x="4946089" y="735896"/>
                  </a:lnTo>
                  <a:lnTo>
                    <a:pt x="5038758" y="711200"/>
                  </a:lnTo>
                  <a:lnTo>
                    <a:pt x="5324523" y="596900"/>
                  </a:lnTo>
                  <a:lnTo>
                    <a:pt x="5467355" y="546100"/>
                  </a:lnTo>
                  <a:lnTo>
                    <a:pt x="5865849" y="393700"/>
                  </a:lnTo>
                  <a:lnTo>
                    <a:pt x="5865849" y="63500"/>
                  </a:lnTo>
                  <a:lnTo>
                    <a:pt x="5632137" y="63500"/>
                  </a:lnTo>
                  <a:lnTo>
                    <a:pt x="5620994" y="50800"/>
                  </a:lnTo>
                  <a:close/>
                </a:path>
                <a:path w="5866130" h="2362200">
                  <a:moveTo>
                    <a:pt x="5333202" y="228600"/>
                  </a:moveTo>
                  <a:lnTo>
                    <a:pt x="5314289" y="228600"/>
                  </a:lnTo>
                  <a:lnTo>
                    <a:pt x="5305213" y="241300"/>
                  </a:lnTo>
                  <a:lnTo>
                    <a:pt x="5343118" y="241300"/>
                  </a:lnTo>
                  <a:lnTo>
                    <a:pt x="5333202" y="228600"/>
                  </a:lnTo>
                  <a:close/>
                </a:path>
                <a:path w="5866130" h="2362200">
                  <a:moveTo>
                    <a:pt x="5496233" y="127000"/>
                  </a:moveTo>
                  <a:lnTo>
                    <a:pt x="5478641" y="139700"/>
                  </a:lnTo>
                  <a:lnTo>
                    <a:pt x="5511943" y="139700"/>
                  </a:lnTo>
                  <a:lnTo>
                    <a:pt x="5496233" y="127000"/>
                  </a:lnTo>
                  <a:close/>
                </a:path>
                <a:path w="5866130" h="2362200">
                  <a:moveTo>
                    <a:pt x="5831243" y="0"/>
                  </a:moveTo>
                  <a:lnTo>
                    <a:pt x="5752693" y="0"/>
                  </a:lnTo>
                  <a:lnTo>
                    <a:pt x="5740150" y="12700"/>
                  </a:lnTo>
                  <a:lnTo>
                    <a:pt x="5723023" y="25400"/>
                  </a:lnTo>
                  <a:lnTo>
                    <a:pt x="5702919" y="38100"/>
                  </a:lnTo>
                  <a:lnTo>
                    <a:pt x="5681446" y="50800"/>
                  </a:lnTo>
                  <a:lnTo>
                    <a:pt x="5663375" y="63500"/>
                  </a:lnTo>
                  <a:lnTo>
                    <a:pt x="5865849" y="63500"/>
                  </a:lnTo>
                  <a:lnTo>
                    <a:pt x="5865849" y="12700"/>
                  </a:lnTo>
                  <a:lnTo>
                    <a:pt x="5854500" y="12700"/>
                  </a:lnTo>
                  <a:lnTo>
                    <a:pt x="5831243" y="0"/>
                  </a:lnTo>
                  <a:close/>
                </a:path>
              </a:pathLst>
            </a:custGeom>
            <a:solidFill>
              <a:srgbClr val="F2E7DB"/>
            </a:solidFill>
          </p:spPr>
          <p:txBody>
            <a:bodyPr wrap="square" lIns="0" tIns="0" rIns="0" bIns="0" rtlCol="0"/>
            <a:lstStyle/>
            <a:p>
              <a:endParaRPr/>
            </a:p>
          </p:txBody>
        </p:sp>
        <p:sp>
          <p:nvSpPr>
            <p:cNvPr id="6" name="object 6"/>
            <p:cNvSpPr/>
            <p:nvPr/>
          </p:nvSpPr>
          <p:spPr>
            <a:xfrm>
              <a:off x="13021973" y="9699107"/>
              <a:ext cx="1630045" cy="588010"/>
            </a:xfrm>
            <a:custGeom>
              <a:avLst/>
              <a:gdLst/>
              <a:ahLst/>
              <a:cxnLst/>
              <a:rect l="l" t="t" r="r" b="b"/>
              <a:pathLst>
                <a:path w="1630044" h="588009">
                  <a:moveTo>
                    <a:pt x="1606267" y="0"/>
                  </a:moveTo>
                  <a:lnTo>
                    <a:pt x="1592551" y="5040"/>
                  </a:lnTo>
                  <a:lnTo>
                    <a:pt x="1591154" y="0"/>
                  </a:lnTo>
                  <a:lnTo>
                    <a:pt x="1583153" y="2882"/>
                  </a:lnTo>
                  <a:lnTo>
                    <a:pt x="1581756" y="720"/>
                  </a:lnTo>
                  <a:lnTo>
                    <a:pt x="1568802" y="5759"/>
                  </a:lnTo>
                  <a:lnTo>
                    <a:pt x="1566643" y="0"/>
                  </a:lnTo>
                  <a:lnTo>
                    <a:pt x="0" y="587891"/>
                  </a:lnTo>
                  <a:lnTo>
                    <a:pt x="79403" y="587891"/>
                  </a:lnTo>
                  <a:lnTo>
                    <a:pt x="1630016" y="6479"/>
                  </a:lnTo>
                  <a:lnTo>
                    <a:pt x="1628492" y="1438"/>
                  </a:lnTo>
                  <a:lnTo>
                    <a:pt x="1617697" y="5759"/>
                  </a:lnTo>
                  <a:lnTo>
                    <a:pt x="1616300" y="2157"/>
                  </a:lnTo>
                  <a:lnTo>
                    <a:pt x="1608426" y="5040"/>
                  </a:lnTo>
                  <a:lnTo>
                    <a:pt x="1606267" y="0"/>
                  </a:lnTo>
                  <a:close/>
                </a:path>
              </a:pathLst>
            </a:custGeom>
            <a:solidFill>
              <a:srgbClr val="E0CEBD"/>
            </a:solidFill>
          </p:spPr>
          <p:txBody>
            <a:bodyPr wrap="square" lIns="0" tIns="0" rIns="0" bIns="0" rtlCol="0"/>
            <a:lstStyle/>
            <a:p>
              <a:endParaRPr/>
            </a:p>
          </p:txBody>
        </p:sp>
        <p:sp>
          <p:nvSpPr>
            <p:cNvPr id="7" name="object 7"/>
            <p:cNvSpPr/>
            <p:nvPr/>
          </p:nvSpPr>
          <p:spPr>
            <a:xfrm>
              <a:off x="17355566" y="8312281"/>
              <a:ext cx="932815" cy="379095"/>
            </a:xfrm>
            <a:custGeom>
              <a:avLst/>
              <a:gdLst/>
              <a:ahLst/>
              <a:cxnLst/>
              <a:rect l="l" t="t" r="r" b="b"/>
              <a:pathLst>
                <a:path w="932815" h="379095">
                  <a:moveTo>
                    <a:pt x="932432" y="0"/>
                  </a:moveTo>
                  <a:lnTo>
                    <a:pt x="6477" y="347874"/>
                  </a:lnTo>
                  <a:lnTo>
                    <a:pt x="7874" y="352916"/>
                  </a:lnTo>
                  <a:lnTo>
                    <a:pt x="5715" y="353627"/>
                  </a:lnTo>
                  <a:lnTo>
                    <a:pt x="8636" y="361552"/>
                  </a:lnTo>
                  <a:lnTo>
                    <a:pt x="3556" y="362987"/>
                  </a:lnTo>
                  <a:lnTo>
                    <a:pt x="5715" y="368753"/>
                  </a:lnTo>
                  <a:lnTo>
                    <a:pt x="0" y="370188"/>
                  </a:lnTo>
                  <a:lnTo>
                    <a:pt x="2794" y="378837"/>
                  </a:lnTo>
                  <a:lnTo>
                    <a:pt x="932432" y="30234"/>
                  </a:lnTo>
                  <a:lnTo>
                    <a:pt x="932432" y="0"/>
                  </a:lnTo>
                  <a:close/>
                </a:path>
              </a:pathLst>
            </a:custGeom>
            <a:solidFill>
              <a:srgbClr val="C3C5C3"/>
            </a:solidFill>
          </p:spPr>
          <p:txBody>
            <a:bodyPr wrap="square" lIns="0" tIns="0" rIns="0" bIns="0" rtlCol="0"/>
            <a:lstStyle/>
            <a:p>
              <a:endParaRPr/>
            </a:p>
          </p:txBody>
        </p:sp>
        <p:sp>
          <p:nvSpPr>
            <p:cNvPr id="8" name="object 8"/>
            <p:cNvSpPr/>
            <p:nvPr/>
          </p:nvSpPr>
          <p:spPr>
            <a:xfrm>
              <a:off x="14642415" y="8919794"/>
              <a:ext cx="3646170" cy="1367790"/>
            </a:xfrm>
            <a:custGeom>
              <a:avLst/>
              <a:gdLst/>
              <a:ahLst/>
              <a:cxnLst/>
              <a:rect l="l" t="t" r="r" b="b"/>
              <a:pathLst>
                <a:path w="3646169" h="1367790">
                  <a:moveTo>
                    <a:pt x="3645573" y="1214729"/>
                  </a:moveTo>
                  <a:lnTo>
                    <a:pt x="3238995" y="1367205"/>
                  </a:lnTo>
                  <a:lnTo>
                    <a:pt x="3319615" y="1367205"/>
                  </a:lnTo>
                  <a:lnTo>
                    <a:pt x="3645573" y="1244930"/>
                  </a:lnTo>
                  <a:lnTo>
                    <a:pt x="3645573" y="1214729"/>
                  </a:lnTo>
                  <a:close/>
                </a:path>
                <a:path w="3646169" h="1367790">
                  <a:moveTo>
                    <a:pt x="3645573" y="607593"/>
                  </a:moveTo>
                  <a:lnTo>
                    <a:pt x="1620113" y="1367205"/>
                  </a:lnTo>
                  <a:lnTo>
                    <a:pt x="1699145" y="1367205"/>
                  </a:lnTo>
                  <a:lnTo>
                    <a:pt x="3645573" y="637057"/>
                  </a:lnTo>
                  <a:lnTo>
                    <a:pt x="3645573" y="607593"/>
                  </a:lnTo>
                  <a:close/>
                </a:path>
                <a:path w="3646169" h="1367790">
                  <a:moveTo>
                    <a:pt x="3645573" y="0"/>
                  </a:moveTo>
                  <a:lnTo>
                    <a:pt x="0" y="1367205"/>
                  </a:lnTo>
                  <a:lnTo>
                    <a:pt x="81343" y="1367205"/>
                  </a:lnTo>
                  <a:lnTo>
                    <a:pt x="3645573" y="30187"/>
                  </a:lnTo>
                  <a:lnTo>
                    <a:pt x="3645573" y="0"/>
                  </a:lnTo>
                  <a:close/>
                </a:path>
              </a:pathLst>
            </a:custGeom>
            <a:solidFill>
              <a:srgbClr val="E0CEBD"/>
            </a:solidFill>
          </p:spPr>
          <p:txBody>
            <a:bodyPr wrap="square" lIns="0" tIns="0" rIns="0" bIns="0" rtlCol="0"/>
            <a:lstStyle/>
            <a:p>
              <a:endParaRPr/>
            </a:p>
          </p:txBody>
        </p:sp>
      </p:grpSp>
      <p:grpSp>
        <p:nvGrpSpPr>
          <p:cNvPr id="9" name="object 9"/>
          <p:cNvGrpSpPr/>
          <p:nvPr/>
        </p:nvGrpSpPr>
        <p:grpSpPr>
          <a:xfrm>
            <a:off x="11513820" y="36886"/>
            <a:ext cx="6774180" cy="4201160"/>
            <a:chOff x="0" y="0"/>
            <a:chExt cx="6774180" cy="4201160"/>
          </a:xfrm>
        </p:grpSpPr>
        <p:sp>
          <p:nvSpPr>
            <p:cNvPr id="10" name="object 10"/>
            <p:cNvSpPr/>
            <p:nvPr/>
          </p:nvSpPr>
          <p:spPr>
            <a:xfrm>
              <a:off x="0" y="0"/>
              <a:ext cx="6771640" cy="4201160"/>
            </a:xfrm>
            <a:custGeom>
              <a:avLst/>
              <a:gdLst/>
              <a:ahLst/>
              <a:cxnLst/>
              <a:rect l="l" t="t" r="r" b="b"/>
              <a:pathLst>
                <a:path w="6771640" h="4201160">
                  <a:moveTo>
                    <a:pt x="1400600" y="4167961"/>
                  </a:moveTo>
                  <a:lnTo>
                    <a:pt x="1056218" y="4167961"/>
                  </a:lnTo>
                  <a:lnTo>
                    <a:pt x="1067062" y="4168716"/>
                  </a:lnTo>
                  <a:lnTo>
                    <a:pt x="1079256" y="4171293"/>
                  </a:lnTo>
                  <a:lnTo>
                    <a:pt x="1093072" y="4176164"/>
                  </a:lnTo>
                  <a:lnTo>
                    <a:pt x="1108793" y="4183803"/>
                  </a:lnTo>
                  <a:lnTo>
                    <a:pt x="1120106" y="4187672"/>
                  </a:lnTo>
                  <a:lnTo>
                    <a:pt x="1132987" y="4191004"/>
                  </a:lnTo>
                  <a:lnTo>
                    <a:pt x="1146543" y="4194333"/>
                  </a:lnTo>
                  <a:lnTo>
                    <a:pt x="1159897" y="4198200"/>
                  </a:lnTo>
                  <a:lnTo>
                    <a:pt x="1170832" y="4199561"/>
                  </a:lnTo>
                  <a:lnTo>
                    <a:pt x="1182036" y="4200451"/>
                  </a:lnTo>
                  <a:lnTo>
                    <a:pt x="1193510" y="4200936"/>
                  </a:lnTo>
                  <a:lnTo>
                    <a:pt x="1205255" y="4201083"/>
                  </a:lnTo>
                  <a:lnTo>
                    <a:pt x="1247318" y="4198883"/>
                  </a:lnTo>
                  <a:lnTo>
                    <a:pt x="1291200" y="4192843"/>
                  </a:lnTo>
                  <a:lnTo>
                    <a:pt x="1336582" y="4183798"/>
                  </a:lnTo>
                  <a:lnTo>
                    <a:pt x="1383063" y="4172603"/>
                  </a:lnTo>
                  <a:lnTo>
                    <a:pt x="1400600" y="4167961"/>
                  </a:lnTo>
                  <a:close/>
                </a:path>
                <a:path w="6771640" h="4201160">
                  <a:moveTo>
                    <a:pt x="1884606" y="4073651"/>
                  </a:moveTo>
                  <a:lnTo>
                    <a:pt x="782622" y="4073651"/>
                  </a:lnTo>
                  <a:lnTo>
                    <a:pt x="845947" y="4074910"/>
                  </a:lnTo>
                  <a:lnTo>
                    <a:pt x="894490" y="4078869"/>
                  </a:lnTo>
                  <a:lnTo>
                    <a:pt x="925078" y="4085797"/>
                  </a:lnTo>
                  <a:lnTo>
                    <a:pt x="934540" y="4095965"/>
                  </a:lnTo>
                  <a:lnTo>
                    <a:pt x="948950" y="4106246"/>
                  </a:lnTo>
                  <a:lnTo>
                    <a:pt x="952088" y="4126921"/>
                  </a:lnTo>
                  <a:lnTo>
                    <a:pt x="955091" y="4147596"/>
                  </a:lnTo>
                  <a:lnTo>
                    <a:pt x="969098" y="4157877"/>
                  </a:lnTo>
                  <a:lnTo>
                    <a:pt x="985635" y="4164157"/>
                  </a:lnTo>
                  <a:lnTo>
                    <a:pt x="999877" y="4168142"/>
                  </a:lnTo>
                  <a:lnTo>
                    <a:pt x="1012230" y="4170236"/>
                  </a:lnTo>
                  <a:lnTo>
                    <a:pt x="1023099" y="4170844"/>
                  </a:lnTo>
                  <a:lnTo>
                    <a:pt x="1029577" y="4170844"/>
                  </a:lnTo>
                  <a:lnTo>
                    <a:pt x="1034618" y="4170120"/>
                  </a:lnTo>
                  <a:lnTo>
                    <a:pt x="1040377" y="4169396"/>
                  </a:lnTo>
                  <a:lnTo>
                    <a:pt x="1050458" y="4167961"/>
                  </a:lnTo>
                  <a:lnTo>
                    <a:pt x="1400600" y="4167961"/>
                  </a:lnTo>
                  <a:lnTo>
                    <a:pt x="1533872" y="4131737"/>
                  </a:lnTo>
                  <a:lnTo>
                    <a:pt x="1588473" y="4117636"/>
                  </a:lnTo>
                  <a:lnTo>
                    <a:pt x="1641482" y="4106024"/>
                  </a:lnTo>
                  <a:lnTo>
                    <a:pt x="1692450" y="4098144"/>
                  </a:lnTo>
                  <a:lnTo>
                    <a:pt x="1740928" y="4095241"/>
                  </a:lnTo>
                  <a:lnTo>
                    <a:pt x="1782379" y="4095241"/>
                  </a:lnTo>
                  <a:lnTo>
                    <a:pt x="1821928" y="4091803"/>
                  </a:lnTo>
                  <a:lnTo>
                    <a:pt x="1864947" y="4081028"/>
                  </a:lnTo>
                  <a:lnTo>
                    <a:pt x="1884606" y="4073651"/>
                  </a:lnTo>
                  <a:close/>
                </a:path>
                <a:path w="6771640" h="4201160">
                  <a:moveTo>
                    <a:pt x="6771513" y="0"/>
                  </a:moveTo>
                  <a:lnTo>
                    <a:pt x="0" y="0"/>
                  </a:lnTo>
                  <a:lnTo>
                    <a:pt x="0" y="4142881"/>
                  </a:lnTo>
                  <a:lnTo>
                    <a:pt x="34267" y="4139377"/>
                  </a:lnTo>
                  <a:lnTo>
                    <a:pt x="76309" y="4132680"/>
                  </a:lnTo>
                  <a:lnTo>
                    <a:pt x="109066" y="4126765"/>
                  </a:lnTo>
                  <a:lnTo>
                    <a:pt x="147852" y="4120797"/>
                  </a:lnTo>
                  <a:lnTo>
                    <a:pt x="191839" y="4114854"/>
                  </a:lnTo>
                  <a:lnTo>
                    <a:pt x="240202" y="4109015"/>
                  </a:lnTo>
                  <a:lnTo>
                    <a:pt x="292113" y="4103358"/>
                  </a:lnTo>
                  <a:lnTo>
                    <a:pt x="403275" y="4092907"/>
                  </a:lnTo>
                  <a:lnTo>
                    <a:pt x="518713" y="4084131"/>
                  </a:lnTo>
                  <a:lnTo>
                    <a:pt x="575969" y="4080568"/>
                  </a:lnTo>
                  <a:lnTo>
                    <a:pt x="631815" y="4077660"/>
                  </a:lnTo>
                  <a:lnTo>
                    <a:pt x="685423" y="4075485"/>
                  </a:lnTo>
                  <a:lnTo>
                    <a:pt x="735968" y="4074122"/>
                  </a:lnTo>
                  <a:lnTo>
                    <a:pt x="782622" y="4073651"/>
                  </a:lnTo>
                  <a:lnTo>
                    <a:pt x="1884606" y="4073651"/>
                  </a:lnTo>
                  <a:lnTo>
                    <a:pt x="1904455" y="4066202"/>
                  </a:lnTo>
                  <a:lnTo>
                    <a:pt x="1941804" y="4049889"/>
                  </a:lnTo>
                  <a:lnTo>
                    <a:pt x="1975139" y="4032852"/>
                  </a:lnTo>
                  <a:lnTo>
                    <a:pt x="2007595" y="4017845"/>
                  </a:lnTo>
                  <a:lnTo>
                    <a:pt x="2039915" y="4007161"/>
                  </a:lnTo>
                  <a:lnTo>
                    <a:pt x="2072843" y="4003090"/>
                  </a:lnTo>
                  <a:lnTo>
                    <a:pt x="2152893" y="4003090"/>
                  </a:lnTo>
                  <a:lnTo>
                    <a:pt x="2160057" y="3975004"/>
                  </a:lnTo>
                  <a:lnTo>
                    <a:pt x="2166435" y="3928025"/>
                  </a:lnTo>
                  <a:lnTo>
                    <a:pt x="2172208" y="3873486"/>
                  </a:lnTo>
                  <a:lnTo>
                    <a:pt x="2178921" y="3819895"/>
                  </a:lnTo>
                  <a:lnTo>
                    <a:pt x="2188135" y="3773591"/>
                  </a:lnTo>
                  <a:lnTo>
                    <a:pt x="2201267" y="3741055"/>
                  </a:lnTo>
                  <a:lnTo>
                    <a:pt x="2219731" y="3728770"/>
                  </a:lnTo>
                  <a:lnTo>
                    <a:pt x="2361946" y="3728770"/>
                  </a:lnTo>
                  <a:lnTo>
                    <a:pt x="2394079" y="3720181"/>
                  </a:lnTo>
                  <a:lnTo>
                    <a:pt x="2422042" y="3708615"/>
                  </a:lnTo>
                  <a:lnTo>
                    <a:pt x="2435004" y="3689604"/>
                  </a:lnTo>
                  <a:lnTo>
                    <a:pt x="2460922" y="3651311"/>
                  </a:lnTo>
                  <a:lnTo>
                    <a:pt x="2473883" y="3632300"/>
                  </a:lnTo>
                  <a:lnTo>
                    <a:pt x="6771513" y="3632300"/>
                  </a:lnTo>
                  <a:lnTo>
                    <a:pt x="6771513" y="0"/>
                  </a:lnTo>
                  <a:close/>
                </a:path>
                <a:path w="6771640" h="4201160">
                  <a:moveTo>
                    <a:pt x="1782379" y="4095241"/>
                  </a:moveTo>
                  <a:lnTo>
                    <a:pt x="1755330" y="4095241"/>
                  </a:lnTo>
                  <a:lnTo>
                    <a:pt x="1762531" y="4095965"/>
                  </a:lnTo>
                  <a:lnTo>
                    <a:pt x="1774050" y="4095965"/>
                  </a:lnTo>
                  <a:lnTo>
                    <a:pt x="1782379" y="4095241"/>
                  </a:lnTo>
                  <a:close/>
                </a:path>
                <a:path w="6771640" h="4201160">
                  <a:moveTo>
                    <a:pt x="2152893" y="4003090"/>
                  </a:moveTo>
                  <a:lnTo>
                    <a:pt x="2072843" y="4003090"/>
                  </a:lnTo>
                  <a:lnTo>
                    <a:pt x="2088000" y="4003944"/>
                  </a:lnTo>
                  <a:lnTo>
                    <a:pt x="2103356" y="4006688"/>
                  </a:lnTo>
                  <a:lnTo>
                    <a:pt x="2119115" y="4011592"/>
                  </a:lnTo>
                  <a:lnTo>
                    <a:pt x="2135479" y="4018926"/>
                  </a:lnTo>
                  <a:lnTo>
                    <a:pt x="2138362" y="4020362"/>
                  </a:lnTo>
                  <a:lnTo>
                    <a:pt x="2139810" y="4020362"/>
                  </a:lnTo>
                  <a:lnTo>
                    <a:pt x="2151655" y="4007942"/>
                  </a:lnTo>
                  <a:lnTo>
                    <a:pt x="2152893" y="4003090"/>
                  </a:lnTo>
                  <a:close/>
                </a:path>
                <a:path w="6771640" h="4201160">
                  <a:moveTo>
                    <a:pt x="6771513" y="3632300"/>
                  </a:moveTo>
                  <a:lnTo>
                    <a:pt x="2473883" y="3632300"/>
                  </a:lnTo>
                  <a:lnTo>
                    <a:pt x="2511239" y="3648388"/>
                  </a:lnTo>
                  <a:lnTo>
                    <a:pt x="2549044" y="3669376"/>
                  </a:lnTo>
                  <a:lnTo>
                    <a:pt x="2587272" y="3694446"/>
                  </a:lnTo>
                  <a:lnTo>
                    <a:pt x="2625901" y="3722779"/>
                  </a:lnTo>
                  <a:lnTo>
                    <a:pt x="2664905" y="3753554"/>
                  </a:lnTo>
                  <a:lnTo>
                    <a:pt x="2704260" y="3785952"/>
                  </a:lnTo>
                  <a:lnTo>
                    <a:pt x="2783927" y="3852341"/>
                  </a:lnTo>
                  <a:lnTo>
                    <a:pt x="2824190" y="3884692"/>
                  </a:lnTo>
                  <a:lnTo>
                    <a:pt x="2864708" y="3915388"/>
                  </a:lnTo>
                  <a:lnTo>
                    <a:pt x="2905455" y="3943610"/>
                  </a:lnTo>
                  <a:lnTo>
                    <a:pt x="2946409" y="3968539"/>
                  </a:lnTo>
                  <a:lnTo>
                    <a:pt x="2987543" y="3989354"/>
                  </a:lnTo>
                  <a:lnTo>
                    <a:pt x="3028835" y="4005237"/>
                  </a:lnTo>
                  <a:lnTo>
                    <a:pt x="3070259" y="4015368"/>
                  </a:lnTo>
                  <a:lnTo>
                    <a:pt x="3111792" y="4018926"/>
                  </a:lnTo>
                  <a:lnTo>
                    <a:pt x="3124224" y="4018533"/>
                  </a:lnTo>
                  <a:lnTo>
                    <a:pt x="3136723" y="4017396"/>
                  </a:lnTo>
                  <a:lnTo>
                    <a:pt x="3149359" y="4015583"/>
                  </a:lnTo>
                  <a:lnTo>
                    <a:pt x="3162198" y="4013161"/>
                  </a:lnTo>
                  <a:lnTo>
                    <a:pt x="3517150" y="3936122"/>
                  </a:lnTo>
                  <a:lnTo>
                    <a:pt x="3524428" y="3935182"/>
                  </a:lnTo>
                  <a:lnTo>
                    <a:pt x="3533260" y="3934511"/>
                  </a:lnTo>
                  <a:lnTo>
                    <a:pt x="3543579" y="3934110"/>
                  </a:lnTo>
                  <a:lnTo>
                    <a:pt x="3555314" y="3933976"/>
                  </a:lnTo>
                  <a:lnTo>
                    <a:pt x="4345002" y="3933976"/>
                  </a:lnTo>
                  <a:lnTo>
                    <a:pt x="4369095" y="3919719"/>
                  </a:lnTo>
                  <a:lnTo>
                    <a:pt x="4406475" y="3903477"/>
                  </a:lnTo>
                  <a:lnTo>
                    <a:pt x="4448046" y="3890075"/>
                  </a:lnTo>
                  <a:lnTo>
                    <a:pt x="4493208" y="3879303"/>
                  </a:lnTo>
                  <a:lnTo>
                    <a:pt x="4541362" y="3870954"/>
                  </a:lnTo>
                  <a:lnTo>
                    <a:pt x="4591911" y="3864822"/>
                  </a:lnTo>
                  <a:lnTo>
                    <a:pt x="4644255" y="3860699"/>
                  </a:lnTo>
                  <a:lnTo>
                    <a:pt x="4697795" y="3858377"/>
                  </a:lnTo>
                  <a:lnTo>
                    <a:pt x="4751933" y="3857649"/>
                  </a:lnTo>
                  <a:lnTo>
                    <a:pt x="6771513" y="3857649"/>
                  </a:lnTo>
                  <a:lnTo>
                    <a:pt x="6771513" y="3632300"/>
                  </a:lnTo>
                  <a:close/>
                </a:path>
                <a:path w="6771640" h="4201160">
                  <a:moveTo>
                    <a:pt x="4345002" y="3933976"/>
                  </a:moveTo>
                  <a:lnTo>
                    <a:pt x="3555314" y="3933976"/>
                  </a:lnTo>
                  <a:lnTo>
                    <a:pt x="3592633" y="3934893"/>
                  </a:lnTo>
                  <a:lnTo>
                    <a:pt x="3638112" y="3937469"/>
                  </a:lnTo>
                  <a:lnTo>
                    <a:pt x="3690310" y="3941445"/>
                  </a:lnTo>
                  <a:lnTo>
                    <a:pt x="3747788" y="3946561"/>
                  </a:lnTo>
                  <a:lnTo>
                    <a:pt x="4038641" y="3976266"/>
                  </a:lnTo>
                  <a:lnTo>
                    <a:pt x="4090210" y="3980728"/>
                  </a:lnTo>
                  <a:lnTo>
                    <a:pt x="4138352" y="3984195"/>
                  </a:lnTo>
                  <a:lnTo>
                    <a:pt x="4182123" y="3986441"/>
                  </a:lnTo>
                  <a:lnTo>
                    <a:pt x="4220578" y="3987240"/>
                  </a:lnTo>
                  <a:lnTo>
                    <a:pt x="4251078" y="3986521"/>
                  </a:lnTo>
                  <a:lnTo>
                    <a:pt x="4275032" y="3984184"/>
                  </a:lnTo>
                  <a:lnTo>
                    <a:pt x="4291562" y="3979959"/>
                  </a:lnTo>
                  <a:lnTo>
                    <a:pt x="4299788" y="3973575"/>
                  </a:lnTo>
                  <a:lnTo>
                    <a:pt x="4303901" y="3966550"/>
                  </a:lnTo>
                  <a:lnTo>
                    <a:pt x="4311664" y="3958448"/>
                  </a:lnTo>
                  <a:lnTo>
                    <a:pt x="4322667" y="3949266"/>
                  </a:lnTo>
                  <a:lnTo>
                    <a:pt x="4336504" y="3939005"/>
                  </a:lnTo>
                  <a:lnTo>
                    <a:pt x="4345002" y="3933976"/>
                  </a:lnTo>
                  <a:close/>
                </a:path>
                <a:path w="6771640" h="4201160">
                  <a:moveTo>
                    <a:pt x="6771513" y="3857649"/>
                  </a:moveTo>
                  <a:lnTo>
                    <a:pt x="4751933" y="3857649"/>
                  </a:lnTo>
                  <a:lnTo>
                    <a:pt x="4822552" y="3858805"/>
                  </a:lnTo>
                  <a:lnTo>
                    <a:pt x="4891803" y="3861969"/>
                  </a:lnTo>
                  <a:lnTo>
                    <a:pt x="4958314" y="3866688"/>
                  </a:lnTo>
                  <a:lnTo>
                    <a:pt x="5020718" y="3872508"/>
                  </a:lnTo>
                  <a:lnTo>
                    <a:pt x="5077644" y="3878977"/>
                  </a:lnTo>
                  <a:lnTo>
                    <a:pt x="5127722" y="3885641"/>
                  </a:lnTo>
                  <a:lnTo>
                    <a:pt x="5169584" y="3892046"/>
                  </a:lnTo>
                  <a:lnTo>
                    <a:pt x="5223255" y="3902290"/>
                  </a:lnTo>
                  <a:lnTo>
                    <a:pt x="5260025" y="3919895"/>
                  </a:lnTo>
                  <a:lnTo>
                    <a:pt x="5291390" y="3933338"/>
                  </a:lnTo>
                  <a:lnTo>
                    <a:pt x="5325724" y="3943138"/>
                  </a:lnTo>
                  <a:lnTo>
                    <a:pt x="5362486" y="3946930"/>
                  </a:lnTo>
                  <a:lnTo>
                    <a:pt x="5369687" y="3946930"/>
                  </a:lnTo>
                  <a:lnTo>
                    <a:pt x="5417401" y="3937681"/>
                  </a:lnTo>
                  <a:lnTo>
                    <a:pt x="5494248" y="3899407"/>
                  </a:lnTo>
                  <a:lnTo>
                    <a:pt x="5512609" y="3893016"/>
                  </a:lnTo>
                  <a:lnTo>
                    <a:pt x="5534747" y="3888786"/>
                  </a:lnTo>
                  <a:lnTo>
                    <a:pt x="5559855" y="3886448"/>
                  </a:lnTo>
                  <a:lnTo>
                    <a:pt x="5587123" y="3885729"/>
                  </a:lnTo>
                  <a:lnTo>
                    <a:pt x="6771513" y="3885729"/>
                  </a:lnTo>
                  <a:lnTo>
                    <a:pt x="6771513" y="3857649"/>
                  </a:lnTo>
                  <a:close/>
                </a:path>
                <a:path w="6771640" h="4201160">
                  <a:moveTo>
                    <a:pt x="6761798" y="3913085"/>
                  </a:moveTo>
                  <a:lnTo>
                    <a:pt x="5929122" y="3913085"/>
                  </a:lnTo>
                  <a:lnTo>
                    <a:pt x="5963323" y="3914492"/>
                  </a:lnTo>
                  <a:lnTo>
                    <a:pt x="5997525" y="3919479"/>
                  </a:lnTo>
                  <a:lnTo>
                    <a:pt x="6029568" y="3929190"/>
                  </a:lnTo>
                  <a:lnTo>
                    <a:pt x="6057290" y="3944771"/>
                  </a:lnTo>
                  <a:lnTo>
                    <a:pt x="6078505" y="3936413"/>
                  </a:lnTo>
                  <a:lnTo>
                    <a:pt x="6119023" y="3931362"/>
                  </a:lnTo>
                  <a:lnTo>
                    <a:pt x="6174932" y="3928875"/>
                  </a:lnTo>
                  <a:lnTo>
                    <a:pt x="6746563" y="3928210"/>
                  </a:lnTo>
                  <a:lnTo>
                    <a:pt x="6756722" y="3918726"/>
                  </a:lnTo>
                  <a:lnTo>
                    <a:pt x="6761798" y="3913085"/>
                  </a:lnTo>
                  <a:close/>
                </a:path>
                <a:path w="6771640" h="4201160">
                  <a:moveTo>
                    <a:pt x="6740524" y="3933252"/>
                  </a:moveTo>
                  <a:lnTo>
                    <a:pt x="6705993" y="3933252"/>
                  </a:lnTo>
                  <a:lnTo>
                    <a:pt x="6708876" y="3940453"/>
                  </a:lnTo>
                  <a:lnTo>
                    <a:pt x="6713918" y="3943323"/>
                  </a:lnTo>
                  <a:lnTo>
                    <a:pt x="6718960" y="3943323"/>
                  </a:lnTo>
                  <a:lnTo>
                    <a:pt x="6730108" y="3940253"/>
                  </a:lnTo>
                  <a:lnTo>
                    <a:pt x="6740524" y="3933252"/>
                  </a:lnTo>
                  <a:close/>
                </a:path>
                <a:path w="6771640" h="4201160">
                  <a:moveTo>
                    <a:pt x="6746563" y="3928210"/>
                  </a:moveTo>
                  <a:lnTo>
                    <a:pt x="6242316" y="3928210"/>
                  </a:lnTo>
                  <a:lnTo>
                    <a:pt x="6452552" y="3930369"/>
                  </a:lnTo>
                  <a:lnTo>
                    <a:pt x="6555519" y="3934960"/>
                  </a:lnTo>
                  <a:lnTo>
                    <a:pt x="6601194" y="3936342"/>
                  </a:lnTo>
                  <a:lnTo>
                    <a:pt x="6641198" y="3936846"/>
                  </a:lnTo>
                  <a:lnTo>
                    <a:pt x="6662054" y="3936588"/>
                  </a:lnTo>
                  <a:lnTo>
                    <a:pt x="6680077" y="3935859"/>
                  </a:lnTo>
                  <a:lnTo>
                    <a:pt x="6694860" y="3934725"/>
                  </a:lnTo>
                  <a:lnTo>
                    <a:pt x="6705993" y="3933252"/>
                  </a:lnTo>
                  <a:lnTo>
                    <a:pt x="6740524" y="3933252"/>
                  </a:lnTo>
                  <a:lnTo>
                    <a:pt x="6742808" y="3931717"/>
                  </a:lnTo>
                  <a:lnTo>
                    <a:pt x="6746563" y="3928210"/>
                  </a:lnTo>
                  <a:close/>
                </a:path>
                <a:path w="6771640" h="4201160">
                  <a:moveTo>
                    <a:pt x="6771513" y="3885729"/>
                  </a:moveTo>
                  <a:lnTo>
                    <a:pt x="5587123" y="3885729"/>
                  </a:lnTo>
                  <a:lnTo>
                    <a:pt x="5652820" y="3888742"/>
                  </a:lnTo>
                  <a:lnTo>
                    <a:pt x="5718340" y="3896006"/>
                  </a:lnTo>
                  <a:lnTo>
                    <a:pt x="5775563" y="3904860"/>
                  </a:lnTo>
                  <a:lnTo>
                    <a:pt x="5816370" y="3912642"/>
                  </a:lnTo>
                  <a:lnTo>
                    <a:pt x="5832640" y="3916691"/>
                  </a:lnTo>
                  <a:lnTo>
                    <a:pt x="5833364" y="3917403"/>
                  </a:lnTo>
                  <a:lnTo>
                    <a:pt x="5839129" y="3917403"/>
                  </a:lnTo>
                  <a:lnTo>
                    <a:pt x="5844910" y="3917292"/>
                  </a:lnTo>
                  <a:lnTo>
                    <a:pt x="5861605" y="3916803"/>
                  </a:lnTo>
                  <a:lnTo>
                    <a:pt x="5872251" y="3916691"/>
                  </a:lnTo>
                  <a:lnTo>
                    <a:pt x="5884780" y="3915217"/>
                  </a:lnTo>
                  <a:lnTo>
                    <a:pt x="5898524" y="3914078"/>
                  </a:lnTo>
                  <a:lnTo>
                    <a:pt x="5913349" y="3913345"/>
                  </a:lnTo>
                  <a:lnTo>
                    <a:pt x="5929122" y="3913085"/>
                  </a:lnTo>
                  <a:lnTo>
                    <a:pt x="6761798" y="3913085"/>
                  </a:lnTo>
                  <a:lnTo>
                    <a:pt x="6771513" y="3902290"/>
                  </a:lnTo>
                  <a:lnTo>
                    <a:pt x="6771513" y="3885729"/>
                  </a:lnTo>
                  <a:close/>
                </a:path>
                <a:path w="6771640" h="4201160">
                  <a:moveTo>
                    <a:pt x="2361946" y="3728770"/>
                  </a:moveTo>
                  <a:lnTo>
                    <a:pt x="2223325" y="3728770"/>
                  </a:lnTo>
                  <a:lnTo>
                    <a:pt x="2239774" y="3731716"/>
                  </a:lnTo>
                  <a:lnTo>
                    <a:pt x="2256626" y="3733989"/>
                  </a:lnTo>
                  <a:lnTo>
                    <a:pt x="2273747" y="3735453"/>
                  </a:lnTo>
                  <a:lnTo>
                    <a:pt x="2291003" y="3735970"/>
                  </a:lnTo>
                  <a:lnTo>
                    <a:pt x="2327075" y="3734127"/>
                  </a:lnTo>
                  <a:lnTo>
                    <a:pt x="2361946" y="3728770"/>
                  </a:lnTo>
                  <a:close/>
                </a:path>
              </a:pathLst>
            </a:custGeom>
            <a:solidFill>
              <a:srgbClr val="FFFFFF"/>
            </a:solidFill>
          </p:spPr>
          <p:txBody>
            <a:bodyPr wrap="square" lIns="0" tIns="0" rIns="0" bIns="0" rtlCol="0"/>
            <a:lstStyle/>
            <a:p>
              <a:endParaRPr/>
            </a:p>
          </p:txBody>
        </p:sp>
        <p:sp>
          <p:nvSpPr>
            <p:cNvPr id="11" name="object 11"/>
            <p:cNvSpPr/>
            <p:nvPr/>
          </p:nvSpPr>
          <p:spPr>
            <a:xfrm>
              <a:off x="0" y="0"/>
              <a:ext cx="6771640" cy="4184015"/>
            </a:xfrm>
            <a:custGeom>
              <a:avLst/>
              <a:gdLst/>
              <a:ahLst/>
              <a:cxnLst/>
              <a:rect l="l" t="t" r="r" b="b"/>
              <a:pathLst>
                <a:path w="6771640" h="4184015">
                  <a:moveTo>
                    <a:pt x="1444528" y="3998772"/>
                  </a:moveTo>
                  <a:lnTo>
                    <a:pt x="866858" y="3998772"/>
                  </a:lnTo>
                  <a:lnTo>
                    <a:pt x="894645" y="4000380"/>
                  </a:lnTo>
                  <a:lnTo>
                    <a:pt x="916898" y="4005160"/>
                  </a:lnTo>
                  <a:lnTo>
                    <a:pt x="931051" y="4013045"/>
                  </a:lnTo>
                  <a:lnTo>
                    <a:pt x="934540" y="4023968"/>
                  </a:lnTo>
                  <a:lnTo>
                    <a:pt x="958636" y="4026078"/>
                  </a:lnTo>
                  <a:lnTo>
                    <a:pt x="983138" y="4027921"/>
                  </a:lnTo>
                  <a:lnTo>
                    <a:pt x="1007640" y="4029226"/>
                  </a:lnTo>
                  <a:lnTo>
                    <a:pt x="1031736" y="4029721"/>
                  </a:lnTo>
                  <a:lnTo>
                    <a:pt x="1057328" y="4054177"/>
                  </a:lnTo>
                  <a:lnTo>
                    <a:pt x="1061423" y="4083679"/>
                  </a:lnTo>
                  <a:lnTo>
                    <a:pt x="1058123" y="4114635"/>
                  </a:lnTo>
                  <a:lnTo>
                    <a:pt x="1061526" y="4143448"/>
                  </a:lnTo>
                  <a:lnTo>
                    <a:pt x="1096919" y="4172003"/>
                  </a:lnTo>
                  <a:lnTo>
                    <a:pt x="1133976" y="4180204"/>
                  </a:lnTo>
                  <a:lnTo>
                    <a:pt x="1142617" y="4180204"/>
                  </a:lnTo>
                  <a:lnTo>
                    <a:pt x="1148377" y="4183798"/>
                  </a:lnTo>
                  <a:lnTo>
                    <a:pt x="1154137" y="4183798"/>
                  </a:lnTo>
                  <a:lnTo>
                    <a:pt x="1195683" y="4177521"/>
                  </a:lnTo>
                  <a:lnTo>
                    <a:pt x="1238109" y="4160224"/>
                  </a:lnTo>
                  <a:lnTo>
                    <a:pt x="1281214" y="4134208"/>
                  </a:lnTo>
                  <a:lnTo>
                    <a:pt x="1324799" y="4101771"/>
                  </a:lnTo>
                  <a:lnTo>
                    <a:pt x="1368664" y="4065215"/>
                  </a:lnTo>
                  <a:lnTo>
                    <a:pt x="1444528" y="3998772"/>
                  </a:lnTo>
                  <a:close/>
                </a:path>
                <a:path w="6771640" h="4184015">
                  <a:moveTo>
                    <a:pt x="0" y="3656576"/>
                  </a:moveTo>
                  <a:lnTo>
                    <a:pt x="0" y="4066211"/>
                  </a:lnTo>
                  <a:lnTo>
                    <a:pt x="5030" y="4066450"/>
                  </a:lnTo>
                  <a:lnTo>
                    <a:pt x="21938" y="4066066"/>
                  </a:lnTo>
                  <a:lnTo>
                    <a:pt x="39319" y="4065005"/>
                  </a:lnTo>
                  <a:lnTo>
                    <a:pt x="57375" y="4063407"/>
                  </a:lnTo>
                  <a:lnTo>
                    <a:pt x="76309" y="4061408"/>
                  </a:lnTo>
                  <a:lnTo>
                    <a:pt x="130101" y="4050968"/>
                  </a:lnTo>
                  <a:lnTo>
                    <a:pt x="182822" y="4043572"/>
                  </a:lnTo>
                  <a:lnTo>
                    <a:pt x="234782" y="4038803"/>
                  </a:lnTo>
                  <a:lnTo>
                    <a:pt x="286293" y="4036247"/>
                  </a:lnTo>
                  <a:lnTo>
                    <a:pt x="337666" y="4035487"/>
                  </a:lnTo>
                  <a:lnTo>
                    <a:pt x="694731" y="4035487"/>
                  </a:lnTo>
                  <a:lnTo>
                    <a:pt x="719997" y="4023806"/>
                  </a:lnTo>
                  <a:lnTo>
                    <a:pt x="768029" y="4010221"/>
                  </a:lnTo>
                  <a:lnTo>
                    <a:pt x="818929" y="4001715"/>
                  </a:lnTo>
                  <a:lnTo>
                    <a:pt x="866858" y="3998772"/>
                  </a:lnTo>
                  <a:lnTo>
                    <a:pt x="1444528" y="3998772"/>
                  </a:lnTo>
                  <a:lnTo>
                    <a:pt x="1457038" y="3987771"/>
                  </a:lnTo>
                  <a:lnTo>
                    <a:pt x="1501627" y="3951140"/>
                  </a:lnTo>
                  <a:lnTo>
                    <a:pt x="1546174" y="3919027"/>
                  </a:lnTo>
                  <a:lnTo>
                    <a:pt x="1590479" y="3893512"/>
                  </a:lnTo>
                  <a:lnTo>
                    <a:pt x="1634344" y="3876677"/>
                  </a:lnTo>
                  <a:lnTo>
                    <a:pt x="1677568" y="3870603"/>
                  </a:lnTo>
                  <a:lnTo>
                    <a:pt x="2165082" y="3870603"/>
                  </a:lnTo>
                  <a:lnTo>
                    <a:pt x="2167210" y="3856223"/>
                  </a:lnTo>
                  <a:lnTo>
                    <a:pt x="2172208" y="3802214"/>
                  </a:lnTo>
                  <a:lnTo>
                    <a:pt x="2178853" y="3755551"/>
                  </a:lnTo>
                  <a:lnTo>
                    <a:pt x="2186513" y="3712937"/>
                  </a:lnTo>
                  <a:lnTo>
                    <a:pt x="2208923" y="3660380"/>
                  </a:lnTo>
                  <a:lnTo>
                    <a:pt x="0" y="3656576"/>
                  </a:lnTo>
                  <a:close/>
                </a:path>
                <a:path w="6771640" h="4184015">
                  <a:moveTo>
                    <a:pt x="694731" y="4035487"/>
                  </a:moveTo>
                  <a:lnTo>
                    <a:pt x="337666" y="4035487"/>
                  </a:lnTo>
                  <a:lnTo>
                    <a:pt x="390038" y="4036421"/>
                  </a:lnTo>
                  <a:lnTo>
                    <a:pt x="442250" y="4039113"/>
                  </a:lnTo>
                  <a:lnTo>
                    <a:pt x="494623" y="4043406"/>
                  </a:lnTo>
                  <a:lnTo>
                    <a:pt x="547475" y="4049137"/>
                  </a:lnTo>
                  <a:lnTo>
                    <a:pt x="601128" y="4056148"/>
                  </a:lnTo>
                  <a:lnTo>
                    <a:pt x="655900" y="4064278"/>
                  </a:lnTo>
                  <a:lnTo>
                    <a:pt x="680674" y="4041987"/>
                  </a:lnTo>
                  <a:lnTo>
                    <a:pt x="694731" y="4035487"/>
                  </a:lnTo>
                  <a:close/>
                </a:path>
                <a:path w="6771640" h="4184015">
                  <a:moveTo>
                    <a:pt x="2165082" y="3870603"/>
                  </a:moveTo>
                  <a:lnTo>
                    <a:pt x="1682610" y="3870603"/>
                  </a:lnTo>
                  <a:lnTo>
                    <a:pt x="1794144" y="3875103"/>
                  </a:lnTo>
                  <a:lnTo>
                    <a:pt x="1848021" y="3878582"/>
                  </a:lnTo>
                  <a:lnTo>
                    <a:pt x="1900440" y="3883537"/>
                  </a:lnTo>
                  <a:lnTo>
                    <a:pt x="1951253" y="3890459"/>
                  </a:lnTo>
                  <a:lnTo>
                    <a:pt x="2000311" y="3899840"/>
                  </a:lnTo>
                  <a:lnTo>
                    <a:pt x="2047467" y="3912171"/>
                  </a:lnTo>
                  <a:lnTo>
                    <a:pt x="2092573" y="3927945"/>
                  </a:lnTo>
                  <a:lnTo>
                    <a:pt x="2135479" y="3947654"/>
                  </a:lnTo>
                  <a:lnTo>
                    <a:pt x="2137651" y="3947654"/>
                  </a:lnTo>
                  <a:lnTo>
                    <a:pt x="2150742" y="3935357"/>
                  </a:lnTo>
                  <a:lnTo>
                    <a:pt x="2160325" y="3902742"/>
                  </a:lnTo>
                  <a:lnTo>
                    <a:pt x="2165082" y="3870603"/>
                  </a:lnTo>
                  <a:close/>
                </a:path>
                <a:path w="6771640" h="4184015">
                  <a:moveTo>
                    <a:pt x="6771513" y="0"/>
                  </a:moveTo>
                  <a:lnTo>
                    <a:pt x="0" y="0"/>
                  </a:lnTo>
                  <a:lnTo>
                    <a:pt x="0" y="218708"/>
                  </a:lnTo>
                  <a:lnTo>
                    <a:pt x="3096822" y="224597"/>
                  </a:lnTo>
                  <a:lnTo>
                    <a:pt x="6771513" y="215962"/>
                  </a:lnTo>
                  <a:lnTo>
                    <a:pt x="6771513" y="0"/>
                  </a:lnTo>
                  <a:close/>
                </a:path>
                <a:path w="6771640" h="4184015">
                  <a:moveTo>
                    <a:pt x="0" y="242650"/>
                  </a:moveTo>
                  <a:lnTo>
                    <a:pt x="0" y="787496"/>
                  </a:lnTo>
                  <a:lnTo>
                    <a:pt x="3096822" y="793392"/>
                  </a:lnTo>
                  <a:lnTo>
                    <a:pt x="6771513" y="784744"/>
                  </a:lnTo>
                  <a:lnTo>
                    <a:pt x="6771513" y="246897"/>
                  </a:lnTo>
                  <a:lnTo>
                    <a:pt x="3301028" y="246897"/>
                  </a:lnTo>
                  <a:lnTo>
                    <a:pt x="0" y="242650"/>
                  </a:lnTo>
                  <a:close/>
                </a:path>
                <a:path w="6771640" h="4184015">
                  <a:moveTo>
                    <a:pt x="6771513" y="241159"/>
                  </a:moveTo>
                  <a:lnTo>
                    <a:pt x="3301028" y="246897"/>
                  </a:lnTo>
                  <a:lnTo>
                    <a:pt x="6771513" y="246897"/>
                  </a:lnTo>
                  <a:lnTo>
                    <a:pt x="6771513" y="241159"/>
                  </a:lnTo>
                  <a:close/>
                </a:path>
                <a:path w="6771640" h="4184015">
                  <a:moveTo>
                    <a:pt x="0" y="811440"/>
                  </a:moveTo>
                  <a:lnTo>
                    <a:pt x="0" y="1356285"/>
                  </a:lnTo>
                  <a:lnTo>
                    <a:pt x="3096822" y="1362174"/>
                  </a:lnTo>
                  <a:lnTo>
                    <a:pt x="6771513" y="1353539"/>
                  </a:lnTo>
                  <a:lnTo>
                    <a:pt x="6771513" y="815683"/>
                  </a:lnTo>
                  <a:lnTo>
                    <a:pt x="2943920" y="815683"/>
                  </a:lnTo>
                  <a:lnTo>
                    <a:pt x="0" y="811440"/>
                  </a:lnTo>
                  <a:close/>
                </a:path>
                <a:path w="6771640" h="4184015">
                  <a:moveTo>
                    <a:pt x="6771513" y="809954"/>
                  </a:moveTo>
                  <a:lnTo>
                    <a:pt x="2943920" y="815683"/>
                  </a:lnTo>
                  <a:lnTo>
                    <a:pt x="6771513" y="815683"/>
                  </a:lnTo>
                  <a:lnTo>
                    <a:pt x="6771513" y="809954"/>
                  </a:lnTo>
                  <a:close/>
                </a:path>
                <a:path w="6771640" h="4184015">
                  <a:moveTo>
                    <a:pt x="0" y="1380227"/>
                  </a:moveTo>
                  <a:lnTo>
                    <a:pt x="0" y="1925073"/>
                  </a:lnTo>
                  <a:lnTo>
                    <a:pt x="3096822" y="1930969"/>
                  </a:lnTo>
                  <a:lnTo>
                    <a:pt x="6771513" y="1922322"/>
                  </a:lnTo>
                  <a:lnTo>
                    <a:pt x="6771513" y="1384474"/>
                  </a:lnTo>
                  <a:lnTo>
                    <a:pt x="3301028" y="1384474"/>
                  </a:lnTo>
                  <a:lnTo>
                    <a:pt x="0" y="1380227"/>
                  </a:lnTo>
                  <a:close/>
                </a:path>
                <a:path w="6771640" h="4184015">
                  <a:moveTo>
                    <a:pt x="6771513" y="1378736"/>
                  </a:moveTo>
                  <a:lnTo>
                    <a:pt x="3301028" y="1384474"/>
                  </a:lnTo>
                  <a:lnTo>
                    <a:pt x="6771513" y="1384474"/>
                  </a:lnTo>
                  <a:lnTo>
                    <a:pt x="6771513" y="1378736"/>
                  </a:lnTo>
                  <a:close/>
                </a:path>
                <a:path w="6771640" h="4184015">
                  <a:moveTo>
                    <a:pt x="0" y="1949418"/>
                  </a:moveTo>
                  <a:lnTo>
                    <a:pt x="0" y="2493867"/>
                  </a:lnTo>
                  <a:lnTo>
                    <a:pt x="3096822" y="2499751"/>
                  </a:lnTo>
                  <a:lnTo>
                    <a:pt x="6771513" y="2491116"/>
                  </a:lnTo>
                  <a:lnTo>
                    <a:pt x="6771513" y="1953282"/>
                  </a:lnTo>
                  <a:lnTo>
                    <a:pt x="3198874" y="1953282"/>
                  </a:lnTo>
                  <a:lnTo>
                    <a:pt x="0" y="1949418"/>
                  </a:lnTo>
                  <a:close/>
                </a:path>
                <a:path w="6771640" h="4184015">
                  <a:moveTo>
                    <a:pt x="6771513" y="1948242"/>
                  </a:moveTo>
                  <a:lnTo>
                    <a:pt x="3198874" y="1953282"/>
                  </a:lnTo>
                  <a:lnTo>
                    <a:pt x="6771513" y="1953282"/>
                  </a:lnTo>
                  <a:lnTo>
                    <a:pt x="6771513" y="1948242"/>
                  </a:lnTo>
                  <a:close/>
                </a:path>
                <a:path w="6771640" h="4184015">
                  <a:moveTo>
                    <a:pt x="0" y="2518471"/>
                  </a:moveTo>
                  <a:lnTo>
                    <a:pt x="0" y="3062650"/>
                  </a:lnTo>
                  <a:lnTo>
                    <a:pt x="3096822" y="3068546"/>
                  </a:lnTo>
                  <a:lnTo>
                    <a:pt x="6771513" y="3059899"/>
                  </a:lnTo>
                  <a:lnTo>
                    <a:pt x="6771513" y="2522078"/>
                  </a:lnTo>
                  <a:lnTo>
                    <a:pt x="3096822" y="2522078"/>
                  </a:lnTo>
                  <a:lnTo>
                    <a:pt x="0" y="2518471"/>
                  </a:lnTo>
                  <a:close/>
                </a:path>
                <a:path w="6771640" h="4184015">
                  <a:moveTo>
                    <a:pt x="6771513" y="2517037"/>
                  </a:moveTo>
                  <a:lnTo>
                    <a:pt x="3096822" y="2522078"/>
                  </a:lnTo>
                  <a:lnTo>
                    <a:pt x="6771513" y="2522078"/>
                  </a:lnTo>
                  <a:lnTo>
                    <a:pt x="6771513" y="2517037"/>
                  </a:lnTo>
                  <a:close/>
                </a:path>
                <a:path w="6771640" h="4184015">
                  <a:moveTo>
                    <a:pt x="0" y="3087311"/>
                  </a:moveTo>
                  <a:lnTo>
                    <a:pt x="0" y="3631702"/>
                  </a:lnTo>
                  <a:lnTo>
                    <a:pt x="2422042" y="3637330"/>
                  </a:lnTo>
                  <a:lnTo>
                    <a:pt x="2422085" y="3634401"/>
                  </a:lnTo>
                  <a:lnTo>
                    <a:pt x="2435004" y="3616797"/>
                  </a:lnTo>
                  <a:lnTo>
                    <a:pt x="2447963" y="3598456"/>
                  </a:lnTo>
                  <a:lnTo>
                    <a:pt x="2460922" y="3579576"/>
                  </a:lnTo>
                  <a:lnTo>
                    <a:pt x="2473883" y="3560291"/>
                  </a:lnTo>
                  <a:lnTo>
                    <a:pt x="6771513" y="3560291"/>
                  </a:lnTo>
                  <a:lnTo>
                    <a:pt x="6771513" y="3091570"/>
                  </a:lnTo>
                  <a:lnTo>
                    <a:pt x="3301028" y="3091570"/>
                  </a:lnTo>
                  <a:lnTo>
                    <a:pt x="0" y="3087311"/>
                  </a:lnTo>
                  <a:close/>
                </a:path>
                <a:path w="6771640" h="4184015">
                  <a:moveTo>
                    <a:pt x="6771513" y="3560291"/>
                  </a:moveTo>
                  <a:lnTo>
                    <a:pt x="2473883" y="3560291"/>
                  </a:lnTo>
                  <a:lnTo>
                    <a:pt x="2512222" y="3576484"/>
                  </a:lnTo>
                  <a:lnTo>
                    <a:pt x="2550561" y="3594767"/>
                  </a:lnTo>
                  <a:lnTo>
                    <a:pt x="2588903" y="3615071"/>
                  </a:lnTo>
                  <a:lnTo>
                    <a:pt x="2627249" y="3637330"/>
                  </a:lnTo>
                  <a:lnTo>
                    <a:pt x="3147796" y="3637330"/>
                  </a:lnTo>
                  <a:lnTo>
                    <a:pt x="4763452" y="3634459"/>
                  </a:lnTo>
                  <a:lnTo>
                    <a:pt x="4783995" y="3619001"/>
                  </a:lnTo>
                  <a:lnTo>
                    <a:pt x="4803052" y="3607456"/>
                  </a:lnTo>
                  <a:lnTo>
                    <a:pt x="4819950" y="3600230"/>
                  </a:lnTo>
                  <a:lnTo>
                    <a:pt x="4834013" y="3597731"/>
                  </a:lnTo>
                  <a:lnTo>
                    <a:pt x="6771513" y="3597731"/>
                  </a:lnTo>
                  <a:lnTo>
                    <a:pt x="6771513" y="3560291"/>
                  </a:lnTo>
                  <a:close/>
                </a:path>
                <a:path w="6771640" h="4184015">
                  <a:moveTo>
                    <a:pt x="6771513" y="3597731"/>
                  </a:moveTo>
                  <a:lnTo>
                    <a:pt x="4836896" y="3597731"/>
                  </a:lnTo>
                  <a:lnTo>
                    <a:pt x="4852805" y="3601850"/>
                  </a:lnTo>
                  <a:lnTo>
                    <a:pt x="4873977" y="3609613"/>
                  </a:lnTo>
                  <a:lnTo>
                    <a:pt x="4899468" y="3620618"/>
                  </a:lnTo>
                  <a:lnTo>
                    <a:pt x="4928336" y="3634459"/>
                  </a:lnTo>
                  <a:lnTo>
                    <a:pt x="6771513" y="3628694"/>
                  </a:lnTo>
                  <a:lnTo>
                    <a:pt x="6771513" y="3597731"/>
                  </a:lnTo>
                  <a:close/>
                </a:path>
                <a:path w="6771640" h="4184015">
                  <a:moveTo>
                    <a:pt x="6771513" y="3085819"/>
                  </a:moveTo>
                  <a:lnTo>
                    <a:pt x="3301028" y="3091570"/>
                  </a:lnTo>
                  <a:lnTo>
                    <a:pt x="6771513" y="3091570"/>
                  </a:lnTo>
                  <a:lnTo>
                    <a:pt x="6771513" y="3085819"/>
                  </a:lnTo>
                  <a:close/>
                </a:path>
                <a:path w="6771640" h="4184015">
                  <a:moveTo>
                    <a:pt x="6489854" y="3864850"/>
                  </a:moveTo>
                  <a:lnTo>
                    <a:pt x="6077445" y="3864850"/>
                  </a:lnTo>
                  <a:lnTo>
                    <a:pt x="6091508" y="3868303"/>
                  </a:lnTo>
                  <a:lnTo>
                    <a:pt x="6108406" y="3877358"/>
                  </a:lnTo>
                  <a:lnTo>
                    <a:pt x="6127464" y="3890059"/>
                  </a:lnTo>
                  <a:lnTo>
                    <a:pt x="6157141" y="3910881"/>
                  </a:lnTo>
                  <a:lnTo>
                    <a:pt x="6167086" y="3917044"/>
                  </a:lnTo>
                  <a:lnTo>
                    <a:pt x="6177572" y="3922669"/>
                  </a:lnTo>
                  <a:lnTo>
                    <a:pt x="6188329" y="3927486"/>
                  </a:lnTo>
                  <a:lnTo>
                    <a:pt x="6200866" y="3933380"/>
                  </a:lnTo>
                  <a:lnTo>
                    <a:pt x="6213611" y="3937926"/>
                  </a:lnTo>
                  <a:lnTo>
                    <a:pt x="6226494" y="3940852"/>
                  </a:lnTo>
                  <a:lnTo>
                    <a:pt x="6239446" y="3941888"/>
                  </a:lnTo>
                  <a:lnTo>
                    <a:pt x="6250965" y="3941888"/>
                  </a:lnTo>
                  <a:lnTo>
                    <a:pt x="6253848" y="3947654"/>
                  </a:lnTo>
                  <a:lnTo>
                    <a:pt x="6270396" y="3947654"/>
                  </a:lnTo>
                  <a:lnTo>
                    <a:pt x="6284821" y="3946528"/>
                  </a:lnTo>
                  <a:lnTo>
                    <a:pt x="6302078" y="3942971"/>
                  </a:lnTo>
                  <a:lnTo>
                    <a:pt x="6322033" y="3936713"/>
                  </a:lnTo>
                  <a:lnTo>
                    <a:pt x="6344551" y="3927486"/>
                  </a:lnTo>
                  <a:lnTo>
                    <a:pt x="6384083" y="3912193"/>
                  </a:lnTo>
                  <a:lnTo>
                    <a:pt x="6428053" y="3893297"/>
                  </a:lnTo>
                  <a:lnTo>
                    <a:pt x="6475407" y="3871675"/>
                  </a:lnTo>
                  <a:lnTo>
                    <a:pt x="6489854" y="3864850"/>
                  </a:lnTo>
                  <a:close/>
                </a:path>
                <a:path w="6771640" h="4184015">
                  <a:moveTo>
                    <a:pt x="6771513" y="3654614"/>
                  </a:moveTo>
                  <a:lnTo>
                    <a:pt x="4976571" y="3657497"/>
                  </a:lnTo>
                  <a:lnTo>
                    <a:pt x="5030454" y="3685326"/>
                  </a:lnTo>
                  <a:lnTo>
                    <a:pt x="5179347" y="3763887"/>
                  </a:lnTo>
                  <a:lnTo>
                    <a:pt x="5212790" y="3782235"/>
                  </a:lnTo>
                  <a:lnTo>
                    <a:pt x="5232171" y="3793565"/>
                  </a:lnTo>
                  <a:lnTo>
                    <a:pt x="5256513" y="3818142"/>
                  </a:lnTo>
                  <a:lnTo>
                    <a:pt x="5284275" y="3856888"/>
                  </a:lnTo>
                  <a:lnTo>
                    <a:pt x="5314494" y="3898185"/>
                  </a:lnTo>
                  <a:lnTo>
                    <a:pt x="5346820" y="3931259"/>
                  </a:lnTo>
                  <a:lnTo>
                    <a:pt x="5380494" y="3944771"/>
                  </a:lnTo>
                  <a:lnTo>
                    <a:pt x="5386247" y="3944771"/>
                  </a:lnTo>
                  <a:lnTo>
                    <a:pt x="5417401" y="3926038"/>
                  </a:lnTo>
                  <a:lnTo>
                    <a:pt x="5444301" y="3889420"/>
                  </a:lnTo>
                  <a:lnTo>
                    <a:pt x="5469174" y="3851318"/>
                  </a:lnTo>
                  <a:lnTo>
                    <a:pt x="5494248" y="3828134"/>
                  </a:lnTo>
                  <a:lnTo>
                    <a:pt x="5528583" y="3814675"/>
                  </a:lnTo>
                  <a:lnTo>
                    <a:pt x="5566965" y="3804728"/>
                  </a:lnTo>
                  <a:lnTo>
                    <a:pt x="5608048" y="3798563"/>
                  </a:lnTo>
                  <a:lnTo>
                    <a:pt x="5650484" y="3796448"/>
                  </a:lnTo>
                  <a:lnTo>
                    <a:pt x="6633103" y="3796448"/>
                  </a:lnTo>
                  <a:lnTo>
                    <a:pt x="6677560" y="3775468"/>
                  </a:lnTo>
                  <a:lnTo>
                    <a:pt x="6726009" y="3753372"/>
                  </a:lnTo>
                  <a:lnTo>
                    <a:pt x="6771513" y="3733811"/>
                  </a:lnTo>
                  <a:lnTo>
                    <a:pt x="6771513" y="3654614"/>
                  </a:lnTo>
                  <a:close/>
                </a:path>
                <a:path w="6771640" h="4184015">
                  <a:moveTo>
                    <a:pt x="6633103" y="3796448"/>
                  </a:moveTo>
                  <a:lnTo>
                    <a:pt x="5806732" y="3796448"/>
                  </a:lnTo>
                  <a:lnTo>
                    <a:pt x="5815236" y="3815732"/>
                  </a:lnTo>
                  <a:lnTo>
                    <a:pt x="5822929" y="3830290"/>
                  </a:lnTo>
                  <a:lnTo>
                    <a:pt x="5829001" y="3839985"/>
                  </a:lnTo>
                  <a:lnTo>
                    <a:pt x="5832640" y="3844682"/>
                  </a:lnTo>
                  <a:lnTo>
                    <a:pt x="5839068" y="3849007"/>
                  </a:lnTo>
                  <a:lnTo>
                    <a:pt x="5845156" y="3853330"/>
                  </a:lnTo>
                  <a:lnTo>
                    <a:pt x="5850567" y="3857650"/>
                  </a:lnTo>
                  <a:lnTo>
                    <a:pt x="5854966" y="3861967"/>
                  </a:lnTo>
                  <a:lnTo>
                    <a:pt x="5867883" y="3869527"/>
                  </a:lnTo>
                  <a:lnTo>
                    <a:pt x="5880527" y="3874929"/>
                  </a:lnTo>
                  <a:lnTo>
                    <a:pt x="5892630" y="3878171"/>
                  </a:lnTo>
                  <a:lnTo>
                    <a:pt x="5903925" y="3879252"/>
                  </a:lnTo>
                  <a:lnTo>
                    <a:pt x="5918135" y="3878261"/>
                  </a:lnTo>
                  <a:lnTo>
                    <a:pt x="5931735" y="3875650"/>
                  </a:lnTo>
                  <a:lnTo>
                    <a:pt x="5944930" y="3871960"/>
                  </a:lnTo>
                  <a:lnTo>
                    <a:pt x="5957925" y="3867733"/>
                  </a:lnTo>
                  <a:lnTo>
                    <a:pt x="5970470" y="3863501"/>
                  </a:lnTo>
                  <a:lnTo>
                    <a:pt x="5983217" y="3859811"/>
                  </a:lnTo>
                  <a:lnTo>
                    <a:pt x="5996098" y="3857203"/>
                  </a:lnTo>
                  <a:lnTo>
                    <a:pt x="6009043" y="3856214"/>
                  </a:lnTo>
                  <a:lnTo>
                    <a:pt x="6508134" y="3856214"/>
                  </a:lnTo>
                  <a:lnTo>
                    <a:pt x="6633103" y="3796448"/>
                  </a:lnTo>
                  <a:close/>
                </a:path>
                <a:path w="6771640" h="4184015">
                  <a:moveTo>
                    <a:pt x="6508134" y="3856214"/>
                  </a:moveTo>
                  <a:lnTo>
                    <a:pt x="6009043" y="3856214"/>
                  </a:lnTo>
                  <a:lnTo>
                    <a:pt x="6021137" y="3856888"/>
                  </a:lnTo>
                  <a:lnTo>
                    <a:pt x="6032895" y="3859449"/>
                  </a:lnTo>
                  <a:lnTo>
                    <a:pt x="6044788" y="3864712"/>
                  </a:lnTo>
                  <a:lnTo>
                    <a:pt x="6057290" y="3873486"/>
                  </a:lnTo>
                  <a:lnTo>
                    <a:pt x="6063043" y="3867733"/>
                  </a:lnTo>
                  <a:lnTo>
                    <a:pt x="6068809" y="3864850"/>
                  </a:lnTo>
                  <a:lnTo>
                    <a:pt x="6489854" y="3864850"/>
                  </a:lnTo>
                  <a:lnTo>
                    <a:pt x="6508134" y="3856214"/>
                  </a:lnTo>
                  <a:close/>
                </a:path>
                <a:path w="6771640" h="4184015">
                  <a:moveTo>
                    <a:pt x="5806732" y="3796448"/>
                  </a:moveTo>
                  <a:lnTo>
                    <a:pt x="5650484" y="3796448"/>
                  </a:lnTo>
                  <a:lnTo>
                    <a:pt x="5688205" y="3798024"/>
                  </a:lnTo>
                  <a:lnTo>
                    <a:pt x="5724375" y="3802571"/>
                  </a:lnTo>
                  <a:lnTo>
                    <a:pt x="5758522" y="3809816"/>
                  </a:lnTo>
                  <a:lnTo>
                    <a:pt x="5790171" y="3819486"/>
                  </a:lnTo>
                  <a:lnTo>
                    <a:pt x="5806732" y="3796448"/>
                  </a:lnTo>
                  <a:close/>
                </a:path>
                <a:path w="6771640" h="4184015">
                  <a:moveTo>
                    <a:pt x="4686769" y="3714380"/>
                  </a:moveTo>
                  <a:lnTo>
                    <a:pt x="3901630" y="3714380"/>
                  </a:lnTo>
                  <a:lnTo>
                    <a:pt x="3931825" y="3741373"/>
                  </a:lnTo>
                  <a:lnTo>
                    <a:pt x="3964048" y="3777723"/>
                  </a:lnTo>
                  <a:lnTo>
                    <a:pt x="3997769" y="3818506"/>
                  </a:lnTo>
                  <a:lnTo>
                    <a:pt x="4032461" y="3858799"/>
                  </a:lnTo>
                  <a:lnTo>
                    <a:pt x="4067592" y="3893676"/>
                  </a:lnTo>
                  <a:lnTo>
                    <a:pt x="4102636" y="3918213"/>
                  </a:lnTo>
                  <a:lnTo>
                    <a:pt x="4137063" y="3927486"/>
                  </a:lnTo>
                  <a:lnTo>
                    <a:pt x="4145208" y="3926946"/>
                  </a:lnTo>
                  <a:lnTo>
                    <a:pt x="4152546" y="3925326"/>
                  </a:lnTo>
                  <a:lnTo>
                    <a:pt x="4159342" y="3922627"/>
                  </a:lnTo>
                  <a:lnTo>
                    <a:pt x="4165866" y="3918850"/>
                  </a:lnTo>
                  <a:lnTo>
                    <a:pt x="4195646" y="3906342"/>
                  </a:lnTo>
                  <a:lnTo>
                    <a:pt x="4237437" y="3893495"/>
                  </a:lnTo>
                  <a:lnTo>
                    <a:pt x="4288318" y="3880612"/>
                  </a:lnTo>
                  <a:lnTo>
                    <a:pt x="4345368" y="3867996"/>
                  </a:lnTo>
                  <a:lnTo>
                    <a:pt x="4405664" y="3855947"/>
                  </a:lnTo>
                  <a:lnTo>
                    <a:pt x="4466286" y="3844770"/>
                  </a:lnTo>
                  <a:lnTo>
                    <a:pt x="4576823" y="3826237"/>
                  </a:lnTo>
                  <a:lnTo>
                    <a:pt x="4620895" y="3819486"/>
                  </a:lnTo>
                  <a:lnTo>
                    <a:pt x="4628289" y="3794120"/>
                  </a:lnTo>
                  <a:lnTo>
                    <a:pt x="4654648" y="3753701"/>
                  </a:lnTo>
                  <a:lnTo>
                    <a:pt x="4686769" y="3714380"/>
                  </a:lnTo>
                  <a:close/>
                </a:path>
                <a:path w="6771640" h="4184015">
                  <a:moveTo>
                    <a:pt x="4737531" y="3660380"/>
                  </a:moveTo>
                  <a:lnTo>
                    <a:pt x="2666847" y="3660380"/>
                  </a:lnTo>
                  <a:lnTo>
                    <a:pt x="2752371" y="3711236"/>
                  </a:lnTo>
                  <a:lnTo>
                    <a:pt x="2795296" y="3735547"/>
                  </a:lnTo>
                  <a:lnTo>
                    <a:pt x="2838417" y="3758134"/>
                  </a:lnTo>
                  <a:lnTo>
                    <a:pt x="2881799" y="3778261"/>
                  </a:lnTo>
                  <a:lnTo>
                    <a:pt x="2925507" y="3795195"/>
                  </a:lnTo>
                  <a:lnTo>
                    <a:pt x="2969606" y="3808200"/>
                  </a:lnTo>
                  <a:lnTo>
                    <a:pt x="3014162" y="3816542"/>
                  </a:lnTo>
                  <a:lnTo>
                    <a:pt x="3059239" y="3819486"/>
                  </a:lnTo>
                  <a:lnTo>
                    <a:pt x="3076957" y="3818947"/>
                  </a:lnTo>
                  <a:lnTo>
                    <a:pt x="3095147" y="3817330"/>
                  </a:lnTo>
                  <a:lnTo>
                    <a:pt x="3113201" y="3814632"/>
                  </a:lnTo>
                  <a:lnTo>
                    <a:pt x="3486188" y="3733811"/>
                  </a:lnTo>
                  <a:lnTo>
                    <a:pt x="3515633" y="3728031"/>
                  </a:lnTo>
                  <a:lnTo>
                    <a:pt x="3547843" y="3723734"/>
                  </a:lnTo>
                  <a:lnTo>
                    <a:pt x="3581267" y="3721056"/>
                  </a:lnTo>
                  <a:lnTo>
                    <a:pt x="3614356" y="3720134"/>
                  </a:lnTo>
                  <a:lnTo>
                    <a:pt x="3879076" y="3720134"/>
                  </a:lnTo>
                  <a:lnTo>
                    <a:pt x="3901630" y="3714380"/>
                  </a:lnTo>
                  <a:lnTo>
                    <a:pt x="4686769" y="3714380"/>
                  </a:lnTo>
                  <a:lnTo>
                    <a:pt x="4693289" y="3706398"/>
                  </a:lnTo>
                  <a:lnTo>
                    <a:pt x="4737531" y="3660380"/>
                  </a:lnTo>
                  <a:close/>
                </a:path>
                <a:path w="6771640" h="4184015">
                  <a:moveTo>
                    <a:pt x="3879076" y="3720134"/>
                  </a:moveTo>
                  <a:lnTo>
                    <a:pt x="3614356" y="3720134"/>
                  </a:lnTo>
                  <a:lnTo>
                    <a:pt x="3657429" y="3722315"/>
                  </a:lnTo>
                  <a:lnTo>
                    <a:pt x="3694360" y="3729492"/>
                  </a:lnTo>
                  <a:lnTo>
                    <a:pt x="3721166" y="3742610"/>
                  </a:lnTo>
                  <a:lnTo>
                    <a:pt x="3733863" y="3762615"/>
                  </a:lnTo>
                  <a:lnTo>
                    <a:pt x="3774859" y="3749708"/>
                  </a:lnTo>
                  <a:lnTo>
                    <a:pt x="3816666" y="3737140"/>
                  </a:lnTo>
                  <a:lnTo>
                    <a:pt x="3859013" y="3725251"/>
                  </a:lnTo>
                  <a:lnTo>
                    <a:pt x="3879076" y="3720134"/>
                  </a:lnTo>
                  <a:close/>
                </a:path>
                <a:path w="6771640" h="4184015">
                  <a:moveTo>
                    <a:pt x="2339962" y="3660380"/>
                  </a:moveTo>
                  <a:lnTo>
                    <a:pt x="2240597" y="3660380"/>
                  </a:lnTo>
                  <a:lnTo>
                    <a:pt x="2253102" y="3662039"/>
                  </a:lnTo>
                  <a:lnTo>
                    <a:pt x="2265535" y="3662892"/>
                  </a:lnTo>
                  <a:lnTo>
                    <a:pt x="2277561" y="3663205"/>
                  </a:lnTo>
                  <a:lnTo>
                    <a:pt x="2288844" y="3663250"/>
                  </a:lnTo>
                  <a:lnTo>
                    <a:pt x="2301695" y="3663205"/>
                  </a:lnTo>
                  <a:lnTo>
                    <a:pt x="2314408" y="3662892"/>
                  </a:lnTo>
                  <a:lnTo>
                    <a:pt x="2327119" y="3662039"/>
                  </a:lnTo>
                  <a:lnTo>
                    <a:pt x="2339962" y="3660380"/>
                  </a:lnTo>
                  <a:close/>
                </a:path>
              </a:pathLst>
            </a:custGeom>
            <a:solidFill>
              <a:srgbClr val="F2E7DB"/>
            </a:solidFill>
          </p:spPr>
          <p:txBody>
            <a:bodyPr wrap="square" lIns="0" tIns="0" rIns="0" bIns="0" rtlCol="0"/>
            <a:lstStyle/>
            <a:p>
              <a:endParaRPr/>
            </a:p>
          </p:txBody>
        </p:sp>
        <p:sp>
          <p:nvSpPr>
            <p:cNvPr id="12" name="object 12"/>
            <p:cNvSpPr/>
            <p:nvPr/>
          </p:nvSpPr>
          <p:spPr>
            <a:xfrm>
              <a:off x="0" y="214134"/>
              <a:ext cx="6774180" cy="2877820"/>
            </a:xfrm>
            <a:custGeom>
              <a:avLst/>
              <a:gdLst/>
              <a:ahLst/>
              <a:cxnLst/>
              <a:rect l="l" t="t" r="r" b="b"/>
              <a:pathLst>
                <a:path w="6774180" h="2877820">
                  <a:moveTo>
                    <a:pt x="6773672" y="2843530"/>
                  </a:moveTo>
                  <a:lnTo>
                    <a:pt x="6292710" y="2843530"/>
                  </a:lnTo>
                  <a:lnTo>
                    <a:pt x="6292710" y="2848610"/>
                  </a:lnTo>
                  <a:lnTo>
                    <a:pt x="46774" y="2848610"/>
                  </a:lnTo>
                  <a:lnTo>
                    <a:pt x="46774" y="2843530"/>
                  </a:lnTo>
                  <a:lnTo>
                    <a:pt x="0" y="2843530"/>
                  </a:lnTo>
                  <a:lnTo>
                    <a:pt x="0" y="2848610"/>
                  </a:lnTo>
                  <a:lnTo>
                    <a:pt x="0" y="2871470"/>
                  </a:lnTo>
                  <a:lnTo>
                    <a:pt x="41021" y="2871470"/>
                  </a:lnTo>
                  <a:lnTo>
                    <a:pt x="41021" y="2877820"/>
                  </a:lnTo>
                  <a:lnTo>
                    <a:pt x="6298476" y="2877820"/>
                  </a:lnTo>
                  <a:lnTo>
                    <a:pt x="6298476" y="2871470"/>
                  </a:lnTo>
                  <a:lnTo>
                    <a:pt x="6773672" y="2871470"/>
                  </a:lnTo>
                  <a:lnTo>
                    <a:pt x="6773672" y="2848610"/>
                  </a:lnTo>
                  <a:lnTo>
                    <a:pt x="6773672" y="2843530"/>
                  </a:lnTo>
                  <a:close/>
                </a:path>
                <a:path w="6774180" h="2877820">
                  <a:moveTo>
                    <a:pt x="6773672" y="2274570"/>
                  </a:moveTo>
                  <a:lnTo>
                    <a:pt x="6292710" y="2274570"/>
                  </a:lnTo>
                  <a:lnTo>
                    <a:pt x="6292710" y="2279650"/>
                  </a:lnTo>
                  <a:lnTo>
                    <a:pt x="46774" y="2279650"/>
                  </a:lnTo>
                  <a:lnTo>
                    <a:pt x="46774" y="2274570"/>
                  </a:lnTo>
                  <a:lnTo>
                    <a:pt x="0" y="2274570"/>
                  </a:lnTo>
                  <a:lnTo>
                    <a:pt x="0" y="2279650"/>
                  </a:lnTo>
                  <a:lnTo>
                    <a:pt x="0" y="2302510"/>
                  </a:lnTo>
                  <a:lnTo>
                    <a:pt x="41021" y="2302510"/>
                  </a:lnTo>
                  <a:lnTo>
                    <a:pt x="41021" y="2307590"/>
                  </a:lnTo>
                  <a:lnTo>
                    <a:pt x="6298476" y="2307590"/>
                  </a:lnTo>
                  <a:lnTo>
                    <a:pt x="6298476" y="2302510"/>
                  </a:lnTo>
                  <a:lnTo>
                    <a:pt x="6773672" y="2302510"/>
                  </a:lnTo>
                  <a:lnTo>
                    <a:pt x="6773672" y="2279650"/>
                  </a:lnTo>
                  <a:lnTo>
                    <a:pt x="6773672" y="2274570"/>
                  </a:lnTo>
                  <a:close/>
                </a:path>
                <a:path w="6774180" h="2877820">
                  <a:moveTo>
                    <a:pt x="6773672" y="1705610"/>
                  </a:moveTo>
                  <a:lnTo>
                    <a:pt x="6292710" y="1705610"/>
                  </a:lnTo>
                  <a:lnTo>
                    <a:pt x="6292710" y="1710690"/>
                  </a:lnTo>
                  <a:lnTo>
                    <a:pt x="46774" y="1710690"/>
                  </a:lnTo>
                  <a:lnTo>
                    <a:pt x="46774" y="1705610"/>
                  </a:lnTo>
                  <a:lnTo>
                    <a:pt x="0" y="1705610"/>
                  </a:lnTo>
                  <a:lnTo>
                    <a:pt x="0" y="1710690"/>
                  </a:lnTo>
                  <a:lnTo>
                    <a:pt x="0" y="1733550"/>
                  </a:lnTo>
                  <a:lnTo>
                    <a:pt x="41021" y="1733550"/>
                  </a:lnTo>
                  <a:lnTo>
                    <a:pt x="41021" y="1739900"/>
                  </a:lnTo>
                  <a:lnTo>
                    <a:pt x="6298476" y="1739900"/>
                  </a:lnTo>
                  <a:lnTo>
                    <a:pt x="6298476" y="1733550"/>
                  </a:lnTo>
                  <a:lnTo>
                    <a:pt x="6773672" y="1733550"/>
                  </a:lnTo>
                  <a:lnTo>
                    <a:pt x="6773672" y="1710690"/>
                  </a:lnTo>
                  <a:lnTo>
                    <a:pt x="6773672" y="1705610"/>
                  </a:lnTo>
                  <a:close/>
                </a:path>
                <a:path w="6774180" h="2877820">
                  <a:moveTo>
                    <a:pt x="6773672" y="1136650"/>
                  </a:moveTo>
                  <a:lnTo>
                    <a:pt x="6292710" y="1136650"/>
                  </a:lnTo>
                  <a:lnTo>
                    <a:pt x="6292710" y="1141730"/>
                  </a:lnTo>
                  <a:lnTo>
                    <a:pt x="46774" y="1141730"/>
                  </a:lnTo>
                  <a:lnTo>
                    <a:pt x="46774" y="1136650"/>
                  </a:lnTo>
                  <a:lnTo>
                    <a:pt x="0" y="1136650"/>
                  </a:lnTo>
                  <a:lnTo>
                    <a:pt x="0" y="1141730"/>
                  </a:lnTo>
                  <a:lnTo>
                    <a:pt x="0" y="1164590"/>
                  </a:lnTo>
                  <a:lnTo>
                    <a:pt x="41021" y="1164590"/>
                  </a:lnTo>
                  <a:lnTo>
                    <a:pt x="41021" y="1170940"/>
                  </a:lnTo>
                  <a:lnTo>
                    <a:pt x="6298476" y="1170940"/>
                  </a:lnTo>
                  <a:lnTo>
                    <a:pt x="6298476" y="1164590"/>
                  </a:lnTo>
                  <a:lnTo>
                    <a:pt x="6773672" y="1164590"/>
                  </a:lnTo>
                  <a:lnTo>
                    <a:pt x="6773672" y="1141730"/>
                  </a:lnTo>
                  <a:lnTo>
                    <a:pt x="6773672" y="1136650"/>
                  </a:lnTo>
                  <a:close/>
                </a:path>
                <a:path w="6774180" h="2877820">
                  <a:moveTo>
                    <a:pt x="6773672" y="567690"/>
                  </a:moveTo>
                  <a:lnTo>
                    <a:pt x="6292710" y="567690"/>
                  </a:lnTo>
                  <a:lnTo>
                    <a:pt x="6292710" y="574040"/>
                  </a:lnTo>
                  <a:lnTo>
                    <a:pt x="46774" y="574040"/>
                  </a:lnTo>
                  <a:lnTo>
                    <a:pt x="46774" y="567690"/>
                  </a:lnTo>
                  <a:lnTo>
                    <a:pt x="0" y="567690"/>
                  </a:lnTo>
                  <a:lnTo>
                    <a:pt x="0" y="574040"/>
                  </a:lnTo>
                  <a:lnTo>
                    <a:pt x="0" y="596900"/>
                  </a:lnTo>
                  <a:lnTo>
                    <a:pt x="41021" y="596900"/>
                  </a:lnTo>
                  <a:lnTo>
                    <a:pt x="41021" y="601980"/>
                  </a:lnTo>
                  <a:lnTo>
                    <a:pt x="6298476" y="601980"/>
                  </a:lnTo>
                  <a:lnTo>
                    <a:pt x="6298476" y="596900"/>
                  </a:lnTo>
                  <a:lnTo>
                    <a:pt x="6773672" y="596900"/>
                  </a:lnTo>
                  <a:lnTo>
                    <a:pt x="6773672" y="574040"/>
                  </a:lnTo>
                  <a:lnTo>
                    <a:pt x="6773672" y="567690"/>
                  </a:lnTo>
                  <a:close/>
                </a:path>
                <a:path w="6774180" h="2877820">
                  <a:moveTo>
                    <a:pt x="6773672" y="0"/>
                  </a:moveTo>
                  <a:lnTo>
                    <a:pt x="6292710" y="0"/>
                  </a:lnTo>
                  <a:lnTo>
                    <a:pt x="6292710" y="5080"/>
                  </a:lnTo>
                  <a:lnTo>
                    <a:pt x="46774" y="5080"/>
                  </a:lnTo>
                  <a:lnTo>
                    <a:pt x="46774" y="0"/>
                  </a:lnTo>
                  <a:lnTo>
                    <a:pt x="0" y="0"/>
                  </a:lnTo>
                  <a:lnTo>
                    <a:pt x="0" y="5080"/>
                  </a:lnTo>
                  <a:lnTo>
                    <a:pt x="0" y="27940"/>
                  </a:lnTo>
                  <a:lnTo>
                    <a:pt x="41021" y="27940"/>
                  </a:lnTo>
                  <a:lnTo>
                    <a:pt x="41021" y="33020"/>
                  </a:lnTo>
                  <a:lnTo>
                    <a:pt x="6298476" y="33020"/>
                  </a:lnTo>
                  <a:lnTo>
                    <a:pt x="6298476" y="27940"/>
                  </a:lnTo>
                  <a:lnTo>
                    <a:pt x="6773672" y="27940"/>
                  </a:lnTo>
                  <a:lnTo>
                    <a:pt x="6773672" y="5080"/>
                  </a:lnTo>
                  <a:lnTo>
                    <a:pt x="6773672" y="0"/>
                  </a:lnTo>
                  <a:close/>
                </a:path>
              </a:pathLst>
            </a:custGeom>
            <a:solidFill>
              <a:srgbClr val="E0CEBD"/>
            </a:solidFill>
          </p:spPr>
          <p:txBody>
            <a:bodyPr wrap="square" lIns="0" tIns="0" rIns="0" bIns="0" rtlCol="0"/>
            <a:lstStyle/>
            <a:p>
              <a:endParaRPr/>
            </a:p>
          </p:txBody>
        </p:sp>
        <p:sp>
          <p:nvSpPr>
            <p:cNvPr id="13" name="object 13"/>
            <p:cNvSpPr/>
            <p:nvPr/>
          </p:nvSpPr>
          <p:spPr>
            <a:xfrm>
              <a:off x="2624353" y="3631704"/>
              <a:ext cx="2144395" cy="27940"/>
            </a:xfrm>
            <a:custGeom>
              <a:avLst/>
              <a:gdLst/>
              <a:ahLst/>
              <a:cxnLst/>
              <a:rect l="l" t="t" r="r" b="b"/>
              <a:pathLst>
                <a:path w="2144395" h="27939">
                  <a:moveTo>
                    <a:pt x="2144141" y="0"/>
                  </a:moveTo>
                  <a:lnTo>
                    <a:pt x="0" y="0"/>
                  </a:lnTo>
                  <a:lnTo>
                    <a:pt x="0" y="5080"/>
                  </a:lnTo>
                  <a:lnTo>
                    <a:pt x="0" y="8890"/>
                  </a:lnTo>
                  <a:lnTo>
                    <a:pt x="10795" y="8890"/>
                  </a:lnTo>
                  <a:lnTo>
                    <a:pt x="10795" y="13970"/>
                  </a:lnTo>
                  <a:lnTo>
                    <a:pt x="13677" y="13970"/>
                  </a:lnTo>
                  <a:lnTo>
                    <a:pt x="13677" y="19050"/>
                  </a:lnTo>
                  <a:lnTo>
                    <a:pt x="25209" y="19050"/>
                  </a:lnTo>
                  <a:lnTo>
                    <a:pt x="25209" y="22860"/>
                  </a:lnTo>
                  <a:lnTo>
                    <a:pt x="33845" y="22860"/>
                  </a:lnTo>
                  <a:lnTo>
                    <a:pt x="33845" y="27940"/>
                  </a:lnTo>
                  <a:lnTo>
                    <a:pt x="2118944" y="27940"/>
                  </a:lnTo>
                  <a:lnTo>
                    <a:pt x="2118944" y="22860"/>
                  </a:lnTo>
                  <a:lnTo>
                    <a:pt x="2124697" y="22860"/>
                  </a:lnTo>
                  <a:lnTo>
                    <a:pt x="2124697" y="19050"/>
                  </a:lnTo>
                  <a:lnTo>
                    <a:pt x="2130463" y="19050"/>
                  </a:lnTo>
                  <a:lnTo>
                    <a:pt x="2130463" y="13970"/>
                  </a:lnTo>
                  <a:lnTo>
                    <a:pt x="2133346" y="13970"/>
                  </a:lnTo>
                  <a:lnTo>
                    <a:pt x="2133346" y="8890"/>
                  </a:lnTo>
                  <a:lnTo>
                    <a:pt x="2138388" y="8890"/>
                  </a:lnTo>
                  <a:lnTo>
                    <a:pt x="2138388" y="5080"/>
                  </a:lnTo>
                  <a:lnTo>
                    <a:pt x="2144141" y="5080"/>
                  </a:lnTo>
                  <a:lnTo>
                    <a:pt x="2144141" y="0"/>
                  </a:lnTo>
                  <a:close/>
                </a:path>
              </a:pathLst>
            </a:custGeom>
            <a:solidFill>
              <a:srgbClr val="C3C5C3"/>
            </a:solidFill>
          </p:spPr>
          <p:txBody>
            <a:bodyPr wrap="square" lIns="0" tIns="0" rIns="0" bIns="0" rtlCol="0"/>
            <a:lstStyle/>
            <a:p>
              <a:endParaRPr/>
            </a:p>
          </p:txBody>
        </p:sp>
        <p:sp>
          <p:nvSpPr>
            <p:cNvPr id="14" name="object 14"/>
            <p:cNvSpPr/>
            <p:nvPr/>
          </p:nvSpPr>
          <p:spPr>
            <a:xfrm>
              <a:off x="0" y="3625354"/>
              <a:ext cx="2425065" cy="34290"/>
            </a:xfrm>
            <a:custGeom>
              <a:avLst/>
              <a:gdLst/>
              <a:ahLst/>
              <a:cxnLst/>
              <a:rect l="l" t="t" r="r" b="b"/>
              <a:pathLst>
                <a:path w="2425065" h="34289">
                  <a:moveTo>
                    <a:pt x="2424925" y="6350"/>
                  </a:moveTo>
                  <a:lnTo>
                    <a:pt x="35255" y="6350"/>
                  </a:lnTo>
                  <a:lnTo>
                    <a:pt x="35255" y="0"/>
                  </a:lnTo>
                  <a:lnTo>
                    <a:pt x="0" y="0"/>
                  </a:lnTo>
                  <a:lnTo>
                    <a:pt x="0" y="29210"/>
                  </a:lnTo>
                  <a:lnTo>
                    <a:pt x="26619" y="29210"/>
                  </a:lnTo>
                  <a:lnTo>
                    <a:pt x="26619" y="34290"/>
                  </a:lnTo>
                  <a:lnTo>
                    <a:pt x="2365159" y="34290"/>
                  </a:lnTo>
                  <a:lnTo>
                    <a:pt x="2365159" y="29210"/>
                  </a:lnTo>
                  <a:lnTo>
                    <a:pt x="2381720" y="29210"/>
                  </a:lnTo>
                  <a:lnTo>
                    <a:pt x="2381720" y="25400"/>
                  </a:lnTo>
                  <a:lnTo>
                    <a:pt x="2396121" y="25400"/>
                  </a:lnTo>
                  <a:lnTo>
                    <a:pt x="2396121" y="20320"/>
                  </a:lnTo>
                  <a:lnTo>
                    <a:pt x="2410523" y="20320"/>
                  </a:lnTo>
                  <a:lnTo>
                    <a:pt x="2410523" y="15240"/>
                  </a:lnTo>
                  <a:lnTo>
                    <a:pt x="2424925" y="15240"/>
                  </a:lnTo>
                  <a:lnTo>
                    <a:pt x="2424925" y="6350"/>
                  </a:lnTo>
                  <a:close/>
                </a:path>
              </a:pathLst>
            </a:custGeom>
            <a:solidFill>
              <a:srgbClr val="E0CEBD"/>
            </a:solidFill>
          </p:spPr>
          <p:txBody>
            <a:bodyPr wrap="square" lIns="0" tIns="0" rIns="0" bIns="0" rtlCol="0"/>
            <a:lstStyle/>
            <a:p>
              <a:endParaRPr/>
            </a:p>
          </p:txBody>
        </p:sp>
        <p:sp>
          <p:nvSpPr>
            <p:cNvPr id="15" name="object 15"/>
            <p:cNvSpPr/>
            <p:nvPr/>
          </p:nvSpPr>
          <p:spPr>
            <a:xfrm>
              <a:off x="4927612" y="3625354"/>
              <a:ext cx="1846580" cy="34290"/>
            </a:xfrm>
            <a:custGeom>
              <a:avLst/>
              <a:gdLst/>
              <a:ahLst/>
              <a:cxnLst/>
              <a:rect l="l" t="t" r="r" b="b"/>
              <a:pathLst>
                <a:path w="1846579" h="34289">
                  <a:moveTo>
                    <a:pt x="1846059" y="0"/>
                  </a:moveTo>
                  <a:lnTo>
                    <a:pt x="1333423" y="0"/>
                  </a:lnTo>
                  <a:lnTo>
                    <a:pt x="1333423" y="6350"/>
                  </a:lnTo>
                  <a:lnTo>
                    <a:pt x="0" y="6350"/>
                  </a:lnTo>
                  <a:lnTo>
                    <a:pt x="0" y="15240"/>
                  </a:lnTo>
                  <a:lnTo>
                    <a:pt x="10807" y="15240"/>
                  </a:lnTo>
                  <a:lnTo>
                    <a:pt x="10807" y="20320"/>
                  </a:lnTo>
                  <a:lnTo>
                    <a:pt x="19443" y="20320"/>
                  </a:lnTo>
                  <a:lnTo>
                    <a:pt x="19443" y="25400"/>
                  </a:lnTo>
                  <a:lnTo>
                    <a:pt x="28079" y="25400"/>
                  </a:lnTo>
                  <a:lnTo>
                    <a:pt x="28079" y="29210"/>
                  </a:lnTo>
                  <a:lnTo>
                    <a:pt x="39598" y="29210"/>
                  </a:lnTo>
                  <a:lnTo>
                    <a:pt x="39598" y="34290"/>
                  </a:lnTo>
                  <a:lnTo>
                    <a:pt x="1342072" y="34290"/>
                  </a:lnTo>
                  <a:lnTo>
                    <a:pt x="1342072" y="29210"/>
                  </a:lnTo>
                  <a:lnTo>
                    <a:pt x="1846059" y="29210"/>
                  </a:lnTo>
                  <a:lnTo>
                    <a:pt x="1846059" y="25400"/>
                  </a:lnTo>
                  <a:lnTo>
                    <a:pt x="1846059" y="20320"/>
                  </a:lnTo>
                  <a:lnTo>
                    <a:pt x="1846059" y="15240"/>
                  </a:lnTo>
                  <a:lnTo>
                    <a:pt x="1846059" y="6350"/>
                  </a:lnTo>
                  <a:lnTo>
                    <a:pt x="1846059" y="0"/>
                  </a:lnTo>
                  <a:close/>
                </a:path>
              </a:pathLst>
            </a:custGeom>
            <a:solidFill>
              <a:srgbClr val="C3C5C3"/>
            </a:solidFill>
          </p:spPr>
          <p:txBody>
            <a:bodyPr wrap="square" lIns="0" tIns="0" rIns="0" bIns="0" rtlCol="0"/>
            <a:lstStyle/>
            <a:p>
              <a:endParaRPr/>
            </a:p>
          </p:txBody>
        </p:sp>
      </p:grpSp>
      <p:pic>
        <p:nvPicPr>
          <p:cNvPr id="27" name="object 27"/>
          <p:cNvPicPr/>
          <p:nvPr/>
        </p:nvPicPr>
        <p:blipFill>
          <a:blip r:embed="rId2" cstate="print"/>
          <a:stretch>
            <a:fillRect/>
          </a:stretch>
        </p:blipFill>
        <p:spPr>
          <a:xfrm>
            <a:off x="16967465" y="8545655"/>
            <a:ext cx="462178" cy="670309"/>
          </a:xfrm>
          <a:prstGeom prst="rect">
            <a:avLst/>
          </a:prstGeom>
        </p:spPr>
      </p:pic>
      <p:sp>
        <p:nvSpPr>
          <p:cNvPr id="28" name="object 28"/>
          <p:cNvSpPr txBox="1">
            <a:spLocks noGrp="1"/>
          </p:cNvSpPr>
          <p:nvPr>
            <p:ph type="title"/>
          </p:nvPr>
        </p:nvSpPr>
        <p:spPr>
          <a:xfrm>
            <a:off x="682625" y="577850"/>
            <a:ext cx="8429625" cy="1231106"/>
          </a:xfrm>
          <a:prstGeom prst="rect">
            <a:avLst/>
          </a:prstGeom>
        </p:spPr>
        <p:txBody>
          <a:bodyPr vert="horz" wrap="square" lIns="0" tIns="15240" rIns="0" bIns="0" rtlCol="0">
            <a:spAutoFit/>
          </a:bodyPr>
          <a:lstStyle/>
          <a:p>
            <a:pPr marL="12700" algn="ctr">
              <a:lnSpc>
                <a:spcPct val="100000"/>
              </a:lnSpc>
              <a:spcBef>
                <a:spcPts val="120"/>
              </a:spcBef>
            </a:pPr>
            <a:r>
              <a:rPr lang="en-US" sz="3950" dirty="0"/>
              <a:t>DATA CLEANING AND PREPROCESSING </a:t>
            </a:r>
            <a:endParaRPr sz="3950" dirty="0"/>
          </a:p>
        </p:txBody>
      </p:sp>
      <p:sp>
        <p:nvSpPr>
          <p:cNvPr id="36" name="TextBox 35">
            <a:extLst>
              <a:ext uri="{FF2B5EF4-FFF2-40B4-BE49-F238E27FC236}">
                <a16:creationId xmlns:a16="http://schemas.microsoft.com/office/drawing/2014/main" id="{6B535C1A-73C4-B7EA-1C25-1DE4116881C4}"/>
              </a:ext>
            </a:extLst>
          </p:cNvPr>
          <p:cNvSpPr txBox="1"/>
          <p:nvPr/>
        </p:nvSpPr>
        <p:spPr>
          <a:xfrm>
            <a:off x="1370125" y="2386807"/>
            <a:ext cx="8015438" cy="7124514"/>
          </a:xfrm>
          <a:prstGeom prst="rect">
            <a:avLst/>
          </a:prstGeom>
          <a:noFill/>
        </p:spPr>
        <p:txBody>
          <a:bodyPr wrap="square" rtlCol="0">
            <a:spAutoFit/>
          </a:bodyPr>
          <a:lstStyle/>
          <a:p>
            <a:pPr marL="514350" indent="-514350">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DATA CLEANING -</a:t>
            </a:r>
            <a:r>
              <a:rPr lang="en-US" sz="2800" dirty="0">
                <a:latin typeface="Times New Roman" panose="02020603050405020304" pitchFamily="18" charset="0"/>
                <a:cs typeface="Times New Roman" panose="02020603050405020304" pitchFamily="18" charset="0"/>
              </a:rPr>
              <a:t>: The null values are removed from the dataset by using the </a:t>
            </a:r>
            <a:r>
              <a:rPr lang="en-US" sz="2800" dirty="0" err="1">
                <a:latin typeface="Times New Roman" panose="02020603050405020304" pitchFamily="18" charset="0"/>
                <a:cs typeface="Times New Roman" panose="02020603050405020304" pitchFamily="18" charset="0"/>
              </a:rPr>
              <a:t>dropna</a:t>
            </a:r>
            <a:r>
              <a:rPr lang="en-US" sz="2800" dirty="0">
                <a:latin typeface="Times New Roman" panose="02020603050405020304" pitchFamily="18" charset="0"/>
                <a:cs typeface="Times New Roman" panose="02020603050405020304" pitchFamily="18" charset="0"/>
              </a:rPr>
              <a:t> function of pandas library.</a:t>
            </a:r>
          </a:p>
          <a:p>
            <a:pPr marL="285750" indent="-285750">
              <a:lnSpc>
                <a:spcPct val="150000"/>
              </a:lnSpc>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DATA PREPROCESSING -: </a:t>
            </a:r>
          </a:p>
          <a:p>
            <a:pPr marL="914400" lvl="1" indent="-4572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Moving average of  200 days is taken to split it into the x_train and y_train.</a:t>
            </a:r>
          </a:p>
          <a:p>
            <a:pPr marL="914400" lvl="1" indent="-457200">
              <a:lnSpc>
                <a:spcPct val="150000"/>
              </a:lnSpc>
              <a:buFont typeface="Arial" panose="020B0604020202020204" pitchFamily="34" charset="0"/>
              <a:buChar char="•"/>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Normalization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Scaling numerical features to a standard range to ensure they contribute equally to the model . MinMaxScaler from sklearn library is used for normalization of data.</a:t>
            </a:r>
            <a:endParaRPr lang="en-IN" sz="2800" dirty="0">
              <a:latin typeface="Times New Roman" panose="02020603050405020304" pitchFamily="18" charset="0"/>
              <a:cs typeface="Times New Roman" panose="02020603050405020304" pitchFamily="18" charset="0"/>
            </a:endParaRPr>
          </a:p>
        </p:txBody>
      </p:sp>
      <p:pic>
        <p:nvPicPr>
          <p:cNvPr id="37" name="Content Placeholder 3">
            <a:extLst>
              <a:ext uri="{FF2B5EF4-FFF2-40B4-BE49-F238E27FC236}">
                <a16:creationId xmlns:a16="http://schemas.microsoft.com/office/drawing/2014/main" id="{3AC1158B-16BD-8ED1-35CA-094FE5AA9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1787133" y="1434622"/>
            <a:ext cx="5866130" cy="690863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114630" y="0"/>
            <a:ext cx="3173730" cy="2082164"/>
            <a:chOff x="15114630" y="0"/>
            <a:chExt cx="3173730" cy="2082164"/>
          </a:xfrm>
        </p:grpSpPr>
        <p:sp>
          <p:nvSpPr>
            <p:cNvPr id="3" name="object 3"/>
            <p:cNvSpPr/>
            <p:nvPr/>
          </p:nvSpPr>
          <p:spPr>
            <a:xfrm>
              <a:off x="15114630" y="0"/>
              <a:ext cx="3173730" cy="2065655"/>
            </a:xfrm>
            <a:custGeom>
              <a:avLst/>
              <a:gdLst/>
              <a:ahLst/>
              <a:cxnLst/>
              <a:rect l="l" t="t" r="r" b="b"/>
              <a:pathLst>
                <a:path w="3173730" h="2065655">
                  <a:moveTo>
                    <a:pt x="3173368" y="1936698"/>
                  </a:moveTo>
                  <a:lnTo>
                    <a:pt x="3058815" y="1936698"/>
                  </a:lnTo>
                  <a:lnTo>
                    <a:pt x="3062853" y="1947905"/>
                  </a:lnTo>
                  <a:lnTo>
                    <a:pt x="3067455" y="1962921"/>
                  </a:lnTo>
                  <a:lnTo>
                    <a:pt x="3079778" y="2001701"/>
                  </a:lnTo>
                  <a:lnTo>
                    <a:pt x="3102757" y="2025255"/>
                  </a:lnTo>
                  <a:lnTo>
                    <a:pt x="3118352" y="2034586"/>
                  </a:lnTo>
                  <a:lnTo>
                    <a:pt x="3148495" y="2050267"/>
                  </a:lnTo>
                  <a:lnTo>
                    <a:pt x="3162447" y="2058377"/>
                  </a:lnTo>
                  <a:lnTo>
                    <a:pt x="3167527" y="2060536"/>
                  </a:lnTo>
                  <a:lnTo>
                    <a:pt x="3171210" y="2063419"/>
                  </a:lnTo>
                  <a:lnTo>
                    <a:pt x="3173368" y="2065576"/>
                  </a:lnTo>
                  <a:lnTo>
                    <a:pt x="3173368" y="1936698"/>
                  </a:lnTo>
                  <a:close/>
                </a:path>
                <a:path w="3173730" h="2065655">
                  <a:moveTo>
                    <a:pt x="2881682" y="1915000"/>
                  </a:moveTo>
                  <a:lnTo>
                    <a:pt x="2896890" y="1950376"/>
                  </a:lnTo>
                  <a:lnTo>
                    <a:pt x="2947783" y="1962921"/>
                  </a:lnTo>
                  <a:lnTo>
                    <a:pt x="2989997" y="1968107"/>
                  </a:lnTo>
                  <a:lnTo>
                    <a:pt x="3010566" y="1964066"/>
                  </a:lnTo>
                  <a:lnTo>
                    <a:pt x="2957342" y="1964066"/>
                  </a:lnTo>
                  <a:lnTo>
                    <a:pt x="2950057" y="1962649"/>
                  </a:lnTo>
                  <a:lnTo>
                    <a:pt x="2943070" y="1961365"/>
                  </a:lnTo>
                  <a:lnTo>
                    <a:pt x="2935822" y="1959809"/>
                  </a:lnTo>
                  <a:lnTo>
                    <a:pt x="2927751" y="1957577"/>
                  </a:lnTo>
                  <a:lnTo>
                    <a:pt x="2881682" y="1915000"/>
                  </a:lnTo>
                  <a:close/>
                </a:path>
                <a:path w="3173730" h="2065655">
                  <a:moveTo>
                    <a:pt x="2741705" y="1784125"/>
                  </a:moveTo>
                  <a:lnTo>
                    <a:pt x="2827675" y="1789822"/>
                  </a:lnTo>
                  <a:lnTo>
                    <a:pt x="2844348" y="1829391"/>
                  </a:lnTo>
                  <a:lnTo>
                    <a:pt x="2861711" y="1869294"/>
                  </a:lnTo>
                  <a:lnTo>
                    <a:pt x="2866701" y="1880689"/>
                  </a:lnTo>
                  <a:lnTo>
                    <a:pt x="2957342" y="1964066"/>
                  </a:lnTo>
                  <a:lnTo>
                    <a:pt x="3010566" y="1964066"/>
                  </a:lnTo>
                  <a:lnTo>
                    <a:pt x="3026138" y="1961008"/>
                  </a:lnTo>
                  <a:lnTo>
                    <a:pt x="3058815" y="1936698"/>
                  </a:lnTo>
                  <a:lnTo>
                    <a:pt x="3173368" y="1936698"/>
                  </a:lnTo>
                  <a:lnTo>
                    <a:pt x="3173368" y="1784781"/>
                  </a:lnTo>
                  <a:lnTo>
                    <a:pt x="2762905" y="1784781"/>
                  </a:lnTo>
                  <a:lnTo>
                    <a:pt x="2741705" y="1784125"/>
                  </a:lnTo>
                  <a:close/>
                </a:path>
                <a:path w="3173730" h="2065655">
                  <a:moveTo>
                    <a:pt x="2875395" y="1900545"/>
                  </a:moveTo>
                  <a:lnTo>
                    <a:pt x="2877753" y="1906263"/>
                  </a:lnTo>
                  <a:lnTo>
                    <a:pt x="2881015" y="1914384"/>
                  </a:lnTo>
                  <a:lnTo>
                    <a:pt x="2881682" y="1915000"/>
                  </a:lnTo>
                  <a:lnTo>
                    <a:pt x="2879360" y="1909600"/>
                  </a:lnTo>
                  <a:lnTo>
                    <a:pt x="2875395" y="1900545"/>
                  </a:lnTo>
                  <a:close/>
                </a:path>
                <a:path w="3173730" h="2065655">
                  <a:moveTo>
                    <a:pt x="2868480" y="1884753"/>
                  </a:moveTo>
                  <a:lnTo>
                    <a:pt x="2875395" y="1900545"/>
                  </a:lnTo>
                  <a:lnTo>
                    <a:pt x="2874348" y="1898004"/>
                  </a:lnTo>
                  <a:lnTo>
                    <a:pt x="2870657" y="1889474"/>
                  </a:lnTo>
                  <a:lnTo>
                    <a:pt x="2868480" y="1884753"/>
                  </a:lnTo>
                  <a:close/>
                </a:path>
                <a:path w="3173730" h="2065655">
                  <a:moveTo>
                    <a:pt x="2866537" y="1880539"/>
                  </a:moveTo>
                  <a:lnTo>
                    <a:pt x="2868480" y="1884753"/>
                  </a:lnTo>
                  <a:lnTo>
                    <a:pt x="2866701" y="1880689"/>
                  </a:lnTo>
                  <a:lnTo>
                    <a:pt x="2866537" y="1880539"/>
                  </a:lnTo>
                  <a:close/>
                </a:path>
                <a:path w="3173730" h="2065655">
                  <a:moveTo>
                    <a:pt x="2988362" y="1539988"/>
                  </a:moveTo>
                  <a:lnTo>
                    <a:pt x="2497983" y="1539988"/>
                  </a:lnTo>
                  <a:lnTo>
                    <a:pt x="2762905" y="1784781"/>
                  </a:lnTo>
                  <a:lnTo>
                    <a:pt x="3173368" y="1784781"/>
                  </a:lnTo>
                  <a:lnTo>
                    <a:pt x="3173368" y="1710870"/>
                  </a:lnTo>
                  <a:lnTo>
                    <a:pt x="2988362" y="1539988"/>
                  </a:lnTo>
                  <a:close/>
                </a:path>
                <a:path w="3173730" h="2065655">
                  <a:moveTo>
                    <a:pt x="2739845" y="1784001"/>
                  </a:moveTo>
                  <a:lnTo>
                    <a:pt x="2741705" y="1784125"/>
                  </a:lnTo>
                  <a:lnTo>
                    <a:pt x="2739845" y="1784001"/>
                  </a:lnTo>
                  <a:close/>
                </a:path>
                <a:path w="3173730" h="2065655">
                  <a:moveTo>
                    <a:pt x="2721707" y="1767214"/>
                  </a:moveTo>
                  <a:lnTo>
                    <a:pt x="2669778" y="1767214"/>
                  </a:lnTo>
                  <a:lnTo>
                    <a:pt x="2678577" y="1767864"/>
                  </a:lnTo>
                  <a:lnTo>
                    <a:pt x="2686709" y="1770134"/>
                  </a:lnTo>
                  <a:lnTo>
                    <a:pt x="2693817" y="1774697"/>
                  </a:lnTo>
                  <a:lnTo>
                    <a:pt x="2695214" y="1776145"/>
                  </a:lnTo>
                  <a:lnTo>
                    <a:pt x="2695976" y="1779739"/>
                  </a:lnTo>
                  <a:lnTo>
                    <a:pt x="2697373" y="1781186"/>
                  </a:lnTo>
                  <a:lnTo>
                    <a:pt x="2739845" y="1784001"/>
                  </a:lnTo>
                  <a:lnTo>
                    <a:pt x="2721707" y="1767214"/>
                  </a:lnTo>
                  <a:close/>
                </a:path>
                <a:path w="3173730" h="2065655">
                  <a:moveTo>
                    <a:pt x="2497402" y="1559599"/>
                  </a:moveTo>
                  <a:lnTo>
                    <a:pt x="2497015" y="1580357"/>
                  </a:lnTo>
                  <a:lnTo>
                    <a:pt x="2495824" y="1627821"/>
                  </a:lnTo>
                  <a:lnTo>
                    <a:pt x="2495604" y="1639523"/>
                  </a:lnTo>
                  <a:lnTo>
                    <a:pt x="2505675" y="1683971"/>
                  </a:lnTo>
                  <a:lnTo>
                    <a:pt x="2522494" y="1706307"/>
                  </a:lnTo>
                  <a:lnTo>
                    <a:pt x="2523891" y="1707742"/>
                  </a:lnTo>
                  <a:lnTo>
                    <a:pt x="2546370" y="1724431"/>
                  </a:lnTo>
                  <a:lnTo>
                    <a:pt x="2572469" y="1736997"/>
                  </a:lnTo>
                  <a:lnTo>
                    <a:pt x="2600186" y="1745915"/>
                  </a:lnTo>
                  <a:lnTo>
                    <a:pt x="2627523" y="1751659"/>
                  </a:lnTo>
                  <a:lnTo>
                    <a:pt x="2627523" y="1756701"/>
                  </a:lnTo>
                  <a:lnTo>
                    <a:pt x="2660670" y="1767509"/>
                  </a:lnTo>
                  <a:lnTo>
                    <a:pt x="2669778" y="1767214"/>
                  </a:lnTo>
                  <a:lnTo>
                    <a:pt x="2721707" y="1767214"/>
                  </a:lnTo>
                  <a:lnTo>
                    <a:pt x="2497402" y="1559599"/>
                  </a:lnTo>
                  <a:close/>
                </a:path>
                <a:path w="3173730" h="2065655">
                  <a:moveTo>
                    <a:pt x="1834807" y="0"/>
                  </a:moveTo>
                  <a:lnTo>
                    <a:pt x="1344236" y="0"/>
                  </a:lnTo>
                  <a:lnTo>
                    <a:pt x="3173368" y="1690036"/>
                  </a:lnTo>
                  <a:lnTo>
                    <a:pt x="3173368" y="1236373"/>
                  </a:lnTo>
                  <a:lnTo>
                    <a:pt x="1834807" y="0"/>
                  </a:lnTo>
                  <a:close/>
                </a:path>
                <a:path w="3173730" h="2065655">
                  <a:moveTo>
                    <a:pt x="2497435" y="1557812"/>
                  </a:moveTo>
                  <a:lnTo>
                    <a:pt x="2497221" y="1559432"/>
                  </a:lnTo>
                  <a:lnTo>
                    <a:pt x="2497402" y="1559599"/>
                  </a:lnTo>
                  <a:lnTo>
                    <a:pt x="2497435" y="1557812"/>
                  </a:lnTo>
                  <a:close/>
                </a:path>
                <a:path w="3173730" h="2065655">
                  <a:moveTo>
                    <a:pt x="2497583" y="1549885"/>
                  </a:moveTo>
                  <a:lnTo>
                    <a:pt x="2497435" y="1557812"/>
                  </a:lnTo>
                  <a:lnTo>
                    <a:pt x="2497983" y="1553666"/>
                  </a:lnTo>
                  <a:lnTo>
                    <a:pt x="2497583" y="1549885"/>
                  </a:lnTo>
                  <a:close/>
                </a:path>
                <a:path w="3173730" h="2065655">
                  <a:moveTo>
                    <a:pt x="2497727" y="1542165"/>
                  </a:moveTo>
                  <a:lnTo>
                    <a:pt x="2497221" y="1546465"/>
                  </a:lnTo>
                  <a:lnTo>
                    <a:pt x="2497583" y="1549885"/>
                  </a:lnTo>
                  <a:lnTo>
                    <a:pt x="2497727" y="1542165"/>
                  </a:lnTo>
                  <a:close/>
                </a:path>
                <a:path w="3173730" h="2065655">
                  <a:moveTo>
                    <a:pt x="2039721" y="663764"/>
                  </a:moveTo>
                  <a:lnTo>
                    <a:pt x="1867936" y="663764"/>
                  </a:lnTo>
                  <a:lnTo>
                    <a:pt x="1874117" y="664864"/>
                  </a:lnTo>
                  <a:lnTo>
                    <a:pt x="1881573" y="668800"/>
                  </a:lnTo>
                  <a:lnTo>
                    <a:pt x="1929426" y="714163"/>
                  </a:lnTo>
                  <a:lnTo>
                    <a:pt x="1960630" y="750699"/>
                  </a:lnTo>
                  <a:lnTo>
                    <a:pt x="1987810" y="783725"/>
                  </a:lnTo>
                  <a:lnTo>
                    <a:pt x="2006239" y="804874"/>
                  </a:lnTo>
                  <a:lnTo>
                    <a:pt x="2046456" y="848052"/>
                  </a:lnTo>
                  <a:lnTo>
                    <a:pt x="2083025" y="888640"/>
                  </a:lnTo>
                  <a:lnTo>
                    <a:pt x="2116569" y="927142"/>
                  </a:lnTo>
                  <a:lnTo>
                    <a:pt x="2147711" y="964062"/>
                  </a:lnTo>
                  <a:lnTo>
                    <a:pt x="2177074" y="999904"/>
                  </a:lnTo>
                  <a:lnTo>
                    <a:pt x="2205281" y="1035170"/>
                  </a:lnTo>
                  <a:lnTo>
                    <a:pt x="2232955" y="1070365"/>
                  </a:lnTo>
                  <a:lnTo>
                    <a:pt x="2289195" y="1142554"/>
                  </a:lnTo>
                  <a:lnTo>
                    <a:pt x="2383332" y="1259596"/>
                  </a:lnTo>
                  <a:lnTo>
                    <a:pt x="2419497" y="1303832"/>
                  </a:lnTo>
                  <a:lnTo>
                    <a:pt x="2460232" y="1323902"/>
                  </a:lnTo>
                  <a:lnTo>
                    <a:pt x="2480719" y="1333701"/>
                  </a:lnTo>
                  <a:lnTo>
                    <a:pt x="2501539" y="1343430"/>
                  </a:lnTo>
                  <a:lnTo>
                    <a:pt x="2500296" y="1390894"/>
                  </a:lnTo>
                  <a:lnTo>
                    <a:pt x="2499380" y="1438280"/>
                  </a:lnTo>
                  <a:lnTo>
                    <a:pt x="2497898" y="1532972"/>
                  </a:lnTo>
                  <a:lnTo>
                    <a:pt x="2497727" y="1542165"/>
                  </a:lnTo>
                  <a:lnTo>
                    <a:pt x="2497983" y="1539988"/>
                  </a:lnTo>
                  <a:lnTo>
                    <a:pt x="2988362" y="1539988"/>
                  </a:lnTo>
                  <a:lnTo>
                    <a:pt x="2039721" y="663764"/>
                  </a:lnTo>
                  <a:close/>
                </a:path>
                <a:path w="3173730" h="2065655">
                  <a:moveTo>
                    <a:pt x="2347818" y="0"/>
                  </a:moveTo>
                  <a:lnTo>
                    <a:pt x="1858040" y="0"/>
                  </a:lnTo>
                  <a:lnTo>
                    <a:pt x="3173368" y="1214890"/>
                  </a:lnTo>
                  <a:lnTo>
                    <a:pt x="3173368" y="762626"/>
                  </a:lnTo>
                  <a:lnTo>
                    <a:pt x="2347818" y="0"/>
                  </a:lnTo>
                  <a:close/>
                </a:path>
                <a:path w="3173730" h="2065655">
                  <a:moveTo>
                    <a:pt x="2861980" y="0"/>
                  </a:moveTo>
                  <a:lnTo>
                    <a:pt x="2371326" y="0"/>
                  </a:lnTo>
                  <a:lnTo>
                    <a:pt x="3173368" y="741036"/>
                  </a:lnTo>
                  <a:lnTo>
                    <a:pt x="3173368" y="287616"/>
                  </a:lnTo>
                  <a:lnTo>
                    <a:pt x="2861980" y="0"/>
                  </a:lnTo>
                  <a:close/>
                </a:path>
                <a:path w="3173730" h="2065655">
                  <a:moveTo>
                    <a:pt x="2024195" y="649423"/>
                  </a:moveTo>
                  <a:lnTo>
                    <a:pt x="1653508" y="649423"/>
                  </a:lnTo>
                  <a:lnTo>
                    <a:pt x="1679055" y="649535"/>
                  </a:lnTo>
                  <a:lnTo>
                    <a:pt x="1705793" y="655317"/>
                  </a:lnTo>
                  <a:lnTo>
                    <a:pt x="1732554" y="666634"/>
                  </a:lnTo>
                  <a:lnTo>
                    <a:pt x="1744357" y="673890"/>
                  </a:lnTo>
                  <a:lnTo>
                    <a:pt x="1756779" y="680944"/>
                  </a:lnTo>
                  <a:lnTo>
                    <a:pt x="1769344" y="686783"/>
                  </a:lnTo>
                  <a:lnTo>
                    <a:pt x="1781576" y="690396"/>
                  </a:lnTo>
                  <a:lnTo>
                    <a:pt x="1804982" y="688362"/>
                  </a:lnTo>
                  <a:lnTo>
                    <a:pt x="1825280" y="678428"/>
                  </a:lnTo>
                  <a:lnTo>
                    <a:pt x="1845316" y="667820"/>
                  </a:lnTo>
                  <a:lnTo>
                    <a:pt x="1867936" y="663764"/>
                  </a:lnTo>
                  <a:lnTo>
                    <a:pt x="2039721" y="663764"/>
                  </a:lnTo>
                  <a:lnTo>
                    <a:pt x="2024195" y="649423"/>
                  </a:lnTo>
                  <a:close/>
                </a:path>
                <a:path w="3173730" h="2065655">
                  <a:moveTo>
                    <a:pt x="1285733" y="439772"/>
                  </a:moveTo>
                  <a:lnTo>
                    <a:pt x="1364996" y="471876"/>
                  </a:lnTo>
                  <a:lnTo>
                    <a:pt x="1423163" y="496986"/>
                  </a:lnTo>
                  <a:lnTo>
                    <a:pt x="1475660" y="521389"/>
                  </a:lnTo>
                  <a:lnTo>
                    <a:pt x="1519534" y="544166"/>
                  </a:lnTo>
                  <a:lnTo>
                    <a:pt x="1551833" y="564399"/>
                  </a:lnTo>
                  <a:lnTo>
                    <a:pt x="1630319" y="655115"/>
                  </a:lnTo>
                  <a:lnTo>
                    <a:pt x="1653508" y="649423"/>
                  </a:lnTo>
                  <a:lnTo>
                    <a:pt x="2024195" y="649423"/>
                  </a:lnTo>
                  <a:lnTo>
                    <a:pt x="1812096" y="453516"/>
                  </a:lnTo>
                  <a:lnTo>
                    <a:pt x="1322217" y="453516"/>
                  </a:lnTo>
                  <a:lnTo>
                    <a:pt x="1312511" y="450053"/>
                  </a:lnTo>
                  <a:lnTo>
                    <a:pt x="1293338" y="442589"/>
                  </a:lnTo>
                  <a:lnTo>
                    <a:pt x="1285733" y="439772"/>
                  </a:lnTo>
                  <a:close/>
                </a:path>
                <a:path w="3173730" h="2065655">
                  <a:moveTo>
                    <a:pt x="1321097" y="0"/>
                  </a:moveTo>
                  <a:lnTo>
                    <a:pt x="831266" y="0"/>
                  </a:lnTo>
                  <a:lnTo>
                    <a:pt x="1322217" y="453516"/>
                  </a:lnTo>
                  <a:lnTo>
                    <a:pt x="1812096" y="453516"/>
                  </a:lnTo>
                  <a:lnTo>
                    <a:pt x="1321097" y="0"/>
                  </a:lnTo>
                  <a:close/>
                </a:path>
                <a:path w="3173730" h="2065655">
                  <a:moveTo>
                    <a:pt x="1283920" y="439061"/>
                  </a:moveTo>
                  <a:lnTo>
                    <a:pt x="1285733" y="439772"/>
                  </a:lnTo>
                  <a:lnTo>
                    <a:pt x="1283920" y="439061"/>
                  </a:lnTo>
                  <a:close/>
                </a:path>
                <a:path w="3173730" h="2065655">
                  <a:moveTo>
                    <a:pt x="1143886" y="309704"/>
                  </a:moveTo>
                  <a:lnTo>
                    <a:pt x="897212" y="309704"/>
                  </a:lnTo>
                  <a:lnTo>
                    <a:pt x="922552" y="311728"/>
                  </a:lnTo>
                  <a:lnTo>
                    <a:pt x="948583" y="318883"/>
                  </a:lnTo>
                  <a:lnTo>
                    <a:pt x="973197" y="328637"/>
                  </a:lnTo>
                  <a:lnTo>
                    <a:pt x="998145" y="339133"/>
                  </a:lnTo>
                  <a:lnTo>
                    <a:pt x="1022950" y="348144"/>
                  </a:lnTo>
                  <a:lnTo>
                    <a:pt x="1062305" y="357787"/>
                  </a:lnTo>
                  <a:lnTo>
                    <a:pt x="1134695" y="382728"/>
                  </a:lnTo>
                  <a:lnTo>
                    <a:pt x="1186010" y="401484"/>
                  </a:lnTo>
                  <a:lnTo>
                    <a:pt x="1243467" y="423206"/>
                  </a:lnTo>
                  <a:lnTo>
                    <a:pt x="1283920" y="439061"/>
                  </a:lnTo>
                  <a:lnTo>
                    <a:pt x="1143886" y="309704"/>
                  </a:lnTo>
                  <a:close/>
                </a:path>
                <a:path w="3173730" h="2065655">
                  <a:moveTo>
                    <a:pt x="295284" y="0"/>
                  </a:moveTo>
                  <a:lnTo>
                    <a:pt x="0" y="0"/>
                  </a:lnTo>
                  <a:lnTo>
                    <a:pt x="430169" y="397369"/>
                  </a:lnTo>
                  <a:lnTo>
                    <a:pt x="633434" y="351078"/>
                  </a:lnTo>
                  <a:lnTo>
                    <a:pt x="667287" y="343619"/>
                  </a:lnTo>
                  <a:lnTo>
                    <a:pt x="295284" y="0"/>
                  </a:lnTo>
                  <a:close/>
                </a:path>
                <a:path w="3173730" h="2065655">
                  <a:moveTo>
                    <a:pt x="685006" y="339714"/>
                  </a:moveTo>
                  <a:lnTo>
                    <a:pt x="667287" y="343619"/>
                  </a:lnTo>
                  <a:lnTo>
                    <a:pt x="667786" y="344080"/>
                  </a:lnTo>
                  <a:lnTo>
                    <a:pt x="672739" y="342645"/>
                  </a:lnTo>
                  <a:lnTo>
                    <a:pt x="679216" y="341210"/>
                  </a:lnTo>
                  <a:lnTo>
                    <a:pt x="685058" y="339762"/>
                  </a:lnTo>
                  <a:close/>
                </a:path>
                <a:path w="3173730" h="2065655">
                  <a:moveTo>
                    <a:pt x="808621" y="0"/>
                  </a:moveTo>
                  <a:lnTo>
                    <a:pt x="317300" y="0"/>
                  </a:lnTo>
                  <a:lnTo>
                    <a:pt x="685006" y="339714"/>
                  </a:lnTo>
                  <a:lnTo>
                    <a:pt x="695805" y="337334"/>
                  </a:lnTo>
                  <a:lnTo>
                    <a:pt x="753587" y="326055"/>
                  </a:lnTo>
                  <a:lnTo>
                    <a:pt x="802694" y="318716"/>
                  </a:lnTo>
                  <a:lnTo>
                    <a:pt x="839040" y="316794"/>
                  </a:lnTo>
                  <a:lnTo>
                    <a:pt x="872602" y="316794"/>
                  </a:lnTo>
                  <a:lnTo>
                    <a:pt x="875395" y="314429"/>
                  </a:lnTo>
                  <a:lnTo>
                    <a:pt x="897212" y="309704"/>
                  </a:lnTo>
                  <a:lnTo>
                    <a:pt x="1143886" y="309704"/>
                  </a:lnTo>
                  <a:lnTo>
                    <a:pt x="808621" y="0"/>
                  </a:lnTo>
                  <a:close/>
                </a:path>
                <a:path w="3173730" h="2065655">
                  <a:moveTo>
                    <a:pt x="872602" y="316794"/>
                  </a:moveTo>
                  <a:lnTo>
                    <a:pt x="839040" y="316794"/>
                  </a:lnTo>
                  <a:lnTo>
                    <a:pt x="858540" y="321766"/>
                  </a:lnTo>
                  <a:lnTo>
                    <a:pt x="861461" y="323925"/>
                  </a:lnTo>
                  <a:lnTo>
                    <a:pt x="861461" y="326084"/>
                  </a:lnTo>
                  <a:lnTo>
                    <a:pt x="859937" y="327519"/>
                  </a:lnTo>
                  <a:lnTo>
                    <a:pt x="872602" y="316794"/>
                  </a:lnTo>
                  <a:close/>
                </a:path>
                <a:path w="3173730" h="2065655">
                  <a:moveTo>
                    <a:pt x="3173368" y="0"/>
                  </a:moveTo>
                  <a:lnTo>
                    <a:pt x="2885256" y="0"/>
                  </a:lnTo>
                  <a:lnTo>
                    <a:pt x="3173368" y="266120"/>
                  </a:lnTo>
                  <a:lnTo>
                    <a:pt x="3173368" y="0"/>
                  </a:lnTo>
                  <a:close/>
                </a:path>
              </a:pathLst>
            </a:custGeom>
            <a:solidFill>
              <a:srgbClr val="E0CEBD"/>
            </a:solidFill>
          </p:spPr>
          <p:txBody>
            <a:bodyPr wrap="square" lIns="0" tIns="0" rIns="0" bIns="0" rtlCol="0"/>
            <a:lstStyle/>
            <a:p>
              <a:endParaRPr/>
            </a:p>
          </p:txBody>
        </p:sp>
        <p:sp>
          <p:nvSpPr>
            <p:cNvPr id="4" name="object 4"/>
            <p:cNvSpPr/>
            <p:nvPr/>
          </p:nvSpPr>
          <p:spPr>
            <a:xfrm>
              <a:off x="15407572" y="0"/>
              <a:ext cx="392430" cy="346710"/>
            </a:xfrm>
            <a:custGeom>
              <a:avLst/>
              <a:gdLst/>
              <a:ahLst/>
              <a:cxnLst/>
              <a:rect l="l" t="t" r="r" b="b"/>
              <a:pathLst>
                <a:path w="392430" h="346710">
                  <a:moveTo>
                    <a:pt x="24361" y="0"/>
                  </a:moveTo>
                  <a:lnTo>
                    <a:pt x="0" y="0"/>
                  </a:lnTo>
                  <a:lnTo>
                    <a:pt x="374845" y="346251"/>
                  </a:lnTo>
                  <a:lnTo>
                    <a:pt x="376242" y="344080"/>
                  </a:lnTo>
                  <a:lnTo>
                    <a:pt x="381762" y="344080"/>
                  </a:lnTo>
                  <a:lnTo>
                    <a:pt x="383481" y="342645"/>
                  </a:lnTo>
                  <a:lnTo>
                    <a:pt x="389173" y="342645"/>
                  </a:lnTo>
                  <a:lnTo>
                    <a:pt x="392117" y="339762"/>
                  </a:lnTo>
                  <a:lnTo>
                    <a:pt x="24361" y="0"/>
                  </a:lnTo>
                  <a:close/>
                </a:path>
                <a:path w="392430" h="346710">
                  <a:moveTo>
                    <a:pt x="381762" y="344080"/>
                  </a:moveTo>
                  <a:lnTo>
                    <a:pt x="376242" y="344080"/>
                  </a:lnTo>
                  <a:lnTo>
                    <a:pt x="379163" y="346251"/>
                  </a:lnTo>
                  <a:lnTo>
                    <a:pt x="381762" y="344080"/>
                  </a:lnTo>
                  <a:close/>
                </a:path>
                <a:path w="392430" h="346710">
                  <a:moveTo>
                    <a:pt x="387799" y="342645"/>
                  </a:moveTo>
                  <a:lnTo>
                    <a:pt x="383481" y="342645"/>
                  </a:lnTo>
                  <a:lnTo>
                    <a:pt x="385640" y="344804"/>
                  </a:lnTo>
                  <a:lnTo>
                    <a:pt x="387799" y="342645"/>
                  </a:lnTo>
                  <a:close/>
                </a:path>
                <a:path w="392430" h="346710">
                  <a:moveTo>
                    <a:pt x="389173" y="342645"/>
                  </a:moveTo>
                  <a:lnTo>
                    <a:pt x="387799" y="342645"/>
                  </a:lnTo>
                  <a:lnTo>
                    <a:pt x="388434" y="343369"/>
                  </a:lnTo>
                  <a:lnTo>
                    <a:pt x="389173" y="342645"/>
                  </a:lnTo>
                  <a:close/>
                </a:path>
              </a:pathLst>
            </a:custGeom>
            <a:solidFill>
              <a:srgbClr val="4C2A13">
                <a:alpha val="38819"/>
              </a:srgbClr>
            </a:solidFill>
          </p:spPr>
          <p:txBody>
            <a:bodyPr wrap="square" lIns="0" tIns="0" rIns="0" bIns="0" rtlCol="0"/>
            <a:lstStyle/>
            <a:p>
              <a:endParaRPr/>
            </a:p>
          </p:txBody>
        </p:sp>
        <p:sp>
          <p:nvSpPr>
            <p:cNvPr id="5" name="object 5"/>
            <p:cNvSpPr/>
            <p:nvPr/>
          </p:nvSpPr>
          <p:spPr>
            <a:xfrm>
              <a:off x="15407465" y="0"/>
              <a:ext cx="392430" cy="346710"/>
            </a:xfrm>
            <a:custGeom>
              <a:avLst/>
              <a:gdLst/>
              <a:ahLst/>
              <a:cxnLst/>
              <a:rect l="l" t="t" r="r" b="b"/>
              <a:pathLst>
                <a:path w="392430" h="346710">
                  <a:moveTo>
                    <a:pt x="374824" y="346247"/>
                  </a:moveTo>
                  <a:lnTo>
                    <a:pt x="376348" y="344088"/>
                  </a:lnTo>
                  <a:lnTo>
                    <a:pt x="379142" y="346247"/>
                  </a:lnTo>
                  <a:lnTo>
                    <a:pt x="383460" y="342653"/>
                  </a:lnTo>
                  <a:lnTo>
                    <a:pt x="385619" y="344812"/>
                  </a:lnTo>
                  <a:lnTo>
                    <a:pt x="387778" y="342653"/>
                  </a:lnTo>
                  <a:lnTo>
                    <a:pt x="388540" y="343364"/>
                  </a:lnTo>
                  <a:lnTo>
                    <a:pt x="392096" y="339770"/>
                  </a:lnTo>
                  <a:lnTo>
                    <a:pt x="24349" y="0"/>
                  </a:lnTo>
                </a:path>
                <a:path w="392430" h="346710">
                  <a:moveTo>
                    <a:pt x="0" y="0"/>
                  </a:moveTo>
                  <a:lnTo>
                    <a:pt x="374824" y="346247"/>
                  </a:lnTo>
                </a:path>
              </a:pathLst>
            </a:custGeom>
            <a:ln w="3175">
              <a:solidFill>
                <a:srgbClr val="FFFFFF"/>
              </a:solidFill>
            </a:ln>
          </p:spPr>
          <p:txBody>
            <a:bodyPr wrap="square" lIns="0" tIns="0" rIns="0" bIns="0" rtlCol="0"/>
            <a:lstStyle/>
            <a:p>
              <a:endParaRPr/>
            </a:p>
          </p:txBody>
        </p:sp>
        <p:sp>
          <p:nvSpPr>
            <p:cNvPr id="6" name="object 6"/>
            <p:cNvSpPr/>
            <p:nvPr/>
          </p:nvSpPr>
          <p:spPr>
            <a:xfrm>
              <a:off x="15921432" y="0"/>
              <a:ext cx="2153285" cy="1968500"/>
            </a:xfrm>
            <a:custGeom>
              <a:avLst/>
              <a:gdLst/>
              <a:ahLst/>
              <a:cxnLst/>
              <a:rect l="l" t="t" r="r" b="b"/>
              <a:pathLst>
                <a:path w="2153284" h="1968500">
                  <a:moveTo>
                    <a:pt x="2150357" y="1964066"/>
                  </a:moveTo>
                  <a:lnTo>
                    <a:pt x="2142540" y="1964066"/>
                  </a:lnTo>
                  <a:lnTo>
                    <a:pt x="2146858" y="1968384"/>
                  </a:lnTo>
                  <a:lnTo>
                    <a:pt x="2149779" y="1965502"/>
                  </a:lnTo>
                  <a:lnTo>
                    <a:pt x="2151914" y="1965502"/>
                  </a:lnTo>
                  <a:lnTo>
                    <a:pt x="2150357" y="1964066"/>
                  </a:lnTo>
                  <a:close/>
                </a:path>
                <a:path w="2153284" h="1968500">
                  <a:moveTo>
                    <a:pt x="2151914" y="1965502"/>
                  </a:moveTo>
                  <a:lnTo>
                    <a:pt x="2149779" y="1965502"/>
                  </a:lnTo>
                  <a:lnTo>
                    <a:pt x="2151938" y="1967661"/>
                  </a:lnTo>
                  <a:lnTo>
                    <a:pt x="2152700" y="1966225"/>
                  </a:lnTo>
                  <a:lnTo>
                    <a:pt x="2151914" y="1965502"/>
                  </a:lnTo>
                  <a:close/>
                </a:path>
                <a:path w="2153284" h="1968500">
                  <a:moveTo>
                    <a:pt x="2149571" y="1963343"/>
                  </a:moveTo>
                  <a:lnTo>
                    <a:pt x="2136825" y="1963343"/>
                  </a:lnTo>
                  <a:lnTo>
                    <a:pt x="2140381" y="1966937"/>
                  </a:lnTo>
                  <a:lnTo>
                    <a:pt x="2142540" y="1964066"/>
                  </a:lnTo>
                  <a:lnTo>
                    <a:pt x="2150357" y="1964066"/>
                  </a:lnTo>
                  <a:lnTo>
                    <a:pt x="2149571" y="1963343"/>
                  </a:lnTo>
                  <a:close/>
                </a:path>
                <a:path w="2153284" h="1968500">
                  <a:moveTo>
                    <a:pt x="2147228" y="1961184"/>
                  </a:moveTo>
                  <a:lnTo>
                    <a:pt x="2126792" y="1961184"/>
                  </a:lnTo>
                  <a:lnTo>
                    <a:pt x="2130348" y="1964778"/>
                  </a:lnTo>
                  <a:lnTo>
                    <a:pt x="2133269" y="1961907"/>
                  </a:lnTo>
                  <a:lnTo>
                    <a:pt x="2148014" y="1961907"/>
                  </a:lnTo>
                  <a:lnTo>
                    <a:pt x="2147228" y="1961184"/>
                  </a:lnTo>
                  <a:close/>
                </a:path>
                <a:path w="2153284" h="1968500">
                  <a:moveTo>
                    <a:pt x="2148014" y="1961907"/>
                  </a:moveTo>
                  <a:lnTo>
                    <a:pt x="2133269" y="1961907"/>
                  </a:lnTo>
                  <a:lnTo>
                    <a:pt x="2135428" y="1964066"/>
                  </a:lnTo>
                  <a:lnTo>
                    <a:pt x="2136825" y="1963343"/>
                  </a:lnTo>
                  <a:lnTo>
                    <a:pt x="2149571" y="1963343"/>
                  </a:lnTo>
                  <a:lnTo>
                    <a:pt x="2148014" y="1961907"/>
                  </a:lnTo>
                  <a:close/>
                </a:path>
                <a:path w="2153284" h="1968500">
                  <a:moveTo>
                    <a:pt x="2060498" y="1881262"/>
                  </a:moveTo>
                  <a:lnTo>
                    <a:pt x="2059736" y="1881986"/>
                  </a:lnTo>
                  <a:lnTo>
                    <a:pt x="2061895" y="1884857"/>
                  </a:lnTo>
                  <a:lnTo>
                    <a:pt x="2059736" y="1887739"/>
                  </a:lnTo>
                  <a:lnTo>
                    <a:pt x="2063419" y="1890622"/>
                  </a:lnTo>
                  <a:lnTo>
                    <a:pt x="2061260" y="1893505"/>
                  </a:lnTo>
                  <a:lnTo>
                    <a:pt x="2066213" y="1898547"/>
                  </a:lnTo>
                  <a:lnTo>
                    <a:pt x="2065578" y="1899258"/>
                  </a:lnTo>
                  <a:lnTo>
                    <a:pt x="2072055" y="1905024"/>
                  </a:lnTo>
                  <a:lnTo>
                    <a:pt x="2069134" y="1907907"/>
                  </a:lnTo>
                  <a:lnTo>
                    <a:pt x="2072690" y="1911501"/>
                  </a:lnTo>
                  <a:lnTo>
                    <a:pt x="2071293" y="1913660"/>
                  </a:lnTo>
                  <a:lnTo>
                    <a:pt x="2125268" y="1963343"/>
                  </a:lnTo>
                  <a:lnTo>
                    <a:pt x="2126792" y="1961184"/>
                  </a:lnTo>
                  <a:lnTo>
                    <a:pt x="2147228" y="1961184"/>
                  </a:lnTo>
                  <a:lnTo>
                    <a:pt x="2060498" y="1881262"/>
                  </a:lnTo>
                  <a:close/>
                </a:path>
                <a:path w="2153284" h="1968500">
                  <a:moveTo>
                    <a:pt x="1950087" y="1787663"/>
                  </a:moveTo>
                  <a:lnTo>
                    <a:pt x="1946071" y="1787663"/>
                  </a:lnTo>
                  <a:lnTo>
                    <a:pt x="1948230" y="1789099"/>
                  </a:lnTo>
                  <a:lnTo>
                    <a:pt x="1950087" y="1787663"/>
                  </a:lnTo>
                  <a:close/>
                </a:path>
                <a:path w="2153284" h="1968500">
                  <a:moveTo>
                    <a:pt x="1955370" y="1786940"/>
                  </a:moveTo>
                  <a:lnTo>
                    <a:pt x="1951024" y="1786940"/>
                  </a:lnTo>
                  <a:lnTo>
                    <a:pt x="1953183" y="1789099"/>
                  </a:lnTo>
                  <a:lnTo>
                    <a:pt x="1955370" y="1786940"/>
                  </a:lnTo>
                  <a:close/>
                </a:path>
                <a:path w="2153284" h="1968500">
                  <a:moveTo>
                    <a:pt x="1955928" y="1784781"/>
                  </a:moveTo>
                  <a:lnTo>
                    <a:pt x="1940991" y="1784781"/>
                  </a:lnTo>
                  <a:lnTo>
                    <a:pt x="1945309" y="1788387"/>
                  </a:lnTo>
                  <a:lnTo>
                    <a:pt x="1946071" y="1787663"/>
                  </a:lnTo>
                  <a:lnTo>
                    <a:pt x="1950087" y="1787663"/>
                  </a:lnTo>
                  <a:lnTo>
                    <a:pt x="1951024" y="1786940"/>
                  </a:lnTo>
                  <a:lnTo>
                    <a:pt x="1955370" y="1786940"/>
                  </a:lnTo>
                  <a:lnTo>
                    <a:pt x="1956104" y="1786216"/>
                  </a:lnTo>
                  <a:lnTo>
                    <a:pt x="1957480" y="1786216"/>
                  </a:lnTo>
                  <a:lnTo>
                    <a:pt x="1955928" y="1784781"/>
                  </a:lnTo>
                  <a:close/>
                </a:path>
                <a:path w="2153284" h="1968500">
                  <a:moveTo>
                    <a:pt x="1957480" y="1786216"/>
                  </a:moveTo>
                  <a:lnTo>
                    <a:pt x="1956104" y="1786216"/>
                  </a:lnTo>
                  <a:lnTo>
                    <a:pt x="1957501" y="1788387"/>
                  </a:lnTo>
                  <a:lnTo>
                    <a:pt x="1958263" y="1786940"/>
                  </a:lnTo>
                  <a:lnTo>
                    <a:pt x="1957480" y="1786216"/>
                  </a:lnTo>
                  <a:close/>
                </a:path>
                <a:path w="2153284" h="1968500">
                  <a:moveTo>
                    <a:pt x="1689658" y="1538553"/>
                  </a:moveTo>
                  <a:lnTo>
                    <a:pt x="1689023" y="1539988"/>
                  </a:lnTo>
                  <a:lnTo>
                    <a:pt x="1691182" y="1542147"/>
                  </a:lnTo>
                  <a:lnTo>
                    <a:pt x="1688261" y="1544306"/>
                  </a:lnTo>
                  <a:lnTo>
                    <a:pt x="1691182" y="1547189"/>
                  </a:lnTo>
                  <a:lnTo>
                    <a:pt x="1689023" y="1549348"/>
                  </a:lnTo>
                  <a:lnTo>
                    <a:pt x="1690420" y="1550783"/>
                  </a:lnTo>
                  <a:lnTo>
                    <a:pt x="1689023" y="1552218"/>
                  </a:lnTo>
                  <a:lnTo>
                    <a:pt x="1691182" y="1553666"/>
                  </a:lnTo>
                  <a:lnTo>
                    <a:pt x="1686864" y="1558708"/>
                  </a:lnTo>
                  <a:lnTo>
                    <a:pt x="1933752" y="1786940"/>
                  </a:lnTo>
                  <a:lnTo>
                    <a:pt x="1935911" y="1784781"/>
                  </a:lnTo>
                  <a:lnTo>
                    <a:pt x="1955928" y="1784781"/>
                  </a:lnTo>
                  <a:lnTo>
                    <a:pt x="1689658" y="1538553"/>
                  </a:lnTo>
                  <a:close/>
                </a:path>
                <a:path w="2153284" h="1968500">
                  <a:moveTo>
                    <a:pt x="1940991" y="1784781"/>
                  </a:moveTo>
                  <a:lnTo>
                    <a:pt x="1935911" y="1784781"/>
                  </a:lnTo>
                  <a:lnTo>
                    <a:pt x="1938832" y="1786940"/>
                  </a:lnTo>
                  <a:lnTo>
                    <a:pt x="1940991" y="1784781"/>
                  </a:lnTo>
                  <a:close/>
                </a:path>
                <a:path w="2153284" h="1968500">
                  <a:moveTo>
                    <a:pt x="513670" y="452081"/>
                  </a:moveTo>
                  <a:lnTo>
                    <a:pt x="511860" y="452081"/>
                  </a:lnTo>
                  <a:lnTo>
                    <a:pt x="516178" y="456399"/>
                  </a:lnTo>
                  <a:lnTo>
                    <a:pt x="517575" y="455687"/>
                  </a:lnTo>
                  <a:lnTo>
                    <a:pt x="513670" y="452081"/>
                  </a:lnTo>
                  <a:close/>
                </a:path>
                <a:path w="2153284" h="1968500">
                  <a:moveTo>
                    <a:pt x="512887" y="451357"/>
                  </a:moveTo>
                  <a:lnTo>
                    <a:pt x="504621" y="451357"/>
                  </a:lnTo>
                  <a:lnTo>
                    <a:pt x="508939" y="454963"/>
                  </a:lnTo>
                  <a:lnTo>
                    <a:pt x="511860" y="452081"/>
                  </a:lnTo>
                  <a:lnTo>
                    <a:pt x="513670" y="452081"/>
                  </a:lnTo>
                  <a:lnTo>
                    <a:pt x="512887" y="451357"/>
                  </a:lnTo>
                  <a:close/>
                </a:path>
                <a:path w="2153284" h="1968500">
                  <a:moveTo>
                    <a:pt x="508996" y="447763"/>
                  </a:moveTo>
                  <a:lnTo>
                    <a:pt x="495985" y="447763"/>
                  </a:lnTo>
                  <a:lnTo>
                    <a:pt x="502462" y="453516"/>
                  </a:lnTo>
                  <a:lnTo>
                    <a:pt x="504621" y="451357"/>
                  </a:lnTo>
                  <a:lnTo>
                    <a:pt x="512887" y="451357"/>
                  </a:lnTo>
                  <a:lnTo>
                    <a:pt x="508996" y="447763"/>
                  </a:lnTo>
                  <a:close/>
                </a:path>
                <a:path w="2153284" h="1968500">
                  <a:moveTo>
                    <a:pt x="506659" y="445604"/>
                  </a:moveTo>
                  <a:lnTo>
                    <a:pt x="491667" y="445604"/>
                  </a:lnTo>
                  <a:lnTo>
                    <a:pt x="495223" y="449198"/>
                  </a:lnTo>
                  <a:lnTo>
                    <a:pt x="495985" y="447763"/>
                  </a:lnTo>
                  <a:lnTo>
                    <a:pt x="508996" y="447763"/>
                  </a:lnTo>
                  <a:lnTo>
                    <a:pt x="506659" y="445604"/>
                  </a:lnTo>
                  <a:close/>
                </a:path>
                <a:path w="2153284" h="1968500">
                  <a:moveTo>
                    <a:pt x="502755" y="441997"/>
                  </a:moveTo>
                  <a:lnTo>
                    <a:pt x="482269" y="441997"/>
                  </a:lnTo>
                  <a:lnTo>
                    <a:pt x="488746" y="448486"/>
                  </a:lnTo>
                  <a:lnTo>
                    <a:pt x="491667" y="445604"/>
                  </a:lnTo>
                  <a:lnTo>
                    <a:pt x="506659" y="445604"/>
                  </a:lnTo>
                  <a:lnTo>
                    <a:pt x="502755" y="441997"/>
                  </a:lnTo>
                  <a:close/>
                </a:path>
                <a:path w="2153284" h="1968500">
                  <a:moveTo>
                    <a:pt x="24290" y="0"/>
                  </a:moveTo>
                  <a:lnTo>
                    <a:pt x="0" y="0"/>
                  </a:lnTo>
                  <a:lnTo>
                    <a:pt x="480872" y="444168"/>
                  </a:lnTo>
                  <a:lnTo>
                    <a:pt x="482269" y="441997"/>
                  </a:lnTo>
                  <a:lnTo>
                    <a:pt x="502755" y="441997"/>
                  </a:lnTo>
                  <a:lnTo>
                    <a:pt x="24290" y="0"/>
                  </a:lnTo>
                  <a:close/>
                </a:path>
              </a:pathLst>
            </a:custGeom>
            <a:solidFill>
              <a:srgbClr val="4C2A13">
                <a:alpha val="38819"/>
              </a:srgbClr>
            </a:solidFill>
          </p:spPr>
          <p:txBody>
            <a:bodyPr wrap="square" lIns="0" tIns="0" rIns="0" bIns="0" rtlCol="0"/>
            <a:lstStyle/>
            <a:p>
              <a:endParaRPr/>
            </a:p>
          </p:txBody>
        </p:sp>
        <p:pic>
          <p:nvPicPr>
            <p:cNvPr id="7" name="object 7"/>
            <p:cNvPicPr/>
            <p:nvPr/>
          </p:nvPicPr>
          <p:blipFill>
            <a:blip r:embed="rId2" cstate="print"/>
            <a:stretch>
              <a:fillRect/>
            </a:stretch>
          </p:blipFill>
          <p:spPr>
            <a:xfrm>
              <a:off x="17980808" y="1880908"/>
              <a:ext cx="93683" cy="87841"/>
            </a:xfrm>
            <a:prstGeom prst="rect">
              <a:avLst/>
            </a:prstGeom>
          </p:spPr>
        </p:pic>
        <p:sp>
          <p:nvSpPr>
            <p:cNvPr id="8" name="object 8"/>
            <p:cNvSpPr/>
            <p:nvPr/>
          </p:nvSpPr>
          <p:spPr>
            <a:xfrm>
              <a:off x="15921432" y="0"/>
              <a:ext cx="1958339" cy="1789430"/>
            </a:xfrm>
            <a:custGeom>
              <a:avLst/>
              <a:gdLst/>
              <a:ahLst/>
              <a:cxnLst/>
              <a:rect l="l" t="t" r="r" b="b"/>
              <a:pathLst>
                <a:path w="1958340" h="1789430">
                  <a:moveTo>
                    <a:pt x="1933752" y="1786945"/>
                  </a:moveTo>
                  <a:lnTo>
                    <a:pt x="1935911" y="1784786"/>
                  </a:lnTo>
                  <a:lnTo>
                    <a:pt x="1938832" y="1786945"/>
                  </a:lnTo>
                  <a:lnTo>
                    <a:pt x="1940991" y="1784786"/>
                  </a:lnTo>
                  <a:lnTo>
                    <a:pt x="1945309" y="1788393"/>
                  </a:lnTo>
                  <a:lnTo>
                    <a:pt x="1945944" y="1787669"/>
                  </a:lnTo>
                  <a:lnTo>
                    <a:pt x="1948103" y="1789104"/>
                  </a:lnTo>
                  <a:lnTo>
                    <a:pt x="1951024" y="1786945"/>
                  </a:lnTo>
                  <a:lnTo>
                    <a:pt x="1953183" y="1789104"/>
                  </a:lnTo>
                  <a:lnTo>
                    <a:pt x="1956104" y="1786221"/>
                  </a:lnTo>
                  <a:lnTo>
                    <a:pt x="1957501" y="1788393"/>
                  </a:lnTo>
                  <a:lnTo>
                    <a:pt x="1958263" y="1786945"/>
                  </a:lnTo>
                  <a:lnTo>
                    <a:pt x="1689658" y="1538546"/>
                  </a:lnTo>
                  <a:lnTo>
                    <a:pt x="1689023" y="1539994"/>
                  </a:lnTo>
                  <a:lnTo>
                    <a:pt x="1691182" y="1542153"/>
                  </a:lnTo>
                  <a:lnTo>
                    <a:pt x="1688261" y="1544312"/>
                  </a:lnTo>
                  <a:lnTo>
                    <a:pt x="1691182" y="1547195"/>
                  </a:lnTo>
                  <a:lnTo>
                    <a:pt x="1689023" y="1549354"/>
                  </a:lnTo>
                  <a:lnTo>
                    <a:pt x="1690420" y="1550789"/>
                  </a:lnTo>
                  <a:lnTo>
                    <a:pt x="1689023" y="1552224"/>
                  </a:lnTo>
                  <a:lnTo>
                    <a:pt x="1691182" y="1553672"/>
                  </a:lnTo>
                  <a:lnTo>
                    <a:pt x="1686864" y="1558714"/>
                  </a:lnTo>
                  <a:lnTo>
                    <a:pt x="1933752" y="1786945"/>
                  </a:lnTo>
                </a:path>
                <a:path w="1958340" h="1789430">
                  <a:moveTo>
                    <a:pt x="480872" y="444164"/>
                  </a:moveTo>
                  <a:lnTo>
                    <a:pt x="482269" y="442005"/>
                  </a:lnTo>
                  <a:lnTo>
                    <a:pt x="488746" y="448482"/>
                  </a:lnTo>
                  <a:lnTo>
                    <a:pt x="491667" y="445612"/>
                  </a:lnTo>
                  <a:lnTo>
                    <a:pt x="495223" y="449206"/>
                  </a:lnTo>
                  <a:lnTo>
                    <a:pt x="495985" y="447771"/>
                  </a:lnTo>
                  <a:lnTo>
                    <a:pt x="502462" y="453524"/>
                  </a:lnTo>
                  <a:lnTo>
                    <a:pt x="504621" y="451365"/>
                  </a:lnTo>
                  <a:lnTo>
                    <a:pt x="508939" y="454971"/>
                  </a:lnTo>
                  <a:lnTo>
                    <a:pt x="511733" y="452089"/>
                  </a:lnTo>
                  <a:lnTo>
                    <a:pt x="516051" y="456407"/>
                  </a:lnTo>
                  <a:lnTo>
                    <a:pt x="517575" y="455695"/>
                  </a:lnTo>
                  <a:lnTo>
                    <a:pt x="24279" y="0"/>
                  </a:lnTo>
                </a:path>
                <a:path w="1958340" h="1789430">
                  <a:moveTo>
                    <a:pt x="0" y="0"/>
                  </a:moveTo>
                  <a:lnTo>
                    <a:pt x="480872" y="444164"/>
                  </a:lnTo>
                </a:path>
              </a:pathLst>
            </a:custGeom>
            <a:ln w="3175">
              <a:solidFill>
                <a:srgbClr val="FFFFFF"/>
              </a:solidFill>
            </a:ln>
          </p:spPr>
          <p:txBody>
            <a:bodyPr wrap="square" lIns="0" tIns="0" rIns="0" bIns="0" rtlCol="0"/>
            <a:lstStyle/>
            <a:p>
              <a:endParaRPr/>
            </a:p>
          </p:txBody>
        </p:sp>
        <p:sp>
          <p:nvSpPr>
            <p:cNvPr id="9" name="object 9"/>
            <p:cNvSpPr/>
            <p:nvPr/>
          </p:nvSpPr>
          <p:spPr>
            <a:xfrm>
              <a:off x="16432985" y="0"/>
              <a:ext cx="1855470" cy="1713864"/>
            </a:xfrm>
            <a:custGeom>
              <a:avLst/>
              <a:gdLst/>
              <a:ahLst/>
              <a:cxnLst/>
              <a:rect l="l" t="t" r="r" b="b"/>
              <a:pathLst>
                <a:path w="1855469" h="1713864">
                  <a:moveTo>
                    <a:pt x="26213" y="0"/>
                  </a:moveTo>
                  <a:lnTo>
                    <a:pt x="0" y="0"/>
                  </a:lnTo>
                  <a:lnTo>
                    <a:pt x="1855013" y="1713727"/>
                  </a:lnTo>
                  <a:lnTo>
                    <a:pt x="1855013" y="1689509"/>
                  </a:lnTo>
                  <a:lnTo>
                    <a:pt x="26213" y="0"/>
                  </a:lnTo>
                  <a:close/>
                </a:path>
              </a:pathLst>
            </a:custGeom>
            <a:solidFill>
              <a:srgbClr val="4C2A13">
                <a:alpha val="38819"/>
              </a:srgbClr>
            </a:solidFill>
          </p:spPr>
          <p:txBody>
            <a:bodyPr wrap="square" lIns="0" tIns="0" rIns="0" bIns="0" rtlCol="0"/>
            <a:lstStyle/>
            <a:p>
              <a:endParaRPr/>
            </a:p>
          </p:txBody>
        </p:sp>
        <p:sp>
          <p:nvSpPr>
            <p:cNvPr id="10" name="object 10"/>
            <p:cNvSpPr/>
            <p:nvPr/>
          </p:nvSpPr>
          <p:spPr>
            <a:xfrm>
              <a:off x="16432974" y="0"/>
              <a:ext cx="1855470" cy="1713864"/>
            </a:xfrm>
            <a:custGeom>
              <a:avLst/>
              <a:gdLst/>
              <a:ahLst/>
              <a:cxnLst/>
              <a:rect l="l" t="t" r="r" b="b"/>
              <a:pathLst>
                <a:path w="1855469" h="1713864">
                  <a:moveTo>
                    <a:pt x="1855026" y="1689513"/>
                  </a:moveTo>
                  <a:lnTo>
                    <a:pt x="26263" y="0"/>
                  </a:lnTo>
                </a:path>
                <a:path w="1855469" h="1713864">
                  <a:moveTo>
                    <a:pt x="0" y="0"/>
                  </a:moveTo>
                  <a:lnTo>
                    <a:pt x="1855026" y="1713734"/>
                  </a:lnTo>
                </a:path>
              </a:pathLst>
            </a:custGeom>
            <a:ln w="3175">
              <a:solidFill>
                <a:srgbClr val="FFFFFF"/>
              </a:solidFill>
            </a:ln>
          </p:spPr>
          <p:txBody>
            <a:bodyPr wrap="square" lIns="0" tIns="0" rIns="0" bIns="0" rtlCol="0"/>
            <a:lstStyle/>
            <a:p>
              <a:endParaRPr/>
            </a:p>
          </p:txBody>
        </p:sp>
        <p:sp>
          <p:nvSpPr>
            <p:cNvPr id="11" name="object 11"/>
            <p:cNvSpPr/>
            <p:nvPr/>
          </p:nvSpPr>
          <p:spPr>
            <a:xfrm>
              <a:off x="16945854" y="0"/>
              <a:ext cx="1342390" cy="1240155"/>
            </a:xfrm>
            <a:custGeom>
              <a:avLst/>
              <a:gdLst/>
              <a:ahLst/>
              <a:cxnLst/>
              <a:rect l="l" t="t" r="r" b="b"/>
              <a:pathLst>
                <a:path w="1342390" h="1240155">
                  <a:moveTo>
                    <a:pt x="24697" y="0"/>
                  </a:moveTo>
                  <a:lnTo>
                    <a:pt x="0" y="0"/>
                  </a:lnTo>
                  <a:lnTo>
                    <a:pt x="1342145" y="1239903"/>
                  </a:lnTo>
                  <a:lnTo>
                    <a:pt x="1342145" y="1217107"/>
                  </a:lnTo>
                  <a:lnTo>
                    <a:pt x="24697" y="0"/>
                  </a:lnTo>
                  <a:close/>
                </a:path>
              </a:pathLst>
            </a:custGeom>
            <a:solidFill>
              <a:srgbClr val="4C2A13">
                <a:alpha val="38819"/>
              </a:srgbClr>
            </a:solidFill>
          </p:spPr>
          <p:txBody>
            <a:bodyPr wrap="square" lIns="0" tIns="0" rIns="0" bIns="0" rtlCol="0"/>
            <a:lstStyle/>
            <a:p>
              <a:endParaRPr/>
            </a:p>
          </p:txBody>
        </p:sp>
        <p:sp>
          <p:nvSpPr>
            <p:cNvPr id="12" name="object 12"/>
            <p:cNvSpPr/>
            <p:nvPr/>
          </p:nvSpPr>
          <p:spPr>
            <a:xfrm>
              <a:off x="16945755" y="0"/>
              <a:ext cx="1342390" cy="1240155"/>
            </a:xfrm>
            <a:custGeom>
              <a:avLst/>
              <a:gdLst/>
              <a:ahLst/>
              <a:cxnLst/>
              <a:rect l="l" t="t" r="r" b="b"/>
              <a:pathLst>
                <a:path w="1342390" h="1240155">
                  <a:moveTo>
                    <a:pt x="1342245" y="1217116"/>
                  </a:moveTo>
                  <a:lnTo>
                    <a:pt x="24781" y="0"/>
                  </a:lnTo>
                </a:path>
                <a:path w="1342390" h="1240155">
                  <a:moveTo>
                    <a:pt x="0" y="0"/>
                  </a:moveTo>
                  <a:lnTo>
                    <a:pt x="1342245" y="1240020"/>
                  </a:lnTo>
                </a:path>
              </a:pathLst>
            </a:custGeom>
            <a:ln w="3175">
              <a:solidFill>
                <a:srgbClr val="FFFFFF"/>
              </a:solidFill>
            </a:ln>
          </p:spPr>
          <p:txBody>
            <a:bodyPr wrap="square" lIns="0" tIns="0" rIns="0" bIns="0" rtlCol="0"/>
            <a:lstStyle/>
            <a:p>
              <a:endParaRPr/>
            </a:p>
          </p:txBody>
        </p:sp>
        <p:sp>
          <p:nvSpPr>
            <p:cNvPr id="13" name="object 13"/>
            <p:cNvSpPr/>
            <p:nvPr/>
          </p:nvSpPr>
          <p:spPr>
            <a:xfrm>
              <a:off x="17460147" y="0"/>
              <a:ext cx="828040" cy="765175"/>
            </a:xfrm>
            <a:custGeom>
              <a:avLst/>
              <a:gdLst/>
              <a:ahLst/>
              <a:cxnLst/>
              <a:rect l="l" t="t" r="r" b="b"/>
              <a:pathLst>
                <a:path w="828040" h="765175">
                  <a:moveTo>
                    <a:pt x="26250" y="0"/>
                  </a:moveTo>
                  <a:lnTo>
                    <a:pt x="0" y="0"/>
                  </a:lnTo>
                  <a:lnTo>
                    <a:pt x="827851" y="764783"/>
                  </a:lnTo>
                  <a:lnTo>
                    <a:pt x="827851" y="740551"/>
                  </a:lnTo>
                  <a:lnTo>
                    <a:pt x="26250" y="0"/>
                  </a:lnTo>
                  <a:close/>
                </a:path>
              </a:pathLst>
            </a:custGeom>
            <a:solidFill>
              <a:srgbClr val="4C2A13">
                <a:alpha val="38819"/>
              </a:srgbClr>
            </a:solidFill>
          </p:spPr>
          <p:txBody>
            <a:bodyPr wrap="square" lIns="0" tIns="0" rIns="0" bIns="0" rtlCol="0"/>
            <a:lstStyle/>
            <a:p>
              <a:endParaRPr/>
            </a:p>
          </p:txBody>
        </p:sp>
        <p:sp>
          <p:nvSpPr>
            <p:cNvPr id="14" name="object 14"/>
            <p:cNvSpPr/>
            <p:nvPr/>
          </p:nvSpPr>
          <p:spPr>
            <a:xfrm>
              <a:off x="17460134" y="0"/>
              <a:ext cx="828040" cy="765175"/>
            </a:xfrm>
            <a:custGeom>
              <a:avLst/>
              <a:gdLst/>
              <a:ahLst/>
              <a:cxnLst/>
              <a:rect l="l" t="t" r="r" b="b"/>
              <a:pathLst>
                <a:path w="828040" h="765175">
                  <a:moveTo>
                    <a:pt x="827866" y="740565"/>
                  </a:moveTo>
                  <a:lnTo>
                    <a:pt x="26224" y="0"/>
                  </a:lnTo>
                </a:path>
                <a:path w="828040" h="765175">
                  <a:moveTo>
                    <a:pt x="0" y="0"/>
                  </a:moveTo>
                  <a:lnTo>
                    <a:pt x="827866" y="764793"/>
                  </a:lnTo>
                </a:path>
              </a:pathLst>
            </a:custGeom>
            <a:ln w="3175">
              <a:solidFill>
                <a:srgbClr val="FFFFFF"/>
              </a:solidFill>
            </a:ln>
          </p:spPr>
          <p:txBody>
            <a:bodyPr wrap="square" lIns="0" tIns="0" rIns="0" bIns="0" rtlCol="0"/>
            <a:lstStyle/>
            <a:p>
              <a:endParaRPr/>
            </a:p>
          </p:txBody>
        </p:sp>
        <p:sp>
          <p:nvSpPr>
            <p:cNvPr id="15" name="object 15"/>
            <p:cNvSpPr/>
            <p:nvPr/>
          </p:nvSpPr>
          <p:spPr>
            <a:xfrm>
              <a:off x="17972961" y="0"/>
              <a:ext cx="315595" cy="291465"/>
            </a:xfrm>
            <a:custGeom>
              <a:avLst/>
              <a:gdLst/>
              <a:ahLst/>
              <a:cxnLst/>
              <a:rect l="l" t="t" r="r" b="b"/>
              <a:pathLst>
                <a:path w="315594" h="291465">
                  <a:moveTo>
                    <a:pt x="24767" y="0"/>
                  </a:moveTo>
                  <a:lnTo>
                    <a:pt x="0" y="0"/>
                  </a:lnTo>
                  <a:lnTo>
                    <a:pt x="315038" y="291047"/>
                  </a:lnTo>
                  <a:lnTo>
                    <a:pt x="315038" y="268156"/>
                  </a:lnTo>
                  <a:lnTo>
                    <a:pt x="24767" y="0"/>
                  </a:lnTo>
                  <a:close/>
                </a:path>
              </a:pathLst>
            </a:custGeom>
            <a:solidFill>
              <a:srgbClr val="4C2A13">
                <a:alpha val="38819"/>
              </a:srgbClr>
            </a:solidFill>
          </p:spPr>
          <p:txBody>
            <a:bodyPr wrap="square" lIns="0" tIns="0" rIns="0" bIns="0" rtlCol="0"/>
            <a:lstStyle/>
            <a:p>
              <a:endParaRPr/>
            </a:p>
          </p:txBody>
        </p:sp>
        <p:sp>
          <p:nvSpPr>
            <p:cNvPr id="16" name="object 16"/>
            <p:cNvSpPr/>
            <p:nvPr/>
          </p:nvSpPr>
          <p:spPr>
            <a:xfrm>
              <a:off x="17972947" y="0"/>
              <a:ext cx="315595" cy="291465"/>
            </a:xfrm>
            <a:custGeom>
              <a:avLst/>
              <a:gdLst/>
              <a:ahLst/>
              <a:cxnLst/>
              <a:rect l="l" t="t" r="r" b="b"/>
              <a:pathLst>
                <a:path w="315594" h="291465">
                  <a:moveTo>
                    <a:pt x="315052" y="268169"/>
                  </a:moveTo>
                  <a:lnTo>
                    <a:pt x="24767" y="0"/>
                  </a:lnTo>
                </a:path>
                <a:path w="315594" h="291465">
                  <a:moveTo>
                    <a:pt x="0" y="0"/>
                  </a:moveTo>
                  <a:lnTo>
                    <a:pt x="315052" y="291060"/>
                  </a:lnTo>
                </a:path>
              </a:pathLst>
            </a:custGeom>
            <a:ln w="3175">
              <a:solidFill>
                <a:srgbClr val="FFFFFF"/>
              </a:solidFill>
            </a:ln>
          </p:spPr>
          <p:txBody>
            <a:bodyPr wrap="square" lIns="0" tIns="0" rIns="0" bIns="0" rtlCol="0"/>
            <a:lstStyle/>
            <a:p>
              <a:endParaRPr/>
            </a:p>
          </p:txBody>
        </p:sp>
      </p:grpSp>
      <p:pic>
        <p:nvPicPr>
          <p:cNvPr id="17" name="object 17"/>
          <p:cNvPicPr/>
          <p:nvPr/>
        </p:nvPicPr>
        <p:blipFill>
          <a:blip r:embed="rId3" cstate="print"/>
          <a:stretch>
            <a:fillRect/>
          </a:stretch>
        </p:blipFill>
        <p:spPr>
          <a:xfrm>
            <a:off x="13410693" y="8096506"/>
            <a:ext cx="4877306" cy="2190491"/>
          </a:xfrm>
          <a:prstGeom prst="rect">
            <a:avLst/>
          </a:prstGeom>
        </p:spPr>
      </p:pic>
      <p:pic>
        <p:nvPicPr>
          <p:cNvPr id="18" name="object 18"/>
          <p:cNvPicPr/>
          <p:nvPr/>
        </p:nvPicPr>
        <p:blipFill>
          <a:blip r:embed="rId4" cstate="print"/>
          <a:stretch>
            <a:fillRect/>
          </a:stretch>
        </p:blipFill>
        <p:spPr>
          <a:xfrm>
            <a:off x="0" y="0"/>
            <a:ext cx="4395559" cy="1956612"/>
          </a:xfrm>
          <a:prstGeom prst="rect">
            <a:avLst/>
          </a:prstGeom>
        </p:spPr>
      </p:pic>
      <p:sp>
        <p:nvSpPr>
          <p:cNvPr id="19" name="object 19"/>
          <p:cNvSpPr txBox="1">
            <a:spLocks noGrp="1"/>
          </p:cNvSpPr>
          <p:nvPr>
            <p:ph type="title"/>
          </p:nvPr>
        </p:nvSpPr>
        <p:spPr>
          <a:xfrm>
            <a:off x="2716147" y="306002"/>
            <a:ext cx="12647930" cy="939800"/>
          </a:xfrm>
          <a:prstGeom prst="rect">
            <a:avLst/>
          </a:prstGeom>
        </p:spPr>
        <p:txBody>
          <a:bodyPr vert="horz" wrap="square" lIns="0" tIns="12065" rIns="0" bIns="0" rtlCol="0">
            <a:spAutoFit/>
          </a:bodyPr>
          <a:lstStyle/>
          <a:p>
            <a:pPr marL="12700" algn="ctr">
              <a:lnSpc>
                <a:spcPct val="100000"/>
              </a:lnSpc>
              <a:spcBef>
                <a:spcPts val="95"/>
              </a:spcBef>
            </a:pPr>
            <a:r>
              <a:rPr lang="en-US" sz="6000" dirty="0"/>
              <a:t>MODEL TRAINING </a:t>
            </a:r>
            <a:endParaRPr sz="6000" dirty="0"/>
          </a:p>
        </p:txBody>
      </p:sp>
      <p:sp>
        <p:nvSpPr>
          <p:cNvPr id="22" name="TextBox 21">
            <a:extLst>
              <a:ext uri="{FF2B5EF4-FFF2-40B4-BE49-F238E27FC236}">
                <a16:creationId xmlns:a16="http://schemas.microsoft.com/office/drawing/2014/main" id="{F1E8D5CC-6D82-B445-D16E-6FA018621765}"/>
              </a:ext>
            </a:extLst>
          </p:cNvPr>
          <p:cNvSpPr txBox="1"/>
          <p:nvPr/>
        </p:nvSpPr>
        <p:spPr>
          <a:xfrm>
            <a:off x="2716147" y="1507177"/>
            <a:ext cx="12691318" cy="8519768"/>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IN" sz="28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Various machine learning models are considered for stock price prediction, each with its strengths and weaknesses:</a:t>
            </a:r>
          </a:p>
          <a:p>
            <a:pPr marL="914400" lvl="1" indent="-457200">
              <a:lnSpc>
                <a:spcPct val="150000"/>
              </a:lnSpc>
              <a:buFont typeface="Courier New" panose="02070309020205020404" pitchFamily="49" charset="0"/>
              <a:buChar char="o"/>
            </a:pPr>
            <a:r>
              <a:rPr lang="en-IN" sz="2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LONG-SHORT TERM MODEL  --: </a:t>
            </a:r>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LSTM is the special type of RNN that solves traditional RNN’s short term memory problem. It is architecture to better capture dependencies in sequential data such as time series data, language or stock price. . It is best suited for handling long term dependencies and overcoming the vanishing gradient problem of RNN.</a:t>
            </a:r>
          </a:p>
          <a:p>
            <a:pPr marL="914400" lvl="1" indent="-457200">
              <a:lnSpc>
                <a:spcPct val="150000"/>
              </a:lnSpc>
              <a:buFont typeface="Courier New" panose="02070309020205020404" pitchFamily="49" charset="0"/>
              <a:buChar char="o"/>
            </a:pP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indent="-457200">
              <a:lnSpc>
                <a:spcPct val="150000"/>
              </a:lnSpc>
              <a:spcAft>
                <a:spcPts val="800"/>
              </a:spcAft>
              <a:buFont typeface="Courier New" panose="02070309020205020404" pitchFamily="49" charset="0"/>
              <a:buChar char="o"/>
              <a:tabLst>
                <a:tab pos="1690370" algn="l"/>
              </a:tabLst>
            </a:pPr>
            <a:r>
              <a:rPr lang="en-US" sz="2800" b="1"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LINEAR REGRESSION --: </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Linear Regression basically means best fit according to the data points give in the table . It works on the mathematical formula . It is simple and fast to apply but it does not capture the complex relation between data.</a:t>
            </a:r>
            <a:endParaRPr lang="en-IN" sz="2800" b="1"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spcAft>
                <a:spcPts val="800"/>
              </a:spcAft>
              <a:tabLst>
                <a:tab pos="1690370" algn="l"/>
              </a:tabLst>
            </a:pPr>
            <a:r>
              <a:rPr lang="en-IN" sz="2800" b="1"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 Y=MX + C </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a:p>
        </p:txBody>
      </p:sp>
      <p:grpSp>
        <p:nvGrpSpPr>
          <p:cNvPr id="3" name="object 3"/>
          <p:cNvGrpSpPr/>
          <p:nvPr/>
        </p:nvGrpSpPr>
        <p:grpSpPr>
          <a:xfrm>
            <a:off x="0" y="0"/>
            <a:ext cx="6779895" cy="5447030"/>
            <a:chOff x="0" y="0"/>
            <a:chExt cx="6779895" cy="5447030"/>
          </a:xfrm>
        </p:grpSpPr>
        <p:sp>
          <p:nvSpPr>
            <p:cNvPr id="4" name="object 4"/>
            <p:cNvSpPr/>
            <p:nvPr/>
          </p:nvSpPr>
          <p:spPr>
            <a:xfrm>
              <a:off x="0" y="11087"/>
              <a:ext cx="6777355" cy="5435600"/>
            </a:xfrm>
            <a:custGeom>
              <a:avLst/>
              <a:gdLst/>
              <a:ahLst/>
              <a:cxnLst/>
              <a:rect l="l" t="t" r="r" b="b"/>
              <a:pathLst>
                <a:path w="6777355" h="5435600">
                  <a:moveTo>
                    <a:pt x="1910227" y="5308600"/>
                  </a:moveTo>
                  <a:lnTo>
                    <a:pt x="788386" y="5308600"/>
                  </a:lnTo>
                  <a:lnTo>
                    <a:pt x="851712" y="5321300"/>
                  </a:lnTo>
                  <a:lnTo>
                    <a:pt x="930843" y="5321300"/>
                  </a:lnTo>
                  <a:lnTo>
                    <a:pt x="940305" y="5334000"/>
                  </a:lnTo>
                  <a:lnTo>
                    <a:pt x="954717" y="5346700"/>
                  </a:lnTo>
                  <a:lnTo>
                    <a:pt x="957856" y="5372100"/>
                  </a:lnTo>
                  <a:lnTo>
                    <a:pt x="960859" y="5384800"/>
                  </a:lnTo>
                  <a:lnTo>
                    <a:pt x="974863" y="5397500"/>
                  </a:lnTo>
                  <a:lnTo>
                    <a:pt x="991402" y="5410200"/>
                  </a:lnTo>
                  <a:lnTo>
                    <a:pt x="1085024" y="5410200"/>
                  </a:lnTo>
                  <a:lnTo>
                    <a:pt x="1098839" y="5422900"/>
                  </a:lnTo>
                  <a:lnTo>
                    <a:pt x="1125871" y="5422900"/>
                  </a:lnTo>
                  <a:lnTo>
                    <a:pt x="1138752" y="5435600"/>
                  </a:lnTo>
                  <a:lnTo>
                    <a:pt x="1296967" y="5435600"/>
                  </a:lnTo>
                  <a:lnTo>
                    <a:pt x="1483906" y="5384800"/>
                  </a:lnTo>
                  <a:lnTo>
                    <a:pt x="1647249" y="5346700"/>
                  </a:lnTo>
                  <a:lnTo>
                    <a:pt x="1698216" y="5334000"/>
                  </a:lnTo>
                  <a:lnTo>
                    <a:pt x="1827694" y="5334000"/>
                  </a:lnTo>
                  <a:lnTo>
                    <a:pt x="1870714" y="5321300"/>
                  </a:lnTo>
                  <a:lnTo>
                    <a:pt x="1910227" y="5308600"/>
                  </a:lnTo>
                  <a:close/>
                </a:path>
                <a:path w="6777355" h="5435600">
                  <a:moveTo>
                    <a:pt x="3221914" y="0"/>
                  </a:moveTo>
                  <a:lnTo>
                    <a:pt x="0" y="0"/>
                  </a:lnTo>
                  <a:lnTo>
                    <a:pt x="0" y="5384800"/>
                  </a:lnTo>
                  <a:lnTo>
                    <a:pt x="40031" y="5384800"/>
                  </a:lnTo>
                  <a:lnTo>
                    <a:pt x="82073" y="5372100"/>
                  </a:lnTo>
                  <a:lnTo>
                    <a:pt x="114831" y="5372100"/>
                  </a:lnTo>
                  <a:lnTo>
                    <a:pt x="153617" y="5359400"/>
                  </a:lnTo>
                  <a:lnTo>
                    <a:pt x="197604" y="5359400"/>
                  </a:lnTo>
                  <a:lnTo>
                    <a:pt x="245967" y="5346700"/>
                  </a:lnTo>
                  <a:lnTo>
                    <a:pt x="297878" y="5346700"/>
                  </a:lnTo>
                  <a:lnTo>
                    <a:pt x="352511" y="5334000"/>
                  </a:lnTo>
                  <a:lnTo>
                    <a:pt x="466638" y="5334000"/>
                  </a:lnTo>
                  <a:lnTo>
                    <a:pt x="524478" y="5321300"/>
                  </a:lnTo>
                  <a:lnTo>
                    <a:pt x="741732" y="5321300"/>
                  </a:lnTo>
                  <a:lnTo>
                    <a:pt x="788386" y="5308600"/>
                  </a:lnTo>
                  <a:lnTo>
                    <a:pt x="1910227" y="5308600"/>
                  </a:lnTo>
                  <a:lnTo>
                    <a:pt x="1947583" y="5295900"/>
                  </a:lnTo>
                  <a:lnTo>
                    <a:pt x="1980911" y="5270500"/>
                  </a:lnTo>
                  <a:lnTo>
                    <a:pt x="2045686" y="5245100"/>
                  </a:lnTo>
                  <a:lnTo>
                    <a:pt x="2157423" y="5245100"/>
                  </a:lnTo>
                  <a:lnTo>
                    <a:pt x="2165827" y="5219700"/>
                  </a:lnTo>
                  <a:lnTo>
                    <a:pt x="2172206" y="5168900"/>
                  </a:lnTo>
                  <a:lnTo>
                    <a:pt x="2177973" y="5118100"/>
                  </a:lnTo>
                  <a:lnTo>
                    <a:pt x="2184692" y="5054600"/>
                  </a:lnTo>
                  <a:lnTo>
                    <a:pt x="2193906" y="5016500"/>
                  </a:lnTo>
                  <a:lnTo>
                    <a:pt x="2207034" y="4978400"/>
                  </a:lnTo>
                  <a:lnTo>
                    <a:pt x="2225497" y="4965700"/>
                  </a:lnTo>
                  <a:lnTo>
                    <a:pt x="2399845" y="4965700"/>
                  </a:lnTo>
                  <a:lnTo>
                    <a:pt x="2427808" y="4953000"/>
                  </a:lnTo>
                  <a:lnTo>
                    <a:pt x="2440771" y="4927600"/>
                  </a:lnTo>
                  <a:lnTo>
                    <a:pt x="2466693" y="4889500"/>
                  </a:lnTo>
                  <a:lnTo>
                    <a:pt x="2479649" y="4876800"/>
                  </a:lnTo>
                  <a:lnTo>
                    <a:pt x="6777304" y="4876800"/>
                  </a:lnTo>
                  <a:lnTo>
                    <a:pt x="6777304" y="127000"/>
                  </a:lnTo>
                  <a:lnTo>
                    <a:pt x="3963975" y="127000"/>
                  </a:lnTo>
                  <a:lnTo>
                    <a:pt x="3784774" y="88900"/>
                  </a:lnTo>
                  <a:lnTo>
                    <a:pt x="3731797" y="88900"/>
                  </a:lnTo>
                  <a:lnTo>
                    <a:pt x="3688793" y="76200"/>
                  </a:lnTo>
                  <a:lnTo>
                    <a:pt x="3622186" y="76200"/>
                  </a:lnTo>
                  <a:lnTo>
                    <a:pt x="3583071" y="63500"/>
                  </a:lnTo>
                  <a:lnTo>
                    <a:pt x="3500386" y="63500"/>
                  </a:lnTo>
                  <a:lnTo>
                    <a:pt x="3412246" y="38100"/>
                  </a:lnTo>
                  <a:lnTo>
                    <a:pt x="3366310" y="38100"/>
                  </a:lnTo>
                  <a:lnTo>
                    <a:pt x="3221914" y="0"/>
                  </a:lnTo>
                  <a:close/>
                </a:path>
                <a:path w="6777355" h="5435600">
                  <a:moveTo>
                    <a:pt x="2157423" y="5245100"/>
                  </a:moveTo>
                  <a:lnTo>
                    <a:pt x="2109125" y="5245100"/>
                  </a:lnTo>
                  <a:lnTo>
                    <a:pt x="2124886" y="5257800"/>
                  </a:lnTo>
                  <a:lnTo>
                    <a:pt x="2145576" y="5257800"/>
                  </a:lnTo>
                  <a:lnTo>
                    <a:pt x="2157423" y="5245100"/>
                  </a:lnTo>
                  <a:close/>
                </a:path>
                <a:path w="6777355" h="5435600">
                  <a:moveTo>
                    <a:pt x="6777304" y="4876800"/>
                  </a:moveTo>
                  <a:lnTo>
                    <a:pt x="2479649" y="4876800"/>
                  </a:lnTo>
                  <a:lnTo>
                    <a:pt x="2517007" y="4889500"/>
                  </a:lnTo>
                  <a:lnTo>
                    <a:pt x="2593043" y="4940300"/>
                  </a:lnTo>
                  <a:lnTo>
                    <a:pt x="2670676" y="4991100"/>
                  </a:lnTo>
                  <a:lnTo>
                    <a:pt x="2710032" y="5029200"/>
                  </a:lnTo>
                  <a:lnTo>
                    <a:pt x="2749714" y="5054600"/>
                  </a:lnTo>
                  <a:lnTo>
                    <a:pt x="2829962" y="5130800"/>
                  </a:lnTo>
                  <a:lnTo>
                    <a:pt x="2993317" y="5232400"/>
                  </a:lnTo>
                  <a:lnTo>
                    <a:pt x="3076035" y="5257800"/>
                  </a:lnTo>
                  <a:lnTo>
                    <a:pt x="3167964" y="5257800"/>
                  </a:lnTo>
                  <a:lnTo>
                    <a:pt x="3522929" y="5181600"/>
                  </a:lnTo>
                  <a:lnTo>
                    <a:pt x="3539032" y="5181600"/>
                  </a:lnTo>
                  <a:lnTo>
                    <a:pt x="3549346" y="5168900"/>
                  </a:lnTo>
                  <a:lnTo>
                    <a:pt x="4358578" y="5168900"/>
                  </a:lnTo>
                  <a:lnTo>
                    <a:pt x="4374873" y="5156200"/>
                  </a:lnTo>
                  <a:lnTo>
                    <a:pt x="4412254" y="5143500"/>
                  </a:lnTo>
                  <a:lnTo>
                    <a:pt x="4453824" y="5130800"/>
                  </a:lnTo>
                  <a:lnTo>
                    <a:pt x="4498986" y="5118100"/>
                  </a:lnTo>
                  <a:lnTo>
                    <a:pt x="4547141" y="5118100"/>
                  </a:lnTo>
                  <a:lnTo>
                    <a:pt x="4597689" y="5105400"/>
                  </a:lnTo>
                  <a:lnTo>
                    <a:pt x="4703574" y="5105400"/>
                  </a:lnTo>
                  <a:lnTo>
                    <a:pt x="4757712" y="5092700"/>
                  </a:lnTo>
                  <a:lnTo>
                    <a:pt x="6777304" y="5092700"/>
                  </a:lnTo>
                  <a:lnTo>
                    <a:pt x="6777304" y="4876800"/>
                  </a:lnTo>
                  <a:close/>
                </a:path>
                <a:path w="6777355" h="5435600">
                  <a:moveTo>
                    <a:pt x="4280805" y="5219700"/>
                  </a:moveTo>
                  <a:lnTo>
                    <a:pt x="4144125" y="5219700"/>
                  </a:lnTo>
                  <a:lnTo>
                    <a:pt x="4187897" y="5232400"/>
                  </a:lnTo>
                  <a:lnTo>
                    <a:pt x="4256855" y="5232400"/>
                  </a:lnTo>
                  <a:lnTo>
                    <a:pt x="4280805" y="5219700"/>
                  </a:lnTo>
                  <a:close/>
                </a:path>
                <a:path w="6777355" h="5435600">
                  <a:moveTo>
                    <a:pt x="4317436" y="5194300"/>
                  </a:moveTo>
                  <a:lnTo>
                    <a:pt x="3878605" y="5194300"/>
                  </a:lnTo>
                  <a:lnTo>
                    <a:pt x="3934783" y="5207000"/>
                  </a:lnTo>
                  <a:lnTo>
                    <a:pt x="3990368" y="5207000"/>
                  </a:lnTo>
                  <a:lnTo>
                    <a:pt x="4044416" y="5219700"/>
                  </a:lnTo>
                  <a:lnTo>
                    <a:pt x="4305554" y="5219700"/>
                  </a:lnTo>
                  <a:lnTo>
                    <a:pt x="4309673" y="5207000"/>
                  </a:lnTo>
                  <a:lnTo>
                    <a:pt x="4317436" y="5194300"/>
                  </a:lnTo>
                  <a:close/>
                </a:path>
                <a:path w="6777355" h="5435600">
                  <a:moveTo>
                    <a:pt x="4358578" y="5168900"/>
                  </a:moveTo>
                  <a:lnTo>
                    <a:pt x="3561080" y="5168900"/>
                  </a:lnTo>
                  <a:lnTo>
                    <a:pt x="3598400" y="5181600"/>
                  </a:lnTo>
                  <a:lnTo>
                    <a:pt x="3753564" y="5181600"/>
                  </a:lnTo>
                  <a:lnTo>
                    <a:pt x="3814885" y="5194300"/>
                  </a:lnTo>
                  <a:lnTo>
                    <a:pt x="4328440" y="5194300"/>
                  </a:lnTo>
                  <a:lnTo>
                    <a:pt x="4342282" y="5181600"/>
                  </a:lnTo>
                  <a:lnTo>
                    <a:pt x="4358578" y="5168900"/>
                  </a:lnTo>
                  <a:close/>
                </a:path>
                <a:path w="6777355" h="5435600">
                  <a:moveTo>
                    <a:pt x="5518389" y="5130800"/>
                  </a:moveTo>
                  <a:lnTo>
                    <a:pt x="5175363" y="5130800"/>
                  </a:lnTo>
                  <a:lnTo>
                    <a:pt x="5207638" y="5143500"/>
                  </a:lnTo>
                  <a:lnTo>
                    <a:pt x="5237950" y="5143500"/>
                  </a:lnTo>
                  <a:lnTo>
                    <a:pt x="5265803" y="5156200"/>
                  </a:lnTo>
                  <a:lnTo>
                    <a:pt x="5297168" y="5168900"/>
                  </a:lnTo>
                  <a:lnTo>
                    <a:pt x="5331502" y="5181600"/>
                  </a:lnTo>
                  <a:lnTo>
                    <a:pt x="5423180" y="5181600"/>
                  </a:lnTo>
                  <a:lnTo>
                    <a:pt x="5450079" y="5168900"/>
                  </a:lnTo>
                  <a:lnTo>
                    <a:pt x="5500027" y="5143500"/>
                  </a:lnTo>
                  <a:lnTo>
                    <a:pt x="5518389" y="5130800"/>
                  </a:lnTo>
                  <a:close/>
                </a:path>
                <a:path w="6777355" h="5435600">
                  <a:moveTo>
                    <a:pt x="6777304" y="5092700"/>
                  </a:moveTo>
                  <a:lnTo>
                    <a:pt x="4757712" y="5092700"/>
                  </a:lnTo>
                  <a:lnTo>
                    <a:pt x="4828331" y="5105400"/>
                  </a:lnTo>
                  <a:lnTo>
                    <a:pt x="4964093" y="5105400"/>
                  </a:lnTo>
                  <a:lnTo>
                    <a:pt x="5026496" y="5118100"/>
                  </a:lnTo>
                  <a:lnTo>
                    <a:pt x="5083422" y="5118100"/>
                  </a:lnTo>
                  <a:lnTo>
                    <a:pt x="5133501" y="5130800"/>
                  </a:lnTo>
                  <a:lnTo>
                    <a:pt x="5724119" y="5130800"/>
                  </a:lnTo>
                  <a:lnTo>
                    <a:pt x="5781344" y="5143500"/>
                  </a:lnTo>
                  <a:lnTo>
                    <a:pt x="5822155" y="5156200"/>
                  </a:lnTo>
                  <a:lnTo>
                    <a:pt x="6003304" y="5156200"/>
                  </a:lnTo>
                  <a:lnTo>
                    <a:pt x="6035347" y="5168900"/>
                  </a:lnTo>
                  <a:lnTo>
                    <a:pt x="6063069" y="5181600"/>
                  </a:lnTo>
                  <a:lnTo>
                    <a:pt x="6084285" y="5181600"/>
                  </a:lnTo>
                  <a:lnTo>
                    <a:pt x="6124808" y="5168900"/>
                  </a:lnTo>
                  <a:lnTo>
                    <a:pt x="6748588" y="5168900"/>
                  </a:lnTo>
                  <a:lnTo>
                    <a:pt x="6762506" y="5156200"/>
                  </a:lnTo>
                  <a:lnTo>
                    <a:pt x="6777304" y="5143500"/>
                  </a:lnTo>
                  <a:lnTo>
                    <a:pt x="6777304" y="5092700"/>
                  </a:lnTo>
                  <a:close/>
                </a:path>
                <a:path w="6777355" h="5435600">
                  <a:moveTo>
                    <a:pt x="6711785" y="5168900"/>
                  </a:moveTo>
                  <a:lnTo>
                    <a:pt x="6511306" y="5168900"/>
                  </a:lnTo>
                  <a:lnTo>
                    <a:pt x="6561299" y="5181600"/>
                  </a:lnTo>
                  <a:lnTo>
                    <a:pt x="6700646" y="5181600"/>
                  </a:lnTo>
                  <a:lnTo>
                    <a:pt x="6711785" y="5168900"/>
                  </a:lnTo>
                  <a:close/>
                </a:path>
                <a:path w="6777355" h="5435600">
                  <a:moveTo>
                    <a:pt x="6748588" y="5168900"/>
                  </a:moveTo>
                  <a:lnTo>
                    <a:pt x="6711785" y="5168900"/>
                  </a:lnTo>
                  <a:lnTo>
                    <a:pt x="6714655" y="5181600"/>
                  </a:lnTo>
                  <a:lnTo>
                    <a:pt x="6735886" y="5181600"/>
                  </a:lnTo>
                  <a:lnTo>
                    <a:pt x="6748588" y="5168900"/>
                  </a:lnTo>
                  <a:close/>
                </a:path>
                <a:path w="6777355" h="5435600">
                  <a:moveTo>
                    <a:pt x="2367694" y="4965700"/>
                  </a:moveTo>
                  <a:lnTo>
                    <a:pt x="2229091" y="4965700"/>
                  </a:lnTo>
                  <a:lnTo>
                    <a:pt x="2245540" y="4978400"/>
                  </a:lnTo>
                  <a:lnTo>
                    <a:pt x="2332841" y="4978400"/>
                  </a:lnTo>
                  <a:lnTo>
                    <a:pt x="2367694" y="4965700"/>
                  </a:lnTo>
                  <a:close/>
                </a:path>
                <a:path w="6777355" h="5435600">
                  <a:moveTo>
                    <a:pt x="6777304" y="0"/>
                  </a:moveTo>
                  <a:lnTo>
                    <a:pt x="4571284" y="0"/>
                  </a:lnTo>
                  <a:lnTo>
                    <a:pt x="4530020" y="25400"/>
                  </a:lnTo>
                  <a:lnTo>
                    <a:pt x="4480383" y="50800"/>
                  </a:lnTo>
                  <a:lnTo>
                    <a:pt x="4425073" y="63500"/>
                  </a:lnTo>
                  <a:lnTo>
                    <a:pt x="4394197" y="63500"/>
                  </a:lnTo>
                  <a:lnTo>
                    <a:pt x="4363250" y="76200"/>
                  </a:lnTo>
                  <a:lnTo>
                    <a:pt x="4334055" y="76200"/>
                  </a:lnTo>
                  <a:lnTo>
                    <a:pt x="4308437" y="88900"/>
                  </a:lnTo>
                  <a:lnTo>
                    <a:pt x="4269012" y="101600"/>
                  </a:lnTo>
                  <a:lnTo>
                    <a:pt x="4224748" y="101600"/>
                  </a:lnTo>
                  <a:lnTo>
                    <a:pt x="4179099" y="114300"/>
                  </a:lnTo>
                  <a:lnTo>
                    <a:pt x="4135523" y="114300"/>
                  </a:lnTo>
                  <a:lnTo>
                    <a:pt x="4097477" y="127000"/>
                  </a:lnTo>
                  <a:lnTo>
                    <a:pt x="6777304" y="127000"/>
                  </a:lnTo>
                  <a:lnTo>
                    <a:pt x="6777304" y="0"/>
                  </a:lnTo>
                  <a:close/>
                </a:path>
              </a:pathLst>
            </a:custGeom>
            <a:solidFill>
              <a:srgbClr val="FFFFFF"/>
            </a:solidFill>
          </p:spPr>
          <p:txBody>
            <a:bodyPr wrap="square" lIns="0" tIns="0" rIns="0" bIns="0" rtlCol="0"/>
            <a:lstStyle/>
            <a:p>
              <a:endParaRPr/>
            </a:p>
          </p:txBody>
        </p:sp>
        <p:sp>
          <p:nvSpPr>
            <p:cNvPr id="5" name="object 5"/>
            <p:cNvSpPr/>
            <p:nvPr/>
          </p:nvSpPr>
          <p:spPr>
            <a:xfrm>
              <a:off x="0" y="0"/>
              <a:ext cx="6777355" cy="5429885"/>
            </a:xfrm>
            <a:custGeom>
              <a:avLst/>
              <a:gdLst/>
              <a:ahLst/>
              <a:cxnLst/>
              <a:rect l="l" t="t" r="r" b="b"/>
              <a:pathLst>
                <a:path w="6777355" h="5429885">
                  <a:moveTo>
                    <a:pt x="1450313" y="5244362"/>
                  </a:moveTo>
                  <a:lnTo>
                    <a:pt x="872623" y="5244362"/>
                  </a:lnTo>
                  <a:lnTo>
                    <a:pt x="900413" y="5245970"/>
                  </a:lnTo>
                  <a:lnTo>
                    <a:pt x="922666" y="5250750"/>
                  </a:lnTo>
                  <a:lnTo>
                    <a:pt x="936818" y="5258635"/>
                  </a:lnTo>
                  <a:lnTo>
                    <a:pt x="940305" y="5269559"/>
                  </a:lnTo>
                  <a:lnTo>
                    <a:pt x="964403" y="5271676"/>
                  </a:lnTo>
                  <a:lnTo>
                    <a:pt x="988905" y="5273523"/>
                  </a:lnTo>
                  <a:lnTo>
                    <a:pt x="1013408" y="5274829"/>
                  </a:lnTo>
                  <a:lnTo>
                    <a:pt x="1037506" y="5275325"/>
                  </a:lnTo>
                  <a:lnTo>
                    <a:pt x="1063096" y="5299780"/>
                  </a:lnTo>
                  <a:lnTo>
                    <a:pt x="1067191" y="5329282"/>
                  </a:lnTo>
                  <a:lnTo>
                    <a:pt x="1063891" y="5360235"/>
                  </a:lnTo>
                  <a:lnTo>
                    <a:pt x="1067296" y="5389045"/>
                  </a:lnTo>
                  <a:lnTo>
                    <a:pt x="1102685" y="5417599"/>
                  </a:lnTo>
                  <a:lnTo>
                    <a:pt x="1139746" y="5425807"/>
                  </a:lnTo>
                  <a:lnTo>
                    <a:pt x="1148382" y="5425807"/>
                  </a:lnTo>
                  <a:lnTo>
                    <a:pt x="1154141" y="5429401"/>
                  </a:lnTo>
                  <a:lnTo>
                    <a:pt x="1159902" y="5429401"/>
                  </a:lnTo>
                  <a:lnTo>
                    <a:pt x="1201448" y="5423124"/>
                  </a:lnTo>
                  <a:lnTo>
                    <a:pt x="1243875" y="5405828"/>
                  </a:lnTo>
                  <a:lnTo>
                    <a:pt x="1286982" y="5379811"/>
                  </a:lnTo>
                  <a:lnTo>
                    <a:pt x="1330569" y="5347374"/>
                  </a:lnTo>
                  <a:lnTo>
                    <a:pt x="1374437" y="5310818"/>
                  </a:lnTo>
                  <a:lnTo>
                    <a:pt x="1450313" y="5244362"/>
                  </a:lnTo>
                  <a:close/>
                </a:path>
                <a:path w="6777355" h="5429885">
                  <a:moveTo>
                    <a:pt x="0" y="4902162"/>
                  </a:moveTo>
                  <a:lnTo>
                    <a:pt x="0" y="5311528"/>
                  </a:lnTo>
                  <a:lnTo>
                    <a:pt x="10795" y="5312041"/>
                  </a:lnTo>
                  <a:lnTo>
                    <a:pt x="63139" y="5309003"/>
                  </a:lnTo>
                  <a:lnTo>
                    <a:pt x="135864" y="5296563"/>
                  </a:lnTo>
                  <a:lnTo>
                    <a:pt x="188584" y="5289168"/>
                  </a:lnTo>
                  <a:lnTo>
                    <a:pt x="240545" y="5284397"/>
                  </a:lnTo>
                  <a:lnTo>
                    <a:pt x="292057" y="5281839"/>
                  </a:lnTo>
                  <a:lnTo>
                    <a:pt x="343430" y="5281078"/>
                  </a:lnTo>
                  <a:lnTo>
                    <a:pt x="700508" y="5281078"/>
                  </a:lnTo>
                  <a:lnTo>
                    <a:pt x="725763" y="5269399"/>
                  </a:lnTo>
                  <a:lnTo>
                    <a:pt x="773796" y="5255812"/>
                  </a:lnTo>
                  <a:lnTo>
                    <a:pt x="824696" y="5247305"/>
                  </a:lnTo>
                  <a:lnTo>
                    <a:pt x="872623" y="5244362"/>
                  </a:lnTo>
                  <a:lnTo>
                    <a:pt x="1450313" y="5244362"/>
                  </a:lnTo>
                  <a:lnTo>
                    <a:pt x="1462811" y="5233370"/>
                  </a:lnTo>
                  <a:lnTo>
                    <a:pt x="1507396" y="5196738"/>
                  </a:lnTo>
                  <a:lnTo>
                    <a:pt x="1551941" y="5164625"/>
                  </a:lnTo>
                  <a:lnTo>
                    <a:pt x="1596246" y="5139113"/>
                  </a:lnTo>
                  <a:lnTo>
                    <a:pt x="1640110" y="5122280"/>
                  </a:lnTo>
                  <a:lnTo>
                    <a:pt x="1683334" y="5116207"/>
                  </a:lnTo>
                  <a:lnTo>
                    <a:pt x="2170852" y="5116207"/>
                  </a:lnTo>
                  <a:lnTo>
                    <a:pt x="2172981" y="5101819"/>
                  </a:lnTo>
                  <a:lnTo>
                    <a:pt x="2177973" y="5047804"/>
                  </a:lnTo>
                  <a:lnTo>
                    <a:pt x="2184627" y="5001142"/>
                  </a:lnTo>
                  <a:lnTo>
                    <a:pt x="2192289" y="4958528"/>
                  </a:lnTo>
                  <a:lnTo>
                    <a:pt x="2214702" y="4905971"/>
                  </a:lnTo>
                  <a:lnTo>
                    <a:pt x="0" y="4902162"/>
                  </a:lnTo>
                  <a:close/>
                </a:path>
                <a:path w="6777355" h="5429885">
                  <a:moveTo>
                    <a:pt x="700508" y="5281078"/>
                  </a:moveTo>
                  <a:lnTo>
                    <a:pt x="343430" y="5281078"/>
                  </a:lnTo>
                  <a:lnTo>
                    <a:pt x="395803" y="5282012"/>
                  </a:lnTo>
                  <a:lnTo>
                    <a:pt x="448015" y="5284707"/>
                  </a:lnTo>
                  <a:lnTo>
                    <a:pt x="500388" y="5289003"/>
                  </a:lnTo>
                  <a:lnTo>
                    <a:pt x="553240" y="5294737"/>
                  </a:lnTo>
                  <a:lnTo>
                    <a:pt x="606892" y="5301751"/>
                  </a:lnTo>
                  <a:lnTo>
                    <a:pt x="661664" y="5309882"/>
                  </a:lnTo>
                  <a:lnTo>
                    <a:pt x="686439" y="5287584"/>
                  </a:lnTo>
                  <a:lnTo>
                    <a:pt x="700508" y="5281078"/>
                  </a:lnTo>
                  <a:close/>
                </a:path>
                <a:path w="6777355" h="5429885">
                  <a:moveTo>
                    <a:pt x="2170852" y="5116207"/>
                  </a:moveTo>
                  <a:lnTo>
                    <a:pt x="1688376" y="5116207"/>
                  </a:lnTo>
                  <a:lnTo>
                    <a:pt x="1799910" y="5120705"/>
                  </a:lnTo>
                  <a:lnTo>
                    <a:pt x="1853787" y="5124182"/>
                  </a:lnTo>
                  <a:lnTo>
                    <a:pt x="1906207" y="5129135"/>
                  </a:lnTo>
                  <a:lnTo>
                    <a:pt x="1957021" y="5136055"/>
                  </a:lnTo>
                  <a:lnTo>
                    <a:pt x="2006081" y="5145433"/>
                  </a:lnTo>
                  <a:lnTo>
                    <a:pt x="2053239" y="5157763"/>
                  </a:lnTo>
                  <a:lnTo>
                    <a:pt x="2098347" y="5173537"/>
                  </a:lnTo>
                  <a:lnTo>
                    <a:pt x="2141258" y="5193245"/>
                  </a:lnTo>
                  <a:lnTo>
                    <a:pt x="2143417" y="5193245"/>
                  </a:lnTo>
                  <a:lnTo>
                    <a:pt x="2156510" y="5180950"/>
                  </a:lnTo>
                  <a:lnTo>
                    <a:pt x="2166096" y="5148338"/>
                  </a:lnTo>
                  <a:lnTo>
                    <a:pt x="2170852" y="5116207"/>
                  </a:lnTo>
                  <a:close/>
                </a:path>
                <a:path w="6777355" h="5429885">
                  <a:moveTo>
                    <a:pt x="2861916" y="0"/>
                  </a:moveTo>
                  <a:lnTo>
                    <a:pt x="0" y="0"/>
                  </a:lnTo>
                  <a:lnTo>
                    <a:pt x="0" y="326391"/>
                  </a:lnTo>
                  <a:lnTo>
                    <a:pt x="3204653" y="331899"/>
                  </a:lnTo>
                  <a:lnTo>
                    <a:pt x="6777304" y="326859"/>
                  </a:lnTo>
                  <a:lnTo>
                    <a:pt x="6777304" y="318223"/>
                  </a:lnTo>
                  <a:lnTo>
                    <a:pt x="4177398" y="318223"/>
                  </a:lnTo>
                  <a:lnTo>
                    <a:pt x="4126860" y="316946"/>
                  </a:lnTo>
                  <a:lnTo>
                    <a:pt x="4070378" y="313655"/>
                  </a:lnTo>
                  <a:lnTo>
                    <a:pt x="3861829" y="296461"/>
                  </a:lnTo>
                  <a:lnTo>
                    <a:pt x="3833241" y="295185"/>
                  </a:lnTo>
                  <a:lnTo>
                    <a:pt x="3766861" y="289233"/>
                  </a:lnTo>
                  <a:lnTo>
                    <a:pt x="3694592" y="277768"/>
                  </a:lnTo>
                  <a:lnTo>
                    <a:pt x="3656399" y="270104"/>
                  </a:lnTo>
                  <a:lnTo>
                    <a:pt x="3616912" y="261225"/>
                  </a:lnTo>
                  <a:lnTo>
                    <a:pt x="3576193" y="251187"/>
                  </a:lnTo>
                  <a:lnTo>
                    <a:pt x="3534300" y="240043"/>
                  </a:lnTo>
                  <a:lnTo>
                    <a:pt x="3491293" y="227847"/>
                  </a:lnTo>
                  <a:lnTo>
                    <a:pt x="3447232" y="214655"/>
                  </a:lnTo>
                  <a:lnTo>
                    <a:pt x="3402178" y="200521"/>
                  </a:lnTo>
                  <a:lnTo>
                    <a:pt x="3356189" y="185499"/>
                  </a:lnTo>
                  <a:lnTo>
                    <a:pt x="3309326" y="169644"/>
                  </a:lnTo>
                  <a:lnTo>
                    <a:pt x="3213215" y="135653"/>
                  </a:lnTo>
                  <a:lnTo>
                    <a:pt x="3114324" y="98984"/>
                  </a:lnTo>
                  <a:lnTo>
                    <a:pt x="2961820" y="39913"/>
                  </a:lnTo>
                  <a:lnTo>
                    <a:pt x="2861916" y="0"/>
                  </a:lnTo>
                  <a:close/>
                </a:path>
                <a:path w="6777355" h="5429885">
                  <a:moveTo>
                    <a:pt x="4638192" y="73417"/>
                  </a:moveTo>
                  <a:lnTo>
                    <a:pt x="4608508" y="103590"/>
                  </a:lnTo>
                  <a:lnTo>
                    <a:pt x="4568090" y="129578"/>
                  </a:lnTo>
                  <a:lnTo>
                    <a:pt x="4518625" y="150168"/>
                  </a:lnTo>
                  <a:lnTo>
                    <a:pt x="4461802" y="164146"/>
                  </a:lnTo>
                  <a:lnTo>
                    <a:pt x="4401680" y="174943"/>
                  </a:lnTo>
                  <a:lnTo>
                    <a:pt x="4373305" y="181150"/>
                  </a:lnTo>
                  <a:lnTo>
                    <a:pt x="4348035" y="190054"/>
                  </a:lnTo>
                  <a:lnTo>
                    <a:pt x="4314534" y="216126"/>
                  </a:lnTo>
                  <a:lnTo>
                    <a:pt x="4297637" y="248471"/>
                  </a:lnTo>
                  <a:lnTo>
                    <a:pt x="4281818" y="281487"/>
                  </a:lnTo>
                  <a:lnTo>
                    <a:pt x="4251553" y="309574"/>
                  </a:lnTo>
                  <a:lnTo>
                    <a:pt x="4240270" y="313358"/>
                  </a:lnTo>
                  <a:lnTo>
                    <a:pt x="4223924" y="316060"/>
                  </a:lnTo>
                  <a:lnTo>
                    <a:pt x="4202854" y="317682"/>
                  </a:lnTo>
                  <a:lnTo>
                    <a:pt x="4177398" y="318223"/>
                  </a:lnTo>
                  <a:lnTo>
                    <a:pt x="6777304" y="318223"/>
                  </a:lnTo>
                  <a:lnTo>
                    <a:pt x="6777304" y="93585"/>
                  </a:lnTo>
                  <a:lnTo>
                    <a:pt x="4890909" y="93585"/>
                  </a:lnTo>
                  <a:lnTo>
                    <a:pt x="4638192" y="73417"/>
                  </a:lnTo>
                  <a:close/>
                </a:path>
                <a:path w="6777355" h="5429885">
                  <a:moveTo>
                    <a:pt x="6777304" y="0"/>
                  </a:moveTo>
                  <a:lnTo>
                    <a:pt x="5072548" y="0"/>
                  </a:lnTo>
                  <a:lnTo>
                    <a:pt x="5068912" y="3700"/>
                  </a:lnTo>
                  <a:lnTo>
                    <a:pt x="5027868" y="37757"/>
                  </a:lnTo>
                  <a:lnTo>
                    <a:pt x="4984470" y="65087"/>
                  </a:lnTo>
                  <a:lnTo>
                    <a:pt x="4938792" y="84194"/>
                  </a:lnTo>
                  <a:lnTo>
                    <a:pt x="4890909" y="93585"/>
                  </a:lnTo>
                  <a:lnTo>
                    <a:pt x="6777304" y="93585"/>
                  </a:lnTo>
                  <a:lnTo>
                    <a:pt x="6777304" y="0"/>
                  </a:lnTo>
                  <a:close/>
                </a:path>
                <a:path w="6777355" h="5429885">
                  <a:moveTo>
                    <a:pt x="0" y="350652"/>
                  </a:moveTo>
                  <a:lnTo>
                    <a:pt x="0" y="895439"/>
                  </a:lnTo>
                  <a:lnTo>
                    <a:pt x="3102600" y="900694"/>
                  </a:lnTo>
                  <a:lnTo>
                    <a:pt x="6777304" y="892771"/>
                  </a:lnTo>
                  <a:lnTo>
                    <a:pt x="6777304" y="354923"/>
                  </a:lnTo>
                  <a:lnTo>
                    <a:pt x="3306807" y="354923"/>
                  </a:lnTo>
                  <a:lnTo>
                    <a:pt x="0" y="350652"/>
                  </a:lnTo>
                  <a:close/>
                </a:path>
                <a:path w="6777355" h="5429885">
                  <a:moveTo>
                    <a:pt x="6777304" y="349172"/>
                  </a:moveTo>
                  <a:lnTo>
                    <a:pt x="3306807" y="354923"/>
                  </a:lnTo>
                  <a:lnTo>
                    <a:pt x="6777304" y="354923"/>
                  </a:lnTo>
                  <a:lnTo>
                    <a:pt x="6777304" y="349172"/>
                  </a:lnTo>
                  <a:close/>
                </a:path>
                <a:path w="6777355" h="5429885">
                  <a:moveTo>
                    <a:pt x="0" y="919447"/>
                  </a:moveTo>
                  <a:lnTo>
                    <a:pt x="0" y="1464283"/>
                  </a:lnTo>
                  <a:lnTo>
                    <a:pt x="3102600" y="1470200"/>
                  </a:lnTo>
                  <a:lnTo>
                    <a:pt x="6777304" y="1461553"/>
                  </a:lnTo>
                  <a:lnTo>
                    <a:pt x="6777304" y="923718"/>
                  </a:lnTo>
                  <a:lnTo>
                    <a:pt x="3306807" y="923718"/>
                  </a:lnTo>
                  <a:lnTo>
                    <a:pt x="0" y="919447"/>
                  </a:lnTo>
                  <a:close/>
                </a:path>
                <a:path w="6777355" h="5429885">
                  <a:moveTo>
                    <a:pt x="6777304" y="917967"/>
                  </a:moveTo>
                  <a:lnTo>
                    <a:pt x="3306807" y="923718"/>
                  </a:lnTo>
                  <a:lnTo>
                    <a:pt x="6777304" y="923718"/>
                  </a:lnTo>
                  <a:lnTo>
                    <a:pt x="6777304" y="917967"/>
                  </a:lnTo>
                  <a:close/>
                </a:path>
                <a:path w="6777355" h="5429885">
                  <a:moveTo>
                    <a:pt x="0" y="1488236"/>
                  </a:moveTo>
                  <a:lnTo>
                    <a:pt x="0" y="2033077"/>
                  </a:lnTo>
                  <a:lnTo>
                    <a:pt x="3102600" y="2038982"/>
                  </a:lnTo>
                  <a:lnTo>
                    <a:pt x="6777304" y="2030348"/>
                  </a:lnTo>
                  <a:lnTo>
                    <a:pt x="6777304" y="1492500"/>
                  </a:lnTo>
                  <a:lnTo>
                    <a:pt x="3306807" y="1492500"/>
                  </a:lnTo>
                  <a:lnTo>
                    <a:pt x="0" y="1488236"/>
                  </a:lnTo>
                  <a:close/>
                </a:path>
                <a:path w="6777355" h="5429885">
                  <a:moveTo>
                    <a:pt x="6777304" y="1486762"/>
                  </a:moveTo>
                  <a:lnTo>
                    <a:pt x="3306807" y="1492500"/>
                  </a:lnTo>
                  <a:lnTo>
                    <a:pt x="6777304" y="1492500"/>
                  </a:lnTo>
                  <a:lnTo>
                    <a:pt x="6777304" y="1486762"/>
                  </a:lnTo>
                  <a:close/>
                </a:path>
                <a:path w="6777355" h="5429885">
                  <a:moveTo>
                    <a:pt x="0" y="2057024"/>
                  </a:moveTo>
                  <a:lnTo>
                    <a:pt x="0" y="2601860"/>
                  </a:lnTo>
                  <a:lnTo>
                    <a:pt x="3102600" y="2607777"/>
                  </a:lnTo>
                  <a:lnTo>
                    <a:pt x="6777304" y="2599130"/>
                  </a:lnTo>
                  <a:lnTo>
                    <a:pt x="6777304" y="2061295"/>
                  </a:lnTo>
                  <a:lnTo>
                    <a:pt x="3306807" y="2061295"/>
                  </a:lnTo>
                  <a:lnTo>
                    <a:pt x="0" y="2057024"/>
                  </a:lnTo>
                  <a:close/>
                </a:path>
                <a:path w="6777355" h="5429885">
                  <a:moveTo>
                    <a:pt x="6777304" y="2055545"/>
                  </a:moveTo>
                  <a:lnTo>
                    <a:pt x="3306807" y="2061295"/>
                  </a:lnTo>
                  <a:lnTo>
                    <a:pt x="6777304" y="2061295"/>
                  </a:lnTo>
                  <a:lnTo>
                    <a:pt x="6777304" y="2055545"/>
                  </a:lnTo>
                  <a:close/>
                </a:path>
                <a:path w="6777355" h="5429885">
                  <a:moveTo>
                    <a:pt x="0" y="2625813"/>
                  </a:moveTo>
                  <a:lnTo>
                    <a:pt x="0" y="3170654"/>
                  </a:lnTo>
                  <a:lnTo>
                    <a:pt x="3102600" y="3176559"/>
                  </a:lnTo>
                  <a:lnTo>
                    <a:pt x="6777304" y="3167925"/>
                  </a:lnTo>
                  <a:lnTo>
                    <a:pt x="6777304" y="2630077"/>
                  </a:lnTo>
                  <a:lnTo>
                    <a:pt x="3306807" y="2630077"/>
                  </a:lnTo>
                  <a:lnTo>
                    <a:pt x="0" y="2625813"/>
                  </a:lnTo>
                  <a:close/>
                </a:path>
                <a:path w="6777355" h="5429885">
                  <a:moveTo>
                    <a:pt x="6777304" y="2624339"/>
                  </a:moveTo>
                  <a:lnTo>
                    <a:pt x="3306807" y="2630077"/>
                  </a:lnTo>
                  <a:lnTo>
                    <a:pt x="6777304" y="2630077"/>
                  </a:lnTo>
                  <a:lnTo>
                    <a:pt x="6777304" y="2624339"/>
                  </a:lnTo>
                  <a:close/>
                </a:path>
                <a:path w="6777355" h="5429885">
                  <a:moveTo>
                    <a:pt x="0" y="3195011"/>
                  </a:moveTo>
                  <a:lnTo>
                    <a:pt x="0" y="3739444"/>
                  </a:lnTo>
                  <a:lnTo>
                    <a:pt x="3102600" y="3745354"/>
                  </a:lnTo>
                  <a:lnTo>
                    <a:pt x="6777304" y="3736720"/>
                  </a:lnTo>
                  <a:lnTo>
                    <a:pt x="6777304" y="3198886"/>
                  </a:lnTo>
                  <a:lnTo>
                    <a:pt x="3204653" y="3198886"/>
                  </a:lnTo>
                  <a:lnTo>
                    <a:pt x="0" y="3195011"/>
                  </a:lnTo>
                  <a:close/>
                </a:path>
                <a:path w="6777355" h="5429885">
                  <a:moveTo>
                    <a:pt x="6777304" y="3193846"/>
                  </a:moveTo>
                  <a:lnTo>
                    <a:pt x="3204653" y="3198886"/>
                  </a:lnTo>
                  <a:lnTo>
                    <a:pt x="6777304" y="3198886"/>
                  </a:lnTo>
                  <a:lnTo>
                    <a:pt x="6777304" y="3193846"/>
                  </a:lnTo>
                  <a:close/>
                </a:path>
                <a:path w="6777355" h="5429885">
                  <a:moveTo>
                    <a:pt x="0" y="3764057"/>
                  </a:moveTo>
                  <a:lnTo>
                    <a:pt x="0" y="4308231"/>
                  </a:lnTo>
                  <a:lnTo>
                    <a:pt x="3102600" y="4314136"/>
                  </a:lnTo>
                  <a:lnTo>
                    <a:pt x="6777304" y="4305502"/>
                  </a:lnTo>
                  <a:lnTo>
                    <a:pt x="6777304" y="3767669"/>
                  </a:lnTo>
                  <a:lnTo>
                    <a:pt x="3102600" y="3767669"/>
                  </a:lnTo>
                  <a:lnTo>
                    <a:pt x="0" y="3764057"/>
                  </a:lnTo>
                  <a:close/>
                </a:path>
                <a:path w="6777355" h="5429885">
                  <a:moveTo>
                    <a:pt x="6777304" y="3762640"/>
                  </a:moveTo>
                  <a:lnTo>
                    <a:pt x="3102600" y="3767669"/>
                  </a:lnTo>
                  <a:lnTo>
                    <a:pt x="6777304" y="3767669"/>
                  </a:lnTo>
                  <a:lnTo>
                    <a:pt x="6777304" y="3762640"/>
                  </a:lnTo>
                  <a:close/>
                </a:path>
                <a:path w="6777355" h="5429885">
                  <a:moveTo>
                    <a:pt x="0" y="4332902"/>
                  </a:moveTo>
                  <a:lnTo>
                    <a:pt x="0" y="4877278"/>
                  </a:lnTo>
                  <a:lnTo>
                    <a:pt x="2427808" y="4882933"/>
                  </a:lnTo>
                  <a:lnTo>
                    <a:pt x="2427850" y="4879992"/>
                  </a:lnTo>
                  <a:lnTo>
                    <a:pt x="2440771" y="4862389"/>
                  </a:lnTo>
                  <a:lnTo>
                    <a:pt x="2453733" y="4844053"/>
                  </a:lnTo>
                  <a:lnTo>
                    <a:pt x="2466693" y="4825177"/>
                  </a:lnTo>
                  <a:lnTo>
                    <a:pt x="2479649" y="4805895"/>
                  </a:lnTo>
                  <a:lnTo>
                    <a:pt x="6777304" y="4805895"/>
                  </a:lnTo>
                  <a:lnTo>
                    <a:pt x="6777304" y="4337173"/>
                  </a:lnTo>
                  <a:lnTo>
                    <a:pt x="3306807" y="4337173"/>
                  </a:lnTo>
                  <a:lnTo>
                    <a:pt x="0" y="4332902"/>
                  </a:lnTo>
                  <a:close/>
                </a:path>
                <a:path w="6777355" h="5429885">
                  <a:moveTo>
                    <a:pt x="6777304" y="4805895"/>
                  </a:moveTo>
                  <a:lnTo>
                    <a:pt x="2479649" y="4805895"/>
                  </a:lnTo>
                  <a:lnTo>
                    <a:pt x="2517987" y="4822086"/>
                  </a:lnTo>
                  <a:lnTo>
                    <a:pt x="2556327" y="4840366"/>
                  </a:lnTo>
                  <a:lnTo>
                    <a:pt x="2594669" y="4860669"/>
                  </a:lnTo>
                  <a:lnTo>
                    <a:pt x="2633014" y="4882933"/>
                  </a:lnTo>
                  <a:lnTo>
                    <a:pt x="3153575" y="4882933"/>
                  </a:lnTo>
                  <a:lnTo>
                    <a:pt x="4769231" y="4880050"/>
                  </a:lnTo>
                  <a:lnTo>
                    <a:pt x="4789773" y="4864594"/>
                  </a:lnTo>
                  <a:lnTo>
                    <a:pt x="4808831" y="4853053"/>
                  </a:lnTo>
                  <a:lnTo>
                    <a:pt x="4825729" y="4845831"/>
                  </a:lnTo>
                  <a:lnTo>
                    <a:pt x="4839792" y="4843334"/>
                  </a:lnTo>
                  <a:lnTo>
                    <a:pt x="6777304" y="4843334"/>
                  </a:lnTo>
                  <a:lnTo>
                    <a:pt x="6777304" y="4805895"/>
                  </a:lnTo>
                  <a:close/>
                </a:path>
                <a:path w="6777355" h="5429885">
                  <a:moveTo>
                    <a:pt x="6777304" y="4843334"/>
                  </a:moveTo>
                  <a:lnTo>
                    <a:pt x="4842675" y="4843334"/>
                  </a:lnTo>
                  <a:lnTo>
                    <a:pt x="4858579" y="4847453"/>
                  </a:lnTo>
                  <a:lnTo>
                    <a:pt x="4879751" y="4855215"/>
                  </a:lnTo>
                  <a:lnTo>
                    <a:pt x="4905245" y="4866216"/>
                  </a:lnTo>
                  <a:lnTo>
                    <a:pt x="4934115" y="4880050"/>
                  </a:lnTo>
                  <a:lnTo>
                    <a:pt x="6777304" y="4874297"/>
                  </a:lnTo>
                  <a:lnTo>
                    <a:pt x="6777304" y="4843334"/>
                  </a:lnTo>
                  <a:close/>
                </a:path>
                <a:path w="6777355" h="5429885">
                  <a:moveTo>
                    <a:pt x="6777304" y="4331423"/>
                  </a:moveTo>
                  <a:lnTo>
                    <a:pt x="3306807" y="4337173"/>
                  </a:lnTo>
                  <a:lnTo>
                    <a:pt x="6777304" y="4337173"/>
                  </a:lnTo>
                  <a:lnTo>
                    <a:pt x="6777304" y="4331423"/>
                  </a:lnTo>
                  <a:close/>
                </a:path>
                <a:path w="6777355" h="5429885">
                  <a:moveTo>
                    <a:pt x="6495660" y="5110441"/>
                  </a:moveTo>
                  <a:lnTo>
                    <a:pt x="6083223" y="5110441"/>
                  </a:lnTo>
                  <a:lnTo>
                    <a:pt x="6097287" y="5113896"/>
                  </a:lnTo>
                  <a:lnTo>
                    <a:pt x="6114184" y="5122955"/>
                  </a:lnTo>
                  <a:lnTo>
                    <a:pt x="6133242" y="5135660"/>
                  </a:lnTo>
                  <a:lnTo>
                    <a:pt x="6162919" y="5156484"/>
                  </a:lnTo>
                  <a:lnTo>
                    <a:pt x="6172865" y="5162647"/>
                  </a:lnTo>
                  <a:lnTo>
                    <a:pt x="6183351" y="5168272"/>
                  </a:lnTo>
                  <a:lnTo>
                    <a:pt x="6194107" y="5173090"/>
                  </a:lnTo>
                  <a:lnTo>
                    <a:pt x="6206650" y="5178983"/>
                  </a:lnTo>
                  <a:lnTo>
                    <a:pt x="6219394" y="5183529"/>
                  </a:lnTo>
                  <a:lnTo>
                    <a:pt x="6232274" y="5186456"/>
                  </a:lnTo>
                  <a:lnTo>
                    <a:pt x="6245225" y="5187492"/>
                  </a:lnTo>
                  <a:lnTo>
                    <a:pt x="6256744" y="5187492"/>
                  </a:lnTo>
                  <a:lnTo>
                    <a:pt x="6259626" y="5193245"/>
                  </a:lnTo>
                  <a:lnTo>
                    <a:pt x="6276187" y="5193245"/>
                  </a:lnTo>
                  <a:lnTo>
                    <a:pt x="6290605" y="5192121"/>
                  </a:lnTo>
                  <a:lnTo>
                    <a:pt x="6307860" y="5188568"/>
                  </a:lnTo>
                  <a:lnTo>
                    <a:pt x="6327817" y="5182315"/>
                  </a:lnTo>
                  <a:lnTo>
                    <a:pt x="6350343" y="5173090"/>
                  </a:lnTo>
                  <a:lnTo>
                    <a:pt x="6389871" y="5157796"/>
                  </a:lnTo>
                  <a:lnTo>
                    <a:pt x="6433840" y="5138899"/>
                  </a:lnTo>
                  <a:lnTo>
                    <a:pt x="6481193" y="5117276"/>
                  </a:lnTo>
                  <a:lnTo>
                    <a:pt x="6495660" y="5110441"/>
                  </a:lnTo>
                  <a:close/>
                </a:path>
                <a:path w="6777355" h="5429885">
                  <a:moveTo>
                    <a:pt x="6777304" y="4900218"/>
                  </a:moveTo>
                  <a:lnTo>
                    <a:pt x="4982349" y="4903101"/>
                  </a:lnTo>
                  <a:lnTo>
                    <a:pt x="5036232" y="4930925"/>
                  </a:lnTo>
                  <a:lnTo>
                    <a:pt x="5185125" y="5009488"/>
                  </a:lnTo>
                  <a:lnTo>
                    <a:pt x="5218568" y="5027838"/>
                  </a:lnTo>
                  <a:lnTo>
                    <a:pt x="5237950" y="5039168"/>
                  </a:lnTo>
                  <a:lnTo>
                    <a:pt x="5262291" y="5063739"/>
                  </a:lnTo>
                  <a:lnTo>
                    <a:pt x="5290053" y="5102480"/>
                  </a:lnTo>
                  <a:lnTo>
                    <a:pt x="5320272" y="5143777"/>
                  </a:lnTo>
                  <a:lnTo>
                    <a:pt x="5352598" y="5176849"/>
                  </a:lnTo>
                  <a:lnTo>
                    <a:pt x="5386273" y="5190362"/>
                  </a:lnTo>
                  <a:lnTo>
                    <a:pt x="5392026" y="5190362"/>
                  </a:lnTo>
                  <a:lnTo>
                    <a:pt x="5423180" y="5171634"/>
                  </a:lnTo>
                  <a:lnTo>
                    <a:pt x="5450079" y="5135015"/>
                  </a:lnTo>
                  <a:lnTo>
                    <a:pt x="5474952" y="5096911"/>
                  </a:lnTo>
                  <a:lnTo>
                    <a:pt x="5500027" y="5073725"/>
                  </a:lnTo>
                  <a:lnTo>
                    <a:pt x="5534363" y="5060273"/>
                  </a:lnTo>
                  <a:lnTo>
                    <a:pt x="5572749" y="5050330"/>
                  </a:lnTo>
                  <a:lnTo>
                    <a:pt x="5613832" y="5044166"/>
                  </a:lnTo>
                  <a:lnTo>
                    <a:pt x="5656262" y="5042051"/>
                  </a:lnTo>
                  <a:lnTo>
                    <a:pt x="6638880" y="5042051"/>
                  </a:lnTo>
                  <a:lnTo>
                    <a:pt x="6683350" y="5021067"/>
                  </a:lnTo>
                  <a:lnTo>
                    <a:pt x="6731800" y="4998972"/>
                  </a:lnTo>
                  <a:lnTo>
                    <a:pt x="6777304" y="4979415"/>
                  </a:lnTo>
                  <a:lnTo>
                    <a:pt x="6777304" y="4900218"/>
                  </a:lnTo>
                  <a:close/>
                </a:path>
                <a:path w="6777355" h="5429885">
                  <a:moveTo>
                    <a:pt x="6638880" y="5042051"/>
                  </a:moveTo>
                  <a:lnTo>
                    <a:pt x="5812510" y="5042051"/>
                  </a:lnTo>
                  <a:lnTo>
                    <a:pt x="5821015" y="5061334"/>
                  </a:lnTo>
                  <a:lnTo>
                    <a:pt x="5828709" y="5075889"/>
                  </a:lnTo>
                  <a:lnTo>
                    <a:pt x="5834784" y="5085583"/>
                  </a:lnTo>
                  <a:lnTo>
                    <a:pt x="5838431" y="5090286"/>
                  </a:lnTo>
                  <a:lnTo>
                    <a:pt x="5844852" y="5094608"/>
                  </a:lnTo>
                  <a:lnTo>
                    <a:pt x="5850936" y="5098928"/>
                  </a:lnTo>
                  <a:lnTo>
                    <a:pt x="5856346" y="5103248"/>
                  </a:lnTo>
                  <a:lnTo>
                    <a:pt x="5860745" y="5107571"/>
                  </a:lnTo>
                  <a:lnTo>
                    <a:pt x="5873661" y="5115129"/>
                  </a:lnTo>
                  <a:lnTo>
                    <a:pt x="5886305" y="5120526"/>
                  </a:lnTo>
                  <a:lnTo>
                    <a:pt x="5898409" y="5123764"/>
                  </a:lnTo>
                  <a:lnTo>
                    <a:pt x="5909703" y="5124843"/>
                  </a:lnTo>
                  <a:lnTo>
                    <a:pt x="5923915" y="5123854"/>
                  </a:lnTo>
                  <a:lnTo>
                    <a:pt x="5937518" y="5121245"/>
                  </a:lnTo>
                  <a:lnTo>
                    <a:pt x="5950714" y="5117556"/>
                  </a:lnTo>
                  <a:lnTo>
                    <a:pt x="5963704" y="5113324"/>
                  </a:lnTo>
                  <a:lnTo>
                    <a:pt x="5976249" y="5109097"/>
                  </a:lnTo>
                  <a:lnTo>
                    <a:pt x="5988996" y="5105407"/>
                  </a:lnTo>
                  <a:lnTo>
                    <a:pt x="6001876" y="5102796"/>
                  </a:lnTo>
                  <a:lnTo>
                    <a:pt x="6014821" y="5101805"/>
                  </a:lnTo>
                  <a:lnTo>
                    <a:pt x="6513939" y="5101805"/>
                  </a:lnTo>
                  <a:lnTo>
                    <a:pt x="6638880" y="5042051"/>
                  </a:lnTo>
                  <a:close/>
                </a:path>
                <a:path w="6777355" h="5429885">
                  <a:moveTo>
                    <a:pt x="6513939" y="5101805"/>
                  </a:moveTo>
                  <a:lnTo>
                    <a:pt x="6014821" y="5101805"/>
                  </a:lnTo>
                  <a:lnTo>
                    <a:pt x="6026916" y="5102480"/>
                  </a:lnTo>
                  <a:lnTo>
                    <a:pt x="6038673" y="5105046"/>
                  </a:lnTo>
                  <a:lnTo>
                    <a:pt x="6050567" y="5110313"/>
                  </a:lnTo>
                  <a:lnTo>
                    <a:pt x="6063069" y="5119089"/>
                  </a:lnTo>
                  <a:lnTo>
                    <a:pt x="6068822" y="5113324"/>
                  </a:lnTo>
                  <a:lnTo>
                    <a:pt x="6074587" y="5110441"/>
                  </a:lnTo>
                  <a:lnTo>
                    <a:pt x="6495660" y="5110441"/>
                  </a:lnTo>
                  <a:lnTo>
                    <a:pt x="6513939" y="5101805"/>
                  </a:lnTo>
                  <a:close/>
                </a:path>
                <a:path w="6777355" h="5429885">
                  <a:moveTo>
                    <a:pt x="5812510" y="5042051"/>
                  </a:moveTo>
                  <a:lnTo>
                    <a:pt x="5656262" y="5042051"/>
                  </a:lnTo>
                  <a:lnTo>
                    <a:pt x="5693989" y="5043626"/>
                  </a:lnTo>
                  <a:lnTo>
                    <a:pt x="5730159" y="5048169"/>
                  </a:lnTo>
                  <a:lnTo>
                    <a:pt x="5764302" y="5055414"/>
                  </a:lnTo>
                  <a:lnTo>
                    <a:pt x="5795949" y="5065089"/>
                  </a:lnTo>
                  <a:lnTo>
                    <a:pt x="5812510" y="5042051"/>
                  </a:lnTo>
                  <a:close/>
                </a:path>
                <a:path w="6777355" h="5429885">
                  <a:moveTo>
                    <a:pt x="4692554" y="4959971"/>
                  </a:moveTo>
                  <a:lnTo>
                    <a:pt x="3907409" y="4959971"/>
                  </a:lnTo>
                  <a:lnTo>
                    <a:pt x="3937600" y="4986964"/>
                  </a:lnTo>
                  <a:lnTo>
                    <a:pt x="3969821" y="5023316"/>
                  </a:lnTo>
                  <a:lnTo>
                    <a:pt x="4003543" y="5064102"/>
                  </a:lnTo>
                  <a:lnTo>
                    <a:pt x="4038235" y="5104397"/>
                  </a:lnTo>
                  <a:lnTo>
                    <a:pt x="4073369" y="5139276"/>
                  </a:lnTo>
                  <a:lnTo>
                    <a:pt x="4108414" y="5163816"/>
                  </a:lnTo>
                  <a:lnTo>
                    <a:pt x="4142841" y="5173090"/>
                  </a:lnTo>
                  <a:lnTo>
                    <a:pt x="4150985" y="5172549"/>
                  </a:lnTo>
                  <a:lnTo>
                    <a:pt x="4158318" y="5170928"/>
                  </a:lnTo>
                  <a:lnTo>
                    <a:pt x="4165110" y="5168225"/>
                  </a:lnTo>
                  <a:lnTo>
                    <a:pt x="4171632" y="5164441"/>
                  </a:lnTo>
                  <a:lnTo>
                    <a:pt x="4201413" y="5151933"/>
                  </a:lnTo>
                  <a:lnTo>
                    <a:pt x="4243205" y="5139087"/>
                  </a:lnTo>
                  <a:lnTo>
                    <a:pt x="4294087" y="5126206"/>
                  </a:lnTo>
                  <a:lnTo>
                    <a:pt x="4351139" y="5113591"/>
                  </a:lnTo>
                  <a:lnTo>
                    <a:pt x="4411437" y="5101545"/>
                  </a:lnTo>
                  <a:lnTo>
                    <a:pt x="4472061" y="5090370"/>
                  </a:lnTo>
                  <a:lnTo>
                    <a:pt x="4582601" y="5071840"/>
                  </a:lnTo>
                  <a:lnTo>
                    <a:pt x="4626673" y="5065089"/>
                  </a:lnTo>
                  <a:lnTo>
                    <a:pt x="4634068" y="5039723"/>
                  </a:lnTo>
                  <a:lnTo>
                    <a:pt x="4660427" y="4999303"/>
                  </a:lnTo>
                  <a:lnTo>
                    <a:pt x="4692554" y="4959971"/>
                  </a:lnTo>
                  <a:close/>
                </a:path>
                <a:path w="6777355" h="5429885">
                  <a:moveTo>
                    <a:pt x="4743310" y="4905971"/>
                  </a:moveTo>
                  <a:lnTo>
                    <a:pt x="2672613" y="4905971"/>
                  </a:lnTo>
                  <a:lnTo>
                    <a:pt x="2758137" y="4956828"/>
                  </a:lnTo>
                  <a:lnTo>
                    <a:pt x="2801062" y="4981141"/>
                  </a:lnTo>
                  <a:lnTo>
                    <a:pt x="2844183" y="5003730"/>
                  </a:lnTo>
                  <a:lnTo>
                    <a:pt x="2887565" y="5023859"/>
                  </a:lnTo>
                  <a:lnTo>
                    <a:pt x="2931272" y="5040795"/>
                  </a:lnTo>
                  <a:lnTo>
                    <a:pt x="2975372" y="5053802"/>
                  </a:lnTo>
                  <a:lnTo>
                    <a:pt x="3019927" y="5062145"/>
                  </a:lnTo>
                  <a:lnTo>
                    <a:pt x="3065005" y="5065089"/>
                  </a:lnTo>
                  <a:lnTo>
                    <a:pt x="3082728" y="5064549"/>
                  </a:lnTo>
                  <a:lnTo>
                    <a:pt x="3100919" y="5062928"/>
                  </a:lnTo>
                  <a:lnTo>
                    <a:pt x="3118974" y="5060229"/>
                  </a:lnTo>
                  <a:lnTo>
                    <a:pt x="3491966" y="4979415"/>
                  </a:lnTo>
                  <a:lnTo>
                    <a:pt x="3521406" y="4973629"/>
                  </a:lnTo>
                  <a:lnTo>
                    <a:pt x="3553615" y="4969333"/>
                  </a:lnTo>
                  <a:lnTo>
                    <a:pt x="3587039" y="4966658"/>
                  </a:lnTo>
                  <a:lnTo>
                    <a:pt x="3620122" y="4965737"/>
                  </a:lnTo>
                  <a:lnTo>
                    <a:pt x="3884820" y="4965737"/>
                  </a:lnTo>
                  <a:lnTo>
                    <a:pt x="3907409" y="4959971"/>
                  </a:lnTo>
                  <a:lnTo>
                    <a:pt x="4692554" y="4959971"/>
                  </a:lnTo>
                  <a:lnTo>
                    <a:pt x="4699068" y="4951996"/>
                  </a:lnTo>
                  <a:lnTo>
                    <a:pt x="4743310" y="4905971"/>
                  </a:lnTo>
                  <a:close/>
                </a:path>
                <a:path w="6777355" h="5429885">
                  <a:moveTo>
                    <a:pt x="3884820" y="4965737"/>
                  </a:moveTo>
                  <a:lnTo>
                    <a:pt x="3620122" y="4965737"/>
                  </a:lnTo>
                  <a:lnTo>
                    <a:pt x="3663202" y="4967919"/>
                  </a:lnTo>
                  <a:lnTo>
                    <a:pt x="3700137" y="4975094"/>
                  </a:lnTo>
                  <a:lnTo>
                    <a:pt x="3726944" y="4988208"/>
                  </a:lnTo>
                  <a:lnTo>
                    <a:pt x="3739642" y="5008206"/>
                  </a:lnTo>
                  <a:lnTo>
                    <a:pt x="3780637" y="4995306"/>
                  </a:lnTo>
                  <a:lnTo>
                    <a:pt x="3822444" y="4982741"/>
                  </a:lnTo>
                  <a:lnTo>
                    <a:pt x="3864791" y="4970849"/>
                  </a:lnTo>
                  <a:lnTo>
                    <a:pt x="3884820" y="4965737"/>
                  </a:lnTo>
                  <a:close/>
                </a:path>
                <a:path w="6777355" h="5429885">
                  <a:moveTo>
                    <a:pt x="2345740" y="4905971"/>
                  </a:moveTo>
                  <a:lnTo>
                    <a:pt x="2246376" y="4905971"/>
                  </a:lnTo>
                  <a:lnTo>
                    <a:pt x="2258875" y="4907637"/>
                  </a:lnTo>
                  <a:lnTo>
                    <a:pt x="2271307" y="4908493"/>
                  </a:lnTo>
                  <a:lnTo>
                    <a:pt x="2283332" y="4908809"/>
                  </a:lnTo>
                  <a:lnTo>
                    <a:pt x="2294610" y="4908854"/>
                  </a:lnTo>
                  <a:lnTo>
                    <a:pt x="2307461" y="4908809"/>
                  </a:lnTo>
                  <a:lnTo>
                    <a:pt x="2320175" y="4908493"/>
                  </a:lnTo>
                  <a:lnTo>
                    <a:pt x="2332890" y="4907637"/>
                  </a:lnTo>
                  <a:lnTo>
                    <a:pt x="2345740" y="4905971"/>
                  </a:lnTo>
                  <a:close/>
                </a:path>
              </a:pathLst>
            </a:custGeom>
            <a:solidFill>
              <a:srgbClr val="F2E7DB"/>
            </a:solidFill>
          </p:spPr>
          <p:txBody>
            <a:bodyPr wrap="square" lIns="0" tIns="0" rIns="0" bIns="0" rtlCol="0"/>
            <a:lstStyle/>
            <a:p>
              <a:endParaRPr/>
            </a:p>
          </p:txBody>
        </p:sp>
        <p:sp>
          <p:nvSpPr>
            <p:cNvPr id="6" name="object 6"/>
            <p:cNvSpPr/>
            <p:nvPr/>
          </p:nvSpPr>
          <p:spPr>
            <a:xfrm>
              <a:off x="0" y="322084"/>
              <a:ext cx="6779895" cy="4015740"/>
            </a:xfrm>
            <a:custGeom>
              <a:avLst/>
              <a:gdLst/>
              <a:ahLst/>
              <a:cxnLst/>
              <a:rect l="l" t="t" r="r" b="b"/>
              <a:pathLst>
                <a:path w="6779895" h="4015740">
                  <a:moveTo>
                    <a:pt x="6779463" y="3981450"/>
                  </a:moveTo>
                  <a:lnTo>
                    <a:pt x="6298501" y="3981450"/>
                  </a:lnTo>
                  <a:lnTo>
                    <a:pt x="6298501" y="3986530"/>
                  </a:lnTo>
                  <a:lnTo>
                    <a:pt x="52539" y="3986530"/>
                  </a:lnTo>
                  <a:lnTo>
                    <a:pt x="52539" y="3981450"/>
                  </a:lnTo>
                  <a:lnTo>
                    <a:pt x="0" y="3981450"/>
                  </a:lnTo>
                  <a:lnTo>
                    <a:pt x="0" y="3986530"/>
                  </a:lnTo>
                  <a:lnTo>
                    <a:pt x="0" y="4009390"/>
                  </a:lnTo>
                  <a:lnTo>
                    <a:pt x="46786" y="4009390"/>
                  </a:lnTo>
                  <a:lnTo>
                    <a:pt x="46786" y="4015740"/>
                  </a:lnTo>
                  <a:lnTo>
                    <a:pt x="6304267" y="4015740"/>
                  </a:lnTo>
                  <a:lnTo>
                    <a:pt x="6304267" y="4009390"/>
                  </a:lnTo>
                  <a:lnTo>
                    <a:pt x="6779463" y="4009390"/>
                  </a:lnTo>
                  <a:lnTo>
                    <a:pt x="6779463" y="3986530"/>
                  </a:lnTo>
                  <a:lnTo>
                    <a:pt x="6779463" y="3981450"/>
                  </a:lnTo>
                  <a:close/>
                </a:path>
                <a:path w="6779895" h="4015740">
                  <a:moveTo>
                    <a:pt x="6779463" y="3411220"/>
                  </a:moveTo>
                  <a:lnTo>
                    <a:pt x="6298501" y="3411220"/>
                  </a:lnTo>
                  <a:lnTo>
                    <a:pt x="6298501" y="3417570"/>
                  </a:lnTo>
                  <a:lnTo>
                    <a:pt x="52539" y="3417570"/>
                  </a:lnTo>
                  <a:lnTo>
                    <a:pt x="52539" y="3411220"/>
                  </a:lnTo>
                  <a:lnTo>
                    <a:pt x="0" y="3411220"/>
                  </a:lnTo>
                  <a:lnTo>
                    <a:pt x="0" y="3417570"/>
                  </a:lnTo>
                  <a:lnTo>
                    <a:pt x="0" y="3440430"/>
                  </a:lnTo>
                  <a:lnTo>
                    <a:pt x="46786" y="3440430"/>
                  </a:lnTo>
                  <a:lnTo>
                    <a:pt x="46786" y="3445510"/>
                  </a:lnTo>
                  <a:lnTo>
                    <a:pt x="6304267" y="3445510"/>
                  </a:lnTo>
                  <a:lnTo>
                    <a:pt x="6304267" y="3440430"/>
                  </a:lnTo>
                  <a:lnTo>
                    <a:pt x="6779463" y="3440430"/>
                  </a:lnTo>
                  <a:lnTo>
                    <a:pt x="6779463" y="3417570"/>
                  </a:lnTo>
                  <a:lnTo>
                    <a:pt x="6779463" y="3411220"/>
                  </a:lnTo>
                  <a:close/>
                </a:path>
                <a:path w="6779895" h="4015740">
                  <a:moveTo>
                    <a:pt x="6779463" y="2843530"/>
                  </a:moveTo>
                  <a:lnTo>
                    <a:pt x="6298501" y="2843530"/>
                  </a:lnTo>
                  <a:lnTo>
                    <a:pt x="6298501" y="2848610"/>
                  </a:lnTo>
                  <a:lnTo>
                    <a:pt x="52539" y="2848610"/>
                  </a:lnTo>
                  <a:lnTo>
                    <a:pt x="52539" y="2843530"/>
                  </a:lnTo>
                  <a:lnTo>
                    <a:pt x="0" y="2843530"/>
                  </a:lnTo>
                  <a:lnTo>
                    <a:pt x="0" y="2848610"/>
                  </a:lnTo>
                  <a:lnTo>
                    <a:pt x="0" y="2871470"/>
                  </a:lnTo>
                  <a:lnTo>
                    <a:pt x="46786" y="2871470"/>
                  </a:lnTo>
                  <a:lnTo>
                    <a:pt x="46786" y="2877820"/>
                  </a:lnTo>
                  <a:lnTo>
                    <a:pt x="6304267" y="2877820"/>
                  </a:lnTo>
                  <a:lnTo>
                    <a:pt x="6304267" y="2871470"/>
                  </a:lnTo>
                  <a:lnTo>
                    <a:pt x="6779463" y="2871470"/>
                  </a:lnTo>
                  <a:lnTo>
                    <a:pt x="6779463" y="2848610"/>
                  </a:lnTo>
                  <a:lnTo>
                    <a:pt x="6779463" y="2843530"/>
                  </a:lnTo>
                  <a:close/>
                </a:path>
                <a:path w="6779895" h="4015740">
                  <a:moveTo>
                    <a:pt x="6779463" y="2274570"/>
                  </a:moveTo>
                  <a:lnTo>
                    <a:pt x="6298501" y="2274570"/>
                  </a:lnTo>
                  <a:lnTo>
                    <a:pt x="6298501" y="2279650"/>
                  </a:lnTo>
                  <a:lnTo>
                    <a:pt x="52539" y="2279650"/>
                  </a:lnTo>
                  <a:lnTo>
                    <a:pt x="52539" y="2274570"/>
                  </a:lnTo>
                  <a:lnTo>
                    <a:pt x="0" y="2274570"/>
                  </a:lnTo>
                  <a:lnTo>
                    <a:pt x="0" y="2279650"/>
                  </a:lnTo>
                  <a:lnTo>
                    <a:pt x="0" y="2302510"/>
                  </a:lnTo>
                  <a:lnTo>
                    <a:pt x="46786" y="2302510"/>
                  </a:lnTo>
                  <a:lnTo>
                    <a:pt x="46786" y="2307590"/>
                  </a:lnTo>
                  <a:lnTo>
                    <a:pt x="6304267" y="2307590"/>
                  </a:lnTo>
                  <a:lnTo>
                    <a:pt x="6304267" y="2302510"/>
                  </a:lnTo>
                  <a:lnTo>
                    <a:pt x="6779463" y="2302510"/>
                  </a:lnTo>
                  <a:lnTo>
                    <a:pt x="6779463" y="2279650"/>
                  </a:lnTo>
                  <a:lnTo>
                    <a:pt x="6779463" y="2274570"/>
                  </a:lnTo>
                  <a:close/>
                </a:path>
                <a:path w="6779895" h="4015740">
                  <a:moveTo>
                    <a:pt x="6779463" y="1705610"/>
                  </a:moveTo>
                  <a:lnTo>
                    <a:pt x="6298501" y="1705610"/>
                  </a:lnTo>
                  <a:lnTo>
                    <a:pt x="6298501" y="1710690"/>
                  </a:lnTo>
                  <a:lnTo>
                    <a:pt x="52539" y="1710690"/>
                  </a:lnTo>
                  <a:lnTo>
                    <a:pt x="52539" y="1705610"/>
                  </a:lnTo>
                  <a:lnTo>
                    <a:pt x="0" y="1705610"/>
                  </a:lnTo>
                  <a:lnTo>
                    <a:pt x="0" y="1710690"/>
                  </a:lnTo>
                  <a:lnTo>
                    <a:pt x="0" y="1734820"/>
                  </a:lnTo>
                  <a:lnTo>
                    <a:pt x="46786" y="1734820"/>
                  </a:lnTo>
                  <a:lnTo>
                    <a:pt x="46786" y="1739900"/>
                  </a:lnTo>
                  <a:lnTo>
                    <a:pt x="6304267" y="1739900"/>
                  </a:lnTo>
                  <a:lnTo>
                    <a:pt x="6304267" y="1734820"/>
                  </a:lnTo>
                  <a:lnTo>
                    <a:pt x="6779463" y="1734820"/>
                  </a:lnTo>
                  <a:lnTo>
                    <a:pt x="6779463" y="1710690"/>
                  </a:lnTo>
                  <a:lnTo>
                    <a:pt x="6779463" y="1705610"/>
                  </a:lnTo>
                  <a:close/>
                </a:path>
                <a:path w="6779895" h="4015740">
                  <a:moveTo>
                    <a:pt x="6779463" y="1137920"/>
                  </a:moveTo>
                  <a:lnTo>
                    <a:pt x="6298501" y="1137920"/>
                  </a:lnTo>
                  <a:lnTo>
                    <a:pt x="6298501" y="1141730"/>
                  </a:lnTo>
                  <a:lnTo>
                    <a:pt x="52539" y="1141730"/>
                  </a:lnTo>
                  <a:lnTo>
                    <a:pt x="52539" y="1137920"/>
                  </a:lnTo>
                  <a:lnTo>
                    <a:pt x="0" y="1137920"/>
                  </a:lnTo>
                  <a:lnTo>
                    <a:pt x="0" y="1141730"/>
                  </a:lnTo>
                  <a:lnTo>
                    <a:pt x="0" y="1165860"/>
                  </a:lnTo>
                  <a:lnTo>
                    <a:pt x="46786" y="1165860"/>
                  </a:lnTo>
                  <a:lnTo>
                    <a:pt x="46786" y="1170940"/>
                  </a:lnTo>
                  <a:lnTo>
                    <a:pt x="6304267" y="1170940"/>
                  </a:lnTo>
                  <a:lnTo>
                    <a:pt x="6304267" y="1165860"/>
                  </a:lnTo>
                  <a:lnTo>
                    <a:pt x="6779463" y="1165860"/>
                  </a:lnTo>
                  <a:lnTo>
                    <a:pt x="6779463" y="1141730"/>
                  </a:lnTo>
                  <a:lnTo>
                    <a:pt x="6779463" y="1137920"/>
                  </a:lnTo>
                  <a:close/>
                </a:path>
                <a:path w="6779895" h="4015740">
                  <a:moveTo>
                    <a:pt x="6779463" y="567690"/>
                  </a:moveTo>
                  <a:lnTo>
                    <a:pt x="6298501" y="567690"/>
                  </a:lnTo>
                  <a:lnTo>
                    <a:pt x="6298501" y="574040"/>
                  </a:lnTo>
                  <a:lnTo>
                    <a:pt x="52539" y="574040"/>
                  </a:lnTo>
                  <a:lnTo>
                    <a:pt x="52539" y="567690"/>
                  </a:lnTo>
                  <a:lnTo>
                    <a:pt x="0" y="567690"/>
                  </a:lnTo>
                  <a:lnTo>
                    <a:pt x="0" y="574040"/>
                  </a:lnTo>
                  <a:lnTo>
                    <a:pt x="0" y="596900"/>
                  </a:lnTo>
                  <a:lnTo>
                    <a:pt x="46786" y="596900"/>
                  </a:lnTo>
                  <a:lnTo>
                    <a:pt x="46786" y="601980"/>
                  </a:lnTo>
                  <a:lnTo>
                    <a:pt x="6304267" y="601980"/>
                  </a:lnTo>
                  <a:lnTo>
                    <a:pt x="6304267" y="596900"/>
                  </a:lnTo>
                  <a:lnTo>
                    <a:pt x="6779463" y="596900"/>
                  </a:lnTo>
                  <a:lnTo>
                    <a:pt x="6779463" y="574040"/>
                  </a:lnTo>
                  <a:lnTo>
                    <a:pt x="6779463" y="567690"/>
                  </a:lnTo>
                  <a:close/>
                </a:path>
                <a:path w="6779895" h="4015740">
                  <a:moveTo>
                    <a:pt x="6779463" y="0"/>
                  </a:moveTo>
                  <a:lnTo>
                    <a:pt x="6298501" y="0"/>
                  </a:lnTo>
                  <a:lnTo>
                    <a:pt x="6298501" y="5080"/>
                  </a:lnTo>
                  <a:lnTo>
                    <a:pt x="52539" y="5080"/>
                  </a:lnTo>
                  <a:lnTo>
                    <a:pt x="52539" y="0"/>
                  </a:lnTo>
                  <a:lnTo>
                    <a:pt x="0" y="0"/>
                  </a:lnTo>
                  <a:lnTo>
                    <a:pt x="0" y="5080"/>
                  </a:lnTo>
                  <a:lnTo>
                    <a:pt x="0" y="27940"/>
                  </a:lnTo>
                  <a:lnTo>
                    <a:pt x="46786" y="27940"/>
                  </a:lnTo>
                  <a:lnTo>
                    <a:pt x="46786" y="33020"/>
                  </a:lnTo>
                  <a:lnTo>
                    <a:pt x="6304267" y="33020"/>
                  </a:lnTo>
                  <a:lnTo>
                    <a:pt x="6304267" y="27940"/>
                  </a:lnTo>
                  <a:lnTo>
                    <a:pt x="6779463" y="27940"/>
                  </a:lnTo>
                  <a:lnTo>
                    <a:pt x="6779463" y="5080"/>
                  </a:lnTo>
                  <a:lnTo>
                    <a:pt x="6779463" y="0"/>
                  </a:lnTo>
                  <a:close/>
                </a:path>
              </a:pathLst>
            </a:custGeom>
            <a:solidFill>
              <a:srgbClr val="E0CEBD"/>
            </a:solidFill>
          </p:spPr>
          <p:txBody>
            <a:bodyPr wrap="square" lIns="0" tIns="0" rIns="0" bIns="0" rtlCol="0"/>
            <a:lstStyle/>
            <a:p>
              <a:endParaRPr/>
            </a:p>
          </p:txBody>
        </p:sp>
        <p:sp>
          <p:nvSpPr>
            <p:cNvPr id="7" name="object 7"/>
            <p:cNvSpPr/>
            <p:nvPr/>
          </p:nvSpPr>
          <p:spPr>
            <a:xfrm>
              <a:off x="2630855" y="4877574"/>
              <a:ext cx="2144395" cy="27940"/>
            </a:xfrm>
            <a:custGeom>
              <a:avLst/>
              <a:gdLst/>
              <a:ahLst/>
              <a:cxnLst/>
              <a:rect l="l" t="t" r="r" b="b"/>
              <a:pathLst>
                <a:path w="2144395" h="27939">
                  <a:moveTo>
                    <a:pt x="2144141" y="0"/>
                  </a:moveTo>
                  <a:lnTo>
                    <a:pt x="0" y="0"/>
                  </a:lnTo>
                  <a:lnTo>
                    <a:pt x="0" y="5080"/>
                  </a:lnTo>
                  <a:lnTo>
                    <a:pt x="0" y="7620"/>
                  </a:lnTo>
                  <a:lnTo>
                    <a:pt x="10795" y="7620"/>
                  </a:lnTo>
                  <a:lnTo>
                    <a:pt x="10795" y="12700"/>
                  </a:lnTo>
                  <a:lnTo>
                    <a:pt x="13677" y="12700"/>
                  </a:lnTo>
                  <a:lnTo>
                    <a:pt x="13677" y="19050"/>
                  </a:lnTo>
                  <a:lnTo>
                    <a:pt x="25196" y="19050"/>
                  </a:lnTo>
                  <a:lnTo>
                    <a:pt x="25196" y="22860"/>
                  </a:lnTo>
                  <a:lnTo>
                    <a:pt x="33820" y="22860"/>
                  </a:lnTo>
                  <a:lnTo>
                    <a:pt x="33820" y="27940"/>
                  </a:lnTo>
                  <a:lnTo>
                    <a:pt x="2118944" y="27940"/>
                  </a:lnTo>
                  <a:lnTo>
                    <a:pt x="2118944" y="22860"/>
                  </a:lnTo>
                  <a:lnTo>
                    <a:pt x="2124697" y="22860"/>
                  </a:lnTo>
                  <a:lnTo>
                    <a:pt x="2124697" y="19050"/>
                  </a:lnTo>
                  <a:lnTo>
                    <a:pt x="2130463" y="19050"/>
                  </a:lnTo>
                  <a:lnTo>
                    <a:pt x="2130463" y="12700"/>
                  </a:lnTo>
                  <a:lnTo>
                    <a:pt x="2133346" y="12700"/>
                  </a:lnTo>
                  <a:lnTo>
                    <a:pt x="2133346" y="7620"/>
                  </a:lnTo>
                  <a:lnTo>
                    <a:pt x="2138375" y="7620"/>
                  </a:lnTo>
                  <a:lnTo>
                    <a:pt x="2138375" y="5080"/>
                  </a:lnTo>
                  <a:lnTo>
                    <a:pt x="2144141" y="5080"/>
                  </a:lnTo>
                  <a:lnTo>
                    <a:pt x="2144141" y="0"/>
                  </a:lnTo>
                  <a:close/>
                </a:path>
              </a:pathLst>
            </a:custGeom>
            <a:solidFill>
              <a:srgbClr val="C3C5C3"/>
            </a:solidFill>
          </p:spPr>
          <p:txBody>
            <a:bodyPr wrap="square" lIns="0" tIns="0" rIns="0" bIns="0" rtlCol="0"/>
            <a:lstStyle/>
            <a:p>
              <a:endParaRPr/>
            </a:p>
          </p:txBody>
        </p:sp>
        <p:sp>
          <p:nvSpPr>
            <p:cNvPr id="8" name="object 8"/>
            <p:cNvSpPr/>
            <p:nvPr/>
          </p:nvSpPr>
          <p:spPr>
            <a:xfrm>
              <a:off x="0" y="4871224"/>
              <a:ext cx="2430780" cy="34290"/>
            </a:xfrm>
            <a:custGeom>
              <a:avLst/>
              <a:gdLst/>
              <a:ahLst/>
              <a:cxnLst/>
              <a:rect l="l" t="t" r="r" b="b"/>
              <a:pathLst>
                <a:path w="2430780" h="34289">
                  <a:moveTo>
                    <a:pt x="2430691" y="6350"/>
                  </a:moveTo>
                  <a:lnTo>
                    <a:pt x="41021" y="6350"/>
                  </a:lnTo>
                  <a:lnTo>
                    <a:pt x="41021" y="0"/>
                  </a:lnTo>
                  <a:lnTo>
                    <a:pt x="0" y="0"/>
                  </a:lnTo>
                  <a:lnTo>
                    <a:pt x="0" y="29210"/>
                  </a:lnTo>
                  <a:lnTo>
                    <a:pt x="32385" y="29210"/>
                  </a:lnTo>
                  <a:lnTo>
                    <a:pt x="32385" y="34290"/>
                  </a:lnTo>
                  <a:lnTo>
                    <a:pt x="2370937" y="34290"/>
                  </a:lnTo>
                  <a:lnTo>
                    <a:pt x="2370937" y="29210"/>
                  </a:lnTo>
                  <a:lnTo>
                    <a:pt x="2387498" y="29210"/>
                  </a:lnTo>
                  <a:lnTo>
                    <a:pt x="2387498" y="25400"/>
                  </a:lnTo>
                  <a:lnTo>
                    <a:pt x="2401887" y="25400"/>
                  </a:lnTo>
                  <a:lnTo>
                    <a:pt x="2401887" y="19050"/>
                  </a:lnTo>
                  <a:lnTo>
                    <a:pt x="2416289" y="19050"/>
                  </a:lnTo>
                  <a:lnTo>
                    <a:pt x="2416289" y="13970"/>
                  </a:lnTo>
                  <a:lnTo>
                    <a:pt x="2430691" y="13970"/>
                  </a:lnTo>
                  <a:lnTo>
                    <a:pt x="2430691" y="6350"/>
                  </a:lnTo>
                  <a:close/>
                </a:path>
              </a:pathLst>
            </a:custGeom>
            <a:solidFill>
              <a:srgbClr val="E0CEBD"/>
            </a:solidFill>
          </p:spPr>
          <p:txBody>
            <a:bodyPr wrap="square" lIns="0" tIns="0" rIns="0" bIns="0" rtlCol="0"/>
            <a:lstStyle/>
            <a:p>
              <a:endParaRPr/>
            </a:p>
          </p:txBody>
        </p:sp>
        <p:sp>
          <p:nvSpPr>
            <p:cNvPr id="9" name="object 9"/>
            <p:cNvSpPr/>
            <p:nvPr/>
          </p:nvSpPr>
          <p:spPr>
            <a:xfrm>
              <a:off x="4933391" y="4871224"/>
              <a:ext cx="1846580" cy="34290"/>
            </a:xfrm>
            <a:custGeom>
              <a:avLst/>
              <a:gdLst/>
              <a:ahLst/>
              <a:cxnLst/>
              <a:rect l="l" t="t" r="r" b="b"/>
              <a:pathLst>
                <a:path w="1846579" h="34289">
                  <a:moveTo>
                    <a:pt x="1846072" y="0"/>
                  </a:moveTo>
                  <a:lnTo>
                    <a:pt x="1333436" y="0"/>
                  </a:lnTo>
                  <a:lnTo>
                    <a:pt x="1333436" y="6350"/>
                  </a:lnTo>
                  <a:lnTo>
                    <a:pt x="0" y="6350"/>
                  </a:lnTo>
                  <a:lnTo>
                    <a:pt x="0" y="13970"/>
                  </a:lnTo>
                  <a:lnTo>
                    <a:pt x="10807" y="13970"/>
                  </a:lnTo>
                  <a:lnTo>
                    <a:pt x="10807" y="19050"/>
                  </a:lnTo>
                  <a:lnTo>
                    <a:pt x="19443" y="19050"/>
                  </a:lnTo>
                  <a:lnTo>
                    <a:pt x="19443" y="25400"/>
                  </a:lnTo>
                  <a:lnTo>
                    <a:pt x="28079" y="25400"/>
                  </a:lnTo>
                  <a:lnTo>
                    <a:pt x="28079" y="29210"/>
                  </a:lnTo>
                  <a:lnTo>
                    <a:pt x="39598" y="29210"/>
                  </a:lnTo>
                  <a:lnTo>
                    <a:pt x="39598" y="34290"/>
                  </a:lnTo>
                  <a:lnTo>
                    <a:pt x="1342072" y="34290"/>
                  </a:lnTo>
                  <a:lnTo>
                    <a:pt x="1342072" y="29210"/>
                  </a:lnTo>
                  <a:lnTo>
                    <a:pt x="1846072" y="29210"/>
                  </a:lnTo>
                  <a:lnTo>
                    <a:pt x="1846072" y="25400"/>
                  </a:lnTo>
                  <a:lnTo>
                    <a:pt x="1846072" y="19050"/>
                  </a:lnTo>
                  <a:lnTo>
                    <a:pt x="1846072" y="13970"/>
                  </a:lnTo>
                  <a:lnTo>
                    <a:pt x="1846072" y="6350"/>
                  </a:lnTo>
                  <a:lnTo>
                    <a:pt x="1846072" y="0"/>
                  </a:lnTo>
                  <a:close/>
                </a:path>
              </a:pathLst>
            </a:custGeom>
            <a:solidFill>
              <a:srgbClr val="C3C5C3"/>
            </a:solidFill>
          </p:spPr>
          <p:txBody>
            <a:bodyPr wrap="square" lIns="0" tIns="0" rIns="0" bIns="0" rtlCol="0"/>
            <a:lstStyle/>
            <a:p>
              <a:endParaRPr/>
            </a:p>
          </p:txBody>
        </p:sp>
      </p:grpSp>
      <p:grpSp>
        <p:nvGrpSpPr>
          <p:cNvPr id="10" name="object 10"/>
          <p:cNvGrpSpPr/>
          <p:nvPr/>
        </p:nvGrpSpPr>
        <p:grpSpPr>
          <a:xfrm>
            <a:off x="14854352" y="7972956"/>
            <a:ext cx="3434079" cy="2314575"/>
            <a:chOff x="14854352" y="7972956"/>
            <a:chExt cx="3434079" cy="2314575"/>
          </a:xfrm>
        </p:grpSpPr>
        <p:sp>
          <p:nvSpPr>
            <p:cNvPr id="11" name="object 11"/>
            <p:cNvSpPr/>
            <p:nvPr/>
          </p:nvSpPr>
          <p:spPr>
            <a:xfrm>
              <a:off x="14854352" y="7972956"/>
              <a:ext cx="3434079" cy="2314575"/>
            </a:xfrm>
            <a:custGeom>
              <a:avLst/>
              <a:gdLst/>
              <a:ahLst/>
              <a:cxnLst/>
              <a:rect l="l" t="t" r="r" b="b"/>
              <a:pathLst>
                <a:path w="3434080" h="2314575">
                  <a:moveTo>
                    <a:pt x="331181" y="2120595"/>
                  </a:moveTo>
                  <a:lnTo>
                    <a:pt x="286461" y="2125759"/>
                  </a:lnTo>
                  <a:lnTo>
                    <a:pt x="241122" y="2148078"/>
                  </a:lnTo>
                  <a:lnTo>
                    <a:pt x="184432" y="2198927"/>
                  </a:lnTo>
                  <a:lnTo>
                    <a:pt x="139649" y="2256797"/>
                  </a:lnTo>
                  <a:lnTo>
                    <a:pt x="114245" y="2259092"/>
                  </a:lnTo>
                  <a:lnTo>
                    <a:pt x="87007" y="2263817"/>
                  </a:lnTo>
                  <a:lnTo>
                    <a:pt x="58531" y="2270971"/>
                  </a:lnTo>
                  <a:lnTo>
                    <a:pt x="29413" y="2280555"/>
                  </a:lnTo>
                  <a:lnTo>
                    <a:pt x="0" y="2314041"/>
                  </a:lnTo>
                  <a:lnTo>
                    <a:pt x="3433595" y="2314041"/>
                  </a:lnTo>
                  <a:lnTo>
                    <a:pt x="3433595" y="2120719"/>
                  </a:lnTo>
                  <a:lnTo>
                    <a:pt x="344881" y="2120719"/>
                  </a:lnTo>
                  <a:lnTo>
                    <a:pt x="331181" y="2120595"/>
                  </a:lnTo>
                  <a:close/>
                </a:path>
                <a:path w="3434080" h="2314575">
                  <a:moveTo>
                    <a:pt x="3433595" y="0"/>
                  </a:moveTo>
                  <a:lnTo>
                    <a:pt x="3379298" y="23720"/>
                  </a:lnTo>
                  <a:lnTo>
                    <a:pt x="3324440" y="46301"/>
                  </a:lnTo>
                  <a:lnTo>
                    <a:pt x="3279569" y="63832"/>
                  </a:lnTo>
                  <a:lnTo>
                    <a:pt x="3221686" y="85709"/>
                  </a:lnTo>
                  <a:lnTo>
                    <a:pt x="3209620" y="91035"/>
                  </a:lnTo>
                  <a:lnTo>
                    <a:pt x="3199595" y="97508"/>
                  </a:lnTo>
                  <a:lnTo>
                    <a:pt x="3180688" y="110179"/>
                  </a:lnTo>
                  <a:lnTo>
                    <a:pt x="3171520" y="116245"/>
                  </a:lnTo>
                  <a:lnTo>
                    <a:pt x="3093754" y="170337"/>
                  </a:lnTo>
                  <a:lnTo>
                    <a:pt x="3029861" y="218526"/>
                  </a:lnTo>
                  <a:lnTo>
                    <a:pt x="2978292" y="261044"/>
                  </a:lnTo>
                  <a:lnTo>
                    <a:pt x="2937500" y="298122"/>
                  </a:lnTo>
                  <a:lnTo>
                    <a:pt x="2905940" y="329991"/>
                  </a:lnTo>
                  <a:lnTo>
                    <a:pt x="2864323" y="379025"/>
                  </a:lnTo>
                  <a:lnTo>
                    <a:pt x="2851173" y="396653"/>
                  </a:lnTo>
                  <a:lnTo>
                    <a:pt x="2841066" y="409996"/>
                  </a:lnTo>
                  <a:lnTo>
                    <a:pt x="2816852" y="436445"/>
                  </a:lnTo>
                  <a:lnTo>
                    <a:pt x="2792234" y="462828"/>
                  </a:lnTo>
                  <a:lnTo>
                    <a:pt x="2769521" y="489077"/>
                  </a:lnTo>
                  <a:lnTo>
                    <a:pt x="2751023" y="515126"/>
                  </a:lnTo>
                  <a:lnTo>
                    <a:pt x="2743849" y="543934"/>
                  </a:lnTo>
                  <a:lnTo>
                    <a:pt x="2743831" y="582530"/>
                  </a:lnTo>
                  <a:lnTo>
                    <a:pt x="2744361" y="620723"/>
                  </a:lnTo>
                  <a:lnTo>
                    <a:pt x="2738831" y="648324"/>
                  </a:lnTo>
                  <a:lnTo>
                    <a:pt x="2724848" y="688382"/>
                  </a:lnTo>
                  <a:lnTo>
                    <a:pt x="2721459" y="724044"/>
                  </a:lnTo>
                  <a:lnTo>
                    <a:pt x="2724065" y="756518"/>
                  </a:lnTo>
                  <a:lnTo>
                    <a:pt x="2728067" y="787010"/>
                  </a:lnTo>
                  <a:lnTo>
                    <a:pt x="2728867" y="816725"/>
                  </a:lnTo>
                  <a:lnTo>
                    <a:pt x="2721864" y="846872"/>
                  </a:lnTo>
                  <a:lnTo>
                    <a:pt x="2702462" y="878656"/>
                  </a:lnTo>
                  <a:lnTo>
                    <a:pt x="2666060" y="913284"/>
                  </a:lnTo>
                  <a:lnTo>
                    <a:pt x="2526360" y="993205"/>
                  </a:lnTo>
                  <a:lnTo>
                    <a:pt x="2519793" y="1018469"/>
                  </a:lnTo>
                  <a:lnTo>
                    <a:pt x="2486373" y="1073593"/>
                  </a:lnTo>
                  <a:lnTo>
                    <a:pt x="2446951" y="1114284"/>
                  </a:lnTo>
                  <a:lnTo>
                    <a:pt x="2432205" y="1127750"/>
                  </a:lnTo>
                  <a:lnTo>
                    <a:pt x="2418817" y="1141081"/>
                  </a:lnTo>
                  <a:lnTo>
                    <a:pt x="2408250" y="1154481"/>
                  </a:lnTo>
                  <a:lnTo>
                    <a:pt x="2386066" y="1179839"/>
                  </a:lnTo>
                  <a:lnTo>
                    <a:pt x="2328936" y="1223532"/>
                  </a:lnTo>
                  <a:lnTo>
                    <a:pt x="2307539" y="1248080"/>
                  </a:lnTo>
                  <a:lnTo>
                    <a:pt x="2248496" y="1287650"/>
                  </a:lnTo>
                  <a:lnTo>
                    <a:pt x="2194027" y="1314319"/>
                  </a:lnTo>
                  <a:lnTo>
                    <a:pt x="2088010" y="1363336"/>
                  </a:lnTo>
                  <a:lnTo>
                    <a:pt x="2056968" y="1379118"/>
                  </a:lnTo>
                  <a:lnTo>
                    <a:pt x="1989327" y="1416725"/>
                  </a:lnTo>
                  <a:lnTo>
                    <a:pt x="1951517" y="1435540"/>
                  </a:lnTo>
                  <a:lnTo>
                    <a:pt x="1911314" y="1454357"/>
                  </a:lnTo>
                  <a:lnTo>
                    <a:pt x="1868915" y="1473171"/>
                  </a:lnTo>
                  <a:lnTo>
                    <a:pt x="1824519" y="1491979"/>
                  </a:lnTo>
                  <a:lnTo>
                    <a:pt x="1778325" y="1510777"/>
                  </a:lnTo>
                  <a:lnTo>
                    <a:pt x="1730532" y="1529560"/>
                  </a:lnTo>
                  <a:lnTo>
                    <a:pt x="1681339" y="1548323"/>
                  </a:lnTo>
                  <a:lnTo>
                    <a:pt x="1579546" y="1585778"/>
                  </a:lnTo>
                  <a:lnTo>
                    <a:pt x="1054121" y="1770504"/>
                  </a:lnTo>
                  <a:lnTo>
                    <a:pt x="956873" y="1806708"/>
                  </a:lnTo>
                  <a:lnTo>
                    <a:pt x="910521" y="1824689"/>
                  </a:lnTo>
                  <a:lnTo>
                    <a:pt x="865949" y="1842586"/>
                  </a:lnTo>
                  <a:lnTo>
                    <a:pt x="823354" y="1860392"/>
                  </a:lnTo>
                  <a:lnTo>
                    <a:pt x="782936" y="1878105"/>
                  </a:lnTo>
                  <a:lnTo>
                    <a:pt x="744894" y="1895720"/>
                  </a:lnTo>
                  <a:lnTo>
                    <a:pt x="709426" y="1913234"/>
                  </a:lnTo>
                  <a:lnTo>
                    <a:pt x="655229" y="1952329"/>
                  </a:lnTo>
                  <a:lnTo>
                    <a:pt x="612509" y="1994627"/>
                  </a:lnTo>
                  <a:lnTo>
                    <a:pt x="591007" y="2016316"/>
                  </a:lnTo>
                  <a:lnTo>
                    <a:pt x="565448" y="2017251"/>
                  </a:lnTo>
                  <a:lnTo>
                    <a:pt x="542366" y="2022707"/>
                  </a:lnTo>
                  <a:lnTo>
                    <a:pt x="501726" y="2043681"/>
                  </a:lnTo>
                  <a:lnTo>
                    <a:pt x="476490" y="2062308"/>
                  </a:lnTo>
                  <a:lnTo>
                    <a:pt x="467944" y="2068876"/>
                  </a:lnTo>
                  <a:lnTo>
                    <a:pt x="459847" y="2074930"/>
                  </a:lnTo>
                  <a:lnTo>
                    <a:pt x="443655" y="2087306"/>
                  </a:lnTo>
                  <a:lnTo>
                    <a:pt x="435559" y="2093359"/>
                  </a:lnTo>
                  <a:lnTo>
                    <a:pt x="415979" y="2104924"/>
                  </a:lnTo>
                  <a:lnTo>
                    <a:pt x="394744" y="2114058"/>
                  </a:lnTo>
                  <a:lnTo>
                    <a:pt x="371247" y="2119683"/>
                  </a:lnTo>
                  <a:lnTo>
                    <a:pt x="344881" y="2120719"/>
                  </a:lnTo>
                  <a:lnTo>
                    <a:pt x="3433595" y="2120719"/>
                  </a:lnTo>
                  <a:lnTo>
                    <a:pt x="3433595" y="0"/>
                  </a:lnTo>
                  <a:close/>
                </a:path>
              </a:pathLst>
            </a:custGeom>
            <a:solidFill>
              <a:srgbClr val="FFFFFF"/>
            </a:solidFill>
          </p:spPr>
          <p:txBody>
            <a:bodyPr wrap="square" lIns="0" tIns="0" rIns="0" bIns="0" rtlCol="0"/>
            <a:lstStyle/>
            <a:p>
              <a:endParaRPr/>
            </a:p>
          </p:txBody>
        </p:sp>
        <p:sp>
          <p:nvSpPr>
            <p:cNvPr id="12" name="object 12"/>
            <p:cNvSpPr/>
            <p:nvPr/>
          </p:nvSpPr>
          <p:spPr>
            <a:xfrm>
              <a:off x="14886156" y="8000998"/>
              <a:ext cx="3402329" cy="2286000"/>
            </a:xfrm>
            <a:custGeom>
              <a:avLst/>
              <a:gdLst/>
              <a:ahLst/>
              <a:cxnLst/>
              <a:rect l="l" t="t" r="r" b="b"/>
              <a:pathLst>
                <a:path w="3402330" h="2286000">
                  <a:moveTo>
                    <a:pt x="1177028" y="1695856"/>
                  </a:moveTo>
                  <a:lnTo>
                    <a:pt x="1151023" y="1701800"/>
                  </a:lnTo>
                  <a:lnTo>
                    <a:pt x="1034179" y="1727200"/>
                  </a:lnTo>
                  <a:lnTo>
                    <a:pt x="978060" y="1752600"/>
                  </a:lnTo>
                  <a:lnTo>
                    <a:pt x="871821" y="1778000"/>
                  </a:lnTo>
                  <a:lnTo>
                    <a:pt x="822260" y="1790700"/>
                  </a:lnTo>
                  <a:lnTo>
                    <a:pt x="775441" y="1803400"/>
                  </a:lnTo>
                  <a:lnTo>
                    <a:pt x="731645" y="1828800"/>
                  </a:lnTo>
                  <a:lnTo>
                    <a:pt x="691150" y="1841500"/>
                  </a:lnTo>
                  <a:lnTo>
                    <a:pt x="654235" y="1854200"/>
                  </a:lnTo>
                  <a:lnTo>
                    <a:pt x="621179" y="1879600"/>
                  </a:lnTo>
                  <a:lnTo>
                    <a:pt x="599408" y="1892300"/>
                  </a:lnTo>
                  <a:lnTo>
                    <a:pt x="556867" y="1943100"/>
                  </a:lnTo>
                  <a:lnTo>
                    <a:pt x="535454" y="1955800"/>
                  </a:lnTo>
                  <a:lnTo>
                    <a:pt x="509984" y="1955800"/>
                  </a:lnTo>
                  <a:lnTo>
                    <a:pt x="487051" y="1968500"/>
                  </a:lnTo>
                  <a:lnTo>
                    <a:pt x="465999" y="1968500"/>
                  </a:lnTo>
                  <a:lnTo>
                    <a:pt x="446173" y="1981200"/>
                  </a:lnTo>
                  <a:lnTo>
                    <a:pt x="437965" y="1993900"/>
                  </a:lnTo>
                  <a:lnTo>
                    <a:pt x="429568" y="1993900"/>
                  </a:lnTo>
                  <a:lnTo>
                    <a:pt x="421027" y="2006600"/>
                  </a:lnTo>
                  <a:lnTo>
                    <a:pt x="412391" y="2006600"/>
                  </a:lnTo>
                  <a:lnTo>
                    <a:pt x="404860" y="2019300"/>
                  </a:lnTo>
                  <a:lnTo>
                    <a:pt x="396532" y="2019300"/>
                  </a:lnTo>
                  <a:lnTo>
                    <a:pt x="387656" y="2032000"/>
                  </a:lnTo>
                  <a:lnTo>
                    <a:pt x="378482" y="2032000"/>
                  </a:lnTo>
                  <a:lnTo>
                    <a:pt x="359888" y="2044700"/>
                  </a:lnTo>
                  <a:lnTo>
                    <a:pt x="339271" y="2057400"/>
                  </a:lnTo>
                  <a:lnTo>
                    <a:pt x="275574" y="2057400"/>
                  </a:lnTo>
                  <a:lnTo>
                    <a:pt x="261435" y="2070100"/>
                  </a:lnTo>
                  <a:lnTo>
                    <a:pt x="218916" y="2070100"/>
                  </a:lnTo>
                  <a:lnTo>
                    <a:pt x="207651" y="2082800"/>
                  </a:lnTo>
                  <a:lnTo>
                    <a:pt x="197029" y="2082800"/>
                  </a:lnTo>
                  <a:lnTo>
                    <a:pt x="186966" y="2095500"/>
                  </a:lnTo>
                  <a:lnTo>
                    <a:pt x="156533" y="2120900"/>
                  </a:lnTo>
                  <a:lnTo>
                    <a:pt x="129054" y="2146300"/>
                  </a:lnTo>
                  <a:lnTo>
                    <a:pt x="104813" y="2171700"/>
                  </a:lnTo>
                  <a:lnTo>
                    <a:pt x="84096" y="2197100"/>
                  </a:lnTo>
                  <a:lnTo>
                    <a:pt x="73936" y="2197100"/>
                  </a:lnTo>
                  <a:lnTo>
                    <a:pt x="71142" y="2209800"/>
                  </a:lnTo>
                  <a:lnTo>
                    <a:pt x="64933" y="2209800"/>
                  </a:lnTo>
                  <a:lnTo>
                    <a:pt x="59950" y="2222500"/>
                  </a:lnTo>
                  <a:lnTo>
                    <a:pt x="55515" y="2222500"/>
                  </a:lnTo>
                  <a:lnTo>
                    <a:pt x="50949" y="2235200"/>
                  </a:lnTo>
                  <a:lnTo>
                    <a:pt x="47393" y="2235200"/>
                  </a:lnTo>
                  <a:lnTo>
                    <a:pt x="46631" y="2247900"/>
                  </a:lnTo>
                  <a:lnTo>
                    <a:pt x="42376" y="2247900"/>
                  </a:lnTo>
                  <a:lnTo>
                    <a:pt x="37836" y="2260600"/>
                  </a:lnTo>
                  <a:lnTo>
                    <a:pt x="32486" y="2260600"/>
                  </a:lnTo>
                  <a:lnTo>
                    <a:pt x="25803" y="2273300"/>
                  </a:lnTo>
                  <a:lnTo>
                    <a:pt x="16405" y="2273300"/>
                  </a:lnTo>
                  <a:lnTo>
                    <a:pt x="0" y="2286000"/>
                  </a:lnTo>
                  <a:lnTo>
                    <a:pt x="290028" y="2286000"/>
                  </a:lnTo>
                  <a:lnTo>
                    <a:pt x="506182" y="2146300"/>
                  </a:lnTo>
                  <a:lnTo>
                    <a:pt x="1177028" y="1695856"/>
                  </a:lnTo>
                  <a:close/>
                </a:path>
                <a:path w="3402330" h="2286000">
                  <a:moveTo>
                    <a:pt x="2769661" y="647240"/>
                  </a:moveTo>
                  <a:lnTo>
                    <a:pt x="2769172" y="647526"/>
                  </a:lnTo>
                  <a:lnTo>
                    <a:pt x="2769505" y="673100"/>
                  </a:lnTo>
                  <a:lnTo>
                    <a:pt x="2767259" y="723900"/>
                  </a:lnTo>
                  <a:lnTo>
                    <a:pt x="2760019" y="787400"/>
                  </a:lnTo>
                  <a:lnTo>
                    <a:pt x="2745698" y="838200"/>
                  </a:lnTo>
                  <a:lnTo>
                    <a:pt x="2722210" y="889000"/>
                  </a:lnTo>
                  <a:lnTo>
                    <a:pt x="2687469" y="927100"/>
                  </a:lnTo>
                  <a:lnTo>
                    <a:pt x="2651845" y="939800"/>
                  </a:lnTo>
                  <a:lnTo>
                    <a:pt x="2580598" y="990600"/>
                  </a:lnTo>
                  <a:lnTo>
                    <a:pt x="2544975" y="1003300"/>
                  </a:lnTo>
                  <a:lnTo>
                    <a:pt x="2539431" y="1028700"/>
                  </a:lnTo>
                  <a:lnTo>
                    <a:pt x="2526528" y="1054100"/>
                  </a:lnTo>
                  <a:lnTo>
                    <a:pt x="2507006" y="1079500"/>
                  </a:lnTo>
                  <a:lnTo>
                    <a:pt x="2481602" y="1117600"/>
                  </a:lnTo>
                  <a:lnTo>
                    <a:pt x="2452646" y="1143000"/>
                  </a:lnTo>
                  <a:lnTo>
                    <a:pt x="2439489" y="1155700"/>
                  </a:lnTo>
                  <a:lnTo>
                    <a:pt x="2429024" y="1168400"/>
                  </a:lnTo>
                  <a:lnTo>
                    <a:pt x="2419618" y="1193800"/>
                  </a:lnTo>
                  <a:lnTo>
                    <a:pt x="2421309" y="1206500"/>
                  </a:lnTo>
                  <a:lnTo>
                    <a:pt x="2423809" y="1231900"/>
                  </a:lnTo>
                  <a:lnTo>
                    <a:pt x="2416832" y="1257300"/>
                  </a:lnTo>
                  <a:lnTo>
                    <a:pt x="2412008" y="1270000"/>
                  </a:lnTo>
                  <a:lnTo>
                    <a:pt x="2404148" y="1270000"/>
                  </a:lnTo>
                  <a:lnTo>
                    <a:pt x="2393454" y="1282700"/>
                  </a:lnTo>
                  <a:lnTo>
                    <a:pt x="2380129" y="1295400"/>
                  </a:lnTo>
                  <a:lnTo>
                    <a:pt x="2329523" y="1320800"/>
                  </a:lnTo>
                  <a:lnTo>
                    <a:pt x="2272465" y="1358900"/>
                  </a:lnTo>
                  <a:lnTo>
                    <a:pt x="2221359" y="1384300"/>
                  </a:lnTo>
                  <a:lnTo>
                    <a:pt x="2188613" y="1397000"/>
                  </a:lnTo>
                  <a:lnTo>
                    <a:pt x="2158805" y="1422400"/>
                  </a:lnTo>
                  <a:lnTo>
                    <a:pt x="2125693" y="1435100"/>
                  </a:lnTo>
                  <a:lnTo>
                    <a:pt x="2089489" y="1447800"/>
                  </a:lnTo>
                  <a:lnTo>
                    <a:pt x="2050406" y="1460500"/>
                  </a:lnTo>
                  <a:lnTo>
                    <a:pt x="2008655" y="1485900"/>
                  </a:lnTo>
                  <a:lnTo>
                    <a:pt x="1964449" y="1498600"/>
                  </a:lnTo>
                  <a:lnTo>
                    <a:pt x="1917999" y="1511300"/>
                  </a:lnTo>
                  <a:lnTo>
                    <a:pt x="1869519" y="1524000"/>
                  </a:lnTo>
                  <a:lnTo>
                    <a:pt x="1767315" y="1549400"/>
                  </a:lnTo>
                  <a:lnTo>
                    <a:pt x="1714016" y="1574800"/>
                  </a:lnTo>
                  <a:lnTo>
                    <a:pt x="1206594" y="1689100"/>
                  </a:lnTo>
                  <a:lnTo>
                    <a:pt x="1224556" y="1689100"/>
                  </a:lnTo>
                  <a:lnTo>
                    <a:pt x="887459" y="1905000"/>
                  </a:lnTo>
                  <a:lnTo>
                    <a:pt x="592446" y="2108200"/>
                  </a:lnTo>
                  <a:lnTo>
                    <a:pt x="316824" y="2286000"/>
                  </a:lnTo>
                  <a:lnTo>
                    <a:pt x="895469" y="2286000"/>
                  </a:lnTo>
                  <a:lnTo>
                    <a:pt x="1116501" y="2146300"/>
                  </a:lnTo>
                  <a:lnTo>
                    <a:pt x="1371127" y="1968500"/>
                  </a:lnTo>
                  <a:lnTo>
                    <a:pt x="1625777" y="1803400"/>
                  </a:lnTo>
                  <a:lnTo>
                    <a:pt x="2132351" y="1460500"/>
                  </a:lnTo>
                  <a:lnTo>
                    <a:pt x="2468585" y="1244600"/>
                  </a:lnTo>
                  <a:lnTo>
                    <a:pt x="2888586" y="952500"/>
                  </a:lnTo>
                  <a:lnTo>
                    <a:pt x="3344769" y="647700"/>
                  </a:lnTo>
                  <a:lnTo>
                    <a:pt x="2769638" y="647700"/>
                  </a:lnTo>
                  <a:lnTo>
                    <a:pt x="2769661" y="647240"/>
                  </a:lnTo>
                  <a:close/>
                </a:path>
                <a:path w="3402330" h="2286000">
                  <a:moveTo>
                    <a:pt x="3401792" y="622300"/>
                  </a:moveTo>
                  <a:lnTo>
                    <a:pt x="2518322" y="1219200"/>
                  </a:lnTo>
                  <a:lnTo>
                    <a:pt x="2266297" y="1397000"/>
                  </a:lnTo>
                  <a:lnTo>
                    <a:pt x="2056140" y="1536700"/>
                  </a:lnTo>
                  <a:lnTo>
                    <a:pt x="1887912" y="1651000"/>
                  </a:lnTo>
                  <a:lnTo>
                    <a:pt x="1675946" y="1790700"/>
                  </a:lnTo>
                  <a:lnTo>
                    <a:pt x="1378673" y="1981200"/>
                  </a:lnTo>
                  <a:lnTo>
                    <a:pt x="920041" y="2286000"/>
                  </a:lnTo>
                  <a:lnTo>
                    <a:pt x="1499909" y="2286000"/>
                  </a:lnTo>
                  <a:lnTo>
                    <a:pt x="1685385" y="2171700"/>
                  </a:lnTo>
                  <a:lnTo>
                    <a:pt x="1897729" y="2032000"/>
                  </a:lnTo>
                  <a:lnTo>
                    <a:pt x="2277313" y="1765300"/>
                  </a:lnTo>
                  <a:lnTo>
                    <a:pt x="2655452" y="1524000"/>
                  </a:lnTo>
                  <a:lnTo>
                    <a:pt x="2949415" y="1320800"/>
                  </a:lnTo>
                  <a:lnTo>
                    <a:pt x="3201232" y="1155700"/>
                  </a:lnTo>
                  <a:lnTo>
                    <a:pt x="3401792" y="1016000"/>
                  </a:lnTo>
                  <a:lnTo>
                    <a:pt x="3401792" y="622300"/>
                  </a:lnTo>
                  <a:close/>
                </a:path>
                <a:path w="3402330" h="2286000">
                  <a:moveTo>
                    <a:pt x="3401792" y="1028700"/>
                  </a:moveTo>
                  <a:lnTo>
                    <a:pt x="2831022" y="1422400"/>
                  </a:lnTo>
                  <a:lnTo>
                    <a:pt x="2494915" y="1638300"/>
                  </a:lnTo>
                  <a:lnTo>
                    <a:pt x="2242691" y="1816100"/>
                  </a:lnTo>
                  <a:lnTo>
                    <a:pt x="1524137" y="2286000"/>
                  </a:lnTo>
                  <a:lnTo>
                    <a:pt x="2102573" y="2286000"/>
                  </a:lnTo>
                  <a:lnTo>
                    <a:pt x="2211600" y="2222500"/>
                  </a:lnTo>
                  <a:lnTo>
                    <a:pt x="2463975" y="2044700"/>
                  </a:lnTo>
                  <a:lnTo>
                    <a:pt x="2968224" y="1714500"/>
                  </a:lnTo>
                  <a:lnTo>
                    <a:pt x="3178118" y="1574800"/>
                  </a:lnTo>
                  <a:lnTo>
                    <a:pt x="3401792" y="1422400"/>
                  </a:lnTo>
                  <a:lnTo>
                    <a:pt x="3401792" y="1028700"/>
                  </a:lnTo>
                  <a:close/>
                </a:path>
                <a:path w="3402330" h="2286000">
                  <a:moveTo>
                    <a:pt x="3401792" y="1435100"/>
                  </a:moveTo>
                  <a:lnTo>
                    <a:pt x="3227556" y="1549400"/>
                  </a:lnTo>
                  <a:lnTo>
                    <a:pt x="2387660" y="2120900"/>
                  </a:lnTo>
                  <a:lnTo>
                    <a:pt x="2127752" y="2286000"/>
                  </a:lnTo>
                  <a:lnTo>
                    <a:pt x="2705867" y="2286000"/>
                  </a:lnTo>
                  <a:lnTo>
                    <a:pt x="2986822" y="2108200"/>
                  </a:lnTo>
                  <a:lnTo>
                    <a:pt x="3196931" y="1968500"/>
                  </a:lnTo>
                  <a:lnTo>
                    <a:pt x="3401792" y="1828800"/>
                  </a:lnTo>
                  <a:lnTo>
                    <a:pt x="3401792" y="1435100"/>
                  </a:lnTo>
                  <a:close/>
                </a:path>
                <a:path w="3402330" h="2286000">
                  <a:moveTo>
                    <a:pt x="3401792" y="1841500"/>
                  </a:moveTo>
                  <a:lnTo>
                    <a:pt x="3330606" y="1892300"/>
                  </a:lnTo>
                  <a:lnTo>
                    <a:pt x="2994616" y="2120900"/>
                  </a:lnTo>
                  <a:lnTo>
                    <a:pt x="2729885" y="2286000"/>
                  </a:lnTo>
                  <a:lnTo>
                    <a:pt x="3307120" y="2286000"/>
                  </a:lnTo>
                  <a:lnTo>
                    <a:pt x="3401792" y="2222500"/>
                  </a:lnTo>
                  <a:lnTo>
                    <a:pt x="3401792" y="1841500"/>
                  </a:lnTo>
                  <a:close/>
                </a:path>
                <a:path w="3402330" h="2286000">
                  <a:moveTo>
                    <a:pt x="3401792" y="2247900"/>
                  </a:moveTo>
                  <a:lnTo>
                    <a:pt x="3331126" y="2286000"/>
                  </a:lnTo>
                  <a:lnTo>
                    <a:pt x="3401792" y="2286000"/>
                  </a:lnTo>
                  <a:lnTo>
                    <a:pt x="3401792" y="2247900"/>
                  </a:lnTo>
                  <a:close/>
                </a:path>
                <a:path w="3402330" h="2286000">
                  <a:moveTo>
                    <a:pt x="1206594" y="1689100"/>
                  </a:moveTo>
                  <a:lnTo>
                    <a:pt x="1187091" y="1689100"/>
                  </a:lnTo>
                  <a:lnTo>
                    <a:pt x="1177028" y="1695856"/>
                  </a:lnTo>
                  <a:lnTo>
                    <a:pt x="1206594" y="1689100"/>
                  </a:lnTo>
                  <a:close/>
                </a:path>
                <a:path w="3402330" h="2286000">
                  <a:moveTo>
                    <a:pt x="2769172" y="647526"/>
                  </a:moveTo>
                  <a:lnTo>
                    <a:pt x="2768876" y="647700"/>
                  </a:lnTo>
                  <a:lnTo>
                    <a:pt x="2769174" y="647700"/>
                  </a:lnTo>
                  <a:lnTo>
                    <a:pt x="2769172" y="647526"/>
                  </a:lnTo>
                  <a:close/>
                </a:path>
                <a:path w="3402330" h="2286000">
                  <a:moveTo>
                    <a:pt x="3401792" y="228600"/>
                  </a:moveTo>
                  <a:lnTo>
                    <a:pt x="3330705" y="266700"/>
                  </a:lnTo>
                  <a:lnTo>
                    <a:pt x="3028610" y="469900"/>
                  </a:lnTo>
                  <a:lnTo>
                    <a:pt x="2855630" y="596900"/>
                  </a:lnTo>
                  <a:lnTo>
                    <a:pt x="2769661" y="647240"/>
                  </a:lnTo>
                  <a:lnTo>
                    <a:pt x="2769638" y="647700"/>
                  </a:lnTo>
                  <a:lnTo>
                    <a:pt x="3344769" y="647700"/>
                  </a:lnTo>
                  <a:lnTo>
                    <a:pt x="3401792" y="609600"/>
                  </a:lnTo>
                  <a:lnTo>
                    <a:pt x="3401792" y="228600"/>
                  </a:lnTo>
                  <a:close/>
                </a:path>
                <a:path w="3402330" h="2286000">
                  <a:moveTo>
                    <a:pt x="2770273" y="635000"/>
                  </a:moveTo>
                  <a:lnTo>
                    <a:pt x="2769008" y="635000"/>
                  </a:lnTo>
                  <a:lnTo>
                    <a:pt x="2769172" y="647526"/>
                  </a:lnTo>
                  <a:lnTo>
                    <a:pt x="2769661" y="647240"/>
                  </a:lnTo>
                  <a:lnTo>
                    <a:pt x="2770273" y="635000"/>
                  </a:lnTo>
                  <a:close/>
                </a:path>
                <a:path w="3402330" h="2286000">
                  <a:moveTo>
                    <a:pt x="2769007" y="634922"/>
                  </a:moveTo>
                  <a:lnTo>
                    <a:pt x="2768876" y="635000"/>
                  </a:lnTo>
                  <a:lnTo>
                    <a:pt x="2769008" y="635000"/>
                  </a:lnTo>
                  <a:close/>
                </a:path>
                <a:path w="3402330" h="2286000">
                  <a:moveTo>
                    <a:pt x="3103013" y="114300"/>
                  </a:moveTo>
                  <a:lnTo>
                    <a:pt x="3096746" y="139700"/>
                  </a:lnTo>
                  <a:lnTo>
                    <a:pt x="3086027" y="152400"/>
                  </a:lnTo>
                  <a:lnTo>
                    <a:pt x="3071545" y="165100"/>
                  </a:lnTo>
                  <a:lnTo>
                    <a:pt x="3053991" y="190500"/>
                  </a:lnTo>
                  <a:lnTo>
                    <a:pt x="3025148" y="190500"/>
                  </a:lnTo>
                  <a:lnTo>
                    <a:pt x="3013732" y="203200"/>
                  </a:lnTo>
                  <a:lnTo>
                    <a:pt x="2994140" y="215900"/>
                  </a:lnTo>
                  <a:lnTo>
                    <a:pt x="2976442" y="228600"/>
                  </a:lnTo>
                  <a:lnTo>
                    <a:pt x="2962243" y="254000"/>
                  </a:lnTo>
                  <a:lnTo>
                    <a:pt x="2953153" y="266700"/>
                  </a:lnTo>
                  <a:lnTo>
                    <a:pt x="2943882" y="266700"/>
                  </a:lnTo>
                  <a:lnTo>
                    <a:pt x="2938802" y="279400"/>
                  </a:lnTo>
                  <a:lnTo>
                    <a:pt x="2927372" y="279400"/>
                  </a:lnTo>
                  <a:lnTo>
                    <a:pt x="2924487" y="292100"/>
                  </a:lnTo>
                  <a:lnTo>
                    <a:pt x="2921530" y="304800"/>
                  </a:lnTo>
                  <a:lnTo>
                    <a:pt x="2919821" y="304800"/>
                  </a:lnTo>
                  <a:lnTo>
                    <a:pt x="2917577" y="317500"/>
                  </a:lnTo>
                  <a:lnTo>
                    <a:pt x="2914261" y="317500"/>
                  </a:lnTo>
                  <a:lnTo>
                    <a:pt x="2909338" y="330200"/>
                  </a:lnTo>
                  <a:lnTo>
                    <a:pt x="2892066" y="330200"/>
                  </a:lnTo>
                  <a:lnTo>
                    <a:pt x="2899714" y="342900"/>
                  </a:lnTo>
                  <a:lnTo>
                    <a:pt x="2894765" y="368300"/>
                  </a:lnTo>
                  <a:lnTo>
                    <a:pt x="2880529" y="393700"/>
                  </a:lnTo>
                  <a:lnTo>
                    <a:pt x="2860316" y="419100"/>
                  </a:lnTo>
                  <a:lnTo>
                    <a:pt x="2836853" y="444500"/>
                  </a:lnTo>
                  <a:lnTo>
                    <a:pt x="2812342" y="469900"/>
                  </a:lnTo>
                  <a:lnTo>
                    <a:pt x="2789307" y="495300"/>
                  </a:lnTo>
                  <a:lnTo>
                    <a:pt x="2770273" y="533400"/>
                  </a:lnTo>
                  <a:lnTo>
                    <a:pt x="2767141" y="546100"/>
                  </a:lnTo>
                  <a:lnTo>
                    <a:pt x="2767359" y="571500"/>
                  </a:lnTo>
                  <a:lnTo>
                    <a:pt x="2768843" y="622300"/>
                  </a:lnTo>
                  <a:lnTo>
                    <a:pt x="2769007" y="634922"/>
                  </a:lnTo>
                  <a:lnTo>
                    <a:pt x="2811723" y="609600"/>
                  </a:lnTo>
                  <a:lnTo>
                    <a:pt x="2897394" y="546100"/>
                  </a:lnTo>
                  <a:lnTo>
                    <a:pt x="3282858" y="292100"/>
                  </a:lnTo>
                  <a:lnTo>
                    <a:pt x="3401792" y="203200"/>
                  </a:lnTo>
                  <a:lnTo>
                    <a:pt x="3401792" y="127000"/>
                  </a:lnTo>
                  <a:lnTo>
                    <a:pt x="3110022" y="127000"/>
                  </a:lnTo>
                  <a:lnTo>
                    <a:pt x="3103013" y="114300"/>
                  </a:lnTo>
                  <a:close/>
                </a:path>
                <a:path w="3402330" h="2286000">
                  <a:moveTo>
                    <a:pt x="3401792" y="0"/>
                  </a:moveTo>
                  <a:lnTo>
                    <a:pt x="3383284" y="0"/>
                  </a:lnTo>
                  <a:lnTo>
                    <a:pt x="3371491" y="12700"/>
                  </a:lnTo>
                  <a:lnTo>
                    <a:pt x="3360398" y="25400"/>
                  </a:lnTo>
                  <a:lnTo>
                    <a:pt x="3350187" y="25400"/>
                  </a:lnTo>
                  <a:lnTo>
                    <a:pt x="3341451" y="38100"/>
                  </a:lnTo>
                  <a:lnTo>
                    <a:pt x="3334788" y="50800"/>
                  </a:lnTo>
                  <a:lnTo>
                    <a:pt x="3319060" y="50800"/>
                  </a:lnTo>
                  <a:lnTo>
                    <a:pt x="3301133" y="63500"/>
                  </a:lnTo>
                  <a:lnTo>
                    <a:pt x="3177816" y="63500"/>
                  </a:lnTo>
                  <a:lnTo>
                    <a:pt x="3171762" y="76200"/>
                  </a:lnTo>
                  <a:lnTo>
                    <a:pt x="3162719" y="88900"/>
                  </a:lnTo>
                  <a:lnTo>
                    <a:pt x="3151509" y="101600"/>
                  </a:lnTo>
                  <a:lnTo>
                    <a:pt x="3138954" y="114300"/>
                  </a:lnTo>
                  <a:lnTo>
                    <a:pt x="3118793" y="114300"/>
                  </a:lnTo>
                  <a:lnTo>
                    <a:pt x="3110022" y="127000"/>
                  </a:lnTo>
                  <a:lnTo>
                    <a:pt x="3401792" y="127000"/>
                  </a:lnTo>
                  <a:lnTo>
                    <a:pt x="3401792" y="0"/>
                  </a:lnTo>
                  <a:close/>
                </a:path>
              </a:pathLst>
            </a:custGeom>
            <a:solidFill>
              <a:srgbClr val="F2E7DB"/>
            </a:solidFill>
          </p:spPr>
          <p:txBody>
            <a:bodyPr wrap="square" lIns="0" tIns="0" rIns="0" bIns="0" rtlCol="0"/>
            <a:lstStyle/>
            <a:p>
              <a:endParaRPr/>
            </a:p>
          </p:txBody>
        </p:sp>
        <p:sp>
          <p:nvSpPr>
            <p:cNvPr id="13" name="object 13"/>
            <p:cNvSpPr/>
            <p:nvPr/>
          </p:nvSpPr>
          <p:spPr>
            <a:xfrm>
              <a:off x="15173311" y="9675354"/>
              <a:ext cx="939800" cy="612140"/>
            </a:xfrm>
            <a:custGeom>
              <a:avLst/>
              <a:gdLst/>
              <a:ahLst/>
              <a:cxnLst/>
              <a:rect l="l" t="t" r="r" b="b"/>
              <a:pathLst>
                <a:path w="939800" h="612140">
                  <a:moveTo>
                    <a:pt x="938035" y="0"/>
                  </a:moveTo>
                  <a:lnTo>
                    <a:pt x="930923" y="4320"/>
                  </a:lnTo>
                  <a:lnTo>
                    <a:pt x="930161" y="2162"/>
                  </a:lnTo>
                  <a:lnTo>
                    <a:pt x="925843" y="5040"/>
                  </a:lnTo>
                  <a:lnTo>
                    <a:pt x="924446" y="2882"/>
                  </a:lnTo>
                  <a:lnTo>
                    <a:pt x="916445" y="7922"/>
                  </a:lnTo>
                  <a:lnTo>
                    <a:pt x="914286" y="5040"/>
                  </a:lnTo>
                  <a:lnTo>
                    <a:pt x="909968" y="8642"/>
                  </a:lnTo>
                  <a:lnTo>
                    <a:pt x="908571" y="7203"/>
                  </a:lnTo>
                  <a:lnTo>
                    <a:pt x="901332" y="12238"/>
                  </a:lnTo>
                  <a:lnTo>
                    <a:pt x="899935" y="8642"/>
                  </a:lnTo>
                  <a:lnTo>
                    <a:pt x="0" y="611643"/>
                  </a:lnTo>
                  <a:lnTo>
                    <a:pt x="29835" y="611643"/>
                  </a:lnTo>
                  <a:lnTo>
                    <a:pt x="939559" y="2162"/>
                  </a:lnTo>
                  <a:lnTo>
                    <a:pt x="938035" y="0"/>
                  </a:lnTo>
                  <a:close/>
                </a:path>
              </a:pathLst>
            </a:custGeom>
            <a:solidFill>
              <a:srgbClr val="E0CEBD"/>
            </a:solidFill>
          </p:spPr>
          <p:txBody>
            <a:bodyPr wrap="square" lIns="0" tIns="0" rIns="0" bIns="0" rtlCol="0"/>
            <a:lstStyle/>
            <a:p>
              <a:endParaRPr/>
            </a:p>
          </p:txBody>
        </p:sp>
        <p:sp>
          <p:nvSpPr>
            <p:cNvPr id="14" name="object 14"/>
            <p:cNvSpPr/>
            <p:nvPr/>
          </p:nvSpPr>
          <p:spPr>
            <a:xfrm>
              <a:off x="17652111" y="8198133"/>
              <a:ext cx="636270" cy="447675"/>
            </a:xfrm>
            <a:custGeom>
              <a:avLst/>
              <a:gdLst/>
              <a:ahLst/>
              <a:cxnLst/>
              <a:rect l="l" t="t" r="r" b="b"/>
              <a:pathLst>
                <a:path w="636269" h="447675">
                  <a:moveTo>
                    <a:pt x="635836" y="0"/>
                  </a:moveTo>
                  <a:lnTo>
                    <a:pt x="545084" y="60981"/>
                  </a:lnTo>
                  <a:lnTo>
                    <a:pt x="547243" y="63140"/>
                  </a:lnTo>
                  <a:lnTo>
                    <a:pt x="762" y="428900"/>
                  </a:lnTo>
                  <a:lnTo>
                    <a:pt x="2921" y="431783"/>
                  </a:lnTo>
                  <a:lnTo>
                    <a:pt x="1524" y="432507"/>
                  </a:lnTo>
                  <a:lnTo>
                    <a:pt x="4318" y="436825"/>
                  </a:lnTo>
                  <a:lnTo>
                    <a:pt x="1524" y="438984"/>
                  </a:lnTo>
                  <a:lnTo>
                    <a:pt x="2921" y="441143"/>
                  </a:lnTo>
                  <a:lnTo>
                    <a:pt x="0" y="443302"/>
                  </a:lnTo>
                  <a:lnTo>
                    <a:pt x="2921" y="447620"/>
                  </a:lnTo>
                  <a:lnTo>
                    <a:pt x="563753" y="71789"/>
                  </a:lnTo>
                  <a:lnTo>
                    <a:pt x="562356" y="68906"/>
                  </a:lnTo>
                  <a:lnTo>
                    <a:pt x="635836" y="19659"/>
                  </a:lnTo>
                  <a:lnTo>
                    <a:pt x="635836" y="0"/>
                  </a:lnTo>
                  <a:close/>
                </a:path>
              </a:pathLst>
            </a:custGeom>
            <a:solidFill>
              <a:srgbClr val="C3C5C3"/>
            </a:solidFill>
          </p:spPr>
          <p:txBody>
            <a:bodyPr wrap="square" lIns="0" tIns="0" rIns="0" bIns="0" rtlCol="0"/>
            <a:lstStyle/>
            <a:p>
              <a:endParaRPr/>
            </a:p>
          </p:txBody>
        </p:sp>
        <p:sp>
          <p:nvSpPr>
            <p:cNvPr id="15" name="object 15"/>
            <p:cNvSpPr/>
            <p:nvPr/>
          </p:nvSpPr>
          <p:spPr>
            <a:xfrm>
              <a:off x="15777604" y="8605304"/>
              <a:ext cx="2510790" cy="1682114"/>
            </a:xfrm>
            <a:custGeom>
              <a:avLst/>
              <a:gdLst/>
              <a:ahLst/>
              <a:cxnLst/>
              <a:rect l="l" t="t" r="r" b="b"/>
              <a:pathLst>
                <a:path w="2510790" h="1682115">
                  <a:moveTo>
                    <a:pt x="2510332" y="1614728"/>
                  </a:moveTo>
                  <a:lnTo>
                    <a:pt x="2410371" y="1681695"/>
                  </a:lnTo>
                  <a:lnTo>
                    <a:pt x="2440736" y="1681695"/>
                  </a:lnTo>
                  <a:lnTo>
                    <a:pt x="2510332" y="1635086"/>
                  </a:lnTo>
                  <a:lnTo>
                    <a:pt x="2510332" y="1614728"/>
                  </a:lnTo>
                  <a:close/>
                </a:path>
                <a:path w="2510790" h="1682115">
                  <a:moveTo>
                    <a:pt x="2510332" y="1211199"/>
                  </a:moveTo>
                  <a:lnTo>
                    <a:pt x="1808010" y="1681695"/>
                  </a:lnTo>
                  <a:lnTo>
                    <a:pt x="1839074" y="1681695"/>
                  </a:lnTo>
                  <a:lnTo>
                    <a:pt x="2510332" y="1231811"/>
                  </a:lnTo>
                  <a:lnTo>
                    <a:pt x="2510332" y="1211199"/>
                  </a:lnTo>
                  <a:close/>
                </a:path>
                <a:path w="2510790" h="1682115">
                  <a:moveTo>
                    <a:pt x="2510332" y="807593"/>
                  </a:moveTo>
                  <a:lnTo>
                    <a:pt x="1205572" y="1681695"/>
                  </a:lnTo>
                  <a:lnTo>
                    <a:pt x="1236814" y="1681695"/>
                  </a:lnTo>
                  <a:lnTo>
                    <a:pt x="2510332" y="828205"/>
                  </a:lnTo>
                  <a:lnTo>
                    <a:pt x="2510332" y="807593"/>
                  </a:lnTo>
                  <a:close/>
                </a:path>
                <a:path w="2510790" h="1682115">
                  <a:moveTo>
                    <a:pt x="2510332" y="403542"/>
                  </a:moveTo>
                  <a:lnTo>
                    <a:pt x="602449" y="1681695"/>
                  </a:lnTo>
                  <a:lnTo>
                    <a:pt x="632739" y="1681695"/>
                  </a:lnTo>
                  <a:lnTo>
                    <a:pt x="2510332" y="424002"/>
                  </a:lnTo>
                  <a:lnTo>
                    <a:pt x="2510332" y="403542"/>
                  </a:lnTo>
                  <a:close/>
                </a:path>
                <a:path w="2510790" h="1682115">
                  <a:moveTo>
                    <a:pt x="2510332" y="0"/>
                  </a:moveTo>
                  <a:lnTo>
                    <a:pt x="0" y="1681695"/>
                  </a:lnTo>
                  <a:lnTo>
                    <a:pt x="31635" y="1681695"/>
                  </a:lnTo>
                  <a:lnTo>
                    <a:pt x="2510332" y="20447"/>
                  </a:lnTo>
                  <a:lnTo>
                    <a:pt x="2510332" y="0"/>
                  </a:lnTo>
                  <a:close/>
                </a:path>
              </a:pathLst>
            </a:custGeom>
            <a:solidFill>
              <a:srgbClr val="E0CEBD"/>
            </a:solidFill>
          </p:spPr>
          <p:txBody>
            <a:bodyPr wrap="square" lIns="0" tIns="0" rIns="0" bIns="0" rtlCol="0"/>
            <a:lstStyle/>
            <a:p>
              <a:endParaRPr/>
            </a:p>
          </p:txBody>
        </p:sp>
      </p:grpSp>
      <p:grpSp>
        <p:nvGrpSpPr>
          <p:cNvPr id="16" name="object 16"/>
          <p:cNvGrpSpPr/>
          <p:nvPr/>
        </p:nvGrpSpPr>
        <p:grpSpPr>
          <a:xfrm>
            <a:off x="14881860" y="0"/>
            <a:ext cx="3406775" cy="1996439"/>
            <a:chOff x="14881860" y="0"/>
            <a:chExt cx="3406775" cy="1996439"/>
          </a:xfrm>
        </p:grpSpPr>
        <p:sp>
          <p:nvSpPr>
            <p:cNvPr id="17" name="object 17"/>
            <p:cNvSpPr/>
            <p:nvPr/>
          </p:nvSpPr>
          <p:spPr>
            <a:xfrm>
              <a:off x="14881860" y="0"/>
              <a:ext cx="3406140" cy="1995805"/>
            </a:xfrm>
            <a:custGeom>
              <a:avLst/>
              <a:gdLst/>
              <a:ahLst/>
              <a:cxnLst/>
              <a:rect l="l" t="t" r="r" b="b"/>
              <a:pathLst>
                <a:path w="3406140" h="1995805">
                  <a:moveTo>
                    <a:pt x="3406138" y="803723"/>
                  </a:moveTo>
                  <a:lnTo>
                    <a:pt x="2005441" y="803723"/>
                  </a:lnTo>
                  <a:lnTo>
                    <a:pt x="2032260" y="807041"/>
                  </a:lnTo>
                  <a:lnTo>
                    <a:pt x="2059686" y="815694"/>
                  </a:lnTo>
                  <a:lnTo>
                    <a:pt x="2071622" y="822196"/>
                  </a:lnTo>
                  <a:lnTo>
                    <a:pt x="2084498" y="828296"/>
                  </a:lnTo>
                  <a:lnTo>
                    <a:pt x="2097923" y="833314"/>
                  </a:lnTo>
                  <a:lnTo>
                    <a:pt x="2111502" y="836573"/>
                  </a:lnTo>
                  <a:lnTo>
                    <a:pt x="2135735" y="843920"/>
                  </a:lnTo>
                  <a:lnTo>
                    <a:pt x="2158016" y="858085"/>
                  </a:lnTo>
                  <a:lnTo>
                    <a:pt x="2180439" y="872115"/>
                  </a:lnTo>
                  <a:lnTo>
                    <a:pt x="2205101" y="879055"/>
                  </a:lnTo>
                  <a:lnTo>
                    <a:pt x="2208784" y="879055"/>
                  </a:lnTo>
                  <a:lnTo>
                    <a:pt x="2213737" y="881214"/>
                  </a:lnTo>
                  <a:lnTo>
                    <a:pt x="2220214" y="886255"/>
                  </a:lnTo>
                  <a:lnTo>
                    <a:pt x="2252293" y="918285"/>
                  </a:lnTo>
                  <a:lnTo>
                    <a:pt x="2289207" y="962667"/>
                  </a:lnTo>
                  <a:lnTo>
                    <a:pt x="2323119" y="1005022"/>
                  </a:lnTo>
                  <a:lnTo>
                    <a:pt x="2346198" y="1030972"/>
                  </a:lnTo>
                  <a:lnTo>
                    <a:pt x="2355175" y="1038499"/>
                  </a:lnTo>
                  <a:lnTo>
                    <a:pt x="2363724" y="1045821"/>
                  </a:lnTo>
                  <a:lnTo>
                    <a:pt x="2371987" y="1052739"/>
                  </a:lnTo>
                  <a:lnTo>
                    <a:pt x="2426288" y="1091351"/>
                  </a:lnTo>
                  <a:lnTo>
                    <a:pt x="2470208" y="1115290"/>
                  </a:lnTo>
                  <a:lnTo>
                    <a:pt x="2512347" y="1132871"/>
                  </a:lnTo>
                  <a:lnTo>
                    <a:pt x="2553188" y="1146096"/>
                  </a:lnTo>
                  <a:lnTo>
                    <a:pt x="2642806" y="1170849"/>
                  </a:lnTo>
                  <a:lnTo>
                    <a:pt x="2692781" y="1188106"/>
                  </a:lnTo>
                  <a:lnTo>
                    <a:pt x="2744089" y="1212654"/>
                  </a:lnTo>
                  <a:lnTo>
                    <a:pt x="2797683" y="1248409"/>
                  </a:lnTo>
                  <a:lnTo>
                    <a:pt x="2837777" y="1283138"/>
                  </a:lnTo>
                  <a:lnTo>
                    <a:pt x="2851658" y="1296656"/>
                  </a:lnTo>
                  <a:lnTo>
                    <a:pt x="2893822" y="1312579"/>
                  </a:lnTo>
                  <a:lnTo>
                    <a:pt x="2935986" y="1329054"/>
                  </a:lnTo>
                  <a:lnTo>
                    <a:pt x="2941729" y="1424035"/>
                  </a:lnTo>
                  <a:lnTo>
                    <a:pt x="2944654" y="1471427"/>
                  </a:lnTo>
                  <a:lnTo>
                    <a:pt x="2947642" y="1518700"/>
                  </a:lnTo>
                  <a:lnTo>
                    <a:pt x="2950714" y="1565816"/>
                  </a:lnTo>
                  <a:lnTo>
                    <a:pt x="2953893" y="1612734"/>
                  </a:lnTo>
                  <a:lnTo>
                    <a:pt x="2964053" y="1662403"/>
                  </a:lnTo>
                  <a:lnTo>
                    <a:pt x="2968645" y="1683399"/>
                  </a:lnTo>
                  <a:lnTo>
                    <a:pt x="2957639" y="1691028"/>
                  </a:lnTo>
                  <a:lnTo>
                    <a:pt x="2947301" y="1699463"/>
                  </a:lnTo>
                  <a:lnTo>
                    <a:pt x="2953893" y="1722881"/>
                  </a:lnTo>
                  <a:lnTo>
                    <a:pt x="2956814" y="1725764"/>
                  </a:lnTo>
                  <a:lnTo>
                    <a:pt x="2959735" y="1729370"/>
                  </a:lnTo>
                  <a:lnTo>
                    <a:pt x="3000168" y="1753037"/>
                  </a:lnTo>
                  <a:lnTo>
                    <a:pt x="3046857" y="1771128"/>
                  </a:lnTo>
                  <a:lnTo>
                    <a:pt x="3069159" y="1778813"/>
                  </a:lnTo>
                  <a:lnTo>
                    <a:pt x="3089830" y="1786698"/>
                  </a:lnTo>
                  <a:lnTo>
                    <a:pt x="3107525" y="1794717"/>
                  </a:lnTo>
                  <a:lnTo>
                    <a:pt x="3120898" y="1802802"/>
                  </a:lnTo>
                  <a:lnTo>
                    <a:pt x="3123057" y="1804961"/>
                  </a:lnTo>
                  <a:lnTo>
                    <a:pt x="3125343" y="1807120"/>
                  </a:lnTo>
                  <a:lnTo>
                    <a:pt x="3127502" y="1810003"/>
                  </a:lnTo>
                  <a:lnTo>
                    <a:pt x="3230372" y="1838806"/>
                  </a:lnTo>
                  <a:lnTo>
                    <a:pt x="3245015" y="1867175"/>
                  </a:lnTo>
                  <a:lnTo>
                    <a:pt x="3260360" y="1895142"/>
                  </a:lnTo>
                  <a:lnTo>
                    <a:pt x="3275824" y="1922840"/>
                  </a:lnTo>
                  <a:lnTo>
                    <a:pt x="3290824" y="1950401"/>
                  </a:lnTo>
                  <a:lnTo>
                    <a:pt x="3327634" y="1986045"/>
                  </a:lnTo>
                  <a:lnTo>
                    <a:pt x="3374390" y="1995766"/>
                  </a:lnTo>
                  <a:lnTo>
                    <a:pt x="3406138" y="1990535"/>
                  </a:lnTo>
                  <a:lnTo>
                    <a:pt x="3406138" y="803723"/>
                  </a:lnTo>
                  <a:close/>
                </a:path>
                <a:path w="3406140" h="1995805">
                  <a:moveTo>
                    <a:pt x="3406138" y="530748"/>
                  </a:moveTo>
                  <a:lnTo>
                    <a:pt x="1181691" y="530748"/>
                  </a:lnTo>
                  <a:lnTo>
                    <a:pt x="1214342" y="531520"/>
                  </a:lnTo>
                  <a:lnTo>
                    <a:pt x="1237330" y="533094"/>
                  </a:lnTo>
                  <a:lnTo>
                    <a:pt x="1249680" y="534897"/>
                  </a:lnTo>
                  <a:lnTo>
                    <a:pt x="1275477" y="543224"/>
                  </a:lnTo>
                  <a:lnTo>
                    <a:pt x="1301083" y="551818"/>
                  </a:lnTo>
                  <a:lnTo>
                    <a:pt x="1326546" y="558791"/>
                  </a:lnTo>
                  <a:lnTo>
                    <a:pt x="1351915" y="562253"/>
                  </a:lnTo>
                  <a:lnTo>
                    <a:pt x="1393900" y="565392"/>
                  </a:lnTo>
                  <a:lnTo>
                    <a:pt x="1534259" y="574103"/>
                  </a:lnTo>
                  <a:lnTo>
                    <a:pt x="1575816" y="575220"/>
                  </a:lnTo>
                  <a:lnTo>
                    <a:pt x="1620346" y="578993"/>
                  </a:lnTo>
                  <a:lnTo>
                    <a:pt x="1663427" y="592981"/>
                  </a:lnTo>
                  <a:lnTo>
                    <a:pt x="1705478" y="614703"/>
                  </a:lnTo>
                  <a:lnTo>
                    <a:pt x="1746915" y="641676"/>
                  </a:lnTo>
                  <a:lnTo>
                    <a:pt x="1829622" y="701454"/>
                  </a:lnTo>
                  <a:lnTo>
                    <a:pt x="1871726" y="729296"/>
                  </a:lnTo>
                  <a:lnTo>
                    <a:pt x="1935573" y="792170"/>
                  </a:lnTo>
                  <a:lnTo>
                    <a:pt x="1956054" y="812811"/>
                  </a:lnTo>
                  <a:lnTo>
                    <a:pt x="1979836" y="805670"/>
                  </a:lnTo>
                  <a:lnTo>
                    <a:pt x="2005441" y="803723"/>
                  </a:lnTo>
                  <a:lnTo>
                    <a:pt x="3406138" y="803723"/>
                  </a:lnTo>
                  <a:lnTo>
                    <a:pt x="3406138" y="530748"/>
                  </a:lnTo>
                  <a:close/>
                </a:path>
                <a:path w="3406140" h="1995805">
                  <a:moveTo>
                    <a:pt x="3406138" y="0"/>
                  </a:moveTo>
                  <a:lnTo>
                    <a:pt x="0" y="0"/>
                  </a:lnTo>
                  <a:lnTo>
                    <a:pt x="764413" y="596099"/>
                  </a:lnTo>
                  <a:lnTo>
                    <a:pt x="837421" y="575161"/>
                  </a:lnTo>
                  <a:lnTo>
                    <a:pt x="907588" y="559048"/>
                  </a:lnTo>
                  <a:lnTo>
                    <a:pt x="973939" y="547185"/>
                  </a:lnTo>
                  <a:lnTo>
                    <a:pt x="1035500" y="538998"/>
                  </a:lnTo>
                  <a:lnTo>
                    <a:pt x="1091295" y="533913"/>
                  </a:lnTo>
                  <a:lnTo>
                    <a:pt x="1140350" y="531354"/>
                  </a:lnTo>
                  <a:lnTo>
                    <a:pt x="1181691" y="530748"/>
                  </a:lnTo>
                  <a:lnTo>
                    <a:pt x="3406138" y="530748"/>
                  </a:lnTo>
                  <a:lnTo>
                    <a:pt x="3406138" y="0"/>
                  </a:lnTo>
                  <a:close/>
                </a:path>
              </a:pathLst>
            </a:custGeom>
            <a:solidFill>
              <a:srgbClr val="FCFDFC"/>
            </a:solidFill>
          </p:spPr>
          <p:txBody>
            <a:bodyPr wrap="square" lIns="0" tIns="0" rIns="0" bIns="0" rtlCol="0"/>
            <a:lstStyle/>
            <a:p>
              <a:endParaRPr/>
            </a:p>
          </p:txBody>
        </p:sp>
        <p:sp>
          <p:nvSpPr>
            <p:cNvPr id="18" name="object 18"/>
            <p:cNvSpPr/>
            <p:nvPr/>
          </p:nvSpPr>
          <p:spPr>
            <a:xfrm>
              <a:off x="14881860" y="0"/>
              <a:ext cx="3406140" cy="1946275"/>
            </a:xfrm>
            <a:custGeom>
              <a:avLst/>
              <a:gdLst/>
              <a:ahLst/>
              <a:cxnLst/>
              <a:rect l="l" t="t" r="r" b="b"/>
              <a:pathLst>
                <a:path w="3406140" h="1946275">
                  <a:moveTo>
                    <a:pt x="3398743" y="1945192"/>
                  </a:moveTo>
                  <a:lnTo>
                    <a:pt x="3403310" y="1945939"/>
                  </a:lnTo>
                  <a:lnTo>
                    <a:pt x="3406138" y="1946050"/>
                  </a:lnTo>
                  <a:lnTo>
                    <a:pt x="3398743" y="1945192"/>
                  </a:lnTo>
                  <a:close/>
                </a:path>
                <a:path w="3406140" h="1946275">
                  <a:moveTo>
                    <a:pt x="3386382" y="1943170"/>
                  </a:moveTo>
                  <a:lnTo>
                    <a:pt x="3391203" y="1944166"/>
                  </a:lnTo>
                  <a:lnTo>
                    <a:pt x="3398743" y="1945192"/>
                  </a:lnTo>
                  <a:lnTo>
                    <a:pt x="3386382" y="1943170"/>
                  </a:lnTo>
                  <a:close/>
                </a:path>
                <a:path w="3406140" h="1946275">
                  <a:moveTo>
                    <a:pt x="3332782" y="1903016"/>
                  </a:moveTo>
                  <a:lnTo>
                    <a:pt x="3351403" y="1937447"/>
                  </a:lnTo>
                  <a:lnTo>
                    <a:pt x="3386382" y="1943170"/>
                  </a:lnTo>
                  <a:lnTo>
                    <a:pt x="3383026" y="1942476"/>
                  </a:lnTo>
                  <a:lnTo>
                    <a:pt x="3332782" y="1903016"/>
                  </a:lnTo>
                  <a:close/>
                </a:path>
                <a:path w="3406140" h="1946275">
                  <a:moveTo>
                    <a:pt x="3406138" y="1870480"/>
                  </a:moveTo>
                  <a:lnTo>
                    <a:pt x="3315335" y="1870480"/>
                  </a:lnTo>
                  <a:lnTo>
                    <a:pt x="3406138" y="1941724"/>
                  </a:lnTo>
                  <a:lnTo>
                    <a:pt x="3406138" y="1870480"/>
                  </a:lnTo>
                  <a:close/>
                </a:path>
                <a:path w="3406140" h="1946275">
                  <a:moveTo>
                    <a:pt x="3330830" y="1899406"/>
                  </a:moveTo>
                  <a:lnTo>
                    <a:pt x="3332607" y="1902878"/>
                  </a:lnTo>
                  <a:lnTo>
                    <a:pt x="3332782" y="1903016"/>
                  </a:lnTo>
                  <a:lnTo>
                    <a:pt x="3330830" y="1899406"/>
                  </a:lnTo>
                  <a:close/>
                </a:path>
                <a:path w="3406140" h="1946275">
                  <a:moveTo>
                    <a:pt x="3406138" y="1783358"/>
                  </a:moveTo>
                  <a:lnTo>
                    <a:pt x="3269234" y="1783358"/>
                  </a:lnTo>
                  <a:lnTo>
                    <a:pt x="3288788" y="1821608"/>
                  </a:lnTo>
                  <a:lnTo>
                    <a:pt x="3309271" y="1859860"/>
                  </a:lnTo>
                  <a:lnTo>
                    <a:pt x="3330830" y="1899406"/>
                  </a:lnTo>
                  <a:lnTo>
                    <a:pt x="3328515" y="1894881"/>
                  </a:lnTo>
                  <a:lnTo>
                    <a:pt x="3324542" y="1886950"/>
                  </a:lnTo>
                  <a:lnTo>
                    <a:pt x="3320284" y="1878884"/>
                  </a:lnTo>
                  <a:lnTo>
                    <a:pt x="3315335" y="1870480"/>
                  </a:lnTo>
                  <a:lnTo>
                    <a:pt x="3406138" y="1870480"/>
                  </a:lnTo>
                  <a:lnTo>
                    <a:pt x="3406138" y="1783358"/>
                  </a:lnTo>
                  <a:close/>
                </a:path>
                <a:path w="3406140" h="1946275">
                  <a:moveTo>
                    <a:pt x="3167167" y="1774362"/>
                  </a:moveTo>
                  <a:lnTo>
                    <a:pt x="3118818" y="1774362"/>
                  </a:lnTo>
                  <a:lnTo>
                    <a:pt x="3127139" y="1775848"/>
                  </a:lnTo>
                  <a:lnTo>
                    <a:pt x="3134614" y="1779764"/>
                  </a:lnTo>
                  <a:lnTo>
                    <a:pt x="3136138" y="1780488"/>
                  </a:lnTo>
                  <a:lnTo>
                    <a:pt x="3137535" y="1784806"/>
                  </a:lnTo>
                  <a:lnTo>
                    <a:pt x="3138932" y="1786241"/>
                  </a:lnTo>
                  <a:lnTo>
                    <a:pt x="3181206" y="1785306"/>
                  </a:lnTo>
                  <a:lnTo>
                    <a:pt x="3167167" y="1774362"/>
                  </a:lnTo>
                  <a:close/>
                </a:path>
                <a:path w="3406140" h="1946275">
                  <a:moveTo>
                    <a:pt x="3186870" y="1785180"/>
                  </a:moveTo>
                  <a:lnTo>
                    <a:pt x="3181206" y="1785306"/>
                  </a:lnTo>
                  <a:lnTo>
                    <a:pt x="3181477" y="1785517"/>
                  </a:lnTo>
                  <a:lnTo>
                    <a:pt x="3186870" y="1785180"/>
                  </a:lnTo>
                  <a:close/>
                </a:path>
                <a:path w="3406140" h="1946275">
                  <a:moveTo>
                    <a:pt x="3406138" y="1562327"/>
                  </a:moveTo>
                  <a:lnTo>
                    <a:pt x="2920111" y="1562327"/>
                  </a:lnTo>
                  <a:lnTo>
                    <a:pt x="3204464" y="1784082"/>
                  </a:lnTo>
                  <a:lnTo>
                    <a:pt x="3186870" y="1785180"/>
                  </a:lnTo>
                  <a:lnTo>
                    <a:pt x="3269234" y="1783358"/>
                  </a:lnTo>
                  <a:lnTo>
                    <a:pt x="3406138" y="1783358"/>
                  </a:lnTo>
                  <a:lnTo>
                    <a:pt x="3406138" y="1562327"/>
                  </a:lnTo>
                  <a:close/>
                </a:path>
                <a:path w="3406140" h="1946275">
                  <a:moveTo>
                    <a:pt x="2920590" y="1582145"/>
                  </a:moveTo>
                  <a:lnTo>
                    <a:pt x="2921782" y="1602083"/>
                  </a:lnTo>
                  <a:lnTo>
                    <a:pt x="2924429" y="1649449"/>
                  </a:lnTo>
                  <a:lnTo>
                    <a:pt x="2925699" y="1661540"/>
                  </a:lnTo>
                  <a:lnTo>
                    <a:pt x="2939873" y="1705062"/>
                  </a:lnTo>
                  <a:lnTo>
                    <a:pt x="2983527" y="1741619"/>
                  </a:lnTo>
                  <a:lnTo>
                    <a:pt x="3038780" y="1758290"/>
                  </a:lnTo>
                  <a:lnTo>
                    <a:pt x="3066288" y="1761768"/>
                  </a:lnTo>
                  <a:lnTo>
                    <a:pt x="3066923" y="1766810"/>
                  </a:lnTo>
                  <a:lnTo>
                    <a:pt x="3069082" y="1770404"/>
                  </a:lnTo>
                  <a:lnTo>
                    <a:pt x="3072003" y="1772563"/>
                  </a:lnTo>
                  <a:lnTo>
                    <a:pt x="3077025" y="1774835"/>
                  </a:lnTo>
                  <a:lnTo>
                    <a:pt x="3083988" y="1775624"/>
                  </a:lnTo>
                  <a:lnTo>
                    <a:pt x="3092166" y="1775603"/>
                  </a:lnTo>
                  <a:lnTo>
                    <a:pt x="3100832" y="1775446"/>
                  </a:lnTo>
                  <a:lnTo>
                    <a:pt x="3109950" y="1774497"/>
                  </a:lnTo>
                  <a:lnTo>
                    <a:pt x="3118818" y="1774362"/>
                  </a:lnTo>
                  <a:lnTo>
                    <a:pt x="3167167" y="1774362"/>
                  </a:lnTo>
                  <a:lnTo>
                    <a:pt x="2920590" y="1582145"/>
                  </a:lnTo>
                  <a:close/>
                </a:path>
                <a:path w="3406140" h="1946275">
                  <a:moveTo>
                    <a:pt x="2920395" y="1578877"/>
                  </a:moveTo>
                  <a:lnTo>
                    <a:pt x="2920111" y="1581771"/>
                  </a:lnTo>
                  <a:lnTo>
                    <a:pt x="2920590" y="1582145"/>
                  </a:lnTo>
                  <a:lnTo>
                    <a:pt x="2920395" y="1578877"/>
                  </a:lnTo>
                  <a:close/>
                </a:path>
                <a:path w="3406140" h="1946275">
                  <a:moveTo>
                    <a:pt x="2919928" y="1571070"/>
                  </a:moveTo>
                  <a:lnTo>
                    <a:pt x="2920395" y="1578877"/>
                  </a:lnTo>
                  <a:lnTo>
                    <a:pt x="2920746" y="1575294"/>
                  </a:lnTo>
                  <a:lnTo>
                    <a:pt x="2919928" y="1571070"/>
                  </a:lnTo>
                  <a:close/>
                </a:path>
                <a:path w="3406140" h="1946275">
                  <a:moveTo>
                    <a:pt x="2919624" y="1565999"/>
                  </a:moveTo>
                  <a:lnTo>
                    <a:pt x="2919349" y="1568080"/>
                  </a:lnTo>
                  <a:lnTo>
                    <a:pt x="2919928" y="1571070"/>
                  </a:lnTo>
                  <a:lnTo>
                    <a:pt x="2919624" y="1565999"/>
                  </a:lnTo>
                  <a:close/>
                </a:path>
                <a:path w="3406140" h="1946275">
                  <a:moveTo>
                    <a:pt x="2408555" y="741539"/>
                  </a:moveTo>
                  <a:lnTo>
                    <a:pt x="2218817" y="741539"/>
                  </a:lnTo>
                  <a:lnTo>
                    <a:pt x="2225377" y="741985"/>
                  </a:lnTo>
                  <a:lnTo>
                    <a:pt x="2233104" y="745133"/>
                  </a:lnTo>
                  <a:lnTo>
                    <a:pt x="2284295" y="786274"/>
                  </a:lnTo>
                  <a:lnTo>
                    <a:pt x="2318401" y="820103"/>
                  </a:lnTo>
                  <a:lnTo>
                    <a:pt x="2348053" y="850829"/>
                  </a:lnTo>
                  <a:lnTo>
                    <a:pt x="2367788" y="870419"/>
                  </a:lnTo>
                  <a:lnTo>
                    <a:pt x="2411730" y="910171"/>
                  </a:lnTo>
                  <a:lnTo>
                    <a:pt x="2451789" y="947648"/>
                  </a:lnTo>
                  <a:lnTo>
                    <a:pt x="2488617" y="983294"/>
                  </a:lnTo>
                  <a:lnTo>
                    <a:pt x="2522863" y="1017554"/>
                  </a:lnTo>
                  <a:lnTo>
                    <a:pt x="2555180" y="1050872"/>
                  </a:lnTo>
                  <a:lnTo>
                    <a:pt x="2586218" y="1083692"/>
                  </a:lnTo>
                  <a:lnTo>
                    <a:pt x="2616630" y="1116460"/>
                  </a:lnTo>
                  <a:lnTo>
                    <a:pt x="2678176" y="1183613"/>
                  </a:lnTo>
                  <a:lnTo>
                    <a:pt x="2822194" y="1333372"/>
                  </a:lnTo>
                  <a:lnTo>
                    <a:pt x="2864390" y="1349837"/>
                  </a:lnTo>
                  <a:lnTo>
                    <a:pt x="2907157" y="1365769"/>
                  </a:lnTo>
                  <a:lnTo>
                    <a:pt x="2910068" y="1413432"/>
                  </a:lnTo>
                  <a:lnTo>
                    <a:pt x="2916031" y="1507876"/>
                  </a:lnTo>
                  <a:lnTo>
                    <a:pt x="2918963" y="1554939"/>
                  </a:lnTo>
                  <a:lnTo>
                    <a:pt x="2919624" y="1565999"/>
                  </a:lnTo>
                  <a:lnTo>
                    <a:pt x="2920111" y="1562327"/>
                  </a:lnTo>
                  <a:lnTo>
                    <a:pt x="3406138" y="1562327"/>
                  </a:lnTo>
                  <a:lnTo>
                    <a:pt x="3406138" y="1519578"/>
                  </a:lnTo>
                  <a:lnTo>
                    <a:pt x="2408555" y="741539"/>
                  </a:lnTo>
                  <a:close/>
                </a:path>
                <a:path w="3406140" h="1946275">
                  <a:moveTo>
                    <a:pt x="2024660" y="0"/>
                  </a:moveTo>
                  <a:lnTo>
                    <a:pt x="1483616" y="0"/>
                  </a:lnTo>
                  <a:lnTo>
                    <a:pt x="3406138" y="1499495"/>
                  </a:lnTo>
                  <a:lnTo>
                    <a:pt x="3406138" y="1077300"/>
                  </a:lnTo>
                  <a:lnTo>
                    <a:pt x="2024660" y="0"/>
                  </a:lnTo>
                  <a:close/>
                </a:path>
                <a:path w="3406140" h="1946275">
                  <a:moveTo>
                    <a:pt x="2590776" y="0"/>
                  </a:moveTo>
                  <a:lnTo>
                    <a:pt x="2050018" y="0"/>
                  </a:lnTo>
                  <a:lnTo>
                    <a:pt x="3406138" y="1057667"/>
                  </a:lnTo>
                  <a:lnTo>
                    <a:pt x="3406138" y="636020"/>
                  </a:lnTo>
                  <a:lnTo>
                    <a:pt x="2590776" y="0"/>
                  </a:lnTo>
                  <a:close/>
                </a:path>
                <a:path w="3406140" h="1946275">
                  <a:moveTo>
                    <a:pt x="2213359" y="742974"/>
                  </a:moveTo>
                  <a:lnTo>
                    <a:pt x="2029777" y="742974"/>
                  </a:lnTo>
                  <a:lnTo>
                    <a:pt x="2057102" y="746462"/>
                  </a:lnTo>
                  <a:lnTo>
                    <a:pt x="2084832" y="755217"/>
                  </a:lnTo>
                  <a:lnTo>
                    <a:pt x="2097085" y="761519"/>
                  </a:lnTo>
                  <a:lnTo>
                    <a:pt x="2109803" y="767818"/>
                  </a:lnTo>
                  <a:lnTo>
                    <a:pt x="2122640" y="773037"/>
                  </a:lnTo>
                  <a:lnTo>
                    <a:pt x="2135251" y="776096"/>
                  </a:lnTo>
                  <a:lnTo>
                    <a:pt x="2158541" y="771912"/>
                  </a:lnTo>
                  <a:lnTo>
                    <a:pt x="2177843" y="759898"/>
                  </a:lnTo>
                  <a:lnTo>
                    <a:pt x="2196741" y="747344"/>
                  </a:lnTo>
                  <a:lnTo>
                    <a:pt x="2213359" y="742974"/>
                  </a:lnTo>
                  <a:close/>
                </a:path>
                <a:path w="3406140" h="1946275">
                  <a:moveTo>
                    <a:pt x="1494016" y="469470"/>
                  </a:moveTo>
                  <a:lnTo>
                    <a:pt x="1222438" y="469470"/>
                  </a:lnTo>
                  <a:lnTo>
                    <a:pt x="1247814" y="469708"/>
                  </a:lnTo>
                  <a:lnTo>
                    <a:pt x="1274191" y="475144"/>
                  </a:lnTo>
                  <a:lnTo>
                    <a:pt x="1299368" y="482328"/>
                  </a:lnTo>
                  <a:lnTo>
                    <a:pt x="1324927" y="490527"/>
                  </a:lnTo>
                  <a:lnTo>
                    <a:pt x="1350486" y="497511"/>
                  </a:lnTo>
                  <a:lnTo>
                    <a:pt x="1391074" y="504101"/>
                  </a:lnTo>
                  <a:lnTo>
                    <a:pt x="1465179" y="522907"/>
                  </a:lnTo>
                  <a:lnTo>
                    <a:pt x="1517830" y="537307"/>
                  </a:lnTo>
                  <a:lnTo>
                    <a:pt x="1576850" y="554135"/>
                  </a:lnTo>
                  <a:lnTo>
                    <a:pt x="1639217" y="572711"/>
                  </a:lnTo>
                  <a:lnTo>
                    <a:pt x="1701908" y="592359"/>
                  </a:lnTo>
                  <a:lnTo>
                    <a:pt x="1761902" y="612399"/>
                  </a:lnTo>
                  <a:lnTo>
                    <a:pt x="1816176" y="632154"/>
                  </a:lnTo>
                  <a:lnTo>
                    <a:pt x="1861707" y="650945"/>
                  </a:lnTo>
                  <a:lnTo>
                    <a:pt x="1981200" y="752334"/>
                  </a:lnTo>
                  <a:lnTo>
                    <a:pt x="2004072" y="744887"/>
                  </a:lnTo>
                  <a:lnTo>
                    <a:pt x="2029777" y="742974"/>
                  </a:lnTo>
                  <a:lnTo>
                    <a:pt x="2213359" y="742974"/>
                  </a:lnTo>
                  <a:lnTo>
                    <a:pt x="2218817" y="741539"/>
                  </a:lnTo>
                  <a:lnTo>
                    <a:pt x="2408555" y="741539"/>
                  </a:lnTo>
                  <a:lnTo>
                    <a:pt x="2199001" y="578103"/>
                  </a:lnTo>
                  <a:lnTo>
                    <a:pt x="1657985" y="578103"/>
                  </a:lnTo>
                  <a:lnTo>
                    <a:pt x="1648031" y="575174"/>
                  </a:lnTo>
                  <a:lnTo>
                    <a:pt x="1627552" y="568782"/>
                  </a:lnTo>
                  <a:lnTo>
                    <a:pt x="1617599" y="565860"/>
                  </a:lnTo>
                  <a:lnTo>
                    <a:pt x="1494016" y="469470"/>
                  </a:lnTo>
                  <a:close/>
                </a:path>
                <a:path w="3406140" h="1946275">
                  <a:moveTo>
                    <a:pt x="3157682" y="0"/>
                  </a:moveTo>
                  <a:lnTo>
                    <a:pt x="2616948" y="0"/>
                  </a:lnTo>
                  <a:lnTo>
                    <a:pt x="3406138" y="615424"/>
                  </a:lnTo>
                  <a:lnTo>
                    <a:pt x="3406138" y="193779"/>
                  </a:lnTo>
                  <a:lnTo>
                    <a:pt x="3157682" y="0"/>
                  </a:lnTo>
                  <a:close/>
                </a:path>
                <a:path w="3406140" h="1946275">
                  <a:moveTo>
                    <a:pt x="326115" y="0"/>
                  </a:moveTo>
                  <a:lnTo>
                    <a:pt x="0" y="0"/>
                  </a:lnTo>
                  <a:lnTo>
                    <a:pt x="764413" y="596099"/>
                  </a:lnTo>
                  <a:lnTo>
                    <a:pt x="777875" y="592679"/>
                  </a:lnTo>
                  <a:lnTo>
                    <a:pt x="785237" y="590630"/>
                  </a:lnTo>
                  <a:lnTo>
                    <a:pt x="962601" y="532464"/>
                  </a:lnTo>
                  <a:lnTo>
                    <a:pt x="995808" y="522259"/>
                  </a:lnTo>
                  <a:lnTo>
                    <a:pt x="326115" y="0"/>
                  </a:lnTo>
                  <a:close/>
                </a:path>
                <a:path w="3406140" h="1946275">
                  <a:moveTo>
                    <a:pt x="1457770" y="0"/>
                  </a:moveTo>
                  <a:lnTo>
                    <a:pt x="916716" y="0"/>
                  </a:lnTo>
                  <a:lnTo>
                    <a:pt x="1657985" y="578103"/>
                  </a:lnTo>
                  <a:lnTo>
                    <a:pt x="2199001" y="578103"/>
                  </a:lnTo>
                  <a:lnTo>
                    <a:pt x="1457770" y="0"/>
                  </a:lnTo>
                  <a:close/>
                </a:path>
                <a:path w="3406140" h="1946275">
                  <a:moveTo>
                    <a:pt x="1013489" y="516825"/>
                  </a:moveTo>
                  <a:lnTo>
                    <a:pt x="995808" y="522259"/>
                  </a:lnTo>
                  <a:lnTo>
                    <a:pt x="996315" y="522654"/>
                  </a:lnTo>
                  <a:lnTo>
                    <a:pt x="1002030" y="521219"/>
                  </a:lnTo>
                  <a:lnTo>
                    <a:pt x="1013587" y="516901"/>
                  </a:lnTo>
                  <a:close/>
                </a:path>
                <a:path w="3406140" h="1946275">
                  <a:moveTo>
                    <a:pt x="892101" y="0"/>
                  </a:moveTo>
                  <a:lnTo>
                    <a:pt x="350663" y="0"/>
                  </a:lnTo>
                  <a:lnTo>
                    <a:pt x="1013489" y="516825"/>
                  </a:lnTo>
                  <a:lnTo>
                    <a:pt x="1023794" y="513658"/>
                  </a:lnTo>
                  <a:lnTo>
                    <a:pt x="1080600" y="497686"/>
                  </a:lnTo>
                  <a:lnTo>
                    <a:pt x="1129040" y="486320"/>
                  </a:lnTo>
                  <a:lnTo>
                    <a:pt x="1165136" y="481331"/>
                  </a:lnTo>
                  <a:lnTo>
                    <a:pt x="1195388" y="481331"/>
                  </a:lnTo>
                  <a:lnTo>
                    <a:pt x="1200967" y="475847"/>
                  </a:lnTo>
                  <a:lnTo>
                    <a:pt x="1222438" y="469470"/>
                  </a:lnTo>
                  <a:lnTo>
                    <a:pt x="1494016" y="469470"/>
                  </a:lnTo>
                  <a:lnTo>
                    <a:pt x="892101" y="0"/>
                  </a:lnTo>
                  <a:close/>
                </a:path>
                <a:path w="3406140" h="1946275">
                  <a:moveTo>
                    <a:pt x="1187831" y="488759"/>
                  </a:moveTo>
                  <a:lnTo>
                    <a:pt x="1186307" y="490257"/>
                  </a:lnTo>
                  <a:lnTo>
                    <a:pt x="1187831" y="488822"/>
                  </a:lnTo>
                  <a:close/>
                </a:path>
                <a:path w="3406140" h="1946275">
                  <a:moveTo>
                    <a:pt x="1195388" y="481331"/>
                  </a:moveTo>
                  <a:lnTo>
                    <a:pt x="1165136" y="481331"/>
                  </a:lnTo>
                  <a:lnTo>
                    <a:pt x="1184910" y="484491"/>
                  </a:lnTo>
                  <a:lnTo>
                    <a:pt x="1187831" y="486663"/>
                  </a:lnTo>
                  <a:lnTo>
                    <a:pt x="1187831" y="488759"/>
                  </a:lnTo>
                  <a:lnTo>
                    <a:pt x="1195388" y="481331"/>
                  </a:lnTo>
                  <a:close/>
                </a:path>
                <a:path w="3406140" h="1946275">
                  <a:moveTo>
                    <a:pt x="3406138" y="0"/>
                  </a:moveTo>
                  <a:lnTo>
                    <a:pt x="3183573" y="0"/>
                  </a:lnTo>
                  <a:lnTo>
                    <a:pt x="3406138" y="173590"/>
                  </a:lnTo>
                  <a:lnTo>
                    <a:pt x="3406138" y="0"/>
                  </a:lnTo>
                  <a:close/>
                </a:path>
              </a:pathLst>
            </a:custGeom>
            <a:solidFill>
              <a:srgbClr val="E0CEBD"/>
            </a:solidFill>
          </p:spPr>
          <p:txBody>
            <a:bodyPr wrap="square" lIns="0" tIns="0" rIns="0" bIns="0" rtlCol="0"/>
            <a:lstStyle/>
            <a:p>
              <a:endParaRPr/>
            </a:p>
          </p:txBody>
        </p:sp>
        <p:sp>
          <p:nvSpPr>
            <p:cNvPr id="19" name="object 19"/>
            <p:cNvSpPr/>
            <p:nvPr/>
          </p:nvSpPr>
          <p:spPr>
            <a:xfrm>
              <a:off x="15205292" y="0"/>
              <a:ext cx="688975" cy="524510"/>
            </a:xfrm>
            <a:custGeom>
              <a:avLst/>
              <a:gdLst/>
              <a:ahLst/>
              <a:cxnLst/>
              <a:rect l="l" t="t" r="r" b="b"/>
              <a:pathLst>
                <a:path w="688975" h="524510">
                  <a:moveTo>
                    <a:pt x="25964" y="0"/>
                  </a:moveTo>
                  <a:lnTo>
                    <a:pt x="0" y="0"/>
                  </a:lnTo>
                  <a:lnTo>
                    <a:pt x="672120" y="524102"/>
                  </a:lnTo>
                  <a:lnTo>
                    <a:pt x="673517" y="521931"/>
                  </a:lnTo>
                  <a:lnTo>
                    <a:pt x="678227" y="521931"/>
                  </a:lnTo>
                  <a:lnTo>
                    <a:pt x="679994" y="519784"/>
                  </a:lnTo>
                  <a:lnTo>
                    <a:pt x="686389" y="519784"/>
                  </a:lnTo>
                  <a:lnTo>
                    <a:pt x="688630" y="516901"/>
                  </a:lnTo>
                  <a:lnTo>
                    <a:pt x="25964" y="0"/>
                  </a:lnTo>
                  <a:close/>
                </a:path>
                <a:path w="688975" h="524510">
                  <a:moveTo>
                    <a:pt x="678227" y="521931"/>
                  </a:moveTo>
                  <a:lnTo>
                    <a:pt x="673517" y="521931"/>
                  </a:lnTo>
                  <a:lnTo>
                    <a:pt x="676438" y="524102"/>
                  </a:lnTo>
                  <a:lnTo>
                    <a:pt x="678227" y="521931"/>
                  </a:lnTo>
                  <a:close/>
                </a:path>
                <a:path w="688975" h="524510">
                  <a:moveTo>
                    <a:pt x="685074" y="519784"/>
                  </a:moveTo>
                  <a:lnTo>
                    <a:pt x="679994" y="519784"/>
                  </a:lnTo>
                  <a:lnTo>
                    <a:pt x="682915" y="521931"/>
                  </a:lnTo>
                  <a:lnTo>
                    <a:pt x="685074" y="519784"/>
                  </a:lnTo>
                  <a:close/>
                </a:path>
                <a:path w="688975" h="524510">
                  <a:moveTo>
                    <a:pt x="686389" y="519784"/>
                  </a:moveTo>
                  <a:lnTo>
                    <a:pt x="685074" y="519784"/>
                  </a:lnTo>
                  <a:lnTo>
                    <a:pt x="685836" y="520495"/>
                  </a:lnTo>
                  <a:lnTo>
                    <a:pt x="686389" y="519784"/>
                  </a:lnTo>
                  <a:close/>
                </a:path>
              </a:pathLst>
            </a:custGeom>
            <a:solidFill>
              <a:srgbClr val="4C2A13">
                <a:alpha val="38819"/>
              </a:srgbClr>
            </a:solidFill>
          </p:spPr>
          <p:txBody>
            <a:bodyPr wrap="square" lIns="0" tIns="0" rIns="0" bIns="0" rtlCol="0"/>
            <a:lstStyle/>
            <a:p>
              <a:endParaRPr/>
            </a:p>
          </p:txBody>
        </p:sp>
        <p:sp>
          <p:nvSpPr>
            <p:cNvPr id="20" name="object 20"/>
            <p:cNvSpPr/>
            <p:nvPr/>
          </p:nvSpPr>
          <p:spPr>
            <a:xfrm>
              <a:off x="15205292" y="0"/>
              <a:ext cx="688975" cy="524510"/>
            </a:xfrm>
            <a:custGeom>
              <a:avLst/>
              <a:gdLst/>
              <a:ahLst/>
              <a:cxnLst/>
              <a:rect l="l" t="t" r="r" b="b"/>
              <a:pathLst>
                <a:path w="688975" h="524510">
                  <a:moveTo>
                    <a:pt x="672120" y="524102"/>
                  </a:moveTo>
                  <a:lnTo>
                    <a:pt x="673517" y="521931"/>
                  </a:lnTo>
                  <a:lnTo>
                    <a:pt x="676438" y="524102"/>
                  </a:lnTo>
                  <a:lnTo>
                    <a:pt x="679994" y="519772"/>
                  </a:lnTo>
                  <a:lnTo>
                    <a:pt x="682915" y="521931"/>
                  </a:lnTo>
                  <a:lnTo>
                    <a:pt x="685074" y="519772"/>
                  </a:lnTo>
                  <a:lnTo>
                    <a:pt x="685836" y="520495"/>
                  </a:lnTo>
                  <a:lnTo>
                    <a:pt x="688630" y="516901"/>
                  </a:lnTo>
                  <a:lnTo>
                    <a:pt x="25964" y="0"/>
                  </a:lnTo>
                </a:path>
                <a:path w="688975" h="524510">
                  <a:moveTo>
                    <a:pt x="0" y="0"/>
                  </a:moveTo>
                  <a:lnTo>
                    <a:pt x="672120" y="524102"/>
                  </a:lnTo>
                </a:path>
              </a:pathLst>
            </a:custGeom>
            <a:ln w="3175">
              <a:solidFill>
                <a:srgbClr val="FFFFFF"/>
              </a:solidFill>
            </a:ln>
          </p:spPr>
          <p:txBody>
            <a:bodyPr wrap="square" lIns="0" tIns="0" rIns="0" bIns="0" rtlCol="0"/>
            <a:lstStyle/>
            <a:p>
              <a:endParaRPr/>
            </a:p>
          </p:txBody>
        </p:sp>
        <p:sp>
          <p:nvSpPr>
            <p:cNvPr id="21" name="object 21"/>
            <p:cNvSpPr/>
            <p:nvPr/>
          </p:nvSpPr>
          <p:spPr>
            <a:xfrm>
              <a:off x="15770198" y="0"/>
              <a:ext cx="2518410" cy="1950085"/>
            </a:xfrm>
            <a:custGeom>
              <a:avLst/>
              <a:gdLst/>
              <a:ahLst/>
              <a:cxnLst/>
              <a:rect l="l" t="t" r="r" b="b"/>
              <a:pathLst>
                <a:path w="2518409" h="1950085">
                  <a:moveTo>
                    <a:pt x="2514881" y="1946807"/>
                  </a:moveTo>
                  <a:lnTo>
                    <a:pt x="2509039" y="1946807"/>
                  </a:lnTo>
                  <a:lnTo>
                    <a:pt x="2512722" y="1949690"/>
                  </a:lnTo>
                  <a:lnTo>
                    <a:pt x="2514881" y="1946807"/>
                  </a:lnTo>
                  <a:close/>
                </a:path>
                <a:path w="2518409" h="1950085">
                  <a:moveTo>
                    <a:pt x="2517800" y="1946807"/>
                  </a:moveTo>
                  <a:lnTo>
                    <a:pt x="2514881" y="1946807"/>
                  </a:lnTo>
                  <a:lnTo>
                    <a:pt x="2517800" y="1948873"/>
                  </a:lnTo>
                  <a:lnTo>
                    <a:pt x="2517800" y="1946807"/>
                  </a:lnTo>
                  <a:close/>
                </a:path>
                <a:path w="2518409" h="1950085">
                  <a:moveTo>
                    <a:pt x="2505483" y="1945359"/>
                  </a:moveTo>
                  <a:lnTo>
                    <a:pt x="2499006" y="1945359"/>
                  </a:lnTo>
                  <a:lnTo>
                    <a:pt x="2503324" y="1948242"/>
                  </a:lnTo>
                  <a:lnTo>
                    <a:pt x="2505483" y="1945359"/>
                  </a:lnTo>
                  <a:close/>
                </a:path>
                <a:path w="2518409" h="1950085">
                  <a:moveTo>
                    <a:pt x="2426235" y="1871204"/>
                  </a:moveTo>
                  <a:lnTo>
                    <a:pt x="2425600" y="1872639"/>
                  </a:lnTo>
                  <a:lnTo>
                    <a:pt x="2428521" y="1874798"/>
                  </a:lnTo>
                  <a:lnTo>
                    <a:pt x="2426235" y="1877681"/>
                  </a:lnTo>
                  <a:lnTo>
                    <a:pt x="2429918" y="1880564"/>
                  </a:lnTo>
                  <a:lnTo>
                    <a:pt x="2427759" y="1883447"/>
                  </a:lnTo>
                  <a:lnTo>
                    <a:pt x="2433474" y="1887765"/>
                  </a:lnTo>
                  <a:lnTo>
                    <a:pt x="2432839" y="1889200"/>
                  </a:lnTo>
                  <a:lnTo>
                    <a:pt x="2439316" y="1894242"/>
                  </a:lnTo>
                  <a:lnTo>
                    <a:pt x="2437157" y="1897125"/>
                  </a:lnTo>
                  <a:lnTo>
                    <a:pt x="2441475" y="1899995"/>
                  </a:lnTo>
                  <a:lnTo>
                    <a:pt x="2439316" y="1902167"/>
                  </a:lnTo>
                  <a:lnTo>
                    <a:pt x="2497609" y="1947518"/>
                  </a:lnTo>
                  <a:lnTo>
                    <a:pt x="2499006" y="1945359"/>
                  </a:lnTo>
                  <a:lnTo>
                    <a:pt x="2517800" y="1945359"/>
                  </a:lnTo>
                  <a:lnTo>
                    <a:pt x="2517800" y="1942689"/>
                  </a:lnTo>
                  <a:lnTo>
                    <a:pt x="2426235" y="1871204"/>
                  </a:lnTo>
                  <a:close/>
                </a:path>
                <a:path w="2518409" h="1950085">
                  <a:moveTo>
                    <a:pt x="2517800" y="1945359"/>
                  </a:moveTo>
                  <a:lnTo>
                    <a:pt x="2505483" y="1945359"/>
                  </a:lnTo>
                  <a:lnTo>
                    <a:pt x="2508404" y="1947518"/>
                  </a:lnTo>
                  <a:lnTo>
                    <a:pt x="2509039" y="1946807"/>
                  </a:lnTo>
                  <a:lnTo>
                    <a:pt x="2517800" y="1946807"/>
                  </a:lnTo>
                  <a:lnTo>
                    <a:pt x="2517800" y="1945359"/>
                  </a:lnTo>
                  <a:close/>
                </a:path>
                <a:path w="2518409" h="1950085">
                  <a:moveTo>
                    <a:pt x="2308345" y="1786965"/>
                  </a:moveTo>
                  <a:lnTo>
                    <a:pt x="2304569" y="1786965"/>
                  </a:lnTo>
                  <a:lnTo>
                    <a:pt x="2306728" y="1789124"/>
                  </a:lnTo>
                  <a:lnTo>
                    <a:pt x="2308345" y="1786965"/>
                  </a:lnTo>
                  <a:close/>
                </a:path>
                <a:path w="2518409" h="1950085">
                  <a:moveTo>
                    <a:pt x="2315974" y="1784806"/>
                  </a:moveTo>
                  <a:lnTo>
                    <a:pt x="2298854" y="1784806"/>
                  </a:lnTo>
                  <a:lnTo>
                    <a:pt x="2303934" y="1788400"/>
                  </a:lnTo>
                  <a:lnTo>
                    <a:pt x="2304569" y="1786965"/>
                  </a:lnTo>
                  <a:lnTo>
                    <a:pt x="2308345" y="1786965"/>
                  </a:lnTo>
                  <a:lnTo>
                    <a:pt x="2308887" y="1786241"/>
                  </a:lnTo>
                  <a:lnTo>
                    <a:pt x="2313425" y="1786241"/>
                  </a:lnTo>
                  <a:lnTo>
                    <a:pt x="2313967" y="1785517"/>
                  </a:lnTo>
                  <a:lnTo>
                    <a:pt x="2316888" y="1785517"/>
                  </a:lnTo>
                  <a:lnTo>
                    <a:pt x="2315974" y="1784806"/>
                  </a:lnTo>
                  <a:close/>
                </a:path>
                <a:path w="2518409" h="1950085">
                  <a:moveTo>
                    <a:pt x="2313425" y="1786241"/>
                  </a:moveTo>
                  <a:lnTo>
                    <a:pt x="2308887" y="1786241"/>
                  </a:lnTo>
                  <a:lnTo>
                    <a:pt x="2311808" y="1788400"/>
                  </a:lnTo>
                  <a:lnTo>
                    <a:pt x="2313425" y="1786241"/>
                  </a:lnTo>
                  <a:close/>
                </a:path>
                <a:path w="2518409" h="1950085">
                  <a:moveTo>
                    <a:pt x="2028090" y="1560892"/>
                  </a:moveTo>
                  <a:lnTo>
                    <a:pt x="2027455" y="1562327"/>
                  </a:lnTo>
                  <a:lnTo>
                    <a:pt x="2030249" y="1564486"/>
                  </a:lnTo>
                  <a:lnTo>
                    <a:pt x="2028090" y="1567369"/>
                  </a:lnTo>
                  <a:lnTo>
                    <a:pt x="2030249" y="1568804"/>
                  </a:lnTo>
                  <a:lnTo>
                    <a:pt x="2028090" y="1571687"/>
                  </a:lnTo>
                  <a:lnTo>
                    <a:pt x="2029614" y="1573122"/>
                  </a:lnTo>
                  <a:lnTo>
                    <a:pt x="2028852" y="1573846"/>
                  </a:lnTo>
                  <a:lnTo>
                    <a:pt x="2031773" y="1576005"/>
                  </a:lnTo>
                  <a:lnTo>
                    <a:pt x="2027455" y="1581771"/>
                  </a:lnTo>
                  <a:lnTo>
                    <a:pt x="2292377" y="1787689"/>
                  </a:lnTo>
                  <a:lnTo>
                    <a:pt x="2293774" y="1785517"/>
                  </a:lnTo>
                  <a:lnTo>
                    <a:pt x="2298321" y="1785517"/>
                  </a:lnTo>
                  <a:lnTo>
                    <a:pt x="2298854" y="1784806"/>
                  </a:lnTo>
                  <a:lnTo>
                    <a:pt x="2315974" y="1784806"/>
                  </a:lnTo>
                  <a:lnTo>
                    <a:pt x="2028090" y="1560892"/>
                  </a:lnTo>
                  <a:close/>
                </a:path>
                <a:path w="2518409" h="1950085">
                  <a:moveTo>
                    <a:pt x="2298321" y="1785517"/>
                  </a:moveTo>
                  <a:lnTo>
                    <a:pt x="2293774" y="1785517"/>
                  </a:lnTo>
                  <a:lnTo>
                    <a:pt x="2296695" y="1787689"/>
                  </a:lnTo>
                  <a:lnTo>
                    <a:pt x="2298321" y="1785517"/>
                  </a:lnTo>
                  <a:close/>
                </a:path>
                <a:path w="2518409" h="1950085">
                  <a:moveTo>
                    <a:pt x="2316888" y="1785517"/>
                  </a:moveTo>
                  <a:lnTo>
                    <a:pt x="2313967" y="1785517"/>
                  </a:lnTo>
                  <a:lnTo>
                    <a:pt x="2316126" y="1786965"/>
                  </a:lnTo>
                  <a:lnTo>
                    <a:pt x="2316888" y="1785517"/>
                  </a:lnTo>
                  <a:close/>
                </a:path>
                <a:path w="2518409" h="1950085">
                  <a:moveTo>
                    <a:pt x="766584" y="576655"/>
                  </a:moveTo>
                  <a:lnTo>
                    <a:pt x="763805" y="576655"/>
                  </a:lnTo>
                  <a:lnTo>
                    <a:pt x="769647" y="580973"/>
                  </a:lnTo>
                  <a:lnTo>
                    <a:pt x="770282" y="579538"/>
                  </a:lnTo>
                  <a:lnTo>
                    <a:pt x="766584" y="576655"/>
                  </a:lnTo>
                  <a:close/>
                </a:path>
                <a:path w="2518409" h="1950085">
                  <a:moveTo>
                    <a:pt x="765656" y="575931"/>
                  </a:moveTo>
                  <a:lnTo>
                    <a:pt x="757328" y="575931"/>
                  </a:lnTo>
                  <a:lnTo>
                    <a:pt x="761646" y="579538"/>
                  </a:lnTo>
                  <a:lnTo>
                    <a:pt x="763805" y="576655"/>
                  </a:lnTo>
                  <a:lnTo>
                    <a:pt x="766584" y="576655"/>
                  </a:lnTo>
                  <a:lnTo>
                    <a:pt x="765656" y="575931"/>
                  </a:lnTo>
                  <a:close/>
                </a:path>
                <a:path w="2518409" h="1950085">
                  <a:moveTo>
                    <a:pt x="762903" y="573785"/>
                  </a:moveTo>
                  <a:lnTo>
                    <a:pt x="748692" y="573785"/>
                  </a:lnTo>
                  <a:lnTo>
                    <a:pt x="755169" y="578814"/>
                  </a:lnTo>
                  <a:lnTo>
                    <a:pt x="757328" y="575931"/>
                  </a:lnTo>
                  <a:lnTo>
                    <a:pt x="765656" y="575931"/>
                  </a:lnTo>
                  <a:lnTo>
                    <a:pt x="762903" y="573785"/>
                  </a:lnTo>
                  <a:close/>
                </a:path>
                <a:path w="2518409" h="1950085">
                  <a:moveTo>
                    <a:pt x="759205" y="570902"/>
                  </a:moveTo>
                  <a:lnTo>
                    <a:pt x="742977" y="570902"/>
                  </a:lnTo>
                  <a:lnTo>
                    <a:pt x="747295" y="574496"/>
                  </a:lnTo>
                  <a:lnTo>
                    <a:pt x="748692" y="573785"/>
                  </a:lnTo>
                  <a:lnTo>
                    <a:pt x="762903" y="573785"/>
                  </a:lnTo>
                  <a:lnTo>
                    <a:pt x="759205" y="570902"/>
                  </a:lnTo>
                  <a:close/>
                </a:path>
                <a:path w="2518409" h="1950085">
                  <a:moveTo>
                    <a:pt x="756436" y="568743"/>
                  </a:moveTo>
                  <a:lnTo>
                    <a:pt x="733579" y="568743"/>
                  </a:lnTo>
                  <a:lnTo>
                    <a:pt x="740818" y="573785"/>
                  </a:lnTo>
                  <a:lnTo>
                    <a:pt x="742977" y="570902"/>
                  </a:lnTo>
                  <a:lnTo>
                    <a:pt x="759205" y="570902"/>
                  </a:lnTo>
                  <a:lnTo>
                    <a:pt x="756436" y="568743"/>
                  </a:lnTo>
                  <a:close/>
                </a:path>
                <a:path w="2518409" h="1950085">
                  <a:moveTo>
                    <a:pt x="26975" y="0"/>
                  </a:moveTo>
                  <a:lnTo>
                    <a:pt x="0" y="0"/>
                  </a:lnTo>
                  <a:lnTo>
                    <a:pt x="732182" y="570902"/>
                  </a:lnTo>
                  <a:lnTo>
                    <a:pt x="733579" y="568743"/>
                  </a:lnTo>
                  <a:lnTo>
                    <a:pt x="756436" y="568743"/>
                  </a:lnTo>
                  <a:lnTo>
                    <a:pt x="26975" y="0"/>
                  </a:lnTo>
                  <a:close/>
                </a:path>
              </a:pathLst>
            </a:custGeom>
            <a:solidFill>
              <a:srgbClr val="4C2A13">
                <a:alpha val="38819"/>
              </a:srgbClr>
            </a:solidFill>
          </p:spPr>
          <p:txBody>
            <a:bodyPr wrap="square" lIns="0" tIns="0" rIns="0" bIns="0" rtlCol="0"/>
            <a:lstStyle/>
            <a:p>
              <a:endParaRPr/>
            </a:p>
          </p:txBody>
        </p:sp>
        <p:pic>
          <p:nvPicPr>
            <p:cNvPr id="22" name="object 22"/>
            <p:cNvPicPr/>
            <p:nvPr/>
          </p:nvPicPr>
          <p:blipFill>
            <a:blip r:embed="rId2" cstate="print"/>
            <a:stretch>
              <a:fillRect/>
            </a:stretch>
          </p:blipFill>
          <p:spPr>
            <a:xfrm>
              <a:off x="18195438" y="1870845"/>
              <a:ext cx="92920" cy="79205"/>
            </a:xfrm>
            <a:prstGeom prst="rect">
              <a:avLst/>
            </a:prstGeom>
          </p:spPr>
        </p:pic>
        <p:sp>
          <p:nvSpPr>
            <p:cNvPr id="23" name="object 23"/>
            <p:cNvSpPr/>
            <p:nvPr/>
          </p:nvSpPr>
          <p:spPr>
            <a:xfrm>
              <a:off x="15770211" y="0"/>
              <a:ext cx="2317115" cy="1789430"/>
            </a:xfrm>
            <a:custGeom>
              <a:avLst/>
              <a:gdLst/>
              <a:ahLst/>
              <a:cxnLst/>
              <a:rect l="l" t="t" r="r" b="b"/>
              <a:pathLst>
                <a:path w="2317115" h="1789430">
                  <a:moveTo>
                    <a:pt x="2292364" y="1787689"/>
                  </a:moveTo>
                  <a:lnTo>
                    <a:pt x="2293761" y="1785517"/>
                  </a:lnTo>
                  <a:lnTo>
                    <a:pt x="2296682" y="1787689"/>
                  </a:lnTo>
                  <a:lnTo>
                    <a:pt x="2298841" y="1784806"/>
                  </a:lnTo>
                  <a:lnTo>
                    <a:pt x="2303921" y="1788400"/>
                  </a:lnTo>
                  <a:lnTo>
                    <a:pt x="2304556" y="1786965"/>
                  </a:lnTo>
                  <a:lnTo>
                    <a:pt x="2306715" y="1789124"/>
                  </a:lnTo>
                  <a:lnTo>
                    <a:pt x="2308874" y="1786241"/>
                  </a:lnTo>
                  <a:lnTo>
                    <a:pt x="2311795" y="1788400"/>
                  </a:lnTo>
                  <a:lnTo>
                    <a:pt x="2313954" y="1785517"/>
                  </a:lnTo>
                  <a:lnTo>
                    <a:pt x="2316113" y="1786965"/>
                  </a:lnTo>
                  <a:lnTo>
                    <a:pt x="2316875" y="1785517"/>
                  </a:lnTo>
                  <a:lnTo>
                    <a:pt x="2028077" y="1560879"/>
                  </a:lnTo>
                  <a:lnTo>
                    <a:pt x="2027442" y="1562327"/>
                  </a:lnTo>
                  <a:lnTo>
                    <a:pt x="2030236" y="1564486"/>
                  </a:lnTo>
                  <a:lnTo>
                    <a:pt x="2028077" y="1567369"/>
                  </a:lnTo>
                  <a:lnTo>
                    <a:pt x="2030236" y="1568804"/>
                  </a:lnTo>
                  <a:lnTo>
                    <a:pt x="2028077" y="1571687"/>
                  </a:lnTo>
                  <a:lnTo>
                    <a:pt x="2029601" y="1573122"/>
                  </a:lnTo>
                  <a:lnTo>
                    <a:pt x="2028839" y="1573846"/>
                  </a:lnTo>
                  <a:lnTo>
                    <a:pt x="2031760" y="1576005"/>
                  </a:lnTo>
                  <a:lnTo>
                    <a:pt x="2027442" y="1581771"/>
                  </a:lnTo>
                  <a:lnTo>
                    <a:pt x="2292364" y="1787689"/>
                  </a:lnTo>
                </a:path>
                <a:path w="2317115" h="1789430">
                  <a:moveTo>
                    <a:pt x="732169" y="570889"/>
                  </a:moveTo>
                  <a:lnTo>
                    <a:pt x="733566" y="568743"/>
                  </a:lnTo>
                  <a:lnTo>
                    <a:pt x="740805" y="573772"/>
                  </a:lnTo>
                  <a:lnTo>
                    <a:pt x="742964" y="570889"/>
                  </a:lnTo>
                  <a:lnTo>
                    <a:pt x="747282" y="574496"/>
                  </a:lnTo>
                  <a:lnTo>
                    <a:pt x="748679" y="573772"/>
                  </a:lnTo>
                  <a:lnTo>
                    <a:pt x="755156" y="578814"/>
                  </a:lnTo>
                  <a:lnTo>
                    <a:pt x="757315" y="575931"/>
                  </a:lnTo>
                  <a:lnTo>
                    <a:pt x="761633" y="579538"/>
                  </a:lnTo>
                  <a:lnTo>
                    <a:pt x="763792" y="576655"/>
                  </a:lnTo>
                  <a:lnTo>
                    <a:pt x="769634" y="580973"/>
                  </a:lnTo>
                  <a:lnTo>
                    <a:pt x="770269" y="579538"/>
                  </a:lnTo>
                  <a:lnTo>
                    <a:pt x="26962" y="0"/>
                  </a:lnTo>
                </a:path>
                <a:path w="2317115" h="1789430">
                  <a:moveTo>
                    <a:pt x="0" y="0"/>
                  </a:moveTo>
                  <a:lnTo>
                    <a:pt x="732169" y="570889"/>
                  </a:lnTo>
                </a:path>
              </a:pathLst>
            </a:custGeom>
            <a:ln w="3175">
              <a:solidFill>
                <a:srgbClr val="FFFFFF"/>
              </a:solidFill>
            </a:ln>
          </p:spPr>
          <p:txBody>
            <a:bodyPr wrap="square" lIns="0" tIns="0" rIns="0" bIns="0" rtlCol="0"/>
            <a:lstStyle/>
            <a:p>
              <a:endParaRPr/>
            </a:p>
          </p:txBody>
        </p:sp>
        <p:sp>
          <p:nvSpPr>
            <p:cNvPr id="24" name="object 24"/>
            <p:cNvSpPr/>
            <p:nvPr/>
          </p:nvSpPr>
          <p:spPr>
            <a:xfrm>
              <a:off x="16336547" y="0"/>
              <a:ext cx="1951989" cy="1522095"/>
            </a:xfrm>
            <a:custGeom>
              <a:avLst/>
              <a:gdLst/>
              <a:ahLst/>
              <a:cxnLst/>
              <a:rect l="l" t="t" r="r" b="b"/>
              <a:pathLst>
                <a:path w="1951990" h="1522095">
                  <a:moveTo>
                    <a:pt x="28353" y="0"/>
                  </a:moveTo>
                  <a:lnTo>
                    <a:pt x="0" y="0"/>
                  </a:lnTo>
                  <a:lnTo>
                    <a:pt x="1951451" y="1521958"/>
                  </a:lnTo>
                  <a:lnTo>
                    <a:pt x="1951451" y="1499858"/>
                  </a:lnTo>
                  <a:lnTo>
                    <a:pt x="28353" y="0"/>
                  </a:lnTo>
                  <a:close/>
                </a:path>
              </a:pathLst>
            </a:custGeom>
            <a:solidFill>
              <a:srgbClr val="4C2A13">
                <a:alpha val="38819"/>
              </a:srgbClr>
            </a:solidFill>
          </p:spPr>
          <p:txBody>
            <a:bodyPr wrap="square" lIns="0" tIns="0" rIns="0" bIns="0" rtlCol="0"/>
            <a:lstStyle/>
            <a:p>
              <a:endParaRPr/>
            </a:p>
          </p:txBody>
        </p:sp>
        <p:sp>
          <p:nvSpPr>
            <p:cNvPr id="25" name="object 25"/>
            <p:cNvSpPr/>
            <p:nvPr/>
          </p:nvSpPr>
          <p:spPr>
            <a:xfrm>
              <a:off x="16336547" y="0"/>
              <a:ext cx="1951989" cy="1522095"/>
            </a:xfrm>
            <a:custGeom>
              <a:avLst/>
              <a:gdLst/>
              <a:ahLst/>
              <a:cxnLst/>
              <a:rect l="l" t="t" r="r" b="b"/>
              <a:pathLst>
                <a:path w="1951990" h="1522095">
                  <a:moveTo>
                    <a:pt x="1951451" y="1499858"/>
                  </a:moveTo>
                  <a:lnTo>
                    <a:pt x="28353" y="0"/>
                  </a:lnTo>
                </a:path>
                <a:path w="1951990" h="1522095">
                  <a:moveTo>
                    <a:pt x="0" y="0"/>
                  </a:moveTo>
                  <a:lnTo>
                    <a:pt x="1951451" y="1521958"/>
                  </a:lnTo>
                </a:path>
              </a:pathLst>
            </a:custGeom>
            <a:ln w="3175">
              <a:solidFill>
                <a:srgbClr val="FFFFFF"/>
              </a:solidFill>
            </a:ln>
          </p:spPr>
          <p:txBody>
            <a:bodyPr wrap="square" lIns="0" tIns="0" rIns="0" bIns="0" rtlCol="0"/>
            <a:lstStyle/>
            <a:p>
              <a:endParaRPr/>
            </a:p>
          </p:txBody>
        </p:sp>
        <p:sp>
          <p:nvSpPr>
            <p:cNvPr id="26" name="object 26"/>
            <p:cNvSpPr/>
            <p:nvPr/>
          </p:nvSpPr>
          <p:spPr>
            <a:xfrm>
              <a:off x="16903083" y="0"/>
              <a:ext cx="1384935" cy="1080135"/>
            </a:xfrm>
            <a:custGeom>
              <a:avLst/>
              <a:gdLst/>
              <a:ahLst/>
              <a:cxnLst/>
              <a:rect l="l" t="t" r="r" b="b"/>
              <a:pathLst>
                <a:path w="1384934" h="1080135">
                  <a:moveTo>
                    <a:pt x="26734" y="0"/>
                  </a:moveTo>
                  <a:lnTo>
                    <a:pt x="0" y="0"/>
                  </a:lnTo>
                  <a:lnTo>
                    <a:pt x="1384915" y="1080123"/>
                  </a:lnTo>
                  <a:lnTo>
                    <a:pt x="1384915" y="1059244"/>
                  </a:lnTo>
                  <a:lnTo>
                    <a:pt x="26734" y="0"/>
                  </a:lnTo>
                  <a:close/>
                </a:path>
              </a:pathLst>
            </a:custGeom>
            <a:solidFill>
              <a:srgbClr val="4C2A13">
                <a:alpha val="38819"/>
              </a:srgbClr>
            </a:solidFill>
          </p:spPr>
          <p:txBody>
            <a:bodyPr wrap="square" lIns="0" tIns="0" rIns="0" bIns="0" rtlCol="0"/>
            <a:lstStyle/>
            <a:p>
              <a:endParaRPr/>
            </a:p>
          </p:txBody>
        </p:sp>
        <p:sp>
          <p:nvSpPr>
            <p:cNvPr id="27" name="object 27"/>
            <p:cNvSpPr/>
            <p:nvPr/>
          </p:nvSpPr>
          <p:spPr>
            <a:xfrm>
              <a:off x="16903083" y="0"/>
              <a:ext cx="1384935" cy="1080135"/>
            </a:xfrm>
            <a:custGeom>
              <a:avLst/>
              <a:gdLst/>
              <a:ahLst/>
              <a:cxnLst/>
              <a:rect l="l" t="t" r="r" b="b"/>
              <a:pathLst>
                <a:path w="1384934" h="1080135">
                  <a:moveTo>
                    <a:pt x="1384915" y="1059244"/>
                  </a:moveTo>
                  <a:lnTo>
                    <a:pt x="26734" y="0"/>
                  </a:lnTo>
                </a:path>
                <a:path w="1384934" h="1080135">
                  <a:moveTo>
                    <a:pt x="0" y="0"/>
                  </a:moveTo>
                  <a:lnTo>
                    <a:pt x="1384915" y="1080123"/>
                  </a:lnTo>
                </a:path>
              </a:pathLst>
            </a:custGeom>
            <a:ln w="3175">
              <a:solidFill>
                <a:srgbClr val="FFFFFF"/>
              </a:solidFill>
            </a:ln>
          </p:spPr>
          <p:txBody>
            <a:bodyPr wrap="square" lIns="0" tIns="0" rIns="0" bIns="0" rtlCol="0"/>
            <a:lstStyle/>
            <a:p>
              <a:endParaRPr/>
            </a:p>
          </p:txBody>
        </p:sp>
        <p:sp>
          <p:nvSpPr>
            <p:cNvPr id="28" name="object 28"/>
            <p:cNvSpPr/>
            <p:nvPr/>
          </p:nvSpPr>
          <p:spPr>
            <a:xfrm>
              <a:off x="17469404" y="0"/>
              <a:ext cx="819150" cy="638810"/>
            </a:xfrm>
            <a:custGeom>
              <a:avLst/>
              <a:gdLst/>
              <a:ahLst/>
              <a:cxnLst/>
              <a:rect l="l" t="t" r="r" b="b"/>
              <a:pathLst>
                <a:path w="819150" h="638810">
                  <a:moveTo>
                    <a:pt x="28336" y="0"/>
                  </a:moveTo>
                  <a:lnTo>
                    <a:pt x="0" y="0"/>
                  </a:lnTo>
                  <a:lnTo>
                    <a:pt x="818594" y="638423"/>
                  </a:lnTo>
                  <a:lnTo>
                    <a:pt x="818594" y="616325"/>
                  </a:lnTo>
                  <a:lnTo>
                    <a:pt x="28336" y="0"/>
                  </a:lnTo>
                  <a:close/>
                </a:path>
              </a:pathLst>
            </a:custGeom>
            <a:solidFill>
              <a:srgbClr val="4C2A13">
                <a:alpha val="38819"/>
              </a:srgbClr>
            </a:solidFill>
          </p:spPr>
          <p:txBody>
            <a:bodyPr wrap="square" lIns="0" tIns="0" rIns="0" bIns="0" rtlCol="0"/>
            <a:lstStyle/>
            <a:p>
              <a:endParaRPr/>
            </a:p>
          </p:txBody>
        </p:sp>
        <p:sp>
          <p:nvSpPr>
            <p:cNvPr id="29" name="object 29"/>
            <p:cNvSpPr/>
            <p:nvPr/>
          </p:nvSpPr>
          <p:spPr>
            <a:xfrm>
              <a:off x="17469404" y="0"/>
              <a:ext cx="819150" cy="638810"/>
            </a:xfrm>
            <a:custGeom>
              <a:avLst/>
              <a:gdLst/>
              <a:ahLst/>
              <a:cxnLst/>
              <a:rect l="l" t="t" r="r" b="b"/>
              <a:pathLst>
                <a:path w="819150" h="638810">
                  <a:moveTo>
                    <a:pt x="818594" y="616339"/>
                  </a:moveTo>
                  <a:lnTo>
                    <a:pt x="28299" y="0"/>
                  </a:lnTo>
                </a:path>
                <a:path w="819150" h="638810">
                  <a:moveTo>
                    <a:pt x="0" y="0"/>
                  </a:moveTo>
                  <a:lnTo>
                    <a:pt x="818594" y="638423"/>
                  </a:lnTo>
                </a:path>
              </a:pathLst>
            </a:custGeom>
            <a:ln w="3175">
              <a:solidFill>
                <a:srgbClr val="FFFFFF"/>
              </a:solidFill>
            </a:ln>
          </p:spPr>
          <p:txBody>
            <a:bodyPr wrap="square" lIns="0" tIns="0" rIns="0" bIns="0" rtlCol="0"/>
            <a:lstStyle/>
            <a:p>
              <a:endParaRPr/>
            </a:p>
          </p:txBody>
        </p:sp>
        <p:pic>
          <p:nvPicPr>
            <p:cNvPr id="30" name="object 30"/>
            <p:cNvPicPr/>
            <p:nvPr/>
          </p:nvPicPr>
          <p:blipFill>
            <a:blip r:embed="rId3" cstate="print"/>
            <a:stretch>
              <a:fillRect/>
            </a:stretch>
          </p:blipFill>
          <p:spPr>
            <a:xfrm>
              <a:off x="18036202" y="0"/>
              <a:ext cx="252156" cy="196816"/>
            </a:xfrm>
            <a:prstGeom prst="rect">
              <a:avLst/>
            </a:prstGeom>
          </p:spPr>
        </p:pic>
        <p:sp>
          <p:nvSpPr>
            <p:cNvPr id="31" name="object 31"/>
            <p:cNvSpPr/>
            <p:nvPr/>
          </p:nvSpPr>
          <p:spPr>
            <a:xfrm>
              <a:off x="16514271" y="242265"/>
              <a:ext cx="1774189" cy="1676400"/>
            </a:xfrm>
            <a:custGeom>
              <a:avLst/>
              <a:gdLst/>
              <a:ahLst/>
              <a:cxnLst/>
              <a:rect l="l" t="t" r="r" b="b"/>
              <a:pathLst>
                <a:path w="1774190" h="1676400">
                  <a:moveTo>
                    <a:pt x="771465" y="25400"/>
                  </a:moveTo>
                  <a:lnTo>
                    <a:pt x="643410" y="25400"/>
                  </a:lnTo>
                  <a:lnTo>
                    <a:pt x="454100" y="76200"/>
                  </a:lnTo>
                  <a:lnTo>
                    <a:pt x="408734" y="101600"/>
                  </a:lnTo>
                  <a:lnTo>
                    <a:pt x="364466" y="114300"/>
                  </a:lnTo>
                  <a:lnTo>
                    <a:pt x="321329" y="139700"/>
                  </a:lnTo>
                  <a:lnTo>
                    <a:pt x="279359" y="165100"/>
                  </a:lnTo>
                  <a:lnTo>
                    <a:pt x="238590" y="190500"/>
                  </a:lnTo>
                  <a:lnTo>
                    <a:pt x="199056" y="228600"/>
                  </a:lnTo>
                  <a:lnTo>
                    <a:pt x="166705" y="254000"/>
                  </a:lnTo>
                  <a:lnTo>
                    <a:pt x="136556" y="292100"/>
                  </a:lnTo>
                  <a:lnTo>
                    <a:pt x="108670" y="330200"/>
                  </a:lnTo>
                  <a:lnTo>
                    <a:pt x="83105" y="368300"/>
                  </a:lnTo>
                  <a:lnTo>
                    <a:pt x="61811" y="393700"/>
                  </a:lnTo>
                  <a:lnTo>
                    <a:pt x="44196" y="431800"/>
                  </a:lnTo>
                  <a:lnTo>
                    <a:pt x="30224" y="469900"/>
                  </a:lnTo>
                  <a:lnTo>
                    <a:pt x="19859" y="520700"/>
                  </a:lnTo>
                  <a:lnTo>
                    <a:pt x="17569" y="533400"/>
                  </a:lnTo>
                  <a:lnTo>
                    <a:pt x="12751" y="558800"/>
                  </a:lnTo>
                  <a:lnTo>
                    <a:pt x="10461" y="571500"/>
                  </a:lnTo>
                  <a:lnTo>
                    <a:pt x="3331" y="622300"/>
                  </a:lnTo>
                  <a:lnTo>
                    <a:pt x="0" y="673100"/>
                  </a:lnTo>
                  <a:lnTo>
                    <a:pt x="1549" y="711200"/>
                  </a:lnTo>
                  <a:lnTo>
                    <a:pt x="9064" y="762000"/>
                  </a:lnTo>
                  <a:lnTo>
                    <a:pt x="18639" y="800100"/>
                  </a:lnTo>
                  <a:lnTo>
                    <a:pt x="27940" y="838200"/>
                  </a:lnTo>
                  <a:lnTo>
                    <a:pt x="36978" y="876300"/>
                  </a:lnTo>
                  <a:lnTo>
                    <a:pt x="45767" y="927100"/>
                  </a:lnTo>
                  <a:lnTo>
                    <a:pt x="51500" y="939800"/>
                  </a:lnTo>
                  <a:lnTo>
                    <a:pt x="58769" y="965200"/>
                  </a:lnTo>
                  <a:lnTo>
                    <a:pt x="67252" y="990600"/>
                  </a:lnTo>
                  <a:lnTo>
                    <a:pt x="76628" y="1003300"/>
                  </a:lnTo>
                  <a:lnTo>
                    <a:pt x="98474" y="1041400"/>
                  </a:lnTo>
                  <a:lnTo>
                    <a:pt x="123167" y="1079500"/>
                  </a:lnTo>
                  <a:lnTo>
                    <a:pt x="150475" y="1117600"/>
                  </a:lnTo>
                  <a:lnTo>
                    <a:pt x="180167" y="1155700"/>
                  </a:lnTo>
                  <a:lnTo>
                    <a:pt x="212010" y="1193800"/>
                  </a:lnTo>
                  <a:lnTo>
                    <a:pt x="247633" y="1219200"/>
                  </a:lnTo>
                  <a:lnTo>
                    <a:pt x="284673" y="1257300"/>
                  </a:lnTo>
                  <a:lnTo>
                    <a:pt x="323054" y="1282700"/>
                  </a:lnTo>
                  <a:lnTo>
                    <a:pt x="362702" y="1308100"/>
                  </a:lnTo>
                  <a:lnTo>
                    <a:pt x="403541" y="1333500"/>
                  </a:lnTo>
                  <a:lnTo>
                    <a:pt x="445495" y="1358900"/>
                  </a:lnTo>
                  <a:lnTo>
                    <a:pt x="488489" y="1371600"/>
                  </a:lnTo>
                  <a:lnTo>
                    <a:pt x="503866" y="1384300"/>
                  </a:lnTo>
                  <a:lnTo>
                    <a:pt x="518731" y="1397000"/>
                  </a:lnTo>
                  <a:lnTo>
                    <a:pt x="533048" y="1397000"/>
                  </a:lnTo>
                  <a:lnTo>
                    <a:pt x="546782" y="1409700"/>
                  </a:lnTo>
                  <a:lnTo>
                    <a:pt x="577611" y="1435100"/>
                  </a:lnTo>
                  <a:lnTo>
                    <a:pt x="609393" y="1460500"/>
                  </a:lnTo>
                  <a:lnTo>
                    <a:pt x="695215" y="1511300"/>
                  </a:lnTo>
                  <a:lnTo>
                    <a:pt x="738898" y="1524000"/>
                  </a:lnTo>
                  <a:lnTo>
                    <a:pt x="827993" y="1574800"/>
                  </a:lnTo>
                  <a:lnTo>
                    <a:pt x="873480" y="1587500"/>
                  </a:lnTo>
                  <a:lnTo>
                    <a:pt x="919642" y="1612900"/>
                  </a:lnTo>
                  <a:lnTo>
                    <a:pt x="966517" y="1625600"/>
                  </a:lnTo>
                  <a:lnTo>
                    <a:pt x="996950" y="1625600"/>
                  </a:lnTo>
                  <a:lnTo>
                    <a:pt x="1006903" y="1638300"/>
                  </a:lnTo>
                  <a:lnTo>
                    <a:pt x="1040100" y="1638300"/>
                  </a:lnTo>
                  <a:lnTo>
                    <a:pt x="1107541" y="1663700"/>
                  </a:lnTo>
                  <a:lnTo>
                    <a:pt x="1210437" y="1663700"/>
                  </a:lnTo>
                  <a:lnTo>
                    <a:pt x="1244375" y="1676400"/>
                  </a:lnTo>
                  <a:lnTo>
                    <a:pt x="1533826" y="1676400"/>
                  </a:lnTo>
                  <a:lnTo>
                    <a:pt x="1618281" y="1651000"/>
                  </a:lnTo>
                  <a:lnTo>
                    <a:pt x="1205066" y="1651000"/>
                  </a:lnTo>
                  <a:lnTo>
                    <a:pt x="997505" y="1600200"/>
                  </a:lnTo>
                  <a:lnTo>
                    <a:pt x="903685" y="1574800"/>
                  </a:lnTo>
                  <a:lnTo>
                    <a:pt x="858742" y="1562100"/>
                  </a:lnTo>
                  <a:lnTo>
                    <a:pt x="727503" y="1485900"/>
                  </a:lnTo>
                  <a:lnTo>
                    <a:pt x="710618" y="1485900"/>
                  </a:lnTo>
                  <a:lnTo>
                    <a:pt x="693483" y="1473200"/>
                  </a:lnTo>
                  <a:lnTo>
                    <a:pt x="658415" y="1460500"/>
                  </a:lnTo>
                  <a:lnTo>
                    <a:pt x="659812" y="1447800"/>
                  </a:lnTo>
                  <a:lnTo>
                    <a:pt x="810595" y="1447800"/>
                  </a:lnTo>
                  <a:lnTo>
                    <a:pt x="626322" y="1397000"/>
                  </a:lnTo>
                  <a:lnTo>
                    <a:pt x="582088" y="1384300"/>
                  </a:lnTo>
                  <a:lnTo>
                    <a:pt x="546727" y="1358900"/>
                  </a:lnTo>
                  <a:lnTo>
                    <a:pt x="513127" y="1333500"/>
                  </a:lnTo>
                  <a:lnTo>
                    <a:pt x="481433" y="1320800"/>
                  </a:lnTo>
                  <a:lnTo>
                    <a:pt x="451786" y="1295400"/>
                  </a:lnTo>
                  <a:lnTo>
                    <a:pt x="444579" y="1282700"/>
                  </a:lnTo>
                  <a:lnTo>
                    <a:pt x="437753" y="1282700"/>
                  </a:lnTo>
                  <a:lnTo>
                    <a:pt x="430926" y="1270000"/>
                  </a:lnTo>
                  <a:lnTo>
                    <a:pt x="423719" y="1270000"/>
                  </a:lnTo>
                  <a:lnTo>
                    <a:pt x="408580" y="1257300"/>
                  </a:lnTo>
                  <a:lnTo>
                    <a:pt x="394620" y="1231900"/>
                  </a:lnTo>
                  <a:lnTo>
                    <a:pt x="381875" y="1219200"/>
                  </a:lnTo>
                  <a:lnTo>
                    <a:pt x="335200" y="1219200"/>
                  </a:lnTo>
                  <a:lnTo>
                    <a:pt x="296908" y="1181100"/>
                  </a:lnTo>
                  <a:lnTo>
                    <a:pt x="260871" y="1155700"/>
                  </a:lnTo>
                  <a:lnTo>
                    <a:pt x="227046" y="1117600"/>
                  </a:lnTo>
                  <a:lnTo>
                    <a:pt x="195389" y="1079500"/>
                  </a:lnTo>
                  <a:lnTo>
                    <a:pt x="165857" y="1041400"/>
                  </a:lnTo>
                  <a:lnTo>
                    <a:pt x="138408" y="1003300"/>
                  </a:lnTo>
                  <a:lnTo>
                    <a:pt x="112997" y="952500"/>
                  </a:lnTo>
                  <a:lnTo>
                    <a:pt x="89582" y="914400"/>
                  </a:lnTo>
                  <a:lnTo>
                    <a:pt x="72876" y="863600"/>
                  </a:lnTo>
                  <a:lnTo>
                    <a:pt x="65182" y="825500"/>
                  </a:lnTo>
                  <a:lnTo>
                    <a:pt x="65561" y="774700"/>
                  </a:lnTo>
                  <a:lnTo>
                    <a:pt x="73072" y="736600"/>
                  </a:lnTo>
                  <a:lnTo>
                    <a:pt x="76281" y="723900"/>
                  </a:lnTo>
                  <a:lnTo>
                    <a:pt x="41449" y="723900"/>
                  </a:lnTo>
                  <a:lnTo>
                    <a:pt x="35599" y="711200"/>
                  </a:lnTo>
                  <a:lnTo>
                    <a:pt x="32750" y="698500"/>
                  </a:lnTo>
                  <a:lnTo>
                    <a:pt x="32091" y="685800"/>
                  </a:lnTo>
                  <a:lnTo>
                    <a:pt x="32813" y="673100"/>
                  </a:lnTo>
                  <a:lnTo>
                    <a:pt x="34688" y="635000"/>
                  </a:lnTo>
                  <a:lnTo>
                    <a:pt x="36099" y="609600"/>
                  </a:lnTo>
                  <a:lnTo>
                    <a:pt x="38725" y="571500"/>
                  </a:lnTo>
                  <a:lnTo>
                    <a:pt x="44243" y="546100"/>
                  </a:lnTo>
                  <a:lnTo>
                    <a:pt x="57693" y="482600"/>
                  </a:lnTo>
                  <a:lnTo>
                    <a:pt x="76190" y="431800"/>
                  </a:lnTo>
                  <a:lnTo>
                    <a:pt x="99418" y="393700"/>
                  </a:lnTo>
                  <a:lnTo>
                    <a:pt x="127059" y="342900"/>
                  </a:lnTo>
                  <a:lnTo>
                    <a:pt x="158797" y="304800"/>
                  </a:lnTo>
                  <a:lnTo>
                    <a:pt x="191238" y="266700"/>
                  </a:lnTo>
                  <a:lnTo>
                    <a:pt x="226239" y="228600"/>
                  </a:lnTo>
                  <a:lnTo>
                    <a:pt x="263587" y="203200"/>
                  </a:lnTo>
                  <a:lnTo>
                    <a:pt x="303069" y="177800"/>
                  </a:lnTo>
                  <a:lnTo>
                    <a:pt x="344471" y="152400"/>
                  </a:lnTo>
                  <a:lnTo>
                    <a:pt x="390594" y="127000"/>
                  </a:lnTo>
                  <a:lnTo>
                    <a:pt x="437679" y="101600"/>
                  </a:lnTo>
                  <a:lnTo>
                    <a:pt x="685832" y="38100"/>
                  </a:lnTo>
                  <a:lnTo>
                    <a:pt x="737663" y="38100"/>
                  </a:lnTo>
                  <a:lnTo>
                    <a:pt x="771465" y="25400"/>
                  </a:lnTo>
                  <a:close/>
                </a:path>
                <a:path w="1774190" h="1676400">
                  <a:moveTo>
                    <a:pt x="1773753" y="1562100"/>
                  </a:moveTo>
                  <a:lnTo>
                    <a:pt x="1765849" y="1562100"/>
                  </a:lnTo>
                  <a:lnTo>
                    <a:pt x="1733978" y="1574800"/>
                  </a:lnTo>
                  <a:lnTo>
                    <a:pt x="1692621" y="1600200"/>
                  </a:lnTo>
                  <a:lnTo>
                    <a:pt x="1517316" y="1651000"/>
                  </a:lnTo>
                  <a:lnTo>
                    <a:pt x="1618281" y="1651000"/>
                  </a:lnTo>
                  <a:lnTo>
                    <a:pt x="1701593" y="1625600"/>
                  </a:lnTo>
                  <a:lnTo>
                    <a:pt x="1746928" y="1600200"/>
                  </a:lnTo>
                  <a:lnTo>
                    <a:pt x="1773753" y="1587500"/>
                  </a:lnTo>
                  <a:lnTo>
                    <a:pt x="1773753" y="1562100"/>
                  </a:lnTo>
                  <a:close/>
                </a:path>
                <a:path w="1774190" h="1676400">
                  <a:moveTo>
                    <a:pt x="1177970" y="1511300"/>
                  </a:moveTo>
                  <a:lnTo>
                    <a:pt x="1046599" y="1511300"/>
                  </a:lnTo>
                  <a:lnTo>
                    <a:pt x="1092501" y="1524000"/>
                  </a:lnTo>
                  <a:lnTo>
                    <a:pt x="1141523" y="1524000"/>
                  </a:lnTo>
                  <a:lnTo>
                    <a:pt x="1177970" y="1511300"/>
                  </a:lnTo>
                  <a:close/>
                </a:path>
                <a:path w="1774190" h="1676400">
                  <a:moveTo>
                    <a:pt x="1587380" y="1511300"/>
                  </a:moveTo>
                  <a:lnTo>
                    <a:pt x="1392110" y="1511300"/>
                  </a:lnTo>
                  <a:lnTo>
                    <a:pt x="1453181" y="1524000"/>
                  </a:lnTo>
                  <a:lnTo>
                    <a:pt x="1556654" y="1524000"/>
                  </a:lnTo>
                  <a:lnTo>
                    <a:pt x="1587380" y="1511300"/>
                  </a:lnTo>
                  <a:close/>
                </a:path>
                <a:path w="1774190" h="1676400">
                  <a:moveTo>
                    <a:pt x="1734687" y="1485900"/>
                  </a:moveTo>
                  <a:lnTo>
                    <a:pt x="1573133" y="1485900"/>
                  </a:lnTo>
                  <a:lnTo>
                    <a:pt x="1544514" y="1498600"/>
                  </a:lnTo>
                  <a:lnTo>
                    <a:pt x="954555" y="1498600"/>
                  </a:lnTo>
                  <a:lnTo>
                    <a:pt x="1000648" y="1511300"/>
                  </a:lnTo>
                  <a:lnTo>
                    <a:pt x="1656792" y="1511300"/>
                  </a:lnTo>
                  <a:lnTo>
                    <a:pt x="1734687" y="1485900"/>
                  </a:lnTo>
                  <a:close/>
                </a:path>
                <a:path w="1774190" h="1676400">
                  <a:moveTo>
                    <a:pt x="810595" y="1447800"/>
                  </a:moveTo>
                  <a:lnTo>
                    <a:pt x="690800" y="1447800"/>
                  </a:lnTo>
                  <a:lnTo>
                    <a:pt x="908224" y="1498600"/>
                  </a:lnTo>
                  <a:lnTo>
                    <a:pt x="1500044" y="1498600"/>
                  </a:lnTo>
                  <a:lnTo>
                    <a:pt x="1494964" y="1485900"/>
                  </a:lnTo>
                  <a:lnTo>
                    <a:pt x="1490011" y="1485900"/>
                  </a:lnTo>
                  <a:lnTo>
                    <a:pt x="1520259" y="1473200"/>
                  </a:lnTo>
                  <a:lnTo>
                    <a:pt x="905827" y="1473200"/>
                  </a:lnTo>
                  <a:lnTo>
                    <a:pt x="810595" y="1447800"/>
                  </a:lnTo>
                  <a:close/>
                </a:path>
                <a:path w="1774190" h="1676400">
                  <a:moveTo>
                    <a:pt x="1773753" y="1447800"/>
                  </a:moveTo>
                  <a:lnTo>
                    <a:pt x="1770346" y="1447800"/>
                  </a:lnTo>
                  <a:lnTo>
                    <a:pt x="1724914" y="1473200"/>
                  </a:lnTo>
                  <a:lnTo>
                    <a:pt x="1678267" y="1473200"/>
                  </a:lnTo>
                  <a:lnTo>
                    <a:pt x="1630346" y="1485900"/>
                  </a:lnTo>
                  <a:lnTo>
                    <a:pt x="1773753" y="1485900"/>
                  </a:lnTo>
                  <a:lnTo>
                    <a:pt x="1773753" y="1447800"/>
                  </a:lnTo>
                  <a:close/>
                </a:path>
                <a:path w="1774190" h="1676400">
                  <a:moveTo>
                    <a:pt x="1404286" y="1460500"/>
                  </a:moveTo>
                  <a:lnTo>
                    <a:pt x="1078150" y="1460500"/>
                  </a:lnTo>
                  <a:lnTo>
                    <a:pt x="1079547" y="1473200"/>
                  </a:lnTo>
                  <a:lnTo>
                    <a:pt x="1407842" y="1473200"/>
                  </a:lnTo>
                  <a:lnTo>
                    <a:pt x="1404286" y="1460500"/>
                  </a:lnTo>
                  <a:close/>
                </a:path>
                <a:path w="1774190" h="1676400">
                  <a:moveTo>
                    <a:pt x="1773753" y="1371600"/>
                  </a:moveTo>
                  <a:lnTo>
                    <a:pt x="1754933" y="1384300"/>
                  </a:lnTo>
                  <a:lnTo>
                    <a:pt x="1739205" y="1397000"/>
                  </a:lnTo>
                  <a:lnTo>
                    <a:pt x="1707034" y="1397000"/>
                  </a:lnTo>
                  <a:lnTo>
                    <a:pt x="1690163" y="1409700"/>
                  </a:lnTo>
                  <a:lnTo>
                    <a:pt x="1494964" y="1460500"/>
                  </a:lnTo>
                  <a:lnTo>
                    <a:pt x="1418002" y="1460500"/>
                  </a:lnTo>
                  <a:lnTo>
                    <a:pt x="1412160" y="1473200"/>
                  </a:lnTo>
                  <a:lnTo>
                    <a:pt x="1550733" y="1473200"/>
                  </a:lnTo>
                  <a:lnTo>
                    <a:pt x="1613074" y="1447800"/>
                  </a:lnTo>
                  <a:lnTo>
                    <a:pt x="1767341" y="1409700"/>
                  </a:lnTo>
                  <a:lnTo>
                    <a:pt x="1773753" y="1409700"/>
                  </a:lnTo>
                  <a:lnTo>
                    <a:pt x="1773753" y="1371600"/>
                  </a:lnTo>
                  <a:close/>
                </a:path>
                <a:path w="1774190" h="1676400">
                  <a:moveTo>
                    <a:pt x="1149397" y="1447800"/>
                  </a:moveTo>
                  <a:lnTo>
                    <a:pt x="1049528" y="1447800"/>
                  </a:lnTo>
                  <a:lnTo>
                    <a:pt x="1063599" y="1460500"/>
                  </a:lnTo>
                  <a:lnTo>
                    <a:pt x="1170900" y="1460500"/>
                  </a:lnTo>
                  <a:lnTo>
                    <a:pt x="1149397" y="1447800"/>
                  </a:lnTo>
                  <a:close/>
                </a:path>
                <a:path w="1774190" h="1676400">
                  <a:moveTo>
                    <a:pt x="1442386" y="1447800"/>
                  </a:moveTo>
                  <a:lnTo>
                    <a:pt x="1314311" y="1447800"/>
                  </a:lnTo>
                  <a:lnTo>
                    <a:pt x="1289859" y="1460500"/>
                  </a:lnTo>
                  <a:lnTo>
                    <a:pt x="1437433" y="1460500"/>
                  </a:lnTo>
                  <a:lnTo>
                    <a:pt x="1442386" y="1447800"/>
                  </a:lnTo>
                  <a:close/>
                </a:path>
                <a:path w="1774190" h="1676400">
                  <a:moveTo>
                    <a:pt x="1010459" y="1371600"/>
                  </a:moveTo>
                  <a:lnTo>
                    <a:pt x="839136" y="1371600"/>
                  </a:lnTo>
                  <a:lnTo>
                    <a:pt x="883380" y="1397000"/>
                  </a:lnTo>
                  <a:lnTo>
                    <a:pt x="928576" y="1409700"/>
                  </a:lnTo>
                  <a:lnTo>
                    <a:pt x="974582" y="1435100"/>
                  </a:lnTo>
                  <a:lnTo>
                    <a:pt x="1021254" y="1447800"/>
                  </a:lnTo>
                  <a:lnTo>
                    <a:pt x="1123382" y="1447800"/>
                  </a:lnTo>
                  <a:lnTo>
                    <a:pt x="1097295" y="1435100"/>
                  </a:lnTo>
                  <a:lnTo>
                    <a:pt x="1071352" y="1435100"/>
                  </a:lnTo>
                  <a:lnTo>
                    <a:pt x="1045765" y="1422400"/>
                  </a:lnTo>
                  <a:lnTo>
                    <a:pt x="1037891" y="1422400"/>
                  </a:lnTo>
                  <a:lnTo>
                    <a:pt x="1029890" y="1409700"/>
                  </a:lnTo>
                  <a:lnTo>
                    <a:pt x="1590554" y="1409700"/>
                  </a:lnTo>
                  <a:lnTo>
                    <a:pt x="1636823" y="1397000"/>
                  </a:lnTo>
                  <a:lnTo>
                    <a:pt x="1205531" y="1397000"/>
                  </a:lnTo>
                  <a:lnTo>
                    <a:pt x="1157156" y="1384300"/>
                  </a:lnTo>
                  <a:lnTo>
                    <a:pt x="1059263" y="1384300"/>
                  </a:lnTo>
                  <a:lnTo>
                    <a:pt x="1010459" y="1371600"/>
                  </a:lnTo>
                  <a:close/>
                </a:path>
                <a:path w="1774190" h="1676400">
                  <a:moveTo>
                    <a:pt x="1590554" y="1409700"/>
                  </a:moveTo>
                  <a:lnTo>
                    <a:pt x="1087510" y="1409700"/>
                  </a:lnTo>
                  <a:lnTo>
                    <a:pt x="1098978" y="1422400"/>
                  </a:lnTo>
                  <a:lnTo>
                    <a:pt x="1367756" y="1422400"/>
                  </a:lnTo>
                  <a:lnTo>
                    <a:pt x="1384855" y="1435100"/>
                  </a:lnTo>
                  <a:lnTo>
                    <a:pt x="1362404" y="1435100"/>
                  </a:lnTo>
                  <a:lnTo>
                    <a:pt x="1338691" y="1447800"/>
                  </a:lnTo>
                  <a:lnTo>
                    <a:pt x="1449625" y="1447800"/>
                  </a:lnTo>
                  <a:lnTo>
                    <a:pt x="1590554" y="1409700"/>
                  </a:lnTo>
                  <a:close/>
                </a:path>
                <a:path w="1774190" h="1676400">
                  <a:moveTo>
                    <a:pt x="1716905" y="1371600"/>
                  </a:moveTo>
                  <a:lnTo>
                    <a:pt x="1506982" y="1371600"/>
                  </a:lnTo>
                  <a:lnTo>
                    <a:pt x="1493696" y="1384300"/>
                  </a:lnTo>
                  <a:lnTo>
                    <a:pt x="1361221" y="1384300"/>
                  </a:lnTo>
                  <a:lnTo>
                    <a:pt x="1324411" y="1397000"/>
                  </a:lnTo>
                  <a:lnTo>
                    <a:pt x="1636823" y="1397000"/>
                  </a:lnTo>
                  <a:lnTo>
                    <a:pt x="1690385" y="1384300"/>
                  </a:lnTo>
                  <a:lnTo>
                    <a:pt x="1716905" y="1371600"/>
                  </a:lnTo>
                  <a:close/>
                </a:path>
                <a:path w="1774190" h="1676400">
                  <a:moveTo>
                    <a:pt x="414753" y="1092200"/>
                  </a:moveTo>
                  <a:lnTo>
                    <a:pt x="328723" y="1092200"/>
                  </a:lnTo>
                  <a:lnTo>
                    <a:pt x="367995" y="1130300"/>
                  </a:lnTo>
                  <a:lnTo>
                    <a:pt x="410241" y="1168400"/>
                  </a:lnTo>
                  <a:lnTo>
                    <a:pt x="454810" y="1193800"/>
                  </a:lnTo>
                  <a:lnTo>
                    <a:pt x="501049" y="1219200"/>
                  </a:lnTo>
                  <a:lnTo>
                    <a:pt x="548306" y="1244600"/>
                  </a:lnTo>
                  <a:lnTo>
                    <a:pt x="633504" y="1295400"/>
                  </a:lnTo>
                  <a:lnTo>
                    <a:pt x="676878" y="1308100"/>
                  </a:lnTo>
                  <a:lnTo>
                    <a:pt x="720791" y="1333500"/>
                  </a:lnTo>
                  <a:lnTo>
                    <a:pt x="810307" y="1358900"/>
                  </a:lnTo>
                  <a:lnTo>
                    <a:pt x="817366" y="1371600"/>
                  </a:lnTo>
                  <a:lnTo>
                    <a:pt x="981543" y="1371600"/>
                  </a:lnTo>
                  <a:lnTo>
                    <a:pt x="952960" y="1358900"/>
                  </a:lnTo>
                  <a:lnTo>
                    <a:pt x="896032" y="1358900"/>
                  </a:lnTo>
                  <a:lnTo>
                    <a:pt x="877921" y="1346200"/>
                  </a:lnTo>
                  <a:lnTo>
                    <a:pt x="860298" y="1346200"/>
                  </a:lnTo>
                  <a:lnTo>
                    <a:pt x="843079" y="1333500"/>
                  </a:lnTo>
                  <a:lnTo>
                    <a:pt x="826182" y="1320800"/>
                  </a:lnTo>
                  <a:lnTo>
                    <a:pt x="776140" y="1320800"/>
                  </a:lnTo>
                  <a:lnTo>
                    <a:pt x="759888" y="1308100"/>
                  </a:lnTo>
                  <a:lnTo>
                    <a:pt x="690927" y="1282700"/>
                  </a:lnTo>
                  <a:lnTo>
                    <a:pt x="657411" y="1270000"/>
                  </a:lnTo>
                  <a:lnTo>
                    <a:pt x="624633" y="1244600"/>
                  </a:lnTo>
                  <a:lnTo>
                    <a:pt x="581542" y="1219200"/>
                  </a:lnTo>
                  <a:lnTo>
                    <a:pt x="539803" y="1193800"/>
                  </a:lnTo>
                  <a:lnTo>
                    <a:pt x="499735" y="1168400"/>
                  </a:lnTo>
                  <a:lnTo>
                    <a:pt x="461655" y="1130300"/>
                  </a:lnTo>
                  <a:lnTo>
                    <a:pt x="425878" y="1104900"/>
                  </a:lnTo>
                  <a:lnTo>
                    <a:pt x="414753" y="1092200"/>
                  </a:lnTo>
                  <a:close/>
                </a:path>
                <a:path w="1774190" h="1676400">
                  <a:moveTo>
                    <a:pt x="1773753" y="1295400"/>
                  </a:moveTo>
                  <a:lnTo>
                    <a:pt x="1757956" y="1295400"/>
                  </a:lnTo>
                  <a:lnTo>
                    <a:pt x="1711753" y="1320800"/>
                  </a:lnTo>
                  <a:lnTo>
                    <a:pt x="1669147" y="1346200"/>
                  </a:lnTo>
                  <a:lnTo>
                    <a:pt x="1579647" y="1371600"/>
                  </a:lnTo>
                  <a:lnTo>
                    <a:pt x="1743376" y="1371600"/>
                  </a:lnTo>
                  <a:lnTo>
                    <a:pt x="1773753" y="1358900"/>
                  </a:lnTo>
                  <a:lnTo>
                    <a:pt x="1773753" y="1295400"/>
                  </a:lnTo>
                  <a:close/>
                </a:path>
                <a:path w="1774190" h="1676400">
                  <a:moveTo>
                    <a:pt x="1014936" y="152400"/>
                  </a:moveTo>
                  <a:lnTo>
                    <a:pt x="889523" y="152400"/>
                  </a:lnTo>
                  <a:lnTo>
                    <a:pt x="753411" y="190500"/>
                  </a:lnTo>
                  <a:lnTo>
                    <a:pt x="705018" y="215900"/>
                  </a:lnTo>
                  <a:lnTo>
                    <a:pt x="657161" y="228600"/>
                  </a:lnTo>
                  <a:lnTo>
                    <a:pt x="610090" y="254000"/>
                  </a:lnTo>
                  <a:lnTo>
                    <a:pt x="564054" y="279400"/>
                  </a:lnTo>
                  <a:lnTo>
                    <a:pt x="522844" y="304800"/>
                  </a:lnTo>
                  <a:lnTo>
                    <a:pt x="482421" y="330200"/>
                  </a:lnTo>
                  <a:lnTo>
                    <a:pt x="443234" y="355600"/>
                  </a:lnTo>
                  <a:lnTo>
                    <a:pt x="405737" y="381000"/>
                  </a:lnTo>
                  <a:lnTo>
                    <a:pt x="370379" y="419100"/>
                  </a:lnTo>
                  <a:lnTo>
                    <a:pt x="341127" y="444500"/>
                  </a:lnTo>
                  <a:lnTo>
                    <a:pt x="313817" y="482600"/>
                  </a:lnTo>
                  <a:lnTo>
                    <a:pt x="288530" y="508000"/>
                  </a:lnTo>
                  <a:lnTo>
                    <a:pt x="265350" y="546100"/>
                  </a:lnTo>
                  <a:lnTo>
                    <a:pt x="235727" y="596900"/>
                  </a:lnTo>
                  <a:lnTo>
                    <a:pt x="212010" y="647700"/>
                  </a:lnTo>
                  <a:lnTo>
                    <a:pt x="199955" y="698500"/>
                  </a:lnTo>
                  <a:lnTo>
                    <a:pt x="192908" y="749300"/>
                  </a:lnTo>
                  <a:lnTo>
                    <a:pt x="191309" y="787400"/>
                  </a:lnTo>
                  <a:lnTo>
                    <a:pt x="195594" y="838200"/>
                  </a:lnTo>
                  <a:lnTo>
                    <a:pt x="206201" y="889000"/>
                  </a:lnTo>
                  <a:lnTo>
                    <a:pt x="223567" y="939800"/>
                  </a:lnTo>
                  <a:lnTo>
                    <a:pt x="238629" y="965200"/>
                  </a:lnTo>
                  <a:lnTo>
                    <a:pt x="252428" y="1003300"/>
                  </a:lnTo>
                  <a:lnTo>
                    <a:pt x="264751" y="1041400"/>
                  </a:lnTo>
                  <a:lnTo>
                    <a:pt x="275383" y="1079500"/>
                  </a:lnTo>
                  <a:lnTo>
                    <a:pt x="285168" y="1104900"/>
                  </a:lnTo>
                  <a:lnTo>
                    <a:pt x="297370" y="1143000"/>
                  </a:lnTo>
                  <a:lnTo>
                    <a:pt x="312263" y="1168400"/>
                  </a:lnTo>
                  <a:lnTo>
                    <a:pt x="330120" y="1193800"/>
                  </a:lnTo>
                  <a:lnTo>
                    <a:pt x="335200" y="1206500"/>
                  </a:lnTo>
                  <a:lnTo>
                    <a:pt x="340153" y="1206500"/>
                  </a:lnTo>
                  <a:lnTo>
                    <a:pt x="343074" y="1219200"/>
                  </a:lnTo>
                  <a:lnTo>
                    <a:pt x="381875" y="1219200"/>
                  </a:lnTo>
                  <a:lnTo>
                    <a:pt x="370379" y="1206500"/>
                  </a:lnTo>
                  <a:lnTo>
                    <a:pt x="357314" y="1181100"/>
                  </a:lnTo>
                  <a:lnTo>
                    <a:pt x="344058" y="1168400"/>
                  </a:lnTo>
                  <a:lnTo>
                    <a:pt x="330660" y="1143000"/>
                  </a:lnTo>
                  <a:lnTo>
                    <a:pt x="317166" y="1117600"/>
                  </a:lnTo>
                  <a:lnTo>
                    <a:pt x="314366" y="1117600"/>
                  </a:lnTo>
                  <a:lnTo>
                    <a:pt x="312578" y="1104900"/>
                  </a:lnTo>
                  <a:lnTo>
                    <a:pt x="312005" y="1104900"/>
                  </a:lnTo>
                  <a:lnTo>
                    <a:pt x="312848" y="1092200"/>
                  </a:lnTo>
                  <a:lnTo>
                    <a:pt x="414753" y="1092200"/>
                  </a:lnTo>
                  <a:lnTo>
                    <a:pt x="392503" y="1066800"/>
                  </a:lnTo>
                  <a:lnTo>
                    <a:pt x="385416" y="1054100"/>
                  </a:lnTo>
                  <a:lnTo>
                    <a:pt x="342830" y="1054100"/>
                  </a:lnTo>
                  <a:lnTo>
                    <a:pt x="342463" y="1052085"/>
                  </a:lnTo>
                  <a:lnTo>
                    <a:pt x="320357" y="1041400"/>
                  </a:lnTo>
                  <a:lnTo>
                    <a:pt x="300561" y="1016000"/>
                  </a:lnTo>
                  <a:lnTo>
                    <a:pt x="288337" y="990600"/>
                  </a:lnTo>
                  <a:lnTo>
                    <a:pt x="284781" y="952500"/>
                  </a:lnTo>
                  <a:lnTo>
                    <a:pt x="331695" y="952500"/>
                  </a:lnTo>
                  <a:lnTo>
                    <a:pt x="322551" y="927100"/>
                  </a:lnTo>
                  <a:lnTo>
                    <a:pt x="315922" y="901700"/>
                  </a:lnTo>
                  <a:lnTo>
                    <a:pt x="245919" y="901700"/>
                  </a:lnTo>
                  <a:lnTo>
                    <a:pt x="242998" y="889000"/>
                  </a:lnTo>
                  <a:lnTo>
                    <a:pt x="241601" y="889000"/>
                  </a:lnTo>
                  <a:lnTo>
                    <a:pt x="232433" y="863600"/>
                  </a:lnTo>
                  <a:lnTo>
                    <a:pt x="226266" y="838200"/>
                  </a:lnTo>
                  <a:lnTo>
                    <a:pt x="222527" y="812800"/>
                  </a:lnTo>
                  <a:lnTo>
                    <a:pt x="220646" y="787400"/>
                  </a:lnTo>
                  <a:lnTo>
                    <a:pt x="221630" y="736600"/>
                  </a:lnTo>
                  <a:lnTo>
                    <a:pt x="227949" y="698500"/>
                  </a:lnTo>
                  <a:lnTo>
                    <a:pt x="239791" y="660400"/>
                  </a:lnTo>
                  <a:lnTo>
                    <a:pt x="257349" y="609600"/>
                  </a:lnTo>
                  <a:lnTo>
                    <a:pt x="280594" y="571500"/>
                  </a:lnTo>
                  <a:lnTo>
                    <a:pt x="306506" y="533400"/>
                  </a:lnTo>
                  <a:lnTo>
                    <a:pt x="335073" y="482600"/>
                  </a:lnTo>
                  <a:lnTo>
                    <a:pt x="366283" y="457200"/>
                  </a:lnTo>
                  <a:lnTo>
                    <a:pt x="400125" y="419100"/>
                  </a:lnTo>
                  <a:lnTo>
                    <a:pt x="436586" y="381000"/>
                  </a:lnTo>
                  <a:lnTo>
                    <a:pt x="475654" y="355600"/>
                  </a:lnTo>
                  <a:lnTo>
                    <a:pt x="559351" y="304800"/>
                  </a:lnTo>
                  <a:lnTo>
                    <a:pt x="602165" y="279400"/>
                  </a:lnTo>
                  <a:lnTo>
                    <a:pt x="645751" y="254000"/>
                  </a:lnTo>
                  <a:lnTo>
                    <a:pt x="690096" y="241300"/>
                  </a:lnTo>
                  <a:lnTo>
                    <a:pt x="735190" y="215900"/>
                  </a:lnTo>
                  <a:lnTo>
                    <a:pt x="920853" y="165100"/>
                  </a:lnTo>
                  <a:lnTo>
                    <a:pt x="967793" y="165100"/>
                  </a:lnTo>
                  <a:lnTo>
                    <a:pt x="1014936" y="152400"/>
                  </a:lnTo>
                  <a:close/>
                </a:path>
                <a:path w="1774190" h="1676400">
                  <a:moveTo>
                    <a:pt x="342463" y="1052085"/>
                  </a:moveTo>
                  <a:lnTo>
                    <a:pt x="342830" y="1054100"/>
                  </a:lnTo>
                  <a:lnTo>
                    <a:pt x="346630" y="1054100"/>
                  </a:lnTo>
                  <a:lnTo>
                    <a:pt x="342463" y="1052085"/>
                  </a:lnTo>
                  <a:close/>
                </a:path>
                <a:path w="1774190" h="1676400">
                  <a:moveTo>
                    <a:pt x="331695" y="952500"/>
                  </a:moveTo>
                  <a:lnTo>
                    <a:pt x="299132" y="952500"/>
                  </a:lnTo>
                  <a:lnTo>
                    <a:pt x="306808" y="977900"/>
                  </a:lnTo>
                  <a:lnTo>
                    <a:pt x="316245" y="990600"/>
                  </a:lnTo>
                  <a:lnTo>
                    <a:pt x="326493" y="1016000"/>
                  </a:lnTo>
                  <a:lnTo>
                    <a:pt x="336597" y="1028700"/>
                  </a:lnTo>
                  <a:lnTo>
                    <a:pt x="338754" y="1041400"/>
                  </a:lnTo>
                  <a:lnTo>
                    <a:pt x="340518" y="1041400"/>
                  </a:lnTo>
                  <a:lnTo>
                    <a:pt x="342463" y="1052085"/>
                  </a:lnTo>
                  <a:lnTo>
                    <a:pt x="346630" y="1054100"/>
                  </a:lnTo>
                  <a:lnTo>
                    <a:pt x="385416" y="1054100"/>
                  </a:lnTo>
                  <a:lnTo>
                    <a:pt x="364156" y="1016000"/>
                  </a:lnTo>
                  <a:lnTo>
                    <a:pt x="340839" y="977900"/>
                  </a:lnTo>
                  <a:lnTo>
                    <a:pt x="331695" y="952500"/>
                  </a:lnTo>
                  <a:close/>
                </a:path>
                <a:path w="1774190" h="1676400">
                  <a:moveTo>
                    <a:pt x="1156954" y="190500"/>
                  </a:moveTo>
                  <a:lnTo>
                    <a:pt x="1064434" y="190500"/>
                  </a:lnTo>
                  <a:lnTo>
                    <a:pt x="1041455" y="203200"/>
                  </a:lnTo>
                  <a:lnTo>
                    <a:pt x="1018333" y="203200"/>
                  </a:lnTo>
                  <a:lnTo>
                    <a:pt x="919158" y="228600"/>
                  </a:lnTo>
                  <a:lnTo>
                    <a:pt x="870889" y="254000"/>
                  </a:lnTo>
                  <a:lnTo>
                    <a:pt x="823369" y="266700"/>
                  </a:lnTo>
                  <a:lnTo>
                    <a:pt x="684323" y="342900"/>
                  </a:lnTo>
                  <a:lnTo>
                    <a:pt x="648819" y="355600"/>
                  </a:lnTo>
                  <a:lnTo>
                    <a:pt x="614981" y="381000"/>
                  </a:lnTo>
                  <a:lnTo>
                    <a:pt x="548306" y="431800"/>
                  </a:lnTo>
                  <a:lnTo>
                    <a:pt x="529216" y="444500"/>
                  </a:lnTo>
                  <a:lnTo>
                    <a:pt x="510651" y="457200"/>
                  </a:lnTo>
                  <a:lnTo>
                    <a:pt x="492371" y="482600"/>
                  </a:lnTo>
                  <a:lnTo>
                    <a:pt x="474138" y="495300"/>
                  </a:lnTo>
                  <a:lnTo>
                    <a:pt x="455628" y="508000"/>
                  </a:lnTo>
                  <a:lnTo>
                    <a:pt x="437403" y="520700"/>
                  </a:lnTo>
                  <a:lnTo>
                    <a:pt x="420274" y="533400"/>
                  </a:lnTo>
                  <a:lnTo>
                    <a:pt x="405050" y="558800"/>
                  </a:lnTo>
                  <a:lnTo>
                    <a:pt x="384917" y="584200"/>
                  </a:lnTo>
                  <a:lnTo>
                    <a:pt x="366379" y="609600"/>
                  </a:lnTo>
                  <a:lnTo>
                    <a:pt x="348793" y="635000"/>
                  </a:lnTo>
                  <a:lnTo>
                    <a:pt x="331517" y="660400"/>
                  </a:lnTo>
                  <a:lnTo>
                    <a:pt x="312594" y="685800"/>
                  </a:lnTo>
                  <a:lnTo>
                    <a:pt x="297100" y="723900"/>
                  </a:lnTo>
                  <a:lnTo>
                    <a:pt x="285511" y="749300"/>
                  </a:lnTo>
                  <a:lnTo>
                    <a:pt x="278304" y="787400"/>
                  </a:lnTo>
                  <a:lnTo>
                    <a:pt x="269208" y="838200"/>
                  </a:lnTo>
                  <a:lnTo>
                    <a:pt x="257349" y="889000"/>
                  </a:lnTo>
                  <a:lnTo>
                    <a:pt x="252396" y="901700"/>
                  </a:lnTo>
                  <a:lnTo>
                    <a:pt x="315922" y="901700"/>
                  </a:lnTo>
                  <a:lnTo>
                    <a:pt x="309292" y="876300"/>
                  </a:lnTo>
                  <a:lnTo>
                    <a:pt x="305881" y="850900"/>
                  </a:lnTo>
                  <a:lnTo>
                    <a:pt x="307149" y="825500"/>
                  </a:lnTo>
                  <a:lnTo>
                    <a:pt x="312346" y="800100"/>
                  </a:lnTo>
                  <a:lnTo>
                    <a:pt x="320722" y="774700"/>
                  </a:lnTo>
                  <a:lnTo>
                    <a:pt x="323643" y="762000"/>
                  </a:lnTo>
                  <a:lnTo>
                    <a:pt x="327199" y="762000"/>
                  </a:lnTo>
                  <a:lnTo>
                    <a:pt x="330120" y="749300"/>
                  </a:lnTo>
                  <a:lnTo>
                    <a:pt x="353456" y="698500"/>
                  </a:lnTo>
                  <a:lnTo>
                    <a:pt x="379152" y="660400"/>
                  </a:lnTo>
                  <a:lnTo>
                    <a:pt x="407358" y="622300"/>
                  </a:lnTo>
                  <a:lnTo>
                    <a:pt x="438225" y="571500"/>
                  </a:lnTo>
                  <a:lnTo>
                    <a:pt x="471905" y="533400"/>
                  </a:lnTo>
                  <a:lnTo>
                    <a:pt x="508548" y="495300"/>
                  </a:lnTo>
                  <a:lnTo>
                    <a:pt x="548306" y="469900"/>
                  </a:lnTo>
                  <a:lnTo>
                    <a:pt x="578830" y="444500"/>
                  </a:lnTo>
                  <a:lnTo>
                    <a:pt x="611711" y="419100"/>
                  </a:lnTo>
                  <a:lnTo>
                    <a:pt x="646354" y="406400"/>
                  </a:lnTo>
                  <a:lnTo>
                    <a:pt x="682164" y="393700"/>
                  </a:lnTo>
                  <a:lnTo>
                    <a:pt x="832309" y="355600"/>
                  </a:lnTo>
                  <a:lnTo>
                    <a:pt x="708072" y="355600"/>
                  </a:lnTo>
                  <a:lnTo>
                    <a:pt x="713152" y="342900"/>
                  </a:lnTo>
                  <a:lnTo>
                    <a:pt x="724582" y="342900"/>
                  </a:lnTo>
                  <a:lnTo>
                    <a:pt x="761136" y="317500"/>
                  </a:lnTo>
                  <a:lnTo>
                    <a:pt x="872918" y="279400"/>
                  </a:lnTo>
                  <a:lnTo>
                    <a:pt x="919255" y="254000"/>
                  </a:lnTo>
                  <a:lnTo>
                    <a:pt x="1156954" y="190500"/>
                  </a:lnTo>
                  <a:close/>
                </a:path>
                <a:path w="1774190" h="1676400">
                  <a:moveTo>
                    <a:pt x="965120" y="38100"/>
                  </a:moveTo>
                  <a:lnTo>
                    <a:pt x="874442" y="38100"/>
                  </a:lnTo>
                  <a:lnTo>
                    <a:pt x="824957" y="50800"/>
                  </a:lnTo>
                  <a:lnTo>
                    <a:pt x="776593" y="76200"/>
                  </a:lnTo>
                  <a:lnTo>
                    <a:pt x="729071" y="88900"/>
                  </a:lnTo>
                  <a:lnTo>
                    <a:pt x="682109" y="114300"/>
                  </a:lnTo>
                  <a:lnTo>
                    <a:pt x="635428" y="127000"/>
                  </a:lnTo>
                  <a:lnTo>
                    <a:pt x="600902" y="139700"/>
                  </a:lnTo>
                  <a:lnTo>
                    <a:pt x="567340" y="165100"/>
                  </a:lnTo>
                  <a:lnTo>
                    <a:pt x="534326" y="177800"/>
                  </a:lnTo>
                  <a:lnTo>
                    <a:pt x="501443" y="203200"/>
                  </a:lnTo>
                  <a:lnTo>
                    <a:pt x="460210" y="228600"/>
                  </a:lnTo>
                  <a:lnTo>
                    <a:pt x="421475" y="254000"/>
                  </a:lnTo>
                  <a:lnTo>
                    <a:pt x="384286" y="279400"/>
                  </a:lnTo>
                  <a:lnTo>
                    <a:pt x="347688" y="304800"/>
                  </a:lnTo>
                  <a:lnTo>
                    <a:pt x="310731" y="342900"/>
                  </a:lnTo>
                  <a:lnTo>
                    <a:pt x="272462" y="368300"/>
                  </a:lnTo>
                  <a:lnTo>
                    <a:pt x="248685" y="393700"/>
                  </a:lnTo>
                  <a:lnTo>
                    <a:pt x="225790" y="419100"/>
                  </a:lnTo>
                  <a:lnTo>
                    <a:pt x="203561" y="444500"/>
                  </a:lnTo>
                  <a:lnTo>
                    <a:pt x="181784" y="469900"/>
                  </a:lnTo>
                  <a:lnTo>
                    <a:pt x="167487" y="482600"/>
                  </a:lnTo>
                  <a:lnTo>
                    <a:pt x="153797" y="508000"/>
                  </a:lnTo>
                  <a:lnTo>
                    <a:pt x="140797" y="520700"/>
                  </a:lnTo>
                  <a:lnTo>
                    <a:pt x="128571" y="546100"/>
                  </a:lnTo>
                  <a:lnTo>
                    <a:pt x="105027" y="584200"/>
                  </a:lnTo>
                  <a:lnTo>
                    <a:pt x="84613" y="622300"/>
                  </a:lnTo>
                  <a:lnTo>
                    <a:pt x="66367" y="660400"/>
                  </a:lnTo>
                  <a:lnTo>
                    <a:pt x="49323" y="698500"/>
                  </a:lnTo>
                  <a:lnTo>
                    <a:pt x="47926" y="711200"/>
                  </a:lnTo>
                  <a:lnTo>
                    <a:pt x="44243" y="711200"/>
                  </a:lnTo>
                  <a:lnTo>
                    <a:pt x="41449" y="723900"/>
                  </a:lnTo>
                  <a:lnTo>
                    <a:pt x="76281" y="723900"/>
                  </a:lnTo>
                  <a:lnTo>
                    <a:pt x="85907" y="685800"/>
                  </a:lnTo>
                  <a:lnTo>
                    <a:pt x="102540" y="647700"/>
                  </a:lnTo>
                  <a:lnTo>
                    <a:pt x="122623" y="596900"/>
                  </a:lnTo>
                  <a:lnTo>
                    <a:pt x="145810" y="558800"/>
                  </a:lnTo>
                  <a:lnTo>
                    <a:pt x="171751" y="520700"/>
                  </a:lnTo>
                  <a:lnTo>
                    <a:pt x="201319" y="482600"/>
                  </a:lnTo>
                  <a:lnTo>
                    <a:pt x="233078" y="444500"/>
                  </a:lnTo>
                  <a:lnTo>
                    <a:pt x="266954" y="406400"/>
                  </a:lnTo>
                  <a:lnTo>
                    <a:pt x="302872" y="381000"/>
                  </a:lnTo>
                  <a:lnTo>
                    <a:pt x="340758" y="342900"/>
                  </a:lnTo>
                  <a:lnTo>
                    <a:pt x="380539" y="317500"/>
                  </a:lnTo>
                  <a:lnTo>
                    <a:pt x="418026" y="279400"/>
                  </a:lnTo>
                  <a:lnTo>
                    <a:pt x="456283" y="254000"/>
                  </a:lnTo>
                  <a:lnTo>
                    <a:pt x="495252" y="228600"/>
                  </a:lnTo>
                  <a:lnTo>
                    <a:pt x="575102" y="177800"/>
                  </a:lnTo>
                  <a:lnTo>
                    <a:pt x="615870" y="165100"/>
                  </a:lnTo>
                  <a:lnTo>
                    <a:pt x="712168" y="114300"/>
                  </a:lnTo>
                  <a:lnTo>
                    <a:pt x="761541" y="88900"/>
                  </a:lnTo>
                  <a:lnTo>
                    <a:pt x="965120" y="38100"/>
                  </a:lnTo>
                  <a:close/>
                </a:path>
                <a:path w="1774190" h="1676400">
                  <a:moveTo>
                    <a:pt x="1002331" y="317500"/>
                  </a:moveTo>
                  <a:lnTo>
                    <a:pt x="884991" y="317500"/>
                  </a:lnTo>
                  <a:lnTo>
                    <a:pt x="832975" y="330200"/>
                  </a:lnTo>
                  <a:lnTo>
                    <a:pt x="768816" y="342900"/>
                  </a:lnTo>
                  <a:lnTo>
                    <a:pt x="756539" y="355600"/>
                  </a:lnTo>
                  <a:lnTo>
                    <a:pt x="832309" y="355600"/>
                  </a:lnTo>
                  <a:lnTo>
                    <a:pt x="934132" y="330200"/>
                  </a:lnTo>
                  <a:lnTo>
                    <a:pt x="968160" y="330200"/>
                  </a:lnTo>
                  <a:lnTo>
                    <a:pt x="1002331" y="317500"/>
                  </a:lnTo>
                  <a:close/>
                </a:path>
                <a:path w="1774190" h="1676400">
                  <a:moveTo>
                    <a:pt x="1773753" y="292100"/>
                  </a:moveTo>
                  <a:lnTo>
                    <a:pt x="1721088" y="292100"/>
                  </a:lnTo>
                  <a:lnTo>
                    <a:pt x="1728354" y="304800"/>
                  </a:lnTo>
                  <a:lnTo>
                    <a:pt x="1722548" y="317500"/>
                  </a:lnTo>
                  <a:lnTo>
                    <a:pt x="1687242" y="317500"/>
                  </a:lnTo>
                  <a:lnTo>
                    <a:pt x="1706673" y="330200"/>
                  </a:lnTo>
                  <a:lnTo>
                    <a:pt x="1726104" y="330200"/>
                  </a:lnTo>
                  <a:lnTo>
                    <a:pt x="1773753" y="342900"/>
                  </a:lnTo>
                  <a:lnTo>
                    <a:pt x="1773753" y="292100"/>
                  </a:lnTo>
                  <a:close/>
                </a:path>
                <a:path w="1774190" h="1676400">
                  <a:moveTo>
                    <a:pt x="1237069" y="292100"/>
                  </a:moveTo>
                  <a:lnTo>
                    <a:pt x="1042844" y="292100"/>
                  </a:lnTo>
                  <a:lnTo>
                    <a:pt x="937142" y="317500"/>
                  </a:lnTo>
                  <a:lnTo>
                    <a:pt x="1036788" y="317500"/>
                  </a:lnTo>
                  <a:lnTo>
                    <a:pt x="1071673" y="304800"/>
                  </a:lnTo>
                  <a:lnTo>
                    <a:pt x="1181639" y="304800"/>
                  </a:lnTo>
                  <a:lnTo>
                    <a:pt x="1237069" y="292100"/>
                  </a:lnTo>
                  <a:close/>
                </a:path>
                <a:path w="1774190" h="1676400">
                  <a:moveTo>
                    <a:pt x="1708070" y="304800"/>
                  </a:moveTo>
                  <a:lnTo>
                    <a:pt x="1608615" y="304800"/>
                  </a:lnTo>
                  <a:lnTo>
                    <a:pt x="1648380" y="317500"/>
                  </a:lnTo>
                  <a:lnTo>
                    <a:pt x="1710991" y="317500"/>
                  </a:lnTo>
                  <a:lnTo>
                    <a:pt x="1708070" y="304800"/>
                  </a:lnTo>
                  <a:close/>
                </a:path>
                <a:path w="1774190" h="1676400">
                  <a:moveTo>
                    <a:pt x="1640443" y="292100"/>
                  </a:moveTo>
                  <a:lnTo>
                    <a:pt x="1471231" y="292100"/>
                  </a:lnTo>
                  <a:lnTo>
                    <a:pt x="1480675" y="304800"/>
                  </a:lnTo>
                  <a:lnTo>
                    <a:pt x="1674185" y="304800"/>
                  </a:lnTo>
                  <a:lnTo>
                    <a:pt x="1640443" y="292100"/>
                  </a:lnTo>
                  <a:close/>
                </a:path>
                <a:path w="1774190" h="1676400">
                  <a:moveTo>
                    <a:pt x="1519330" y="279400"/>
                  </a:moveTo>
                  <a:lnTo>
                    <a:pt x="1201035" y="279400"/>
                  </a:lnTo>
                  <a:lnTo>
                    <a:pt x="1148020" y="292100"/>
                  </a:lnTo>
                  <a:lnTo>
                    <a:pt x="1572815" y="292100"/>
                  </a:lnTo>
                  <a:lnTo>
                    <a:pt x="1519330" y="279400"/>
                  </a:lnTo>
                  <a:close/>
                </a:path>
                <a:path w="1774190" h="1676400">
                  <a:moveTo>
                    <a:pt x="1412160" y="177800"/>
                  </a:moveTo>
                  <a:lnTo>
                    <a:pt x="1110535" y="177800"/>
                  </a:lnTo>
                  <a:lnTo>
                    <a:pt x="1087413" y="190500"/>
                  </a:lnTo>
                  <a:lnTo>
                    <a:pt x="1363863" y="190500"/>
                  </a:lnTo>
                  <a:lnTo>
                    <a:pt x="1412859" y="203200"/>
                  </a:lnTo>
                  <a:lnTo>
                    <a:pt x="1461558" y="203200"/>
                  </a:lnTo>
                  <a:lnTo>
                    <a:pt x="1557702" y="228600"/>
                  </a:lnTo>
                  <a:lnTo>
                    <a:pt x="1632664" y="254000"/>
                  </a:lnTo>
                  <a:lnTo>
                    <a:pt x="1669788" y="279400"/>
                  </a:lnTo>
                  <a:lnTo>
                    <a:pt x="1706673" y="292100"/>
                  </a:lnTo>
                  <a:lnTo>
                    <a:pt x="1763238" y="292100"/>
                  </a:lnTo>
                  <a:lnTo>
                    <a:pt x="1741233" y="279400"/>
                  </a:lnTo>
                  <a:lnTo>
                    <a:pt x="1719252" y="279400"/>
                  </a:lnTo>
                  <a:lnTo>
                    <a:pt x="1651155" y="241300"/>
                  </a:lnTo>
                  <a:lnTo>
                    <a:pt x="1412160" y="177800"/>
                  </a:lnTo>
                  <a:close/>
                </a:path>
                <a:path w="1774190" h="1676400">
                  <a:moveTo>
                    <a:pt x="1225428" y="38100"/>
                  </a:moveTo>
                  <a:lnTo>
                    <a:pt x="1134586" y="38100"/>
                  </a:lnTo>
                  <a:lnTo>
                    <a:pt x="1229048" y="63500"/>
                  </a:lnTo>
                  <a:lnTo>
                    <a:pt x="1275938" y="63500"/>
                  </a:lnTo>
                  <a:lnTo>
                    <a:pt x="1368980" y="88900"/>
                  </a:lnTo>
                  <a:lnTo>
                    <a:pt x="1520872" y="139700"/>
                  </a:lnTo>
                  <a:lnTo>
                    <a:pt x="1540267" y="139700"/>
                  </a:lnTo>
                  <a:lnTo>
                    <a:pt x="1549701" y="152400"/>
                  </a:lnTo>
                  <a:lnTo>
                    <a:pt x="1485407" y="152400"/>
                  </a:lnTo>
                  <a:lnTo>
                    <a:pt x="1677209" y="203200"/>
                  </a:lnTo>
                  <a:lnTo>
                    <a:pt x="1703774" y="215900"/>
                  </a:lnTo>
                  <a:lnTo>
                    <a:pt x="1729613" y="228600"/>
                  </a:lnTo>
                  <a:lnTo>
                    <a:pt x="1754808" y="241300"/>
                  </a:lnTo>
                  <a:lnTo>
                    <a:pt x="1773753" y="241300"/>
                  </a:lnTo>
                  <a:lnTo>
                    <a:pt x="1773753" y="215900"/>
                  </a:lnTo>
                  <a:lnTo>
                    <a:pt x="1755681" y="215900"/>
                  </a:lnTo>
                  <a:lnTo>
                    <a:pt x="1710913" y="190500"/>
                  </a:lnTo>
                  <a:lnTo>
                    <a:pt x="1665974" y="177800"/>
                  </a:lnTo>
                  <a:lnTo>
                    <a:pt x="1620871" y="152400"/>
                  </a:lnTo>
                  <a:lnTo>
                    <a:pt x="1530499" y="127000"/>
                  </a:lnTo>
                  <a:lnTo>
                    <a:pt x="1485179" y="101600"/>
                  </a:lnTo>
                  <a:lnTo>
                    <a:pt x="1301296" y="50800"/>
                  </a:lnTo>
                  <a:lnTo>
                    <a:pt x="1254553" y="50800"/>
                  </a:lnTo>
                  <a:lnTo>
                    <a:pt x="1225428" y="38100"/>
                  </a:lnTo>
                  <a:close/>
                </a:path>
                <a:path w="1774190" h="1676400">
                  <a:moveTo>
                    <a:pt x="1388411" y="12700"/>
                  </a:moveTo>
                  <a:lnTo>
                    <a:pt x="1301702" y="12700"/>
                  </a:lnTo>
                  <a:lnTo>
                    <a:pt x="1409366" y="38100"/>
                  </a:lnTo>
                  <a:lnTo>
                    <a:pt x="1591484" y="88900"/>
                  </a:lnTo>
                  <a:lnTo>
                    <a:pt x="1683686" y="139700"/>
                  </a:lnTo>
                  <a:lnTo>
                    <a:pt x="1712321" y="152400"/>
                  </a:lnTo>
                  <a:lnTo>
                    <a:pt x="1740074" y="165100"/>
                  </a:lnTo>
                  <a:lnTo>
                    <a:pt x="1767161" y="177800"/>
                  </a:lnTo>
                  <a:lnTo>
                    <a:pt x="1773753" y="190500"/>
                  </a:lnTo>
                  <a:lnTo>
                    <a:pt x="1773753" y="165100"/>
                  </a:lnTo>
                  <a:lnTo>
                    <a:pt x="1743067" y="139700"/>
                  </a:lnTo>
                  <a:lnTo>
                    <a:pt x="1697557" y="127000"/>
                  </a:lnTo>
                  <a:lnTo>
                    <a:pt x="1650968" y="101600"/>
                  </a:lnTo>
                  <a:lnTo>
                    <a:pt x="1603479" y="76200"/>
                  </a:lnTo>
                  <a:lnTo>
                    <a:pt x="1506521" y="50800"/>
                  </a:lnTo>
                  <a:lnTo>
                    <a:pt x="1448038" y="25400"/>
                  </a:lnTo>
                  <a:lnTo>
                    <a:pt x="1418439" y="25400"/>
                  </a:lnTo>
                  <a:lnTo>
                    <a:pt x="1388411" y="12700"/>
                  </a:lnTo>
                  <a:close/>
                </a:path>
                <a:path w="1774190" h="1676400">
                  <a:moveTo>
                    <a:pt x="1301557" y="165100"/>
                  </a:moveTo>
                  <a:lnTo>
                    <a:pt x="1263951" y="165100"/>
                  </a:lnTo>
                  <a:lnTo>
                    <a:pt x="1226264" y="177800"/>
                  </a:lnTo>
                  <a:lnTo>
                    <a:pt x="1338865" y="177800"/>
                  </a:lnTo>
                  <a:lnTo>
                    <a:pt x="1301557" y="165100"/>
                  </a:lnTo>
                  <a:close/>
                </a:path>
                <a:path w="1774190" h="1676400">
                  <a:moveTo>
                    <a:pt x="1109829" y="139700"/>
                  </a:moveTo>
                  <a:lnTo>
                    <a:pt x="981217" y="139700"/>
                  </a:lnTo>
                  <a:lnTo>
                    <a:pt x="935190" y="152400"/>
                  </a:lnTo>
                  <a:lnTo>
                    <a:pt x="1062281" y="152400"/>
                  </a:lnTo>
                  <a:lnTo>
                    <a:pt x="1109829" y="139700"/>
                  </a:lnTo>
                  <a:close/>
                </a:path>
                <a:path w="1774190" h="1676400">
                  <a:moveTo>
                    <a:pt x="1489710" y="139700"/>
                  </a:moveTo>
                  <a:lnTo>
                    <a:pt x="1387316" y="139700"/>
                  </a:lnTo>
                  <a:lnTo>
                    <a:pt x="1436549" y="152400"/>
                  </a:lnTo>
                  <a:lnTo>
                    <a:pt x="1518592" y="152400"/>
                  </a:lnTo>
                  <a:lnTo>
                    <a:pt x="1489710" y="139700"/>
                  </a:lnTo>
                  <a:close/>
                </a:path>
                <a:path w="1774190" h="1676400">
                  <a:moveTo>
                    <a:pt x="1385175" y="127000"/>
                  </a:moveTo>
                  <a:lnTo>
                    <a:pt x="1065208" y="127000"/>
                  </a:lnTo>
                  <a:lnTo>
                    <a:pt x="1027731" y="139700"/>
                  </a:lnTo>
                  <a:lnTo>
                    <a:pt x="1436671" y="139700"/>
                  </a:lnTo>
                  <a:lnTo>
                    <a:pt x="1385175" y="127000"/>
                  </a:lnTo>
                  <a:close/>
                </a:path>
                <a:path w="1774190" h="1676400">
                  <a:moveTo>
                    <a:pt x="1139364" y="25400"/>
                  </a:moveTo>
                  <a:lnTo>
                    <a:pt x="896032" y="25400"/>
                  </a:lnTo>
                  <a:lnTo>
                    <a:pt x="892212" y="38100"/>
                  </a:lnTo>
                  <a:lnTo>
                    <a:pt x="1167703" y="38100"/>
                  </a:lnTo>
                  <a:lnTo>
                    <a:pt x="1139364" y="25400"/>
                  </a:lnTo>
                  <a:close/>
                </a:path>
                <a:path w="1774190" h="1676400">
                  <a:moveTo>
                    <a:pt x="1131363" y="12700"/>
                  </a:moveTo>
                  <a:lnTo>
                    <a:pt x="736695" y="12700"/>
                  </a:lnTo>
                  <a:lnTo>
                    <a:pt x="690095" y="25400"/>
                  </a:lnTo>
                  <a:lnTo>
                    <a:pt x="1135046" y="25400"/>
                  </a:lnTo>
                  <a:lnTo>
                    <a:pt x="1131363" y="12700"/>
                  </a:lnTo>
                  <a:close/>
                </a:path>
                <a:path w="1774190" h="1676400">
                  <a:moveTo>
                    <a:pt x="1298034" y="0"/>
                  </a:moveTo>
                  <a:lnTo>
                    <a:pt x="1046239" y="0"/>
                  </a:lnTo>
                  <a:lnTo>
                    <a:pt x="1013380" y="12700"/>
                  </a:lnTo>
                  <a:lnTo>
                    <a:pt x="1343201" y="12700"/>
                  </a:lnTo>
                  <a:lnTo>
                    <a:pt x="1298034" y="0"/>
                  </a:lnTo>
                  <a:close/>
                </a:path>
              </a:pathLst>
            </a:custGeom>
            <a:solidFill>
              <a:srgbClr val="798AC5"/>
            </a:solidFill>
          </p:spPr>
          <p:txBody>
            <a:bodyPr wrap="square" lIns="0" tIns="0" rIns="0" bIns="0" rtlCol="0"/>
            <a:lstStyle/>
            <a:p>
              <a:endParaRPr/>
            </a:p>
          </p:txBody>
        </p:sp>
      </p:grpSp>
      <p:sp>
        <p:nvSpPr>
          <p:cNvPr id="32" name="object 32"/>
          <p:cNvSpPr/>
          <p:nvPr/>
        </p:nvSpPr>
        <p:spPr>
          <a:xfrm>
            <a:off x="284391" y="8698319"/>
            <a:ext cx="790575" cy="1214755"/>
          </a:xfrm>
          <a:custGeom>
            <a:avLst/>
            <a:gdLst/>
            <a:ahLst/>
            <a:cxnLst/>
            <a:rect l="l" t="t" r="r" b="b"/>
            <a:pathLst>
              <a:path w="790575" h="1214754">
                <a:moveTo>
                  <a:pt x="410781" y="465289"/>
                </a:moveTo>
                <a:lnTo>
                  <a:pt x="410629" y="459600"/>
                </a:lnTo>
                <a:lnTo>
                  <a:pt x="407454" y="454304"/>
                </a:lnTo>
                <a:lnTo>
                  <a:pt x="397637" y="440321"/>
                </a:lnTo>
                <a:lnTo>
                  <a:pt x="389458" y="425602"/>
                </a:lnTo>
                <a:lnTo>
                  <a:pt x="382346" y="410464"/>
                </a:lnTo>
                <a:lnTo>
                  <a:pt x="375780" y="395274"/>
                </a:lnTo>
                <a:lnTo>
                  <a:pt x="371449" y="385940"/>
                </a:lnTo>
                <a:lnTo>
                  <a:pt x="371449" y="460781"/>
                </a:lnTo>
                <a:lnTo>
                  <a:pt x="368579" y="466547"/>
                </a:lnTo>
                <a:lnTo>
                  <a:pt x="364972" y="472300"/>
                </a:lnTo>
                <a:lnTo>
                  <a:pt x="350939" y="493725"/>
                </a:lnTo>
                <a:lnTo>
                  <a:pt x="343319" y="504304"/>
                </a:lnTo>
                <a:lnTo>
                  <a:pt x="334746" y="514070"/>
                </a:lnTo>
                <a:lnTo>
                  <a:pt x="316179" y="535927"/>
                </a:lnTo>
                <a:lnTo>
                  <a:pt x="287159" y="585038"/>
                </a:lnTo>
                <a:lnTo>
                  <a:pt x="263537" y="632612"/>
                </a:lnTo>
                <a:lnTo>
                  <a:pt x="259880" y="640054"/>
                </a:lnTo>
                <a:lnTo>
                  <a:pt x="240233" y="701725"/>
                </a:lnTo>
                <a:lnTo>
                  <a:pt x="216890" y="772782"/>
                </a:lnTo>
                <a:lnTo>
                  <a:pt x="208051" y="809256"/>
                </a:lnTo>
                <a:lnTo>
                  <a:pt x="206387" y="816457"/>
                </a:lnTo>
                <a:lnTo>
                  <a:pt x="204000" y="823112"/>
                </a:lnTo>
                <a:lnTo>
                  <a:pt x="201460" y="829500"/>
                </a:lnTo>
                <a:lnTo>
                  <a:pt x="199402" y="835888"/>
                </a:lnTo>
                <a:lnTo>
                  <a:pt x="197967" y="837336"/>
                </a:lnTo>
                <a:lnTo>
                  <a:pt x="194373" y="838771"/>
                </a:lnTo>
                <a:lnTo>
                  <a:pt x="192214" y="839482"/>
                </a:lnTo>
                <a:lnTo>
                  <a:pt x="188315" y="827493"/>
                </a:lnTo>
                <a:lnTo>
                  <a:pt x="180263" y="803249"/>
                </a:lnTo>
                <a:lnTo>
                  <a:pt x="176364" y="791248"/>
                </a:lnTo>
                <a:lnTo>
                  <a:pt x="164465" y="751890"/>
                </a:lnTo>
                <a:lnTo>
                  <a:pt x="150812" y="713409"/>
                </a:lnTo>
                <a:lnTo>
                  <a:pt x="136080" y="675322"/>
                </a:lnTo>
                <a:lnTo>
                  <a:pt x="120942" y="637171"/>
                </a:lnTo>
                <a:lnTo>
                  <a:pt x="102819" y="595566"/>
                </a:lnTo>
                <a:lnTo>
                  <a:pt x="85039" y="553758"/>
                </a:lnTo>
                <a:lnTo>
                  <a:pt x="67386" y="511530"/>
                </a:lnTo>
                <a:lnTo>
                  <a:pt x="49669" y="468706"/>
                </a:lnTo>
                <a:lnTo>
                  <a:pt x="46304" y="459333"/>
                </a:lnTo>
                <a:lnTo>
                  <a:pt x="45897" y="450430"/>
                </a:lnTo>
                <a:lnTo>
                  <a:pt x="48463" y="441667"/>
                </a:lnTo>
                <a:lnTo>
                  <a:pt x="53987" y="432701"/>
                </a:lnTo>
                <a:lnTo>
                  <a:pt x="85661" y="391617"/>
                </a:lnTo>
                <a:lnTo>
                  <a:pt x="114007" y="348564"/>
                </a:lnTo>
                <a:lnTo>
                  <a:pt x="139534" y="304025"/>
                </a:lnTo>
                <a:lnTo>
                  <a:pt x="162687" y="258470"/>
                </a:lnTo>
                <a:lnTo>
                  <a:pt x="188696" y="203758"/>
                </a:lnTo>
                <a:lnTo>
                  <a:pt x="213080" y="149034"/>
                </a:lnTo>
                <a:lnTo>
                  <a:pt x="216446" y="142798"/>
                </a:lnTo>
                <a:lnTo>
                  <a:pt x="220014" y="136893"/>
                </a:lnTo>
                <a:lnTo>
                  <a:pt x="227482" y="125272"/>
                </a:lnTo>
                <a:lnTo>
                  <a:pt x="227482" y="123837"/>
                </a:lnTo>
                <a:lnTo>
                  <a:pt x="228917" y="123113"/>
                </a:lnTo>
                <a:lnTo>
                  <a:pt x="233248" y="123113"/>
                </a:lnTo>
                <a:lnTo>
                  <a:pt x="256578" y="168935"/>
                </a:lnTo>
                <a:lnTo>
                  <a:pt x="268528" y="205270"/>
                </a:lnTo>
                <a:lnTo>
                  <a:pt x="275082" y="226072"/>
                </a:lnTo>
                <a:lnTo>
                  <a:pt x="288671" y="267830"/>
                </a:lnTo>
                <a:lnTo>
                  <a:pt x="301320" y="297903"/>
                </a:lnTo>
                <a:lnTo>
                  <a:pt x="305955" y="308152"/>
                </a:lnTo>
                <a:lnTo>
                  <a:pt x="322897" y="343750"/>
                </a:lnTo>
                <a:lnTo>
                  <a:pt x="338429" y="380149"/>
                </a:lnTo>
                <a:lnTo>
                  <a:pt x="353021" y="417093"/>
                </a:lnTo>
                <a:lnTo>
                  <a:pt x="367144" y="454304"/>
                </a:lnTo>
                <a:lnTo>
                  <a:pt x="371449" y="460781"/>
                </a:lnTo>
                <a:lnTo>
                  <a:pt x="371449" y="385940"/>
                </a:lnTo>
                <a:lnTo>
                  <a:pt x="364007" y="369887"/>
                </a:lnTo>
                <a:lnTo>
                  <a:pt x="352374" y="344424"/>
                </a:lnTo>
                <a:lnTo>
                  <a:pt x="328980" y="293027"/>
                </a:lnTo>
                <a:lnTo>
                  <a:pt x="323380" y="279539"/>
                </a:lnTo>
                <a:lnTo>
                  <a:pt x="317652" y="266039"/>
                </a:lnTo>
                <a:lnTo>
                  <a:pt x="312178" y="252539"/>
                </a:lnTo>
                <a:lnTo>
                  <a:pt x="299339" y="216242"/>
                </a:lnTo>
                <a:lnTo>
                  <a:pt x="292087" y="193319"/>
                </a:lnTo>
                <a:lnTo>
                  <a:pt x="285115" y="170395"/>
                </a:lnTo>
                <a:lnTo>
                  <a:pt x="277876" y="147599"/>
                </a:lnTo>
                <a:lnTo>
                  <a:pt x="269836" y="123113"/>
                </a:lnTo>
                <a:lnTo>
                  <a:pt x="268071" y="117741"/>
                </a:lnTo>
                <a:lnTo>
                  <a:pt x="259969" y="87401"/>
                </a:lnTo>
                <a:lnTo>
                  <a:pt x="256311" y="56388"/>
                </a:lnTo>
                <a:lnTo>
                  <a:pt x="259880" y="24485"/>
                </a:lnTo>
                <a:lnTo>
                  <a:pt x="259880" y="13677"/>
                </a:lnTo>
                <a:lnTo>
                  <a:pt x="257708" y="10083"/>
                </a:lnTo>
                <a:lnTo>
                  <a:pt x="251231" y="7200"/>
                </a:lnTo>
                <a:lnTo>
                  <a:pt x="249072" y="5041"/>
                </a:lnTo>
                <a:lnTo>
                  <a:pt x="244043" y="3594"/>
                </a:lnTo>
                <a:lnTo>
                  <a:pt x="240436" y="2159"/>
                </a:lnTo>
                <a:lnTo>
                  <a:pt x="236118" y="1447"/>
                </a:lnTo>
                <a:lnTo>
                  <a:pt x="231076" y="0"/>
                </a:lnTo>
                <a:lnTo>
                  <a:pt x="222440" y="0"/>
                </a:lnTo>
                <a:lnTo>
                  <a:pt x="218846" y="723"/>
                </a:lnTo>
                <a:lnTo>
                  <a:pt x="215239" y="5041"/>
                </a:lnTo>
                <a:lnTo>
                  <a:pt x="212001" y="10668"/>
                </a:lnTo>
                <a:lnTo>
                  <a:pt x="211467" y="16560"/>
                </a:lnTo>
                <a:lnTo>
                  <a:pt x="212813" y="22466"/>
                </a:lnTo>
                <a:lnTo>
                  <a:pt x="215239" y="28079"/>
                </a:lnTo>
                <a:lnTo>
                  <a:pt x="219964" y="42443"/>
                </a:lnTo>
                <a:lnTo>
                  <a:pt x="220637" y="56527"/>
                </a:lnTo>
                <a:lnTo>
                  <a:pt x="218084" y="70612"/>
                </a:lnTo>
                <a:lnTo>
                  <a:pt x="213080" y="84963"/>
                </a:lnTo>
                <a:lnTo>
                  <a:pt x="204038" y="104940"/>
                </a:lnTo>
                <a:lnTo>
                  <a:pt x="195262" y="124917"/>
                </a:lnTo>
                <a:lnTo>
                  <a:pt x="186766" y="144907"/>
                </a:lnTo>
                <a:lnTo>
                  <a:pt x="178536" y="164871"/>
                </a:lnTo>
                <a:lnTo>
                  <a:pt x="159308" y="208114"/>
                </a:lnTo>
                <a:lnTo>
                  <a:pt x="139204" y="250469"/>
                </a:lnTo>
                <a:lnTo>
                  <a:pt x="117894" y="292150"/>
                </a:lnTo>
                <a:lnTo>
                  <a:pt x="95021" y="333349"/>
                </a:lnTo>
                <a:lnTo>
                  <a:pt x="74599" y="368719"/>
                </a:lnTo>
                <a:lnTo>
                  <a:pt x="50393" y="402475"/>
                </a:lnTo>
                <a:lnTo>
                  <a:pt x="17894" y="433349"/>
                </a:lnTo>
                <a:lnTo>
                  <a:pt x="723" y="444944"/>
                </a:lnTo>
                <a:lnTo>
                  <a:pt x="0" y="452145"/>
                </a:lnTo>
                <a:lnTo>
                  <a:pt x="4330" y="457187"/>
                </a:lnTo>
                <a:lnTo>
                  <a:pt x="15836" y="470458"/>
                </a:lnTo>
                <a:lnTo>
                  <a:pt x="25196" y="485089"/>
                </a:lnTo>
                <a:lnTo>
                  <a:pt x="54673" y="541959"/>
                </a:lnTo>
                <a:lnTo>
                  <a:pt x="77787" y="594791"/>
                </a:lnTo>
                <a:lnTo>
                  <a:pt x="90703" y="621347"/>
                </a:lnTo>
                <a:lnTo>
                  <a:pt x="110058" y="660222"/>
                </a:lnTo>
                <a:lnTo>
                  <a:pt x="124548" y="701255"/>
                </a:lnTo>
                <a:lnTo>
                  <a:pt x="125260" y="706297"/>
                </a:lnTo>
                <a:lnTo>
                  <a:pt x="128143" y="711327"/>
                </a:lnTo>
                <a:lnTo>
                  <a:pt x="129578" y="716368"/>
                </a:lnTo>
                <a:lnTo>
                  <a:pt x="137426" y="735291"/>
                </a:lnTo>
                <a:lnTo>
                  <a:pt x="144881" y="754354"/>
                </a:lnTo>
                <a:lnTo>
                  <a:pt x="159092" y="793407"/>
                </a:lnTo>
                <a:lnTo>
                  <a:pt x="163855" y="813765"/>
                </a:lnTo>
                <a:lnTo>
                  <a:pt x="165569" y="820051"/>
                </a:lnTo>
                <a:lnTo>
                  <a:pt x="166674" y="829500"/>
                </a:lnTo>
                <a:lnTo>
                  <a:pt x="167551" y="836701"/>
                </a:lnTo>
                <a:lnTo>
                  <a:pt x="168808" y="844448"/>
                </a:lnTo>
                <a:lnTo>
                  <a:pt x="170611" y="851725"/>
                </a:lnTo>
                <a:lnTo>
                  <a:pt x="172783" y="863612"/>
                </a:lnTo>
                <a:lnTo>
                  <a:pt x="175564" y="875487"/>
                </a:lnTo>
                <a:lnTo>
                  <a:pt x="178206" y="887374"/>
                </a:lnTo>
                <a:lnTo>
                  <a:pt x="179971" y="899248"/>
                </a:lnTo>
                <a:lnTo>
                  <a:pt x="180238" y="910907"/>
                </a:lnTo>
                <a:lnTo>
                  <a:pt x="179425" y="921753"/>
                </a:lnTo>
                <a:lnTo>
                  <a:pt x="178346" y="931240"/>
                </a:lnTo>
                <a:lnTo>
                  <a:pt x="177812" y="938847"/>
                </a:lnTo>
                <a:lnTo>
                  <a:pt x="177609" y="947966"/>
                </a:lnTo>
                <a:lnTo>
                  <a:pt x="177292" y="954684"/>
                </a:lnTo>
                <a:lnTo>
                  <a:pt x="177203" y="960818"/>
                </a:lnTo>
                <a:lnTo>
                  <a:pt x="177812" y="965479"/>
                </a:lnTo>
                <a:lnTo>
                  <a:pt x="178536" y="971969"/>
                </a:lnTo>
                <a:lnTo>
                  <a:pt x="183565" y="974128"/>
                </a:lnTo>
                <a:lnTo>
                  <a:pt x="198691" y="974128"/>
                </a:lnTo>
                <a:lnTo>
                  <a:pt x="204444" y="971245"/>
                </a:lnTo>
                <a:lnTo>
                  <a:pt x="205168" y="965479"/>
                </a:lnTo>
                <a:lnTo>
                  <a:pt x="206603" y="961885"/>
                </a:lnTo>
                <a:lnTo>
                  <a:pt x="206603" y="954684"/>
                </a:lnTo>
                <a:lnTo>
                  <a:pt x="209664" y="928116"/>
                </a:lnTo>
                <a:lnTo>
                  <a:pt x="212191" y="901407"/>
                </a:lnTo>
                <a:lnTo>
                  <a:pt x="215519" y="874699"/>
                </a:lnTo>
                <a:lnTo>
                  <a:pt x="221005" y="848131"/>
                </a:lnTo>
                <a:lnTo>
                  <a:pt x="223520" y="839482"/>
                </a:lnTo>
                <a:lnTo>
                  <a:pt x="233502" y="805243"/>
                </a:lnTo>
                <a:lnTo>
                  <a:pt x="245389" y="762088"/>
                </a:lnTo>
                <a:lnTo>
                  <a:pt x="257136" y="718934"/>
                </a:lnTo>
                <a:lnTo>
                  <a:pt x="269240" y="676059"/>
                </a:lnTo>
                <a:lnTo>
                  <a:pt x="287756" y="632117"/>
                </a:lnTo>
                <a:lnTo>
                  <a:pt x="295148" y="617740"/>
                </a:lnTo>
                <a:lnTo>
                  <a:pt x="297307" y="610539"/>
                </a:lnTo>
                <a:lnTo>
                  <a:pt x="302348" y="603338"/>
                </a:lnTo>
                <a:lnTo>
                  <a:pt x="305955" y="597573"/>
                </a:lnTo>
                <a:lnTo>
                  <a:pt x="324993" y="562051"/>
                </a:lnTo>
                <a:lnTo>
                  <a:pt x="347065" y="529361"/>
                </a:lnTo>
                <a:lnTo>
                  <a:pt x="373062" y="500189"/>
                </a:lnTo>
                <a:lnTo>
                  <a:pt x="403847" y="475183"/>
                </a:lnTo>
                <a:lnTo>
                  <a:pt x="408355" y="470712"/>
                </a:lnTo>
                <a:lnTo>
                  <a:pt x="410781" y="465289"/>
                </a:lnTo>
                <a:close/>
              </a:path>
              <a:path w="790575" h="1214754">
                <a:moveTo>
                  <a:pt x="657961" y="811415"/>
                </a:moveTo>
                <a:lnTo>
                  <a:pt x="653643" y="807085"/>
                </a:lnTo>
                <a:lnTo>
                  <a:pt x="647166" y="804214"/>
                </a:lnTo>
                <a:lnTo>
                  <a:pt x="636079" y="798576"/>
                </a:lnTo>
                <a:lnTo>
                  <a:pt x="601548" y="762571"/>
                </a:lnTo>
                <a:lnTo>
                  <a:pt x="593178" y="749604"/>
                </a:lnTo>
                <a:lnTo>
                  <a:pt x="593178" y="805649"/>
                </a:lnTo>
                <a:lnTo>
                  <a:pt x="590296" y="811415"/>
                </a:lnTo>
                <a:lnTo>
                  <a:pt x="585978" y="815009"/>
                </a:lnTo>
                <a:lnTo>
                  <a:pt x="580936" y="817892"/>
                </a:lnTo>
                <a:lnTo>
                  <a:pt x="573735" y="820051"/>
                </a:lnTo>
                <a:lnTo>
                  <a:pt x="567258" y="826528"/>
                </a:lnTo>
                <a:lnTo>
                  <a:pt x="563575" y="832421"/>
                </a:lnTo>
                <a:lnTo>
                  <a:pt x="530631" y="884758"/>
                </a:lnTo>
                <a:lnTo>
                  <a:pt x="515378" y="911364"/>
                </a:lnTo>
                <a:lnTo>
                  <a:pt x="496252" y="954633"/>
                </a:lnTo>
                <a:lnTo>
                  <a:pt x="480161" y="1002919"/>
                </a:lnTo>
                <a:lnTo>
                  <a:pt x="478713" y="1010119"/>
                </a:lnTo>
                <a:lnTo>
                  <a:pt x="474395" y="1017320"/>
                </a:lnTo>
                <a:lnTo>
                  <a:pt x="470801" y="1024521"/>
                </a:lnTo>
                <a:lnTo>
                  <a:pt x="464312" y="1024521"/>
                </a:lnTo>
                <a:lnTo>
                  <a:pt x="462165" y="1020914"/>
                </a:lnTo>
                <a:lnTo>
                  <a:pt x="460717" y="1017320"/>
                </a:lnTo>
                <a:lnTo>
                  <a:pt x="460006" y="1013726"/>
                </a:lnTo>
                <a:lnTo>
                  <a:pt x="449668" y="977290"/>
                </a:lnTo>
                <a:lnTo>
                  <a:pt x="436156" y="942086"/>
                </a:lnTo>
                <a:lnTo>
                  <a:pt x="421424" y="907415"/>
                </a:lnTo>
                <a:lnTo>
                  <a:pt x="407454" y="872604"/>
                </a:lnTo>
                <a:lnTo>
                  <a:pt x="404977" y="865301"/>
                </a:lnTo>
                <a:lnTo>
                  <a:pt x="401154" y="858393"/>
                </a:lnTo>
                <a:lnTo>
                  <a:pt x="396519" y="851750"/>
                </a:lnTo>
                <a:lnTo>
                  <a:pt x="391604" y="845248"/>
                </a:lnTo>
                <a:lnTo>
                  <a:pt x="387299" y="837336"/>
                </a:lnTo>
                <a:lnTo>
                  <a:pt x="389458" y="828687"/>
                </a:lnTo>
                <a:lnTo>
                  <a:pt x="398094" y="825093"/>
                </a:lnTo>
                <a:lnTo>
                  <a:pt x="426631" y="807999"/>
                </a:lnTo>
                <a:lnTo>
                  <a:pt x="428891" y="805649"/>
                </a:lnTo>
                <a:lnTo>
                  <a:pt x="448754" y="785037"/>
                </a:lnTo>
                <a:lnTo>
                  <a:pt x="466420" y="758164"/>
                </a:lnTo>
                <a:lnTo>
                  <a:pt x="488302" y="714057"/>
                </a:lnTo>
                <a:lnTo>
                  <a:pt x="502475" y="665251"/>
                </a:lnTo>
                <a:lnTo>
                  <a:pt x="503186" y="658774"/>
                </a:lnTo>
                <a:lnTo>
                  <a:pt x="506069" y="653021"/>
                </a:lnTo>
                <a:lnTo>
                  <a:pt x="513270" y="647979"/>
                </a:lnTo>
                <a:lnTo>
                  <a:pt x="518896" y="661924"/>
                </a:lnTo>
                <a:lnTo>
                  <a:pt x="524789" y="675792"/>
                </a:lnTo>
                <a:lnTo>
                  <a:pt x="530682" y="689787"/>
                </a:lnTo>
                <a:lnTo>
                  <a:pt x="536308" y="704138"/>
                </a:lnTo>
                <a:lnTo>
                  <a:pt x="541870" y="717499"/>
                </a:lnTo>
                <a:lnTo>
                  <a:pt x="547916" y="730592"/>
                </a:lnTo>
                <a:lnTo>
                  <a:pt x="554634" y="743419"/>
                </a:lnTo>
                <a:lnTo>
                  <a:pt x="562216" y="755967"/>
                </a:lnTo>
                <a:lnTo>
                  <a:pt x="570496" y="768794"/>
                </a:lnTo>
                <a:lnTo>
                  <a:pt x="578243" y="781354"/>
                </a:lnTo>
                <a:lnTo>
                  <a:pt x="585711" y="793635"/>
                </a:lnTo>
                <a:lnTo>
                  <a:pt x="593178" y="805649"/>
                </a:lnTo>
                <a:lnTo>
                  <a:pt x="593178" y="749604"/>
                </a:lnTo>
                <a:lnTo>
                  <a:pt x="586066" y="737323"/>
                </a:lnTo>
                <a:lnTo>
                  <a:pt x="578053" y="724293"/>
                </a:lnTo>
                <a:lnTo>
                  <a:pt x="568020" y="706843"/>
                </a:lnTo>
                <a:lnTo>
                  <a:pt x="559879" y="688924"/>
                </a:lnTo>
                <a:lnTo>
                  <a:pt x="554164" y="670331"/>
                </a:lnTo>
                <a:lnTo>
                  <a:pt x="551421" y="650862"/>
                </a:lnTo>
                <a:lnTo>
                  <a:pt x="551421" y="647979"/>
                </a:lnTo>
                <a:lnTo>
                  <a:pt x="551421" y="643661"/>
                </a:lnTo>
                <a:lnTo>
                  <a:pt x="549262" y="637171"/>
                </a:lnTo>
                <a:lnTo>
                  <a:pt x="547827" y="631418"/>
                </a:lnTo>
                <a:lnTo>
                  <a:pt x="536867" y="601256"/>
                </a:lnTo>
                <a:lnTo>
                  <a:pt x="526592" y="571030"/>
                </a:lnTo>
                <a:lnTo>
                  <a:pt x="518464" y="540397"/>
                </a:lnTo>
                <a:lnTo>
                  <a:pt x="513994" y="509028"/>
                </a:lnTo>
                <a:lnTo>
                  <a:pt x="513994" y="501827"/>
                </a:lnTo>
                <a:lnTo>
                  <a:pt x="504634" y="494626"/>
                </a:lnTo>
                <a:lnTo>
                  <a:pt x="488797" y="494626"/>
                </a:lnTo>
                <a:lnTo>
                  <a:pt x="479437" y="503262"/>
                </a:lnTo>
                <a:lnTo>
                  <a:pt x="480161" y="512622"/>
                </a:lnTo>
                <a:lnTo>
                  <a:pt x="480161" y="528459"/>
                </a:lnTo>
                <a:lnTo>
                  <a:pt x="481596" y="537108"/>
                </a:lnTo>
                <a:lnTo>
                  <a:pt x="481799" y="544360"/>
                </a:lnTo>
                <a:lnTo>
                  <a:pt x="482130" y="551954"/>
                </a:lnTo>
                <a:lnTo>
                  <a:pt x="482206" y="559676"/>
                </a:lnTo>
                <a:lnTo>
                  <a:pt x="481596" y="567347"/>
                </a:lnTo>
                <a:lnTo>
                  <a:pt x="479069" y="581672"/>
                </a:lnTo>
                <a:lnTo>
                  <a:pt x="477012" y="595604"/>
                </a:lnTo>
                <a:lnTo>
                  <a:pt x="475627" y="609257"/>
                </a:lnTo>
                <a:lnTo>
                  <a:pt x="475119" y="622782"/>
                </a:lnTo>
                <a:lnTo>
                  <a:pt x="475119" y="629259"/>
                </a:lnTo>
                <a:lnTo>
                  <a:pt x="472960" y="636460"/>
                </a:lnTo>
                <a:lnTo>
                  <a:pt x="470801" y="642213"/>
                </a:lnTo>
                <a:lnTo>
                  <a:pt x="466877" y="654215"/>
                </a:lnTo>
                <a:lnTo>
                  <a:pt x="462699" y="666343"/>
                </a:lnTo>
                <a:lnTo>
                  <a:pt x="444487" y="712025"/>
                </a:lnTo>
                <a:lnTo>
                  <a:pt x="421030" y="751103"/>
                </a:lnTo>
                <a:lnTo>
                  <a:pt x="395211" y="780453"/>
                </a:lnTo>
                <a:lnTo>
                  <a:pt x="394487" y="789089"/>
                </a:lnTo>
                <a:lnTo>
                  <a:pt x="390410" y="797852"/>
                </a:lnTo>
                <a:lnTo>
                  <a:pt x="383425" y="802500"/>
                </a:lnTo>
                <a:lnTo>
                  <a:pt x="374954" y="804583"/>
                </a:lnTo>
                <a:lnTo>
                  <a:pt x="366420" y="805649"/>
                </a:lnTo>
                <a:lnTo>
                  <a:pt x="357060" y="805649"/>
                </a:lnTo>
                <a:lnTo>
                  <a:pt x="349859" y="802767"/>
                </a:lnTo>
                <a:lnTo>
                  <a:pt x="343382" y="802055"/>
                </a:lnTo>
                <a:lnTo>
                  <a:pt x="328269" y="802055"/>
                </a:lnTo>
                <a:lnTo>
                  <a:pt x="319620" y="807085"/>
                </a:lnTo>
                <a:lnTo>
                  <a:pt x="314591" y="809256"/>
                </a:lnTo>
                <a:lnTo>
                  <a:pt x="312432" y="817892"/>
                </a:lnTo>
                <a:lnTo>
                  <a:pt x="316026" y="823645"/>
                </a:lnTo>
                <a:lnTo>
                  <a:pt x="318185" y="828687"/>
                </a:lnTo>
                <a:lnTo>
                  <a:pt x="321779" y="832294"/>
                </a:lnTo>
                <a:lnTo>
                  <a:pt x="328269" y="833729"/>
                </a:lnTo>
                <a:lnTo>
                  <a:pt x="346519" y="839520"/>
                </a:lnTo>
                <a:lnTo>
                  <a:pt x="382257" y="880529"/>
                </a:lnTo>
                <a:lnTo>
                  <a:pt x="411581" y="946315"/>
                </a:lnTo>
                <a:lnTo>
                  <a:pt x="433362" y="1013726"/>
                </a:lnTo>
                <a:lnTo>
                  <a:pt x="443077" y="1070787"/>
                </a:lnTo>
                <a:lnTo>
                  <a:pt x="444703" y="1099781"/>
                </a:lnTo>
                <a:lnTo>
                  <a:pt x="444157" y="1128915"/>
                </a:lnTo>
                <a:lnTo>
                  <a:pt x="442366" y="1142441"/>
                </a:lnTo>
                <a:lnTo>
                  <a:pt x="441109" y="1156093"/>
                </a:lnTo>
                <a:lnTo>
                  <a:pt x="440118" y="1170025"/>
                </a:lnTo>
                <a:lnTo>
                  <a:pt x="439115" y="1184351"/>
                </a:lnTo>
                <a:lnTo>
                  <a:pt x="439115" y="1190828"/>
                </a:lnTo>
                <a:lnTo>
                  <a:pt x="440563" y="1198041"/>
                </a:lnTo>
                <a:lnTo>
                  <a:pt x="441286" y="1203794"/>
                </a:lnTo>
                <a:lnTo>
                  <a:pt x="442722" y="1210271"/>
                </a:lnTo>
                <a:lnTo>
                  <a:pt x="449199" y="1214589"/>
                </a:lnTo>
                <a:lnTo>
                  <a:pt x="456399" y="1214589"/>
                </a:lnTo>
                <a:lnTo>
                  <a:pt x="463600" y="1213866"/>
                </a:lnTo>
                <a:lnTo>
                  <a:pt x="469353" y="1210995"/>
                </a:lnTo>
                <a:lnTo>
                  <a:pt x="471512" y="1203794"/>
                </a:lnTo>
                <a:lnTo>
                  <a:pt x="474395" y="1196594"/>
                </a:lnTo>
                <a:lnTo>
                  <a:pt x="484835" y="1138453"/>
                </a:lnTo>
                <a:lnTo>
                  <a:pt x="492391" y="1082840"/>
                </a:lnTo>
                <a:lnTo>
                  <a:pt x="494563" y="1060183"/>
                </a:lnTo>
                <a:lnTo>
                  <a:pt x="497878" y="1037666"/>
                </a:lnTo>
                <a:lnTo>
                  <a:pt x="500557" y="1024521"/>
                </a:lnTo>
                <a:lnTo>
                  <a:pt x="502412" y="1015415"/>
                </a:lnTo>
                <a:lnTo>
                  <a:pt x="508228" y="993559"/>
                </a:lnTo>
                <a:lnTo>
                  <a:pt x="523354" y="950010"/>
                </a:lnTo>
                <a:lnTo>
                  <a:pt x="540626" y="908608"/>
                </a:lnTo>
                <a:lnTo>
                  <a:pt x="574459" y="853884"/>
                </a:lnTo>
                <a:lnTo>
                  <a:pt x="613333" y="830846"/>
                </a:lnTo>
                <a:lnTo>
                  <a:pt x="621969" y="830122"/>
                </a:lnTo>
                <a:lnTo>
                  <a:pt x="648601" y="830122"/>
                </a:lnTo>
                <a:lnTo>
                  <a:pt x="655802" y="826528"/>
                </a:lnTo>
                <a:lnTo>
                  <a:pt x="657237" y="820051"/>
                </a:lnTo>
                <a:lnTo>
                  <a:pt x="657961" y="811415"/>
                </a:lnTo>
                <a:close/>
              </a:path>
              <a:path w="790575" h="1214754">
                <a:moveTo>
                  <a:pt x="790422" y="215277"/>
                </a:moveTo>
                <a:lnTo>
                  <a:pt x="786104" y="211670"/>
                </a:lnTo>
                <a:lnTo>
                  <a:pt x="776338" y="205524"/>
                </a:lnTo>
                <a:lnTo>
                  <a:pt x="754926" y="193751"/>
                </a:lnTo>
                <a:lnTo>
                  <a:pt x="744347" y="187198"/>
                </a:lnTo>
                <a:lnTo>
                  <a:pt x="727798" y="171475"/>
                </a:lnTo>
                <a:lnTo>
                  <a:pt x="727798" y="215277"/>
                </a:lnTo>
                <a:lnTo>
                  <a:pt x="726351" y="222465"/>
                </a:lnTo>
                <a:lnTo>
                  <a:pt x="721309" y="223913"/>
                </a:lnTo>
                <a:lnTo>
                  <a:pt x="714108" y="227507"/>
                </a:lnTo>
                <a:lnTo>
                  <a:pt x="699719" y="231838"/>
                </a:lnTo>
                <a:lnTo>
                  <a:pt x="662266" y="264642"/>
                </a:lnTo>
                <a:lnTo>
                  <a:pt x="649859" y="301231"/>
                </a:lnTo>
                <a:lnTo>
                  <a:pt x="644283" y="323265"/>
                </a:lnTo>
                <a:lnTo>
                  <a:pt x="642404" y="329514"/>
                </a:lnTo>
                <a:lnTo>
                  <a:pt x="640600" y="335965"/>
                </a:lnTo>
                <a:lnTo>
                  <a:pt x="638111" y="341998"/>
                </a:lnTo>
                <a:lnTo>
                  <a:pt x="634212" y="347027"/>
                </a:lnTo>
                <a:lnTo>
                  <a:pt x="632764" y="348475"/>
                </a:lnTo>
                <a:lnTo>
                  <a:pt x="630605" y="348475"/>
                </a:lnTo>
                <a:lnTo>
                  <a:pt x="629894" y="347027"/>
                </a:lnTo>
                <a:lnTo>
                  <a:pt x="629894" y="344868"/>
                </a:lnTo>
                <a:lnTo>
                  <a:pt x="623201" y="318770"/>
                </a:lnTo>
                <a:lnTo>
                  <a:pt x="614235" y="293751"/>
                </a:lnTo>
                <a:lnTo>
                  <a:pt x="601751" y="270357"/>
                </a:lnTo>
                <a:lnTo>
                  <a:pt x="584530" y="249110"/>
                </a:lnTo>
                <a:lnTo>
                  <a:pt x="580936" y="245516"/>
                </a:lnTo>
                <a:lnTo>
                  <a:pt x="582345" y="239890"/>
                </a:lnTo>
                <a:lnTo>
                  <a:pt x="582434" y="239674"/>
                </a:lnTo>
                <a:lnTo>
                  <a:pt x="585978" y="234708"/>
                </a:lnTo>
                <a:lnTo>
                  <a:pt x="591604" y="228231"/>
                </a:lnTo>
                <a:lnTo>
                  <a:pt x="597496" y="221665"/>
                </a:lnTo>
                <a:lnTo>
                  <a:pt x="603389" y="214972"/>
                </a:lnTo>
                <a:lnTo>
                  <a:pt x="627634" y="177482"/>
                </a:lnTo>
                <a:lnTo>
                  <a:pt x="644067" y="137642"/>
                </a:lnTo>
                <a:lnTo>
                  <a:pt x="647077" y="130771"/>
                </a:lnTo>
                <a:lnTo>
                  <a:pt x="651027" y="124574"/>
                </a:lnTo>
                <a:lnTo>
                  <a:pt x="656526" y="119519"/>
                </a:lnTo>
                <a:lnTo>
                  <a:pt x="663727" y="121678"/>
                </a:lnTo>
                <a:lnTo>
                  <a:pt x="664438" y="126720"/>
                </a:lnTo>
                <a:lnTo>
                  <a:pt x="665886" y="131749"/>
                </a:lnTo>
                <a:lnTo>
                  <a:pt x="675195" y="152654"/>
                </a:lnTo>
                <a:lnTo>
                  <a:pt x="686943" y="171983"/>
                </a:lnTo>
                <a:lnTo>
                  <a:pt x="701103" y="189572"/>
                </a:lnTo>
                <a:lnTo>
                  <a:pt x="717715" y="205193"/>
                </a:lnTo>
                <a:lnTo>
                  <a:pt x="727798" y="215277"/>
                </a:lnTo>
                <a:lnTo>
                  <a:pt x="727798" y="171475"/>
                </a:lnTo>
                <a:lnTo>
                  <a:pt x="720394" y="164426"/>
                </a:lnTo>
                <a:lnTo>
                  <a:pt x="702322" y="138328"/>
                </a:lnTo>
                <a:lnTo>
                  <a:pt x="694245" y="119519"/>
                </a:lnTo>
                <a:lnTo>
                  <a:pt x="689787" y="109143"/>
                </a:lnTo>
                <a:lnTo>
                  <a:pt x="682434" y="77038"/>
                </a:lnTo>
                <a:lnTo>
                  <a:pt x="681202" y="67221"/>
                </a:lnTo>
                <a:lnTo>
                  <a:pt x="679018" y="57340"/>
                </a:lnTo>
                <a:lnTo>
                  <a:pt x="676567" y="47586"/>
                </a:lnTo>
                <a:lnTo>
                  <a:pt x="674522" y="38163"/>
                </a:lnTo>
                <a:lnTo>
                  <a:pt x="673074" y="30962"/>
                </a:lnTo>
                <a:lnTo>
                  <a:pt x="669480" y="25920"/>
                </a:lnTo>
                <a:lnTo>
                  <a:pt x="660844" y="25196"/>
                </a:lnTo>
                <a:lnTo>
                  <a:pt x="652919" y="25196"/>
                </a:lnTo>
                <a:lnTo>
                  <a:pt x="645007" y="28803"/>
                </a:lnTo>
                <a:lnTo>
                  <a:pt x="641413" y="36004"/>
                </a:lnTo>
                <a:lnTo>
                  <a:pt x="639241" y="41757"/>
                </a:lnTo>
                <a:lnTo>
                  <a:pt x="637082" y="48234"/>
                </a:lnTo>
                <a:lnTo>
                  <a:pt x="637082" y="54000"/>
                </a:lnTo>
                <a:lnTo>
                  <a:pt x="633882" y="85813"/>
                </a:lnTo>
                <a:lnTo>
                  <a:pt x="613702" y="144005"/>
                </a:lnTo>
                <a:lnTo>
                  <a:pt x="588848" y="192582"/>
                </a:lnTo>
                <a:lnTo>
                  <a:pt x="554723" y="222897"/>
                </a:lnTo>
                <a:lnTo>
                  <a:pt x="529831" y="227507"/>
                </a:lnTo>
                <a:lnTo>
                  <a:pt x="525500" y="227507"/>
                </a:lnTo>
                <a:lnTo>
                  <a:pt x="521906" y="228231"/>
                </a:lnTo>
                <a:lnTo>
                  <a:pt x="518312" y="233273"/>
                </a:lnTo>
                <a:lnTo>
                  <a:pt x="514705" y="236867"/>
                </a:lnTo>
                <a:lnTo>
                  <a:pt x="513270" y="241909"/>
                </a:lnTo>
                <a:lnTo>
                  <a:pt x="511111" y="247662"/>
                </a:lnTo>
                <a:lnTo>
                  <a:pt x="516864" y="251269"/>
                </a:lnTo>
                <a:lnTo>
                  <a:pt x="520471" y="252704"/>
                </a:lnTo>
                <a:lnTo>
                  <a:pt x="525500" y="254876"/>
                </a:lnTo>
                <a:lnTo>
                  <a:pt x="531266" y="254876"/>
                </a:lnTo>
                <a:lnTo>
                  <a:pt x="536308" y="256311"/>
                </a:lnTo>
                <a:lnTo>
                  <a:pt x="545579" y="258203"/>
                </a:lnTo>
                <a:lnTo>
                  <a:pt x="579577" y="291223"/>
                </a:lnTo>
                <a:lnTo>
                  <a:pt x="597814" y="330796"/>
                </a:lnTo>
                <a:lnTo>
                  <a:pt x="609828" y="381368"/>
                </a:lnTo>
                <a:lnTo>
                  <a:pt x="614807" y="440766"/>
                </a:lnTo>
                <a:lnTo>
                  <a:pt x="616216" y="470865"/>
                </a:lnTo>
                <a:lnTo>
                  <a:pt x="616216" y="537108"/>
                </a:lnTo>
                <a:lnTo>
                  <a:pt x="621245" y="543585"/>
                </a:lnTo>
                <a:lnTo>
                  <a:pt x="627011" y="545020"/>
                </a:lnTo>
                <a:lnTo>
                  <a:pt x="633488" y="545020"/>
                </a:lnTo>
                <a:lnTo>
                  <a:pt x="640689" y="540702"/>
                </a:lnTo>
                <a:lnTo>
                  <a:pt x="642848" y="534936"/>
                </a:lnTo>
                <a:lnTo>
                  <a:pt x="646328" y="527786"/>
                </a:lnTo>
                <a:lnTo>
                  <a:pt x="649058" y="520369"/>
                </a:lnTo>
                <a:lnTo>
                  <a:pt x="650836" y="512673"/>
                </a:lnTo>
                <a:lnTo>
                  <a:pt x="651484" y="504710"/>
                </a:lnTo>
                <a:lnTo>
                  <a:pt x="653313" y="482993"/>
                </a:lnTo>
                <a:lnTo>
                  <a:pt x="655358" y="461149"/>
                </a:lnTo>
                <a:lnTo>
                  <a:pt x="657250" y="439305"/>
                </a:lnTo>
                <a:lnTo>
                  <a:pt x="658685" y="417588"/>
                </a:lnTo>
                <a:lnTo>
                  <a:pt x="660869" y="387578"/>
                </a:lnTo>
                <a:lnTo>
                  <a:pt x="666407" y="348475"/>
                </a:lnTo>
                <a:lnTo>
                  <a:pt x="675246" y="298780"/>
                </a:lnTo>
                <a:lnTo>
                  <a:pt x="697001" y="261531"/>
                </a:lnTo>
                <a:lnTo>
                  <a:pt x="732066" y="244411"/>
                </a:lnTo>
                <a:lnTo>
                  <a:pt x="740029" y="243357"/>
                </a:lnTo>
                <a:lnTo>
                  <a:pt x="749617" y="241884"/>
                </a:lnTo>
                <a:lnTo>
                  <a:pt x="759015" y="239674"/>
                </a:lnTo>
                <a:lnTo>
                  <a:pt x="768273" y="236778"/>
                </a:lnTo>
                <a:lnTo>
                  <a:pt x="777455" y="233273"/>
                </a:lnTo>
                <a:lnTo>
                  <a:pt x="779614" y="231838"/>
                </a:lnTo>
                <a:lnTo>
                  <a:pt x="781786" y="231114"/>
                </a:lnTo>
                <a:lnTo>
                  <a:pt x="784656" y="229666"/>
                </a:lnTo>
                <a:lnTo>
                  <a:pt x="789698" y="226072"/>
                </a:lnTo>
                <a:lnTo>
                  <a:pt x="790422" y="215277"/>
                </a:lnTo>
                <a:close/>
              </a:path>
            </a:pathLst>
          </a:custGeom>
          <a:solidFill>
            <a:srgbClr val="798AC5"/>
          </a:solidFill>
        </p:spPr>
        <p:txBody>
          <a:bodyPr wrap="square" lIns="0" tIns="0" rIns="0" bIns="0" rtlCol="0"/>
          <a:lstStyle/>
          <a:p>
            <a:endParaRPr/>
          </a:p>
        </p:txBody>
      </p:sp>
      <p:pic>
        <p:nvPicPr>
          <p:cNvPr id="33" name="object 33"/>
          <p:cNvPicPr/>
          <p:nvPr/>
        </p:nvPicPr>
        <p:blipFill>
          <a:blip r:embed="rId4" cstate="print"/>
          <a:stretch>
            <a:fillRect/>
          </a:stretch>
        </p:blipFill>
        <p:spPr>
          <a:xfrm>
            <a:off x="1146958" y="802801"/>
            <a:ext cx="5838825" cy="8824912"/>
          </a:xfrm>
          <a:prstGeom prst="rect">
            <a:avLst/>
          </a:prstGeom>
        </p:spPr>
      </p:pic>
      <p:sp>
        <p:nvSpPr>
          <p:cNvPr id="34" name="object 34"/>
          <p:cNvSpPr/>
          <p:nvPr/>
        </p:nvSpPr>
        <p:spPr>
          <a:xfrm>
            <a:off x="7701521" y="8773972"/>
            <a:ext cx="9180830" cy="40005"/>
          </a:xfrm>
          <a:custGeom>
            <a:avLst/>
            <a:gdLst/>
            <a:ahLst/>
            <a:cxnLst/>
            <a:rect l="l" t="t" r="r" b="b"/>
            <a:pathLst>
              <a:path w="9180830" h="40004">
                <a:moveTo>
                  <a:pt x="9180716" y="1447"/>
                </a:moveTo>
                <a:lnTo>
                  <a:pt x="12" y="0"/>
                </a:lnTo>
                <a:lnTo>
                  <a:pt x="0" y="38100"/>
                </a:lnTo>
                <a:lnTo>
                  <a:pt x="9180716" y="39547"/>
                </a:lnTo>
                <a:lnTo>
                  <a:pt x="9180716" y="1447"/>
                </a:lnTo>
                <a:close/>
              </a:path>
            </a:pathLst>
          </a:custGeom>
          <a:solidFill>
            <a:srgbClr val="E0CEBD"/>
          </a:solidFill>
        </p:spPr>
        <p:txBody>
          <a:bodyPr wrap="square" lIns="0" tIns="0" rIns="0" bIns="0" rtlCol="0"/>
          <a:lstStyle/>
          <a:p>
            <a:endParaRPr/>
          </a:p>
        </p:txBody>
      </p:sp>
      <p:pic>
        <p:nvPicPr>
          <p:cNvPr id="35" name="object 35"/>
          <p:cNvPicPr/>
          <p:nvPr/>
        </p:nvPicPr>
        <p:blipFill>
          <a:blip r:embed="rId5" cstate="print"/>
          <a:stretch>
            <a:fillRect/>
          </a:stretch>
        </p:blipFill>
        <p:spPr>
          <a:xfrm>
            <a:off x="1927739" y="9423"/>
            <a:ext cx="3939457" cy="1270000"/>
          </a:xfrm>
          <a:prstGeom prst="rect">
            <a:avLst/>
          </a:prstGeom>
        </p:spPr>
      </p:pic>
      <p:sp>
        <p:nvSpPr>
          <p:cNvPr id="36" name="object 36"/>
          <p:cNvSpPr txBox="1">
            <a:spLocks noGrp="1"/>
          </p:cNvSpPr>
          <p:nvPr>
            <p:ph type="title"/>
          </p:nvPr>
        </p:nvSpPr>
        <p:spPr>
          <a:xfrm>
            <a:off x="8308507" y="934350"/>
            <a:ext cx="7362825" cy="539750"/>
          </a:xfrm>
          <a:prstGeom prst="rect">
            <a:avLst/>
          </a:prstGeom>
        </p:spPr>
        <p:txBody>
          <a:bodyPr vert="horz" wrap="square" lIns="0" tIns="15875" rIns="0" bIns="0" rtlCol="0">
            <a:spAutoFit/>
          </a:bodyPr>
          <a:lstStyle/>
          <a:p>
            <a:pPr marL="12700" algn="ctr">
              <a:lnSpc>
                <a:spcPct val="100000"/>
              </a:lnSpc>
              <a:spcBef>
                <a:spcPts val="125"/>
              </a:spcBef>
            </a:pPr>
            <a:r>
              <a:rPr lang="en-US" sz="3350" dirty="0"/>
              <a:t>RESULTS AND DISCUSSION</a:t>
            </a:r>
            <a:endParaRPr sz="3350" dirty="0"/>
          </a:p>
        </p:txBody>
      </p:sp>
      <p:sp>
        <p:nvSpPr>
          <p:cNvPr id="40" name="TextBox 39">
            <a:extLst>
              <a:ext uri="{FF2B5EF4-FFF2-40B4-BE49-F238E27FC236}">
                <a16:creationId xmlns:a16="http://schemas.microsoft.com/office/drawing/2014/main" id="{903F1122-08F1-C1ED-8B09-6754E0D738B2}"/>
              </a:ext>
            </a:extLst>
          </p:cNvPr>
          <p:cNvSpPr txBox="1"/>
          <p:nvPr/>
        </p:nvSpPr>
        <p:spPr>
          <a:xfrm>
            <a:off x="8048949" y="1811818"/>
            <a:ext cx="7800961" cy="7309180"/>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 dataset was split into training (80%) and testing (20%) sets.</a:t>
            </a:r>
            <a:endParaRPr lang="en-IN" sz="2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The LSTM MODEL was trained for 50 epochs .</a:t>
            </a:r>
          </a:p>
          <a:p>
            <a:pPr marL="457200" indent="-457200">
              <a:lnSpc>
                <a:spcPct val="150000"/>
              </a:lnSpc>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The prediction was made on the test dataset (</a:t>
            </a:r>
            <a:r>
              <a:rPr lang="en-IN" sz="2800" dirty="0" err="1">
                <a:latin typeface="Times New Roman" panose="02020603050405020304" pitchFamily="18" charset="0"/>
                <a:ea typeface="Times New Roman" panose="02020603050405020304" pitchFamily="18" charset="0"/>
                <a:cs typeface="Times New Roman" panose="02020603050405020304" pitchFamily="18" charset="0"/>
              </a:rPr>
              <a:t>x_test</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using the LSTM model.</a:t>
            </a:r>
          </a:p>
          <a:p>
            <a:pPr marL="457200" indent="-457200">
              <a:lnSpc>
                <a:spcPct val="150000"/>
              </a:lnSpc>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The values of </a:t>
            </a:r>
            <a:r>
              <a:rPr lang="en-IN" sz="2800" dirty="0" err="1">
                <a:latin typeface="Times New Roman" panose="02020603050405020304" pitchFamily="18" charset="0"/>
                <a:ea typeface="Times New Roman" panose="02020603050405020304" pitchFamily="18" charset="0"/>
                <a:cs typeface="Times New Roman" panose="02020603050405020304" pitchFamily="18" charset="0"/>
              </a:rPr>
              <a:t>y_predict</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and </a:t>
            </a:r>
            <a:r>
              <a:rPr lang="en-IN" sz="2800" dirty="0" err="1">
                <a:latin typeface="Times New Roman" panose="02020603050405020304" pitchFamily="18" charset="0"/>
                <a:ea typeface="Times New Roman" panose="02020603050405020304" pitchFamily="18" charset="0"/>
                <a:cs typeface="Times New Roman" panose="02020603050405020304" pitchFamily="18" charset="0"/>
              </a:rPr>
              <a:t>y_test</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is multiplied by </a:t>
            </a:r>
            <a:r>
              <a:rPr lang="en-IN" sz="2800" dirty="0" err="1">
                <a:latin typeface="Times New Roman" panose="02020603050405020304" pitchFamily="18" charset="0"/>
                <a:ea typeface="Times New Roman" panose="02020603050405020304" pitchFamily="18" charset="0"/>
                <a:cs typeface="Times New Roman" panose="02020603050405020304" pitchFamily="18" charset="0"/>
              </a:rPr>
              <a:t>scaler_factor</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to obtain the actual values.</a:t>
            </a:r>
          </a:p>
          <a:p>
            <a:pPr marL="457200" indent="-457200">
              <a:lnSpc>
                <a:spcPct val="150000"/>
              </a:lnSpc>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The actual closing prices during the testing period  and predicted  closing prices (Predictions) overlaid on the same graph</a:t>
            </a:r>
            <a:r>
              <a:rPr lang="en-IN" sz="2800" b="1"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cs typeface="Times New Roman" panose="02020603050405020304" pitchFamily="18" charset="0"/>
              </a:rPr>
              <a:t>.</a:t>
            </a:r>
          </a:p>
          <a:p>
            <a:pPr marL="457200" indent="-457200">
              <a:lnSpc>
                <a:spcPct val="150000"/>
              </a:lnSpc>
              <a:buFont typeface="Wingdings" panose="05000000000000000000" pitchFamily="2" charset="2"/>
              <a:buChar char="Ø"/>
            </a:pPr>
            <a:endParaRPr lang="en-IN" sz="28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255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CF5EE"/>
          </a:solidFill>
        </p:spPr>
        <p:txBody>
          <a:bodyPr wrap="square" lIns="0" tIns="0" rIns="0" bIns="0" rtlCol="0"/>
          <a:lstStyle/>
          <a:p>
            <a:endParaRPr/>
          </a:p>
        </p:txBody>
      </p:sp>
      <p:grpSp>
        <p:nvGrpSpPr>
          <p:cNvPr id="3" name="object 3"/>
          <p:cNvGrpSpPr/>
          <p:nvPr/>
        </p:nvGrpSpPr>
        <p:grpSpPr>
          <a:xfrm>
            <a:off x="-359" y="8176406"/>
            <a:ext cx="2875915" cy="2111375"/>
            <a:chOff x="-359" y="8176406"/>
            <a:chExt cx="2875915" cy="2111375"/>
          </a:xfrm>
        </p:grpSpPr>
        <p:sp>
          <p:nvSpPr>
            <p:cNvPr id="4" name="object 4"/>
            <p:cNvSpPr/>
            <p:nvPr/>
          </p:nvSpPr>
          <p:spPr>
            <a:xfrm>
              <a:off x="0" y="8176406"/>
              <a:ext cx="2875915" cy="2110740"/>
            </a:xfrm>
            <a:custGeom>
              <a:avLst/>
              <a:gdLst/>
              <a:ahLst/>
              <a:cxnLst/>
              <a:rect l="l" t="t" r="r" b="b"/>
              <a:pathLst>
                <a:path w="2875915" h="2110740">
                  <a:moveTo>
                    <a:pt x="0" y="0"/>
                  </a:moveTo>
                  <a:lnTo>
                    <a:pt x="0" y="2110592"/>
                  </a:lnTo>
                  <a:lnTo>
                    <a:pt x="2875364" y="2110592"/>
                  </a:lnTo>
                  <a:lnTo>
                    <a:pt x="2825902" y="2051874"/>
                  </a:lnTo>
                  <a:lnTo>
                    <a:pt x="2812518" y="2046902"/>
                  </a:lnTo>
                  <a:lnTo>
                    <a:pt x="2798726" y="2040714"/>
                  </a:lnTo>
                  <a:lnTo>
                    <a:pt x="2756582" y="2012116"/>
                  </a:lnTo>
                  <a:lnTo>
                    <a:pt x="2740427" y="1983722"/>
                  </a:lnTo>
                  <a:lnTo>
                    <a:pt x="2743822" y="1969795"/>
                  </a:lnTo>
                  <a:lnTo>
                    <a:pt x="2701074" y="1959263"/>
                  </a:lnTo>
                  <a:lnTo>
                    <a:pt x="2680135" y="1954505"/>
                  </a:lnTo>
                  <a:lnTo>
                    <a:pt x="2658859" y="1950354"/>
                  </a:lnTo>
                  <a:lnTo>
                    <a:pt x="2651384" y="1920653"/>
                  </a:lnTo>
                  <a:lnTo>
                    <a:pt x="2637358" y="1889334"/>
                  </a:lnTo>
                  <a:lnTo>
                    <a:pt x="2633704" y="1883863"/>
                  </a:lnTo>
                  <a:lnTo>
                    <a:pt x="2435402" y="1883863"/>
                  </a:lnTo>
                  <a:lnTo>
                    <a:pt x="2391055" y="1883529"/>
                  </a:lnTo>
                  <a:lnTo>
                    <a:pt x="2336669" y="1877636"/>
                  </a:lnTo>
                  <a:lnTo>
                    <a:pt x="2280364" y="1867903"/>
                  </a:lnTo>
                  <a:lnTo>
                    <a:pt x="2230258" y="1856050"/>
                  </a:lnTo>
                  <a:lnTo>
                    <a:pt x="2203407" y="1846857"/>
                  </a:lnTo>
                  <a:lnTo>
                    <a:pt x="2191388" y="1846857"/>
                  </a:lnTo>
                  <a:lnTo>
                    <a:pt x="2151582" y="1821329"/>
                  </a:lnTo>
                  <a:lnTo>
                    <a:pt x="2113937" y="1777296"/>
                  </a:lnTo>
                  <a:lnTo>
                    <a:pt x="2101849" y="1745337"/>
                  </a:lnTo>
                  <a:lnTo>
                    <a:pt x="2095020" y="1730398"/>
                  </a:lnTo>
                  <a:lnTo>
                    <a:pt x="2061997" y="1699077"/>
                  </a:lnTo>
                  <a:lnTo>
                    <a:pt x="2045519" y="1694036"/>
                  </a:lnTo>
                  <a:lnTo>
                    <a:pt x="2003679" y="1694036"/>
                  </a:lnTo>
                  <a:lnTo>
                    <a:pt x="1994657" y="1692451"/>
                  </a:lnTo>
                  <a:lnTo>
                    <a:pt x="1934414" y="1651930"/>
                  </a:lnTo>
                  <a:lnTo>
                    <a:pt x="1907649" y="1624469"/>
                  </a:lnTo>
                  <a:lnTo>
                    <a:pt x="1879841" y="1591077"/>
                  </a:lnTo>
                  <a:lnTo>
                    <a:pt x="1866585" y="1568332"/>
                  </a:lnTo>
                  <a:lnTo>
                    <a:pt x="1835375" y="1519800"/>
                  </a:lnTo>
                  <a:lnTo>
                    <a:pt x="1797416" y="1466949"/>
                  </a:lnTo>
                  <a:lnTo>
                    <a:pt x="1763915" y="1431241"/>
                  </a:lnTo>
                  <a:lnTo>
                    <a:pt x="1761032" y="1429803"/>
                  </a:lnTo>
                  <a:lnTo>
                    <a:pt x="1758886" y="1428359"/>
                  </a:lnTo>
                  <a:lnTo>
                    <a:pt x="1757438" y="1427640"/>
                  </a:lnTo>
                  <a:lnTo>
                    <a:pt x="1759597" y="1419002"/>
                  </a:lnTo>
                  <a:lnTo>
                    <a:pt x="1756714" y="1413243"/>
                  </a:lnTo>
                  <a:lnTo>
                    <a:pt x="1751672" y="1409641"/>
                  </a:lnTo>
                  <a:lnTo>
                    <a:pt x="1729229" y="1404241"/>
                  </a:lnTo>
                  <a:lnTo>
                    <a:pt x="1692460" y="1404241"/>
                  </a:lnTo>
                  <a:lnTo>
                    <a:pt x="1656305" y="1404174"/>
                  </a:lnTo>
                  <a:lnTo>
                    <a:pt x="1627847" y="1396684"/>
                  </a:lnTo>
                  <a:lnTo>
                    <a:pt x="1621680" y="1392588"/>
                  </a:lnTo>
                  <a:lnTo>
                    <a:pt x="1608806" y="1384938"/>
                  </a:lnTo>
                  <a:lnTo>
                    <a:pt x="1602638" y="1380843"/>
                  </a:lnTo>
                  <a:lnTo>
                    <a:pt x="1601203" y="1380124"/>
                  </a:lnTo>
                  <a:lnTo>
                    <a:pt x="1598320" y="1377960"/>
                  </a:lnTo>
                  <a:lnTo>
                    <a:pt x="1596885" y="1376522"/>
                  </a:lnTo>
                  <a:lnTo>
                    <a:pt x="1589234" y="1358782"/>
                  </a:lnTo>
                  <a:lnTo>
                    <a:pt x="1593464" y="1340973"/>
                  </a:lnTo>
                  <a:lnTo>
                    <a:pt x="1601744" y="1322759"/>
                  </a:lnTo>
                  <a:lnTo>
                    <a:pt x="1606245" y="1303805"/>
                  </a:lnTo>
                  <a:lnTo>
                    <a:pt x="1578165" y="1262043"/>
                  </a:lnTo>
                  <a:lnTo>
                    <a:pt x="1559240" y="1251962"/>
                  </a:lnTo>
                  <a:lnTo>
                    <a:pt x="1471599" y="1251962"/>
                  </a:lnTo>
                  <a:lnTo>
                    <a:pt x="1472391" y="1244750"/>
                  </a:lnTo>
                  <a:lnTo>
                    <a:pt x="1469805" y="1237471"/>
                  </a:lnTo>
                  <a:lnTo>
                    <a:pt x="1465066" y="1231309"/>
                  </a:lnTo>
                  <a:lnTo>
                    <a:pt x="1346384" y="1231309"/>
                  </a:lnTo>
                  <a:lnTo>
                    <a:pt x="1336338" y="1229104"/>
                  </a:lnTo>
                  <a:lnTo>
                    <a:pt x="1302137" y="1200326"/>
                  </a:lnTo>
                  <a:lnTo>
                    <a:pt x="1301870" y="1195937"/>
                  </a:lnTo>
                  <a:lnTo>
                    <a:pt x="1286949" y="1195937"/>
                  </a:lnTo>
                  <a:lnTo>
                    <a:pt x="1271267" y="1195443"/>
                  </a:lnTo>
                  <a:lnTo>
                    <a:pt x="1255315" y="1191710"/>
                  </a:lnTo>
                  <a:lnTo>
                    <a:pt x="1239767" y="1185005"/>
                  </a:lnTo>
                  <a:lnTo>
                    <a:pt x="1224052" y="1153201"/>
                  </a:lnTo>
                  <a:lnTo>
                    <a:pt x="1190719" y="1107695"/>
                  </a:lnTo>
                  <a:lnTo>
                    <a:pt x="1157250" y="1060164"/>
                  </a:lnTo>
                  <a:lnTo>
                    <a:pt x="1145548" y="1032670"/>
                  </a:lnTo>
                  <a:lnTo>
                    <a:pt x="1111171" y="1032670"/>
                  </a:lnTo>
                  <a:lnTo>
                    <a:pt x="1054820" y="1030295"/>
                  </a:lnTo>
                  <a:lnTo>
                    <a:pt x="994825" y="1023196"/>
                  </a:lnTo>
                  <a:lnTo>
                    <a:pt x="953933" y="1019403"/>
                  </a:lnTo>
                  <a:lnTo>
                    <a:pt x="952489" y="1019403"/>
                  </a:lnTo>
                  <a:lnTo>
                    <a:pt x="952489" y="1018685"/>
                  </a:lnTo>
                  <a:lnTo>
                    <a:pt x="944365" y="1007214"/>
                  </a:lnTo>
                  <a:lnTo>
                    <a:pt x="916372" y="945293"/>
                  </a:lnTo>
                  <a:lnTo>
                    <a:pt x="897413" y="898538"/>
                  </a:lnTo>
                  <a:lnTo>
                    <a:pt x="875754" y="843717"/>
                  </a:lnTo>
                  <a:lnTo>
                    <a:pt x="826158" y="717266"/>
                  </a:lnTo>
                  <a:lnTo>
                    <a:pt x="799132" y="649332"/>
                  </a:lnTo>
                  <a:lnTo>
                    <a:pt x="774625" y="588184"/>
                  </a:lnTo>
                  <a:lnTo>
                    <a:pt x="749792" y="527998"/>
                  </a:lnTo>
                  <a:lnTo>
                    <a:pt x="724947" y="470052"/>
                  </a:lnTo>
                  <a:lnTo>
                    <a:pt x="700405" y="415627"/>
                  </a:lnTo>
                  <a:lnTo>
                    <a:pt x="676478" y="366002"/>
                  </a:lnTo>
                  <a:lnTo>
                    <a:pt x="653483" y="322457"/>
                  </a:lnTo>
                  <a:lnTo>
                    <a:pt x="631731" y="286273"/>
                  </a:lnTo>
                  <a:lnTo>
                    <a:pt x="593219" y="241103"/>
                  </a:lnTo>
                  <a:lnTo>
                    <a:pt x="591780" y="240379"/>
                  </a:lnTo>
                  <a:lnTo>
                    <a:pt x="590336" y="238931"/>
                  </a:lnTo>
                  <a:lnTo>
                    <a:pt x="588897" y="238931"/>
                  </a:lnTo>
                  <a:lnTo>
                    <a:pt x="543538" y="198348"/>
                  </a:lnTo>
                  <a:lnTo>
                    <a:pt x="521467" y="178291"/>
                  </a:lnTo>
                  <a:lnTo>
                    <a:pt x="512132" y="169457"/>
                  </a:lnTo>
                  <a:lnTo>
                    <a:pt x="451290" y="169457"/>
                  </a:lnTo>
                  <a:lnTo>
                    <a:pt x="424504" y="167209"/>
                  </a:lnTo>
                  <a:lnTo>
                    <a:pt x="397380" y="159023"/>
                  </a:lnTo>
                  <a:lnTo>
                    <a:pt x="384387" y="153890"/>
                  </a:lnTo>
                  <a:lnTo>
                    <a:pt x="371192" y="148218"/>
                  </a:lnTo>
                  <a:lnTo>
                    <a:pt x="357591" y="143628"/>
                  </a:lnTo>
                  <a:lnTo>
                    <a:pt x="343381" y="141738"/>
                  </a:lnTo>
                  <a:lnTo>
                    <a:pt x="308776" y="132792"/>
                  </a:lnTo>
                  <a:lnTo>
                    <a:pt x="254368" y="112166"/>
                  </a:lnTo>
                  <a:lnTo>
                    <a:pt x="193359" y="87878"/>
                  </a:lnTo>
                  <a:lnTo>
                    <a:pt x="138950" y="67944"/>
                  </a:lnTo>
                  <a:lnTo>
                    <a:pt x="104343" y="60382"/>
                  </a:lnTo>
                  <a:lnTo>
                    <a:pt x="89540" y="58368"/>
                  </a:lnTo>
                  <a:lnTo>
                    <a:pt x="74466" y="52911"/>
                  </a:lnTo>
                  <a:lnTo>
                    <a:pt x="59392" y="44887"/>
                  </a:lnTo>
                  <a:lnTo>
                    <a:pt x="31625" y="26536"/>
                  </a:lnTo>
                  <a:lnTo>
                    <a:pt x="25866" y="20783"/>
                  </a:lnTo>
                  <a:lnTo>
                    <a:pt x="0" y="0"/>
                  </a:lnTo>
                  <a:close/>
                </a:path>
                <a:path w="2875915" h="2110740">
                  <a:moveTo>
                    <a:pt x="2555900" y="1824356"/>
                  </a:moveTo>
                  <a:lnTo>
                    <a:pt x="2528005" y="1830846"/>
                  </a:lnTo>
                  <a:lnTo>
                    <a:pt x="2503887" y="1843885"/>
                  </a:lnTo>
                  <a:lnTo>
                    <a:pt x="2482198" y="1860299"/>
                  </a:lnTo>
                  <a:lnTo>
                    <a:pt x="2461590" y="1876916"/>
                  </a:lnTo>
                  <a:lnTo>
                    <a:pt x="2435402" y="1883863"/>
                  </a:lnTo>
                  <a:lnTo>
                    <a:pt x="2633704" y="1883863"/>
                  </a:lnTo>
                  <a:lnTo>
                    <a:pt x="2618064" y="1860444"/>
                  </a:lnTo>
                  <a:lnTo>
                    <a:pt x="2594787" y="1838033"/>
                  </a:lnTo>
                  <a:lnTo>
                    <a:pt x="2585472" y="1831949"/>
                  </a:lnTo>
                  <a:lnTo>
                    <a:pt x="2575887" y="1827686"/>
                  </a:lnTo>
                  <a:lnTo>
                    <a:pt x="2566030" y="1825177"/>
                  </a:lnTo>
                  <a:lnTo>
                    <a:pt x="2555900" y="1824356"/>
                  </a:lnTo>
                  <a:close/>
                </a:path>
                <a:path w="2875915" h="2110740">
                  <a:moveTo>
                    <a:pt x="2194471" y="1843797"/>
                  </a:moveTo>
                  <a:lnTo>
                    <a:pt x="2191388" y="1846857"/>
                  </a:lnTo>
                  <a:lnTo>
                    <a:pt x="2203407" y="1846857"/>
                  </a:lnTo>
                  <a:lnTo>
                    <a:pt x="2194471" y="1843797"/>
                  </a:lnTo>
                  <a:close/>
                </a:path>
                <a:path w="2875915" h="2110740">
                  <a:moveTo>
                    <a:pt x="2033104" y="1692777"/>
                  </a:moveTo>
                  <a:lnTo>
                    <a:pt x="2018559" y="1693204"/>
                  </a:lnTo>
                  <a:lnTo>
                    <a:pt x="2003679" y="1694036"/>
                  </a:lnTo>
                  <a:lnTo>
                    <a:pt x="2045519" y="1694036"/>
                  </a:lnTo>
                  <a:lnTo>
                    <a:pt x="2033104" y="1692777"/>
                  </a:lnTo>
                  <a:close/>
                </a:path>
                <a:path w="2875915" h="2110740">
                  <a:moveTo>
                    <a:pt x="1727265" y="1403768"/>
                  </a:moveTo>
                  <a:lnTo>
                    <a:pt x="1692460" y="1404241"/>
                  </a:lnTo>
                  <a:lnTo>
                    <a:pt x="1729229" y="1404241"/>
                  </a:lnTo>
                  <a:lnTo>
                    <a:pt x="1727265" y="1403768"/>
                  </a:lnTo>
                  <a:close/>
                </a:path>
                <a:path w="2875915" h="2110740">
                  <a:moveTo>
                    <a:pt x="1528503" y="1245888"/>
                  </a:moveTo>
                  <a:lnTo>
                    <a:pt x="1509042" y="1246202"/>
                  </a:lnTo>
                  <a:lnTo>
                    <a:pt x="1490120" y="1248677"/>
                  </a:lnTo>
                  <a:lnTo>
                    <a:pt x="1471599" y="1251962"/>
                  </a:lnTo>
                  <a:lnTo>
                    <a:pt x="1559240" y="1251962"/>
                  </a:lnTo>
                  <a:lnTo>
                    <a:pt x="1556594" y="1250907"/>
                  </a:lnTo>
                  <a:lnTo>
                    <a:pt x="1548638" y="1249085"/>
                  </a:lnTo>
                  <a:lnTo>
                    <a:pt x="1528503" y="1245888"/>
                  </a:lnTo>
                  <a:close/>
                </a:path>
                <a:path w="2875915" h="2110740">
                  <a:moveTo>
                    <a:pt x="1419771" y="1213083"/>
                  </a:moveTo>
                  <a:lnTo>
                    <a:pt x="1403069" y="1216199"/>
                  </a:lnTo>
                  <a:lnTo>
                    <a:pt x="1372381" y="1227562"/>
                  </a:lnTo>
                  <a:lnTo>
                    <a:pt x="1355686" y="1231082"/>
                  </a:lnTo>
                  <a:lnTo>
                    <a:pt x="1346384" y="1231309"/>
                  </a:lnTo>
                  <a:lnTo>
                    <a:pt x="1465066" y="1231309"/>
                  </a:lnTo>
                  <a:lnTo>
                    <a:pt x="1429260" y="1213163"/>
                  </a:lnTo>
                  <a:lnTo>
                    <a:pt x="1419771" y="1213083"/>
                  </a:lnTo>
                  <a:close/>
                </a:path>
                <a:path w="2875915" h="2110740">
                  <a:moveTo>
                    <a:pt x="1301686" y="1192922"/>
                  </a:moveTo>
                  <a:lnTo>
                    <a:pt x="1286949" y="1195937"/>
                  </a:lnTo>
                  <a:lnTo>
                    <a:pt x="1301870" y="1195937"/>
                  </a:lnTo>
                  <a:lnTo>
                    <a:pt x="1301686" y="1192922"/>
                  </a:lnTo>
                  <a:close/>
                </a:path>
                <a:path w="2875915" h="2110740">
                  <a:moveTo>
                    <a:pt x="1141129" y="1022286"/>
                  </a:moveTo>
                  <a:lnTo>
                    <a:pt x="1111171" y="1032670"/>
                  </a:lnTo>
                  <a:lnTo>
                    <a:pt x="1145548" y="1032670"/>
                  </a:lnTo>
                  <a:lnTo>
                    <a:pt x="1141129" y="1022286"/>
                  </a:lnTo>
                  <a:close/>
                </a:path>
                <a:path w="2875915" h="2110740">
                  <a:moveTo>
                    <a:pt x="500340" y="158299"/>
                  </a:moveTo>
                  <a:lnTo>
                    <a:pt x="476861" y="166308"/>
                  </a:lnTo>
                  <a:lnTo>
                    <a:pt x="451290" y="169457"/>
                  </a:lnTo>
                  <a:lnTo>
                    <a:pt x="512132" y="169457"/>
                  </a:lnTo>
                  <a:lnTo>
                    <a:pt x="500340" y="158299"/>
                  </a:lnTo>
                  <a:close/>
                </a:path>
              </a:pathLst>
            </a:custGeom>
            <a:solidFill>
              <a:srgbClr val="FCFDFC"/>
            </a:solidFill>
          </p:spPr>
          <p:txBody>
            <a:bodyPr wrap="square" lIns="0" tIns="0" rIns="0" bIns="0" rtlCol="0"/>
            <a:lstStyle/>
            <a:p>
              <a:endParaRPr/>
            </a:p>
          </p:txBody>
        </p:sp>
        <p:sp>
          <p:nvSpPr>
            <p:cNvPr id="5" name="object 5"/>
            <p:cNvSpPr/>
            <p:nvPr/>
          </p:nvSpPr>
          <p:spPr>
            <a:xfrm>
              <a:off x="0" y="8316620"/>
              <a:ext cx="2679700" cy="1970405"/>
            </a:xfrm>
            <a:custGeom>
              <a:avLst/>
              <a:gdLst/>
              <a:ahLst/>
              <a:cxnLst/>
              <a:rect l="l" t="t" r="r" b="b"/>
              <a:pathLst>
                <a:path w="2679700" h="1970404">
                  <a:moveTo>
                    <a:pt x="0" y="1635727"/>
                  </a:moveTo>
                  <a:lnTo>
                    <a:pt x="0" y="1970378"/>
                  </a:lnTo>
                  <a:lnTo>
                    <a:pt x="472958" y="1970378"/>
                  </a:lnTo>
                  <a:lnTo>
                    <a:pt x="0" y="1635727"/>
                  </a:lnTo>
                  <a:close/>
                </a:path>
                <a:path w="2679700" h="1970404">
                  <a:moveTo>
                    <a:pt x="0" y="1209038"/>
                  </a:moveTo>
                  <a:lnTo>
                    <a:pt x="68" y="1616193"/>
                  </a:lnTo>
                  <a:lnTo>
                    <a:pt x="500633" y="1970378"/>
                  </a:lnTo>
                  <a:lnTo>
                    <a:pt x="1076129" y="1970378"/>
                  </a:lnTo>
                  <a:lnTo>
                    <a:pt x="0" y="1209038"/>
                  </a:lnTo>
                  <a:close/>
                </a:path>
                <a:path w="2679700" h="1970404">
                  <a:moveTo>
                    <a:pt x="0" y="781969"/>
                  </a:moveTo>
                  <a:lnTo>
                    <a:pt x="0" y="1189607"/>
                  </a:lnTo>
                  <a:lnTo>
                    <a:pt x="1103453" y="1970378"/>
                  </a:lnTo>
                  <a:lnTo>
                    <a:pt x="1679864" y="1970378"/>
                  </a:lnTo>
                  <a:lnTo>
                    <a:pt x="0" y="781969"/>
                  </a:lnTo>
                  <a:close/>
                </a:path>
                <a:path w="2679700" h="1970404">
                  <a:moveTo>
                    <a:pt x="0" y="355251"/>
                  </a:moveTo>
                  <a:lnTo>
                    <a:pt x="0" y="762372"/>
                  </a:lnTo>
                  <a:lnTo>
                    <a:pt x="1707565" y="1970378"/>
                  </a:lnTo>
                  <a:lnTo>
                    <a:pt x="2283066" y="1970378"/>
                  </a:lnTo>
                  <a:lnTo>
                    <a:pt x="909294" y="998709"/>
                  </a:lnTo>
                  <a:lnTo>
                    <a:pt x="903530" y="998709"/>
                  </a:lnTo>
                  <a:lnTo>
                    <a:pt x="901372" y="997270"/>
                  </a:lnTo>
                  <a:lnTo>
                    <a:pt x="896331" y="992230"/>
                  </a:lnTo>
                  <a:lnTo>
                    <a:pt x="893455" y="987189"/>
                  </a:lnTo>
                  <a:lnTo>
                    <a:pt x="0" y="355251"/>
                  </a:lnTo>
                  <a:close/>
                </a:path>
                <a:path w="2679700" h="1970404">
                  <a:moveTo>
                    <a:pt x="942414" y="1003030"/>
                  </a:moveTo>
                  <a:lnTo>
                    <a:pt x="2309653" y="1970378"/>
                  </a:lnTo>
                  <a:lnTo>
                    <a:pt x="2679549" y="1970378"/>
                  </a:lnTo>
                  <a:lnTo>
                    <a:pt x="2675222" y="1958807"/>
                  </a:lnTo>
                  <a:lnTo>
                    <a:pt x="2678303" y="1944780"/>
                  </a:lnTo>
                  <a:lnTo>
                    <a:pt x="2657560" y="1940111"/>
                  </a:lnTo>
                  <a:lnTo>
                    <a:pt x="2594787" y="1924618"/>
                  </a:lnTo>
                  <a:lnTo>
                    <a:pt x="2586901" y="1895132"/>
                  </a:lnTo>
                  <a:lnTo>
                    <a:pt x="2573275" y="1864229"/>
                  </a:lnTo>
                  <a:lnTo>
                    <a:pt x="2554384" y="1835622"/>
                  </a:lnTo>
                  <a:lnTo>
                    <a:pt x="2530703" y="1813022"/>
                  </a:lnTo>
                  <a:lnTo>
                    <a:pt x="2526306" y="1810376"/>
                  </a:lnTo>
                  <a:lnTo>
                    <a:pt x="2332482" y="1810376"/>
                  </a:lnTo>
                  <a:lnTo>
                    <a:pt x="2273271" y="1808998"/>
                  </a:lnTo>
                  <a:lnTo>
                    <a:pt x="2258010" y="1806067"/>
                  </a:lnTo>
                  <a:lnTo>
                    <a:pt x="2219786" y="1806067"/>
                  </a:lnTo>
                  <a:lnTo>
                    <a:pt x="2202213" y="1803120"/>
                  </a:lnTo>
                  <a:lnTo>
                    <a:pt x="2181671" y="1794503"/>
                  </a:lnTo>
                  <a:lnTo>
                    <a:pt x="2162073" y="1782781"/>
                  </a:lnTo>
                  <a:lnTo>
                    <a:pt x="2153437" y="1776301"/>
                  </a:lnTo>
                  <a:lnTo>
                    <a:pt x="2146236" y="1771261"/>
                  </a:lnTo>
                  <a:lnTo>
                    <a:pt x="2144077" y="1765501"/>
                  </a:lnTo>
                  <a:lnTo>
                    <a:pt x="2125108" y="1746735"/>
                  </a:lnTo>
                  <a:lnTo>
                    <a:pt x="2099797" y="1723380"/>
                  </a:lnTo>
                  <a:lnTo>
                    <a:pt x="2076645" y="1699486"/>
                  </a:lnTo>
                  <a:lnTo>
                    <a:pt x="2064156" y="1679102"/>
                  </a:lnTo>
                  <a:lnTo>
                    <a:pt x="2065280" y="1653014"/>
                  </a:lnTo>
                  <a:lnTo>
                    <a:pt x="2070998" y="1616145"/>
                  </a:lnTo>
                  <a:lnTo>
                    <a:pt x="2072779" y="1590543"/>
                  </a:lnTo>
                  <a:lnTo>
                    <a:pt x="1977758" y="1590543"/>
                  </a:lnTo>
                  <a:lnTo>
                    <a:pt x="1958894" y="1588103"/>
                  </a:lnTo>
                  <a:lnTo>
                    <a:pt x="1921971" y="1574850"/>
                  </a:lnTo>
                  <a:lnTo>
                    <a:pt x="1879479" y="1541404"/>
                  </a:lnTo>
                  <a:lnTo>
                    <a:pt x="1866370" y="1522861"/>
                  </a:lnTo>
                  <a:lnTo>
                    <a:pt x="1846719" y="1522861"/>
                  </a:lnTo>
                  <a:lnTo>
                    <a:pt x="1849449" y="1510488"/>
                  </a:lnTo>
                  <a:lnTo>
                    <a:pt x="1851844" y="1500544"/>
                  </a:lnTo>
                  <a:lnTo>
                    <a:pt x="1853295" y="1493299"/>
                  </a:lnTo>
                  <a:lnTo>
                    <a:pt x="1837439" y="1438209"/>
                  </a:lnTo>
                  <a:lnTo>
                    <a:pt x="1810089" y="1398396"/>
                  </a:lnTo>
                  <a:lnTo>
                    <a:pt x="1776934" y="1361418"/>
                  </a:lnTo>
                  <a:lnTo>
                    <a:pt x="1745195" y="1334227"/>
                  </a:lnTo>
                  <a:lnTo>
                    <a:pt x="1733677" y="1325584"/>
                  </a:lnTo>
                  <a:lnTo>
                    <a:pt x="1730806" y="1325584"/>
                  </a:lnTo>
                  <a:lnTo>
                    <a:pt x="1732241" y="1316228"/>
                  </a:lnTo>
                  <a:lnTo>
                    <a:pt x="1730082" y="1309745"/>
                  </a:lnTo>
                  <a:lnTo>
                    <a:pt x="1725764" y="1306867"/>
                  </a:lnTo>
                  <a:lnTo>
                    <a:pt x="1703398" y="1301467"/>
                  </a:lnTo>
                  <a:lnTo>
                    <a:pt x="1666184" y="1301467"/>
                  </a:lnTo>
                  <a:lnTo>
                    <a:pt x="1629576" y="1301399"/>
                  </a:lnTo>
                  <a:lnTo>
                    <a:pt x="1601203" y="1293904"/>
                  </a:lnTo>
                  <a:lnTo>
                    <a:pt x="1595352" y="1290239"/>
                  </a:lnTo>
                  <a:lnTo>
                    <a:pt x="1582568" y="1283175"/>
                  </a:lnTo>
                  <a:lnTo>
                    <a:pt x="1576717" y="1279508"/>
                  </a:lnTo>
                  <a:lnTo>
                    <a:pt x="1573847" y="1277345"/>
                  </a:lnTo>
                  <a:lnTo>
                    <a:pt x="1573123" y="1276626"/>
                  </a:lnTo>
                  <a:lnTo>
                    <a:pt x="1569516" y="1274467"/>
                  </a:lnTo>
                  <a:lnTo>
                    <a:pt x="1561972" y="1256320"/>
                  </a:lnTo>
                  <a:lnTo>
                    <a:pt x="1566372" y="1238377"/>
                  </a:lnTo>
                  <a:lnTo>
                    <a:pt x="1574683" y="1220300"/>
                  </a:lnTo>
                  <a:lnTo>
                    <a:pt x="1578876" y="1201751"/>
                  </a:lnTo>
                  <a:lnTo>
                    <a:pt x="1550085" y="1159989"/>
                  </a:lnTo>
                  <a:lnTo>
                    <a:pt x="1530679" y="1149189"/>
                  </a:lnTo>
                  <a:lnTo>
                    <a:pt x="1444967" y="1149189"/>
                  </a:lnTo>
                  <a:lnTo>
                    <a:pt x="1444933" y="1141977"/>
                  </a:lnTo>
                  <a:lnTo>
                    <a:pt x="1441996" y="1134698"/>
                  </a:lnTo>
                  <a:lnTo>
                    <a:pt x="1437679" y="1129028"/>
                  </a:lnTo>
                  <a:lnTo>
                    <a:pt x="1328331" y="1129028"/>
                  </a:lnTo>
                  <a:lnTo>
                    <a:pt x="1319215" y="1128420"/>
                  </a:lnTo>
                  <a:lnTo>
                    <a:pt x="1282529" y="1110715"/>
                  </a:lnTo>
                  <a:lnTo>
                    <a:pt x="1274344" y="1093580"/>
                  </a:lnTo>
                  <a:lnTo>
                    <a:pt x="1259996" y="1093580"/>
                  </a:lnTo>
                  <a:lnTo>
                    <a:pt x="1244448" y="1093119"/>
                  </a:lnTo>
                  <a:lnTo>
                    <a:pt x="1228361" y="1089554"/>
                  </a:lnTo>
                  <a:lnTo>
                    <a:pt x="1212408" y="1082951"/>
                  </a:lnTo>
                  <a:lnTo>
                    <a:pt x="1211689" y="1077910"/>
                  </a:lnTo>
                  <a:lnTo>
                    <a:pt x="1208806" y="1073590"/>
                  </a:lnTo>
                  <a:lnTo>
                    <a:pt x="1169817" y="1052351"/>
                  </a:lnTo>
                  <a:lnTo>
                    <a:pt x="1156251" y="1046949"/>
                  </a:lnTo>
                  <a:lnTo>
                    <a:pt x="1143864" y="1041640"/>
                  </a:lnTo>
                  <a:lnTo>
                    <a:pt x="1131139" y="1036331"/>
                  </a:lnTo>
                  <a:lnTo>
                    <a:pt x="1119090" y="1030751"/>
                  </a:lnTo>
                  <a:lnTo>
                    <a:pt x="1108730" y="1024630"/>
                  </a:lnTo>
                  <a:lnTo>
                    <a:pt x="1107617" y="1023741"/>
                  </a:lnTo>
                  <a:lnTo>
                    <a:pt x="1032432" y="1023741"/>
                  </a:lnTo>
                  <a:lnTo>
                    <a:pt x="1006490" y="1020308"/>
                  </a:lnTo>
                  <a:lnTo>
                    <a:pt x="990301" y="1016394"/>
                  </a:lnTo>
                  <a:lnTo>
                    <a:pt x="974180" y="1012209"/>
                  </a:lnTo>
                  <a:lnTo>
                    <a:pt x="958195" y="1007755"/>
                  </a:lnTo>
                  <a:lnTo>
                    <a:pt x="942414" y="1003030"/>
                  </a:lnTo>
                  <a:close/>
                </a:path>
                <a:path w="2679700" h="1970404">
                  <a:moveTo>
                    <a:pt x="2491105" y="1800059"/>
                  </a:moveTo>
                  <a:lnTo>
                    <a:pt x="2396358" y="1807571"/>
                  </a:lnTo>
                  <a:lnTo>
                    <a:pt x="2332482" y="1810376"/>
                  </a:lnTo>
                  <a:lnTo>
                    <a:pt x="2526306" y="1810376"/>
                  </a:lnTo>
                  <a:lnTo>
                    <a:pt x="2521783" y="1807654"/>
                  </a:lnTo>
                  <a:lnTo>
                    <a:pt x="2512256" y="1803570"/>
                  </a:lnTo>
                  <a:lnTo>
                    <a:pt x="2502053" y="1800970"/>
                  </a:lnTo>
                  <a:lnTo>
                    <a:pt x="2491105" y="1800059"/>
                  </a:lnTo>
                  <a:close/>
                </a:path>
                <a:path w="2679700" h="1970404">
                  <a:moveTo>
                    <a:pt x="2230475" y="1800778"/>
                  </a:moveTo>
                  <a:lnTo>
                    <a:pt x="2219786" y="1806067"/>
                  </a:lnTo>
                  <a:lnTo>
                    <a:pt x="2258010" y="1806067"/>
                  </a:lnTo>
                  <a:lnTo>
                    <a:pt x="2230475" y="1800778"/>
                  </a:lnTo>
                  <a:close/>
                </a:path>
                <a:path w="2679700" h="1970404">
                  <a:moveTo>
                    <a:pt x="2064880" y="1558144"/>
                  </a:moveTo>
                  <a:lnTo>
                    <a:pt x="2061997" y="1558144"/>
                  </a:lnTo>
                  <a:lnTo>
                    <a:pt x="2043670" y="1559561"/>
                  </a:lnTo>
                  <a:lnTo>
                    <a:pt x="2020144" y="1571103"/>
                  </a:lnTo>
                  <a:lnTo>
                    <a:pt x="1996485" y="1584266"/>
                  </a:lnTo>
                  <a:lnTo>
                    <a:pt x="1977758" y="1590543"/>
                  </a:lnTo>
                  <a:lnTo>
                    <a:pt x="2072779" y="1590543"/>
                  </a:lnTo>
                  <a:lnTo>
                    <a:pt x="2073471" y="1580588"/>
                  </a:lnTo>
                  <a:lnTo>
                    <a:pt x="2064880" y="1558144"/>
                  </a:lnTo>
                  <a:close/>
                </a:path>
                <a:path w="2679700" h="1970404">
                  <a:moveTo>
                    <a:pt x="1861121" y="1513505"/>
                  </a:moveTo>
                  <a:lnTo>
                    <a:pt x="1846719" y="1522861"/>
                  </a:lnTo>
                  <a:lnTo>
                    <a:pt x="1866370" y="1522861"/>
                  </a:lnTo>
                  <a:lnTo>
                    <a:pt x="1861121" y="1513505"/>
                  </a:lnTo>
                  <a:close/>
                </a:path>
                <a:path w="2679700" h="1970404">
                  <a:moveTo>
                    <a:pt x="1701442" y="1300995"/>
                  </a:moveTo>
                  <a:lnTo>
                    <a:pt x="1666184" y="1301467"/>
                  </a:lnTo>
                  <a:lnTo>
                    <a:pt x="1703398" y="1301467"/>
                  </a:lnTo>
                  <a:lnTo>
                    <a:pt x="1701442" y="1300995"/>
                  </a:lnTo>
                  <a:close/>
                </a:path>
                <a:path w="2679700" h="1970404">
                  <a:moveTo>
                    <a:pt x="1501564" y="1143416"/>
                  </a:moveTo>
                  <a:lnTo>
                    <a:pt x="1482134" y="1143698"/>
                  </a:lnTo>
                  <a:lnTo>
                    <a:pt x="1463380" y="1146005"/>
                  </a:lnTo>
                  <a:lnTo>
                    <a:pt x="1444967" y="1149189"/>
                  </a:lnTo>
                  <a:lnTo>
                    <a:pt x="1530679" y="1149189"/>
                  </a:lnTo>
                  <a:lnTo>
                    <a:pt x="1529227" y="1148547"/>
                  </a:lnTo>
                  <a:lnTo>
                    <a:pt x="1522006" y="1146306"/>
                  </a:lnTo>
                  <a:lnTo>
                    <a:pt x="1501564" y="1143416"/>
                  </a:lnTo>
                  <a:close/>
                </a:path>
                <a:path w="2679700" h="1970404">
                  <a:moveTo>
                    <a:pt x="1393126" y="1110311"/>
                  </a:moveTo>
                  <a:lnTo>
                    <a:pt x="1376622" y="1113235"/>
                  </a:lnTo>
                  <a:lnTo>
                    <a:pt x="1360995" y="1119130"/>
                  </a:lnTo>
                  <a:lnTo>
                    <a:pt x="1345234" y="1125294"/>
                  </a:lnTo>
                  <a:lnTo>
                    <a:pt x="1328331" y="1129028"/>
                  </a:lnTo>
                  <a:lnTo>
                    <a:pt x="1437679" y="1129028"/>
                  </a:lnTo>
                  <a:lnTo>
                    <a:pt x="1436763" y="1127825"/>
                  </a:lnTo>
                  <a:lnTo>
                    <a:pt x="1429842" y="1121829"/>
                  </a:lnTo>
                  <a:lnTo>
                    <a:pt x="1421171" y="1116687"/>
                  </a:lnTo>
                  <a:lnTo>
                    <a:pt x="1411755" y="1113099"/>
                  </a:lnTo>
                  <a:lnTo>
                    <a:pt x="1402204" y="1110996"/>
                  </a:lnTo>
                  <a:lnTo>
                    <a:pt x="1393126" y="1110311"/>
                  </a:lnTo>
                  <a:close/>
                </a:path>
                <a:path w="2679700" h="1970404">
                  <a:moveTo>
                    <a:pt x="1274330" y="1090868"/>
                  </a:moveTo>
                  <a:lnTo>
                    <a:pt x="1259996" y="1093580"/>
                  </a:lnTo>
                  <a:lnTo>
                    <a:pt x="1274344" y="1093580"/>
                  </a:lnTo>
                  <a:lnTo>
                    <a:pt x="1274330" y="1090868"/>
                  </a:lnTo>
                  <a:close/>
                </a:path>
                <a:path w="2679700" h="1970404">
                  <a:moveTo>
                    <a:pt x="1092170" y="1000152"/>
                  </a:moveTo>
                  <a:lnTo>
                    <a:pt x="1078378" y="1014944"/>
                  </a:lnTo>
                  <a:lnTo>
                    <a:pt x="1057430" y="1022380"/>
                  </a:lnTo>
                  <a:lnTo>
                    <a:pt x="1032432" y="1023741"/>
                  </a:lnTo>
                  <a:lnTo>
                    <a:pt x="1107617" y="1023741"/>
                  </a:lnTo>
                  <a:lnTo>
                    <a:pt x="1101788" y="1019084"/>
                  </a:lnTo>
                  <a:lnTo>
                    <a:pt x="1096400" y="1013201"/>
                  </a:lnTo>
                  <a:lnTo>
                    <a:pt x="1093036" y="1006912"/>
                  </a:lnTo>
                  <a:lnTo>
                    <a:pt x="1092170" y="1000152"/>
                  </a:lnTo>
                  <a:close/>
                </a:path>
                <a:path w="2679700" h="1970404">
                  <a:moveTo>
                    <a:pt x="907851" y="997270"/>
                  </a:moveTo>
                  <a:lnTo>
                    <a:pt x="904974" y="997989"/>
                  </a:lnTo>
                  <a:lnTo>
                    <a:pt x="903530" y="998709"/>
                  </a:lnTo>
                  <a:lnTo>
                    <a:pt x="909294" y="998709"/>
                  </a:lnTo>
                  <a:lnTo>
                    <a:pt x="907851" y="997270"/>
                  </a:lnTo>
                  <a:close/>
                </a:path>
                <a:path w="2679700" h="1970404">
                  <a:moveTo>
                    <a:pt x="0" y="0"/>
                  </a:moveTo>
                  <a:lnTo>
                    <a:pt x="0" y="336209"/>
                  </a:lnTo>
                  <a:lnTo>
                    <a:pt x="881211" y="959830"/>
                  </a:lnTo>
                  <a:lnTo>
                    <a:pt x="867943" y="928900"/>
                  </a:lnTo>
                  <a:lnTo>
                    <a:pt x="852382" y="890565"/>
                  </a:lnTo>
                  <a:lnTo>
                    <a:pt x="834794" y="845969"/>
                  </a:lnTo>
                  <a:lnTo>
                    <a:pt x="794592" y="742584"/>
                  </a:lnTo>
                  <a:lnTo>
                    <a:pt x="772508" y="686086"/>
                  </a:lnTo>
                  <a:lnTo>
                    <a:pt x="749453" y="627914"/>
                  </a:lnTo>
                  <a:lnTo>
                    <a:pt x="728580" y="576833"/>
                  </a:lnTo>
                  <a:lnTo>
                    <a:pt x="707568" y="526130"/>
                  </a:lnTo>
                  <a:lnTo>
                    <a:pt x="686624" y="476704"/>
                  </a:lnTo>
                  <a:lnTo>
                    <a:pt x="665957" y="429454"/>
                  </a:lnTo>
                  <a:lnTo>
                    <a:pt x="645774" y="385280"/>
                  </a:lnTo>
                  <a:lnTo>
                    <a:pt x="209466" y="76404"/>
                  </a:lnTo>
                  <a:lnTo>
                    <a:pt x="165027" y="68774"/>
                  </a:lnTo>
                  <a:lnTo>
                    <a:pt x="114784" y="58582"/>
                  </a:lnTo>
                  <a:lnTo>
                    <a:pt x="69943" y="47043"/>
                  </a:lnTo>
                  <a:lnTo>
                    <a:pt x="41706" y="35370"/>
                  </a:lnTo>
                  <a:lnTo>
                    <a:pt x="40267" y="34646"/>
                  </a:lnTo>
                  <a:lnTo>
                    <a:pt x="0" y="0"/>
                  </a:lnTo>
                  <a:close/>
                </a:path>
                <a:path w="2679700" h="1970404">
                  <a:moveTo>
                    <a:pt x="236105" y="76404"/>
                  </a:moveTo>
                  <a:lnTo>
                    <a:pt x="632816" y="357201"/>
                  </a:lnTo>
                  <a:lnTo>
                    <a:pt x="608034" y="308869"/>
                  </a:lnTo>
                  <a:lnTo>
                    <a:pt x="584668" y="268640"/>
                  </a:lnTo>
                  <a:lnTo>
                    <a:pt x="563057" y="238132"/>
                  </a:lnTo>
                  <a:lnTo>
                    <a:pt x="543539" y="218961"/>
                  </a:lnTo>
                  <a:lnTo>
                    <a:pt x="540658" y="217526"/>
                  </a:lnTo>
                  <a:lnTo>
                    <a:pt x="537780" y="216802"/>
                  </a:lnTo>
                  <a:lnTo>
                    <a:pt x="516044" y="196832"/>
                  </a:lnTo>
                  <a:lnTo>
                    <a:pt x="494038" y="176932"/>
                  </a:lnTo>
                  <a:lnTo>
                    <a:pt x="471763" y="157168"/>
                  </a:lnTo>
                  <a:lnTo>
                    <a:pt x="456708" y="144104"/>
                  </a:lnTo>
                  <a:lnTo>
                    <a:pt x="431915" y="144104"/>
                  </a:lnTo>
                  <a:lnTo>
                    <a:pt x="417719" y="142642"/>
                  </a:lnTo>
                  <a:lnTo>
                    <a:pt x="378663" y="126086"/>
                  </a:lnTo>
                  <a:lnTo>
                    <a:pt x="327937" y="113424"/>
                  </a:lnTo>
                  <a:lnTo>
                    <a:pt x="304266" y="110908"/>
                  </a:lnTo>
                  <a:lnTo>
                    <a:pt x="296852" y="108897"/>
                  </a:lnTo>
                  <a:lnTo>
                    <a:pt x="289844" y="105399"/>
                  </a:lnTo>
                  <a:lnTo>
                    <a:pt x="282902" y="100889"/>
                  </a:lnTo>
                  <a:lnTo>
                    <a:pt x="280024" y="99441"/>
                  </a:lnTo>
                  <a:lnTo>
                    <a:pt x="277143" y="97282"/>
                  </a:lnTo>
                  <a:lnTo>
                    <a:pt x="273541" y="94399"/>
                  </a:lnTo>
                  <a:lnTo>
                    <a:pt x="269944" y="92240"/>
                  </a:lnTo>
                  <a:lnTo>
                    <a:pt x="267782" y="88646"/>
                  </a:lnTo>
                  <a:lnTo>
                    <a:pt x="259187" y="82881"/>
                  </a:lnTo>
                  <a:lnTo>
                    <a:pt x="252483" y="79644"/>
                  </a:lnTo>
                  <a:lnTo>
                    <a:pt x="244969" y="77485"/>
                  </a:lnTo>
                  <a:lnTo>
                    <a:pt x="236105" y="76404"/>
                  </a:lnTo>
                  <a:close/>
                </a:path>
                <a:path w="2679700" h="1970404">
                  <a:moveTo>
                    <a:pt x="449218" y="137605"/>
                  </a:moveTo>
                  <a:lnTo>
                    <a:pt x="431915" y="144104"/>
                  </a:lnTo>
                  <a:lnTo>
                    <a:pt x="456708" y="144104"/>
                  </a:lnTo>
                  <a:lnTo>
                    <a:pt x="449218" y="137605"/>
                  </a:lnTo>
                  <a:close/>
                </a:path>
              </a:pathLst>
            </a:custGeom>
            <a:solidFill>
              <a:srgbClr val="E0CEBD"/>
            </a:solidFill>
          </p:spPr>
          <p:txBody>
            <a:bodyPr wrap="square" lIns="0" tIns="0" rIns="0" bIns="0" rtlCol="0"/>
            <a:lstStyle/>
            <a:p>
              <a:endParaRPr/>
            </a:p>
          </p:txBody>
        </p:sp>
        <p:sp>
          <p:nvSpPr>
            <p:cNvPr id="6" name="object 6"/>
            <p:cNvSpPr/>
            <p:nvPr/>
          </p:nvSpPr>
          <p:spPr>
            <a:xfrm>
              <a:off x="0" y="9932311"/>
              <a:ext cx="501650" cy="354965"/>
            </a:xfrm>
            <a:custGeom>
              <a:avLst/>
              <a:gdLst/>
              <a:ahLst/>
              <a:cxnLst/>
              <a:rect l="l" t="t" r="r" b="b"/>
              <a:pathLst>
                <a:path w="501650" h="354965">
                  <a:moveTo>
                    <a:pt x="0" y="0"/>
                  </a:moveTo>
                  <a:lnTo>
                    <a:pt x="0" y="21526"/>
                  </a:lnTo>
                  <a:lnTo>
                    <a:pt x="470862" y="354687"/>
                  </a:lnTo>
                  <a:lnTo>
                    <a:pt x="501286" y="354687"/>
                  </a:lnTo>
                  <a:lnTo>
                    <a:pt x="0" y="0"/>
                  </a:lnTo>
                  <a:close/>
                </a:path>
              </a:pathLst>
            </a:custGeom>
            <a:solidFill>
              <a:srgbClr val="4C2A13">
                <a:alpha val="38819"/>
              </a:srgbClr>
            </a:solidFill>
          </p:spPr>
          <p:txBody>
            <a:bodyPr wrap="square" lIns="0" tIns="0" rIns="0" bIns="0" rtlCol="0"/>
            <a:lstStyle/>
            <a:p>
              <a:endParaRPr/>
            </a:p>
          </p:txBody>
        </p:sp>
        <p:sp>
          <p:nvSpPr>
            <p:cNvPr id="7" name="object 7"/>
            <p:cNvSpPr/>
            <p:nvPr/>
          </p:nvSpPr>
          <p:spPr>
            <a:xfrm>
              <a:off x="0" y="9932315"/>
              <a:ext cx="501650" cy="354965"/>
            </a:xfrm>
            <a:custGeom>
              <a:avLst/>
              <a:gdLst/>
              <a:ahLst/>
              <a:cxnLst/>
              <a:rect l="l" t="t" r="r" b="b"/>
              <a:pathLst>
                <a:path w="501650" h="354965">
                  <a:moveTo>
                    <a:pt x="501283" y="354683"/>
                  </a:moveTo>
                  <a:lnTo>
                    <a:pt x="0" y="0"/>
                  </a:lnTo>
                </a:path>
                <a:path w="501650" h="354965">
                  <a:moveTo>
                    <a:pt x="0" y="21536"/>
                  </a:moveTo>
                  <a:lnTo>
                    <a:pt x="470844" y="354683"/>
                  </a:lnTo>
                </a:path>
              </a:pathLst>
            </a:custGeom>
            <a:ln w="3175">
              <a:solidFill>
                <a:srgbClr val="FFFFFF"/>
              </a:solidFill>
            </a:ln>
          </p:spPr>
          <p:txBody>
            <a:bodyPr wrap="square" lIns="0" tIns="0" rIns="0" bIns="0" rtlCol="0"/>
            <a:lstStyle/>
            <a:p>
              <a:endParaRPr/>
            </a:p>
          </p:txBody>
        </p:sp>
        <p:sp>
          <p:nvSpPr>
            <p:cNvPr id="8" name="object 8"/>
            <p:cNvSpPr/>
            <p:nvPr/>
          </p:nvSpPr>
          <p:spPr>
            <a:xfrm>
              <a:off x="0" y="9506866"/>
              <a:ext cx="1102995" cy="780415"/>
            </a:xfrm>
            <a:custGeom>
              <a:avLst/>
              <a:gdLst/>
              <a:ahLst/>
              <a:cxnLst/>
              <a:rect l="l" t="t" r="r" b="b"/>
              <a:pathLst>
                <a:path w="1102995" h="780415">
                  <a:moveTo>
                    <a:pt x="0" y="0"/>
                  </a:moveTo>
                  <a:lnTo>
                    <a:pt x="0" y="20449"/>
                  </a:lnTo>
                  <a:lnTo>
                    <a:pt x="1073674" y="780132"/>
                  </a:lnTo>
                  <a:lnTo>
                    <a:pt x="1102716" y="780132"/>
                  </a:lnTo>
                  <a:lnTo>
                    <a:pt x="0" y="0"/>
                  </a:lnTo>
                  <a:close/>
                </a:path>
              </a:pathLst>
            </a:custGeom>
            <a:solidFill>
              <a:srgbClr val="4C2A13">
                <a:alpha val="38819"/>
              </a:srgbClr>
            </a:solidFill>
          </p:spPr>
          <p:txBody>
            <a:bodyPr wrap="square" lIns="0" tIns="0" rIns="0" bIns="0" rtlCol="0"/>
            <a:lstStyle/>
            <a:p>
              <a:endParaRPr/>
            </a:p>
          </p:txBody>
        </p:sp>
        <p:sp>
          <p:nvSpPr>
            <p:cNvPr id="9" name="object 9"/>
            <p:cNvSpPr/>
            <p:nvPr/>
          </p:nvSpPr>
          <p:spPr>
            <a:xfrm>
              <a:off x="0" y="9506863"/>
              <a:ext cx="1102995" cy="780415"/>
            </a:xfrm>
            <a:custGeom>
              <a:avLst/>
              <a:gdLst/>
              <a:ahLst/>
              <a:cxnLst/>
              <a:rect l="l" t="t" r="r" b="b"/>
              <a:pathLst>
                <a:path w="1102995" h="780415">
                  <a:moveTo>
                    <a:pt x="1102721" y="780135"/>
                  </a:moveTo>
                  <a:lnTo>
                    <a:pt x="0" y="0"/>
                  </a:lnTo>
                </a:path>
                <a:path w="1102995" h="780415">
                  <a:moveTo>
                    <a:pt x="0" y="20452"/>
                  </a:moveTo>
                  <a:lnTo>
                    <a:pt x="1073673" y="780135"/>
                  </a:lnTo>
                </a:path>
              </a:pathLst>
            </a:custGeom>
            <a:ln w="3175">
              <a:solidFill>
                <a:srgbClr val="FFFFFF"/>
              </a:solidFill>
            </a:ln>
          </p:spPr>
          <p:txBody>
            <a:bodyPr wrap="square" lIns="0" tIns="0" rIns="0" bIns="0" rtlCol="0"/>
            <a:lstStyle/>
            <a:p>
              <a:endParaRPr/>
            </a:p>
          </p:txBody>
        </p:sp>
        <p:sp>
          <p:nvSpPr>
            <p:cNvPr id="10" name="object 10"/>
            <p:cNvSpPr/>
            <p:nvPr/>
          </p:nvSpPr>
          <p:spPr>
            <a:xfrm>
              <a:off x="0" y="9078754"/>
              <a:ext cx="1708150" cy="1208405"/>
            </a:xfrm>
            <a:custGeom>
              <a:avLst/>
              <a:gdLst/>
              <a:ahLst/>
              <a:cxnLst/>
              <a:rect l="l" t="t" r="r" b="b"/>
              <a:pathLst>
                <a:path w="1708150" h="1208404">
                  <a:moveTo>
                    <a:pt x="0" y="0"/>
                  </a:moveTo>
                  <a:lnTo>
                    <a:pt x="0" y="21533"/>
                  </a:lnTo>
                  <a:lnTo>
                    <a:pt x="1677206" y="1208244"/>
                  </a:lnTo>
                  <a:lnTo>
                    <a:pt x="1707634" y="1208244"/>
                  </a:lnTo>
                  <a:lnTo>
                    <a:pt x="0" y="0"/>
                  </a:lnTo>
                  <a:close/>
                </a:path>
              </a:pathLst>
            </a:custGeom>
            <a:solidFill>
              <a:srgbClr val="4C2A13">
                <a:alpha val="38819"/>
              </a:srgbClr>
            </a:solidFill>
          </p:spPr>
          <p:txBody>
            <a:bodyPr wrap="square" lIns="0" tIns="0" rIns="0" bIns="0" rtlCol="0"/>
            <a:lstStyle/>
            <a:p>
              <a:endParaRPr/>
            </a:p>
          </p:txBody>
        </p:sp>
        <p:sp>
          <p:nvSpPr>
            <p:cNvPr id="11" name="object 11"/>
            <p:cNvSpPr/>
            <p:nvPr/>
          </p:nvSpPr>
          <p:spPr>
            <a:xfrm>
              <a:off x="0" y="9078751"/>
              <a:ext cx="1708150" cy="1208405"/>
            </a:xfrm>
            <a:custGeom>
              <a:avLst/>
              <a:gdLst/>
              <a:ahLst/>
              <a:cxnLst/>
              <a:rect l="l" t="t" r="r" b="b"/>
              <a:pathLst>
                <a:path w="1708150" h="1208404">
                  <a:moveTo>
                    <a:pt x="1707640" y="1208246"/>
                  </a:moveTo>
                  <a:lnTo>
                    <a:pt x="0" y="0"/>
                  </a:lnTo>
                </a:path>
                <a:path w="1708150" h="1208404">
                  <a:moveTo>
                    <a:pt x="0" y="21533"/>
                  </a:moveTo>
                  <a:lnTo>
                    <a:pt x="1677212" y="1208246"/>
                  </a:lnTo>
                </a:path>
              </a:pathLst>
            </a:custGeom>
            <a:ln w="3175">
              <a:solidFill>
                <a:srgbClr val="FFFFFF"/>
              </a:solidFill>
            </a:ln>
          </p:spPr>
          <p:txBody>
            <a:bodyPr wrap="square" lIns="0" tIns="0" rIns="0" bIns="0" rtlCol="0"/>
            <a:lstStyle/>
            <a:p>
              <a:endParaRPr/>
            </a:p>
          </p:txBody>
        </p:sp>
        <p:sp>
          <p:nvSpPr>
            <p:cNvPr id="12" name="object 12"/>
            <p:cNvSpPr/>
            <p:nvPr/>
          </p:nvSpPr>
          <p:spPr>
            <a:xfrm>
              <a:off x="0" y="8652839"/>
              <a:ext cx="895985" cy="653415"/>
            </a:xfrm>
            <a:custGeom>
              <a:avLst/>
              <a:gdLst/>
              <a:ahLst/>
              <a:cxnLst/>
              <a:rect l="l" t="t" r="r" b="b"/>
              <a:pathLst>
                <a:path w="895985" h="653415">
                  <a:moveTo>
                    <a:pt x="0" y="0"/>
                  </a:moveTo>
                  <a:lnTo>
                    <a:pt x="0" y="20436"/>
                  </a:lnTo>
                  <a:lnTo>
                    <a:pt x="894174" y="653133"/>
                  </a:lnTo>
                  <a:lnTo>
                    <a:pt x="895612" y="650970"/>
                  </a:lnTo>
                  <a:lnTo>
                    <a:pt x="893455" y="648812"/>
                  </a:lnTo>
                  <a:lnTo>
                    <a:pt x="895612" y="645931"/>
                  </a:lnTo>
                  <a:lnTo>
                    <a:pt x="890572" y="643053"/>
                  </a:lnTo>
                  <a:lnTo>
                    <a:pt x="892011" y="640890"/>
                  </a:lnTo>
                  <a:lnTo>
                    <a:pt x="887695" y="638012"/>
                  </a:lnTo>
                  <a:lnTo>
                    <a:pt x="889853" y="635850"/>
                  </a:lnTo>
                  <a:lnTo>
                    <a:pt x="886970" y="633692"/>
                  </a:lnTo>
                  <a:lnTo>
                    <a:pt x="889133" y="630814"/>
                  </a:lnTo>
                  <a:lnTo>
                    <a:pt x="884812" y="627932"/>
                  </a:lnTo>
                  <a:lnTo>
                    <a:pt x="885532" y="626493"/>
                  </a:lnTo>
                  <a:lnTo>
                    <a:pt x="0" y="0"/>
                  </a:lnTo>
                  <a:close/>
                </a:path>
              </a:pathLst>
            </a:custGeom>
            <a:solidFill>
              <a:srgbClr val="4C2A13">
                <a:alpha val="38819"/>
              </a:srgbClr>
            </a:solidFill>
          </p:spPr>
          <p:txBody>
            <a:bodyPr wrap="square" lIns="0" tIns="0" rIns="0" bIns="0" rtlCol="0"/>
            <a:lstStyle/>
            <a:p>
              <a:endParaRPr/>
            </a:p>
          </p:txBody>
        </p:sp>
        <p:sp>
          <p:nvSpPr>
            <p:cNvPr id="13" name="object 13"/>
            <p:cNvSpPr/>
            <p:nvPr/>
          </p:nvSpPr>
          <p:spPr>
            <a:xfrm>
              <a:off x="0" y="8652839"/>
              <a:ext cx="895985" cy="653415"/>
            </a:xfrm>
            <a:custGeom>
              <a:avLst/>
              <a:gdLst/>
              <a:ahLst/>
              <a:cxnLst/>
              <a:rect l="l" t="t" r="r" b="b"/>
              <a:pathLst>
                <a:path w="895985" h="653415">
                  <a:moveTo>
                    <a:pt x="894174" y="653135"/>
                  </a:moveTo>
                  <a:lnTo>
                    <a:pt x="895613" y="650971"/>
                  </a:lnTo>
                  <a:lnTo>
                    <a:pt x="893455" y="648813"/>
                  </a:lnTo>
                  <a:lnTo>
                    <a:pt x="895613" y="645931"/>
                  </a:lnTo>
                  <a:lnTo>
                    <a:pt x="890572" y="643053"/>
                  </a:lnTo>
                  <a:lnTo>
                    <a:pt x="892011" y="640891"/>
                  </a:lnTo>
                  <a:lnTo>
                    <a:pt x="887696" y="638013"/>
                  </a:lnTo>
                  <a:lnTo>
                    <a:pt x="889853" y="635850"/>
                  </a:lnTo>
                  <a:lnTo>
                    <a:pt x="886970" y="633692"/>
                  </a:lnTo>
                  <a:lnTo>
                    <a:pt x="889133" y="630814"/>
                  </a:lnTo>
                  <a:lnTo>
                    <a:pt x="884813" y="627933"/>
                  </a:lnTo>
                  <a:lnTo>
                    <a:pt x="885531" y="626494"/>
                  </a:lnTo>
                  <a:lnTo>
                    <a:pt x="0" y="0"/>
                  </a:lnTo>
                </a:path>
                <a:path w="895985" h="653415">
                  <a:moveTo>
                    <a:pt x="0" y="20441"/>
                  </a:moveTo>
                  <a:lnTo>
                    <a:pt x="894174" y="653135"/>
                  </a:lnTo>
                </a:path>
              </a:pathLst>
            </a:custGeom>
            <a:ln w="3175">
              <a:solidFill>
                <a:srgbClr val="FFFFFF"/>
              </a:solidFill>
            </a:ln>
          </p:spPr>
          <p:txBody>
            <a:bodyPr wrap="square" lIns="0" tIns="0" rIns="0" bIns="0" rtlCol="0"/>
            <a:lstStyle/>
            <a:p>
              <a:endParaRPr/>
            </a:p>
          </p:txBody>
        </p:sp>
        <p:sp>
          <p:nvSpPr>
            <p:cNvPr id="14" name="object 14"/>
            <p:cNvSpPr/>
            <p:nvPr/>
          </p:nvSpPr>
          <p:spPr>
            <a:xfrm>
              <a:off x="908570" y="9311733"/>
              <a:ext cx="1400175" cy="975360"/>
            </a:xfrm>
            <a:custGeom>
              <a:avLst/>
              <a:gdLst/>
              <a:ahLst/>
              <a:cxnLst/>
              <a:rect l="l" t="t" r="r" b="b"/>
              <a:pathLst>
                <a:path w="1400175" h="975359">
                  <a:moveTo>
                    <a:pt x="3601" y="0"/>
                  </a:moveTo>
                  <a:lnTo>
                    <a:pt x="0" y="5039"/>
                  </a:lnTo>
                  <a:lnTo>
                    <a:pt x="1371205" y="975265"/>
                  </a:lnTo>
                  <a:lnTo>
                    <a:pt x="1399608" y="975265"/>
                  </a:lnTo>
                  <a:lnTo>
                    <a:pt x="30242" y="6478"/>
                  </a:lnTo>
                  <a:lnTo>
                    <a:pt x="29522" y="7917"/>
                  </a:lnTo>
                  <a:lnTo>
                    <a:pt x="22318" y="2876"/>
                  </a:lnTo>
                  <a:lnTo>
                    <a:pt x="20161" y="5759"/>
                  </a:lnTo>
                  <a:lnTo>
                    <a:pt x="16559" y="2876"/>
                  </a:lnTo>
                  <a:lnTo>
                    <a:pt x="14401" y="5039"/>
                  </a:lnTo>
                  <a:lnTo>
                    <a:pt x="8642" y="718"/>
                  </a:lnTo>
                  <a:lnTo>
                    <a:pt x="7922" y="2876"/>
                  </a:lnTo>
                  <a:lnTo>
                    <a:pt x="3601" y="0"/>
                  </a:lnTo>
                  <a:close/>
                </a:path>
              </a:pathLst>
            </a:custGeom>
            <a:solidFill>
              <a:srgbClr val="4C2A13">
                <a:alpha val="38819"/>
              </a:srgbClr>
            </a:solidFill>
          </p:spPr>
          <p:txBody>
            <a:bodyPr wrap="square" lIns="0" tIns="0" rIns="0" bIns="0" rtlCol="0"/>
            <a:lstStyle/>
            <a:p>
              <a:endParaRPr/>
            </a:p>
          </p:txBody>
        </p:sp>
        <p:sp>
          <p:nvSpPr>
            <p:cNvPr id="15" name="object 15"/>
            <p:cNvSpPr/>
            <p:nvPr/>
          </p:nvSpPr>
          <p:spPr>
            <a:xfrm>
              <a:off x="908571" y="9311734"/>
              <a:ext cx="1400175" cy="975360"/>
            </a:xfrm>
            <a:custGeom>
              <a:avLst/>
              <a:gdLst/>
              <a:ahLst/>
              <a:cxnLst/>
              <a:rect l="l" t="t" r="r" b="b"/>
              <a:pathLst>
                <a:path w="1400175" h="975359">
                  <a:moveTo>
                    <a:pt x="1399610" y="975264"/>
                  </a:moveTo>
                  <a:lnTo>
                    <a:pt x="30242" y="6478"/>
                  </a:lnTo>
                  <a:lnTo>
                    <a:pt x="29522" y="7917"/>
                  </a:lnTo>
                  <a:lnTo>
                    <a:pt x="22318" y="2876"/>
                  </a:lnTo>
                  <a:lnTo>
                    <a:pt x="20161" y="5759"/>
                  </a:lnTo>
                  <a:lnTo>
                    <a:pt x="16559" y="2876"/>
                  </a:lnTo>
                  <a:lnTo>
                    <a:pt x="14401" y="5039"/>
                  </a:lnTo>
                  <a:lnTo>
                    <a:pt x="8642" y="718"/>
                  </a:lnTo>
                  <a:lnTo>
                    <a:pt x="7922" y="2876"/>
                  </a:lnTo>
                  <a:lnTo>
                    <a:pt x="3601" y="0"/>
                  </a:lnTo>
                  <a:lnTo>
                    <a:pt x="0" y="5039"/>
                  </a:lnTo>
                  <a:lnTo>
                    <a:pt x="1371207" y="975264"/>
                  </a:lnTo>
                </a:path>
              </a:pathLst>
            </a:custGeom>
            <a:ln w="3175">
              <a:solidFill>
                <a:srgbClr val="FFFFFF"/>
              </a:solidFill>
            </a:ln>
          </p:spPr>
          <p:txBody>
            <a:bodyPr wrap="square" lIns="0" tIns="0" rIns="0" bIns="0" rtlCol="0"/>
            <a:lstStyle/>
            <a:p>
              <a:endParaRPr/>
            </a:p>
          </p:txBody>
        </p:sp>
        <p:sp>
          <p:nvSpPr>
            <p:cNvPr id="16" name="object 16"/>
            <p:cNvSpPr/>
            <p:nvPr/>
          </p:nvSpPr>
          <p:spPr>
            <a:xfrm>
              <a:off x="206583" y="8390141"/>
              <a:ext cx="440055" cy="313690"/>
            </a:xfrm>
            <a:custGeom>
              <a:avLst/>
              <a:gdLst/>
              <a:ahLst/>
              <a:cxnLst/>
              <a:rect l="l" t="t" r="r" b="b"/>
              <a:pathLst>
                <a:path w="440055" h="313690">
                  <a:moveTo>
                    <a:pt x="8642" y="0"/>
                  </a:moveTo>
                  <a:lnTo>
                    <a:pt x="7922" y="1447"/>
                  </a:lnTo>
                  <a:lnTo>
                    <a:pt x="6479" y="0"/>
                  </a:lnTo>
                  <a:lnTo>
                    <a:pt x="4320" y="2882"/>
                  </a:lnTo>
                  <a:lnTo>
                    <a:pt x="2162" y="1447"/>
                  </a:lnTo>
                  <a:lnTo>
                    <a:pt x="0" y="3606"/>
                  </a:lnTo>
                  <a:lnTo>
                    <a:pt x="437753" y="313194"/>
                  </a:lnTo>
                  <a:lnTo>
                    <a:pt x="439191" y="310324"/>
                  </a:lnTo>
                  <a:lnTo>
                    <a:pt x="437753" y="309600"/>
                  </a:lnTo>
                  <a:lnTo>
                    <a:pt x="439916" y="306717"/>
                  </a:lnTo>
                  <a:lnTo>
                    <a:pt x="437033" y="304558"/>
                  </a:lnTo>
                  <a:lnTo>
                    <a:pt x="437753" y="303834"/>
                  </a:lnTo>
                  <a:lnTo>
                    <a:pt x="434152" y="300964"/>
                  </a:lnTo>
                  <a:lnTo>
                    <a:pt x="436314" y="298081"/>
                  </a:lnTo>
                  <a:lnTo>
                    <a:pt x="429835" y="293763"/>
                  </a:lnTo>
                  <a:lnTo>
                    <a:pt x="431993" y="290880"/>
                  </a:lnTo>
                  <a:lnTo>
                    <a:pt x="428391" y="287997"/>
                  </a:lnTo>
                  <a:lnTo>
                    <a:pt x="429116" y="286562"/>
                  </a:lnTo>
                  <a:lnTo>
                    <a:pt x="26640" y="2159"/>
                  </a:lnTo>
                  <a:lnTo>
                    <a:pt x="25920" y="3606"/>
                  </a:lnTo>
                  <a:lnTo>
                    <a:pt x="23039" y="1447"/>
                  </a:lnTo>
                  <a:lnTo>
                    <a:pt x="20880" y="4318"/>
                  </a:lnTo>
                  <a:lnTo>
                    <a:pt x="17279" y="1447"/>
                  </a:lnTo>
                  <a:lnTo>
                    <a:pt x="15120" y="4318"/>
                  </a:lnTo>
                  <a:lnTo>
                    <a:pt x="8642" y="0"/>
                  </a:lnTo>
                  <a:close/>
                </a:path>
              </a:pathLst>
            </a:custGeom>
            <a:solidFill>
              <a:srgbClr val="C3C5C3"/>
            </a:solidFill>
          </p:spPr>
          <p:txBody>
            <a:bodyPr wrap="square" lIns="0" tIns="0" rIns="0" bIns="0" rtlCol="0"/>
            <a:lstStyle/>
            <a:p>
              <a:endParaRPr/>
            </a:p>
          </p:txBody>
        </p:sp>
      </p:grpSp>
      <p:grpSp>
        <p:nvGrpSpPr>
          <p:cNvPr id="17" name="object 17"/>
          <p:cNvGrpSpPr/>
          <p:nvPr/>
        </p:nvGrpSpPr>
        <p:grpSpPr>
          <a:xfrm>
            <a:off x="15356836" y="0"/>
            <a:ext cx="2931795" cy="2284730"/>
            <a:chOff x="15356836" y="0"/>
            <a:chExt cx="2931795" cy="2284730"/>
          </a:xfrm>
        </p:grpSpPr>
        <p:sp>
          <p:nvSpPr>
            <p:cNvPr id="18" name="object 18"/>
            <p:cNvSpPr/>
            <p:nvPr/>
          </p:nvSpPr>
          <p:spPr>
            <a:xfrm>
              <a:off x="15357494" y="0"/>
              <a:ext cx="2931160" cy="2252980"/>
            </a:xfrm>
            <a:custGeom>
              <a:avLst/>
              <a:gdLst/>
              <a:ahLst/>
              <a:cxnLst/>
              <a:rect l="l" t="t" r="r" b="b"/>
              <a:pathLst>
                <a:path w="2931159" h="2252980">
                  <a:moveTo>
                    <a:pt x="2930555" y="2207475"/>
                  </a:moveTo>
                  <a:lnTo>
                    <a:pt x="2869926" y="2207475"/>
                  </a:lnTo>
                  <a:lnTo>
                    <a:pt x="2872510" y="2213918"/>
                  </a:lnTo>
                  <a:lnTo>
                    <a:pt x="2906153" y="2247702"/>
                  </a:lnTo>
                  <a:lnTo>
                    <a:pt x="2930555" y="2252787"/>
                  </a:lnTo>
                  <a:lnTo>
                    <a:pt x="2930555" y="2207475"/>
                  </a:lnTo>
                  <a:close/>
                </a:path>
                <a:path w="2931159" h="2252980">
                  <a:moveTo>
                    <a:pt x="2930555" y="840975"/>
                  </a:moveTo>
                  <a:lnTo>
                    <a:pt x="1559209" y="840975"/>
                  </a:lnTo>
                  <a:lnTo>
                    <a:pt x="1584734" y="843347"/>
                  </a:lnTo>
                  <a:lnTo>
                    <a:pt x="1610806" y="850984"/>
                  </a:lnTo>
                  <a:lnTo>
                    <a:pt x="1636629" y="863954"/>
                  </a:lnTo>
                  <a:lnTo>
                    <a:pt x="1647408" y="872317"/>
                  </a:lnTo>
                  <a:lnTo>
                    <a:pt x="1659045" y="880609"/>
                  </a:lnTo>
                  <a:lnTo>
                    <a:pt x="1671348" y="887956"/>
                  </a:lnTo>
                  <a:lnTo>
                    <a:pt x="1684127" y="893482"/>
                  </a:lnTo>
                  <a:lnTo>
                    <a:pt x="1706529" y="904795"/>
                  </a:lnTo>
                  <a:lnTo>
                    <a:pt x="1726085" y="922455"/>
                  </a:lnTo>
                  <a:lnTo>
                    <a:pt x="1745903" y="939847"/>
                  </a:lnTo>
                  <a:lnTo>
                    <a:pt x="1769090" y="950353"/>
                  </a:lnTo>
                  <a:lnTo>
                    <a:pt x="1772646" y="951076"/>
                  </a:lnTo>
                  <a:lnTo>
                    <a:pt x="1777726" y="953959"/>
                  </a:lnTo>
                  <a:lnTo>
                    <a:pt x="1782806" y="960436"/>
                  </a:lnTo>
                  <a:lnTo>
                    <a:pt x="1809123" y="997112"/>
                  </a:lnTo>
                  <a:lnTo>
                    <a:pt x="1838178" y="1047017"/>
                  </a:lnTo>
                  <a:lnTo>
                    <a:pt x="1864566" y="1094491"/>
                  </a:lnTo>
                  <a:lnTo>
                    <a:pt x="1882882" y="1123873"/>
                  </a:lnTo>
                  <a:lnTo>
                    <a:pt x="1890617" y="1132908"/>
                  </a:lnTo>
                  <a:lnTo>
                    <a:pt x="1904706" y="1149897"/>
                  </a:lnTo>
                  <a:lnTo>
                    <a:pt x="1911584" y="1157718"/>
                  </a:lnTo>
                  <a:lnTo>
                    <a:pt x="1951788" y="1196928"/>
                  </a:lnTo>
                  <a:lnTo>
                    <a:pt x="1991237" y="1227739"/>
                  </a:lnTo>
                  <a:lnTo>
                    <a:pt x="2030026" y="1252122"/>
                  </a:lnTo>
                  <a:lnTo>
                    <a:pt x="2068255" y="1272045"/>
                  </a:lnTo>
                  <a:lnTo>
                    <a:pt x="2106021" y="1289481"/>
                  </a:lnTo>
                  <a:lnTo>
                    <a:pt x="2152394" y="1311369"/>
                  </a:lnTo>
                  <a:lnTo>
                    <a:pt x="2198684" y="1336636"/>
                  </a:lnTo>
                  <a:lnTo>
                    <a:pt x="2245092" y="1369466"/>
                  </a:lnTo>
                  <a:lnTo>
                    <a:pt x="2291822" y="1414042"/>
                  </a:lnTo>
                  <a:lnTo>
                    <a:pt x="2325826" y="1454235"/>
                  </a:lnTo>
                  <a:lnTo>
                    <a:pt x="2337161" y="1469478"/>
                  </a:lnTo>
                  <a:lnTo>
                    <a:pt x="2356806" y="1481448"/>
                  </a:lnTo>
                  <a:lnTo>
                    <a:pt x="2395240" y="1504307"/>
                  </a:lnTo>
                  <a:lnTo>
                    <a:pt x="2414885" y="1516277"/>
                  </a:lnTo>
                  <a:lnTo>
                    <a:pt x="2404847" y="1610570"/>
                  </a:lnTo>
                  <a:lnTo>
                    <a:pt x="2399867" y="1657665"/>
                  </a:lnTo>
                  <a:lnTo>
                    <a:pt x="2394951" y="1704699"/>
                  </a:lnTo>
                  <a:lnTo>
                    <a:pt x="2390126" y="1751654"/>
                  </a:lnTo>
                  <a:lnTo>
                    <a:pt x="2385421" y="1798509"/>
                  </a:lnTo>
                  <a:lnTo>
                    <a:pt x="2384121" y="1810641"/>
                  </a:lnTo>
                  <a:lnTo>
                    <a:pt x="2383691" y="1823174"/>
                  </a:lnTo>
                  <a:lnTo>
                    <a:pt x="2384475" y="1835977"/>
                  </a:lnTo>
                  <a:lnTo>
                    <a:pt x="2386818" y="1848916"/>
                  </a:lnTo>
                  <a:lnTo>
                    <a:pt x="2388003" y="1870583"/>
                  </a:lnTo>
                  <a:lnTo>
                    <a:pt x="2375912" y="1876456"/>
                  </a:lnTo>
                  <a:lnTo>
                    <a:pt x="2364226" y="1883138"/>
                  </a:lnTo>
                  <a:lnTo>
                    <a:pt x="2366625" y="1907234"/>
                  </a:lnTo>
                  <a:lnTo>
                    <a:pt x="2369546" y="1910828"/>
                  </a:lnTo>
                  <a:lnTo>
                    <a:pt x="2371705" y="1914435"/>
                  </a:lnTo>
                  <a:lnTo>
                    <a:pt x="2407551" y="1944583"/>
                  </a:lnTo>
                  <a:lnTo>
                    <a:pt x="2450191" y="1970594"/>
                  </a:lnTo>
                  <a:lnTo>
                    <a:pt x="2470894" y="1981897"/>
                  </a:lnTo>
                  <a:lnTo>
                    <a:pt x="2489990" y="1993000"/>
                  </a:lnTo>
                  <a:lnTo>
                    <a:pt x="2520803" y="2016670"/>
                  </a:lnTo>
                  <a:lnTo>
                    <a:pt x="2523597" y="2021712"/>
                  </a:lnTo>
                  <a:lnTo>
                    <a:pt x="2620117" y="2067787"/>
                  </a:lnTo>
                  <a:lnTo>
                    <a:pt x="2629968" y="2097916"/>
                  </a:lnTo>
                  <a:lnTo>
                    <a:pt x="2640723" y="2127909"/>
                  </a:lnTo>
                  <a:lnTo>
                    <a:pt x="2651621" y="2157902"/>
                  </a:lnTo>
                  <a:lnTo>
                    <a:pt x="2661900" y="2188031"/>
                  </a:lnTo>
                  <a:lnTo>
                    <a:pt x="2691670" y="2229137"/>
                  </a:lnTo>
                  <a:lnTo>
                    <a:pt x="2736068" y="2246349"/>
                  </a:lnTo>
                  <a:lnTo>
                    <a:pt x="2774414" y="2246451"/>
                  </a:lnTo>
                  <a:lnTo>
                    <a:pt x="2810046" y="2239599"/>
                  </a:lnTo>
                  <a:lnTo>
                    <a:pt x="2842153" y="2226404"/>
                  </a:lnTo>
                  <a:lnTo>
                    <a:pt x="2869926" y="2207475"/>
                  </a:lnTo>
                  <a:lnTo>
                    <a:pt x="2930555" y="2207475"/>
                  </a:lnTo>
                  <a:lnTo>
                    <a:pt x="2930555" y="840975"/>
                  </a:lnTo>
                  <a:close/>
                </a:path>
                <a:path w="2931159" h="2252980">
                  <a:moveTo>
                    <a:pt x="2930555" y="418376"/>
                  </a:moveTo>
                  <a:lnTo>
                    <a:pt x="610342" y="418376"/>
                  </a:lnTo>
                  <a:lnTo>
                    <a:pt x="672451" y="420548"/>
                  </a:lnTo>
                  <a:lnTo>
                    <a:pt x="728341" y="424853"/>
                  </a:lnTo>
                  <a:lnTo>
                    <a:pt x="777148" y="430563"/>
                  </a:lnTo>
                  <a:lnTo>
                    <a:pt x="818009" y="436947"/>
                  </a:lnTo>
                  <a:lnTo>
                    <a:pt x="872439" y="448816"/>
                  </a:lnTo>
                  <a:lnTo>
                    <a:pt x="908344" y="464957"/>
                  </a:lnTo>
                  <a:lnTo>
                    <a:pt x="932192" y="477411"/>
                  </a:lnTo>
                  <a:lnTo>
                    <a:pt x="956183" y="488379"/>
                  </a:lnTo>
                  <a:lnTo>
                    <a:pt x="1021564" y="506346"/>
                  </a:lnTo>
                  <a:lnTo>
                    <a:pt x="1090148" y="522863"/>
                  </a:lnTo>
                  <a:lnTo>
                    <a:pt x="1158732" y="538568"/>
                  </a:lnTo>
                  <a:lnTo>
                    <a:pt x="1199622" y="546442"/>
                  </a:lnTo>
                  <a:lnTo>
                    <a:pt x="1242598" y="557457"/>
                  </a:lnTo>
                  <a:lnTo>
                    <a:pt x="1282574" y="578397"/>
                  </a:lnTo>
                  <a:lnTo>
                    <a:pt x="1320347" y="606842"/>
                  </a:lnTo>
                  <a:lnTo>
                    <a:pt x="1356711" y="640376"/>
                  </a:lnTo>
                  <a:lnTo>
                    <a:pt x="1428395" y="713032"/>
                  </a:lnTo>
                  <a:lnTo>
                    <a:pt x="1465306" y="747318"/>
                  </a:lnTo>
                  <a:lnTo>
                    <a:pt x="1482773" y="771612"/>
                  </a:lnTo>
                  <a:lnTo>
                    <a:pt x="1517991" y="819920"/>
                  </a:lnTo>
                  <a:lnTo>
                    <a:pt x="1535029" y="843800"/>
                  </a:lnTo>
                  <a:lnTo>
                    <a:pt x="1559209" y="840975"/>
                  </a:lnTo>
                  <a:lnTo>
                    <a:pt x="2930555" y="840975"/>
                  </a:lnTo>
                  <a:lnTo>
                    <a:pt x="2930555" y="418376"/>
                  </a:lnTo>
                  <a:close/>
                </a:path>
                <a:path w="2931159" h="2252980">
                  <a:moveTo>
                    <a:pt x="2930555" y="0"/>
                  </a:moveTo>
                  <a:lnTo>
                    <a:pt x="0" y="0"/>
                  </a:lnTo>
                  <a:lnTo>
                    <a:pt x="395331" y="431964"/>
                  </a:lnTo>
                  <a:lnTo>
                    <a:pt x="470919" y="423354"/>
                  </a:lnTo>
                  <a:lnTo>
                    <a:pt x="542877" y="419068"/>
                  </a:lnTo>
                  <a:lnTo>
                    <a:pt x="610342" y="418376"/>
                  </a:lnTo>
                  <a:lnTo>
                    <a:pt x="2930555" y="418376"/>
                  </a:lnTo>
                  <a:lnTo>
                    <a:pt x="2930555" y="0"/>
                  </a:lnTo>
                  <a:close/>
                </a:path>
              </a:pathLst>
            </a:custGeom>
            <a:solidFill>
              <a:srgbClr val="FCFDFC"/>
            </a:solidFill>
          </p:spPr>
          <p:txBody>
            <a:bodyPr wrap="square" lIns="0" tIns="0" rIns="0" bIns="0" rtlCol="0"/>
            <a:lstStyle/>
            <a:p>
              <a:endParaRPr/>
            </a:p>
          </p:txBody>
        </p:sp>
        <p:sp>
          <p:nvSpPr>
            <p:cNvPr id="19" name="object 19"/>
            <p:cNvSpPr/>
            <p:nvPr/>
          </p:nvSpPr>
          <p:spPr>
            <a:xfrm>
              <a:off x="15356836" y="0"/>
              <a:ext cx="2931795" cy="2284730"/>
            </a:xfrm>
            <a:custGeom>
              <a:avLst/>
              <a:gdLst/>
              <a:ahLst/>
              <a:cxnLst/>
              <a:rect l="l" t="t" r="r" b="b"/>
              <a:pathLst>
                <a:path w="2931794" h="2284730">
                  <a:moveTo>
                    <a:pt x="2931213" y="2185872"/>
                  </a:moveTo>
                  <a:lnTo>
                    <a:pt x="2886459" y="2185872"/>
                  </a:lnTo>
                  <a:lnTo>
                    <a:pt x="2889257" y="2197496"/>
                  </a:lnTo>
                  <a:lnTo>
                    <a:pt x="2892270" y="2211885"/>
                  </a:lnTo>
                  <a:lnTo>
                    <a:pt x="2901404" y="2252021"/>
                  </a:lnTo>
                  <a:lnTo>
                    <a:pt x="2922400" y="2278023"/>
                  </a:lnTo>
                  <a:lnTo>
                    <a:pt x="2931213" y="2284353"/>
                  </a:lnTo>
                  <a:lnTo>
                    <a:pt x="2931213" y="2185872"/>
                  </a:lnTo>
                  <a:close/>
                </a:path>
                <a:path w="2931794" h="2284730">
                  <a:moveTo>
                    <a:pt x="2598620" y="2009489"/>
                  </a:moveTo>
                  <a:lnTo>
                    <a:pt x="2667511" y="2019553"/>
                  </a:lnTo>
                  <a:lnTo>
                    <a:pt x="2680987" y="2060730"/>
                  </a:lnTo>
                  <a:lnTo>
                    <a:pt x="2709177" y="2143888"/>
                  </a:lnTo>
                  <a:lnTo>
                    <a:pt x="2723010" y="2185872"/>
                  </a:lnTo>
                  <a:lnTo>
                    <a:pt x="2772927" y="2202781"/>
                  </a:lnTo>
                  <a:lnTo>
                    <a:pt x="2814689" y="2211523"/>
                  </a:lnTo>
                  <a:lnTo>
                    <a:pt x="2851473" y="2207439"/>
                  </a:lnTo>
                  <a:lnTo>
                    <a:pt x="2856092" y="2204592"/>
                  </a:lnTo>
                  <a:lnTo>
                    <a:pt x="2782827" y="2204592"/>
                  </a:lnTo>
                  <a:lnTo>
                    <a:pt x="2768651" y="2200812"/>
                  </a:lnTo>
                  <a:lnTo>
                    <a:pt x="2761628" y="2198721"/>
                  </a:lnTo>
                  <a:lnTo>
                    <a:pt x="2753998" y="2195956"/>
                  </a:lnTo>
                  <a:lnTo>
                    <a:pt x="2710818" y="2148432"/>
                  </a:lnTo>
                  <a:lnTo>
                    <a:pt x="2708066" y="2139893"/>
                  </a:lnTo>
                  <a:lnTo>
                    <a:pt x="2705278" y="2131421"/>
                  </a:lnTo>
                  <a:lnTo>
                    <a:pt x="2702371" y="2122815"/>
                  </a:lnTo>
                  <a:lnTo>
                    <a:pt x="2699261" y="2113876"/>
                  </a:lnTo>
                  <a:lnTo>
                    <a:pt x="2931213" y="2113876"/>
                  </a:lnTo>
                  <a:lnTo>
                    <a:pt x="2931213" y="2010193"/>
                  </a:lnTo>
                  <a:lnTo>
                    <a:pt x="2604265" y="2010193"/>
                  </a:lnTo>
                  <a:lnTo>
                    <a:pt x="2598620" y="2009489"/>
                  </a:lnTo>
                  <a:close/>
                </a:path>
                <a:path w="2931794" h="2284730">
                  <a:moveTo>
                    <a:pt x="2931213" y="2113876"/>
                  </a:moveTo>
                  <a:lnTo>
                    <a:pt x="2699261" y="2113876"/>
                  </a:lnTo>
                  <a:lnTo>
                    <a:pt x="2782827" y="2204592"/>
                  </a:lnTo>
                  <a:lnTo>
                    <a:pt x="2856092" y="2204592"/>
                  </a:lnTo>
                  <a:lnTo>
                    <a:pt x="2886459" y="2185872"/>
                  </a:lnTo>
                  <a:lnTo>
                    <a:pt x="2931213" y="2185872"/>
                  </a:lnTo>
                  <a:lnTo>
                    <a:pt x="2931213" y="2113876"/>
                  </a:lnTo>
                  <a:close/>
                </a:path>
                <a:path w="2931794" h="2284730">
                  <a:moveTo>
                    <a:pt x="1963691" y="817879"/>
                  </a:moveTo>
                  <a:lnTo>
                    <a:pt x="1805689" y="817879"/>
                  </a:lnTo>
                  <a:lnTo>
                    <a:pt x="1812051" y="819521"/>
                  </a:lnTo>
                  <a:lnTo>
                    <a:pt x="1819056" y="823999"/>
                  </a:lnTo>
                  <a:lnTo>
                    <a:pt x="1862470" y="872802"/>
                  </a:lnTo>
                  <a:lnTo>
                    <a:pt x="1890684" y="911840"/>
                  </a:lnTo>
                  <a:lnTo>
                    <a:pt x="1915136" y="947096"/>
                  </a:lnTo>
                  <a:lnTo>
                    <a:pt x="1931800" y="969796"/>
                  </a:lnTo>
                  <a:lnTo>
                    <a:pt x="1968289" y="1016394"/>
                  </a:lnTo>
                  <a:lnTo>
                    <a:pt x="2001347" y="1060076"/>
                  </a:lnTo>
                  <a:lnTo>
                    <a:pt x="2031552" y="1101393"/>
                  </a:lnTo>
                  <a:lnTo>
                    <a:pt x="2059480" y="1140898"/>
                  </a:lnTo>
                  <a:lnTo>
                    <a:pt x="2085708" y="1179140"/>
                  </a:lnTo>
                  <a:lnTo>
                    <a:pt x="2110814" y="1216672"/>
                  </a:lnTo>
                  <a:lnTo>
                    <a:pt x="2135374" y="1254044"/>
                  </a:lnTo>
                  <a:lnTo>
                    <a:pt x="2185165" y="1330514"/>
                  </a:lnTo>
                  <a:lnTo>
                    <a:pt x="2239791" y="1411066"/>
                  </a:lnTo>
                  <a:lnTo>
                    <a:pt x="2269908" y="1454953"/>
                  </a:lnTo>
                  <a:lnTo>
                    <a:pt x="2302513" y="1501875"/>
                  </a:lnTo>
                  <a:lnTo>
                    <a:pt x="2321855" y="1513834"/>
                  </a:lnTo>
                  <a:lnTo>
                    <a:pt x="2380237" y="1547951"/>
                  </a:lnTo>
                  <a:lnTo>
                    <a:pt x="2375321" y="1595314"/>
                  </a:lnTo>
                  <a:lnTo>
                    <a:pt x="2365791" y="1689435"/>
                  </a:lnTo>
                  <a:lnTo>
                    <a:pt x="2360981" y="1736436"/>
                  </a:lnTo>
                  <a:lnTo>
                    <a:pt x="2360200" y="1743829"/>
                  </a:lnTo>
                  <a:lnTo>
                    <a:pt x="2604265" y="2010193"/>
                  </a:lnTo>
                  <a:lnTo>
                    <a:pt x="2931213" y="2010193"/>
                  </a:lnTo>
                  <a:lnTo>
                    <a:pt x="2931213" y="1874827"/>
                  </a:lnTo>
                  <a:lnTo>
                    <a:pt x="1963691" y="817879"/>
                  </a:lnTo>
                  <a:close/>
                </a:path>
                <a:path w="2931794" h="2284730">
                  <a:moveTo>
                    <a:pt x="2580756" y="2006879"/>
                  </a:moveTo>
                  <a:lnTo>
                    <a:pt x="2581151" y="2007310"/>
                  </a:lnTo>
                  <a:lnTo>
                    <a:pt x="2598620" y="2009489"/>
                  </a:lnTo>
                  <a:lnTo>
                    <a:pt x="2580756" y="2006879"/>
                  </a:lnTo>
                  <a:close/>
                </a:path>
                <a:path w="2931794" h="2284730">
                  <a:moveTo>
                    <a:pt x="2358060" y="1764111"/>
                  </a:moveTo>
                  <a:lnTo>
                    <a:pt x="2356008" y="1783557"/>
                  </a:lnTo>
                  <a:lnTo>
                    <a:pt x="2350773" y="1830920"/>
                  </a:lnTo>
                  <a:lnTo>
                    <a:pt x="2349498" y="1842616"/>
                  </a:lnTo>
                  <a:lnTo>
                    <a:pt x="2356514" y="1887909"/>
                  </a:lnTo>
                  <a:lnTo>
                    <a:pt x="2368045" y="1908669"/>
                  </a:lnTo>
                  <a:lnTo>
                    <a:pt x="2370204" y="1911552"/>
                  </a:lnTo>
                  <a:lnTo>
                    <a:pt x="2418163" y="1946296"/>
                  </a:lnTo>
                  <a:lnTo>
                    <a:pt x="2471677" y="1965552"/>
                  </a:lnTo>
                  <a:lnTo>
                    <a:pt x="2471042" y="1970594"/>
                  </a:lnTo>
                  <a:lnTo>
                    <a:pt x="2512524" y="1984532"/>
                  </a:lnTo>
                  <a:lnTo>
                    <a:pt x="2521239" y="1985804"/>
                  </a:lnTo>
                  <a:lnTo>
                    <a:pt x="2529145" y="1988832"/>
                  </a:lnTo>
                  <a:lnTo>
                    <a:pt x="2535812" y="1994356"/>
                  </a:lnTo>
                  <a:lnTo>
                    <a:pt x="2536574" y="1995067"/>
                  </a:lnTo>
                  <a:lnTo>
                    <a:pt x="2537971" y="1999398"/>
                  </a:lnTo>
                  <a:lnTo>
                    <a:pt x="2539368" y="2000833"/>
                  </a:lnTo>
                  <a:lnTo>
                    <a:pt x="2580756" y="2006879"/>
                  </a:lnTo>
                  <a:lnTo>
                    <a:pt x="2358060" y="1764111"/>
                  </a:lnTo>
                  <a:close/>
                </a:path>
                <a:path w="2931794" h="2284730">
                  <a:moveTo>
                    <a:pt x="1687580" y="0"/>
                  </a:moveTo>
                  <a:lnTo>
                    <a:pt x="1236897" y="0"/>
                  </a:lnTo>
                  <a:lnTo>
                    <a:pt x="2931213" y="1850617"/>
                  </a:lnTo>
                  <a:lnTo>
                    <a:pt x="2931213" y="1358585"/>
                  </a:lnTo>
                  <a:lnTo>
                    <a:pt x="1687580" y="0"/>
                  </a:lnTo>
                  <a:close/>
                </a:path>
                <a:path w="2931794" h="2284730">
                  <a:moveTo>
                    <a:pt x="2360171" y="1743798"/>
                  </a:moveTo>
                  <a:lnTo>
                    <a:pt x="2359409" y="1749551"/>
                  </a:lnTo>
                  <a:lnTo>
                    <a:pt x="2358647" y="1756752"/>
                  </a:lnTo>
                  <a:lnTo>
                    <a:pt x="2357250" y="1763229"/>
                  </a:lnTo>
                  <a:lnTo>
                    <a:pt x="2358060" y="1764111"/>
                  </a:lnTo>
                  <a:lnTo>
                    <a:pt x="2360200" y="1743829"/>
                  </a:lnTo>
                  <a:close/>
                </a:path>
                <a:path w="2931794" h="2284730">
                  <a:moveTo>
                    <a:pt x="2159707" y="0"/>
                  </a:moveTo>
                  <a:lnTo>
                    <a:pt x="1709089" y="0"/>
                  </a:lnTo>
                  <a:lnTo>
                    <a:pt x="2931213" y="1335056"/>
                  </a:lnTo>
                  <a:lnTo>
                    <a:pt x="2931213" y="842939"/>
                  </a:lnTo>
                  <a:lnTo>
                    <a:pt x="2159707" y="0"/>
                  </a:lnTo>
                  <a:close/>
                </a:path>
                <a:path w="2931794" h="2284730">
                  <a:moveTo>
                    <a:pt x="1934186" y="785647"/>
                  </a:moveTo>
                  <a:lnTo>
                    <a:pt x="1593131" y="785647"/>
                  </a:lnTo>
                  <a:lnTo>
                    <a:pt x="1618714" y="788091"/>
                  </a:lnTo>
                  <a:lnTo>
                    <a:pt x="1645106" y="796069"/>
                  </a:lnTo>
                  <a:lnTo>
                    <a:pt x="1671069" y="809243"/>
                  </a:lnTo>
                  <a:lnTo>
                    <a:pt x="1682160" y="817286"/>
                  </a:lnTo>
                  <a:lnTo>
                    <a:pt x="1693691" y="825529"/>
                  </a:lnTo>
                  <a:lnTo>
                    <a:pt x="1705627" y="832826"/>
                  </a:lnTo>
                  <a:lnTo>
                    <a:pt x="1717932" y="838034"/>
                  </a:lnTo>
                  <a:lnTo>
                    <a:pt x="1741253" y="837824"/>
                  </a:lnTo>
                  <a:lnTo>
                    <a:pt x="1762097" y="829309"/>
                  </a:lnTo>
                  <a:lnTo>
                    <a:pt x="1782798" y="820117"/>
                  </a:lnTo>
                  <a:lnTo>
                    <a:pt x="1805689" y="817879"/>
                  </a:lnTo>
                  <a:lnTo>
                    <a:pt x="1963691" y="817879"/>
                  </a:lnTo>
                  <a:lnTo>
                    <a:pt x="1934186" y="785647"/>
                  </a:lnTo>
                  <a:close/>
                </a:path>
                <a:path w="2931794" h="2284730">
                  <a:moveTo>
                    <a:pt x="2632251" y="0"/>
                  </a:moveTo>
                  <a:lnTo>
                    <a:pt x="2181621" y="0"/>
                  </a:lnTo>
                  <a:lnTo>
                    <a:pt x="2931213" y="818841"/>
                  </a:lnTo>
                  <a:lnTo>
                    <a:pt x="2931213" y="326643"/>
                  </a:lnTo>
                  <a:lnTo>
                    <a:pt x="2632251" y="0"/>
                  </a:lnTo>
                  <a:close/>
                </a:path>
                <a:path w="2931794" h="2284730">
                  <a:moveTo>
                    <a:pt x="1095477" y="384174"/>
                  </a:moveTo>
                  <a:lnTo>
                    <a:pt x="868414" y="384174"/>
                  </a:lnTo>
                  <a:lnTo>
                    <a:pt x="893538" y="388616"/>
                  </a:lnTo>
                  <a:lnTo>
                    <a:pt x="918738" y="398127"/>
                  </a:lnTo>
                  <a:lnTo>
                    <a:pt x="942191" y="409519"/>
                  </a:lnTo>
                  <a:lnTo>
                    <a:pt x="965981" y="421793"/>
                  </a:lnTo>
                  <a:lnTo>
                    <a:pt x="989891" y="432850"/>
                  </a:lnTo>
                  <a:lnTo>
                    <a:pt x="1028581" y="446064"/>
                  </a:lnTo>
                  <a:lnTo>
                    <a:pt x="1098781" y="476820"/>
                  </a:lnTo>
                  <a:lnTo>
                    <a:pt x="1148388" y="499761"/>
                  </a:lnTo>
                  <a:lnTo>
                    <a:pt x="1203845" y="526179"/>
                  </a:lnTo>
                  <a:lnTo>
                    <a:pt x="1262287" y="554897"/>
                  </a:lnTo>
                  <a:lnTo>
                    <a:pt x="1320849" y="584741"/>
                  </a:lnTo>
                  <a:lnTo>
                    <a:pt x="1376665" y="614537"/>
                  </a:lnTo>
                  <a:lnTo>
                    <a:pt x="1426869" y="643109"/>
                  </a:lnTo>
                  <a:lnTo>
                    <a:pt x="1468598" y="669282"/>
                  </a:lnTo>
                  <a:lnTo>
                    <a:pt x="1569596" y="789075"/>
                  </a:lnTo>
                  <a:lnTo>
                    <a:pt x="1593131" y="785647"/>
                  </a:lnTo>
                  <a:lnTo>
                    <a:pt x="1934186" y="785647"/>
                  </a:lnTo>
                  <a:lnTo>
                    <a:pt x="1730379" y="563003"/>
                  </a:lnTo>
                  <a:lnTo>
                    <a:pt x="1279401" y="563003"/>
                  </a:lnTo>
                  <a:lnTo>
                    <a:pt x="1261098" y="553733"/>
                  </a:lnTo>
                  <a:lnTo>
                    <a:pt x="1251702" y="549131"/>
                  </a:lnTo>
                  <a:lnTo>
                    <a:pt x="1242698" y="545007"/>
                  </a:lnTo>
                  <a:lnTo>
                    <a:pt x="1095477" y="384174"/>
                  </a:lnTo>
                  <a:close/>
                </a:path>
                <a:path w="2931794" h="2284730">
                  <a:moveTo>
                    <a:pt x="1215011" y="0"/>
                  </a:moveTo>
                  <a:lnTo>
                    <a:pt x="764024" y="0"/>
                  </a:lnTo>
                  <a:lnTo>
                    <a:pt x="1279401" y="563003"/>
                  </a:lnTo>
                  <a:lnTo>
                    <a:pt x="1730379" y="563003"/>
                  </a:lnTo>
                  <a:lnTo>
                    <a:pt x="1215011" y="0"/>
                  </a:lnTo>
                  <a:close/>
                </a:path>
                <a:path w="2931794" h="2284730">
                  <a:moveTo>
                    <a:pt x="271412" y="0"/>
                  </a:moveTo>
                  <a:lnTo>
                    <a:pt x="0" y="0"/>
                  </a:lnTo>
                  <a:lnTo>
                    <a:pt x="395989" y="432688"/>
                  </a:lnTo>
                  <a:lnTo>
                    <a:pt x="409832" y="431423"/>
                  </a:lnTo>
                  <a:lnTo>
                    <a:pt x="417456" y="430454"/>
                  </a:lnTo>
                  <a:lnTo>
                    <a:pt x="424818" y="429081"/>
                  </a:lnTo>
                  <a:lnTo>
                    <a:pt x="601905" y="402590"/>
                  </a:lnTo>
                  <a:lnTo>
                    <a:pt x="635872" y="398127"/>
                  </a:lnTo>
                  <a:lnTo>
                    <a:pt x="271412" y="0"/>
                  </a:lnTo>
                  <a:close/>
                </a:path>
                <a:path w="2931794" h="2284730">
                  <a:moveTo>
                    <a:pt x="654212" y="395716"/>
                  </a:moveTo>
                  <a:lnTo>
                    <a:pt x="635872" y="398127"/>
                  </a:lnTo>
                  <a:lnTo>
                    <a:pt x="636527" y="398842"/>
                  </a:lnTo>
                  <a:lnTo>
                    <a:pt x="642242" y="398118"/>
                  </a:lnTo>
                  <a:lnTo>
                    <a:pt x="648719" y="397407"/>
                  </a:lnTo>
                  <a:lnTo>
                    <a:pt x="654434" y="395959"/>
                  </a:lnTo>
                  <a:lnTo>
                    <a:pt x="654212" y="395716"/>
                  </a:lnTo>
                  <a:close/>
                </a:path>
                <a:path w="2931794" h="2284730">
                  <a:moveTo>
                    <a:pt x="862982" y="384834"/>
                  </a:moveTo>
                  <a:lnTo>
                    <a:pt x="773594" y="384834"/>
                  </a:lnTo>
                  <a:lnTo>
                    <a:pt x="809893" y="385937"/>
                  </a:lnTo>
                  <a:lnTo>
                    <a:pt x="828678" y="392365"/>
                  </a:lnTo>
                  <a:lnTo>
                    <a:pt x="830837" y="395248"/>
                  </a:lnTo>
                  <a:lnTo>
                    <a:pt x="830837" y="397407"/>
                  </a:lnTo>
                  <a:lnTo>
                    <a:pt x="829440" y="398842"/>
                  </a:lnTo>
                  <a:lnTo>
                    <a:pt x="846123" y="386885"/>
                  </a:lnTo>
                  <a:lnTo>
                    <a:pt x="862982" y="384834"/>
                  </a:lnTo>
                  <a:close/>
                </a:path>
                <a:path w="2931794" h="2284730">
                  <a:moveTo>
                    <a:pt x="743817" y="0"/>
                  </a:moveTo>
                  <a:lnTo>
                    <a:pt x="291976" y="0"/>
                  </a:lnTo>
                  <a:lnTo>
                    <a:pt x="654212" y="395716"/>
                  </a:lnTo>
                  <a:lnTo>
                    <a:pt x="665372" y="394250"/>
                  </a:lnTo>
                  <a:lnTo>
                    <a:pt x="724011" y="387968"/>
                  </a:lnTo>
                  <a:lnTo>
                    <a:pt x="773594" y="384834"/>
                  </a:lnTo>
                  <a:lnTo>
                    <a:pt x="862982" y="384834"/>
                  </a:lnTo>
                  <a:lnTo>
                    <a:pt x="868414" y="384174"/>
                  </a:lnTo>
                  <a:lnTo>
                    <a:pt x="1095477" y="384174"/>
                  </a:lnTo>
                  <a:lnTo>
                    <a:pt x="743817" y="0"/>
                  </a:lnTo>
                  <a:close/>
                </a:path>
                <a:path w="2931794" h="2284730">
                  <a:moveTo>
                    <a:pt x="2931213" y="0"/>
                  </a:moveTo>
                  <a:lnTo>
                    <a:pt x="2654206" y="0"/>
                  </a:lnTo>
                  <a:lnTo>
                    <a:pt x="2931213" y="302598"/>
                  </a:lnTo>
                  <a:lnTo>
                    <a:pt x="2931213" y="0"/>
                  </a:lnTo>
                  <a:close/>
                </a:path>
              </a:pathLst>
            </a:custGeom>
            <a:solidFill>
              <a:srgbClr val="E0CEBD"/>
            </a:solidFill>
          </p:spPr>
          <p:txBody>
            <a:bodyPr wrap="square" lIns="0" tIns="0" rIns="0" bIns="0" rtlCol="0"/>
            <a:lstStyle/>
            <a:p>
              <a:endParaRPr/>
            </a:p>
          </p:txBody>
        </p:sp>
        <p:sp>
          <p:nvSpPr>
            <p:cNvPr id="20" name="object 20"/>
            <p:cNvSpPr/>
            <p:nvPr/>
          </p:nvSpPr>
          <p:spPr>
            <a:xfrm>
              <a:off x="15626905" y="0"/>
              <a:ext cx="384810" cy="401320"/>
            </a:xfrm>
            <a:custGeom>
              <a:avLst/>
              <a:gdLst/>
              <a:ahLst/>
              <a:cxnLst/>
              <a:rect l="l" t="t" r="r" b="b"/>
              <a:pathLst>
                <a:path w="384809" h="401320">
                  <a:moveTo>
                    <a:pt x="373370" y="398842"/>
                  </a:moveTo>
                  <a:lnTo>
                    <a:pt x="368617" y="398842"/>
                  </a:lnTo>
                  <a:lnTo>
                    <a:pt x="370776" y="401001"/>
                  </a:lnTo>
                  <a:lnTo>
                    <a:pt x="373370" y="398842"/>
                  </a:lnTo>
                  <a:close/>
                </a:path>
                <a:path w="384809" h="401320">
                  <a:moveTo>
                    <a:pt x="21992" y="0"/>
                  </a:moveTo>
                  <a:lnTo>
                    <a:pt x="0" y="0"/>
                  </a:lnTo>
                  <a:lnTo>
                    <a:pt x="366458" y="400290"/>
                  </a:lnTo>
                  <a:lnTo>
                    <a:pt x="368617" y="398842"/>
                  </a:lnTo>
                  <a:lnTo>
                    <a:pt x="373370" y="398842"/>
                  </a:lnTo>
                  <a:lnTo>
                    <a:pt x="375094" y="397407"/>
                  </a:lnTo>
                  <a:lnTo>
                    <a:pt x="382580" y="397407"/>
                  </a:lnTo>
                  <a:lnTo>
                    <a:pt x="384365" y="395959"/>
                  </a:lnTo>
                  <a:lnTo>
                    <a:pt x="21992" y="0"/>
                  </a:lnTo>
                  <a:close/>
                </a:path>
                <a:path w="384809" h="401320">
                  <a:moveTo>
                    <a:pt x="382580" y="397407"/>
                  </a:moveTo>
                  <a:lnTo>
                    <a:pt x="375094" y="397407"/>
                  </a:lnTo>
                  <a:lnTo>
                    <a:pt x="377888" y="400290"/>
                  </a:lnTo>
                  <a:lnTo>
                    <a:pt x="380047" y="398118"/>
                  </a:lnTo>
                  <a:lnTo>
                    <a:pt x="381702" y="398118"/>
                  </a:lnTo>
                  <a:lnTo>
                    <a:pt x="382580" y="397407"/>
                  </a:lnTo>
                  <a:close/>
                </a:path>
                <a:path w="384809" h="401320">
                  <a:moveTo>
                    <a:pt x="381702" y="398118"/>
                  </a:moveTo>
                  <a:lnTo>
                    <a:pt x="380047" y="398118"/>
                  </a:lnTo>
                  <a:lnTo>
                    <a:pt x="380809" y="398842"/>
                  </a:lnTo>
                  <a:lnTo>
                    <a:pt x="381702" y="398118"/>
                  </a:lnTo>
                  <a:close/>
                </a:path>
              </a:pathLst>
            </a:custGeom>
            <a:solidFill>
              <a:srgbClr val="4C2A13">
                <a:alpha val="38819"/>
              </a:srgbClr>
            </a:solidFill>
          </p:spPr>
          <p:txBody>
            <a:bodyPr wrap="square" lIns="0" tIns="0" rIns="0" bIns="0" rtlCol="0"/>
            <a:lstStyle/>
            <a:p>
              <a:endParaRPr/>
            </a:p>
          </p:txBody>
        </p:sp>
        <p:sp>
          <p:nvSpPr>
            <p:cNvPr id="21" name="object 21"/>
            <p:cNvSpPr/>
            <p:nvPr/>
          </p:nvSpPr>
          <p:spPr>
            <a:xfrm>
              <a:off x="15626795" y="0"/>
              <a:ext cx="384810" cy="401320"/>
            </a:xfrm>
            <a:custGeom>
              <a:avLst/>
              <a:gdLst/>
              <a:ahLst/>
              <a:cxnLst/>
              <a:rect l="l" t="t" r="r" b="b"/>
              <a:pathLst>
                <a:path w="384809" h="401320">
                  <a:moveTo>
                    <a:pt x="366488" y="400329"/>
                  </a:moveTo>
                  <a:lnTo>
                    <a:pt x="368647" y="398894"/>
                  </a:lnTo>
                  <a:lnTo>
                    <a:pt x="370806" y="401053"/>
                  </a:lnTo>
                  <a:lnTo>
                    <a:pt x="375124" y="397446"/>
                  </a:lnTo>
                  <a:lnTo>
                    <a:pt x="378045" y="400329"/>
                  </a:lnTo>
                  <a:lnTo>
                    <a:pt x="380204" y="398170"/>
                  </a:lnTo>
                  <a:lnTo>
                    <a:pt x="380966" y="398894"/>
                  </a:lnTo>
                  <a:lnTo>
                    <a:pt x="384522" y="396011"/>
                  </a:lnTo>
                  <a:lnTo>
                    <a:pt x="22093" y="0"/>
                  </a:lnTo>
                </a:path>
                <a:path w="384809" h="401320">
                  <a:moveTo>
                    <a:pt x="0" y="0"/>
                  </a:moveTo>
                  <a:lnTo>
                    <a:pt x="366488" y="400329"/>
                  </a:lnTo>
                </a:path>
              </a:pathLst>
            </a:custGeom>
            <a:ln w="3175">
              <a:solidFill>
                <a:srgbClr val="FFFFFF"/>
              </a:solidFill>
            </a:ln>
          </p:spPr>
          <p:txBody>
            <a:bodyPr wrap="square" lIns="0" tIns="0" rIns="0" bIns="0" rtlCol="0"/>
            <a:lstStyle/>
            <a:p>
              <a:endParaRPr/>
            </a:p>
          </p:txBody>
        </p:sp>
        <p:sp>
          <p:nvSpPr>
            <p:cNvPr id="22" name="object 22"/>
            <p:cNvSpPr/>
            <p:nvPr/>
          </p:nvSpPr>
          <p:spPr>
            <a:xfrm>
              <a:off x="16098788" y="0"/>
              <a:ext cx="2041525" cy="2207260"/>
            </a:xfrm>
            <a:custGeom>
              <a:avLst/>
              <a:gdLst/>
              <a:ahLst/>
              <a:cxnLst/>
              <a:rect l="l" t="t" r="r" b="b"/>
              <a:pathLst>
                <a:path w="2041525" h="2207260">
                  <a:moveTo>
                    <a:pt x="2038873" y="2203144"/>
                  </a:moveTo>
                  <a:lnTo>
                    <a:pt x="2032112" y="2203144"/>
                  </a:lnTo>
                  <a:lnTo>
                    <a:pt x="2035795" y="2206751"/>
                  </a:lnTo>
                  <a:lnTo>
                    <a:pt x="2038589" y="2204592"/>
                  </a:lnTo>
                  <a:lnTo>
                    <a:pt x="2040197" y="2204592"/>
                  </a:lnTo>
                  <a:lnTo>
                    <a:pt x="2038873" y="2203144"/>
                  </a:lnTo>
                  <a:close/>
                </a:path>
                <a:path w="2041525" h="2207260">
                  <a:moveTo>
                    <a:pt x="2040197" y="2204592"/>
                  </a:moveTo>
                  <a:lnTo>
                    <a:pt x="2038589" y="2204592"/>
                  </a:lnTo>
                  <a:lnTo>
                    <a:pt x="2040113" y="2206751"/>
                  </a:lnTo>
                  <a:lnTo>
                    <a:pt x="2041510" y="2206027"/>
                  </a:lnTo>
                  <a:lnTo>
                    <a:pt x="2040197" y="2204592"/>
                  </a:lnTo>
                  <a:close/>
                </a:path>
                <a:path w="2041525" h="2207260">
                  <a:moveTo>
                    <a:pt x="2037560" y="2201709"/>
                  </a:moveTo>
                  <a:lnTo>
                    <a:pt x="2025635" y="2201709"/>
                  </a:lnTo>
                  <a:lnTo>
                    <a:pt x="2029318" y="2205316"/>
                  </a:lnTo>
                  <a:lnTo>
                    <a:pt x="2032112" y="2203144"/>
                  </a:lnTo>
                  <a:lnTo>
                    <a:pt x="2038873" y="2203144"/>
                  </a:lnTo>
                  <a:lnTo>
                    <a:pt x="2037560" y="2201709"/>
                  </a:lnTo>
                  <a:close/>
                </a:path>
                <a:path w="2041525" h="2207260">
                  <a:moveTo>
                    <a:pt x="2034934" y="2198839"/>
                  </a:moveTo>
                  <a:lnTo>
                    <a:pt x="2016364" y="2198839"/>
                  </a:lnTo>
                  <a:lnTo>
                    <a:pt x="2019920" y="2202433"/>
                  </a:lnTo>
                  <a:lnTo>
                    <a:pt x="2022079" y="2199550"/>
                  </a:lnTo>
                  <a:lnTo>
                    <a:pt x="2035585" y="2199550"/>
                  </a:lnTo>
                  <a:lnTo>
                    <a:pt x="2034934" y="2198839"/>
                  </a:lnTo>
                  <a:close/>
                </a:path>
                <a:path w="2041525" h="2207260">
                  <a:moveTo>
                    <a:pt x="2035585" y="2199550"/>
                  </a:moveTo>
                  <a:lnTo>
                    <a:pt x="2022079" y="2199550"/>
                  </a:lnTo>
                  <a:lnTo>
                    <a:pt x="2025000" y="2202433"/>
                  </a:lnTo>
                  <a:lnTo>
                    <a:pt x="2025635" y="2201709"/>
                  </a:lnTo>
                  <a:lnTo>
                    <a:pt x="2037560" y="2201709"/>
                  </a:lnTo>
                  <a:lnTo>
                    <a:pt x="2035585" y="2199550"/>
                  </a:lnTo>
                  <a:close/>
                </a:path>
                <a:path w="2041525" h="2207260">
                  <a:moveTo>
                    <a:pt x="1956547" y="2113152"/>
                  </a:moveTo>
                  <a:lnTo>
                    <a:pt x="1955912" y="2114587"/>
                  </a:lnTo>
                  <a:lnTo>
                    <a:pt x="1958071" y="2116746"/>
                  </a:lnTo>
                  <a:lnTo>
                    <a:pt x="1955912" y="2119629"/>
                  </a:lnTo>
                  <a:lnTo>
                    <a:pt x="1958706" y="2123236"/>
                  </a:lnTo>
                  <a:lnTo>
                    <a:pt x="1956547" y="2125395"/>
                  </a:lnTo>
                  <a:lnTo>
                    <a:pt x="1960865" y="2131148"/>
                  </a:lnTo>
                  <a:lnTo>
                    <a:pt x="1960230" y="2131872"/>
                  </a:lnTo>
                  <a:lnTo>
                    <a:pt x="1965945" y="2138349"/>
                  </a:lnTo>
                  <a:lnTo>
                    <a:pt x="1963024" y="2140508"/>
                  </a:lnTo>
                  <a:lnTo>
                    <a:pt x="1966707" y="2144114"/>
                  </a:lnTo>
                  <a:lnTo>
                    <a:pt x="1964548" y="2146273"/>
                  </a:lnTo>
                  <a:lnTo>
                    <a:pt x="2014205" y="2200274"/>
                  </a:lnTo>
                  <a:lnTo>
                    <a:pt x="2016364" y="2198839"/>
                  </a:lnTo>
                  <a:lnTo>
                    <a:pt x="2034934" y="2198839"/>
                  </a:lnTo>
                  <a:lnTo>
                    <a:pt x="1956547" y="2113152"/>
                  </a:lnTo>
                  <a:close/>
                </a:path>
                <a:path w="2041525" h="2207260">
                  <a:moveTo>
                    <a:pt x="1860789" y="2010193"/>
                  </a:moveTo>
                  <a:lnTo>
                    <a:pt x="1855836" y="2010193"/>
                  </a:lnTo>
                  <a:lnTo>
                    <a:pt x="1857995" y="2013076"/>
                  </a:lnTo>
                  <a:lnTo>
                    <a:pt x="1860789" y="2010193"/>
                  </a:lnTo>
                  <a:close/>
                </a:path>
                <a:path w="2041525" h="2207260">
                  <a:moveTo>
                    <a:pt x="1855836" y="2010193"/>
                  </a:moveTo>
                  <a:lnTo>
                    <a:pt x="1850756" y="2010193"/>
                  </a:lnTo>
                  <a:lnTo>
                    <a:pt x="1852915" y="2012352"/>
                  </a:lnTo>
                  <a:lnTo>
                    <a:pt x="1855836" y="2010193"/>
                  </a:lnTo>
                  <a:close/>
                </a:path>
                <a:path w="2041525" h="2207260">
                  <a:moveTo>
                    <a:pt x="1859650" y="2007310"/>
                  </a:moveTo>
                  <a:lnTo>
                    <a:pt x="1845676" y="2007310"/>
                  </a:lnTo>
                  <a:lnTo>
                    <a:pt x="1849994" y="2011628"/>
                  </a:lnTo>
                  <a:lnTo>
                    <a:pt x="1850756" y="2010193"/>
                  </a:lnTo>
                  <a:lnTo>
                    <a:pt x="1862286" y="2010193"/>
                  </a:lnTo>
                  <a:lnTo>
                    <a:pt x="1859650" y="2007310"/>
                  </a:lnTo>
                  <a:close/>
                </a:path>
                <a:path w="2041525" h="2207260">
                  <a:moveTo>
                    <a:pt x="1862286" y="2010193"/>
                  </a:moveTo>
                  <a:lnTo>
                    <a:pt x="1860789" y="2010193"/>
                  </a:lnTo>
                  <a:lnTo>
                    <a:pt x="1862313" y="2011628"/>
                  </a:lnTo>
                  <a:lnTo>
                    <a:pt x="1862948" y="2010917"/>
                  </a:lnTo>
                  <a:lnTo>
                    <a:pt x="1862286" y="2010193"/>
                  </a:lnTo>
                  <a:close/>
                </a:path>
                <a:path w="2041525" h="2207260">
                  <a:moveTo>
                    <a:pt x="1858988" y="2006586"/>
                  </a:moveTo>
                  <a:lnTo>
                    <a:pt x="1840596" y="2006586"/>
                  </a:lnTo>
                  <a:lnTo>
                    <a:pt x="1843517" y="2009469"/>
                  </a:lnTo>
                  <a:lnTo>
                    <a:pt x="1845676" y="2007310"/>
                  </a:lnTo>
                  <a:lnTo>
                    <a:pt x="1859650" y="2007310"/>
                  </a:lnTo>
                  <a:lnTo>
                    <a:pt x="1858988" y="2006586"/>
                  </a:lnTo>
                  <a:close/>
                </a:path>
                <a:path w="2041525" h="2207260">
                  <a:moveTo>
                    <a:pt x="1616060" y="1740915"/>
                  </a:moveTo>
                  <a:lnTo>
                    <a:pt x="1615298" y="1742350"/>
                  </a:lnTo>
                  <a:lnTo>
                    <a:pt x="1617457" y="1744522"/>
                  </a:lnTo>
                  <a:lnTo>
                    <a:pt x="1614536" y="1747392"/>
                  </a:lnTo>
                  <a:lnTo>
                    <a:pt x="1616695" y="1749551"/>
                  </a:lnTo>
                  <a:lnTo>
                    <a:pt x="1613901" y="1751710"/>
                  </a:lnTo>
                  <a:lnTo>
                    <a:pt x="1615298" y="1753158"/>
                  </a:lnTo>
                  <a:lnTo>
                    <a:pt x="1614536" y="1754593"/>
                  </a:lnTo>
                  <a:lnTo>
                    <a:pt x="1616695" y="1756752"/>
                  </a:lnTo>
                  <a:lnTo>
                    <a:pt x="1612377" y="1761070"/>
                  </a:lnTo>
                  <a:lnTo>
                    <a:pt x="1838437" y="2008745"/>
                  </a:lnTo>
                  <a:lnTo>
                    <a:pt x="1840596" y="2006586"/>
                  </a:lnTo>
                  <a:lnTo>
                    <a:pt x="1858988" y="2006586"/>
                  </a:lnTo>
                  <a:lnTo>
                    <a:pt x="1616060" y="1740915"/>
                  </a:lnTo>
                  <a:close/>
                </a:path>
                <a:path w="2041525" h="2207260">
                  <a:moveTo>
                    <a:pt x="535020" y="560120"/>
                  </a:moveTo>
                  <a:lnTo>
                    <a:pt x="533131" y="560120"/>
                  </a:lnTo>
                  <a:lnTo>
                    <a:pt x="537449" y="565162"/>
                  </a:lnTo>
                  <a:lnTo>
                    <a:pt x="538973" y="564438"/>
                  </a:lnTo>
                  <a:lnTo>
                    <a:pt x="535020" y="560120"/>
                  </a:lnTo>
                  <a:close/>
                </a:path>
                <a:path w="2041525" h="2207260">
                  <a:moveTo>
                    <a:pt x="533707" y="558685"/>
                  </a:moveTo>
                  <a:lnTo>
                    <a:pt x="526654" y="558685"/>
                  </a:lnTo>
                  <a:lnTo>
                    <a:pt x="530337" y="562279"/>
                  </a:lnTo>
                  <a:lnTo>
                    <a:pt x="533131" y="560120"/>
                  </a:lnTo>
                  <a:lnTo>
                    <a:pt x="535020" y="560120"/>
                  </a:lnTo>
                  <a:lnTo>
                    <a:pt x="533707" y="558685"/>
                  </a:lnTo>
                  <a:close/>
                </a:path>
                <a:path w="2041525" h="2207260">
                  <a:moveTo>
                    <a:pt x="529754" y="554367"/>
                  </a:moveTo>
                  <a:lnTo>
                    <a:pt x="518018" y="554367"/>
                  </a:lnTo>
                  <a:lnTo>
                    <a:pt x="524495" y="560844"/>
                  </a:lnTo>
                  <a:lnTo>
                    <a:pt x="526654" y="558685"/>
                  </a:lnTo>
                  <a:lnTo>
                    <a:pt x="533707" y="558685"/>
                  </a:lnTo>
                  <a:lnTo>
                    <a:pt x="529754" y="554367"/>
                  </a:lnTo>
                  <a:close/>
                </a:path>
                <a:path w="2041525" h="2207260">
                  <a:moveTo>
                    <a:pt x="527116" y="551484"/>
                  </a:moveTo>
                  <a:lnTo>
                    <a:pt x="513700" y="551484"/>
                  </a:lnTo>
                  <a:lnTo>
                    <a:pt x="517256" y="555802"/>
                  </a:lnTo>
                  <a:lnTo>
                    <a:pt x="518018" y="554367"/>
                  </a:lnTo>
                  <a:lnTo>
                    <a:pt x="529754" y="554367"/>
                  </a:lnTo>
                  <a:lnTo>
                    <a:pt x="527116" y="551484"/>
                  </a:lnTo>
                  <a:close/>
                </a:path>
                <a:path w="2041525" h="2207260">
                  <a:moveTo>
                    <a:pt x="523163" y="547166"/>
                  </a:moveTo>
                  <a:lnTo>
                    <a:pt x="505064" y="547166"/>
                  </a:lnTo>
                  <a:lnTo>
                    <a:pt x="510779" y="553643"/>
                  </a:lnTo>
                  <a:lnTo>
                    <a:pt x="513700" y="551484"/>
                  </a:lnTo>
                  <a:lnTo>
                    <a:pt x="527116" y="551484"/>
                  </a:lnTo>
                  <a:lnTo>
                    <a:pt x="523163" y="547166"/>
                  </a:lnTo>
                  <a:close/>
                </a:path>
                <a:path w="2041525" h="2207260">
                  <a:moveTo>
                    <a:pt x="22323" y="0"/>
                  </a:moveTo>
                  <a:lnTo>
                    <a:pt x="0" y="0"/>
                  </a:lnTo>
                  <a:lnTo>
                    <a:pt x="502905" y="549325"/>
                  </a:lnTo>
                  <a:lnTo>
                    <a:pt x="505064" y="547166"/>
                  </a:lnTo>
                  <a:lnTo>
                    <a:pt x="523163" y="547166"/>
                  </a:lnTo>
                  <a:lnTo>
                    <a:pt x="22323" y="0"/>
                  </a:lnTo>
                  <a:close/>
                </a:path>
              </a:pathLst>
            </a:custGeom>
            <a:solidFill>
              <a:srgbClr val="4C2A13">
                <a:alpha val="38819"/>
              </a:srgbClr>
            </a:solidFill>
          </p:spPr>
          <p:txBody>
            <a:bodyPr wrap="square" lIns="0" tIns="0" rIns="0" bIns="0" rtlCol="0"/>
            <a:lstStyle/>
            <a:p>
              <a:endParaRPr/>
            </a:p>
          </p:txBody>
        </p:sp>
        <p:pic>
          <p:nvPicPr>
            <p:cNvPr id="23" name="object 23"/>
            <p:cNvPicPr/>
            <p:nvPr/>
          </p:nvPicPr>
          <p:blipFill>
            <a:blip r:embed="rId2" cstate="print"/>
            <a:stretch>
              <a:fillRect/>
            </a:stretch>
          </p:blipFill>
          <p:spPr>
            <a:xfrm>
              <a:off x="18054250" y="2112831"/>
              <a:ext cx="86444" cy="94318"/>
            </a:xfrm>
            <a:prstGeom prst="rect">
              <a:avLst/>
            </a:prstGeom>
          </p:spPr>
        </p:pic>
        <p:sp>
          <p:nvSpPr>
            <p:cNvPr id="24" name="object 24"/>
            <p:cNvSpPr/>
            <p:nvPr/>
          </p:nvSpPr>
          <p:spPr>
            <a:xfrm>
              <a:off x="16098786" y="0"/>
              <a:ext cx="1863089" cy="2013585"/>
            </a:xfrm>
            <a:custGeom>
              <a:avLst/>
              <a:gdLst/>
              <a:ahLst/>
              <a:cxnLst/>
              <a:rect l="l" t="t" r="r" b="b"/>
              <a:pathLst>
                <a:path w="1863090" h="2013585">
                  <a:moveTo>
                    <a:pt x="1838477" y="2008784"/>
                  </a:moveTo>
                  <a:lnTo>
                    <a:pt x="1840636" y="2006625"/>
                  </a:lnTo>
                  <a:lnTo>
                    <a:pt x="1843557" y="2009508"/>
                  </a:lnTo>
                  <a:lnTo>
                    <a:pt x="1845716" y="2007349"/>
                  </a:lnTo>
                  <a:lnTo>
                    <a:pt x="1850034" y="2011667"/>
                  </a:lnTo>
                  <a:lnTo>
                    <a:pt x="1850796" y="2010232"/>
                  </a:lnTo>
                  <a:lnTo>
                    <a:pt x="1852828" y="2012391"/>
                  </a:lnTo>
                  <a:lnTo>
                    <a:pt x="1855749" y="2010232"/>
                  </a:lnTo>
                  <a:lnTo>
                    <a:pt x="1857908" y="2013115"/>
                  </a:lnTo>
                  <a:lnTo>
                    <a:pt x="1860829" y="2010232"/>
                  </a:lnTo>
                  <a:lnTo>
                    <a:pt x="1862226" y="2011667"/>
                  </a:lnTo>
                  <a:lnTo>
                    <a:pt x="1862988" y="2010956"/>
                  </a:lnTo>
                  <a:lnTo>
                    <a:pt x="1615974" y="1740954"/>
                  </a:lnTo>
                  <a:lnTo>
                    <a:pt x="1615339" y="1742389"/>
                  </a:lnTo>
                  <a:lnTo>
                    <a:pt x="1617498" y="1744561"/>
                  </a:lnTo>
                  <a:lnTo>
                    <a:pt x="1614577" y="1747431"/>
                  </a:lnTo>
                  <a:lnTo>
                    <a:pt x="1616736" y="1749603"/>
                  </a:lnTo>
                  <a:lnTo>
                    <a:pt x="1613815" y="1751749"/>
                  </a:lnTo>
                  <a:lnTo>
                    <a:pt x="1615339" y="1753197"/>
                  </a:lnTo>
                  <a:lnTo>
                    <a:pt x="1614577" y="1754632"/>
                  </a:lnTo>
                  <a:lnTo>
                    <a:pt x="1616736" y="1756791"/>
                  </a:lnTo>
                  <a:lnTo>
                    <a:pt x="1612418" y="1761122"/>
                  </a:lnTo>
                  <a:lnTo>
                    <a:pt x="1838477" y="2008784"/>
                  </a:lnTo>
                </a:path>
                <a:path w="1863090" h="2013585">
                  <a:moveTo>
                    <a:pt x="502952" y="549364"/>
                  </a:moveTo>
                  <a:lnTo>
                    <a:pt x="505111" y="547205"/>
                  </a:lnTo>
                  <a:lnTo>
                    <a:pt x="510826" y="553694"/>
                  </a:lnTo>
                  <a:lnTo>
                    <a:pt x="513747" y="551523"/>
                  </a:lnTo>
                  <a:lnTo>
                    <a:pt x="517302" y="555841"/>
                  </a:lnTo>
                  <a:lnTo>
                    <a:pt x="518064" y="554406"/>
                  </a:lnTo>
                  <a:lnTo>
                    <a:pt x="524541" y="560883"/>
                  </a:lnTo>
                  <a:lnTo>
                    <a:pt x="526700" y="558724"/>
                  </a:lnTo>
                  <a:lnTo>
                    <a:pt x="530256" y="562330"/>
                  </a:lnTo>
                  <a:lnTo>
                    <a:pt x="533177" y="560171"/>
                  </a:lnTo>
                  <a:lnTo>
                    <a:pt x="537495" y="565213"/>
                  </a:lnTo>
                  <a:lnTo>
                    <a:pt x="538892" y="564489"/>
                  </a:lnTo>
                  <a:lnTo>
                    <a:pt x="22207" y="0"/>
                  </a:lnTo>
                </a:path>
                <a:path w="1863090" h="2013585">
                  <a:moveTo>
                    <a:pt x="0" y="0"/>
                  </a:moveTo>
                  <a:lnTo>
                    <a:pt x="502952" y="549364"/>
                  </a:lnTo>
                </a:path>
              </a:pathLst>
            </a:custGeom>
            <a:ln w="3175">
              <a:solidFill>
                <a:srgbClr val="FFFFFF"/>
              </a:solidFill>
            </a:ln>
          </p:spPr>
          <p:txBody>
            <a:bodyPr wrap="square" lIns="0" tIns="0" rIns="0" bIns="0" rtlCol="0"/>
            <a:lstStyle/>
            <a:p>
              <a:endParaRPr/>
            </a:p>
          </p:txBody>
        </p:sp>
        <p:sp>
          <p:nvSpPr>
            <p:cNvPr id="25" name="object 25"/>
            <p:cNvSpPr/>
            <p:nvPr/>
          </p:nvSpPr>
          <p:spPr>
            <a:xfrm>
              <a:off x="16570819" y="0"/>
              <a:ext cx="1717675" cy="1876425"/>
            </a:xfrm>
            <a:custGeom>
              <a:avLst/>
              <a:gdLst/>
              <a:ahLst/>
              <a:cxnLst/>
              <a:rect l="l" t="t" r="r" b="b"/>
              <a:pathLst>
                <a:path w="1717675" h="1876425">
                  <a:moveTo>
                    <a:pt x="23473" y="0"/>
                  </a:moveTo>
                  <a:lnTo>
                    <a:pt x="0" y="0"/>
                  </a:lnTo>
                  <a:lnTo>
                    <a:pt x="1717230" y="1876129"/>
                  </a:lnTo>
                  <a:lnTo>
                    <a:pt x="1717230" y="1850446"/>
                  </a:lnTo>
                  <a:lnTo>
                    <a:pt x="23473" y="0"/>
                  </a:lnTo>
                  <a:close/>
                </a:path>
              </a:pathLst>
            </a:custGeom>
            <a:solidFill>
              <a:srgbClr val="4C2A13">
                <a:alpha val="38819"/>
              </a:srgbClr>
            </a:solidFill>
          </p:spPr>
          <p:txBody>
            <a:bodyPr wrap="square" lIns="0" tIns="0" rIns="0" bIns="0" rtlCol="0"/>
            <a:lstStyle/>
            <a:p>
              <a:endParaRPr/>
            </a:p>
          </p:txBody>
        </p:sp>
        <p:sp>
          <p:nvSpPr>
            <p:cNvPr id="26" name="object 26"/>
            <p:cNvSpPr/>
            <p:nvPr/>
          </p:nvSpPr>
          <p:spPr>
            <a:xfrm>
              <a:off x="16570741" y="0"/>
              <a:ext cx="1717675" cy="1876425"/>
            </a:xfrm>
            <a:custGeom>
              <a:avLst/>
              <a:gdLst/>
              <a:ahLst/>
              <a:cxnLst/>
              <a:rect l="l" t="t" r="r" b="b"/>
              <a:pathLst>
                <a:path w="1717675" h="1876425">
                  <a:moveTo>
                    <a:pt x="1717308" y="1850577"/>
                  </a:moveTo>
                  <a:lnTo>
                    <a:pt x="23498" y="0"/>
                  </a:lnTo>
                </a:path>
                <a:path w="1717675" h="1876425">
                  <a:moveTo>
                    <a:pt x="0" y="0"/>
                  </a:moveTo>
                  <a:lnTo>
                    <a:pt x="1717308" y="1876142"/>
                  </a:lnTo>
                </a:path>
              </a:pathLst>
            </a:custGeom>
            <a:ln w="3175">
              <a:solidFill>
                <a:srgbClr val="FFFFFF"/>
              </a:solidFill>
            </a:ln>
          </p:spPr>
          <p:txBody>
            <a:bodyPr wrap="square" lIns="0" tIns="0" rIns="0" bIns="0" rtlCol="0"/>
            <a:lstStyle/>
            <a:p>
              <a:endParaRPr/>
            </a:p>
          </p:txBody>
        </p:sp>
        <p:sp>
          <p:nvSpPr>
            <p:cNvPr id="27" name="object 27"/>
            <p:cNvSpPr/>
            <p:nvPr/>
          </p:nvSpPr>
          <p:spPr>
            <a:xfrm>
              <a:off x="17043368" y="0"/>
              <a:ext cx="1245235" cy="1360170"/>
            </a:xfrm>
            <a:custGeom>
              <a:avLst/>
              <a:gdLst/>
              <a:ahLst/>
              <a:cxnLst/>
              <a:rect l="l" t="t" r="r" b="b"/>
              <a:pathLst>
                <a:path w="1245234" h="1360170">
                  <a:moveTo>
                    <a:pt x="22492" y="0"/>
                  </a:moveTo>
                  <a:lnTo>
                    <a:pt x="0" y="0"/>
                  </a:lnTo>
                  <a:lnTo>
                    <a:pt x="1244681" y="1359861"/>
                  </a:lnTo>
                  <a:lnTo>
                    <a:pt x="1244681" y="1335098"/>
                  </a:lnTo>
                  <a:lnTo>
                    <a:pt x="22492" y="0"/>
                  </a:lnTo>
                  <a:close/>
                </a:path>
              </a:pathLst>
            </a:custGeom>
            <a:solidFill>
              <a:srgbClr val="4C2A13">
                <a:alpha val="38819"/>
              </a:srgbClr>
            </a:solidFill>
          </p:spPr>
          <p:txBody>
            <a:bodyPr wrap="square" lIns="0" tIns="0" rIns="0" bIns="0" rtlCol="0"/>
            <a:lstStyle/>
            <a:p>
              <a:endParaRPr/>
            </a:p>
          </p:txBody>
        </p:sp>
        <p:sp>
          <p:nvSpPr>
            <p:cNvPr id="28" name="object 28"/>
            <p:cNvSpPr/>
            <p:nvPr/>
          </p:nvSpPr>
          <p:spPr>
            <a:xfrm>
              <a:off x="17043297" y="0"/>
              <a:ext cx="1245235" cy="1360170"/>
            </a:xfrm>
            <a:custGeom>
              <a:avLst/>
              <a:gdLst/>
              <a:ahLst/>
              <a:cxnLst/>
              <a:rect l="l" t="t" r="r" b="b"/>
              <a:pathLst>
                <a:path w="1245234" h="1360170">
                  <a:moveTo>
                    <a:pt x="1244752" y="1335109"/>
                  </a:moveTo>
                  <a:lnTo>
                    <a:pt x="22539" y="0"/>
                  </a:lnTo>
                </a:path>
                <a:path w="1245234" h="1360170">
                  <a:moveTo>
                    <a:pt x="0" y="0"/>
                  </a:moveTo>
                  <a:lnTo>
                    <a:pt x="1244752" y="1359886"/>
                  </a:lnTo>
                </a:path>
              </a:pathLst>
            </a:custGeom>
            <a:ln w="3175">
              <a:solidFill>
                <a:srgbClr val="FFFFFF"/>
              </a:solidFill>
            </a:ln>
          </p:spPr>
          <p:txBody>
            <a:bodyPr wrap="square" lIns="0" tIns="0" rIns="0" bIns="0" rtlCol="0"/>
            <a:lstStyle/>
            <a:p>
              <a:endParaRPr/>
            </a:p>
          </p:txBody>
        </p:sp>
        <p:sp>
          <p:nvSpPr>
            <p:cNvPr id="29" name="object 29"/>
            <p:cNvSpPr/>
            <p:nvPr/>
          </p:nvSpPr>
          <p:spPr>
            <a:xfrm>
              <a:off x="17515885" y="0"/>
              <a:ext cx="772160" cy="843915"/>
            </a:xfrm>
            <a:custGeom>
              <a:avLst/>
              <a:gdLst/>
              <a:ahLst/>
              <a:cxnLst/>
              <a:rect l="l" t="t" r="r" b="b"/>
              <a:pathLst>
                <a:path w="772159" h="843915">
                  <a:moveTo>
                    <a:pt x="23433" y="0"/>
                  </a:moveTo>
                  <a:lnTo>
                    <a:pt x="0" y="0"/>
                  </a:lnTo>
                  <a:lnTo>
                    <a:pt x="772163" y="843599"/>
                  </a:lnTo>
                  <a:lnTo>
                    <a:pt x="772163" y="818023"/>
                  </a:lnTo>
                  <a:lnTo>
                    <a:pt x="23433" y="0"/>
                  </a:lnTo>
                  <a:close/>
                </a:path>
              </a:pathLst>
            </a:custGeom>
            <a:solidFill>
              <a:srgbClr val="4C2A13">
                <a:alpha val="38819"/>
              </a:srgbClr>
            </a:solidFill>
          </p:spPr>
          <p:txBody>
            <a:bodyPr wrap="square" lIns="0" tIns="0" rIns="0" bIns="0" rtlCol="0"/>
            <a:lstStyle/>
            <a:p>
              <a:endParaRPr/>
            </a:p>
          </p:txBody>
        </p:sp>
        <p:sp>
          <p:nvSpPr>
            <p:cNvPr id="30" name="object 30"/>
            <p:cNvSpPr/>
            <p:nvPr/>
          </p:nvSpPr>
          <p:spPr>
            <a:xfrm>
              <a:off x="17515851" y="0"/>
              <a:ext cx="772795" cy="843915"/>
            </a:xfrm>
            <a:custGeom>
              <a:avLst/>
              <a:gdLst/>
              <a:ahLst/>
              <a:cxnLst/>
              <a:rect l="l" t="t" r="r" b="b"/>
              <a:pathLst>
                <a:path w="772794" h="843915">
                  <a:moveTo>
                    <a:pt x="772198" y="818041"/>
                  </a:moveTo>
                  <a:lnTo>
                    <a:pt x="23441" y="0"/>
                  </a:lnTo>
                </a:path>
                <a:path w="772794" h="843915">
                  <a:moveTo>
                    <a:pt x="0" y="0"/>
                  </a:moveTo>
                  <a:lnTo>
                    <a:pt x="772198" y="843627"/>
                  </a:lnTo>
                </a:path>
              </a:pathLst>
            </a:custGeom>
            <a:ln w="3175">
              <a:solidFill>
                <a:srgbClr val="FFFFFF"/>
              </a:solidFill>
            </a:ln>
          </p:spPr>
          <p:txBody>
            <a:bodyPr wrap="square" lIns="0" tIns="0" rIns="0" bIns="0" rtlCol="0"/>
            <a:lstStyle/>
            <a:p>
              <a:endParaRPr/>
            </a:p>
          </p:txBody>
        </p:sp>
        <p:sp>
          <p:nvSpPr>
            <p:cNvPr id="31" name="object 31"/>
            <p:cNvSpPr/>
            <p:nvPr/>
          </p:nvSpPr>
          <p:spPr>
            <a:xfrm>
              <a:off x="17987796" y="0"/>
              <a:ext cx="300355" cy="328295"/>
            </a:xfrm>
            <a:custGeom>
              <a:avLst/>
              <a:gdLst/>
              <a:ahLst/>
              <a:cxnLst/>
              <a:rect l="l" t="t" r="r" b="b"/>
              <a:pathLst>
                <a:path w="300355" h="328295">
                  <a:moveTo>
                    <a:pt x="22553" y="0"/>
                  </a:moveTo>
                  <a:lnTo>
                    <a:pt x="0" y="0"/>
                  </a:lnTo>
                  <a:lnTo>
                    <a:pt x="300253" y="328037"/>
                  </a:lnTo>
                  <a:lnTo>
                    <a:pt x="300253" y="303354"/>
                  </a:lnTo>
                  <a:lnTo>
                    <a:pt x="22553" y="0"/>
                  </a:lnTo>
                  <a:close/>
                </a:path>
              </a:pathLst>
            </a:custGeom>
            <a:solidFill>
              <a:srgbClr val="4C2A13">
                <a:alpha val="38819"/>
              </a:srgbClr>
            </a:solidFill>
          </p:spPr>
          <p:txBody>
            <a:bodyPr wrap="square" lIns="0" tIns="0" rIns="0" bIns="0" rtlCol="0"/>
            <a:lstStyle/>
            <a:p>
              <a:endParaRPr/>
            </a:p>
          </p:txBody>
        </p:sp>
        <p:sp>
          <p:nvSpPr>
            <p:cNvPr id="32" name="object 32"/>
            <p:cNvSpPr/>
            <p:nvPr/>
          </p:nvSpPr>
          <p:spPr>
            <a:xfrm>
              <a:off x="17987740" y="0"/>
              <a:ext cx="300355" cy="328295"/>
            </a:xfrm>
            <a:custGeom>
              <a:avLst/>
              <a:gdLst/>
              <a:ahLst/>
              <a:cxnLst/>
              <a:rect l="l" t="t" r="r" b="b"/>
              <a:pathLst>
                <a:path w="300355" h="328295">
                  <a:moveTo>
                    <a:pt x="300310" y="303375"/>
                  </a:moveTo>
                  <a:lnTo>
                    <a:pt x="22588" y="0"/>
                  </a:lnTo>
                </a:path>
                <a:path w="300355" h="328295">
                  <a:moveTo>
                    <a:pt x="0" y="0"/>
                  </a:moveTo>
                  <a:lnTo>
                    <a:pt x="300310" y="328087"/>
                  </a:lnTo>
                </a:path>
              </a:pathLst>
            </a:custGeom>
            <a:ln w="3175">
              <a:solidFill>
                <a:srgbClr val="FFFFFF"/>
              </a:solidFill>
            </a:ln>
          </p:spPr>
          <p:txBody>
            <a:bodyPr wrap="square" lIns="0" tIns="0" rIns="0" bIns="0" rtlCol="0"/>
            <a:lstStyle/>
            <a:p>
              <a:endParaRPr/>
            </a:p>
          </p:txBody>
        </p:sp>
      </p:grpSp>
      <p:pic>
        <p:nvPicPr>
          <p:cNvPr id="33" name="object 33"/>
          <p:cNvPicPr/>
          <p:nvPr/>
        </p:nvPicPr>
        <p:blipFill>
          <a:blip r:embed="rId3" cstate="print"/>
          <a:stretch>
            <a:fillRect/>
          </a:stretch>
        </p:blipFill>
        <p:spPr>
          <a:xfrm>
            <a:off x="0" y="4368"/>
            <a:ext cx="3392627" cy="1358911"/>
          </a:xfrm>
          <a:prstGeom prst="rect">
            <a:avLst/>
          </a:prstGeom>
        </p:spPr>
      </p:pic>
      <p:pic>
        <p:nvPicPr>
          <p:cNvPr id="34" name="object 34"/>
          <p:cNvPicPr/>
          <p:nvPr/>
        </p:nvPicPr>
        <p:blipFill>
          <a:blip r:embed="rId4" cstate="print"/>
          <a:stretch>
            <a:fillRect/>
          </a:stretch>
        </p:blipFill>
        <p:spPr>
          <a:xfrm>
            <a:off x="16071946" y="8982450"/>
            <a:ext cx="2216091" cy="1304547"/>
          </a:xfrm>
          <a:prstGeom prst="rect">
            <a:avLst/>
          </a:prstGeom>
        </p:spPr>
      </p:pic>
      <p:sp>
        <p:nvSpPr>
          <p:cNvPr id="35" name="object 35"/>
          <p:cNvSpPr/>
          <p:nvPr/>
        </p:nvSpPr>
        <p:spPr>
          <a:xfrm>
            <a:off x="322147" y="9539235"/>
            <a:ext cx="1891664" cy="748030"/>
          </a:xfrm>
          <a:custGeom>
            <a:avLst/>
            <a:gdLst/>
            <a:ahLst/>
            <a:cxnLst/>
            <a:rect l="l" t="t" r="r" b="b"/>
            <a:pathLst>
              <a:path w="1891664" h="748029">
                <a:moveTo>
                  <a:pt x="1869529" y="303118"/>
                </a:moveTo>
                <a:lnTo>
                  <a:pt x="1863052" y="303118"/>
                </a:lnTo>
                <a:lnTo>
                  <a:pt x="1856562" y="306720"/>
                </a:lnTo>
                <a:lnTo>
                  <a:pt x="1848650" y="310321"/>
                </a:lnTo>
                <a:lnTo>
                  <a:pt x="1844319" y="314642"/>
                </a:lnTo>
                <a:lnTo>
                  <a:pt x="1837842" y="319683"/>
                </a:lnTo>
                <a:lnTo>
                  <a:pt x="1828176" y="332878"/>
                </a:lnTo>
                <a:lnTo>
                  <a:pt x="1779787" y="414419"/>
                </a:lnTo>
                <a:lnTo>
                  <a:pt x="1756089" y="457650"/>
                </a:lnTo>
                <a:lnTo>
                  <a:pt x="1712858" y="537147"/>
                </a:lnTo>
                <a:lnTo>
                  <a:pt x="1690260" y="578202"/>
                </a:lnTo>
                <a:lnTo>
                  <a:pt x="1667205" y="619199"/>
                </a:lnTo>
                <a:lnTo>
                  <a:pt x="1642723" y="661330"/>
                </a:lnTo>
                <a:lnTo>
                  <a:pt x="1617162" y="703529"/>
                </a:lnTo>
                <a:lnTo>
                  <a:pt x="1589896" y="747762"/>
                </a:lnTo>
                <a:lnTo>
                  <a:pt x="1633381" y="747762"/>
                </a:lnTo>
                <a:lnTo>
                  <a:pt x="1660804" y="702762"/>
                </a:lnTo>
                <a:lnTo>
                  <a:pt x="1686481" y="659983"/>
                </a:lnTo>
                <a:lnTo>
                  <a:pt x="1711815" y="617067"/>
                </a:lnTo>
                <a:lnTo>
                  <a:pt x="1736757" y="574009"/>
                </a:lnTo>
                <a:lnTo>
                  <a:pt x="1761260" y="530802"/>
                </a:lnTo>
                <a:lnTo>
                  <a:pt x="1785277" y="487442"/>
                </a:lnTo>
                <a:lnTo>
                  <a:pt x="1794706" y="472445"/>
                </a:lnTo>
                <a:lnTo>
                  <a:pt x="1804601" y="457560"/>
                </a:lnTo>
                <a:lnTo>
                  <a:pt x="1814640" y="442992"/>
                </a:lnTo>
                <a:lnTo>
                  <a:pt x="1824876" y="428402"/>
                </a:lnTo>
                <a:lnTo>
                  <a:pt x="1829206" y="426958"/>
                </a:lnTo>
                <a:lnTo>
                  <a:pt x="1877511" y="426958"/>
                </a:lnTo>
                <a:lnTo>
                  <a:pt x="1882477" y="391825"/>
                </a:lnTo>
                <a:lnTo>
                  <a:pt x="1889684" y="342002"/>
                </a:lnTo>
                <a:lnTo>
                  <a:pt x="1891119" y="334798"/>
                </a:lnTo>
                <a:lnTo>
                  <a:pt x="1890408" y="326881"/>
                </a:lnTo>
                <a:lnTo>
                  <a:pt x="1888960" y="321122"/>
                </a:lnTo>
                <a:lnTo>
                  <a:pt x="1888236" y="313918"/>
                </a:lnTo>
                <a:lnTo>
                  <a:pt x="1882483" y="308159"/>
                </a:lnTo>
                <a:lnTo>
                  <a:pt x="1875282" y="305281"/>
                </a:lnTo>
                <a:lnTo>
                  <a:pt x="1869529" y="303118"/>
                </a:lnTo>
                <a:close/>
              </a:path>
              <a:path w="1891664" h="748029">
                <a:moveTo>
                  <a:pt x="1877511" y="426958"/>
                </a:moveTo>
                <a:lnTo>
                  <a:pt x="1829206" y="426958"/>
                </a:lnTo>
                <a:lnTo>
                  <a:pt x="1829918" y="429121"/>
                </a:lnTo>
                <a:lnTo>
                  <a:pt x="1834960" y="431279"/>
                </a:lnTo>
                <a:lnTo>
                  <a:pt x="1834926" y="446220"/>
                </a:lnTo>
                <a:lnTo>
                  <a:pt x="1827008" y="529403"/>
                </a:lnTo>
                <a:lnTo>
                  <a:pt x="1820207" y="578202"/>
                </a:lnTo>
                <a:lnTo>
                  <a:pt x="1812535" y="626710"/>
                </a:lnTo>
                <a:lnTo>
                  <a:pt x="1804132" y="675004"/>
                </a:lnTo>
                <a:lnTo>
                  <a:pt x="1795135" y="723160"/>
                </a:lnTo>
                <a:lnTo>
                  <a:pt x="1790301" y="747762"/>
                </a:lnTo>
                <a:lnTo>
                  <a:pt x="1823408" y="747762"/>
                </a:lnTo>
                <a:lnTo>
                  <a:pt x="1833640" y="694337"/>
                </a:lnTo>
                <a:lnTo>
                  <a:pt x="1843354" y="642836"/>
                </a:lnTo>
                <a:lnTo>
                  <a:pt x="1852968" y="591121"/>
                </a:lnTo>
                <a:lnTo>
                  <a:pt x="1860864" y="541643"/>
                </a:lnTo>
                <a:lnTo>
                  <a:pt x="1868275" y="491819"/>
                </a:lnTo>
                <a:lnTo>
                  <a:pt x="1875410" y="441822"/>
                </a:lnTo>
                <a:lnTo>
                  <a:pt x="1877511" y="426958"/>
                </a:lnTo>
                <a:close/>
              </a:path>
              <a:path w="1891664" h="748029">
                <a:moveTo>
                  <a:pt x="1367688" y="296640"/>
                </a:moveTo>
                <a:lnTo>
                  <a:pt x="1362647" y="300241"/>
                </a:lnTo>
                <a:lnTo>
                  <a:pt x="1352374" y="306968"/>
                </a:lnTo>
                <a:lnTo>
                  <a:pt x="1343116" y="315720"/>
                </a:lnTo>
                <a:lnTo>
                  <a:pt x="1299548" y="377285"/>
                </a:lnTo>
                <a:lnTo>
                  <a:pt x="1273669" y="420295"/>
                </a:lnTo>
                <a:lnTo>
                  <a:pt x="1249241" y="464238"/>
                </a:lnTo>
                <a:lnTo>
                  <a:pt x="1225782" y="508804"/>
                </a:lnTo>
                <a:lnTo>
                  <a:pt x="1202804" y="553680"/>
                </a:lnTo>
                <a:lnTo>
                  <a:pt x="1184771" y="590141"/>
                </a:lnTo>
                <a:lnTo>
                  <a:pt x="1165997" y="626130"/>
                </a:lnTo>
                <a:lnTo>
                  <a:pt x="1146008" y="661713"/>
                </a:lnTo>
                <a:lnTo>
                  <a:pt x="1096646" y="742046"/>
                </a:lnTo>
                <a:lnTo>
                  <a:pt x="1093067" y="747762"/>
                </a:lnTo>
                <a:lnTo>
                  <a:pt x="1134508" y="747762"/>
                </a:lnTo>
                <a:lnTo>
                  <a:pt x="1145921" y="729357"/>
                </a:lnTo>
                <a:lnTo>
                  <a:pt x="1171910" y="687766"/>
                </a:lnTo>
                <a:lnTo>
                  <a:pt x="1196587" y="645275"/>
                </a:lnTo>
                <a:lnTo>
                  <a:pt x="1220365" y="602196"/>
                </a:lnTo>
                <a:lnTo>
                  <a:pt x="1266889" y="515520"/>
                </a:lnTo>
                <a:lnTo>
                  <a:pt x="1278664" y="492974"/>
                </a:lnTo>
                <a:lnTo>
                  <a:pt x="1291455" y="470158"/>
                </a:lnTo>
                <a:lnTo>
                  <a:pt x="1305463" y="447883"/>
                </a:lnTo>
                <a:lnTo>
                  <a:pt x="1320889" y="426958"/>
                </a:lnTo>
                <a:lnTo>
                  <a:pt x="1321600" y="424801"/>
                </a:lnTo>
                <a:lnTo>
                  <a:pt x="1328090" y="423362"/>
                </a:lnTo>
                <a:lnTo>
                  <a:pt x="1372375" y="423362"/>
                </a:lnTo>
                <a:lnTo>
                  <a:pt x="1381564" y="376663"/>
                </a:lnTo>
                <a:lnTo>
                  <a:pt x="1391450" y="329039"/>
                </a:lnTo>
                <a:lnTo>
                  <a:pt x="1392885" y="323999"/>
                </a:lnTo>
                <a:lnTo>
                  <a:pt x="1394320" y="320403"/>
                </a:lnTo>
                <a:lnTo>
                  <a:pt x="1392885" y="316081"/>
                </a:lnTo>
                <a:lnTo>
                  <a:pt x="1390726" y="311040"/>
                </a:lnTo>
                <a:lnTo>
                  <a:pt x="1389291" y="303118"/>
                </a:lnTo>
                <a:lnTo>
                  <a:pt x="1382801" y="300241"/>
                </a:lnTo>
                <a:lnTo>
                  <a:pt x="1382090" y="300241"/>
                </a:lnTo>
                <a:lnTo>
                  <a:pt x="1380642" y="299521"/>
                </a:lnTo>
                <a:lnTo>
                  <a:pt x="1379919" y="299521"/>
                </a:lnTo>
                <a:lnTo>
                  <a:pt x="1374889" y="297359"/>
                </a:lnTo>
                <a:lnTo>
                  <a:pt x="1367688" y="296640"/>
                </a:lnTo>
                <a:close/>
              </a:path>
              <a:path w="1891664" h="748029">
                <a:moveTo>
                  <a:pt x="1372375" y="423362"/>
                </a:moveTo>
                <a:lnTo>
                  <a:pt x="1328090" y="423362"/>
                </a:lnTo>
                <a:lnTo>
                  <a:pt x="1335291" y="426238"/>
                </a:lnTo>
                <a:lnTo>
                  <a:pt x="1336002" y="430560"/>
                </a:lnTo>
                <a:lnTo>
                  <a:pt x="1334567" y="434162"/>
                </a:lnTo>
                <a:lnTo>
                  <a:pt x="1336726" y="438482"/>
                </a:lnTo>
                <a:lnTo>
                  <a:pt x="1334567" y="445681"/>
                </a:lnTo>
                <a:lnTo>
                  <a:pt x="1334567" y="450721"/>
                </a:lnTo>
                <a:lnTo>
                  <a:pt x="1328748" y="482772"/>
                </a:lnTo>
                <a:lnTo>
                  <a:pt x="1323134" y="514349"/>
                </a:lnTo>
                <a:lnTo>
                  <a:pt x="1317658" y="545792"/>
                </a:lnTo>
                <a:lnTo>
                  <a:pt x="1312253" y="577438"/>
                </a:lnTo>
                <a:lnTo>
                  <a:pt x="1305333" y="623173"/>
                </a:lnTo>
                <a:lnTo>
                  <a:pt x="1298897" y="669426"/>
                </a:lnTo>
                <a:lnTo>
                  <a:pt x="1292391" y="715852"/>
                </a:lnTo>
                <a:lnTo>
                  <a:pt x="1287473" y="747762"/>
                </a:lnTo>
                <a:lnTo>
                  <a:pt x="1315276" y="747762"/>
                </a:lnTo>
                <a:lnTo>
                  <a:pt x="1321195" y="713531"/>
                </a:lnTo>
                <a:lnTo>
                  <a:pt x="1337685" y="616960"/>
                </a:lnTo>
                <a:lnTo>
                  <a:pt x="1345994" y="568711"/>
                </a:lnTo>
                <a:lnTo>
                  <a:pt x="1354454" y="520526"/>
                </a:lnTo>
                <a:lnTo>
                  <a:pt x="1363147" y="472437"/>
                </a:lnTo>
                <a:lnTo>
                  <a:pt x="1372375" y="423362"/>
                </a:lnTo>
                <a:close/>
              </a:path>
              <a:path w="1891664" h="748029">
                <a:moveTo>
                  <a:pt x="959797" y="29984"/>
                </a:moveTo>
                <a:lnTo>
                  <a:pt x="930006" y="54722"/>
                </a:lnTo>
                <a:lnTo>
                  <a:pt x="906944" y="88201"/>
                </a:lnTo>
                <a:lnTo>
                  <a:pt x="872800" y="149668"/>
                </a:lnTo>
                <a:lnTo>
                  <a:pt x="849407" y="192569"/>
                </a:lnTo>
                <a:lnTo>
                  <a:pt x="825636" y="235228"/>
                </a:lnTo>
                <a:lnTo>
                  <a:pt x="801208" y="277611"/>
                </a:lnTo>
                <a:lnTo>
                  <a:pt x="749674" y="362880"/>
                </a:lnTo>
                <a:lnTo>
                  <a:pt x="723045" y="406082"/>
                </a:lnTo>
                <a:lnTo>
                  <a:pt x="696077" y="449242"/>
                </a:lnTo>
                <a:lnTo>
                  <a:pt x="668840" y="492390"/>
                </a:lnTo>
                <a:lnTo>
                  <a:pt x="559128" y="664557"/>
                </a:lnTo>
                <a:lnTo>
                  <a:pt x="538102" y="696114"/>
                </a:lnTo>
                <a:lnTo>
                  <a:pt x="517818" y="728008"/>
                </a:lnTo>
                <a:lnTo>
                  <a:pt x="505392" y="747762"/>
                </a:lnTo>
                <a:lnTo>
                  <a:pt x="546698" y="747762"/>
                </a:lnTo>
                <a:lnTo>
                  <a:pt x="564883" y="720068"/>
                </a:lnTo>
                <a:lnTo>
                  <a:pt x="650574" y="587823"/>
                </a:lnTo>
                <a:lnTo>
                  <a:pt x="679366" y="544319"/>
                </a:lnTo>
                <a:lnTo>
                  <a:pt x="704804" y="505416"/>
                </a:lnTo>
                <a:lnTo>
                  <a:pt x="729981" y="466373"/>
                </a:lnTo>
                <a:lnTo>
                  <a:pt x="754878" y="427050"/>
                </a:lnTo>
                <a:lnTo>
                  <a:pt x="779475" y="387306"/>
                </a:lnTo>
                <a:lnTo>
                  <a:pt x="803751" y="347003"/>
                </a:lnTo>
                <a:lnTo>
                  <a:pt x="827688" y="306001"/>
                </a:lnTo>
                <a:lnTo>
                  <a:pt x="846294" y="274905"/>
                </a:lnTo>
                <a:lnTo>
                  <a:pt x="865306" y="244081"/>
                </a:lnTo>
                <a:lnTo>
                  <a:pt x="904037" y="182095"/>
                </a:lnTo>
                <a:lnTo>
                  <a:pt x="906889" y="175681"/>
                </a:lnTo>
                <a:lnTo>
                  <a:pt x="912649" y="170642"/>
                </a:lnTo>
                <a:lnTo>
                  <a:pt x="965575" y="170642"/>
                </a:lnTo>
                <a:lnTo>
                  <a:pt x="967672" y="156587"/>
                </a:lnTo>
                <a:lnTo>
                  <a:pt x="976411" y="98777"/>
                </a:lnTo>
                <a:lnTo>
                  <a:pt x="980639" y="74027"/>
                </a:lnTo>
                <a:lnTo>
                  <a:pt x="982485" y="61922"/>
                </a:lnTo>
                <a:lnTo>
                  <a:pt x="983376" y="52549"/>
                </a:lnTo>
                <a:lnTo>
                  <a:pt x="980956" y="44190"/>
                </a:lnTo>
                <a:lnTo>
                  <a:pt x="975700" y="37316"/>
                </a:lnTo>
                <a:lnTo>
                  <a:pt x="968083" y="32400"/>
                </a:lnTo>
                <a:lnTo>
                  <a:pt x="967372" y="31681"/>
                </a:lnTo>
                <a:lnTo>
                  <a:pt x="965924" y="30961"/>
                </a:lnTo>
                <a:lnTo>
                  <a:pt x="959797" y="29984"/>
                </a:lnTo>
                <a:close/>
              </a:path>
              <a:path w="1891664" h="748029">
                <a:moveTo>
                  <a:pt x="965575" y="170642"/>
                </a:moveTo>
                <a:lnTo>
                  <a:pt x="912649" y="170642"/>
                </a:lnTo>
                <a:lnTo>
                  <a:pt x="922005" y="174962"/>
                </a:lnTo>
                <a:lnTo>
                  <a:pt x="922350" y="182161"/>
                </a:lnTo>
                <a:lnTo>
                  <a:pt x="923831" y="196628"/>
                </a:lnTo>
                <a:lnTo>
                  <a:pt x="924169" y="203761"/>
                </a:lnTo>
                <a:lnTo>
                  <a:pt x="918418" y="254510"/>
                </a:lnTo>
                <a:lnTo>
                  <a:pt x="912639" y="306001"/>
                </a:lnTo>
                <a:lnTo>
                  <a:pt x="906650" y="355738"/>
                </a:lnTo>
                <a:lnTo>
                  <a:pt x="899686" y="406082"/>
                </a:lnTo>
                <a:lnTo>
                  <a:pt x="891892" y="456745"/>
                </a:lnTo>
                <a:lnTo>
                  <a:pt x="883643" y="507230"/>
                </a:lnTo>
                <a:lnTo>
                  <a:pt x="874956" y="557563"/>
                </a:lnTo>
                <a:lnTo>
                  <a:pt x="865847" y="607770"/>
                </a:lnTo>
                <a:lnTo>
                  <a:pt x="856333" y="657875"/>
                </a:lnTo>
                <a:lnTo>
                  <a:pt x="846431" y="707905"/>
                </a:lnTo>
                <a:lnTo>
                  <a:pt x="838239" y="747762"/>
                </a:lnTo>
                <a:lnTo>
                  <a:pt x="870372" y="747762"/>
                </a:lnTo>
                <a:lnTo>
                  <a:pt x="875432" y="721945"/>
                </a:lnTo>
                <a:lnTo>
                  <a:pt x="884324" y="675940"/>
                </a:lnTo>
                <a:lnTo>
                  <a:pt x="893208" y="630718"/>
                </a:lnTo>
                <a:lnTo>
                  <a:pt x="902584" y="582012"/>
                </a:lnTo>
                <a:lnTo>
                  <a:pt x="911341" y="533146"/>
                </a:lnTo>
                <a:lnTo>
                  <a:pt x="919577" y="484200"/>
                </a:lnTo>
                <a:lnTo>
                  <a:pt x="927393" y="435254"/>
                </a:lnTo>
                <a:lnTo>
                  <a:pt x="934889" y="386387"/>
                </a:lnTo>
                <a:lnTo>
                  <a:pt x="942166" y="337681"/>
                </a:lnTo>
                <a:lnTo>
                  <a:pt x="948022" y="292667"/>
                </a:lnTo>
                <a:lnTo>
                  <a:pt x="954294" y="247479"/>
                </a:lnTo>
                <a:lnTo>
                  <a:pt x="960878" y="202120"/>
                </a:lnTo>
                <a:lnTo>
                  <a:pt x="965575" y="170642"/>
                </a:lnTo>
                <a:close/>
              </a:path>
              <a:path w="1891664" h="748029">
                <a:moveTo>
                  <a:pt x="475610" y="0"/>
                </a:moveTo>
                <a:lnTo>
                  <a:pt x="469850" y="0"/>
                </a:lnTo>
                <a:lnTo>
                  <a:pt x="464091" y="1443"/>
                </a:lnTo>
                <a:lnTo>
                  <a:pt x="456169" y="4321"/>
                </a:lnTo>
                <a:lnTo>
                  <a:pt x="448970" y="6484"/>
                </a:lnTo>
                <a:lnTo>
                  <a:pt x="444649" y="12962"/>
                </a:lnTo>
                <a:lnTo>
                  <a:pt x="431509" y="32108"/>
                </a:lnTo>
                <a:lnTo>
                  <a:pt x="418369" y="51660"/>
                </a:lnTo>
                <a:lnTo>
                  <a:pt x="394251" y="91440"/>
                </a:lnTo>
                <a:lnTo>
                  <a:pt x="374529" y="126889"/>
                </a:lnTo>
                <a:lnTo>
                  <a:pt x="355280" y="162811"/>
                </a:lnTo>
                <a:lnTo>
                  <a:pt x="336436" y="198868"/>
                </a:lnTo>
                <a:lnTo>
                  <a:pt x="317932" y="234722"/>
                </a:lnTo>
                <a:lnTo>
                  <a:pt x="302373" y="261304"/>
                </a:lnTo>
                <a:lnTo>
                  <a:pt x="271254" y="315012"/>
                </a:lnTo>
                <a:lnTo>
                  <a:pt x="199399" y="436589"/>
                </a:lnTo>
                <a:lnTo>
                  <a:pt x="171353" y="483649"/>
                </a:lnTo>
                <a:lnTo>
                  <a:pt x="115880" y="575550"/>
                </a:lnTo>
                <a:lnTo>
                  <a:pt x="88250" y="619918"/>
                </a:lnTo>
                <a:lnTo>
                  <a:pt x="71780" y="646188"/>
                </a:lnTo>
                <a:lnTo>
                  <a:pt x="54229" y="671310"/>
                </a:lnTo>
                <a:lnTo>
                  <a:pt x="36410" y="695757"/>
                </a:lnTo>
                <a:lnTo>
                  <a:pt x="19130" y="720001"/>
                </a:lnTo>
                <a:lnTo>
                  <a:pt x="0" y="747762"/>
                </a:lnTo>
                <a:lnTo>
                  <a:pt x="45819" y="747762"/>
                </a:lnTo>
                <a:lnTo>
                  <a:pt x="94010" y="676081"/>
                </a:lnTo>
                <a:lnTo>
                  <a:pt x="121191" y="633336"/>
                </a:lnTo>
                <a:lnTo>
                  <a:pt x="148047" y="590542"/>
                </a:lnTo>
                <a:lnTo>
                  <a:pt x="174624" y="547707"/>
                </a:lnTo>
                <a:lnTo>
                  <a:pt x="200970" y="504837"/>
                </a:lnTo>
                <a:lnTo>
                  <a:pt x="253158" y="419014"/>
                </a:lnTo>
                <a:lnTo>
                  <a:pt x="330890" y="290160"/>
                </a:lnTo>
                <a:lnTo>
                  <a:pt x="355257" y="251077"/>
                </a:lnTo>
                <a:lnTo>
                  <a:pt x="378950" y="212400"/>
                </a:lnTo>
                <a:lnTo>
                  <a:pt x="425931" y="134640"/>
                </a:lnTo>
                <a:lnTo>
                  <a:pt x="428089" y="130324"/>
                </a:lnTo>
                <a:lnTo>
                  <a:pt x="432411" y="124559"/>
                </a:lnTo>
                <a:lnTo>
                  <a:pt x="435287" y="121682"/>
                </a:lnTo>
                <a:lnTo>
                  <a:pt x="438889" y="118799"/>
                </a:lnTo>
                <a:lnTo>
                  <a:pt x="488372" y="118799"/>
                </a:lnTo>
                <a:lnTo>
                  <a:pt x="491371" y="95160"/>
                </a:lnTo>
                <a:lnTo>
                  <a:pt x="497929" y="41761"/>
                </a:lnTo>
                <a:lnTo>
                  <a:pt x="499368" y="34563"/>
                </a:lnTo>
                <a:lnTo>
                  <a:pt x="499368" y="29522"/>
                </a:lnTo>
                <a:lnTo>
                  <a:pt x="481369" y="2162"/>
                </a:lnTo>
                <a:lnTo>
                  <a:pt x="475610" y="0"/>
                </a:lnTo>
                <a:close/>
              </a:path>
              <a:path w="1891664" h="748029">
                <a:moveTo>
                  <a:pt x="488372" y="118799"/>
                </a:moveTo>
                <a:lnTo>
                  <a:pt x="441767" y="118799"/>
                </a:lnTo>
                <a:lnTo>
                  <a:pt x="446088" y="120243"/>
                </a:lnTo>
                <a:lnTo>
                  <a:pt x="448970" y="121682"/>
                </a:lnTo>
                <a:lnTo>
                  <a:pt x="452567" y="126723"/>
                </a:lnTo>
                <a:lnTo>
                  <a:pt x="451847" y="128160"/>
                </a:lnTo>
                <a:lnTo>
                  <a:pt x="445338" y="178337"/>
                </a:lnTo>
                <a:lnTo>
                  <a:pt x="438657" y="228546"/>
                </a:lnTo>
                <a:lnTo>
                  <a:pt x="431631" y="278652"/>
                </a:lnTo>
                <a:lnTo>
                  <a:pt x="424086" y="328515"/>
                </a:lnTo>
                <a:lnTo>
                  <a:pt x="415851" y="377999"/>
                </a:lnTo>
                <a:lnTo>
                  <a:pt x="406559" y="433215"/>
                </a:lnTo>
                <a:lnTo>
                  <a:pt x="396051" y="488701"/>
                </a:lnTo>
                <a:lnTo>
                  <a:pt x="384464" y="544457"/>
                </a:lnTo>
                <a:lnTo>
                  <a:pt x="371932" y="600482"/>
                </a:lnTo>
                <a:lnTo>
                  <a:pt x="360153" y="651615"/>
                </a:lnTo>
                <a:lnTo>
                  <a:pt x="347496" y="702428"/>
                </a:lnTo>
                <a:lnTo>
                  <a:pt x="335349" y="747762"/>
                </a:lnTo>
                <a:lnTo>
                  <a:pt x="372311" y="747762"/>
                </a:lnTo>
                <a:lnTo>
                  <a:pt x="382953" y="709277"/>
                </a:lnTo>
                <a:lnTo>
                  <a:pt x="395150" y="661409"/>
                </a:lnTo>
                <a:lnTo>
                  <a:pt x="406470" y="613306"/>
                </a:lnTo>
                <a:lnTo>
                  <a:pt x="416996" y="565008"/>
                </a:lnTo>
                <a:lnTo>
                  <a:pt x="426814" y="516559"/>
                </a:lnTo>
                <a:lnTo>
                  <a:pt x="436008" y="468000"/>
                </a:lnTo>
                <a:lnTo>
                  <a:pt x="445402" y="414602"/>
                </a:lnTo>
                <a:lnTo>
                  <a:pt x="454188" y="361306"/>
                </a:lnTo>
                <a:lnTo>
                  <a:pt x="462435" y="308077"/>
                </a:lnTo>
                <a:lnTo>
                  <a:pt x="470209" y="254882"/>
                </a:lnTo>
                <a:lnTo>
                  <a:pt x="477578" y="201687"/>
                </a:lnTo>
                <a:lnTo>
                  <a:pt x="484610" y="148457"/>
                </a:lnTo>
                <a:lnTo>
                  <a:pt x="488372" y="118799"/>
                </a:lnTo>
                <a:close/>
              </a:path>
            </a:pathLst>
          </a:custGeom>
          <a:solidFill>
            <a:srgbClr val="798AC5"/>
          </a:solidFill>
        </p:spPr>
        <p:txBody>
          <a:bodyPr wrap="square" lIns="0" tIns="0" rIns="0" bIns="0" rtlCol="0"/>
          <a:lstStyle/>
          <a:p>
            <a:endParaRPr/>
          </a:p>
        </p:txBody>
      </p:sp>
      <p:sp>
        <p:nvSpPr>
          <p:cNvPr id="36" name="object 36"/>
          <p:cNvSpPr/>
          <p:nvPr/>
        </p:nvSpPr>
        <p:spPr>
          <a:xfrm>
            <a:off x="17524893" y="0"/>
            <a:ext cx="763270" cy="1353185"/>
          </a:xfrm>
          <a:custGeom>
            <a:avLst/>
            <a:gdLst/>
            <a:ahLst/>
            <a:cxnLst/>
            <a:rect l="l" t="t" r="r" b="b"/>
            <a:pathLst>
              <a:path w="763269" h="1353185">
                <a:moveTo>
                  <a:pt x="763154" y="641827"/>
                </a:moveTo>
                <a:lnTo>
                  <a:pt x="718277" y="679862"/>
                </a:lnTo>
                <a:lnTo>
                  <a:pt x="679811" y="713748"/>
                </a:lnTo>
                <a:lnTo>
                  <a:pt x="641916" y="748257"/>
                </a:lnTo>
                <a:lnTo>
                  <a:pt x="604611" y="783348"/>
                </a:lnTo>
                <a:lnTo>
                  <a:pt x="566718" y="817150"/>
                </a:lnTo>
                <a:lnTo>
                  <a:pt x="527661" y="849844"/>
                </a:lnTo>
                <a:lnTo>
                  <a:pt x="448468" y="914400"/>
                </a:lnTo>
                <a:lnTo>
                  <a:pt x="409539" y="947508"/>
                </a:lnTo>
                <a:lnTo>
                  <a:pt x="373122" y="979459"/>
                </a:lnTo>
                <a:lnTo>
                  <a:pt x="153253" y="1175028"/>
                </a:lnTo>
                <a:lnTo>
                  <a:pt x="121519" y="1205000"/>
                </a:lnTo>
                <a:lnTo>
                  <a:pt x="89880" y="1235506"/>
                </a:lnTo>
                <a:lnTo>
                  <a:pt x="81422" y="1244745"/>
                </a:lnTo>
                <a:lnTo>
                  <a:pt x="71941" y="1252700"/>
                </a:lnTo>
                <a:lnTo>
                  <a:pt x="60983" y="1258900"/>
                </a:lnTo>
                <a:lnTo>
                  <a:pt x="48097" y="1262874"/>
                </a:lnTo>
                <a:lnTo>
                  <a:pt x="33399" y="1271702"/>
                </a:lnTo>
                <a:lnTo>
                  <a:pt x="24427" y="1284378"/>
                </a:lnTo>
                <a:lnTo>
                  <a:pt x="20433" y="1299622"/>
                </a:lnTo>
                <a:lnTo>
                  <a:pt x="20665" y="1316151"/>
                </a:lnTo>
                <a:lnTo>
                  <a:pt x="48281" y="1350460"/>
                </a:lnTo>
                <a:lnTo>
                  <a:pt x="59066" y="1352689"/>
                </a:lnTo>
                <a:lnTo>
                  <a:pt x="70113" y="1351945"/>
                </a:lnTo>
                <a:lnTo>
                  <a:pt x="80482" y="1347824"/>
                </a:lnTo>
                <a:lnTo>
                  <a:pt x="84800" y="1344954"/>
                </a:lnTo>
                <a:lnTo>
                  <a:pt x="89118" y="1342783"/>
                </a:lnTo>
                <a:lnTo>
                  <a:pt x="129446" y="1302954"/>
                </a:lnTo>
                <a:lnTo>
                  <a:pt x="170144" y="1270099"/>
                </a:lnTo>
                <a:lnTo>
                  <a:pt x="212768" y="1239922"/>
                </a:lnTo>
                <a:lnTo>
                  <a:pt x="256715" y="1211725"/>
                </a:lnTo>
                <a:lnTo>
                  <a:pt x="301382" y="1184806"/>
                </a:lnTo>
                <a:lnTo>
                  <a:pt x="346166" y="1158467"/>
                </a:lnTo>
                <a:lnTo>
                  <a:pt x="347500" y="1157756"/>
                </a:lnTo>
                <a:lnTo>
                  <a:pt x="249011" y="1157756"/>
                </a:lnTo>
                <a:lnTo>
                  <a:pt x="254787" y="1148238"/>
                </a:lnTo>
                <a:lnTo>
                  <a:pt x="258837" y="1141014"/>
                </a:lnTo>
                <a:lnTo>
                  <a:pt x="262102" y="1135682"/>
                </a:lnTo>
                <a:lnTo>
                  <a:pt x="385949" y="1020142"/>
                </a:lnTo>
                <a:lnTo>
                  <a:pt x="426491" y="983407"/>
                </a:lnTo>
                <a:lnTo>
                  <a:pt x="467756" y="947251"/>
                </a:lnTo>
                <a:lnTo>
                  <a:pt x="509615" y="912240"/>
                </a:lnTo>
                <a:lnTo>
                  <a:pt x="549925" y="879236"/>
                </a:lnTo>
                <a:lnTo>
                  <a:pt x="589562" y="845263"/>
                </a:lnTo>
                <a:lnTo>
                  <a:pt x="628723" y="810673"/>
                </a:lnTo>
                <a:lnTo>
                  <a:pt x="706411" y="741051"/>
                </a:lnTo>
                <a:lnTo>
                  <a:pt x="745333" y="706723"/>
                </a:lnTo>
                <a:lnTo>
                  <a:pt x="763154" y="691492"/>
                </a:lnTo>
                <a:lnTo>
                  <a:pt x="763154" y="641827"/>
                </a:lnTo>
                <a:close/>
              </a:path>
              <a:path w="763269" h="1353185">
                <a:moveTo>
                  <a:pt x="763154" y="911791"/>
                </a:moveTo>
                <a:lnTo>
                  <a:pt x="589657" y="988819"/>
                </a:lnTo>
                <a:lnTo>
                  <a:pt x="543194" y="1010241"/>
                </a:lnTo>
                <a:lnTo>
                  <a:pt x="497018" y="1032414"/>
                </a:lnTo>
                <a:lnTo>
                  <a:pt x="451211" y="1055584"/>
                </a:lnTo>
                <a:lnTo>
                  <a:pt x="405856" y="1079994"/>
                </a:lnTo>
                <a:lnTo>
                  <a:pt x="370026" y="1100244"/>
                </a:lnTo>
                <a:lnTo>
                  <a:pt x="332291" y="1119413"/>
                </a:lnTo>
                <a:lnTo>
                  <a:pt x="292127" y="1138314"/>
                </a:lnTo>
                <a:lnTo>
                  <a:pt x="249011" y="1157756"/>
                </a:lnTo>
                <a:lnTo>
                  <a:pt x="347500" y="1157756"/>
                </a:lnTo>
                <a:lnTo>
                  <a:pt x="395222" y="1132324"/>
                </a:lnTo>
                <a:lnTo>
                  <a:pt x="539079" y="1053350"/>
                </a:lnTo>
                <a:lnTo>
                  <a:pt x="604706" y="1021222"/>
                </a:lnTo>
                <a:lnTo>
                  <a:pt x="637627" y="1005665"/>
                </a:lnTo>
                <a:lnTo>
                  <a:pt x="670905" y="990713"/>
                </a:lnTo>
                <a:lnTo>
                  <a:pt x="715116" y="971845"/>
                </a:lnTo>
                <a:lnTo>
                  <a:pt x="763154" y="951944"/>
                </a:lnTo>
                <a:lnTo>
                  <a:pt x="763154" y="911791"/>
                </a:lnTo>
                <a:close/>
              </a:path>
              <a:path w="763269" h="1353185">
                <a:moveTo>
                  <a:pt x="640117" y="0"/>
                </a:moveTo>
                <a:lnTo>
                  <a:pt x="578540" y="0"/>
                </a:lnTo>
                <a:lnTo>
                  <a:pt x="551334" y="24384"/>
                </a:lnTo>
                <a:lnTo>
                  <a:pt x="512258" y="61194"/>
                </a:lnTo>
                <a:lnTo>
                  <a:pt x="473697" y="98964"/>
                </a:lnTo>
                <a:lnTo>
                  <a:pt x="435447" y="137514"/>
                </a:lnTo>
                <a:lnTo>
                  <a:pt x="398491" y="175536"/>
                </a:lnTo>
                <a:lnTo>
                  <a:pt x="361854" y="213790"/>
                </a:lnTo>
                <a:lnTo>
                  <a:pt x="325489" y="252261"/>
                </a:lnTo>
                <a:lnTo>
                  <a:pt x="289347" y="290934"/>
                </a:lnTo>
                <a:lnTo>
                  <a:pt x="217550" y="368817"/>
                </a:lnTo>
                <a:lnTo>
                  <a:pt x="38699" y="565911"/>
                </a:lnTo>
                <a:lnTo>
                  <a:pt x="9124" y="603580"/>
                </a:lnTo>
                <a:lnTo>
                  <a:pt x="0" y="628611"/>
                </a:lnTo>
                <a:lnTo>
                  <a:pt x="1266" y="638002"/>
                </a:lnTo>
                <a:lnTo>
                  <a:pt x="5246" y="645908"/>
                </a:lnTo>
                <a:lnTo>
                  <a:pt x="11394" y="651585"/>
                </a:lnTo>
                <a:lnTo>
                  <a:pt x="17109" y="655192"/>
                </a:lnTo>
                <a:lnTo>
                  <a:pt x="23586" y="657351"/>
                </a:lnTo>
                <a:lnTo>
                  <a:pt x="30825" y="655916"/>
                </a:lnTo>
                <a:lnTo>
                  <a:pt x="40050" y="655217"/>
                </a:lnTo>
                <a:lnTo>
                  <a:pt x="48525" y="653033"/>
                </a:lnTo>
                <a:lnTo>
                  <a:pt x="56596" y="649229"/>
                </a:lnTo>
                <a:lnTo>
                  <a:pt x="64607" y="643673"/>
                </a:lnTo>
                <a:lnTo>
                  <a:pt x="101937" y="610434"/>
                </a:lnTo>
                <a:lnTo>
                  <a:pt x="140882" y="579488"/>
                </a:lnTo>
                <a:lnTo>
                  <a:pt x="181113" y="550306"/>
                </a:lnTo>
                <a:lnTo>
                  <a:pt x="222302" y="522360"/>
                </a:lnTo>
                <a:lnTo>
                  <a:pt x="292892" y="476630"/>
                </a:lnTo>
                <a:lnTo>
                  <a:pt x="190591" y="476630"/>
                </a:lnTo>
                <a:lnTo>
                  <a:pt x="229373" y="420832"/>
                </a:lnTo>
                <a:lnTo>
                  <a:pt x="269839" y="374395"/>
                </a:lnTo>
                <a:lnTo>
                  <a:pt x="302116" y="339689"/>
                </a:lnTo>
                <a:lnTo>
                  <a:pt x="334722" y="305302"/>
                </a:lnTo>
                <a:lnTo>
                  <a:pt x="422393" y="213728"/>
                </a:lnTo>
                <a:lnTo>
                  <a:pt x="433131" y="202459"/>
                </a:lnTo>
                <a:lnTo>
                  <a:pt x="465673" y="167753"/>
                </a:lnTo>
                <a:lnTo>
                  <a:pt x="502375" y="129543"/>
                </a:lnTo>
                <a:lnTo>
                  <a:pt x="539757" y="92102"/>
                </a:lnTo>
                <a:lnTo>
                  <a:pt x="577970" y="55494"/>
                </a:lnTo>
                <a:lnTo>
                  <a:pt x="617165" y="19780"/>
                </a:lnTo>
                <a:lnTo>
                  <a:pt x="640117" y="0"/>
                </a:lnTo>
                <a:close/>
              </a:path>
              <a:path w="763269" h="1353185">
                <a:moveTo>
                  <a:pt x="763154" y="153848"/>
                </a:moveTo>
                <a:lnTo>
                  <a:pt x="750442" y="160952"/>
                </a:lnTo>
                <a:lnTo>
                  <a:pt x="704052" y="187908"/>
                </a:lnTo>
                <a:lnTo>
                  <a:pt x="660660" y="213790"/>
                </a:lnTo>
                <a:lnTo>
                  <a:pt x="616147" y="238751"/>
                </a:lnTo>
                <a:lnTo>
                  <a:pt x="525805" y="288068"/>
                </a:lnTo>
                <a:lnTo>
                  <a:pt x="481548" y="313194"/>
                </a:lnTo>
                <a:lnTo>
                  <a:pt x="278809" y="435380"/>
                </a:lnTo>
                <a:lnTo>
                  <a:pt x="226613" y="466105"/>
                </a:lnTo>
                <a:lnTo>
                  <a:pt x="215213" y="472313"/>
                </a:lnTo>
                <a:lnTo>
                  <a:pt x="203408" y="476362"/>
                </a:lnTo>
                <a:lnTo>
                  <a:pt x="190591" y="476630"/>
                </a:lnTo>
                <a:lnTo>
                  <a:pt x="292892" y="476630"/>
                </a:lnTo>
                <a:lnTo>
                  <a:pt x="348325" y="440638"/>
                </a:lnTo>
                <a:lnTo>
                  <a:pt x="393330" y="411927"/>
                </a:lnTo>
                <a:lnTo>
                  <a:pt x="438663" y="384027"/>
                </a:lnTo>
                <a:lnTo>
                  <a:pt x="484250" y="356802"/>
                </a:lnTo>
                <a:lnTo>
                  <a:pt x="530014" y="330116"/>
                </a:lnTo>
                <a:lnTo>
                  <a:pt x="713323" y="226072"/>
                </a:lnTo>
                <a:lnTo>
                  <a:pt x="763154" y="198588"/>
                </a:lnTo>
                <a:lnTo>
                  <a:pt x="763154" y="153848"/>
                </a:lnTo>
                <a:close/>
              </a:path>
            </a:pathLst>
          </a:custGeom>
          <a:solidFill>
            <a:srgbClr val="798AC5"/>
          </a:solidFill>
        </p:spPr>
        <p:txBody>
          <a:bodyPr wrap="square" lIns="0" tIns="0" rIns="0" bIns="0" rtlCol="0"/>
          <a:lstStyle/>
          <a:p>
            <a:endParaRPr/>
          </a:p>
        </p:txBody>
      </p:sp>
      <p:sp>
        <p:nvSpPr>
          <p:cNvPr id="40" name="TextBox 39">
            <a:extLst>
              <a:ext uri="{FF2B5EF4-FFF2-40B4-BE49-F238E27FC236}">
                <a16:creationId xmlns:a16="http://schemas.microsoft.com/office/drawing/2014/main" id="{97300CA0-230D-27E1-2C6D-41A5B73C68DA}"/>
              </a:ext>
            </a:extLst>
          </p:cNvPr>
          <p:cNvSpPr txBox="1"/>
          <p:nvPr/>
        </p:nvSpPr>
        <p:spPr>
          <a:xfrm>
            <a:off x="2825987" y="1103630"/>
            <a:ext cx="12657448" cy="841717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In Linear Regression model , the data is split using the </a:t>
            </a:r>
            <a:r>
              <a:rPr lang="en-US" sz="2800" dirty="0" err="1">
                <a:latin typeface="Times New Roman" panose="02020603050405020304" pitchFamily="18" charset="0"/>
                <a:cs typeface="Times New Roman" panose="02020603050405020304" pitchFamily="18" charset="0"/>
              </a:rPr>
              <a:t>train_test_split</a:t>
            </a:r>
            <a:r>
              <a:rPr lang="en-US" sz="2800" dirty="0">
                <a:latin typeface="Times New Roman" panose="02020603050405020304" pitchFamily="18" charset="0"/>
                <a:cs typeface="Times New Roman" panose="02020603050405020304" pitchFamily="18" charset="0"/>
              </a:rPr>
              <a:t> from sklearn library.</a:t>
            </a:r>
          </a:p>
          <a:p>
            <a:pPr marL="285750" indent="-28575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sklearn library </a:t>
            </a:r>
            <a:r>
              <a:rPr lang="en-US" sz="2800" dirty="0">
                <a:latin typeface="Times New Roman" panose="02020603050405020304" pitchFamily="18" charset="0"/>
                <a:cs typeface="Times New Roman" panose="02020603050405020304" pitchFamily="18" charset="0"/>
              </a:rPr>
              <a:t>is used to import the linear regression model.</a:t>
            </a:r>
          </a:p>
          <a:p>
            <a:pPr marL="285750" indent="-285750">
              <a:lnSpc>
                <a:spcPct val="150000"/>
              </a:lnSpc>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The prediction was made on the test dataset (</a:t>
            </a:r>
            <a:r>
              <a:rPr lang="en-IN" sz="2800" dirty="0" err="1">
                <a:latin typeface="Times New Roman" panose="02020603050405020304" pitchFamily="18" charset="0"/>
                <a:ea typeface="Times New Roman" panose="02020603050405020304" pitchFamily="18" charset="0"/>
                <a:cs typeface="Times New Roman" panose="02020603050405020304" pitchFamily="18" charset="0"/>
              </a:rPr>
              <a:t>x_test</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using the Linear regression model. The </a:t>
            </a:r>
            <a:r>
              <a:rPr lang="en-IN" sz="2800" dirty="0" err="1">
                <a:latin typeface="Times New Roman" panose="02020603050405020304" pitchFamily="18" charset="0"/>
                <a:ea typeface="Times New Roman" panose="02020603050405020304" pitchFamily="18" charset="0"/>
                <a:cs typeface="Times New Roman" panose="02020603050405020304" pitchFamily="18" charset="0"/>
              </a:rPr>
              <a:t>y_test</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 is treated as the actual price .</a:t>
            </a:r>
          </a:p>
          <a:p>
            <a:pPr marL="285750" indent="-285750">
              <a:lnSpc>
                <a:spcPct val="150000"/>
              </a:lnSpc>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The </a:t>
            </a:r>
            <a:r>
              <a:rPr lang="en-IN" sz="2800" b="1" dirty="0">
                <a:latin typeface="Times New Roman" panose="02020603050405020304" pitchFamily="18" charset="0"/>
                <a:ea typeface="Times New Roman" panose="02020603050405020304" pitchFamily="18" charset="0"/>
                <a:cs typeface="Times New Roman" panose="02020603050405020304" pitchFamily="18" charset="0"/>
              </a:rPr>
              <a:t>Mean Absolute Error of LSTM </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is 52.56 and of Linear regression is 51.06 which are approximately same but the LSTM Model can work more efficiently than linear regression by modifying it.</a:t>
            </a:r>
          </a:p>
          <a:p>
            <a:pPr marL="285750" indent="-285750">
              <a:lnSpc>
                <a:spcPct val="150000"/>
              </a:lnSpc>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LSTM can handle the </a:t>
            </a:r>
            <a:r>
              <a:rPr lang="en-IN" sz="2800" b="1" dirty="0">
                <a:latin typeface="Times New Roman" panose="02020603050405020304" pitchFamily="18" charset="0"/>
                <a:ea typeface="Times New Roman" panose="02020603050405020304" pitchFamily="18" charset="0"/>
                <a:cs typeface="Times New Roman" panose="02020603050405020304" pitchFamily="18" charset="0"/>
              </a:rPr>
              <a:t>complex relation </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between the data which Linear regression cannot. </a:t>
            </a:r>
          </a:p>
          <a:p>
            <a:pPr marL="285750" indent="-285750">
              <a:lnSpc>
                <a:spcPct val="150000"/>
              </a:lnSpc>
              <a:buFont typeface="Wingdings" panose="05000000000000000000" pitchFamily="2" charset="2"/>
              <a:buChar char="Ø"/>
            </a:pPr>
            <a:r>
              <a:rPr lang="en-IN" sz="2800" dirty="0">
                <a:latin typeface="Times New Roman" panose="02020603050405020304" pitchFamily="18" charset="0"/>
                <a:ea typeface="Times New Roman" panose="02020603050405020304" pitchFamily="18" charset="0"/>
                <a:cs typeface="Times New Roman" panose="02020603050405020304" pitchFamily="18" charset="0"/>
              </a:rPr>
              <a:t>Linear regression can perform better on </a:t>
            </a:r>
            <a:r>
              <a:rPr lang="en-IN" sz="2800" b="1" dirty="0">
                <a:latin typeface="Times New Roman" panose="02020603050405020304" pitchFamily="18" charset="0"/>
                <a:ea typeface="Times New Roman" panose="02020603050405020304" pitchFamily="18" charset="0"/>
                <a:cs typeface="Times New Roman" panose="02020603050405020304" pitchFamily="18" charset="0"/>
              </a:rPr>
              <a:t>short range </a:t>
            </a:r>
            <a:r>
              <a:rPr lang="en-IN" sz="2800" dirty="0">
                <a:latin typeface="Times New Roman" panose="02020603050405020304" pitchFamily="18" charset="0"/>
                <a:ea typeface="Times New Roman" panose="02020603050405020304" pitchFamily="18" charset="0"/>
                <a:cs typeface="Times New Roman" panose="02020603050405020304" pitchFamily="18" charset="0"/>
              </a:rPr>
              <a:t>of data which does not contain any complex relation.</a:t>
            </a:r>
          </a:p>
          <a:p>
            <a:pPr marL="285750" indent="-285750">
              <a:lnSpc>
                <a:spcPct val="150000"/>
              </a:lnSpc>
              <a:buFont typeface="Wingdings" panose="05000000000000000000" pitchFamily="2" charset="2"/>
              <a:buChar char="Ø"/>
            </a:pP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C2A1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TotalTime>
  <Words>785</Words>
  <Application>Microsoft Office PowerPoint</Application>
  <PresentationFormat>Custom</PresentationFormat>
  <Paragraphs>52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Courier New</vt:lpstr>
      <vt:lpstr>Tahoma</vt:lpstr>
      <vt:lpstr>Times New Roman</vt:lpstr>
      <vt:lpstr>Verdana</vt:lpstr>
      <vt:lpstr>Wingdings</vt:lpstr>
      <vt:lpstr>Office Theme</vt:lpstr>
      <vt:lpstr>PowerPoint Presentation</vt:lpstr>
      <vt:lpstr>INTRODUCTION AND PROBLEM STATEMENT</vt:lpstr>
      <vt:lpstr>AIM</vt:lpstr>
      <vt:lpstr>METHODOLOGY</vt:lpstr>
      <vt:lpstr>DATA COLLECTION</vt:lpstr>
      <vt:lpstr>DATA CLEANING AND PREPROCESSING </vt:lpstr>
      <vt:lpstr>MODEL TRAINING </vt:lpstr>
      <vt:lpstr>RESULTS AND DISCUSSION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ranshul jayant</cp:lastModifiedBy>
  <cp:revision>8</cp:revision>
  <dcterms:created xsi:type="dcterms:W3CDTF">2024-07-13T07:29:44Z</dcterms:created>
  <dcterms:modified xsi:type="dcterms:W3CDTF">2024-07-13T19:20:27Z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2024-07-13T00:00:00Z</vt:filetime>
  </property>
  <property fmtid="{D5CDD505-2E9C-101B-9397-08002B2CF9AE}" pid="3" name="Creator">
    <vt:lpwstr>Chromium</vt:lpwstr>
  </property>
  <property fmtid="{D5CDD505-2E9C-101B-9397-08002B2CF9AE}" pid="4" name="LastSaved">
    <vt:filetime>2024-07-13T00:00:00Z</vt:filetime>
  </property>
</Properties>
</file>