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23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865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 5 Kubernetes Security Attack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Understanding Key Threats in Kubernetes Environments</a:t>
            </a:r>
          </a:p>
          <a:p>
            <a:r>
              <a:t>Siddharth Kakade</a:t>
            </a:r>
          </a:p>
          <a:p>
            <a:r>
              <a:t>Date: [Current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Falco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Falco?: An open-source runtime security tool.</a:t>
            </a:r>
          </a:p>
          <a:p>
            <a:r>
              <a:t>• Key Features: Event detection, syscall monitoring, rule-based alerting.</a:t>
            </a:r>
          </a:p>
          <a:p>
            <a:r>
              <a:t>• Use Cases: Detecting abnormal behavior in containers.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KubeArmor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KubeArmor?: A runtime security tool focused on policy enforcement.</a:t>
            </a:r>
          </a:p>
          <a:p>
            <a:r>
              <a:t>• Key Features: Enforcement of security policies, monitoring file and process activities.</a:t>
            </a:r>
          </a:p>
          <a:p>
            <a:r>
              <a:t>• Use Cases: Enforcing security policies in Kubernetes environments.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Falco and KubeArmor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| Falco | KubeArmor</a:t>
            </a:r>
          </a:p>
          <a:p>
            <a:r>
              <a:t>Detection Capabilities | Syscall-based detection | Policy-based enforcement</a:t>
            </a:r>
          </a:p>
          <a:p>
            <a:r>
              <a:t>Integration | Integrates with multiple platforms | Primarily focused on Kubernetes</a:t>
            </a:r>
          </a:p>
          <a:p>
            <a:r>
              <a:t>Ease of Use | Requires rule configuration | Uses YAML for policy definition</a:t>
            </a:r>
          </a:p>
          <a:p>
            <a:r>
              <a:t>Strengths | Real-time threat detection | Strong policy enforcement</a:t>
            </a:r>
          </a:p>
          <a:p>
            <a:r>
              <a:t>Weaknesses | Requires fine-tuning | Limited to policy enforcement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Points: Understanding attack vectors and choosing the right security tools are crucial.</a:t>
            </a:r>
          </a:p>
          <a:p>
            <a:r>
              <a:t>• Final Thoughts: Both Falco and KubeArmor provide valuable security features. Choose based on specific needs and environment.</a:t>
            </a:r>
          </a:p>
          <a:p>
            <a:r>
              <a:t>• 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Kubernetes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Kubernetes is a powerful container orchestration platform.</a:t>
            </a:r>
          </a:p>
          <a:p>
            <a:r>
              <a:t>• Security is critical due to its widespread use in production environments.</a:t>
            </a:r>
          </a:p>
          <a:p>
            <a:r>
              <a:t>• Understanding common attack vectors helps in safeguarding Kubernetes clusters.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Vector 1: API Server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Description: The API server is the core of Kubernetes control plane.</a:t>
            </a:r>
          </a:p>
          <a:p>
            <a:r>
              <a:t>• Example Exploit: Unauthorized access through API server vulnerabilities.</a:t>
            </a:r>
          </a:p>
          <a:p>
            <a:r>
              <a:t>• Mitigation: Regular updates, RBAC policies, and network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Vector 2: Misconfigured 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Description: Role-Based Access Control (RBAC) manages permissions.</a:t>
            </a:r>
          </a:p>
          <a:p>
            <a:r>
              <a:t>• Example: Over-privileged roles can lead to unauthorized actions.</a:t>
            </a:r>
          </a:p>
          <a:p>
            <a:r>
              <a:t>• Mitigation: Principle of least privilege, auditing RBAC policies.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Vector 3: Insecure Container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Importance: Secure images prevent vulnerabilities.</a:t>
            </a:r>
          </a:p>
          <a:p>
            <a:r>
              <a:t>• Common Vulnerabilities: Embedded malware, outdated libraries.</a:t>
            </a:r>
          </a:p>
          <a:p>
            <a:r>
              <a:t>• Mitigation: Image scanning, using trusted registries, regular updates.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Vector 4: Network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Issues: Inadequate network policies can expose internal services.</a:t>
            </a:r>
          </a:p>
          <a:p>
            <a:r>
              <a:t>• Example Scenario: Unauthorized lateral movement within the cluster.</a:t>
            </a:r>
          </a:p>
          <a:p>
            <a:r>
              <a:t>• Mitigation: Implementing strict network policies, network segmentation.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Vector 5: Secret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Risks: Poor management of secrets can lead to data breaches.</a:t>
            </a:r>
          </a:p>
          <a:p>
            <a:r>
              <a:t>• Example Scenario: Hard-coded secrets in container images.</a:t>
            </a:r>
          </a:p>
          <a:p>
            <a:r>
              <a:t>• Mitigation: Using Kubernetes secrets, secret management tools (e.g., HashiCorp Vault).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Difference between Falco and KubeArmor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A Comparison of Kubernetes Runtime Security Tools</a:t>
            </a:r>
          </a:p>
          <a:p>
            <a:r>
              <a:t>Siddharth Kakade</a:t>
            </a:r>
          </a:p>
          <a:p>
            <a:r>
              <a:t>Date: [Current Date]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Kubernetes Runtime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Importance: Protecting running containers from threats.</a:t>
            </a:r>
          </a:p>
          <a:p>
            <a:r>
              <a:t>• Tools: Falco and KubeArmor are leading runtime security tools.</a:t>
            </a:r>
          </a:p>
          <a:p>
            <a:r>
              <a:t>• Objective: Compare their features and use cases.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503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Top 5 Kubernetes Security Attack Vectors</vt:lpstr>
      <vt:lpstr>Overview of Kubernetes Security</vt:lpstr>
      <vt:lpstr>Attack Vector 1: API Server Vulnerabilities</vt:lpstr>
      <vt:lpstr>Attack Vector 2: Misconfigured RBAC</vt:lpstr>
      <vt:lpstr>Attack Vector 3: Insecure Container Images</vt:lpstr>
      <vt:lpstr>Attack Vector 4: Network Policies</vt:lpstr>
      <vt:lpstr>Attack Vector 5: Secret Management</vt:lpstr>
      <vt:lpstr>Difference between Falco and KubeArmor</vt:lpstr>
      <vt:lpstr>Overview of Kubernetes Runtime Security</vt:lpstr>
      <vt:lpstr>Falco Overview</vt:lpstr>
      <vt:lpstr>KubeArmor Overview</vt:lpstr>
      <vt:lpstr>Comparison of Falco and KubeArmor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Kubernetes Security Attack Vectors</dc:title>
  <dc:subject/>
  <dc:creator/>
  <cp:keywords/>
  <dc:description>generated using python-pptx</dc:description>
  <cp:lastModifiedBy>siddharth kakade</cp:lastModifiedBy>
  <cp:revision>2</cp:revision>
  <dcterms:created xsi:type="dcterms:W3CDTF">2013-01-27T09:14:16Z</dcterms:created>
  <dcterms:modified xsi:type="dcterms:W3CDTF">2024-08-06T15:52:53Z</dcterms:modified>
  <cp:category/>
</cp:coreProperties>
</file>