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0077450" cy="5668963"/>
  <p:notesSz cx="7772400" cy="100584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81" d="100"/>
          <a:sy n="181" d="100"/>
        </p:scale>
        <p:origin x="312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09C1A07-EAF5-402D-83A9-A373B6023055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F654F1B-6834-43D5-9DF7-EDADFACBF0CE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748CA33-687B-4CE1-93E4-DBA4B39DBA9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48D97B-1462-4EF1-997E-AC92D0503B39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FB4C8DD-09D2-4C58-84A5-36CC9CD6E274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D5516F-EA77-41EA-BF5A-C3D22A8E1BF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1C52F25-ED74-4746-BF2D-96C28F92957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993E410-732A-4415-8405-540EB591A5AE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8C8F021-399D-44AC-B7A2-CF607BCDB7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10CE5B3-096E-4355-B969-8122DF4C54E4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A1CDBEE-4D64-4765-A36B-2505307AB6B1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57012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636240" y="13262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036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57012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636240" y="3043440"/>
            <a:ext cx="291996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4303ADF-42E7-40E1-A4D4-44EC7E374403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3640" y="225720"/>
            <a:ext cx="9068400" cy="4386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0520" y="30434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0520" y="1326240"/>
            <a:ext cx="442512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3640" y="3043440"/>
            <a:ext cx="9068400" cy="1567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912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/>
          <p:cNvSpPr/>
          <p:nvPr/>
        </p:nvSpPr>
        <p:spPr>
          <a:xfrm>
            <a:off x="0" y="0"/>
            <a:ext cx="10076400" cy="566892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79" name="PlaceHolder 3"/>
          <p:cNvSpPr>
            <a:spLocks noGrp="1"/>
          </p:cNvSpPr>
          <p:nvPr>
            <p:ph type="ftr" idx="1"/>
          </p:nvPr>
        </p:nvSpPr>
        <p:spPr>
          <a:xfrm>
            <a:off x="3445920" y="5164560"/>
            <a:ext cx="319356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Noto Sans"/>
              </a:rPr>
              <a:t>&lt;footer&gt;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sldNum" idx="2"/>
          </p:nvPr>
        </p:nvSpPr>
        <p:spPr>
          <a:xfrm>
            <a:off x="72248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A7AFDA0-FAE6-4BED-8C06-6F6ED33ABA16}" type="slidenum">
              <a:rPr lang="en-US" sz="1400" b="0" strike="noStrike" spc="-1">
                <a:solidFill>
                  <a:srgbClr val="000000"/>
                </a:solidFill>
                <a:latin typeface="Noto Sans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dt" idx="3"/>
          </p:nvPr>
        </p:nvSpPr>
        <p:spPr>
          <a:xfrm>
            <a:off x="503640" y="5164560"/>
            <a:ext cx="2346840" cy="390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FFFFFF"/>
                </a:solidFill>
                <a:latin typeface="Noto Sans"/>
              </a:rPr>
              <a:t>Bluetooth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subTitle"/>
          </p:nvPr>
        </p:nvSpPr>
        <p:spPr>
          <a:xfrm>
            <a:off x="816840" y="3429000"/>
            <a:ext cx="3754800" cy="85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FFFFFF"/>
                </a:solidFill>
                <a:latin typeface="Noto Sans"/>
              </a:rPr>
              <a:t>Student: </a:t>
            </a:r>
            <a:r>
              <a:rPr lang="sr-Latn-RS" sz="2200" b="0" strike="noStrike" spc="-1" dirty="0">
                <a:solidFill>
                  <a:srgbClr val="FFFFFF"/>
                </a:solidFill>
                <a:latin typeface="Noto Sans"/>
              </a:rPr>
              <a:t>Jovan Pavkovic 4442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traight Connector 119"/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-64080" rIns="109080" bIns="-6408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Rezime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Blutut je standard bežične tehnologije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Microsoft YaHei"/>
              </a:rPr>
              <a:t>Dobio je naziv po Vikinškom kralju iz 10-og veka (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Harald Blatand)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Jeep Haartsen je otkrio tehnologiju za bežičnu konekciju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Jim Kardach je predložio ime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D7DA-C2BE-16E8-0BA2-D6EC0B3CD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>
            <a:extLst>
              <a:ext uri="{FF2B5EF4-FFF2-40B4-BE49-F238E27FC236}">
                <a16:creationId xmlns:a16="http://schemas.microsoft.com/office/drawing/2014/main" id="{E3BE448B-B889-5EAD-098D-EB7AE39D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520" cy="2490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7200" b="1" strike="noStrike" spc="-1">
                <a:solidFill>
                  <a:srgbClr val="FFFFFF"/>
                </a:solidFill>
                <a:latin typeface="Noto Sans"/>
              </a:rPr>
              <a:t>Bluetooth</a:t>
            </a:r>
            <a:endParaRPr lang="en-US" sz="7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>
            <a:extLst>
              <a:ext uri="{FF2B5EF4-FFF2-40B4-BE49-F238E27FC236}">
                <a16:creationId xmlns:a16="http://schemas.microsoft.com/office/drawing/2014/main" id="{E632F405-6019-F372-061D-F4DA2DCF6BBB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16840" y="3429000"/>
            <a:ext cx="3754800" cy="859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FFFFFF"/>
                </a:solidFill>
                <a:latin typeface="Noto Sans"/>
              </a:rPr>
              <a:t>Student: </a:t>
            </a:r>
            <a:r>
              <a:rPr lang="sr-Latn-RS" sz="2200" b="0" strike="noStrike" spc="-1" dirty="0">
                <a:solidFill>
                  <a:srgbClr val="FFFFFF"/>
                </a:solidFill>
                <a:latin typeface="Noto Sans"/>
              </a:rPr>
              <a:t>Jovan Pavkovic 4442</a:t>
            </a:r>
            <a:endParaRPr lang="en-US" sz="1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Straight Connector 119">
            <a:extLst>
              <a:ext uri="{FF2B5EF4-FFF2-40B4-BE49-F238E27FC236}">
                <a16:creationId xmlns:a16="http://schemas.microsoft.com/office/drawing/2014/main" id="{50A68563-5DFA-8CFE-839F-9A16D5BCE294}"/>
              </a:ext>
            </a:extLst>
          </p:cNvPr>
          <p:cNvSpPr/>
          <p:nvPr/>
        </p:nvSpPr>
        <p:spPr>
          <a:xfrm>
            <a:off x="842400" y="3206160"/>
            <a:ext cx="6492240" cy="36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9080" tIns="-64080" rIns="109080" bIns="-6408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Noto Sans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9097341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SADRŽAJ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503640" y="132624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ŠTA JE TO BLUETOOTH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ISTORIJA IMENA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KAKO JE NASTAO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KO JE KREIRAO BLUETOOTH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Tw Cen MT"/>
              </a:rPr>
              <a:t>REZIME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ŠTA JE TO BLUETOOTH?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566820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83000"/>
          </a:bodyPr>
          <a:lstStyle/>
          <a:p>
            <a:pPr marL="358560"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Bluetooth je tehnologija koja se koristi za prenos bežičnih podataka između uređaja koji dele istu tehnologiju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sr-Latn-R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Kreira komunikaciju između uređaja (mobile phones, lap-top computers, Pcs, etc).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Koristi ultra-ljubičaste zrake za konekciju prema drugom Bluetooth uređaju.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Komunikacija uređaja je omogućena ukoliko su u istom opsegu (maximum je 100m), čak iako nisu u istoj sobi.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Opseg uređaja zavisi od uređaja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5" name="Picture 124"/>
          <p:cNvPicPr/>
          <p:nvPr/>
        </p:nvPicPr>
        <p:blipFill>
          <a:blip r:embed="rId2"/>
          <a:stretch/>
        </p:blipFill>
        <p:spPr>
          <a:xfrm>
            <a:off x="7547400" y="1600560"/>
            <a:ext cx="1367640" cy="20865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ISTORIJA IMENA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Nazvan je po Vikinškom kralju Harald Blatand (Bluetooth) iz 10-og veka.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Poznat je po tome što je mirnim putem ujedinio sva mala ostrva Danske, Švedske I norveške u jednu zemlju.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  <a:ea typeface="Nimbus Sans"/>
              </a:rPr>
              <a:t>Bluetooth logo sadrži kombinaciju slova “H” I “B” Runskog pisma što (H I B kao početna slova imena I prezimena kralja Harald-a).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Picture 5"/>
          <p:cNvPicPr/>
          <p:nvPr/>
        </p:nvPicPr>
        <p:blipFill>
          <a:blip r:embed="rId2"/>
          <a:stretch/>
        </p:blipFill>
        <p:spPr>
          <a:xfrm>
            <a:off x="1890000" y="1288440"/>
            <a:ext cx="6111000" cy="30549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KAKO JE NASTAO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Telefonska kompanija Ericsson je istraživala mogućnosti konekcije mobilnih telefona uz jeftine radio konekcije sa jeftinom snagom struje.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Ideja je bila pripojiti mali radio u svakom uređaju I samim tim isključiti kablove. 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Ovaj standard je prvo razvijen od strane Erikson ali kasnije završena I postavljena od strane Bluetooth Special Interest Group 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Formirana od strane nekoliko kompanija uključujući: </a:t>
            </a:r>
            <a:r>
              <a:rPr lang="en-US" sz="1800" b="1" strike="noStrike" spc="-1">
                <a:solidFill>
                  <a:srgbClr val="FFFFFF"/>
                </a:solidFill>
                <a:latin typeface="Tw Cen MT"/>
              </a:rPr>
              <a:t>Sony Ericsson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, </a:t>
            </a:r>
            <a:r>
              <a:rPr lang="en-US" sz="1800" b="1" strike="noStrike" spc="-1">
                <a:solidFill>
                  <a:srgbClr val="FFFFFF"/>
                </a:solidFill>
                <a:latin typeface="Tw Cen MT"/>
              </a:rPr>
              <a:t>IBM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, </a:t>
            </a:r>
            <a:r>
              <a:rPr lang="en-US" sz="1800" b="1" strike="noStrike" spc="-1">
                <a:solidFill>
                  <a:srgbClr val="FFFFFF"/>
                </a:solidFill>
                <a:latin typeface="Tw Cen MT"/>
              </a:rPr>
              <a:t>Intel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, </a:t>
            </a:r>
            <a:r>
              <a:rPr lang="en-US" sz="1800" b="1" strike="noStrike" spc="-1">
                <a:solidFill>
                  <a:srgbClr val="FFFFFF"/>
                </a:solidFill>
                <a:latin typeface="Tw Cen MT"/>
              </a:rPr>
              <a:t>Toshiba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 i </a:t>
            </a:r>
            <a:r>
              <a:rPr lang="en-US" sz="1800" b="1" strike="noStrike" spc="-1">
                <a:solidFill>
                  <a:srgbClr val="FFFFFF"/>
                </a:solidFill>
                <a:latin typeface="Tw Cen MT"/>
              </a:rPr>
              <a:t>Nokia</a:t>
            </a: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KO JE KREIRAO BLUETOOTH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040" cy="3287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Holandski inženjer Japp Haartsen pronašao je revolucionaran način da poveže elektronske naprava  jedno drugima na kratkoj daljini bez korišćenja kablova uz različite ferkvencije male snage.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U 1996, Intel, Ericsson, and Nokia planirali su standardizovanje ove konekcije preko radio tehnologije na kratku daljinu da bi podržale koenktivnost I kolaboraciju između proizvoda I industrija.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Tw Cen MT"/>
              </a:rPr>
              <a:t>Jim Kardach predložio je Bluetooth kao privremeni naziv.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JEEP HAARTSEN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4" name="Picture 133"/>
          <p:cNvPicPr/>
          <p:nvPr/>
        </p:nvPicPr>
        <p:blipFill>
          <a:blip r:embed="rId2"/>
          <a:stretch/>
        </p:blipFill>
        <p:spPr>
          <a:xfrm>
            <a:off x="2514600" y="1371600"/>
            <a:ext cx="5486040" cy="36572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040" cy="94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1" strike="noStrike" spc="-1">
                <a:solidFill>
                  <a:srgbClr val="FFFFFF"/>
                </a:solidFill>
                <a:latin typeface="Noto Sans"/>
              </a:rPr>
              <a:t>JIM KARDACH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6" name="Picture 135"/>
          <p:cNvPicPr/>
          <p:nvPr/>
        </p:nvPicPr>
        <p:blipFill>
          <a:blip r:embed="rId2"/>
          <a:stretch/>
        </p:blipFill>
        <p:spPr>
          <a:xfrm>
            <a:off x="3429000" y="1296720"/>
            <a:ext cx="3433680" cy="41893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344</Words>
  <Application>Microsoft Office PowerPoint</Application>
  <PresentationFormat>Custom</PresentationFormat>
  <Paragraphs>49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Noto Sans</vt:lpstr>
      <vt:lpstr>Symbol</vt:lpstr>
      <vt:lpstr>Times New Roman</vt:lpstr>
      <vt:lpstr>Tw Cen MT</vt:lpstr>
      <vt:lpstr>Wingdings</vt:lpstr>
      <vt:lpstr>Office Theme</vt:lpstr>
      <vt:lpstr>Office Theme</vt:lpstr>
      <vt:lpstr>Office Theme</vt:lpstr>
      <vt:lpstr>Bluetooth</vt:lpstr>
      <vt:lpstr>SADRŽAJ</vt:lpstr>
      <vt:lpstr>ŠTA JE TO BLUETOOTH?</vt:lpstr>
      <vt:lpstr>ISTORIJA IMENA</vt:lpstr>
      <vt:lpstr>PowerPoint Presentation</vt:lpstr>
      <vt:lpstr>KAKO JE NASTAO</vt:lpstr>
      <vt:lpstr>KO JE KREIRAO BLUETOOTH</vt:lpstr>
      <vt:lpstr>JEEP HAARTSEN</vt:lpstr>
      <vt:lpstr>JIM KARDACH</vt:lpstr>
      <vt:lpstr>Rezime</vt:lpstr>
      <vt:lpstr>Bluetooth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Freshes</dc:title>
  <dc:subject/>
  <dc:creator/>
  <dc:description/>
  <cp:lastModifiedBy>Jovan Pavkovic</cp:lastModifiedBy>
  <cp:revision>46</cp:revision>
  <dcterms:created xsi:type="dcterms:W3CDTF">2023-06-21T14:50:15Z</dcterms:created>
  <dcterms:modified xsi:type="dcterms:W3CDTF">2025-08-28T12:52:52Z</dcterms:modified>
  <dc:language>en-US</dc:language>
</cp:coreProperties>
</file>