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9" r:id="rId4"/>
    <p:sldId id="258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0" r:id="rId14"/>
    <p:sldId id="268" r:id="rId15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5601C3-BAD0-42E1-B65D-605383CA5213}" v="318" dt="2021-04-24T14:31:55.613"/>
    <p1510:client id="{FE977A35-D902-42D6-883D-1BB3E1832C2B}" v="1444" dt="2021-04-24T17:25:17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66" d="100"/>
          <a:sy n="66" d="100"/>
        </p:scale>
        <p:origin x="1099" y="5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bhanjan Dash" userId="a01f9280913279a4" providerId="Windows Live" clId="Web-{455601C3-BAD0-42E1-B65D-605383CA5213}"/>
    <pc:docChg chg="addSld modSld addMainMaster delMainMaster">
      <pc:chgData name="Shubhanjan Dash" userId="a01f9280913279a4" providerId="Windows Live" clId="Web-{455601C3-BAD0-42E1-B65D-605383CA5213}" dt="2021-04-24T14:31:55.613" v="165" actId="14100"/>
      <pc:docMkLst>
        <pc:docMk/>
      </pc:docMkLst>
      <pc:sldChg chg="modSp mod modClrScheme chgLayout">
        <pc:chgData name="Shubhanjan Dash" userId="a01f9280913279a4" providerId="Windows Live" clId="Web-{455601C3-BAD0-42E1-B65D-605383CA5213}" dt="2021-04-24T14:24:29.146" v="102" actId="20577"/>
        <pc:sldMkLst>
          <pc:docMk/>
          <pc:sldMk cId="109857222" sldId="256"/>
        </pc:sldMkLst>
        <pc:spChg chg="mod ord">
          <ac:chgData name="Shubhanjan Dash" userId="a01f9280913279a4" providerId="Windows Live" clId="Web-{455601C3-BAD0-42E1-B65D-605383CA5213}" dt="2021-04-24T14:22:32.456" v="24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Shubhanjan Dash" userId="a01f9280913279a4" providerId="Windows Live" clId="Web-{455601C3-BAD0-42E1-B65D-605383CA5213}" dt="2021-04-24T14:24:29.146" v="102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Shubhanjan Dash" userId="a01f9280913279a4" providerId="Windows Live" clId="Web-{455601C3-BAD0-42E1-B65D-605383CA5213}" dt="2021-04-24T14:24:43.569" v="111" actId="20577"/>
        <pc:sldMkLst>
          <pc:docMk/>
          <pc:sldMk cId="4122220257" sldId="257"/>
        </pc:sldMkLst>
        <pc:spChg chg="mod">
          <ac:chgData name="Shubhanjan Dash" userId="a01f9280913279a4" providerId="Windows Live" clId="Web-{455601C3-BAD0-42E1-B65D-605383CA5213}" dt="2021-04-24T14:24:43.569" v="111" actId="20577"/>
          <ac:spMkLst>
            <pc:docMk/>
            <pc:sldMk cId="4122220257" sldId="257"/>
            <ac:spMk id="2" creationId="{43049E9F-2208-4F18-8F71-FE29094EC439}"/>
          </ac:spMkLst>
        </pc:spChg>
      </pc:sldChg>
      <pc:sldChg chg="addSp modSp new">
        <pc:chgData name="Shubhanjan Dash" userId="a01f9280913279a4" providerId="Windows Live" clId="Web-{455601C3-BAD0-42E1-B65D-605383CA5213}" dt="2021-04-24T14:31:55.613" v="165" actId="14100"/>
        <pc:sldMkLst>
          <pc:docMk/>
          <pc:sldMk cId="3174247901" sldId="258"/>
        </pc:sldMkLst>
        <pc:spChg chg="mod">
          <ac:chgData name="Shubhanjan Dash" userId="a01f9280913279a4" providerId="Windows Live" clId="Web-{455601C3-BAD0-42E1-B65D-605383CA5213}" dt="2021-04-24T14:25:41.868" v="127" actId="20577"/>
          <ac:spMkLst>
            <pc:docMk/>
            <pc:sldMk cId="3174247901" sldId="258"/>
            <ac:spMk id="2" creationId="{81BF5DF3-1950-4772-BC36-D9986C8629CA}"/>
          </ac:spMkLst>
        </pc:spChg>
        <pc:spChg chg="mod">
          <ac:chgData name="Shubhanjan Dash" userId="a01f9280913279a4" providerId="Windows Live" clId="Web-{455601C3-BAD0-42E1-B65D-605383CA5213}" dt="2021-04-24T14:31:09.330" v="161" actId="1076"/>
          <ac:spMkLst>
            <pc:docMk/>
            <pc:sldMk cId="3174247901" sldId="258"/>
            <ac:spMk id="3" creationId="{0F72800C-7AD6-479C-8A97-B53CB9B235CA}"/>
          </ac:spMkLst>
        </pc:spChg>
        <pc:spChg chg="add mod">
          <ac:chgData name="Shubhanjan Dash" userId="a01f9280913279a4" providerId="Windows Live" clId="Web-{455601C3-BAD0-42E1-B65D-605383CA5213}" dt="2021-04-24T14:30:14.563" v="159" actId="20577"/>
          <ac:spMkLst>
            <pc:docMk/>
            <pc:sldMk cId="3174247901" sldId="258"/>
            <ac:spMk id="5" creationId="{9AEC522C-28C2-470F-A990-658FE6A2C5E0}"/>
          </ac:spMkLst>
        </pc:spChg>
        <pc:spChg chg="add mod">
          <ac:chgData name="Shubhanjan Dash" userId="a01f9280913279a4" providerId="Windows Live" clId="Web-{455601C3-BAD0-42E1-B65D-605383CA5213}" dt="2021-04-24T14:31:55.613" v="165" actId="14100"/>
          <ac:spMkLst>
            <pc:docMk/>
            <pc:sldMk cId="3174247901" sldId="258"/>
            <ac:spMk id="6" creationId="{18AF1F9F-6726-45F2-AEE6-04673C71D01F}"/>
          </ac:spMkLst>
        </pc:spChg>
      </pc:sldChg>
      <pc:sldChg chg="modSp new">
        <pc:chgData name="Shubhanjan Dash" userId="a01f9280913279a4" providerId="Windows Live" clId="Web-{455601C3-BAD0-42E1-B65D-605383CA5213}" dt="2021-04-24T14:25:58.462" v="135" actId="20577"/>
        <pc:sldMkLst>
          <pc:docMk/>
          <pc:sldMk cId="4062067439" sldId="259"/>
        </pc:sldMkLst>
        <pc:spChg chg="mod">
          <ac:chgData name="Shubhanjan Dash" userId="a01f9280913279a4" providerId="Windows Live" clId="Web-{455601C3-BAD0-42E1-B65D-605383CA5213}" dt="2021-04-24T14:25:58.462" v="135" actId="20577"/>
          <ac:spMkLst>
            <pc:docMk/>
            <pc:sldMk cId="4062067439" sldId="259"/>
            <ac:spMk id="2" creationId="{159989DE-F911-40D0-B6B2-2C2997BD673C}"/>
          </ac:spMkLst>
        </pc:spChg>
      </pc:sldChg>
      <pc:sldChg chg="modSp new">
        <pc:chgData name="Shubhanjan Dash" userId="a01f9280913279a4" providerId="Windows Live" clId="Web-{455601C3-BAD0-42E1-B65D-605383CA5213}" dt="2021-04-24T14:29:04.811" v="145" actId="20577"/>
        <pc:sldMkLst>
          <pc:docMk/>
          <pc:sldMk cId="2520211717" sldId="260"/>
        </pc:sldMkLst>
        <pc:spChg chg="mod">
          <ac:chgData name="Shubhanjan Dash" userId="a01f9280913279a4" providerId="Windows Live" clId="Web-{455601C3-BAD0-42E1-B65D-605383CA5213}" dt="2021-04-24T14:29:04.811" v="145" actId="20577"/>
          <ac:spMkLst>
            <pc:docMk/>
            <pc:sldMk cId="2520211717" sldId="260"/>
            <ac:spMk id="2" creationId="{52B1CA01-3222-41E4-89B4-72C2A78929E1}"/>
          </ac:spMkLst>
        </pc:spChg>
      </pc:sldChg>
      <pc:sldMasterChg chg="del delSldLayout">
        <pc:chgData name="Shubhanjan Dash" userId="a01f9280913279a4" providerId="Windows Live" clId="Web-{455601C3-BAD0-42E1-B65D-605383CA5213}" dt="2021-04-24T14:19:44.055" v="0"/>
        <pc:sldMasterMkLst>
          <pc:docMk/>
          <pc:sldMasterMk cId="2460954070" sldId="2147483660"/>
        </pc:sldMasterMkLst>
        <pc:sldLayoutChg chg="del">
          <pc:chgData name="Shubhanjan Dash" userId="a01f9280913279a4" providerId="Windows Live" clId="Web-{455601C3-BAD0-42E1-B65D-605383CA5213}" dt="2021-04-24T14:19:44.055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Shubhanjan Dash" userId="a01f9280913279a4" providerId="Windows Live" clId="Web-{455601C3-BAD0-42E1-B65D-605383CA5213}" dt="2021-04-24T14:19:44.055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Shubhanjan Dash" userId="a01f9280913279a4" providerId="Windows Live" clId="Web-{455601C3-BAD0-42E1-B65D-605383CA5213}" dt="2021-04-24T14:19:44.055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Shubhanjan Dash" userId="a01f9280913279a4" providerId="Windows Live" clId="Web-{455601C3-BAD0-42E1-B65D-605383CA5213}" dt="2021-04-24T14:19:44.055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Shubhanjan Dash" userId="a01f9280913279a4" providerId="Windows Live" clId="Web-{455601C3-BAD0-42E1-B65D-605383CA5213}" dt="2021-04-24T14:19:44.055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Shubhanjan Dash" userId="a01f9280913279a4" providerId="Windows Live" clId="Web-{455601C3-BAD0-42E1-B65D-605383CA5213}" dt="2021-04-24T14:19:44.055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Shubhanjan Dash" userId="a01f9280913279a4" providerId="Windows Live" clId="Web-{455601C3-BAD0-42E1-B65D-605383CA5213}" dt="2021-04-24T14:19:44.055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Shubhanjan Dash" userId="a01f9280913279a4" providerId="Windows Live" clId="Web-{455601C3-BAD0-42E1-B65D-605383CA5213}" dt="2021-04-24T14:19:44.055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Shubhanjan Dash" userId="a01f9280913279a4" providerId="Windows Live" clId="Web-{455601C3-BAD0-42E1-B65D-605383CA5213}" dt="2021-04-24T14:19:44.055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Shubhanjan Dash" userId="a01f9280913279a4" providerId="Windows Live" clId="Web-{455601C3-BAD0-42E1-B65D-605383CA5213}" dt="2021-04-24T14:19:44.055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Shubhanjan Dash" userId="a01f9280913279a4" providerId="Windows Live" clId="Web-{455601C3-BAD0-42E1-B65D-605383CA5213}" dt="2021-04-24T14:19:44.055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Shubhanjan Dash" userId="a01f9280913279a4" providerId="Windows Live" clId="Web-{455601C3-BAD0-42E1-B65D-605383CA5213}" dt="2021-04-24T14:19:44.055" v="0"/>
        <pc:sldMasterMkLst>
          <pc:docMk/>
          <pc:sldMasterMk cId="2308467165" sldId="2147483672"/>
        </pc:sldMasterMkLst>
        <pc:sldLayoutChg chg="add mod replId">
          <pc:chgData name="Shubhanjan Dash" userId="a01f9280913279a4" providerId="Windows Live" clId="Web-{455601C3-BAD0-42E1-B65D-605383CA5213}" dt="2021-04-24T14:19:44.055" v="0"/>
          <pc:sldLayoutMkLst>
            <pc:docMk/>
            <pc:sldMasterMk cId="2308467165" sldId="2147483672"/>
            <pc:sldLayoutMk cId="1143012189" sldId="2147483673"/>
          </pc:sldLayoutMkLst>
        </pc:sldLayoutChg>
        <pc:sldLayoutChg chg="add mod replId">
          <pc:chgData name="Shubhanjan Dash" userId="a01f9280913279a4" providerId="Windows Live" clId="Web-{455601C3-BAD0-42E1-B65D-605383CA5213}" dt="2021-04-24T14:19:44.055" v="0"/>
          <pc:sldLayoutMkLst>
            <pc:docMk/>
            <pc:sldMasterMk cId="2308467165" sldId="2147483672"/>
            <pc:sldLayoutMk cId="3269821637" sldId="2147483674"/>
          </pc:sldLayoutMkLst>
        </pc:sldLayoutChg>
        <pc:sldLayoutChg chg="add mod replId">
          <pc:chgData name="Shubhanjan Dash" userId="a01f9280913279a4" providerId="Windows Live" clId="Web-{455601C3-BAD0-42E1-B65D-605383CA5213}" dt="2021-04-24T14:19:44.055" v="0"/>
          <pc:sldLayoutMkLst>
            <pc:docMk/>
            <pc:sldMasterMk cId="2308467165" sldId="2147483672"/>
            <pc:sldLayoutMk cId="3177554491" sldId="2147483675"/>
          </pc:sldLayoutMkLst>
        </pc:sldLayoutChg>
        <pc:sldLayoutChg chg="add mod replId">
          <pc:chgData name="Shubhanjan Dash" userId="a01f9280913279a4" providerId="Windows Live" clId="Web-{455601C3-BAD0-42E1-B65D-605383CA5213}" dt="2021-04-24T14:19:44.055" v="0"/>
          <pc:sldLayoutMkLst>
            <pc:docMk/>
            <pc:sldMasterMk cId="2308467165" sldId="2147483672"/>
            <pc:sldLayoutMk cId="237239755" sldId="2147483676"/>
          </pc:sldLayoutMkLst>
        </pc:sldLayoutChg>
        <pc:sldLayoutChg chg="add mod replId">
          <pc:chgData name="Shubhanjan Dash" userId="a01f9280913279a4" providerId="Windows Live" clId="Web-{455601C3-BAD0-42E1-B65D-605383CA5213}" dt="2021-04-24T14:19:44.055" v="0"/>
          <pc:sldLayoutMkLst>
            <pc:docMk/>
            <pc:sldMasterMk cId="2308467165" sldId="2147483672"/>
            <pc:sldLayoutMk cId="3656781965" sldId="2147483677"/>
          </pc:sldLayoutMkLst>
        </pc:sldLayoutChg>
        <pc:sldLayoutChg chg="add mod replId">
          <pc:chgData name="Shubhanjan Dash" userId="a01f9280913279a4" providerId="Windows Live" clId="Web-{455601C3-BAD0-42E1-B65D-605383CA5213}" dt="2021-04-24T14:19:44.055" v="0"/>
          <pc:sldLayoutMkLst>
            <pc:docMk/>
            <pc:sldMasterMk cId="2308467165" sldId="2147483672"/>
            <pc:sldLayoutMk cId="1202328031" sldId="2147483678"/>
          </pc:sldLayoutMkLst>
        </pc:sldLayoutChg>
        <pc:sldLayoutChg chg="add mod replId">
          <pc:chgData name="Shubhanjan Dash" userId="a01f9280913279a4" providerId="Windows Live" clId="Web-{455601C3-BAD0-42E1-B65D-605383CA5213}" dt="2021-04-24T14:19:44.055" v="0"/>
          <pc:sldLayoutMkLst>
            <pc:docMk/>
            <pc:sldMasterMk cId="2308467165" sldId="2147483672"/>
            <pc:sldLayoutMk cId="2028299596" sldId="2147483679"/>
          </pc:sldLayoutMkLst>
        </pc:sldLayoutChg>
        <pc:sldLayoutChg chg="add mod replId">
          <pc:chgData name="Shubhanjan Dash" userId="a01f9280913279a4" providerId="Windows Live" clId="Web-{455601C3-BAD0-42E1-B65D-605383CA5213}" dt="2021-04-24T14:19:44.055" v="0"/>
          <pc:sldLayoutMkLst>
            <pc:docMk/>
            <pc:sldMasterMk cId="2308467165" sldId="2147483672"/>
            <pc:sldLayoutMk cId="2306393469" sldId="2147483680"/>
          </pc:sldLayoutMkLst>
        </pc:sldLayoutChg>
        <pc:sldLayoutChg chg="add mod replId">
          <pc:chgData name="Shubhanjan Dash" userId="a01f9280913279a4" providerId="Windows Live" clId="Web-{455601C3-BAD0-42E1-B65D-605383CA5213}" dt="2021-04-24T14:19:44.055" v="0"/>
          <pc:sldLayoutMkLst>
            <pc:docMk/>
            <pc:sldMasterMk cId="2308467165" sldId="2147483672"/>
            <pc:sldLayoutMk cId="1108439082" sldId="2147483681"/>
          </pc:sldLayoutMkLst>
        </pc:sldLayoutChg>
        <pc:sldLayoutChg chg="add mod replId">
          <pc:chgData name="Shubhanjan Dash" userId="a01f9280913279a4" providerId="Windows Live" clId="Web-{455601C3-BAD0-42E1-B65D-605383CA5213}" dt="2021-04-24T14:19:44.055" v="0"/>
          <pc:sldLayoutMkLst>
            <pc:docMk/>
            <pc:sldMasterMk cId="2308467165" sldId="2147483672"/>
            <pc:sldLayoutMk cId="3819894377" sldId="2147483682"/>
          </pc:sldLayoutMkLst>
        </pc:sldLayoutChg>
        <pc:sldLayoutChg chg="add mod replId">
          <pc:chgData name="Shubhanjan Dash" userId="a01f9280913279a4" providerId="Windows Live" clId="Web-{455601C3-BAD0-42E1-B65D-605383CA5213}" dt="2021-04-24T14:19:44.055" v="0"/>
          <pc:sldLayoutMkLst>
            <pc:docMk/>
            <pc:sldMasterMk cId="2308467165" sldId="2147483672"/>
            <pc:sldLayoutMk cId="1791998000" sldId="2147483683"/>
          </pc:sldLayoutMkLst>
        </pc:sldLayoutChg>
        <pc:sldLayoutChg chg="add mod replId">
          <pc:chgData name="Shubhanjan Dash" userId="a01f9280913279a4" providerId="Windows Live" clId="Web-{455601C3-BAD0-42E1-B65D-605383CA5213}" dt="2021-04-24T14:19:44.055" v="0"/>
          <pc:sldLayoutMkLst>
            <pc:docMk/>
            <pc:sldMasterMk cId="2308467165" sldId="2147483672"/>
            <pc:sldLayoutMk cId="670507786" sldId="2147483684"/>
          </pc:sldLayoutMkLst>
        </pc:sldLayoutChg>
        <pc:sldLayoutChg chg="add mod replId">
          <pc:chgData name="Shubhanjan Dash" userId="a01f9280913279a4" providerId="Windows Live" clId="Web-{455601C3-BAD0-42E1-B65D-605383CA5213}" dt="2021-04-24T14:19:44.055" v="0"/>
          <pc:sldLayoutMkLst>
            <pc:docMk/>
            <pc:sldMasterMk cId="2308467165" sldId="2147483672"/>
            <pc:sldLayoutMk cId="2224691907" sldId="2147483685"/>
          </pc:sldLayoutMkLst>
        </pc:sldLayoutChg>
        <pc:sldLayoutChg chg="add mod replId">
          <pc:chgData name="Shubhanjan Dash" userId="a01f9280913279a4" providerId="Windows Live" clId="Web-{455601C3-BAD0-42E1-B65D-605383CA5213}" dt="2021-04-24T14:19:44.055" v="0"/>
          <pc:sldLayoutMkLst>
            <pc:docMk/>
            <pc:sldMasterMk cId="2308467165" sldId="2147483672"/>
            <pc:sldLayoutMk cId="3395020965" sldId="2147483686"/>
          </pc:sldLayoutMkLst>
        </pc:sldLayoutChg>
        <pc:sldLayoutChg chg="add mod replId">
          <pc:chgData name="Shubhanjan Dash" userId="a01f9280913279a4" providerId="Windows Live" clId="Web-{455601C3-BAD0-42E1-B65D-605383CA5213}" dt="2021-04-24T14:19:44.055" v="0"/>
          <pc:sldLayoutMkLst>
            <pc:docMk/>
            <pc:sldMasterMk cId="2308467165" sldId="2147483672"/>
            <pc:sldLayoutMk cId="2611630142" sldId="2147483687"/>
          </pc:sldLayoutMkLst>
        </pc:sldLayoutChg>
        <pc:sldLayoutChg chg="add mod replId">
          <pc:chgData name="Shubhanjan Dash" userId="a01f9280913279a4" providerId="Windows Live" clId="Web-{455601C3-BAD0-42E1-B65D-605383CA5213}" dt="2021-04-24T14:19:44.055" v="0"/>
          <pc:sldLayoutMkLst>
            <pc:docMk/>
            <pc:sldMasterMk cId="2308467165" sldId="2147483672"/>
            <pc:sldLayoutMk cId="1188947161" sldId="2147483688"/>
          </pc:sldLayoutMkLst>
        </pc:sldLayoutChg>
      </pc:sldMasterChg>
    </pc:docChg>
  </pc:docChgLst>
  <pc:docChgLst>
    <pc:chgData name="Shubhanjan Dash" userId="a01f9280913279a4" providerId="Windows Live" clId="Web-{FE977A35-D902-42D6-883D-1BB3E1832C2B}"/>
    <pc:docChg chg="addSld modSld">
      <pc:chgData name="Shubhanjan Dash" userId="a01f9280913279a4" providerId="Windows Live" clId="Web-{FE977A35-D902-42D6-883D-1BB3E1832C2B}" dt="2021-04-24T17:25:17.620" v="782" actId="1076"/>
      <pc:docMkLst>
        <pc:docMk/>
      </pc:docMkLst>
      <pc:sldChg chg="addSp modSp mod setBg addAnim">
        <pc:chgData name="Shubhanjan Dash" userId="a01f9280913279a4" providerId="Windows Live" clId="Web-{FE977A35-D902-42D6-883D-1BB3E1832C2B}" dt="2021-04-24T16:45:33.315" v="234" actId="1076"/>
        <pc:sldMkLst>
          <pc:docMk/>
          <pc:sldMk cId="109857222" sldId="256"/>
        </pc:sldMkLst>
        <pc:spChg chg="mod">
          <ac:chgData name="Shubhanjan Dash" userId="a01f9280913279a4" providerId="Windows Live" clId="Web-{FE977A35-D902-42D6-883D-1BB3E1832C2B}" dt="2021-04-24T16:32:41.876" v="13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hubhanjan Dash" userId="a01f9280913279a4" providerId="Windows Live" clId="Web-{FE977A35-D902-42D6-883D-1BB3E1832C2B}" dt="2021-04-24T16:32:55.079" v="15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Shubhanjan Dash" userId="a01f9280913279a4" providerId="Windows Live" clId="Web-{FE977A35-D902-42D6-883D-1BB3E1832C2B}" dt="2021-04-24T16:32:18.954" v="5"/>
          <ac:spMkLst>
            <pc:docMk/>
            <pc:sldMk cId="109857222" sldId="256"/>
            <ac:spMk id="13" creationId="{66D61E08-70C3-48D8-BEA0-787111DC30DA}"/>
          </ac:spMkLst>
        </pc:spChg>
        <pc:spChg chg="add">
          <ac:chgData name="Shubhanjan Dash" userId="a01f9280913279a4" providerId="Windows Live" clId="Web-{FE977A35-D902-42D6-883D-1BB3E1832C2B}" dt="2021-04-24T16:32:18.954" v="5"/>
          <ac:spMkLst>
            <pc:docMk/>
            <pc:sldMk cId="109857222" sldId="256"/>
            <ac:spMk id="15" creationId="{FC55298F-0AE5-478E-AD2B-03C2614C5833}"/>
          </ac:spMkLst>
        </pc:spChg>
        <pc:spChg chg="add">
          <ac:chgData name="Shubhanjan Dash" userId="a01f9280913279a4" providerId="Windows Live" clId="Web-{FE977A35-D902-42D6-883D-1BB3E1832C2B}" dt="2021-04-24T16:32:18.954" v="5"/>
          <ac:spMkLst>
            <pc:docMk/>
            <pc:sldMk cId="109857222" sldId="256"/>
            <ac:spMk id="17" creationId="{C180E4EA-0B63-4779-A895-7E90E71088F3}"/>
          </ac:spMkLst>
        </pc:spChg>
        <pc:spChg chg="add">
          <ac:chgData name="Shubhanjan Dash" userId="a01f9280913279a4" providerId="Windows Live" clId="Web-{FE977A35-D902-42D6-883D-1BB3E1832C2B}" dt="2021-04-24T16:32:18.954" v="5"/>
          <ac:spMkLst>
            <pc:docMk/>
            <pc:sldMk cId="109857222" sldId="256"/>
            <ac:spMk id="19" creationId="{CEE01D9D-3DE8-4EED-B0D3-8F3C79CC7673}"/>
          </ac:spMkLst>
        </pc:spChg>
        <pc:spChg chg="add">
          <ac:chgData name="Shubhanjan Dash" userId="a01f9280913279a4" providerId="Windows Live" clId="Web-{FE977A35-D902-42D6-883D-1BB3E1832C2B}" dt="2021-04-24T16:32:18.954" v="5"/>
          <ac:spMkLst>
            <pc:docMk/>
            <pc:sldMk cId="109857222" sldId="256"/>
            <ac:spMk id="21" creationId="{89AF5CE9-607F-43F4-8983-DCD6DA4051FD}"/>
          </ac:spMkLst>
        </pc:spChg>
        <pc:spChg chg="add">
          <ac:chgData name="Shubhanjan Dash" userId="a01f9280913279a4" providerId="Windows Live" clId="Web-{FE977A35-D902-42D6-883D-1BB3E1832C2B}" dt="2021-04-24T16:32:18.954" v="5"/>
          <ac:spMkLst>
            <pc:docMk/>
            <pc:sldMk cId="109857222" sldId="256"/>
            <ac:spMk id="23" creationId="{6EEA2DBD-9E1E-4521-8C01-F32AD18A89E3}"/>
          </ac:spMkLst>
        </pc:spChg>
        <pc:spChg chg="add">
          <ac:chgData name="Shubhanjan Dash" userId="a01f9280913279a4" providerId="Windows Live" clId="Web-{FE977A35-D902-42D6-883D-1BB3E1832C2B}" dt="2021-04-24T16:32:18.954" v="5"/>
          <ac:spMkLst>
            <pc:docMk/>
            <pc:sldMk cId="109857222" sldId="256"/>
            <ac:spMk id="25" creationId="{15BBD2C1-BA9B-46A9-A27A-33498B169272}"/>
          </ac:spMkLst>
        </pc:spChg>
        <pc:picChg chg="add mod ord">
          <ac:chgData name="Shubhanjan Dash" userId="a01f9280913279a4" providerId="Windows Live" clId="Web-{FE977A35-D902-42D6-883D-1BB3E1832C2B}" dt="2021-04-24T16:45:33.315" v="234" actId="1076"/>
          <ac:picMkLst>
            <pc:docMk/>
            <pc:sldMk cId="109857222" sldId="256"/>
            <ac:picMk id="4" creationId="{66FCDB20-B584-4916-B3C8-E8FCA4B89334}"/>
          </ac:picMkLst>
        </pc:picChg>
        <pc:cxnChg chg="add">
          <ac:chgData name="Shubhanjan Dash" userId="a01f9280913279a4" providerId="Windows Live" clId="Web-{FE977A35-D902-42D6-883D-1BB3E1832C2B}" dt="2021-04-24T16:32:18.954" v="5"/>
          <ac:cxnSpMkLst>
            <pc:docMk/>
            <pc:sldMk cId="109857222" sldId="256"/>
            <ac:cxnSpMk id="9" creationId="{A57C1A16-B8AB-4D99-A195-A38F556A6486}"/>
          </ac:cxnSpMkLst>
        </pc:cxnChg>
        <pc:cxnChg chg="add">
          <ac:chgData name="Shubhanjan Dash" userId="a01f9280913279a4" providerId="Windows Live" clId="Web-{FE977A35-D902-42D6-883D-1BB3E1832C2B}" dt="2021-04-24T16:32:18.954" v="5"/>
          <ac:cxnSpMkLst>
            <pc:docMk/>
            <pc:sldMk cId="109857222" sldId="256"/>
            <ac:cxnSpMk id="11" creationId="{F8A9B20B-D1DD-4573-B5EC-558029519236}"/>
          </ac:cxnSpMkLst>
        </pc:cxnChg>
      </pc:sldChg>
      <pc:sldChg chg="modSp">
        <pc:chgData name="Shubhanjan Dash" userId="a01f9280913279a4" providerId="Windows Live" clId="Web-{FE977A35-D902-42D6-883D-1BB3E1832C2B}" dt="2021-04-24T17:24:45.057" v="781" actId="20577"/>
        <pc:sldMkLst>
          <pc:docMk/>
          <pc:sldMk cId="4122220257" sldId="257"/>
        </pc:sldMkLst>
        <pc:spChg chg="mod">
          <ac:chgData name="Shubhanjan Dash" userId="a01f9280913279a4" providerId="Windows Live" clId="Web-{FE977A35-D902-42D6-883D-1BB3E1832C2B}" dt="2021-04-24T16:35:39.599" v="29" actId="20577"/>
          <ac:spMkLst>
            <pc:docMk/>
            <pc:sldMk cId="4122220257" sldId="257"/>
            <ac:spMk id="2" creationId="{43049E9F-2208-4F18-8F71-FE29094EC439}"/>
          </ac:spMkLst>
        </pc:spChg>
        <pc:spChg chg="mod">
          <ac:chgData name="Shubhanjan Dash" userId="a01f9280913279a4" providerId="Windows Live" clId="Web-{FE977A35-D902-42D6-883D-1BB3E1832C2B}" dt="2021-04-24T17:24:45.057" v="781" actId="20577"/>
          <ac:spMkLst>
            <pc:docMk/>
            <pc:sldMk cId="4122220257" sldId="257"/>
            <ac:spMk id="3" creationId="{BA9263DC-1E4C-422F-B73C-9C45DF060CAF}"/>
          </ac:spMkLst>
        </pc:spChg>
      </pc:sldChg>
      <pc:sldChg chg="addSp delSp modSp">
        <pc:chgData name="Shubhanjan Dash" userId="a01f9280913279a4" providerId="Windows Live" clId="Web-{FE977A35-D902-42D6-883D-1BB3E1832C2B}" dt="2021-04-24T16:56:29.923" v="372" actId="20577"/>
        <pc:sldMkLst>
          <pc:docMk/>
          <pc:sldMk cId="3174247901" sldId="258"/>
        </pc:sldMkLst>
        <pc:spChg chg="add del mod">
          <ac:chgData name="Shubhanjan Dash" userId="a01f9280913279a4" providerId="Windows Live" clId="Web-{FE977A35-D902-42D6-883D-1BB3E1832C2B}" dt="2021-04-24T16:34:42.363" v="19"/>
          <ac:spMkLst>
            <pc:docMk/>
            <pc:sldMk cId="3174247901" sldId="258"/>
            <ac:spMk id="2" creationId="{81BF5DF3-1950-4772-BC36-D9986C8629CA}"/>
          </ac:spMkLst>
        </pc:spChg>
        <pc:spChg chg="mod">
          <ac:chgData name="Shubhanjan Dash" userId="a01f9280913279a4" providerId="Windows Live" clId="Web-{FE977A35-D902-42D6-883D-1BB3E1832C2B}" dt="2021-04-24T16:56:29.923" v="372" actId="20577"/>
          <ac:spMkLst>
            <pc:docMk/>
            <pc:sldMk cId="3174247901" sldId="258"/>
            <ac:spMk id="3" creationId="{0F72800C-7AD6-479C-8A97-B53CB9B235CA}"/>
          </ac:spMkLst>
        </pc:spChg>
        <pc:spChg chg="del">
          <ac:chgData name="Shubhanjan Dash" userId="a01f9280913279a4" providerId="Windows Live" clId="Web-{FE977A35-D902-42D6-883D-1BB3E1832C2B}" dt="2021-04-24T16:34:52.394" v="20"/>
          <ac:spMkLst>
            <pc:docMk/>
            <pc:sldMk cId="3174247901" sldId="258"/>
            <ac:spMk id="5" creationId="{9AEC522C-28C2-470F-A990-658FE6A2C5E0}"/>
          </ac:spMkLst>
        </pc:spChg>
        <pc:spChg chg="del">
          <ac:chgData name="Shubhanjan Dash" userId="a01f9280913279a4" providerId="Windows Live" clId="Web-{FE977A35-D902-42D6-883D-1BB3E1832C2B}" dt="2021-04-24T16:34:59.160" v="21"/>
          <ac:spMkLst>
            <pc:docMk/>
            <pc:sldMk cId="3174247901" sldId="258"/>
            <ac:spMk id="6" creationId="{18AF1F9F-6726-45F2-AEE6-04673C71D01F}"/>
          </ac:spMkLst>
        </pc:spChg>
        <pc:spChg chg="add del mod">
          <ac:chgData name="Shubhanjan Dash" userId="a01f9280913279a4" providerId="Windows Live" clId="Web-{FE977A35-D902-42D6-883D-1BB3E1832C2B}" dt="2021-04-24T16:34:28.534" v="17"/>
          <ac:spMkLst>
            <pc:docMk/>
            <pc:sldMk cId="3174247901" sldId="258"/>
            <ac:spMk id="7" creationId="{7159F61A-C3CD-4F91-9EB4-53065533A2E0}"/>
          </ac:spMkLst>
        </pc:spChg>
        <pc:spChg chg="add mod">
          <ac:chgData name="Shubhanjan Dash" userId="a01f9280913279a4" providerId="Windows Live" clId="Web-{FE977A35-D902-42D6-883D-1BB3E1832C2B}" dt="2021-04-24T16:54:32.998" v="254" actId="20577"/>
          <ac:spMkLst>
            <pc:docMk/>
            <pc:sldMk cId="3174247901" sldId="258"/>
            <ac:spMk id="9" creationId="{0B304FEB-348B-4DCB-8147-29F848576EED}"/>
          </ac:spMkLst>
        </pc:spChg>
      </pc:sldChg>
      <pc:sldChg chg="addSp delSp modSp">
        <pc:chgData name="Shubhanjan Dash" userId="a01f9280913279a4" providerId="Windows Live" clId="Web-{FE977A35-D902-42D6-883D-1BB3E1832C2B}" dt="2021-04-24T17:03:40.670" v="569" actId="14100"/>
        <pc:sldMkLst>
          <pc:docMk/>
          <pc:sldMk cId="4062067439" sldId="259"/>
        </pc:sldMkLst>
        <pc:spChg chg="del">
          <ac:chgData name="Shubhanjan Dash" userId="a01f9280913279a4" providerId="Windows Live" clId="Web-{FE977A35-D902-42D6-883D-1BB3E1832C2B}" dt="2021-04-24T17:02:48.950" v="560"/>
          <ac:spMkLst>
            <pc:docMk/>
            <pc:sldMk cId="4062067439" sldId="259"/>
            <ac:spMk id="3" creationId="{1C459329-10E9-44F8-8778-B2F0EBFFAA72}"/>
          </ac:spMkLst>
        </pc:spChg>
        <pc:spChg chg="add del mod">
          <ac:chgData name="Shubhanjan Dash" userId="a01f9280913279a4" providerId="Windows Live" clId="Web-{FE977A35-D902-42D6-883D-1BB3E1832C2B}" dt="2021-04-24T17:03:17.232" v="565"/>
          <ac:spMkLst>
            <pc:docMk/>
            <pc:sldMk cId="4062067439" sldId="259"/>
            <ac:spMk id="6" creationId="{AE2D9538-11BA-4AB6-BFE1-E61AB6C90CA9}"/>
          </ac:spMkLst>
        </pc:spChg>
        <pc:picChg chg="add del mod ord">
          <ac:chgData name="Shubhanjan Dash" userId="a01f9280913279a4" providerId="Windows Live" clId="Web-{FE977A35-D902-42D6-883D-1BB3E1832C2B}" dt="2021-04-24T17:03:05.576" v="564"/>
          <ac:picMkLst>
            <pc:docMk/>
            <pc:sldMk cId="4062067439" sldId="259"/>
            <ac:picMk id="4" creationId="{84F7D46B-57E5-4649-9A56-96DA82FF36E1}"/>
          </ac:picMkLst>
        </pc:picChg>
        <pc:picChg chg="add mod ord modCrop">
          <ac:chgData name="Shubhanjan Dash" userId="a01f9280913279a4" providerId="Windows Live" clId="Web-{FE977A35-D902-42D6-883D-1BB3E1832C2B}" dt="2021-04-24T17:03:40.670" v="569" actId="14100"/>
          <ac:picMkLst>
            <pc:docMk/>
            <pc:sldMk cId="4062067439" sldId="259"/>
            <ac:picMk id="7" creationId="{7BE03074-1420-45F2-A831-7B425E079B1F}"/>
          </ac:picMkLst>
        </pc:picChg>
      </pc:sldChg>
      <pc:sldChg chg="modSp">
        <pc:chgData name="Shubhanjan Dash" userId="a01f9280913279a4" providerId="Windows Live" clId="Web-{FE977A35-D902-42D6-883D-1BB3E1832C2B}" dt="2021-04-24T17:11:48.306" v="737" actId="20577"/>
        <pc:sldMkLst>
          <pc:docMk/>
          <pc:sldMk cId="2520211717" sldId="260"/>
        </pc:sldMkLst>
        <pc:spChg chg="mod">
          <ac:chgData name="Shubhanjan Dash" userId="a01f9280913279a4" providerId="Windows Live" clId="Web-{FE977A35-D902-42D6-883D-1BB3E1832C2B}" dt="2021-04-24T17:11:48.306" v="737" actId="20577"/>
          <ac:spMkLst>
            <pc:docMk/>
            <pc:sldMk cId="2520211717" sldId="260"/>
            <ac:spMk id="3" creationId="{5A8373CB-DA78-4F11-8FEF-806781B5673A}"/>
          </ac:spMkLst>
        </pc:spChg>
      </pc:sldChg>
      <pc:sldChg chg="modSp new">
        <pc:chgData name="Shubhanjan Dash" userId="a01f9280913279a4" providerId="Windows Live" clId="Web-{FE977A35-D902-42D6-883D-1BB3E1832C2B}" dt="2021-04-24T17:01:30.464" v="559" actId="14100"/>
        <pc:sldMkLst>
          <pc:docMk/>
          <pc:sldMk cId="1138137908" sldId="261"/>
        </pc:sldMkLst>
        <pc:spChg chg="mod">
          <ac:chgData name="Shubhanjan Dash" userId="a01f9280913279a4" providerId="Windows Live" clId="Web-{FE977A35-D902-42D6-883D-1BB3E1832C2B}" dt="2021-04-24T16:57:02.220" v="379" actId="20577"/>
          <ac:spMkLst>
            <pc:docMk/>
            <pc:sldMk cId="1138137908" sldId="261"/>
            <ac:spMk id="2" creationId="{57453722-03BB-4A14-B73F-68CDDD8AC3A6}"/>
          </ac:spMkLst>
        </pc:spChg>
        <pc:spChg chg="mod">
          <ac:chgData name="Shubhanjan Dash" userId="a01f9280913279a4" providerId="Windows Live" clId="Web-{FE977A35-D902-42D6-883D-1BB3E1832C2B}" dt="2021-04-24T17:01:30.464" v="559" actId="14100"/>
          <ac:spMkLst>
            <pc:docMk/>
            <pc:sldMk cId="1138137908" sldId="261"/>
            <ac:spMk id="3" creationId="{1532323D-AF6B-4FF6-866E-33915DEFC236}"/>
          </ac:spMkLst>
        </pc:spChg>
      </pc:sldChg>
      <pc:sldChg chg="addSp delSp modSp new">
        <pc:chgData name="Shubhanjan Dash" userId="a01f9280913279a4" providerId="Windows Live" clId="Web-{FE977A35-D902-42D6-883D-1BB3E1832C2B}" dt="2021-04-24T17:25:17.620" v="782" actId="1076"/>
        <pc:sldMkLst>
          <pc:docMk/>
          <pc:sldMk cId="999414038" sldId="262"/>
        </pc:sldMkLst>
        <pc:spChg chg="del">
          <ac:chgData name="Shubhanjan Dash" userId="a01f9280913279a4" providerId="Windows Live" clId="Web-{FE977A35-D902-42D6-883D-1BB3E1832C2B}" dt="2021-04-24T17:04:58.109" v="582"/>
          <ac:spMkLst>
            <pc:docMk/>
            <pc:sldMk cId="999414038" sldId="262"/>
            <ac:spMk id="2" creationId="{B4824F8B-F3A2-41BF-A167-6A4EBC91E18C}"/>
          </ac:spMkLst>
        </pc:spChg>
        <pc:spChg chg="del">
          <ac:chgData name="Shubhanjan Dash" userId="a01f9280913279a4" providerId="Windows Live" clId="Web-{FE977A35-D902-42D6-883D-1BB3E1832C2B}" dt="2021-04-24T17:04:08.749" v="571"/>
          <ac:spMkLst>
            <pc:docMk/>
            <pc:sldMk cId="999414038" sldId="262"/>
            <ac:spMk id="3" creationId="{EF75357E-0D84-4AA9-B16F-9BDF43193C5D}"/>
          </ac:spMkLst>
        </pc:spChg>
        <pc:spChg chg="add del mod">
          <ac:chgData name="Shubhanjan Dash" userId="a01f9280913279a4" providerId="Windows Live" clId="Web-{FE977A35-D902-42D6-883D-1BB3E1832C2B}" dt="2021-04-24T17:04:39.406" v="577"/>
          <ac:spMkLst>
            <pc:docMk/>
            <pc:sldMk cId="999414038" sldId="262"/>
            <ac:spMk id="6" creationId="{7569AB2C-87CF-4652-A0E2-3F80BC62B628}"/>
          </ac:spMkLst>
        </pc:spChg>
        <pc:picChg chg="add del mod ord modCrop">
          <ac:chgData name="Shubhanjan Dash" userId="a01f9280913279a4" providerId="Windows Live" clId="Web-{FE977A35-D902-42D6-883D-1BB3E1832C2B}" dt="2021-04-24T17:25:17.620" v="782" actId="1076"/>
          <ac:picMkLst>
            <pc:docMk/>
            <pc:sldMk cId="999414038" sldId="262"/>
            <ac:picMk id="4" creationId="{2E0803C6-D0D6-4A75-89F4-710B16BDD2C9}"/>
          </ac:picMkLst>
        </pc:picChg>
      </pc:sldChg>
      <pc:sldChg chg="addSp delSp modSp new">
        <pc:chgData name="Shubhanjan Dash" userId="a01f9280913279a4" providerId="Windows Live" clId="Web-{FE977A35-D902-42D6-883D-1BB3E1832C2B}" dt="2021-04-24T17:05:45.314" v="589" actId="1076"/>
        <pc:sldMkLst>
          <pc:docMk/>
          <pc:sldMk cId="3583347888" sldId="263"/>
        </pc:sldMkLst>
        <pc:spChg chg="del">
          <ac:chgData name="Shubhanjan Dash" userId="a01f9280913279a4" providerId="Windows Live" clId="Web-{FE977A35-D902-42D6-883D-1BB3E1832C2B}" dt="2021-04-24T17:05:34.110" v="586"/>
          <ac:spMkLst>
            <pc:docMk/>
            <pc:sldMk cId="3583347888" sldId="263"/>
            <ac:spMk id="2" creationId="{6905E274-2365-4C69-BD54-7FB476DE4049}"/>
          </ac:spMkLst>
        </pc:spChg>
        <pc:spChg chg="del">
          <ac:chgData name="Shubhanjan Dash" userId="a01f9280913279a4" providerId="Windows Live" clId="Web-{FE977A35-D902-42D6-883D-1BB3E1832C2B}" dt="2021-04-24T17:05:31.266" v="585"/>
          <ac:spMkLst>
            <pc:docMk/>
            <pc:sldMk cId="3583347888" sldId="263"/>
            <ac:spMk id="3" creationId="{A64DA876-7D35-4CD8-AD3F-449B4DE96174}"/>
          </ac:spMkLst>
        </pc:spChg>
        <pc:picChg chg="add mod ord">
          <ac:chgData name="Shubhanjan Dash" userId="a01f9280913279a4" providerId="Windows Live" clId="Web-{FE977A35-D902-42D6-883D-1BB3E1832C2B}" dt="2021-04-24T17:05:45.314" v="589" actId="1076"/>
          <ac:picMkLst>
            <pc:docMk/>
            <pc:sldMk cId="3583347888" sldId="263"/>
            <ac:picMk id="4" creationId="{57F15C67-E157-4286-84DC-D1D16B0F05CE}"/>
          </ac:picMkLst>
        </pc:picChg>
      </pc:sldChg>
      <pc:sldChg chg="addSp delSp modSp new">
        <pc:chgData name="Shubhanjan Dash" userId="a01f9280913279a4" providerId="Windows Live" clId="Web-{FE977A35-D902-42D6-883D-1BB3E1832C2B}" dt="2021-04-24T17:07:01.690" v="599"/>
        <pc:sldMkLst>
          <pc:docMk/>
          <pc:sldMk cId="1346863155" sldId="264"/>
        </pc:sldMkLst>
        <pc:spChg chg="del">
          <ac:chgData name="Shubhanjan Dash" userId="a01f9280913279a4" providerId="Windows Live" clId="Web-{FE977A35-D902-42D6-883D-1BB3E1832C2B}" dt="2021-04-24T17:06:05.783" v="592"/>
          <ac:spMkLst>
            <pc:docMk/>
            <pc:sldMk cId="1346863155" sldId="264"/>
            <ac:spMk id="2" creationId="{84402B3F-F63A-471C-A670-4E1CCECA01FF}"/>
          </ac:spMkLst>
        </pc:spChg>
        <pc:spChg chg="del">
          <ac:chgData name="Shubhanjan Dash" userId="a01f9280913279a4" providerId="Windows Live" clId="Web-{FE977A35-D902-42D6-883D-1BB3E1832C2B}" dt="2021-04-24T17:06:03.298" v="591"/>
          <ac:spMkLst>
            <pc:docMk/>
            <pc:sldMk cId="1346863155" sldId="264"/>
            <ac:spMk id="3" creationId="{233BC020-14B3-450C-A2D9-8CE29F8AE230}"/>
          </ac:spMkLst>
        </pc:spChg>
        <pc:picChg chg="add mod ord">
          <ac:chgData name="Shubhanjan Dash" userId="a01f9280913279a4" providerId="Windows Live" clId="Web-{FE977A35-D902-42D6-883D-1BB3E1832C2B}" dt="2021-04-24T17:06:14.080" v="595" actId="1076"/>
          <ac:picMkLst>
            <pc:docMk/>
            <pc:sldMk cId="1346863155" sldId="264"/>
            <ac:picMk id="4" creationId="{745530AD-70B8-4359-A3D7-0156E1CBAFFB}"/>
          </ac:picMkLst>
        </pc:picChg>
        <pc:picChg chg="add del mod">
          <ac:chgData name="Shubhanjan Dash" userId="a01f9280913279a4" providerId="Windows Live" clId="Web-{FE977A35-D902-42D6-883D-1BB3E1832C2B}" dt="2021-04-24T17:07:01.690" v="599"/>
          <ac:picMkLst>
            <pc:docMk/>
            <pc:sldMk cId="1346863155" sldId="264"/>
            <ac:picMk id="5" creationId="{3CAF1319-DEA0-4B71-AD37-D9BE8F0442D4}"/>
          </ac:picMkLst>
        </pc:picChg>
      </pc:sldChg>
      <pc:sldChg chg="addSp delSp modSp new">
        <pc:chgData name="Shubhanjan Dash" userId="a01f9280913279a4" providerId="Windows Live" clId="Web-{FE977A35-D902-42D6-883D-1BB3E1832C2B}" dt="2021-04-24T17:21:17.756" v="755" actId="1076"/>
        <pc:sldMkLst>
          <pc:docMk/>
          <pc:sldMk cId="3153355704" sldId="265"/>
        </pc:sldMkLst>
        <pc:spChg chg="del">
          <ac:chgData name="Shubhanjan Dash" userId="a01f9280913279a4" providerId="Windows Live" clId="Web-{FE977A35-D902-42D6-883D-1BB3E1832C2B}" dt="2021-04-24T17:07:08.503" v="601"/>
          <ac:spMkLst>
            <pc:docMk/>
            <pc:sldMk cId="3153355704" sldId="265"/>
            <ac:spMk id="2" creationId="{05CA7A7F-1D43-4616-9736-ABC62FF9D454}"/>
          </ac:spMkLst>
        </pc:spChg>
        <pc:spChg chg="del">
          <ac:chgData name="Shubhanjan Dash" userId="a01f9280913279a4" providerId="Windows Live" clId="Web-{FE977A35-D902-42D6-883D-1BB3E1832C2B}" dt="2021-04-24T17:07:05.284" v="600"/>
          <ac:spMkLst>
            <pc:docMk/>
            <pc:sldMk cId="3153355704" sldId="265"/>
            <ac:spMk id="3" creationId="{B944217C-AE02-42FE-85ED-5469F75DCE6A}"/>
          </ac:spMkLst>
        </pc:spChg>
        <pc:spChg chg="add del mod">
          <ac:chgData name="Shubhanjan Dash" userId="a01f9280913279a4" providerId="Windows Live" clId="Web-{FE977A35-D902-42D6-883D-1BB3E1832C2B}" dt="2021-04-24T17:07:40.113" v="605"/>
          <ac:spMkLst>
            <pc:docMk/>
            <pc:sldMk cId="3153355704" sldId="265"/>
            <ac:spMk id="6" creationId="{8634320A-4E28-4371-BD46-CB734D65984F}"/>
          </ac:spMkLst>
        </pc:spChg>
        <pc:picChg chg="add del mod ord">
          <ac:chgData name="Shubhanjan Dash" userId="a01f9280913279a4" providerId="Windows Live" clId="Web-{FE977A35-D902-42D6-883D-1BB3E1832C2B}" dt="2021-04-24T17:07:32.457" v="604"/>
          <ac:picMkLst>
            <pc:docMk/>
            <pc:sldMk cId="3153355704" sldId="265"/>
            <ac:picMk id="4" creationId="{992D690B-0D5F-4BFC-9B63-99C04B052F95}"/>
          </ac:picMkLst>
        </pc:picChg>
        <pc:picChg chg="add mod ord modCrop">
          <ac:chgData name="Shubhanjan Dash" userId="a01f9280913279a4" providerId="Windows Live" clId="Web-{FE977A35-D902-42D6-883D-1BB3E1832C2B}" dt="2021-04-24T17:21:17.756" v="755" actId="1076"/>
          <ac:picMkLst>
            <pc:docMk/>
            <pc:sldMk cId="3153355704" sldId="265"/>
            <ac:picMk id="7" creationId="{53175E40-CA88-4DB0-BA65-5CCA72BDA29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012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894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1998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507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4691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020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630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947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821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554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39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781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328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299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39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43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467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66FCDB20-B584-4916-B3C8-E8FCA4B893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39" r="2" b="9092"/>
          <a:stretch/>
        </p:blipFill>
        <p:spPr>
          <a:xfrm>
            <a:off x="3105288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latin typeface="Trebuchet MS"/>
              </a:rPr>
              <a:t>Criczilla</a:t>
            </a:r>
            <a:endParaRPr lang="en-US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4079721" cy="1096901"/>
          </a:xfrm>
        </p:spPr>
        <p:txBody>
          <a:bodyPr>
            <a:noAutofit/>
          </a:bodyPr>
          <a:lstStyle/>
          <a:p>
            <a:pPr algn="l"/>
            <a:r>
              <a:rPr lang="en-GB" sz="2400" dirty="0"/>
              <a:t>Problem: To view stats of cricket players of all countries across different formats.</a:t>
            </a:r>
            <a:endParaRPr lang="en-US" sz="2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A57C1A16-B8AB-4D99-A195-A38F556A648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F8A9B20B-D1DD-4573-B5EC-55802951923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="" xmlns:a16="http://schemas.microsoft.com/office/drawing/2014/main" id="{66D61E08-70C3-48D8-BEA0-787111DC30D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="" xmlns:a16="http://schemas.microsoft.com/office/drawing/2014/main" id="{FC55298F-0AE5-478E-AD2B-03C2614C583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="" xmlns:a16="http://schemas.microsoft.com/office/drawing/2014/main" id="{C180E4EA-0B63-4779-A895-7E90E71088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="" xmlns:a16="http://schemas.microsoft.com/office/drawing/2014/main" id="{CEE01D9D-3DE8-4EED-B0D3-8F3C79CC76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="" xmlns:a16="http://schemas.microsoft.com/office/drawing/2014/main" id="{89AF5CE9-607F-43F4-8983-DCD6DA4051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="" xmlns:a16="http://schemas.microsoft.com/office/drawing/2014/main" id="{6EEA2DBD-9E1E-4521-8C01-F32AD18A89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="" xmlns:a16="http://schemas.microsoft.com/office/drawing/2014/main" id="{15BBD2C1-BA9B-46A9-A27A-33498B16927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Graphical user interface, text, application, chat or text message&#10;&#10;Description automatically generated">
            <a:extLst>
              <a:ext uri="{FF2B5EF4-FFF2-40B4-BE49-F238E27FC236}">
                <a16:creationId xmlns="" xmlns:a16="http://schemas.microsoft.com/office/drawing/2014/main" id="{53175E40-CA88-4DB0-BA65-5CCA72BDA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701"/>
          <a:stretch/>
        </p:blipFill>
        <p:spPr>
          <a:xfrm>
            <a:off x="237626" y="521570"/>
            <a:ext cx="11862726" cy="5706762"/>
          </a:xfrm>
        </p:spPr>
      </p:pic>
    </p:spTree>
    <p:extLst>
      <p:ext uri="{BB962C8B-B14F-4D97-AF65-F5344CB8AC3E}">
        <p14:creationId xmlns:p14="http://schemas.microsoft.com/office/powerpoint/2010/main" val="3153355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A505F6-0D58-44DB-9AB3-39D25A68D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573" y="155575"/>
            <a:ext cx="8596668" cy="1320800"/>
          </a:xfrm>
        </p:spPr>
        <p:txBody>
          <a:bodyPr/>
          <a:lstStyle/>
          <a:p>
            <a:r>
              <a:rPr lang="en-IN" dirty="0"/>
              <a:t>Live Score Card During Yesterdays Game!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="" xmlns:a16="http://schemas.microsoft.com/office/drawing/2014/main" id="{389091B6-887E-42E4-AB9C-8841AB578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9506B70-9C74-43FB-9DEB-42C76B9399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" t="8272" r="817"/>
          <a:stretch/>
        </p:blipFill>
        <p:spPr>
          <a:xfrm>
            <a:off x="481968" y="965264"/>
            <a:ext cx="10798854" cy="555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03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9BE4CA-0D21-4727-B6DA-9EEFBB2C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Latest Sports News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278BC8AC-0491-46A1-900D-E3E582329A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66"/>
          <a:stretch/>
        </p:blipFill>
        <p:spPr>
          <a:xfrm>
            <a:off x="677334" y="1491588"/>
            <a:ext cx="10118284" cy="4756812"/>
          </a:xfrm>
        </p:spPr>
      </p:pic>
    </p:spTree>
    <p:extLst>
      <p:ext uri="{BB962C8B-B14F-4D97-AF65-F5344CB8AC3E}">
        <p14:creationId xmlns:p14="http://schemas.microsoft.com/office/powerpoint/2010/main" val="3439876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B1CA01-3222-41E4-89B4-72C2A7892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Prospects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8373CB-DA78-4F11-8FEF-806781B56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Bio of players from </a:t>
            </a:r>
            <a:r>
              <a:rPr lang="en-US" sz="2400" dirty="0" smtClean="0"/>
              <a:t>Wikipedia</a:t>
            </a:r>
            <a:endParaRPr lang="en-US" sz="2400" dirty="0"/>
          </a:p>
          <a:p>
            <a:r>
              <a:rPr lang="en-US" sz="2400" dirty="0"/>
              <a:t>Best shot highlights from YouTube</a:t>
            </a:r>
          </a:p>
          <a:p>
            <a:r>
              <a:rPr lang="en-US" sz="2400" dirty="0"/>
              <a:t>Functionality with Facebook</a:t>
            </a:r>
          </a:p>
        </p:txBody>
      </p:sp>
    </p:spTree>
    <p:extLst>
      <p:ext uri="{BB962C8B-B14F-4D97-AF65-F5344CB8AC3E}">
        <p14:creationId xmlns:p14="http://schemas.microsoft.com/office/powerpoint/2010/main" val="2520211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3086" y="2855344"/>
            <a:ext cx="6219645" cy="1431984"/>
          </a:xfrm>
        </p:spPr>
        <p:txBody>
          <a:bodyPr/>
          <a:lstStyle/>
          <a:p>
            <a:r>
              <a:rPr lang="en-GB" sz="8000" dirty="0" smtClean="0"/>
              <a:t>Thank You ☺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2520551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049E9F-2208-4F18-8F71-FE29094EC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A9263DC-1E4C-422F-B73C-9C45DF060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7344"/>
            <a:ext cx="8596668" cy="477216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AutoNum type="arabicPeriod"/>
            </a:pPr>
            <a:r>
              <a:rPr lang="en-US" sz="2400" dirty="0"/>
              <a:t>Statistics overview across various formats</a:t>
            </a:r>
          </a:p>
          <a:p>
            <a:pPr>
              <a:buAutoNum type="arabicPeriod"/>
            </a:pPr>
            <a:r>
              <a:rPr lang="en-US" sz="2400" dirty="0"/>
              <a:t>Live Score</a:t>
            </a:r>
          </a:p>
          <a:p>
            <a:pPr>
              <a:buAutoNum type="arabicPeriod"/>
            </a:pPr>
            <a:r>
              <a:rPr lang="en-US" sz="2400" dirty="0"/>
              <a:t>Cricket news</a:t>
            </a:r>
          </a:p>
          <a:p>
            <a:pPr>
              <a:buAutoNum type="arabicPeriod"/>
            </a:pPr>
            <a:r>
              <a:rPr lang="en-US" sz="2400" dirty="0"/>
              <a:t>Live searching across 93k player profiles</a:t>
            </a:r>
          </a:p>
          <a:p>
            <a:pPr>
              <a:buAutoNum type="arabicPeriod"/>
            </a:pPr>
            <a:r>
              <a:rPr lang="en-US" sz="2400" dirty="0"/>
              <a:t>Dynamic table creation during stats display</a:t>
            </a:r>
          </a:p>
          <a:p>
            <a:pPr>
              <a:buAutoNum type="arabicPeriod"/>
            </a:pPr>
            <a:r>
              <a:rPr lang="en-US" sz="2400" dirty="0" smtClean="0"/>
              <a:t>EJS templates</a:t>
            </a:r>
            <a:endParaRPr lang="en-US" sz="2400" dirty="0"/>
          </a:p>
          <a:p>
            <a:pPr>
              <a:buAutoNum type="arabicPeriod"/>
            </a:pPr>
            <a:r>
              <a:rPr lang="en-US" sz="2400" dirty="0"/>
              <a:t>Displaying players with birthdays and posting prewritten birthday message on Twitter</a:t>
            </a:r>
          </a:p>
          <a:p>
            <a:pPr>
              <a:buAutoNum type="arabicPeriod"/>
            </a:pPr>
            <a:r>
              <a:rPr lang="en-US" sz="2400" dirty="0"/>
              <a:t>Typewriter effect in search bar</a:t>
            </a:r>
          </a:p>
        </p:txBody>
      </p:sp>
    </p:spTree>
    <p:extLst>
      <p:ext uri="{BB962C8B-B14F-4D97-AF65-F5344CB8AC3E}">
        <p14:creationId xmlns:p14="http://schemas.microsoft.com/office/powerpoint/2010/main" val="4122220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67" y="118532"/>
            <a:ext cx="11946966" cy="6544733"/>
          </a:xfrm>
        </p:spPr>
      </p:pic>
    </p:spTree>
    <p:extLst>
      <p:ext uri="{BB962C8B-B14F-4D97-AF65-F5344CB8AC3E}">
        <p14:creationId xmlns:p14="http://schemas.microsoft.com/office/powerpoint/2010/main" val="2906225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F72800C-7AD6-479C-8A97-B53CB9B23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5852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/>
              <a:t>Front End</a:t>
            </a:r>
          </a:p>
          <a:p>
            <a:pPr lvl="1">
              <a:buAutoNum type="arabicPeriod"/>
            </a:pPr>
            <a:r>
              <a:rPr lang="en-US" sz="2200" dirty="0" smtClean="0"/>
              <a:t>EJS </a:t>
            </a:r>
            <a:r>
              <a:rPr lang="en-US" sz="2200" dirty="0"/>
              <a:t>Templates</a:t>
            </a:r>
          </a:p>
          <a:p>
            <a:pPr lvl="1">
              <a:buAutoNum type="arabicPeriod"/>
            </a:pPr>
            <a:r>
              <a:rPr lang="en-US" sz="2200" dirty="0" smtClean="0"/>
              <a:t>CSS</a:t>
            </a:r>
            <a:endParaRPr lang="en-US" sz="2200" dirty="0"/>
          </a:p>
          <a:p>
            <a:pPr lvl="1">
              <a:buAutoNum type="arabicPeriod"/>
            </a:pPr>
            <a:r>
              <a:rPr lang="en-US" sz="2200" dirty="0"/>
              <a:t>Vanilla </a:t>
            </a:r>
            <a:r>
              <a:rPr lang="en-US" sz="2200" dirty="0" smtClean="0"/>
              <a:t>JavaScript</a:t>
            </a:r>
            <a:endParaRPr lang="en-US" sz="2200" dirty="0"/>
          </a:p>
          <a:p>
            <a:r>
              <a:rPr lang="en-US" sz="2400" b="1" dirty="0"/>
              <a:t>Backend</a:t>
            </a:r>
          </a:p>
          <a:p>
            <a:pPr lvl="1">
              <a:buAutoNum type="arabicPeriod"/>
            </a:pPr>
            <a:r>
              <a:rPr lang="en-US" sz="2200" dirty="0" smtClean="0"/>
              <a:t>Express JS</a:t>
            </a:r>
            <a:endParaRPr lang="en-US" sz="2200" dirty="0"/>
          </a:p>
          <a:p>
            <a:pPr lvl="1">
              <a:buAutoNum type="arabicPeriod"/>
            </a:pPr>
            <a:r>
              <a:rPr lang="en-US" sz="2200" dirty="0"/>
              <a:t>MongoDB Atlas</a:t>
            </a:r>
          </a:p>
          <a:p>
            <a:pPr lvl="1">
              <a:buAutoNum type="arabicPeriod"/>
            </a:pPr>
            <a:r>
              <a:rPr lang="en-US" sz="2200" dirty="0"/>
              <a:t>APIs for live scores and news</a:t>
            </a:r>
          </a:p>
          <a:p>
            <a:pPr lvl="1">
              <a:buAutoNum type="arabicPeriod"/>
            </a:pPr>
            <a:r>
              <a:rPr lang="en-US" sz="2200" dirty="0"/>
              <a:t>Heroku for deployment</a:t>
            </a:r>
          </a:p>
        </p:txBody>
      </p:sp>
      <p:sp>
        <p:nvSpPr>
          <p:cNvPr id="9" name="Title 8">
            <a:extLst>
              <a:ext uri="{FF2B5EF4-FFF2-40B4-BE49-F238E27FC236}">
                <a16:creationId xmlns="" xmlns:a16="http://schemas.microsoft.com/office/drawing/2014/main" id="{0B304FEB-348B-4DCB-8147-29F848576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Technologies used</a:t>
            </a:r>
          </a:p>
        </p:txBody>
      </p:sp>
    </p:spTree>
    <p:extLst>
      <p:ext uri="{BB962C8B-B14F-4D97-AF65-F5344CB8AC3E}">
        <p14:creationId xmlns:p14="http://schemas.microsoft.com/office/powerpoint/2010/main" val="3174247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453722-03BB-4A14-B73F-68CDDD8AC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532323D-AF6B-4FF6-866E-33915DEFC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9193"/>
            <a:ext cx="8596668" cy="533288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400" b="1" dirty="0"/>
              <a:t>Piyush Ranjan </a:t>
            </a:r>
          </a:p>
          <a:p>
            <a:pPr lvl="1">
              <a:buAutoNum type="arabicPeriod"/>
            </a:pPr>
            <a:r>
              <a:rPr lang="en-GB" sz="2200" dirty="0"/>
              <a:t>UI Design</a:t>
            </a:r>
          </a:p>
          <a:p>
            <a:pPr lvl="1">
              <a:buAutoNum type="arabicPeriod"/>
            </a:pPr>
            <a:r>
              <a:rPr lang="en-GB" sz="2200" dirty="0"/>
              <a:t>Fetching Players in Homepage</a:t>
            </a:r>
          </a:p>
          <a:p>
            <a:pPr lvl="1">
              <a:buAutoNum type="arabicPeriod"/>
            </a:pPr>
            <a:r>
              <a:rPr lang="en-GB" sz="2200" dirty="0"/>
              <a:t>Search feature and Search suggestion </a:t>
            </a:r>
          </a:p>
          <a:p>
            <a:pPr lvl="1">
              <a:buAutoNum type="arabicPeriod"/>
            </a:pPr>
            <a:r>
              <a:rPr lang="en-GB" sz="2200" dirty="0"/>
              <a:t>Deployment</a:t>
            </a:r>
          </a:p>
          <a:p>
            <a:r>
              <a:rPr lang="en-GB" sz="2400" b="1" dirty="0"/>
              <a:t>Aditya Sharma</a:t>
            </a:r>
          </a:p>
          <a:p>
            <a:pPr lvl="1">
              <a:buAutoNum type="arabicPeriod"/>
            </a:pPr>
            <a:r>
              <a:rPr lang="en-GB" sz="2200" dirty="0"/>
              <a:t>Live Scores and </a:t>
            </a:r>
            <a:r>
              <a:rPr lang="en-GB" sz="2200" dirty="0" err="1"/>
              <a:t>ScoreCard</a:t>
            </a:r>
            <a:r>
              <a:rPr lang="en-GB" sz="2200" dirty="0"/>
              <a:t> </a:t>
            </a:r>
          </a:p>
          <a:p>
            <a:pPr lvl="1">
              <a:buAutoNum type="arabicPeriod"/>
            </a:pPr>
            <a:r>
              <a:rPr lang="en-GB" sz="2200" dirty="0"/>
              <a:t>Cricket News</a:t>
            </a:r>
          </a:p>
          <a:p>
            <a:r>
              <a:rPr lang="en-GB" sz="2400" b="1" dirty="0" err="1"/>
              <a:t>Shubhanjan</a:t>
            </a:r>
            <a:r>
              <a:rPr lang="en-GB" sz="2400" b="1" dirty="0"/>
              <a:t> Dash</a:t>
            </a:r>
          </a:p>
          <a:p>
            <a:pPr lvl="1">
              <a:buAutoNum type="arabicPeriod"/>
            </a:pPr>
            <a:r>
              <a:rPr lang="en-GB" sz="2200" dirty="0"/>
              <a:t>Data gathering of over 93k players</a:t>
            </a:r>
          </a:p>
          <a:p>
            <a:pPr lvl="1">
              <a:buAutoNum type="arabicPeriod"/>
            </a:pPr>
            <a:r>
              <a:rPr lang="en-GB" sz="2200" dirty="0"/>
              <a:t>Database creation on Atlas</a:t>
            </a:r>
          </a:p>
          <a:p>
            <a:pPr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8137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9989DE-F911-40D0-B6B2-2C2997BD6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pic>
        <p:nvPicPr>
          <p:cNvPr id="7" name="Picture 7" descr="Graphical user interface, application, chat or text message&#10;&#10;Description automatically generated">
            <a:extLst>
              <a:ext uri="{FF2B5EF4-FFF2-40B4-BE49-F238E27FC236}">
                <a16:creationId xmlns="" xmlns:a16="http://schemas.microsoft.com/office/drawing/2014/main" id="{7BE03074-1420-45F2-A831-7B425E079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518" r="-399"/>
          <a:stretch/>
        </p:blipFill>
        <p:spPr>
          <a:xfrm>
            <a:off x="671619" y="1470476"/>
            <a:ext cx="10721559" cy="5275473"/>
          </a:xfrm>
        </p:spPr>
      </p:pic>
    </p:spTree>
    <p:extLst>
      <p:ext uri="{BB962C8B-B14F-4D97-AF65-F5344CB8AC3E}">
        <p14:creationId xmlns:p14="http://schemas.microsoft.com/office/powerpoint/2010/main" val="4062067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2E0803C6-D0D6-4A75-89F4-710B16BDD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656" r="124"/>
          <a:stretch/>
        </p:blipFill>
        <p:spPr>
          <a:xfrm>
            <a:off x="169620" y="665344"/>
            <a:ext cx="11869360" cy="5908079"/>
          </a:xfrm>
        </p:spPr>
      </p:pic>
    </p:spTree>
    <p:extLst>
      <p:ext uri="{BB962C8B-B14F-4D97-AF65-F5344CB8AC3E}">
        <p14:creationId xmlns:p14="http://schemas.microsoft.com/office/powerpoint/2010/main" val="999414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able&#10;&#10;Description automatically generated">
            <a:extLst>
              <a:ext uri="{FF2B5EF4-FFF2-40B4-BE49-F238E27FC236}">
                <a16:creationId xmlns="" xmlns:a16="http://schemas.microsoft.com/office/drawing/2014/main" id="{57F15C67-E157-4286-84DC-D1D16B0F05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169" y="607834"/>
            <a:ext cx="11838242" cy="5649188"/>
          </a:xfrm>
        </p:spPr>
      </p:pic>
    </p:spTree>
    <p:extLst>
      <p:ext uri="{BB962C8B-B14F-4D97-AF65-F5344CB8AC3E}">
        <p14:creationId xmlns:p14="http://schemas.microsoft.com/office/powerpoint/2010/main" val="3583347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able&#10;&#10;Description automatically generated">
            <a:extLst>
              <a:ext uri="{FF2B5EF4-FFF2-40B4-BE49-F238E27FC236}">
                <a16:creationId xmlns="" xmlns:a16="http://schemas.microsoft.com/office/drawing/2014/main" id="{745530AD-70B8-4359-A3D7-0156E1CBA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378" y="564703"/>
            <a:ext cx="11743445" cy="5735452"/>
          </a:xfrm>
        </p:spPr>
      </p:pic>
    </p:spTree>
    <p:extLst>
      <p:ext uri="{BB962C8B-B14F-4D97-AF65-F5344CB8AC3E}">
        <p14:creationId xmlns:p14="http://schemas.microsoft.com/office/powerpoint/2010/main" val="13468631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103</Words>
  <Application>Microsoft Office PowerPoint</Application>
  <PresentationFormat>Widescreen</PresentationFormat>
  <Paragraphs>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Criczilla</vt:lpstr>
      <vt:lpstr>Features</vt:lpstr>
      <vt:lpstr>PowerPoint Presentation</vt:lpstr>
      <vt:lpstr>Technologies used</vt:lpstr>
      <vt:lpstr>Contributions</vt:lpstr>
      <vt:lpstr>Screenshots</vt:lpstr>
      <vt:lpstr>PowerPoint Presentation</vt:lpstr>
      <vt:lpstr>PowerPoint Presentation</vt:lpstr>
      <vt:lpstr>PowerPoint Presentation</vt:lpstr>
      <vt:lpstr>PowerPoint Presentation</vt:lpstr>
      <vt:lpstr>Live Score Card During Yesterdays Game!</vt:lpstr>
      <vt:lpstr>Latest Sports News</vt:lpstr>
      <vt:lpstr>Future Prospects</vt:lpstr>
      <vt:lpstr>Thank You ☺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Microsoft account</cp:lastModifiedBy>
  <cp:revision>218</cp:revision>
  <dcterms:created xsi:type="dcterms:W3CDTF">2021-04-24T14:13:20Z</dcterms:created>
  <dcterms:modified xsi:type="dcterms:W3CDTF">2022-10-21T11:00:37Z</dcterms:modified>
</cp:coreProperties>
</file>