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62" r:id="rId5"/>
    <p:sldId id="266" r:id="rId6"/>
    <p:sldId id="258" r:id="rId7"/>
    <p:sldId id="259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webp"/><Relationship Id="rId1" Type="http://schemas.openxmlformats.org/officeDocument/2006/relationships/image" Target="../media/image7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webp"/><Relationship Id="rId1" Type="http://schemas.openxmlformats.org/officeDocument/2006/relationships/image" Target="../media/image7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37990-BEA2-4CD6-A566-A52D985C35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6B4B84-AD07-455C-841B-4C314E824E7D}" type="pres">
      <dgm:prSet presAssocID="{09C37990-BEA2-4CD6-A566-A52D985C3564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36F1728-D545-4F40-80F1-208AF1237808}" type="presOf" srcId="{09C37990-BEA2-4CD6-A566-A52D985C3564}" destId="{916B4B84-AD07-455C-841B-4C314E824E7D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2CB01-7CCB-43B1-B084-EF360F2F9236}" type="doc">
      <dgm:prSet loTypeId="urn:microsoft.com/office/officeart/2005/8/layout/hProcess10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DD2CFF-F077-4BAE-9537-C760E77A4AC1}">
      <dgm:prSet phldrT="[Text]"/>
      <dgm:spPr/>
      <dgm:t>
        <a:bodyPr/>
        <a:lstStyle/>
        <a:p>
          <a:r>
            <a:rPr lang="en-IN" dirty="0"/>
            <a:t>IMAGE ACQUISITION</a:t>
          </a:r>
        </a:p>
      </dgm:t>
    </dgm:pt>
    <dgm:pt modelId="{4EE19996-AD02-4B99-9C92-89BD1C85ECDD}" type="parTrans" cxnId="{6A2FC1D8-8281-432F-A6C2-73C04DEFD13A}">
      <dgm:prSet/>
      <dgm:spPr/>
      <dgm:t>
        <a:bodyPr/>
        <a:lstStyle/>
        <a:p>
          <a:endParaRPr lang="en-IN"/>
        </a:p>
      </dgm:t>
    </dgm:pt>
    <dgm:pt modelId="{7CBDA1EB-52F4-468D-AB3C-D048D630CC95}" type="sibTrans" cxnId="{6A2FC1D8-8281-432F-A6C2-73C04DEFD13A}">
      <dgm:prSet/>
      <dgm:spPr/>
      <dgm:t>
        <a:bodyPr/>
        <a:lstStyle/>
        <a:p>
          <a:endParaRPr lang="en-IN"/>
        </a:p>
      </dgm:t>
    </dgm:pt>
    <dgm:pt modelId="{2B527A4B-4E48-4DD8-8884-6E579FFD3EEF}">
      <dgm:prSet phldrT="[Text]"/>
      <dgm:spPr/>
      <dgm:t>
        <a:bodyPr/>
        <a:lstStyle/>
        <a:p>
          <a:r>
            <a:rPr lang="en-IN" dirty="0"/>
            <a:t>IMAGE PROCESSING</a:t>
          </a:r>
        </a:p>
      </dgm:t>
    </dgm:pt>
    <dgm:pt modelId="{65AA54A7-F1C2-416C-9F4F-ECDB0B2CF23F}" type="parTrans" cxnId="{BF441DA1-6966-4D3B-9750-544F7EB7C5EC}">
      <dgm:prSet/>
      <dgm:spPr/>
      <dgm:t>
        <a:bodyPr/>
        <a:lstStyle/>
        <a:p>
          <a:endParaRPr lang="en-IN"/>
        </a:p>
      </dgm:t>
    </dgm:pt>
    <dgm:pt modelId="{CE822E60-E3E5-41B6-A3C2-46952E7FD51E}" type="sibTrans" cxnId="{BF441DA1-6966-4D3B-9750-544F7EB7C5EC}">
      <dgm:prSet/>
      <dgm:spPr/>
      <dgm:t>
        <a:bodyPr/>
        <a:lstStyle/>
        <a:p>
          <a:endParaRPr lang="en-IN"/>
        </a:p>
      </dgm:t>
    </dgm:pt>
    <dgm:pt modelId="{03665586-D19F-421B-9700-A6A591F3CEE2}">
      <dgm:prSet phldrT="[Text]"/>
      <dgm:spPr/>
      <dgm:t>
        <a:bodyPr/>
        <a:lstStyle/>
        <a:p>
          <a:r>
            <a:rPr lang="en-IN" dirty="0"/>
            <a:t>EXTRACTION OF FACIAL FEATURES</a:t>
          </a:r>
        </a:p>
      </dgm:t>
    </dgm:pt>
    <dgm:pt modelId="{2CEE37BA-09D5-4103-93F7-74074E96B65B}" type="parTrans" cxnId="{F62BCC7D-F856-4A55-A495-26DD39784D3A}">
      <dgm:prSet/>
      <dgm:spPr/>
      <dgm:t>
        <a:bodyPr/>
        <a:lstStyle/>
        <a:p>
          <a:endParaRPr lang="en-IN"/>
        </a:p>
      </dgm:t>
    </dgm:pt>
    <dgm:pt modelId="{1A955C03-47B8-4AFA-8CE4-2C5C436238C8}" type="sibTrans" cxnId="{F62BCC7D-F856-4A55-A495-26DD39784D3A}">
      <dgm:prSet/>
      <dgm:spPr/>
      <dgm:t>
        <a:bodyPr/>
        <a:lstStyle/>
        <a:p>
          <a:endParaRPr lang="en-IN"/>
        </a:p>
      </dgm:t>
    </dgm:pt>
    <dgm:pt modelId="{D6D067D3-F8C1-420C-876D-3FCB937B0C91}">
      <dgm:prSet/>
      <dgm:spPr/>
      <dgm:t>
        <a:bodyPr/>
        <a:lstStyle/>
        <a:p>
          <a:r>
            <a:rPr lang="en-IN" dirty="0"/>
            <a:t>MARKING THE ATTENDANCE</a:t>
          </a:r>
        </a:p>
      </dgm:t>
    </dgm:pt>
    <dgm:pt modelId="{E282BF8D-DCC6-41CB-AB18-A1650D8493B3}" type="parTrans" cxnId="{EE6B55AC-D4DC-4AF1-8E8D-EA2BA14F4FF9}">
      <dgm:prSet/>
      <dgm:spPr/>
      <dgm:t>
        <a:bodyPr/>
        <a:lstStyle/>
        <a:p>
          <a:endParaRPr lang="en-IN"/>
        </a:p>
      </dgm:t>
    </dgm:pt>
    <dgm:pt modelId="{D9CB12C1-EA12-4F74-BA6A-F854F397FF95}" type="sibTrans" cxnId="{EE6B55AC-D4DC-4AF1-8E8D-EA2BA14F4FF9}">
      <dgm:prSet/>
      <dgm:spPr/>
      <dgm:t>
        <a:bodyPr/>
        <a:lstStyle/>
        <a:p>
          <a:endParaRPr lang="en-IN"/>
        </a:p>
      </dgm:t>
    </dgm:pt>
    <dgm:pt modelId="{3BB48F2F-EAAB-4936-B4C0-120D20393188}">
      <dgm:prSet/>
      <dgm:spPr/>
      <dgm:t>
        <a:bodyPr/>
        <a:lstStyle/>
        <a:p>
          <a:r>
            <a:rPr lang="en-IN" dirty="0"/>
            <a:t>COMPARING WITH DATABASE</a:t>
          </a:r>
        </a:p>
      </dgm:t>
    </dgm:pt>
    <dgm:pt modelId="{91AAAD2C-827B-4E1C-BB75-099ACC829C2B}" type="parTrans" cxnId="{F4B4033F-2432-476A-B4E0-DAE3B3C1E8EF}">
      <dgm:prSet/>
      <dgm:spPr/>
      <dgm:t>
        <a:bodyPr/>
        <a:lstStyle/>
        <a:p>
          <a:endParaRPr lang="en-IN"/>
        </a:p>
      </dgm:t>
    </dgm:pt>
    <dgm:pt modelId="{32DA46F3-D9A5-4E73-9863-1CFCF352E24C}" type="sibTrans" cxnId="{F4B4033F-2432-476A-B4E0-DAE3B3C1E8EF}">
      <dgm:prSet/>
      <dgm:spPr/>
      <dgm:t>
        <a:bodyPr/>
        <a:lstStyle/>
        <a:p>
          <a:endParaRPr lang="en-IN"/>
        </a:p>
      </dgm:t>
    </dgm:pt>
    <dgm:pt modelId="{21251C20-88BA-4E71-9210-67EDF4442838}" type="pres">
      <dgm:prSet presAssocID="{7B42CB01-7CCB-43B1-B084-EF360F2F9236}" presName="Name0" presStyleCnt="0">
        <dgm:presLayoutVars>
          <dgm:dir/>
          <dgm:resizeHandles val="exact"/>
        </dgm:presLayoutVars>
      </dgm:prSet>
      <dgm:spPr/>
    </dgm:pt>
    <dgm:pt modelId="{35832443-CC5A-486A-A35A-287432D7046E}" type="pres">
      <dgm:prSet presAssocID="{A9DD2CFF-F077-4BAE-9537-C760E77A4AC1}" presName="composite" presStyleCnt="0"/>
      <dgm:spPr/>
    </dgm:pt>
    <dgm:pt modelId="{273B6A12-58BA-4939-8702-4790B468E8FA}" type="pres">
      <dgm:prSet presAssocID="{A9DD2CFF-F077-4BAE-9537-C760E77A4AC1}" presName="imagSh" presStyleLbl="bgImgPlace1" presStyleIdx="0" presStyleCnt="5" custLinFactNeighborX="23873" custLinFactNeighborY="-355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AEE643C5-F36D-4B2D-8910-E320E1D78124}" type="pres">
      <dgm:prSet presAssocID="{A9DD2CFF-F077-4BAE-9537-C760E77A4AC1}" presName="txNode" presStyleLbl="node1" presStyleIdx="0" presStyleCnt="5">
        <dgm:presLayoutVars>
          <dgm:bulletEnabled val="1"/>
        </dgm:presLayoutVars>
      </dgm:prSet>
      <dgm:spPr/>
    </dgm:pt>
    <dgm:pt modelId="{54BF0228-1125-460E-B9D0-631A5FA56313}" type="pres">
      <dgm:prSet presAssocID="{7CBDA1EB-52F4-468D-AB3C-D048D630CC95}" presName="sibTrans" presStyleLbl="sibTrans2D1" presStyleIdx="0" presStyleCnt="4"/>
      <dgm:spPr/>
    </dgm:pt>
    <dgm:pt modelId="{CBB79D8A-9FB8-49D0-B1E6-A810BB7C604E}" type="pres">
      <dgm:prSet presAssocID="{7CBDA1EB-52F4-468D-AB3C-D048D630CC95}" presName="connTx" presStyleLbl="sibTrans2D1" presStyleIdx="0" presStyleCnt="4"/>
      <dgm:spPr/>
    </dgm:pt>
    <dgm:pt modelId="{33625E07-6FCF-431F-B9E4-7602939C1E53}" type="pres">
      <dgm:prSet presAssocID="{2B527A4B-4E48-4DD8-8884-6E579FFD3EEF}" presName="composite" presStyleCnt="0"/>
      <dgm:spPr/>
    </dgm:pt>
    <dgm:pt modelId="{A0D1B488-15AD-42F0-943E-A6CEB3708FD1}" type="pres">
      <dgm:prSet presAssocID="{2B527A4B-4E48-4DD8-8884-6E579FFD3EEF}" presName="imagSh" presStyleLbl="bgImgPlace1" presStyleIdx="1" presStyleCnt="5" custLinFactNeighborX="13348" custLinFactNeighborY="-18538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54" r="-54054"/>
          </a:stretch>
        </a:blipFill>
      </dgm:spPr>
    </dgm:pt>
    <dgm:pt modelId="{5A77FD5F-590E-4EC6-9BE2-C59EB379056E}" type="pres">
      <dgm:prSet presAssocID="{2B527A4B-4E48-4DD8-8884-6E579FFD3EEF}" presName="txNode" presStyleLbl="node1" presStyleIdx="1" presStyleCnt="5">
        <dgm:presLayoutVars>
          <dgm:bulletEnabled val="1"/>
        </dgm:presLayoutVars>
      </dgm:prSet>
      <dgm:spPr/>
    </dgm:pt>
    <dgm:pt modelId="{B202B7E4-910F-4A9A-9BAA-F85554AB9006}" type="pres">
      <dgm:prSet presAssocID="{CE822E60-E3E5-41B6-A3C2-46952E7FD51E}" presName="sibTrans" presStyleLbl="sibTrans2D1" presStyleIdx="1" presStyleCnt="4"/>
      <dgm:spPr/>
    </dgm:pt>
    <dgm:pt modelId="{B3933B34-5B42-40D0-948E-C964256B48BA}" type="pres">
      <dgm:prSet presAssocID="{CE822E60-E3E5-41B6-A3C2-46952E7FD51E}" presName="connTx" presStyleLbl="sibTrans2D1" presStyleIdx="1" presStyleCnt="4"/>
      <dgm:spPr/>
    </dgm:pt>
    <dgm:pt modelId="{22AC2AFB-934D-47B4-99F6-007DEFD19504}" type="pres">
      <dgm:prSet presAssocID="{03665586-D19F-421B-9700-A6A591F3CEE2}" presName="composite" presStyleCnt="0"/>
      <dgm:spPr/>
    </dgm:pt>
    <dgm:pt modelId="{857C7204-971F-4A0C-842D-55D0DD39BC3D}" type="pres">
      <dgm:prSet presAssocID="{03665586-D19F-421B-9700-A6A591F3CEE2}" presName="imagSh" presStyleLbl="bgImgPlace1" presStyleIdx="2" presStyleCnt="5" custLinFactNeighborX="14474" custLinFactNeighborY="-20461"/>
      <dgm:spPr>
        <a:blipFill dpi="0" rotWithShape="1">
          <a:blip xmlns:r="http://schemas.openxmlformats.org/officeDocument/2006/relationships" r:embed="rId3"/>
          <a:srcRect/>
          <a:stretch>
            <a:fillRect l="-3434" r="-3434"/>
          </a:stretch>
        </a:blipFill>
      </dgm:spPr>
    </dgm:pt>
    <dgm:pt modelId="{A2FA33B7-EE5F-4A2C-8210-35218F9AEE65}" type="pres">
      <dgm:prSet presAssocID="{03665586-D19F-421B-9700-A6A591F3CEE2}" presName="txNode" presStyleLbl="node1" presStyleIdx="2" presStyleCnt="5" custLinFactNeighborX="-649">
        <dgm:presLayoutVars>
          <dgm:bulletEnabled val="1"/>
        </dgm:presLayoutVars>
      </dgm:prSet>
      <dgm:spPr/>
    </dgm:pt>
    <dgm:pt modelId="{112B9B77-CFAA-45C8-ADED-97E48ADCE20B}" type="pres">
      <dgm:prSet presAssocID="{1A955C03-47B8-4AFA-8CE4-2C5C436238C8}" presName="sibTrans" presStyleLbl="sibTrans2D1" presStyleIdx="2" presStyleCnt="4"/>
      <dgm:spPr/>
    </dgm:pt>
    <dgm:pt modelId="{83CCF8A8-98E5-4808-A1A2-EF14162A1734}" type="pres">
      <dgm:prSet presAssocID="{1A955C03-47B8-4AFA-8CE4-2C5C436238C8}" presName="connTx" presStyleLbl="sibTrans2D1" presStyleIdx="2" presStyleCnt="4"/>
      <dgm:spPr/>
    </dgm:pt>
    <dgm:pt modelId="{7CB70335-4C13-4F3C-B1D4-724391417A09}" type="pres">
      <dgm:prSet presAssocID="{3BB48F2F-EAAB-4936-B4C0-120D20393188}" presName="composite" presStyleCnt="0"/>
      <dgm:spPr/>
    </dgm:pt>
    <dgm:pt modelId="{0B0D1865-96CC-477E-8422-0B7E387AC351}" type="pres">
      <dgm:prSet presAssocID="{3BB48F2F-EAAB-4936-B4C0-120D20393188}" presName="imagSh" presStyleLbl="bgImgPlace1" presStyleIdx="3" presStyleCnt="5" custLinFactNeighborX="6081" custLinFactNeighborY="-22802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870" t="-621" r="-11870" b="-621"/>
          </a:stretch>
        </a:blipFill>
      </dgm:spPr>
    </dgm:pt>
    <dgm:pt modelId="{3B9CEDB7-2CE6-44C3-9989-D852131C2CFE}" type="pres">
      <dgm:prSet presAssocID="{3BB48F2F-EAAB-4936-B4C0-120D20393188}" presName="txNode" presStyleLbl="node1" presStyleIdx="3" presStyleCnt="5">
        <dgm:presLayoutVars>
          <dgm:bulletEnabled val="1"/>
        </dgm:presLayoutVars>
      </dgm:prSet>
      <dgm:spPr/>
    </dgm:pt>
    <dgm:pt modelId="{05CCCC51-5F6E-403F-A0C4-FF554E50437B}" type="pres">
      <dgm:prSet presAssocID="{32DA46F3-D9A5-4E73-9863-1CFCF352E24C}" presName="sibTrans" presStyleLbl="sibTrans2D1" presStyleIdx="3" presStyleCnt="4"/>
      <dgm:spPr/>
    </dgm:pt>
    <dgm:pt modelId="{8EB07E6E-C4FE-4AC5-AC38-71B4AC97872D}" type="pres">
      <dgm:prSet presAssocID="{32DA46F3-D9A5-4E73-9863-1CFCF352E24C}" presName="connTx" presStyleLbl="sibTrans2D1" presStyleIdx="3" presStyleCnt="4"/>
      <dgm:spPr/>
    </dgm:pt>
    <dgm:pt modelId="{4CDAF3AD-62E3-4568-9DED-40735EECCED5}" type="pres">
      <dgm:prSet presAssocID="{D6D067D3-F8C1-420C-876D-3FCB937B0C91}" presName="composite" presStyleCnt="0"/>
      <dgm:spPr/>
    </dgm:pt>
    <dgm:pt modelId="{E1688D97-EFE5-4512-977B-363BECD60F4B}" type="pres">
      <dgm:prSet presAssocID="{D6D067D3-F8C1-420C-876D-3FCB937B0C91}" presName="imagSh" presStyleLbl="bgImgPlace1" presStyleIdx="4" presStyleCnt="5" custLinFactNeighborY="-150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CDC8E0-0226-4054-BDD6-38F3DBFDFC82}" type="pres">
      <dgm:prSet presAssocID="{D6D067D3-F8C1-420C-876D-3FCB937B0C91}" presName="txNode" presStyleLbl="node1" presStyleIdx="4" presStyleCnt="5">
        <dgm:presLayoutVars>
          <dgm:bulletEnabled val="1"/>
        </dgm:presLayoutVars>
      </dgm:prSet>
      <dgm:spPr/>
    </dgm:pt>
  </dgm:ptLst>
  <dgm:cxnLst>
    <dgm:cxn modelId="{7768D317-9FE6-4A1C-B2E5-22D7D45A649D}" type="presOf" srcId="{1A955C03-47B8-4AFA-8CE4-2C5C436238C8}" destId="{112B9B77-CFAA-45C8-ADED-97E48ADCE20B}" srcOrd="0" destOrd="0" presId="urn:microsoft.com/office/officeart/2005/8/layout/hProcess10"/>
    <dgm:cxn modelId="{C84D471C-F653-4867-89ED-F21921AEAD4D}" type="presOf" srcId="{7CBDA1EB-52F4-468D-AB3C-D048D630CC95}" destId="{54BF0228-1125-460E-B9D0-631A5FA56313}" srcOrd="0" destOrd="0" presId="urn:microsoft.com/office/officeart/2005/8/layout/hProcess10"/>
    <dgm:cxn modelId="{42E1A01D-F5D5-4869-90DC-2166DC76E354}" type="presOf" srcId="{3BB48F2F-EAAB-4936-B4C0-120D20393188}" destId="{3B9CEDB7-2CE6-44C3-9989-D852131C2CFE}" srcOrd="0" destOrd="0" presId="urn:microsoft.com/office/officeart/2005/8/layout/hProcess10"/>
    <dgm:cxn modelId="{B98E4422-3A6D-4C75-AE58-07AAC84DB319}" type="presOf" srcId="{A9DD2CFF-F077-4BAE-9537-C760E77A4AC1}" destId="{AEE643C5-F36D-4B2D-8910-E320E1D78124}" srcOrd="0" destOrd="0" presId="urn:microsoft.com/office/officeart/2005/8/layout/hProcess10"/>
    <dgm:cxn modelId="{F4B4033F-2432-476A-B4E0-DAE3B3C1E8EF}" srcId="{7B42CB01-7CCB-43B1-B084-EF360F2F9236}" destId="{3BB48F2F-EAAB-4936-B4C0-120D20393188}" srcOrd="3" destOrd="0" parTransId="{91AAAD2C-827B-4E1C-BB75-099ACC829C2B}" sibTransId="{32DA46F3-D9A5-4E73-9863-1CFCF352E24C}"/>
    <dgm:cxn modelId="{07C6225F-80E3-40A6-B3B6-7A7D5C9E3DA9}" type="presOf" srcId="{D6D067D3-F8C1-420C-876D-3FCB937B0C91}" destId="{F3CDC8E0-0226-4054-BDD6-38F3DBFDFC82}" srcOrd="0" destOrd="0" presId="urn:microsoft.com/office/officeart/2005/8/layout/hProcess10"/>
    <dgm:cxn modelId="{B91BC465-AB25-42B8-BE52-3427431B9F17}" type="presOf" srcId="{32DA46F3-D9A5-4E73-9863-1CFCF352E24C}" destId="{8EB07E6E-C4FE-4AC5-AC38-71B4AC97872D}" srcOrd="1" destOrd="0" presId="urn:microsoft.com/office/officeart/2005/8/layout/hProcess10"/>
    <dgm:cxn modelId="{FDFC697D-77D6-4FB6-ADE4-ACB6060D866E}" type="presOf" srcId="{1A955C03-47B8-4AFA-8CE4-2C5C436238C8}" destId="{83CCF8A8-98E5-4808-A1A2-EF14162A1734}" srcOrd="1" destOrd="0" presId="urn:microsoft.com/office/officeart/2005/8/layout/hProcess10"/>
    <dgm:cxn modelId="{F62BCC7D-F856-4A55-A495-26DD39784D3A}" srcId="{7B42CB01-7CCB-43B1-B084-EF360F2F9236}" destId="{03665586-D19F-421B-9700-A6A591F3CEE2}" srcOrd="2" destOrd="0" parTransId="{2CEE37BA-09D5-4103-93F7-74074E96B65B}" sibTransId="{1A955C03-47B8-4AFA-8CE4-2C5C436238C8}"/>
    <dgm:cxn modelId="{71133A85-471E-48A0-B834-1CC58E1E554B}" type="presOf" srcId="{7CBDA1EB-52F4-468D-AB3C-D048D630CC95}" destId="{CBB79D8A-9FB8-49D0-B1E6-A810BB7C604E}" srcOrd="1" destOrd="0" presId="urn:microsoft.com/office/officeart/2005/8/layout/hProcess10"/>
    <dgm:cxn modelId="{D6401086-DC49-4CA3-AC85-650499B6D402}" type="presOf" srcId="{7B42CB01-7CCB-43B1-B084-EF360F2F9236}" destId="{21251C20-88BA-4E71-9210-67EDF4442838}" srcOrd="0" destOrd="0" presId="urn:microsoft.com/office/officeart/2005/8/layout/hProcess10"/>
    <dgm:cxn modelId="{BF441DA1-6966-4D3B-9750-544F7EB7C5EC}" srcId="{7B42CB01-7CCB-43B1-B084-EF360F2F9236}" destId="{2B527A4B-4E48-4DD8-8884-6E579FFD3EEF}" srcOrd="1" destOrd="0" parTransId="{65AA54A7-F1C2-416C-9F4F-ECDB0B2CF23F}" sibTransId="{CE822E60-E3E5-41B6-A3C2-46952E7FD51E}"/>
    <dgm:cxn modelId="{9B3647A2-2BEA-49D6-ACCA-1A139C4BE422}" type="presOf" srcId="{CE822E60-E3E5-41B6-A3C2-46952E7FD51E}" destId="{B202B7E4-910F-4A9A-9BAA-F85554AB9006}" srcOrd="0" destOrd="0" presId="urn:microsoft.com/office/officeart/2005/8/layout/hProcess10"/>
    <dgm:cxn modelId="{C9F68CA8-A024-43AF-9187-45BEAD0D6E88}" type="presOf" srcId="{03665586-D19F-421B-9700-A6A591F3CEE2}" destId="{A2FA33B7-EE5F-4A2C-8210-35218F9AEE65}" srcOrd="0" destOrd="0" presId="urn:microsoft.com/office/officeart/2005/8/layout/hProcess10"/>
    <dgm:cxn modelId="{538436AB-B900-46A5-868B-5130121A9AA3}" type="presOf" srcId="{CE822E60-E3E5-41B6-A3C2-46952E7FD51E}" destId="{B3933B34-5B42-40D0-948E-C964256B48BA}" srcOrd="1" destOrd="0" presId="urn:microsoft.com/office/officeart/2005/8/layout/hProcess10"/>
    <dgm:cxn modelId="{EE6B55AC-D4DC-4AF1-8E8D-EA2BA14F4FF9}" srcId="{7B42CB01-7CCB-43B1-B084-EF360F2F9236}" destId="{D6D067D3-F8C1-420C-876D-3FCB937B0C91}" srcOrd="4" destOrd="0" parTransId="{E282BF8D-DCC6-41CB-AB18-A1650D8493B3}" sibTransId="{D9CB12C1-EA12-4F74-BA6A-F854F397FF95}"/>
    <dgm:cxn modelId="{38D3AFAC-6ABC-46E8-925B-E97E97EBCF40}" type="presOf" srcId="{2B527A4B-4E48-4DD8-8884-6E579FFD3EEF}" destId="{5A77FD5F-590E-4EC6-9BE2-C59EB379056E}" srcOrd="0" destOrd="0" presId="urn:microsoft.com/office/officeart/2005/8/layout/hProcess10"/>
    <dgm:cxn modelId="{0C7727BE-077E-4892-BAA5-E2FDEC7773DF}" type="presOf" srcId="{32DA46F3-D9A5-4E73-9863-1CFCF352E24C}" destId="{05CCCC51-5F6E-403F-A0C4-FF554E50437B}" srcOrd="0" destOrd="0" presId="urn:microsoft.com/office/officeart/2005/8/layout/hProcess10"/>
    <dgm:cxn modelId="{6A2FC1D8-8281-432F-A6C2-73C04DEFD13A}" srcId="{7B42CB01-7CCB-43B1-B084-EF360F2F9236}" destId="{A9DD2CFF-F077-4BAE-9537-C760E77A4AC1}" srcOrd="0" destOrd="0" parTransId="{4EE19996-AD02-4B99-9C92-89BD1C85ECDD}" sibTransId="{7CBDA1EB-52F4-468D-AB3C-D048D630CC95}"/>
    <dgm:cxn modelId="{D72373E5-9F43-4B0D-B927-0D34B1E92493}" type="presParOf" srcId="{21251C20-88BA-4E71-9210-67EDF4442838}" destId="{35832443-CC5A-486A-A35A-287432D7046E}" srcOrd="0" destOrd="0" presId="urn:microsoft.com/office/officeart/2005/8/layout/hProcess10"/>
    <dgm:cxn modelId="{B08183EA-50C3-4482-A678-60B205F033DD}" type="presParOf" srcId="{35832443-CC5A-486A-A35A-287432D7046E}" destId="{273B6A12-58BA-4939-8702-4790B468E8FA}" srcOrd="0" destOrd="0" presId="urn:microsoft.com/office/officeart/2005/8/layout/hProcess10"/>
    <dgm:cxn modelId="{F8756300-135E-4D9C-8FEA-B47FA564D260}" type="presParOf" srcId="{35832443-CC5A-486A-A35A-287432D7046E}" destId="{AEE643C5-F36D-4B2D-8910-E320E1D78124}" srcOrd="1" destOrd="0" presId="urn:microsoft.com/office/officeart/2005/8/layout/hProcess10"/>
    <dgm:cxn modelId="{4931FEC1-5BDC-4819-8359-3EB4E664920E}" type="presParOf" srcId="{21251C20-88BA-4E71-9210-67EDF4442838}" destId="{54BF0228-1125-460E-B9D0-631A5FA56313}" srcOrd="1" destOrd="0" presId="urn:microsoft.com/office/officeart/2005/8/layout/hProcess10"/>
    <dgm:cxn modelId="{FB58818F-4AC8-4633-B124-72090D6037A1}" type="presParOf" srcId="{54BF0228-1125-460E-B9D0-631A5FA56313}" destId="{CBB79D8A-9FB8-49D0-B1E6-A810BB7C604E}" srcOrd="0" destOrd="0" presId="urn:microsoft.com/office/officeart/2005/8/layout/hProcess10"/>
    <dgm:cxn modelId="{BE4B0FD1-06F5-409F-AD8B-690DB9971AC3}" type="presParOf" srcId="{21251C20-88BA-4E71-9210-67EDF4442838}" destId="{33625E07-6FCF-431F-B9E4-7602939C1E53}" srcOrd="2" destOrd="0" presId="urn:microsoft.com/office/officeart/2005/8/layout/hProcess10"/>
    <dgm:cxn modelId="{421575CA-5635-4F27-962C-BEE821396499}" type="presParOf" srcId="{33625E07-6FCF-431F-B9E4-7602939C1E53}" destId="{A0D1B488-15AD-42F0-943E-A6CEB3708FD1}" srcOrd="0" destOrd="0" presId="urn:microsoft.com/office/officeart/2005/8/layout/hProcess10"/>
    <dgm:cxn modelId="{2DDD7CE9-752D-455F-9725-0F8B6F6A86A6}" type="presParOf" srcId="{33625E07-6FCF-431F-B9E4-7602939C1E53}" destId="{5A77FD5F-590E-4EC6-9BE2-C59EB379056E}" srcOrd="1" destOrd="0" presId="urn:microsoft.com/office/officeart/2005/8/layout/hProcess10"/>
    <dgm:cxn modelId="{ACD2470B-987B-4074-BD16-FA07FEF098C8}" type="presParOf" srcId="{21251C20-88BA-4E71-9210-67EDF4442838}" destId="{B202B7E4-910F-4A9A-9BAA-F85554AB9006}" srcOrd="3" destOrd="0" presId="urn:microsoft.com/office/officeart/2005/8/layout/hProcess10"/>
    <dgm:cxn modelId="{BE4756C9-E76F-4C16-ACD6-0E82A7970C32}" type="presParOf" srcId="{B202B7E4-910F-4A9A-9BAA-F85554AB9006}" destId="{B3933B34-5B42-40D0-948E-C964256B48BA}" srcOrd="0" destOrd="0" presId="urn:microsoft.com/office/officeart/2005/8/layout/hProcess10"/>
    <dgm:cxn modelId="{E06625A2-2E49-42A6-9B78-95EAF851794E}" type="presParOf" srcId="{21251C20-88BA-4E71-9210-67EDF4442838}" destId="{22AC2AFB-934D-47B4-99F6-007DEFD19504}" srcOrd="4" destOrd="0" presId="urn:microsoft.com/office/officeart/2005/8/layout/hProcess10"/>
    <dgm:cxn modelId="{FDD3621F-2098-466F-86C9-0451116EC05D}" type="presParOf" srcId="{22AC2AFB-934D-47B4-99F6-007DEFD19504}" destId="{857C7204-971F-4A0C-842D-55D0DD39BC3D}" srcOrd="0" destOrd="0" presId="urn:microsoft.com/office/officeart/2005/8/layout/hProcess10"/>
    <dgm:cxn modelId="{70D24CD9-0624-4A06-987F-7D9B8762BC67}" type="presParOf" srcId="{22AC2AFB-934D-47B4-99F6-007DEFD19504}" destId="{A2FA33B7-EE5F-4A2C-8210-35218F9AEE65}" srcOrd="1" destOrd="0" presId="urn:microsoft.com/office/officeart/2005/8/layout/hProcess10"/>
    <dgm:cxn modelId="{36491840-049A-462A-8E97-481FE89FACB8}" type="presParOf" srcId="{21251C20-88BA-4E71-9210-67EDF4442838}" destId="{112B9B77-CFAA-45C8-ADED-97E48ADCE20B}" srcOrd="5" destOrd="0" presId="urn:microsoft.com/office/officeart/2005/8/layout/hProcess10"/>
    <dgm:cxn modelId="{891384C3-54A2-4533-9BA0-EF9AC508EAB9}" type="presParOf" srcId="{112B9B77-CFAA-45C8-ADED-97E48ADCE20B}" destId="{83CCF8A8-98E5-4808-A1A2-EF14162A1734}" srcOrd="0" destOrd="0" presId="urn:microsoft.com/office/officeart/2005/8/layout/hProcess10"/>
    <dgm:cxn modelId="{C237DC69-EAE3-494F-B3D5-E6C5438F86B2}" type="presParOf" srcId="{21251C20-88BA-4E71-9210-67EDF4442838}" destId="{7CB70335-4C13-4F3C-B1D4-724391417A09}" srcOrd="6" destOrd="0" presId="urn:microsoft.com/office/officeart/2005/8/layout/hProcess10"/>
    <dgm:cxn modelId="{C10C3CB5-1B29-4CF9-84C7-BBE0617EA6DD}" type="presParOf" srcId="{7CB70335-4C13-4F3C-B1D4-724391417A09}" destId="{0B0D1865-96CC-477E-8422-0B7E387AC351}" srcOrd="0" destOrd="0" presId="urn:microsoft.com/office/officeart/2005/8/layout/hProcess10"/>
    <dgm:cxn modelId="{A3790144-96A1-4E8E-94EA-A8CCB6B1FE06}" type="presParOf" srcId="{7CB70335-4C13-4F3C-B1D4-724391417A09}" destId="{3B9CEDB7-2CE6-44C3-9989-D852131C2CFE}" srcOrd="1" destOrd="0" presId="urn:microsoft.com/office/officeart/2005/8/layout/hProcess10"/>
    <dgm:cxn modelId="{7E51D5EF-26ED-4B80-9870-03E54F41750F}" type="presParOf" srcId="{21251C20-88BA-4E71-9210-67EDF4442838}" destId="{05CCCC51-5F6E-403F-A0C4-FF554E50437B}" srcOrd="7" destOrd="0" presId="urn:microsoft.com/office/officeart/2005/8/layout/hProcess10"/>
    <dgm:cxn modelId="{E3BB632B-25BB-4BBA-A852-550109BD7966}" type="presParOf" srcId="{05CCCC51-5F6E-403F-A0C4-FF554E50437B}" destId="{8EB07E6E-C4FE-4AC5-AC38-71B4AC97872D}" srcOrd="0" destOrd="0" presId="urn:microsoft.com/office/officeart/2005/8/layout/hProcess10"/>
    <dgm:cxn modelId="{73A0F42B-2FFD-4983-AEB9-AC6F498B36BA}" type="presParOf" srcId="{21251C20-88BA-4E71-9210-67EDF4442838}" destId="{4CDAF3AD-62E3-4568-9DED-40735EECCED5}" srcOrd="8" destOrd="0" presId="urn:microsoft.com/office/officeart/2005/8/layout/hProcess10"/>
    <dgm:cxn modelId="{1C97BF2B-98FC-48B8-B1DF-F50ACC756733}" type="presParOf" srcId="{4CDAF3AD-62E3-4568-9DED-40735EECCED5}" destId="{E1688D97-EFE5-4512-977B-363BECD60F4B}" srcOrd="0" destOrd="0" presId="urn:microsoft.com/office/officeart/2005/8/layout/hProcess10"/>
    <dgm:cxn modelId="{F7CFA685-3FE4-4829-86F5-0A5373794E4C}" type="presParOf" srcId="{4CDAF3AD-62E3-4568-9DED-40735EECCED5}" destId="{F3CDC8E0-0226-4054-BDD6-38F3DBFDFC8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B6A12-58BA-4939-8702-4790B468E8FA}">
      <dsp:nvSpPr>
        <dsp:cNvPr id="0" name=""/>
        <dsp:cNvSpPr/>
      </dsp:nvSpPr>
      <dsp:spPr>
        <a:xfrm>
          <a:off x="395063" y="413031"/>
          <a:ext cx="1625725" cy="16257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EE643C5-F36D-4B2D-8910-E320E1D78124}">
      <dsp:nvSpPr>
        <dsp:cNvPr id="0" name=""/>
        <dsp:cNvSpPr/>
      </dsp:nvSpPr>
      <dsp:spPr>
        <a:xfrm>
          <a:off x="271607" y="1966964"/>
          <a:ext cx="1625725" cy="1625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IMAGE ACQUISITION</a:t>
          </a:r>
        </a:p>
      </dsp:txBody>
      <dsp:txXfrm>
        <a:off x="319223" y="2014580"/>
        <a:ext cx="1530493" cy="1530493"/>
      </dsp:txXfrm>
    </dsp:sp>
    <dsp:sp modelId="{54BF0228-1125-460E-B9D0-631A5FA56313}">
      <dsp:nvSpPr>
        <dsp:cNvPr id="0" name=""/>
        <dsp:cNvSpPr/>
      </dsp:nvSpPr>
      <dsp:spPr>
        <a:xfrm rot="403642">
          <a:off x="2273174" y="1171268"/>
          <a:ext cx="255018" cy="3906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273437" y="1244915"/>
        <a:ext cx="178513" cy="234383"/>
      </dsp:txXfrm>
    </dsp:sp>
    <dsp:sp modelId="{A0D1B488-15AD-42F0-943E-A6CEB3708FD1}">
      <dsp:nvSpPr>
        <dsp:cNvPr id="0" name=""/>
        <dsp:cNvSpPr/>
      </dsp:nvSpPr>
      <dsp:spPr>
        <a:xfrm>
          <a:off x="2744397" y="690152"/>
          <a:ext cx="1625725" cy="162572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54" r="-54054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A77FD5F-590E-4EC6-9BE2-C59EB379056E}">
      <dsp:nvSpPr>
        <dsp:cNvPr id="0" name=""/>
        <dsp:cNvSpPr/>
      </dsp:nvSpPr>
      <dsp:spPr>
        <a:xfrm>
          <a:off x="2792048" y="1966964"/>
          <a:ext cx="1625725" cy="1625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IMAGE PROCESSING</a:t>
          </a:r>
        </a:p>
      </dsp:txBody>
      <dsp:txXfrm>
        <a:off x="2839664" y="2014580"/>
        <a:ext cx="1530493" cy="1530493"/>
      </dsp:txXfrm>
    </dsp:sp>
    <dsp:sp modelId="{B202B7E4-910F-4A9A-9BAA-F85554AB9006}">
      <dsp:nvSpPr>
        <dsp:cNvPr id="0" name=""/>
        <dsp:cNvSpPr/>
      </dsp:nvSpPr>
      <dsp:spPr>
        <a:xfrm rot="21557669">
          <a:off x="4689668" y="1291783"/>
          <a:ext cx="319581" cy="3906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689672" y="1370501"/>
        <a:ext cx="223707" cy="234383"/>
      </dsp:txXfrm>
    </dsp:sp>
    <dsp:sp modelId="{857C7204-971F-4A0C-842D-55D0DD39BC3D}">
      <dsp:nvSpPr>
        <dsp:cNvPr id="0" name=""/>
        <dsp:cNvSpPr/>
      </dsp:nvSpPr>
      <dsp:spPr>
        <a:xfrm>
          <a:off x="5283145" y="658889"/>
          <a:ext cx="1625725" cy="162572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-3434" r="-3434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2FA33B7-EE5F-4A2C-8210-35218F9AEE65}">
      <dsp:nvSpPr>
        <dsp:cNvPr id="0" name=""/>
        <dsp:cNvSpPr/>
      </dsp:nvSpPr>
      <dsp:spPr>
        <a:xfrm>
          <a:off x="5301939" y="1966964"/>
          <a:ext cx="1625725" cy="1625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EXTRACTION OF FACIAL FEATURES</a:t>
          </a:r>
        </a:p>
      </dsp:txBody>
      <dsp:txXfrm>
        <a:off x="5349555" y="2014580"/>
        <a:ext cx="1530493" cy="1530493"/>
      </dsp:txXfrm>
    </dsp:sp>
    <dsp:sp modelId="{112B9B77-CFAA-45C8-ADED-97E48ADCE20B}">
      <dsp:nvSpPr>
        <dsp:cNvPr id="0" name=""/>
        <dsp:cNvSpPr/>
      </dsp:nvSpPr>
      <dsp:spPr>
        <a:xfrm rot="21545124">
          <a:off x="7174248" y="1257101"/>
          <a:ext cx="265427" cy="3906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174253" y="1335865"/>
        <a:ext cx="185799" cy="234383"/>
      </dsp:txXfrm>
    </dsp:sp>
    <dsp:sp modelId="{0B0D1865-96CC-477E-8422-0B7E387AC351}">
      <dsp:nvSpPr>
        <dsp:cNvPr id="0" name=""/>
        <dsp:cNvSpPr/>
      </dsp:nvSpPr>
      <dsp:spPr>
        <a:xfrm>
          <a:off x="7667139" y="620831"/>
          <a:ext cx="1625725" cy="162572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870" t="-621" r="-11870" b="-621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B9CEDB7-2CE6-44C3-9989-D852131C2CFE}">
      <dsp:nvSpPr>
        <dsp:cNvPr id="0" name=""/>
        <dsp:cNvSpPr/>
      </dsp:nvSpPr>
      <dsp:spPr>
        <a:xfrm>
          <a:off x="7832932" y="1966964"/>
          <a:ext cx="1625725" cy="1625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COMPARING WITH DATABASE</a:t>
          </a:r>
        </a:p>
      </dsp:txBody>
      <dsp:txXfrm>
        <a:off x="7880548" y="2014580"/>
        <a:ext cx="1530493" cy="1530493"/>
      </dsp:txXfrm>
    </dsp:sp>
    <dsp:sp modelId="{05CCCC51-5F6E-403F-A0C4-FF554E50437B}">
      <dsp:nvSpPr>
        <dsp:cNvPr id="0" name=""/>
        <dsp:cNvSpPr/>
      </dsp:nvSpPr>
      <dsp:spPr>
        <a:xfrm rot="178427">
          <a:off x="9571227" y="1302307"/>
          <a:ext cx="278925" cy="3906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9571283" y="1378264"/>
        <a:ext cx="195248" cy="234383"/>
      </dsp:txXfrm>
    </dsp:sp>
    <dsp:sp modelId="{E1688D97-EFE5-4512-977B-363BECD60F4B}">
      <dsp:nvSpPr>
        <dsp:cNvPr id="0" name=""/>
        <dsp:cNvSpPr/>
      </dsp:nvSpPr>
      <dsp:spPr>
        <a:xfrm>
          <a:off x="10088721" y="746630"/>
          <a:ext cx="1625725" cy="16257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CDC8E0-0226-4054-BDD6-38F3DBFDFC82}">
      <dsp:nvSpPr>
        <dsp:cNvPr id="0" name=""/>
        <dsp:cNvSpPr/>
      </dsp:nvSpPr>
      <dsp:spPr>
        <a:xfrm>
          <a:off x="10353374" y="1966964"/>
          <a:ext cx="1625725" cy="1625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MARKING THE ATTENDANCE</a:t>
          </a:r>
        </a:p>
      </dsp:txBody>
      <dsp:txXfrm>
        <a:off x="10400990" y="2014580"/>
        <a:ext cx="1530493" cy="1530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6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4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tx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78A7-E03D-4AEA-9950-027F8CC8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45" y="1503678"/>
            <a:ext cx="9307215" cy="175768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sz="8900" dirty="0">
                <a:solidFill>
                  <a:schemeClr val="bg1"/>
                </a:solidFill>
                <a:latin typeface="Calisto MT" panose="02040603050505030304" pitchFamily="18" charset="0"/>
              </a:rPr>
              <a:t>FACEATT</a:t>
            </a:r>
            <a:br>
              <a:rPr lang="en-IN" sz="6000" dirty="0">
                <a:solidFill>
                  <a:schemeClr val="bg1"/>
                </a:solidFill>
                <a:latin typeface="Calisto MT" panose="02040603050505030304" pitchFamily="18" charset="0"/>
              </a:rPr>
            </a:br>
            <a:r>
              <a:rPr lang="en-IN" sz="1400" dirty="0">
                <a:solidFill>
                  <a:schemeClr val="bg1"/>
                </a:solidFill>
                <a:latin typeface="Calisto MT" panose="02040603050505030304" pitchFamily="18" charset="0"/>
              </a:rPr>
              <a:t>                           </a:t>
            </a:r>
            <a:r>
              <a:rPr lang="en-IN" sz="2000" dirty="0">
                <a:solidFill>
                  <a:schemeClr val="bg1"/>
                </a:solidFill>
                <a:latin typeface="Calisto MT" panose="02040603050505030304" pitchFamily="18" charset="0"/>
              </a:rPr>
              <a:t>-A smart attendance system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852561-9B83-4382-9A6E-9764914B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3429001"/>
            <a:ext cx="7722256" cy="266700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Cooper Black" panose="0208090404030B020404" pitchFamily="18" charset="0"/>
                <a:cs typeface="Aharoni" panose="02010803020104030203" pitchFamily="2" charset="-79"/>
              </a:rPr>
              <a:t>	</a:t>
            </a:r>
            <a:r>
              <a:rPr lang="en-IN" dirty="0">
                <a:solidFill>
                  <a:schemeClr val="bg1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TEAM :    </a:t>
            </a:r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  <a:cs typeface="Aharoni" panose="02010803020104030203" pitchFamily="2" charset="-79"/>
              </a:rPr>
              <a:t>CYBER SQUAD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  <a:cs typeface="Aharoni" panose="02010803020104030203" pitchFamily="2" charset="-79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MEMBERS: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KAMBALAPALLY SAI SANJANA </a:t>
            </a:r>
            <a:r>
              <a:rPr lang="en-IN" dirty="0">
                <a:solidFill>
                  <a:schemeClr val="bg1"/>
                </a:solidFill>
                <a:latin typeface="Calisto MT" panose="02040603050505030304" pitchFamily="18" charset="0"/>
                <a:cs typeface="Aharoni" panose="02010803020104030203" pitchFamily="2" charset="-79"/>
              </a:rPr>
              <a:t>(20B81A6240)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PASPUNURI ABHISHEK </a:t>
            </a:r>
            <a:r>
              <a:rPr lang="en-IN" dirty="0">
                <a:solidFill>
                  <a:schemeClr val="bg1"/>
                </a:solidFill>
                <a:latin typeface="Calisto MT" panose="02040603050505030304" pitchFamily="18" charset="0"/>
                <a:cs typeface="Aharoni" panose="02010803020104030203" pitchFamily="2" charset="-79"/>
              </a:rPr>
              <a:t>(20B81A6202)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BEJAGAM ROHAN </a:t>
            </a:r>
            <a:r>
              <a:rPr lang="en-IN" dirty="0">
                <a:solidFill>
                  <a:schemeClr val="bg1"/>
                </a:solidFill>
                <a:latin typeface="Calisto MT" panose="02040603050505030304" pitchFamily="18" charset="0"/>
                <a:cs typeface="Aharoni" panose="02010803020104030203" pitchFamily="2" charset="-79"/>
              </a:rPr>
              <a:t>(20B81A6233)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64075-B490-4657-8AE0-A4A0BBA4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72" y="557280"/>
            <a:ext cx="7670799" cy="9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19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5194-568C-4EC3-86DA-BFC9FC9D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6FABF-6F47-4AAF-AF75-F03F085BB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4" y="2281561"/>
            <a:ext cx="9957785" cy="2991775"/>
          </a:xfrm>
        </p:spPr>
      </p:pic>
    </p:spTree>
    <p:extLst>
      <p:ext uri="{BB962C8B-B14F-4D97-AF65-F5344CB8AC3E}">
        <p14:creationId xmlns:p14="http://schemas.microsoft.com/office/powerpoint/2010/main" val="22040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AA38C-2F55-40C6-B538-B3896412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926" y="486645"/>
            <a:ext cx="5814514" cy="70207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WHY SMART ATTENDANCE?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B8F7F-5CFB-4A31-9B7A-C613C1087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783" y="1524000"/>
            <a:ext cx="6654800" cy="3921760"/>
          </a:xfrm>
        </p:spPr>
        <p:txBody>
          <a:bodyPr>
            <a:noAutofit/>
          </a:bodyPr>
          <a:lstStyle/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sz="20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Traditionally, students’ attendance are taken manually by using attendance sheet given by faculty in class , which is a time consuming event.</a:t>
            </a:r>
          </a:p>
          <a:p>
            <a:pPr marL="56007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It is very difficult to verify one by one student in a large classroom environment with different branches and sections.    </a:t>
            </a:r>
          </a:p>
          <a:p>
            <a:pPr marL="742950" lvl="2" indent="-28575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Moreover, We don’t know whether the authenticated  students are actually responding or not 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sz="2000" b="0" dirty="0">
                <a:solidFill>
                  <a:schemeClr val="bg1"/>
                </a:solidFill>
                <a:latin typeface="Franklin Gothic Book" panose="020B0503020102020204" pitchFamily="34" charset="0"/>
              </a:rPr>
              <a:t>This is the situation where our FACEATT comes into the picture to solve this problem.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0B7A9-237D-4D58-8F6F-CA218E8C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584" y="254001"/>
            <a:ext cx="2820830" cy="2956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9C9A0-5861-468E-AD05-2A8BEAC3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382" y="4409350"/>
            <a:ext cx="2225233" cy="207282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F2C2B12-F712-4635-B204-5C9C06D34220}"/>
              </a:ext>
            </a:extLst>
          </p:cNvPr>
          <p:cNvSpPr/>
          <p:nvPr/>
        </p:nvSpPr>
        <p:spPr>
          <a:xfrm>
            <a:off x="8696960" y="3320751"/>
            <a:ext cx="484632" cy="978408"/>
          </a:xfrm>
          <a:prstGeom prst="downArrow">
            <a:avLst/>
          </a:prstGeom>
          <a:gradFill>
            <a:gsLst>
              <a:gs pos="8427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3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46DA-9FA1-4A97-A8AB-E692EDB9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48641"/>
            <a:ext cx="9238434" cy="538479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various ways of biometrics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A88261-C104-4C61-9136-553CB023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96" t="15733" r="8151" b="7543"/>
          <a:stretch/>
        </p:blipFill>
        <p:spPr>
          <a:xfrm>
            <a:off x="1429566" y="1203960"/>
            <a:ext cx="9136834" cy="53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9130-F4C8-4E64-AD1A-B3611E43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0B339CD8-1850-4DF2-BCDF-1CAAE5F8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EC773-5377-47FB-9DFC-A31FAB3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5999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HOW FACE RECOGNITION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33A2-5E02-4DF2-AC95-A025CE57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680" y="762000"/>
            <a:ext cx="3897332" cy="5334000"/>
          </a:xfrm>
        </p:spPr>
        <p:txBody>
          <a:bodyPr anchor="ctr">
            <a:normAutofit/>
          </a:bodyPr>
          <a:lstStyle/>
          <a:p>
            <a:r>
              <a:rPr lang="en-IN" dirty="0"/>
              <a:t>EVERY FACE HAS ATLEAST 80 DISTIGUISHABLE PATHS CALLED NODAL POINTS</a:t>
            </a:r>
          </a:p>
          <a:p>
            <a:r>
              <a:rPr lang="en-IN" dirty="0"/>
              <a:t>SOME OF THEM ARE 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/>
              <a:t>DISTANCE BETWEEN THE EYS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/>
              <a:t>WIDTH OF NOSE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/>
              <a:t>DEPTH OF EYE SOCKETS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/>
              <a:t>STRUCTURE OF CHEEK BONE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/>
              <a:t>LENGTH OF JAW LINE …..ETC</a:t>
            </a:r>
          </a:p>
          <a:p>
            <a:pPr lvl="1"/>
            <a:r>
              <a:rPr lang="en-IN" dirty="0"/>
              <a:t>A GENERAL FACE RECOGNITION SOFTWARE CONDUCTS A COMPARISION OF THESE PARAMETERS TO THE IMAGES IN ITS DATABASE</a:t>
            </a:r>
          </a:p>
        </p:txBody>
      </p:sp>
    </p:spTree>
    <p:extLst>
      <p:ext uri="{BB962C8B-B14F-4D97-AF65-F5344CB8AC3E}">
        <p14:creationId xmlns:p14="http://schemas.microsoft.com/office/powerpoint/2010/main" val="15242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4DF9-0451-47DB-95ED-184F2B5D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667" y="725849"/>
            <a:ext cx="9238434" cy="857559"/>
          </a:xfrm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</a:rPr>
              <a:t>How face recognition works???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AE15-32CB-418D-ADCB-CDADE84C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7" y="2188346"/>
            <a:ext cx="8700116" cy="409704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EVERY FACE HAS ATLEAST 80 DISTIGUISHABLE PATHS CALLED NODAL POINTS</a:t>
            </a:r>
          </a:p>
          <a:p>
            <a:r>
              <a:rPr lang="en-IN" dirty="0">
                <a:solidFill>
                  <a:schemeClr val="bg1"/>
                </a:solidFill>
              </a:rPr>
              <a:t>SOME OF THEM ARE 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DISTANCE BETWEEN THE EYS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WIDTH OF NOSE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DEPTH OF EYE SOCKETS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STRUCTURE OF CHEEK BONE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LENGTH OF JAW LINE …..ETC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A GENERAL FACE RECOGNITION SOFTWARE CONDUCTS A COMPARISION OF THESE PARAMETERS TO THE IMAGES IN ITS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69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A486-6667-41B5-8EDD-0693465E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333220"/>
            <a:ext cx="9238434" cy="857559"/>
          </a:xfrm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</a:rPr>
              <a:t>CONCEPT BEHIND FACEATT!!!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BC394B-A699-47BC-A22B-1258E7E46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593697"/>
              </p:ext>
            </p:extLst>
          </p:nvPr>
        </p:nvGraphicFramePr>
        <p:xfrm>
          <a:off x="1056640" y="1351280"/>
          <a:ext cx="9611360" cy="474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0D85727-137B-4D35-BE1B-BD2CF841C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015669"/>
              </p:ext>
            </p:extLst>
          </p:nvPr>
        </p:nvGraphicFramePr>
        <p:xfrm>
          <a:off x="0" y="1351280"/>
          <a:ext cx="11986054" cy="458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756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4964F-E3FF-4D2A-A120-CB8004026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3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93544-644D-4B3C-BA2E-2ED06067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3" y="1018904"/>
            <a:ext cx="5353175" cy="5029200"/>
          </a:xfrm>
        </p:spPr>
        <p:txBody>
          <a:bodyPr anchor="ctr">
            <a:normAutofit/>
          </a:bodyPr>
          <a:lstStyle/>
          <a:p>
            <a:pPr algn="r"/>
            <a:r>
              <a:rPr lang="en-IN" sz="3200" dirty="0">
                <a:solidFill>
                  <a:srgbClr val="FFFFFF"/>
                </a:solidFill>
              </a:rPr>
              <a:t>TECHNOLOGIES AND PACKAGES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13E0-FBF8-49B9-9285-91FE58B7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660" y="-388883"/>
            <a:ext cx="5114677" cy="7115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FFFFFF"/>
                </a:solidFill>
                <a:latin typeface="Algerian" panose="04020705040A02060702" pitchFamily="82" charset="0"/>
              </a:rPr>
              <a:t>TECHNOLOGIES: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FFFFFF"/>
                </a:solidFill>
                <a:latin typeface="Calisto MT" panose="02040603050505030304" pitchFamily="18" charset="0"/>
              </a:rPr>
              <a:t>FACE_RECOGNITION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FFFFFF"/>
                </a:solidFill>
                <a:latin typeface="Calisto MT" panose="02040603050505030304" pitchFamily="18" charset="0"/>
              </a:rPr>
              <a:t>OPENCV</a:t>
            </a:r>
          </a:p>
          <a:p>
            <a:pPr marL="0" indent="0">
              <a:buNone/>
            </a:pPr>
            <a:r>
              <a:rPr lang="en-IN" sz="3200" b="1" dirty="0">
                <a:solidFill>
                  <a:srgbClr val="FFFFFF"/>
                </a:solidFill>
                <a:latin typeface="Algerian" panose="04020705040A02060702" pitchFamily="82" charset="0"/>
              </a:rPr>
              <a:t> MODULES: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FFFFFF"/>
                </a:solidFill>
                <a:latin typeface="Calisto MT" panose="02040603050505030304" pitchFamily="18" charset="0"/>
              </a:rPr>
              <a:t>PYTTSX3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FFFFFF"/>
                </a:solidFill>
                <a:latin typeface="Calisto MT" panose="02040603050505030304" pitchFamily="18" charset="0"/>
              </a:rPr>
              <a:t>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FFFFFF"/>
                </a:solidFill>
                <a:latin typeface="Calisto MT" panose="02040603050505030304" pitchFamily="18" charset="0"/>
              </a:rPr>
              <a:t>DATETIME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rgbClr val="FFFFFF"/>
                </a:solidFill>
                <a:latin typeface="Calisto MT" panose="02040603050505030304" pitchFamily="18" charset="0"/>
              </a:rPr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148486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in on a calendar">
            <a:extLst>
              <a:ext uri="{FF2B5EF4-FFF2-40B4-BE49-F238E27FC236}">
                <a16:creationId xmlns:a16="http://schemas.microsoft.com/office/drawing/2014/main" id="{A1BF2397-4458-4647-B13B-481C888F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44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E689A-7254-4BE9-8A4A-1443E16A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HOW FACEATT MARKS ATTENDANCE???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FC4A-D5BD-4CE7-BD9B-A183B264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sz="2400" dirty="0">
                <a:solidFill>
                  <a:srgbClr val="FFFFFF"/>
                </a:solidFill>
              </a:rPr>
              <a:t>RECOGNIZES WHO THE PERSON IS 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FFFFFF"/>
                </a:solidFill>
              </a:rPr>
              <a:t> RECORDING THE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FFFFFF"/>
                </a:solidFill>
              </a:rPr>
              <a:t> CALCULATING TIME LAPSE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FFFFFF"/>
                </a:solidFill>
              </a:rPr>
              <a:t> MARKING ATTENDANCE BASED ON TIME LAPSE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2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Red toy person in front of two lines of white figures">
            <a:extLst>
              <a:ext uri="{FF2B5EF4-FFF2-40B4-BE49-F238E27FC236}">
                <a16:creationId xmlns:a16="http://schemas.microsoft.com/office/drawing/2014/main" id="{3F90812F-3119-42A1-9AB4-CCB414C00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480"/>
          <a:stretch/>
        </p:blipFill>
        <p:spPr>
          <a:xfrm>
            <a:off x="20" y="-14988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E79C8-F311-4160-A22D-B3B84C91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FF"/>
                </a:solidFill>
              </a:rPr>
              <a:t>ADVANTAGES of </a:t>
            </a:r>
            <a:r>
              <a:rPr lang="en-IN" sz="4400" dirty="0" err="1">
                <a:solidFill>
                  <a:srgbClr val="FFFFFF"/>
                </a:solidFill>
              </a:rPr>
              <a:t>faceatt</a:t>
            </a:r>
            <a:endParaRPr lang="en-IN" sz="4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5B6D-0A44-495E-8DA7-8CBF93EC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DECREASE THE FALSE ATTENDANCE</a:t>
            </a:r>
          </a:p>
          <a:p>
            <a:r>
              <a:rPr lang="en-IN" sz="3600" dirty="0">
                <a:solidFill>
                  <a:srgbClr val="FFFFFF"/>
                </a:solidFill>
              </a:rPr>
              <a:t>DECREASES BURDEN TO FACULTY</a:t>
            </a:r>
          </a:p>
          <a:p>
            <a:r>
              <a:rPr lang="en-IN" sz="3600" dirty="0">
                <a:solidFill>
                  <a:srgbClr val="FFFFFF"/>
                </a:solidFill>
              </a:rPr>
              <a:t>COST EFFICIENT</a:t>
            </a:r>
          </a:p>
          <a:p>
            <a:r>
              <a:rPr lang="en-IN" sz="3600" dirty="0">
                <a:solidFill>
                  <a:srgbClr val="FFFFFF"/>
                </a:solidFill>
              </a:rPr>
              <a:t>EASY TO IMPLEMENT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0217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1B282F"/>
      </a:dk2>
      <a:lt2>
        <a:srgbClr val="F2F3F0"/>
      </a:lt2>
      <a:accent1>
        <a:srgbClr val="6946CA"/>
      </a:accent1>
      <a:accent2>
        <a:srgbClr val="374BBA"/>
      </a:accent2>
      <a:accent3>
        <a:srgbClr val="4690CA"/>
      </a:accent3>
      <a:accent4>
        <a:srgbClr val="34B6B8"/>
      </a:accent4>
      <a:accent5>
        <a:srgbClr val="42C18F"/>
      </a:accent5>
      <a:accent6>
        <a:srgbClr val="34B84C"/>
      </a:accent6>
      <a:hlink>
        <a:srgbClr val="7B9632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Aharoni</vt:lpstr>
      <vt:lpstr>Algerian</vt:lpstr>
      <vt:lpstr>Arial</vt:lpstr>
      <vt:lpstr>Broadway</vt:lpstr>
      <vt:lpstr>Calisto MT</vt:lpstr>
      <vt:lpstr>Cooper Black</vt:lpstr>
      <vt:lpstr>Franklin Gothic Book</vt:lpstr>
      <vt:lpstr>Trade Gothic Next Cond</vt:lpstr>
      <vt:lpstr>Trade Gothic Next Light</vt:lpstr>
      <vt:lpstr>Wingdings</vt:lpstr>
      <vt:lpstr>PortalVTI</vt:lpstr>
      <vt:lpstr> FACEATT                            -A smart attendance system</vt:lpstr>
      <vt:lpstr>WHY SMART ATTENDANCE?</vt:lpstr>
      <vt:lpstr>various ways of biometrics</vt:lpstr>
      <vt:lpstr>HOW FACE RECOGNITION WORKS:</vt:lpstr>
      <vt:lpstr>How face recognition works???</vt:lpstr>
      <vt:lpstr>CONCEPT BEHIND FACEATT!!!</vt:lpstr>
      <vt:lpstr>TECHNOLOGIES AND PACKAGES USED</vt:lpstr>
      <vt:lpstr>HOW FACEATT MARKS ATTENDANCE???</vt:lpstr>
      <vt:lpstr>ADVANTAGES of faceatt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FACEATT                            -A smart attendance system</dc:title>
  <dc:creator>saisanjana.sandy.24@gmail.com</dc:creator>
  <cp:lastModifiedBy>paspunuri swetha</cp:lastModifiedBy>
  <cp:revision>3</cp:revision>
  <dcterms:created xsi:type="dcterms:W3CDTF">2021-11-25T04:09:28Z</dcterms:created>
  <dcterms:modified xsi:type="dcterms:W3CDTF">2021-11-25T15:56:52Z</dcterms:modified>
</cp:coreProperties>
</file>