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772400" cy="1005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88440" y="2481120"/>
            <a:ext cx="6994800" cy="55774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88440" y="2481120"/>
            <a:ext cx="6994800" cy="5577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64960" y="1456200"/>
            <a:ext cx="7242120" cy="18606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4960" y="1456200"/>
            <a:ext cx="7242120" cy="401364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7201440" y="9119160"/>
            <a:ext cx="466200" cy="7693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9632831-0A23-40C2-8425-F9418940EC57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09160" y="3976920"/>
            <a:ext cx="553320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Become an Android Developer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116000" y="4901400"/>
            <a:ext cx="524304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Weekly on Wednesdays at 7pm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6/24/20 - 8/19/20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709920" y="6982200"/>
            <a:ext cx="5243040" cy="9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[ Community Name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116000" y="5688000"/>
            <a:ext cx="299952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[ Location Name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09160" y="4227840"/>
            <a:ext cx="5533200" cy="4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Become an Android Developer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09160" y="4958280"/>
            <a:ext cx="5243040" cy="85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Weekly on Wednesdays at 7pm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6/24/20 - 8/19/20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6000" y="5939280"/>
            <a:ext cx="299952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[ Location Name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80440" y="7166160"/>
            <a:ext cx="5243040" cy="91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en-US" sz="2200" spc="-1" strike="noStrike">
                <a:solidFill>
                  <a:srgbClr val="063142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[ Community Name 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2021-01-14T21:02:34Z</dcterms:modified>
  <cp:revision>1</cp:revision>
  <dc:subject/>
  <dc:title/>
</cp:coreProperties>
</file>