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291" y="3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2/27/2025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2/27/2025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2/27/2025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2/27/2025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2/27/2025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2/27/2025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tsVaibhavSharma/Stegnograph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Vaibhav Sharma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Vaibhav Sharma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 &amp; Department 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Madhav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Institute of Technology &amp; Science, Gwalior (Dept.: Centre For Artificial Intelligence)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🔹 </a:t>
            </a:r>
            <a:r>
              <a:rPr lang="en-US" b="1" dirty="0"/>
              <a:t>Support for Video &amp; Audio Steganography</a:t>
            </a:r>
            <a:r>
              <a:rPr lang="en-US" dirty="0"/>
              <a:t> – Extending this concept to multimedia files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🔹 </a:t>
            </a:r>
            <a:r>
              <a:rPr lang="en-US" b="1" dirty="0" err="1"/>
              <a:t>Steganalysis</a:t>
            </a:r>
            <a:r>
              <a:rPr lang="en-US" b="1" dirty="0"/>
              <a:t> Resistance</a:t>
            </a:r>
            <a:r>
              <a:rPr lang="en-US" dirty="0"/>
              <a:t> – Implementing techniques to counter AI-based </a:t>
            </a:r>
            <a:r>
              <a:rPr lang="en-US" dirty="0" err="1"/>
              <a:t>steganalysis</a:t>
            </a:r>
            <a:r>
              <a:rPr lang="en-US" dirty="0"/>
              <a:t> detection.</a:t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🔹 </a:t>
            </a:r>
            <a:r>
              <a:rPr lang="en-US" b="1" dirty="0"/>
              <a:t>Cloud-Based Secure Data Exchange</a:t>
            </a:r>
            <a:r>
              <a:rPr lang="en-US" dirty="0"/>
              <a:t> – Allowing hidden data storage and retrieval over </a:t>
            </a:r>
            <a:r>
              <a:rPr lang="en-US" b="1" dirty="0"/>
              <a:t>cloud platforms</a:t>
            </a:r>
            <a:r>
              <a:rPr lang="en-US" dirty="0"/>
              <a:t>.</a:t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🔹 </a:t>
            </a:r>
            <a:r>
              <a:rPr lang="en-US" b="1" dirty="0" err="1"/>
              <a:t>Blockchain</a:t>
            </a:r>
            <a:r>
              <a:rPr lang="en-US" b="1" dirty="0"/>
              <a:t> Integration</a:t>
            </a:r>
            <a:r>
              <a:rPr lang="en-US" dirty="0"/>
              <a:t> – Verifying hidden messages via </a:t>
            </a:r>
            <a:r>
              <a:rPr lang="en-US" b="1" dirty="0"/>
              <a:t>immutable </a:t>
            </a:r>
            <a:r>
              <a:rPr lang="en-US" b="1" dirty="0" err="1"/>
              <a:t>blockchain</a:t>
            </a:r>
            <a:r>
              <a:rPr lang="en-US" b="1" dirty="0"/>
              <a:t> records</a:t>
            </a:r>
            <a:r>
              <a:rPr lang="en-US" dirty="0"/>
              <a:t>.</a:t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🔹 </a:t>
            </a:r>
            <a:r>
              <a:rPr lang="en-US" b="1" dirty="0"/>
              <a:t>Improved Data Capacity</a:t>
            </a:r>
            <a:r>
              <a:rPr lang="en-US" dirty="0"/>
              <a:t> – Optimizing algorithms to </a:t>
            </a:r>
            <a:r>
              <a:rPr lang="en-US" b="1" dirty="0"/>
              <a:t>store larger amounts of data</a:t>
            </a:r>
            <a:r>
              <a:rPr lang="en-US" dirty="0"/>
              <a:t> within an image.</a:t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🔹 </a:t>
            </a:r>
            <a:r>
              <a:rPr lang="en-US" b="1" dirty="0"/>
              <a:t>Mobile Application</a:t>
            </a:r>
            <a:r>
              <a:rPr lang="en-US" dirty="0"/>
              <a:t> – Developing an </a:t>
            </a:r>
            <a:r>
              <a:rPr lang="en-US" b="1" dirty="0"/>
              <a:t>Android/iOS app</a:t>
            </a:r>
            <a:r>
              <a:rPr lang="en-US" dirty="0"/>
              <a:t> for secure </a:t>
            </a:r>
            <a:r>
              <a:rPr lang="en-US" dirty="0" err="1"/>
              <a:t>steganographic</a:t>
            </a:r>
            <a:r>
              <a:rPr lang="en-US" dirty="0"/>
              <a:t> communication.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/>
                <a:cs typeface="Arial"/>
              </a:rPr>
              <a:t>scope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With the rise in cyber threats and data breaches, securing sensitive information has become a major concern. Traditional encryption methods protect data but can attract unwanted attention. This project implements </a:t>
            </a:r>
            <a:r>
              <a:rPr lang="en-US" sz="3200" b="1" dirty="0"/>
              <a:t>steganography</a:t>
            </a:r>
            <a:r>
              <a:rPr lang="en-US" sz="3200" dirty="0"/>
              <a:t>, a technique that </a:t>
            </a:r>
            <a:r>
              <a:rPr lang="en-US" sz="3200" b="1" dirty="0"/>
              <a:t>hides secret data within images</a:t>
            </a:r>
            <a:r>
              <a:rPr lang="en-US" sz="3200" dirty="0"/>
              <a:t>, making it nearly impossible to detect. Additionally, </a:t>
            </a:r>
            <a:r>
              <a:rPr lang="en-US" sz="3200" b="1" dirty="0"/>
              <a:t>AES encryption</a:t>
            </a:r>
            <a:r>
              <a:rPr lang="en-US" sz="3200" dirty="0"/>
              <a:t> ensures that even if the hidden data is extracted, it remains unreadable without the correct key.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41326" y="1989018"/>
            <a:ext cx="11087656" cy="376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This project integrates multiple technologies to ensure </a:t>
            </a:r>
            <a:r>
              <a:rPr lang="en-US" sz="1800" b="1" dirty="0"/>
              <a:t>secure and efficient</a:t>
            </a:r>
            <a:r>
              <a:rPr lang="en-US" sz="1800" dirty="0"/>
              <a:t> data hiding:</a:t>
            </a:r>
          </a:p>
          <a:p>
            <a:pPr marL="0" indent="0">
              <a:buNone/>
            </a:pPr>
            <a:r>
              <a:rPr lang="en-US" sz="1800" b="1" dirty="0" smtClean="0"/>
              <a:t>Backend </a:t>
            </a:r>
            <a:r>
              <a:rPr lang="en-US" sz="1800" b="1" dirty="0"/>
              <a:t>&amp; Web Framework</a:t>
            </a:r>
          </a:p>
          <a:p>
            <a:r>
              <a:rPr lang="en-US" sz="1800" b="1" dirty="0"/>
              <a:t>Flask</a:t>
            </a:r>
            <a:r>
              <a:rPr lang="en-US" sz="1800" dirty="0"/>
              <a:t> – Handles web requests and provides an intuitive user interface for encoding and decoding messages.</a:t>
            </a:r>
          </a:p>
          <a:p>
            <a:pPr marL="0" indent="0">
              <a:buNone/>
            </a:pPr>
            <a:r>
              <a:rPr lang="en-US" sz="1800" b="1" dirty="0"/>
              <a:t>Image Processing</a:t>
            </a:r>
          </a:p>
          <a:p>
            <a:r>
              <a:rPr lang="en-US" sz="1800" b="1" dirty="0"/>
              <a:t>Pillow (PIL)</a:t>
            </a:r>
            <a:r>
              <a:rPr lang="en-US" sz="1800" dirty="0"/>
              <a:t> – Modifies image pixels to embed encrypted data while maintaining the original quality.</a:t>
            </a:r>
          </a:p>
          <a:p>
            <a:r>
              <a:rPr lang="en-US" sz="1800" b="1" dirty="0" err="1"/>
              <a:t>NumPy</a:t>
            </a:r>
            <a:r>
              <a:rPr lang="en-US" sz="1800" dirty="0"/>
              <a:t> – Performs pixel-level manipulations efficiently.</a:t>
            </a:r>
          </a:p>
          <a:p>
            <a:pPr marL="0" indent="0">
              <a:buNone/>
            </a:pPr>
            <a:r>
              <a:rPr lang="en-US" sz="1800" b="1" dirty="0"/>
              <a:t>Security &amp; Encryption</a:t>
            </a:r>
          </a:p>
          <a:p>
            <a:r>
              <a:rPr lang="en-US" sz="1800" b="1" dirty="0"/>
              <a:t>Cryptography (AES)</a:t>
            </a:r>
            <a:r>
              <a:rPr lang="en-US" sz="1800" dirty="0"/>
              <a:t> – Encrypts the hidden message before embedding it into an image, adding an extra layer of security.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81135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🔹 </a:t>
            </a:r>
            <a:r>
              <a:rPr lang="en-US" sz="1800" b="1" dirty="0"/>
              <a:t>Dual-layer security:</a:t>
            </a:r>
            <a:r>
              <a:rPr lang="en-US" sz="1800" dirty="0"/>
              <a:t> AES encryption ensures data remains unreadable even if extracted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🔹 </a:t>
            </a:r>
            <a:r>
              <a:rPr lang="en-US" sz="1800" b="1" dirty="0"/>
              <a:t>Minimal distortion:</a:t>
            </a:r>
            <a:r>
              <a:rPr lang="en-US" sz="1800" dirty="0"/>
              <a:t> The original image quality remains </a:t>
            </a:r>
            <a:r>
              <a:rPr lang="en-US" sz="1800" b="1" dirty="0"/>
              <a:t>virtually unchanged</a:t>
            </a:r>
            <a:r>
              <a:rPr lang="en-US" sz="1800" dirty="0"/>
              <a:t>, making detection extremely difficult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🔹 </a:t>
            </a:r>
            <a:r>
              <a:rPr lang="en-US" sz="1800" b="1" dirty="0"/>
              <a:t>User-friendly interface:</a:t>
            </a:r>
            <a:r>
              <a:rPr lang="en-US" sz="1800" dirty="0"/>
              <a:t> The project includes a </a:t>
            </a:r>
            <a:r>
              <a:rPr lang="en-US" sz="1800" b="1" dirty="0"/>
              <a:t>simple web application</a:t>
            </a:r>
            <a:r>
              <a:rPr lang="en-US" sz="1800" dirty="0"/>
              <a:t> where users can easily upload an image, embed data, and extract it later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🔹 </a:t>
            </a:r>
            <a:r>
              <a:rPr lang="en-US" sz="1800" b="1" dirty="0"/>
              <a:t>Multi-format support:</a:t>
            </a:r>
            <a:r>
              <a:rPr lang="en-US" sz="1800" dirty="0"/>
              <a:t> Works with </a:t>
            </a:r>
            <a:r>
              <a:rPr lang="en-US" sz="1800" b="1" dirty="0"/>
              <a:t>JPEG, PNG, BMP</a:t>
            </a:r>
            <a:r>
              <a:rPr lang="en-US" sz="1800" dirty="0"/>
              <a:t>, and other common image formats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🔹 </a:t>
            </a:r>
            <a:r>
              <a:rPr lang="en-US" sz="1800" b="1" dirty="0"/>
              <a:t>Low computational overhead:</a:t>
            </a:r>
            <a:r>
              <a:rPr lang="en-US" sz="1800" dirty="0"/>
              <a:t> Efficient use of </a:t>
            </a:r>
            <a:r>
              <a:rPr lang="en-US" sz="1800" b="1" dirty="0" err="1"/>
              <a:t>NumPy</a:t>
            </a:r>
            <a:r>
              <a:rPr lang="en-US" sz="1800" dirty="0"/>
              <a:t> ensures fast encoding and decoding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🔹 </a:t>
            </a:r>
            <a:r>
              <a:rPr lang="en-US" sz="1800" b="1" dirty="0"/>
              <a:t>Cross-platform:</a:t>
            </a:r>
            <a:r>
              <a:rPr lang="en-US" sz="1800" dirty="0"/>
              <a:t> Can be deployed on </a:t>
            </a:r>
            <a:r>
              <a:rPr lang="en-US" sz="1800" b="1" dirty="0"/>
              <a:t>Windows, Linux, and </a:t>
            </a:r>
            <a:r>
              <a:rPr lang="en-US" sz="1800" b="1" dirty="0" err="1"/>
              <a:t>MacOS</a:t>
            </a:r>
            <a:r>
              <a:rPr lang="en-US" sz="1800" dirty="0"/>
              <a:t>.</a:t>
            </a: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project benefits various groups by providing </a:t>
            </a:r>
            <a:r>
              <a:rPr lang="en-US" b="1" dirty="0"/>
              <a:t>secure, hidden communication</a:t>
            </a:r>
            <a:r>
              <a:rPr lang="en-US" dirty="0"/>
              <a:t> methods: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🔹 </a:t>
            </a:r>
            <a:r>
              <a:rPr lang="en-US" b="1" dirty="0"/>
              <a:t>Cybersecurity Experts</a:t>
            </a:r>
            <a:r>
              <a:rPr lang="en-US" dirty="0"/>
              <a:t> – Securely transmit sensitive information over public channels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🔹 </a:t>
            </a:r>
            <a:r>
              <a:rPr lang="en-US" b="1" dirty="0"/>
              <a:t>Journalists &amp; Whistleblowers</a:t>
            </a:r>
            <a:r>
              <a:rPr lang="en-US" dirty="0"/>
              <a:t> – Protect confidential sources and avoid surveillance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🔹 </a:t>
            </a:r>
            <a:r>
              <a:rPr lang="en-US" b="1" dirty="0"/>
              <a:t>Government Agencies</a:t>
            </a:r>
            <a:r>
              <a:rPr lang="en-US" dirty="0"/>
              <a:t> – Securely share classified data without raising suspicion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🔹 </a:t>
            </a:r>
            <a:r>
              <a:rPr lang="en-US" b="1" dirty="0"/>
              <a:t>Organizations &amp; Corporations</a:t>
            </a:r>
            <a:r>
              <a:rPr lang="en-US" dirty="0"/>
              <a:t> – Protect trade secrets and internal communications.</a:t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🔹 </a:t>
            </a:r>
            <a:r>
              <a:rPr lang="en-US" b="1" dirty="0"/>
              <a:t>Privacy Enthusiasts</a:t>
            </a:r>
            <a:r>
              <a:rPr lang="en-US" dirty="0"/>
              <a:t> – Individuals who want to safeguard personal or sensitive information.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455" y="1232453"/>
            <a:ext cx="4365560" cy="24556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085" y="1232452"/>
            <a:ext cx="4365563" cy="24556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455" y="3863955"/>
            <a:ext cx="4365560" cy="24556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8085" y="3863955"/>
            <a:ext cx="4365563" cy="245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project demonstrates a powerful and </a:t>
            </a:r>
            <a:r>
              <a:rPr lang="en-US" b="1" dirty="0"/>
              <a:t>practical solution</a:t>
            </a:r>
            <a:r>
              <a:rPr lang="en-US" dirty="0"/>
              <a:t> for </a:t>
            </a:r>
            <a:r>
              <a:rPr lang="en-US" b="1" dirty="0"/>
              <a:t>secure data hiding using steganography</a:t>
            </a:r>
            <a:r>
              <a:rPr lang="en-US" dirty="0"/>
              <a:t>. By integrating </a:t>
            </a:r>
            <a:r>
              <a:rPr lang="en-US" b="1" dirty="0"/>
              <a:t>AES encryption</a:t>
            </a:r>
            <a:r>
              <a:rPr lang="en-US" dirty="0"/>
              <a:t> with </a:t>
            </a:r>
            <a:r>
              <a:rPr lang="en-US" b="1" dirty="0" err="1"/>
              <a:t>steganographic</a:t>
            </a:r>
            <a:r>
              <a:rPr lang="en-US" b="1" dirty="0"/>
              <a:t> techniques</a:t>
            </a:r>
            <a:r>
              <a:rPr lang="en-US" dirty="0"/>
              <a:t>, it ensures that sensitive data remains both </a:t>
            </a:r>
            <a:r>
              <a:rPr lang="en-US" b="1" dirty="0"/>
              <a:t>invisible and protected</a:t>
            </a:r>
            <a:r>
              <a:rPr lang="en-US" dirty="0"/>
              <a:t>. This technique is highly beneficial for </a:t>
            </a:r>
            <a:r>
              <a:rPr lang="en-US" b="1" dirty="0"/>
              <a:t>secure communication</a:t>
            </a:r>
            <a:r>
              <a:rPr lang="en-US" dirty="0"/>
              <a:t>, </a:t>
            </a:r>
            <a:r>
              <a:rPr lang="en-US" b="1" dirty="0"/>
              <a:t>data protection</a:t>
            </a:r>
            <a:r>
              <a:rPr lang="en-US" dirty="0"/>
              <a:t>, and </a:t>
            </a:r>
            <a:r>
              <a:rPr lang="en-US" b="1" dirty="0"/>
              <a:t>confidential transmissions</a:t>
            </a:r>
            <a:r>
              <a:rPr lang="en-US" dirty="0"/>
              <a:t>, making it an effective tool in today's cybersecurity landscape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✅ </a:t>
            </a:r>
            <a:r>
              <a:rPr lang="en-US" dirty="0"/>
              <a:t>Successfully hides encrypted data within images while preserving their </a:t>
            </a:r>
            <a:r>
              <a:rPr lang="en-US" b="1" dirty="0"/>
              <a:t>original quality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✅ </a:t>
            </a:r>
            <a:r>
              <a:rPr lang="en-US" dirty="0"/>
              <a:t>Ensures </a:t>
            </a:r>
            <a:r>
              <a:rPr lang="en-US" b="1" dirty="0"/>
              <a:t>high-level security</a:t>
            </a:r>
            <a:r>
              <a:rPr lang="en-US" dirty="0"/>
              <a:t> through AES encryption before embedding.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✅ </a:t>
            </a:r>
            <a:r>
              <a:rPr lang="en-US" dirty="0"/>
              <a:t>Allows </a:t>
            </a:r>
            <a:r>
              <a:rPr lang="en-US" b="1" dirty="0"/>
              <a:t>seamless retrieval</a:t>
            </a:r>
            <a:r>
              <a:rPr lang="en-US" dirty="0"/>
              <a:t> of hidden information with the correct decryption key.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✅ </a:t>
            </a:r>
            <a:r>
              <a:rPr lang="en-US" dirty="0"/>
              <a:t>Prevents </a:t>
            </a:r>
            <a:r>
              <a:rPr lang="en-US" b="1" dirty="0"/>
              <a:t>unauthorized access</a:t>
            </a:r>
            <a:r>
              <a:rPr lang="en-US" dirty="0"/>
              <a:t> by keeping the data hidden and encrypted.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✅ </a:t>
            </a:r>
            <a:r>
              <a:rPr lang="en-US" dirty="0"/>
              <a:t>Can be used on </a:t>
            </a:r>
            <a:r>
              <a:rPr lang="en-US" b="1" dirty="0"/>
              <a:t>any image format</a:t>
            </a:r>
            <a:r>
              <a:rPr lang="en-US" dirty="0"/>
              <a:t> without significant visual distortion.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hlinkClick r:id="rId2"/>
              </a:rPr>
              <a:t>https://github.com/itsVaibhavSharma/Stegnography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50</TotalTime>
  <Words>639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Vaibhav</cp:lastModifiedBy>
  <cp:revision>27</cp:revision>
  <dcterms:created xsi:type="dcterms:W3CDTF">2021-05-26T16:50:10Z</dcterms:created>
  <dcterms:modified xsi:type="dcterms:W3CDTF">2025-02-27T17:59:30Z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