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42" r:id="rId5"/>
    <p:sldId id="359" r:id="rId6"/>
    <p:sldId id="374" r:id="rId7"/>
    <p:sldId id="373" r:id="rId8"/>
    <p:sldId id="390" r:id="rId9"/>
    <p:sldId id="375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65" r:id="rId19"/>
    <p:sldId id="391" r:id="rId20"/>
    <p:sldId id="3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65" d="100"/>
          <a:sy n="65" d="100"/>
        </p:scale>
        <p:origin x="72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5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9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20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57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67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638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6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4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6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48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7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432618"/>
            <a:ext cx="12191998" cy="3215641"/>
          </a:xfrm>
        </p:spPr>
        <p:txBody>
          <a:bodyPr anchor="b"/>
          <a:lstStyle/>
          <a:p>
            <a:r>
              <a:rPr lang="en-US" sz="36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Monitoring 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Function 6 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get_uptime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Calculate the system uptime in minutes.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Explanation: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System Info: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Uses `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sysinfo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to retrieve system information.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Convert to Minutes: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Converts uptime from seconds to minutes.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Points: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Handling: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Prints an error and returns -1.0 if `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sysinfo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fails.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Metrics: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Uses the `uptime` field from the `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sysinfo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structure.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761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Function 7 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get_battery_status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Retrieve the battery status and capacity.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Explanation: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 Capacity: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Reads battery capacity from `/sys/class/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power_supply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/BAT0/capacity`.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 Status: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Reads battery status from `/sys/class/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power_supply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/BAT0/status`.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Points: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Handling: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Prints an error and sets defaults if files cannot be opened.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Metrics: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Reads capacity percentage and status string.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54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Function 8 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check_for_alerts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Check for and print alerts based on system usage thresholds.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Explanation: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CPU Alert: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Checks if CPU usage exceeds the threshold.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Memory Alert: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Checks if available memory is below the threshold.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Disk Alert: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Checks if available disk space is below the threshold.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Points: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Thresholds: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Uses predefined thresholds to trigger alerts.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Alerts: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Prints alert messages for high usage conditions.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963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Function 9 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generate_report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Generate a report on system health and status.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Explanation: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 File: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Opens `system_report.txt` in append mode.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 Report: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Writes the current system metrics to the file with a timestamp.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Points: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Handling: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Prints an error if the file cannot be opened.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Metrics: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Includes CPU, memory, disk, processes, network, uptime, and battery stats.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657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Function 10 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main()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Continuously monitor and report system health.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Explanation: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Initialize: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Set up the initial report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Monitor Loop: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Continuously gather and print system metrics.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Alerts: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Trigger alerts for abnormal system behavior.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 Reports: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Periodically generate detailed system health reports.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Sleep: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Wait for a short period before the next iteration.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Points: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Loop: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Runs an infinite loop to monitor the system.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Interval: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Generates reports every 60 seconds intervals.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Sleep: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Sleeps for 5 seconds between checks to reduce system load.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57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Our results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975306C-D2A8-035A-924E-4CEDAF7E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44" y="2111938"/>
            <a:ext cx="4600575" cy="277177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2C075CC-7375-39AD-328E-4872B1007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31" y="1624011"/>
            <a:ext cx="49625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5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536722"/>
            <a:ext cx="6327105" cy="1167581"/>
          </a:xfrm>
        </p:spPr>
        <p:txBody>
          <a:bodyPr anchor="b"/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5550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Team members 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pPr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Khaled Tamer </a:t>
            </a:r>
            <a:r>
              <a:rPr lang="en-US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ElNaggar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211001835 Abdallah </a:t>
            </a:r>
            <a:r>
              <a:rPr lang="en-US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emam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211001541</a:t>
            </a:r>
          </a:p>
          <a:p>
            <a:pPr marL="0" marR="0"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Abdelaziz </a:t>
            </a:r>
            <a:r>
              <a:rPr lang="fr-FR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amr</a:t>
            </a:r>
            <a:r>
              <a:rPr lang="fr-F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211001650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Youssef </a:t>
            </a:r>
            <a:r>
              <a:rPr lang="fr-FR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ahmed</a:t>
            </a:r>
            <a:r>
              <a:rPr lang="fr-F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ibrahem</a:t>
            </a:r>
            <a:r>
              <a:rPr lang="fr-F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211002055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Ahmad </a:t>
            </a:r>
            <a:r>
              <a:rPr lang="en-US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elsayed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:211001765</a:t>
            </a:r>
          </a:p>
          <a:p>
            <a:pPr marL="0" marR="0"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Omar Alshafaey: 19100227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40" y="0"/>
            <a:ext cx="4960830" cy="1020302"/>
          </a:xfrm>
        </p:spPr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2546555"/>
            <a:ext cx="4958081" cy="3890565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Design and develop a system monitoring tool capable of monitoring various system parameters such as CPU usage, memory usage and process information.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848" y="2854499"/>
            <a:ext cx="11562303" cy="2387865"/>
          </a:xfrm>
        </p:spPr>
        <p:txBody>
          <a:bodyPr/>
          <a:lstStyle/>
          <a:p>
            <a:r>
              <a:rPr lang="en-US" dirty="0"/>
              <a:t>Our functions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Function 1 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get_cpu_usage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Calculate the CPU usage of the system.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Explanation: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 File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Opens `/proc/stat` to read CPU statistics.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 Values: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Reads CPU time spent in user, nice, system, and idle modes.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Calculate Usage: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Computes total and busy CPU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CPU Usage: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Returns the ratio of busy time to total time as a percentage.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Points: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Handling: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Prints an error and returns -1.0 if the file cannot be opened.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Metrics: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Uses `/proc/stat` to get precise CPU times.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32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Function 2 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get_memory_usage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Calculate the memory usage of the system.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System Info: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Uses `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sysinfo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to retrieve system information.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Calculate Usage: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Computes the ratio of used memory to total memory.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Points: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Handling: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Prints an error and returns -1.0 if `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sysinfo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fails.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Metrics: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Utilizes `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sysinfo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structure to get memory stats.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Function 3 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get_disk_usage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Calculate the disk usage of the root filesystem.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Explanation: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Filesystem Stats: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Uses `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statvfs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to get filesystem statistics for the root directory.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Calculate Usage: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Computes the ratio of used space to total space.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Points: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Handling: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Prints an error and returns -1.0 if `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statvfs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fails.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Metrics: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Relies on `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statvfs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structure to get disk space details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58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Function 4 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get_running_processes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Get the number of currently running processes.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Explanation: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 File: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Opens `/proc/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loadavg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to read load average and process stats.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Extract Value: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Parses the number of running processes from the file content. 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Points: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Handling: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Returns -1 if the file cannot be opened or read.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Metrics: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Uses the fifth field in `/proc/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loadavg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90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Function 5 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get_network_usage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Calculate the network usage in MB.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Explanation: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 File: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Opens `/proc/net/dev` to read network interface statistics.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 Values: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Sums up received (RX) and transmitted (TX) bytes for all interfaces.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Convert to MB: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Converts byte values to megabytes.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Points: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Handling: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Sets RX and TX to 0 if the file cannot be opened.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Metrics: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Reads byte counts from network interfaces.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268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{6C0EB69B-5A22-49B2-9A76-005C7A3E0858}tf11936837_win32</Template>
  <TotalTime>136</TotalTime>
  <Words>981</Words>
  <Application>Microsoft Office PowerPoint</Application>
  <PresentationFormat>Widescreen</PresentationFormat>
  <Paragraphs>138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Arial Nova</vt:lpstr>
      <vt:lpstr>Biome</vt:lpstr>
      <vt:lpstr>Calibri</vt:lpstr>
      <vt:lpstr>Times New Roman</vt:lpstr>
      <vt:lpstr>Custom</vt:lpstr>
      <vt:lpstr>Monitoring system</vt:lpstr>
      <vt:lpstr>Team members </vt:lpstr>
      <vt:lpstr>Project goal</vt:lpstr>
      <vt:lpstr>PowerPoint Presentation</vt:lpstr>
      <vt:lpstr>Function 1 : get_cpu_usage() </vt:lpstr>
      <vt:lpstr>Function 2 : get_memory_usage()</vt:lpstr>
      <vt:lpstr>Function 3 : get_disk_usage() </vt:lpstr>
      <vt:lpstr>Function 4 : get_running_processes() </vt:lpstr>
      <vt:lpstr>Function 5 : get_network_usage() </vt:lpstr>
      <vt:lpstr>Function 6 : get_uptime() </vt:lpstr>
      <vt:lpstr>Function 7 : get_battery_status() </vt:lpstr>
      <vt:lpstr>Function 8 : check_for_alerts() </vt:lpstr>
      <vt:lpstr>Function 9 : generate_report</vt:lpstr>
      <vt:lpstr>Function 10 : main() </vt:lpstr>
      <vt:lpstr>Our results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system</dc:title>
  <dc:creator>OMAR ALAMIR MOHAMEDABDELMOANEM ELSHAFEY</dc:creator>
  <cp:lastModifiedBy>OMAR ALAMIR MOHAMEDABDELMOANEM ELSHAFEY</cp:lastModifiedBy>
  <cp:revision>1</cp:revision>
  <dcterms:created xsi:type="dcterms:W3CDTF">2024-05-17T16:40:15Z</dcterms:created>
  <dcterms:modified xsi:type="dcterms:W3CDTF">2024-05-17T18:56:38Z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