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00CB5E-A9FA-42D1-A80D-9FCD4B87CE63}" type="datetimeFigureOut">
              <a:rPr lang="en-US" smtClean="0"/>
              <a:pPr/>
              <a:t>5/25/2022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13C1C30-6BA6-46DF-AB24-3158AC7B14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00CB5E-A9FA-42D1-A80D-9FCD4B87CE63}"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C1C30-6BA6-46DF-AB24-3158AC7B14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00CB5E-A9FA-42D1-A80D-9FCD4B87CE63}"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C1C30-6BA6-46DF-AB24-3158AC7B14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00CB5E-A9FA-42D1-A80D-9FCD4B87CE63}"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C1C30-6BA6-46DF-AB24-3158AC7B147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300CB5E-A9FA-42D1-A80D-9FCD4B87CE63}"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C1C30-6BA6-46DF-AB24-3158AC7B147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300CB5E-A9FA-42D1-A80D-9FCD4B87CE63}"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C1C30-6BA6-46DF-AB24-3158AC7B147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300CB5E-A9FA-42D1-A80D-9FCD4B87CE63}"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C1C30-6BA6-46DF-AB24-3158AC7B14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00CB5E-A9FA-42D1-A80D-9FCD4B87CE63}"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C1C30-6BA6-46DF-AB24-3158AC7B147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0CB5E-A9FA-42D1-A80D-9FCD4B87CE63}"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C1C30-6BA6-46DF-AB24-3158AC7B14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300CB5E-A9FA-42D1-A80D-9FCD4B87CE63}"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C1C30-6BA6-46DF-AB24-3158AC7B14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300CB5E-A9FA-42D1-A80D-9FCD4B87CE63}" type="datetimeFigureOut">
              <a:rPr lang="en-US" smtClean="0"/>
              <a:pPr/>
              <a:t>5/25/2022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13C1C30-6BA6-46DF-AB24-3158AC7B147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00CB5E-A9FA-42D1-A80D-9FCD4B87CE63}" type="datetimeFigureOut">
              <a:rPr lang="en-US" smtClean="0"/>
              <a:pPr/>
              <a:t>5/25/2022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13C1C30-6BA6-46DF-AB24-3158AC7B14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057400"/>
            <a:ext cx="8686800" cy="3277563"/>
          </a:xfrm>
        </p:spPr>
        <p:txBody>
          <a:bodyPr>
            <a:normAutofit/>
          </a:bodyPr>
          <a:lstStyle/>
          <a:p>
            <a:pPr algn="l"/>
            <a:r>
              <a:rPr lang="en-US" sz="4000" dirty="0">
                <a:effectLst/>
                <a:latin typeface="Agency FB" pitchFamily="34" charset="0"/>
              </a:rPr>
              <a:t>Final Project of Programming Fundamental Lab</a:t>
            </a:r>
          </a:p>
        </p:txBody>
      </p:sp>
      <p:sp>
        <p:nvSpPr>
          <p:cNvPr id="3" name="Subtitle 2"/>
          <p:cNvSpPr>
            <a:spLocks noGrp="1"/>
          </p:cNvSpPr>
          <p:nvPr>
            <p:ph type="subTitle" idx="1"/>
          </p:nvPr>
        </p:nvSpPr>
        <p:spPr>
          <a:xfrm>
            <a:off x="152400" y="1676400"/>
            <a:ext cx="7772400" cy="3657600"/>
          </a:xfrm>
        </p:spPr>
        <p:txBody>
          <a:bodyPr>
            <a:normAutofit lnSpcReduction="10000"/>
          </a:bodyPr>
          <a:lstStyle/>
          <a:p>
            <a:pPr algn="l"/>
            <a:r>
              <a:rPr lang="en-US" dirty="0"/>
              <a:t>Project Title: Fast Car Rental Management Application</a:t>
            </a:r>
          </a:p>
          <a:p>
            <a:pPr algn="l"/>
            <a:r>
              <a:rPr lang="en-US" dirty="0"/>
              <a:t>BS(CS) Section H </a:t>
            </a:r>
          </a:p>
          <a:p>
            <a:pPr algn="l"/>
            <a:r>
              <a:rPr lang="en-US" dirty="0"/>
              <a:t>Group Members:</a:t>
            </a:r>
          </a:p>
          <a:p>
            <a:pPr algn="l"/>
            <a:r>
              <a:rPr lang="nn-NO" dirty="0"/>
              <a:t>21k-4896 ABDULLAH ISLAM</a:t>
            </a:r>
          </a:p>
          <a:p>
            <a:pPr algn="l"/>
            <a:r>
              <a:rPr lang="nn-NO" dirty="0"/>
              <a:t>21K-3379 ABDUL AHMED ALI</a:t>
            </a:r>
          </a:p>
          <a:p>
            <a:pPr algn="l"/>
            <a:r>
              <a:rPr lang="nn-NO" dirty="0"/>
              <a:t>21k-4887 SAIM SHAH</a:t>
            </a:r>
          </a:p>
          <a:p>
            <a:pPr algn="l"/>
            <a:r>
              <a:rPr lang="nn-NO" dirty="0"/>
              <a:t>21k-3228 ABDUL SAMI</a:t>
            </a:r>
          </a:p>
          <a:p>
            <a:pPr algn="l"/>
            <a:endParaRPr lang="en-US" dirty="0"/>
          </a:p>
        </p:txBody>
      </p:sp>
    </p:spTree>
    <p:extLst>
      <p:ext uri="{BB962C8B-B14F-4D97-AF65-F5344CB8AC3E}">
        <p14:creationId xmlns:p14="http://schemas.microsoft.com/office/powerpoint/2010/main" val="36232549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229600" cy="4525963"/>
          </a:xfrm>
        </p:spPr>
        <p:txBody>
          <a:bodyPr>
            <a:normAutofit fontScale="40000" lnSpcReduction="20000"/>
          </a:bodyPr>
          <a:lstStyle/>
          <a:p>
            <a:endParaRPr lang="en-US" dirty="0"/>
          </a:p>
          <a:p>
            <a:pPr marL="109728" indent="0">
              <a:buNone/>
            </a:pPr>
            <a:r>
              <a:rPr lang="en-US" sz="4000" dirty="0"/>
              <a:t>This project is basically designed for a car rental company. This is based on the concept of online platform by which users can view and book available cars and drivers on the basis of their ratings. This program is made user friendly to provide user a great experience.</a:t>
            </a:r>
          </a:p>
          <a:p>
            <a:endParaRPr lang="en-US" sz="4000" dirty="0"/>
          </a:p>
          <a:p>
            <a:pPr marL="109728" indent="0">
              <a:buNone/>
            </a:pPr>
            <a:r>
              <a:rPr lang="en-US" sz="4000" dirty="0"/>
              <a:t>By this application users can access to :</a:t>
            </a:r>
          </a:p>
          <a:p>
            <a:endParaRPr lang="en-US" sz="4000" dirty="0"/>
          </a:p>
          <a:p>
            <a:r>
              <a:rPr lang="en-US" sz="4000" dirty="0"/>
              <a:t>1. View and book available cars.</a:t>
            </a:r>
          </a:p>
          <a:p>
            <a:endParaRPr lang="en-US" sz="4000" dirty="0"/>
          </a:p>
          <a:p>
            <a:r>
              <a:rPr lang="en-US" sz="4000" dirty="0"/>
              <a:t>2. View and book drivers on the basis of their ratings.</a:t>
            </a:r>
          </a:p>
          <a:p>
            <a:endParaRPr lang="en-US" sz="4000" dirty="0"/>
          </a:p>
          <a:p>
            <a:r>
              <a:rPr lang="en-US" sz="4000" dirty="0"/>
              <a:t>3. Choose the color of the car.</a:t>
            </a:r>
          </a:p>
          <a:p>
            <a:endParaRPr lang="en-US" sz="4000" dirty="0"/>
          </a:p>
          <a:p>
            <a:r>
              <a:rPr lang="en-US" sz="4000" dirty="0"/>
              <a:t>4. Rent per mile of a car </a:t>
            </a:r>
          </a:p>
          <a:p>
            <a:endParaRPr lang="en-US" sz="4000" dirty="0"/>
          </a:p>
          <a:p>
            <a:r>
              <a:rPr lang="en-US" sz="4000" dirty="0"/>
              <a:t>5.Make easy for user to select car.</a:t>
            </a:r>
          </a:p>
          <a:p>
            <a:endParaRPr lang="en-US" sz="4000" dirty="0"/>
          </a:p>
          <a:p>
            <a:r>
              <a:rPr lang="en-US" sz="4000" dirty="0"/>
              <a:t>5. By this application, user can get the bill receipt by providing details</a:t>
            </a:r>
          </a:p>
        </p:txBody>
      </p:sp>
      <p:sp>
        <p:nvSpPr>
          <p:cNvPr id="3" name="Title 2"/>
          <p:cNvSpPr>
            <a:spLocks noGrp="1"/>
          </p:cNvSpPr>
          <p:nvPr>
            <p:ph type="title"/>
          </p:nvPr>
        </p:nvSpPr>
        <p:spPr>
          <a:xfrm>
            <a:off x="685800" y="304800"/>
            <a:ext cx="8229600" cy="1143000"/>
          </a:xfrm>
        </p:spPr>
        <p:txBody>
          <a:bodyPr>
            <a:normAutofit/>
          </a:bodyPr>
          <a:lstStyle/>
          <a:p>
            <a:r>
              <a:rPr lang="en-US" sz="4000" dirty="0">
                <a:effectLst/>
                <a:latin typeface="Agency FB" pitchFamily="34" charset="0"/>
              </a:rPr>
              <a:t>Introduction</a:t>
            </a:r>
          </a:p>
        </p:txBody>
      </p:sp>
    </p:spTree>
    <p:extLst>
      <p:ext uri="{BB962C8B-B14F-4D97-AF65-F5344CB8AC3E}">
        <p14:creationId xmlns:p14="http://schemas.microsoft.com/office/powerpoint/2010/main" val="28793051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799"/>
            <a:ext cx="8229600" cy="5791201"/>
          </a:xfrm>
        </p:spPr>
        <p:txBody>
          <a:bodyPr>
            <a:normAutofit fontScale="40000" lnSpcReduction="20000"/>
          </a:bodyPr>
          <a:lstStyle/>
          <a:p>
            <a:pPr marL="109728" indent="0">
              <a:buNone/>
            </a:pPr>
            <a:r>
              <a:rPr lang="en-US" sz="6700" dirty="0">
                <a:latin typeface="Bahnschrift" pitchFamily="34" charset="0"/>
              </a:rPr>
              <a:t>Programming details</a:t>
            </a:r>
          </a:p>
          <a:p>
            <a:pPr marL="109728" indent="0">
              <a:buNone/>
            </a:pPr>
            <a:endParaRPr lang="en-US" sz="5100" dirty="0">
              <a:latin typeface="Agency FB" pitchFamily="34" charset="0"/>
            </a:endParaRPr>
          </a:p>
          <a:p>
            <a:pPr marL="109728" indent="0">
              <a:buNone/>
            </a:pPr>
            <a:r>
              <a:rPr lang="en-US" sz="6000" dirty="0">
                <a:latin typeface="Agency FB" pitchFamily="34" charset="0"/>
              </a:rPr>
              <a:t>Admin Portal function</a:t>
            </a:r>
            <a:r>
              <a:rPr lang="en-US" sz="3500" dirty="0">
                <a:latin typeface="Agency FB" pitchFamily="34" charset="0"/>
              </a:rPr>
              <a:t>:</a:t>
            </a:r>
          </a:p>
          <a:p>
            <a:pPr marL="109728" indent="0">
              <a:buNone/>
            </a:pPr>
            <a:r>
              <a:rPr lang="en-US" sz="3500" dirty="0"/>
              <a:t>Basically this is a function in which the data of application will be stored. If we enter code(0000), in the option of cnic number, admin portal will open, which will show the history of booking and is used for file handling.</a:t>
            </a:r>
          </a:p>
          <a:p>
            <a:pPr marL="109728" indent="0">
              <a:buNone/>
            </a:pPr>
            <a:endParaRPr lang="en-US" sz="3500" dirty="0"/>
          </a:p>
          <a:p>
            <a:pPr marL="109728" indent="0">
              <a:buNone/>
            </a:pPr>
            <a:r>
              <a:rPr lang="en-US" sz="6000" dirty="0">
                <a:latin typeface="Agency FB" pitchFamily="34" charset="0"/>
              </a:rPr>
              <a:t>Discount Function:</a:t>
            </a:r>
          </a:p>
          <a:p>
            <a:pPr marL="109728" indent="0">
              <a:buNone/>
            </a:pPr>
            <a:r>
              <a:rPr lang="en-US" sz="3500" dirty="0"/>
              <a:t>In the discount function we store the total amount and there is a condition which will check how much discount user will get.</a:t>
            </a:r>
          </a:p>
          <a:p>
            <a:pPr marL="109728" indent="0">
              <a:buNone/>
            </a:pPr>
            <a:endParaRPr lang="en-US" sz="3500" dirty="0">
              <a:latin typeface="Agency FB" pitchFamily="34" charset="0"/>
            </a:endParaRPr>
          </a:p>
          <a:p>
            <a:pPr marL="109728" indent="0">
              <a:buNone/>
            </a:pPr>
            <a:r>
              <a:rPr lang="en-US" sz="6000" dirty="0">
                <a:latin typeface="Agency FB" pitchFamily="34" charset="0"/>
              </a:rPr>
              <a:t>Print detail function:</a:t>
            </a:r>
          </a:p>
          <a:p>
            <a:pPr marL="109728" indent="0">
              <a:buNone/>
            </a:pPr>
            <a:r>
              <a:rPr lang="en-US" sz="3500" dirty="0"/>
              <a:t>This is also a function in which we are printing cars, car id’s, rate per mile and total miles.</a:t>
            </a:r>
          </a:p>
          <a:p>
            <a:pPr marL="109728" indent="0">
              <a:buNone/>
            </a:pPr>
            <a:endParaRPr lang="en-US" sz="3500" dirty="0"/>
          </a:p>
          <a:p>
            <a:pPr marL="109728" indent="0">
              <a:buNone/>
            </a:pPr>
            <a:r>
              <a:rPr lang="en-US" sz="6000" dirty="0">
                <a:latin typeface="Agency FB" pitchFamily="34" charset="0"/>
              </a:rPr>
              <a:t>Structure Cars;</a:t>
            </a:r>
          </a:p>
          <a:p>
            <a:pPr marL="109728" indent="0">
              <a:buNone/>
            </a:pPr>
            <a:r>
              <a:rPr lang="en-US" sz="3500" dirty="0"/>
              <a:t>A structure is made for storing car id’s, cars name, and price per mile.</a:t>
            </a:r>
          </a:p>
          <a:p>
            <a:pPr marL="109728" indent="0">
              <a:buNone/>
            </a:pPr>
            <a:endParaRPr lang="en-US" sz="3500" dirty="0"/>
          </a:p>
          <a:p>
            <a:pPr marL="109728" indent="0">
              <a:buNone/>
            </a:pPr>
            <a:r>
              <a:rPr lang="en-US" sz="6000" dirty="0">
                <a:latin typeface="Agency FB" pitchFamily="34" charset="0"/>
              </a:rPr>
              <a:t>2d Arrays:</a:t>
            </a:r>
          </a:p>
          <a:p>
            <a:pPr marL="109728" indent="0">
              <a:buNone/>
            </a:pPr>
            <a:r>
              <a:rPr lang="en-US" sz="3500" dirty="0"/>
              <a:t>Using 2d arrays to print driver id and his rating.</a:t>
            </a:r>
          </a:p>
          <a:p>
            <a:pPr marL="109728" indent="0">
              <a:buNone/>
            </a:pPr>
            <a:endParaRPr lang="en-US" sz="3500" dirty="0"/>
          </a:p>
          <a:p>
            <a:pPr marL="109728" indent="0">
              <a:buNone/>
            </a:pPr>
            <a:r>
              <a:rPr lang="en-US" sz="6000" dirty="0">
                <a:latin typeface="Agency FB" pitchFamily="34" charset="0"/>
              </a:rPr>
              <a:t>Switch statements:</a:t>
            </a:r>
          </a:p>
          <a:p>
            <a:pPr marL="109728" indent="0">
              <a:buNone/>
            </a:pPr>
            <a:r>
              <a:rPr lang="en-US" sz="3500" dirty="0"/>
              <a:t>To check the damage of car.</a:t>
            </a:r>
          </a:p>
          <a:p>
            <a:pPr marL="109728" indent="0">
              <a:buNone/>
            </a:pPr>
            <a:endParaRPr lang="en-US" sz="3500" dirty="0"/>
          </a:p>
          <a:p>
            <a:pPr marL="109728" indent="0">
              <a:buNone/>
            </a:pPr>
            <a:endParaRPr lang="en-US" sz="3500" dirty="0"/>
          </a:p>
          <a:p>
            <a:pPr marL="109728" indent="0">
              <a:buNone/>
            </a:pPr>
            <a:endParaRPr lang="en-US" sz="1400" dirty="0"/>
          </a:p>
          <a:p>
            <a:pPr marL="109728" indent="0">
              <a:buNone/>
            </a:pPr>
            <a:endParaRPr lang="en-US" sz="1400" dirty="0"/>
          </a:p>
          <a:p>
            <a:pPr marL="109728" indent="0">
              <a:buNone/>
            </a:pPr>
            <a:endParaRPr lang="en-US" sz="1400" dirty="0"/>
          </a:p>
        </p:txBody>
      </p:sp>
    </p:spTree>
    <p:extLst>
      <p:ext uri="{BB962C8B-B14F-4D97-AF65-F5344CB8AC3E}">
        <p14:creationId xmlns:p14="http://schemas.microsoft.com/office/powerpoint/2010/main" val="11269763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229600" cy="4525963"/>
          </a:xfrm>
        </p:spPr>
        <p:txBody>
          <a:bodyPr>
            <a:normAutofit lnSpcReduction="10000"/>
          </a:bodyPr>
          <a:lstStyle/>
          <a:p>
            <a:r>
              <a:rPr lang="en-US" dirty="0"/>
              <a:t>If else conditions:</a:t>
            </a:r>
          </a:p>
          <a:p>
            <a:r>
              <a:rPr lang="en-US" sz="1800" dirty="0"/>
              <a:t>To select car.</a:t>
            </a:r>
          </a:p>
          <a:p>
            <a:r>
              <a:rPr lang="en-US" sz="1800" dirty="0"/>
              <a:t>To choose the color of the cars.</a:t>
            </a:r>
          </a:p>
          <a:p>
            <a:r>
              <a:rPr lang="en-US" sz="1800" dirty="0"/>
              <a:t>To select driver.</a:t>
            </a:r>
          </a:p>
          <a:p>
            <a:r>
              <a:rPr lang="en-US" sz="1800" dirty="0"/>
              <a:t>To select total days of trip.</a:t>
            </a:r>
          </a:p>
          <a:p>
            <a:r>
              <a:rPr lang="en-US" sz="1800" dirty="0"/>
              <a:t>To select pick up location.</a:t>
            </a:r>
          </a:p>
          <a:p>
            <a:r>
              <a:rPr lang="en-US" sz="1800" dirty="0"/>
              <a:t>To check the amount of discount.</a:t>
            </a:r>
          </a:p>
          <a:p>
            <a:r>
              <a:rPr lang="en-US" sz="1800" dirty="0"/>
              <a:t>To check whether the customer has returned the car on time.</a:t>
            </a:r>
          </a:p>
          <a:p>
            <a:r>
              <a:rPr lang="en-US" sz="1800" dirty="0"/>
              <a:t>To calculate price per mile.</a:t>
            </a:r>
          </a:p>
          <a:p>
            <a:r>
              <a:rPr lang="en-US" sz="1800" dirty="0"/>
              <a:t>To check the condition of car.</a:t>
            </a:r>
          </a:p>
          <a:p>
            <a:r>
              <a:rPr lang="en-US" sz="1800" dirty="0"/>
              <a:t>To calculate the discount.</a:t>
            </a:r>
          </a:p>
          <a:p>
            <a:r>
              <a:rPr lang="en-US" sz="1800" dirty="0"/>
              <a:t>To calculate the penalty.</a:t>
            </a:r>
          </a:p>
          <a:p>
            <a:r>
              <a:rPr lang="en-US" sz="1800" dirty="0"/>
              <a:t>To calculate drive pay.</a:t>
            </a:r>
          </a:p>
          <a:p>
            <a:r>
              <a:rPr lang="en-US" sz="1800" dirty="0"/>
              <a:t>For calculating the bill.</a:t>
            </a:r>
          </a:p>
          <a:p>
            <a:endParaRPr lang="en-US" sz="1800" dirty="0"/>
          </a:p>
        </p:txBody>
      </p:sp>
    </p:spTree>
    <p:extLst>
      <p:ext uri="{BB962C8B-B14F-4D97-AF65-F5344CB8AC3E}">
        <p14:creationId xmlns:p14="http://schemas.microsoft.com/office/powerpoint/2010/main" val="19779736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229600" cy="4864291"/>
          </a:xfrm>
        </p:spPr>
        <p:txBody>
          <a:bodyPr/>
          <a:lstStyle/>
          <a:p>
            <a:endParaRPr lang="en-US" dirty="0"/>
          </a:p>
          <a:p>
            <a:endParaRPr lang="en-US" dirty="0"/>
          </a:p>
          <a:p>
            <a:pPr marL="109728" indent="0">
              <a:buNone/>
            </a:pPr>
            <a:r>
              <a:rPr lang="en-US" dirty="0"/>
              <a:t>   </a:t>
            </a:r>
          </a:p>
          <a:p>
            <a:endParaRPr lang="en-US" dirty="0"/>
          </a:p>
        </p:txBody>
      </p:sp>
      <p:sp>
        <p:nvSpPr>
          <p:cNvPr id="3" name="Title 2"/>
          <p:cNvSpPr>
            <a:spLocks noGrp="1"/>
          </p:cNvSpPr>
          <p:nvPr>
            <p:ph type="title"/>
          </p:nvPr>
        </p:nvSpPr>
        <p:spPr>
          <a:xfrm>
            <a:off x="304800" y="24384"/>
            <a:ext cx="8229600" cy="1194816"/>
          </a:xfrm>
        </p:spPr>
        <p:txBody>
          <a:bodyPr>
            <a:normAutofit/>
          </a:bodyPr>
          <a:lstStyle/>
          <a:p>
            <a:r>
              <a:rPr lang="en-US" sz="5400" b="0" dirty="0">
                <a:effectLst/>
                <a:latin typeface="Agency FB" pitchFamily="34" charset="0"/>
              </a:rPr>
              <a:t>CODING</a:t>
            </a:r>
          </a:p>
        </p:txBody>
      </p:sp>
    </p:spTree>
    <p:extLst>
      <p:ext uri="{BB962C8B-B14F-4D97-AF65-F5344CB8AC3E}">
        <p14:creationId xmlns:p14="http://schemas.microsoft.com/office/powerpoint/2010/main" val="3878328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TotalTime>
  <Words>397</Words>
  <Application>Microsoft Office PowerPoint</Application>
  <PresentationFormat>On-screen Show (4:3)</PresentationFormat>
  <Paragraphs>65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Agency FB</vt:lpstr>
      <vt:lpstr>Bahnschrift</vt:lpstr>
      <vt:lpstr>Lucida Sans Unicode</vt:lpstr>
      <vt:lpstr>Verdana</vt:lpstr>
      <vt:lpstr>Wingdings 2</vt:lpstr>
      <vt:lpstr>Wingdings 3</vt:lpstr>
      <vt:lpstr>Concourse</vt:lpstr>
      <vt:lpstr>Final Project of Programming Fundamental Lab</vt:lpstr>
      <vt:lpstr>Introduction</vt:lpstr>
      <vt:lpstr>PowerPoint Presentation</vt:lpstr>
      <vt:lpstr>PowerPoint Presentation</vt:lpstr>
      <vt:lpstr>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Programming Fundamental Lab</dc:title>
  <dc:creator>hp</dc:creator>
  <cp:lastModifiedBy>Abdullah</cp:lastModifiedBy>
  <cp:revision>16</cp:revision>
  <dcterms:created xsi:type="dcterms:W3CDTF">2021-12-17T15:41:20Z</dcterms:created>
  <dcterms:modified xsi:type="dcterms:W3CDTF">2022-05-25T04:01:29Z</dcterms:modified>
</cp:coreProperties>
</file>