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Anaheim"/>
      <p:regular r:id="rId26"/>
    </p:embeddedFont>
    <p:embeddedFont>
      <p:font typeface="Barlow Condensed ExtraBold"/>
      <p:bold r:id="rId27"/>
      <p:boldItalic r:id="rId28"/>
    </p:embeddedFont>
    <p:embeddedFont>
      <p:font typeface="Overpass Mono"/>
      <p:regular r:id="rId29"/>
      <p:bold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NOLR1xhpbb9ELiQRHbfKMZ8fq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aheim-regular.fntdata"/><Relationship Id="rId25" Type="http://schemas.openxmlformats.org/officeDocument/2006/relationships/font" Target="fonts/Roboto-boldItalic.fntdata"/><Relationship Id="rId28" Type="http://schemas.openxmlformats.org/officeDocument/2006/relationships/font" Target="fonts/BarlowCondensedExtraBold-boldItalic.fntdata"/><Relationship Id="rId27" Type="http://schemas.openxmlformats.org/officeDocument/2006/relationships/font" Target="fonts/BarlowCondensedExtra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verpass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regular.fntdata"/><Relationship Id="rId30" Type="http://schemas.openxmlformats.org/officeDocument/2006/relationships/font" Target="fonts/OverpassMono-bold.fntdata"/><Relationship Id="rId11" Type="http://schemas.openxmlformats.org/officeDocument/2006/relationships/slide" Target="slides/slide7.xml"/><Relationship Id="rId33" Type="http://schemas.openxmlformats.org/officeDocument/2006/relationships/font" Target="fonts/Barlow-italic.fntdata"/><Relationship Id="rId10" Type="http://schemas.openxmlformats.org/officeDocument/2006/relationships/slide" Target="slides/slide6.xml"/><Relationship Id="rId32" Type="http://schemas.openxmlformats.org/officeDocument/2006/relationships/font" Target="fonts/Barlow-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Barlow-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9"/>
          <p:cNvGrpSpPr/>
          <p:nvPr/>
        </p:nvGrpSpPr>
        <p:grpSpPr>
          <a:xfrm>
            <a:off x="7362284" y="1723643"/>
            <a:ext cx="1781706" cy="3419867"/>
            <a:chOff x="7397009" y="1731193"/>
            <a:chExt cx="1781706" cy="3419867"/>
          </a:xfrm>
        </p:grpSpPr>
        <p:sp>
          <p:nvSpPr>
            <p:cNvPr id="10" name="Google Shape;10;p19"/>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9"/>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9"/>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9"/>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9"/>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9"/>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9"/>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9"/>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19"/>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9"/>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9"/>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9"/>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19"/>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3" name="Shape 163"/>
        <p:cNvGrpSpPr/>
        <p:nvPr/>
      </p:nvGrpSpPr>
      <p:grpSpPr>
        <a:xfrm>
          <a:off x="0" y="0"/>
          <a:ext cx="0" cy="0"/>
          <a:chOff x="0" y="0"/>
          <a:chExt cx="0" cy="0"/>
        </a:xfrm>
      </p:grpSpPr>
      <p:sp>
        <p:nvSpPr>
          <p:cNvPr id="164" name="Google Shape;164;p28"/>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5" name="Shape 165"/>
        <p:cNvGrpSpPr/>
        <p:nvPr/>
      </p:nvGrpSpPr>
      <p:grpSpPr>
        <a:xfrm>
          <a:off x="0" y="0"/>
          <a:ext cx="0" cy="0"/>
          <a:chOff x="0" y="0"/>
          <a:chExt cx="0" cy="0"/>
        </a:xfrm>
      </p:grpSpPr>
      <p:sp>
        <p:nvSpPr>
          <p:cNvPr id="166" name="Google Shape;166;p2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67" name="Google Shape;167;p29"/>
          <p:cNvSpPr txBox="1"/>
          <p:nvPr>
            <p:ph idx="1" type="subTitle"/>
          </p:nvPr>
        </p:nvSpPr>
        <p:spPr>
          <a:xfrm flipH="1">
            <a:off x="1456725" y="1617100"/>
            <a:ext cx="1960800" cy="103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68" name="Google Shape;168;p29"/>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9"/>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0" name="Shape 170"/>
        <p:cNvGrpSpPr/>
        <p:nvPr/>
      </p:nvGrpSpPr>
      <p:grpSpPr>
        <a:xfrm>
          <a:off x="0" y="0"/>
          <a:ext cx="0" cy="0"/>
          <a:chOff x="0" y="0"/>
          <a:chExt cx="0" cy="0"/>
        </a:xfrm>
      </p:grpSpPr>
      <p:sp>
        <p:nvSpPr>
          <p:cNvPr id="171" name="Google Shape;171;p30"/>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2" name="Google Shape;172;p3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73" name="Google Shape;173;p3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75" name="Shape 175"/>
        <p:cNvGrpSpPr/>
        <p:nvPr/>
      </p:nvGrpSpPr>
      <p:grpSpPr>
        <a:xfrm>
          <a:off x="0" y="0"/>
          <a:ext cx="0" cy="0"/>
          <a:chOff x="0" y="0"/>
          <a:chExt cx="0" cy="0"/>
        </a:xfrm>
      </p:grpSpPr>
      <p:sp>
        <p:nvSpPr>
          <p:cNvPr id="176" name="Google Shape;176;p3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txBox="1"/>
          <p:nvPr>
            <p:ph type="title"/>
          </p:nvPr>
        </p:nvSpPr>
        <p:spPr>
          <a:xfrm>
            <a:off x="3762375" y="1012300"/>
            <a:ext cx="4915200" cy="19401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9" name="Google Shape;179;p3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3" name="Shape 183"/>
        <p:cNvGrpSpPr/>
        <p:nvPr/>
      </p:nvGrpSpPr>
      <p:grpSpPr>
        <a:xfrm>
          <a:off x="0" y="0"/>
          <a:ext cx="0" cy="0"/>
          <a:chOff x="0" y="0"/>
          <a:chExt cx="0" cy="0"/>
        </a:xfrm>
      </p:grpSpPr>
      <p:sp>
        <p:nvSpPr>
          <p:cNvPr id="184" name="Google Shape;184;p32"/>
          <p:cNvSpPr txBox="1"/>
          <p:nvPr>
            <p:ph idx="1" type="body"/>
          </p:nvPr>
        </p:nvSpPr>
        <p:spPr>
          <a:xfrm>
            <a:off x="311700" y="3306869"/>
            <a:ext cx="8520600" cy="651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ctr">
              <a:lnSpc>
                <a:spcPct val="115000"/>
              </a:lnSpc>
              <a:spcBef>
                <a:spcPts val="1600"/>
              </a:spcBef>
              <a:spcAft>
                <a:spcPts val="0"/>
              </a:spcAft>
              <a:buSzPts val="1600"/>
              <a:buChar char="○"/>
              <a:defRPr sz="1600"/>
            </a:lvl2pPr>
            <a:lvl3pPr indent="-330200" lvl="2" marL="1371600" algn="ctr">
              <a:lnSpc>
                <a:spcPct val="115000"/>
              </a:lnSpc>
              <a:spcBef>
                <a:spcPts val="1600"/>
              </a:spcBef>
              <a:spcAft>
                <a:spcPts val="0"/>
              </a:spcAft>
              <a:buSzPts val="1600"/>
              <a:buChar char="■"/>
              <a:defRPr sz="1600"/>
            </a:lvl3pPr>
            <a:lvl4pPr indent="-330200" lvl="3" marL="1828800" algn="ctr">
              <a:lnSpc>
                <a:spcPct val="115000"/>
              </a:lnSpc>
              <a:spcBef>
                <a:spcPts val="1600"/>
              </a:spcBef>
              <a:spcAft>
                <a:spcPts val="0"/>
              </a:spcAft>
              <a:buSzPts val="1600"/>
              <a:buChar char="●"/>
              <a:defRPr sz="1600"/>
            </a:lvl4pPr>
            <a:lvl5pPr indent="-330200" lvl="4" marL="2286000" algn="ctr">
              <a:lnSpc>
                <a:spcPct val="115000"/>
              </a:lnSpc>
              <a:spcBef>
                <a:spcPts val="1600"/>
              </a:spcBef>
              <a:spcAft>
                <a:spcPts val="0"/>
              </a:spcAft>
              <a:buSzPts val="1600"/>
              <a:buChar char="○"/>
              <a:defRPr sz="1600"/>
            </a:lvl5pPr>
            <a:lvl6pPr indent="-330200" lvl="5" marL="2743200" algn="ctr">
              <a:lnSpc>
                <a:spcPct val="115000"/>
              </a:lnSpc>
              <a:spcBef>
                <a:spcPts val="1600"/>
              </a:spcBef>
              <a:spcAft>
                <a:spcPts val="0"/>
              </a:spcAft>
              <a:buSzPts val="1600"/>
              <a:buChar char="■"/>
              <a:defRPr sz="1600"/>
            </a:lvl6pPr>
            <a:lvl7pPr indent="-330200" lvl="6" marL="3200400" algn="ctr">
              <a:lnSpc>
                <a:spcPct val="115000"/>
              </a:lnSpc>
              <a:spcBef>
                <a:spcPts val="1600"/>
              </a:spcBef>
              <a:spcAft>
                <a:spcPts val="0"/>
              </a:spcAft>
              <a:buSzPts val="1600"/>
              <a:buChar char="●"/>
              <a:defRPr sz="1600"/>
            </a:lvl7pPr>
            <a:lvl8pPr indent="-330200" lvl="7" marL="3657600" algn="ctr">
              <a:lnSpc>
                <a:spcPct val="115000"/>
              </a:lnSpc>
              <a:spcBef>
                <a:spcPts val="1600"/>
              </a:spcBef>
              <a:spcAft>
                <a:spcPts val="0"/>
              </a:spcAft>
              <a:buSzPts val="1600"/>
              <a:buChar char="○"/>
              <a:defRPr sz="1600"/>
            </a:lvl8pPr>
            <a:lvl9pPr indent="-330200" lvl="8" marL="4114800" algn="ctr">
              <a:lnSpc>
                <a:spcPct val="115000"/>
              </a:lnSpc>
              <a:spcBef>
                <a:spcPts val="1600"/>
              </a:spcBef>
              <a:spcAft>
                <a:spcPts val="1600"/>
              </a:spcAft>
              <a:buSzPts val="1600"/>
              <a:buChar char="■"/>
              <a:defRPr sz="1600"/>
            </a:lvl9pPr>
          </a:lstStyle>
          <a:p/>
        </p:txBody>
      </p:sp>
      <p:sp>
        <p:nvSpPr>
          <p:cNvPr id="185" name="Google Shape;185;p3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2"/>
          <p:cNvSpPr txBox="1"/>
          <p:nvPr>
            <p:ph hasCustomPrompt="1" type="title"/>
          </p:nvPr>
        </p:nvSpPr>
        <p:spPr>
          <a:xfrm>
            <a:off x="311700" y="1847850"/>
            <a:ext cx="8520600" cy="1382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7" name="Shape 19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98" name="Shape 198"/>
        <p:cNvGrpSpPr/>
        <p:nvPr/>
      </p:nvGrpSpPr>
      <p:grpSpPr>
        <a:xfrm>
          <a:off x="0" y="0"/>
          <a:ext cx="0" cy="0"/>
          <a:chOff x="0" y="0"/>
          <a:chExt cx="0" cy="0"/>
        </a:xfrm>
      </p:grpSpPr>
      <p:grpSp>
        <p:nvGrpSpPr>
          <p:cNvPr id="199" name="Google Shape;199;p34"/>
          <p:cNvGrpSpPr/>
          <p:nvPr/>
        </p:nvGrpSpPr>
        <p:grpSpPr>
          <a:xfrm>
            <a:off x="-25" y="2816286"/>
            <a:ext cx="9144046" cy="948350"/>
            <a:chOff x="-25" y="2816286"/>
            <a:chExt cx="9144046" cy="948350"/>
          </a:xfrm>
        </p:grpSpPr>
        <p:sp>
          <p:nvSpPr>
            <p:cNvPr id="200" name="Google Shape;200;p3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34"/>
          <p:cNvSpPr txBox="1"/>
          <p:nvPr>
            <p:ph type="ctrTitle"/>
          </p:nvPr>
        </p:nvSpPr>
        <p:spPr>
          <a:xfrm flipH="1">
            <a:off x="6355375" y="-142871"/>
            <a:ext cx="14358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9" name="Google Shape;219;p34"/>
          <p:cNvSpPr txBox="1"/>
          <p:nvPr>
            <p:ph idx="1" type="subTitle"/>
          </p:nvPr>
        </p:nvSpPr>
        <p:spPr>
          <a:xfrm flipH="1">
            <a:off x="6040625" y="1928650"/>
            <a:ext cx="20664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20" name="Google Shape;220;p34"/>
          <p:cNvSpPr txBox="1"/>
          <p:nvPr>
            <p:ph idx="2" type="ctrTitle"/>
          </p:nvPr>
        </p:nvSpPr>
        <p:spPr>
          <a:xfrm flipH="1">
            <a:off x="1037600"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21" name="Google Shape;221;p34"/>
          <p:cNvSpPr txBox="1"/>
          <p:nvPr>
            <p:ph idx="3" type="subTitle"/>
          </p:nvPr>
        </p:nvSpPr>
        <p:spPr>
          <a:xfrm flipH="1">
            <a:off x="1037000"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22" name="Google Shape;222;p34"/>
          <p:cNvSpPr txBox="1"/>
          <p:nvPr>
            <p:ph idx="4" type="ctrTitle"/>
          </p:nvPr>
        </p:nvSpPr>
        <p:spPr>
          <a:xfrm flipH="1">
            <a:off x="3829056" y="-219071"/>
            <a:ext cx="14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23" name="Google Shape;223;p34"/>
          <p:cNvSpPr txBox="1"/>
          <p:nvPr>
            <p:ph idx="5" type="subTitle"/>
          </p:nvPr>
        </p:nvSpPr>
        <p:spPr>
          <a:xfrm flipH="1">
            <a:off x="3539465"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24" name="Google Shape;224;p34"/>
          <p:cNvSpPr txBox="1"/>
          <p:nvPr>
            <p:ph idx="6"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25" name="Google Shape;225;p34"/>
          <p:cNvSpPr txBox="1"/>
          <p:nvPr>
            <p:ph idx="7" type="ctrTitle"/>
          </p:nvPr>
        </p:nvSpPr>
        <p:spPr>
          <a:xfrm flipH="1">
            <a:off x="353911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26" name="Google Shape;226;p34"/>
          <p:cNvSpPr txBox="1"/>
          <p:nvPr>
            <p:ph idx="8" type="ctrTitle"/>
          </p:nvPr>
        </p:nvSpPr>
        <p:spPr>
          <a:xfrm flipH="1">
            <a:off x="604196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27" name="Shape 227"/>
        <p:cNvGrpSpPr/>
        <p:nvPr/>
      </p:nvGrpSpPr>
      <p:grpSpPr>
        <a:xfrm>
          <a:off x="0" y="0"/>
          <a:ext cx="0" cy="0"/>
          <a:chOff x="0" y="0"/>
          <a:chExt cx="0" cy="0"/>
        </a:xfrm>
      </p:grpSpPr>
      <p:sp>
        <p:nvSpPr>
          <p:cNvPr id="228" name="Google Shape;228;p35"/>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5"/>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Thin"/>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230" name="Google Shape;230;p35"/>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31" name="Google Shape;231;p35"/>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5"/>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5"/>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5"/>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35" name="Shape 235"/>
        <p:cNvGrpSpPr/>
        <p:nvPr/>
      </p:nvGrpSpPr>
      <p:grpSpPr>
        <a:xfrm>
          <a:off x="0" y="0"/>
          <a:ext cx="0" cy="0"/>
          <a:chOff x="0" y="0"/>
          <a:chExt cx="0" cy="0"/>
        </a:xfrm>
      </p:grpSpPr>
      <p:sp>
        <p:nvSpPr>
          <p:cNvPr id="236" name="Google Shape;236;p3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6"/>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6"/>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48" name="Shape 248"/>
        <p:cNvGrpSpPr/>
        <p:nvPr/>
      </p:nvGrpSpPr>
      <p:grpSpPr>
        <a:xfrm>
          <a:off x="0" y="0"/>
          <a:ext cx="0" cy="0"/>
          <a:chOff x="0" y="0"/>
          <a:chExt cx="0" cy="0"/>
        </a:xfrm>
      </p:grpSpPr>
      <p:sp>
        <p:nvSpPr>
          <p:cNvPr id="249" name="Google Shape;249;p37"/>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7"/>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251" name="Google Shape;251;p37"/>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252" name="Google Shape;252;p37"/>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7"/>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7"/>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7"/>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7"/>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7"/>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7"/>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7"/>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7"/>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7"/>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7"/>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7"/>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7"/>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7"/>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7"/>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7"/>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7"/>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7"/>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7"/>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7"/>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7"/>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7"/>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7"/>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7"/>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7"/>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7"/>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7"/>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7"/>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7"/>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7"/>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20"/>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Thin"/>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54" name="Google Shape;54;p20"/>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38"/>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286" name="Google Shape;286;p38"/>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39"/>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9" name="Google Shape;289;p39"/>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39"/>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1" name="Google Shape;291;p39"/>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39"/>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3" name="Google Shape;293;p39"/>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39"/>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5" name="Google Shape;295;p39"/>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39"/>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7" name="Google Shape;297;p39"/>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39"/>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9" name="Google Shape;299;p39"/>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39"/>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1" name="Google Shape;301;p39"/>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4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5" name="Google Shape;305;p40"/>
          <p:cNvSpPr txBox="1"/>
          <p:nvPr>
            <p:ph idx="2" type="title"/>
          </p:nvPr>
        </p:nvSpPr>
        <p:spPr>
          <a:xfrm>
            <a:off x="2201811"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306" name="Google Shape;306;p40"/>
          <p:cNvSpPr txBox="1"/>
          <p:nvPr>
            <p:ph idx="3" type="title"/>
          </p:nvPr>
        </p:nvSpPr>
        <p:spPr>
          <a:xfrm>
            <a:off x="5332488"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307" name="Google Shape;307;p40"/>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0"/>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0"/>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41"/>
          <p:cNvSpPr txBox="1"/>
          <p:nvPr>
            <p:ph idx="1" type="subTitle"/>
          </p:nvPr>
        </p:nvSpPr>
        <p:spPr>
          <a:xfrm>
            <a:off x="3423600" y="1473000"/>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2" name="Google Shape;312;p41"/>
          <p:cNvSpPr txBox="1"/>
          <p:nvPr>
            <p:ph type="title"/>
          </p:nvPr>
        </p:nvSpPr>
        <p:spPr>
          <a:xfrm>
            <a:off x="3423750" y="934700"/>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313" name="Google Shape;313;p41"/>
          <p:cNvSpPr txBox="1"/>
          <p:nvPr>
            <p:ph idx="2" type="subTitle"/>
          </p:nvPr>
        </p:nvSpPr>
        <p:spPr>
          <a:xfrm>
            <a:off x="3423600" y="2688513"/>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4" name="Google Shape;314;p41"/>
          <p:cNvSpPr txBox="1"/>
          <p:nvPr>
            <p:ph idx="3" type="title"/>
          </p:nvPr>
        </p:nvSpPr>
        <p:spPr>
          <a:xfrm>
            <a:off x="3423750" y="2150202"/>
            <a:ext cx="2296500" cy="457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315" name="Google Shape;315;p41"/>
          <p:cNvSpPr txBox="1"/>
          <p:nvPr>
            <p:ph idx="4" type="subTitle"/>
          </p:nvPr>
        </p:nvSpPr>
        <p:spPr>
          <a:xfrm>
            <a:off x="3423750" y="3904025"/>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6" name="Google Shape;316;p41"/>
          <p:cNvSpPr txBox="1"/>
          <p:nvPr>
            <p:ph idx="5" type="title"/>
          </p:nvPr>
        </p:nvSpPr>
        <p:spPr>
          <a:xfrm>
            <a:off x="3423750" y="3365703"/>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317" name="Google Shape;317;p41"/>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1"/>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1"/>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1"/>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1"/>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1"/>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1"/>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1"/>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1"/>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21"/>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1"/>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1"/>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1"/>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2" name="Google Shape;62;p21"/>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3" name="Google Shape;63;p21"/>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4" name="Google Shape;64;p21"/>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5" name="Google Shape;65;p21"/>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6" name="Google Shape;66;p21"/>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67" name="Google Shape;67;p21"/>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8" name="Google Shape;68;p21"/>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9" name="Google Shape;69;p21"/>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70" name="Google Shape;70;p21"/>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22"/>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2"/>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2"/>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2"/>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2"/>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1" name="Google Shape;91;p22"/>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92" name="Shape 92"/>
        <p:cNvGrpSpPr/>
        <p:nvPr/>
      </p:nvGrpSpPr>
      <p:grpSpPr>
        <a:xfrm>
          <a:off x="0" y="0"/>
          <a:ext cx="0" cy="0"/>
          <a:chOff x="0" y="0"/>
          <a:chExt cx="0" cy="0"/>
        </a:xfrm>
      </p:grpSpPr>
      <p:sp>
        <p:nvSpPr>
          <p:cNvPr id="93" name="Google Shape;93;p23"/>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txBox="1"/>
          <p:nvPr>
            <p:ph idx="1" type="subTitle"/>
          </p:nvPr>
        </p:nvSpPr>
        <p:spPr>
          <a:xfrm flipH="1">
            <a:off x="2521800" y="2340324"/>
            <a:ext cx="4100400" cy="8085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p:txBody>
      </p:sp>
      <p:sp>
        <p:nvSpPr>
          <p:cNvPr id="119" name="Google Shape;119;p23"/>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800"/>
              <a:buNone/>
              <a:defRPr b="0" sz="220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20" name="Shape 120"/>
        <p:cNvGrpSpPr/>
        <p:nvPr/>
      </p:nvGrpSpPr>
      <p:grpSpPr>
        <a:xfrm>
          <a:off x="0" y="0"/>
          <a:ext cx="0" cy="0"/>
          <a:chOff x="0" y="0"/>
          <a:chExt cx="0" cy="0"/>
        </a:xfrm>
      </p:grpSpPr>
      <p:sp>
        <p:nvSpPr>
          <p:cNvPr id="121" name="Google Shape;121;p24"/>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2" name="Google Shape;122;p24"/>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3" name="Google Shape;123;p24"/>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4" name="Google Shape;124;p24"/>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5" name="Google Shape;125;p24"/>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6" name="Google Shape;126;p24"/>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7" name="Google Shape;127;p24"/>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8" name="Google Shape;128;p24"/>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129" name="Google Shape;129;p24"/>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130" name="Shape 130"/>
        <p:cNvGrpSpPr/>
        <p:nvPr/>
      </p:nvGrpSpPr>
      <p:grpSpPr>
        <a:xfrm>
          <a:off x="0" y="0"/>
          <a:ext cx="0" cy="0"/>
          <a:chOff x="0" y="0"/>
          <a:chExt cx="0" cy="0"/>
        </a:xfrm>
      </p:grpSpPr>
      <p:sp>
        <p:nvSpPr>
          <p:cNvPr id="131" name="Google Shape;131;p25"/>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5"/>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5"/>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5"/>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5"/>
          <p:cNvSpPr txBox="1"/>
          <p:nvPr>
            <p:ph idx="1" type="subTitle"/>
          </p:nvPr>
        </p:nvSpPr>
        <p:spPr>
          <a:xfrm>
            <a:off x="5626675" y="1941426"/>
            <a:ext cx="2391600" cy="4662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137" name="Google Shape;137;p25"/>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138" name="Google Shape;138;p25"/>
          <p:cNvSpPr txBox="1"/>
          <p:nvPr>
            <p:ph type="title"/>
          </p:nvPr>
        </p:nvSpPr>
        <p:spPr>
          <a:xfrm>
            <a:off x="1125100" y="2794025"/>
            <a:ext cx="2395800" cy="2634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139" name="Google Shape;139;p25"/>
          <p:cNvSpPr txBox="1"/>
          <p:nvPr>
            <p:ph idx="3" type="title"/>
          </p:nvPr>
        </p:nvSpPr>
        <p:spPr>
          <a:xfrm>
            <a:off x="5626675" y="1582550"/>
            <a:ext cx="2395800" cy="2652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140" name="Shape 140"/>
        <p:cNvGrpSpPr/>
        <p:nvPr/>
      </p:nvGrpSpPr>
      <p:grpSpPr>
        <a:xfrm>
          <a:off x="0" y="0"/>
          <a:ext cx="0" cy="0"/>
          <a:chOff x="0" y="0"/>
          <a:chExt cx="0" cy="0"/>
        </a:xfrm>
      </p:grpSpPr>
      <p:sp>
        <p:nvSpPr>
          <p:cNvPr id="141" name="Google Shape;141;p26"/>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6"/>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6"/>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6"/>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145" name="Google Shape;145;p26"/>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46" name="Google Shape;146;p26"/>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147" name="Google Shape;147;p26"/>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6"/>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6"/>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6"/>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6"/>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6"/>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6"/>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6"/>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6"/>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158" name="Google Shape;158;p27"/>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59" name="Google Shape;159;p27"/>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60" name="Google Shape;160;p27"/>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161" name="Google Shape;161;p27"/>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62" name="Google Shape;162;p27"/>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ocs.google.com/document/d/1XzG6x7VjsTOATOyjkTpJT9gKl02t3QGtKZOhsg92Rv0/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rPr lang="en" sz="7200"/>
              <a:t>Phonebook Application</a:t>
            </a:r>
            <a:endParaRPr sz="7200"/>
          </a:p>
        </p:txBody>
      </p:sp>
      <p:sp>
        <p:nvSpPr>
          <p:cNvPr id="331" name="Google Shape;331;p1"/>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100"/>
              <a:buNone/>
            </a:pPr>
            <a:r>
              <a:rPr lang="en">
                <a:solidFill>
                  <a:schemeClr val="dk2"/>
                </a:solidFill>
              </a:rPr>
              <a:t>A project in C programming language</a:t>
            </a:r>
            <a:endParaRPr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0"/>
          <p:cNvSpPr txBox="1"/>
          <p:nvPr>
            <p:ph idx="1" type="subTitle"/>
          </p:nvPr>
        </p:nvSpPr>
        <p:spPr>
          <a:xfrm flipH="1">
            <a:off x="2521800" y="249527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This program also has options to make modifications such as deleting and editing contacts.</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1"/>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Pros &amp; Cons</a:t>
            </a:r>
            <a:endParaRPr/>
          </a:p>
        </p:txBody>
      </p:sp>
      <p:sp>
        <p:nvSpPr>
          <p:cNvPr id="399" name="Google Shape;399;p11"/>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2"/>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Pros &amp; Cons</a:t>
            </a:r>
            <a:endParaRPr/>
          </a:p>
        </p:txBody>
      </p:sp>
      <p:sp>
        <p:nvSpPr>
          <p:cNvPr id="405" name="Google Shape;405;p12"/>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2"/>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2"/>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2"/>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2"/>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2"/>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2"/>
          <p:cNvSpPr txBox="1"/>
          <p:nvPr>
            <p:ph idx="1" type="subTitle"/>
          </p:nvPr>
        </p:nvSpPr>
        <p:spPr>
          <a:xfrm flipH="1">
            <a:off x="4713450" y="1829924"/>
            <a:ext cx="2163900" cy="4131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b="1" lang="en" sz="1500"/>
              <a:t>Sometimes it becomes difficult to store more contacts.</a:t>
            </a:r>
            <a:endParaRPr b="1" sz="1500"/>
          </a:p>
        </p:txBody>
      </p:sp>
      <p:sp>
        <p:nvSpPr>
          <p:cNvPr id="413" name="Google Shape;413;p12"/>
          <p:cNvSpPr txBox="1"/>
          <p:nvPr>
            <p:ph idx="4" type="subTitle"/>
          </p:nvPr>
        </p:nvSpPr>
        <p:spPr>
          <a:xfrm flipH="1">
            <a:off x="2295562" y="3265000"/>
            <a:ext cx="2163900"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b="1" lang="en" sz="1500"/>
              <a:t>It is easy for the user to just search their required contact number by just typing name of the contact.</a:t>
            </a:r>
            <a:endParaRPr b="1" sz="1500"/>
          </a:p>
        </p:txBody>
      </p:sp>
      <p:sp>
        <p:nvSpPr>
          <p:cNvPr id="414" name="Google Shape;414;p12"/>
          <p:cNvSpPr txBox="1"/>
          <p:nvPr>
            <p:ph idx="6" type="subTitle"/>
          </p:nvPr>
        </p:nvSpPr>
        <p:spPr>
          <a:xfrm flipH="1">
            <a:off x="4737150" y="3265000"/>
            <a:ext cx="2163900" cy="4131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b="1" lang="en" sz="1500"/>
              <a:t>It becomes even difficult to store contacts with two or more contacts numbers.</a:t>
            </a:r>
            <a:endParaRPr b="1" sz="1500"/>
          </a:p>
        </p:txBody>
      </p:sp>
      <p:sp>
        <p:nvSpPr>
          <p:cNvPr id="415" name="Google Shape;415;p12"/>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2"/>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2"/>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2"/>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2"/>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2"/>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2"/>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2"/>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2"/>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txBox="1"/>
          <p:nvPr>
            <p:ph idx="8" type="subTitle"/>
          </p:nvPr>
        </p:nvSpPr>
        <p:spPr>
          <a:xfrm flipH="1">
            <a:off x="2236208" y="1829922"/>
            <a:ext cx="2163900"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b="1" lang="en" sz="1500"/>
              <a:t>It becomes easy for the user to store complete information about their contact.</a:t>
            </a:r>
            <a:endParaRPr b="1" sz="1500"/>
          </a:p>
          <a:p>
            <a:pPr indent="0" lvl="0" marL="0" rtl="0" algn="l">
              <a:lnSpc>
                <a:spcPct val="100000"/>
              </a:lnSpc>
              <a:spcBef>
                <a:spcPts val="0"/>
              </a:spcBef>
              <a:spcAft>
                <a:spcPts val="0"/>
              </a:spcAft>
              <a:buSzPts val="1200"/>
              <a:buNone/>
            </a:pPr>
            <a:r>
              <a:t/>
            </a:r>
            <a:endParaRPr b="1"/>
          </a:p>
          <a:p>
            <a:pPr indent="0" lvl="0" marL="0" rtl="0" algn="l">
              <a:lnSpc>
                <a:spcPct val="100000"/>
              </a:lnSpc>
              <a:spcBef>
                <a:spcPts val="0"/>
              </a:spcBef>
              <a:spcAft>
                <a:spcPts val="0"/>
              </a:spcAft>
              <a:buSzPts val="1200"/>
              <a:buNone/>
            </a:pPr>
            <a:r>
              <a:t/>
            </a:r>
            <a:endParaRPr b="1"/>
          </a:p>
        </p:txBody>
      </p:sp>
      <p:sp>
        <p:nvSpPr>
          <p:cNvPr id="429" name="Google Shape;429;p12"/>
          <p:cNvSpPr/>
          <p:nvPr/>
        </p:nvSpPr>
        <p:spPr>
          <a:xfrm>
            <a:off x="1489597" y="3357804"/>
            <a:ext cx="461206" cy="460842"/>
          </a:xfrm>
          <a:custGeom>
            <a:rect b="b" l="l" r="r" t="t"/>
            <a:pathLst>
              <a:path extrusionOk="0" h="15193" w="15205">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0" name="Google Shape;430;p12"/>
          <p:cNvGrpSpPr/>
          <p:nvPr/>
        </p:nvGrpSpPr>
        <p:grpSpPr>
          <a:xfrm rot="5400000">
            <a:off x="7178541" y="3360348"/>
            <a:ext cx="456169" cy="455755"/>
            <a:chOff x="858739" y="828453"/>
            <a:chExt cx="456169" cy="455755"/>
          </a:xfrm>
        </p:grpSpPr>
        <p:sp>
          <p:nvSpPr>
            <p:cNvPr id="431" name="Google Shape;431;p12"/>
            <p:cNvSpPr/>
            <p:nvPr/>
          </p:nvSpPr>
          <p:spPr>
            <a:xfrm>
              <a:off x="860893" y="976860"/>
              <a:ext cx="113080" cy="114505"/>
            </a:xfrm>
            <a:custGeom>
              <a:rect b="b" l="l" r="r" t="t"/>
              <a:pathLst>
                <a:path extrusionOk="0" h="3775" w="3728">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2"/>
            <p:cNvSpPr/>
            <p:nvPr/>
          </p:nvSpPr>
          <p:spPr>
            <a:xfrm>
              <a:off x="1051951" y="1169337"/>
              <a:ext cx="114505" cy="112716"/>
            </a:xfrm>
            <a:custGeom>
              <a:rect b="b" l="l" r="r" t="t"/>
              <a:pathLst>
                <a:path extrusionOk="0" h="3716" w="3775">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858739" y="1141888"/>
              <a:ext cx="142684" cy="142320"/>
            </a:xfrm>
            <a:custGeom>
              <a:rect b="b" l="l" r="r" t="t"/>
              <a:pathLst>
                <a:path extrusionOk="0" h="4692" w="4704">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2"/>
            <p:cNvSpPr/>
            <p:nvPr/>
          </p:nvSpPr>
          <p:spPr>
            <a:xfrm>
              <a:off x="1192416" y="1024903"/>
              <a:ext cx="30" cy="30"/>
            </a:xfrm>
            <a:custGeom>
              <a:rect b="b" l="l" r="r" t="t"/>
              <a:pathLst>
                <a:path extrusionOk="0" h="1" w="1">
                  <a:moveTo>
                    <a:pt x="1" y="0"/>
                  </a:move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2"/>
            <p:cNvSpPr/>
            <p:nvPr/>
          </p:nvSpPr>
          <p:spPr>
            <a:xfrm>
              <a:off x="915065" y="828453"/>
              <a:ext cx="399843" cy="398357"/>
            </a:xfrm>
            <a:custGeom>
              <a:rect b="b" l="l" r="r" t="t"/>
              <a:pathLst>
                <a:path extrusionOk="0" h="13133" w="13182">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Google Shape;436;p12"/>
          <p:cNvSpPr/>
          <p:nvPr/>
        </p:nvSpPr>
        <p:spPr>
          <a:xfrm>
            <a:off x="1518292" y="1986386"/>
            <a:ext cx="403817" cy="460478"/>
          </a:xfrm>
          <a:custGeom>
            <a:rect b="b" l="l" r="r" t="t"/>
            <a:pathLst>
              <a:path extrusionOk="0" h="15181" w="13313">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7" name="Google Shape;437;p12"/>
          <p:cNvGrpSpPr/>
          <p:nvPr/>
        </p:nvGrpSpPr>
        <p:grpSpPr>
          <a:xfrm>
            <a:off x="7190734" y="1989677"/>
            <a:ext cx="431782" cy="457187"/>
            <a:chOff x="-1611775" y="1332800"/>
            <a:chExt cx="469175" cy="492075"/>
          </a:xfrm>
        </p:grpSpPr>
        <p:sp>
          <p:nvSpPr>
            <p:cNvPr id="438" name="Google Shape;438;p12"/>
            <p:cNvSpPr/>
            <p:nvPr/>
          </p:nvSpPr>
          <p:spPr>
            <a:xfrm>
              <a:off x="-1581150" y="1758225"/>
              <a:ext cx="107025" cy="66650"/>
            </a:xfrm>
            <a:custGeom>
              <a:rect b="b" l="l" r="r" t="t"/>
              <a:pathLst>
                <a:path extrusionOk="0" h="2666" w="4281">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2"/>
            <p:cNvSpPr/>
            <p:nvPr/>
          </p:nvSpPr>
          <p:spPr>
            <a:xfrm>
              <a:off x="-1303525" y="1480925"/>
              <a:ext cx="86875" cy="87275"/>
            </a:xfrm>
            <a:custGeom>
              <a:rect b="b" l="l" r="r" t="t"/>
              <a:pathLst>
                <a:path extrusionOk="0" h="3491" w="3475">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2"/>
            <p:cNvSpPr/>
            <p:nvPr/>
          </p:nvSpPr>
          <p:spPr>
            <a:xfrm>
              <a:off x="-1611775" y="1332800"/>
              <a:ext cx="291975" cy="424600"/>
            </a:xfrm>
            <a:custGeom>
              <a:rect b="b" l="l" r="r" t="t"/>
              <a:pathLst>
                <a:path extrusionOk="0" h="16984" w="11679">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1466375" y="1586775"/>
              <a:ext cx="323775" cy="214850"/>
            </a:xfrm>
            <a:custGeom>
              <a:rect b="b" l="l" r="r" t="t"/>
              <a:pathLst>
                <a:path extrusionOk="0" h="8594" w="12951">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3"/>
          <p:cNvSpPr txBox="1"/>
          <p:nvPr>
            <p:ph type="title"/>
          </p:nvPr>
        </p:nvSpPr>
        <p:spPr>
          <a:xfrm>
            <a:off x="1674900" y="2995325"/>
            <a:ext cx="59850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Software &amp; Hardware Details</a:t>
            </a:r>
            <a:endParaRPr/>
          </a:p>
        </p:txBody>
      </p:sp>
      <p:sp>
        <p:nvSpPr>
          <p:cNvPr id="447" name="Google Shape;447;p13"/>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4"/>
          <p:cNvSpPr txBox="1"/>
          <p:nvPr>
            <p:ph idx="1" type="subTitle"/>
          </p:nvPr>
        </p:nvSpPr>
        <p:spPr>
          <a:xfrm flipH="1">
            <a:off x="2521800" y="265212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This phonebook application is coded and made using the following compilers:</a:t>
            </a:r>
            <a:endParaRPr sz="1500"/>
          </a:p>
          <a:p>
            <a:pPr indent="-323850" lvl="0" marL="457200" rtl="0" algn="ctr">
              <a:lnSpc>
                <a:spcPct val="100000"/>
              </a:lnSpc>
              <a:spcBef>
                <a:spcPts val="0"/>
              </a:spcBef>
              <a:spcAft>
                <a:spcPts val="0"/>
              </a:spcAft>
              <a:buSzPts val="1500"/>
              <a:buAutoNum type="arabicPeriod"/>
            </a:pPr>
            <a:r>
              <a:rPr lang="en" sz="1500"/>
              <a:t>TurboC++</a:t>
            </a:r>
            <a:endParaRPr sz="1500"/>
          </a:p>
          <a:p>
            <a:pPr indent="-323850" lvl="0" marL="914400" rtl="0" algn="ctr">
              <a:lnSpc>
                <a:spcPct val="100000"/>
              </a:lnSpc>
              <a:spcBef>
                <a:spcPts val="0"/>
              </a:spcBef>
              <a:spcAft>
                <a:spcPts val="0"/>
              </a:spcAft>
              <a:buSzPts val="1500"/>
              <a:buAutoNum type="arabicPeriod"/>
            </a:pPr>
            <a:r>
              <a:rPr lang="en" sz="1500"/>
              <a:t>Code::blocks(GCC)</a:t>
            </a:r>
            <a:endParaRPr sz="1500"/>
          </a:p>
          <a:p>
            <a:pPr indent="-323850" lvl="0" marL="914400" rtl="0" algn="ctr">
              <a:lnSpc>
                <a:spcPct val="100000"/>
              </a:lnSpc>
              <a:spcBef>
                <a:spcPts val="0"/>
              </a:spcBef>
              <a:spcAft>
                <a:spcPts val="0"/>
              </a:spcAft>
              <a:buSzPts val="1500"/>
              <a:buAutoNum type="arabicPeriod"/>
            </a:pPr>
            <a:r>
              <a:rPr lang="en" sz="1500"/>
              <a:t>Google meets for discussion</a:t>
            </a:r>
            <a:endParaRPr sz="1500"/>
          </a:p>
          <a:p>
            <a:pPr indent="0" lvl="0" marL="0" rtl="0" algn="ctr">
              <a:lnSpc>
                <a:spcPct val="100000"/>
              </a:lnSpc>
              <a:spcBef>
                <a:spcPts val="0"/>
              </a:spcBef>
              <a:spcAft>
                <a:spcPts val="0"/>
              </a:spcAft>
              <a:buSzPts val="1800"/>
              <a:buNone/>
            </a:pPr>
            <a:r>
              <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5"/>
          <p:cNvSpPr txBox="1"/>
          <p:nvPr>
            <p:ph idx="1" type="subTitle"/>
          </p:nvPr>
        </p:nvSpPr>
        <p:spPr>
          <a:xfrm flipH="1">
            <a:off x="2521800" y="265212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Hardware details, following System are used making this project:</a:t>
            </a:r>
            <a:endParaRPr sz="1500"/>
          </a:p>
          <a:p>
            <a:pPr indent="-323850" lvl="0" marL="457200" rtl="0" algn="ctr">
              <a:lnSpc>
                <a:spcPct val="100000"/>
              </a:lnSpc>
              <a:spcBef>
                <a:spcPts val="0"/>
              </a:spcBef>
              <a:spcAft>
                <a:spcPts val="0"/>
              </a:spcAft>
              <a:buSzPts val="1500"/>
              <a:buAutoNum type="arabicPeriod"/>
            </a:pPr>
            <a:r>
              <a:rPr lang="en" sz="1500"/>
              <a:t>Debian|Ubuntu Linux </a:t>
            </a:r>
            <a:endParaRPr sz="1500"/>
          </a:p>
          <a:p>
            <a:pPr indent="-323850" lvl="0" marL="914400" rtl="0" algn="ctr">
              <a:lnSpc>
                <a:spcPct val="100000"/>
              </a:lnSpc>
              <a:spcBef>
                <a:spcPts val="0"/>
              </a:spcBef>
              <a:spcAft>
                <a:spcPts val="0"/>
              </a:spcAft>
              <a:buSzPts val="1500"/>
              <a:buAutoNum type="arabicPeriod"/>
            </a:pPr>
            <a:r>
              <a:rPr lang="en" sz="1500"/>
              <a:t>Windows 10</a:t>
            </a:r>
            <a:endParaRPr sz="1500"/>
          </a:p>
          <a:p>
            <a:pPr indent="0" lvl="0" marL="0" rtl="0" algn="ctr">
              <a:lnSpc>
                <a:spcPct val="100000"/>
              </a:lnSpc>
              <a:spcBef>
                <a:spcPts val="0"/>
              </a:spcBef>
              <a:spcAft>
                <a:spcPts val="0"/>
              </a:spcAft>
              <a:buSzPts val="1800"/>
              <a:buNone/>
            </a:pPr>
            <a:r>
              <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16"/>
          <p:cNvPicPr preferRelativeResize="0"/>
          <p:nvPr/>
        </p:nvPicPr>
        <p:blipFill rotWithShape="1">
          <a:blip r:embed="rId3">
            <a:alphaModFix/>
          </a:blip>
          <a:srcRect b="20621" l="19480" r="24168" t="1532"/>
          <a:stretch/>
        </p:blipFill>
        <p:spPr>
          <a:xfrm>
            <a:off x="3696302" y="1359975"/>
            <a:ext cx="1749576" cy="2417100"/>
          </a:xfrm>
          <a:prstGeom prst="rect">
            <a:avLst/>
          </a:prstGeom>
          <a:noFill/>
          <a:ln>
            <a:noFill/>
          </a:ln>
        </p:spPr>
      </p:pic>
      <p:sp>
        <p:nvSpPr>
          <p:cNvPr id="463" name="Google Shape;463;p16"/>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500"/>
              <a:buNone/>
            </a:pPr>
            <a:r>
              <a:rPr lang="en"/>
              <a:t>CS-I Group-2</a:t>
            </a:r>
            <a:endParaRPr/>
          </a:p>
          <a:p>
            <a:pPr indent="0" lvl="0" marL="0" rtl="0" algn="l">
              <a:lnSpc>
                <a:spcPct val="100000"/>
              </a:lnSpc>
              <a:spcBef>
                <a:spcPts val="0"/>
              </a:spcBef>
              <a:spcAft>
                <a:spcPts val="0"/>
              </a:spcAft>
              <a:buSzPts val="1500"/>
              <a:buNone/>
            </a:pPr>
            <a:r>
              <a:rPr lang="en"/>
              <a:t>Contact - 9910438709</a:t>
            </a:r>
            <a:endParaRPr/>
          </a:p>
          <a:p>
            <a:pPr indent="0" lvl="0" marL="0" rtl="0" algn="l">
              <a:lnSpc>
                <a:spcPct val="100000"/>
              </a:lnSpc>
              <a:spcBef>
                <a:spcPts val="0"/>
              </a:spcBef>
              <a:spcAft>
                <a:spcPts val="0"/>
              </a:spcAft>
              <a:buSzPts val="1500"/>
              <a:buNone/>
            </a:pPr>
            <a:r>
              <a:t/>
            </a:r>
            <a:endParaRPr/>
          </a:p>
        </p:txBody>
      </p:sp>
      <p:sp>
        <p:nvSpPr>
          <p:cNvPr id="464" name="Google Shape;464;p16"/>
          <p:cNvSpPr txBox="1"/>
          <p:nvPr>
            <p:ph type="title"/>
          </p:nvPr>
        </p:nvSpPr>
        <p:spPr>
          <a:xfrm>
            <a:off x="569775" y="2794025"/>
            <a:ext cx="2951100" cy="263400"/>
          </a:xfrm>
          <a:prstGeom prst="rect">
            <a:avLst/>
          </a:prstGeom>
          <a:noFill/>
          <a:ln>
            <a:noFill/>
          </a:ln>
        </p:spPr>
        <p:txBody>
          <a:bodyPr anchorCtr="0" anchor="ctr" bIns="0" lIns="91425" spcFirstLastPara="1" rIns="91425" wrap="square" tIns="0">
            <a:noAutofit/>
          </a:bodyPr>
          <a:lstStyle/>
          <a:p>
            <a:pPr indent="0" lvl="0" marL="0" rtl="0" algn="r">
              <a:lnSpc>
                <a:spcPct val="100000"/>
              </a:lnSpc>
              <a:spcBef>
                <a:spcPts val="0"/>
              </a:spcBef>
              <a:spcAft>
                <a:spcPts val="0"/>
              </a:spcAft>
              <a:buSzPts val="2200"/>
              <a:buNone/>
            </a:pPr>
            <a:r>
              <a:rPr lang="en"/>
              <a:t>Abhinav Dagar</a:t>
            </a:r>
            <a:endParaRPr/>
          </a:p>
        </p:txBody>
      </p:sp>
      <p:sp>
        <p:nvSpPr>
          <p:cNvPr id="465" name="Google Shape;465;p16"/>
          <p:cNvSpPr txBox="1"/>
          <p:nvPr/>
        </p:nvSpPr>
        <p:spPr>
          <a:xfrm>
            <a:off x="2922750" y="512425"/>
            <a:ext cx="31620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 sz="3500" u="none" cap="none" strike="noStrike">
                <a:solidFill>
                  <a:schemeClr val="dk2"/>
                </a:solidFill>
                <a:highlight>
                  <a:schemeClr val="dk1"/>
                </a:highlight>
                <a:latin typeface="Roboto"/>
                <a:ea typeface="Roboto"/>
                <a:cs typeface="Roboto"/>
                <a:sym typeface="Roboto"/>
              </a:rPr>
              <a:t>THANKS</a:t>
            </a:r>
            <a:endParaRPr b="0" i="0" sz="3500" u="none" cap="none" strike="noStrike">
              <a:solidFill>
                <a:schemeClr val="dk2"/>
              </a:solidFill>
              <a:highlight>
                <a:schemeClr val="dk1"/>
              </a:highlight>
              <a:latin typeface="Roboto"/>
              <a:ea typeface="Roboto"/>
              <a:cs typeface="Roboto"/>
              <a:sym typeface="Roboto"/>
            </a:endParaRPr>
          </a:p>
        </p:txBody>
      </p:sp>
      <p:sp>
        <p:nvSpPr>
          <p:cNvPr id="466" name="Google Shape;466;p16"/>
          <p:cNvSpPr txBox="1"/>
          <p:nvPr/>
        </p:nvSpPr>
        <p:spPr>
          <a:xfrm>
            <a:off x="3145650" y="1499600"/>
            <a:ext cx="1081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chemeClr val="lt1"/>
                </a:solidFill>
                <a:highlight>
                  <a:schemeClr val="accent3"/>
                </a:highlight>
                <a:latin typeface="Anaheim"/>
                <a:ea typeface="Anaheim"/>
                <a:cs typeface="Anaheim"/>
                <a:sym typeface="Anaheim"/>
              </a:rPr>
              <a:t>Made by</a:t>
            </a:r>
            <a:endParaRPr b="1" i="0" sz="1700" u="none" cap="none" strike="noStrike">
              <a:solidFill>
                <a:schemeClr val="lt1"/>
              </a:solidFill>
              <a:highlight>
                <a:schemeClr val="accent3"/>
              </a:highlight>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17"/>
          <p:cNvSpPr txBox="1"/>
          <p:nvPr>
            <p:ph type="ctrTitle"/>
          </p:nvPr>
        </p:nvSpPr>
        <p:spPr>
          <a:xfrm>
            <a:off x="546300" y="713595"/>
            <a:ext cx="8520600" cy="19104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rPr lang="en" sz="7200"/>
              <a:t>Link to Report </a:t>
            </a:r>
            <a:endParaRPr sz="7200"/>
          </a:p>
        </p:txBody>
      </p:sp>
      <p:sp>
        <p:nvSpPr>
          <p:cNvPr id="472" name="Google Shape;472;p17"/>
          <p:cNvSpPr txBox="1"/>
          <p:nvPr>
            <p:ph idx="1" type="subTitle"/>
          </p:nvPr>
        </p:nvSpPr>
        <p:spPr>
          <a:xfrm>
            <a:off x="452875" y="3172450"/>
            <a:ext cx="8520600" cy="7926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100"/>
              <a:buNone/>
            </a:pPr>
            <a:r>
              <a:rPr lang="en" u="sng">
                <a:solidFill>
                  <a:srgbClr val="00FF00"/>
                </a:solidFill>
                <a:hlinkClick r:id="rId3">
                  <a:extLst>
                    <a:ext uri="{A12FA001-AC4F-418D-AE19-62706E023703}">
                      <ahyp:hlinkClr val="tx"/>
                    </a:ext>
                  </a:extLst>
                </a:hlinkClick>
              </a:rPr>
              <a:t>https://docs.google.com/document/d/1XzG6x7VjsTOATOyjkTpJT9gKl02t3QGtKZOhsg92Rv0/edit?usp=sharing</a:t>
            </a:r>
            <a:endParaRPr sz="21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37" name="Google Shape;337;p2"/>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A mini project in C to help you to understand the basic concepts of  functions, file handling and data structure. This application will help us to add, list, modify data to the file or edit, search, delete from the file.</a:t>
            </a:r>
            <a:endParaRPr/>
          </a:p>
          <a:p>
            <a:pPr indent="0" lvl="0" marL="0" rtl="0" algn="l">
              <a:lnSpc>
                <a:spcPct val="100000"/>
              </a:lnSpc>
              <a:spcBef>
                <a:spcPts val="0"/>
              </a:spcBef>
              <a:spcAft>
                <a:spcPts val="0"/>
              </a:spcAft>
              <a:buSzPts val="1600"/>
              <a:buNone/>
            </a:pPr>
            <a:r>
              <a:t/>
            </a:r>
            <a:endParaRPr/>
          </a:p>
        </p:txBody>
      </p:sp>
      <p:sp>
        <p:nvSpPr>
          <p:cNvPr id="338" name="Google Shape;338;p2"/>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Overview</a:t>
            </a:r>
            <a:endParaRPr>
              <a:solidFill>
                <a:schemeClr val="dk2"/>
              </a:solidFill>
            </a:endParaRPr>
          </a:p>
        </p:txBody>
      </p:sp>
      <p:sp>
        <p:nvSpPr>
          <p:cNvPr id="339" name="Google Shape;339;p2"/>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 Content</a:t>
            </a:r>
            <a:endParaRPr/>
          </a:p>
        </p:txBody>
      </p:sp>
      <p:sp>
        <p:nvSpPr>
          <p:cNvPr id="345" name="Google Shape;345;p3"/>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b="1" lang="en" sz="3500"/>
              <a:t>01</a:t>
            </a:r>
            <a:endParaRPr b="1" sz="3500"/>
          </a:p>
        </p:txBody>
      </p:sp>
      <p:sp>
        <p:nvSpPr>
          <p:cNvPr id="346" name="Google Shape;346;p3"/>
          <p:cNvSpPr txBox="1"/>
          <p:nvPr>
            <p:ph idx="1" type="subTitle"/>
          </p:nvPr>
        </p:nvSpPr>
        <p:spPr>
          <a:xfrm flipH="1">
            <a:off x="2189800" y="2162325"/>
            <a:ext cx="2301600" cy="4266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
              <a:t>Introduction</a:t>
            </a:r>
            <a:endParaRPr b="1" sz="2200">
              <a:latin typeface="Overpass Mono"/>
              <a:ea typeface="Overpass Mono"/>
              <a:cs typeface="Overpass Mono"/>
              <a:sym typeface="Overpass Mono"/>
            </a:endParaRPr>
          </a:p>
        </p:txBody>
      </p:sp>
      <p:sp>
        <p:nvSpPr>
          <p:cNvPr id="347" name="Google Shape;347;p3"/>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b="1" lang="en" sz="3500"/>
              <a:t>03</a:t>
            </a:r>
            <a:endParaRPr b="1" sz="3500"/>
          </a:p>
        </p:txBody>
      </p:sp>
      <p:sp>
        <p:nvSpPr>
          <p:cNvPr id="348" name="Google Shape;348;p3"/>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
              <a:t>Pros &amp; Cons</a:t>
            </a:r>
            <a:endParaRPr b="1" sz="2200">
              <a:latin typeface="Overpass Mono"/>
              <a:ea typeface="Overpass Mono"/>
              <a:cs typeface="Overpass Mono"/>
              <a:sym typeface="Overpass Mono"/>
            </a:endParaRPr>
          </a:p>
        </p:txBody>
      </p:sp>
      <p:sp>
        <p:nvSpPr>
          <p:cNvPr id="349" name="Google Shape;349;p3"/>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3500"/>
              <a:buNone/>
            </a:pPr>
            <a:r>
              <a:rPr lang="en"/>
              <a:t>02</a:t>
            </a:r>
            <a:endParaRPr/>
          </a:p>
        </p:txBody>
      </p:sp>
      <p:sp>
        <p:nvSpPr>
          <p:cNvPr id="350" name="Google Shape;350;p3"/>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p>
            <a:pPr indent="0" lvl="0" marL="0" rtl="0" algn="l">
              <a:lnSpc>
                <a:spcPct val="100000"/>
              </a:lnSpc>
              <a:spcBef>
                <a:spcPts val="0"/>
              </a:spcBef>
              <a:spcAft>
                <a:spcPts val="0"/>
              </a:spcAft>
              <a:buSzPts val="2200"/>
              <a:buNone/>
            </a:pPr>
            <a:r>
              <a:rPr lang="en"/>
              <a:t>Aim of the Project</a:t>
            </a:r>
            <a:endParaRPr/>
          </a:p>
        </p:txBody>
      </p:sp>
      <p:sp>
        <p:nvSpPr>
          <p:cNvPr id="351" name="Google Shape;351;p3"/>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3500"/>
              <a:buNone/>
            </a:pPr>
            <a:r>
              <a:rPr lang="en"/>
              <a:t>04</a:t>
            </a:r>
            <a:endParaRPr/>
          </a:p>
        </p:txBody>
      </p:sp>
      <p:sp>
        <p:nvSpPr>
          <p:cNvPr id="352" name="Google Shape;352;p3"/>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p>
            <a:pPr indent="0" lvl="0" marL="0" rtl="0" algn="r">
              <a:lnSpc>
                <a:spcPct val="100000"/>
              </a:lnSpc>
              <a:spcBef>
                <a:spcPts val="0"/>
              </a:spcBef>
              <a:spcAft>
                <a:spcPts val="0"/>
              </a:spcAft>
              <a:buSzPts val="2200"/>
              <a:buNone/>
            </a:pPr>
            <a:r>
              <a:rPr lang="en"/>
              <a:t>Software &amp; Hardware details</a:t>
            </a:r>
            <a:endParaRPr/>
          </a:p>
          <a:p>
            <a:pPr indent="0" lvl="0" marL="0" rtl="0" algn="r">
              <a:lnSpc>
                <a:spcPct val="100000"/>
              </a:lnSpc>
              <a:spcBef>
                <a:spcPts val="0"/>
              </a:spcBef>
              <a:spcAft>
                <a:spcPts val="0"/>
              </a:spcAft>
              <a:buSzPts val="2200"/>
              <a:buNone/>
            </a:pPr>
            <a:r>
              <a:t/>
            </a:r>
            <a:endParaRPr/>
          </a:p>
          <a:p>
            <a:pPr indent="0" lvl="0" marL="0" rtl="0" algn="r">
              <a:lnSpc>
                <a:spcPct val="100000"/>
              </a:lnSpc>
              <a:spcBef>
                <a:spcPts val="0"/>
              </a:spcBef>
              <a:spcAft>
                <a:spcPts val="0"/>
              </a:spcAft>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Introduction</a:t>
            </a:r>
            <a:endParaRPr/>
          </a:p>
        </p:txBody>
      </p:sp>
      <p:sp>
        <p:nvSpPr>
          <p:cNvPr id="358" name="Google Shape;358;p4"/>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p:txBody>
      </p:sp>
      <p:sp>
        <p:nvSpPr>
          <p:cNvPr id="364" name="Google Shape;364;p5"/>
          <p:cNvSpPr txBox="1"/>
          <p:nvPr>
            <p:ph idx="1" type="subTitle"/>
          </p:nvPr>
        </p:nvSpPr>
        <p:spPr>
          <a:xfrm flipH="1">
            <a:off x="2521800" y="262102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Adding new records, listing them, modifying them and updating,   search for contacts saved,and deleting the phonebook records are the basic functions which make up the main menu of this phonebook application.</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p:txBody>
      </p:sp>
      <p:sp>
        <p:nvSpPr>
          <p:cNvPr id="370" name="Google Shape;370;p6"/>
          <p:cNvSpPr txBox="1"/>
          <p:nvPr>
            <p:ph idx="1" type="subTitle"/>
          </p:nvPr>
        </p:nvSpPr>
        <p:spPr>
          <a:xfrm flipH="1">
            <a:off x="2521800" y="262102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Personal information such as name,gender,phone number,email and address are asked while adding a record into the phonebook.These records can then be modified,listed,searched for and removed.</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7"/>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Aim of the project</a:t>
            </a:r>
            <a:endParaRPr/>
          </a:p>
        </p:txBody>
      </p:sp>
      <p:sp>
        <p:nvSpPr>
          <p:cNvPr id="376" name="Google Shape;376;p7"/>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8"/>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p:txBody>
      </p:sp>
      <p:sp>
        <p:nvSpPr>
          <p:cNvPr id="382" name="Google Shape;382;p8"/>
          <p:cNvSpPr txBox="1"/>
          <p:nvPr>
            <p:ph idx="1" type="subTitle"/>
          </p:nvPr>
        </p:nvSpPr>
        <p:spPr>
          <a:xfrm flipH="1">
            <a:off x="2521800" y="241272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To develop an ‘Phonebook contact’ application using C programming.</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9"/>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p:txBody>
      </p:sp>
      <p:sp>
        <p:nvSpPr>
          <p:cNvPr id="388" name="Google Shape;388;p9"/>
          <p:cNvSpPr txBox="1"/>
          <p:nvPr>
            <p:ph idx="1" type="subTitle"/>
          </p:nvPr>
        </p:nvSpPr>
        <p:spPr>
          <a:xfrm flipH="1">
            <a:off x="2521800" y="2569624"/>
            <a:ext cx="4100400" cy="8085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1800"/>
              <a:buNone/>
            </a:pPr>
            <a:r>
              <a:rPr lang="en" sz="1500"/>
              <a:t>This program is very useful in today’s world to store complete information under single contact number. </a:t>
            </a:r>
            <a:endParaRPr sz="1500"/>
          </a:p>
          <a:p>
            <a:pPr indent="0" lvl="0" marL="0" rtl="0" algn="ctr">
              <a:lnSpc>
                <a:spcPct val="100000"/>
              </a:lnSpc>
              <a:spcBef>
                <a:spcPts val="0"/>
              </a:spcBef>
              <a:spcAft>
                <a:spcPts val="0"/>
              </a:spcAft>
              <a:buSzPts val="1800"/>
              <a:buNone/>
            </a:pPr>
            <a:r>
              <a:t/>
            </a:r>
            <a:endParaRPr/>
          </a:p>
          <a:p>
            <a:pPr indent="0" lvl="0" marL="0" rtl="0" algn="ctr">
              <a:lnSpc>
                <a:spcPct val="100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