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91E0-7953-1460-CD5F-136668BC5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48585-6BE5-3611-F3C3-F9A646816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BA8A-845C-92EF-EB87-21E9FEF8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D356-0827-D706-6314-8AA789DC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7B07-A857-5CEF-2FA9-42D0B52A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C8C0-9358-70ED-1D1A-2E579332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D2202-244C-8B2F-FEBB-F2BE82622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1704-E965-D6C9-E1B5-45E8D836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F763-AC2B-FB65-0D57-F8D1D6C9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313A-E1BE-FD61-756F-AF9E4F07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E0917-F533-2480-9C5C-71F467DD0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81DC7-E139-C029-DCF8-64DAED9C7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3F2D-3389-0483-F11C-4035C2D7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A25A-1F38-56E7-C64A-6318710D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2857-4B95-8445-9EBB-E19B41FE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7380-5818-3367-489D-BA4F706F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A11-8CE7-96EC-053B-06083B5F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5E646-7BEB-7BF4-2ED3-88404142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88FC-0435-F4D4-48A6-5E87703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3298-C7B2-7E3E-5D6E-1B137238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B833-3AEA-9BB3-60FA-D5578E2B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27F0-46BD-E6F0-C910-DABECC4B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B56E-9B0C-372F-8115-CA427424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BACE-15E0-5349-E146-35F82657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B029-BFA3-6B9C-D71A-89306C01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F88-2ED3-674C-A652-CEC39E5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FC9B-26A3-650D-B66C-CE098EE6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16346-75BC-2B57-E36E-84812607B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5550D-0CA5-27FB-02C1-D79FB0BD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DCD72-3D80-3ACD-134F-534976C9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C63DF-5403-5214-19E1-754E8257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24E2-3AB8-589C-3A33-0783E62C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B628-8E6B-CED8-6462-6A05F0C6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41DC-6183-70BA-911C-A6F6B64A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4FD2D-7B30-56BF-5BA6-B0C2E3A9C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74A30-5E1F-57B4-0965-D25E7D2CA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0688E-359C-8DCA-4CFD-582B316D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FB304-ED8D-62D0-128B-A90E0B0E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EB2A1-B9E0-8935-33C9-001AB5AF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96D9-C617-6A02-33ED-A0ECB698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E6AEF-607B-5534-6C04-DFA985C6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7FD5A-54A2-2B62-07ED-8B3962A1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5BE7F-A1C8-8270-13A5-314844E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D8046-16DD-DCB9-E39B-E8CEAA65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4296F-E8EC-C0E6-3F1B-8A3CAFF4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60446-6A85-84EE-5AEF-04CD55F7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74E4-7BCB-8F6E-CC0F-9B100E83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BD3B-785E-92A8-B82C-866CF739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66893-9712-5E50-3557-06390894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DEDE5-F94F-C0E8-5A92-7DAB20CF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22D8-8FAE-E4DE-5C22-EF227BC3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0E66-E524-9F53-26F7-D1D85F8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452-AE16-905F-4466-4A8D0061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D431E-EFF1-C6C8-1D70-A087C946E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89AAE-2F1B-8CD4-2735-E9DBA36B4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E59DF-874F-96BD-539E-0A1E2972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E801A-B534-8EFA-2A20-739CCB84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67F04-A091-C2DB-F464-A45AF4AA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2DA44-C3D0-C540-CF20-4695B9D6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7483-3319-9D4D-D777-FB622C1F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0E12-D3F2-91DE-9C1E-2210D84C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70BB-4460-4C14-AFFD-3094DB4DF1E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5EBB-8BD3-DF7A-8AEC-82C3466C2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4066-ACA2-3C39-CB43-0EA57594D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6C2D-FB7F-4BB3-99C1-854DB0FF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8CD7-F9CF-0061-BDA4-DA365A095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 sweeper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FBE8F-AF4F-D82A-4A6C-A096D3528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hung</a:t>
            </a:r>
          </a:p>
        </p:txBody>
      </p:sp>
    </p:spTree>
    <p:extLst>
      <p:ext uri="{BB962C8B-B14F-4D97-AF65-F5344CB8AC3E}">
        <p14:creationId xmlns:p14="http://schemas.microsoft.com/office/powerpoint/2010/main" val="281261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8CC0-6639-E5DE-F8E5-9264A80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Thắng</a:t>
            </a:r>
            <a:r>
              <a:rPr lang="en-US" dirty="0"/>
              <a:t> Thua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18341-890F-DA44-4118-7328E778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4017" y="1690688"/>
            <a:ext cx="5969606" cy="3357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68C90-216C-3696-1C95-B0AF0DD10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9" y="2601684"/>
            <a:ext cx="5488335" cy="30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FA7F-3925-6051-4F5B-3547EAD3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FC62A-D841-CDE3-F197-5231FF6B7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66" y="1690688"/>
            <a:ext cx="5891844" cy="29858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0E22B-0811-1E07-9F00-27F633A5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91" y="2151017"/>
            <a:ext cx="6332235" cy="35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9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59D5-C0F0-321B-A66A-84E23131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D8DF1-BA16-4445-C2B8-CABEE3B5D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3" y="1370230"/>
            <a:ext cx="5033555" cy="2553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6B5AB-FA6A-598B-6CDC-E8BE5410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" y="3923710"/>
            <a:ext cx="5033555" cy="2556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50DF0-BAE8-ED41-9DFD-85500962D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061" y="1994263"/>
            <a:ext cx="5983756" cy="33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C5DD-781E-10E6-EB7E-8538F37C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Nút</a:t>
            </a:r>
            <a:r>
              <a:rPr lang="en-US" dirty="0"/>
              <a:t> reset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959DF-753D-F7D2-2EEA-6F451733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7" y="1506584"/>
            <a:ext cx="6630251" cy="3356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8F826-8775-5F3F-C5A1-CB1244EB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2386149"/>
            <a:ext cx="6772302" cy="38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5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1274-BFCE-3D84-5C1D-B9EE5DAD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171D9-47F6-22C9-76BF-5DFBAED8C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76" y="1425031"/>
            <a:ext cx="6169137" cy="31295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724F8-90B0-9E6F-4556-CB29EAC7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308" y="2873512"/>
            <a:ext cx="6293393" cy="35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8FF7-36D6-6F00-F6C0-F92B5CFA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ngược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30ADA00-2D86-8AB4-C88E-6B305EA7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0" y="1690688"/>
            <a:ext cx="5754367" cy="291614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E86532F-A280-924B-0A06-DC801331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2" y="2016390"/>
            <a:ext cx="6618388" cy="37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FA58-E95D-B4A1-4E0A-2C0028AD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58B10-E4C9-1ABA-ED12-AD5E73350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1899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D8AD-0183-E082-13B8-F9EFCAD3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166300-7404-CD55-FB85-1971CB66F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93" y="1520825"/>
            <a:ext cx="6471495" cy="328630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035364-C0F0-AE4F-7B72-A90C420C4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356" y="2846388"/>
            <a:ext cx="6370803" cy="35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7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17A6-463A-1F91-30B3-2802C7CD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06D56-3F65-F558-DBE6-02B0228A0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2986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Mine sweeper</vt:lpstr>
      <vt:lpstr>Giao diện</vt:lpstr>
      <vt:lpstr>Mở ô</vt:lpstr>
      <vt:lpstr>Nút reset</vt:lpstr>
      <vt:lpstr>Bom</vt:lpstr>
      <vt:lpstr>Đếm ngược</vt:lpstr>
      <vt:lpstr>Start</vt:lpstr>
      <vt:lpstr>Cắm cờ</vt:lpstr>
      <vt:lpstr>Âm thanh</vt:lpstr>
      <vt:lpstr>Thắng Thua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 sweeper</dc:title>
  <dc:creator>Thanh Hung Nguyen</dc:creator>
  <cp:lastModifiedBy>Thanh Hung Nguyen</cp:lastModifiedBy>
  <cp:revision>2</cp:revision>
  <dcterms:created xsi:type="dcterms:W3CDTF">2022-09-22T12:31:46Z</dcterms:created>
  <dcterms:modified xsi:type="dcterms:W3CDTF">2022-09-22T14:09:26Z</dcterms:modified>
</cp:coreProperties>
</file>