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1"/>
  </p:notesMasterIdLst>
  <p:sldIdLst>
    <p:sldId id="256" r:id="rId2"/>
    <p:sldId id="259" r:id="rId3"/>
    <p:sldId id="272" r:id="rId4"/>
    <p:sldId id="271" r:id="rId5"/>
    <p:sldId id="260" r:id="rId6"/>
    <p:sldId id="266" r:id="rId7"/>
    <p:sldId id="274" r:id="rId8"/>
    <p:sldId id="275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A6AF"/>
    <a:srgbClr val="D8C4DA"/>
    <a:srgbClr val="96B4B3"/>
    <a:srgbClr val="8BA798"/>
    <a:srgbClr val="E9C7C6"/>
    <a:srgbClr val="EFADAC"/>
    <a:srgbClr val="C9383B"/>
    <a:srgbClr val="FBC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17F587-7876-4175-BEBB-914012C8E835}" v="900" dt="2022-09-21T14:20:59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9"/>
  </p:normalViewPr>
  <p:slideViewPr>
    <p:cSldViewPr snapToGrid="0" snapToObjects="1">
      <p:cViewPr>
        <p:scale>
          <a:sx n="34" d="100"/>
          <a:sy n="34" d="100"/>
        </p:scale>
        <p:origin x="21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C79FC-A23B-4725-9AA0-CCA523001F6A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59FC1-C0B2-42F3-99AC-3CEA9227C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2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59FC1-C0B2-42F3-99AC-3CEA9227C7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01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59FC1-C0B2-42F3-99AC-3CEA9227C7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90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Minh </a:t>
            </a:r>
            <a:r>
              <a:rPr lang="en-US" dirty="0" err="1"/>
              <a:t>uyên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59FC1-C0B2-42F3-99AC-3CEA9227C7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47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59FC1-C0B2-42F3-99AC-3CEA9227C7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23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Minh </a:t>
            </a:r>
            <a:r>
              <a:rPr lang="en-US" dirty="0" err="1"/>
              <a:t>uyên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59FC1-C0B2-42F3-99AC-3CEA9227C7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9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83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34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2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65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45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05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06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38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09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92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87" r:id="rId8"/>
    <p:sldLayoutId id="2147483688" r:id="rId9"/>
    <p:sldLayoutId id="2147483689" r:id="rId10"/>
    <p:sldLayoutId id="214748369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6613BA-415A-4A35-90E0-E031E5096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5876" y="1372683"/>
            <a:ext cx="4619291" cy="1054146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6000" b="1">
                <a:solidFill>
                  <a:srgbClr val="000000"/>
                </a:solidFill>
                <a:latin typeface="Bahnschrift"/>
              </a:rPr>
              <a:t> </a:t>
            </a:r>
            <a:br>
              <a:rPr lang="en-US" sz="6000" b="1">
                <a:latin typeface="Bahnschrift"/>
              </a:rPr>
            </a:br>
            <a:r>
              <a:rPr lang="en-US" sz="6000" b="1">
                <a:solidFill>
                  <a:srgbClr val="FFFFFF"/>
                </a:solidFill>
                <a:latin typeface="Bahnschrift"/>
              </a:rPr>
              <a:t> NHÂN VẬT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767720-2B45-4611-912B-D16D74528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-1" y="5079"/>
            <a:ext cx="5105442" cy="6776721"/>
            <a:chOff x="8059620" y="41922"/>
            <a:chExt cx="3997615" cy="681607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8223F38-5867-4801-B8DB-B1F4772E8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F288312-5F34-4A9B-8D49-DC7833829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 cstate="print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6F0B23F9-39C0-EBC5-2A15-015F99AD7517}"/>
              </a:ext>
            </a:extLst>
          </p:cNvPr>
          <p:cNvSpPr/>
          <p:nvPr/>
        </p:nvSpPr>
        <p:spPr>
          <a:xfrm>
            <a:off x="3048" y="0"/>
            <a:ext cx="12188952" cy="6939279"/>
          </a:xfrm>
          <a:prstGeom prst="rect">
            <a:avLst/>
          </a:prstGeom>
          <a:solidFill>
            <a:srgbClr val="8BA7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1FFA57-DC8A-6C92-7893-22F753713899}"/>
              </a:ext>
            </a:extLst>
          </p:cNvPr>
          <p:cNvSpPr txBox="1"/>
          <p:nvPr/>
        </p:nvSpPr>
        <p:spPr>
          <a:xfrm>
            <a:off x="3826967" y="349580"/>
            <a:ext cx="4890654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b="1" dirty="0">
                <a:latin typeface="Bahnschrift"/>
              </a:rPr>
              <a:t>MINE     </a:t>
            </a:r>
            <a:r>
              <a:rPr lang="en-US" sz="6600" b="1" dirty="0">
                <a:solidFill>
                  <a:schemeClr val="bg1"/>
                </a:solidFill>
                <a:latin typeface="Bahnschrift"/>
              </a:rPr>
              <a:t>SWEEPER</a:t>
            </a:r>
            <a:r>
              <a:rPr lang="en-US" sz="6600" b="1" dirty="0">
                <a:latin typeface="Bahnschrift"/>
              </a:rPr>
              <a:t> </a:t>
            </a:r>
            <a:endParaRPr lang="en-US" sz="6600" dirty="0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CEF8F60D-03B3-6CE9-B820-20AB22FF25A1}"/>
              </a:ext>
            </a:extLst>
          </p:cNvPr>
          <p:cNvSpPr/>
          <p:nvPr/>
        </p:nvSpPr>
        <p:spPr>
          <a:xfrm>
            <a:off x="5987331" y="444658"/>
            <a:ext cx="851527" cy="831527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5195C2C-B532-391D-6FCD-6D7EEE15FE50}"/>
              </a:ext>
            </a:extLst>
          </p:cNvPr>
          <p:cNvSpPr txBox="1">
            <a:spLocks/>
          </p:cNvSpPr>
          <p:nvPr/>
        </p:nvSpPr>
        <p:spPr>
          <a:xfrm>
            <a:off x="7826534" y="5568997"/>
            <a:ext cx="4374433" cy="10541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0000"/>
                </a:solidFill>
                <a:latin typeface="Bahnschrift"/>
              </a:rPr>
              <a:t> </a:t>
            </a:r>
            <a:br>
              <a:rPr lang="en-US" sz="4800" b="1" dirty="0">
                <a:latin typeface="Bahnschrift"/>
              </a:rPr>
            </a:br>
            <a:r>
              <a:rPr lang="en-US" sz="4800" b="1" dirty="0">
                <a:solidFill>
                  <a:srgbClr val="FFFFFF"/>
                </a:solidFill>
                <a:latin typeface="Bahnschrift"/>
              </a:rPr>
              <a:t> </a:t>
            </a:r>
            <a:r>
              <a:rPr lang="en-US" sz="3200" b="1" dirty="0">
                <a:latin typeface="Bahnschrift"/>
              </a:rPr>
              <a:t>THÀNH VIÊN:</a:t>
            </a:r>
          </a:p>
          <a:p>
            <a:pPr algn="l"/>
            <a:r>
              <a:rPr lang="en-US" sz="2000" b="1" dirty="0">
                <a:solidFill>
                  <a:srgbClr val="FFFFFF"/>
                </a:solidFill>
                <a:latin typeface="Bahnschrift"/>
              </a:rPr>
              <a:t>Vy, </a:t>
            </a:r>
            <a:r>
              <a:rPr lang="en-US" sz="2000" b="1" dirty="0" err="1">
                <a:solidFill>
                  <a:srgbClr val="FFFFFF"/>
                </a:solidFill>
                <a:latin typeface="Bahnschrift"/>
              </a:rPr>
              <a:t>javascript</a:t>
            </a:r>
            <a:r>
              <a:rPr lang="en-US" sz="2000" b="1" dirty="0">
                <a:solidFill>
                  <a:srgbClr val="FFFFFF"/>
                </a:solidFill>
                <a:latin typeface="Bahnschrift"/>
              </a:rPr>
              <a:t>, html </a:t>
            </a:r>
            <a:r>
              <a:rPr lang="en-US" sz="2000" b="1" dirty="0" err="1">
                <a:solidFill>
                  <a:srgbClr val="FFFFFF"/>
                </a:solidFill>
                <a:latin typeface="Bahnschrift"/>
              </a:rPr>
              <a:t>và</a:t>
            </a:r>
            <a:r>
              <a:rPr lang="en-US" sz="2000" b="1" dirty="0">
                <a:solidFill>
                  <a:srgbClr val="FFFFFF"/>
                </a:solidFill>
                <a:latin typeface="Bahnschrift"/>
              </a:rPr>
              <a:t> bootstrap</a:t>
            </a:r>
          </a:p>
        </p:txBody>
      </p:sp>
      <p:pic>
        <p:nvPicPr>
          <p:cNvPr id="25" name="!! loid" descr="A picture containing suit, standing, dark&#10;&#10;Description automatically generated">
            <a:extLst>
              <a:ext uri="{FF2B5EF4-FFF2-40B4-BE49-F238E27FC236}">
                <a16:creationId xmlns:a16="http://schemas.microsoft.com/office/drawing/2014/main" id="{B24CE017-1066-4FA0-240F-AE16C4F7F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017" y="1713278"/>
            <a:ext cx="8295968" cy="6858000"/>
          </a:xfrm>
          <a:prstGeom prst="rect">
            <a:avLst/>
          </a:prstGeom>
        </p:spPr>
      </p:pic>
      <p:pic>
        <p:nvPicPr>
          <p:cNvPr id="27" name="!! yora" descr="A person in a garment&#10;&#10;Description automatically generated with low confidence">
            <a:extLst>
              <a:ext uri="{FF2B5EF4-FFF2-40B4-BE49-F238E27FC236}">
                <a16:creationId xmlns:a16="http://schemas.microsoft.com/office/drawing/2014/main" id="{5C1C2F2F-2C20-C3C2-DE95-5E26DD1C33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774" y="1927094"/>
            <a:ext cx="7660640" cy="6478786"/>
          </a:xfrm>
          <a:prstGeom prst="rect">
            <a:avLst/>
          </a:prstGeom>
        </p:spPr>
      </p:pic>
      <p:pic>
        <p:nvPicPr>
          <p:cNvPr id="29" name="!! anya">
            <a:extLst>
              <a:ext uri="{FF2B5EF4-FFF2-40B4-BE49-F238E27FC236}">
                <a16:creationId xmlns:a16="http://schemas.microsoft.com/office/drawing/2014/main" id="{9183D4E4-2AF3-2CF0-07C5-E200DE1B16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782" y="4419690"/>
            <a:ext cx="1252253" cy="2778905"/>
          </a:xfrm>
          <a:prstGeom prst="rect">
            <a:avLst/>
          </a:prstGeom>
        </p:spPr>
      </p:pic>
      <p:sp>
        <p:nvSpPr>
          <p:cNvPr id="17" name="!! t">
            <a:extLst>
              <a:ext uri="{FF2B5EF4-FFF2-40B4-BE49-F238E27FC236}">
                <a16:creationId xmlns:a16="http://schemas.microsoft.com/office/drawing/2014/main" id="{533A634C-FFB7-D990-A91B-5C28D50C8261}"/>
              </a:ext>
            </a:extLst>
          </p:cNvPr>
          <p:cNvSpPr/>
          <p:nvPr/>
        </p:nvSpPr>
        <p:spPr>
          <a:xfrm rot="4209859">
            <a:off x="-6793237" y="280204"/>
            <a:ext cx="12188952" cy="6939279"/>
          </a:xfrm>
          <a:prstGeom prst="rect">
            <a:avLst/>
          </a:prstGeom>
          <a:solidFill>
            <a:srgbClr val="83A6AF"/>
          </a:solidFill>
          <a:ln>
            <a:solidFill>
              <a:srgbClr val="8BA7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!! t">
            <a:extLst>
              <a:ext uri="{FF2B5EF4-FFF2-40B4-BE49-F238E27FC236}">
                <a16:creationId xmlns:a16="http://schemas.microsoft.com/office/drawing/2014/main" id="{B870B0B0-A68A-86CD-F2A4-3BD13B646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94877"/>
            <a:ext cx="12776201" cy="7121773"/>
          </a:xfrm>
          <a:prstGeom prst="rect">
            <a:avLst/>
          </a:prstGeom>
        </p:spPr>
      </p:pic>
      <p:pic>
        <p:nvPicPr>
          <p:cNvPr id="6" name="!! loid" descr="A picture containing suit, standing, dark&#10;&#10;Description automatically generated">
            <a:extLst>
              <a:ext uri="{FF2B5EF4-FFF2-40B4-BE49-F238E27FC236}">
                <a16:creationId xmlns:a16="http://schemas.microsoft.com/office/drawing/2014/main" id="{77BF5421-33B7-DFB2-C86E-FC8103585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8152" y="815984"/>
            <a:ext cx="7739052" cy="6397616"/>
          </a:xfrm>
          <a:prstGeom prst="rect">
            <a:avLst/>
          </a:prstGeom>
        </p:spPr>
      </p:pic>
      <p:pic>
        <p:nvPicPr>
          <p:cNvPr id="5" name="!! anya">
            <a:extLst>
              <a:ext uri="{FF2B5EF4-FFF2-40B4-BE49-F238E27FC236}">
                <a16:creationId xmlns:a16="http://schemas.microsoft.com/office/drawing/2014/main" id="{EF3B7D53-6CB9-A9CA-F1EB-D70AFC1C5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703" y="2766537"/>
            <a:ext cx="1252253" cy="2778905"/>
          </a:xfrm>
          <a:prstGeom prst="rect">
            <a:avLst/>
          </a:prstGeom>
        </p:spPr>
      </p:pic>
      <p:pic>
        <p:nvPicPr>
          <p:cNvPr id="7" name="!! yora" descr="A person in a garment&#10;&#10;Description automatically generated with low confidence">
            <a:extLst>
              <a:ext uri="{FF2B5EF4-FFF2-40B4-BE49-F238E27FC236}">
                <a16:creationId xmlns:a16="http://schemas.microsoft.com/office/drawing/2014/main" id="{785ECCE4-3DB1-5CBF-410F-B9EDE62B9E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74" y="-439105"/>
            <a:ext cx="6973639" cy="5764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F96F7A-FBBF-6A91-FFDB-90CE7FAF48C7}"/>
              </a:ext>
            </a:extLst>
          </p:cNvPr>
          <p:cNvSpPr txBox="1"/>
          <p:nvPr/>
        </p:nvSpPr>
        <p:spPr>
          <a:xfrm>
            <a:off x="4942378" y="222691"/>
            <a:ext cx="4775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Bahnschrift"/>
              </a:rPr>
              <a:t>MỤC </a:t>
            </a:r>
            <a:r>
              <a:rPr lang="en-US" sz="5400" b="1" dirty="0">
                <a:latin typeface="Bahnschrift"/>
              </a:rPr>
              <a:t>LỤC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F0105489-6A37-828C-8BC7-75BD4DFB099D}"/>
              </a:ext>
            </a:extLst>
          </p:cNvPr>
          <p:cNvSpPr/>
          <p:nvPr/>
        </p:nvSpPr>
        <p:spPr>
          <a:xfrm>
            <a:off x="8009948" y="297584"/>
            <a:ext cx="692727" cy="773545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4D6B19-6040-6F1E-8289-2EA274D77F14}"/>
              </a:ext>
            </a:extLst>
          </p:cNvPr>
          <p:cNvSpPr txBox="1"/>
          <p:nvPr/>
        </p:nvSpPr>
        <p:spPr>
          <a:xfrm>
            <a:off x="4942378" y="1610997"/>
            <a:ext cx="6909860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 Condensed"/>
              </a:rPr>
              <a:t>JAVASCRIPT TẠO TRÒ CHƠI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 Condensed"/>
              </a:rPr>
              <a:t>THÊM HIỆU ỨNG VÀ TRANG TRÍ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 Condensed"/>
              </a:rPr>
              <a:t>KẾT QUẢ </a:t>
            </a:r>
          </a:p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 Condensed"/>
              </a:rPr>
              <a:t> 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CA1C5B6-B9A0-DA54-7FB3-33F6CDD2F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991" y="4993842"/>
            <a:ext cx="4467735" cy="144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g" descr="Shimada Kazuaki | page 3 of 5 - Zerochan Anime Image Board">
            <a:extLst>
              <a:ext uri="{FF2B5EF4-FFF2-40B4-BE49-F238E27FC236}">
                <a16:creationId xmlns:a16="http://schemas.microsoft.com/office/drawing/2014/main" id="{16DDB22F-F953-0EAB-34CC-A11981A54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2682" y="3802073"/>
            <a:ext cx="8844776" cy="884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403358-38CE-69AD-8D27-18017FECA9E8}"/>
              </a:ext>
            </a:extLst>
          </p:cNvPr>
          <p:cNvSpPr/>
          <p:nvPr/>
        </p:nvSpPr>
        <p:spPr>
          <a:xfrm>
            <a:off x="-18638" y="7720467"/>
            <a:ext cx="12813473" cy="2024606"/>
          </a:xfrm>
          <a:prstGeom prst="rect">
            <a:avLst/>
          </a:prstGeom>
          <a:solidFill>
            <a:srgbClr val="83A6AF"/>
          </a:solidFill>
          <a:ln>
            <a:solidFill>
              <a:srgbClr val="83A6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56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CD2AE6-7665-FB51-D4D5-F851A784CC1A}"/>
              </a:ext>
            </a:extLst>
          </p:cNvPr>
          <p:cNvSpPr/>
          <p:nvPr/>
        </p:nvSpPr>
        <p:spPr>
          <a:xfrm>
            <a:off x="-7040" y="-40640"/>
            <a:ext cx="12188952" cy="6939279"/>
          </a:xfrm>
          <a:prstGeom prst="rect">
            <a:avLst/>
          </a:prstGeom>
          <a:solidFill>
            <a:srgbClr val="8BA7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5B6506-8239-F9E1-2A16-632726B9BBC8}"/>
              </a:ext>
            </a:extLst>
          </p:cNvPr>
          <p:cNvSpPr/>
          <p:nvPr/>
        </p:nvSpPr>
        <p:spPr>
          <a:xfrm rot="21264800">
            <a:off x="-319300" y="4346364"/>
            <a:ext cx="12813473" cy="2024606"/>
          </a:xfrm>
          <a:prstGeom prst="rect">
            <a:avLst/>
          </a:prstGeom>
          <a:solidFill>
            <a:srgbClr val="83A6AF"/>
          </a:solidFill>
          <a:ln>
            <a:solidFill>
              <a:srgbClr val="83A6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!! loid" descr="A picture containing suit, standing, dark&#10;&#10;Description automatically generated">
            <a:extLst>
              <a:ext uri="{FF2B5EF4-FFF2-40B4-BE49-F238E27FC236}">
                <a16:creationId xmlns:a16="http://schemas.microsoft.com/office/drawing/2014/main" id="{499BEDB4-375F-B835-7B50-BFD7306FC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56181" y="-874987"/>
            <a:ext cx="15081421" cy="12467307"/>
          </a:xfrm>
          <a:prstGeom prst="rect">
            <a:avLst/>
          </a:prstGeom>
        </p:spPr>
      </p:pic>
      <p:pic>
        <p:nvPicPr>
          <p:cNvPr id="6" name="!! yora" descr="A person in a garment&#10;&#10;Description automatically generated with low confidence">
            <a:extLst>
              <a:ext uri="{FF2B5EF4-FFF2-40B4-BE49-F238E27FC236}">
                <a16:creationId xmlns:a16="http://schemas.microsoft.com/office/drawing/2014/main" id="{A14AD65A-AF33-4085-21FB-ECFDFF84E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84719" y="-615365"/>
            <a:ext cx="13836543" cy="11438210"/>
          </a:xfrm>
          <a:prstGeom prst="rect">
            <a:avLst/>
          </a:prstGeom>
        </p:spPr>
      </p:pic>
      <p:pic>
        <p:nvPicPr>
          <p:cNvPr id="1026" name="img" descr="Shimada Kazuaki | page 3 of 5 - Zerochan Anime Image Board">
            <a:extLst>
              <a:ext uri="{FF2B5EF4-FFF2-40B4-BE49-F238E27FC236}">
                <a16:creationId xmlns:a16="http://schemas.microsoft.com/office/drawing/2014/main" id="{199662C4-D4CD-AC87-9643-2C7BE24F6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6653" y="-694920"/>
            <a:ext cx="8844776" cy="884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F5A053-F352-6457-6AD7-01C01DD7A720}"/>
              </a:ext>
            </a:extLst>
          </p:cNvPr>
          <p:cNvSpPr txBox="1"/>
          <p:nvPr/>
        </p:nvSpPr>
        <p:spPr>
          <a:xfrm>
            <a:off x="5207620" y="1338146"/>
            <a:ext cx="640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ahnschrift SemiBold" panose="020B0502040204020203" pitchFamily="34" charset="0"/>
              </a:rPr>
              <a:t>JAVA      </a:t>
            </a:r>
            <a:r>
              <a:rPr lang="en-US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SCRIPT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D2420D48-164C-7D9E-EC4C-6E639FCB7F2B}"/>
              </a:ext>
            </a:extLst>
          </p:cNvPr>
          <p:cNvSpPr/>
          <p:nvPr/>
        </p:nvSpPr>
        <p:spPr>
          <a:xfrm>
            <a:off x="6788123" y="1374698"/>
            <a:ext cx="692727" cy="773545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60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86C7E52-87AD-E126-44B3-1A4567D79B3A}"/>
              </a:ext>
            </a:extLst>
          </p:cNvPr>
          <p:cNvSpPr/>
          <p:nvPr/>
        </p:nvSpPr>
        <p:spPr>
          <a:xfrm>
            <a:off x="-968900" y="7901162"/>
            <a:ext cx="12813473" cy="2024606"/>
          </a:xfrm>
          <a:prstGeom prst="rect">
            <a:avLst/>
          </a:prstGeom>
          <a:solidFill>
            <a:srgbClr val="C9383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A6C1CB-7660-E10E-F065-95A715CD7ABF}"/>
              </a:ext>
            </a:extLst>
          </p:cNvPr>
          <p:cNvSpPr/>
          <p:nvPr/>
        </p:nvSpPr>
        <p:spPr>
          <a:xfrm>
            <a:off x="3048" y="0"/>
            <a:ext cx="12188952" cy="6939279"/>
          </a:xfrm>
          <a:prstGeom prst="rect">
            <a:avLst/>
          </a:prstGeom>
          <a:solidFill>
            <a:srgbClr val="8BA7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!! t">
            <a:extLst>
              <a:ext uri="{FF2B5EF4-FFF2-40B4-BE49-F238E27FC236}">
                <a16:creationId xmlns:a16="http://schemas.microsoft.com/office/drawing/2014/main" id="{0BB6734E-ED83-CA59-98D2-83D9BDB3C0D0}"/>
              </a:ext>
            </a:extLst>
          </p:cNvPr>
          <p:cNvSpPr/>
          <p:nvPr/>
        </p:nvSpPr>
        <p:spPr>
          <a:xfrm rot="4209859">
            <a:off x="-6793237" y="280204"/>
            <a:ext cx="12188952" cy="6939279"/>
          </a:xfrm>
          <a:prstGeom prst="rect">
            <a:avLst/>
          </a:prstGeom>
          <a:solidFill>
            <a:srgbClr val="83A6AF"/>
          </a:solidFill>
          <a:ln>
            <a:solidFill>
              <a:srgbClr val="8BA7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DB878-1FDC-5B07-1EBD-0FB3BBC3F526}"/>
              </a:ext>
            </a:extLst>
          </p:cNvPr>
          <p:cNvSpPr txBox="1"/>
          <p:nvPr/>
        </p:nvSpPr>
        <p:spPr>
          <a:xfrm>
            <a:off x="510567" y="104774"/>
            <a:ext cx="1015605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latin typeface="Bahnschrift"/>
              </a:rPr>
              <a:t>BẢNG CHƠI TỪ </a:t>
            </a:r>
            <a:r>
              <a:rPr lang="en-US" sz="4000" b="1" dirty="0">
                <a:solidFill>
                  <a:schemeClr val="bg1"/>
                </a:solidFill>
                <a:latin typeface="Bahnschrift"/>
              </a:rPr>
              <a:t>JAVASCRIPT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74B24E-3D19-1545-156D-71836BE6A0B5}"/>
              </a:ext>
            </a:extLst>
          </p:cNvPr>
          <p:cNvSpPr txBox="1"/>
          <p:nvPr/>
        </p:nvSpPr>
        <p:spPr>
          <a:xfrm>
            <a:off x="3002280" y="1454458"/>
            <a:ext cx="853425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Bahnschrift SemiBold"/>
              </a:rPr>
              <a:t>Dùng</a:t>
            </a:r>
            <a:r>
              <a:rPr lang="en-US" sz="3200" b="1" dirty="0">
                <a:latin typeface="Bahnschrift SemiBold"/>
              </a:rPr>
              <a:t> </a:t>
            </a:r>
            <a:r>
              <a:rPr lang="en-US" sz="3200" b="1" dirty="0" err="1">
                <a:latin typeface="Bahnschrift SemiBold"/>
              </a:rPr>
              <a:t>biến</a:t>
            </a:r>
            <a:r>
              <a:rPr lang="en-US" sz="3200" b="1" dirty="0">
                <a:latin typeface="Bahnschrift SemiBold"/>
              </a:rPr>
              <a:t> var </a:t>
            </a:r>
            <a:r>
              <a:rPr lang="en-US" sz="3200" b="1" dirty="0" err="1">
                <a:latin typeface="Bahnschrift SemiBold"/>
              </a:rPr>
              <a:t>để</a:t>
            </a:r>
            <a:r>
              <a:rPr lang="en-US" sz="3200" b="1" dirty="0">
                <a:latin typeface="Bahnschrift SemiBold"/>
              </a:rPr>
              <a:t> </a:t>
            </a:r>
            <a:r>
              <a:rPr lang="en-US" sz="3200" b="1" dirty="0" err="1">
                <a:latin typeface="Bahnschrift SemiBold"/>
              </a:rPr>
              <a:t>tạo</a:t>
            </a:r>
            <a:r>
              <a:rPr lang="en-US" sz="3200" b="1" dirty="0">
                <a:latin typeface="Bahnschrift SemiBold"/>
              </a:rPr>
              <a:t> </a:t>
            </a:r>
            <a:r>
              <a:rPr lang="en-US" sz="3200" b="1" dirty="0" err="1">
                <a:latin typeface="Bahnschrift SemiBold"/>
              </a:rPr>
              <a:t>ra</a:t>
            </a:r>
            <a:r>
              <a:rPr lang="en-US" sz="3200" b="1" dirty="0">
                <a:latin typeface="Bahnschrift SemiBold"/>
              </a:rPr>
              <a:t> board </a:t>
            </a:r>
            <a:r>
              <a:rPr lang="en-US" sz="3200" b="1" dirty="0" err="1">
                <a:latin typeface="Bahnschrift SemiBold"/>
              </a:rPr>
              <a:t>từ</a:t>
            </a:r>
            <a:r>
              <a:rPr lang="en-US" sz="3200" b="1" dirty="0">
                <a:latin typeface="Bahnschrift SemiBold"/>
              </a:rPr>
              <a:t> row </a:t>
            </a:r>
            <a:r>
              <a:rPr lang="en-US" sz="3200" b="1" dirty="0" err="1">
                <a:latin typeface="Bahnschrift SemiBold"/>
              </a:rPr>
              <a:t>với</a:t>
            </a:r>
            <a:r>
              <a:rPr lang="en-US" sz="3200" b="1" dirty="0">
                <a:latin typeface="Bahnschrift SemiBold"/>
              </a:rPr>
              <a:t> column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Bahnschrift SemiBold"/>
              </a:rPr>
              <a:t>Đặt</a:t>
            </a:r>
            <a:r>
              <a:rPr lang="en-US" sz="3200" b="1" dirty="0">
                <a:latin typeface="Bahnschrift SemiBold"/>
              </a:rPr>
              <a:t> </a:t>
            </a:r>
            <a:r>
              <a:rPr lang="en-US" sz="3200" b="1" dirty="0" err="1">
                <a:latin typeface="Bahnschrift SemiBold"/>
              </a:rPr>
              <a:t>mìn</a:t>
            </a:r>
            <a:r>
              <a:rPr lang="en-US" sz="3200" b="1" dirty="0">
                <a:latin typeface="Bahnschrift SemiBold"/>
              </a:rPr>
              <a:t> random </a:t>
            </a:r>
            <a:r>
              <a:rPr lang="en-US" sz="3200" b="1" dirty="0" err="1">
                <a:latin typeface="Bahnschrift SemiBold"/>
              </a:rPr>
              <a:t>sử</a:t>
            </a:r>
            <a:r>
              <a:rPr lang="en-US" sz="3200" b="1" dirty="0">
                <a:latin typeface="Bahnschrift SemiBold"/>
              </a:rPr>
              <a:t> </a:t>
            </a:r>
            <a:r>
              <a:rPr lang="en-US" sz="3200" b="1" dirty="0" err="1">
                <a:latin typeface="Bahnschrift SemiBold"/>
              </a:rPr>
              <a:t>dụng</a:t>
            </a:r>
            <a:r>
              <a:rPr lang="en-US" sz="3200" b="1" dirty="0">
                <a:latin typeface="Bahnschrift SemiBold"/>
              </a:rPr>
              <a:t> function </a:t>
            </a:r>
            <a:r>
              <a:rPr lang="en-US" sz="3200" b="1" dirty="0" err="1">
                <a:latin typeface="Bahnschrift SemiBold"/>
              </a:rPr>
              <a:t>toán</a:t>
            </a:r>
            <a:r>
              <a:rPr lang="en-US" sz="3200" b="1" dirty="0">
                <a:latin typeface="Bahnschrift SemiBold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Bahnschrift SemiBold"/>
              </a:rPr>
              <a:t>Tự</a:t>
            </a:r>
            <a:r>
              <a:rPr lang="en-US" sz="3200" b="1" dirty="0">
                <a:latin typeface="Bahnschrift SemiBold"/>
              </a:rPr>
              <a:t> reset game</a:t>
            </a:r>
          </a:p>
          <a:p>
            <a:endParaRPr lang="en-US" sz="3200" b="1" dirty="0">
              <a:latin typeface="Bahnschrift SemiBold" panose="020B0502040204020203" pitchFamily="34" charset="0"/>
            </a:endParaRPr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E9003E37-A16D-CBE1-F13F-97317CA6BD80}"/>
              </a:ext>
            </a:extLst>
          </p:cNvPr>
          <p:cNvSpPr/>
          <p:nvPr/>
        </p:nvSpPr>
        <p:spPr>
          <a:xfrm>
            <a:off x="7197395" y="104774"/>
            <a:ext cx="692727" cy="773545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!! loid" descr="A picture containing suit, standing, dark&#10;&#10;Description automatically generated">
            <a:extLst>
              <a:ext uri="{FF2B5EF4-FFF2-40B4-BE49-F238E27FC236}">
                <a16:creationId xmlns:a16="http://schemas.microsoft.com/office/drawing/2014/main" id="{E0CBF60E-B719-DDAC-9140-FD2EE4FE2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21916" y="445008"/>
            <a:ext cx="15081421" cy="12467307"/>
          </a:xfrm>
          <a:prstGeom prst="rect">
            <a:avLst/>
          </a:prstGeom>
        </p:spPr>
      </p:pic>
      <p:pic>
        <p:nvPicPr>
          <p:cNvPr id="13" name="!! yora" descr="A person in a garment&#10;&#10;Description automatically generated with low confidence">
            <a:extLst>
              <a:ext uri="{FF2B5EF4-FFF2-40B4-BE49-F238E27FC236}">
                <a16:creationId xmlns:a16="http://schemas.microsoft.com/office/drawing/2014/main" id="{D70F2281-D827-B6DC-7F04-75C630D1D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8308" y="5517098"/>
            <a:ext cx="13836543" cy="114382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B37532-7D1E-098D-1968-EF6853EE4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643" y="3818533"/>
            <a:ext cx="3938527" cy="21373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49CAD1-6518-4AC0-C529-A99883CB3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1344" y="4463608"/>
            <a:ext cx="2497766" cy="2289618"/>
          </a:xfrm>
          <a:prstGeom prst="rect">
            <a:avLst/>
          </a:prstGeom>
        </p:spPr>
      </p:pic>
      <p:pic>
        <p:nvPicPr>
          <p:cNvPr id="19" name="!! anya" descr="Shimada Kazuaki | page 3 of 5 - Zerochan Anime Image Board">
            <a:extLst>
              <a:ext uri="{FF2B5EF4-FFF2-40B4-BE49-F238E27FC236}">
                <a16:creationId xmlns:a16="http://schemas.microsoft.com/office/drawing/2014/main" id="{4D72A562-B402-8A18-D092-CB89E1083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31817" y="1094710"/>
            <a:ext cx="8844776" cy="884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461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CD2AE6-7665-FB51-D4D5-F851A784CC1A}"/>
              </a:ext>
            </a:extLst>
          </p:cNvPr>
          <p:cNvSpPr/>
          <p:nvPr/>
        </p:nvSpPr>
        <p:spPr>
          <a:xfrm>
            <a:off x="-7040" y="-40640"/>
            <a:ext cx="12188952" cy="6939279"/>
          </a:xfrm>
          <a:prstGeom prst="rect">
            <a:avLst/>
          </a:prstGeom>
          <a:solidFill>
            <a:srgbClr val="83A6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5B6506-8239-F9E1-2A16-632726B9BBC8}"/>
              </a:ext>
            </a:extLst>
          </p:cNvPr>
          <p:cNvSpPr/>
          <p:nvPr/>
        </p:nvSpPr>
        <p:spPr>
          <a:xfrm rot="21264800">
            <a:off x="-319300" y="4346365"/>
            <a:ext cx="12813473" cy="2024606"/>
          </a:xfrm>
          <a:prstGeom prst="rect">
            <a:avLst/>
          </a:prstGeom>
          <a:solidFill>
            <a:srgbClr val="C9383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!! loid" descr="A picture containing suit, standing, dark&#10;&#10;Description automatically generated">
            <a:extLst>
              <a:ext uri="{FF2B5EF4-FFF2-40B4-BE49-F238E27FC236}">
                <a16:creationId xmlns:a16="http://schemas.microsoft.com/office/drawing/2014/main" id="{499BEDB4-375F-B835-7B50-BFD7306FC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32598" y="-477870"/>
            <a:ext cx="15081421" cy="12467307"/>
          </a:xfrm>
          <a:prstGeom prst="rect">
            <a:avLst/>
          </a:prstGeom>
        </p:spPr>
      </p:pic>
      <p:pic>
        <p:nvPicPr>
          <p:cNvPr id="6" name="!! yora" descr="A person in a garment&#10;&#10;Description automatically generated with low confidence">
            <a:extLst>
              <a:ext uri="{FF2B5EF4-FFF2-40B4-BE49-F238E27FC236}">
                <a16:creationId xmlns:a16="http://schemas.microsoft.com/office/drawing/2014/main" id="{A14AD65A-AF33-4085-21FB-ECFDFF84E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4899" y="-221540"/>
            <a:ext cx="13836543" cy="11438210"/>
          </a:xfrm>
          <a:prstGeom prst="rect">
            <a:avLst/>
          </a:prstGeom>
        </p:spPr>
      </p:pic>
      <p:pic>
        <p:nvPicPr>
          <p:cNvPr id="1026" name="!! anya" descr="Shimada Kazuaki | page 3 of 5 - Zerochan Anime Image Board">
            <a:extLst>
              <a:ext uri="{FF2B5EF4-FFF2-40B4-BE49-F238E27FC236}">
                <a16:creationId xmlns:a16="http://schemas.microsoft.com/office/drawing/2014/main" id="{199662C4-D4CD-AC87-9643-2C7BE24F6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5196" y="-477870"/>
            <a:ext cx="8844776" cy="884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F5A053-F352-6457-6AD7-01C01DD7A720}"/>
              </a:ext>
            </a:extLst>
          </p:cNvPr>
          <p:cNvSpPr txBox="1"/>
          <p:nvPr/>
        </p:nvSpPr>
        <p:spPr>
          <a:xfrm>
            <a:off x="4595651" y="1586140"/>
            <a:ext cx="73546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ahnschrift SemiBold" panose="020B0502040204020203" pitchFamily="34" charset="0"/>
              </a:rPr>
              <a:t>TRANG TRÍ      </a:t>
            </a:r>
            <a:r>
              <a:rPr lang="en-US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BOOTSTRAP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D2420D48-164C-7D9E-EC4C-6E639FCB7F2B}"/>
              </a:ext>
            </a:extLst>
          </p:cNvPr>
          <p:cNvSpPr/>
          <p:nvPr/>
        </p:nvSpPr>
        <p:spPr>
          <a:xfrm>
            <a:off x="7424995" y="1582036"/>
            <a:ext cx="692727" cy="773545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12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1D1D24-263A-BF47-11BE-ABCB89880015}"/>
              </a:ext>
            </a:extLst>
          </p:cNvPr>
          <p:cNvSpPr/>
          <p:nvPr/>
        </p:nvSpPr>
        <p:spPr>
          <a:xfrm>
            <a:off x="-7041" y="0"/>
            <a:ext cx="12188952" cy="6939279"/>
          </a:xfrm>
          <a:prstGeom prst="rect">
            <a:avLst/>
          </a:prstGeom>
          <a:solidFill>
            <a:srgbClr val="83A6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251771-240A-15BE-FCD7-EDAFA2A533C8}"/>
              </a:ext>
            </a:extLst>
          </p:cNvPr>
          <p:cNvSpPr txBox="1"/>
          <p:nvPr/>
        </p:nvSpPr>
        <p:spPr>
          <a:xfrm>
            <a:off x="6087435" y="477825"/>
            <a:ext cx="6749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ahnschrift SemiBold" panose="020B0502040204020203" pitchFamily="34" charset="0"/>
              </a:rPr>
              <a:t>TRANG TRÍ: </a:t>
            </a:r>
            <a:r>
              <a:rPr lang="en-US" sz="4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THAY ĐỔI</a:t>
            </a:r>
            <a:r>
              <a:rPr lang="en-US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4BA42F86-C7F4-69A6-2656-71169ADE9F08}"/>
              </a:ext>
            </a:extLst>
          </p:cNvPr>
          <p:cNvSpPr/>
          <p:nvPr/>
        </p:nvSpPr>
        <p:spPr>
          <a:xfrm>
            <a:off x="5394708" y="412166"/>
            <a:ext cx="692727" cy="773545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4EB5DD-553A-C5B4-B3C3-E72BDFBAE5D0}"/>
              </a:ext>
            </a:extLst>
          </p:cNvPr>
          <p:cNvSpPr/>
          <p:nvPr/>
        </p:nvSpPr>
        <p:spPr>
          <a:xfrm>
            <a:off x="-182721" y="5321147"/>
            <a:ext cx="12813473" cy="2024606"/>
          </a:xfrm>
          <a:prstGeom prst="rect">
            <a:avLst/>
          </a:prstGeom>
          <a:solidFill>
            <a:srgbClr val="C9383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!! anya" descr="Shimada Kazuaki | page 3 of 5 - Zerochan Anime Image Board">
            <a:extLst>
              <a:ext uri="{FF2B5EF4-FFF2-40B4-BE49-F238E27FC236}">
                <a16:creationId xmlns:a16="http://schemas.microsoft.com/office/drawing/2014/main" id="{4C1C3CAB-4D85-80D5-843A-B71F4AD96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794" y="641335"/>
            <a:ext cx="7467778" cy="746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picture containing suit, standing, dark&#10;&#10;Description automatically generated">
            <a:extLst>
              <a:ext uri="{FF2B5EF4-FFF2-40B4-BE49-F238E27FC236}">
                <a16:creationId xmlns:a16="http://schemas.microsoft.com/office/drawing/2014/main" id="{1E728866-8009-D09A-B5D3-99CD7F473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186" y="2146975"/>
            <a:ext cx="9003972" cy="7443283"/>
          </a:xfrm>
          <a:prstGeom prst="rect">
            <a:avLst/>
          </a:prstGeom>
        </p:spPr>
      </p:pic>
      <p:pic>
        <p:nvPicPr>
          <p:cNvPr id="8" name="!! loid" descr="A picture containing suit, standing, dark&#10;&#10;Description automatically generated">
            <a:extLst>
              <a:ext uri="{FF2B5EF4-FFF2-40B4-BE49-F238E27FC236}">
                <a16:creationId xmlns:a16="http://schemas.microsoft.com/office/drawing/2014/main" id="{E687C5D4-828C-5150-19DF-020C37D53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33077" y="-184572"/>
            <a:ext cx="15081421" cy="12467307"/>
          </a:xfrm>
          <a:prstGeom prst="rect">
            <a:avLst/>
          </a:prstGeom>
        </p:spPr>
      </p:pic>
      <p:pic>
        <p:nvPicPr>
          <p:cNvPr id="11" name="!! yora" descr="A person in a garment&#10;&#10;Description automatically generated with low confidence">
            <a:extLst>
              <a:ext uri="{FF2B5EF4-FFF2-40B4-BE49-F238E27FC236}">
                <a16:creationId xmlns:a16="http://schemas.microsoft.com/office/drawing/2014/main" id="{9AA22A08-6142-3452-F7FF-14A15C8F4A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4257" y="6450118"/>
            <a:ext cx="13836543" cy="114382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C59B39-FF45-8E4F-AF26-BAA83EA56203}"/>
              </a:ext>
            </a:extLst>
          </p:cNvPr>
          <p:cNvSpPr txBox="1"/>
          <p:nvPr/>
        </p:nvSpPr>
        <p:spPr>
          <a:xfrm>
            <a:off x="5820332" y="1345878"/>
            <a:ext cx="59349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Bahnschrift SemiBold" panose="020B0502040204020203" pitchFamily="34" charset="0"/>
              </a:rPr>
              <a:t>Thay</a:t>
            </a:r>
            <a:r>
              <a:rPr lang="en-US" sz="3600" dirty="0">
                <a:latin typeface="Bahnschrift SemiBold" panose="020B0502040204020203" pitchFamily="34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</a:rPr>
              <a:t>đổi</a:t>
            </a:r>
            <a:r>
              <a:rPr lang="en-US" sz="3600" dirty="0">
                <a:latin typeface="Bahnschrift SemiBold" panose="020B0502040204020203" pitchFamily="34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</a:rPr>
              <a:t>bom</a:t>
            </a:r>
            <a:r>
              <a:rPr lang="en-US" sz="3600" dirty="0">
                <a:latin typeface="Bahnschrift SemiBold" panose="020B0502040204020203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Bahnschrift SemiBold" panose="020B0502040204020203" pitchFamily="34" charset="0"/>
              </a:rPr>
              <a:t>Thay</a:t>
            </a:r>
            <a:r>
              <a:rPr lang="en-US" sz="3600" dirty="0">
                <a:latin typeface="Bahnschrift SemiBold" panose="020B0502040204020203" pitchFamily="34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</a:rPr>
              <a:t>đổi</a:t>
            </a:r>
            <a:r>
              <a:rPr lang="en-US" sz="3600" dirty="0">
                <a:latin typeface="Bahnschrift SemiBold" panose="020B0502040204020203" pitchFamily="34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</a:rPr>
              <a:t>màu</a:t>
            </a:r>
            <a:r>
              <a:rPr lang="en-US" sz="3600" dirty="0">
                <a:latin typeface="Bahnschrift SemiBold" panose="020B0502040204020203" pitchFamily="34" charset="0"/>
              </a:rPr>
              <a:t>, </a:t>
            </a:r>
            <a:r>
              <a:rPr lang="en-US" sz="3600" dirty="0" err="1">
                <a:latin typeface="Bahnschrift SemiBold" panose="020B0502040204020203" pitchFamily="34" charset="0"/>
              </a:rPr>
              <a:t>hình</a:t>
            </a:r>
            <a:r>
              <a:rPr lang="en-US" sz="3600" dirty="0">
                <a:latin typeface="Bahnschrift SemiBold" panose="020B0502040204020203" pitchFamily="34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</a:rPr>
              <a:t>nền</a:t>
            </a:r>
            <a:r>
              <a:rPr lang="en-US" sz="3600" dirty="0">
                <a:latin typeface="Bahnschrift SemiBold" panose="020B0502040204020203" pitchFamily="34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</a:rPr>
              <a:t>và</a:t>
            </a:r>
            <a:r>
              <a:rPr lang="en-US" sz="3600" dirty="0">
                <a:latin typeface="Bahnschrift SemiBold" panose="020B0502040204020203" pitchFamily="34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</a:rPr>
              <a:t>phông</a:t>
            </a:r>
            <a:r>
              <a:rPr lang="en-US" sz="3600" dirty="0">
                <a:latin typeface="Bahnschrift SemiBold" panose="020B0502040204020203" pitchFamily="34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</a:rPr>
              <a:t>chữ</a:t>
            </a:r>
            <a:endParaRPr lang="en-US" sz="3600" dirty="0">
              <a:latin typeface="Bahnschrift SemiBol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Bahnschrift SemiBold" panose="020B0502040204020203" pitchFamily="34" charset="0"/>
              </a:rPr>
              <a:t>Thêm</a:t>
            </a:r>
            <a:r>
              <a:rPr lang="en-US" sz="3600" dirty="0">
                <a:latin typeface="Bahnschrift SemiBold" panose="020B0502040204020203" pitchFamily="34" charset="0"/>
              </a:rPr>
              <a:t>  </a:t>
            </a:r>
            <a:r>
              <a:rPr lang="en-US" sz="3600" dirty="0" err="1">
                <a:latin typeface="Bahnschrift SemiBold" panose="020B0502040204020203" pitchFamily="34" charset="0"/>
              </a:rPr>
              <a:t>nhạc</a:t>
            </a:r>
            <a:endParaRPr lang="en-US" sz="3600" dirty="0">
              <a:latin typeface="Bahnschrift SemiBold" panose="020B0502040204020203" pitchFamily="34" charset="0"/>
            </a:endParaRPr>
          </a:p>
          <a:p>
            <a:endParaRPr lang="en-US" sz="3600" dirty="0">
              <a:latin typeface="Bahnschrift SemiBold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6DFB57-B345-6B3B-E88E-D5A71BD6D5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245" y="1348710"/>
            <a:ext cx="4819520" cy="29535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16F9ADA-4156-6A7C-267C-F9AD2EB295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3341" y="3723898"/>
            <a:ext cx="1668790" cy="150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60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CD2AE6-7665-FB51-D4D5-F851A784CC1A}"/>
              </a:ext>
            </a:extLst>
          </p:cNvPr>
          <p:cNvSpPr/>
          <p:nvPr/>
        </p:nvSpPr>
        <p:spPr>
          <a:xfrm>
            <a:off x="-7040" y="-40640"/>
            <a:ext cx="12188952" cy="6939279"/>
          </a:xfrm>
          <a:prstGeom prst="rect">
            <a:avLst/>
          </a:prstGeom>
          <a:solidFill>
            <a:srgbClr val="83A6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5B6506-8239-F9E1-2A16-632726B9BBC8}"/>
              </a:ext>
            </a:extLst>
          </p:cNvPr>
          <p:cNvSpPr/>
          <p:nvPr/>
        </p:nvSpPr>
        <p:spPr>
          <a:xfrm rot="21264800">
            <a:off x="-319300" y="4346365"/>
            <a:ext cx="12813473" cy="2024606"/>
          </a:xfrm>
          <a:prstGeom prst="rect">
            <a:avLst/>
          </a:prstGeom>
          <a:solidFill>
            <a:srgbClr val="C9383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!! loid" descr="A picture containing suit, standing, dark&#10;&#10;Description automatically generated">
            <a:extLst>
              <a:ext uri="{FF2B5EF4-FFF2-40B4-BE49-F238E27FC236}">
                <a16:creationId xmlns:a16="http://schemas.microsoft.com/office/drawing/2014/main" id="{499BEDB4-375F-B835-7B50-BFD7306FC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32598" y="-477870"/>
            <a:ext cx="15081421" cy="12467307"/>
          </a:xfrm>
          <a:prstGeom prst="rect">
            <a:avLst/>
          </a:prstGeom>
        </p:spPr>
      </p:pic>
      <p:pic>
        <p:nvPicPr>
          <p:cNvPr id="6" name="!! yora" descr="A person in a garment&#10;&#10;Description automatically generated with low confidence">
            <a:extLst>
              <a:ext uri="{FF2B5EF4-FFF2-40B4-BE49-F238E27FC236}">
                <a16:creationId xmlns:a16="http://schemas.microsoft.com/office/drawing/2014/main" id="{A14AD65A-AF33-4085-21FB-ECFDFF84E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4899" y="-221540"/>
            <a:ext cx="13836543" cy="11438210"/>
          </a:xfrm>
          <a:prstGeom prst="rect">
            <a:avLst/>
          </a:prstGeom>
        </p:spPr>
      </p:pic>
      <p:pic>
        <p:nvPicPr>
          <p:cNvPr id="1026" name="!! anya" descr="Shimada Kazuaki | page 3 of 5 - Zerochan Anime Image Board">
            <a:extLst>
              <a:ext uri="{FF2B5EF4-FFF2-40B4-BE49-F238E27FC236}">
                <a16:creationId xmlns:a16="http://schemas.microsoft.com/office/drawing/2014/main" id="{199662C4-D4CD-AC87-9643-2C7BE24F6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5196" y="-477870"/>
            <a:ext cx="8844776" cy="884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F5A053-F352-6457-6AD7-01C01DD7A720}"/>
              </a:ext>
            </a:extLst>
          </p:cNvPr>
          <p:cNvSpPr txBox="1"/>
          <p:nvPr/>
        </p:nvSpPr>
        <p:spPr>
          <a:xfrm>
            <a:off x="4595651" y="1586140"/>
            <a:ext cx="73546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ahnschrift SemiBold" panose="020B0502040204020203" pitchFamily="34" charset="0"/>
              </a:rPr>
              <a:t>KẾT      </a:t>
            </a:r>
            <a:r>
              <a:rPr lang="en-US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QUẢ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D2420D48-164C-7D9E-EC4C-6E639FCB7F2B}"/>
              </a:ext>
            </a:extLst>
          </p:cNvPr>
          <p:cNvSpPr/>
          <p:nvPr/>
        </p:nvSpPr>
        <p:spPr>
          <a:xfrm>
            <a:off x="5749636" y="1586140"/>
            <a:ext cx="692727" cy="773545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43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1D1D24-263A-BF47-11BE-ABCB89880015}"/>
              </a:ext>
            </a:extLst>
          </p:cNvPr>
          <p:cNvSpPr/>
          <p:nvPr/>
        </p:nvSpPr>
        <p:spPr>
          <a:xfrm>
            <a:off x="-7041" y="0"/>
            <a:ext cx="12188952" cy="6939279"/>
          </a:xfrm>
          <a:prstGeom prst="rect">
            <a:avLst/>
          </a:prstGeom>
          <a:solidFill>
            <a:srgbClr val="83A6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251771-240A-15BE-FCD7-EDAFA2A533C8}"/>
              </a:ext>
            </a:extLst>
          </p:cNvPr>
          <p:cNvSpPr txBox="1"/>
          <p:nvPr/>
        </p:nvSpPr>
        <p:spPr>
          <a:xfrm>
            <a:off x="6087435" y="477825"/>
            <a:ext cx="6749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ahnschrift SemiBold" panose="020B0502040204020203" pitchFamily="34" charset="0"/>
              </a:rPr>
              <a:t>THÀNH QUẢ</a:t>
            </a:r>
            <a:r>
              <a:rPr lang="en-US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4BA42F86-C7F4-69A6-2656-71169ADE9F08}"/>
              </a:ext>
            </a:extLst>
          </p:cNvPr>
          <p:cNvSpPr/>
          <p:nvPr/>
        </p:nvSpPr>
        <p:spPr>
          <a:xfrm>
            <a:off x="5394708" y="412166"/>
            <a:ext cx="692727" cy="773545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4EB5DD-553A-C5B4-B3C3-E72BDFBAE5D0}"/>
              </a:ext>
            </a:extLst>
          </p:cNvPr>
          <p:cNvSpPr/>
          <p:nvPr/>
        </p:nvSpPr>
        <p:spPr>
          <a:xfrm>
            <a:off x="-182721" y="5321147"/>
            <a:ext cx="12813473" cy="2024606"/>
          </a:xfrm>
          <a:prstGeom prst="rect">
            <a:avLst/>
          </a:prstGeom>
          <a:solidFill>
            <a:srgbClr val="C9383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!! anya" descr="Shimada Kazuaki | page 3 of 5 - Zerochan Anime Image Board">
            <a:extLst>
              <a:ext uri="{FF2B5EF4-FFF2-40B4-BE49-F238E27FC236}">
                <a16:creationId xmlns:a16="http://schemas.microsoft.com/office/drawing/2014/main" id="{4C1C3CAB-4D85-80D5-843A-B71F4AD96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794" y="641335"/>
            <a:ext cx="7467778" cy="746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!! loid" descr="A picture containing suit, standing, dark&#10;&#10;Description automatically generated">
            <a:extLst>
              <a:ext uri="{FF2B5EF4-FFF2-40B4-BE49-F238E27FC236}">
                <a16:creationId xmlns:a16="http://schemas.microsoft.com/office/drawing/2014/main" id="{E687C5D4-828C-5150-19DF-020C37D53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33077" y="-184572"/>
            <a:ext cx="15081421" cy="12467307"/>
          </a:xfrm>
          <a:prstGeom prst="rect">
            <a:avLst/>
          </a:prstGeom>
        </p:spPr>
      </p:pic>
      <p:pic>
        <p:nvPicPr>
          <p:cNvPr id="4" name="!! yor" descr="A person in a garment&#10;&#10;Description automatically generated with low confidence">
            <a:extLst>
              <a:ext uri="{FF2B5EF4-FFF2-40B4-BE49-F238E27FC236}">
                <a16:creationId xmlns:a16="http://schemas.microsoft.com/office/drawing/2014/main" id="{9D92D8C0-E085-C91D-5299-0E64D688B8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522" y="5271860"/>
            <a:ext cx="7660640" cy="6478786"/>
          </a:xfrm>
          <a:prstGeom prst="rect">
            <a:avLst/>
          </a:prstGeom>
        </p:spPr>
      </p:pic>
      <p:pic>
        <p:nvPicPr>
          <p:cNvPr id="5" name="!! anya">
            <a:extLst>
              <a:ext uri="{FF2B5EF4-FFF2-40B4-BE49-F238E27FC236}">
                <a16:creationId xmlns:a16="http://schemas.microsoft.com/office/drawing/2014/main" id="{E8EB7F45-827B-0F94-DE84-AFD2DD2BF2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327" y="8402335"/>
            <a:ext cx="1252253" cy="2778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885A6E-DE48-A18E-1104-90D511439E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063" y="641335"/>
            <a:ext cx="3192440" cy="27876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74508A-3EED-4546-996B-3ABF958BBC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8974" y="1662505"/>
            <a:ext cx="3097764" cy="27003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C986914-CE59-088A-79D6-520C475481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56330" y="2422160"/>
            <a:ext cx="2647533" cy="233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19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6613BA-415A-4A35-90E0-E031E5096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5876" y="1372683"/>
            <a:ext cx="4619291" cy="1054146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6000" b="1">
                <a:solidFill>
                  <a:srgbClr val="000000"/>
                </a:solidFill>
                <a:latin typeface="Bahnschrift"/>
              </a:rPr>
              <a:t> </a:t>
            </a:r>
            <a:br>
              <a:rPr lang="en-US" sz="6000" b="1">
                <a:latin typeface="Bahnschrift"/>
              </a:rPr>
            </a:br>
            <a:r>
              <a:rPr lang="en-US" sz="6000" b="1">
                <a:solidFill>
                  <a:srgbClr val="FFFFFF"/>
                </a:solidFill>
                <a:latin typeface="Bahnschrift"/>
              </a:rPr>
              <a:t> NHÂN VẬT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767720-2B45-4611-912B-D16D74528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-1" y="5079"/>
            <a:ext cx="5105442" cy="6776721"/>
            <a:chOff x="8059620" y="41922"/>
            <a:chExt cx="3997615" cy="681607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8223F38-5867-4801-B8DB-B1F4772E8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F288312-5F34-4A9B-8D49-DC7833829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 cstate="print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6F0B23F9-39C0-EBC5-2A15-015F99AD7517}"/>
              </a:ext>
            </a:extLst>
          </p:cNvPr>
          <p:cNvSpPr/>
          <p:nvPr/>
        </p:nvSpPr>
        <p:spPr>
          <a:xfrm>
            <a:off x="3048" y="-87086"/>
            <a:ext cx="12188952" cy="6939279"/>
          </a:xfrm>
          <a:prstGeom prst="rect">
            <a:avLst/>
          </a:prstGeom>
          <a:solidFill>
            <a:srgbClr val="8BA7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1FFA57-DC8A-6C92-7893-22F753713899}"/>
              </a:ext>
            </a:extLst>
          </p:cNvPr>
          <p:cNvSpPr txBox="1"/>
          <p:nvPr/>
        </p:nvSpPr>
        <p:spPr>
          <a:xfrm>
            <a:off x="3826967" y="349580"/>
            <a:ext cx="4890654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b="1" dirty="0">
                <a:latin typeface="Bahnschrift"/>
              </a:rPr>
              <a:t>CẢM   </a:t>
            </a:r>
            <a:r>
              <a:rPr lang="en-US" sz="6600" b="1" dirty="0">
                <a:solidFill>
                  <a:schemeClr val="bg1"/>
                </a:solidFill>
                <a:latin typeface="Bahnschrift"/>
              </a:rPr>
              <a:t>ƠN</a:t>
            </a:r>
            <a:r>
              <a:rPr lang="en-US" sz="6600" b="1" dirty="0">
                <a:latin typeface="Bahnschrift"/>
              </a:rPr>
              <a:t> </a:t>
            </a:r>
            <a:endParaRPr lang="en-US" sz="6600" dirty="0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CEF8F60D-03B3-6CE9-B820-20AB22FF25A1}"/>
              </a:ext>
            </a:extLst>
          </p:cNvPr>
          <p:cNvSpPr/>
          <p:nvPr/>
        </p:nvSpPr>
        <p:spPr>
          <a:xfrm>
            <a:off x="5517163" y="483746"/>
            <a:ext cx="851527" cy="831527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5195C2C-B532-391D-6FCD-6D7EEE15FE50}"/>
              </a:ext>
            </a:extLst>
          </p:cNvPr>
          <p:cNvSpPr txBox="1">
            <a:spLocks/>
          </p:cNvSpPr>
          <p:nvPr/>
        </p:nvSpPr>
        <p:spPr>
          <a:xfrm>
            <a:off x="3823919" y="1064400"/>
            <a:ext cx="4374433" cy="10541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chemeClr val="bg1"/>
                </a:solidFill>
                <a:latin typeface="Bahnschrift"/>
              </a:rPr>
              <a:t> </a:t>
            </a:r>
            <a:br>
              <a:rPr lang="en-US" sz="4800" b="1" dirty="0">
                <a:solidFill>
                  <a:schemeClr val="bg1"/>
                </a:solidFill>
                <a:latin typeface="Bahnschrift"/>
              </a:rPr>
            </a:br>
            <a:r>
              <a:rPr lang="en-US" sz="4800" b="1" dirty="0">
                <a:solidFill>
                  <a:schemeClr val="bg1"/>
                </a:solidFill>
                <a:latin typeface="Bahnschrift"/>
              </a:rPr>
              <a:t> </a:t>
            </a:r>
            <a:r>
              <a:rPr lang="en-US" sz="3200" b="1" dirty="0" err="1">
                <a:solidFill>
                  <a:schemeClr val="bg1"/>
                </a:solidFill>
                <a:latin typeface="Bahnschrift"/>
              </a:rPr>
              <a:t>vì</a:t>
            </a:r>
            <a:r>
              <a:rPr lang="en-US" sz="3200" b="1" dirty="0">
                <a:solidFill>
                  <a:schemeClr val="bg1"/>
                </a:solidFill>
                <a:latin typeface="Bahnschrif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hnschrift"/>
              </a:rPr>
              <a:t>đã</a:t>
            </a:r>
            <a:r>
              <a:rPr lang="en-US" sz="3200" b="1" dirty="0">
                <a:solidFill>
                  <a:schemeClr val="bg1"/>
                </a:solidFill>
                <a:latin typeface="Bahnschrif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hnschrift"/>
              </a:rPr>
              <a:t>lắng</a:t>
            </a:r>
            <a:r>
              <a:rPr lang="en-US" sz="3200" b="1" dirty="0">
                <a:solidFill>
                  <a:schemeClr val="bg1"/>
                </a:solidFill>
                <a:latin typeface="Bahnschrif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hnschrift"/>
              </a:rPr>
              <a:t>nghe</a:t>
            </a:r>
            <a:endParaRPr lang="en-US" sz="3200" b="1" dirty="0">
              <a:solidFill>
                <a:schemeClr val="bg1"/>
              </a:solidFill>
              <a:latin typeface="Bahnschrift"/>
            </a:endParaRPr>
          </a:p>
          <a:p>
            <a:pPr algn="l"/>
            <a:endParaRPr lang="en-US" sz="2000" b="1" dirty="0">
              <a:solidFill>
                <a:schemeClr val="bg1"/>
              </a:solidFill>
              <a:latin typeface="Bahnschrift"/>
            </a:endParaRPr>
          </a:p>
        </p:txBody>
      </p:sp>
      <p:pic>
        <p:nvPicPr>
          <p:cNvPr id="25" name="!! loid" descr="A picture containing suit, standing, dark&#10;&#10;Description automatically generated">
            <a:extLst>
              <a:ext uri="{FF2B5EF4-FFF2-40B4-BE49-F238E27FC236}">
                <a16:creationId xmlns:a16="http://schemas.microsoft.com/office/drawing/2014/main" id="{B24CE017-1066-4FA0-240F-AE16C4F7F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823" y="1642428"/>
            <a:ext cx="8295968" cy="6858000"/>
          </a:xfrm>
          <a:prstGeom prst="rect">
            <a:avLst/>
          </a:prstGeom>
        </p:spPr>
      </p:pic>
      <p:pic>
        <p:nvPicPr>
          <p:cNvPr id="27" name="!! yor" descr="A person in a garment&#10;&#10;Description automatically generated with low confidence">
            <a:extLst>
              <a:ext uri="{FF2B5EF4-FFF2-40B4-BE49-F238E27FC236}">
                <a16:creationId xmlns:a16="http://schemas.microsoft.com/office/drawing/2014/main" id="{5C1C2F2F-2C20-C3C2-DE95-5E26DD1C33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932" y="1832035"/>
            <a:ext cx="7660640" cy="6478786"/>
          </a:xfrm>
          <a:prstGeom prst="rect">
            <a:avLst/>
          </a:prstGeom>
        </p:spPr>
      </p:pic>
      <p:pic>
        <p:nvPicPr>
          <p:cNvPr id="29" name="!! anya">
            <a:extLst>
              <a:ext uri="{FF2B5EF4-FFF2-40B4-BE49-F238E27FC236}">
                <a16:creationId xmlns:a16="http://schemas.microsoft.com/office/drawing/2014/main" id="{9183D4E4-2AF3-2CF0-07C5-E200DE1B16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782" y="4419690"/>
            <a:ext cx="1252253" cy="2778905"/>
          </a:xfrm>
          <a:prstGeom prst="rect">
            <a:avLst/>
          </a:prstGeom>
        </p:spPr>
      </p:pic>
      <p:sp>
        <p:nvSpPr>
          <p:cNvPr id="17" name="!! t">
            <a:extLst>
              <a:ext uri="{FF2B5EF4-FFF2-40B4-BE49-F238E27FC236}">
                <a16:creationId xmlns:a16="http://schemas.microsoft.com/office/drawing/2014/main" id="{533A634C-FFB7-D990-A91B-5C28D50C8261}"/>
              </a:ext>
            </a:extLst>
          </p:cNvPr>
          <p:cNvSpPr/>
          <p:nvPr/>
        </p:nvSpPr>
        <p:spPr>
          <a:xfrm rot="4209859">
            <a:off x="-6745613" y="-13474"/>
            <a:ext cx="12188952" cy="6939279"/>
          </a:xfrm>
          <a:prstGeom prst="rect">
            <a:avLst/>
          </a:prstGeom>
          <a:solidFill>
            <a:srgbClr val="83A6AF"/>
          </a:solidFill>
          <a:ln>
            <a:solidFill>
              <a:srgbClr val="8BA7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67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</p:bldLst>
  </p:timing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1532</TotalTime>
  <Words>111</Words>
  <Application>Microsoft Office PowerPoint</Application>
  <PresentationFormat>Widescreen</PresentationFormat>
  <Paragraphs>31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DappledVTI</vt:lpstr>
      <vt:lpstr>   NHÂN VẬT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   NHÂN VẬT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Tuong Vy Vo</cp:lastModifiedBy>
  <cp:revision>4</cp:revision>
  <dcterms:created xsi:type="dcterms:W3CDTF">2022-05-26T01:33:01Z</dcterms:created>
  <dcterms:modified xsi:type="dcterms:W3CDTF">2022-09-22T12:35:39Z</dcterms:modified>
</cp:coreProperties>
</file>