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881B-62E9-381C-0B51-FFE2A75A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81D05-D015-9CBD-F0FA-DAF777BE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5870-EFE2-41E3-3E1B-1C8F21D2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91FE-B002-15DA-26BA-A835D58D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19C2-A54B-4676-0B1C-A125F2C3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7FF3-5190-049B-3BBB-4E245BEF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3D395-9DD6-C02A-49AF-FF5670C5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54B8-9DFA-46FE-490A-3352C772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AFBE-7DEE-55CE-A98C-8F358B56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C741-BF38-CC32-5BD9-BB291A4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E9B91-4371-B3D6-4A4F-8433BB18E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04BF-9AD0-DFD6-2CB5-AB9AEA43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FCFD-F9DF-D810-79A4-0A966862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F953-9A55-B2F4-6B79-11F0765A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5137-57FA-CB40-2BC2-6921A140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FA36-0DAA-1D83-FBF7-2E2F3167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D6DF-7FA4-F5E5-4DF8-3D384C52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5877-B440-2992-C3C7-47F7B5B0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219C-69EE-3033-86DD-22F45E6E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A9C5-45D0-DB63-1242-95DDCBB5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E285-F71D-7C88-EE68-D7E2E17B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A0F4-5D9F-665E-2CEF-3CF6404F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E198-9981-AA6C-FA58-DEACAA5B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44BE-C7C3-E7B4-A9E2-A4073F9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AC8E-1966-AE9D-B636-CA58FC31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F8EA-6ADA-0E94-886E-5C478E0A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F6A4-D229-DED5-7CF1-9639EFEDC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1FBB0-8034-D857-890A-670F4E556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EF9F2-625E-05C5-876F-8EBA651C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A7BF2-A982-AE60-2986-C9A66ADC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B208F-323B-92EC-2F2C-8690E35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5496-7A33-DAC4-475F-7DF24C3F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6A74-E24D-F268-47C9-D6068BCE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81294-8772-886B-F926-354D0C86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58B67-A438-5831-E496-7F3BCCC0E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6C89-EB48-7B1B-7FED-D9744AAD3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8D37A-BFFE-7F23-1CBE-B9E9E385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15C74-41FA-2672-53AC-DA562B9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FD211-6247-0B35-6166-342A8E0A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10D3-E8A5-38D7-B517-4D04D350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ED938-EEA6-E4B7-34D8-A3206203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0FEF-171D-FD99-969B-23667419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4F3A8-9148-DBF0-26D7-7E9AEB20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C3B06-6486-B60E-7220-FA8C2628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4F10-2331-FACE-C8A0-644D5B29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8E39C-7A02-91B9-4B91-D16D711C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653E-E5F6-5497-DF14-EA5946E5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4106-EF80-6E3E-BED5-4946E646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7C4EC-43C0-EB7C-A555-065313F4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6B1C-8F10-EBCB-84CB-E2B7D998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5876-D0EB-CE82-16C3-C3B253D0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4E0D3-14C1-A2EC-1E49-A0DFF400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50F9-1298-1401-1371-9D79E0A8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4CBC7-ADF5-F2D0-3218-B123E9DF0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CA6-834F-77DE-36B1-FFA346E3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19E-D2A3-1858-18E5-C628E403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0F6C7-AC7D-7CB7-239F-4238F69D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2E8A-26FB-C88E-130C-6B7E42E2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260AA-CAAD-6DE6-C1C4-726AFC37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3687-B684-EA5F-B1AD-47D7F538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8845-5B6F-F8E4-C5D5-9CF860795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AA7F-2287-4CDE-AEEA-22E359EFCB9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0A73-CAE6-59D0-A50A-A584F5A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066C-F328-17D0-50B0-690856B77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177E-217A-465F-B529-9259EE5F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240A05-75B6-CC97-D104-F3FE3365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8" y="305699"/>
            <a:ext cx="1193783" cy="11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- Official Image | Docker Hub">
            <a:extLst>
              <a:ext uri="{FF2B5EF4-FFF2-40B4-BE49-F238E27FC236}">
                <a16:creationId xmlns:a16="http://schemas.microsoft.com/office/drawing/2014/main" id="{CEDC00D9-72DB-B3C8-EBC8-EEAE0393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0" y="3070257"/>
            <a:ext cx="849500" cy="8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08909F-F30E-801C-6197-19B0C69E1BF7}"/>
              </a:ext>
            </a:extLst>
          </p:cNvPr>
          <p:cNvCxnSpPr>
            <a:cxnSpLocks/>
          </p:cNvCxnSpPr>
          <p:nvPr/>
        </p:nvCxnSpPr>
        <p:spPr>
          <a:xfrm>
            <a:off x="1129670" y="1648738"/>
            <a:ext cx="0" cy="125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900CCC-37A3-2D0F-A8D7-94F54380A9D3}"/>
              </a:ext>
            </a:extLst>
          </p:cNvPr>
          <p:cNvSpPr txBox="1"/>
          <p:nvPr/>
        </p:nvSpPr>
        <p:spPr>
          <a:xfrm>
            <a:off x="101063" y="3939292"/>
            <a:ext cx="225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Scrape Accident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5D68-0646-3DE7-101A-431FB57A4A5D}"/>
              </a:ext>
            </a:extLst>
          </p:cNvPr>
          <p:cNvSpPr txBox="1"/>
          <p:nvPr/>
        </p:nvSpPr>
        <p:spPr>
          <a:xfrm>
            <a:off x="0" y="1342754"/>
            <a:ext cx="225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396EE54-6564-2D59-782F-D66F3FCD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5" y="3315190"/>
            <a:ext cx="1408884" cy="17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51E3D4E-418D-3E8C-B2DA-736A8409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94" y="3070258"/>
            <a:ext cx="1653366" cy="3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6DB5C5-1252-7A04-99D0-EDF8D35448B9}"/>
              </a:ext>
            </a:extLst>
          </p:cNvPr>
          <p:cNvSpPr/>
          <p:nvPr/>
        </p:nvSpPr>
        <p:spPr>
          <a:xfrm>
            <a:off x="2926634" y="2902773"/>
            <a:ext cx="1915886" cy="199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8BF070-D960-CDB9-67EE-7833198F2EB6}"/>
              </a:ext>
            </a:extLst>
          </p:cNvPr>
          <p:cNvCxnSpPr>
            <a:cxnSpLocks/>
          </p:cNvCxnSpPr>
          <p:nvPr/>
        </p:nvCxnSpPr>
        <p:spPr>
          <a:xfrm>
            <a:off x="1771937" y="3538498"/>
            <a:ext cx="988680" cy="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141E213-1DC5-F7E3-5DE8-36486B1D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54" y="3109600"/>
            <a:ext cx="15144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EE3E17-44E7-20F8-C41B-C5B1B850C151}"/>
              </a:ext>
            </a:extLst>
          </p:cNvPr>
          <p:cNvCxnSpPr>
            <a:cxnSpLocks/>
          </p:cNvCxnSpPr>
          <p:nvPr/>
        </p:nvCxnSpPr>
        <p:spPr>
          <a:xfrm>
            <a:off x="4964761" y="3554516"/>
            <a:ext cx="723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151F817-E35C-86E9-5DB7-45F97BDF5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394" y="1752924"/>
            <a:ext cx="15906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E4E3260-E744-A97A-7179-067387B2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46" y="3109600"/>
            <a:ext cx="14954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D2D9FE7-2D61-FB0C-85E2-F4E00D6D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605" y="3809688"/>
            <a:ext cx="9429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7082E-B75C-D9C9-3BC6-8F2EBE02113C}"/>
              </a:ext>
            </a:extLst>
          </p:cNvPr>
          <p:cNvCxnSpPr>
            <a:cxnSpLocks/>
          </p:cNvCxnSpPr>
          <p:nvPr/>
        </p:nvCxnSpPr>
        <p:spPr>
          <a:xfrm>
            <a:off x="6983313" y="3546507"/>
            <a:ext cx="786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3AA77-DBEA-3340-36DD-952DE775D907}"/>
              </a:ext>
            </a:extLst>
          </p:cNvPr>
          <p:cNvCxnSpPr/>
          <p:nvPr/>
        </p:nvCxnSpPr>
        <p:spPr>
          <a:xfrm flipV="1">
            <a:off x="9074331" y="2806979"/>
            <a:ext cx="1053738" cy="73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767A17-9364-1D6C-A717-32C3FB4B7BBF}"/>
              </a:ext>
            </a:extLst>
          </p:cNvPr>
          <p:cNvCxnSpPr/>
          <p:nvPr/>
        </p:nvCxnSpPr>
        <p:spPr>
          <a:xfrm>
            <a:off x="9074331" y="3546507"/>
            <a:ext cx="1418274" cy="6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3AC8D-4346-2BE5-FB73-8A90038806FA}"/>
              </a:ext>
            </a:extLst>
          </p:cNvPr>
          <p:cNvSpPr/>
          <p:nvPr/>
        </p:nvSpPr>
        <p:spPr>
          <a:xfrm>
            <a:off x="243840" y="2397675"/>
            <a:ext cx="9370411" cy="34050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C5AED931-30BA-F3D6-EDD6-4CEAE766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9" y="5126606"/>
            <a:ext cx="1482615" cy="155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9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Aditya</dc:creator>
  <cp:lastModifiedBy>Gupta, Aditya</cp:lastModifiedBy>
  <cp:revision>3</cp:revision>
  <dcterms:created xsi:type="dcterms:W3CDTF">2023-04-30T15:59:38Z</dcterms:created>
  <dcterms:modified xsi:type="dcterms:W3CDTF">2023-05-04T13:09:27Z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2023-04-30T15:59:38Z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51369a5b-006c-42f4-a224-2ca283a0b820</vt:lpwstr>
  </property>
  <property fmtid="{D5CDD505-2E9C-101B-9397-08002B2CF9AE}" pid="8" name="MSIP_Label_ea60d57e-af5b-4752-ac57-3e4f28ca11dc_ContentBits">
    <vt:lpwstr>0</vt:lpwstr>
  </property>
</Properties>
</file>