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963" autoAdjust="0"/>
  </p:normalViewPr>
  <p:slideViewPr>
    <p:cSldViewPr snapToGrid="0">
      <p:cViewPr varScale="1">
        <p:scale>
          <a:sx n="81" d="100"/>
          <a:sy n="81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8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3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5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34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85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1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9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9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F706-4722-4102-8171-3011345B792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B8AA-8B94-41D3-8844-859183EC5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3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945"/>
            <a:ext cx="12256655" cy="694345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  <a:reflection stA="0" endPos="77000" dist="50800" dir="5400000" sy="-100000" algn="bl" rotWithShape="0"/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69325"/>
            <a:ext cx="9144000" cy="740637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Car Parking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3509" y="3602038"/>
            <a:ext cx="2734491" cy="360362"/>
          </a:xfrm>
          <a:solidFill>
            <a:schemeClr val="bg2">
              <a:lumMod val="9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Alabama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Monotype Corsiva" panose="03010101010201010101" pitchFamily="66" charset="0"/>
              </a:rPr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1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i="1" dirty="0">
                <a:latin typeface="Monotype Corsiva" panose="03010101010201010101" pitchFamily="66" charset="0"/>
              </a:rPr>
              <a:t>CAR PARKING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1" dirty="0">
                <a:latin typeface="Arial Rounded MT Bold" panose="020F0704030504030204" pitchFamily="34" charset="0"/>
              </a:rPr>
              <a:t>INTRODUCTION:</a:t>
            </a:r>
            <a:endParaRPr lang="en-US" sz="2400" i="1" dirty="0">
              <a:latin typeface="Arial Rounded MT Bold" panose="020F0704030504030204" pitchFamily="34" charset="0"/>
            </a:endParaRPr>
          </a:p>
          <a:p>
            <a:r>
              <a:rPr lang="en-US" sz="2400" i="1" dirty="0">
                <a:latin typeface="Arial Rounded MT Bold" panose="020F0704030504030204" pitchFamily="34" charset="0"/>
              </a:rPr>
              <a:t>This mini-program is a C# project for car parking management. This is a desktop based application developed for billing and maintaining and keeping record of vehicle flow in small parking lots. This project utilizes data to/from the public list as it’s back-end.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r>
              <a:rPr lang="en-US" b="1" i="1" dirty="0">
                <a:latin typeface="Arial Rounded MT Bold" panose="020F0704030504030204" pitchFamily="34" charset="0"/>
              </a:rPr>
              <a:t>OBJECTIVE:</a:t>
            </a:r>
            <a:endParaRPr lang="en-US" sz="2400" i="1" dirty="0">
              <a:latin typeface="Arial Rounded MT Bold" panose="020F0704030504030204" pitchFamily="34" charset="0"/>
            </a:endParaRPr>
          </a:p>
          <a:p>
            <a:r>
              <a:rPr lang="en-US" i="1" dirty="0">
                <a:latin typeface="Arial Rounded MT Bold" panose="020F0704030504030204" pitchFamily="34" charset="0"/>
              </a:rPr>
              <a:t>The objective of this car parking management system is to manage the details of vehicles, parking fees, and parking slots.</a:t>
            </a:r>
            <a:endParaRPr lang="en-US" b="1" i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4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i="1" dirty="0">
                <a:latin typeface="Monotype Corsiva" panose="03010101010201010101" pitchFamily="66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latin typeface="Arial Rounded MT Bold" panose="020F0704030504030204" pitchFamily="34" charset="0"/>
              </a:rPr>
              <a:t>It increases the efficiency of managing the vehicles and parking fees.</a:t>
            </a:r>
          </a:p>
          <a:p>
            <a:r>
              <a:rPr lang="en-US" sz="2400" i="1" dirty="0">
                <a:latin typeface="Arial Rounded MT Bold" panose="020F0704030504030204" pitchFamily="34" charset="0"/>
              </a:rPr>
              <a:t>It generates the report on vehicles, parking fees, and duration.</a:t>
            </a:r>
          </a:p>
          <a:p>
            <a:r>
              <a:rPr lang="en-US" sz="2400" i="1" dirty="0">
                <a:latin typeface="Arial Rounded MT Bold" panose="020F0704030504030204" pitchFamily="34" charset="0"/>
              </a:rPr>
              <a:t>It gives the user the option to view and delete the created reports in the program.</a:t>
            </a:r>
          </a:p>
          <a:p>
            <a:r>
              <a:rPr lang="en-US" sz="2400" i="1" dirty="0">
                <a:latin typeface="Arial Rounded MT Bold" panose="020F0704030504030204" pitchFamily="34" charset="0"/>
              </a:rPr>
              <a:t>It provides a fair bill for parking according to time duration.</a:t>
            </a:r>
          </a:p>
          <a:p>
            <a:r>
              <a:rPr lang="en-US" sz="2400" i="1" dirty="0">
                <a:latin typeface="Arial Rounded MT Bold" panose="020F0704030504030204" pitchFamily="34" charset="0"/>
              </a:rPr>
              <a:t>It displays the vacant and occupied parking slots.</a:t>
            </a:r>
          </a:p>
          <a:p>
            <a:r>
              <a:rPr lang="en-US" sz="2400" i="1" dirty="0">
                <a:latin typeface="Arial Rounded MT Bold" panose="020F0704030504030204" pitchFamily="34" charset="0"/>
              </a:rPr>
              <a:t>It guides the customer to the vacant parking slot.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>
                <a:latin typeface="Monotype Corsiva" panose="03010101010201010101" pitchFamily="66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 Rounded MT Bold" panose="020F0704030504030204" pitchFamily="34" charset="0"/>
              </a:rPr>
              <a:t>When the program starts, it displays a map of the parking slots.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18" y="2724726"/>
            <a:ext cx="6608618" cy="38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4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>
                <a:latin typeface="Monotype Corsiva" panose="03010101010201010101" pitchFamily="66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>
                <a:latin typeface="Arial Rounded MT Bold" panose="020F0704030504030204" pitchFamily="34" charset="0"/>
              </a:rPr>
              <a:t>When any one of the vacant parking slots is selected, the data entry form pops up.</a:t>
            </a:r>
          </a:p>
          <a:p>
            <a:r>
              <a:rPr lang="en-US" sz="2000" i="1" dirty="0">
                <a:latin typeface="Arial Rounded MT Bold" panose="020F0704030504030204" pitchFamily="34" charset="0"/>
              </a:rPr>
              <a:t>The customer is then required to type in the vehicle’s registration number and the type of vehicle, which the customer owns.</a:t>
            </a:r>
          </a:p>
          <a:p>
            <a:r>
              <a:rPr lang="en-US" sz="2000" i="1" dirty="0">
                <a:latin typeface="Arial Rounded MT Bold" panose="020F0704030504030204" pitchFamily="34" charset="0"/>
              </a:rPr>
              <a:t>The algorithm is designed to take in the entry time automatically from the system, to maintain efficiency.</a:t>
            </a:r>
          </a:p>
          <a:p>
            <a:endParaRPr lang="en-US" i="1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329" y="3686436"/>
            <a:ext cx="4886036" cy="26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4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>
                <a:latin typeface="Monotype Corsiva" panose="03010101010201010101" pitchFamily="66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latin typeface="Arial Rounded MT Bold" panose="020F0704030504030204" pitchFamily="34" charset="0"/>
              </a:rPr>
              <a:t>After filling the form, the customer proceeds to the parking slot designated to the customer.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14" y="2966475"/>
            <a:ext cx="4872759" cy="32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5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>
                <a:latin typeface="Monotype Corsiva" panose="03010101010201010101" pitchFamily="66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 Rounded MT Bold" panose="020F0704030504030204" pitchFamily="34" charset="0"/>
              </a:rPr>
              <a:t>To show the exit procedure, we click on the parking slot, which displays the registration number of the customer’s vehicle.</a:t>
            </a:r>
          </a:p>
          <a:p>
            <a:r>
              <a:rPr lang="en-US" i="1" dirty="0">
                <a:latin typeface="Arial Rounded MT Bold" panose="020F0704030504030204" pitchFamily="34" charset="0"/>
              </a:rPr>
              <a:t>When the above procedure is implemented, a message box pops up which asks for confirmation.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073" y="3556801"/>
            <a:ext cx="4657436" cy="256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>
                <a:latin typeface="Monotype Corsiva" panose="03010101010201010101" pitchFamily="66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 Rounded MT Bold" panose="020F0704030504030204" pitchFamily="34" charset="0"/>
              </a:rPr>
              <a:t>As soon as the action is confirmed, a window pops up which displays all the details, such as; the vehicle’s registration number, slot number, entry time, duration, and exit time. </a:t>
            </a:r>
          </a:p>
          <a:p>
            <a:r>
              <a:rPr lang="en-US" i="1" dirty="0">
                <a:latin typeface="Arial Rounded MT Bold" panose="020F0704030504030204" pitchFamily="34" charset="0"/>
              </a:rPr>
              <a:t>Taking these details into record, the system generates a bill which is to be paid by the customer at the next counter.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81" y="3759200"/>
            <a:ext cx="4136736" cy="2245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96" y="4057073"/>
            <a:ext cx="2545340" cy="20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7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i="1" dirty="0">
                <a:latin typeface="Monotype Corsiva" panose="03010101010201010101" pitchFamily="66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 Rounded MT Bold" panose="020F0704030504030204" pitchFamily="34" charset="0"/>
              </a:rPr>
              <a:t>As soon as the vehicle leaves the parking slot, the system displays that parking slot as vacant, and the vehicle’s details are noted in the log file for record keeping.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379" y="3093156"/>
            <a:ext cx="5880821" cy="3295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4" y="3840465"/>
            <a:ext cx="3443292" cy="23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335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</TotalTime>
  <Words>396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Century Gothic</vt:lpstr>
      <vt:lpstr>Monotype Corsiva</vt:lpstr>
      <vt:lpstr>Vapor Trail</vt:lpstr>
      <vt:lpstr> Car Parking Management System</vt:lpstr>
      <vt:lpstr>CAR PARKING MANAGEMENT SYSTEM</vt:lpstr>
      <vt:lpstr>FEATURES</vt:lpstr>
      <vt:lpstr>Working</vt:lpstr>
      <vt:lpstr>working</vt:lpstr>
      <vt:lpstr>working</vt:lpstr>
      <vt:lpstr>working</vt:lpstr>
      <vt:lpstr>working</vt:lpstr>
      <vt:lpstr>working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Management System</dc:title>
  <dc:creator>farwa shafqat</dc:creator>
  <cp:lastModifiedBy>02-134202-087</cp:lastModifiedBy>
  <cp:revision>19</cp:revision>
  <dcterms:created xsi:type="dcterms:W3CDTF">2020-01-24T12:10:28Z</dcterms:created>
  <dcterms:modified xsi:type="dcterms:W3CDTF">2021-05-29T13:31:40Z</dcterms:modified>
</cp:coreProperties>
</file>