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6" r:id="rId8"/>
    <p:sldId id="260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483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259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19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1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5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169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78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53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26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349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978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382C1E-4B94-4B1C-B4F7-21486BFF4B2F}" type="datetimeFigureOut">
              <a:rPr lang="es-419" smtClean="0"/>
              <a:t>6/6/2022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4C9FCB-859F-4861-8910-1A6081E6DCE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199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FEB50-6008-453F-BA7A-E71E6C801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 Vinification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10A78-6764-4603-8F4D-CD36625F0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Gestor de Información para el proceso del Vino en Vinícola El Retorno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4517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557-F80A-45F9-A591-738D78F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3620A-462A-4E32-B6B5-2F4A6D75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DD74214-D15C-4060-B17A-1ED16E3C2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19019"/>
              </p:ext>
            </p:extLst>
          </p:nvPr>
        </p:nvGraphicFramePr>
        <p:xfrm>
          <a:off x="149468" y="158262"/>
          <a:ext cx="11025555" cy="660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55">
                  <a:extLst>
                    <a:ext uri="{9D8B030D-6E8A-4147-A177-3AD203B41FA5}">
                      <a16:colId xmlns:a16="http://schemas.microsoft.com/office/drawing/2014/main" val="781208147"/>
                    </a:ext>
                  </a:extLst>
                </a:gridCol>
              </a:tblGrid>
              <a:tr h="722765">
                <a:tc>
                  <a:txBody>
                    <a:bodyPr/>
                    <a:lstStyle/>
                    <a:p>
                      <a:r>
                        <a:rPr lang="es-MX" dirty="0"/>
                        <a:t>Vino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6229"/>
                  </a:ext>
                </a:extLst>
              </a:tr>
              <a:tr h="5880258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679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5C28894-D090-41F9-BB62-7DE11138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8" y="1072060"/>
            <a:ext cx="2669587" cy="54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5ED6F5D-8F20-4D5B-B7AB-EAEE74A9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460" y="1067464"/>
            <a:ext cx="2669587" cy="54923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E9CF6A-49A8-4C1C-9FEB-725A56E52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452" y="1067463"/>
            <a:ext cx="2669587" cy="54923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CBFFFFE-8779-4D4B-8C70-9AB32409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436" y="1057674"/>
            <a:ext cx="2669587" cy="54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9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1B701-38B7-42AC-B04D-0A02E9C1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1F065-A9A7-412B-A10B-DD103434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5E2832D-9D8E-4823-917B-B2C23A341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72427"/>
              </p:ext>
            </p:extLst>
          </p:nvPr>
        </p:nvGraphicFramePr>
        <p:xfrm>
          <a:off x="149468" y="158262"/>
          <a:ext cx="11078309" cy="660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8309">
                  <a:extLst>
                    <a:ext uri="{9D8B030D-6E8A-4147-A177-3AD203B41FA5}">
                      <a16:colId xmlns:a16="http://schemas.microsoft.com/office/drawing/2014/main" val="781208147"/>
                    </a:ext>
                  </a:extLst>
                </a:gridCol>
              </a:tblGrid>
              <a:tr h="722765">
                <a:tc>
                  <a:txBody>
                    <a:bodyPr/>
                    <a:lstStyle/>
                    <a:p>
                      <a:r>
                        <a:rPr lang="es-MX" dirty="0"/>
                        <a:t>Administrar usuarios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6229"/>
                  </a:ext>
                </a:extLst>
              </a:tr>
              <a:tr h="5880258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679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FFCF5B6F-F3DC-4848-AEE4-484260D6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20" y="999844"/>
            <a:ext cx="2669587" cy="549239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F931910-CE3B-42AA-B015-EF27F78E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6" y="999844"/>
            <a:ext cx="2669914" cy="549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E0456D-7E54-4279-995F-43149B502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1" y="997599"/>
            <a:ext cx="2669586" cy="54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E11FC-1DF8-41CA-97AD-611B368B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18F82E-E8AC-4B47-B6C1-325780E8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6BD5ED5-A57F-431C-8AB1-287B7995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03208"/>
              </p:ext>
            </p:extLst>
          </p:nvPr>
        </p:nvGraphicFramePr>
        <p:xfrm>
          <a:off x="149468" y="158262"/>
          <a:ext cx="11104686" cy="660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343">
                  <a:extLst>
                    <a:ext uri="{9D8B030D-6E8A-4147-A177-3AD203B41FA5}">
                      <a16:colId xmlns:a16="http://schemas.microsoft.com/office/drawing/2014/main" val="781208147"/>
                    </a:ext>
                  </a:extLst>
                </a:gridCol>
                <a:gridCol w="5552343">
                  <a:extLst>
                    <a:ext uri="{9D8B030D-6E8A-4147-A177-3AD203B41FA5}">
                      <a16:colId xmlns:a16="http://schemas.microsoft.com/office/drawing/2014/main" val="3193238292"/>
                    </a:ext>
                  </a:extLst>
                </a:gridCol>
              </a:tblGrid>
              <a:tr h="722765">
                <a:tc>
                  <a:txBody>
                    <a:bodyPr/>
                    <a:lstStyle/>
                    <a:p>
                      <a:r>
                        <a:rPr lang="es-MX" dirty="0"/>
                        <a:t>Administrar varietales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Administrar tanques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6229"/>
                  </a:ext>
                </a:extLst>
              </a:tr>
              <a:tr h="5880258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6795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95ECBF0-63AD-4C3B-A95A-73232D116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11" y="1186961"/>
            <a:ext cx="2649904" cy="54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E3883A-9E9A-4FE9-806E-3E20CE48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29" y="1186961"/>
            <a:ext cx="2649579" cy="54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05B5A1-236B-4ABE-A43D-2EA53F7D6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 POR VER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1120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49CFE-2392-4F49-8A70-83ADBC85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2071"/>
          </a:xfrm>
        </p:spPr>
        <p:txBody>
          <a:bodyPr/>
          <a:lstStyle/>
          <a:p>
            <a:r>
              <a:rPr lang="es-MX" dirty="0"/>
              <a:t>Acerca de la API</a:t>
            </a:r>
            <a:endParaRPr lang="es-419" dirty="0"/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E62E5824-965F-45ED-8375-DA60EC09F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5" y="1611964"/>
            <a:ext cx="2510028" cy="70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F370AF-5217-4161-8138-3EA0D893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6" y="2543531"/>
            <a:ext cx="3887142" cy="10764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E6722F-07D2-4E81-8D07-83FA82C2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6" y="3845090"/>
            <a:ext cx="5016974" cy="22148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5735A1-39DA-4C6A-AC97-1885C2DED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321" y="1075513"/>
            <a:ext cx="4929879" cy="452518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376F30A-491B-41C5-ADE1-31C5C5883C40}"/>
              </a:ext>
            </a:extLst>
          </p:cNvPr>
          <p:cNvSpPr/>
          <p:nvPr/>
        </p:nvSpPr>
        <p:spPr>
          <a:xfrm>
            <a:off x="3886200" y="4572000"/>
            <a:ext cx="1037492" cy="184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7C8617-1D57-46EE-BF6E-7C5E197FCC00}"/>
              </a:ext>
            </a:extLst>
          </p:cNvPr>
          <p:cNvSpPr/>
          <p:nvPr/>
        </p:nvSpPr>
        <p:spPr>
          <a:xfrm>
            <a:off x="8088923" y="3619970"/>
            <a:ext cx="1276504" cy="134345"/>
          </a:xfrm>
          <a:prstGeom prst="rect">
            <a:avLst/>
          </a:prstGeom>
          <a:solidFill>
            <a:srgbClr val="29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69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A65849A-FFCD-4CDF-ADB5-6D8B701D80D1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Acerca de la API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69AD7D-315E-40E0-B27F-C8B1BAF4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9" y="1964565"/>
            <a:ext cx="6830878" cy="35351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C61547-B21C-4E06-A973-C1F8791A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80" y="1964565"/>
            <a:ext cx="3907797" cy="34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61188E-C462-431A-9B9C-0504004ABDE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42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Acerca de la API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9ED108-0D37-441E-ADCA-03116057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01428"/>
            <a:ext cx="4957922" cy="12119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625A0E-300A-41D7-8D31-4A66CB79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18" y="2785944"/>
            <a:ext cx="5706407" cy="3187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D0E257-7657-44F2-951D-4C86BC449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18" y="3874942"/>
            <a:ext cx="8104314" cy="3035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A71B804-FF26-410B-B651-226E99637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818" y="3329712"/>
            <a:ext cx="5888525" cy="33388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A479B1B-3C26-4C02-9E81-9DC0F8800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818" y="4369997"/>
            <a:ext cx="6267939" cy="33388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0A8E4EE-FCF9-4F81-A7EB-A17F058EB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818" y="4842983"/>
            <a:ext cx="4112861" cy="3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40CDD-D2CA-4124-8806-975A153F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7CB7A-4CFA-426A-8195-6C495173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5B97955-B029-4BFC-BB20-480F156DA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86744"/>
              </p:ext>
            </p:extLst>
          </p:nvPr>
        </p:nvGraphicFramePr>
        <p:xfrm>
          <a:off x="149468" y="158262"/>
          <a:ext cx="10981594" cy="660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594">
                  <a:extLst>
                    <a:ext uri="{9D8B030D-6E8A-4147-A177-3AD203B41FA5}">
                      <a16:colId xmlns:a16="http://schemas.microsoft.com/office/drawing/2014/main" val="781208147"/>
                    </a:ext>
                  </a:extLst>
                </a:gridCol>
              </a:tblGrid>
              <a:tr h="72276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Inicio de sesión</a:t>
                      </a:r>
                      <a:endParaRPr lang="es-419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6229"/>
                  </a:ext>
                </a:extLst>
              </a:tr>
              <a:tr h="5880258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679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0E7AF434-525D-4A3A-93AE-30C33022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6" y="1028541"/>
            <a:ext cx="2717955" cy="559190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31879AA-F6A6-466A-81A8-B87EB2F1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95" y="1028540"/>
            <a:ext cx="2756833" cy="567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4DF1E7-3DA3-4D82-9E0D-0D88A467E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633" y="1028540"/>
            <a:ext cx="2756495" cy="56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035BCD-5A30-477C-A305-FA2EA0AAF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75930"/>
              </p:ext>
            </p:extLst>
          </p:nvPr>
        </p:nvGraphicFramePr>
        <p:xfrm>
          <a:off x="5654520" y="127487"/>
          <a:ext cx="5552343" cy="660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343">
                  <a:extLst>
                    <a:ext uri="{9D8B030D-6E8A-4147-A177-3AD203B41FA5}">
                      <a16:colId xmlns:a16="http://schemas.microsoft.com/office/drawing/2014/main" val="781208147"/>
                    </a:ext>
                  </a:extLst>
                </a:gridCol>
              </a:tblGrid>
              <a:tr h="722765"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6229"/>
                  </a:ext>
                </a:extLst>
              </a:tr>
              <a:tr h="5880258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679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AA012226-CDE0-4E99-87A9-3E67660D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593" y="993214"/>
            <a:ext cx="2717955" cy="5591907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A773ADA-9992-4312-84E0-47DDFA85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06582"/>
              </p:ext>
            </p:extLst>
          </p:nvPr>
        </p:nvGraphicFramePr>
        <p:xfrm>
          <a:off x="102177" y="127488"/>
          <a:ext cx="5552343" cy="660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343">
                  <a:extLst>
                    <a:ext uri="{9D8B030D-6E8A-4147-A177-3AD203B41FA5}">
                      <a16:colId xmlns:a16="http://schemas.microsoft.com/office/drawing/2014/main" val="1764691365"/>
                    </a:ext>
                  </a:extLst>
                </a:gridCol>
              </a:tblGrid>
              <a:tr h="72276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Registrarse</a:t>
                      </a:r>
                      <a:endParaRPr lang="es-419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55974"/>
                  </a:ext>
                </a:extLst>
              </a:tr>
              <a:tr h="5880258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90736"/>
                  </a:ext>
                </a:extLst>
              </a:tr>
            </a:tbl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60759438-267E-4A4C-9977-4787A731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" y="993213"/>
            <a:ext cx="2717955" cy="55919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2F3AA1-47F5-42B6-9607-FC5A79D7E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566" y="993213"/>
            <a:ext cx="2717954" cy="55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FD7178A-8487-4A8B-9413-1ECBD4616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386260"/>
              </p:ext>
            </p:extLst>
          </p:nvPr>
        </p:nvGraphicFramePr>
        <p:xfrm>
          <a:off x="136648" y="127488"/>
          <a:ext cx="11038375" cy="660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375">
                  <a:extLst>
                    <a:ext uri="{9D8B030D-6E8A-4147-A177-3AD203B41FA5}">
                      <a16:colId xmlns:a16="http://schemas.microsoft.com/office/drawing/2014/main" val="3865919775"/>
                    </a:ext>
                  </a:extLst>
                </a:gridCol>
              </a:tblGrid>
              <a:tr h="722765">
                <a:tc>
                  <a:txBody>
                    <a:bodyPr/>
                    <a:lstStyle/>
                    <a:p>
                      <a:r>
                        <a:rPr lang="es-MX" dirty="0"/>
                        <a:t>Recepción Uva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67617"/>
                  </a:ext>
                </a:extLst>
              </a:tr>
              <a:tr h="5880258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0636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E07820C7-FDF1-4E52-9209-509241A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4" y="979371"/>
            <a:ext cx="2717955" cy="55919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56E87A-7331-439B-9BFA-AE3C39E4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29" y="979371"/>
            <a:ext cx="2717955" cy="55919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CD735A-9750-4B14-A2C0-0E440307D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210" y="979370"/>
            <a:ext cx="2717955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5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40D8F01-6D27-4612-878B-A08B2BC7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28868"/>
              </p:ext>
            </p:extLst>
          </p:nvPr>
        </p:nvGraphicFramePr>
        <p:xfrm>
          <a:off x="105508" y="79132"/>
          <a:ext cx="11025554" cy="668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54">
                  <a:extLst>
                    <a:ext uri="{9D8B030D-6E8A-4147-A177-3AD203B41FA5}">
                      <a16:colId xmlns:a16="http://schemas.microsoft.com/office/drawing/2014/main" val="781208147"/>
                    </a:ext>
                  </a:extLst>
                </a:gridCol>
              </a:tblGrid>
              <a:tr h="731427">
                <a:tc>
                  <a:txBody>
                    <a:bodyPr/>
                    <a:lstStyle/>
                    <a:p>
                      <a:r>
                        <a:rPr lang="es-MX" dirty="0"/>
                        <a:t>Análisis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6229"/>
                  </a:ext>
                </a:extLst>
              </a:tr>
              <a:tr h="5950727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679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34A92F69-9183-4013-900B-CF1C51163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7" y="1046284"/>
            <a:ext cx="2675220" cy="55039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9AED298-34CB-491E-93EE-906A3CBF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964" y="1046284"/>
            <a:ext cx="2675219" cy="550398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E432029-4300-44A1-8294-E0D7635FB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013" y="1046284"/>
            <a:ext cx="2675219" cy="5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4BE972B-F191-4F4B-8E0B-0562B45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44935"/>
              </p:ext>
            </p:extLst>
          </p:nvPr>
        </p:nvGraphicFramePr>
        <p:xfrm>
          <a:off x="206986" y="127488"/>
          <a:ext cx="10862529" cy="660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529">
                  <a:extLst>
                    <a:ext uri="{9D8B030D-6E8A-4147-A177-3AD203B41FA5}">
                      <a16:colId xmlns:a16="http://schemas.microsoft.com/office/drawing/2014/main" val="2480839934"/>
                    </a:ext>
                  </a:extLst>
                </a:gridCol>
              </a:tblGrid>
              <a:tr h="722765">
                <a:tc>
                  <a:txBody>
                    <a:bodyPr/>
                    <a:lstStyle/>
                    <a:p>
                      <a:r>
                        <a:rPr lang="es-MX" dirty="0"/>
                        <a:t>Fermentaciones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21056"/>
                  </a:ext>
                </a:extLst>
              </a:tr>
              <a:tr h="5880258"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29365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EDBE070-31C9-4159-BED5-8BDA756C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7" y="931984"/>
            <a:ext cx="2675219" cy="55039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30DBBC-272C-496A-A402-25369D16A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12" y="931984"/>
            <a:ext cx="2675219" cy="55039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1144CF-3560-4E9F-8C75-0B7EC7D2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31" y="931984"/>
            <a:ext cx="2675220" cy="5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452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217</TotalTime>
  <Words>45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Vista</vt:lpstr>
      <vt:lpstr>GI Vinification</vt:lpstr>
      <vt:lpstr>Acerca de la API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Vinification</dc:title>
  <dc:creator>ITSAI ZEMPOALTECATL</dc:creator>
  <cp:lastModifiedBy>ITSAI ZEMPOALTECATL</cp:lastModifiedBy>
  <cp:revision>11</cp:revision>
  <dcterms:created xsi:type="dcterms:W3CDTF">2022-06-06T16:09:57Z</dcterms:created>
  <dcterms:modified xsi:type="dcterms:W3CDTF">2022-06-06T19:47:54Z</dcterms:modified>
</cp:coreProperties>
</file>