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70" r:id="rId10"/>
    <p:sldId id="271" r:id="rId11"/>
    <p:sldId id="272" r:id="rId12"/>
    <p:sldId id="273" r:id="rId13"/>
    <p:sldId id="279" r:id="rId14"/>
    <p:sldId id="277" r:id="rId15"/>
    <p:sldId id="274" r:id="rId16"/>
    <p:sldId id="278" r:id="rId17"/>
    <p:sldId id="280" r:id="rId18"/>
    <p:sldId id="281" r:id="rId19"/>
    <p:sldId id="264" r:id="rId20"/>
    <p:sldId id="265" r:id="rId21"/>
    <p:sldId id="266" r:id="rId22"/>
    <p:sldId id="267" r:id="rId23"/>
    <p:sldId id="268" r:id="rId24"/>
    <p:sldId id="282" r:id="rId25"/>
    <p:sldId id="283" r:id="rId26"/>
    <p:sldId id="284" r:id="rId27"/>
    <p:sldId id="287" r:id="rId28"/>
    <p:sldId id="288" r:id="rId29"/>
    <p:sldId id="290" r:id="rId30"/>
    <p:sldId id="289" r:id="rId3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egoe UI Light"/>
          <a:ea typeface="Segoe UI Light"/>
          <a:cs typeface="Segoe U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DF9"/>
          </a:solidFill>
        </a:fill>
      </a:tcStyle>
    </a:wholeTbl>
    <a:band2H>
      <a:tcTxStyle/>
      <a:tcStyle>
        <a:tcBdr/>
        <a:fill>
          <a:solidFill>
            <a:srgbClr val="EEF6FC"/>
          </a:solidFill>
        </a:fill>
      </a:tcStyle>
    </a:band2H>
    <a:firstCol>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Segoe UI Light"/>
          <a:ea typeface="Segoe UI Light"/>
          <a:cs typeface="Segoe U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E9F9"/>
          </a:solidFill>
        </a:fill>
      </a:tcStyle>
    </a:wholeTbl>
    <a:band2H>
      <a:tcTxStyle/>
      <a:tcStyle>
        <a:tcBdr/>
        <a:fill>
          <a:solidFill>
            <a:srgbClr val="F1F4FC"/>
          </a:solidFill>
        </a:fill>
      </a:tcStyle>
    </a:band2H>
    <a:firstCol>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Segoe UI Light"/>
          <a:ea typeface="Segoe UI Light"/>
          <a:cs typeface="Segoe U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BE0FB"/>
          </a:solidFill>
        </a:fill>
      </a:tcStyle>
    </a:wholeTbl>
    <a:band2H>
      <a:tcTxStyle/>
      <a:tcStyle>
        <a:tcBdr/>
        <a:fill>
          <a:solidFill>
            <a:srgbClr val="FDF0FD"/>
          </a:solidFill>
        </a:fill>
      </a:tcStyle>
    </a:band2H>
    <a:firstCol>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Segoe UI Light"/>
          <a:ea typeface="Segoe UI Light"/>
          <a:cs typeface="Segoe UI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Segoe UI Light"/>
          <a:ea typeface="Segoe UI Light"/>
          <a:cs typeface="Segoe UI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Segoe UI Light"/>
          <a:ea typeface="Segoe UI Light"/>
          <a:cs typeface="Segoe UI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Segoe UI Light"/>
          <a:ea typeface="Segoe UI Light"/>
          <a:cs typeface="Segoe UI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Segoe UI Light"/>
          <a:ea typeface="Segoe UI Light"/>
          <a:cs typeface="Segoe UI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Segoe UI Light"/>
          <a:ea typeface="Segoe UI Light"/>
          <a:cs typeface="Segoe UI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Segoe UI Light"/>
          <a:ea typeface="Segoe UI Light"/>
          <a:cs typeface="Segoe U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Segoe UI Light"/>
          <a:ea typeface="Segoe UI Light"/>
          <a:cs typeface="Segoe U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Segoe UI Light"/>
          <a:ea typeface="Segoe UI Light"/>
          <a:cs typeface="Segoe UI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Segoe UI Light"/>
          <a:ea typeface="Segoe UI Light"/>
          <a:cs typeface="Segoe UI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2" name="Shape 322"/>
          <p:cNvSpPr>
            <a:spLocks noGrp="1" noRot="1" noChangeAspect="1"/>
          </p:cNvSpPr>
          <p:nvPr>
            <p:ph type="sldImg"/>
          </p:nvPr>
        </p:nvSpPr>
        <p:spPr>
          <a:xfrm>
            <a:off x="1143000" y="685800"/>
            <a:ext cx="4572000" cy="3429000"/>
          </a:xfrm>
          <a:prstGeom prst="rect">
            <a:avLst/>
          </a:prstGeom>
        </p:spPr>
        <p:txBody>
          <a:bodyPr/>
          <a:lstStyle/>
          <a:p>
            <a:endParaRPr/>
          </a:p>
        </p:txBody>
      </p:sp>
      <p:sp>
        <p:nvSpPr>
          <p:cNvPr id="323" name="Shape 3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Freeform 2"/>
          <p:cNvSpPr/>
          <p:nvPr/>
        </p:nvSpPr>
        <p:spPr>
          <a:xfrm rot="10800000">
            <a:off x="853427" y="5650991"/>
            <a:ext cx="6821472" cy="1207008"/>
          </a:xfrm>
          <a:custGeom>
            <a:avLst/>
            <a:gdLst/>
            <a:ahLst/>
            <a:cxnLst>
              <a:cxn ang="0">
                <a:pos x="wd2" y="hd2"/>
              </a:cxn>
              <a:cxn ang="5400000">
                <a:pos x="wd2" y="hd2"/>
              </a:cxn>
              <a:cxn ang="10800000">
                <a:pos x="wd2" y="hd2"/>
              </a:cxn>
              <a:cxn ang="16200000">
                <a:pos x="wd2" y="hd2"/>
              </a:cxn>
            </a:cxnLst>
            <a:rect l="0" t="0" r="r" b="b"/>
            <a:pathLst>
              <a:path w="21600" h="21460"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0">
                <a:srgbClr val="64DFED">
                  <a:alpha val="0"/>
                </a:srgbClr>
              </a:gs>
              <a:gs pos="99000">
                <a:schemeClr val="accent3">
                  <a:alpha val="71647"/>
                </a:schemeClr>
              </a:gs>
            </a:gsLst>
            <a:lin ang="13200000"/>
          </a:gradFill>
          <a:ln w="12700">
            <a:miter lim="400000"/>
          </a:ln>
        </p:spPr>
        <p:txBody>
          <a:bodyPr lIns="45719" rIns="45719" anchor="ctr"/>
          <a:lstStyle/>
          <a:p>
            <a:pPr algn="ctr">
              <a:defRPr>
                <a:solidFill>
                  <a:srgbClr val="FFFFFF"/>
                </a:solidFill>
              </a:defRPr>
            </a:pPr>
            <a:endParaRPr/>
          </a:p>
        </p:txBody>
      </p:sp>
      <p:sp>
        <p:nvSpPr>
          <p:cNvPr id="13" name="Freeform 9"/>
          <p:cNvSpPr/>
          <p:nvPr/>
        </p:nvSpPr>
        <p:spPr>
          <a:xfrm rot="710202" flipV="1">
            <a:off x="-145573" y="4175627"/>
            <a:ext cx="6040007" cy="3240872"/>
          </a:xfrm>
          <a:custGeom>
            <a:avLst/>
            <a:gdLst/>
            <a:ahLst/>
            <a:cxnLst>
              <a:cxn ang="0">
                <a:pos x="wd2" y="hd2"/>
              </a:cxn>
              <a:cxn ang="5400000">
                <a:pos x="wd2" y="hd2"/>
              </a:cxn>
              <a:cxn ang="10800000">
                <a:pos x="wd2" y="hd2"/>
              </a:cxn>
              <a:cxn ang="16200000">
                <a:pos x="wd2" y="hd2"/>
              </a:cxn>
            </a:cxnLst>
            <a:rect l="0" t="0" r="r" b="b"/>
            <a:pathLst>
              <a:path w="21600" h="18321" extrusionOk="0">
                <a:moveTo>
                  <a:pt x="1537" y="0"/>
                </a:moveTo>
                <a:lnTo>
                  <a:pt x="21600" y="6647"/>
                </a:lnTo>
                <a:lnTo>
                  <a:pt x="20346" y="7305"/>
                </a:lnTo>
                <a:cubicBezTo>
                  <a:pt x="17533" y="8900"/>
                  <a:pt x="14917" y="11095"/>
                  <a:pt x="12993" y="13554"/>
                </a:cubicBezTo>
                <a:cubicBezTo>
                  <a:pt x="6730" y="21600"/>
                  <a:pt x="2003" y="18349"/>
                  <a:pt x="106" y="11991"/>
                </a:cubicBezTo>
                <a:lnTo>
                  <a:pt x="0" y="11593"/>
                </a:lnTo>
                <a:lnTo>
                  <a:pt x="1537" y="0"/>
                </a:lnTo>
                <a:close/>
              </a:path>
            </a:pathLst>
          </a:custGeom>
          <a:gradFill>
            <a:gsLst>
              <a:gs pos="3000">
                <a:schemeClr val="accent6">
                  <a:alpha val="53787"/>
                </a:schemeClr>
              </a:gs>
              <a:gs pos="72000">
                <a:srgbClr val="3B21B4"/>
              </a:gs>
              <a:gs pos="97000">
                <a:srgbClr val="1F51AE">
                  <a:alpha val="21210"/>
                </a:srgbClr>
              </a:gs>
            </a:gsLst>
            <a:lin ang="8100000"/>
          </a:gradFill>
          <a:ln w="12700">
            <a:miter lim="400000"/>
          </a:ln>
        </p:spPr>
        <p:txBody>
          <a:bodyPr lIns="45719" rIns="45719" anchor="ctr"/>
          <a:lstStyle/>
          <a:p>
            <a:pPr algn="ctr"/>
            <a:endParaRPr/>
          </a:p>
        </p:txBody>
      </p:sp>
      <p:sp>
        <p:nvSpPr>
          <p:cNvPr id="14" name="Straight Connector 5"/>
          <p:cNvSpPr/>
          <p:nvPr/>
        </p:nvSpPr>
        <p:spPr>
          <a:xfrm flipH="1">
            <a:off x="5269043" y="3931880"/>
            <a:ext cx="1655181" cy="1"/>
          </a:xfrm>
          <a:prstGeom prst="line">
            <a:avLst/>
          </a:prstGeom>
          <a:ln w="6350">
            <a:solidFill>
              <a:schemeClr val="accent6"/>
            </a:solidFill>
            <a:miter/>
          </a:ln>
        </p:spPr>
        <p:txBody>
          <a:bodyPr lIns="45719" rIns="45719"/>
          <a:lstStyle/>
          <a:p>
            <a:endParaRPr/>
          </a:p>
        </p:txBody>
      </p:sp>
      <p:sp>
        <p:nvSpPr>
          <p:cNvPr id="15" name="Freeform 1"/>
          <p:cNvSpPr/>
          <p:nvPr/>
        </p:nvSpPr>
        <p:spPr>
          <a:xfrm>
            <a:off x="-24335" y="0"/>
            <a:ext cx="12218984" cy="6860674"/>
          </a:xfrm>
          <a:custGeom>
            <a:avLst/>
            <a:gdLst/>
            <a:ahLst/>
            <a:cxnLst>
              <a:cxn ang="0">
                <a:pos x="wd2" y="hd2"/>
              </a:cxn>
              <a:cxn ang="5400000">
                <a:pos x="wd2" y="hd2"/>
              </a:cxn>
              <a:cxn ang="10800000">
                <a:pos x="wd2" y="hd2"/>
              </a:cxn>
              <a:cxn ang="16200000">
                <a:pos x="wd2" y="hd2"/>
              </a:cxn>
            </a:cxnLst>
            <a:rect l="0" t="0" r="r" b="b"/>
            <a:pathLst>
              <a:path w="21600" h="21600" extrusionOk="0">
                <a:moveTo>
                  <a:pt x="8" y="0"/>
                </a:moveTo>
                <a:lnTo>
                  <a:pt x="5570" y="0"/>
                </a:lnTo>
                <a:lnTo>
                  <a:pt x="5570" y="0"/>
                </a:lnTo>
                <a:lnTo>
                  <a:pt x="5790" y="0"/>
                </a:lnTo>
                <a:lnTo>
                  <a:pt x="5790" y="0"/>
                </a:lnTo>
                <a:lnTo>
                  <a:pt x="21600" y="0"/>
                </a:lnTo>
                <a:lnTo>
                  <a:pt x="21600" y="6243"/>
                </a:lnTo>
                <a:lnTo>
                  <a:pt x="21323" y="6374"/>
                </a:lnTo>
                <a:cubicBezTo>
                  <a:pt x="20732" y="6610"/>
                  <a:pt x="20089" y="6743"/>
                  <a:pt x="19397" y="6736"/>
                </a:cubicBezTo>
                <a:cubicBezTo>
                  <a:pt x="15464" y="6700"/>
                  <a:pt x="13768" y="490"/>
                  <a:pt x="9577" y="365"/>
                </a:cubicBezTo>
                <a:cubicBezTo>
                  <a:pt x="9332" y="358"/>
                  <a:pt x="9092" y="364"/>
                  <a:pt x="8859" y="384"/>
                </a:cubicBezTo>
                <a:lnTo>
                  <a:pt x="8456" y="440"/>
                </a:lnTo>
                <a:lnTo>
                  <a:pt x="8079" y="457"/>
                </a:lnTo>
                <a:cubicBezTo>
                  <a:pt x="5055" y="730"/>
                  <a:pt x="2471" y="3969"/>
                  <a:pt x="1225" y="8574"/>
                </a:cubicBezTo>
                <a:lnTo>
                  <a:pt x="1156" y="8846"/>
                </a:lnTo>
                <a:lnTo>
                  <a:pt x="1120" y="8979"/>
                </a:lnTo>
                <a:cubicBezTo>
                  <a:pt x="1062" y="9194"/>
                  <a:pt x="1017" y="9374"/>
                  <a:pt x="976" y="9576"/>
                </a:cubicBezTo>
                <a:lnTo>
                  <a:pt x="941" y="9763"/>
                </a:lnTo>
                <a:lnTo>
                  <a:pt x="919" y="9863"/>
                </a:lnTo>
                <a:cubicBezTo>
                  <a:pt x="602" y="11403"/>
                  <a:pt x="430" y="13066"/>
                  <a:pt x="430" y="14801"/>
                </a:cubicBezTo>
                <a:cubicBezTo>
                  <a:pt x="430" y="17032"/>
                  <a:pt x="715" y="19144"/>
                  <a:pt x="1225" y="21028"/>
                </a:cubicBezTo>
                <a:lnTo>
                  <a:pt x="1387" y="21592"/>
                </a:lnTo>
                <a:lnTo>
                  <a:pt x="603" y="21592"/>
                </a:lnTo>
                <a:lnTo>
                  <a:pt x="603" y="21600"/>
                </a:lnTo>
                <a:lnTo>
                  <a:pt x="8" y="21600"/>
                </a:lnTo>
                <a:lnTo>
                  <a:pt x="8" y="8797"/>
                </a:lnTo>
                <a:lnTo>
                  <a:pt x="0" y="8797"/>
                </a:lnTo>
                <a:lnTo>
                  <a:pt x="0" y="6368"/>
                </a:lnTo>
                <a:lnTo>
                  <a:pt x="8" y="6368"/>
                </a:lnTo>
                <a:lnTo>
                  <a:pt x="8" y="0"/>
                </a:lnTo>
                <a:close/>
              </a:path>
            </a:pathLst>
          </a:custGeom>
          <a:gradFill>
            <a:gsLst>
              <a:gs pos="0">
                <a:schemeClr val="accent1">
                  <a:alpha val="31889"/>
                </a:schemeClr>
              </a:gs>
              <a:gs pos="77000">
                <a:srgbClr val="102857">
                  <a:alpha val="0"/>
                </a:srgb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16" name="Freeform 3"/>
          <p:cNvSpPr/>
          <p:nvPr/>
        </p:nvSpPr>
        <p:spPr>
          <a:xfrm flipH="1" flipV="1">
            <a:off x="-26983" y="9939"/>
            <a:ext cx="12218984" cy="6860673"/>
          </a:xfrm>
          <a:custGeom>
            <a:avLst/>
            <a:gdLst/>
            <a:ahLst/>
            <a:cxnLst>
              <a:cxn ang="0">
                <a:pos x="wd2" y="hd2"/>
              </a:cxn>
              <a:cxn ang="5400000">
                <a:pos x="wd2" y="hd2"/>
              </a:cxn>
              <a:cxn ang="10800000">
                <a:pos x="wd2" y="hd2"/>
              </a:cxn>
              <a:cxn ang="16200000">
                <a:pos x="wd2" y="hd2"/>
              </a:cxn>
            </a:cxnLst>
            <a:rect l="0" t="0" r="r" b="b"/>
            <a:pathLst>
              <a:path w="21600" h="21600" extrusionOk="0">
                <a:moveTo>
                  <a:pt x="8" y="0"/>
                </a:moveTo>
                <a:lnTo>
                  <a:pt x="5570" y="0"/>
                </a:lnTo>
                <a:lnTo>
                  <a:pt x="5570" y="0"/>
                </a:lnTo>
                <a:lnTo>
                  <a:pt x="5790" y="0"/>
                </a:lnTo>
                <a:lnTo>
                  <a:pt x="5790" y="0"/>
                </a:lnTo>
                <a:lnTo>
                  <a:pt x="21600" y="0"/>
                </a:lnTo>
                <a:lnTo>
                  <a:pt x="21600" y="6243"/>
                </a:lnTo>
                <a:lnTo>
                  <a:pt x="21323" y="6374"/>
                </a:lnTo>
                <a:cubicBezTo>
                  <a:pt x="20732" y="6610"/>
                  <a:pt x="20089" y="6743"/>
                  <a:pt x="19397" y="6736"/>
                </a:cubicBezTo>
                <a:cubicBezTo>
                  <a:pt x="15464" y="6700"/>
                  <a:pt x="13768" y="490"/>
                  <a:pt x="9577" y="365"/>
                </a:cubicBezTo>
                <a:cubicBezTo>
                  <a:pt x="9332" y="358"/>
                  <a:pt x="9092" y="364"/>
                  <a:pt x="8859" y="384"/>
                </a:cubicBezTo>
                <a:lnTo>
                  <a:pt x="8456" y="440"/>
                </a:lnTo>
                <a:lnTo>
                  <a:pt x="8079" y="457"/>
                </a:lnTo>
                <a:cubicBezTo>
                  <a:pt x="5055" y="730"/>
                  <a:pt x="2471" y="3969"/>
                  <a:pt x="1225" y="8574"/>
                </a:cubicBezTo>
                <a:lnTo>
                  <a:pt x="1156" y="8846"/>
                </a:lnTo>
                <a:lnTo>
                  <a:pt x="1120" y="8979"/>
                </a:lnTo>
                <a:cubicBezTo>
                  <a:pt x="1062" y="9194"/>
                  <a:pt x="1017" y="9374"/>
                  <a:pt x="976" y="9576"/>
                </a:cubicBezTo>
                <a:lnTo>
                  <a:pt x="941" y="9763"/>
                </a:lnTo>
                <a:lnTo>
                  <a:pt x="919" y="9863"/>
                </a:lnTo>
                <a:cubicBezTo>
                  <a:pt x="602" y="11403"/>
                  <a:pt x="430" y="13066"/>
                  <a:pt x="430" y="14801"/>
                </a:cubicBezTo>
                <a:cubicBezTo>
                  <a:pt x="430" y="17032"/>
                  <a:pt x="715" y="19144"/>
                  <a:pt x="1225" y="21028"/>
                </a:cubicBezTo>
                <a:lnTo>
                  <a:pt x="1387" y="21592"/>
                </a:lnTo>
                <a:lnTo>
                  <a:pt x="603" y="21592"/>
                </a:lnTo>
                <a:lnTo>
                  <a:pt x="603" y="21600"/>
                </a:lnTo>
                <a:lnTo>
                  <a:pt x="8" y="21600"/>
                </a:lnTo>
                <a:lnTo>
                  <a:pt x="8" y="8797"/>
                </a:lnTo>
                <a:lnTo>
                  <a:pt x="0" y="8797"/>
                </a:lnTo>
                <a:lnTo>
                  <a:pt x="0" y="6368"/>
                </a:lnTo>
                <a:lnTo>
                  <a:pt x="8" y="6368"/>
                </a:lnTo>
                <a:lnTo>
                  <a:pt x="8" y="0"/>
                </a:lnTo>
                <a:close/>
              </a:path>
            </a:pathLst>
          </a:custGeom>
          <a:gradFill>
            <a:gsLst>
              <a:gs pos="0">
                <a:srgbClr val="1F51AE"/>
              </a:gs>
              <a:gs pos="77000">
                <a:srgbClr val="102857">
                  <a:alpha val="0"/>
                </a:srgb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17" name="Freeform 4"/>
          <p:cNvSpPr/>
          <p:nvPr/>
        </p:nvSpPr>
        <p:spPr>
          <a:xfrm>
            <a:off x="4603793" y="0"/>
            <a:ext cx="6821472" cy="1207008"/>
          </a:xfrm>
          <a:custGeom>
            <a:avLst/>
            <a:gdLst/>
            <a:ahLst/>
            <a:cxnLst>
              <a:cxn ang="0">
                <a:pos x="wd2" y="hd2"/>
              </a:cxn>
              <a:cxn ang="5400000">
                <a:pos x="wd2" y="hd2"/>
              </a:cxn>
              <a:cxn ang="10800000">
                <a:pos x="wd2" y="hd2"/>
              </a:cxn>
              <a:cxn ang="16200000">
                <a:pos x="wd2" y="hd2"/>
              </a:cxn>
            </a:cxnLst>
            <a:rect l="0" t="0" r="r" b="b"/>
            <a:pathLst>
              <a:path w="21600" h="21460"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41000">
                <a:schemeClr val="accent5">
                  <a:alpha val="21000"/>
                </a:schemeClr>
              </a:gs>
              <a:gs pos="98000">
                <a:srgbClr val="180DC2"/>
              </a:gs>
            </a:gsLst>
            <a:lin ang="13200000"/>
          </a:gradFill>
          <a:ln w="12700">
            <a:miter lim="400000"/>
          </a:ln>
        </p:spPr>
        <p:txBody>
          <a:bodyPr lIns="45719" rIns="45719" anchor="ctr"/>
          <a:lstStyle/>
          <a:p>
            <a:pPr algn="ctr">
              <a:defRPr>
                <a:solidFill>
                  <a:srgbClr val="FFFFFF"/>
                </a:solidFill>
              </a:defRPr>
            </a:pPr>
            <a:endParaRPr/>
          </a:p>
        </p:txBody>
      </p:sp>
      <p:sp>
        <p:nvSpPr>
          <p:cNvPr id="18" name="Freeform 5"/>
          <p:cNvSpPr/>
          <p:nvPr/>
        </p:nvSpPr>
        <p:spPr>
          <a:xfrm rot="710202" flipH="1">
            <a:off x="6511238" y="-551341"/>
            <a:ext cx="5838133" cy="3132553"/>
          </a:xfrm>
          <a:custGeom>
            <a:avLst/>
            <a:gdLst/>
            <a:ahLst/>
            <a:cxnLst>
              <a:cxn ang="0">
                <a:pos x="wd2" y="hd2"/>
              </a:cxn>
              <a:cxn ang="5400000">
                <a:pos x="wd2" y="hd2"/>
              </a:cxn>
              <a:cxn ang="10800000">
                <a:pos x="wd2" y="hd2"/>
              </a:cxn>
              <a:cxn ang="16200000">
                <a:pos x="wd2" y="hd2"/>
              </a:cxn>
            </a:cxnLst>
            <a:rect l="0" t="0" r="r" b="b"/>
            <a:pathLst>
              <a:path w="21600" h="18321" extrusionOk="0">
                <a:moveTo>
                  <a:pt x="1537" y="0"/>
                </a:moveTo>
                <a:lnTo>
                  <a:pt x="21600" y="6647"/>
                </a:lnTo>
                <a:lnTo>
                  <a:pt x="20346" y="7305"/>
                </a:lnTo>
                <a:cubicBezTo>
                  <a:pt x="17533" y="8900"/>
                  <a:pt x="14917" y="11095"/>
                  <a:pt x="12993" y="13554"/>
                </a:cubicBezTo>
                <a:cubicBezTo>
                  <a:pt x="6730" y="21600"/>
                  <a:pt x="2003" y="18349"/>
                  <a:pt x="106" y="11991"/>
                </a:cubicBezTo>
                <a:lnTo>
                  <a:pt x="0" y="11593"/>
                </a:lnTo>
                <a:lnTo>
                  <a:pt x="1537" y="0"/>
                </a:lnTo>
                <a:close/>
              </a:path>
            </a:pathLst>
          </a:custGeom>
          <a:gradFill>
            <a:gsLst>
              <a:gs pos="0">
                <a:schemeClr val="accent6">
                  <a:alpha val="61994"/>
                </a:schemeClr>
              </a:gs>
              <a:gs pos="100000">
                <a:srgbClr val="765FE1">
                  <a:alpha val="19000"/>
                </a:srgbClr>
              </a:gs>
            </a:gsLst>
            <a:lin ang="2700000"/>
          </a:gradFill>
          <a:ln w="12700">
            <a:miter lim="400000"/>
          </a:ln>
        </p:spPr>
        <p:txBody>
          <a:bodyPr lIns="45719" rIns="45719" anchor="ctr"/>
          <a:lstStyle/>
          <a:p>
            <a:pPr algn="ctr"/>
            <a:endParaRPr/>
          </a:p>
        </p:txBody>
      </p:sp>
      <p:sp>
        <p:nvSpPr>
          <p:cNvPr id="19" name="Title Text"/>
          <p:cNvSpPr txBox="1">
            <a:spLocks noGrp="1"/>
          </p:cNvSpPr>
          <p:nvPr>
            <p:ph type="title"/>
          </p:nvPr>
        </p:nvSpPr>
        <p:spPr>
          <a:xfrm>
            <a:off x="1243583" y="2176272"/>
            <a:ext cx="9921242" cy="1481328"/>
          </a:xfrm>
          <a:prstGeom prst="rect">
            <a:avLst/>
          </a:prstGeom>
        </p:spPr>
        <p:txBody>
          <a:bodyPr anchor="b"/>
          <a:lstStyle>
            <a:lvl1pPr algn="ctr">
              <a:defRPr sz="4800"/>
            </a:lvl1pPr>
          </a:lstStyle>
          <a:p>
            <a:r>
              <a:t>Title Text</a:t>
            </a:r>
          </a:p>
        </p:txBody>
      </p:sp>
      <p:sp>
        <p:nvSpPr>
          <p:cNvPr id="20" name="Body Level One…"/>
          <p:cNvSpPr txBox="1">
            <a:spLocks noGrp="1"/>
          </p:cNvSpPr>
          <p:nvPr>
            <p:ph type="body" sz="quarter" idx="1"/>
          </p:nvPr>
        </p:nvSpPr>
        <p:spPr>
          <a:xfrm>
            <a:off x="2560320" y="4261103"/>
            <a:ext cx="7068313" cy="758953"/>
          </a:xfrm>
          <a:prstGeom prst="rect">
            <a:avLst/>
          </a:prstGeom>
        </p:spPr>
        <p:txBody>
          <a:bodyPr>
            <a:normAutofit/>
          </a:bodyPr>
          <a:lstStyle>
            <a:lvl1pPr marL="0" indent="0" algn="ctr">
              <a:buClrTx/>
              <a:buSzTx/>
              <a:buFontTx/>
              <a:buNone/>
              <a:defRPr sz="2400"/>
            </a:lvl1pPr>
            <a:lvl2pPr marL="0" indent="457200" algn="ctr">
              <a:buClrTx/>
              <a:buSzTx/>
              <a:buFontTx/>
              <a:buNone/>
              <a:defRPr sz="2400"/>
            </a:lvl2pPr>
            <a:lvl3pPr marL="0" indent="914400" algn="ctr">
              <a:buClrTx/>
              <a:buSzTx/>
              <a:buFontTx/>
              <a:buNone/>
              <a:defRPr sz="2400"/>
            </a:lvl3pPr>
            <a:lvl4pPr marL="0" indent="1371600" algn="ctr">
              <a:buClrTx/>
              <a:buSzTx/>
              <a:buFontTx/>
              <a:buNone/>
              <a:defRPr sz="2400"/>
            </a:lvl4pPr>
            <a:lvl5pPr marL="0" indent="1828800" algn="ctr">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2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hree Column">
    <p:spTree>
      <p:nvGrpSpPr>
        <p:cNvPr id="1" name=""/>
        <p:cNvGrpSpPr/>
        <p:nvPr/>
      </p:nvGrpSpPr>
      <p:grpSpPr>
        <a:xfrm>
          <a:off x="0" y="0"/>
          <a:ext cx="0" cy="0"/>
          <a:chOff x="0" y="0"/>
          <a:chExt cx="0" cy="0"/>
        </a:xfrm>
      </p:grpSpPr>
      <p:sp>
        <p:nvSpPr>
          <p:cNvPr id="168" name="Freeform: Shape 19"/>
          <p:cNvSpPr/>
          <p:nvPr/>
        </p:nvSpPr>
        <p:spPr>
          <a:xfrm>
            <a:off x="19484" y="0"/>
            <a:ext cx="6721147" cy="6858001"/>
          </a:xfrm>
          <a:custGeom>
            <a:avLst/>
            <a:gdLst/>
            <a:ahLst/>
            <a:cxnLst>
              <a:cxn ang="0">
                <a:pos x="wd2" y="hd2"/>
              </a:cxn>
              <a:cxn ang="5400000">
                <a:pos x="wd2" y="hd2"/>
              </a:cxn>
              <a:cxn ang="10800000">
                <a:pos x="wd2" y="hd2"/>
              </a:cxn>
              <a:cxn ang="16200000">
                <a:pos x="wd2" y="hd2"/>
              </a:cxn>
            </a:cxnLst>
            <a:rect l="0" t="0" r="r" b="b"/>
            <a:pathLst>
              <a:path w="20905" h="21600" extrusionOk="0">
                <a:moveTo>
                  <a:pt x="0" y="0"/>
                </a:moveTo>
                <a:lnTo>
                  <a:pt x="1243" y="0"/>
                </a:lnTo>
                <a:lnTo>
                  <a:pt x="1229" y="63"/>
                </a:lnTo>
                <a:cubicBezTo>
                  <a:pt x="1106" y="569"/>
                  <a:pt x="951" y="1103"/>
                  <a:pt x="760" y="1667"/>
                </a:cubicBezTo>
                <a:cubicBezTo>
                  <a:pt x="-695" y="8497"/>
                  <a:pt x="861" y="13399"/>
                  <a:pt x="3089" y="16372"/>
                </a:cubicBezTo>
                <a:cubicBezTo>
                  <a:pt x="5317" y="19345"/>
                  <a:pt x="11524" y="20955"/>
                  <a:pt x="15519" y="20374"/>
                </a:cubicBezTo>
                <a:cubicBezTo>
                  <a:pt x="17961" y="20012"/>
                  <a:pt x="19642" y="20479"/>
                  <a:pt x="20680" y="21379"/>
                </a:cubicBezTo>
                <a:lnTo>
                  <a:pt x="20905" y="21600"/>
                </a:lnTo>
                <a:lnTo>
                  <a:pt x="0" y="21600"/>
                </a:lnTo>
                <a:close/>
              </a:path>
            </a:pathLst>
          </a:custGeom>
          <a:gradFill>
            <a:gsLst>
              <a:gs pos="0">
                <a:schemeClr val="accent1">
                  <a:alpha val="29640"/>
                </a:schemeClr>
              </a:gs>
              <a:gs pos="73000">
                <a:srgbClr val="102857"/>
              </a:gs>
            </a:gsLst>
            <a:path path="circle">
              <a:fillToRect l="62278" t="119636" r="37721" b="-19636"/>
            </a:path>
          </a:gradFill>
          <a:ln w="12700">
            <a:miter lim="400000"/>
          </a:ln>
        </p:spPr>
        <p:txBody>
          <a:bodyPr lIns="45719" rIns="45719" anchor="ctr"/>
          <a:lstStyle/>
          <a:p>
            <a:pPr algn="ctr"/>
            <a:endParaRPr/>
          </a:p>
        </p:txBody>
      </p:sp>
      <p:sp>
        <p:nvSpPr>
          <p:cNvPr id="169" name="Freeform: Shape 17"/>
          <p:cNvSpPr/>
          <p:nvPr/>
        </p:nvSpPr>
        <p:spPr>
          <a:xfrm>
            <a:off x="8497" y="7662"/>
            <a:ext cx="4591137" cy="3588768"/>
          </a:xfrm>
          <a:custGeom>
            <a:avLst/>
            <a:gdLst/>
            <a:ahLst/>
            <a:cxnLst>
              <a:cxn ang="0">
                <a:pos x="wd2" y="hd2"/>
              </a:cxn>
              <a:cxn ang="5400000">
                <a:pos x="wd2" y="hd2"/>
              </a:cxn>
              <a:cxn ang="10800000">
                <a:pos x="wd2" y="hd2"/>
              </a:cxn>
              <a:cxn ang="16200000">
                <a:pos x="wd2" y="hd2"/>
              </a:cxn>
            </a:cxnLst>
            <a:rect l="0" t="0" r="r" b="b"/>
            <a:pathLst>
              <a:path w="21600" h="20747" extrusionOk="0">
                <a:moveTo>
                  <a:pt x="0" y="0"/>
                </a:moveTo>
                <a:lnTo>
                  <a:pt x="21600" y="0"/>
                </a:lnTo>
                <a:lnTo>
                  <a:pt x="20974" y="804"/>
                </a:lnTo>
                <a:cubicBezTo>
                  <a:pt x="18998" y="3406"/>
                  <a:pt x="17304" y="6104"/>
                  <a:pt x="16026" y="8743"/>
                </a:cubicBezTo>
                <a:cubicBezTo>
                  <a:pt x="11285" y="18591"/>
                  <a:pt x="5745" y="21600"/>
                  <a:pt x="951" y="20549"/>
                </a:cubicBezTo>
                <a:lnTo>
                  <a:pt x="0" y="20271"/>
                </a:lnTo>
                <a:close/>
              </a:path>
            </a:pathLst>
          </a:custGeom>
          <a:gradFill>
            <a:gsLst>
              <a:gs pos="0">
                <a:srgbClr val="102857">
                  <a:alpha val="55687"/>
                </a:srgbClr>
              </a:gs>
              <a:gs pos="99000">
                <a:srgbClr val="BEE1F6">
                  <a:alpha val="20003"/>
                </a:srgbClr>
              </a:gs>
            </a:gsLst>
            <a:lin ang="18900000"/>
          </a:gradFill>
          <a:ln w="12700">
            <a:miter lim="400000"/>
          </a:ln>
        </p:spPr>
        <p:txBody>
          <a:bodyPr lIns="45719" rIns="45719" anchor="ctr"/>
          <a:lstStyle/>
          <a:p>
            <a:pPr algn="ctr"/>
            <a:endParaRPr/>
          </a:p>
        </p:txBody>
      </p:sp>
      <p:sp>
        <p:nvSpPr>
          <p:cNvPr id="170" name="Freeform 24"/>
          <p:cNvSpPr/>
          <p:nvPr/>
        </p:nvSpPr>
        <p:spPr>
          <a:xfrm>
            <a:off x="-1" y="0"/>
            <a:ext cx="1893321" cy="2085275"/>
          </a:xfrm>
          <a:custGeom>
            <a:avLst/>
            <a:gdLst/>
            <a:ahLst/>
            <a:cxnLst>
              <a:cxn ang="0">
                <a:pos x="wd2" y="hd2"/>
              </a:cxn>
              <a:cxn ang="5400000">
                <a:pos x="wd2" y="hd2"/>
              </a:cxn>
              <a:cxn ang="10800000">
                <a:pos x="wd2" y="hd2"/>
              </a:cxn>
              <a:cxn ang="16200000">
                <a:pos x="wd2" y="hd2"/>
              </a:cxn>
            </a:cxnLst>
            <a:rect l="0" t="0" r="r" b="b"/>
            <a:pathLst>
              <a:path w="21600" h="20883" extrusionOk="0">
                <a:moveTo>
                  <a:pt x="0" y="0"/>
                </a:moveTo>
                <a:lnTo>
                  <a:pt x="21600" y="0"/>
                </a:lnTo>
                <a:lnTo>
                  <a:pt x="20951" y="901"/>
                </a:lnTo>
                <a:cubicBezTo>
                  <a:pt x="19122" y="3584"/>
                  <a:pt x="17680" y="6306"/>
                  <a:pt x="16783" y="8851"/>
                </a:cubicBezTo>
                <a:cubicBezTo>
                  <a:pt x="13400" y="18542"/>
                  <a:pt x="7006" y="21600"/>
                  <a:pt x="1027" y="20746"/>
                </a:cubicBezTo>
                <a:lnTo>
                  <a:pt x="0" y="20551"/>
                </a:lnTo>
                <a:lnTo>
                  <a:pt x="0" y="0"/>
                </a:lnTo>
                <a:close/>
              </a:path>
            </a:pathLst>
          </a:custGeom>
          <a:solidFill>
            <a:srgbClr val="180DC2">
              <a:alpha val="10742"/>
            </a:srgbClr>
          </a:solidFill>
          <a:ln w="12700">
            <a:miter lim="400000"/>
          </a:ln>
        </p:spPr>
        <p:txBody>
          <a:bodyPr lIns="45719" rIns="45719" anchor="ctr"/>
          <a:lstStyle/>
          <a:p>
            <a:pPr algn="ctr">
              <a:defRPr>
                <a:solidFill>
                  <a:srgbClr val="FFFFFF"/>
                </a:solidFill>
              </a:defRPr>
            </a:pPr>
            <a:endParaRPr/>
          </a:p>
        </p:txBody>
      </p:sp>
      <p:sp>
        <p:nvSpPr>
          <p:cNvPr id="171" name="Freeform: Shape 22"/>
          <p:cNvSpPr/>
          <p:nvPr/>
        </p:nvSpPr>
        <p:spPr>
          <a:xfrm>
            <a:off x="1" y="5262791"/>
            <a:ext cx="2809261" cy="15952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78" y="1584"/>
                </a:lnTo>
                <a:cubicBezTo>
                  <a:pt x="5024" y="9680"/>
                  <a:pt x="11606" y="16524"/>
                  <a:pt x="16984" y="18706"/>
                </a:cubicBezTo>
                <a:cubicBezTo>
                  <a:pt x="18579" y="19346"/>
                  <a:pt x="19952" y="20176"/>
                  <a:pt x="21121" y="21154"/>
                </a:cubicBezTo>
                <a:lnTo>
                  <a:pt x="21600" y="21600"/>
                </a:lnTo>
                <a:lnTo>
                  <a:pt x="0" y="21600"/>
                </a:lnTo>
                <a:close/>
              </a:path>
            </a:pathLst>
          </a:custGeom>
          <a:gradFill>
            <a:gsLst>
              <a:gs pos="0">
                <a:schemeClr val="accent6">
                  <a:alpha val="45000"/>
                </a:schemeClr>
              </a:gs>
              <a:gs pos="98000">
                <a:srgbClr val="180DC2">
                  <a:alpha val="67000"/>
                </a:srgbClr>
              </a:gs>
            </a:gsLst>
            <a:path path="circle">
              <a:fillToRect l="62278" t="119636" r="37721" b="-19636"/>
            </a:path>
          </a:gradFill>
          <a:ln w="12700">
            <a:miter lim="400000"/>
          </a:ln>
        </p:spPr>
        <p:txBody>
          <a:bodyPr lIns="45719" rIns="45719" anchor="ctr"/>
          <a:lstStyle/>
          <a:p>
            <a:pPr algn="ctr"/>
            <a:endParaRPr/>
          </a:p>
        </p:txBody>
      </p:sp>
      <p:sp>
        <p:nvSpPr>
          <p:cNvPr id="172" name="Freeform 29"/>
          <p:cNvSpPr/>
          <p:nvPr/>
        </p:nvSpPr>
        <p:spPr>
          <a:xfrm>
            <a:off x="10193397" y="2730129"/>
            <a:ext cx="1979120" cy="41278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1237" y="20615"/>
                </a:lnTo>
                <a:cubicBezTo>
                  <a:pt x="5418" y="17103"/>
                  <a:pt x="8479" y="13373"/>
                  <a:pt x="9750" y="10079"/>
                </a:cubicBezTo>
                <a:cubicBezTo>
                  <a:pt x="11567" y="5303"/>
                  <a:pt x="15325" y="2246"/>
                  <a:pt x="19944" y="540"/>
                </a:cubicBezTo>
                <a:lnTo>
                  <a:pt x="21600" y="0"/>
                </a:lnTo>
                <a:close/>
              </a:path>
            </a:pathLst>
          </a:custGeom>
          <a:gradFill>
            <a:gsLst>
              <a:gs pos="0">
                <a:srgbClr val="F7AFF5">
                  <a:alpha val="35554"/>
                </a:srgbClr>
              </a:gs>
              <a:gs pos="83000">
                <a:srgbClr val="1C0FE1">
                  <a:alpha val="35019"/>
                </a:srgb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173" name="Title Text"/>
          <p:cNvSpPr txBox="1">
            <a:spLocks noGrp="1"/>
          </p:cNvSpPr>
          <p:nvPr>
            <p:ph type="title"/>
          </p:nvPr>
        </p:nvSpPr>
        <p:spPr>
          <a:xfrm>
            <a:off x="1545336" y="822960"/>
            <a:ext cx="8878824" cy="1069849"/>
          </a:xfrm>
          <a:prstGeom prst="rect">
            <a:avLst/>
          </a:prstGeom>
        </p:spPr>
        <p:txBody>
          <a:bodyPr anchor="b"/>
          <a:lstStyle/>
          <a:p>
            <a:r>
              <a:t>Title Text</a:t>
            </a:r>
          </a:p>
        </p:txBody>
      </p:sp>
      <p:sp>
        <p:nvSpPr>
          <p:cNvPr id="174" name="Body Level One…"/>
          <p:cNvSpPr txBox="1">
            <a:spLocks noGrp="1"/>
          </p:cNvSpPr>
          <p:nvPr>
            <p:ph type="body" sz="quarter" idx="1"/>
          </p:nvPr>
        </p:nvSpPr>
        <p:spPr>
          <a:xfrm>
            <a:off x="1536191" y="2185416"/>
            <a:ext cx="2953513" cy="493777"/>
          </a:xfrm>
          <a:prstGeom prst="rect">
            <a:avLst/>
          </a:prstGeom>
        </p:spPr>
        <p:txBody>
          <a:bodyPr>
            <a:normAutofit/>
          </a:bodyPr>
          <a:lstStyle>
            <a:lvl1pPr marL="0" indent="0">
              <a:buClrTx/>
              <a:buSzTx/>
              <a:buFontTx/>
              <a:buNone/>
              <a:defRPr sz="2400" b="1">
                <a:latin typeface="Tw Cen MT"/>
                <a:ea typeface="Tw Cen MT"/>
                <a:cs typeface="Tw Cen MT"/>
                <a:sym typeface="Tw Cen MT"/>
              </a:defRPr>
            </a:lvl1pPr>
            <a:lvl2pPr marL="0" indent="457200">
              <a:buClrTx/>
              <a:buSzTx/>
              <a:buFontTx/>
              <a:buNone/>
              <a:defRPr sz="2400" b="1">
                <a:latin typeface="Tw Cen MT"/>
                <a:ea typeface="Tw Cen MT"/>
                <a:cs typeface="Tw Cen MT"/>
                <a:sym typeface="Tw Cen MT"/>
              </a:defRPr>
            </a:lvl2pPr>
            <a:lvl3pPr marL="0" indent="914400">
              <a:buClrTx/>
              <a:buSzTx/>
              <a:buFontTx/>
              <a:buNone/>
              <a:defRPr sz="2400" b="1">
                <a:latin typeface="Tw Cen MT"/>
                <a:ea typeface="Tw Cen MT"/>
                <a:cs typeface="Tw Cen MT"/>
                <a:sym typeface="Tw Cen MT"/>
              </a:defRPr>
            </a:lvl3pPr>
            <a:lvl4pPr marL="0" indent="1371600">
              <a:buClrTx/>
              <a:buSzTx/>
              <a:buFontTx/>
              <a:buNone/>
              <a:defRPr sz="2400" b="1">
                <a:latin typeface="Tw Cen MT"/>
                <a:ea typeface="Tw Cen MT"/>
                <a:cs typeface="Tw Cen MT"/>
                <a:sym typeface="Tw Cen MT"/>
              </a:defRPr>
            </a:lvl4pPr>
            <a:lvl5pPr marL="0" indent="1828800">
              <a:buClrTx/>
              <a:buSzTx/>
              <a:buFontTx/>
              <a:buNone/>
              <a:defRPr sz="2400" b="1">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175" name="Text Placeholder 4"/>
          <p:cNvSpPr>
            <a:spLocks noGrp="1"/>
          </p:cNvSpPr>
          <p:nvPr>
            <p:ph type="body" sz="quarter" idx="21"/>
          </p:nvPr>
        </p:nvSpPr>
        <p:spPr>
          <a:xfrm>
            <a:off x="4754879" y="2185416"/>
            <a:ext cx="2953513" cy="493777"/>
          </a:xfrm>
          <a:prstGeom prst="rect">
            <a:avLst/>
          </a:prstGeom>
        </p:spPr>
        <p:txBody>
          <a:bodyPr>
            <a:normAutofit/>
          </a:bodyPr>
          <a:lstStyle/>
          <a:p>
            <a:pPr marL="0" indent="0">
              <a:buClrTx/>
              <a:buSzTx/>
              <a:buFontTx/>
              <a:buNone/>
              <a:defRPr sz="2400" b="1">
                <a:latin typeface="Tw Cen MT"/>
                <a:ea typeface="Tw Cen MT"/>
                <a:cs typeface="Tw Cen MT"/>
                <a:sym typeface="Tw Cen MT"/>
              </a:defRPr>
            </a:pPr>
            <a:endParaRPr/>
          </a:p>
        </p:txBody>
      </p:sp>
      <p:sp>
        <p:nvSpPr>
          <p:cNvPr id="1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77" name="Straight Connector 20"/>
          <p:cNvSpPr/>
          <p:nvPr/>
        </p:nvSpPr>
        <p:spPr>
          <a:xfrm flipH="1">
            <a:off x="594169" y="846660"/>
            <a:ext cx="1" cy="5111014"/>
          </a:xfrm>
          <a:prstGeom prst="line">
            <a:avLst/>
          </a:prstGeom>
          <a:ln w="6350">
            <a:solidFill>
              <a:schemeClr val="accent6"/>
            </a:solidFill>
            <a:miter/>
          </a:ln>
        </p:spPr>
        <p:txBody>
          <a:bodyPr lIns="45719" rIns="45719"/>
          <a:lstStyle/>
          <a:p>
            <a:endParaRPr/>
          </a:p>
        </p:txBody>
      </p:sp>
      <p:sp>
        <p:nvSpPr>
          <p:cNvPr id="178" name="Text Placeholder 4"/>
          <p:cNvSpPr>
            <a:spLocks noGrp="1"/>
          </p:cNvSpPr>
          <p:nvPr>
            <p:ph type="body" sz="quarter" idx="22"/>
          </p:nvPr>
        </p:nvSpPr>
        <p:spPr>
          <a:xfrm>
            <a:off x="7973568" y="2185416"/>
            <a:ext cx="2953513" cy="493777"/>
          </a:xfrm>
          <a:prstGeom prst="rect">
            <a:avLst/>
          </a:prstGeom>
        </p:spPr>
        <p:txBody>
          <a:bodyPr>
            <a:normAutofit/>
          </a:bodyPr>
          <a:lstStyle/>
          <a:p>
            <a:pPr marL="0" indent="0">
              <a:buClrTx/>
              <a:buSzTx/>
              <a:buFontTx/>
              <a:buNone/>
              <a:defRPr sz="2400" b="1">
                <a:latin typeface="Tw Cen MT"/>
                <a:ea typeface="Tw Cen MT"/>
                <a:cs typeface="Tw Cen MT"/>
                <a:sym typeface="Tw Cen MT"/>
              </a:defRPr>
            </a:pPr>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eam x4">
    <p:spTree>
      <p:nvGrpSpPr>
        <p:cNvPr id="1" name=""/>
        <p:cNvGrpSpPr/>
        <p:nvPr/>
      </p:nvGrpSpPr>
      <p:grpSpPr>
        <a:xfrm>
          <a:off x="0" y="0"/>
          <a:ext cx="0" cy="0"/>
          <a:chOff x="0" y="0"/>
          <a:chExt cx="0" cy="0"/>
        </a:xfrm>
      </p:grpSpPr>
      <p:sp>
        <p:nvSpPr>
          <p:cNvPr id="185" name="Title Text"/>
          <p:cNvSpPr txBox="1">
            <a:spLocks noGrp="1"/>
          </p:cNvSpPr>
          <p:nvPr>
            <p:ph type="title"/>
          </p:nvPr>
        </p:nvSpPr>
        <p:spPr>
          <a:xfrm>
            <a:off x="1656588" y="832103"/>
            <a:ext cx="8878824" cy="1069849"/>
          </a:xfrm>
          <a:prstGeom prst="rect">
            <a:avLst/>
          </a:prstGeom>
        </p:spPr>
        <p:txBody>
          <a:bodyPr anchor="b"/>
          <a:lstStyle>
            <a:lvl1pPr algn="ctr"/>
          </a:lstStyle>
          <a:p>
            <a:r>
              <a:t>Title Text</a:t>
            </a:r>
          </a:p>
        </p:txBody>
      </p:sp>
      <p:sp>
        <p:nvSpPr>
          <p:cNvPr id="1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87" name="Oval 4"/>
          <p:cNvSpPr/>
          <p:nvPr/>
        </p:nvSpPr>
        <p:spPr>
          <a:xfrm flipH="1">
            <a:off x="3791017" y="2349813"/>
            <a:ext cx="2058045" cy="2058045"/>
          </a:xfrm>
          <a:prstGeom prst="ellipse">
            <a:avLst/>
          </a:prstGeom>
          <a:gradFill>
            <a:gsLst>
              <a:gs pos="18000">
                <a:schemeClr val="accent3"/>
              </a:gs>
              <a:gs pos="52000">
                <a:schemeClr val="accent5">
                  <a:alpha val="69515"/>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188" name="Oval 5"/>
          <p:cNvSpPr/>
          <p:nvPr/>
        </p:nvSpPr>
        <p:spPr>
          <a:xfrm flipH="1">
            <a:off x="8929768" y="2349813"/>
            <a:ext cx="2058045" cy="2058045"/>
          </a:xfrm>
          <a:prstGeom prst="ellipse">
            <a:avLst/>
          </a:prstGeom>
          <a:gradFill>
            <a:gsLst>
              <a:gs pos="18000">
                <a:schemeClr val="accent3"/>
              </a:gs>
              <a:gs pos="52000">
                <a:schemeClr val="accent5">
                  <a:alpha val="69515"/>
                </a:schemeClr>
              </a:gs>
            </a:gsLst>
            <a:path path="circle">
              <a:fillToRect l="37721" t="-19636" r="62278" b="119636"/>
            </a:path>
          </a:gradFill>
          <a:ln w="12700">
            <a:miter lim="400000"/>
          </a:ln>
        </p:spPr>
        <p:txBody>
          <a:bodyPr lIns="45719" rIns="45719" anchor="ctr"/>
          <a:lstStyle/>
          <a:p>
            <a:pPr algn="ctr">
              <a:defRPr>
                <a:solidFill>
                  <a:srgbClr val="FFFFFF"/>
                </a:solidFill>
              </a:defRPr>
            </a:pPr>
            <a:endParaRPr/>
          </a:p>
        </p:txBody>
      </p:sp>
      <p:sp>
        <p:nvSpPr>
          <p:cNvPr id="189" name="Oval 6"/>
          <p:cNvSpPr/>
          <p:nvPr/>
        </p:nvSpPr>
        <p:spPr>
          <a:xfrm flipH="1">
            <a:off x="6342947" y="2349813"/>
            <a:ext cx="2058045" cy="2058045"/>
          </a:xfrm>
          <a:prstGeom prst="ellipse">
            <a:avLst/>
          </a:prstGeom>
          <a:gradFill>
            <a:gsLst>
              <a:gs pos="0">
                <a:schemeClr val="accent1"/>
              </a:gs>
              <a:gs pos="77000">
                <a:schemeClr val="accent6">
                  <a:alpha val="69284"/>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190" name="Oval 7"/>
          <p:cNvSpPr/>
          <p:nvPr/>
        </p:nvSpPr>
        <p:spPr>
          <a:xfrm flipH="1">
            <a:off x="1247942" y="2349813"/>
            <a:ext cx="2058045" cy="2058045"/>
          </a:xfrm>
          <a:prstGeom prst="ellipse">
            <a:avLst/>
          </a:prstGeom>
          <a:gradFill>
            <a:gsLst>
              <a:gs pos="0">
                <a:schemeClr val="accent1"/>
              </a:gs>
              <a:gs pos="77000">
                <a:schemeClr val="accent6">
                  <a:alpha val="69284"/>
                </a:scheme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191" name="Body Level One…"/>
          <p:cNvSpPr txBox="1">
            <a:spLocks noGrp="1"/>
          </p:cNvSpPr>
          <p:nvPr>
            <p:ph type="body" sz="quarter" idx="1"/>
          </p:nvPr>
        </p:nvSpPr>
        <p:spPr>
          <a:xfrm>
            <a:off x="1042523" y="4508648"/>
            <a:ext cx="2468881" cy="365761"/>
          </a:xfrm>
          <a:prstGeom prst="rect">
            <a:avLst/>
          </a:prstGeom>
        </p:spPr>
        <p:txBody>
          <a:bodyPr lIns="0" tIns="0" rIns="0" bIns="0">
            <a:normAutofit/>
          </a:bodyPr>
          <a:lstStyle>
            <a:lvl1pPr marL="0" indent="0" algn="ctr">
              <a:lnSpc>
                <a:spcPct val="100000"/>
              </a:lnSpc>
              <a:spcBef>
                <a:spcPts val="0"/>
              </a:spcBef>
              <a:buClrTx/>
              <a:buSzTx/>
              <a:buFontTx/>
              <a:buNone/>
              <a:defRPr sz="2000" b="1">
                <a:latin typeface="Tw Cen MT"/>
                <a:ea typeface="Tw Cen MT"/>
                <a:cs typeface="Tw Cen MT"/>
                <a:sym typeface="Tw Cen MT"/>
              </a:defRPr>
            </a:lvl1pPr>
            <a:lvl2pPr marL="627887" indent="-289559" algn="ctr">
              <a:lnSpc>
                <a:spcPct val="100000"/>
              </a:lnSpc>
              <a:spcBef>
                <a:spcPts val="0"/>
              </a:spcBef>
              <a:buClrTx/>
              <a:buFontTx/>
              <a:defRPr sz="2000" b="1">
                <a:latin typeface="Tw Cen MT"/>
                <a:ea typeface="Tw Cen MT"/>
                <a:cs typeface="Tw Cen MT"/>
                <a:sym typeface="Tw Cen MT"/>
              </a:defRPr>
            </a:lvl2pPr>
            <a:lvl3pPr marL="1143000" indent="-347472" algn="ctr">
              <a:lnSpc>
                <a:spcPct val="100000"/>
              </a:lnSpc>
              <a:spcBef>
                <a:spcPts val="0"/>
              </a:spcBef>
              <a:buClrTx/>
              <a:buFontTx/>
              <a:defRPr sz="2000" b="1">
                <a:latin typeface="Tw Cen MT"/>
                <a:ea typeface="Tw Cen MT"/>
                <a:cs typeface="Tw Cen MT"/>
                <a:sym typeface="Tw Cen MT"/>
              </a:defRPr>
            </a:lvl3pPr>
            <a:lvl4pPr marL="1638807" indent="-386079" algn="ctr">
              <a:lnSpc>
                <a:spcPct val="100000"/>
              </a:lnSpc>
              <a:spcBef>
                <a:spcPts val="0"/>
              </a:spcBef>
              <a:buClrTx/>
              <a:buFontTx/>
              <a:defRPr sz="2000" b="1">
                <a:latin typeface="Tw Cen MT"/>
                <a:ea typeface="Tw Cen MT"/>
                <a:cs typeface="Tw Cen MT"/>
                <a:sym typeface="Tw Cen MT"/>
              </a:defRPr>
            </a:lvl4pPr>
            <a:lvl5pPr marL="2096007" indent="-386079" algn="ctr">
              <a:lnSpc>
                <a:spcPct val="100000"/>
              </a:lnSpc>
              <a:spcBef>
                <a:spcPts val="0"/>
              </a:spcBef>
              <a:buClrTx/>
              <a:buFontTx/>
              <a:defRPr sz="2000" b="1">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192" name="Text Placeholder 11"/>
          <p:cNvSpPr>
            <a:spLocks noGrp="1"/>
          </p:cNvSpPr>
          <p:nvPr>
            <p:ph type="body" sz="quarter" idx="21"/>
          </p:nvPr>
        </p:nvSpPr>
        <p:spPr>
          <a:xfrm>
            <a:off x="1042523" y="4879876"/>
            <a:ext cx="2468882" cy="274639"/>
          </a:xfrm>
          <a:prstGeom prst="rect">
            <a:avLst/>
          </a:prstGeom>
        </p:spPr>
        <p:txBody>
          <a:bodyPr>
            <a:normAutofit/>
          </a:bodyPr>
          <a:lstStyle/>
          <a:p>
            <a:pPr marL="0" indent="0" algn="ctr">
              <a:lnSpc>
                <a:spcPct val="100000"/>
              </a:lnSpc>
              <a:spcBef>
                <a:spcPts val="0"/>
              </a:spcBef>
              <a:buClrTx/>
              <a:buSzTx/>
              <a:buFontTx/>
              <a:buNone/>
              <a:defRPr sz="1600"/>
            </a:pPr>
            <a:endParaRPr/>
          </a:p>
        </p:txBody>
      </p:sp>
      <p:sp>
        <p:nvSpPr>
          <p:cNvPr id="193" name="Text Placeholder 11"/>
          <p:cNvSpPr>
            <a:spLocks noGrp="1"/>
          </p:cNvSpPr>
          <p:nvPr>
            <p:ph type="body" sz="quarter" idx="22"/>
          </p:nvPr>
        </p:nvSpPr>
        <p:spPr>
          <a:xfrm>
            <a:off x="3627120" y="4508648"/>
            <a:ext cx="2468881" cy="365761"/>
          </a:xfrm>
          <a:prstGeom prst="rect">
            <a:avLst/>
          </a:prstGeom>
        </p:spPr>
        <p:txBody>
          <a:bodyPr lIns="0" tIns="0" rIns="0" bIns="0">
            <a:normAutofit/>
          </a:bodyPr>
          <a:lstStyle/>
          <a:p>
            <a:pPr marL="0" indent="0" algn="ctr">
              <a:lnSpc>
                <a:spcPct val="100000"/>
              </a:lnSpc>
              <a:spcBef>
                <a:spcPts val="0"/>
              </a:spcBef>
              <a:buClrTx/>
              <a:buSzTx/>
              <a:buFontTx/>
              <a:buNone/>
              <a:defRPr sz="2000" b="1">
                <a:latin typeface="Tw Cen MT"/>
                <a:ea typeface="Tw Cen MT"/>
                <a:cs typeface="Tw Cen MT"/>
                <a:sym typeface="Tw Cen MT"/>
              </a:defRPr>
            </a:pPr>
            <a:endParaRPr/>
          </a:p>
        </p:txBody>
      </p:sp>
      <p:sp>
        <p:nvSpPr>
          <p:cNvPr id="194" name="Text Placeholder 11"/>
          <p:cNvSpPr>
            <a:spLocks noGrp="1"/>
          </p:cNvSpPr>
          <p:nvPr>
            <p:ph type="body" sz="quarter" idx="23"/>
          </p:nvPr>
        </p:nvSpPr>
        <p:spPr>
          <a:xfrm>
            <a:off x="3627120" y="4879876"/>
            <a:ext cx="2468881" cy="274639"/>
          </a:xfrm>
          <a:prstGeom prst="rect">
            <a:avLst/>
          </a:prstGeom>
        </p:spPr>
        <p:txBody>
          <a:bodyPr>
            <a:normAutofit/>
          </a:bodyPr>
          <a:lstStyle/>
          <a:p>
            <a:pPr marL="0" indent="0" algn="ctr">
              <a:lnSpc>
                <a:spcPct val="100000"/>
              </a:lnSpc>
              <a:spcBef>
                <a:spcPts val="0"/>
              </a:spcBef>
              <a:buClrTx/>
              <a:buSzTx/>
              <a:buFontTx/>
              <a:buNone/>
              <a:defRPr sz="1600"/>
            </a:pPr>
            <a:endParaRPr/>
          </a:p>
        </p:txBody>
      </p:sp>
      <p:sp>
        <p:nvSpPr>
          <p:cNvPr id="195" name="Text Placeholder 11"/>
          <p:cNvSpPr>
            <a:spLocks noGrp="1"/>
          </p:cNvSpPr>
          <p:nvPr>
            <p:ph type="body" sz="quarter" idx="24"/>
          </p:nvPr>
        </p:nvSpPr>
        <p:spPr>
          <a:xfrm>
            <a:off x="6095999" y="4508648"/>
            <a:ext cx="2468882" cy="365761"/>
          </a:xfrm>
          <a:prstGeom prst="rect">
            <a:avLst/>
          </a:prstGeom>
        </p:spPr>
        <p:txBody>
          <a:bodyPr lIns="0" tIns="0" rIns="0" bIns="0">
            <a:normAutofit/>
          </a:bodyPr>
          <a:lstStyle/>
          <a:p>
            <a:pPr marL="0" indent="0" algn="ctr">
              <a:lnSpc>
                <a:spcPct val="100000"/>
              </a:lnSpc>
              <a:spcBef>
                <a:spcPts val="0"/>
              </a:spcBef>
              <a:buClrTx/>
              <a:buSzTx/>
              <a:buFontTx/>
              <a:buNone/>
              <a:defRPr sz="2000" b="1">
                <a:latin typeface="Tw Cen MT"/>
                <a:ea typeface="Tw Cen MT"/>
                <a:cs typeface="Tw Cen MT"/>
                <a:sym typeface="Tw Cen MT"/>
              </a:defRPr>
            </a:pPr>
            <a:endParaRPr/>
          </a:p>
        </p:txBody>
      </p:sp>
      <p:sp>
        <p:nvSpPr>
          <p:cNvPr id="196" name="Text Placeholder 11"/>
          <p:cNvSpPr>
            <a:spLocks noGrp="1"/>
          </p:cNvSpPr>
          <p:nvPr>
            <p:ph type="body" sz="quarter" idx="25"/>
          </p:nvPr>
        </p:nvSpPr>
        <p:spPr>
          <a:xfrm>
            <a:off x="6095999" y="4879876"/>
            <a:ext cx="2468882" cy="274639"/>
          </a:xfrm>
          <a:prstGeom prst="rect">
            <a:avLst/>
          </a:prstGeom>
        </p:spPr>
        <p:txBody>
          <a:bodyPr>
            <a:normAutofit/>
          </a:bodyPr>
          <a:lstStyle/>
          <a:p>
            <a:pPr marL="0" indent="0" algn="ctr">
              <a:lnSpc>
                <a:spcPct val="100000"/>
              </a:lnSpc>
              <a:spcBef>
                <a:spcPts val="0"/>
              </a:spcBef>
              <a:buClrTx/>
              <a:buSzTx/>
              <a:buFontTx/>
              <a:buNone/>
              <a:defRPr sz="1600"/>
            </a:pPr>
            <a:endParaRPr/>
          </a:p>
        </p:txBody>
      </p:sp>
      <p:sp>
        <p:nvSpPr>
          <p:cNvPr id="197" name="Text Placeholder 11"/>
          <p:cNvSpPr>
            <a:spLocks noGrp="1"/>
          </p:cNvSpPr>
          <p:nvPr>
            <p:ph type="body" sz="quarter" idx="26"/>
          </p:nvPr>
        </p:nvSpPr>
        <p:spPr>
          <a:xfrm>
            <a:off x="8724348" y="4508648"/>
            <a:ext cx="2468881" cy="365761"/>
          </a:xfrm>
          <a:prstGeom prst="rect">
            <a:avLst/>
          </a:prstGeom>
        </p:spPr>
        <p:txBody>
          <a:bodyPr lIns="0" tIns="0" rIns="0" bIns="0">
            <a:normAutofit/>
          </a:bodyPr>
          <a:lstStyle/>
          <a:p>
            <a:pPr marL="0" indent="0" algn="ctr">
              <a:lnSpc>
                <a:spcPct val="100000"/>
              </a:lnSpc>
              <a:spcBef>
                <a:spcPts val="0"/>
              </a:spcBef>
              <a:buClrTx/>
              <a:buSzTx/>
              <a:buFontTx/>
              <a:buNone/>
              <a:defRPr sz="2000" b="1">
                <a:latin typeface="Tw Cen MT"/>
                <a:ea typeface="Tw Cen MT"/>
                <a:cs typeface="Tw Cen MT"/>
                <a:sym typeface="Tw Cen MT"/>
              </a:defRPr>
            </a:pPr>
            <a:endParaRPr/>
          </a:p>
        </p:txBody>
      </p:sp>
      <p:sp>
        <p:nvSpPr>
          <p:cNvPr id="198" name="Text Placeholder 11"/>
          <p:cNvSpPr>
            <a:spLocks noGrp="1"/>
          </p:cNvSpPr>
          <p:nvPr>
            <p:ph type="body" sz="quarter" idx="27"/>
          </p:nvPr>
        </p:nvSpPr>
        <p:spPr>
          <a:xfrm>
            <a:off x="8724348" y="4879876"/>
            <a:ext cx="2468881" cy="274639"/>
          </a:xfrm>
          <a:prstGeom prst="rect">
            <a:avLst/>
          </a:prstGeom>
        </p:spPr>
        <p:txBody>
          <a:bodyPr>
            <a:normAutofit/>
          </a:bodyPr>
          <a:lstStyle/>
          <a:p>
            <a:pPr marL="0" indent="0" algn="ctr">
              <a:lnSpc>
                <a:spcPct val="100000"/>
              </a:lnSpc>
              <a:spcBef>
                <a:spcPts val="0"/>
              </a:spcBef>
              <a:buClrTx/>
              <a:buSzTx/>
              <a:buFontTx/>
              <a:buNone/>
              <a:defRPr sz="1600"/>
            </a:pPr>
            <a:endParaRPr/>
          </a:p>
        </p:txBody>
      </p:sp>
      <p:sp>
        <p:nvSpPr>
          <p:cNvPr id="199" name="Picture Placeholder 20"/>
          <p:cNvSpPr>
            <a:spLocks noGrp="1"/>
          </p:cNvSpPr>
          <p:nvPr>
            <p:ph type="pic" sz="quarter" idx="28"/>
          </p:nvPr>
        </p:nvSpPr>
        <p:spPr>
          <a:xfrm>
            <a:off x="1399285" y="2505584"/>
            <a:ext cx="1746505" cy="1746505"/>
          </a:xfrm>
          <a:prstGeom prst="rect">
            <a:avLst/>
          </a:prstGeom>
        </p:spPr>
        <p:txBody>
          <a:bodyPr lIns="91439" rIns="91439"/>
          <a:lstStyle/>
          <a:p>
            <a:endParaRPr/>
          </a:p>
        </p:txBody>
      </p:sp>
      <p:sp>
        <p:nvSpPr>
          <p:cNvPr id="200" name="Picture Placeholder 20"/>
          <p:cNvSpPr>
            <a:spLocks noGrp="1"/>
          </p:cNvSpPr>
          <p:nvPr>
            <p:ph type="pic" sz="quarter" idx="29"/>
          </p:nvPr>
        </p:nvSpPr>
        <p:spPr>
          <a:xfrm>
            <a:off x="3946786" y="2505584"/>
            <a:ext cx="1746506" cy="1746505"/>
          </a:xfrm>
          <a:prstGeom prst="rect">
            <a:avLst/>
          </a:prstGeom>
        </p:spPr>
        <p:txBody>
          <a:bodyPr lIns="91439" rIns="91439"/>
          <a:lstStyle/>
          <a:p>
            <a:endParaRPr/>
          </a:p>
        </p:txBody>
      </p:sp>
      <p:sp>
        <p:nvSpPr>
          <p:cNvPr id="201" name="Picture Placeholder 20"/>
          <p:cNvSpPr>
            <a:spLocks noGrp="1"/>
          </p:cNvSpPr>
          <p:nvPr>
            <p:ph type="pic" sz="quarter" idx="30"/>
          </p:nvPr>
        </p:nvSpPr>
        <p:spPr>
          <a:xfrm>
            <a:off x="6498716" y="2505584"/>
            <a:ext cx="1746505" cy="1746505"/>
          </a:xfrm>
          <a:prstGeom prst="rect">
            <a:avLst/>
          </a:prstGeom>
        </p:spPr>
        <p:txBody>
          <a:bodyPr lIns="91439" rIns="91439"/>
          <a:lstStyle/>
          <a:p>
            <a:endParaRPr/>
          </a:p>
        </p:txBody>
      </p:sp>
      <p:sp>
        <p:nvSpPr>
          <p:cNvPr id="202" name="Picture Placeholder 20"/>
          <p:cNvSpPr>
            <a:spLocks noGrp="1"/>
          </p:cNvSpPr>
          <p:nvPr>
            <p:ph type="pic" sz="quarter" idx="31"/>
          </p:nvPr>
        </p:nvSpPr>
        <p:spPr>
          <a:xfrm>
            <a:off x="9085536" y="2505584"/>
            <a:ext cx="1746505" cy="1746505"/>
          </a:xfrm>
          <a:prstGeom prst="rect">
            <a:avLst/>
          </a:prstGeom>
        </p:spPr>
        <p:txBody>
          <a:bodyPr lIns="91439" rIns="91439"/>
          <a:lstStyle/>
          <a:p>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eam x8">
    <p:spTree>
      <p:nvGrpSpPr>
        <p:cNvPr id="1" name=""/>
        <p:cNvGrpSpPr/>
        <p:nvPr/>
      </p:nvGrpSpPr>
      <p:grpSpPr>
        <a:xfrm>
          <a:off x="0" y="0"/>
          <a:ext cx="0" cy="0"/>
          <a:chOff x="0" y="0"/>
          <a:chExt cx="0" cy="0"/>
        </a:xfrm>
      </p:grpSpPr>
      <p:sp>
        <p:nvSpPr>
          <p:cNvPr id="209" name="Oval 8"/>
          <p:cNvSpPr/>
          <p:nvPr/>
        </p:nvSpPr>
        <p:spPr>
          <a:xfrm flipH="1">
            <a:off x="1704105" y="4055521"/>
            <a:ext cx="1231498" cy="1231497"/>
          </a:xfrm>
          <a:prstGeom prst="ellipse">
            <a:avLst/>
          </a:prstGeom>
          <a:gradFill>
            <a:gsLst>
              <a:gs pos="18000">
                <a:schemeClr val="accent3"/>
              </a:gs>
              <a:gs pos="52000">
                <a:schemeClr val="accent5">
                  <a:alpha val="69515"/>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210" name="Oval 9"/>
          <p:cNvSpPr/>
          <p:nvPr/>
        </p:nvSpPr>
        <p:spPr>
          <a:xfrm flipH="1">
            <a:off x="4228380" y="1853643"/>
            <a:ext cx="1231497" cy="1231497"/>
          </a:xfrm>
          <a:prstGeom prst="ellipse">
            <a:avLst/>
          </a:prstGeom>
          <a:gradFill>
            <a:gsLst>
              <a:gs pos="18000">
                <a:schemeClr val="accent3"/>
              </a:gs>
              <a:gs pos="52000">
                <a:schemeClr val="accent5">
                  <a:alpha val="69515"/>
                </a:schemeClr>
              </a:gs>
            </a:gsLst>
            <a:path path="circle">
              <a:fillToRect l="119636" t="37721" r="-19636" b="62278"/>
            </a:path>
          </a:gradFill>
          <a:ln w="12700">
            <a:miter lim="400000"/>
          </a:ln>
        </p:spPr>
        <p:txBody>
          <a:bodyPr lIns="45719" rIns="45719" anchor="ctr"/>
          <a:lstStyle/>
          <a:p>
            <a:pPr algn="ctr">
              <a:defRPr>
                <a:solidFill>
                  <a:srgbClr val="FFFFFF"/>
                </a:solidFill>
              </a:defRPr>
            </a:pPr>
            <a:endParaRPr/>
          </a:p>
        </p:txBody>
      </p:sp>
      <p:sp>
        <p:nvSpPr>
          <p:cNvPr id="211" name="Oval 10"/>
          <p:cNvSpPr/>
          <p:nvPr/>
        </p:nvSpPr>
        <p:spPr>
          <a:xfrm flipH="1">
            <a:off x="6752654" y="4055274"/>
            <a:ext cx="1231497" cy="1231497"/>
          </a:xfrm>
          <a:prstGeom prst="ellipse">
            <a:avLst/>
          </a:prstGeom>
          <a:gradFill>
            <a:gsLst>
              <a:gs pos="18000">
                <a:schemeClr val="accent3"/>
              </a:gs>
              <a:gs pos="52000">
                <a:schemeClr val="accent5">
                  <a:alpha val="69515"/>
                </a:scheme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212" name="Oval 19"/>
          <p:cNvSpPr/>
          <p:nvPr/>
        </p:nvSpPr>
        <p:spPr>
          <a:xfrm flipH="1">
            <a:off x="9280948" y="4066154"/>
            <a:ext cx="1231497" cy="1231497"/>
          </a:xfrm>
          <a:prstGeom prst="ellipse">
            <a:avLst/>
          </a:prstGeom>
          <a:gradFill>
            <a:gsLst>
              <a:gs pos="0">
                <a:schemeClr val="accent1"/>
              </a:gs>
              <a:gs pos="77000">
                <a:schemeClr val="accent6">
                  <a:alpha val="69284"/>
                </a:schemeClr>
              </a:gs>
            </a:gsLst>
            <a:path path="circle">
              <a:fillToRect l="37721" t="-19636" r="62278" b="119636"/>
            </a:path>
          </a:gradFill>
          <a:ln w="12700">
            <a:miter lim="400000"/>
          </a:ln>
        </p:spPr>
        <p:txBody>
          <a:bodyPr lIns="45719" rIns="45719" anchor="ctr"/>
          <a:lstStyle/>
          <a:p>
            <a:pPr algn="ctr">
              <a:defRPr>
                <a:solidFill>
                  <a:srgbClr val="FFFFFF"/>
                </a:solidFill>
              </a:defRPr>
            </a:pPr>
            <a:endParaRPr/>
          </a:p>
        </p:txBody>
      </p:sp>
      <p:sp>
        <p:nvSpPr>
          <p:cNvPr id="213" name="Oval 24"/>
          <p:cNvSpPr/>
          <p:nvPr/>
        </p:nvSpPr>
        <p:spPr>
          <a:xfrm flipH="1">
            <a:off x="4228380" y="4056365"/>
            <a:ext cx="1231497" cy="1231497"/>
          </a:xfrm>
          <a:prstGeom prst="ellipse">
            <a:avLst/>
          </a:prstGeom>
          <a:gradFill>
            <a:gsLst>
              <a:gs pos="0">
                <a:schemeClr val="accent1"/>
              </a:gs>
              <a:gs pos="77000">
                <a:schemeClr val="accent6">
                  <a:alpha val="69284"/>
                </a:schemeClr>
              </a:gs>
            </a:gsLst>
            <a:path path="circle">
              <a:fillToRect l="119636" t="37721" r="-19636" b="62278"/>
            </a:path>
          </a:gradFill>
          <a:ln w="12700">
            <a:miter lim="400000"/>
          </a:ln>
        </p:spPr>
        <p:txBody>
          <a:bodyPr lIns="45719" rIns="45719" anchor="ctr"/>
          <a:lstStyle/>
          <a:p>
            <a:pPr algn="ctr">
              <a:defRPr>
                <a:solidFill>
                  <a:srgbClr val="FFFFFF"/>
                </a:solidFill>
              </a:defRPr>
            </a:pPr>
            <a:endParaRPr/>
          </a:p>
        </p:txBody>
      </p:sp>
      <p:sp>
        <p:nvSpPr>
          <p:cNvPr id="214" name="Oval 25"/>
          <p:cNvSpPr/>
          <p:nvPr/>
        </p:nvSpPr>
        <p:spPr>
          <a:xfrm flipH="1">
            <a:off x="9276928" y="1861861"/>
            <a:ext cx="1231497" cy="1231497"/>
          </a:xfrm>
          <a:prstGeom prst="ellipse">
            <a:avLst/>
          </a:prstGeom>
          <a:gradFill>
            <a:gsLst>
              <a:gs pos="18000">
                <a:schemeClr val="accent3"/>
              </a:gs>
              <a:gs pos="52000">
                <a:schemeClr val="accent5">
                  <a:alpha val="69515"/>
                </a:schemeClr>
              </a:gs>
            </a:gsLst>
            <a:path path="circle">
              <a:fillToRect l="37721" t="-19636" r="62278" b="119636"/>
            </a:path>
          </a:gradFill>
          <a:ln w="12700">
            <a:miter lim="400000"/>
          </a:ln>
        </p:spPr>
        <p:txBody>
          <a:bodyPr lIns="45719" rIns="45719" anchor="ctr"/>
          <a:lstStyle/>
          <a:p>
            <a:pPr algn="ctr">
              <a:defRPr>
                <a:solidFill>
                  <a:srgbClr val="FFFFFF"/>
                </a:solidFill>
              </a:defRPr>
            </a:pPr>
            <a:endParaRPr/>
          </a:p>
        </p:txBody>
      </p:sp>
      <p:sp>
        <p:nvSpPr>
          <p:cNvPr id="215" name="Oval 26"/>
          <p:cNvSpPr/>
          <p:nvPr/>
        </p:nvSpPr>
        <p:spPr>
          <a:xfrm flipH="1">
            <a:off x="6752654" y="1855809"/>
            <a:ext cx="1231497" cy="1231498"/>
          </a:xfrm>
          <a:prstGeom prst="ellipse">
            <a:avLst/>
          </a:prstGeom>
          <a:gradFill>
            <a:gsLst>
              <a:gs pos="0">
                <a:schemeClr val="accent1"/>
              </a:gs>
              <a:gs pos="77000">
                <a:schemeClr val="accent6">
                  <a:alpha val="69284"/>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216" name="Oval 27"/>
          <p:cNvSpPr/>
          <p:nvPr/>
        </p:nvSpPr>
        <p:spPr>
          <a:xfrm flipH="1">
            <a:off x="1692041" y="1846020"/>
            <a:ext cx="1231498" cy="1231497"/>
          </a:xfrm>
          <a:prstGeom prst="ellipse">
            <a:avLst/>
          </a:prstGeom>
          <a:gradFill>
            <a:gsLst>
              <a:gs pos="0">
                <a:schemeClr val="accent1"/>
              </a:gs>
              <a:gs pos="77000">
                <a:schemeClr val="accent6">
                  <a:alpha val="69284"/>
                </a:scheme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217" name="Title Text"/>
          <p:cNvSpPr txBox="1">
            <a:spLocks noGrp="1"/>
          </p:cNvSpPr>
          <p:nvPr>
            <p:ph type="title"/>
          </p:nvPr>
        </p:nvSpPr>
        <p:spPr>
          <a:xfrm>
            <a:off x="1656588" y="338327"/>
            <a:ext cx="8878824" cy="1069849"/>
          </a:xfrm>
          <a:prstGeom prst="rect">
            <a:avLst/>
          </a:prstGeom>
        </p:spPr>
        <p:txBody>
          <a:bodyPr anchor="b"/>
          <a:lstStyle>
            <a:lvl1pPr algn="ctr"/>
          </a:lstStyle>
          <a:p>
            <a:r>
              <a:t>Title Text</a:t>
            </a:r>
          </a:p>
        </p:txBody>
      </p:sp>
      <p:sp>
        <p:nvSpPr>
          <p:cNvPr id="2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19" name="Body Level One…"/>
          <p:cNvSpPr txBox="1">
            <a:spLocks noGrp="1"/>
          </p:cNvSpPr>
          <p:nvPr>
            <p:ph type="body" sz="quarter" idx="1"/>
          </p:nvPr>
        </p:nvSpPr>
        <p:spPr>
          <a:xfrm>
            <a:off x="1176854" y="3209544"/>
            <a:ext cx="2286001" cy="182881"/>
          </a:xfrm>
          <a:prstGeom prst="rect">
            <a:avLst/>
          </a:prstGeom>
        </p:spPr>
        <p:txBody>
          <a:bodyPr anchor="ctr">
            <a:normAutofit/>
          </a:bodyPr>
          <a:lstStyle>
            <a:lvl1pPr marL="0" indent="0" algn="ctr">
              <a:lnSpc>
                <a:spcPct val="100000"/>
              </a:lnSpc>
              <a:spcBef>
                <a:spcPts val="0"/>
              </a:spcBef>
              <a:buClrTx/>
              <a:buSzTx/>
              <a:buFontTx/>
              <a:buNone/>
              <a:defRPr sz="1600" b="1" spc="20">
                <a:latin typeface="Tw Cen MT"/>
                <a:ea typeface="Tw Cen MT"/>
                <a:cs typeface="Tw Cen MT"/>
                <a:sym typeface="Tw Cen MT"/>
              </a:defRPr>
            </a:lvl1pPr>
            <a:lvl2pPr marL="569975" indent="-231647" algn="ctr">
              <a:lnSpc>
                <a:spcPct val="100000"/>
              </a:lnSpc>
              <a:spcBef>
                <a:spcPts val="0"/>
              </a:spcBef>
              <a:buClrTx/>
              <a:buFontTx/>
              <a:defRPr sz="1600" b="1" spc="20">
                <a:latin typeface="Tw Cen MT"/>
                <a:ea typeface="Tw Cen MT"/>
                <a:cs typeface="Tw Cen MT"/>
                <a:sym typeface="Tw Cen MT"/>
              </a:defRPr>
            </a:lvl2pPr>
            <a:lvl3pPr marL="1073505" indent="-277977" algn="ctr">
              <a:lnSpc>
                <a:spcPct val="100000"/>
              </a:lnSpc>
              <a:spcBef>
                <a:spcPts val="0"/>
              </a:spcBef>
              <a:buClrTx/>
              <a:buFontTx/>
              <a:defRPr sz="1600" b="1" spc="20">
                <a:latin typeface="Tw Cen MT"/>
                <a:ea typeface="Tw Cen MT"/>
                <a:cs typeface="Tw Cen MT"/>
                <a:sym typeface="Tw Cen MT"/>
              </a:defRPr>
            </a:lvl3pPr>
            <a:lvl4pPr marL="1561591" indent="-308863" algn="ctr">
              <a:lnSpc>
                <a:spcPct val="100000"/>
              </a:lnSpc>
              <a:spcBef>
                <a:spcPts val="0"/>
              </a:spcBef>
              <a:buClrTx/>
              <a:buFontTx/>
              <a:defRPr sz="1600" b="1" spc="20">
                <a:latin typeface="Tw Cen MT"/>
                <a:ea typeface="Tw Cen MT"/>
                <a:cs typeface="Tw Cen MT"/>
                <a:sym typeface="Tw Cen MT"/>
              </a:defRPr>
            </a:lvl4pPr>
            <a:lvl5pPr marL="2018791" indent="-308863" algn="ctr">
              <a:lnSpc>
                <a:spcPct val="100000"/>
              </a:lnSpc>
              <a:spcBef>
                <a:spcPts val="0"/>
              </a:spcBef>
              <a:buClrTx/>
              <a:buFontTx/>
              <a:defRPr sz="1600" b="1" spc="20">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220" name="Text Placeholder 11"/>
          <p:cNvSpPr>
            <a:spLocks noGrp="1"/>
          </p:cNvSpPr>
          <p:nvPr>
            <p:ph type="body" sz="quarter" idx="21"/>
          </p:nvPr>
        </p:nvSpPr>
        <p:spPr>
          <a:xfrm>
            <a:off x="1176854" y="3447288"/>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21" name="Text Placeholder 11"/>
          <p:cNvSpPr>
            <a:spLocks noGrp="1"/>
          </p:cNvSpPr>
          <p:nvPr>
            <p:ph type="body" sz="quarter" idx="22"/>
          </p:nvPr>
        </p:nvSpPr>
        <p:spPr>
          <a:xfrm>
            <a:off x="3701127" y="3209544"/>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22" name="Text Placeholder 11"/>
          <p:cNvSpPr>
            <a:spLocks noGrp="1"/>
          </p:cNvSpPr>
          <p:nvPr>
            <p:ph type="body" sz="quarter" idx="23"/>
          </p:nvPr>
        </p:nvSpPr>
        <p:spPr>
          <a:xfrm>
            <a:off x="3701127" y="3447288"/>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23" name="Text Placeholder 11"/>
          <p:cNvSpPr>
            <a:spLocks noGrp="1"/>
          </p:cNvSpPr>
          <p:nvPr>
            <p:ph type="body" sz="quarter" idx="24"/>
          </p:nvPr>
        </p:nvSpPr>
        <p:spPr>
          <a:xfrm>
            <a:off x="6225402" y="3209544"/>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24" name="Text Placeholder 11"/>
          <p:cNvSpPr>
            <a:spLocks noGrp="1"/>
          </p:cNvSpPr>
          <p:nvPr>
            <p:ph type="body" sz="quarter" idx="25"/>
          </p:nvPr>
        </p:nvSpPr>
        <p:spPr>
          <a:xfrm>
            <a:off x="6225402" y="3447288"/>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25" name="Text Placeholder 11"/>
          <p:cNvSpPr>
            <a:spLocks noGrp="1"/>
          </p:cNvSpPr>
          <p:nvPr>
            <p:ph type="body" sz="quarter" idx="26"/>
          </p:nvPr>
        </p:nvSpPr>
        <p:spPr>
          <a:xfrm>
            <a:off x="8749676" y="3209544"/>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26" name="Text Placeholder 11"/>
          <p:cNvSpPr>
            <a:spLocks noGrp="1"/>
          </p:cNvSpPr>
          <p:nvPr>
            <p:ph type="body" sz="quarter" idx="27"/>
          </p:nvPr>
        </p:nvSpPr>
        <p:spPr>
          <a:xfrm>
            <a:off x="8749676" y="3447288"/>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27" name="Picture Placeholder 20"/>
          <p:cNvSpPr>
            <a:spLocks noGrp="1"/>
          </p:cNvSpPr>
          <p:nvPr>
            <p:ph type="pic" sz="quarter" idx="28"/>
          </p:nvPr>
        </p:nvSpPr>
        <p:spPr>
          <a:xfrm>
            <a:off x="1782010" y="1935987"/>
            <a:ext cx="1051561" cy="1051561"/>
          </a:xfrm>
          <a:prstGeom prst="rect">
            <a:avLst/>
          </a:prstGeom>
        </p:spPr>
        <p:txBody>
          <a:bodyPr lIns="91439" rIns="91439"/>
          <a:lstStyle/>
          <a:p>
            <a:endParaRPr/>
          </a:p>
        </p:txBody>
      </p:sp>
      <p:sp>
        <p:nvSpPr>
          <p:cNvPr id="228" name="Picture Placeholder 20"/>
          <p:cNvSpPr>
            <a:spLocks noGrp="1"/>
          </p:cNvSpPr>
          <p:nvPr>
            <p:ph type="pic" sz="quarter" idx="29"/>
          </p:nvPr>
        </p:nvSpPr>
        <p:spPr>
          <a:xfrm>
            <a:off x="4318348" y="1935987"/>
            <a:ext cx="1051561" cy="1051561"/>
          </a:xfrm>
          <a:prstGeom prst="rect">
            <a:avLst/>
          </a:prstGeom>
        </p:spPr>
        <p:txBody>
          <a:bodyPr lIns="91439" rIns="91439"/>
          <a:lstStyle/>
          <a:p>
            <a:endParaRPr/>
          </a:p>
        </p:txBody>
      </p:sp>
      <p:sp>
        <p:nvSpPr>
          <p:cNvPr id="229" name="Picture Placeholder 20"/>
          <p:cNvSpPr>
            <a:spLocks noGrp="1"/>
          </p:cNvSpPr>
          <p:nvPr>
            <p:ph type="pic" sz="quarter" idx="30"/>
          </p:nvPr>
        </p:nvSpPr>
        <p:spPr>
          <a:xfrm>
            <a:off x="6842621" y="1935987"/>
            <a:ext cx="1051561" cy="1051561"/>
          </a:xfrm>
          <a:prstGeom prst="rect">
            <a:avLst/>
          </a:prstGeom>
        </p:spPr>
        <p:txBody>
          <a:bodyPr lIns="91439" rIns="91439"/>
          <a:lstStyle/>
          <a:p>
            <a:endParaRPr/>
          </a:p>
        </p:txBody>
      </p:sp>
      <p:sp>
        <p:nvSpPr>
          <p:cNvPr id="230" name="Picture Placeholder 20"/>
          <p:cNvSpPr>
            <a:spLocks noGrp="1"/>
          </p:cNvSpPr>
          <p:nvPr>
            <p:ph type="pic" sz="quarter" idx="31"/>
          </p:nvPr>
        </p:nvSpPr>
        <p:spPr>
          <a:xfrm>
            <a:off x="9366895" y="1935987"/>
            <a:ext cx="1051561" cy="1051561"/>
          </a:xfrm>
          <a:prstGeom prst="rect">
            <a:avLst/>
          </a:prstGeom>
        </p:spPr>
        <p:txBody>
          <a:bodyPr lIns="91439" rIns="91439"/>
          <a:lstStyle/>
          <a:p>
            <a:endParaRPr/>
          </a:p>
        </p:txBody>
      </p:sp>
      <p:sp>
        <p:nvSpPr>
          <p:cNvPr id="231" name="Picture Placeholder 20"/>
          <p:cNvSpPr>
            <a:spLocks noGrp="1"/>
          </p:cNvSpPr>
          <p:nvPr>
            <p:ph type="pic" sz="quarter" idx="32"/>
          </p:nvPr>
        </p:nvSpPr>
        <p:spPr>
          <a:xfrm>
            <a:off x="1794073" y="4145488"/>
            <a:ext cx="1051562" cy="1051561"/>
          </a:xfrm>
          <a:prstGeom prst="rect">
            <a:avLst/>
          </a:prstGeom>
        </p:spPr>
        <p:txBody>
          <a:bodyPr lIns="91439" rIns="91439"/>
          <a:lstStyle/>
          <a:p>
            <a:endParaRPr/>
          </a:p>
        </p:txBody>
      </p:sp>
      <p:sp>
        <p:nvSpPr>
          <p:cNvPr id="232" name="Picture Placeholder 20"/>
          <p:cNvSpPr>
            <a:spLocks noGrp="1"/>
          </p:cNvSpPr>
          <p:nvPr>
            <p:ph type="pic" sz="quarter" idx="33"/>
          </p:nvPr>
        </p:nvSpPr>
        <p:spPr>
          <a:xfrm>
            <a:off x="4318348" y="4146332"/>
            <a:ext cx="1051561" cy="1051561"/>
          </a:xfrm>
          <a:prstGeom prst="rect">
            <a:avLst/>
          </a:prstGeom>
        </p:spPr>
        <p:txBody>
          <a:bodyPr lIns="91439" rIns="91439"/>
          <a:lstStyle/>
          <a:p>
            <a:endParaRPr/>
          </a:p>
        </p:txBody>
      </p:sp>
      <p:sp>
        <p:nvSpPr>
          <p:cNvPr id="233" name="Picture Placeholder 20"/>
          <p:cNvSpPr>
            <a:spLocks noGrp="1"/>
          </p:cNvSpPr>
          <p:nvPr>
            <p:ph type="pic" sz="quarter" idx="34"/>
          </p:nvPr>
        </p:nvSpPr>
        <p:spPr>
          <a:xfrm>
            <a:off x="6842621" y="4145241"/>
            <a:ext cx="1051561" cy="1051561"/>
          </a:xfrm>
          <a:prstGeom prst="rect">
            <a:avLst/>
          </a:prstGeom>
        </p:spPr>
        <p:txBody>
          <a:bodyPr lIns="91439" rIns="91439"/>
          <a:lstStyle/>
          <a:p>
            <a:endParaRPr/>
          </a:p>
        </p:txBody>
      </p:sp>
      <p:sp>
        <p:nvSpPr>
          <p:cNvPr id="234" name="Picture Placeholder 20"/>
          <p:cNvSpPr>
            <a:spLocks noGrp="1"/>
          </p:cNvSpPr>
          <p:nvPr>
            <p:ph type="pic" sz="quarter" idx="35"/>
          </p:nvPr>
        </p:nvSpPr>
        <p:spPr>
          <a:xfrm>
            <a:off x="9370917" y="4156121"/>
            <a:ext cx="1051561" cy="1051561"/>
          </a:xfrm>
          <a:prstGeom prst="rect">
            <a:avLst/>
          </a:prstGeom>
        </p:spPr>
        <p:txBody>
          <a:bodyPr lIns="91439" rIns="91439"/>
          <a:lstStyle/>
          <a:p>
            <a:endParaRPr/>
          </a:p>
        </p:txBody>
      </p:sp>
      <p:sp>
        <p:nvSpPr>
          <p:cNvPr id="235" name="Text Placeholder 11"/>
          <p:cNvSpPr>
            <a:spLocks noGrp="1"/>
          </p:cNvSpPr>
          <p:nvPr>
            <p:ph type="body" sz="quarter" idx="36"/>
          </p:nvPr>
        </p:nvSpPr>
        <p:spPr>
          <a:xfrm>
            <a:off x="1176854" y="5440679"/>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36" name="Text Placeholder 11"/>
          <p:cNvSpPr>
            <a:spLocks noGrp="1"/>
          </p:cNvSpPr>
          <p:nvPr>
            <p:ph type="body" sz="quarter" idx="37"/>
          </p:nvPr>
        </p:nvSpPr>
        <p:spPr>
          <a:xfrm>
            <a:off x="1176854" y="5678423"/>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37" name="Text Placeholder 11"/>
          <p:cNvSpPr>
            <a:spLocks noGrp="1"/>
          </p:cNvSpPr>
          <p:nvPr>
            <p:ph type="body" sz="quarter" idx="38"/>
          </p:nvPr>
        </p:nvSpPr>
        <p:spPr>
          <a:xfrm>
            <a:off x="3701127" y="5440679"/>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38" name="Text Placeholder 11"/>
          <p:cNvSpPr>
            <a:spLocks noGrp="1"/>
          </p:cNvSpPr>
          <p:nvPr>
            <p:ph type="body" sz="quarter" idx="39"/>
          </p:nvPr>
        </p:nvSpPr>
        <p:spPr>
          <a:xfrm>
            <a:off x="3701127" y="5678423"/>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39" name="Text Placeholder 11"/>
          <p:cNvSpPr>
            <a:spLocks noGrp="1"/>
          </p:cNvSpPr>
          <p:nvPr>
            <p:ph type="body" sz="quarter" idx="40"/>
          </p:nvPr>
        </p:nvSpPr>
        <p:spPr>
          <a:xfrm>
            <a:off x="6225402" y="5440679"/>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40" name="Text Placeholder 11"/>
          <p:cNvSpPr>
            <a:spLocks noGrp="1"/>
          </p:cNvSpPr>
          <p:nvPr>
            <p:ph type="body" sz="quarter" idx="41"/>
          </p:nvPr>
        </p:nvSpPr>
        <p:spPr>
          <a:xfrm>
            <a:off x="6225402" y="5678423"/>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
        <p:nvSpPr>
          <p:cNvPr id="241" name="Text Placeholder 11"/>
          <p:cNvSpPr>
            <a:spLocks noGrp="1"/>
          </p:cNvSpPr>
          <p:nvPr>
            <p:ph type="body" sz="quarter" idx="42"/>
          </p:nvPr>
        </p:nvSpPr>
        <p:spPr>
          <a:xfrm>
            <a:off x="8749676" y="5440679"/>
            <a:ext cx="2286001" cy="182881"/>
          </a:xfrm>
          <a:prstGeom prst="rect">
            <a:avLst/>
          </a:prstGeom>
        </p:spPr>
        <p:txBody>
          <a:bodyPr anchor="ctr">
            <a:normAutofit/>
          </a:bodyPr>
          <a:lstStyle/>
          <a:p>
            <a:pPr marL="0" indent="0" algn="ctr">
              <a:lnSpc>
                <a:spcPct val="100000"/>
              </a:lnSpc>
              <a:spcBef>
                <a:spcPts val="0"/>
              </a:spcBef>
              <a:buClrTx/>
              <a:buSzTx/>
              <a:buFontTx/>
              <a:buNone/>
              <a:defRPr sz="1600" b="1">
                <a:latin typeface="Tw Cen MT"/>
                <a:ea typeface="Tw Cen MT"/>
                <a:cs typeface="Tw Cen MT"/>
                <a:sym typeface="Tw Cen MT"/>
              </a:defRPr>
            </a:pPr>
            <a:endParaRPr/>
          </a:p>
        </p:txBody>
      </p:sp>
      <p:sp>
        <p:nvSpPr>
          <p:cNvPr id="242" name="Text Placeholder 11"/>
          <p:cNvSpPr>
            <a:spLocks noGrp="1"/>
          </p:cNvSpPr>
          <p:nvPr>
            <p:ph type="body" sz="quarter" idx="43"/>
          </p:nvPr>
        </p:nvSpPr>
        <p:spPr>
          <a:xfrm>
            <a:off x="8749676" y="5678423"/>
            <a:ext cx="2286001" cy="265177"/>
          </a:xfrm>
          <a:prstGeom prst="rect">
            <a:avLst/>
          </a:prstGeom>
        </p:spPr>
        <p:txBody>
          <a:bodyPr anchor="ctr">
            <a:normAutofit/>
          </a:bodyPr>
          <a:lstStyle/>
          <a:p>
            <a:pPr marL="0" indent="0" algn="ctr">
              <a:lnSpc>
                <a:spcPct val="100000"/>
              </a:lnSpc>
              <a:spcBef>
                <a:spcPts val="0"/>
              </a:spcBef>
              <a:buClrTx/>
              <a:buSzTx/>
              <a:buFontTx/>
              <a:buNone/>
              <a:defRPr sz="1400"/>
            </a:pPr>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Summary">
    <p:spTree>
      <p:nvGrpSpPr>
        <p:cNvPr id="1" name=""/>
        <p:cNvGrpSpPr/>
        <p:nvPr/>
      </p:nvGrpSpPr>
      <p:grpSpPr>
        <a:xfrm>
          <a:off x="0" y="0"/>
          <a:ext cx="0" cy="0"/>
          <a:chOff x="0" y="0"/>
          <a:chExt cx="0" cy="0"/>
        </a:xfrm>
      </p:grpSpPr>
      <p:sp>
        <p:nvSpPr>
          <p:cNvPr id="249" name="Freeform: Shape 23"/>
          <p:cNvSpPr/>
          <p:nvPr/>
        </p:nvSpPr>
        <p:spPr>
          <a:xfrm>
            <a:off x="0" y="3079989"/>
            <a:ext cx="4744044" cy="3778014"/>
          </a:xfrm>
          <a:custGeom>
            <a:avLst/>
            <a:gdLst/>
            <a:ahLst/>
            <a:cxnLst>
              <a:cxn ang="0">
                <a:pos x="wd2" y="hd2"/>
              </a:cxn>
              <a:cxn ang="5400000">
                <a:pos x="wd2" y="hd2"/>
              </a:cxn>
              <a:cxn ang="10800000">
                <a:pos x="wd2" y="hd2"/>
              </a:cxn>
              <a:cxn ang="16200000">
                <a:pos x="wd2" y="hd2"/>
              </a:cxn>
            </a:cxnLst>
            <a:rect l="0" t="0" r="r" b="b"/>
            <a:pathLst>
              <a:path w="21600" h="21599" extrusionOk="0">
                <a:moveTo>
                  <a:pt x="2516" y="0"/>
                </a:moveTo>
                <a:cubicBezTo>
                  <a:pt x="6713" y="6"/>
                  <a:pt x="11320" y="3349"/>
                  <a:pt x="15335" y="11871"/>
                </a:cubicBezTo>
                <a:cubicBezTo>
                  <a:pt x="16748" y="14853"/>
                  <a:pt x="18688" y="17913"/>
                  <a:pt x="20959" y="20819"/>
                </a:cubicBezTo>
                <a:lnTo>
                  <a:pt x="21600" y="21599"/>
                </a:lnTo>
                <a:lnTo>
                  <a:pt x="0" y="21599"/>
                </a:lnTo>
                <a:lnTo>
                  <a:pt x="0" y="419"/>
                </a:lnTo>
                <a:lnTo>
                  <a:pt x="746" y="196"/>
                </a:lnTo>
                <a:cubicBezTo>
                  <a:pt x="1326" y="66"/>
                  <a:pt x="1917" y="-1"/>
                  <a:pt x="2516" y="0"/>
                </a:cubicBezTo>
                <a:close/>
              </a:path>
            </a:pathLst>
          </a:custGeom>
          <a:gradFill>
            <a:gsLst>
              <a:gs pos="41000">
                <a:srgbClr val="102857">
                  <a:alpha val="67969"/>
                </a:srgbClr>
              </a:gs>
              <a:gs pos="100000">
                <a:schemeClr val="accent1">
                  <a:alpha val="29022"/>
                </a:schemeClr>
              </a:gs>
            </a:gsLst>
            <a:path path="circle">
              <a:fillToRect l="37721" t="-19636" r="62278" b="119636"/>
            </a:path>
          </a:gradFill>
          <a:ln w="12700">
            <a:miter lim="400000"/>
          </a:ln>
        </p:spPr>
        <p:txBody>
          <a:bodyPr lIns="45719" rIns="45719" anchor="ctr"/>
          <a:lstStyle/>
          <a:p>
            <a:pPr algn="ctr"/>
            <a:endParaRPr/>
          </a:p>
        </p:txBody>
      </p:sp>
      <p:sp>
        <p:nvSpPr>
          <p:cNvPr id="250" name="Freeform: Shape 18"/>
          <p:cNvSpPr/>
          <p:nvPr/>
        </p:nvSpPr>
        <p:spPr>
          <a:xfrm>
            <a:off x="0" y="-1"/>
            <a:ext cx="6552596" cy="31120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359" y="807"/>
                </a:lnTo>
                <a:cubicBezTo>
                  <a:pt x="20377" y="3698"/>
                  <a:pt x="18419" y="5453"/>
                  <a:pt x="15256" y="4478"/>
                </a:cubicBezTo>
                <a:cubicBezTo>
                  <a:pt x="11021" y="3197"/>
                  <a:pt x="4443" y="6746"/>
                  <a:pt x="2082" y="13297"/>
                </a:cubicBezTo>
                <a:cubicBezTo>
                  <a:pt x="1344" y="15345"/>
                  <a:pt x="676" y="17807"/>
                  <a:pt x="152" y="20685"/>
                </a:cubicBezTo>
                <a:lnTo>
                  <a:pt x="0" y="21600"/>
                </a:lnTo>
                <a:lnTo>
                  <a:pt x="0" y="0"/>
                </a:lnTo>
                <a:close/>
              </a:path>
            </a:pathLst>
          </a:custGeom>
          <a:gradFill>
            <a:gsLst>
              <a:gs pos="0">
                <a:schemeClr val="accent1">
                  <a:alpha val="56738"/>
                </a:schemeClr>
              </a:gs>
              <a:gs pos="76000">
                <a:srgbClr val="102857"/>
              </a:gs>
            </a:gsLst>
            <a:path path="circle">
              <a:fillToRect l="119636" t="37721" r="-19636" b="62278"/>
            </a:path>
          </a:gradFill>
          <a:ln w="12700">
            <a:miter lim="400000"/>
          </a:ln>
        </p:spPr>
        <p:txBody>
          <a:bodyPr lIns="45719" rIns="45719" anchor="ctr"/>
          <a:lstStyle/>
          <a:p>
            <a:pPr algn="ctr"/>
            <a:endParaRPr/>
          </a:p>
        </p:txBody>
      </p:sp>
      <p:sp>
        <p:nvSpPr>
          <p:cNvPr id="251" name="Freeform: Shape 13"/>
          <p:cNvSpPr/>
          <p:nvPr/>
        </p:nvSpPr>
        <p:spPr>
          <a:xfrm>
            <a:off x="10269563" y="0"/>
            <a:ext cx="1922437" cy="5772377"/>
          </a:xfrm>
          <a:custGeom>
            <a:avLst/>
            <a:gdLst/>
            <a:ahLst/>
            <a:cxnLst>
              <a:cxn ang="0">
                <a:pos x="wd2" y="hd2"/>
              </a:cxn>
              <a:cxn ang="5400000">
                <a:pos x="wd2" y="hd2"/>
              </a:cxn>
              <a:cxn ang="10800000">
                <a:pos x="wd2" y="hd2"/>
              </a:cxn>
              <a:cxn ang="16200000">
                <a:pos x="wd2" y="hd2"/>
              </a:cxn>
            </a:cxnLst>
            <a:rect l="0" t="0" r="r" b="b"/>
            <a:pathLst>
              <a:path w="19568" h="21600" extrusionOk="0">
                <a:moveTo>
                  <a:pt x="0" y="0"/>
                </a:moveTo>
                <a:lnTo>
                  <a:pt x="19568" y="0"/>
                </a:lnTo>
                <a:lnTo>
                  <a:pt x="19568" y="21594"/>
                </a:lnTo>
                <a:lnTo>
                  <a:pt x="18178" y="21600"/>
                </a:lnTo>
                <a:cubicBezTo>
                  <a:pt x="7283" y="21469"/>
                  <a:pt x="-2032" y="18319"/>
                  <a:pt x="1707" y="11072"/>
                </a:cubicBezTo>
                <a:cubicBezTo>
                  <a:pt x="3304" y="7932"/>
                  <a:pt x="2674" y="3883"/>
                  <a:pt x="117" y="154"/>
                </a:cubicBezTo>
                <a:close/>
              </a:path>
            </a:pathLst>
          </a:custGeom>
          <a:gradFill>
            <a:gsLst>
              <a:gs pos="10000">
                <a:schemeClr val="accent1">
                  <a:alpha val="9960"/>
                </a:schemeClr>
              </a:gs>
              <a:gs pos="100000">
                <a:schemeClr val="accent1">
                  <a:alpha val="47557"/>
                </a:schemeClr>
              </a:gs>
            </a:gsLst>
            <a:path path="circle">
              <a:fillToRect l="62278" t="119636" r="37721" b="-19636"/>
            </a:path>
          </a:gradFill>
          <a:ln w="12700">
            <a:miter lim="400000"/>
          </a:ln>
        </p:spPr>
        <p:txBody>
          <a:bodyPr lIns="45719" rIns="45719" anchor="ctr"/>
          <a:lstStyle/>
          <a:p>
            <a:pPr algn="ctr"/>
            <a:endParaRPr/>
          </a:p>
        </p:txBody>
      </p:sp>
      <p:sp>
        <p:nvSpPr>
          <p:cNvPr id="252" name="Freeform: Shape 11"/>
          <p:cNvSpPr/>
          <p:nvPr/>
        </p:nvSpPr>
        <p:spPr>
          <a:xfrm>
            <a:off x="10861332" y="0"/>
            <a:ext cx="1330670" cy="30886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20535" y="21505"/>
                </a:lnTo>
                <a:cubicBezTo>
                  <a:pt x="9691" y="20267"/>
                  <a:pt x="1047" y="15676"/>
                  <a:pt x="1365" y="6421"/>
                </a:cubicBezTo>
                <a:cubicBezTo>
                  <a:pt x="1421" y="4456"/>
                  <a:pt x="961" y="2317"/>
                  <a:pt x="50" y="106"/>
                </a:cubicBezTo>
                <a:close/>
              </a:path>
            </a:pathLst>
          </a:custGeom>
          <a:solidFill>
            <a:schemeClr val="accent1">
              <a:alpha val="50635"/>
            </a:schemeClr>
          </a:solidFill>
          <a:ln w="12700">
            <a:miter lim="400000"/>
          </a:ln>
        </p:spPr>
        <p:txBody>
          <a:bodyPr lIns="45719" rIns="45719" anchor="ctr"/>
          <a:lstStyle/>
          <a:p>
            <a:pPr algn="ctr"/>
            <a:endParaRPr/>
          </a:p>
        </p:txBody>
      </p:sp>
      <p:sp>
        <p:nvSpPr>
          <p:cNvPr id="253" name="glass card"/>
          <p:cNvSpPr/>
          <p:nvPr/>
        </p:nvSpPr>
        <p:spPr>
          <a:xfrm>
            <a:off x="1474384" y="1005155"/>
            <a:ext cx="9243233" cy="4978751"/>
          </a:xfrm>
          <a:prstGeom prst="roundRect">
            <a:avLst>
              <a:gd name="adj" fmla="val 6806"/>
            </a:avLst>
          </a:prstGeom>
          <a:gradFill>
            <a:gsLst>
              <a:gs pos="6000">
                <a:srgbClr val="FFFFFF">
                  <a:alpha val="13000"/>
                </a:srgbClr>
              </a:gs>
              <a:gs pos="46000">
                <a:srgbClr val="FFFFFF">
                  <a:alpha val="17037"/>
                </a:srgbClr>
              </a:gs>
              <a:gs pos="99000">
                <a:srgbClr val="FFFFFF">
                  <a:alpha val="3000"/>
                </a:srgbClr>
              </a:gs>
            </a:gsLst>
            <a:path path="circle">
              <a:fillToRect l="62278" t="119636" r="37721" b="-19636"/>
            </a:path>
          </a:gradFill>
          <a:ln w="12700">
            <a:miter lim="400000"/>
          </a:ln>
          <a:effectLst>
            <a:outerShdw blurRad="63500" dist="38100" dir="5400000" rotWithShape="0">
              <a:srgbClr val="000000">
                <a:alpha val="0"/>
              </a:srgbClr>
            </a:outerShdw>
          </a:effectLst>
        </p:spPr>
        <p:txBody>
          <a:bodyPr lIns="45719" rIns="45719" anchor="ctr"/>
          <a:lstStyle/>
          <a:p>
            <a:pPr algn="ctr">
              <a:defRPr>
                <a:solidFill>
                  <a:srgbClr val="FFFFFF"/>
                </a:solidFill>
                <a:latin typeface="+mn-lt"/>
                <a:ea typeface="+mn-ea"/>
                <a:cs typeface="+mn-cs"/>
                <a:sym typeface="Calibri"/>
              </a:defRPr>
            </a:pPr>
            <a:endParaRPr/>
          </a:p>
        </p:txBody>
      </p:sp>
      <p:sp>
        <p:nvSpPr>
          <p:cNvPr id="254" name="Title Text"/>
          <p:cNvSpPr txBox="1">
            <a:spLocks noGrp="1"/>
          </p:cNvSpPr>
          <p:nvPr>
            <p:ph type="title"/>
          </p:nvPr>
        </p:nvSpPr>
        <p:spPr>
          <a:xfrm>
            <a:off x="2228088" y="2157983"/>
            <a:ext cx="7735824" cy="1069849"/>
          </a:xfrm>
          <a:prstGeom prst="rect">
            <a:avLst/>
          </a:prstGeom>
        </p:spPr>
        <p:txBody>
          <a:bodyPr anchor="b"/>
          <a:lstStyle>
            <a:lvl1pPr algn="ctr"/>
          </a:lstStyle>
          <a:p>
            <a:r>
              <a:t>Title Text</a:t>
            </a:r>
          </a:p>
        </p:txBody>
      </p:sp>
      <p:sp>
        <p:nvSpPr>
          <p:cNvPr id="255" name="Body Level One…"/>
          <p:cNvSpPr txBox="1">
            <a:spLocks noGrp="1"/>
          </p:cNvSpPr>
          <p:nvPr>
            <p:ph type="body" sz="quarter" idx="1"/>
          </p:nvPr>
        </p:nvSpPr>
        <p:spPr>
          <a:xfrm>
            <a:off x="2228088" y="3685032"/>
            <a:ext cx="7735824" cy="1133857"/>
          </a:xfrm>
          <a:prstGeom prst="rect">
            <a:avLst/>
          </a:prstGeom>
        </p:spPr>
        <p:txBody>
          <a:bodyPr>
            <a:normAutofit/>
          </a:bodyPr>
          <a:lstStyle>
            <a:lvl1pPr marL="0" indent="0" algn="ctr">
              <a:lnSpc>
                <a:spcPct val="100000"/>
              </a:lnSpc>
              <a:buClrTx/>
              <a:buSzTx/>
              <a:buFontTx/>
              <a:buNone/>
              <a:defRPr sz="1800"/>
            </a:lvl1pPr>
            <a:lvl2pPr marL="0" indent="457200" algn="ctr">
              <a:lnSpc>
                <a:spcPct val="100000"/>
              </a:lnSpc>
              <a:buClrTx/>
              <a:buSzTx/>
              <a:buFontTx/>
              <a:buNone/>
              <a:defRPr sz="1800"/>
            </a:lvl2pPr>
            <a:lvl3pPr marL="0" indent="914400" algn="ctr">
              <a:lnSpc>
                <a:spcPct val="100000"/>
              </a:lnSpc>
              <a:buClrTx/>
              <a:buSzTx/>
              <a:buFontTx/>
              <a:buNone/>
              <a:defRPr sz="1800"/>
            </a:lvl3pPr>
            <a:lvl4pPr marL="0" indent="1371600" algn="ctr">
              <a:lnSpc>
                <a:spcPct val="100000"/>
              </a:lnSpc>
              <a:buClrTx/>
              <a:buSzTx/>
              <a:buFontTx/>
              <a:buNone/>
              <a:defRPr sz="1800"/>
            </a:lvl4pPr>
            <a:lvl5pPr marL="0" indent="1828800" algn="ctr">
              <a:lnSpc>
                <a:spcPct val="100000"/>
              </a:lnSpc>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256" name="Straight Connector 27"/>
          <p:cNvSpPr/>
          <p:nvPr/>
        </p:nvSpPr>
        <p:spPr>
          <a:xfrm flipH="1">
            <a:off x="5288331" y="3424067"/>
            <a:ext cx="1655181" cy="1"/>
          </a:xfrm>
          <a:prstGeom prst="line">
            <a:avLst/>
          </a:prstGeom>
          <a:ln w="6350">
            <a:solidFill>
              <a:srgbClr val="64DFED"/>
            </a:solidFill>
            <a:miter/>
          </a:ln>
        </p:spPr>
        <p:txBody>
          <a:bodyPr lIns="45719" rIns="45719"/>
          <a:lstStyle/>
          <a:p>
            <a:endParaRPr/>
          </a:p>
        </p:txBody>
      </p:sp>
      <p:sp>
        <p:nvSpPr>
          <p:cNvPr id="257" name="Freeform: Shape 20"/>
          <p:cNvSpPr/>
          <p:nvPr/>
        </p:nvSpPr>
        <p:spPr>
          <a:xfrm>
            <a:off x="0" y="0"/>
            <a:ext cx="2862855" cy="15276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0804" y="1202"/>
                </a:lnTo>
                <a:cubicBezTo>
                  <a:pt x="19322" y="3217"/>
                  <a:pt x="17319" y="4882"/>
                  <a:pt x="14710" y="5995"/>
                </a:cubicBezTo>
                <a:cubicBezTo>
                  <a:pt x="10392" y="7859"/>
                  <a:pt x="5284" y="12982"/>
                  <a:pt x="1287" y="19414"/>
                </a:cubicBezTo>
                <a:lnTo>
                  <a:pt x="0" y="21600"/>
                </a:lnTo>
                <a:lnTo>
                  <a:pt x="0" y="12343"/>
                </a:lnTo>
                <a:close/>
              </a:path>
            </a:pathLst>
          </a:custGeom>
          <a:gradFill>
            <a:gsLst>
              <a:gs pos="0">
                <a:schemeClr val="accent4">
                  <a:alpha val="69786"/>
                </a:schemeClr>
              </a:gs>
              <a:gs pos="100000">
                <a:srgbClr val="102857">
                  <a:alpha val="40000"/>
                </a:srgbClr>
              </a:gs>
            </a:gsLst>
            <a:path path="circle">
              <a:fillToRect l="119636" t="37721" r="-19636" b="62278"/>
            </a:path>
          </a:gradFill>
          <a:ln w="12700">
            <a:miter lim="400000"/>
          </a:ln>
        </p:spPr>
        <p:txBody>
          <a:bodyPr lIns="45719" rIns="45719" anchor="ctr"/>
          <a:lstStyle/>
          <a:p>
            <a:pPr algn="ctr"/>
            <a:endParaRPr/>
          </a:p>
        </p:txBody>
      </p:sp>
      <p:sp>
        <p:nvSpPr>
          <p:cNvPr id="258" name="Freeform: Shape 28"/>
          <p:cNvSpPr/>
          <p:nvPr/>
        </p:nvSpPr>
        <p:spPr>
          <a:xfrm>
            <a:off x="1" y="4761091"/>
            <a:ext cx="3131152" cy="2096909"/>
          </a:xfrm>
          <a:custGeom>
            <a:avLst/>
            <a:gdLst/>
            <a:ahLst/>
            <a:cxnLst>
              <a:cxn ang="0">
                <a:pos x="wd2" y="hd2"/>
              </a:cxn>
              <a:cxn ang="5400000">
                <a:pos x="wd2" y="hd2"/>
              </a:cxn>
              <a:cxn ang="10800000">
                <a:pos x="wd2" y="hd2"/>
              </a:cxn>
              <a:cxn ang="16200000">
                <a:pos x="wd2" y="hd2"/>
              </a:cxn>
            </a:cxnLst>
            <a:rect l="0" t="0" r="r" b="b"/>
            <a:pathLst>
              <a:path w="21600" h="21600" extrusionOk="0">
                <a:moveTo>
                  <a:pt x="1284" y="0"/>
                </a:moveTo>
                <a:cubicBezTo>
                  <a:pt x="6096" y="254"/>
                  <a:pt x="11555" y="4456"/>
                  <a:pt x="17034" y="14537"/>
                </a:cubicBezTo>
                <a:cubicBezTo>
                  <a:pt x="18158" y="16594"/>
                  <a:pt x="19452" y="18643"/>
                  <a:pt x="20881" y="20647"/>
                </a:cubicBezTo>
                <a:lnTo>
                  <a:pt x="21600" y="21600"/>
                </a:lnTo>
                <a:lnTo>
                  <a:pt x="0" y="21600"/>
                </a:lnTo>
                <a:lnTo>
                  <a:pt x="0" y="48"/>
                </a:lnTo>
                <a:close/>
              </a:path>
            </a:pathLst>
          </a:custGeom>
          <a:gradFill>
            <a:gsLst>
              <a:gs pos="47000">
                <a:schemeClr val="accent6">
                  <a:alpha val="51365"/>
                </a:schemeClr>
              </a:gs>
              <a:gs pos="100000">
                <a:schemeClr val="accent4">
                  <a:alpha val="24386"/>
                </a:schemeClr>
              </a:gs>
            </a:gsLst>
            <a:path path="circle">
              <a:fillToRect l="37721" t="-19636" r="62278" b="119636"/>
            </a:path>
          </a:gradFill>
          <a:ln w="12700">
            <a:miter lim="400000"/>
          </a:ln>
        </p:spPr>
        <p:txBody>
          <a:bodyPr lIns="45719" rIns="45719" anchor="ctr"/>
          <a:lstStyle/>
          <a:p>
            <a:pPr algn="ctr"/>
            <a:endParaRPr/>
          </a:p>
        </p:txBody>
      </p:sp>
      <p:sp>
        <p:nvSpPr>
          <p:cNvPr id="25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losing">
    <p:spTree>
      <p:nvGrpSpPr>
        <p:cNvPr id="1" name=""/>
        <p:cNvGrpSpPr/>
        <p:nvPr/>
      </p:nvGrpSpPr>
      <p:grpSpPr>
        <a:xfrm>
          <a:off x="0" y="0"/>
          <a:ext cx="0" cy="0"/>
          <a:chOff x="0" y="0"/>
          <a:chExt cx="0" cy="0"/>
        </a:xfrm>
      </p:grpSpPr>
      <p:sp>
        <p:nvSpPr>
          <p:cNvPr id="266" name="Title Text"/>
          <p:cNvSpPr txBox="1">
            <a:spLocks noGrp="1"/>
          </p:cNvSpPr>
          <p:nvPr>
            <p:ph type="title"/>
          </p:nvPr>
        </p:nvSpPr>
        <p:spPr>
          <a:xfrm>
            <a:off x="6592823" y="1856232"/>
            <a:ext cx="4718305" cy="1069849"/>
          </a:xfrm>
          <a:prstGeom prst="rect">
            <a:avLst/>
          </a:prstGeom>
        </p:spPr>
        <p:txBody>
          <a:bodyPr anchor="b"/>
          <a:lstStyle>
            <a:lvl1pPr>
              <a:defRPr sz="4800"/>
            </a:lvl1pPr>
          </a:lstStyle>
          <a:p>
            <a:r>
              <a:t>Title Text</a:t>
            </a:r>
          </a:p>
        </p:txBody>
      </p:sp>
      <p:sp>
        <p:nvSpPr>
          <p:cNvPr id="267" name="Body Level One…"/>
          <p:cNvSpPr txBox="1">
            <a:spLocks noGrp="1"/>
          </p:cNvSpPr>
          <p:nvPr>
            <p:ph type="body" sz="quarter" idx="1"/>
          </p:nvPr>
        </p:nvSpPr>
        <p:spPr>
          <a:xfrm>
            <a:off x="6601968" y="3374135"/>
            <a:ext cx="4709161" cy="2395729"/>
          </a:xfrm>
          <a:prstGeom prst="rect">
            <a:avLst/>
          </a:prstGeom>
        </p:spPr>
        <p:txBody>
          <a:bodyPr>
            <a:normAutofit/>
          </a:bodyPr>
          <a:lstStyle>
            <a:lvl1pPr marL="0" indent="0">
              <a:buClrTx/>
              <a:buSzTx/>
              <a:buFontTx/>
              <a:buNone/>
              <a:defRPr sz="2400"/>
            </a:lvl1pPr>
            <a:lvl2pPr marL="0" indent="457200">
              <a:buClrTx/>
              <a:buSzTx/>
              <a:buFontTx/>
              <a:buNone/>
              <a:defRPr sz="2400"/>
            </a:lvl2pPr>
            <a:lvl3pPr marL="0" indent="914400">
              <a:buClrTx/>
              <a:buSzTx/>
              <a:buFontTx/>
              <a:buNone/>
              <a:defRPr sz="2400"/>
            </a:lvl3pPr>
            <a:lvl4pPr marL="0" indent="1371600">
              <a:buClrTx/>
              <a:buSzTx/>
              <a:buFontTx/>
              <a:buNone/>
              <a:defRPr sz="2400"/>
            </a:lvl4pPr>
            <a:lvl5pPr marL="0" indent="1828800">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268" name="Freeform 14"/>
          <p:cNvSpPr/>
          <p:nvPr/>
        </p:nvSpPr>
        <p:spPr>
          <a:xfrm rot="5400000" flipH="1" flipV="1">
            <a:off x="-1248967" y="1248968"/>
            <a:ext cx="6858001" cy="4360066"/>
          </a:xfrm>
          <a:custGeom>
            <a:avLst/>
            <a:gdLst/>
            <a:ahLst/>
            <a:cxnLst>
              <a:cxn ang="0">
                <a:pos x="wd2" y="hd2"/>
              </a:cxn>
              <a:cxn ang="5400000">
                <a:pos x="wd2" y="hd2"/>
              </a:cxn>
              <a:cxn ang="10800000">
                <a:pos x="wd2" y="hd2"/>
              </a:cxn>
              <a:cxn ang="16200000">
                <a:pos x="wd2" y="hd2"/>
              </a:cxn>
            </a:cxnLst>
            <a:rect l="0" t="0" r="r" b="b"/>
            <a:pathLst>
              <a:path w="21600" h="21591" extrusionOk="0">
                <a:moveTo>
                  <a:pt x="21600" y="0"/>
                </a:moveTo>
                <a:lnTo>
                  <a:pt x="21600" y="19905"/>
                </a:lnTo>
                <a:lnTo>
                  <a:pt x="21375" y="19747"/>
                </a:lnTo>
                <a:cubicBezTo>
                  <a:pt x="19938" y="18669"/>
                  <a:pt x="17598" y="16103"/>
                  <a:pt x="13797" y="16195"/>
                </a:cubicBezTo>
                <a:cubicBezTo>
                  <a:pt x="9453" y="16301"/>
                  <a:pt x="7694" y="21560"/>
                  <a:pt x="3617" y="21590"/>
                </a:cubicBezTo>
                <a:cubicBezTo>
                  <a:pt x="2343" y="21600"/>
                  <a:pt x="1226" y="21237"/>
                  <a:pt x="293" y="20672"/>
                </a:cubicBezTo>
                <a:lnTo>
                  <a:pt x="0" y="20474"/>
                </a:lnTo>
                <a:lnTo>
                  <a:pt x="0" y="0"/>
                </a:lnTo>
                <a:lnTo>
                  <a:pt x="21600" y="0"/>
                </a:lnTo>
                <a:close/>
              </a:path>
            </a:pathLst>
          </a:custGeom>
          <a:solidFill>
            <a:schemeClr val="accent4">
              <a:alpha val="14000"/>
            </a:schemeClr>
          </a:solidFill>
          <a:ln w="12700">
            <a:miter lim="400000"/>
          </a:ln>
        </p:spPr>
        <p:txBody>
          <a:bodyPr lIns="45719" rIns="45719" anchor="ctr"/>
          <a:lstStyle/>
          <a:p>
            <a:pPr algn="ctr">
              <a:defRPr>
                <a:solidFill>
                  <a:srgbClr val="FFFFFF"/>
                </a:solidFill>
              </a:defRPr>
            </a:pPr>
            <a:endParaRPr/>
          </a:p>
        </p:txBody>
      </p:sp>
      <p:sp>
        <p:nvSpPr>
          <p:cNvPr id="269" name="Freeform 16"/>
          <p:cNvSpPr/>
          <p:nvPr/>
        </p:nvSpPr>
        <p:spPr>
          <a:xfrm rot="16200000" flipH="1">
            <a:off x="-952024" y="952024"/>
            <a:ext cx="6858001" cy="4953952"/>
          </a:xfrm>
          <a:custGeom>
            <a:avLst/>
            <a:gdLst/>
            <a:ahLst/>
            <a:cxnLst>
              <a:cxn ang="0">
                <a:pos x="wd2" y="hd2"/>
              </a:cxn>
              <a:cxn ang="5400000">
                <a:pos x="wd2" y="hd2"/>
              </a:cxn>
              <a:cxn ang="10800000">
                <a:pos x="wd2" y="hd2"/>
              </a:cxn>
              <a:cxn ang="16200000">
                <a:pos x="wd2" y="hd2"/>
              </a:cxn>
            </a:cxnLst>
            <a:rect l="0" t="0" r="r" b="b"/>
            <a:pathLst>
              <a:path w="21600" h="21582" extrusionOk="0">
                <a:moveTo>
                  <a:pt x="0" y="0"/>
                </a:moveTo>
                <a:lnTo>
                  <a:pt x="0" y="18688"/>
                </a:lnTo>
                <a:lnTo>
                  <a:pt x="571" y="19217"/>
                </a:lnTo>
                <a:cubicBezTo>
                  <a:pt x="2188" y="20594"/>
                  <a:pt x="4366" y="21600"/>
                  <a:pt x="7001" y="21581"/>
                </a:cubicBezTo>
                <a:cubicBezTo>
                  <a:pt x="12834" y="21540"/>
                  <a:pt x="15453" y="14609"/>
                  <a:pt x="21444" y="14041"/>
                </a:cubicBezTo>
                <a:lnTo>
                  <a:pt x="21600" y="14032"/>
                </a:lnTo>
                <a:lnTo>
                  <a:pt x="21600" y="0"/>
                </a:lnTo>
                <a:lnTo>
                  <a:pt x="0" y="0"/>
                </a:lnTo>
                <a:close/>
              </a:path>
            </a:pathLst>
          </a:custGeom>
          <a:gradFill>
            <a:gsLst>
              <a:gs pos="20000">
                <a:schemeClr val="accent6">
                  <a:alpha val="52964"/>
                </a:schemeClr>
              </a:gs>
              <a:gs pos="90000">
                <a:srgbClr val="180DC2">
                  <a:alpha val="72473"/>
                </a:srgb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270" name="Freeform 17"/>
          <p:cNvSpPr/>
          <p:nvPr/>
        </p:nvSpPr>
        <p:spPr>
          <a:xfrm rot="16200000" flipH="1">
            <a:off x="-1513890" y="1513890"/>
            <a:ext cx="6858001" cy="3830221"/>
          </a:xfrm>
          <a:custGeom>
            <a:avLst/>
            <a:gdLst/>
            <a:ahLst/>
            <a:cxnLst>
              <a:cxn ang="0">
                <a:pos x="wd2" y="hd2"/>
              </a:cxn>
              <a:cxn ang="5400000">
                <a:pos x="wd2" y="hd2"/>
              </a:cxn>
              <a:cxn ang="10800000">
                <a:pos x="wd2" y="hd2"/>
              </a:cxn>
              <a:cxn ang="16200000">
                <a:pos x="wd2" y="hd2"/>
              </a:cxn>
            </a:cxnLst>
            <a:rect l="0" t="0" r="r" b="b"/>
            <a:pathLst>
              <a:path w="21600" h="21589" extrusionOk="0">
                <a:moveTo>
                  <a:pt x="0" y="0"/>
                </a:moveTo>
                <a:lnTo>
                  <a:pt x="0" y="16877"/>
                </a:lnTo>
                <a:lnTo>
                  <a:pt x="475" y="16644"/>
                </a:lnTo>
                <a:cubicBezTo>
                  <a:pt x="850" y="16494"/>
                  <a:pt x="1249" y="16402"/>
                  <a:pt x="1680" y="16389"/>
                </a:cubicBezTo>
                <a:cubicBezTo>
                  <a:pt x="4912" y="16293"/>
                  <a:pt x="6813" y="19175"/>
                  <a:pt x="7927" y="20058"/>
                </a:cubicBezTo>
                <a:lnTo>
                  <a:pt x="8008" y="20114"/>
                </a:lnTo>
                <a:lnTo>
                  <a:pt x="8211" y="20338"/>
                </a:lnTo>
                <a:cubicBezTo>
                  <a:pt x="9029" y="21087"/>
                  <a:pt x="10063" y="21600"/>
                  <a:pt x="11276" y="21589"/>
                </a:cubicBezTo>
                <a:cubicBezTo>
                  <a:pt x="14512" y="21559"/>
                  <a:pt x="15908" y="16425"/>
                  <a:pt x="19355" y="16322"/>
                </a:cubicBezTo>
                <a:cubicBezTo>
                  <a:pt x="20002" y="16302"/>
                  <a:pt x="20595" y="16402"/>
                  <a:pt x="21140" y="16581"/>
                </a:cubicBezTo>
                <a:lnTo>
                  <a:pt x="21600" y="16759"/>
                </a:lnTo>
                <a:lnTo>
                  <a:pt x="21600" y="0"/>
                </a:lnTo>
                <a:lnTo>
                  <a:pt x="0" y="0"/>
                </a:lnTo>
                <a:close/>
              </a:path>
            </a:pathLst>
          </a:custGeom>
          <a:gradFill>
            <a:gsLst>
              <a:gs pos="45000">
                <a:schemeClr val="accent6">
                  <a:alpha val="29951"/>
                </a:schemeClr>
              </a:gs>
              <a:gs pos="99000">
                <a:srgbClr val="765FE1">
                  <a:alpha val="27340"/>
                </a:srgb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271" name="Straight Connector 9"/>
          <p:cNvSpPr/>
          <p:nvPr/>
        </p:nvSpPr>
        <p:spPr>
          <a:xfrm flipH="1" flipV="1">
            <a:off x="6718155" y="3102540"/>
            <a:ext cx="1655181" cy="1"/>
          </a:xfrm>
          <a:prstGeom prst="line">
            <a:avLst/>
          </a:prstGeom>
          <a:ln w="6350">
            <a:solidFill>
              <a:schemeClr val="accent6"/>
            </a:solidFill>
            <a:miter/>
          </a:ln>
        </p:spPr>
        <p:txBody>
          <a:bodyPr lIns="45719" rIns="45719"/>
          <a:lstStyle/>
          <a:p>
            <a:endParaRPr/>
          </a:p>
        </p:txBody>
      </p:sp>
      <p:sp>
        <p:nvSpPr>
          <p:cNvPr id="272"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79" name="Title Text"/>
          <p:cNvSpPr txBox="1">
            <a:spLocks noGrp="1"/>
          </p:cNvSpPr>
          <p:nvPr>
            <p:ph type="title"/>
          </p:nvPr>
        </p:nvSpPr>
        <p:spPr>
          <a:prstGeom prst="rect">
            <a:avLst/>
          </a:prstGeom>
        </p:spPr>
        <p:txBody>
          <a:bodyPr/>
          <a:lstStyle/>
          <a:p>
            <a:r>
              <a:t>Title Text</a:t>
            </a:r>
          </a:p>
        </p:txBody>
      </p:sp>
      <p:sp>
        <p:nvSpPr>
          <p:cNvPr id="280" name="Body Level One…"/>
          <p:cNvSpPr txBox="1">
            <a:spLocks noGrp="1"/>
          </p:cNvSpPr>
          <p:nvPr>
            <p:ph type="body" sz="half" idx="1"/>
          </p:nvPr>
        </p:nvSpPr>
        <p:spPr>
          <a:xfrm>
            <a:off x="838200" y="1825625"/>
            <a:ext cx="5181600" cy="4351338"/>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88" name="Title Text"/>
          <p:cNvSpPr txBox="1">
            <a:spLocks noGrp="1"/>
          </p:cNvSpPr>
          <p:nvPr>
            <p:ph type="title"/>
          </p:nvPr>
        </p:nvSpPr>
        <p:spPr>
          <a:prstGeom prst="rect">
            <a:avLst/>
          </a:prstGeom>
        </p:spPr>
        <p:txBody>
          <a:bodyPr/>
          <a:lstStyle/>
          <a:p>
            <a:r>
              <a:t>Title Text</a:t>
            </a:r>
          </a:p>
        </p:txBody>
      </p:sp>
      <p:sp>
        <p:nvSpPr>
          <p:cNvPr id="2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0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304" name="Body Level One…"/>
          <p:cNvSpPr txBox="1">
            <a:spLocks noGrp="1"/>
          </p:cNvSpPr>
          <p:nvPr>
            <p:ph type="body" sz="half" idx="1"/>
          </p:nvPr>
        </p:nvSpPr>
        <p:spPr>
          <a:xfrm>
            <a:off x="5183187" y="987425"/>
            <a:ext cx="6172201" cy="4873625"/>
          </a:xfrm>
          <a:prstGeom prst="rect">
            <a:avLst/>
          </a:prstGeom>
        </p:spPr>
        <p:txBody>
          <a:bodyPr>
            <a:normAutofit/>
          </a:bodyPr>
          <a:lstStyle>
            <a:lvl1pPr>
              <a:defRPr sz="3200"/>
            </a:lvl1pPr>
            <a:lvl2pPr marL="735438" indent="-397110">
              <a:defRPr sz="3200"/>
            </a:lvl2pPr>
            <a:lvl3pPr marL="1258823" indent="-463295">
              <a:defRPr sz="3200"/>
            </a:lvl3pPr>
            <a:lvl4pPr marL="1808683" indent="-555955">
              <a:defRPr sz="3200"/>
            </a:lvl4pPr>
            <a:lvl5pPr marL="2265883" indent="-555955">
              <a:defRPr sz="3200"/>
            </a:lvl5pPr>
          </a:lstStyle>
          <a:p>
            <a:r>
              <a:t>Body Level One</a:t>
            </a:r>
          </a:p>
          <a:p>
            <a:pPr lvl="1"/>
            <a:r>
              <a:t>Body Level Two</a:t>
            </a:r>
          </a:p>
          <a:p>
            <a:pPr lvl="2"/>
            <a:r>
              <a:t>Body Level Three</a:t>
            </a:r>
          </a:p>
          <a:p>
            <a:pPr lvl="3"/>
            <a:r>
              <a:t>Body Level Four</a:t>
            </a:r>
          </a:p>
          <a:p>
            <a:pPr lvl="4"/>
            <a:r>
              <a:t>Body Level Five</a:t>
            </a:r>
          </a:p>
        </p:txBody>
      </p:sp>
      <p:sp>
        <p:nvSpPr>
          <p:cNvPr id="305" name="Text Placeholder 3"/>
          <p:cNvSpPr>
            <a:spLocks noGrp="1"/>
          </p:cNvSpPr>
          <p:nvPr>
            <p:ph type="body" sz="quarter" idx="21"/>
          </p:nvPr>
        </p:nvSpPr>
        <p:spPr>
          <a:xfrm>
            <a:off x="839787" y="2057400"/>
            <a:ext cx="3932239" cy="3811588"/>
          </a:xfrm>
          <a:prstGeom prst="rect">
            <a:avLst/>
          </a:prstGeom>
        </p:spPr>
        <p:txBody>
          <a:bodyPr>
            <a:normAutofit/>
          </a:bodyPr>
          <a:lstStyle/>
          <a:p>
            <a:pPr marL="0" indent="0">
              <a:buClrTx/>
              <a:buSzTx/>
              <a:buFontTx/>
              <a:buNone/>
              <a:defRPr sz="1600"/>
            </a:pPr>
            <a:endParaRPr/>
          </a:p>
        </p:txBody>
      </p:sp>
      <p:sp>
        <p:nvSpPr>
          <p:cNvPr id="3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1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314" name="Picture Placeholder 2"/>
          <p:cNvSpPr>
            <a:spLocks noGrp="1"/>
          </p:cNvSpPr>
          <p:nvPr>
            <p:ph type="pic" sz="half" idx="21"/>
          </p:nvPr>
        </p:nvSpPr>
        <p:spPr>
          <a:xfrm>
            <a:off x="5183187" y="987425"/>
            <a:ext cx="6172201" cy="4873625"/>
          </a:xfrm>
          <a:prstGeom prst="rect">
            <a:avLst/>
          </a:prstGeom>
        </p:spPr>
        <p:txBody>
          <a:bodyPr lIns="91439" rIns="91439"/>
          <a:lstStyle/>
          <a:p>
            <a:endParaRPr/>
          </a:p>
        </p:txBody>
      </p:sp>
      <p:sp>
        <p:nvSpPr>
          <p:cNvPr id="315" name="Body Level One…"/>
          <p:cNvSpPr txBox="1">
            <a:spLocks noGrp="1"/>
          </p:cNvSpPr>
          <p:nvPr>
            <p:ph type="body" sz="quarter" idx="1"/>
          </p:nvPr>
        </p:nvSpPr>
        <p:spPr>
          <a:xfrm>
            <a:off x="839787" y="2057400"/>
            <a:ext cx="3932239" cy="3811588"/>
          </a:xfrm>
          <a:prstGeom prst="rect">
            <a:avLst/>
          </a:prstGeom>
        </p:spPr>
        <p:txBody>
          <a:bodyPr>
            <a:normAutofit/>
          </a:bodyPr>
          <a:lstStyle>
            <a:lvl1pPr marL="0" indent="0">
              <a:buClrTx/>
              <a:buSzTx/>
              <a:buFontTx/>
              <a:buNone/>
              <a:defRPr sz="1600"/>
            </a:lvl1pPr>
            <a:lvl2pPr marL="0" indent="457200">
              <a:buClrTx/>
              <a:buSzTx/>
              <a:buFontTx/>
              <a:buNone/>
              <a:defRPr sz="1600"/>
            </a:lvl2pPr>
            <a:lvl3pPr marL="0" indent="914400">
              <a:buClrTx/>
              <a:buSzTx/>
              <a:buFontTx/>
              <a:buNone/>
              <a:defRPr sz="1600"/>
            </a:lvl3pPr>
            <a:lvl4pPr marL="0" indent="1371600">
              <a:buClrTx/>
              <a:buSzTx/>
              <a:buFontTx/>
              <a:buNone/>
              <a:defRPr sz="1600"/>
            </a:lvl4pPr>
            <a:lvl5pPr marL="0" indent="1828800">
              <a:buClrTx/>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3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Freeform 15"/>
          <p:cNvSpPr/>
          <p:nvPr/>
        </p:nvSpPr>
        <p:spPr>
          <a:xfrm rot="16200000" flipV="1">
            <a:off x="6507450" y="1163357"/>
            <a:ext cx="6858001" cy="4531279"/>
          </a:xfrm>
          <a:custGeom>
            <a:avLst/>
            <a:gdLst/>
            <a:ahLst/>
            <a:cxnLst>
              <a:cxn ang="0">
                <a:pos x="wd2" y="hd2"/>
              </a:cxn>
              <a:cxn ang="5400000">
                <a:pos x="wd2" y="hd2"/>
              </a:cxn>
              <a:cxn ang="10800000">
                <a:pos x="wd2" y="hd2"/>
              </a:cxn>
              <a:cxn ang="16200000">
                <a:pos x="wd2" y="hd2"/>
              </a:cxn>
            </a:cxnLst>
            <a:rect l="0" t="0" r="r" b="b"/>
            <a:pathLst>
              <a:path w="21600" h="21580" extrusionOk="0">
                <a:moveTo>
                  <a:pt x="21600" y="18125"/>
                </a:moveTo>
                <a:lnTo>
                  <a:pt x="21600" y="0"/>
                </a:lnTo>
                <a:lnTo>
                  <a:pt x="0" y="0"/>
                </a:lnTo>
                <a:lnTo>
                  <a:pt x="0" y="18531"/>
                </a:lnTo>
                <a:lnTo>
                  <a:pt x="35" y="18585"/>
                </a:lnTo>
                <a:cubicBezTo>
                  <a:pt x="1155" y="20218"/>
                  <a:pt x="2939" y="21600"/>
                  <a:pt x="5232" y="21580"/>
                </a:cubicBezTo>
                <a:cubicBezTo>
                  <a:pt x="9310" y="21545"/>
                  <a:pt x="11068" y="15434"/>
                  <a:pt x="15412" y="15312"/>
                </a:cubicBezTo>
                <a:cubicBezTo>
                  <a:pt x="18128" y="15235"/>
                  <a:pt x="20097" y="16734"/>
                  <a:pt x="21524" y="18053"/>
                </a:cubicBezTo>
                <a:lnTo>
                  <a:pt x="21600" y="18125"/>
                </a:lnTo>
                <a:close/>
              </a:path>
            </a:pathLst>
          </a:custGeom>
          <a:solidFill>
            <a:schemeClr val="accent4">
              <a:alpha val="14239"/>
            </a:schemeClr>
          </a:solidFill>
          <a:ln w="12700">
            <a:miter lim="400000"/>
          </a:ln>
        </p:spPr>
        <p:txBody>
          <a:bodyPr lIns="45719" rIns="45719" anchor="ctr"/>
          <a:lstStyle/>
          <a:p>
            <a:pPr algn="ctr">
              <a:defRPr>
                <a:solidFill>
                  <a:srgbClr val="FFFFFF"/>
                </a:solidFill>
              </a:defRPr>
            </a:pPr>
            <a:endParaRPr/>
          </a:p>
        </p:txBody>
      </p:sp>
      <p:sp>
        <p:nvSpPr>
          <p:cNvPr id="29" name="Freeform 18"/>
          <p:cNvSpPr/>
          <p:nvPr/>
        </p:nvSpPr>
        <p:spPr>
          <a:xfrm rot="5400000">
            <a:off x="6488396" y="1182410"/>
            <a:ext cx="6858001" cy="4493173"/>
          </a:xfrm>
          <a:custGeom>
            <a:avLst/>
            <a:gdLst/>
            <a:ahLst/>
            <a:cxnLst>
              <a:cxn ang="0">
                <a:pos x="wd2" y="hd2"/>
              </a:cxn>
              <a:cxn ang="5400000">
                <a:pos x="wd2" y="hd2"/>
              </a:cxn>
              <a:cxn ang="10800000">
                <a:pos x="wd2" y="hd2"/>
              </a:cxn>
              <a:cxn ang="16200000">
                <a:pos x="wd2" y="hd2"/>
              </a:cxn>
            </a:cxnLst>
            <a:rect l="0" t="0" r="r" b="b"/>
            <a:pathLst>
              <a:path w="21600" h="21567" extrusionOk="0">
                <a:moveTo>
                  <a:pt x="0" y="15004"/>
                </a:moveTo>
                <a:lnTo>
                  <a:pt x="0" y="0"/>
                </a:lnTo>
                <a:lnTo>
                  <a:pt x="21600" y="0"/>
                </a:lnTo>
                <a:lnTo>
                  <a:pt x="21600" y="14230"/>
                </a:lnTo>
                <a:lnTo>
                  <a:pt x="21055" y="14445"/>
                </a:lnTo>
                <a:cubicBezTo>
                  <a:pt x="16799" y="16437"/>
                  <a:pt x="14167" y="21530"/>
                  <a:pt x="9275" y="21566"/>
                </a:cubicBezTo>
                <a:cubicBezTo>
                  <a:pt x="4759" y="21600"/>
                  <a:pt x="1581" y="18490"/>
                  <a:pt x="279" y="15681"/>
                </a:cubicBezTo>
                <a:lnTo>
                  <a:pt x="0" y="15004"/>
                </a:lnTo>
                <a:close/>
              </a:path>
            </a:pathLst>
          </a:custGeom>
          <a:gradFill>
            <a:gsLst>
              <a:gs pos="4000">
                <a:schemeClr val="accent1">
                  <a:alpha val="23589"/>
                </a:schemeClr>
              </a:gs>
              <a:gs pos="79000">
                <a:srgbClr val="180DC2">
                  <a:alpha val="52187"/>
                </a:srgb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30" name="Freeform 12"/>
          <p:cNvSpPr/>
          <p:nvPr/>
        </p:nvSpPr>
        <p:spPr>
          <a:xfrm rot="5400000">
            <a:off x="6926379" y="1582289"/>
            <a:ext cx="6858001" cy="3693423"/>
          </a:xfrm>
          <a:custGeom>
            <a:avLst/>
            <a:gdLst/>
            <a:ahLst/>
            <a:cxnLst>
              <a:cxn ang="0">
                <a:pos x="wd2" y="hd2"/>
              </a:cxn>
              <a:cxn ang="5400000">
                <a:pos x="wd2" y="hd2"/>
              </a:cxn>
              <a:cxn ang="10800000">
                <a:pos x="wd2" y="hd2"/>
              </a:cxn>
              <a:cxn ang="16200000">
                <a:pos x="wd2" y="hd2"/>
              </a:cxn>
            </a:cxnLst>
            <a:rect l="0" t="0" r="r" b="b"/>
            <a:pathLst>
              <a:path w="21600" h="21586" extrusionOk="0">
                <a:moveTo>
                  <a:pt x="0" y="20091"/>
                </a:moveTo>
                <a:lnTo>
                  <a:pt x="0" y="0"/>
                </a:lnTo>
                <a:lnTo>
                  <a:pt x="21600" y="0"/>
                </a:lnTo>
                <a:lnTo>
                  <a:pt x="21600" y="11589"/>
                </a:lnTo>
                <a:lnTo>
                  <a:pt x="20770" y="11460"/>
                </a:lnTo>
                <a:cubicBezTo>
                  <a:pt x="20391" y="11424"/>
                  <a:pt x="20001" y="11411"/>
                  <a:pt x="19600" y="11423"/>
                </a:cubicBezTo>
                <a:cubicBezTo>
                  <a:pt x="13184" y="11622"/>
                  <a:pt x="10588" y="21528"/>
                  <a:pt x="4566" y="21586"/>
                </a:cubicBezTo>
                <a:cubicBezTo>
                  <a:pt x="3061" y="21600"/>
                  <a:pt x="1704" y="21165"/>
                  <a:pt x="516" y="20446"/>
                </a:cubicBezTo>
                <a:lnTo>
                  <a:pt x="0" y="20091"/>
                </a:lnTo>
                <a:close/>
              </a:path>
            </a:pathLst>
          </a:custGeom>
          <a:gradFill>
            <a:gsLst>
              <a:gs pos="1000">
                <a:schemeClr val="accent6">
                  <a:alpha val="38000"/>
                </a:schemeClr>
              </a:gs>
              <a:gs pos="84000">
                <a:schemeClr val="accent4">
                  <a:alpha val="20000"/>
                </a:schemeClr>
              </a:gs>
              <a:gs pos="100000">
                <a:schemeClr val="accent6">
                  <a:alpha val="3348"/>
                </a:schemeClr>
              </a:gs>
            </a:gsLst>
            <a:lin ang="15000000"/>
          </a:gradFill>
          <a:ln w="12700">
            <a:miter lim="400000"/>
          </a:ln>
        </p:spPr>
        <p:txBody>
          <a:bodyPr lIns="45719" rIns="45719" anchor="ctr"/>
          <a:lstStyle/>
          <a:p>
            <a:pPr algn="ctr">
              <a:defRPr>
                <a:solidFill>
                  <a:srgbClr val="FFFFFF"/>
                </a:solidFill>
              </a:defRPr>
            </a:pPr>
            <a:endParaRP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2" name="Title Text"/>
          <p:cNvSpPr txBox="1">
            <a:spLocks noGrp="1"/>
          </p:cNvSpPr>
          <p:nvPr>
            <p:ph type="title"/>
          </p:nvPr>
        </p:nvSpPr>
        <p:spPr>
          <a:xfrm>
            <a:off x="1536191" y="832103"/>
            <a:ext cx="8878825" cy="1069849"/>
          </a:xfrm>
          <a:prstGeom prst="rect">
            <a:avLst/>
          </a:prstGeom>
        </p:spPr>
        <p:txBody>
          <a:bodyPr anchor="b"/>
          <a:lstStyle/>
          <a:p>
            <a:r>
              <a:t>Title Text</a:t>
            </a:r>
          </a:p>
        </p:txBody>
      </p:sp>
      <p:sp>
        <p:nvSpPr>
          <p:cNvPr id="33" name="Body Level One…"/>
          <p:cNvSpPr txBox="1">
            <a:spLocks noGrp="1"/>
          </p:cNvSpPr>
          <p:nvPr>
            <p:ph type="body" sz="half" idx="1"/>
          </p:nvPr>
        </p:nvSpPr>
        <p:spPr>
          <a:xfrm>
            <a:off x="1536191" y="2212848"/>
            <a:ext cx="6422137" cy="3282697"/>
          </a:xfrm>
          <a:prstGeom prst="rect">
            <a:avLst/>
          </a:prstGeom>
        </p:spPr>
        <p:txBody>
          <a:bodyPr>
            <a:normAutofit/>
          </a:bodyPr>
          <a:lstStyle>
            <a:lvl1pPr marL="347472">
              <a:lnSpc>
                <a:spcPct val="150000"/>
              </a:lnSpc>
              <a:defRPr sz="2400"/>
            </a:lvl1pPr>
            <a:lvl2pPr marL="755294" indent="-416966">
              <a:lnSpc>
                <a:spcPct val="150000"/>
              </a:lnSpc>
              <a:defRPr sz="2400"/>
            </a:lvl2pPr>
            <a:lvl3pPr marL="1258823" indent="-463295">
              <a:lnSpc>
                <a:spcPct val="150000"/>
              </a:lnSpc>
              <a:defRPr sz="2400"/>
            </a:lvl3pPr>
            <a:lvl4pPr marL="1773935" indent="-521207">
              <a:lnSpc>
                <a:spcPct val="150000"/>
              </a:lnSpc>
              <a:defRPr sz="2400"/>
            </a:lvl4pPr>
            <a:lvl5pPr marL="2231135" indent="-521207">
              <a:lnSpc>
                <a:spcPct val="150000"/>
              </a:lnSpc>
              <a:defRPr sz="24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Introduction">
    <p:spTree>
      <p:nvGrpSpPr>
        <p:cNvPr id="1" name=""/>
        <p:cNvGrpSpPr/>
        <p:nvPr/>
      </p:nvGrpSpPr>
      <p:grpSpPr>
        <a:xfrm>
          <a:off x="0" y="0"/>
          <a:ext cx="0" cy="0"/>
          <a:chOff x="0" y="0"/>
          <a:chExt cx="0" cy="0"/>
        </a:xfrm>
      </p:grpSpPr>
      <p:sp>
        <p:nvSpPr>
          <p:cNvPr id="40" name="Freeform: Shape 24"/>
          <p:cNvSpPr/>
          <p:nvPr/>
        </p:nvSpPr>
        <p:spPr>
          <a:xfrm>
            <a:off x="0" y="4852144"/>
            <a:ext cx="5681757" cy="2002201"/>
          </a:xfrm>
          <a:custGeom>
            <a:avLst/>
            <a:gdLst/>
            <a:ahLst/>
            <a:cxnLst>
              <a:cxn ang="0">
                <a:pos x="wd2" y="hd2"/>
              </a:cxn>
              <a:cxn ang="5400000">
                <a:pos x="wd2" y="hd2"/>
              </a:cxn>
              <a:cxn ang="10800000">
                <a:pos x="wd2" y="hd2"/>
              </a:cxn>
              <a:cxn ang="16200000">
                <a:pos x="wd2" y="hd2"/>
              </a:cxn>
            </a:cxnLst>
            <a:rect l="0" t="0" r="r" b="b"/>
            <a:pathLst>
              <a:path w="21600" h="21600" extrusionOk="0">
                <a:moveTo>
                  <a:pt x="1219" y="0"/>
                </a:moveTo>
                <a:lnTo>
                  <a:pt x="1429" y="1705"/>
                </a:lnTo>
                <a:cubicBezTo>
                  <a:pt x="1915" y="5245"/>
                  <a:pt x="2616" y="8124"/>
                  <a:pt x="3412" y="10375"/>
                </a:cubicBezTo>
                <a:cubicBezTo>
                  <a:pt x="5535" y="16377"/>
                  <a:pt x="11532" y="18276"/>
                  <a:pt x="15414" y="15903"/>
                </a:cubicBezTo>
                <a:cubicBezTo>
                  <a:pt x="19368" y="13463"/>
                  <a:pt x="21243" y="16710"/>
                  <a:pt x="21591" y="21426"/>
                </a:cubicBezTo>
                <a:lnTo>
                  <a:pt x="21600" y="21600"/>
                </a:lnTo>
                <a:lnTo>
                  <a:pt x="0" y="21461"/>
                </a:lnTo>
                <a:lnTo>
                  <a:pt x="0" y="21060"/>
                </a:lnTo>
                <a:close/>
              </a:path>
            </a:pathLst>
          </a:custGeom>
          <a:gradFill>
            <a:gsLst>
              <a:gs pos="0">
                <a:srgbClr val="64DFED">
                  <a:alpha val="70774"/>
                </a:srgbClr>
              </a:gs>
              <a:gs pos="77000">
                <a:srgbClr val="102857">
                  <a:alpha val="0"/>
                </a:srgbClr>
              </a:gs>
            </a:gsLst>
            <a:path path="circle">
              <a:fillToRect l="62278" t="119636" r="37721" b="-19636"/>
            </a:path>
          </a:gradFill>
          <a:ln w="12700">
            <a:miter lim="400000"/>
          </a:ln>
        </p:spPr>
        <p:txBody>
          <a:bodyPr lIns="45719" rIns="45719" anchor="ctr"/>
          <a:lstStyle/>
          <a:p>
            <a:pPr algn="ctr"/>
            <a:endParaRPr/>
          </a:p>
        </p:txBody>
      </p:sp>
      <p:sp>
        <p:nvSpPr>
          <p:cNvPr id="41" name="Freeform: Shape 21"/>
          <p:cNvSpPr/>
          <p:nvPr/>
        </p:nvSpPr>
        <p:spPr>
          <a:xfrm>
            <a:off x="0" y="0"/>
            <a:ext cx="6392390" cy="3297867"/>
          </a:xfrm>
          <a:custGeom>
            <a:avLst/>
            <a:gdLst/>
            <a:ahLst/>
            <a:cxnLst>
              <a:cxn ang="0">
                <a:pos x="wd2" y="hd2"/>
              </a:cxn>
              <a:cxn ang="5400000">
                <a:pos x="wd2" y="hd2"/>
              </a:cxn>
              <a:cxn ang="10800000">
                <a:pos x="wd2" y="hd2"/>
              </a:cxn>
              <a:cxn ang="16200000">
                <a:pos x="wd2" y="hd2"/>
              </a:cxn>
            </a:cxnLst>
            <a:rect l="0" t="0" r="r" b="b"/>
            <a:pathLst>
              <a:path w="21600" h="18537" extrusionOk="0">
                <a:moveTo>
                  <a:pt x="0" y="0"/>
                </a:moveTo>
                <a:lnTo>
                  <a:pt x="21600" y="0"/>
                </a:lnTo>
                <a:lnTo>
                  <a:pt x="20407" y="1156"/>
                </a:lnTo>
                <a:cubicBezTo>
                  <a:pt x="17719" y="3902"/>
                  <a:pt x="15318" y="7231"/>
                  <a:pt x="13666" y="10598"/>
                </a:cubicBezTo>
                <a:cubicBezTo>
                  <a:pt x="8299" y="21600"/>
                  <a:pt x="2970" y="19768"/>
                  <a:pt x="140" y="13540"/>
                </a:cubicBezTo>
                <a:lnTo>
                  <a:pt x="0" y="13204"/>
                </a:lnTo>
                <a:close/>
              </a:path>
            </a:pathLst>
          </a:custGeom>
          <a:gradFill>
            <a:gsLst>
              <a:gs pos="20000">
                <a:srgbClr val="102857"/>
              </a:gs>
              <a:gs pos="100000">
                <a:srgbClr val="64DFED">
                  <a:alpha val="54000"/>
                </a:srgbClr>
              </a:gs>
            </a:gsLst>
            <a:lin ang="10200000"/>
          </a:gradFill>
          <a:ln w="12700">
            <a:miter lim="400000"/>
          </a:ln>
        </p:spPr>
        <p:txBody>
          <a:bodyPr lIns="45719" rIns="45719" anchor="ctr"/>
          <a:lstStyle/>
          <a:p>
            <a:pPr algn="ctr"/>
            <a:endParaRPr/>
          </a:p>
        </p:txBody>
      </p:sp>
      <p:sp>
        <p:nvSpPr>
          <p:cNvPr id="42" name="Freeform: Shape 14"/>
          <p:cNvSpPr/>
          <p:nvPr/>
        </p:nvSpPr>
        <p:spPr>
          <a:xfrm>
            <a:off x="9517206" y="1"/>
            <a:ext cx="2674793" cy="6858000"/>
          </a:xfrm>
          <a:custGeom>
            <a:avLst/>
            <a:gdLst/>
            <a:ahLst/>
            <a:cxnLst>
              <a:cxn ang="0">
                <a:pos x="wd2" y="hd2"/>
              </a:cxn>
              <a:cxn ang="5400000">
                <a:pos x="wd2" y="hd2"/>
              </a:cxn>
              <a:cxn ang="10800000">
                <a:pos x="wd2" y="hd2"/>
              </a:cxn>
              <a:cxn ang="16200000">
                <a:pos x="wd2" y="hd2"/>
              </a:cxn>
            </a:cxnLst>
            <a:rect l="0" t="0" r="r" b="b"/>
            <a:pathLst>
              <a:path w="20025" h="21600" extrusionOk="0">
                <a:moveTo>
                  <a:pt x="20025" y="0"/>
                </a:moveTo>
                <a:lnTo>
                  <a:pt x="20025" y="21600"/>
                </a:lnTo>
                <a:lnTo>
                  <a:pt x="8676" y="21600"/>
                </a:lnTo>
                <a:lnTo>
                  <a:pt x="9079" y="21327"/>
                </a:lnTo>
                <a:cubicBezTo>
                  <a:pt x="9410" y="21091"/>
                  <a:pt x="9698" y="20863"/>
                  <a:pt x="9938" y="20644"/>
                </a:cubicBezTo>
                <a:cubicBezTo>
                  <a:pt x="13779" y="17143"/>
                  <a:pt x="10015" y="10630"/>
                  <a:pt x="4085" y="7222"/>
                </a:cubicBezTo>
                <a:cubicBezTo>
                  <a:pt x="-1575" y="3988"/>
                  <a:pt x="-735" y="1480"/>
                  <a:pt x="2859" y="12"/>
                </a:cubicBezTo>
                <a:lnTo>
                  <a:pt x="2891" y="0"/>
                </a:lnTo>
                <a:close/>
              </a:path>
            </a:pathLst>
          </a:custGeom>
          <a:solidFill>
            <a:srgbClr val="64DFED">
              <a:alpha val="32000"/>
            </a:srgbClr>
          </a:solidFill>
          <a:ln w="12700">
            <a:miter lim="400000"/>
          </a:ln>
        </p:spPr>
        <p:txBody>
          <a:bodyPr lIns="45719" rIns="45719" anchor="ctr"/>
          <a:lstStyle/>
          <a:p>
            <a:pPr algn="ctr"/>
            <a:endParaRPr/>
          </a:p>
        </p:txBody>
      </p:sp>
      <p:sp>
        <p:nvSpPr>
          <p:cNvPr id="43" name="glass card"/>
          <p:cNvSpPr/>
          <p:nvPr/>
        </p:nvSpPr>
        <p:spPr>
          <a:xfrm>
            <a:off x="1365705" y="1005155"/>
            <a:ext cx="9243233" cy="4978751"/>
          </a:xfrm>
          <a:prstGeom prst="roundRect">
            <a:avLst>
              <a:gd name="adj" fmla="val 6806"/>
            </a:avLst>
          </a:prstGeom>
          <a:gradFill>
            <a:gsLst>
              <a:gs pos="6000">
                <a:srgbClr val="FFFFFF">
                  <a:alpha val="13000"/>
                </a:srgbClr>
              </a:gs>
              <a:gs pos="47000">
                <a:srgbClr val="FFFFFF">
                  <a:alpha val="17037"/>
                </a:srgbClr>
              </a:gs>
              <a:gs pos="100000">
                <a:srgbClr val="FFFFFF">
                  <a:alpha val="3000"/>
                </a:srgbClr>
              </a:gs>
            </a:gsLst>
            <a:path path="circle">
              <a:fillToRect l="62278" t="119636" r="37721" b="-19636"/>
            </a:path>
          </a:gradFill>
          <a:ln w="12700">
            <a:miter lim="400000"/>
          </a:ln>
          <a:effectLst>
            <a:outerShdw blurRad="63500" dist="38100" dir="5400000" rotWithShape="0">
              <a:srgbClr val="000000">
                <a:alpha val="0"/>
              </a:srgbClr>
            </a:outerShdw>
          </a:effectLst>
        </p:spPr>
        <p:txBody>
          <a:bodyPr lIns="45719" rIns="45719" anchor="ctr"/>
          <a:lstStyle/>
          <a:p>
            <a:pPr algn="ctr">
              <a:defRPr>
                <a:solidFill>
                  <a:srgbClr val="FFFFFF"/>
                </a:solidFill>
                <a:latin typeface="+mn-lt"/>
                <a:ea typeface="+mn-ea"/>
                <a:cs typeface="+mn-cs"/>
                <a:sym typeface="Calibri"/>
              </a:defRPr>
            </a:pPr>
            <a:endParaRPr/>
          </a:p>
        </p:txBody>
      </p:sp>
      <p:sp>
        <p:nvSpPr>
          <p:cNvPr id="44" name="Title Text"/>
          <p:cNvSpPr txBox="1">
            <a:spLocks noGrp="1"/>
          </p:cNvSpPr>
          <p:nvPr>
            <p:ph type="title"/>
          </p:nvPr>
        </p:nvSpPr>
        <p:spPr>
          <a:xfrm>
            <a:off x="2228088" y="2157983"/>
            <a:ext cx="7735824" cy="1069849"/>
          </a:xfrm>
          <a:prstGeom prst="rect">
            <a:avLst/>
          </a:prstGeom>
        </p:spPr>
        <p:txBody>
          <a:bodyPr anchor="b"/>
          <a:lstStyle>
            <a:lvl1pPr algn="ctr"/>
          </a:lstStyle>
          <a:p>
            <a:r>
              <a:t>Title Text</a:t>
            </a:r>
          </a:p>
        </p:txBody>
      </p:sp>
      <p:sp>
        <p:nvSpPr>
          <p:cNvPr id="45" name="Body Level One…"/>
          <p:cNvSpPr txBox="1">
            <a:spLocks noGrp="1"/>
          </p:cNvSpPr>
          <p:nvPr>
            <p:ph type="body" sz="quarter" idx="1"/>
          </p:nvPr>
        </p:nvSpPr>
        <p:spPr>
          <a:xfrm>
            <a:off x="2228088" y="3685032"/>
            <a:ext cx="7735824" cy="1133857"/>
          </a:xfrm>
          <a:prstGeom prst="rect">
            <a:avLst/>
          </a:prstGeom>
        </p:spPr>
        <p:txBody>
          <a:bodyPr>
            <a:normAutofit/>
          </a:bodyPr>
          <a:lstStyle>
            <a:lvl1pPr marL="0" indent="0" algn="ctr">
              <a:lnSpc>
                <a:spcPct val="100000"/>
              </a:lnSpc>
              <a:buClrTx/>
              <a:buSzTx/>
              <a:buFontTx/>
              <a:buNone/>
              <a:defRPr sz="1800"/>
            </a:lvl1pPr>
            <a:lvl2pPr marL="0" indent="457200" algn="ctr">
              <a:lnSpc>
                <a:spcPct val="100000"/>
              </a:lnSpc>
              <a:buClrTx/>
              <a:buSzTx/>
              <a:buFontTx/>
              <a:buNone/>
              <a:defRPr sz="1800"/>
            </a:lvl2pPr>
            <a:lvl3pPr marL="0" indent="914400" algn="ctr">
              <a:lnSpc>
                <a:spcPct val="100000"/>
              </a:lnSpc>
              <a:buClrTx/>
              <a:buSzTx/>
              <a:buFontTx/>
              <a:buNone/>
              <a:defRPr sz="1800"/>
            </a:lvl3pPr>
            <a:lvl4pPr marL="0" indent="1371600" algn="ctr">
              <a:lnSpc>
                <a:spcPct val="100000"/>
              </a:lnSpc>
              <a:buClrTx/>
              <a:buSzTx/>
              <a:buFontTx/>
              <a:buNone/>
              <a:defRPr sz="1800"/>
            </a:lvl4pPr>
            <a:lvl5pPr marL="0" indent="1828800" algn="ctr">
              <a:lnSpc>
                <a:spcPct val="100000"/>
              </a:lnSpc>
              <a:buClrTx/>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46" name="Freeform: Shape 26"/>
          <p:cNvSpPr/>
          <p:nvPr/>
        </p:nvSpPr>
        <p:spPr>
          <a:xfrm>
            <a:off x="0" y="5255333"/>
            <a:ext cx="2769195" cy="16026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727" y="1369"/>
                </a:lnTo>
                <a:cubicBezTo>
                  <a:pt x="5480" y="9910"/>
                  <a:pt x="13046" y="16976"/>
                  <a:pt x="20641" y="21120"/>
                </a:cubicBezTo>
                <a:lnTo>
                  <a:pt x="21600" y="21600"/>
                </a:lnTo>
                <a:lnTo>
                  <a:pt x="0" y="21600"/>
                </a:lnTo>
                <a:lnTo>
                  <a:pt x="0" y="10878"/>
                </a:lnTo>
                <a:close/>
              </a:path>
            </a:pathLst>
          </a:custGeom>
          <a:gradFill>
            <a:gsLst>
              <a:gs pos="60000">
                <a:schemeClr val="accent3">
                  <a:alpha val="45000"/>
                </a:schemeClr>
              </a:gs>
              <a:gs pos="99000">
                <a:schemeClr val="accent5">
                  <a:alpha val="66721"/>
                </a:schemeClr>
              </a:gs>
            </a:gsLst>
            <a:path path="circle">
              <a:fillToRect l="37721" t="-19636" r="62278" b="119636"/>
            </a:path>
          </a:gradFill>
          <a:ln w="12700">
            <a:miter lim="400000"/>
          </a:ln>
        </p:spPr>
        <p:txBody>
          <a:bodyPr lIns="45719" rIns="45719" anchor="ctr"/>
          <a:lstStyle/>
          <a:p>
            <a:pPr algn="ctr"/>
            <a:endParaRPr/>
          </a:p>
        </p:txBody>
      </p:sp>
      <p:sp>
        <p:nvSpPr>
          <p:cNvPr id="47" name="Straight Connector 27"/>
          <p:cNvSpPr/>
          <p:nvPr/>
        </p:nvSpPr>
        <p:spPr>
          <a:xfrm flipH="1">
            <a:off x="5288331" y="3424067"/>
            <a:ext cx="1655181" cy="1"/>
          </a:xfrm>
          <a:prstGeom prst="line">
            <a:avLst/>
          </a:prstGeom>
          <a:ln w="6350">
            <a:solidFill>
              <a:srgbClr val="64DFED"/>
            </a:solidFill>
            <a:miter/>
          </a:ln>
        </p:spPr>
        <p:txBody>
          <a:bodyPr lIns="45719" rIns="45719"/>
          <a:lstStyle/>
          <a:p>
            <a:endParaRPr/>
          </a:p>
        </p:txBody>
      </p:sp>
      <p:sp>
        <p:nvSpPr>
          <p:cNvPr id="4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55" name="Title Text"/>
          <p:cNvSpPr txBox="1">
            <a:spLocks noGrp="1"/>
          </p:cNvSpPr>
          <p:nvPr>
            <p:ph type="title"/>
          </p:nvPr>
        </p:nvSpPr>
        <p:spPr>
          <a:xfrm>
            <a:off x="1524000" y="2029967"/>
            <a:ext cx="9144000" cy="1069849"/>
          </a:xfrm>
          <a:prstGeom prst="rect">
            <a:avLst/>
          </a:prstGeom>
        </p:spPr>
        <p:txBody>
          <a:bodyPr anchor="b"/>
          <a:lstStyle>
            <a:lvl1pPr algn="ctr">
              <a:defRPr sz="4800"/>
            </a:lvl1pPr>
          </a:lstStyle>
          <a:p>
            <a:r>
              <a:t>Title Text</a:t>
            </a:r>
          </a:p>
        </p:txBody>
      </p:sp>
      <p:sp>
        <p:nvSpPr>
          <p:cNvPr id="56" name="Body Level One…"/>
          <p:cNvSpPr txBox="1">
            <a:spLocks noGrp="1"/>
          </p:cNvSpPr>
          <p:nvPr>
            <p:ph type="body" sz="quarter" idx="1"/>
          </p:nvPr>
        </p:nvSpPr>
        <p:spPr>
          <a:xfrm>
            <a:off x="2560320" y="3803903"/>
            <a:ext cx="7068313" cy="758953"/>
          </a:xfrm>
          <a:prstGeom prst="rect">
            <a:avLst/>
          </a:prstGeom>
        </p:spPr>
        <p:txBody>
          <a:bodyPr>
            <a:normAutofit/>
          </a:bodyPr>
          <a:lstStyle>
            <a:lvl1pPr marL="0" indent="0" algn="ctr">
              <a:buClrTx/>
              <a:buSzTx/>
              <a:buFontTx/>
              <a:buNone/>
              <a:defRPr sz="2400"/>
            </a:lvl1pPr>
            <a:lvl2pPr marL="0" indent="457200" algn="ctr">
              <a:buClrTx/>
              <a:buSzTx/>
              <a:buFontTx/>
              <a:buNone/>
              <a:defRPr sz="2400"/>
            </a:lvl2pPr>
            <a:lvl3pPr marL="0" indent="914400" algn="ctr">
              <a:buClrTx/>
              <a:buSzTx/>
              <a:buFontTx/>
              <a:buNone/>
              <a:defRPr sz="2400"/>
            </a:lvl3pPr>
            <a:lvl4pPr marL="0" indent="1371600" algn="ctr">
              <a:buClrTx/>
              <a:buSzTx/>
              <a:buFontTx/>
              <a:buNone/>
              <a:defRPr sz="2400"/>
            </a:lvl4pPr>
            <a:lvl5pPr marL="0" indent="1828800" algn="ctr">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7" name="Freeform 3"/>
          <p:cNvSpPr/>
          <p:nvPr/>
        </p:nvSpPr>
        <p:spPr>
          <a:xfrm rot="10800000">
            <a:off x="-2" y="5019502"/>
            <a:ext cx="9676771" cy="1838497"/>
          </a:xfrm>
          <a:custGeom>
            <a:avLst/>
            <a:gdLst/>
            <a:ahLst/>
            <a:cxnLst>
              <a:cxn ang="0">
                <a:pos x="wd2" y="hd2"/>
              </a:cxn>
              <a:cxn ang="5400000">
                <a:pos x="wd2" y="hd2"/>
              </a:cxn>
              <a:cxn ang="10800000">
                <a:pos x="wd2" y="hd2"/>
              </a:cxn>
              <a:cxn ang="16200000">
                <a:pos x="wd2" y="hd2"/>
              </a:cxn>
            </a:cxnLst>
            <a:rect l="0" t="0" r="r" b="b"/>
            <a:pathLst>
              <a:path w="21600" h="21493" extrusionOk="0">
                <a:moveTo>
                  <a:pt x="6836" y="21492"/>
                </a:moveTo>
                <a:cubicBezTo>
                  <a:pt x="2836" y="21600"/>
                  <a:pt x="317" y="9076"/>
                  <a:pt x="23" y="1221"/>
                </a:cubicBezTo>
                <a:lnTo>
                  <a:pt x="0" y="0"/>
                </a:lnTo>
                <a:lnTo>
                  <a:pt x="21600" y="0"/>
                </a:lnTo>
                <a:lnTo>
                  <a:pt x="21600" y="4634"/>
                </a:lnTo>
                <a:lnTo>
                  <a:pt x="21195" y="3912"/>
                </a:lnTo>
                <a:cubicBezTo>
                  <a:pt x="20138" y="2193"/>
                  <a:pt x="18912" y="1040"/>
                  <a:pt x="17491" y="1165"/>
                </a:cubicBezTo>
                <a:cubicBezTo>
                  <a:pt x="12944" y="1563"/>
                  <a:pt x="11104" y="21377"/>
                  <a:pt x="6836" y="21492"/>
                </a:cubicBezTo>
                <a:close/>
              </a:path>
            </a:pathLst>
          </a:custGeom>
          <a:gradFill>
            <a:gsLst>
              <a:gs pos="43000">
                <a:srgbClr val="102857">
                  <a:alpha val="50000"/>
                </a:srgbClr>
              </a:gs>
              <a:gs pos="73000">
                <a:schemeClr val="accent1">
                  <a:alpha val="29177"/>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58" name="Freeform 4"/>
          <p:cNvSpPr/>
          <p:nvPr/>
        </p:nvSpPr>
        <p:spPr>
          <a:xfrm flipV="1">
            <a:off x="2763043" y="6076115"/>
            <a:ext cx="3946674" cy="781885"/>
          </a:xfrm>
          <a:custGeom>
            <a:avLst/>
            <a:gdLst/>
            <a:ahLst/>
            <a:cxnLst>
              <a:cxn ang="0">
                <a:pos x="wd2" y="hd2"/>
              </a:cxn>
              <a:cxn ang="5400000">
                <a:pos x="wd2" y="hd2"/>
              </a:cxn>
              <a:cxn ang="10800000">
                <a:pos x="wd2" y="hd2"/>
              </a:cxn>
              <a:cxn ang="16200000">
                <a:pos x="wd2" y="hd2"/>
              </a:cxn>
            </a:cxnLst>
            <a:rect l="0" t="0" r="r" b="b"/>
            <a:pathLst>
              <a:path w="21600" h="21485" extrusionOk="0">
                <a:moveTo>
                  <a:pt x="10455" y="21484"/>
                </a:moveTo>
                <a:cubicBezTo>
                  <a:pt x="14884" y="21378"/>
                  <a:pt x="17738" y="9938"/>
                  <a:pt x="21098" y="1231"/>
                </a:cubicBezTo>
                <a:lnTo>
                  <a:pt x="21600" y="0"/>
                </a:lnTo>
                <a:lnTo>
                  <a:pt x="0" y="0"/>
                </a:lnTo>
                <a:lnTo>
                  <a:pt x="299" y="1867"/>
                </a:lnTo>
                <a:cubicBezTo>
                  <a:pt x="2037" y="11711"/>
                  <a:pt x="5585" y="21600"/>
                  <a:pt x="10455" y="21484"/>
                </a:cubicBezTo>
                <a:close/>
              </a:path>
            </a:pathLst>
          </a:custGeom>
          <a:gradFill>
            <a:gsLst>
              <a:gs pos="33000">
                <a:srgbClr val="102857">
                  <a:alpha val="27934"/>
                </a:srgbClr>
              </a:gs>
              <a:gs pos="66000">
                <a:srgbClr val="765FE1">
                  <a:alpha val="46295"/>
                </a:srgbClr>
              </a:gs>
            </a:gsLst>
            <a:lin ang="13200000"/>
          </a:gradFill>
          <a:ln w="12700">
            <a:miter lim="400000"/>
          </a:ln>
        </p:spPr>
        <p:txBody>
          <a:bodyPr lIns="45719" rIns="45719" anchor="ctr"/>
          <a:lstStyle/>
          <a:p>
            <a:pPr algn="ctr">
              <a:defRPr>
                <a:solidFill>
                  <a:srgbClr val="FFFFFF"/>
                </a:solidFill>
              </a:defRPr>
            </a:pPr>
            <a:endParaRPr/>
          </a:p>
        </p:txBody>
      </p:sp>
      <p:sp>
        <p:nvSpPr>
          <p:cNvPr id="59" name="Freeform 5"/>
          <p:cNvSpPr/>
          <p:nvPr/>
        </p:nvSpPr>
        <p:spPr>
          <a:xfrm rot="10800000">
            <a:off x="5393054" y="6015978"/>
            <a:ext cx="4758726" cy="842021"/>
          </a:xfrm>
          <a:custGeom>
            <a:avLst/>
            <a:gdLst/>
            <a:ahLst/>
            <a:cxnLst>
              <a:cxn ang="0">
                <a:pos x="wd2" y="hd2"/>
              </a:cxn>
              <a:cxn ang="5400000">
                <a:pos x="wd2" y="hd2"/>
              </a:cxn>
              <a:cxn ang="10800000">
                <a:pos x="wd2" y="hd2"/>
              </a:cxn>
              <a:cxn ang="16200000">
                <a:pos x="wd2" y="hd2"/>
              </a:cxn>
            </a:cxnLst>
            <a:rect l="0" t="0" r="r" b="b"/>
            <a:pathLst>
              <a:path w="21600" h="21460"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0">
                <a:srgbClr val="64DFED">
                  <a:alpha val="43000"/>
                </a:srgbClr>
              </a:gs>
              <a:gs pos="100000">
                <a:schemeClr val="accent6">
                  <a:alpha val="52999"/>
                </a:schemeClr>
              </a:gs>
            </a:gsLst>
            <a:lin ang="13200000"/>
          </a:gradFill>
          <a:ln w="12700">
            <a:miter lim="400000"/>
          </a:ln>
        </p:spPr>
        <p:txBody>
          <a:bodyPr lIns="45719" rIns="45719" anchor="ctr"/>
          <a:lstStyle/>
          <a:p>
            <a:pPr algn="ctr">
              <a:defRPr>
                <a:solidFill>
                  <a:srgbClr val="FFFFFF"/>
                </a:solidFill>
              </a:defRPr>
            </a:pPr>
            <a:endParaRPr/>
          </a:p>
        </p:txBody>
      </p:sp>
      <p:sp>
        <p:nvSpPr>
          <p:cNvPr id="60" name="Freeform 6"/>
          <p:cNvSpPr/>
          <p:nvPr/>
        </p:nvSpPr>
        <p:spPr>
          <a:xfrm rot="10800000" flipH="1">
            <a:off x="-2689" y="5263860"/>
            <a:ext cx="12192002" cy="1599110"/>
          </a:xfrm>
          <a:custGeom>
            <a:avLst/>
            <a:gdLst/>
            <a:ahLst/>
            <a:cxnLst>
              <a:cxn ang="0">
                <a:pos x="wd2" y="hd2"/>
              </a:cxn>
              <a:cxn ang="5400000">
                <a:pos x="wd2" y="hd2"/>
              </a:cxn>
              <a:cxn ang="10800000">
                <a:pos x="wd2" y="hd2"/>
              </a:cxn>
              <a:cxn ang="16200000">
                <a:pos x="wd2" y="hd2"/>
              </a:cxn>
            </a:cxnLst>
            <a:rect l="0" t="0" r="r" b="b"/>
            <a:pathLst>
              <a:path w="21600" h="21564" extrusionOk="0">
                <a:moveTo>
                  <a:pt x="2433" y="21563"/>
                </a:moveTo>
                <a:cubicBezTo>
                  <a:pt x="4936" y="21465"/>
                  <a:pt x="6016" y="4571"/>
                  <a:pt x="8683" y="4232"/>
                </a:cubicBezTo>
                <a:cubicBezTo>
                  <a:pt x="11184" y="3913"/>
                  <a:pt x="12655" y="13399"/>
                  <a:pt x="13517" y="16305"/>
                </a:cubicBezTo>
                <a:lnTo>
                  <a:pt x="13579" y="16489"/>
                </a:lnTo>
                <a:lnTo>
                  <a:pt x="13737" y="17225"/>
                </a:lnTo>
                <a:cubicBezTo>
                  <a:pt x="14369" y="19691"/>
                  <a:pt x="15169" y="21378"/>
                  <a:pt x="16108" y="21341"/>
                </a:cubicBezTo>
                <a:cubicBezTo>
                  <a:pt x="18298" y="21255"/>
                  <a:pt x="19399" y="8310"/>
                  <a:pt x="21427" y="4847"/>
                </a:cubicBezTo>
                <a:lnTo>
                  <a:pt x="21600" y="4620"/>
                </a:lnTo>
                <a:lnTo>
                  <a:pt x="21600" y="0"/>
                </a:lnTo>
                <a:lnTo>
                  <a:pt x="0" y="0"/>
                </a:lnTo>
                <a:lnTo>
                  <a:pt x="0" y="17185"/>
                </a:lnTo>
                <a:lnTo>
                  <a:pt x="61" y="17448"/>
                </a:lnTo>
                <a:cubicBezTo>
                  <a:pt x="694" y="19914"/>
                  <a:pt x="1494" y="21600"/>
                  <a:pt x="2433" y="21563"/>
                </a:cubicBezTo>
                <a:close/>
              </a:path>
            </a:pathLst>
          </a:custGeom>
          <a:gradFill>
            <a:gsLst>
              <a:gs pos="0">
                <a:schemeClr val="accent6">
                  <a:alpha val="69328"/>
                </a:schemeClr>
              </a:gs>
              <a:gs pos="85000">
                <a:srgbClr val="180DC2">
                  <a:alpha val="42331"/>
                </a:srgbClr>
              </a:gs>
            </a:gsLst>
            <a:lin ang="10800000"/>
          </a:gradFill>
          <a:ln w="12700">
            <a:miter lim="400000"/>
          </a:ln>
        </p:spPr>
        <p:txBody>
          <a:bodyPr lIns="45719" rIns="45719" anchor="ctr"/>
          <a:lstStyle/>
          <a:p>
            <a:pPr algn="ctr">
              <a:defRPr>
                <a:solidFill>
                  <a:srgbClr val="FFFFFF"/>
                </a:solidFill>
              </a:defRPr>
            </a:pPr>
            <a:endParaRPr/>
          </a:p>
        </p:txBody>
      </p:sp>
      <p:sp>
        <p:nvSpPr>
          <p:cNvPr id="61" name="Straight Connector 12"/>
          <p:cNvSpPr/>
          <p:nvPr/>
        </p:nvSpPr>
        <p:spPr>
          <a:xfrm flipH="1">
            <a:off x="5269043" y="3424146"/>
            <a:ext cx="1655181" cy="1"/>
          </a:xfrm>
          <a:prstGeom prst="line">
            <a:avLst/>
          </a:prstGeom>
          <a:ln w="6350">
            <a:solidFill>
              <a:schemeClr val="accent6"/>
            </a:solidFill>
            <a:miter/>
          </a:ln>
        </p:spPr>
        <p:txBody>
          <a:bodyPr lIns="45719" rIns="45719"/>
          <a:lstStyle/>
          <a:p>
            <a:endParaRPr/>
          </a:p>
        </p:txBody>
      </p:sp>
      <p:sp>
        <p:nvSpPr>
          <p:cNvPr id="62"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Chart or Table">
    <p:spTree>
      <p:nvGrpSpPr>
        <p:cNvPr id="1" name=""/>
        <p:cNvGrpSpPr/>
        <p:nvPr/>
      </p:nvGrpSpPr>
      <p:grpSpPr>
        <a:xfrm>
          <a:off x="0" y="0"/>
          <a:ext cx="0" cy="0"/>
          <a:chOff x="0" y="0"/>
          <a:chExt cx="0" cy="0"/>
        </a:xfrm>
      </p:grpSpPr>
      <p:sp>
        <p:nvSpPr>
          <p:cNvPr id="69" name="Title Text"/>
          <p:cNvSpPr txBox="1">
            <a:spLocks noGrp="1"/>
          </p:cNvSpPr>
          <p:nvPr>
            <p:ph type="title"/>
          </p:nvPr>
        </p:nvSpPr>
        <p:spPr>
          <a:prstGeom prst="rect">
            <a:avLst/>
          </a:prstGeom>
        </p:spPr>
        <p:txBody>
          <a:bodyPr anchor="b"/>
          <a:lstStyle>
            <a:lvl1pPr algn="ctr"/>
          </a:lstStyle>
          <a:p>
            <a:r>
              <a:t>Title Text</a:t>
            </a:r>
          </a:p>
        </p:txBody>
      </p:sp>
      <p:sp>
        <p:nvSpPr>
          <p:cNvPr id="70" name="Body Level One…"/>
          <p:cNvSpPr txBox="1">
            <a:spLocks noGrp="1"/>
          </p:cNvSpPr>
          <p:nvPr>
            <p:ph type="body" idx="1"/>
          </p:nvPr>
        </p:nvSpPr>
        <p:spPr>
          <a:xfrm>
            <a:off x="1014983" y="2212848"/>
            <a:ext cx="10332721" cy="3547872"/>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78" name="Freeform 6"/>
          <p:cNvSpPr/>
          <p:nvPr/>
        </p:nvSpPr>
        <p:spPr>
          <a:xfrm rot="10800000">
            <a:off x="5393054" y="5650991"/>
            <a:ext cx="6821472" cy="1207008"/>
          </a:xfrm>
          <a:custGeom>
            <a:avLst/>
            <a:gdLst/>
            <a:ahLst/>
            <a:cxnLst>
              <a:cxn ang="0">
                <a:pos x="wd2" y="hd2"/>
              </a:cxn>
              <a:cxn ang="5400000">
                <a:pos x="wd2" y="hd2"/>
              </a:cxn>
              <a:cxn ang="10800000">
                <a:pos x="wd2" y="hd2"/>
              </a:cxn>
              <a:cxn ang="16200000">
                <a:pos x="wd2" y="hd2"/>
              </a:cxn>
            </a:cxnLst>
            <a:rect l="0" t="0" r="r" b="b"/>
            <a:pathLst>
              <a:path w="21600" h="21460"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0">
                <a:srgbClr val="64DFED">
                  <a:alpha val="43000"/>
                </a:srgbClr>
              </a:gs>
              <a:gs pos="100000">
                <a:schemeClr val="accent6">
                  <a:alpha val="52999"/>
                </a:schemeClr>
              </a:gs>
            </a:gsLst>
            <a:lin ang="13200000"/>
          </a:gradFill>
          <a:ln w="12700">
            <a:miter lim="400000"/>
          </a:ln>
        </p:spPr>
        <p:txBody>
          <a:bodyPr lIns="45719" rIns="45719" anchor="ctr"/>
          <a:lstStyle/>
          <a:p>
            <a:pPr algn="ctr">
              <a:defRPr>
                <a:solidFill>
                  <a:srgbClr val="FFFFFF"/>
                </a:solidFill>
              </a:defRPr>
            </a:pPr>
            <a:endParaRPr/>
          </a:p>
        </p:txBody>
      </p:sp>
      <p:sp>
        <p:nvSpPr>
          <p:cNvPr id="79" name="Freeform 7"/>
          <p:cNvSpPr/>
          <p:nvPr/>
        </p:nvSpPr>
        <p:spPr>
          <a:xfrm flipH="1">
            <a:off x="-3" y="-1"/>
            <a:ext cx="11262113" cy="2139698"/>
          </a:xfrm>
          <a:custGeom>
            <a:avLst/>
            <a:gdLst/>
            <a:ahLst/>
            <a:cxnLst>
              <a:cxn ang="0">
                <a:pos x="wd2" y="hd2"/>
              </a:cxn>
              <a:cxn ang="5400000">
                <a:pos x="wd2" y="hd2"/>
              </a:cxn>
              <a:cxn ang="10800000">
                <a:pos x="wd2" y="hd2"/>
              </a:cxn>
              <a:cxn ang="16200000">
                <a:pos x="wd2" y="hd2"/>
              </a:cxn>
            </a:cxnLst>
            <a:rect l="0" t="0" r="r" b="b"/>
            <a:pathLst>
              <a:path w="21600" h="21493" extrusionOk="0">
                <a:moveTo>
                  <a:pt x="6836" y="21492"/>
                </a:moveTo>
                <a:cubicBezTo>
                  <a:pt x="2836" y="21600"/>
                  <a:pt x="317" y="9076"/>
                  <a:pt x="23" y="1221"/>
                </a:cubicBezTo>
                <a:lnTo>
                  <a:pt x="0" y="0"/>
                </a:lnTo>
                <a:lnTo>
                  <a:pt x="21600" y="0"/>
                </a:lnTo>
                <a:lnTo>
                  <a:pt x="21600" y="4634"/>
                </a:lnTo>
                <a:lnTo>
                  <a:pt x="21195" y="3912"/>
                </a:lnTo>
                <a:cubicBezTo>
                  <a:pt x="20138" y="2193"/>
                  <a:pt x="18912" y="1040"/>
                  <a:pt x="17491" y="1165"/>
                </a:cubicBezTo>
                <a:cubicBezTo>
                  <a:pt x="12944" y="1563"/>
                  <a:pt x="11104" y="21377"/>
                  <a:pt x="6836" y="21492"/>
                </a:cubicBezTo>
                <a:close/>
              </a:path>
            </a:pathLst>
          </a:custGeom>
          <a:gradFill>
            <a:gsLst>
              <a:gs pos="43000">
                <a:srgbClr val="102857">
                  <a:alpha val="50000"/>
                </a:srgbClr>
              </a:gs>
              <a:gs pos="73000">
                <a:schemeClr val="accent1">
                  <a:alpha val="11498"/>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80" name="Freeform 9"/>
          <p:cNvSpPr/>
          <p:nvPr/>
        </p:nvSpPr>
        <p:spPr>
          <a:xfrm>
            <a:off x="-24335" y="-1"/>
            <a:ext cx="12218984" cy="6860674"/>
          </a:xfrm>
          <a:custGeom>
            <a:avLst/>
            <a:gdLst/>
            <a:ahLst/>
            <a:cxnLst>
              <a:cxn ang="0">
                <a:pos x="wd2" y="hd2"/>
              </a:cxn>
              <a:cxn ang="5400000">
                <a:pos x="wd2" y="hd2"/>
              </a:cxn>
              <a:cxn ang="10800000">
                <a:pos x="wd2" y="hd2"/>
              </a:cxn>
              <a:cxn ang="16200000">
                <a:pos x="wd2" y="hd2"/>
              </a:cxn>
            </a:cxnLst>
            <a:rect l="0" t="0" r="r" b="b"/>
            <a:pathLst>
              <a:path w="21600" h="21600" extrusionOk="0">
                <a:moveTo>
                  <a:pt x="8" y="0"/>
                </a:moveTo>
                <a:lnTo>
                  <a:pt x="5570" y="0"/>
                </a:lnTo>
                <a:lnTo>
                  <a:pt x="5570" y="0"/>
                </a:lnTo>
                <a:lnTo>
                  <a:pt x="5790" y="0"/>
                </a:lnTo>
                <a:lnTo>
                  <a:pt x="5790" y="0"/>
                </a:lnTo>
                <a:lnTo>
                  <a:pt x="21600" y="0"/>
                </a:lnTo>
                <a:lnTo>
                  <a:pt x="21600" y="6243"/>
                </a:lnTo>
                <a:lnTo>
                  <a:pt x="21323" y="6374"/>
                </a:lnTo>
                <a:cubicBezTo>
                  <a:pt x="20732" y="6610"/>
                  <a:pt x="20089" y="6743"/>
                  <a:pt x="19397" y="6736"/>
                </a:cubicBezTo>
                <a:cubicBezTo>
                  <a:pt x="15464" y="6700"/>
                  <a:pt x="13768" y="490"/>
                  <a:pt x="9577" y="365"/>
                </a:cubicBezTo>
                <a:cubicBezTo>
                  <a:pt x="8595" y="336"/>
                  <a:pt x="7714" y="532"/>
                  <a:pt x="6924" y="859"/>
                </a:cubicBezTo>
                <a:lnTo>
                  <a:pt x="6829" y="901"/>
                </a:lnTo>
                <a:lnTo>
                  <a:pt x="6593" y="1018"/>
                </a:lnTo>
                <a:cubicBezTo>
                  <a:pt x="5369" y="1675"/>
                  <a:pt x="4159" y="2635"/>
                  <a:pt x="3035" y="4571"/>
                </a:cubicBezTo>
                <a:cubicBezTo>
                  <a:pt x="2286" y="5861"/>
                  <a:pt x="1708" y="7185"/>
                  <a:pt x="1253" y="8487"/>
                </a:cubicBezTo>
                <a:cubicBezTo>
                  <a:pt x="1049" y="9250"/>
                  <a:pt x="962" y="9495"/>
                  <a:pt x="861" y="10311"/>
                </a:cubicBezTo>
                <a:cubicBezTo>
                  <a:pt x="769" y="11014"/>
                  <a:pt x="681" y="11447"/>
                  <a:pt x="647" y="12545"/>
                </a:cubicBezTo>
                <a:lnTo>
                  <a:pt x="603" y="13542"/>
                </a:lnTo>
                <a:lnTo>
                  <a:pt x="603" y="15767"/>
                </a:lnTo>
                <a:cubicBezTo>
                  <a:pt x="605" y="15808"/>
                  <a:pt x="606" y="15850"/>
                  <a:pt x="607" y="15891"/>
                </a:cubicBezTo>
                <a:cubicBezTo>
                  <a:pt x="696" y="17841"/>
                  <a:pt x="1021" y="19483"/>
                  <a:pt x="1440" y="20990"/>
                </a:cubicBezTo>
                <a:lnTo>
                  <a:pt x="1619" y="21592"/>
                </a:lnTo>
                <a:lnTo>
                  <a:pt x="603" y="21592"/>
                </a:lnTo>
                <a:lnTo>
                  <a:pt x="603" y="21600"/>
                </a:lnTo>
                <a:lnTo>
                  <a:pt x="8" y="21600"/>
                </a:lnTo>
                <a:lnTo>
                  <a:pt x="8" y="8797"/>
                </a:lnTo>
                <a:lnTo>
                  <a:pt x="0" y="8797"/>
                </a:lnTo>
                <a:lnTo>
                  <a:pt x="0" y="6368"/>
                </a:lnTo>
                <a:lnTo>
                  <a:pt x="8" y="6368"/>
                </a:lnTo>
                <a:lnTo>
                  <a:pt x="8" y="0"/>
                </a:lnTo>
                <a:close/>
              </a:path>
            </a:pathLst>
          </a:custGeom>
          <a:gradFill>
            <a:gsLst>
              <a:gs pos="0">
                <a:srgbClr val="102857">
                  <a:alpha val="60164"/>
                </a:srgbClr>
              </a:gs>
              <a:gs pos="77000">
                <a:srgbClr val="102857">
                  <a:alpha val="29492"/>
                </a:srgbClr>
              </a:gs>
            </a:gsLst>
            <a:path path="circle">
              <a:fillToRect l="-19636" t="62278" r="119636" b="37721"/>
            </a:path>
          </a:gradFill>
          <a:ln w="12700">
            <a:miter lim="400000"/>
          </a:ln>
        </p:spPr>
        <p:txBody>
          <a:bodyPr lIns="45719" rIns="45719" anchor="ctr"/>
          <a:lstStyle/>
          <a:p>
            <a:pPr algn="ctr">
              <a:defRPr>
                <a:solidFill>
                  <a:srgbClr val="FFFFFF"/>
                </a:solidFill>
              </a:defRPr>
            </a:pPr>
            <a:endParaRPr/>
          </a:p>
        </p:txBody>
      </p:sp>
      <p:sp>
        <p:nvSpPr>
          <p:cNvPr id="81" name="Freeform 10"/>
          <p:cNvSpPr/>
          <p:nvPr/>
        </p:nvSpPr>
        <p:spPr>
          <a:xfrm flipV="1">
            <a:off x="204059" y="5377861"/>
            <a:ext cx="7471212" cy="1480140"/>
          </a:xfrm>
          <a:custGeom>
            <a:avLst/>
            <a:gdLst/>
            <a:ahLst/>
            <a:cxnLst>
              <a:cxn ang="0">
                <a:pos x="wd2" y="hd2"/>
              </a:cxn>
              <a:cxn ang="5400000">
                <a:pos x="wd2" y="hd2"/>
              </a:cxn>
              <a:cxn ang="10800000">
                <a:pos x="wd2" y="hd2"/>
              </a:cxn>
              <a:cxn ang="16200000">
                <a:pos x="wd2" y="hd2"/>
              </a:cxn>
            </a:cxnLst>
            <a:rect l="0" t="0" r="r" b="b"/>
            <a:pathLst>
              <a:path w="21600" h="21485" extrusionOk="0">
                <a:moveTo>
                  <a:pt x="10455" y="21484"/>
                </a:moveTo>
                <a:cubicBezTo>
                  <a:pt x="14884" y="21378"/>
                  <a:pt x="17738" y="9938"/>
                  <a:pt x="21098" y="1231"/>
                </a:cubicBezTo>
                <a:lnTo>
                  <a:pt x="21600" y="0"/>
                </a:lnTo>
                <a:lnTo>
                  <a:pt x="0" y="0"/>
                </a:lnTo>
                <a:lnTo>
                  <a:pt x="299" y="1867"/>
                </a:lnTo>
                <a:cubicBezTo>
                  <a:pt x="2037" y="11711"/>
                  <a:pt x="5585" y="21600"/>
                  <a:pt x="10455" y="21484"/>
                </a:cubicBezTo>
                <a:close/>
              </a:path>
            </a:pathLst>
          </a:custGeom>
          <a:gradFill>
            <a:gsLst>
              <a:gs pos="33000">
                <a:schemeClr val="accent6">
                  <a:alpha val="13919"/>
                </a:schemeClr>
              </a:gs>
              <a:gs pos="66000">
                <a:srgbClr val="64DFED">
                  <a:alpha val="8123"/>
                </a:srgbClr>
              </a:gs>
            </a:gsLst>
            <a:lin ang="13200000"/>
          </a:gradFill>
          <a:ln w="12700">
            <a:miter lim="400000"/>
          </a:ln>
        </p:spPr>
        <p:txBody>
          <a:bodyPr lIns="45719" rIns="45719" anchor="ctr"/>
          <a:lstStyle/>
          <a:p>
            <a:pPr algn="ctr">
              <a:defRPr>
                <a:solidFill>
                  <a:srgbClr val="FFFFFF"/>
                </a:solidFill>
              </a:defRPr>
            </a:pPr>
            <a:endParaRPr/>
          </a:p>
        </p:txBody>
      </p:sp>
      <p:sp>
        <p:nvSpPr>
          <p:cNvPr id="82" name="Freeform 16"/>
          <p:cNvSpPr/>
          <p:nvPr/>
        </p:nvSpPr>
        <p:spPr>
          <a:xfrm rot="10800000">
            <a:off x="-30287" y="4822577"/>
            <a:ext cx="12230889" cy="2040393"/>
          </a:xfrm>
          <a:custGeom>
            <a:avLst/>
            <a:gdLst/>
            <a:ahLst/>
            <a:cxnLst>
              <a:cxn ang="0">
                <a:pos x="wd2" y="hd2"/>
              </a:cxn>
              <a:cxn ang="5400000">
                <a:pos x="wd2" y="hd2"/>
              </a:cxn>
              <a:cxn ang="10800000">
                <a:pos x="wd2" y="hd2"/>
              </a:cxn>
              <a:cxn ang="16200000">
                <a:pos x="wd2" y="hd2"/>
              </a:cxn>
            </a:cxnLst>
            <a:rect l="0" t="0" r="r" b="b"/>
            <a:pathLst>
              <a:path w="21600" h="21564" extrusionOk="0">
                <a:moveTo>
                  <a:pt x="3094" y="21563"/>
                </a:moveTo>
                <a:cubicBezTo>
                  <a:pt x="1900" y="21600"/>
                  <a:pt x="883" y="19914"/>
                  <a:pt x="78" y="17448"/>
                </a:cubicBezTo>
                <a:lnTo>
                  <a:pt x="0" y="17185"/>
                </a:lnTo>
                <a:lnTo>
                  <a:pt x="0" y="0"/>
                </a:lnTo>
                <a:lnTo>
                  <a:pt x="21600" y="0"/>
                </a:lnTo>
                <a:lnTo>
                  <a:pt x="21600" y="20562"/>
                </a:lnTo>
                <a:lnTo>
                  <a:pt x="21472" y="20749"/>
                </a:lnTo>
                <a:cubicBezTo>
                  <a:pt x="21162" y="21118"/>
                  <a:pt x="20836" y="21330"/>
                  <a:pt x="20487" y="21341"/>
                </a:cubicBezTo>
                <a:cubicBezTo>
                  <a:pt x="19293" y="21378"/>
                  <a:pt x="18276" y="19691"/>
                  <a:pt x="17472" y="17225"/>
                </a:cubicBezTo>
                <a:lnTo>
                  <a:pt x="17271" y="16489"/>
                </a:lnTo>
                <a:lnTo>
                  <a:pt x="17192" y="16305"/>
                </a:lnTo>
                <a:cubicBezTo>
                  <a:pt x="16096" y="13399"/>
                  <a:pt x="14225" y="3913"/>
                  <a:pt x="11044" y="4232"/>
                </a:cubicBezTo>
                <a:cubicBezTo>
                  <a:pt x="7651" y="4571"/>
                  <a:pt x="6278" y="21465"/>
                  <a:pt x="3094" y="21563"/>
                </a:cubicBezTo>
                <a:close/>
              </a:path>
            </a:pathLst>
          </a:custGeom>
          <a:gradFill>
            <a:gsLst>
              <a:gs pos="0">
                <a:schemeClr val="accent6">
                  <a:alpha val="23907"/>
                </a:schemeClr>
              </a:gs>
              <a:gs pos="85000">
                <a:srgbClr val="180DC2">
                  <a:alpha val="42331"/>
                </a:srgbClr>
              </a:gs>
            </a:gsLst>
            <a:lin ang="10800000"/>
          </a:gradFill>
          <a:ln w="12700">
            <a:miter lim="400000"/>
          </a:ln>
        </p:spPr>
        <p:txBody>
          <a:bodyPr lIns="45719" rIns="45719" anchor="ctr"/>
          <a:lstStyle/>
          <a:p>
            <a:pPr algn="ctr">
              <a:defRPr>
                <a:solidFill>
                  <a:srgbClr val="FFFFFF"/>
                </a:solidFill>
              </a:defRPr>
            </a:pPr>
            <a:endParaRPr/>
          </a:p>
        </p:txBody>
      </p:sp>
      <p:sp>
        <p:nvSpPr>
          <p:cNvPr id="83" name="Freeform 17"/>
          <p:cNvSpPr/>
          <p:nvPr/>
        </p:nvSpPr>
        <p:spPr>
          <a:xfrm>
            <a:off x="0" y="-1"/>
            <a:ext cx="12192001" cy="2035424"/>
          </a:xfrm>
          <a:custGeom>
            <a:avLst/>
            <a:gdLst/>
            <a:ahLst/>
            <a:cxnLst>
              <a:cxn ang="0">
                <a:pos x="wd2" y="hd2"/>
              </a:cxn>
              <a:cxn ang="5400000">
                <a:pos x="wd2" y="hd2"/>
              </a:cxn>
              <a:cxn ang="10800000">
                <a:pos x="wd2" y="hd2"/>
              </a:cxn>
              <a:cxn ang="16200000">
                <a:pos x="wd2" y="hd2"/>
              </a:cxn>
            </a:cxnLst>
            <a:rect l="0" t="0" r="r" b="b"/>
            <a:pathLst>
              <a:path w="21600" h="21563" extrusionOk="0">
                <a:moveTo>
                  <a:pt x="0" y="0"/>
                </a:moveTo>
                <a:lnTo>
                  <a:pt x="21600" y="0"/>
                </a:lnTo>
                <a:lnTo>
                  <a:pt x="21600" y="18642"/>
                </a:lnTo>
                <a:lnTo>
                  <a:pt x="21443" y="18325"/>
                </a:lnTo>
                <a:cubicBezTo>
                  <a:pt x="21165" y="17709"/>
                  <a:pt x="20903" y="17015"/>
                  <a:pt x="20657" y="16262"/>
                </a:cubicBezTo>
                <a:lnTo>
                  <a:pt x="20412" y="15362"/>
                </a:lnTo>
                <a:lnTo>
                  <a:pt x="20315" y="15137"/>
                </a:lnTo>
                <a:cubicBezTo>
                  <a:pt x="18974" y="11586"/>
                  <a:pt x="16687" y="-4"/>
                  <a:pt x="12797" y="385"/>
                </a:cubicBezTo>
                <a:cubicBezTo>
                  <a:pt x="8648" y="800"/>
                  <a:pt x="6969" y="21442"/>
                  <a:pt x="3075" y="21562"/>
                </a:cubicBezTo>
                <a:cubicBezTo>
                  <a:pt x="1980" y="21596"/>
                  <a:pt x="1007" y="20445"/>
                  <a:pt x="173" y="18597"/>
                </a:cubicBezTo>
                <a:lnTo>
                  <a:pt x="0" y="18178"/>
                </a:lnTo>
                <a:lnTo>
                  <a:pt x="0" y="0"/>
                </a:lnTo>
                <a:close/>
              </a:path>
            </a:pathLst>
          </a:custGeom>
          <a:gradFill>
            <a:gsLst>
              <a:gs pos="0">
                <a:srgbClr val="102857"/>
              </a:gs>
              <a:gs pos="31000">
                <a:schemeClr val="accent6">
                  <a:alpha val="69328"/>
                </a:schemeClr>
              </a:gs>
              <a:gs pos="73000">
                <a:srgbClr val="180DC2">
                  <a:alpha val="42331"/>
                </a:srgbClr>
              </a:gs>
              <a:gs pos="99000">
                <a:srgbClr val="102857"/>
              </a:gs>
            </a:gsLst>
            <a:lin ang="10800000"/>
          </a:gradFill>
          <a:ln w="12700">
            <a:miter lim="400000"/>
          </a:ln>
        </p:spPr>
        <p:txBody>
          <a:bodyPr lIns="45719" rIns="45719" anchor="ctr"/>
          <a:lstStyle/>
          <a:p>
            <a:pPr algn="ctr">
              <a:defRPr>
                <a:solidFill>
                  <a:srgbClr val="FFFFFF"/>
                </a:solidFill>
              </a:defRPr>
            </a:pPr>
            <a:endParaRPr/>
          </a:p>
        </p:txBody>
      </p:sp>
      <p:sp>
        <p:nvSpPr>
          <p:cNvPr id="84" name="Freeform 18"/>
          <p:cNvSpPr/>
          <p:nvPr/>
        </p:nvSpPr>
        <p:spPr>
          <a:xfrm flipH="1">
            <a:off x="-3" y="-1"/>
            <a:ext cx="11262113" cy="2139698"/>
          </a:xfrm>
          <a:custGeom>
            <a:avLst/>
            <a:gdLst/>
            <a:ahLst/>
            <a:cxnLst>
              <a:cxn ang="0">
                <a:pos x="wd2" y="hd2"/>
              </a:cxn>
              <a:cxn ang="5400000">
                <a:pos x="wd2" y="hd2"/>
              </a:cxn>
              <a:cxn ang="10800000">
                <a:pos x="wd2" y="hd2"/>
              </a:cxn>
              <a:cxn ang="16200000">
                <a:pos x="wd2" y="hd2"/>
              </a:cxn>
            </a:cxnLst>
            <a:rect l="0" t="0" r="r" b="b"/>
            <a:pathLst>
              <a:path w="21600" h="21493" extrusionOk="0">
                <a:moveTo>
                  <a:pt x="6836" y="21492"/>
                </a:moveTo>
                <a:cubicBezTo>
                  <a:pt x="2836" y="21600"/>
                  <a:pt x="317" y="9076"/>
                  <a:pt x="23" y="1221"/>
                </a:cubicBezTo>
                <a:lnTo>
                  <a:pt x="0" y="0"/>
                </a:lnTo>
                <a:lnTo>
                  <a:pt x="21600" y="0"/>
                </a:lnTo>
                <a:lnTo>
                  <a:pt x="21600" y="4634"/>
                </a:lnTo>
                <a:lnTo>
                  <a:pt x="21195" y="3912"/>
                </a:lnTo>
                <a:cubicBezTo>
                  <a:pt x="20138" y="2193"/>
                  <a:pt x="18912" y="1040"/>
                  <a:pt x="17491" y="1165"/>
                </a:cubicBezTo>
                <a:cubicBezTo>
                  <a:pt x="12944" y="1563"/>
                  <a:pt x="11104" y="21377"/>
                  <a:pt x="6836" y="21492"/>
                </a:cubicBezTo>
                <a:close/>
              </a:path>
            </a:pathLst>
          </a:custGeom>
          <a:gradFill>
            <a:gsLst>
              <a:gs pos="43000">
                <a:srgbClr val="102857">
                  <a:alpha val="50000"/>
                </a:srgbClr>
              </a:gs>
              <a:gs pos="73000">
                <a:schemeClr val="accent1">
                  <a:alpha val="11498"/>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85" name="Freeform 19"/>
          <p:cNvSpPr/>
          <p:nvPr/>
        </p:nvSpPr>
        <p:spPr>
          <a:xfrm>
            <a:off x="0" y="7398"/>
            <a:ext cx="4758726" cy="842022"/>
          </a:xfrm>
          <a:custGeom>
            <a:avLst/>
            <a:gdLst/>
            <a:ahLst/>
            <a:cxnLst>
              <a:cxn ang="0">
                <a:pos x="wd2" y="hd2"/>
              </a:cxn>
              <a:cxn ang="5400000">
                <a:pos x="wd2" y="hd2"/>
              </a:cxn>
              <a:cxn ang="10800000">
                <a:pos x="wd2" y="hd2"/>
              </a:cxn>
              <a:cxn ang="16200000">
                <a:pos x="wd2" y="hd2"/>
              </a:cxn>
            </a:cxnLst>
            <a:rect l="0" t="0" r="r" b="b"/>
            <a:pathLst>
              <a:path w="21600" h="21460" extrusionOk="0">
                <a:moveTo>
                  <a:pt x="11117" y="21459"/>
                </a:moveTo>
                <a:cubicBezTo>
                  <a:pt x="6236" y="21600"/>
                  <a:pt x="2439" y="11827"/>
                  <a:pt x="55" y="287"/>
                </a:cubicBezTo>
                <a:lnTo>
                  <a:pt x="0" y="0"/>
                </a:lnTo>
                <a:lnTo>
                  <a:pt x="21600" y="0"/>
                </a:lnTo>
                <a:lnTo>
                  <a:pt x="20546" y="3610"/>
                </a:lnTo>
                <a:cubicBezTo>
                  <a:pt x="17765" y="13019"/>
                  <a:pt x="14913" y="21349"/>
                  <a:pt x="11117" y="21459"/>
                </a:cubicBezTo>
                <a:close/>
              </a:path>
            </a:pathLst>
          </a:custGeom>
          <a:gradFill>
            <a:gsLst>
              <a:gs pos="0">
                <a:srgbClr val="64DFED">
                  <a:alpha val="43000"/>
                </a:srgbClr>
              </a:gs>
              <a:gs pos="100000">
                <a:schemeClr val="accent6">
                  <a:alpha val="52999"/>
                </a:schemeClr>
              </a:gs>
            </a:gsLst>
            <a:lin ang="13200000"/>
          </a:gradFill>
          <a:ln w="12700">
            <a:miter lim="400000"/>
          </a:ln>
        </p:spPr>
        <p:txBody>
          <a:bodyPr lIns="45719" rIns="45719" anchor="ctr"/>
          <a:lstStyle/>
          <a:p>
            <a:pPr algn="ctr">
              <a:defRPr>
                <a:solidFill>
                  <a:srgbClr val="FFFFFF"/>
                </a:solidFill>
              </a:defRPr>
            </a:pPr>
            <a:endParaRPr/>
          </a:p>
        </p:txBody>
      </p:sp>
      <p:sp>
        <p:nvSpPr>
          <p:cNvPr id="86" name="Title Text"/>
          <p:cNvSpPr txBox="1">
            <a:spLocks noGrp="1"/>
          </p:cNvSpPr>
          <p:nvPr>
            <p:ph type="title"/>
          </p:nvPr>
        </p:nvSpPr>
        <p:spPr>
          <a:xfrm>
            <a:off x="2286000" y="2752344"/>
            <a:ext cx="7763257" cy="1600201"/>
          </a:xfrm>
          <a:prstGeom prst="rect">
            <a:avLst/>
          </a:prstGeom>
        </p:spPr>
        <p:txBody>
          <a:bodyPr anchor="t"/>
          <a:lstStyle>
            <a:lvl1pPr algn="ctr">
              <a:lnSpc>
                <a:spcPct val="100000"/>
              </a:lnSpc>
            </a:lvl1pPr>
          </a:lstStyle>
          <a:p>
            <a:r>
              <a:t>Title Text</a:t>
            </a:r>
          </a:p>
        </p:txBody>
      </p:sp>
      <p:sp>
        <p:nvSpPr>
          <p:cNvPr id="87" name="Body Level One…"/>
          <p:cNvSpPr txBox="1">
            <a:spLocks noGrp="1"/>
          </p:cNvSpPr>
          <p:nvPr>
            <p:ph type="body" sz="quarter" idx="1"/>
          </p:nvPr>
        </p:nvSpPr>
        <p:spPr>
          <a:xfrm>
            <a:off x="7132319" y="4233671"/>
            <a:ext cx="2843785" cy="448057"/>
          </a:xfrm>
          <a:prstGeom prst="rect">
            <a:avLst/>
          </a:prstGeom>
        </p:spPr>
        <p:txBody>
          <a:bodyPr>
            <a:normAutofit/>
          </a:bodyPr>
          <a:lstStyle>
            <a:lvl1pPr marL="0" indent="0" algn="r">
              <a:buClrTx/>
              <a:buSzTx/>
              <a:buFontTx/>
              <a:buNone/>
              <a:defRPr sz="2000"/>
            </a:lvl1pPr>
            <a:lvl2pPr marL="0" indent="457200" algn="r">
              <a:buClrTx/>
              <a:buSzTx/>
              <a:buFontTx/>
              <a:buNone/>
              <a:defRPr sz="2000"/>
            </a:lvl2pPr>
            <a:lvl3pPr marL="0" indent="914400" algn="r">
              <a:buClrTx/>
              <a:buSzTx/>
              <a:buFontTx/>
              <a:buNone/>
              <a:defRPr sz="2000"/>
            </a:lvl3pPr>
            <a:lvl4pPr marL="0" indent="1371600" algn="r">
              <a:buClrTx/>
              <a:buSzTx/>
              <a:buFontTx/>
              <a:buNone/>
              <a:defRPr sz="2000"/>
            </a:lvl4pPr>
            <a:lvl5pPr marL="0" indent="1828800" algn="r">
              <a:buClrTx/>
              <a:buSzTx/>
              <a:buFontTx/>
              <a:buNone/>
              <a:defRPr sz="2000"/>
            </a:lvl5p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5 Column">
    <p:spTree>
      <p:nvGrpSpPr>
        <p:cNvPr id="1" name=""/>
        <p:cNvGrpSpPr/>
        <p:nvPr/>
      </p:nvGrpSpPr>
      <p:grpSpPr>
        <a:xfrm>
          <a:off x="0" y="0"/>
          <a:ext cx="0" cy="0"/>
          <a:chOff x="0" y="0"/>
          <a:chExt cx="0" cy="0"/>
        </a:xfrm>
      </p:grpSpPr>
      <p:sp>
        <p:nvSpPr>
          <p:cNvPr id="95" name="Body Level One…"/>
          <p:cNvSpPr txBox="1">
            <a:spLocks noGrp="1"/>
          </p:cNvSpPr>
          <p:nvPr>
            <p:ph type="body" sz="quarter" idx="1"/>
          </p:nvPr>
        </p:nvSpPr>
        <p:spPr>
          <a:xfrm>
            <a:off x="9372600" y="3236976"/>
            <a:ext cx="2093977" cy="1856233"/>
          </a:xfrm>
          <a:prstGeom prst="rect">
            <a:avLst/>
          </a:prstGeom>
          <a:ln>
            <a:solidFill>
              <a:srgbClr val="FFFFFF"/>
            </a:solidFill>
            <a:round/>
          </a:ln>
        </p:spPr>
        <p:txBody>
          <a:bodyPr>
            <a:normAutofit/>
          </a:bodyPr>
          <a:lstStyle>
            <a:lvl1pPr marL="0" indent="0">
              <a:lnSpc>
                <a:spcPct val="100000"/>
              </a:lnSpc>
              <a:spcBef>
                <a:spcPts val="0"/>
              </a:spcBef>
              <a:buClrTx/>
              <a:buSzTx/>
              <a:buFontTx/>
              <a:buNone/>
              <a:defRPr sz="1400"/>
            </a:lvl1pPr>
            <a:lvl2pPr marL="541019" indent="-202691">
              <a:lnSpc>
                <a:spcPct val="100000"/>
              </a:lnSpc>
              <a:spcBef>
                <a:spcPts val="0"/>
              </a:spcBef>
              <a:buClrTx/>
              <a:buFontTx/>
              <a:defRPr sz="1400"/>
            </a:lvl2pPr>
            <a:lvl3pPr marL="1038758" indent="-243230">
              <a:lnSpc>
                <a:spcPct val="100000"/>
              </a:lnSpc>
              <a:spcBef>
                <a:spcPts val="0"/>
              </a:spcBef>
              <a:buClrTx/>
              <a:buFontTx/>
              <a:defRPr sz="1400"/>
            </a:lvl3pPr>
            <a:lvl4pPr marL="1522983" indent="-270255">
              <a:lnSpc>
                <a:spcPct val="100000"/>
              </a:lnSpc>
              <a:spcBef>
                <a:spcPts val="0"/>
              </a:spcBef>
              <a:buClrTx/>
              <a:buFontTx/>
              <a:defRPr sz="1400"/>
            </a:lvl4pPr>
            <a:lvl5pPr marL="1980183" indent="-270255">
              <a:lnSpc>
                <a:spcPct val="100000"/>
              </a:lnSpc>
              <a:spcBef>
                <a:spcPts val="0"/>
              </a:spcBef>
              <a:buClrTx/>
              <a:buFontTx/>
              <a:defRPr sz="1400"/>
            </a:lvl5pPr>
          </a:lstStyle>
          <a:p>
            <a:r>
              <a:t>Body Level One</a:t>
            </a:r>
          </a:p>
          <a:p>
            <a:pPr lvl="1"/>
            <a:r>
              <a:t>Body Level Two</a:t>
            </a:r>
          </a:p>
          <a:p>
            <a:pPr lvl="2"/>
            <a:r>
              <a:t>Body Level Three</a:t>
            </a:r>
          </a:p>
          <a:p>
            <a:pPr lvl="3"/>
            <a:r>
              <a:t>Body Level Four</a:t>
            </a:r>
          </a:p>
          <a:p>
            <a:pPr lvl="4"/>
            <a:r>
              <a:t>Body Level Five</a:t>
            </a:r>
          </a:p>
        </p:txBody>
      </p:sp>
      <p:sp>
        <p:nvSpPr>
          <p:cNvPr id="96" name="Title Text"/>
          <p:cNvSpPr txBox="1">
            <a:spLocks noGrp="1"/>
          </p:cNvSpPr>
          <p:nvPr>
            <p:ph type="title"/>
          </p:nvPr>
        </p:nvSpPr>
        <p:spPr>
          <a:xfrm>
            <a:off x="1655064" y="832103"/>
            <a:ext cx="8878825" cy="1069849"/>
          </a:xfrm>
          <a:prstGeom prst="rect">
            <a:avLst/>
          </a:prstGeom>
        </p:spPr>
        <p:txBody>
          <a:bodyPr anchor="b"/>
          <a:lstStyle>
            <a:lvl1pPr algn="ctr"/>
          </a:lstStyle>
          <a:p>
            <a:r>
              <a:t>Title Text</a:t>
            </a:r>
          </a:p>
        </p:txBody>
      </p:sp>
      <p:sp>
        <p:nvSpPr>
          <p:cNvPr id="97" name="Text Placeholder 56"/>
          <p:cNvSpPr>
            <a:spLocks noGrp="1"/>
          </p:cNvSpPr>
          <p:nvPr>
            <p:ph type="body" sz="quarter" idx="21"/>
          </p:nvPr>
        </p:nvSpPr>
        <p:spPr>
          <a:xfrm>
            <a:off x="727338" y="2478023"/>
            <a:ext cx="2098158" cy="702771"/>
          </a:xfrm>
          <a:prstGeom prst="rect">
            <a:avLst/>
          </a:prstGeom>
          <a:solidFill>
            <a:schemeClr val="accent6"/>
          </a:solidFill>
          <a:ln>
            <a:solidFill>
              <a:schemeClr val="accent6"/>
            </a:solidFill>
            <a:round/>
          </a:ln>
        </p:spPr>
        <p:txBody>
          <a:bodyPr anchor="ctr">
            <a:normAutofit/>
          </a:bodyPr>
          <a:lstStyle/>
          <a:p>
            <a:pPr marL="0" indent="0" algn="ctr">
              <a:lnSpc>
                <a:spcPct val="100000"/>
              </a:lnSpc>
              <a:spcBef>
                <a:spcPts val="0"/>
              </a:spcBef>
              <a:buClrTx/>
              <a:buSzTx/>
              <a:buFontTx/>
              <a:buNone/>
              <a:defRPr sz="2400" b="1">
                <a:solidFill>
                  <a:srgbClr val="000000"/>
                </a:solidFill>
                <a:latin typeface="Tw Cen MT"/>
                <a:ea typeface="Tw Cen MT"/>
                <a:cs typeface="Tw Cen MT"/>
                <a:sym typeface="Tw Cen MT"/>
              </a:defRPr>
            </a:pPr>
            <a:endParaRPr/>
          </a:p>
        </p:txBody>
      </p:sp>
      <p:sp>
        <p:nvSpPr>
          <p:cNvPr id="98" name="Text Placeholder 51"/>
          <p:cNvSpPr>
            <a:spLocks noGrp="1"/>
          </p:cNvSpPr>
          <p:nvPr>
            <p:ph type="body" sz="quarter" idx="22"/>
          </p:nvPr>
        </p:nvSpPr>
        <p:spPr>
          <a:xfrm>
            <a:off x="731519" y="3236976"/>
            <a:ext cx="2093978" cy="1856233"/>
          </a:xfrm>
          <a:prstGeom prst="rect">
            <a:avLst/>
          </a:prstGeom>
          <a:ln>
            <a:solidFill>
              <a:srgbClr val="FFFFFF"/>
            </a:solidFill>
            <a:round/>
          </a:ln>
        </p:spPr>
        <p:txBody>
          <a:bodyPr>
            <a:normAutofit/>
          </a:bodyPr>
          <a:lstStyle/>
          <a:p>
            <a:pPr marL="0" indent="0">
              <a:lnSpc>
                <a:spcPct val="100000"/>
              </a:lnSpc>
              <a:spcBef>
                <a:spcPts val="0"/>
              </a:spcBef>
              <a:buClrTx/>
              <a:buSzTx/>
              <a:buFontTx/>
              <a:buNone/>
              <a:defRPr sz="1400"/>
            </a:pPr>
            <a:endParaRPr/>
          </a:p>
        </p:txBody>
      </p:sp>
      <p:sp>
        <p:nvSpPr>
          <p:cNvPr id="99" name="Text Placeholder 11"/>
          <p:cNvSpPr>
            <a:spLocks noGrp="1"/>
          </p:cNvSpPr>
          <p:nvPr>
            <p:ph type="body" sz="quarter" idx="23"/>
          </p:nvPr>
        </p:nvSpPr>
        <p:spPr>
          <a:xfrm>
            <a:off x="2884932" y="2478023"/>
            <a:ext cx="2103121" cy="704089"/>
          </a:xfrm>
          <a:prstGeom prst="rect">
            <a:avLst/>
          </a:prstGeom>
          <a:solidFill>
            <a:schemeClr val="accent1"/>
          </a:solidFill>
          <a:ln>
            <a:solidFill>
              <a:schemeClr val="accent1"/>
            </a:solidFill>
            <a:round/>
          </a:ln>
        </p:spPr>
        <p:txBody>
          <a:bodyPr anchor="ctr">
            <a:normAutofit/>
          </a:bodyPr>
          <a:lstStyle/>
          <a:p>
            <a:pPr marL="0" indent="0" algn="ctr">
              <a:lnSpc>
                <a:spcPct val="100000"/>
              </a:lnSpc>
              <a:spcBef>
                <a:spcPts val="0"/>
              </a:spcBef>
              <a:buClrTx/>
              <a:buSzTx/>
              <a:buFontTx/>
              <a:buNone/>
              <a:defRPr sz="2400" b="1">
                <a:solidFill>
                  <a:srgbClr val="000000"/>
                </a:solidFill>
                <a:latin typeface="Tw Cen MT"/>
                <a:ea typeface="Tw Cen MT"/>
                <a:cs typeface="Tw Cen MT"/>
                <a:sym typeface="Tw Cen MT"/>
              </a:defRPr>
            </a:pPr>
            <a:endParaRPr/>
          </a:p>
        </p:txBody>
      </p:sp>
      <p:sp>
        <p:nvSpPr>
          <p:cNvPr id="100" name="Text Placeholder 11"/>
          <p:cNvSpPr>
            <a:spLocks noGrp="1"/>
          </p:cNvSpPr>
          <p:nvPr>
            <p:ph type="body" sz="quarter" idx="24"/>
          </p:nvPr>
        </p:nvSpPr>
        <p:spPr>
          <a:xfrm>
            <a:off x="2891789" y="3236976"/>
            <a:ext cx="2093977" cy="1856233"/>
          </a:xfrm>
          <a:prstGeom prst="rect">
            <a:avLst/>
          </a:prstGeom>
          <a:ln>
            <a:solidFill>
              <a:srgbClr val="FFFFFF"/>
            </a:solidFill>
            <a:round/>
          </a:ln>
        </p:spPr>
        <p:txBody>
          <a:bodyPr>
            <a:normAutofit/>
          </a:bodyPr>
          <a:lstStyle/>
          <a:p>
            <a:pPr marL="0" indent="0">
              <a:lnSpc>
                <a:spcPct val="100000"/>
              </a:lnSpc>
              <a:spcBef>
                <a:spcPts val="0"/>
              </a:spcBef>
              <a:buClrTx/>
              <a:buSzTx/>
              <a:buFontTx/>
              <a:buNone/>
              <a:defRPr sz="1400"/>
            </a:pPr>
            <a:endParaRPr/>
          </a:p>
        </p:txBody>
      </p:sp>
      <p:sp>
        <p:nvSpPr>
          <p:cNvPr id="101" name="Text Placeholder 11"/>
          <p:cNvSpPr>
            <a:spLocks noGrp="1"/>
          </p:cNvSpPr>
          <p:nvPr>
            <p:ph type="body" sz="quarter" idx="25"/>
          </p:nvPr>
        </p:nvSpPr>
        <p:spPr>
          <a:xfrm>
            <a:off x="5047487" y="2478023"/>
            <a:ext cx="2103122" cy="704089"/>
          </a:xfrm>
          <a:prstGeom prst="rect">
            <a:avLst/>
          </a:prstGeom>
          <a:solidFill>
            <a:schemeClr val="accent4"/>
          </a:solidFill>
          <a:ln>
            <a:solidFill>
              <a:schemeClr val="accent4"/>
            </a:solidFill>
            <a:round/>
          </a:ln>
        </p:spPr>
        <p:txBody>
          <a:bodyPr anchor="ctr">
            <a:normAutofit/>
          </a:bodyPr>
          <a:lstStyle/>
          <a:p>
            <a:pPr marL="0" indent="0" algn="ctr">
              <a:lnSpc>
                <a:spcPct val="100000"/>
              </a:lnSpc>
              <a:spcBef>
                <a:spcPts val="0"/>
              </a:spcBef>
              <a:buClrTx/>
              <a:buSzTx/>
              <a:buFontTx/>
              <a:buNone/>
              <a:defRPr sz="2400" b="1">
                <a:solidFill>
                  <a:srgbClr val="000000"/>
                </a:solidFill>
                <a:latin typeface="Tw Cen MT"/>
                <a:ea typeface="Tw Cen MT"/>
                <a:cs typeface="Tw Cen MT"/>
                <a:sym typeface="Tw Cen MT"/>
              </a:defRPr>
            </a:pPr>
            <a:endParaRPr/>
          </a:p>
        </p:txBody>
      </p:sp>
      <p:sp>
        <p:nvSpPr>
          <p:cNvPr id="102" name="Text Placeholder 11"/>
          <p:cNvSpPr>
            <a:spLocks noGrp="1"/>
          </p:cNvSpPr>
          <p:nvPr>
            <p:ph type="body" sz="quarter" idx="26"/>
          </p:nvPr>
        </p:nvSpPr>
        <p:spPr>
          <a:xfrm>
            <a:off x="5052059" y="3236976"/>
            <a:ext cx="2093977" cy="1856233"/>
          </a:xfrm>
          <a:prstGeom prst="rect">
            <a:avLst/>
          </a:prstGeom>
          <a:ln>
            <a:solidFill>
              <a:srgbClr val="FFFFFF"/>
            </a:solidFill>
            <a:round/>
          </a:ln>
        </p:spPr>
        <p:txBody>
          <a:bodyPr>
            <a:normAutofit/>
          </a:bodyPr>
          <a:lstStyle/>
          <a:p>
            <a:pPr marL="0" indent="0">
              <a:lnSpc>
                <a:spcPct val="100000"/>
              </a:lnSpc>
              <a:spcBef>
                <a:spcPts val="0"/>
              </a:spcBef>
              <a:buClrTx/>
              <a:buSzTx/>
              <a:buFontTx/>
              <a:buNone/>
              <a:defRPr sz="1400"/>
            </a:pPr>
            <a:endParaRPr/>
          </a:p>
        </p:txBody>
      </p:sp>
      <p:sp>
        <p:nvSpPr>
          <p:cNvPr id="103" name="Text Placeholder 11"/>
          <p:cNvSpPr>
            <a:spLocks noGrp="1"/>
          </p:cNvSpPr>
          <p:nvPr>
            <p:ph type="body" sz="quarter" idx="27"/>
          </p:nvPr>
        </p:nvSpPr>
        <p:spPr>
          <a:xfrm>
            <a:off x="7210043" y="2478023"/>
            <a:ext cx="2103121" cy="704089"/>
          </a:xfrm>
          <a:prstGeom prst="rect">
            <a:avLst/>
          </a:prstGeom>
          <a:solidFill>
            <a:schemeClr val="accent1"/>
          </a:solidFill>
          <a:ln>
            <a:solidFill>
              <a:schemeClr val="accent1"/>
            </a:solidFill>
            <a:round/>
          </a:ln>
        </p:spPr>
        <p:txBody>
          <a:bodyPr anchor="ctr">
            <a:normAutofit/>
          </a:bodyPr>
          <a:lstStyle/>
          <a:p>
            <a:pPr marL="0" indent="0" algn="ctr">
              <a:lnSpc>
                <a:spcPct val="100000"/>
              </a:lnSpc>
              <a:spcBef>
                <a:spcPts val="0"/>
              </a:spcBef>
              <a:buClrTx/>
              <a:buSzTx/>
              <a:buFontTx/>
              <a:buNone/>
              <a:defRPr sz="2400" b="1">
                <a:solidFill>
                  <a:srgbClr val="000000"/>
                </a:solidFill>
                <a:latin typeface="Tw Cen MT"/>
                <a:ea typeface="Tw Cen MT"/>
                <a:cs typeface="Tw Cen MT"/>
                <a:sym typeface="Tw Cen MT"/>
              </a:defRPr>
            </a:pPr>
            <a:endParaRPr/>
          </a:p>
        </p:txBody>
      </p:sp>
      <p:sp>
        <p:nvSpPr>
          <p:cNvPr id="104" name="Text Placeholder 11"/>
          <p:cNvSpPr>
            <a:spLocks noGrp="1"/>
          </p:cNvSpPr>
          <p:nvPr>
            <p:ph type="body" sz="quarter" idx="28"/>
          </p:nvPr>
        </p:nvSpPr>
        <p:spPr>
          <a:xfrm>
            <a:off x="7212330" y="3236976"/>
            <a:ext cx="2093977" cy="1856233"/>
          </a:xfrm>
          <a:prstGeom prst="rect">
            <a:avLst/>
          </a:prstGeom>
          <a:ln>
            <a:solidFill>
              <a:srgbClr val="FFFFFF"/>
            </a:solidFill>
            <a:round/>
          </a:ln>
        </p:spPr>
        <p:txBody>
          <a:bodyPr>
            <a:normAutofit/>
          </a:bodyPr>
          <a:lstStyle/>
          <a:p>
            <a:pPr marL="0" indent="0">
              <a:lnSpc>
                <a:spcPct val="100000"/>
              </a:lnSpc>
              <a:spcBef>
                <a:spcPts val="0"/>
              </a:spcBef>
              <a:buClrTx/>
              <a:buSzTx/>
              <a:buFontTx/>
              <a:buNone/>
              <a:defRPr sz="1400"/>
            </a:pPr>
            <a:endParaRPr/>
          </a:p>
        </p:txBody>
      </p:sp>
      <p:sp>
        <p:nvSpPr>
          <p:cNvPr id="105" name="Text Placeholder 54"/>
          <p:cNvSpPr>
            <a:spLocks noGrp="1"/>
          </p:cNvSpPr>
          <p:nvPr>
            <p:ph type="body" sz="quarter" idx="29"/>
          </p:nvPr>
        </p:nvSpPr>
        <p:spPr>
          <a:xfrm>
            <a:off x="9372599" y="2478024"/>
            <a:ext cx="2098159" cy="702770"/>
          </a:xfrm>
          <a:prstGeom prst="rect">
            <a:avLst/>
          </a:prstGeom>
          <a:solidFill>
            <a:srgbClr val="64DFED"/>
          </a:solidFill>
          <a:ln>
            <a:solidFill>
              <a:srgbClr val="64DFED"/>
            </a:solidFill>
            <a:round/>
          </a:ln>
        </p:spPr>
        <p:txBody>
          <a:bodyPr anchor="ctr">
            <a:normAutofit/>
          </a:bodyPr>
          <a:lstStyle/>
          <a:p>
            <a:pPr marL="0" indent="0" algn="ctr">
              <a:lnSpc>
                <a:spcPct val="100000"/>
              </a:lnSpc>
              <a:spcBef>
                <a:spcPts val="0"/>
              </a:spcBef>
              <a:buClrTx/>
              <a:buSzTx/>
              <a:buFontTx/>
              <a:buNone/>
              <a:defRPr sz="2400" b="1">
                <a:solidFill>
                  <a:srgbClr val="000000"/>
                </a:solidFill>
                <a:latin typeface="Tw Cen MT"/>
                <a:ea typeface="Tw Cen MT"/>
                <a:cs typeface="Tw Cen MT"/>
                <a:sym typeface="Tw Cen MT"/>
              </a:defRPr>
            </a:pPr>
            <a:endParaRPr/>
          </a:p>
        </p:txBody>
      </p:sp>
      <p:sp>
        <p:nvSpPr>
          <p:cNvPr id="106"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meline">
    <p:spTree>
      <p:nvGrpSpPr>
        <p:cNvPr id="1" name=""/>
        <p:cNvGrpSpPr/>
        <p:nvPr/>
      </p:nvGrpSpPr>
      <p:grpSpPr>
        <a:xfrm>
          <a:off x="0" y="0"/>
          <a:ext cx="0" cy="0"/>
          <a:chOff x="0" y="0"/>
          <a:chExt cx="0" cy="0"/>
        </a:xfrm>
      </p:grpSpPr>
      <p:sp>
        <p:nvSpPr>
          <p:cNvPr id="113" name="Title Text"/>
          <p:cNvSpPr txBox="1">
            <a:spLocks noGrp="1"/>
          </p:cNvSpPr>
          <p:nvPr>
            <p:ph type="title"/>
          </p:nvPr>
        </p:nvSpPr>
        <p:spPr>
          <a:xfrm>
            <a:off x="1792223" y="832103"/>
            <a:ext cx="8878825" cy="1069849"/>
          </a:xfrm>
          <a:prstGeom prst="rect">
            <a:avLst/>
          </a:prstGeom>
        </p:spPr>
        <p:txBody>
          <a:bodyPr anchor="b"/>
          <a:lstStyle>
            <a:lvl1pPr algn="ctr"/>
          </a:lstStyle>
          <a:p>
            <a:r>
              <a:t>Title Text</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15" name="Straight Connector 4"/>
          <p:cNvSpPr/>
          <p:nvPr/>
        </p:nvSpPr>
        <p:spPr>
          <a:xfrm>
            <a:off x="1944006" y="3324114"/>
            <a:ext cx="2170452" cy="1"/>
          </a:xfrm>
          <a:prstGeom prst="line">
            <a:avLst/>
          </a:prstGeom>
          <a:ln w="12700">
            <a:solidFill>
              <a:schemeClr val="accent6"/>
            </a:solidFill>
            <a:miter/>
          </a:ln>
        </p:spPr>
        <p:txBody>
          <a:bodyPr lIns="45719" rIns="45719"/>
          <a:lstStyle/>
          <a:p>
            <a:endParaRPr/>
          </a:p>
        </p:txBody>
      </p:sp>
      <p:sp>
        <p:nvSpPr>
          <p:cNvPr id="116" name="Straight Connector 5"/>
          <p:cNvSpPr/>
          <p:nvPr/>
        </p:nvSpPr>
        <p:spPr>
          <a:xfrm>
            <a:off x="4114458" y="3322646"/>
            <a:ext cx="2171701" cy="1"/>
          </a:xfrm>
          <a:prstGeom prst="line">
            <a:avLst/>
          </a:prstGeom>
          <a:ln w="12700">
            <a:solidFill>
              <a:schemeClr val="accent5"/>
            </a:solidFill>
            <a:miter/>
          </a:ln>
        </p:spPr>
        <p:txBody>
          <a:bodyPr lIns="45719" rIns="45719"/>
          <a:lstStyle/>
          <a:p>
            <a:endParaRPr/>
          </a:p>
        </p:txBody>
      </p:sp>
      <p:sp>
        <p:nvSpPr>
          <p:cNvPr id="117" name="Straight Connector 6"/>
          <p:cNvSpPr/>
          <p:nvPr/>
        </p:nvSpPr>
        <p:spPr>
          <a:xfrm>
            <a:off x="6286158" y="3322646"/>
            <a:ext cx="2161516" cy="14409"/>
          </a:xfrm>
          <a:prstGeom prst="line">
            <a:avLst/>
          </a:prstGeom>
          <a:ln w="12700">
            <a:solidFill>
              <a:schemeClr val="accent4"/>
            </a:solidFill>
            <a:miter/>
          </a:ln>
        </p:spPr>
        <p:txBody>
          <a:bodyPr lIns="45719" rIns="45719"/>
          <a:lstStyle/>
          <a:p>
            <a:endParaRPr/>
          </a:p>
        </p:txBody>
      </p:sp>
      <p:sp>
        <p:nvSpPr>
          <p:cNvPr id="118" name="Straight Connector 7"/>
          <p:cNvSpPr/>
          <p:nvPr/>
        </p:nvSpPr>
        <p:spPr>
          <a:xfrm>
            <a:off x="8447672" y="3333307"/>
            <a:ext cx="2189198" cy="1"/>
          </a:xfrm>
          <a:prstGeom prst="line">
            <a:avLst/>
          </a:prstGeom>
          <a:ln w="12700">
            <a:solidFill>
              <a:schemeClr val="accent1"/>
            </a:solidFill>
            <a:miter/>
          </a:ln>
        </p:spPr>
        <p:txBody>
          <a:bodyPr lIns="45719" rIns="45719"/>
          <a:lstStyle/>
          <a:p>
            <a:endParaRPr/>
          </a:p>
        </p:txBody>
      </p:sp>
      <p:sp>
        <p:nvSpPr>
          <p:cNvPr id="119" name="Oval 8"/>
          <p:cNvSpPr/>
          <p:nvPr/>
        </p:nvSpPr>
        <p:spPr>
          <a:xfrm>
            <a:off x="1349144" y="2715964"/>
            <a:ext cx="1218819" cy="1218819"/>
          </a:xfrm>
          <a:prstGeom prst="ellipse">
            <a:avLst/>
          </a:prstGeom>
          <a:solidFill>
            <a:schemeClr val="accent6"/>
          </a:solidFill>
          <a:ln w="12700">
            <a:miter lim="400000"/>
          </a:ln>
        </p:spPr>
        <p:txBody>
          <a:bodyPr lIns="45719" rIns="45719" anchor="ctr"/>
          <a:lstStyle/>
          <a:p>
            <a:pPr algn="ctr">
              <a:defRPr>
                <a:solidFill>
                  <a:srgbClr val="FFFFFF"/>
                </a:solidFill>
              </a:defRPr>
            </a:pPr>
            <a:endParaRPr/>
          </a:p>
        </p:txBody>
      </p:sp>
      <p:sp>
        <p:nvSpPr>
          <p:cNvPr id="120" name="Oval 9"/>
          <p:cNvSpPr/>
          <p:nvPr/>
        </p:nvSpPr>
        <p:spPr>
          <a:xfrm>
            <a:off x="3525168" y="2721004"/>
            <a:ext cx="1218819" cy="1218819"/>
          </a:xfrm>
          <a:prstGeom prst="ellipse">
            <a:avLst/>
          </a:prstGeom>
          <a:solidFill>
            <a:schemeClr val="accent5"/>
          </a:solidFill>
          <a:ln w="12700">
            <a:miter lim="400000"/>
          </a:ln>
        </p:spPr>
        <p:txBody>
          <a:bodyPr lIns="45719" rIns="45719" anchor="ctr"/>
          <a:lstStyle/>
          <a:p>
            <a:pPr algn="ctr">
              <a:defRPr>
                <a:solidFill>
                  <a:srgbClr val="FFFFFF"/>
                </a:solidFill>
              </a:defRPr>
            </a:pPr>
            <a:endParaRPr/>
          </a:p>
        </p:txBody>
      </p:sp>
      <p:sp>
        <p:nvSpPr>
          <p:cNvPr id="121" name="Oval 10"/>
          <p:cNvSpPr/>
          <p:nvPr/>
        </p:nvSpPr>
        <p:spPr>
          <a:xfrm>
            <a:off x="5704016" y="2716976"/>
            <a:ext cx="1218819" cy="1218820"/>
          </a:xfrm>
          <a:prstGeom prst="ellipse">
            <a:avLst/>
          </a:prstGeom>
          <a:solidFill>
            <a:schemeClr val="accent4"/>
          </a:solidFill>
          <a:ln w="12700">
            <a:miter lim="400000"/>
          </a:ln>
        </p:spPr>
        <p:txBody>
          <a:bodyPr lIns="45719" rIns="45719" anchor="ctr"/>
          <a:lstStyle/>
          <a:p>
            <a:pPr algn="ctr">
              <a:defRPr>
                <a:solidFill>
                  <a:srgbClr val="FFFFFF"/>
                </a:solidFill>
              </a:defRPr>
            </a:pPr>
            <a:endParaRPr/>
          </a:p>
        </p:txBody>
      </p:sp>
      <p:sp>
        <p:nvSpPr>
          <p:cNvPr id="122" name="Oval 11"/>
          <p:cNvSpPr/>
          <p:nvPr/>
        </p:nvSpPr>
        <p:spPr>
          <a:xfrm>
            <a:off x="7847694" y="2726014"/>
            <a:ext cx="1218819" cy="1218820"/>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3" name="Oval 12"/>
          <p:cNvSpPr/>
          <p:nvPr/>
        </p:nvSpPr>
        <p:spPr>
          <a:xfrm>
            <a:off x="10049319" y="2718519"/>
            <a:ext cx="1218819" cy="1218819"/>
          </a:xfrm>
          <a:prstGeom prst="ellipse">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4" name="Oval 13"/>
          <p:cNvSpPr/>
          <p:nvPr/>
        </p:nvSpPr>
        <p:spPr>
          <a:xfrm flipH="1">
            <a:off x="1418422" y="2786515"/>
            <a:ext cx="1071565" cy="1071564"/>
          </a:xfrm>
          <a:prstGeom prst="ellipse">
            <a:avLst/>
          </a:prstGeom>
          <a:ln w="12700">
            <a:solidFill>
              <a:srgbClr val="FFFFFF"/>
            </a:solidFill>
            <a:miter/>
          </a:ln>
        </p:spPr>
        <p:txBody>
          <a:bodyPr lIns="45719" rIns="45719" anchor="ctr"/>
          <a:lstStyle/>
          <a:p>
            <a:pPr algn="ctr">
              <a:defRPr>
                <a:solidFill>
                  <a:srgbClr val="FFFFFF"/>
                </a:solidFill>
              </a:defRPr>
            </a:pPr>
            <a:endParaRPr/>
          </a:p>
        </p:txBody>
      </p:sp>
      <p:sp>
        <p:nvSpPr>
          <p:cNvPr id="125" name="Oval 14"/>
          <p:cNvSpPr/>
          <p:nvPr/>
        </p:nvSpPr>
        <p:spPr>
          <a:xfrm flipH="1">
            <a:off x="3593034" y="2791555"/>
            <a:ext cx="1071565" cy="1071564"/>
          </a:xfrm>
          <a:prstGeom prst="ellipse">
            <a:avLst/>
          </a:prstGeom>
          <a:ln w="12700">
            <a:solidFill>
              <a:srgbClr val="FFFFFF"/>
            </a:solidFill>
            <a:miter/>
          </a:ln>
        </p:spPr>
        <p:txBody>
          <a:bodyPr lIns="45719" rIns="45719" anchor="ctr"/>
          <a:lstStyle/>
          <a:p>
            <a:pPr algn="ctr">
              <a:defRPr>
                <a:solidFill>
                  <a:srgbClr val="FFFFFF"/>
                </a:solidFill>
              </a:defRPr>
            </a:pPr>
            <a:endParaRPr/>
          </a:p>
        </p:txBody>
      </p:sp>
      <p:sp>
        <p:nvSpPr>
          <p:cNvPr id="126" name="Oval 15"/>
          <p:cNvSpPr/>
          <p:nvPr/>
        </p:nvSpPr>
        <p:spPr>
          <a:xfrm flipH="1">
            <a:off x="5771884" y="2787527"/>
            <a:ext cx="1071565" cy="1071565"/>
          </a:xfrm>
          <a:prstGeom prst="ellipse">
            <a:avLst/>
          </a:prstGeom>
          <a:ln w="12700">
            <a:solidFill>
              <a:srgbClr val="FFFFFF"/>
            </a:solidFill>
            <a:miter/>
          </a:ln>
        </p:spPr>
        <p:txBody>
          <a:bodyPr lIns="45719" rIns="45719" anchor="ctr"/>
          <a:lstStyle/>
          <a:p>
            <a:pPr algn="ctr">
              <a:defRPr>
                <a:solidFill>
                  <a:srgbClr val="FFFFFF"/>
                </a:solidFill>
              </a:defRPr>
            </a:pPr>
            <a:endParaRPr/>
          </a:p>
        </p:txBody>
      </p:sp>
      <p:sp>
        <p:nvSpPr>
          <p:cNvPr id="127" name="Oval 16"/>
          <p:cNvSpPr/>
          <p:nvPr/>
        </p:nvSpPr>
        <p:spPr>
          <a:xfrm flipH="1">
            <a:off x="7915561" y="2796565"/>
            <a:ext cx="1071565" cy="1071565"/>
          </a:xfrm>
          <a:prstGeom prst="ellipse">
            <a:avLst/>
          </a:prstGeom>
          <a:ln w="12700">
            <a:solidFill>
              <a:srgbClr val="FFFFFF"/>
            </a:solidFill>
            <a:miter/>
          </a:ln>
        </p:spPr>
        <p:txBody>
          <a:bodyPr lIns="45719" rIns="45719" anchor="ctr"/>
          <a:lstStyle/>
          <a:p>
            <a:pPr algn="ctr">
              <a:defRPr>
                <a:solidFill>
                  <a:srgbClr val="FFFFFF"/>
                </a:solidFill>
              </a:defRPr>
            </a:pPr>
            <a:endParaRPr/>
          </a:p>
        </p:txBody>
      </p:sp>
      <p:sp>
        <p:nvSpPr>
          <p:cNvPr id="128" name="Oval 17"/>
          <p:cNvSpPr/>
          <p:nvPr/>
        </p:nvSpPr>
        <p:spPr>
          <a:xfrm flipH="1">
            <a:off x="10129886" y="2789071"/>
            <a:ext cx="1071565" cy="1071565"/>
          </a:xfrm>
          <a:prstGeom prst="ellipse">
            <a:avLst/>
          </a:prstGeom>
          <a:ln w="12700">
            <a:solidFill>
              <a:srgbClr val="FFFFFF"/>
            </a:solidFill>
            <a:miter/>
          </a:ln>
        </p:spPr>
        <p:txBody>
          <a:bodyPr lIns="45719" rIns="45719" anchor="ctr"/>
          <a:lstStyle/>
          <a:p>
            <a:pPr algn="ctr">
              <a:defRPr>
                <a:solidFill>
                  <a:srgbClr val="FFFFFF"/>
                </a:solidFill>
              </a:defRPr>
            </a:pPr>
            <a:endParaRPr/>
          </a:p>
        </p:txBody>
      </p:sp>
      <p:sp>
        <p:nvSpPr>
          <p:cNvPr id="129" name="Body Level One…"/>
          <p:cNvSpPr txBox="1">
            <a:spLocks noGrp="1"/>
          </p:cNvSpPr>
          <p:nvPr>
            <p:ph type="body" sz="quarter" idx="1"/>
          </p:nvPr>
        </p:nvSpPr>
        <p:spPr>
          <a:xfrm>
            <a:off x="1380744" y="4114800"/>
            <a:ext cx="1362456" cy="466345"/>
          </a:xfrm>
          <a:prstGeom prst="rect">
            <a:avLst/>
          </a:prstGeom>
        </p:spPr>
        <p:txBody>
          <a:bodyPr>
            <a:normAutofit/>
          </a:bodyPr>
          <a:lstStyle>
            <a:lvl1pPr marL="0" indent="0">
              <a:lnSpc>
                <a:spcPct val="100000"/>
              </a:lnSpc>
              <a:spcBef>
                <a:spcPts val="0"/>
              </a:spcBef>
              <a:buClrTx/>
              <a:buSzTx/>
              <a:buFontTx/>
              <a:buNone/>
              <a:defRPr sz="2400" b="1">
                <a:latin typeface="Tw Cen MT"/>
                <a:ea typeface="Tw Cen MT"/>
                <a:cs typeface="Tw Cen MT"/>
                <a:sym typeface="Tw Cen MT"/>
              </a:defRPr>
            </a:lvl1pPr>
            <a:lvl2pPr marL="685800" indent="-347472">
              <a:lnSpc>
                <a:spcPct val="100000"/>
              </a:lnSpc>
              <a:spcBef>
                <a:spcPts val="0"/>
              </a:spcBef>
              <a:buClrTx/>
              <a:buFontTx/>
              <a:defRPr sz="2400" b="1">
                <a:latin typeface="Tw Cen MT"/>
                <a:ea typeface="Tw Cen MT"/>
                <a:cs typeface="Tw Cen MT"/>
                <a:sym typeface="Tw Cen MT"/>
              </a:defRPr>
            </a:lvl2pPr>
            <a:lvl3pPr marL="1212494" indent="-416966">
              <a:lnSpc>
                <a:spcPct val="100000"/>
              </a:lnSpc>
              <a:spcBef>
                <a:spcPts val="0"/>
              </a:spcBef>
              <a:buClrTx/>
              <a:buFontTx/>
              <a:defRPr sz="2400" b="1">
                <a:latin typeface="Tw Cen MT"/>
                <a:ea typeface="Tw Cen MT"/>
                <a:cs typeface="Tw Cen MT"/>
                <a:sym typeface="Tw Cen MT"/>
              </a:defRPr>
            </a:lvl3pPr>
            <a:lvl4pPr marL="1716023" indent="-463295">
              <a:lnSpc>
                <a:spcPct val="100000"/>
              </a:lnSpc>
              <a:spcBef>
                <a:spcPts val="0"/>
              </a:spcBef>
              <a:buClrTx/>
              <a:buFontTx/>
              <a:defRPr sz="2400" b="1">
                <a:latin typeface="Tw Cen MT"/>
                <a:ea typeface="Tw Cen MT"/>
                <a:cs typeface="Tw Cen MT"/>
                <a:sym typeface="Tw Cen MT"/>
              </a:defRPr>
            </a:lvl4pPr>
            <a:lvl5pPr marL="2173223" indent="-463295">
              <a:lnSpc>
                <a:spcPct val="100000"/>
              </a:lnSpc>
              <a:spcBef>
                <a:spcPts val="0"/>
              </a:spcBef>
              <a:buClrTx/>
              <a:buFontTx/>
              <a:defRPr sz="2400" b="1">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130" name="Text Placeholder 11"/>
          <p:cNvSpPr>
            <a:spLocks noGrp="1"/>
          </p:cNvSpPr>
          <p:nvPr>
            <p:ph type="body" sz="quarter" idx="21"/>
          </p:nvPr>
        </p:nvSpPr>
        <p:spPr>
          <a:xfrm>
            <a:off x="1380744" y="4599432"/>
            <a:ext cx="1362457" cy="740665"/>
          </a:xfrm>
          <a:prstGeom prst="rect">
            <a:avLst/>
          </a:prstGeom>
        </p:spPr>
        <p:txBody>
          <a:bodyPr>
            <a:normAutofit/>
          </a:bodyPr>
          <a:lstStyle/>
          <a:p>
            <a:pPr marL="0" indent="0">
              <a:lnSpc>
                <a:spcPct val="100000"/>
              </a:lnSpc>
              <a:spcBef>
                <a:spcPts val="0"/>
              </a:spcBef>
              <a:buClrTx/>
              <a:buSzTx/>
              <a:buFontTx/>
              <a:buNone/>
              <a:defRPr sz="1400"/>
            </a:pPr>
            <a:endParaRPr/>
          </a:p>
        </p:txBody>
      </p:sp>
      <p:sp>
        <p:nvSpPr>
          <p:cNvPr id="131" name="Text Placeholder 11"/>
          <p:cNvSpPr>
            <a:spLocks noGrp="1"/>
          </p:cNvSpPr>
          <p:nvPr>
            <p:ph type="body" sz="quarter" idx="22"/>
          </p:nvPr>
        </p:nvSpPr>
        <p:spPr>
          <a:xfrm>
            <a:off x="3538728" y="4114799"/>
            <a:ext cx="1362457" cy="466346"/>
          </a:xfrm>
          <a:prstGeom prst="rect">
            <a:avLst/>
          </a:prstGeom>
        </p:spPr>
        <p:txBody>
          <a:bodyPr>
            <a:normAutofit/>
          </a:bodyPr>
          <a:lstStyle/>
          <a:p>
            <a:pPr marL="0" indent="0">
              <a:lnSpc>
                <a:spcPct val="100000"/>
              </a:lnSpc>
              <a:spcBef>
                <a:spcPts val="0"/>
              </a:spcBef>
              <a:buClrTx/>
              <a:buSzTx/>
              <a:buFontTx/>
              <a:buNone/>
              <a:defRPr sz="2400" b="1">
                <a:latin typeface="Tw Cen MT"/>
                <a:ea typeface="Tw Cen MT"/>
                <a:cs typeface="Tw Cen MT"/>
                <a:sym typeface="Tw Cen MT"/>
              </a:defRPr>
            </a:pPr>
            <a:endParaRPr/>
          </a:p>
        </p:txBody>
      </p:sp>
      <p:sp>
        <p:nvSpPr>
          <p:cNvPr id="132" name="Text Placeholder 11"/>
          <p:cNvSpPr>
            <a:spLocks noGrp="1"/>
          </p:cNvSpPr>
          <p:nvPr>
            <p:ph type="body" sz="quarter" idx="23"/>
          </p:nvPr>
        </p:nvSpPr>
        <p:spPr>
          <a:xfrm>
            <a:off x="3538728" y="4599432"/>
            <a:ext cx="1362457" cy="740665"/>
          </a:xfrm>
          <a:prstGeom prst="rect">
            <a:avLst/>
          </a:prstGeom>
        </p:spPr>
        <p:txBody>
          <a:bodyPr>
            <a:normAutofit/>
          </a:bodyPr>
          <a:lstStyle/>
          <a:p>
            <a:pPr marL="0" indent="0">
              <a:lnSpc>
                <a:spcPct val="100000"/>
              </a:lnSpc>
              <a:spcBef>
                <a:spcPts val="0"/>
              </a:spcBef>
              <a:buClrTx/>
              <a:buSzTx/>
              <a:buFontTx/>
              <a:buNone/>
              <a:defRPr sz="1400"/>
            </a:pPr>
            <a:endParaRPr/>
          </a:p>
        </p:txBody>
      </p:sp>
      <p:sp>
        <p:nvSpPr>
          <p:cNvPr id="133" name="Text Placeholder 11"/>
          <p:cNvSpPr>
            <a:spLocks noGrp="1"/>
          </p:cNvSpPr>
          <p:nvPr>
            <p:ph type="body" sz="quarter" idx="24"/>
          </p:nvPr>
        </p:nvSpPr>
        <p:spPr>
          <a:xfrm>
            <a:off x="5724144" y="4114799"/>
            <a:ext cx="1362457" cy="466346"/>
          </a:xfrm>
          <a:prstGeom prst="rect">
            <a:avLst/>
          </a:prstGeom>
        </p:spPr>
        <p:txBody>
          <a:bodyPr>
            <a:normAutofit/>
          </a:bodyPr>
          <a:lstStyle/>
          <a:p>
            <a:pPr marL="0" indent="0">
              <a:lnSpc>
                <a:spcPct val="100000"/>
              </a:lnSpc>
              <a:spcBef>
                <a:spcPts val="0"/>
              </a:spcBef>
              <a:buClrTx/>
              <a:buSzTx/>
              <a:buFontTx/>
              <a:buNone/>
              <a:defRPr sz="2400" b="1">
                <a:latin typeface="Tw Cen MT"/>
                <a:ea typeface="Tw Cen MT"/>
                <a:cs typeface="Tw Cen MT"/>
                <a:sym typeface="Tw Cen MT"/>
              </a:defRPr>
            </a:pPr>
            <a:endParaRPr/>
          </a:p>
        </p:txBody>
      </p:sp>
      <p:sp>
        <p:nvSpPr>
          <p:cNvPr id="134" name="Text Placeholder 11"/>
          <p:cNvSpPr>
            <a:spLocks noGrp="1"/>
          </p:cNvSpPr>
          <p:nvPr>
            <p:ph type="body" sz="quarter" idx="25"/>
          </p:nvPr>
        </p:nvSpPr>
        <p:spPr>
          <a:xfrm>
            <a:off x="5724144" y="4599432"/>
            <a:ext cx="1362457" cy="740665"/>
          </a:xfrm>
          <a:prstGeom prst="rect">
            <a:avLst/>
          </a:prstGeom>
        </p:spPr>
        <p:txBody>
          <a:bodyPr>
            <a:normAutofit/>
          </a:bodyPr>
          <a:lstStyle/>
          <a:p>
            <a:pPr marL="0" indent="0">
              <a:lnSpc>
                <a:spcPct val="100000"/>
              </a:lnSpc>
              <a:spcBef>
                <a:spcPts val="0"/>
              </a:spcBef>
              <a:buClrTx/>
              <a:buSzTx/>
              <a:buFontTx/>
              <a:buNone/>
              <a:defRPr sz="1400"/>
            </a:pPr>
            <a:endParaRPr/>
          </a:p>
        </p:txBody>
      </p:sp>
      <p:sp>
        <p:nvSpPr>
          <p:cNvPr id="135" name="Text Placeholder 11"/>
          <p:cNvSpPr>
            <a:spLocks noGrp="1"/>
          </p:cNvSpPr>
          <p:nvPr>
            <p:ph type="body" sz="quarter" idx="26"/>
          </p:nvPr>
        </p:nvSpPr>
        <p:spPr>
          <a:xfrm>
            <a:off x="7872983" y="4114799"/>
            <a:ext cx="1362457" cy="466346"/>
          </a:xfrm>
          <a:prstGeom prst="rect">
            <a:avLst/>
          </a:prstGeom>
        </p:spPr>
        <p:txBody>
          <a:bodyPr>
            <a:normAutofit/>
          </a:bodyPr>
          <a:lstStyle/>
          <a:p>
            <a:pPr marL="0" indent="0">
              <a:lnSpc>
                <a:spcPct val="100000"/>
              </a:lnSpc>
              <a:spcBef>
                <a:spcPts val="0"/>
              </a:spcBef>
              <a:buClrTx/>
              <a:buSzTx/>
              <a:buFontTx/>
              <a:buNone/>
              <a:defRPr sz="2400" b="1">
                <a:latin typeface="Tw Cen MT"/>
                <a:ea typeface="Tw Cen MT"/>
                <a:cs typeface="Tw Cen MT"/>
                <a:sym typeface="Tw Cen MT"/>
              </a:defRPr>
            </a:pPr>
            <a:endParaRPr/>
          </a:p>
        </p:txBody>
      </p:sp>
      <p:sp>
        <p:nvSpPr>
          <p:cNvPr id="136" name="Text Placeholder 11"/>
          <p:cNvSpPr>
            <a:spLocks noGrp="1"/>
          </p:cNvSpPr>
          <p:nvPr>
            <p:ph type="body" sz="quarter" idx="27"/>
          </p:nvPr>
        </p:nvSpPr>
        <p:spPr>
          <a:xfrm>
            <a:off x="7872983" y="4599432"/>
            <a:ext cx="1362457" cy="740665"/>
          </a:xfrm>
          <a:prstGeom prst="rect">
            <a:avLst/>
          </a:prstGeom>
        </p:spPr>
        <p:txBody>
          <a:bodyPr>
            <a:normAutofit/>
          </a:bodyPr>
          <a:lstStyle/>
          <a:p>
            <a:pPr marL="0" indent="0">
              <a:lnSpc>
                <a:spcPct val="100000"/>
              </a:lnSpc>
              <a:spcBef>
                <a:spcPts val="0"/>
              </a:spcBef>
              <a:buClrTx/>
              <a:buSzTx/>
              <a:buFontTx/>
              <a:buNone/>
              <a:defRPr sz="1400"/>
            </a:pPr>
            <a:endParaRPr/>
          </a:p>
        </p:txBody>
      </p:sp>
      <p:sp>
        <p:nvSpPr>
          <p:cNvPr id="137" name="Text Placeholder 11"/>
          <p:cNvSpPr>
            <a:spLocks noGrp="1"/>
          </p:cNvSpPr>
          <p:nvPr>
            <p:ph type="body" sz="quarter" idx="28"/>
          </p:nvPr>
        </p:nvSpPr>
        <p:spPr>
          <a:xfrm>
            <a:off x="10058400" y="4114799"/>
            <a:ext cx="1362456" cy="466346"/>
          </a:xfrm>
          <a:prstGeom prst="rect">
            <a:avLst/>
          </a:prstGeom>
        </p:spPr>
        <p:txBody>
          <a:bodyPr>
            <a:normAutofit/>
          </a:bodyPr>
          <a:lstStyle/>
          <a:p>
            <a:pPr marL="0" indent="0">
              <a:lnSpc>
                <a:spcPct val="100000"/>
              </a:lnSpc>
              <a:spcBef>
                <a:spcPts val="0"/>
              </a:spcBef>
              <a:buClrTx/>
              <a:buSzTx/>
              <a:buFontTx/>
              <a:buNone/>
              <a:defRPr sz="2400" b="1">
                <a:latin typeface="Tw Cen MT"/>
                <a:ea typeface="Tw Cen MT"/>
                <a:cs typeface="Tw Cen MT"/>
                <a:sym typeface="Tw Cen MT"/>
              </a:defRPr>
            </a:pPr>
            <a:endParaRPr/>
          </a:p>
        </p:txBody>
      </p:sp>
      <p:sp>
        <p:nvSpPr>
          <p:cNvPr id="138" name="Text Placeholder 11"/>
          <p:cNvSpPr>
            <a:spLocks noGrp="1"/>
          </p:cNvSpPr>
          <p:nvPr>
            <p:ph type="body" sz="quarter" idx="29"/>
          </p:nvPr>
        </p:nvSpPr>
        <p:spPr>
          <a:xfrm>
            <a:off x="10058400" y="4599432"/>
            <a:ext cx="1362456" cy="740665"/>
          </a:xfrm>
          <a:prstGeom prst="rect">
            <a:avLst/>
          </a:prstGeom>
        </p:spPr>
        <p:txBody>
          <a:bodyPr>
            <a:normAutofit/>
          </a:bodyPr>
          <a:lstStyle/>
          <a:p>
            <a:pPr marL="0" indent="0">
              <a:lnSpc>
                <a:spcPct val="100000"/>
              </a:lnSpc>
              <a:spcBef>
                <a:spcPts val="0"/>
              </a:spcBef>
              <a:buClrTx/>
              <a:buSzTx/>
              <a:buFontTx/>
              <a:buNone/>
              <a:defRPr sz="1400"/>
            </a:pPr>
            <a:endParaRPr/>
          </a:p>
        </p:txBody>
      </p:sp>
      <p:sp>
        <p:nvSpPr>
          <p:cNvPr id="139" name="Picture Placeholder 29"/>
          <p:cNvSpPr>
            <a:spLocks noGrp="1"/>
          </p:cNvSpPr>
          <p:nvPr>
            <p:ph type="pic" sz="quarter" idx="30"/>
          </p:nvPr>
        </p:nvSpPr>
        <p:spPr>
          <a:xfrm>
            <a:off x="1648147" y="3018953"/>
            <a:ext cx="621793" cy="621793"/>
          </a:xfrm>
          <a:prstGeom prst="rect">
            <a:avLst/>
          </a:prstGeom>
        </p:spPr>
        <p:txBody>
          <a:bodyPr lIns="91439" rIns="91439"/>
          <a:lstStyle/>
          <a:p>
            <a:endParaRPr/>
          </a:p>
        </p:txBody>
      </p:sp>
      <p:sp>
        <p:nvSpPr>
          <p:cNvPr id="140" name="Picture Placeholder 29"/>
          <p:cNvSpPr>
            <a:spLocks noGrp="1"/>
          </p:cNvSpPr>
          <p:nvPr>
            <p:ph type="pic" sz="quarter" idx="31"/>
          </p:nvPr>
        </p:nvSpPr>
        <p:spPr>
          <a:xfrm>
            <a:off x="3805116" y="3011109"/>
            <a:ext cx="621793" cy="621793"/>
          </a:xfrm>
          <a:prstGeom prst="rect">
            <a:avLst/>
          </a:prstGeom>
        </p:spPr>
        <p:txBody>
          <a:bodyPr lIns="91439" rIns="91439"/>
          <a:lstStyle/>
          <a:p>
            <a:endParaRPr/>
          </a:p>
        </p:txBody>
      </p:sp>
      <p:sp>
        <p:nvSpPr>
          <p:cNvPr id="141" name="Picture Placeholder 29"/>
          <p:cNvSpPr>
            <a:spLocks noGrp="1"/>
          </p:cNvSpPr>
          <p:nvPr>
            <p:ph type="pic" sz="quarter" idx="32"/>
          </p:nvPr>
        </p:nvSpPr>
        <p:spPr>
          <a:xfrm>
            <a:off x="5995989" y="3026157"/>
            <a:ext cx="621793" cy="621793"/>
          </a:xfrm>
          <a:prstGeom prst="rect">
            <a:avLst/>
          </a:prstGeom>
        </p:spPr>
        <p:txBody>
          <a:bodyPr lIns="91439" rIns="91439"/>
          <a:lstStyle/>
          <a:p>
            <a:endParaRPr/>
          </a:p>
        </p:txBody>
      </p:sp>
      <p:sp>
        <p:nvSpPr>
          <p:cNvPr id="142" name="Picture Placeholder 29"/>
          <p:cNvSpPr>
            <a:spLocks noGrp="1"/>
          </p:cNvSpPr>
          <p:nvPr>
            <p:ph type="pic" sz="quarter" idx="33"/>
          </p:nvPr>
        </p:nvSpPr>
        <p:spPr>
          <a:xfrm>
            <a:off x="8146206" y="3011109"/>
            <a:ext cx="621793" cy="621793"/>
          </a:xfrm>
          <a:prstGeom prst="rect">
            <a:avLst/>
          </a:prstGeom>
        </p:spPr>
        <p:txBody>
          <a:bodyPr lIns="91439" rIns="91439"/>
          <a:lstStyle/>
          <a:p>
            <a:endParaRPr/>
          </a:p>
        </p:txBody>
      </p:sp>
      <p:sp>
        <p:nvSpPr>
          <p:cNvPr id="143" name="Picture Placeholder 29"/>
          <p:cNvSpPr>
            <a:spLocks noGrp="1"/>
          </p:cNvSpPr>
          <p:nvPr>
            <p:ph type="pic" sz="quarter" idx="34"/>
          </p:nvPr>
        </p:nvSpPr>
        <p:spPr>
          <a:xfrm>
            <a:off x="10347831" y="3017031"/>
            <a:ext cx="621793" cy="621793"/>
          </a:xfrm>
          <a:prstGeom prst="rect">
            <a:avLst/>
          </a:prstGeom>
        </p:spPr>
        <p:txBody>
          <a:bodyPr lIns="91439" rIns="91439"/>
          <a:lstStyle/>
          <a:p>
            <a:endParaRPr/>
          </a:p>
        </p:txBody>
      </p:sp>
      <p:sp>
        <p:nvSpPr>
          <p:cNvPr id="144" name="Text Placeholder 11"/>
          <p:cNvSpPr>
            <a:spLocks noGrp="1"/>
          </p:cNvSpPr>
          <p:nvPr>
            <p:ph type="body" sz="quarter" idx="35"/>
          </p:nvPr>
        </p:nvSpPr>
        <p:spPr>
          <a:xfrm>
            <a:off x="2371433" y="4300817"/>
            <a:ext cx="103453" cy="103453"/>
          </a:xfrm>
          <a:prstGeom prst="rect">
            <a:avLst/>
          </a:prstGeom>
          <a:solidFill>
            <a:schemeClr val="accent6"/>
          </a:solidFill>
        </p:spPr>
        <p:txBody>
          <a:bodyPr lIns="0" tIns="0" rIns="0" bIns="0" anchor="ctr">
            <a:normAutofit/>
          </a:bodyPr>
          <a:lstStyle/>
          <a:p>
            <a:pPr marL="0" indent="0" algn="ctr">
              <a:lnSpc>
                <a:spcPct val="100000"/>
              </a:lnSpc>
              <a:spcBef>
                <a:spcPts val="0"/>
              </a:spcBef>
              <a:buClrTx/>
              <a:buSzTx/>
              <a:buFontTx/>
              <a:buNone/>
              <a:defRPr sz="200">
                <a:noFill/>
                <a:latin typeface="Tw Cen MT"/>
                <a:ea typeface="Tw Cen MT"/>
                <a:cs typeface="Tw Cen MT"/>
                <a:sym typeface="Tw Cen MT"/>
              </a:defRPr>
            </a:pPr>
            <a:endParaRPr/>
          </a:p>
        </p:txBody>
      </p:sp>
      <p:sp>
        <p:nvSpPr>
          <p:cNvPr id="145" name="Text Placeholder 11"/>
          <p:cNvSpPr>
            <a:spLocks noGrp="1"/>
          </p:cNvSpPr>
          <p:nvPr>
            <p:ph type="body" sz="quarter" idx="36"/>
          </p:nvPr>
        </p:nvSpPr>
        <p:spPr>
          <a:xfrm>
            <a:off x="4538561" y="4300817"/>
            <a:ext cx="103453" cy="103453"/>
          </a:xfrm>
          <a:prstGeom prst="rect">
            <a:avLst/>
          </a:prstGeom>
          <a:solidFill>
            <a:schemeClr val="accent5"/>
          </a:solidFill>
        </p:spPr>
        <p:txBody>
          <a:bodyPr lIns="0" tIns="0" rIns="0" bIns="0" anchor="ctr">
            <a:normAutofit/>
          </a:bodyPr>
          <a:lstStyle/>
          <a:p>
            <a:pPr marL="0" indent="0" algn="ctr">
              <a:lnSpc>
                <a:spcPct val="100000"/>
              </a:lnSpc>
              <a:spcBef>
                <a:spcPts val="0"/>
              </a:spcBef>
              <a:buClrTx/>
              <a:buSzTx/>
              <a:buFontTx/>
              <a:buNone/>
              <a:defRPr sz="200">
                <a:noFill/>
                <a:latin typeface="Tw Cen MT"/>
                <a:ea typeface="Tw Cen MT"/>
                <a:cs typeface="Tw Cen MT"/>
                <a:sym typeface="Tw Cen MT"/>
              </a:defRPr>
            </a:pPr>
            <a:endParaRPr/>
          </a:p>
        </p:txBody>
      </p:sp>
      <p:sp>
        <p:nvSpPr>
          <p:cNvPr id="146" name="Text Placeholder 11"/>
          <p:cNvSpPr>
            <a:spLocks noGrp="1"/>
          </p:cNvSpPr>
          <p:nvPr>
            <p:ph type="body" sz="quarter" idx="37"/>
          </p:nvPr>
        </p:nvSpPr>
        <p:spPr>
          <a:xfrm>
            <a:off x="6723978" y="4300817"/>
            <a:ext cx="103453" cy="103453"/>
          </a:xfrm>
          <a:prstGeom prst="rect">
            <a:avLst/>
          </a:prstGeom>
          <a:solidFill>
            <a:schemeClr val="accent4"/>
          </a:solidFill>
        </p:spPr>
        <p:txBody>
          <a:bodyPr lIns="0" tIns="0" rIns="0" bIns="0" anchor="ctr">
            <a:normAutofit/>
          </a:bodyPr>
          <a:lstStyle/>
          <a:p>
            <a:pPr marL="0" indent="0" algn="ctr">
              <a:lnSpc>
                <a:spcPct val="100000"/>
              </a:lnSpc>
              <a:spcBef>
                <a:spcPts val="0"/>
              </a:spcBef>
              <a:buClrTx/>
              <a:buSzTx/>
              <a:buFontTx/>
              <a:buNone/>
              <a:defRPr sz="200">
                <a:noFill/>
                <a:latin typeface="Tw Cen MT"/>
                <a:ea typeface="Tw Cen MT"/>
                <a:cs typeface="Tw Cen MT"/>
                <a:sym typeface="Tw Cen MT"/>
              </a:defRPr>
            </a:pPr>
            <a:endParaRPr/>
          </a:p>
        </p:txBody>
      </p:sp>
      <p:sp>
        <p:nvSpPr>
          <p:cNvPr id="147" name="Text Placeholder 11"/>
          <p:cNvSpPr>
            <a:spLocks noGrp="1"/>
          </p:cNvSpPr>
          <p:nvPr>
            <p:ph type="body" sz="quarter" idx="38"/>
          </p:nvPr>
        </p:nvSpPr>
        <p:spPr>
          <a:xfrm>
            <a:off x="8863673" y="4300817"/>
            <a:ext cx="103453" cy="103453"/>
          </a:xfrm>
          <a:prstGeom prst="rect">
            <a:avLst/>
          </a:prstGeom>
          <a:solidFill>
            <a:schemeClr val="accent1"/>
          </a:solidFill>
        </p:spPr>
        <p:txBody>
          <a:bodyPr lIns="0" tIns="0" rIns="0" bIns="0" anchor="ctr">
            <a:normAutofit/>
          </a:bodyPr>
          <a:lstStyle/>
          <a:p>
            <a:pPr marL="0" indent="0" algn="ctr">
              <a:lnSpc>
                <a:spcPct val="100000"/>
              </a:lnSpc>
              <a:spcBef>
                <a:spcPts val="0"/>
              </a:spcBef>
              <a:buClrTx/>
              <a:buSzTx/>
              <a:buFontTx/>
              <a:buNone/>
              <a:defRPr sz="200">
                <a:noFill/>
                <a:latin typeface="Tw Cen MT"/>
                <a:ea typeface="Tw Cen MT"/>
                <a:cs typeface="Tw Cen MT"/>
                <a:sym typeface="Tw Cen MT"/>
              </a:defRPr>
            </a:pPr>
            <a:endParaRPr/>
          </a:p>
        </p:txBody>
      </p:sp>
      <p:sp>
        <p:nvSpPr>
          <p:cNvPr id="148" name="Text Placeholder 11"/>
          <p:cNvSpPr>
            <a:spLocks noGrp="1"/>
          </p:cNvSpPr>
          <p:nvPr>
            <p:ph type="body" sz="quarter" idx="39"/>
          </p:nvPr>
        </p:nvSpPr>
        <p:spPr>
          <a:xfrm>
            <a:off x="11076521" y="4300817"/>
            <a:ext cx="103453" cy="103453"/>
          </a:xfrm>
          <a:prstGeom prst="rect">
            <a:avLst/>
          </a:prstGeom>
          <a:solidFill>
            <a:schemeClr val="accent1"/>
          </a:solidFill>
        </p:spPr>
        <p:txBody>
          <a:bodyPr lIns="0" tIns="0" rIns="0" bIns="0" anchor="ctr">
            <a:normAutofit/>
          </a:bodyPr>
          <a:lstStyle/>
          <a:p>
            <a:pPr marL="0" indent="0" algn="ctr">
              <a:lnSpc>
                <a:spcPct val="100000"/>
              </a:lnSpc>
              <a:spcBef>
                <a:spcPts val="0"/>
              </a:spcBef>
              <a:buClrTx/>
              <a:buSzTx/>
              <a:buFontTx/>
              <a:buNone/>
              <a:defRPr sz="200">
                <a:noFill/>
                <a:latin typeface="Tw Cen MT"/>
                <a:ea typeface="Tw Cen MT"/>
                <a:cs typeface="Tw Cen MT"/>
                <a:sym typeface="Tw Cen MT"/>
              </a:defRPr>
            </a:pPr>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55" name="Freeform 10"/>
          <p:cNvSpPr/>
          <p:nvPr/>
        </p:nvSpPr>
        <p:spPr>
          <a:xfrm rot="5400000">
            <a:off x="7383936" y="2039847"/>
            <a:ext cx="6858001" cy="2778306"/>
          </a:xfrm>
          <a:custGeom>
            <a:avLst/>
            <a:gdLst/>
            <a:ahLst/>
            <a:cxnLst>
              <a:cxn ang="0">
                <a:pos x="wd2" y="hd2"/>
              </a:cxn>
              <a:cxn ang="5400000">
                <a:pos x="wd2" y="hd2"/>
              </a:cxn>
              <a:cxn ang="10800000">
                <a:pos x="wd2" y="hd2"/>
              </a:cxn>
              <a:cxn ang="16200000">
                <a:pos x="wd2" y="hd2"/>
              </a:cxn>
            </a:cxnLst>
            <a:rect l="0" t="0" r="r" b="b"/>
            <a:pathLst>
              <a:path w="21600" h="21534" extrusionOk="0">
                <a:moveTo>
                  <a:pt x="0" y="8140"/>
                </a:moveTo>
                <a:lnTo>
                  <a:pt x="0" y="0"/>
                </a:lnTo>
                <a:lnTo>
                  <a:pt x="21600" y="0"/>
                </a:lnTo>
                <a:lnTo>
                  <a:pt x="21600" y="9248"/>
                </a:lnTo>
                <a:lnTo>
                  <a:pt x="21388" y="9391"/>
                </a:lnTo>
                <a:cubicBezTo>
                  <a:pt x="17132" y="12787"/>
                  <a:pt x="14500" y="21471"/>
                  <a:pt x="9608" y="21533"/>
                </a:cubicBezTo>
                <a:cubicBezTo>
                  <a:pt x="4339" y="21600"/>
                  <a:pt x="892" y="14371"/>
                  <a:pt x="119" y="9173"/>
                </a:cubicBezTo>
                <a:lnTo>
                  <a:pt x="0" y="8140"/>
                </a:lnTo>
                <a:close/>
              </a:path>
            </a:pathLst>
          </a:custGeom>
          <a:gradFill>
            <a:gsLst>
              <a:gs pos="26000">
                <a:srgbClr val="102857"/>
              </a:gs>
              <a:gs pos="73000">
                <a:schemeClr val="accent1">
                  <a:alpha val="33146"/>
                </a:schemeClr>
              </a:gs>
            </a:gsLst>
            <a:path path="circle">
              <a:fillToRect l="62278" t="119636" r="37721" b="-19636"/>
            </a:path>
          </a:gradFill>
          <a:ln w="12700">
            <a:miter lim="400000"/>
          </a:ln>
        </p:spPr>
        <p:txBody>
          <a:bodyPr lIns="45719" rIns="45719" anchor="ctr"/>
          <a:lstStyle/>
          <a:p>
            <a:pPr algn="ctr">
              <a:defRPr>
                <a:solidFill>
                  <a:srgbClr val="FFFFFF"/>
                </a:solidFill>
              </a:defRPr>
            </a:pPr>
            <a:endParaRPr/>
          </a:p>
        </p:txBody>
      </p:sp>
      <p:sp>
        <p:nvSpPr>
          <p:cNvPr id="156" name="Freeform 11"/>
          <p:cNvSpPr/>
          <p:nvPr/>
        </p:nvSpPr>
        <p:spPr>
          <a:xfrm rot="16200000" flipV="1">
            <a:off x="7907198" y="2573197"/>
            <a:ext cx="6858001" cy="1711603"/>
          </a:xfrm>
          <a:custGeom>
            <a:avLst/>
            <a:gdLst/>
            <a:ahLst/>
            <a:cxnLst>
              <a:cxn ang="0">
                <a:pos x="wd2" y="hd2"/>
              </a:cxn>
              <a:cxn ang="5400000">
                <a:pos x="wd2" y="hd2"/>
              </a:cxn>
              <a:cxn ang="10800000">
                <a:pos x="wd2" y="hd2"/>
              </a:cxn>
              <a:cxn ang="16200000">
                <a:pos x="wd2" y="hd2"/>
              </a:cxn>
            </a:cxnLst>
            <a:rect l="0" t="0" r="r" b="b"/>
            <a:pathLst>
              <a:path w="21600" h="21547" extrusionOk="0">
                <a:moveTo>
                  <a:pt x="21600" y="12723"/>
                </a:moveTo>
                <a:lnTo>
                  <a:pt x="21600" y="0"/>
                </a:lnTo>
                <a:lnTo>
                  <a:pt x="0" y="0"/>
                </a:lnTo>
                <a:lnTo>
                  <a:pt x="0" y="12386"/>
                </a:lnTo>
                <a:lnTo>
                  <a:pt x="35" y="12559"/>
                </a:lnTo>
                <a:cubicBezTo>
                  <a:pt x="1035" y="17069"/>
                  <a:pt x="3077" y="21600"/>
                  <a:pt x="5880" y="21547"/>
                </a:cubicBezTo>
                <a:cubicBezTo>
                  <a:pt x="9957" y="21469"/>
                  <a:pt x="11715" y="8099"/>
                  <a:pt x="16060" y="7830"/>
                </a:cubicBezTo>
                <a:cubicBezTo>
                  <a:pt x="18232" y="7696"/>
                  <a:pt x="19927" y="9769"/>
                  <a:pt x="21249" y="12081"/>
                </a:cubicBezTo>
                <a:lnTo>
                  <a:pt x="21600" y="12723"/>
                </a:lnTo>
                <a:close/>
              </a:path>
            </a:pathLst>
          </a:custGeom>
          <a:gradFill>
            <a:gsLst>
              <a:gs pos="37000">
                <a:srgbClr val="102857">
                  <a:alpha val="27934"/>
                </a:srgbClr>
              </a:gs>
              <a:gs pos="79000">
                <a:srgbClr val="765FE1">
                  <a:alpha val="79763"/>
                </a:srgbClr>
              </a:gs>
            </a:gsLst>
            <a:lin ang="13200000"/>
          </a:gradFill>
          <a:ln w="12700">
            <a:miter lim="400000"/>
          </a:ln>
        </p:spPr>
        <p:txBody>
          <a:bodyPr lIns="45719" rIns="45719" anchor="ctr"/>
          <a:lstStyle/>
          <a:p>
            <a:pPr algn="ctr">
              <a:defRPr>
                <a:solidFill>
                  <a:srgbClr val="FFFFFF"/>
                </a:solidFill>
              </a:defRPr>
            </a:pPr>
            <a:endParaRPr/>
          </a:p>
        </p:txBody>
      </p:sp>
      <p:sp>
        <p:nvSpPr>
          <p:cNvPr id="157" name="Freeform 13"/>
          <p:cNvSpPr/>
          <p:nvPr/>
        </p:nvSpPr>
        <p:spPr>
          <a:xfrm rot="5400000">
            <a:off x="7877130" y="2543130"/>
            <a:ext cx="6858001" cy="1771741"/>
          </a:xfrm>
          <a:custGeom>
            <a:avLst/>
            <a:gdLst/>
            <a:ahLst/>
            <a:cxnLst>
              <a:cxn ang="0">
                <a:pos x="wd2" y="hd2"/>
              </a:cxn>
              <a:cxn ang="5400000">
                <a:pos x="wd2" y="hd2"/>
              </a:cxn>
              <a:cxn ang="10800000">
                <a:pos x="wd2" y="hd2"/>
              </a:cxn>
              <a:cxn ang="16200000">
                <a:pos x="wd2" y="hd2"/>
              </a:cxn>
            </a:cxnLst>
            <a:rect l="0" t="0" r="r" b="b"/>
            <a:pathLst>
              <a:path w="21600" h="21556" extrusionOk="0">
                <a:moveTo>
                  <a:pt x="0" y="15497"/>
                </a:moveTo>
                <a:lnTo>
                  <a:pt x="0" y="0"/>
                </a:lnTo>
                <a:lnTo>
                  <a:pt x="21600" y="0"/>
                </a:lnTo>
                <a:lnTo>
                  <a:pt x="21600" y="425"/>
                </a:lnTo>
                <a:lnTo>
                  <a:pt x="21213" y="400"/>
                </a:lnTo>
                <a:cubicBezTo>
                  <a:pt x="14798" y="814"/>
                  <a:pt x="12201" y="21435"/>
                  <a:pt x="6180" y="21555"/>
                </a:cubicBezTo>
                <a:cubicBezTo>
                  <a:pt x="3922" y="21600"/>
                  <a:pt x="1998" y="19541"/>
                  <a:pt x="476" y="16532"/>
                </a:cubicBezTo>
                <a:lnTo>
                  <a:pt x="0" y="15497"/>
                </a:lnTo>
                <a:close/>
              </a:path>
            </a:pathLst>
          </a:custGeom>
          <a:gradFill>
            <a:gsLst>
              <a:gs pos="32000">
                <a:srgbClr val="64DFED">
                  <a:alpha val="48229"/>
                </a:srgbClr>
              </a:gs>
              <a:gs pos="100000">
                <a:schemeClr val="accent6">
                  <a:alpha val="48580"/>
                </a:schemeClr>
              </a:gs>
            </a:gsLst>
            <a:lin ang="13200000"/>
          </a:gradFill>
          <a:ln w="12700">
            <a:miter lim="400000"/>
          </a:ln>
        </p:spPr>
        <p:txBody>
          <a:bodyPr lIns="45719" rIns="45719" anchor="ctr"/>
          <a:lstStyle/>
          <a:p>
            <a:pPr algn="ctr">
              <a:defRPr>
                <a:solidFill>
                  <a:srgbClr val="FFFFFF"/>
                </a:solidFill>
              </a:defRPr>
            </a:pPr>
            <a:endParaRPr/>
          </a:p>
        </p:txBody>
      </p:sp>
      <p:sp>
        <p:nvSpPr>
          <p:cNvPr id="158" name="Title Text"/>
          <p:cNvSpPr txBox="1">
            <a:spLocks noGrp="1"/>
          </p:cNvSpPr>
          <p:nvPr>
            <p:ph type="title"/>
          </p:nvPr>
        </p:nvSpPr>
        <p:spPr>
          <a:xfrm>
            <a:off x="1545336" y="822960"/>
            <a:ext cx="8878824" cy="1069849"/>
          </a:xfrm>
          <a:prstGeom prst="rect">
            <a:avLst/>
          </a:prstGeom>
        </p:spPr>
        <p:txBody>
          <a:bodyPr anchor="b"/>
          <a:lstStyle/>
          <a:p>
            <a:r>
              <a:t>Title Text</a:t>
            </a:r>
          </a:p>
        </p:txBody>
      </p:sp>
      <p:sp>
        <p:nvSpPr>
          <p:cNvPr id="159" name="Body Level One…"/>
          <p:cNvSpPr txBox="1">
            <a:spLocks noGrp="1"/>
          </p:cNvSpPr>
          <p:nvPr>
            <p:ph type="body" sz="quarter" idx="1"/>
          </p:nvPr>
        </p:nvSpPr>
        <p:spPr>
          <a:xfrm>
            <a:off x="1536191" y="2185416"/>
            <a:ext cx="3621025" cy="493777"/>
          </a:xfrm>
          <a:prstGeom prst="rect">
            <a:avLst/>
          </a:prstGeom>
        </p:spPr>
        <p:txBody>
          <a:bodyPr>
            <a:normAutofit/>
          </a:bodyPr>
          <a:lstStyle>
            <a:lvl1pPr marL="0" indent="0">
              <a:buClrTx/>
              <a:buSzTx/>
              <a:buFontTx/>
              <a:buNone/>
              <a:defRPr sz="2400" b="1">
                <a:latin typeface="Tw Cen MT"/>
                <a:ea typeface="Tw Cen MT"/>
                <a:cs typeface="Tw Cen MT"/>
                <a:sym typeface="Tw Cen MT"/>
              </a:defRPr>
            </a:lvl1pPr>
            <a:lvl2pPr marL="0" indent="457200">
              <a:buClrTx/>
              <a:buSzTx/>
              <a:buFontTx/>
              <a:buNone/>
              <a:defRPr sz="2400" b="1">
                <a:latin typeface="Tw Cen MT"/>
                <a:ea typeface="Tw Cen MT"/>
                <a:cs typeface="Tw Cen MT"/>
                <a:sym typeface="Tw Cen MT"/>
              </a:defRPr>
            </a:lvl2pPr>
            <a:lvl3pPr marL="0" indent="914400">
              <a:buClrTx/>
              <a:buSzTx/>
              <a:buFontTx/>
              <a:buNone/>
              <a:defRPr sz="2400" b="1">
                <a:latin typeface="Tw Cen MT"/>
                <a:ea typeface="Tw Cen MT"/>
                <a:cs typeface="Tw Cen MT"/>
                <a:sym typeface="Tw Cen MT"/>
              </a:defRPr>
            </a:lvl3pPr>
            <a:lvl4pPr marL="0" indent="1371600">
              <a:buClrTx/>
              <a:buSzTx/>
              <a:buFontTx/>
              <a:buNone/>
              <a:defRPr sz="2400" b="1">
                <a:latin typeface="Tw Cen MT"/>
                <a:ea typeface="Tw Cen MT"/>
                <a:cs typeface="Tw Cen MT"/>
                <a:sym typeface="Tw Cen MT"/>
              </a:defRPr>
            </a:lvl4pPr>
            <a:lvl5pPr marL="0" indent="1828800">
              <a:buClrTx/>
              <a:buSzTx/>
              <a:buFontTx/>
              <a:buNone/>
              <a:defRPr sz="2400" b="1">
                <a:latin typeface="Tw Cen MT"/>
                <a:ea typeface="Tw Cen MT"/>
                <a:cs typeface="Tw Cen MT"/>
                <a:sym typeface="Tw Cen MT"/>
              </a:defRPr>
            </a:lvl5pPr>
          </a:lstStyle>
          <a:p>
            <a:r>
              <a:t>Body Level One</a:t>
            </a:r>
          </a:p>
          <a:p>
            <a:pPr lvl="1"/>
            <a:r>
              <a:t>Body Level Two</a:t>
            </a:r>
          </a:p>
          <a:p>
            <a:pPr lvl="2"/>
            <a:r>
              <a:t>Body Level Three</a:t>
            </a:r>
          </a:p>
          <a:p>
            <a:pPr lvl="3"/>
            <a:r>
              <a:t>Body Level Four</a:t>
            </a:r>
          </a:p>
          <a:p>
            <a:pPr lvl="4"/>
            <a:r>
              <a:t>Body Level Five</a:t>
            </a:r>
          </a:p>
        </p:txBody>
      </p:sp>
      <p:sp>
        <p:nvSpPr>
          <p:cNvPr id="160" name="Text Placeholder 4"/>
          <p:cNvSpPr>
            <a:spLocks noGrp="1"/>
          </p:cNvSpPr>
          <p:nvPr>
            <p:ph type="body" sz="quarter" idx="21"/>
          </p:nvPr>
        </p:nvSpPr>
        <p:spPr>
          <a:xfrm>
            <a:off x="5541264" y="2185416"/>
            <a:ext cx="3621025" cy="493777"/>
          </a:xfrm>
          <a:prstGeom prst="rect">
            <a:avLst/>
          </a:prstGeom>
        </p:spPr>
        <p:txBody>
          <a:bodyPr>
            <a:normAutofit/>
          </a:bodyPr>
          <a:lstStyle/>
          <a:p>
            <a:pPr marL="0" indent="0">
              <a:buClrTx/>
              <a:buSzTx/>
              <a:buFontTx/>
              <a:buNone/>
              <a:defRPr sz="2400" b="1">
                <a:latin typeface="Tw Cen MT"/>
                <a:ea typeface="Tw Cen MT"/>
                <a:cs typeface="Tw Cen MT"/>
                <a:sym typeface="Tw Cen MT"/>
              </a:defRPr>
            </a:pPr>
            <a:endParaRPr/>
          </a:p>
        </p:txBody>
      </p:sp>
      <p:sp>
        <p:nvSpPr>
          <p:cNvPr id="1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857"/>
        </a:solidFill>
        <a:effectLst/>
      </p:bgPr>
    </p:bg>
    <p:spTree>
      <p:nvGrpSpPr>
        <p:cNvPr id="1" name=""/>
        <p:cNvGrpSpPr/>
        <p:nvPr/>
      </p:nvGrpSpPr>
      <p:grpSpPr>
        <a:xfrm>
          <a:off x="0" y="0"/>
          <a:ext cx="0" cy="0"/>
          <a:chOff x="0" y="0"/>
          <a:chExt cx="0" cy="0"/>
        </a:xfrm>
      </p:grpSpPr>
      <p:sp>
        <p:nvSpPr>
          <p:cNvPr id="2" name="Straight Connector 6"/>
          <p:cNvSpPr/>
          <p:nvPr/>
        </p:nvSpPr>
        <p:spPr>
          <a:xfrm flipH="1">
            <a:off x="594169" y="846660"/>
            <a:ext cx="1" cy="5111014"/>
          </a:xfrm>
          <a:prstGeom prst="line">
            <a:avLst/>
          </a:prstGeom>
          <a:ln w="6350">
            <a:solidFill>
              <a:schemeClr val="accent6"/>
            </a:solidFill>
            <a:miter/>
          </a:ln>
        </p:spPr>
        <p:txBody>
          <a:bodyPr lIns="45719" rIns="45719"/>
          <a:lstStyle/>
          <a:p>
            <a:endParaRPr/>
          </a:p>
        </p:txBody>
      </p:sp>
      <p:sp>
        <p:nvSpPr>
          <p:cNvPr id="3" name="Title Text"/>
          <p:cNvSpPr txBox="1">
            <a:spLocks noGrp="1"/>
          </p:cNvSpPr>
          <p:nvPr>
            <p:ph type="title"/>
          </p:nvPr>
        </p:nvSpPr>
        <p:spPr>
          <a:xfrm>
            <a:off x="850391" y="832103"/>
            <a:ext cx="10881361" cy="10698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4" name="Slide Number"/>
          <p:cNvSpPr txBox="1">
            <a:spLocks noGrp="1"/>
          </p:cNvSpPr>
          <p:nvPr>
            <p:ph type="sldNum" sz="quarter" idx="2"/>
          </p:nvPr>
        </p:nvSpPr>
        <p:spPr>
          <a:xfrm>
            <a:off x="452983" y="432308"/>
            <a:ext cx="273610" cy="269241"/>
          </a:xfrm>
          <a:prstGeom prst="rect">
            <a:avLst/>
          </a:prstGeom>
          <a:ln w="12700">
            <a:miter lim="400000"/>
          </a:ln>
        </p:spPr>
        <p:txBody>
          <a:bodyPr wrap="none" lIns="45719" rIns="45719" anchor="ctr">
            <a:spAutoFit/>
          </a:bodyPr>
          <a:lstStyle>
            <a:lvl1pPr algn="ctr">
              <a:defRPr sz="1200">
                <a:solidFill>
                  <a:srgbClr val="FFFFFF"/>
                </a:solidFill>
              </a:defRPr>
            </a:lvl1pPr>
          </a:lstStyle>
          <a:p>
            <a:fld id="{86CB4B4D-7CA3-9044-876B-883B54F8677D}" type="slidenum">
              <a:t>‹#›</a:t>
            </a:fld>
            <a:endParaRPr/>
          </a:p>
        </p:txBody>
      </p:sp>
      <p:sp>
        <p:nvSpPr>
          <p:cNvPr id="5" name="Body Level One…"/>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med"/>
  <p:txStyles>
    <p:titleStyle>
      <a:lvl1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1pPr>
      <a:lvl2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2pPr>
      <a:lvl3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3pPr>
      <a:lvl4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4pPr>
      <a:lvl5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5pPr>
      <a:lvl6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6pPr>
      <a:lvl7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7pPr>
      <a:lvl8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8pPr>
      <a:lvl9pPr marL="0" marR="0" indent="0" algn="l" defTabSz="914400" rtl="0" latinLnBrk="0">
        <a:lnSpc>
          <a:spcPct val="90000"/>
        </a:lnSpc>
        <a:spcBef>
          <a:spcPts val="0"/>
        </a:spcBef>
        <a:spcAft>
          <a:spcPts val="0"/>
        </a:spcAft>
        <a:buClrTx/>
        <a:buSzTx/>
        <a:buFontTx/>
        <a:buNone/>
        <a:tabLst/>
        <a:defRPr sz="4000" b="1" i="0" u="none" strike="noStrike" cap="all" spc="600" baseline="0">
          <a:solidFill>
            <a:srgbClr val="FFFFFF"/>
          </a:solidFill>
          <a:uFillTx/>
          <a:latin typeface="Tw Cen MT"/>
          <a:ea typeface="Tw Cen MT"/>
          <a:cs typeface="Tw Cen MT"/>
          <a:sym typeface="Tw Cen MT"/>
        </a:defRPr>
      </a:lvl9pPr>
    </p:titleStyle>
    <p:bodyStyle>
      <a:lvl1pPr marL="228600" marR="0" indent="-347472" algn="l" defTabSz="914400" rtl="0" latinLnBrk="0">
        <a:lnSpc>
          <a:spcPct val="90000"/>
        </a:lnSpc>
        <a:spcBef>
          <a:spcPts val="1000"/>
        </a:spcBef>
        <a:spcAft>
          <a:spcPts val="0"/>
        </a:spcAft>
        <a:buClr>
          <a:schemeClr val="accent6"/>
        </a:buClr>
        <a:buSzPct val="100000"/>
        <a:buFont typeface="Courier New"/>
        <a:buChar char="o"/>
        <a:tabLst/>
        <a:defRPr sz="2800" b="0" i="0" u="none" strike="noStrike" cap="none" spc="0" baseline="0">
          <a:solidFill>
            <a:srgbClr val="FFFFFF"/>
          </a:solidFill>
          <a:uFillTx/>
          <a:latin typeface="Segoe UI Light"/>
          <a:ea typeface="Segoe UI Light"/>
          <a:cs typeface="Segoe UI Light"/>
          <a:sym typeface="Segoe UI Light"/>
        </a:defRPr>
      </a:lvl1pPr>
      <a:lvl2pPr marL="743711" marR="0" indent="-405383" algn="l" defTabSz="914400" rtl="0" latinLnBrk="0">
        <a:lnSpc>
          <a:spcPct val="90000"/>
        </a:lnSpc>
        <a:spcBef>
          <a:spcPts val="1000"/>
        </a:spcBef>
        <a:spcAft>
          <a:spcPts val="0"/>
        </a:spcAft>
        <a:buClr>
          <a:schemeClr val="accent6"/>
        </a:buClr>
        <a:buSzPct val="100000"/>
        <a:buFont typeface="Courier New"/>
        <a:buChar char="o"/>
        <a:tabLst/>
        <a:defRPr sz="2800" b="0" i="0" u="none" strike="noStrike" cap="none" spc="0" baseline="0">
          <a:solidFill>
            <a:srgbClr val="FFFFFF"/>
          </a:solidFill>
          <a:uFillTx/>
          <a:latin typeface="Segoe UI Light"/>
          <a:ea typeface="Segoe UI Light"/>
          <a:cs typeface="Segoe UI Light"/>
          <a:sym typeface="Segoe UI Light"/>
        </a:defRPr>
      </a:lvl2pPr>
      <a:lvl3pPr marL="1281988" marR="0" indent="-486460" algn="l" defTabSz="914400" rtl="0" latinLnBrk="0">
        <a:lnSpc>
          <a:spcPct val="90000"/>
        </a:lnSpc>
        <a:spcBef>
          <a:spcPts val="1000"/>
        </a:spcBef>
        <a:spcAft>
          <a:spcPts val="0"/>
        </a:spcAft>
        <a:buClr>
          <a:schemeClr val="accent6"/>
        </a:buClr>
        <a:buSzPct val="100000"/>
        <a:buFont typeface="Courier New"/>
        <a:buChar char="o"/>
        <a:tabLst/>
        <a:defRPr sz="2800" b="0" i="0" u="none" strike="noStrike" cap="none" spc="0" baseline="0">
          <a:solidFill>
            <a:srgbClr val="FFFFFF"/>
          </a:solidFill>
          <a:uFillTx/>
          <a:latin typeface="Segoe UI Light"/>
          <a:ea typeface="Segoe UI Light"/>
          <a:cs typeface="Segoe UI Light"/>
          <a:sym typeface="Segoe UI Light"/>
        </a:defRPr>
      </a:lvl3pPr>
      <a:lvl4pPr marL="1793239" marR="0" indent="-540511" algn="l" defTabSz="914400" rtl="0" latinLnBrk="0">
        <a:lnSpc>
          <a:spcPct val="90000"/>
        </a:lnSpc>
        <a:spcBef>
          <a:spcPts val="1000"/>
        </a:spcBef>
        <a:spcAft>
          <a:spcPts val="0"/>
        </a:spcAft>
        <a:buClr>
          <a:schemeClr val="accent6"/>
        </a:buClr>
        <a:buSzPct val="100000"/>
        <a:buFont typeface="Courier New"/>
        <a:buChar char="o"/>
        <a:tabLst/>
        <a:defRPr sz="2800" b="0" i="0" u="none" strike="noStrike" cap="none" spc="0" baseline="0">
          <a:solidFill>
            <a:srgbClr val="FFFFFF"/>
          </a:solidFill>
          <a:uFillTx/>
          <a:latin typeface="Segoe UI Light"/>
          <a:ea typeface="Segoe UI Light"/>
          <a:cs typeface="Segoe UI Light"/>
          <a:sym typeface="Segoe UI Light"/>
        </a:defRPr>
      </a:lvl4pPr>
      <a:lvl5pPr marL="2250439" marR="0" indent="-540511" algn="l" defTabSz="914400" rtl="0" latinLnBrk="0">
        <a:lnSpc>
          <a:spcPct val="90000"/>
        </a:lnSpc>
        <a:spcBef>
          <a:spcPts val="1000"/>
        </a:spcBef>
        <a:spcAft>
          <a:spcPts val="0"/>
        </a:spcAft>
        <a:buClr>
          <a:schemeClr val="accent6"/>
        </a:buClr>
        <a:buSzPct val="100000"/>
        <a:buFont typeface="Courier New"/>
        <a:buChar char="o"/>
        <a:tabLst/>
        <a:defRPr sz="2800" b="0" i="0" u="none" strike="noStrike" cap="none" spc="0" baseline="0">
          <a:solidFill>
            <a:srgbClr val="FFFFFF"/>
          </a:solidFill>
          <a:uFillTx/>
          <a:latin typeface="Segoe UI Light"/>
          <a:ea typeface="Segoe UI Light"/>
          <a:cs typeface="Segoe UI Light"/>
          <a:sym typeface="Segoe UI Light"/>
        </a:defRPr>
      </a:lvl5pPr>
      <a:lvl6pPr marL="2641600" marR="0" indent="-355600" algn="l" defTabSz="914400" rtl="0" latinLnBrk="0">
        <a:lnSpc>
          <a:spcPct val="90000"/>
        </a:lnSpc>
        <a:spcBef>
          <a:spcPts val="1000"/>
        </a:spcBef>
        <a:spcAft>
          <a:spcPts val="0"/>
        </a:spcAft>
        <a:buClr>
          <a:schemeClr val="accent6"/>
        </a:buClr>
        <a:buSzPct val="100000"/>
        <a:buFont typeface="Courier New"/>
        <a:buChar char="•"/>
        <a:tabLst/>
        <a:defRPr sz="2800" b="0" i="0" u="none" strike="noStrike" cap="none" spc="0" baseline="0">
          <a:solidFill>
            <a:srgbClr val="FFFFFF"/>
          </a:solidFill>
          <a:uFillTx/>
          <a:latin typeface="Segoe UI Light"/>
          <a:ea typeface="Segoe UI Light"/>
          <a:cs typeface="Segoe UI Light"/>
          <a:sym typeface="Segoe UI Light"/>
        </a:defRPr>
      </a:lvl6pPr>
      <a:lvl7pPr marL="3098800" marR="0" indent="-355600" algn="l" defTabSz="914400" rtl="0" latinLnBrk="0">
        <a:lnSpc>
          <a:spcPct val="90000"/>
        </a:lnSpc>
        <a:spcBef>
          <a:spcPts val="1000"/>
        </a:spcBef>
        <a:spcAft>
          <a:spcPts val="0"/>
        </a:spcAft>
        <a:buClr>
          <a:schemeClr val="accent6"/>
        </a:buClr>
        <a:buSzPct val="100000"/>
        <a:buFont typeface="Courier New"/>
        <a:buChar char="•"/>
        <a:tabLst/>
        <a:defRPr sz="2800" b="0" i="0" u="none" strike="noStrike" cap="none" spc="0" baseline="0">
          <a:solidFill>
            <a:srgbClr val="FFFFFF"/>
          </a:solidFill>
          <a:uFillTx/>
          <a:latin typeface="Segoe UI Light"/>
          <a:ea typeface="Segoe UI Light"/>
          <a:cs typeface="Segoe UI Light"/>
          <a:sym typeface="Segoe UI Light"/>
        </a:defRPr>
      </a:lvl7pPr>
      <a:lvl8pPr marL="3556000" marR="0" indent="-355600" algn="l" defTabSz="914400" rtl="0" latinLnBrk="0">
        <a:lnSpc>
          <a:spcPct val="90000"/>
        </a:lnSpc>
        <a:spcBef>
          <a:spcPts val="1000"/>
        </a:spcBef>
        <a:spcAft>
          <a:spcPts val="0"/>
        </a:spcAft>
        <a:buClr>
          <a:schemeClr val="accent6"/>
        </a:buClr>
        <a:buSzPct val="100000"/>
        <a:buFont typeface="Courier New"/>
        <a:buChar char="•"/>
        <a:tabLst/>
        <a:defRPr sz="2800" b="0" i="0" u="none" strike="noStrike" cap="none" spc="0" baseline="0">
          <a:solidFill>
            <a:srgbClr val="FFFFFF"/>
          </a:solidFill>
          <a:uFillTx/>
          <a:latin typeface="Segoe UI Light"/>
          <a:ea typeface="Segoe UI Light"/>
          <a:cs typeface="Segoe UI Light"/>
          <a:sym typeface="Segoe UI Light"/>
        </a:defRPr>
      </a:lvl8pPr>
      <a:lvl9pPr marL="4013200" marR="0" indent="-355600" algn="l" defTabSz="914400" rtl="0" latinLnBrk="0">
        <a:lnSpc>
          <a:spcPct val="90000"/>
        </a:lnSpc>
        <a:spcBef>
          <a:spcPts val="1000"/>
        </a:spcBef>
        <a:spcAft>
          <a:spcPts val="0"/>
        </a:spcAft>
        <a:buClr>
          <a:schemeClr val="accent6"/>
        </a:buClr>
        <a:buSzPct val="100000"/>
        <a:buFont typeface="Courier New"/>
        <a:buChar char="•"/>
        <a:tabLst/>
        <a:defRPr sz="2800" b="0" i="0" u="none" strike="noStrike" cap="none" spc="0" baseline="0">
          <a:solidFill>
            <a:srgbClr val="FFFFFF"/>
          </a:solidFill>
          <a:uFillTx/>
          <a:latin typeface="Segoe UI Light"/>
          <a:ea typeface="Segoe UI Light"/>
          <a:cs typeface="Segoe UI Light"/>
          <a:sym typeface="Segoe UI Light"/>
        </a:defRPr>
      </a:lvl9pPr>
    </p:bodyStyle>
    <p:otherStyle>
      <a:lvl1pPr marL="0" marR="0" indent="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1pPr>
      <a:lvl2pPr marL="0" marR="0" indent="4572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2pPr>
      <a:lvl3pPr marL="0" marR="0" indent="9144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3pPr>
      <a:lvl4pPr marL="0" marR="0" indent="13716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4pPr>
      <a:lvl5pPr marL="0" marR="0" indent="18288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5pPr>
      <a:lvl6pPr marL="0" marR="0" indent="22860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6pPr>
      <a:lvl7pPr marL="0" marR="0" indent="27432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7pPr>
      <a:lvl8pPr marL="0" marR="0" indent="32004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8pPr>
      <a:lvl9pPr marL="0" marR="0" indent="3657600" algn="ct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Segoe UI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projects.fivethirtyeight.com/nfl-api/nfl_elo.csv"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itle 1"/>
          <p:cNvSpPr txBox="1">
            <a:spLocks noGrp="1"/>
          </p:cNvSpPr>
          <p:nvPr>
            <p:ph type="ctrTitle"/>
          </p:nvPr>
        </p:nvSpPr>
        <p:spPr>
          <a:xfrm>
            <a:off x="1243583" y="2176272"/>
            <a:ext cx="9921242" cy="1481329"/>
          </a:xfrm>
          <a:prstGeom prst="rect">
            <a:avLst/>
          </a:prstGeom>
        </p:spPr>
        <p:txBody>
          <a:bodyPr>
            <a:normAutofit fontScale="90000"/>
          </a:bodyPr>
          <a:lstStyle>
            <a:lvl1pPr defTabSz="694944">
              <a:defRPr sz="2736" spc="456"/>
            </a:lvl1pPr>
          </a:lstStyle>
          <a:p>
            <a:r>
              <a:t>Identifying the predictability of National Football League Teams success based on Team and Quarterback elo ratings, game location and referee favorability</a:t>
            </a:r>
          </a:p>
        </p:txBody>
      </p:sp>
      <p:sp>
        <p:nvSpPr>
          <p:cNvPr id="326" name="Subtitle 2"/>
          <p:cNvSpPr txBox="1">
            <a:spLocks noGrp="1"/>
          </p:cNvSpPr>
          <p:nvPr>
            <p:ph type="subTitle" sz="quarter" idx="1"/>
          </p:nvPr>
        </p:nvSpPr>
        <p:spPr>
          <a:xfrm>
            <a:off x="2560320" y="4261103"/>
            <a:ext cx="7068313" cy="1657097"/>
          </a:xfrm>
          <a:prstGeom prst="rect">
            <a:avLst/>
          </a:prstGeom>
        </p:spPr>
        <p:txBody>
          <a:bodyPr>
            <a:normAutofit/>
          </a:bodyPr>
          <a:lstStyle/>
          <a:p>
            <a:pPr defTabSz="365760">
              <a:spcBef>
                <a:spcPts val="400"/>
              </a:spcBef>
              <a:defRPr sz="960"/>
            </a:pPr>
            <a:r>
              <a:rPr sz="1800" dirty="0"/>
              <a:t>Group Members:</a:t>
            </a:r>
          </a:p>
          <a:p>
            <a:pPr defTabSz="365760">
              <a:spcBef>
                <a:spcPts val="400"/>
              </a:spcBef>
              <a:defRPr sz="960"/>
            </a:pPr>
            <a:r>
              <a:rPr sz="1800" dirty="0"/>
              <a:t>Ajay Kumar</a:t>
            </a:r>
          </a:p>
          <a:p>
            <a:pPr defTabSz="365760">
              <a:spcBef>
                <a:spcPts val="400"/>
              </a:spcBef>
              <a:defRPr sz="960"/>
            </a:pPr>
            <a:r>
              <a:rPr sz="1800" dirty="0"/>
              <a:t>Anthony Craig </a:t>
            </a:r>
            <a:r>
              <a:rPr sz="1800" dirty="0" err="1"/>
              <a:t>Senatore</a:t>
            </a:r>
            <a:endParaRPr sz="1800" dirty="0"/>
          </a:p>
          <a:p>
            <a:pPr defTabSz="365760">
              <a:spcBef>
                <a:spcPts val="400"/>
              </a:spcBef>
              <a:defRPr sz="960"/>
            </a:pPr>
            <a:r>
              <a:rPr sz="1800" dirty="0"/>
              <a:t>Joe </a:t>
            </a:r>
            <a:r>
              <a:rPr sz="1800" dirty="0" err="1"/>
              <a:t>Erste</a:t>
            </a:r>
            <a:endParaRPr sz="1800" dirty="0"/>
          </a:p>
          <a:p>
            <a:pPr defTabSz="365760">
              <a:spcBef>
                <a:spcPts val="400"/>
              </a:spcBef>
              <a:defRPr sz="960"/>
            </a:pPr>
            <a:r>
              <a:rPr sz="1800" dirty="0"/>
              <a:t>Lane Melton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Title 1"/>
          <p:cNvSpPr txBox="1">
            <a:spLocks noGrp="1"/>
          </p:cNvSpPr>
          <p:nvPr>
            <p:ph type="title"/>
          </p:nvPr>
        </p:nvSpPr>
        <p:spPr>
          <a:xfrm>
            <a:off x="1155031" y="72511"/>
            <a:ext cx="8568250" cy="1069848"/>
          </a:xfrm>
          <a:prstGeom prst="rect">
            <a:avLst/>
          </a:prstGeom>
        </p:spPr>
        <p:txBody>
          <a:bodyPr/>
          <a:lstStyle/>
          <a:p>
            <a:r>
              <a:t>ELO Probablity vs score</a:t>
            </a:r>
          </a:p>
        </p:txBody>
      </p:sp>
      <p:pic>
        <p:nvPicPr>
          <p:cNvPr id="386" name="Picture 3" descr="Picture 3"/>
          <p:cNvPicPr>
            <a:picLocks noChangeAspect="1"/>
          </p:cNvPicPr>
          <p:nvPr/>
        </p:nvPicPr>
        <p:blipFill>
          <a:blip r:embed="rId2"/>
          <a:stretch>
            <a:fillRect/>
          </a:stretch>
        </p:blipFill>
        <p:spPr>
          <a:xfrm>
            <a:off x="1523990" y="1216736"/>
            <a:ext cx="9144019" cy="5486411"/>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Title 1"/>
          <p:cNvSpPr txBox="1">
            <a:spLocks noGrp="1"/>
          </p:cNvSpPr>
          <p:nvPr>
            <p:ph type="title"/>
          </p:nvPr>
        </p:nvSpPr>
        <p:spPr>
          <a:xfrm>
            <a:off x="1155031" y="72511"/>
            <a:ext cx="8568250" cy="1069848"/>
          </a:xfrm>
          <a:prstGeom prst="rect">
            <a:avLst/>
          </a:prstGeom>
        </p:spPr>
        <p:txBody>
          <a:bodyPr/>
          <a:lstStyle/>
          <a:p>
            <a:r>
              <a:t>ELO rating vs winner</a:t>
            </a:r>
          </a:p>
        </p:txBody>
      </p:sp>
      <p:pic>
        <p:nvPicPr>
          <p:cNvPr id="389" name="Picture 3" descr="Picture 3"/>
          <p:cNvPicPr>
            <a:picLocks noChangeAspect="1"/>
          </p:cNvPicPr>
          <p:nvPr/>
        </p:nvPicPr>
        <p:blipFill>
          <a:blip r:embed="rId2"/>
          <a:stretch>
            <a:fillRect/>
          </a:stretch>
        </p:blipFill>
        <p:spPr>
          <a:xfrm>
            <a:off x="1680086" y="1145835"/>
            <a:ext cx="8568250" cy="5712165"/>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Title 1"/>
          <p:cNvSpPr txBox="1">
            <a:spLocks noGrp="1"/>
          </p:cNvSpPr>
          <p:nvPr>
            <p:ph type="title"/>
          </p:nvPr>
        </p:nvSpPr>
        <p:spPr>
          <a:xfrm>
            <a:off x="1155031" y="72511"/>
            <a:ext cx="8568250" cy="1069848"/>
          </a:xfrm>
          <a:prstGeom prst="rect">
            <a:avLst/>
          </a:prstGeom>
        </p:spPr>
        <p:txBody>
          <a:bodyPr/>
          <a:lstStyle/>
          <a:p>
            <a:r>
              <a:t>Elo pregame vs winner</a:t>
            </a:r>
          </a:p>
        </p:txBody>
      </p:sp>
      <p:pic>
        <p:nvPicPr>
          <p:cNvPr id="392" name="Picture 3" descr="Picture 3"/>
          <p:cNvPicPr>
            <a:picLocks noChangeAspect="1"/>
          </p:cNvPicPr>
          <p:nvPr/>
        </p:nvPicPr>
        <p:blipFill>
          <a:blip r:embed="rId2"/>
          <a:stretch>
            <a:fillRect/>
          </a:stretch>
        </p:blipFill>
        <p:spPr>
          <a:xfrm>
            <a:off x="1523990" y="1391756"/>
            <a:ext cx="8868707" cy="5321225"/>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itle 1"/>
          <p:cNvSpPr txBox="1">
            <a:spLocks noGrp="1"/>
          </p:cNvSpPr>
          <p:nvPr>
            <p:ph type="title"/>
          </p:nvPr>
        </p:nvSpPr>
        <p:spPr>
          <a:xfrm>
            <a:off x="1155031" y="72511"/>
            <a:ext cx="9984918" cy="1069848"/>
          </a:xfrm>
          <a:prstGeom prst="rect">
            <a:avLst/>
          </a:prstGeom>
        </p:spPr>
        <p:txBody>
          <a:bodyPr/>
          <a:lstStyle>
            <a:lvl1pPr>
              <a:defRPr sz="3200"/>
            </a:lvl1pPr>
          </a:lstStyle>
          <a:p>
            <a:r>
              <a:t>Qb adjusted for elo team 1 win probability vs actual winner</a:t>
            </a:r>
          </a:p>
        </p:txBody>
      </p:sp>
      <p:pic>
        <p:nvPicPr>
          <p:cNvPr id="410" name="Picture 3" descr="Picture 3"/>
          <p:cNvPicPr>
            <a:picLocks noChangeAspect="1"/>
          </p:cNvPicPr>
          <p:nvPr/>
        </p:nvPicPr>
        <p:blipFill>
          <a:blip r:embed="rId2"/>
          <a:stretch>
            <a:fillRect/>
          </a:stretch>
        </p:blipFill>
        <p:spPr>
          <a:xfrm>
            <a:off x="1523990" y="1371588"/>
            <a:ext cx="9144019" cy="5486412"/>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Title 1"/>
          <p:cNvSpPr txBox="1">
            <a:spLocks noGrp="1"/>
          </p:cNvSpPr>
          <p:nvPr>
            <p:ph type="title"/>
          </p:nvPr>
        </p:nvSpPr>
        <p:spPr>
          <a:xfrm>
            <a:off x="1155031" y="72511"/>
            <a:ext cx="8568250" cy="1069848"/>
          </a:xfrm>
          <a:prstGeom prst="rect">
            <a:avLst/>
          </a:prstGeom>
        </p:spPr>
        <p:txBody>
          <a:bodyPr>
            <a:normAutofit fontScale="90000"/>
          </a:bodyPr>
          <a:lstStyle>
            <a:lvl1pPr defTabSz="841247">
              <a:defRPr sz="3680" spc="552"/>
            </a:lvl1pPr>
          </a:lstStyle>
          <a:p>
            <a:r>
              <a:t>Qb adjusted elo difference vs winner</a:t>
            </a:r>
          </a:p>
        </p:txBody>
      </p:sp>
      <p:pic>
        <p:nvPicPr>
          <p:cNvPr id="404" name="Picture 3" descr="Picture 3"/>
          <p:cNvPicPr>
            <a:picLocks noChangeAspect="1"/>
          </p:cNvPicPr>
          <p:nvPr/>
        </p:nvPicPr>
        <p:blipFill>
          <a:blip r:embed="rId2"/>
          <a:stretch>
            <a:fillRect/>
          </a:stretch>
        </p:blipFill>
        <p:spPr>
          <a:xfrm>
            <a:off x="1523990" y="1299077"/>
            <a:ext cx="9144019" cy="5486412"/>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Title 1"/>
          <p:cNvSpPr txBox="1">
            <a:spLocks noGrp="1"/>
          </p:cNvSpPr>
          <p:nvPr>
            <p:ph type="title"/>
          </p:nvPr>
        </p:nvSpPr>
        <p:spPr>
          <a:xfrm>
            <a:off x="1155031" y="72511"/>
            <a:ext cx="8568250" cy="1069848"/>
          </a:xfrm>
          <a:prstGeom prst="rect">
            <a:avLst/>
          </a:prstGeom>
        </p:spPr>
        <p:txBody>
          <a:bodyPr/>
          <a:lstStyle/>
          <a:p>
            <a:r>
              <a:t>Difference in qb elo</a:t>
            </a:r>
          </a:p>
        </p:txBody>
      </p:sp>
      <p:pic>
        <p:nvPicPr>
          <p:cNvPr id="395" name="Picture 3" descr="Picture 3"/>
          <p:cNvPicPr>
            <a:picLocks noChangeAspect="1"/>
          </p:cNvPicPr>
          <p:nvPr/>
        </p:nvPicPr>
        <p:blipFill>
          <a:blip r:embed="rId2"/>
          <a:stretch>
            <a:fillRect/>
          </a:stretch>
        </p:blipFill>
        <p:spPr>
          <a:xfrm>
            <a:off x="1912368" y="1765131"/>
            <a:ext cx="8367263" cy="5020359"/>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itle 1"/>
          <p:cNvSpPr txBox="1">
            <a:spLocks noGrp="1"/>
          </p:cNvSpPr>
          <p:nvPr>
            <p:ph type="title"/>
          </p:nvPr>
        </p:nvSpPr>
        <p:spPr>
          <a:xfrm>
            <a:off x="1155031" y="72511"/>
            <a:ext cx="8568250" cy="1069848"/>
          </a:xfrm>
          <a:prstGeom prst="rect">
            <a:avLst/>
          </a:prstGeom>
        </p:spPr>
        <p:txBody>
          <a:bodyPr/>
          <a:lstStyle/>
          <a:p>
            <a:r>
              <a:t>Difference in qb elo</a:t>
            </a:r>
          </a:p>
        </p:txBody>
      </p:sp>
      <p:pic>
        <p:nvPicPr>
          <p:cNvPr id="407" name="Picture 3" descr="Picture 3"/>
          <p:cNvPicPr>
            <a:picLocks noChangeAspect="1"/>
          </p:cNvPicPr>
          <p:nvPr/>
        </p:nvPicPr>
        <p:blipFill>
          <a:blip r:embed="rId2"/>
          <a:stretch>
            <a:fillRect/>
          </a:stretch>
        </p:blipFill>
        <p:spPr>
          <a:xfrm>
            <a:off x="1523990" y="1299077"/>
            <a:ext cx="9144019" cy="5486412"/>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Title 1"/>
          <p:cNvSpPr txBox="1">
            <a:spLocks noGrp="1"/>
          </p:cNvSpPr>
          <p:nvPr>
            <p:ph type="title"/>
          </p:nvPr>
        </p:nvSpPr>
        <p:spPr>
          <a:xfrm>
            <a:off x="1155031" y="72511"/>
            <a:ext cx="10063576" cy="1069848"/>
          </a:xfrm>
          <a:prstGeom prst="rect">
            <a:avLst/>
          </a:prstGeom>
        </p:spPr>
        <p:txBody>
          <a:bodyPr/>
          <a:lstStyle>
            <a:lvl1pPr>
              <a:defRPr sz="2800"/>
            </a:lvl1pPr>
          </a:lstStyle>
          <a:p>
            <a:r>
              <a:t>Qb adjusted elo team 1 wins probability vs actual winner</a:t>
            </a:r>
          </a:p>
        </p:txBody>
      </p:sp>
      <p:pic>
        <p:nvPicPr>
          <p:cNvPr id="413" name="Picture 3" descr="Picture 3"/>
          <p:cNvPicPr>
            <a:picLocks noChangeAspect="1"/>
          </p:cNvPicPr>
          <p:nvPr/>
        </p:nvPicPr>
        <p:blipFill>
          <a:blip r:embed="rId2"/>
          <a:stretch>
            <a:fillRect/>
          </a:stretch>
        </p:blipFill>
        <p:spPr>
          <a:xfrm>
            <a:off x="1523990" y="1299077"/>
            <a:ext cx="9144019" cy="5486412"/>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itle 1"/>
          <p:cNvSpPr txBox="1">
            <a:spLocks noGrp="1"/>
          </p:cNvSpPr>
          <p:nvPr>
            <p:ph type="title"/>
          </p:nvPr>
        </p:nvSpPr>
        <p:spPr>
          <a:xfrm>
            <a:off x="1155031" y="72511"/>
            <a:ext cx="9837433" cy="1069848"/>
          </a:xfrm>
          <a:prstGeom prst="rect">
            <a:avLst/>
          </a:prstGeom>
        </p:spPr>
        <p:txBody>
          <a:bodyPr/>
          <a:lstStyle>
            <a:lvl1pPr>
              <a:defRPr sz="2800"/>
            </a:lvl1pPr>
          </a:lstStyle>
          <a:p>
            <a:r>
              <a:t>Qb adjusted elo team 2 wins probability vs actual winner</a:t>
            </a:r>
          </a:p>
        </p:txBody>
      </p:sp>
      <p:pic>
        <p:nvPicPr>
          <p:cNvPr id="416" name="Picture 3" descr="Picture 3"/>
          <p:cNvPicPr>
            <a:picLocks noChangeAspect="1"/>
          </p:cNvPicPr>
          <p:nvPr/>
        </p:nvPicPr>
        <p:blipFill>
          <a:blip r:embed="rId2"/>
          <a:stretch>
            <a:fillRect/>
          </a:stretch>
        </p:blipFill>
        <p:spPr>
          <a:xfrm>
            <a:off x="2005771" y="1826342"/>
            <a:ext cx="7914979" cy="4748987"/>
          </a:xfrm>
          <a:prstGeom prst="rect">
            <a:avLst/>
          </a:prstGeom>
          <a:ln w="12700">
            <a:miter lim="400000"/>
          </a:ln>
        </p:spPr>
      </p:pic>
      <p:pic>
        <p:nvPicPr>
          <p:cNvPr id="417" name="Picture 5" descr="Picture 5"/>
          <p:cNvPicPr>
            <a:picLocks noChangeAspect="1"/>
          </p:cNvPicPr>
          <p:nvPr/>
        </p:nvPicPr>
        <p:blipFill>
          <a:blip r:embed="rId3"/>
          <a:stretch>
            <a:fillRect/>
          </a:stretch>
        </p:blipFill>
        <p:spPr>
          <a:xfrm>
            <a:off x="1523990" y="1299077"/>
            <a:ext cx="9144019" cy="5486411"/>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Modeling Approach"/>
          <p:cNvSpPr txBox="1">
            <a:spLocks noGrp="1"/>
          </p:cNvSpPr>
          <p:nvPr>
            <p:ph type="title"/>
          </p:nvPr>
        </p:nvSpPr>
        <p:spPr>
          <a:xfrm>
            <a:off x="2228088" y="213929"/>
            <a:ext cx="7735824" cy="583510"/>
          </a:xfrm>
          <a:prstGeom prst="rect">
            <a:avLst/>
          </a:prstGeom>
        </p:spPr>
        <p:txBody>
          <a:bodyPr/>
          <a:lstStyle>
            <a:lvl1pPr>
              <a:defRPr sz="3300" spc="495"/>
            </a:lvl1pPr>
          </a:lstStyle>
          <a:p>
            <a:r>
              <a:t>Modeling Approach</a:t>
            </a:r>
          </a:p>
        </p:txBody>
      </p:sp>
      <p:sp>
        <p:nvSpPr>
          <p:cNvPr id="351" name="Processed data with all classification models from sklearn to see which model has better fit for this data."/>
          <p:cNvSpPr txBox="1">
            <a:spLocks noGrp="1"/>
          </p:cNvSpPr>
          <p:nvPr>
            <p:ph type="body" sz="quarter" idx="1"/>
          </p:nvPr>
        </p:nvSpPr>
        <p:spPr>
          <a:xfrm>
            <a:off x="2119409" y="1082005"/>
            <a:ext cx="7735825" cy="806629"/>
          </a:xfrm>
          <a:prstGeom prst="rect">
            <a:avLst/>
          </a:prstGeom>
        </p:spPr>
        <p:txBody>
          <a:bodyPr/>
          <a:lstStyle>
            <a:lvl1pPr algn="l"/>
          </a:lstStyle>
          <a:p>
            <a:r>
              <a:t>Processed data with all classification models from sklearn to see which model has better fit for this data. </a:t>
            </a:r>
          </a:p>
        </p:txBody>
      </p:sp>
      <p:pic>
        <p:nvPicPr>
          <p:cNvPr id="352" name="AllModels.png" descr="AllModels.png"/>
          <p:cNvPicPr>
            <a:picLocks noChangeAspect="1"/>
          </p:cNvPicPr>
          <p:nvPr/>
        </p:nvPicPr>
        <p:blipFill>
          <a:blip r:embed="rId2"/>
          <a:stretch>
            <a:fillRect/>
          </a:stretch>
        </p:blipFill>
        <p:spPr>
          <a:xfrm>
            <a:off x="3213675" y="1877806"/>
            <a:ext cx="5547292" cy="3233448"/>
          </a:xfrm>
          <a:prstGeom prst="rect">
            <a:avLst/>
          </a:prstGeom>
          <a:ln w="12700">
            <a:miter lim="400000"/>
          </a:ln>
        </p:spPr>
      </p:pic>
      <p:sp>
        <p:nvSpPr>
          <p:cNvPr id="353" name="All the models scored in the range of 60% - 65% score,  3 models highlighted in green scored almost same with train and test scores and others we overfit."/>
          <p:cNvSpPr txBox="1"/>
          <p:nvPr/>
        </p:nvSpPr>
        <p:spPr>
          <a:xfrm>
            <a:off x="2228088" y="5239035"/>
            <a:ext cx="7735824" cy="8066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defTabSz="877823">
              <a:spcBef>
                <a:spcPts val="900"/>
              </a:spcBef>
              <a:defRPr sz="1727">
                <a:solidFill>
                  <a:srgbClr val="FFFFFF"/>
                </a:solidFill>
              </a:defRPr>
            </a:lvl1pPr>
          </a:lstStyle>
          <a:p>
            <a:r>
              <a:t>All the models scored in the range of 60% - 65% score,  3 models highlighted in green scored almost same with train and test scores and others we overfit. </a:t>
            </a:r>
          </a:p>
        </p:txBody>
      </p:sp>
      <p:sp>
        <p:nvSpPr>
          <p:cNvPr id="354" name="Rectangle"/>
          <p:cNvSpPr/>
          <p:nvPr/>
        </p:nvSpPr>
        <p:spPr>
          <a:xfrm>
            <a:off x="3441352" y="2045208"/>
            <a:ext cx="4361718" cy="1371511"/>
          </a:xfrm>
          <a:prstGeom prst="rect">
            <a:avLst/>
          </a:prstGeom>
          <a:ln w="25400">
            <a:solidFill>
              <a:srgbClr val="1BEC20"/>
            </a:solidFill>
            <a:miter/>
          </a:ln>
        </p:spPr>
        <p:txBody>
          <a:bodyPr lIns="45719" rIns="45719" anchor="ctr"/>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Title 1"/>
          <p:cNvSpPr txBox="1">
            <a:spLocks noGrp="1"/>
          </p:cNvSpPr>
          <p:nvPr>
            <p:ph type="title"/>
          </p:nvPr>
        </p:nvSpPr>
        <p:spPr>
          <a:xfrm>
            <a:off x="1656588" y="187452"/>
            <a:ext cx="8878824" cy="1069848"/>
          </a:xfrm>
          <a:prstGeom prst="rect">
            <a:avLst/>
          </a:prstGeom>
        </p:spPr>
        <p:txBody>
          <a:bodyPr/>
          <a:lstStyle/>
          <a:p>
            <a:r>
              <a:t>Executive Summary</a:t>
            </a:r>
          </a:p>
        </p:txBody>
      </p:sp>
      <p:sp>
        <p:nvSpPr>
          <p:cNvPr id="329" name="Slide Number Placeholder 4"/>
          <p:cNvSpPr txBox="1">
            <a:spLocks noGrp="1"/>
          </p:cNvSpPr>
          <p:nvPr>
            <p:ph type="sldNum" sz="quarter" idx="2"/>
          </p:nvPr>
        </p:nvSpPr>
        <p:spPr>
          <a:xfrm>
            <a:off x="495350" y="432308"/>
            <a:ext cx="188876" cy="26924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sp>
        <p:nvSpPr>
          <p:cNvPr id="330" name="Content Placeholder 2"/>
          <p:cNvSpPr txBox="1">
            <a:spLocks noGrp="1"/>
          </p:cNvSpPr>
          <p:nvPr>
            <p:ph type="body" idx="1"/>
          </p:nvPr>
        </p:nvSpPr>
        <p:spPr>
          <a:xfrm>
            <a:off x="705852" y="1499937"/>
            <a:ext cx="11061033" cy="5170611"/>
          </a:xfrm>
          <a:prstGeom prst="rect">
            <a:avLst/>
          </a:prstGeom>
        </p:spPr>
        <p:txBody>
          <a:bodyPr>
            <a:normAutofit/>
          </a:bodyPr>
          <a:lstStyle/>
          <a:p>
            <a:pPr marL="250179"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ELO scores were developed and assigned to various factors such as:</a:t>
            </a:r>
          </a:p>
          <a:p>
            <a:pPr marL="658001" lvl="1"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Field Ratings (Home Team Advantage).</a:t>
            </a:r>
          </a:p>
          <a:p>
            <a:pPr marL="658001" lvl="1"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Quarterback Ratings (Scoring QBs).</a:t>
            </a:r>
          </a:p>
          <a:p>
            <a:pPr marL="658001" lvl="1"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Team Ratings (Scoring Each Team).</a:t>
            </a:r>
          </a:p>
          <a:p>
            <a:pPr marL="658001" lvl="1"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Referee Favorability (Did Teams Using Same Referee Consistently Win).</a:t>
            </a:r>
          </a:p>
          <a:p>
            <a:pPr marL="250179"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Teams with Higher ELO Scores Usually Won.</a:t>
            </a:r>
          </a:p>
          <a:p>
            <a:pPr marL="250179" indent="-250179" defTabSz="658368">
              <a:spcBef>
                <a:spcPts val="700"/>
              </a:spcBef>
              <a:defRPr sz="1296">
                <a:solidFill>
                  <a:srgbClr val="CCCCCC"/>
                </a:solidFill>
                <a:latin typeface="Consolas"/>
                <a:ea typeface="Consolas"/>
                <a:cs typeface="Consolas"/>
                <a:sym typeface="Consolas"/>
              </a:defRPr>
            </a:pPr>
            <a:r>
              <a:rPr lang="en-US" sz="2000" dirty="0">
                <a:latin typeface="Segoe UI Light" panose="020B0502040204020203" pitchFamily="34" charset="0"/>
                <a:cs typeface="Segoe UI Light" panose="020B0502040204020203" pitchFamily="34" charset="0"/>
              </a:rPr>
              <a:t>Teams with Consistent Usage Referee Usually Won.</a:t>
            </a:r>
            <a:endParaRPr sz="2000" dirty="0">
              <a:latin typeface="Segoe UI Light" panose="020B0502040204020203" pitchFamily="34" charset="0"/>
              <a:cs typeface="Segoe UI Light" panose="020B0502040204020203" pitchFamily="34"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Optimizing Model"/>
          <p:cNvSpPr txBox="1">
            <a:spLocks noGrp="1"/>
          </p:cNvSpPr>
          <p:nvPr>
            <p:ph type="title"/>
          </p:nvPr>
        </p:nvSpPr>
        <p:spPr>
          <a:xfrm>
            <a:off x="2228088" y="286567"/>
            <a:ext cx="7735824" cy="517927"/>
          </a:xfrm>
          <a:prstGeom prst="rect">
            <a:avLst/>
          </a:prstGeom>
        </p:spPr>
        <p:txBody>
          <a:bodyPr>
            <a:normAutofit fontScale="90000"/>
          </a:bodyPr>
          <a:lstStyle>
            <a:lvl1pPr defTabSz="886968">
              <a:defRPr sz="3201" spc="480"/>
            </a:lvl1pPr>
          </a:lstStyle>
          <a:p>
            <a:r>
              <a:t>Optimizing Model</a:t>
            </a:r>
          </a:p>
        </p:txBody>
      </p:sp>
      <p:sp>
        <p:nvSpPr>
          <p:cNvPr id="357" name="Did more analysis on the top 3 models by changing different hyper-parameters for those models using GridSearch."/>
          <p:cNvSpPr txBox="1">
            <a:spLocks noGrp="1"/>
          </p:cNvSpPr>
          <p:nvPr>
            <p:ph type="body" sz="quarter" idx="1"/>
          </p:nvPr>
        </p:nvSpPr>
        <p:spPr>
          <a:xfrm>
            <a:off x="2228088" y="1082005"/>
            <a:ext cx="7735824" cy="695823"/>
          </a:xfrm>
          <a:prstGeom prst="rect">
            <a:avLst/>
          </a:prstGeom>
        </p:spPr>
        <p:txBody>
          <a:bodyPr/>
          <a:lstStyle/>
          <a:p>
            <a:r>
              <a:t>Did more analysis on the top 3 models by changing different hyper-parameters for those models using GridSearch.</a:t>
            </a:r>
          </a:p>
        </p:txBody>
      </p:sp>
      <p:sp>
        <p:nvSpPr>
          <p:cNvPr id="358" name="Next, run more metrics using Logistic Regression like classification reports, confusion matrix, prediction probabilities."/>
          <p:cNvSpPr txBox="1"/>
          <p:nvPr/>
        </p:nvSpPr>
        <p:spPr>
          <a:xfrm>
            <a:off x="2228088" y="3677269"/>
            <a:ext cx="7735824" cy="6958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gn="ctr">
              <a:spcBef>
                <a:spcPts val="1000"/>
              </a:spcBef>
              <a:defRPr>
                <a:solidFill>
                  <a:srgbClr val="FFFFFF"/>
                </a:solidFill>
              </a:defRPr>
            </a:lvl1pPr>
          </a:lstStyle>
          <a:p>
            <a:r>
              <a:t>Next, run more metrics using Logistic Regression like classification reports, confusion matrix, prediction probabilities.  </a:t>
            </a:r>
          </a:p>
        </p:txBody>
      </p:sp>
      <p:pic>
        <p:nvPicPr>
          <p:cNvPr id="359" name="Screenshot 2024-03-03 at 9.11.13 PM.png" descr="Screenshot 2024-03-03 at 9.11.13 PM.png"/>
          <p:cNvPicPr>
            <a:picLocks noChangeAspect="1"/>
          </p:cNvPicPr>
          <p:nvPr/>
        </p:nvPicPr>
        <p:blipFill>
          <a:blip r:embed="rId2"/>
          <a:stretch>
            <a:fillRect/>
          </a:stretch>
        </p:blipFill>
        <p:spPr>
          <a:xfrm>
            <a:off x="1296941" y="1758281"/>
            <a:ext cx="4639485" cy="621109"/>
          </a:xfrm>
          <a:prstGeom prst="rect">
            <a:avLst/>
          </a:prstGeom>
          <a:ln w="12700">
            <a:miter lim="400000"/>
          </a:ln>
        </p:spPr>
      </p:pic>
      <p:pic>
        <p:nvPicPr>
          <p:cNvPr id="360" name="Screenshot 2024-03-03 at 9.11.23 PM.png" descr="Screenshot 2024-03-03 at 9.11.23 PM.png"/>
          <p:cNvPicPr>
            <a:picLocks noChangeAspect="1"/>
          </p:cNvPicPr>
          <p:nvPr/>
        </p:nvPicPr>
        <p:blipFill>
          <a:blip r:embed="rId3"/>
          <a:srcRect/>
          <a:stretch>
            <a:fillRect/>
          </a:stretch>
        </p:blipFill>
        <p:spPr>
          <a:xfrm>
            <a:off x="2093200" y="2784530"/>
            <a:ext cx="4302780" cy="644470"/>
          </a:xfrm>
          <a:prstGeom prst="rect">
            <a:avLst/>
          </a:prstGeom>
          <a:ln w="12700">
            <a:miter lim="400000"/>
          </a:ln>
        </p:spPr>
      </p:pic>
      <p:pic>
        <p:nvPicPr>
          <p:cNvPr id="361" name="Screenshot 2024-03-03 at 9.11.35 PM.png" descr="Screenshot 2024-03-03 at 9.11.35 PM.png"/>
          <p:cNvPicPr>
            <a:picLocks noChangeAspect="1"/>
          </p:cNvPicPr>
          <p:nvPr/>
        </p:nvPicPr>
        <p:blipFill>
          <a:blip r:embed="rId4"/>
          <a:stretch>
            <a:fillRect/>
          </a:stretch>
        </p:blipFill>
        <p:spPr>
          <a:xfrm>
            <a:off x="6036936" y="2129454"/>
            <a:ext cx="4352070" cy="644070"/>
          </a:xfrm>
          <a:prstGeom prst="rect">
            <a:avLst/>
          </a:prstGeom>
          <a:ln w="12700">
            <a:miter lim="400000"/>
          </a:ln>
        </p:spPr>
      </p:pic>
      <p:sp>
        <p:nvSpPr>
          <p:cNvPr id="362" name="LR"/>
          <p:cNvSpPr txBox="1"/>
          <p:nvPr/>
        </p:nvSpPr>
        <p:spPr>
          <a:xfrm>
            <a:off x="5266195" y="1991961"/>
            <a:ext cx="383718"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chemeClr val="accent1">
                    <a:lumOff val="12156"/>
                  </a:schemeClr>
                </a:solidFill>
              </a:defRPr>
            </a:lvl1pPr>
          </a:lstStyle>
          <a:p>
            <a:r>
              <a:t>LR</a:t>
            </a:r>
          </a:p>
        </p:txBody>
      </p:sp>
      <p:sp>
        <p:nvSpPr>
          <p:cNvPr id="363" name="SVC"/>
          <p:cNvSpPr txBox="1"/>
          <p:nvPr/>
        </p:nvSpPr>
        <p:spPr>
          <a:xfrm>
            <a:off x="9685331" y="2372722"/>
            <a:ext cx="548540"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chemeClr val="accent1">
                    <a:lumOff val="12156"/>
                  </a:schemeClr>
                </a:solidFill>
              </a:defRPr>
            </a:lvl1pPr>
          </a:lstStyle>
          <a:p>
            <a:r>
              <a:t>SVC</a:t>
            </a:r>
          </a:p>
        </p:txBody>
      </p:sp>
      <p:sp>
        <p:nvSpPr>
          <p:cNvPr id="364" name="Ada"/>
          <p:cNvSpPr txBox="1"/>
          <p:nvPr/>
        </p:nvSpPr>
        <p:spPr>
          <a:xfrm>
            <a:off x="5608979" y="3040005"/>
            <a:ext cx="523393"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chemeClr val="accent1">
                    <a:lumOff val="12156"/>
                  </a:schemeClr>
                </a:solidFill>
              </a:defRPr>
            </a:lvl1pPr>
          </a:lstStyle>
          <a:p>
            <a:r>
              <a:t>Ada</a:t>
            </a:r>
          </a:p>
        </p:txBody>
      </p:sp>
      <p:pic>
        <p:nvPicPr>
          <p:cNvPr id="365" name="Screenshot 2024-03-03 at 9.16.16 PM.png" descr="Screenshot 2024-03-03 at 9.16.16 PM.png"/>
          <p:cNvPicPr>
            <a:picLocks noChangeAspect="1"/>
          </p:cNvPicPr>
          <p:nvPr/>
        </p:nvPicPr>
        <p:blipFill>
          <a:blip r:embed="rId5"/>
          <a:stretch>
            <a:fillRect/>
          </a:stretch>
        </p:blipFill>
        <p:spPr>
          <a:xfrm>
            <a:off x="1346223" y="4639514"/>
            <a:ext cx="3699944" cy="1646431"/>
          </a:xfrm>
          <a:prstGeom prst="rect">
            <a:avLst/>
          </a:prstGeom>
          <a:ln w="12700">
            <a:miter lim="400000"/>
          </a:ln>
        </p:spPr>
      </p:pic>
      <p:pic>
        <p:nvPicPr>
          <p:cNvPr id="366" name="conf_matrix.png" descr="conf_matrix.png"/>
          <p:cNvPicPr>
            <a:picLocks noChangeAspect="1"/>
          </p:cNvPicPr>
          <p:nvPr/>
        </p:nvPicPr>
        <p:blipFill>
          <a:blip r:embed="rId6"/>
          <a:stretch>
            <a:fillRect/>
          </a:stretch>
        </p:blipFill>
        <p:spPr>
          <a:xfrm>
            <a:off x="6999449" y="4496540"/>
            <a:ext cx="3141431" cy="2326325"/>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Training by Teams"/>
          <p:cNvSpPr txBox="1">
            <a:spLocks noGrp="1"/>
          </p:cNvSpPr>
          <p:nvPr>
            <p:ph type="title"/>
          </p:nvPr>
        </p:nvSpPr>
        <p:spPr>
          <a:xfrm>
            <a:off x="2228088" y="175394"/>
            <a:ext cx="7735824" cy="575251"/>
          </a:xfrm>
          <a:prstGeom prst="rect">
            <a:avLst/>
          </a:prstGeom>
        </p:spPr>
        <p:txBody>
          <a:bodyPr/>
          <a:lstStyle>
            <a:lvl1pPr>
              <a:defRPr sz="3300" spc="495"/>
            </a:lvl1pPr>
          </a:lstStyle>
          <a:p>
            <a:r>
              <a:t>Training by Teams</a:t>
            </a:r>
          </a:p>
        </p:txBody>
      </p:sp>
      <p:sp>
        <p:nvSpPr>
          <p:cNvPr id="369" name="Grouped teams with more than 500 games and ran the model to fit and predict individual Home teams and Visiting teams.…"/>
          <p:cNvSpPr txBox="1">
            <a:spLocks noGrp="1"/>
          </p:cNvSpPr>
          <p:nvPr>
            <p:ph type="body" sz="quarter" idx="1"/>
          </p:nvPr>
        </p:nvSpPr>
        <p:spPr>
          <a:xfrm>
            <a:off x="2119409" y="1082005"/>
            <a:ext cx="7735825" cy="1133857"/>
          </a:xfrm>
          <a:prstGeom prst="rect">
            <a:avLst/>
          </a:prstGeom>
        </p:spPr>
        <p:txBody>
          <a:bodyPr/>
          <a:lstStyle/>
          <a:p>
            <a:pPr defTabSz="886968">
              <a:spcBef>
                <a:spcPts val="900"/>
              </a:spcBef>
              <a:defRPr sz="1746"/>
            </a:pPr>
            <a:r>
              <a:t>Grouped teams with more than 500 games and ran the model to fit and predict individual Home teams and Visiting teams. </a:t>
            </a:r>
          </a:p>
          <a:p>
            <a:pPr defTabSz="886968">
              <a:spcBef>
                <a:spcPts val="900"/>
              </a:spcBef>
              <a:defRPr sz="1746"/>
            </a:pPr>
            <a:r>
              <a:t>The accuracy is better when it is by team, considering the data and features.</a:t>
            </a:r>
          </a:p>
        </p:txBody>
      </p:sp>
      <p:pic>
        <p:nvPicPr>
          <p:cNvPr id="370" name="HomeTeamsAccuracy.png" descr="HomeTeamsAccuracy.png"/>
          <p:cNvPicPr>
            <a:picLocks noChangeAspect="1"/>
          </p:cNvPicPr>
          <p:nvPr/>
        </p:nvPicPr>
        <p:blipFill>
          <a:blip r:embed="rId2"/>
          <a:stretch>
            <a:fillRect/>
          </a:stretch>
        </p:blipFill>
        <p:spPr>
          <a:xfrm>
            <a:off x="425497" y="2470371"/>
            <a:ext cx="5096704" cy="3297868"/>
          </a:xfrm>
          <a:prstGeom prst="rect">
            <a:avLst/>
          </a:prstGeom>
          <a:ln w="12700">
            <a:miter lim="400000"/>
          </a:ln>
        </p:spPr>
      </p:pic>
      <p:pic>
        <p:nvPicPr>
          <p:cNvPr id="371" name="VisitingTeamsAccuracy.png" descr="VisitingTeamsAccuracy.png"/>
          <p:cNvPicPr>
            <a:picLocks noChangeAspect="1"/>
          </p:cNvPicPr>
          <p:nvPr/>
        </p:nvPicPr>
        <p:blipFill>
          <a:blip r:embed="rId3"/>
          <a:stretch>
            <a:fillRect/>
          </a:stretch>
        </p:blipFill>
        <p:spPr>
          <a:xfrm>
            <a:off x="6750842" y="2470371"/>
            <a:ext cx="5096704" cy="3297868"/>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Title 1"/>
          <p:cNvSpPr txBox="1">
            <a:spLocks noGrp="1"/>
          </p:cNvSpPr>
          <p:nvPr>
            <p:ph type="title"/>
          </p:nvPr>
        </p:nvSpPr>
        <p:spPr>
          <a:xfrm>
            <a:off x="1155031" y="72511"/>
            <a:ext cx="8568250" cy="1069848"/>
          </a:xfrm>
          <a:prstGeom prst="rect">
            <a:avLst/>
          </a:prstGeom>
        </p:spPr>
        <p:txBody>
          <a:bodyPr/>
          <a:lstStyle/>
          <a:p>
            <a:r>
              <a:t>Analysis and conclusion</a:t>
            </a:r>
          </a:p>
        </p:txBody>
      </p:sp>
      <p:sp>
        <p:nvSpPr>
          <p:cNvPr id="374" name="Subtitle 2"/>
          <p:cNvSpPr txBox="1">
            <a:spLocks noGrp="1"/>
          </p:cNvSpPr>
          <p:nvPr>
            <p:ph type="body" idx="1"/>
          </p:nvPr>
        </p:nvSpPr>
        <p:spPr>
          <a:xfrm>
            <a:off x="505325" y="1259304"/>
            <a:ext cx="11269579" cy="5430255"/>
          </a:xfrm>
          <a:prstGeom prst="rect">
            <a:avLst/>
          </a:prstGeom>
        </p:spPr>
        <p:txBody>
          <a:bodyPr/>
          <a:lstStyle/>
          <a:p>
            <a:pPr marL="342900" indent="-342900" algn="l">
              <a:buClr>
                <a:schemeClr val="accent6"/>
              </a:buClr>
              <a:buSzPct val="100000"/>
              <a:buFont typeface="Arial"/>
              <a:buChar char="•"/>
              <a:defRPr sz="2400"/>
            </a:pPr>
            <a:r>
              <a:rPr dirty="0"/>
              <a:t>Analysis shows – Team or Quarterback with higher ELO had higher or better chance of victory.</a:t>
            </a:r>
          </a:p>
          <a:p>
            <a:pPr marL="342900" indent="-342900" algn="l">
              <a:buClr>
                <a:schemeClr val="accent6"/>
              </a:buClr>
              <a:buSzPct val="100000"/>
              <a:buFont typeface="Arial"/>
              <a:buChar char="•"/>
              <a:defRPr sz="2400"/>
            </a:pPr>
            <a:r>
              <a:rPr dirty="0"/>
              <a:t>Definite shift right for Team 1 if the ELO is higher.</a:t>
            </a:r>
          </a:p>
          <a:p>
            <a:pPr marL="342900" indent="-342900" algn="l">
              <a:buClr>
                <a:schemeClr val="accent6"/>
              </a:buClr>
              <a:buSzPct val="100000"/>
              <a:buFont typeface="Arial"/>
              <a:buChar char="•"/>
              <a:defRPr sz="2400"/>
            </a:pPr>
            <a:r>
              <a:rPr dirty="0"/>
              <a:t>Anyone could win the game regardless.</a:t>
            </a:r>
          </a:p>
          <a:p>
            <a:pPr marL="342900" indent="-342900" algn="l">
              <a:buClr>
                <a:schemeClr val="accent6"/>
              </a:buClr>
              <a:buSzPct val="100000"/>
              <a:buFont typeface="Arial"/>
              <a:buChar char="•"/>
              <a:defRPr sz="2400"/>
            </a:pPr>
            <a:endParaRPr dirty="0"/>
          </a:p>
          <a:p>
            <a:pPr marL="342900" indent="-342900" algn="l">
              <a:buClr>
                <a:schemeClr val="accent6"/>
              </a:buClr>
              <a:buSzPct val="100000"/>
              <a:buFont typeface="Arial"/>
              <a:buChar char="•"/>
              <a:defRPr sz="2400"/>
            </a:pPr>
            <a:r>
              <a:rPr dirty="0"/>
              <a:t>Game location – Was an influential factor.  Team 1 won slightly more often than the away team.</a:t>
            </a:r>
          </a:p>
          <a:p>
            <a:pPr marL="342900" indent="-342900" algn="l">
              <a:buClr>
                <a:schemeClr val="accent6"/>
              </a:buClr>
              <a:buSzPct val="100000"/>
              <a:buFont typeface="Arial"/>
              <a:buChar char="•"/>
              <a:defRPr sz="2400"/>
            </a:pPr>
            <a:r>
              <a:rPr dirty="0"/>
              <a:t>Referee involvement revealed –</a:t>
            </a:r>
            <a:r>
              <a:rPr lang="en-US" dirty="0"/>
              <a:t> Referee data so far seems to trend toward being a predictor of game winner based on team, but there is only a few seasons of referee data with a small number of matchups between refs and teams to be conclusive.</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itle 1"/>
          <p:cNvSpPr txBox="1">
            <a:spLocks noGrp="1"/>
          </p:cNvSpPr>
          <p:nvPr>
            <p:ph type="title"/>
          </p:nvPr>
        </p:nvSpPr>
        <p:spPr>
          <a:xfrm>
            <a:off x="1155031" y="72511"/>
            <a:ext cx="8568250" cy="1069848"/>
          </a:xfrm>
          <a:prstGeom prst="rect">
            <a:avLst/>
          </a:prstGeom>
        </p:spPr>
        <p:txBody>
          <a:bodyPr/>
          <a:lstStyle/>
          <a:p>
            <a:r>
              <a:t>Analysis and conclusion</a:t>
            </a:r>
          </a:p>
        </p:txBody>
      </p:sp>
      <p:sp>
        <p:nvSpPr>
          <p:cNvPr id="377" name="Subtitle 2"/>
          <p:cNvSpPr txBox="1">
            <a:spLocks noGrp="1"/>
          </p:cNvSpPr>
          <p:nvPr>
            <p:ph type="body" idx="1"/>
          </p:nvPr>
        </p:nvSpPr>
        <p:spPr>
          <a:xfrm>
            <a:off x="505325" y="1259304"/>
            <a:ext cx="11269579" cy="5430255"/>
          </a:xfrm>
          <a:prstGeom prst="rect">
            <a:avLst/>
          </a:prstGeom>
        </p:spPr>
        <p:txBody>
          <a:bodyPr/>
          <a:lstStyle/>
          <a:p>
            <a:pPr marL="342900" indent="-342900" algn="l">
              <a:buClr>
                <a:schemeClr val="accent6"/>
              </a:buClr>
              <a:buSzPct val="100000"/>
              <a:buFont typeface="Arial"/>
              <a:buChar char="•"/>
              <a:defRPr sz="2400"/>
            </a:pPr>
            <a:r>
              <a:rPr dirty="0"/>
              <a:t>Although the accuracy scores never achieved over 68.5 there is consistency in the predictive outcome of the head-to-head match based on teams and quarterback ELO scores, and home field advantage.  </a:t>
            </a:r>
          </a:p>
          <a:p>
            <a:pPr marL="342900" indent="-342900" algn="l">
              <a:buClr>
                <a:schemeClr val="accent6"/>
              </a:buClr>
              <a:buSzPct val="100000"/>
              <a:buFont typeface="Arial"/>
              <a:buChar char="•"/>
              <a:defRPr sz="2400"/>
            </a:pPr>
            <a:r>
              <a:rPr dirty="0"/>
              <a:t>Higher scores in each category resulted in a “win” for that team.  </a:t>
            </a:r>
          </a:p>
          <a:p>
            <a:pPr marL="342900" indent="-342900" algn="l">
              <a:buClr>
                <a:schemeClr val="accent6"/>
              </a:buClr>
              <a:buSzPct val="100000"/>
              <a:buFont typeface="Arial"/>
              <a:buChar char="•"/>
              <a:defRPr sz="2400"/>
            </a:pPr>
            <a:r>
              <a:rPr dirty="0"/>
              <a:t>Referee favorability resulted </a:t>
            </a:r>
            <a:r>
              <a:rPr lang="en-US" dirty="0"/>
              <a:t>showed no significant favorability based on home team</a:t>
            </a:r>
            <a:endParaRPr dirty="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itle 1"/>
          <p:cNvSpPr txBox="1">
            <a:spLocks noGrp="1"/>
          </p:cNvSpPr>
          <p:nvPr>
            <p:ph type="title"/>
          </p:nvPr>
        </p:nvSpPr>
        <p:spPr>
          <a:xfrm>
            <a:off x="1155031" y="72511"/>
            <a:ext cx="8568250" cy="1069848"/>
          </a:xfrm>
          <a:prstGeom prst="rect">
            <a:avLst/>
          </a:prstGeom>
        </p:spPr>
        <p:txBody>
          <a:bodyPr/>
          <a:lstStyle/>
          <a:p>
            <a:r>
              <a:rPr lang="en-US" dirty="0"/>
              <a:t>Referee Analysis</a:t>
            </a:r>
            <a:endParaRPr dirty="0"/>
          </a:p>
        </p:txBody>
      </p:sp>
      <p:sp>
        <p:nvSpPr>
          <p:cNvPr id="2" name="Subtitle 2">
            <a:extLst>
              <a:ext uri="{FF2B5EF4-FFF2-40B4-BE49-F238E27FC236}">
                <a16:creationId xmlns:a16="http://schemas.microsoft.com/office/drawing/2014/main" id="{85C5D74A-79F8-DB33-C8BE-BBC1C95BF20C}"/>
              </a:ext>
            </a:extLst>
          </p:cNvPr>
          <p:cNvSpPr txBox="1">
            <a:spLocks noGrp="1"/>
          </p:cNvSpPr>
          <p:nvPr>
            <p:ph type="body" idx="1"/>
          </p:nvPr>
        </p:nvSpPr>
        <p:spPr>
          <a:xfrm>
            <a:off x="505325" y="1259304"/>
            <a:ext cx="11269579" cy="5430255"/>
          </a:xfrm>
          <a:prstGeom prst="rect">
            <a:avLst/>
          </a:prstGeom>
        </p:spPr>
        <p:txBody>
          <a:bodyPr/>
          <a:lstStyle/>
          <a:p>
            <a:pPr marL="342900" indent="-342900" algn="l">
              <a:buClr>
                <a:schemeClr val="accent6"/>
              </a:buClr>
              <a:buSzPct val="100000"/>
              <a:buFont typeface="Arial"/>
              <a:buChar char="•"/>
              <a:defRPr sz="2400"/>
            </a:pPr>
            <a:r>
              <a:rPr lang="en-US" dirty="0"/>
              <a:t>SportData.IO has API’s for data for all major sports.  A separate API key is required for each sport. A free 2-week trial is available.  </a:t>
            </a:r>
          </a:p>
          <a:p>
            <a:pPr marL="342900" indent="-342900" algn="l">
              <a:buClr>
                <a:schemeClr val="accent6"/>
              </a:buClr>
              <a:buSzPct val="100000"/>
              <a:buFont typeface="Arial"/>
              <a:buChar char="•"/>
              <a:defRPr sz="2400"/>
            </a:pPr>
            <a:r>
              <a:rPr lang="en-US" dirty="0"/>
              <a:t>The data is more focused toward gambling.  However, the weekly scores data includes a Referee ID starting in 2020 and beyond.  The ID corresponds to a separate dataset containing NFL refs.</a:t>
            </a:r>
          </a:p>
          <a:p>
            <a:pPr marL="342900" indent="-342900" algn="l">
              <a:buClr>
                <a:schemeClr val="accent6"/>
              </a:buClr>
              <a:buSzPct val="100000"/>
              <a:buFont typeface="Arial"/>
              <a:buChar char="•"/>
              <a:defRPr sz="2400"/>
            </a:pPr>
            <a:r>
              <a:rPr lang="en-US" dirty="0"/>
              <a:t>A script was developed to retrieve each week’s scores for each season, taking into consideration that the number of weeks in a season increased in 2021.</a:t>
            </a:r>
          </a:p>
          <a:p>
            <a:pPr marL="342900" indent="-342900" algn="l">
              <a:buClr>
                <a:schemeClr val="accent6"/>
              </a:buClr>
              <a:buSzPct val="100000"/>
              <a:buFont typeface="Arial"/>
              <a:buChar char="•"/>
              <a:defRPr sz="2400"/>
            </a:pPr>
            <a:r>
              <a:rPr lang="en-US" dirty="0"/>
              <a:t>After clean up an analysis, Decision Tree and Random Forest classification both showed around 92% accuracy</a:t>
            </a:r>
            <a:endParaRPr dirty="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Title 1"/>
          <p:cNvSpPr txBox="1">
            <a:spLocks noGrp="1"/>
          </p:cNvSpPr>
          <p:nvPr>
            <p:ph type="title"/>
          </p:nvPr>
        </p:nvSpPr>
        <p:spPr>
          <a:xfrm>
            <a:off x="1155031" y="72511"/>
            <a:ext cx="10152065" cy="1069848"/>
          </a:xfrm>
          <a:prstGeom prst="rect">
            <a:avLst/>
          </a:prstGeom>
        </p:spPr>
        <p:txBody>
          <a:bodyPr/>
          <a:lstStyle/>
          <a:p>
            <a:r>
              <a:rPr lang="en-US" dirty="0"/>
              <a:t>Referee Analysis</a:t>
            </a:r>
            <a:endParaRPr dirty="0"/>
          </a:p>
        </p:txBody>
      </p:sp>
      <p:pic>
        <p:nvPicPr>
          <p:cNvPr id="7" name="Picture 6">
            <a:extLst>
              <a:ext uri="{FF2B5EF4-FFF2-40B4-BE49-F238E27FC236}">
                <a16:creationId xmlns:a16="http://schemas.microsoft.com/office/drawing/2014/main" id="{F2437B74-6266-F458-1F23-2B805B2B8FE5}"/>
              </a:ext>
            </a:extLst>
          </p:cNvPr>
          <p:cNvPicPr>
            <a:picLocks noChangeAspect="1"/>
          </p:cNvPicPr>
          <p:nvPr/>
        </p:nvPicPr>
        <p:blipFill>
          <a:blip r:embed="rId2"/>
          <a:stretch>
            <a:fillRect/>
          </a:stretch>
        </p:blipFill>
        <p:spPr>
          <a:xfrm>
            <a:off x="1913649" y="1271781"/>
            <a:ext cx="8905875" cy="5210175"/>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Title 1"/>
          <p:cNvSpPr txBox="1">
            <a:spLocks noGrp="1"/>
          </p:cNvSpPr>
          <p:nvPr>
            <p:ph type="title"/>
          </p:nvPr>
        </p:nvSpPr>
        <p:spPr>
          <a:xfrm>
            <a:off x="1155031" y="72511"/>
            <a:ext cx="10004581" cy="1069848"/>
          </a:xfrm>
          <a:prstGeom prst="rect">
            <a:avLst/>
          </a:prstGeom>
        </p:spPr>
        <p:txBody>
          <a:bodyPr/>
          <a:lstStyle/>
          <a:p>
            <a:r>
              <a:rPr lang="en-US" dirty="0"/>
              <a:t>Referee Analysis</a:t>
            </a:r>
            <a:endParaRPr dirty="0"/>
          </a:p>
        </p:txBody>
      </p:sp>
      <p:pic>
        <p:nvPicPr>
          <p:cNvPr id="5" name="Picture 4">
            <a:extLst>
              <a:ext uri="{FF2B5EF4-FFF2-40B4-BE49-F238E27FC236}">
                <a16:creationId xmlns:a16="http://schemas.microsoft.com/office/drawing/2014/main" id="{517D531A-63D8-3379-9286-1260F68D74F8}"/>
              </a:ext>
            </a:extLst>
          </p:cNvPr>
          <p:cNvPicPr>
            <a:picLocks noChangeAspect="1"/>
          </p:cNvPicPr>
          <p:nvPr/>
        </p:nvPicPr>
        <p:blipFill>
          <a:blip r:embed="rId2"/>
          <a:stretch>
            <a:fillRect/>
          </a:stretch>
        </p:blipFill>
        <p:spPr>
          <a:xfrm>
            <a:off x="2919412" y="1272512"/>
            <a:ext cx="6353175" cy="4810125"/>
          </a:xfrm>
          <a:prstGeom prst="rect">
            <a:avLst/>
          </a:prstGeom>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Title 1"/>
          <p:cNvSpPr txBox="1">
            <a:spLocks noGrp="1"/>
          </p:cNvSpPr>
          <p:nvPr>
            <p:ph type="title"/>
          </p:nvPr>
        </p:nvSpPr>
        <p:spPr>
          <a:xfrm>
            <a:off x="1987455" y="72511"/>
            <a:ext cx="8937220" cy="1069848"/>
          </a:xfrm>
          <a:prstGeom prst="rect">
            <a:avLst/>
          </a:prstGeom>
        </p:spPr>
        <p:txBody>
          <a:bodyPr/>
          <a:lstStyle/>
          <a:p>
            <a:r>
              <a:t>Software version control</a:t>
            </a:r>
          </a:p>
        </p:txBody>
      </p:sp>
      <p:sp>
        <p:nvSpPr>
          <p:cNvPr id="431" name="Subtitle 2"/>
          <p:cNvSpPr txBox="1">
            <a:spLocks noGrp="1"/>
          </p:cNvSpPr>
          <p:nvPr>
            <p:ph type="body" idx="1"/>
          </p:nvPr>
        </p:nvSpPr>
        <p:spPr>
          <a:xfrm>
            <a:off x="505325" y="1259304"/>
            <a:ext cx="11269579" cy="5430255"/>
          </a:xfrm>
          <a:prstGeom prst="rect">
            <a:avLst/>
          </a:prstGeom>
        </p:spPr>
        <p:txBody>
          <a:bodyPr/>
          <a:lstStyle/>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Created a GitHub repository.</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Members of the group added/edited to repository.</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Multiple files uploaded to repository by group members in support of findings.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Title 1"/>
          <p:cNvSpPr txBox="1">
            <a:spLocks noGrp="1"/>
          </p:cNvSpPr>
          <p:nvPr>
            <p:ph type="title"/>
          </p:nvPr>
        </p:nvSpPr>
        <p:spPr>
          <a:xfrm>
            <a:off x="1987456" y="72511"/>
            <a:ext cx="7735824" cy="1069848"/>
          </a:xfrm>
          <a:prstGeom prst="rect">
            <a:avLst/>
          </a:prstGeom>
        </p:spPr>
        <p:txBody>
          <a:bodyPr/>
          <a:lstStyle/>
          <a:p>
            <a:r>
              <a:t>Future development</a:t>
            </a:r>
          </a:p>
        </p:txBody>
      </p:sp>
      <p:sp>
        <p:nvSpPr>
          <p:cNvPr id="434" name="Subtitle 2"/>
          <p:cNvSpPr txBox="1">
            <a:spLocks noGrp="1"/>
          </p:cNvSpPr>
          <p:nvPr>
            <p:ph type="body" idx="1"/>
          </p:nvPr>
        </p:nvSpPr>
        <p:spPr>
          <a:xfrm>
            <a:off x="505325" y="1259304"/>
            <a:ext cx="11269579" cy="5430255"/>
          </a:xfrm>
          <a:prstGeom prst="rect">
            <a:avLst/>
          </a:prstGeom>
        </p:spPr>
        <p:txBody>
          <a:bodyPr/>
          <a:lstStyle/>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Methodology/ELO Rating and calculation can be applied to any head-to-head match.</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This can provide predictive participants with a slight edge mathematically.</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This edge can also be combined with standard observation factors along with momentum to provide a substantial indication of a predictive “win”.</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dirty="0">
                <a:latin typeface="Segoe UI Light" panose="020B0502040204020203" pitchFamily="34" charset="0"/>
                <a:cs typeface="Segoe UI Light" panose="020B0502040204020203" pitchFamily="34" charset="0"/>
              </a:rPr>
              <a:t>This can be applied not only to sports but to societal events such as an election.</a:t>
            </a:r>
            <a:endParaRPr lang="en-US" dirty="0">
              <a:latin typeface="Segoe UI Light" panose="020B0502040204020203" pitchFamily="34" charset="0"/>
              <a:cs typeface="Segoe UI Light" panose="020B0502040204020203" pitchFamily="34" charset="0"/>
            </a:endParaRP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endParaRPr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E3FAA-7A8E-FDBE-CD0B-50E3DB7789D6}"/>
            </a:ext>
          </a:extLst>
        </p:cNvPr>
        <p:cNvGrpSpPr/>
        <p:nvPr/>
      </p:nvGrpSpPr>
      <p:grpSpPr>
        <a:xfrm>
          <a:off x="0" y="0"/>
          <a:ext cx="0" cy="0"/>
          <a:chOff x="0" y="0"/>
          <a:chExt cx="0" cy="0"/>
        </a:xfrm>
      </p:grpSpPr>
      <p:sp>
        <p:nvSpPr>
          <p:cNvPr id="433" name="Title 1">
            <a:extLst>
              <a:ext uri="{FF2B5EF4-FFF2-40B4-BE49-F238E27FC236}">
                <a16:creationId xmlns:a16="http://schemas.microsoft.com/office/drawing/2014/main" id="{4608588F-9003-8C06-F517-1DC10BCF056C}"/>
              </a:ext>
            </a:extLst>
          </p:cNvPr>
          <p:cNvSpPr txBox="1">
            <a:spLocks noGrp="1"/>
          </p:cNvSpPr>
          <p:nvPr>
            <p:ph type="title"/>
          </p:nvPr>
        </p:nvSpPr>
        <p:spPr>
          <a:xfrm>
            <a:off x="1987456" y="72511"/>
            <a:ext cx="7735824" cy="1069848"/>
          </a:xfrm>
          <a:prstGeom prst="rect">
            <a:avLst/>
          </a:prstGeom>
        </p:spPr>
        <p:txBody>
          <a:bodyPr/>
          <a:lstStyle/>
          <a:p>
            <a:r>
              <a:rPr lang="en-US" dirty="0"/>
              <a:t>Additional Questions</a:t>
            </a:r>
            <a:endParaRPr dirty="0"/>
          </a:p>
        </p:txBody>
      </p:sp>
      <p:sp>
        <p:nvSpPr>
          <p:cNvPr id="434" name="Subtitle 2">
            <a:extLst>
              <a:ext uri="{FF2B5EF4-FFF2-40B4-BE49-F238E27FC236}">
                <a16:creationId xmlns:a16="http://schemas.microsoft.com/office/drawing/2014/main" id="{24C543DB-19CF-E599-2EF3-3B49A66491C2}"/>
              </a:ext>
            </a:extLst>
          </p:cNvPr>
          <p:cNvSpPr txBox="1">
            <a:spLocks noGrp="1"/>
          </p:cNvSpPr>
          <p:nvPr>
            <p:ph type="body" idx="1"/>
          </p:nvPr>
        </p:nvSpPr>
        <p:spPr>
          <a:xfrm>
            <a:off x="505325" y="1259304"/>
            <a:ext cx="11269579" cy="5430255"/>
          </a:xfrm>
          <a:prstGeom prst="rect">
            <a:avLst/>
          </a:prstGeom>
        </p:spPr>
        <p:txBody>
          <a:bodyPr/>
          <a:lstStyle/>
          <a:p>
            <a:pPr marL="250179" indent="-250179" algn="l" defTabSz="658368">
              <a:spcBef>
                <a:spcPts val="700"/>
              </a:spcBef>
              <a:buFont typeface="Arial"/>
              <a:buChar char="•"/>
              <a:defRPr sz="1008">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What variables can be added to the ELO mathematical formula?</a:t>
            </a:r>
          </a:p>
          <a:p>
            <a:pPr marL="250179" indent="-250179" algn="l" defTabSz="658368">
              <a:spcBef>
                <a:spcPts val="700"/>
              </a:spcBef>
              <a:buFont typeface="Arial"/>
              <a:buChar char="•"/>
              <a:defRPr sz="1008">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More variables or contributing factors can be added to determine additional information.</a:t>
            </a:r>
          </a:p>
          <a:p>
            <a:pPr marL="493776" indent="-250179" algn="l" defTabSz="658368">
              <a:lnSpc>
                <a:spcPct val="90000"/>
              </a:lnSpc>
              <a:spcBef>
                <a:spcPts val="300"/>
              </a:spcBef>
              <a:buFont typeface="Arial"/>
              <a:buChar char="•"/>
              <a:defRPr sz="720">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Playing Surface</a:t>
            </a:r>
          </a:p>
          <a:p>
            <a:pPr marL="493776" lvl="1" indent="-250179" algn="l" defTabSz="658368">
              <a:lnSpc>
                <a:spcPct val="90000"/>
              </a:lnSpc>
              <a:spcBef>
                <a:spcPts val="300"/>
              </a:spcBef>
              <a:buFont typeface="Arial"/>
              <a:buChar char="•"/>
              <a:defRPr sz="720">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Weather</a:t>
            </a:r>
          </a:p>
          <a:p>
            <a:pPr marL="493776" lvl="1" indent="-250179" algn="l" defTabSz="658368">
              <a:lnSpc>
                <a:spcPct val="90000"/>
              </a:lnSpc>
              <a:spcBef>
                <a:spcPts val="300"/>
              </a:spcBef>
              <a:buFont typeface="Arial"/>
              <a:buChar char="•"/>
              <a:defRPr sz="720">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Day of the Week</a:t>
            </a:r>
          </a:p>
          <a:p>
            <a:pPr marL="493776" lvl="1" indent="-250179" algn="l" defTabSz="658368">
              <a:lnSpc>
                <a:spcPct val="90000"/>
              </a:lnSpc>
              <a:spcBef>
                <a:spcPts val="300"/>
              </a:spcBef>
              <a:buFont typeface="Arial"/>
              <a:buChar char="•"/>
              <a:defRPr sz="720">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Expanded to Other Sports Based on the Dataset</a:t>
            </a:r>
          </a:p>
          <a:p>
            <a:pPr marL="493776" lvl="1" indent="-250179" algn="l" defTabSz="658368">
              <a:lnSpc>
                <a:spcPct val="90000"/>
              </a:lnSpc>
              <a:spcBef>
                <a:spcPts val="300"/>
              </a:spcBef>
              <a:buFont typeface="Arial"/>
              <a:buChar char="•"/>
              <a:defRPr sz="720">
                <a:latin typeface="Roboto"/>
                <a:ea typeface="Roboto"/>
                <a:cs typeface="Roboto"/>
                <a:sym typeface="Roboto"/>
              </a:defRPr>
            </a:pPr>
            <a:r>
              <a:rPr lang="en-US" sz="2800" dirty="0">
                <a:latin typeface="Segoe UI Light" panose="020B0502040204020203" pitchFamily="34" charset="0"/>
                <a:cs typeface="Segoe UI Light" panose="020B0502040204020203" pitchFamily="34" charset="0"/>
              </a:rPr>
              <a:t>Team focused analysis</a:t>
            </a:r>
          </a:p>
          <a:p>
            <a:pPr marL="457200" indent="-457200" algn="l">
              <a:buClr>
                <a:schemeClr val="accent6"/>
              </a:buClr>
              <a:buSzPct val="100000"/>
              <a:buFont typeface="Arial"/>
              <a:buChar char="•"/>
              <a:defRPr sz="2800">
                <a:solidFill>
                  <a:srgbClr val="CCCCCC"/>
                </a:solidFill>
                <a:latin typeface="Consolas"/>
                <a:ea typeface="Consolas"/>
                <a:cs typeface="Consolas"/>
                <a:sym typeface="Consolas"/>
              </a:defRPr>
            </a:pPr>
            <a:r>
              <a:rPr lang="en-US" dirty="0">
                <a:latin typeface="Segoe UI Light" panose="020B0502040204020203" pitchFamily="34" charset="0"/>
                <a:cs typeface="Segoe UI Light" panose="020B0502040204020203" pitchFamily="34" charset="0"/>
              </a:rPr>
              <a:t>Modify application for entry into NFL’s Big Data Bowl competition</a:t>
            </a:r>
            <a:endParaRPr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4688384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Title 1"/>
          <p:cNvSpPr txBox="1">
            <a:spLocks noGrp="1"/>
          </p:cNvSpPr>
          <p:nvPr>
            <p:ph type="title"/>
          </p:nvPr>
        </p:nvSpPr>
        <p:spPr>
          <a:xfrm>
            <a:off x="1987456" y="72511"/>
            <a:ext cx="7735824" cy="1069848"/>
          </a:xfrm>
          <a:prstGeom prst="rect">
            <a:avLst/>
          </a:prstGeom>
        </p:spPr>
        <p:txBody>
          <a:bodyPr/>
          <a:lstStyle/>
          <a:p>
            <a:r>
              <a:t>Research Questions</a:t>
            </a:r>
          </a:p>
        </p:txBody>
      </p:sp>
      <p:sp>
        <p:nvSpPr>
          <p:cNvPr id="333" name="Subtitle 2"/>
          <p:cNvSpPr txBox="1">
            <a:spLocks noGrp="1"/>
          </p:cNvSpPr>
          <p:nvPr>
            <p:ph type="body" idx="1"/>
          </p:nvPr>
        </p:nvSpPr>
        <p:spPr>
          <a:xfrm>
            <a:off x="505325" y="1259304"/>
            <a:ext cx="11269579" cy="5430255"/>
          </a:xfrm>
          <a:prstGeom prst="rect">
            <a:avLst/>
          </a:prstGeom>
        </p:spPr>
        <p:txBody>
          <a:bodyPr/>
          <a:lstStyle>
            <a:lvl1pPr marL="285750" indent="-285750" algn="l">
              <a:buClr>
                <a:schemeClr val="accent6"/>
              </a:buClr>
              <a:buSzPct val="100000"/>
              <a:buFont typeface="Arial"/>
              <a:buChar char="•"/>
              <a:defRPr sz="2800"/>
            </a:lvl1pPr>
          </a:lstStyle>
          <a:p>
            <a:r>
              <a:rPr dirty="0"/>
              <a:t>Can the success of a team (winning the game) in the National Football Leagued (NFL) be predicted based on Team ELO and Quarterback ELO ratings, location of the game itself (home or away) and referee favorability? </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Title 1"/>
          <p:cNvSpPr txBox="1">
            <a:spLocks noGrp="1"/>
          </p:cNvSpPr>
          <p:nvPr>
            <p:ph type="title"/>
          </p:nvPr>
        </p:nvSpPr>
        <p:spPr>
          <a:xfrm>
            <a:off x="6592823" y="1856232"/>
            <a:ext cx="4718306" cy="1069849"/>
          </a:xfrm>
          <a:prstGeom prst="rect">
            <a:avLst/>
          </a:prstGeom>
        </p:spPr>
        <p:txBody>
          <a:bodyPr/>
          <a:lstStyle/>
          <a:p>
            <a:r>
              <a:t>THANK YOU</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itle 1"/>
          <p:cNvSpPr txBox="1">
            <a:spLocks noGrp="1"/>
          </p:cNvSpPr>
          <p:nvPr>
            <p:ph type="title"/>
          </p:nvPr>
        </p:nvSpPr>
        <p:spPr>
          <a:xfrm>
            <a:off x="1987455" y="72511"/>
            <a:ext cx="8239388" cy="1069848"/>
          </a:xfrm>
          <a:prstGeom prst="rect">
            <a:avLst/>
          </a:prstGeom>
        </p:spPr>
        <p:txBody>
          <a:bodyPr/>
          <a:lstStyle/>
          <a:p>
            <a:r>
              <a:t>Scope/project overview</a:t>
            </a:r>
          </a:p>
        </p:txBody>
      </p:sp>
      <p:sp>
        <p:nvSpPr>
          <p:cNvPr id="336" name="Subtitle 2"/>
          <p:cNvSpPr txBox="1">
            <a:spLocks noGrp="1"/>
          </p:cNvSpPr>
          <p:nvPr>
            <p:ph type="body" idx="1"/>
          </p:nvPr>
        </p:nvSpPr>
        <p:spPr>
          <a:xfrm>
            <a:off x="505325" y="1403683"/>
            <a:ext cx="11269579" cy="5285876"/>
          </a:xfrm>
          <a:prstGeom prst="rect">
            <a:avLst/>
          </a:prstGeom>
        </p:spPr>
        <p:txBody>
          <a:bodyPr/>
          <a:lstStyle/>
          <a:p>
            <a:pPr marL="260032" indent="-260032" algn="l" defTabSz="832104">
              <a:spcBef>
                <a:spcPts val="900"/>
              </a:spcBef>
              <a:buClr>
                <a:schemeClr val="accent6"/>
              </a:buClr>
              <a:buSzPct val="100000"/>
              <a:buFont typeface="Arial"/>
              <a:buChar char="•"/>
              <a:defRPr sz="2184"/>
            </a:pPr>
            <a:r>
              <a:rPr dirty="0"/>
              <a:t>The purpose of this project was to locate a dataset with reasonably clean data which could be queried to establish a predictive outcome based on an event. </a:t>
            </a:r>
          </a:p>
          <a:p>
            <a:pPr marL="260032" indent="-260032" algn="l" defTabSz="832104">
              <a:spcBef>
                <a:spcPts val="900"/>
              </a:spcBef>
              <a:buClr>
                <a:schemeClr val="accent6"/>
              </a:buClr>
              <a:buSzPct val="100000"/>
              <a:buFont typeface="Arial"/>
              <a:buChar char="•"/>
              <a:defRPr sz="2184"/>
            </a:pPr>
            <a:r>
              <a:rPr dirty="0"/>
              <a:t>Sports Statistics was determined to have ample data and the basic research approach could be applied to multiple sports.</a:t>
            </a:r>
          </a:p>
          <a:p>
            <a:pPr marL="260032" indent="-260032" algn="l" defTabSz="832104">
              <a:spcBef>
                <a:spcPts val="900"/>
              </a:spcBef>
              <a:buClr>
                <a:schemeClr val="accent6"/>
              </a:buClr>
              <a:buSzPct val="100000"/>
              <a:buFont typeface="Arial"/>
              <a:buChar char="•"/>
              <a:defRPr sz="2184"/>
            </a:pPr>
            <a:r>
              <a:rPr dirty="0"/>
              <a:t>Data would range from 1920 – 2023</a:t>
            </a:r>
            <a:r>
              <a:rPr lang="en-US" dirty="0"/>
              <a:t>.</a:t>
            </a:r>
            <a:endParaRPr dirty="0"/>
          </a:p>
          <a:p>
            <a:pPr marL="260032" indent="-260032" algn="l" defTabSz="832104">
              <a:spcBef>
                <a:spcPts val="900"/>
              </a:spcBef>
              <a:buClr>
                <a:schemeClr val="accent6"/>
              </a:buClr>
              <a:buSzPct val="100000"/>
              <a:buFont typeface="Arial"/>
              <a:buChar char="•"/>
              <a:defRPr sz="2184"/>
            </a:pPr>
            <a:r>
              <a:rPr dirty="0"/>
              <a:t>Variables and influencing factors were not consistent across then entire timeframe but consistent in linear blocks of time.  Some variables were not recorded until 1950 – 2023.</a:t>
            </a:r>
          </a:p>
          <a:p>
            <a:pPr marL="260032" indent="-260032" algn="l" defTabSz="832104">
              <a:spcBef>
                <a:spcPts val="900"/>
              </a:spcBef>
              <a:buClr>
                <a:schemeClr val="accent6"/>
              </a:buClr>
              <a:buSzPct val="100000"/>
              <a:buFont typeface="Arial"/>
              <a:buChar char="•"/>
              <a:defRPr sz="2184"/>
            </a:pPr>
            <a:r>
              <a:rPr dirty="0"/>
              <a:t>Examined Variables:</a:t>
            </a:r>
          </a:p>
          <a:p>
            <a:pPr marL="676084" lvl="1" indent="-260032" algn="l" defTabSz="832104">
              <a:lnSpc>
                <a:spcPct val="90000"/>
              </a:lnSpc>
              <a:spcBef>
                <a:spcPts val="400"/>
              </a:spcBef>
              <a:buClr>
                <a:schemeClr val="accent6"/>
              </a:buClr>
              <a:buSzPct val="100000"/>
              <a:buFont typeface="Arial"/>
              <a:buChar char="•"/>
              <a:defRPr sz="2184"/>
            </a:pPr>
            <a:r>
              <a:rPr dirty="0"/>
              <a:t>Team ELO ratings</a:t>
            </a:r>
            <a:r>
              <a:rPr lang="en-US" dirty="0"/>
              <a:t>.</a:t>
            </a:r>
            <a:endParaRPr sz="1820" dirty="0"/>
          </a:p>
          <a:p>
            <a:pPr marL="676084" lvl="1" indent="-260032" algn="l" defTabSz="832104">
              <a:lnSpc>
                <a:spcPct val="90000"/>
              </a:lnSpc>
              <a:spcBef>
                <a:spcPts val="400"/>
              </a:spcBef>
              <a:buClr>
                <a:schemeClr val="accent6"/>
              </a:buClr>
              <a:buSzPct val="100000"/>
              <a:buFont typeface="Arial"/>
              <a:buChar char="•"/>
              <a:defRPr sz="2184"/>
            </a:pPr>
            <a:r>
              <a:rPr dirty="0"/>
              <a:t>Quarterback ELO ratings (Brief Exp. of how its achieved)</a:t>
            </a:r>
            <a:r>
              <a:rPr lang="en-US" dirty="0"/>
              <a:t>.</a:t>
            </a:r>
            <a:endParaRPr sz="1820" dirty="0"/>
          </a:p>
          <a:p>
            <a:pPr marL="676084" lvl="1" indent="-260032" algn="l" defTabSz="832104">
              <a:lnSpc>
                <a:spcPct val="90000"/>
              </a:lnSpc>
              <a:spcBef>
                <a:spcPts val="400"/>
              </a:spcBef>
              <a:buClr>
                <a:schemeClr val="accent6"/>
              </a:buClr>
              <a:buSzPct val="100000"/>
              <a:buFont typeface="Arial"/>
              <a:buChar char="•"/>
              <a:defRPr sz="2184"/>
            </a:pPr>
            <a:r>
              <a:rPr dirty="0"/>
              <a:t>Game Location</a:t>
            </a:r>
            <a:r>
              <a:rPr lang="en-US" dirty="0"/>
              <a:t>.</a:t>
            </a:r>
            <a:endParaRPr sz="1820" dirty="0"/>
          </a:p>
          <a:p>
            <a:pPr marL="676084" lvl="1" indent="-260032" algn="l" defTabSz="832104">
              <a:lnSpc>
                <a:spcPct val="90000"/>
              </a:lnSpc>
              <a:spcBef>
                <a:spcPts val="400"/>
              </a:spcBef>
              <a:buClr>
                <a:schemeClr val="accent6"/>
              </a:buClr>
              <a:buSzPct val="100000"/>
              <a:buFont typeface="Arial"/>
              <a:buChar char="•"/>
              <a:defRPr sz="2184"/>
            </a:pPr>
            <a:r>
              <a:rPr dirty="0"/>
              <a:t>Referee Favorability</a:t>
            </a:r>
            <a:r>
              <a:rPr lang="en-US" dirty="0"/>
              <a:t>.</a:t>
            </a:r>
            <a:endParaRPr sz="1820" dirty="0"/>
          </a:p>
          <a:p>
            <a:pPr algn="l" defTabSz="832104">
              <a:spcBef>
                <a:spcPts val="900"/>
              </a:spcBef>
              <a:defRPr sz="1638"/>
            </a:pPr>
            <a:r>
              <a:rPr dirty="0"/>
              <a:t>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itle 1"/>
          <p:cNvSpPr txBox="1">
            <a:spLocks noGrp="1"/>
          </p:cNvSpPr>
          <p:nvPr>
            <p:ph type="title"/>
          </p:nvPr>
        </p:nvSpPr>
        <p:spPr>
          <a:xfrm>
            <a:off x="1987456" y="72511"/>
            <a:ext cx="7735824" cy="1069848"/>
          </a:xfrm>
          <a:prstGeom prst="rect">
            <a:avLst/>
          </a:prstGeom>
        </p:spPr>
        <p:txBody>
          <a:bodyPr/>
          <a:lstStyle/>
          <a:p>
            <a:r>
              <a:t>approach</a:t>
            </a:r>
          </a:p>
        </p:txBody>
      </p:sp>
      <p:sp>
        <p:nvSpPr>
          <p:cNvPr id="339" name="Subtitle 2"/>
          <p:cNvSpPr txBox="1">
            <a:spLocks noGrp="1"/>
          </p:cNvSpPr>
          <p:nvPr>
            <p:ph type="body" idx="1"/>
          </p:nvPr>
        </p:nvSpPr>
        <p:spPr>
          <a:xfrm>
            <a:off x="505325" y="1259304"/>
            <a:ext cx="11269579" cy="5430255"/>
          </a:xfrm>
          <a:prstGeom prst="rect">
            <a:avLst/>
          </a:prstGeom>
        </p:spPr>
        <p:txBody>
          <a:bodyPr/>
          <a:lstStyle/>
          <a:p>
            <a:pPr marL="411479" indent="-411479" algn="l" defTabSz="822959">
              <a:spcBef>
                <a:spcPts val="900"/>
              </a:spcBef>
              <a:buClr>
                <a:schemeClr val="accent6"/>
              </a:buClr>
              <a:buSzPct val="100000"/>
              <a:buFont typeface="Arial"/>
              <a:buChar char="•"/>
              <a:defRPr sz="2520"/>
            </a:pPr>
            <a:r>
              <a:rPr dirty="0"/>
              <a:t>Artificial Intelligence (ChatGPT) was utilized to take project criteria and develop suggested areas for further research.  </a:t>
            </a:r>
          </a:p>
          <a:p>
            <a:pPr marL="411479" indent="-411479" algn="l" defTabSz="822959">
              <a:spcBef>
                <a:spcPts val="900"/>
              </a:spcBef>
              <a:buClr>
                <a:schemeClr val="accent6"/>
              </a:buClr>
              <a:buSzPct val="100000"/>
              <a:buFont typeface="Arial"/>
              <a:buChar char="•"/>
              <a:defRPr sz="2520"/>
            </a:pPr>
            <a:r>
              <a:rPr dirty="0"/>
              <a:t>The group struggled at first to obtain a dataset that related to a specific query or problem statement.  After much research, a topic was determined, and the group obtained a clean dataset.  </a:t>
            </a:r>
          </a:p>
          <a:p>
            <a:pPr marL="411479" indent="-411479" algn="l" defTabSz="822959">
              <a:spcBef>
                <a:spcPts val="900"/>
              </a:spcBef>
              <a:buClr>
                <a:schemeClr val="accent6"/>
              </a:buClr>
              <a:buSzPct val="100000"/>
              <a:buFont typeface="Arial"/>
              <a:buChar char="•"/>
              <a:defRPr sz="2520"/>
            </a:pPr>
            <a:r>
              <a:rPr dirty="0"/>
              <a:t>Dataset location - https://projects.fivethirtyeight.com/nfl-api/nfl_elo.csv</a:t>
            </a:r>
          </a:p>
          <a:p>
            <a:pPr marL="411479" indent="-411479" algn="l" defTabSz="822959">
              <a:spcBef>
                <a:spcPts val="900"/>
              </a:spcBef>
              <a:buClr>
                <a:schemeClr val="accent6"/>
              </a:buClr>
              <a:buSzPct val="100000"/>
              <a:buFont typeface="Arial"/>
              <a:buChar char="•"/>
              <a:defRPr sz="2520"/>
            </a:pPr>
            <a:r>
              <a:rPr lang="en-US" dirty="0"/>
              <a:t>Referee dataset location  -  https://api.sportsdata.io/v3/nfl/</a:t>
            </a:r>
          </a:p>
          <a:p>
            <a:pPr marL="411479" indent="-411479" algn="l" defTabSz="822959">
              <a:spcBef>
                <a:spcPts val="900"/>
              </a:spcBef>
              <a:buClr>
                <a:schemeClr val="accent6"/>
              </a:buClr>
              <a:buSzPct val="100000"/>
              <a:buFont typeface="Arial"/>
              <a:buChar char="•"/>
              <a:defRPr sz="2520"/>
            </a:pPr>
            <a:r>
              <a:rPr dirty="0"/>
              <a:t>Data format – CSV file format</a:t>
            </a:r>
            <a:r>
              <a:rPr lang="en-US" dirty="0"/>
              <a:t>.</a:t>
            </a:r>
            <a:endParaRPr dirty="0"/>
          </a:p>
          <a:p>
            <a:pPr marL="411479" indent="-411479" algn="l" defTabSz="822959">
              <a:spcBef>
                <a:spcPts val="900"/>
              </a:spcBef>
              <a:buClr>
                <a:schemeClr val="accent6"/>
              </a:buClr>
              <a:buSzPct val="100000"/>
              <a:buFont typeface="Arial"/>
              <a:buChar char="•"/>
              <a:defRPr sz="2520"/>
            </a:pPr>
            <a:r>
              <a:rPr dirty="0"/>
              <a:t>The data was trained – multiple logistic regression, decision tree, </a:t>
            </a:r>
            <a:r>
              <a:rPr dirty="0" err="1"/>
              <a:t>sk</a:t>
            </a:r>
            <a:r>
              <a:rPr dirty="0"/>
              <a:t>-learn, et.al</a:t>
            </a:r>
            <a:r>
              <a:rPr lang="en-US" dirty="0"/>
              <a:t>.</a:t>
            </a:r>
            <a:endParaRPr dirty="0"/>
          </a:p>
          <a:p>
            <a:pPr defTabSz="822959">
              <a:spcBef>
                <a:spcPts val="900"/>
              </a:spcBef>
              <a:defRPr sz="2520"/>
            </a:pPr>
            <a:br>
              <a:rPr dirty="0"/>
            </a:b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itle 1"/>
          <p:cNvSpPr txBox="1">
            <a:spLocks noGrp="1"/>
          </p:cNvSpPr>
          <p:nvPr>
            <p:ph type="title"/>
          </p:nvPr>
        </p:nvSpPr>
        <p:spPr>
          <a:xfrm>
            <a:off x="1987456" y="72511"/>
            <a:ext cx="7735824" cy="1069848"/>
          </a:xfrm>
          <a:prstGeom prst="rect">
            <a:avLst/>
          </a:prstGeom>
        </p:spPr>
        <p:txBody>
          <a:bodyPr/>
          <a:lstStyle/>
          <a:p>
            <a:r>
              <a:t>Predictive Power</a:t>
            </a:r>
          </a:p>
        </p:txBody>
      </p:sp>
      <p:sp>
        <p:nvSpPr>
          <p:cNvPr id="342" name="Subtitle 2"/>
          <p:cNvSpPr txBox="1">
            <a:spLocks noGrp="1"/>
          </p:cNvSpPr>
          <p:nvPr>
            <p:ph type="body" idx="1"/>
          </p:nvPr>
        </p:nvSpPr>
        <p:spPr>
          <a:xfrm>
            <a:off x="505325" y="1259304"/>
            <a:ext cx="11269579" cy="5430255"/>
          </a:xfrm>
          <a:prstGeom prst="rect">
            <a:avLst/>
          </a:prstGeom>
        </p:spPr>
        <p:txBody>
          <a:bodyPr/>
          <a:lstStyle/>
          <a:p>
            <a:pPr algn="l">
              <a:buClr>
                <a:schemeClr val="accent6"/>
              </a:buClr>
              <a:buSzPct val="100000"/>
              <a:buFont typeface="Arial"/>
              <a:buChar char="•"/>
              <a:defRPr sz="2800"/>
            </a:pPr>
            <a:r>
              <a:rPr dirty="0"/>
              <a:t>Predictive Power was low in that it never achieved above 68.6%.  This is theoretically attributed to complete data not spanning entire timeline. </a:t>
            </a:r>
          </a:p>
          <a:p>
            <a:pPr algn="l">
              <a:buClr>
                <a:schemeClr val="accent6"/>
              </a:buClr>
              <a:buSzPct val="100000"/>
              <a:buFont typeface="Arial"/>
              <a:buChar char="•"/>
              <a:defRPr sz="2800"/>
            </a:pPr>
            <a:r>
              <a:rPr dirty="0"/>
              <a:t>Actual achievement of 68%</a:t>
            </a:r>
          </a:p>
          <a:p>
            <a:pPr marL="742950" lvl="1" indent="-285750" algn="l">
              <a:lnSpc>
                <a:spcPct val="90000"/>
              </a:lnSpc>
              <a:spcBef>
                <a:spcPts val="500"/>
              </a:spcBef>
              <a:buClr>
                <a:schemeClr val="accent6"/>
              </a:buClr>
              <a:buSzPct val="100000"/>
              <a:buFont typeface="Arial"/>
              <a:buChar char="•"/>
              <a:defRPr sz="3000"/>
            </a:pPr>
            <a:r>
              <a:rPr dirty="0"/>
              <a:t>Adjust test size from .2 - .25 – Logistical Regression</a:t>
            </a:r>
            <a:r>
              <a:rPr lang="en-US" dirty="0"/>
              <a:t>.</a:t>
            </a:r>
            <a:endParaRPr sz="2000" dirty="0"/>
          </a:p>
          <a:p>
            <a:pPr marL="742950" lvl="1" indent="-285750" algn="l">
              <a:lnSpc>
                <a:spcPct val="90000"/>
              </a:lnSpc>
              <a:spcBef>
                <a:spcPts val="500"/>
              </a:spcBef>
              <a:buClr>
                <a:schemeClr val="accent6"/>
              </a:buClr>
              <a:buSzPct val="100000"/>
              <a:buFont typeface="Arial"/>
              <a:buChar char="•"/>
              <a:defRPr sz="3000"/>
            </a:pPr>
            <a:r>
              <a:rPr dirty="0"/>
              <a:t>All predictive power ranged between 65 – 68.5</a:t>
            </a:r>
            <a:r>
              <a:rPr lang="en-US" dirty="0"/>
              <a:t>.</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Title 1"/>
          <p:cNvSpPr txBox="1">
            <a:spLocks noGrp="1"/>
          </p:cNvSpPr>
          <p:nvPr>
            <p:ph type="title"/>
          </p:nvPr>
        </p:nvSpPr>
        <p:spPr>
          <a:xfrm>
            <a:off x="1987456" y="72511"/>
            <a:ext cx="7735824" cy="1069848"/>
          </a:xfrm>
          <a:prstGeom prst="rect">
            <a:avLst/>
          </a:prstGeom>
        </p:spPr>
        <p:txBody>
          <a:bodyPr/>
          <a:lstStyle/>
          <a:p>
            <a:r>
              <a:t>Data collection</a:t>
            </a:r>
          </a:p>
        </p:txBody>
      </p:sp>
      <p:sp>
        <p:nvSpPr>
          <p:cNvPr id="345" name="Subtitle 2"/>
          <p:cNvSpPr txBox="1">
            <a:spLocks noGrp="1"/>
          </p:cNvSpPr>
          <p:nvPr>
            <p:ph type="body" idx="1"/>
          </p:nvPr>
        </p:nvSpPr>
        <p:spPr>
          <a:xfrm>
            <a:off x="505325" y="1259304"/>
            <a:ext cx="11269579" cy="5430255"/>
          </a:xfrm>
          <a:prstGeom prst="rect">
            <a:avLst/>
          </a:prstGeom>
        </p:spPr>
        <p:txBody>
          <a:bodyPr/>
          <a:lstStyle/>
          <a:p>
            <a:pPr marL="282892" indent="-282892" algn="l" defTabSz="905255">
              <a:spcBef>
                <a:spcPts val="900"/>
              </a:spcBef>
              <a:buClr>
                <a:schemeClr val="accent6"/>
              </a:buClr>
              <a:buSzPct val="100000"/>
              <a:buFont typeface="Arial"/>
              <a:buChar char="•"/>
              <a:defRPr sz="2772"/>
            </a:pPr>
            <a:r>
              <a:rPr dirty="0"/>
              <a:t>Data Collection was obtained from </a:t>
            </a:r>
            <a:r>
              <a:rPr u="sng" dirty="0">
                <a:solidFill>
                  <a:srgbClr val="0563C1"/>
                </a:solidFill>
                <a:uFill>
                  <a:solidFill>
                    <a:srgbClr val="0563C1"/>
                  </a:solidFill>
                </a:uFill>
                <a:hlinkClick r:id="rId2"/>
              </a:rPr>
              <a:t>https://projects.fivethirtyeight.com/nfl-api/nfl_elo.csv</a:t>
            </a:r>
            <a:r>
              <a:rPr dirty="0"/>
              <a:t>.</a:t>
            </a:r>
          </a:p>
          <a:p>
            <a:pPr marL="282892" indent="-282892" algn="l" defTabSz="905255">
              <a:spcBef>
                <a:spcPts val="900"/>
              </a:spcBef>
              <a:buClr>
                <a:schemeClr val="accent6"/>
              </a:buClr>
              <a:buSzPct val="100000"/>
              <a:buFont typeface="Arial"/>
              <a:buChar char="•"/>
              <a:defRPr sz="2772"/>
            </a:pPr>
            <a:r>
              <a:rPr dirty="0"/>
              <a:t>Methodology of ELO development – </a:t>
            </a:r>
          </a:p>
          <a:p>
            <a:pPr marL="735520" lvl="1" indent="-282892" algn="l" defTabSz="905255">
              <a:lnSpc>
                <a:spcPct val="90000"/>
              </a:lnSpc>
              <a:spcBef>
                <a:spcPts val="400"/>
              </a:spcBef>
              <a:buClr>
                <a:schemeClr val="accent6"/>
              </a:buClr>
              <a:buSzPct val="100000"/>
              <a:buFont typeface="Arial"/>
              <a:buChar char="•"/>
              <a:defRPr sz="2772"/>
            </a:pPr>
            <a:r>
              <a:rPr dirty="0"/>
              <a:t>Developed by Arpad Elo for Ches Games.</a:t>
            </a:r>
            <a:endParaRPr sz="1979" dirty="0"/>
          </a:p>
          <a:p>
            <a:pPr marL="735520" lvl="1" indent="-282892" algn="l" defTabSz="905255">
              <a:lnSpc>
                <a:spcPct val="90000"/>
              </a:lnSpc>
              <a:spcBef>
                <a:spcPts val="400"/>
              </a:spcBef>
              <a:buClr>
                <a:schemeClr val="accent6"/>
              </a:buClr>
              <a:buSzPct val="100000"/>
              <a:buFont typeface="Arial"/>
              <a:buChar char="•"/>
              <a:defRPr sz="2772"/>
            </a:pPr>
            <a:r>
              <a:rPr dirty="0"/>
              <a:t>Applied to sports on head-to-head matchup.</a:t>
            </a:r>
            <a:endParaRPr sz="1979" dirty="0"/>
          </a:p>
          <a:p>
            <a:pPr marL="735520" lvl="1" indent="-282892" algn="l" defTabSz="905255">
              <a:lnSpc>
                <a:spcPct val="90000"/>
              </a:lnSpc>
              <a:spcBef>
                <a:spcPts val="400"/>
              </a:spcBef>
              <a:buClr>
                <a:schemeClr val="accent6"/>
              </a:buClr>
              <a:buSzPct val="100000"/>
              <a:buFont typeface="Arial"/>
              <a:buChar char="•"/>
              <a:defRPr sz="2772"/>
            </a:pPr>
            <a:r>
              <a:rPr dirty="0"/>
              <a:t>Various factors are assigned established values.</a:t>
            </a:r>
            <a:endParaRPr sz="1979" dirty="0"/>
          </a:p>
          <a:p>
            <a:pPr marL="1188148" lvl="2" indent="-282892" algn="l" defTabSz="905255">
              <a:lnSpc>
                <a:spcPct val="90000"/>
              </a:lnSpc>
              <a:spcBef>
                <a:spcPts val="400"/>
              </a:spcBef>
              <a:buClr>
                <a:schemeClr val="accent6"/>
              </a:buClr>
              <a:buSzPct val="100000"/>
              <a:buFont typeface="Arial"/>
              <a:buChar char="•"/>
              <a:defRPr sz="2772"/>
            </a:pPr>
            <a:r>
              <a:rPr dirty="0"/>
              <a:t>Home field – 65 points.</a:t>
            </a:r>
          </a:p>
          <a:p>
            <a:pPr marL="735520" lvl="1" indent="-282892" algn="l" defTabSz="905255">
              <a:lnSpc>
                <a:spcPct val="90000"/>
              </a:lnSpc>
              <a:spcBef>
                <a:spcPts val="400"/>
              </a:spcBef>
              <a:buClr>
                <a:schemeClr val="accent6"/>
              </a:buClr>
              <a:buSzPct val="100000"/>
              <a:buFont typeface="Arial"/>
              <a:buChar char="•"/>
              <a:defRPr sz="2772"/>
            </a:pPr>
            <a:r>
              <a:rPr dirty="0"/>
              <a:t>ELO formula for predictive win - </a:t>
            </a:r>
            <a:r>
              <a:rPr dirty="0" err="1"/>
              <a:t>Pr</a:t>
            </a:r>
            <a:r>
              <a:rPr dirty="0"/>
              <a:t>(A) = 1 / (10^(-ELODIFF/400) + 1)</a:t>
            </a:r>
            <a:r>
              <a:rPr lang="en-US" dirty="0"/>
              <a:t>.</a:t>
            </a:r>
            <a:endParaRPr sz="1979" dirty="0"/>
          </a:p>
          <a:p>
            <a:pPr marL="735520" lvl="1" indent="-282892" algn="l" defTabSz="905255">
              <a:lnSpc>
                <a:spcPct val="90000"/>
              </a:lnSpc>
              <a:spcBef>
                <a:spcPts val="400"/>
              </a:spcBef>
              <a:buClr>
                <a:schemeClr val="accent6"/>
              </a:buClr>
              <a:buSzPct val="100000"/>
              <a:buFont typeface="Arial"/>
              <a:buChar char="•"/>
              <a:defRPr sz="2772"/>
            </a:pPr>
            <a:r>
              <a:rPr dirty="0"/>
              <a:t>Overall explanation - https://fivethirtyeight.com/features/introducing-nfl-elo-ratings/</a:t>
            </a:r>
            <a:r>
              <a:rPr lang="en-US" dirty="0"/>
              <a:t>.</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itle 1"/>
          <p:cNvSpPr txBox="1">
            <a:spLocks noGrp="1"/>
          </p:cNvSpPr>
          <p:nvPr>
            <p:ph type="title"/>
          </p:nvPr>
        </p:nvSpPr>
        <p:spPr>
          <a:xfrm>
            <a:off x="1987456" y="72511"/>
            <a:ext cx="7735824" cy="1069848"/>
          </a:xfrm>
          <a:prstGeom prst="rect">
            <a:avLst/>
          </a:prstGeom>
        </p:spPr>
        <p:txBody>
          <a:bodyPr/>
          <a:lstStyle/>
          <a:p>
            <a:r>
              <a:t>Data Cleanup</a:t>
            </a:r>
          </a:p>
        </p:txBody>
      </p:sp>
      <p:sp>
        <p:nvSpPr>
          <p:cNvPr id="348" name="Subtitle 2"/>
          <p:cNvSpPr txBox="1">
            <a:spLocks noGrp="1"/>
          </p:cNvSpPr>
          <p:nvPr>
            <p:ph type="body" idx="1"/>
          </p:nvPr>
        </p:nvSpPr>
        <p:spPr>
          <a:xfrm>
            <a:off x="505325" y="1259304"/>
            <a:ext cx="11269579" cy="5430255"/>
          </a:xfrm>
          <a:prstGeom prst="rect">
            <a:avLst/>
          </a:prstGeom>
        </p:spPr>
        <p:txBody>
          <a:bodyPr/>
          <a:lstStyle/>
          <a:p>
            <a:pPr marL="452627" indent="-452627" algn="l" defTabSz="905255">
              <a:spcBef>
                <a:spcPts val="900"/>
              </a:spcBef>
              <a:buClr>
                <a:schemeClr val="accent6"/>
              </a:buClr>
              <a:buSzPct val="100000"/>
              <a:buFont typeface="Arial"/>
              <a:buChar char="•"/>
              <a:defRPr sz="3168"/>
            </a:pPr>
            <a:r>
              <a:rPr dirty="0"/>
              <a:t>Dataset content was relatively clean but needed minor adjustment.</a:t>
            </a:r>
          </a:p>
          <a:p>
            <a:pPr marL="452627" indent="-452627" algn="l" defTabSz="905255">
              <a:spcBef>
                <a:spcPts val="900"/>
              </a:spcBef>
              <a:buClr>
                <a:schemeClr val="accent6"/>
              </a:buClr>
              <a:buSzPct val="100000"/>
              <a:buFont typeface="Arial"/>
              <a:buChar char="•"/>
              <a:defRPr sz="3168"/>
            </a:pPr>
            <a:r>
              <a:rPr dirty="0"/>
              <a:t>Instances where Team and Quarterback ELO 1 or 2 were null, the row was dropped.</a:t>
            </a:r>
          </a:p>
          <a:p>
            <a:pPr marL="452627" indent="-452627" algn="l" defTabSz="905255">
              <a:spcBef>
                <a:spcPts val="900"/>
              </a:spcBef>
              <a:buClr>
                <a:schemeClr val="accent6"/>
              </a:buClr>
              <a:buSzPct val="100000"/>
              <a:buFont typeface="Arial"/>
              <a:buChar char="•"/>
              <a:defRPr sz="3168"/>
            </a:pPr>
            <a:r>
              <a:rPr dirty="0"/>
              <a:t>Dates were converted to datetime.</a:t>
            </a:r>
          </a:p>
          <a:p>
            <a:pPr marL="452627" indent="-452627" algn="l" defTabSz="905255">
              <a:spcBef>
                <a:spcPts val="900"/>
              </a:spcBef>
              <a:buClr>
                <a:schemeClr val="accent6"/>
              </a:buClr>
              <a:buSzPct val="100000"/>
              <a:buFont typeface="Arial"/>
              <a:buChar char="•"/>
              <a:defRPr sz="3168"/>
            </a:pPr>
            <a:r>
              <a:rPr dirty="0"/>
              <a:t>Team and Quarterback ELO numbers were changed to floats.</a:t>
            </a:r>
          </a:p>
          <a:p>
            <a:pPr marL="452627" indent="-452627" algn="l" defTabSz="905255">
              <a:spcBef>
                <a:spcPts val="900"/>
              </a:spcBef>
              <a:buClr>
                <a:schemeClr val="accent6"/>
              </a:buClr>
              <a:buSzPct val="100000"/>
              <a:buFont typeface="Arial"/>
              <a:buChar char="•"/>
              <a:defRPr sz="3168"/>
            </a:pPr>
            <a:r>
              <a:rPr dirty="0"/>
              <a:t>If no clear winner the data was removed – tie or not recorded.</a:t>
            </a:r>
          </a:p>
          <a:p>
            <a:pPr marL="452627" indent="-452627" algn="l" defTabSz="905255">
              <a:spcBef>
                <a:spcPts val="900"/>
              </a:spcBef>
              <a:buClr>
                <a:schemeClr val="accent6"/>
              </a:buClr>
              <a:buSzPct val="100000"/>
              <a:buFont typeface="Arial"/>
              <a:buChar char="•"/>
              <a:defRPr sz="3168"/>
            </a:pPr>
            <a:r>
              <a:rPr dirty="0"/>
              <a:t>Dropped unnecessary columns.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Title 1"/>
          <p:cNvSpPr txBox="1">
            <a:spLocks noGrp="1"/>
          </p:cNvSpPr>
          <p:nvPr>
            <p:ph type="title"/>
          </p:nvPr>
        </p:nvSpPr>
        <p:spPr>
          <a:xfrm>
            <a:off x="1155031" y="72511"/>
            <a:ext cx="8568250" cy="1069848"/>
          </a:xfrm>
          <a:prstGeom prst="rect">
            <a:avLst/>
          </a:prstGeom>
        </p:spPr>
        <p:txBody>
          <a:bodyPr/>
          <a:lstStyle/>
          <a:p>
            <a:r>
              <a:t>Decision Boundary</a:t>
            </a:r>
          </a:p>
        </p:txBody>
      </p:sp>
      <p:pic>
        <p:nvPicPr>
          <p:cNvPr id="383" name="Picture 3" descr="Picture 3"/>
          <p:cNvPicPr>
            <a:picLocks noChangeAspect="1"/>
          </p:cNvPicPr>
          <p:nvPr/>
        </p:nvPicPr>
        <p:blipFill>
          <a:blip r:embed="rId2"/>
          <a:stretch>
            <a:fillRect/>
          </a:stretch>
        </p:blipFill>
        <p:spPr>
          <a:xfrm>
            <a:off x="1523990" y="1299077"/>
            <a:ext cx="9144019" cy="548641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102857"/>
      </a:lt1>
      <a:dk2>
        <a:srgbClr val="A7A7A7"/>
      </a:dk2>
      <a:lt2>
        <a:srgbClr val="535353"/>
      </a:lt2>
      <a:accent1>
        <a:srgbClr val="92CDF0"/>
      </a:accent1>
      <a:accent2>
        <a:srgbClr val="527386"/>
      </a:accent2>
      <a:accent3>
        <a:srgbClr val="ABC3F0"/>
      </a:accent3>
      <a:accent4>
        <a:srgbClr val="C3B9F2"/>
      </a:accent4>
      <a:accent5>
        <a:srgbClr val="AAA5F9"/>
      </a:accent5>
      <a:accent6>
        <a:srgbClr val="F6A6F4"/>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92CDF0"/>
      </a:accent1>
      <a:accent2>
        <a:srgbClr val="527386"/>
      </a:accent2>
      <a:accent3>
        <a:srgbClr val="ABC3F0"/>
      </a:accent3>
      <a:accent4>
        <a:srgbClr val="C3B9F2"/>
      </a:accent4>
      <a:accent5>
        <a:srgbClr val="AAA5F9"/>
      </a:accent5>
      <a:accent6>
        <a:srgbClr val="F6A6F4"/>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Segoe UI Light"/>
            <a:ea typeface="Segoe UI Light"/>
            <a:cs typeface="Segoe UI Light"/>
            <a:sym typeface="Segoe UI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63</TotalTime>
  <Words>1215</Words>
  <Application>Microsoft Office PowerPoint</Application>
  <PresentationFormat>Widescreen</PresentationFormat>
  <Paragraphs>116</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 New</vt:lpstr>
      <vt:lpstr>Segoe UI Light</vt:lpstr>
      <vt:lpstr>Tw Cen MT</vt:lpstr>
      <vt:lpstr>Office Theme</vt:lpstr>
      <vt:lpstr>Identifying the predictability of National Football League Teams success based on Team and Quarterback elo ratings, game location and referee favorability</vt:lpstr>
      <vt:lpstr>Executive Summary</vt:lpstr>
      <vt:lpstr>Research Questions</vt:lpstr>
      <vt:lpstr>Scope/project overview</vt:lpstr>
      <vt:lpstr>approach</vt:lpstr>
      <vt:lpstr>Predictive Power</vt:lpstr>
      <vt:lpstr>Data collection</vt:lpstr>
      <vt:lpstr>Data Cleanup</vt:lpstr>
      <vt:lpstr>Decision Boundary</vt:lpstr>
      <vt:lpstr>ELO Probablity vs score</vt:lpstr>
      <vt:lpstr>ELO rating vs winner</vt:lpstr>
      <vt:lpstr>Elo pregame vs winner</vt:lpstr>
      <vt:lpstr>Qb adjusted for elo team 1 win probability vs actual winner</vt:lpstr>
      <vt:lpstr>Qb adjusted elo difference vs winner</vt:lpstr>
      <vt:lpstr>Difference in qb elo</vt:lpstr>
      <vt:lpstr>Difference in qb elo</vt:lpstr>
      <vt:lpstr>Qb adjusted elo team 1 wins probability vs actual winner</vt:lpstr>
      <vt:lpstr>Qb adjusted elo team 2 wins probability vs actual winner</vt:lpstr>
      <vt:lpstr>Modeling Approach</vt:lpstr>
      <vt:lpstr>Optimizing Model</vt:lpstr>
      <vt:lpstr>Training by Teams</vt:lpstr>
      <vt:lpstr>Analysis and conclusion</vt:lpstr>
      <vt:lpstr>Analysis and conclusion</vt:lpstr>
      <vt:lpstr>Referee Analysis</vt:lpstr>
      <vt:lpstr>Referee Analysis</vt:lpstr>
      <vt:lpstr>Referee Analysis</vt:lpstr>
      <vt:lpstr>Software version control</vt:lpstr>
      <vt:lpstr>Future development</vt:lpstr>
      <vt:lpstr>Additional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the predictability of National Football League Teams success based on Team and Quarterback elo ratings, game location and referee favorability</dc:title>
  <cp:lastModifiedBy>jerste</cp:lastModifiedBy>
  <cp:revision>7</cp:revision>
  <dcterms:modified xsi:type="dcterms:W3CDTF">2024-03-04T23:37:59Z</dcterms:modified>
</cp:coreProperties>
</file>