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DF9"/>
          </a:solidFill>
        </a:fill>
      </a:tcStyle>
    </a:wholeTbl>
    <a:band2H>
      <a:tcTxStyle b="def" i="def"/>
      <a:tcStyle>
        <a:tcBdr/>
        <a:fill>
          <a:solidFill>
            <a:srgbClr val="EEF6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F9"/>
          </a:solidFill>
        </a:fill>
      </a:tcStyle>
    </a:wholeTbl>
    <a:band2H>
      <a:tcTxStyle b="def" i="def"/>
      <a:tcStyle>
        <a:tcBdr/>
        <a:fill>
          <a:solidFill>
            <a:srgbClr val="F1F4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0FB"/>
          </a:solidFill>
        </a:fill>
      </a:tcStyle>
    </a:wholeTbl>
    <a:band2H>
      <a:tcTxStyle b="def" i="def"/>
      <a:tcStyle>
        <a:tcBdr/>
        <a:fill>
          <a:solidFill>
            <a:srgbClr val="FDF0FD"/>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2" name="Shape 322"/>
          <p:cNvSpPr/>
          <p:nvPr>
            <p:ph type="sldImg"/>
          </p:nvPr>
        </p:nvSpPr>
        <p:spPr>
          <a:xfrm>
            <a:off x="1143000" y="685800"/>
            <a:ext cx="4572000" cy="3429000"/>
          </a:xfrm>
          <a:prstGeom prst="rect">
            <a:avLst/>
          </a:prstGeom>
        </p:spPr>
        <p:txBody>
          <a:bodyPr/>
          <a:lstStyle/>
          <a:p>
            <a:pPr/>
          </a:p>
        </p:txBody>
      </p:sp>
      <p:sp>
        <p:nvSpPr>
          <p:cNvPr id="323" name="Shape 3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Freeform 2"/>
          <p:cNvSpPr/>
          <p:nvPr/>
        </p:nvSpPr>
        <p:spPr>
          <a:xfrm rot="10800000">
            <a:off x="853427" y="5650991"/>
            <a:ext cx="6821472" cy="1207008"/>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0"/>
                </a:srgbClr>
              </a:gs>
              <a:gs pos="99000">
                <a:schemeClr val="accent3">
                  <a:alpha val="71647"/>
                </a:schemeClr>
              </a:gs>
            </a:gsLst>
            <a:lin ang="13200000"/>
          </a:gradFill>
          <a:ln w="12700">
            <a:miter lim="400000"/>
          </a:ln>
        </p:spPr>
        <p:txBody>
          <a:bodyPr lIns="45719" rIns="45719" anchor="ctr"/>
          <a:lstStyle/>
          <a:p>
            <a:pPr algn="ctr">
              <a:defRPr>
                <a:solidFill>
                  <a:srgbClr val="FFFFFF"/>
                </a:solidFill>
              </a:defRPr>
            </a:pPr>
          </a:p>
        </p:txBody>
      </p:sp>
      <p:sp>
        <p:nvSpPr>
          <p:cNvPr id="13" name="Freeform 9"/>
          <p:cNvSpPr/>
          <p:nvPr/>
        </p:nvSpPr>
        <p:spPr>
          <a:xfrm flipV="1" rot="710202">
            <a:off x="-145573" y="4175627"/>
            <a:ext cx="6040007" cy="3240872"/>
          </a:xfrm>
          <a:custGeom>
            <a:avLst/>
            <a:gdLst/>
            <a:ahLst/>
            <a:cxnLst>
              <a:cxn ang="0">
                <a:pos x="wd2" y="hd2"/>
              </a:cxn>
              <a:cxn ang="5400000">
                <a:pos x="wd2" y="hd2"/>
              </a:cxn>
              <a:cxn ang="10800000">
                <a:pos x="wd2" y="hd2"/>
              </a:cxn>
              <a:cxn ang="16200000">
                <a:pos x="wd2" y="hd2"/>
              </a:cxn>
            </a:cxnLst>
            <a:rect l="0" t="0" r="r" b="b"/>
            <a:pathLst>
              <a:path w="21600" h="18321" fill="norm" stroke="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3000">
                <a:schemeClr val="accent6">
                  <a:alpha val="53787"/>
                </a:schemeClr>
              </a:gs>
              <a:gs pos="72000">
                <a:srgbClr val="3B21B4"/>
              </a:gs>
              <a:gs pos="97000">
                <a:srgbClr val="1F51AE">
                  <a:alpha val="21210"/>
                </a:srgbClr>
              </a:gs>
            </a:gsLst>
            <a:lin ang="8100000"/>
          </a:gradFill>
          <a:ln w="12700">
            <a:miter lim="400000"/>
          </a:ln>
        </p:spPr>
        <p:txBody>
          <a:bodyPr lIns="45719" rIns="45719" anchor="ctr"/>
          <a:lstStyle/>
          <a:p>
            <a:pPr algn="ctr"/>
          </a:p>
        </p:txBody>
      </p:sp>
      <p:sp>
        <p:nvSpPr>
          <p:cNvPr id="14" name="Straight Connector 5"/>
          <p:cNvSpPr/>
          <p:nvPr/>
        </p:nvSpPr>
        <p:spPr>
          <a:xfrm flipH="1">
            <a:off x="5269043" y="3931880"/>
            <a:ext cx="1655181" cy="1"/>
          </a:xfrm>
          <a:prstGeom prst="line">
            <a:avLst/>
          </a:prstGeom>
          <a:ln w="6350">
            <a:solidFill>
              <a:schemeClr val="accent6"/>
            </a:solidFill>
            <a:miter/>
          </a:ln>
        </p:spPr>
        <p:txBody>
          <a:bodyPr lIns="45719" rIns="45719"/>
          <a:lstStyle/>
          <a:p>
            <a:pPr/>
          </a:p>
        </p:txBody>
      </p:sp>
      <p:sp>
        <p:nvSpPr>
          <p:cNvPr id="15" name="Freeform 1"/>
          <p:cNvSpPr/>
          <p:nvPr/>
        </p:nvSpPr>
        <p:spPr>
          <a:xfrm>
            <a:off x="-24335" y="0"/>
            <a:ext cx="12218984" cy="68606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chemeClr val="accent1">
                  <a:alpha val="31889"/>
                </a:schemeClr>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16" name="Freeform 3"/>
          <p:cNvSpPr/>
          <p:nvPr/>
        </p:nvSpPr>
        <p:spPr>
          <a:xfrm flipH="1" flipV="1">
            <a:off x="-26983" y="9939"/>
            <a:ext cx="12218984" cy="68606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F51AE"/>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17" name="Freeform 4"/>
          <p:cNvSpPr/>
          <p:nvPr/>
        </p:nvSpPr>
        <p:spPr>
          <a:xfrm>
            <a:off x="4603793" y="0"/>
            <a:ext cx="6821472" cy="1207008"/>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41000">
                <a:schemeClr val="accent5">
                  <a:alpha val="21000"/>
                </a:schemeClr>
              </a:gs>
              <a:gs pos="98000">
                <a:srgbClr val="180DC2"/>
              </a:gs>
            </a:gsLst>
            <a:lin ang="13200000"/>
          </a:gradFill>
          <a:ln w="12700">
            <a:miter lim="400000"/>
          </a:ln>
        </p:spPr>
        <p:txBody>
          <a:bodyPr lIns="45719" rIns="45719" anchor="ctr"/>
          <a:lstStyle/>
          <a:p>
            <a:pPr algn="ctr">
              <a:defRPr>
                <a:solidFill>
                  <a:srgbClr val="FFFFFF"/>
                </a:solidFill>
              </a:defRPr>
            </a:pPr>
          </a:p>
        </p:txBody>
      </p:sp>
      <p:sp>
        <p:nvSpPr>
          <p:cNvPr id="18" name="Freeform 5"/>
          <p:cNvSpPr/>
          <p:nvPr/>
        </p:nvSpPr>
        <p:spPr>
          <a:xfrm flipH="1" rot="710202">
            <a:off x="6511238" y="-551341"/>
            <a:ext cx="5838133" cy="3132553"/>
          </a:xfrm>
          <a:custGeom>
            <a:avLst/>
            <a:gdLst/>
            <a:ahLst/>
            <a:cxnLst>
              <a:cxn ang="0">
                <a:pos x="wd2" y="hd2"/>
              </a:cxn>
              <a:cxn ang="5400000">
                <a:pos x="wd2" y="hd2"/>
              </a:cxn>
              <a:cxn ang="10800000">
                <a:pos x="wd2" y="hd2"/>
              </a:cxn>
              <a:cxn ang="16200000">
                <a:pos x="wd2" y="hd2"/>
              </a:cxn>
            </a:cxnLst>
            <a:rect l="0" t="0" r="r" b="b"/>
            <a:pathLst>
              <a:path w="21600" h="18321" fill="norm" stroke="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0">
                <a:schemeClr val="accent6">
                  <a:alpha val="61994"/>
                </a:schemeClr>
              </a:gs>
              <a:gs pos="100000">
                <a:srgbClr val="765FE1">
                  <a:alpha val="19000"/>
                </a:srgbClr>
              </a:gs>
            </a:gsLst>
            <a:lin ang="2700000"/>
          </a:gradFill>
          <a:ln w="12700">
            <a:miter lim="400000"/>
          </a:ln>
        </p:spPr>
        <p:txBody>
          <a:bodyPr lIns="45719" rIns="45719" anchor="ctr"/>
          <a:lstStyle/>
          <a:p>
            <a:pPr algn="ctr"/>
          </a:p>
        </p:txBody>
      </p:sp>
      <p:sp>
        <p:nvSpPr>
          <p:cNvPr id="19" name="Title Text"/>
          <p:cNvSpPr txBox="1"/>
          <p:nvPr>
            <p:ph type="title"/>
          </p:nvPr>
        </p:nvSpPr>
        <p:spPr>
          <a:xfrm>
            <a:off x="1243583" y="2176272"/>
            <a:ext cx="9921242" cy="1481328"/>
          </a:xfrm>
          <a:prstGeom prst="rect">
            <a:avLst/>
          </a:prstGeom>
        </p:spPr>
        <p:txBody>
          <a:bodyPr anchor="b"/>
          <a:lstStyle>
            <a:lvl1pPr algn="ctr">
              <a:defRPr sz="4800"/>
            </a:lvl1pPr>
          </a:lstStyle>
          <a:p>
            <a:pPr/>
            <a:r>
              <a:t>Title Text</a:t>
            </a:r>
          </a:p>
        </p:txBody>
      </p:sp>
      <p:sp>
        <p:nvSpPr>
          <p:cNvPr id="20" name="Body Level One…"/>
          <p:cNvSpPr txBox="1"/>
          <p:nvPr>
            <p:ph type="body" sz="quarter" idx="1"/>
          </p:nvPr>
        </p:nvSpPr>
        <p:spPr>
          <a:xfrm>
            <a:off x="2560320" y="4261103"/>
            <a:ext cx="7068313" cy="758953"/>
          </a:xfrm>
          <a:prstGeom prst="rect">
            <a:avLst/>
          </a:prstGeom>
        </p:spPr>
        <p:txBody>
          <a:bodyPr>
            <a:normAutofit fontScale="100000" lnSpcReduction="0"/>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ree Column">
    <p:spTree>
      <p:nvGrpSpPr>
        <p:cNvPr id="1" name=""/>
        <p:cNvGrpSpPr/>
        <p:nvPr/>
      </p:nvGrpSpPr>
      <p:grpSpPr>
        <a:xfrm>
          <a:off x="0" y="0"/>
          <a:ext cx="0" cy="0"/>
          <a:chOff x="0" y="0"/>
          <a:chExt cx="0" cy="0"/>
        </a:xfrm>
      </p:grpSpPr>
      <p:sp>
        <p:nvSpPr>
          <p:cNvPr id="168" name="Freeform: Shape 19"/>
          <p:cNvSpPr/>
          <p:nvPr/>
        </p:nvSpPr>
        <p:spPr>
          <a:xfrm>
            <a:off x="19484" y="0"/>
            <a:ext cx="6721147" cy="6858001"/>
          </a:xfrm>
          <a:custGeom>
            <a:avLst/>
            <a:gdLst/>
            <a:ahLst/>
            <a:cxnLst>
              <a:cxn ang="0">
                <a:pos x="wd2" y="hd2"/>
              </a:cxn>
              <a:cxn ang="5400000">
                <a:pos x="wd2" y="hd2"/>
              </a:cxn>
              <a:cxn ang="10800000">
                <a:pos x="wd2" y="hd2"/>
              </a:cxn>
              <a:cxn ang="16200000">
                <a:pos x="wd2" y="hd2"/>
              </a:cxn>
            </a:cxnLst>
            <a:rect l="0" t="0" r="r" b="b"/>
            <a:pathLst>
              <a:path w="20905" h="21600" fill="norm" stroke="1" extrusionOk="0">
                <a:moveTo>
                  <a:pt x="0" y="0"/>
                </a:moveTo>
                <a:lnTo>
                  <a:pt x="1243" y="0"/>
                </a:lnTo>
                <a:lnTo>
                  <a:pt x="1229" y="63"/>
                </a:lnTo>
                <a:cubicBezTo>
                  <a:pt x="1106" y="569"/>
                  <a:pt x="951" y="1103"/>
                  <a:pt x="760" y="1667"/>
                </a:cubicBezTo>
                <a:cubicBezTo>
                  <a:pt x="-695" y="8497"/>
                  <a:pt x="861" y="13399"/>
                  <a:pt x="3089" y="16372"/>
                </a:cubicBezTo>
                <a:cubicBezTo>
                  <a:pt x="5317" y="19345"/>
                  <a:pt x="11524" y="20955"/>
                  <a:pt x="15519" y="20374"/>
                </a:cubicBezTo>
                <a:cubicBezTo>
                  <a:pt x="17961" y="20012"/>
                  <a:pt x="19642" y="20479"/>
                  <a:pt x="20680" y="21379"/>
                </a:cubicBezTo>
                <a:lnTo>
                  <a:pt x="20905" y="21600"/>
                </a:lnTo>
                <a:lnTo>
                  <a:pt x="0" y="21600"/>
                </a:lnTo>
                <a:close/>
              </a:path>
            </a:pathLst>
          </a:custGeom>
          <a:gradFill>
            <a:gsLst>
              <a:gs pos="0">
                <a:schemeClr val="accent1">
                  <a:alpha val="29640"/>
                </a:schemeClr>
              </a:gs>
              <a:gs pos="73000">
                <a:srgbClr val="102857"/>
              </a:gs>
            </a:gsLst>
            <a:path path="circle">
              <a:fillToRect l="62278" t="119636" r="37721" b="-19636"/>
            </a:path>
          </a:gradFill>
          <a:ln w="12700">
            <a:miter lim="400000"/>
          </a:ln>
        </p:spPr>
        <p:txBody>
          <a:bodyPr lIns="45719" rIns="45719" anchor="ctr"/>
          <a:lstStyle/>
          <a:p>
            <a:pPr algn="ctr"/>
          </a:p>
        </p:txBody>
      </p:sp>
      <p:sp>
        <p:nvSpPr>
          <p:cNvPr id="169" name="Freeform: Shape 17"/>
          <p:cNvSpPr/>
          <p:nvPr/>
        </p:nvSpPr>
        <p:spPr>
          <a:xfrm>
            <a:off x="8497" y="7662"/>
            <a:ext cx="4591137" cy="3588768"/>
          </a:xfrm>
          <a:custGeom>
            <a:avLst/>
            <a:gdLst/>
            <a:ahLst/>
            <a:cxnLst>
              <a:cxn ang="0">
                <a:pos x="wd2" y="hd2"/>
              </a:cxn>
              <a:cxn ang="5400000">
                <a:pos x="wd2" y="hd2"/>
              </a:cxn>
              <a:cxn ang="10800000">
                <a:pos x="wd2" y="hd2"/>
              </a:cxn>
              <a:cxn ang="16200000">
                <a:pos x="wd2" y="hd2"/>
              </a:cxn>
            </a:cxnLst>
            <a:rect l="0" t="0" r="r" b="b"/>
            <a:pathLst>
              <a:path w="21600" h="20747" fill="norm" stroke="1" extrusionOk="0">
                <a:moveTo>
                  <a:pt x="0" y="0"/>
                </a:moveTo>
                <a:lnTo>
                  <a:pt x="21600" y="0"/>
                </a:lnTo>
                <a:lnTo>
                  <a:pt x="20974" y="804"/>
                </a:lnTo>
                <a:cubicBezTo>
                  <a:pt x="18998" y="3406"/>
                  <a:pt x="17304" y="6104"/>
                  <a:pt x="16026" y="8743"/>
                </a:cubicBezTo>
                <a:cubicBezTo>
                  <a:pt x="11285" y="18591"/>
                  <a:pt x="5745" y="21600"/>
                  <a:pt x="951" y="20549"/>
                </a:cubicBezTo>
                <a:lnTo>
                  <a:pt x="0" y="20271"/>
                </a:lnTo>
                <a:close/>
              </a:path>
            </a:pathLst>
          </a:custGeom>
          <a:gradFill>
            <a:gsLst>
              <a:gs pos="0">
                <a:srgbClr val="102857">
                  <a:alpha val="55687"/>
                </a:srgbClr>
              </a:gs>
              <a:gs pos="99000">
                <a:srgbClr val="BEE1F6">
                  <a:alpha val="20003"/>
                </a:srgbClr>
              </a:gs>
            </a:gsLst>
            <a:lin ang="18900000"/>
          </a:gradFill>
          <a:ln w="12700">
            <a:miter lim="400000"/>
          </a:ln>
        </p:spPr>
        <p:txBody>
          <a:bodyPr lIns="45719" rIns="45719" anchor="ctr"/>
          <a:lstStyle/>
          <a:p>
            <a:pPr algn="ctr"/>
          </a:p>
        </p:txBody>
      </p:sp>
      <p:sp>
        <p:nvSpPr>
          <p:cNvPr id="170" name="Freeform 24"/>
          <p:cNvSpPr/>
          <p:nvPr/>
        </p:nvSpPr>
        <p:spPr>
          <a:xfrm>
            <a:off x="-1" y="0"/>
            <a:ext cx="1893321" cy="2085275"/>
          </a:xfrm>
          <a:custGeom>
            <a:avLst/>
            <a:gdLst/>
            <a:ahLst/>
            <a:cxnLst>
              <a:cxn ang="0">
                <a:pos x="wd2" y="hd2"/>
              </a:cxn>
              <a:cxn ang="5400000">
                <a:pos x="wd2" y="hd2"/>
              </a:cxn>
              <a:cxn ang="10800000">
                <a:pos x="wd2" y="hd2"/>
              </a:cxn>
              <a:cxn ang="16200000">
                <a:pos x="wd2" y="hd2"/>
              </a:cxn>
            </a:cxnLst>
            <a:rect l="0" t="0" r="r" b="b"/>
            <a:pathLst>
              <a:path w="21600" h="20883" fill="norm" stroke="1" extrusionOk="0">
                <a:moveTo>
                  <a:pt x="0" y="0"/>
                </a:moveTo>
                <a:lnTo>
                  <a:pt x="21600" y="0"/>
                </a:lnTo>
                <a:lnTo>
                  <a:pt x="20951" y="901"/>
                </a:lnTo>
                <a:cubicBezTo>
                  <a:pt x="19122" y="3584"/>
                  <a:pt x="17680" y="6306"/>
                  <a:pt x="16783" y="8851"/>
                </a:cubicBezTo>
                <a:cubicBezTo>
                  <a:pt x="13400" y="18542"/>
                  <a:pt x="7006" y="21600"/>
                  <a:pt x="1027" y="20746"/>
                </a:cubicBezTo>
                <a:lnTo>
                  <a:pt x="0" y="20551"/>
                </a:lnTo>
                <a:lnTo>
                  <a:pt x="0" y="0"/>
                </a:lnTo>
                <a:close/>
              </a:path>
            </a:pathLst>
          </a:custGeom>
          <a:solidFill>
            <a:srgbClr val="180DC2">
              <a:alpha val="10742"/>
            </a:srgbClr>
          </a:solidFill>
          <a:ln w="12700">
            <a:miter lim="400000"/>
          </a:ln>
        </p:spPr>
        <p:txBody>
          <a:bodyPr lIns="45719" rIns="45719" anchor="ctr"/>
          <a:lstStyle/>
          <a:p>
            <a:pPr algn="ctr">
              <a:defRPr>
                <a:solidFill>
                  <a:srgbClr val="FFFFFF"/>
                </a:solidFill>
              </a:defRPr>
            </a:pPr>
          </a:p>
        </p:txBody>
      </p:sp>
      <p:sp>
        <p:nvSpPr>
          <p:cNvPr id="171" name="Freeform: Shape 22"/>
          <p:cNvSpPr/>
          <p:nvPr/>
        </p:nvSpPr>
        <p:spPr>
          <a:xfrm>
            <a:off x="1" y="5262791"/>
            <a:ext cx="2809261" cy="1595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78" y="1584"/>
                </a:lnTo>
                <a:cubicBezTo>
                  <a:pt x="5024" y="9680"/>
                  <a:pt x="11606" y="16524"/>
                  <a:pt x="16984" y="18706"/>
                </a:cubicBezTo>
                <a:cubicBezTo>
                  <a:pt x="18579" y="19346"/>
                  <a:pt x="19952" y="20176"/>
                  <a:pt x="21121" y="21154"/>
                </a:cubicBezTo>
                <a:lnTo>
                  <a:pt x="21600" y="21600"/>
                </a:lnTo>
                <a:lnTo>
                  <a:pt x="0" y="21600"/>
                </a:lnTo>
                <a:close/>
              </a:path>
            </a:pathLst>
          </a:custGeom>
          <a:gradFill>
            <a:gsLst>
              <a:gs pos="0">
                <a:schemeClr val="accent6">
                  <a:alpha val="45000"/>
                </a:schemeClr>
              </a:gs>
              <a:gs pos="98000">
                <a:srgbClr val="180DC2">
                  <a:alpha val="67000"/>
                </a:srgbClr>
              </a:gs>
            </a:gsLst>
            <a:path path="circle">
              <a:fillToRect l="62278" t="119636" r="37721" b="-19636"/>
            </a:path>
          </a:gradFill>
          <a:ln w="12700">
            <a:miter lim="400000"/>
          </a:ln>
        </p:spPr>
        <p:txBody>
          <a:bodyPr lIns="45719" rIns="45719" anchor="ctr"/>
          <a:lstStyle/>
          <a:p>
            <a:pPr algn="ctr"/>
          </a:p>
        </p:txBody>
      </p:sp>
      <p:sp>
        <p:nvSpPr>
          <p:cNvPr id="172" name="Freeform 29"/>
          <p:cNvSpPr/>
          <p:nvPr/>
        </p:nvSpPr>
        <p:spPr>
          <a:xfrm>
            <a:off x="10193397" y="2730129"/>
            <a:ext cx="1979120" cy="4127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1237" y="20615"/>
                </a:lnTo>
                <a:cubicBezTo>
                  <a:pt x="5418" y="17103"/>
                  <a:pt x="8479" y="13373"/>
                  <a:pt x="9750" y="10079"/>
                </a:cubicBezTo>
                <a:cubicBezTo>
                  <a:pt x="11567" y="5303"/>
                  <a:pt x="15325" y="2246"/>
                  <a:pt x="19944" y="540"/>
                </a:cubicBezTo>
                <a:lnTo>
                  <a:pt x="21600" y="0"/>
                </a:lnTo>
                <a:close/>
              </a:path>
            </a:pathLst>
          </a:custGeom>
          <a:gradFill>
            <a:gsLst>
              <a:gs pos="0">
                <a:srgbClr val="F7AFF5">
                  <a:alpha val="35554"/>
                </a:srgbClr>
              </a:gs>
              <a:gs pos="83000">
                <a:srgbClr val="1C0FE1">
                  <a:alpha val="35019"/>
                </a:srgb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173" name="Title Text"/>
          <p:cNvSpPr txBox="1"/>
          <p:nvPr>
            <p:ph type="title"/>
          </p:nvPr>
        </p:nvSpPr>
        <p:spPr>
          <a:xfrm>
            <a:off x="1545336" y="822960"/>
            <a:ext cx="8878824" cy="1069849"/>
          </a:xfrm>
          <a:prstGeom prst="rect">
            <a:avLst/>
          </a:prstGeom>
        </p:spPr>
        <p:txBody>
          <a:bodyPr anchor="b"/>
          <a:lstStyle/>
          <a:p>
            <a:pPr/>
            <a:r>
              <a:t>Title Text</a:t>
            </a:r>
          </a:p>
        </p:txBody>
      </p:sp>
      <p:sp>
        <p:nvSpPr>
          <p:cNvPr id="174" name="Body Level One…"/>
          <p:cNvSpPr txBox="1"/>
          <p:nvPr>
            <p:ph type="body" sz="quarter" idx="1"/>
          </p:nvPr>
        </p:nvSpPr>
        <p:spPr>
          <a:xfrm>
            <a:off x="1536191" y="2185416"/>
            <a:ext cx="2953513" cy="493777"/>
          </a:xfrm>
          <a:prstGeom prst="rect">
            <a:avLst/>
          </a:prstGeom>
        </p:spPr>
        <p:txBody>
          <a:bodyPr>
            <a:normAutofit fontScale="100000" lnSpcReduction="0"/>
          </a:bodyPr>
          <a:lstStyle>
            <a:lvl1pPr marL="0" indent="0">
              <a:buClrTx/>
              <a:buSzTx/>
              <a:buFontTx/>
              <a:buNone/>
              <a:defRPr b="1" sz="2400">
                <a:latin typeface="Tw Cen MT"/>
                <a:ea typeface="Tw Cen MT"/>
                <a:cs typeface="Tw Cen MT"/>
                <a:sym typeface="Tw Cen MT"/>
              </a:defRPr>
            </a:lvl1pPr>
            <a:lvl2pPr marL="0" indent="457200">
              <a:buClrTx/>
              <a:buSzTx/>
              <a:buFontTx/>
              <a:buNone/>
              <a:defRPr b="1" sz="2400">
                <a:latin typeface="Tw Cen MT"/>
                <a:ea typeface="Tw Cen MT"/>
                <a:cs typeface="Tw Cen MT"/>
                <a:sym typeface="Tw Cen MT"/>
              </a:defRPr>
            </a:lvl2pPr>
            <a:lvl3pPr marL="0" indent="914400">
              <a:buClrTx/>
              <a:buSzTx/>
              <a:buFontTx/>
              <a:buNone/>
              <a:defRPr b="1" sz="2400">
                <a:latin typeface="Tw Cen MT"/>
                <a:ea typeface="Tw Cen MT"/>
                <a:cs typeface="Tw Cen MT"/>
                <a:sym typeface="Tw Cen MT"/>
              </a:defRPr>
            </a:lvl3pPr>
            <a:lvl4pPr marL="0" indent="1371600">
              <a:buClrTx/>
              <a:buSzTx/>
              <a:buFontTx/>
              <a:buNone/>
              <a:defRPr b="1" sz="2400">
                <a:latin typeface="Tw Cen MT"/>
                <a:ea typeface="Tw Cen MT"/>
                <a:cs typeface="Tw Cen MT"/>
                <a:sym typeface="Tw Cen MT"/>
              </a:defRPr>
            </a:lvl4pPr>
            <a:lvl5pPr marL="0" indent="1828800">
              <a:buClrTx/>
              <a:buSzTx/>
              <a:buFontTx/>
              <a:buNone/>
              <a:defRPr b="1" sz="2400">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175" name="Text Placeholder 4"/>
          <p:cNvSpPr/>
          <p:nvPr>
            <p:ph type="body" sz="quarter" idx="21"/>
          </p:nvPr>
        </p:nvSpPr>
        <p:spPr>
          <a:xfrm>
            <a:off x="4754879" y="2185416"/>
            <a:ext cx="2953513" cy="493777"/>
          </a:xfrm>
          <a:prstGeom prst="rect">
            <a:avLst/>
          </a:prstGeom>
        </p:spPr>
        <p:txBody>
          <a:bodyPr>
            <a:normAutofit fontScale="100000" lnSpcReduction="0"/>
          </a:bodyPr>
          <a:lstStyle/>
          <a:p>
            <a:pPr marL="0" indent="0">
              <a:buClrTx/>
              <a:buSzTx/>
              <a:buFontTx/>
              <a:buNone/>
              <a:defRPr b="1" sz="2400">
                <a:latin typeface="Tw Cen MT"/>
                <a:ea typeface="Tw Cen MT"/>
                <a:cs typeface="Tw Cen MT"/>
                <a:sym typeface="Tw Cen MT"/>
              </a:defRPr>
            </a:pPr>
          </a:p>
        </p:txBody>
      </p:sp>
      <p:sp>
        <p:nvSpPr>
          <p:cNvPr id="176" name="Slide Number"/>
          <p:cNvSpPr txBox="1"/>
          <p:nvPr>
            <p:ph type="sldNum" sz="quarter" idx="2"/>
          </p:nvPr>
        </p:nvSpPr>
        <p:spPr>
          <a:prstGeom prst="rect">
            <a:avLst/>
          </a:prstGeom>
        </p:spPr>
        <p:txBody>
          <a:bodyPr/>
          <a:lstStyle/>
          <a:p>
            <a:pPr/>
            <a:fld id="{86CB4B4D-7CA3-9044-876B-883B54F8677D}" type="slidenum"/>
          </a:p>
        </p:txBody>
      </p:sp>
      <p:sp>
        <p:nvSpPr>
          <p:cNvPr id="177" name="Straight Connector 20"/>
          <p:cNvSpPr/>
          <p:nvPr/>
        </p:nvSpPr>
        <p:spPr>
          <a:xfrm flipH="1">
            <a:off x="594169" y="846660"/>
            <a:ext cx="1" cy="5111014"/>
          </a:xfrm>
          <a:prstGeom prst="line">
            <a:avLst/>
          </a:prstGeom>
          <a:ln w="6350">
            <a:solidFill>
              <a:schemeClr val="accent6"/>
            </a:solidFill>
            <a:miter/>
          </a:ln>
        </p:spPr>
        <p:txBody>
          <a:bodyPr lIns="45719" rIns="45719"/>
          <a:lstStyle/>
          <a:p>
            <a:pPr/>
          </a:p>
        </p:txBody>
      </p:sp>
      <p:sp>
        <p:nvSpPr>
          <p:cNvPr id="178" name="Text Placeholder 4"/>
          <p:cNvSpPr/>
          <p:nvPr>
            <p:ph type="body" sz="quarter" idx="22"/>
          </p:nvPr>
        </p:nvSpPr>
        <p:spPr>
          <a:xfrm>
            <a:off x="7973568" y="2185416"/>
            <a:ext cx="2953513" cy="493777"/>
          </a:xfrm>
          <a:prstGeom prst="rect">
            <a:avLst/>
          </a:prstGeom>
        </p:spPr>
        <p:txBody>
          <a:bodyPr>
            <a:normAutofit fontScale="100000" lnSpcReduction="0"/>
          </a:bodyPr>
          <a:lstStyle/>
          <a:p>
            <a:pPr marL="0" indent="0">
              <a:buClrTx/>
              <a:buSzTx/>
              <a:buFontTx/>
              <a:buNone/>
              <a:defRPr b="1" sz="2400">
                <a:latin typeface="Tw Cen MT"/>
                <a:ea typeface="Tw Cen MT"/>
                <a:cs typeface="Tw Cen MT"/>
                <a:sym typeface="Tw Cen MT"/>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x4">
    <p:spTree>
      <p:nvGrpSpPr>
        <p:cNvPr id="1" name=""/>
        <p:cNvGrpSpPr/>
        <p:nvPr/>
      </p:nvGrpSpPr>
      <p:grpSpPr>
        <a:xfrm>
          <a:off x="0" y="0"/>
          <a:ext cx="0" cy="0"/>
          <a:chOff x="0" y="0"/>
          <a:chExt cx="0" cy="0"/>
        </a:xfrm>
      </p:grpSpPr>
      <p:sp>
        <p:nvSpPr>
          <p:cNvPr id="185" name="Title Text"/>
          <p:cNvSpPr txBox="1"/>
          <p:nvPr>
            <p:ph type="title"/>
          </p:nvPr>
        </p:nvSpPr>
        <p:spPr>
          <a:xfrm>
            <a:off x="1656588" y="832103"/>
            <a:ext cx="8878824" cy="1069849"/>
          </a:xfrm>
          <a:prstGeom prst="rect">
            <a:avLst/>
          </a:prstGeom>
        </p:spPr>
        <p:txBody>
          <a:bodyPr anchor="b"/>
          <a:lstStyle>
            <a:lvl1pPr algn="ctr"/>
          </a:lstStyle>
          <a:p>
            <a:pPr/>
            <a:r>
              <a:t>Title Text</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
        <p:nvSpPr>
          <p:cNvPr id="187" name="Oval 4"/>
          <p:cNvSpPr/>
          <p:nvPr/>
        </p:nvSpPr>
        <p:spPr>
          <a:xfrm flipH="1">
            <a:off x="3791017" y="2349813"/>
            <a:ext cx="2058045" cy="2058045"/>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188" name="Oval 5"/>
          <p:cNvSpPr/>
          <p:nvPr/>
        </p:nvSpPr>
        <p:spPr>
          <a:xfrm flipH="1">
            <a:off x="8929768" y="2349813"/>
            <a:ext cx="2058045" cy="2058045"/>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189" name="Oval 6"/>
          <p:cNvSpPr/>
          <p:nvPr/>
        </p:nvSpPr>
        <p:spPr>
          <a:xfrm flipH="1">
            <a:off x="6342947" y="2349813"/>
            <a:ext cx="2058045" cy="2058045"/>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190" name="Oval 7"/>
          <p:cNvSpPr/>
          <p:nvPr/>
        </p:nvSpPr>
        <p:spPr>
          <a:xfrm flipH="1">
            <a:off x="1247942" y="2349813"/>
            <a:ext cx="2058045" cy="2058045"/>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191" name="Body Level One…"/>
          <p:cNvSpPr txBox="1"/>
          <p:nvPr>
            <p:ph type="body" sz="quarter" idx="1"/>
          </p:nvPr>
        </p:nvSpPr>
        <p:spPr>
          <a:xfrm>
            <a:off x="1042523" y="4508648"/>
            <a:ext cx="2468881" cy="365761"/>
          </a:xfrm>
          <a:prstGeom prst="rect">
            <a:avLst/>
          </a:prstGeom>
        </p:spPr>
        <p:txBody>
          <a:bodyPr lIns="0" tIns="0" rIns="0" bIns="0">
            <a:normAutofit fontScale="100000" lnSpcReduction="0"/>
          </a:bodyPr>
          <a:lstStyle>
            <a:lvl1pPr marL="0" indent="0" algn="ctr">
              <a:lnSpc>
                <a:spcPct val="100000"/>
              </a:lnSpc>
              <a:spcBef>
                <a:spcPts val="0"/>
              </a:spcBef>
              <a:buClrTx/>
              <a:buSzTx/>
              <a:buFontTx/>
              <a:buNone/>
              <a:defRPr b="1" sz="2000">
                <a:latin typeface="Tw Cen MT"/>
                <a:ea typeface="Tw Cen MT"/>
                <a:cs typeface="Tw Cen MT"/>
                <a:sym typeface="Tw Cen MT"/>
              </a:defRPr>
            </a:lvl1pPr>
            <a:lvl2pPr marL="627887" indent="-289559" algn="ctr">
              <a:lnSpc>
                <a:spcPct val="100000"/>
              </a:lnSpc>
              <a:spcBef>
                <a:spcPts val="0"/>
              </a:spcBef>
              <a:buClrTx/>
              <a:buFontTx/>
              <a:defRPr b="1" sz="2000">
                <a:latin typeface="Tw Cen MT"/>
                <a:ea typeface="Tw Cen MT"/>
                <a:cs typeface="Tw Cen MT"/>
                <a:sym typeface="Tw Cen MT"/>
              </a:defRPr>
            </a:lvl2pPr>
            <a:lvl3pPr marL="1143000" indent="-347472" algn="ctr">
              <a:lnSpc>
                <a:spcPct val="100000"/>
              </a:lnSpc>
              <a:spcBef>
                <a:spcPts val="0"/>
              </a:spcBef>
              <a:buClrTx/>
              <a:buFontTx/>
              <a:defRPr b="1" sz="2000">
                <a:latin typeface="Tw Cen MT"/>
                <a:ea typeface="Tw Cen MT"/>
                <a:cs typeface="Tw Cen MT"/>
                <a:sym typeface="Tw Cen MT"/>
              </a:defRPr>
            </a:lvl3pPr>
            <a:lvl4pPr marL="1638807" indent="-386079" algn="ctr">
              <a:lnSpc>
                <a:spcPct val="100000"/>
              </a:lnSpc>
              <a:spcBef>
                <a:spcPts val="0"/>
              </a:spcBef>
              <a:buClrTx/>
              <a:buFontTx/>
              <a:defRPr b="1" sz="2000">
                <a:latin typeface="Tw Cen MT"/>
                <a:ea typeface="Tw Cen MT"/>
                <a:cs typeface="Tw Cen MT"/>
                <a:sym typeface="Tw Cen MT"/>
              </a:defRPr>
            </a:lvl4pPr>
            <a:lvl5pPr marL="2096007" indent="-386079" algn="ctr">
              <a:lnSpc>
                <a:spcPct val="100000"/>
              </a:lnSpc>
              <a:spcBef>
                <a:spcPts val="0"/>
              </a:spcBef>
              <a:buClrTx/>
              <a:buFontTx/>
              <a:defRPr b="1" sz="2000">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192" name="Text Placeholder 11"/>
          <p:cNvSpPr/>
          <p:nvPr>
            <p:ph type="body" sz="quarter" idx="21"/>
          </p:nvPr>
        </p:nvSpPr>
        <p:spPr>
          <a:xfrm>
            <a:off x="1042523" y="4879876"/>
            <a:ext cx="2468882" cy="274639"/>
          </a:xfrm>
          <a:prstGeom prst="rect">
            <a:avLst/>
          </a:prstGeom>
        </p:spPr>
        <p:txBody>
          <a:bodyPr>
            <a:normAutofit fontScale="100000" lnSpcReduction="0"/>
          </a:bodyPr>
          <a:lstStyle/>
          <a:p>
            <a:pPr marL="0" indent="0" algn="ctr">
              <a:lnSpc>
                <a:spcPct val="100000"/>
              </a:lnSpc>
              <a:spcBef>
                <a:spcPts val="0"/>
              </a:spcBef>
              <a:buClrTx/>
              <a:buSzTx/>
              <a:buFontTx/>
              <a:buNone/>
              <a:defRPr sz="1600"/>
            </a:pPr>
          </a:p>
        </p:txBody>
      </p:sp>
      <p:sp>
        <p:nvSpPr>
          <p:cNvPr id="193" name="Text Placeholder 11"/>
          <p:cNvSpPr/>
          <p:nvPr>
            <p:ph type="body" sz="quarter" idx="22"/>
          </p:nvPr>
        </p:nvSpPr>
        <p:spPr>
          <a:xfrm>
            <a:off x="3627120" y="4508648"/>
            <a:ext cx="2468881" cy="365761"/>
          </a:xfrm>
          <a:prstGeom prst="rect">
            <a:avLst/>
          </a:prstGeom>
        </p:spPr>
        <p:txBody>
          <a:bodyPr lIns="0" tIns="0" rIns="0" bIns="0">
            <a:normAutofit fontScale="100000" lnSpcReduction="0"/>
          </a:bodyPr>
          <a:lstStyle/>
          <a:p>
            <a:pPr marL="0" indent="0" algn="ctr">
              <a:lnSpc>
                <a:spcPct val="100000"/>
              </a:lnSpc>
              <a:spcBef>
                <a:spcPts val="0"/>
              </a:spcBef>
              <a:buClrTx/>
              <a:buSzTx/>
              <a:buFontTx/>
              <a:buNone/>
              <a:defRPr b="1" sz="2000">
                <a:latin typeface="Tw Cen MT"/>
                <a:ea typeface="Tw Cen MT"/>
                <a:cs typeface="Tw Cen MT"/>
                <a:sym typeface="Tw Cen MT"/>
              </a:defRPr>
            </a:pPr>
          </a:p>
        </p:txBody>
      </p:sp>
      <p:sp>
        <p:nvSpPr>
          <p:cNvPr id="194" name="Text Placeholder 11"/>
          <p:cNvSpPr/>
          <p:nvPr>
            <p:ph type="body" sz="quarter" idx="23"/>
          </p:nvPr>
        </p:nvSpPr>
        <p:spPr>
          <a:xfrm>
            <a:off x="3627120" y="4879876"/>
            <a:ext cx="2468881" cy="274639"/>
          </a:xfrm>
          <a:prstGeom prst="rect">
            <a:avLst/>
          </a:prstGeom>
        </p:spPr>
        <p:txBody>
          <a:bodyPr>
            <a:normAutofit fontScale="100000" lnSpcReduction="0"/>
          </a:bodyPr>
          <a:lstStyle/>
          <a:p>
            <a:pPr marL="0" indent="0" algn="ctr">
              <a:lnSpc>
                <a:spcPct val="100000"/>
              </a:lnSpc>
              <a:spcBef>
                <a:spcPts val="0"/>
              </a:spcBef>
              <a:buClrTx/>
              <a:buSzTx/>
              <a:buFontTx/>
              <a:buNone/>
              <a:defRPr sz="1600"/>
            </a:pPr>
          </a:p>
        </p:txBody>
      </p:sp>
      <p:sp>
        <p:nvSpPr>
          <p:cNvPr id="195" name="Text Placeholder 11"/>
          <p:cNvSpPr/>
          <p:nvPr>
            <p:ph type="body" sz="quarter" idx="24"/>
          </p:nvPr>
        </p:nvSpPr>
        <p:spPr>
          <a:xfrm>
            <a:off x="6095999" y="4508648"/>
            <a:ext cx="2468882" cy="365761"/>
          </a:xfrm>
          <a:prstGeom prst="rect">
            <a:avLst/>
          </a:prstGeom>
        </p:spPr>
        <p:txBody>
          <a:bodyPr lIns="0" tIns="0" rIns="0" bIns="0">
            <a:normAutofit fontScale="100000" lnSpcReduction="0"/>
          </a:bodyPr>
          <a:lstStyle/>
          <a:p>
            <a:pPr marL="0" indent="0" algn="ctr">
              <a:lnSpc>
                <a:spcPct val="100000"/>
              </a:lnSpc>
              <a:spcBef>
                <a:spcPts val="0"/>
              </a:spcBef>
              <a:buClrTx/>
              <a:buSzTx/>
              <a:buFontTx/>
              <a:buNone/>
              <a:defRPr b="1" sz="2000">
                <a:latin typeface="Tw Cen MT"/>
                <a:ea typeface="Tw Cen MT"/>
                <a:cs typeface="Tw Cen MT"/>
                <a:sym typeface="Tw Cen MT"/>
              </a:defRPr>
            </a:pPr>
          </a:p>
        </p:txBody>
      </p:sp>
      <p:sp>
        <p:nvSpPr>
          <p:cNvPr id="196" name="Text Placeholder 11"/>
          <p:cNvSpPr/>
          <p:nvPr>
            <p:ph type="body" sz="quarter" idx="25"/>
          </p:nvPr>
        </p:nvSpPr>
        <p:spPr>
          <a:xfrm>
            <a:off x="6095999" y="4879876"/>
            <a:ext cx="2468882" cy="274639"/>
          </a:xfrm>
          <a:prstGeom prst="rect">
            <a:avLst/>
          </a:prstGeom>
        </p:spPr>
        <p:txBody>
          <a:bodyPr>
            <a:normAutofit fontScale="100000" lnSpcReduction="0"/>
          </a:bodyPr>
          <a:lstStyle/>
          <a:p>
            <a:pPr marL="0" indent="0" algn="ctr">
              <a:lnSpc>
                <a:spcPct val="100000"/>
              </a:lnSpc>
              <a:spcBef>
                <a:spcPts val="0"/>
              </a:spcBef>
              <a:buClrTx/>
              <a:buSzTx/>
              <a:buFontTx/>
              <a:buNone/>
              <a:defRPr sz="1600"/>
            </a:pPr>
          </a:p>
        </p:txBody>
      </p:sp>
      <p:sp>
        <p:nvSpPr>
          <p:cNvPr id="197" name="Text Placeholder 11"/>
          <p:cNvSpPr/>
          <p:nvPr>
            <p:ph type="body" sz="quarter" idx="26"/>
          </p:nvPr>
        </p:nvSpPr>
        <p:spPr>
          <a:xfrm>
            <a:off x="8724348" y="4508648"/>
            <a:ext cx="2468881" cy="365761"/>
          </a:xfrm>
          <a:prstGeom prst="rect">
            <a:avLst/>
          </a:prstGeom>
        </p:spPr>
        <p:txBody>
          <a:bodyPr lIns="0" tIns="0" rIns="0" bIns="0">
            <a:normAutofit fontScale="100000" lnSpcReduction="0"/>
          </a:bodyPr>
          <a:lstStyle/>
          <a:p>
            <a:pPr marL="0" indent="0" algn="ctr">
              <a:lnSpc>
                <a:spcPct val="100000"/>
              </a:lnSpc>
              <a:spcBef>
                <a:spcPts val="0"/>
              </a:spcBef>
              <a:buClrTx/>
              <a:buSzTx/>
              <a:buFontTx/>
              <a:buNone/>
              <a:defRPr b="1" sz="2000">
                <a:latin typeface="Tw Cen MT"/>
                <a:ea typeface="Tw Cen MT"/>
                <a:cs typeface="Tw Cen MT"/>
                <a:sym typeface="Tw Cen MT"/>
              </a:defRPr>
            </a:pPr>
          </a:p>
        </p:txBody>
      </p:sp>
      <p:sp>
        <p:nvSpPr>
          <p:cNvPr id="198" name="Text Placeholder 11"/>
          <p:cNvSpPr/>
          <p:nvPr>
            <p:ph type="body" sz="quarter" idx="27"/>
          </p:nvPr>
        </p:nvSpPr>
        <p:spPr>
          <a:xfrm>
            <a:off x="8724348" y="4879876"/>
            <a:ext cx="2468881" cy="274639"/>
          </a:xfrm>
          <a:prstGeom prst="rect">
            <a:avLst/>
          </a:prstGeom>
        </p:spPr>
        <p:txBody>
          <a:bodyPr>
            <a:normAutofit fontScale="100000" lnSpcReduction="0"/>
          </a:bodyPr>
          <a:lstStyle/>
          <a:p>
            <a:pPr marL="0" indent="0" algn="ctr">
              <a:lnSpc>
                <a:spcPct val="100000"/>
              </a:lnSpc>
              <a:spcBef>
                <a:spcPts val="0"/>
              </a:spcBef>
              <a:buClrTx/>
              <a:buSzTx/>
              <a:buFontTx/>
              <a:buNone/>
              <a:defRPr sz="1600"/>
            </a:pPr>
          </a:p>
        </p:txBody>
      </p:sp>
      <p:sp>
        <p:nvSpPr>
          <p:cNvPr id="199" name="Picture Placeholder 20"/>
          <p:cNvSpPr/>
          <p:nvPr>
            <p:ph type="pic" sz="quarter" idx="28"/>
          </p:nvPr>
        </p:nvSpPr>
        <p:spPr>
          <a:xfrm>
            <a:off x="1399285" y="2505584"/>
            <a:ext cx="1746505" cy="1746505"/>
          </a:xfrm>
          <a:prstGeom prst="rect">
            <a:avLst/>
          </a:prstGeom>
        </p:spPr>
        <p:txBody>
          <a:bodyPr lIns="91439" rIns="91439"/>
          <a:lstStyle/>
          <a:p>
            <a:pPr/>
          </a:p>
        </p:txBody>
      </p:sp>
      <p:sp>
        <p:nvSpPr>
          <p:cNvPr id="200" name="Picture Placeholder 20"/>
          <p:cNvSpPr/>
          <p:nvPr>
            <p:ph type="pic" sz="quarter" idx="29"/>
          </p:nvPr>
        </p:nvSpPr>
        <p:spPr>
          <a:xfrm>
            <a:off x="3946786" y="2505584"/>
            <a:ext cx="1746506" cy="1746505"/>
          </a:xfrm>
          <a:prstGeom prst="rect">
            <a:avLst/>
          </a:prstGeom>
        </p:spPr>
        <p:txBody>
          <a:bodyPr lIns="91439" rIns="91439"/>
          <a:lstStyle/>
          <a:p>
            <a:pPr/>
          </a:p>
        </p:txBody>
      </p:sp>
      <p:sp>
        <p:nvSpPr>
          <p:cNvPr id="201" name="Picture Placeholder 20"/>
          <p:cNvSpPr/>
          <p:nvPr>
            <p:ph type="pic" sz="quarter" idx="30"/>
          </p:nvPr>
        </p:nvSpPr>
        <p:spPr>
          <a:xfrm>
            <a:off x="6498716" y="2505584"/>
            <a:ext cx="1746505" cy="1746505"/>
          </a:xfrm>
          <a:prstGeom prst="rect">
            <a:avLst/>
          </a:prstGeom>
        </p:spPr>
        <p:txBody>
          <a:bodyPr lIns="91439" rIns="91439"/>
          <a:lstStyle/>
          <a:p>
            <a:pPr/>
          </a:p>
        </p:txBody>
      </p:sp>
      <p:sp>
        <p:nvSpPr>
          <p:cNvPr id="202" name="Picture Placeholder 20"/>
          <p:cNvSpPr/>
          <p:nvPr>
            <p:ph type="pic" sz="quarter" idx="31"/>
          </p:nvPr>
        </p:nvSpPr>
        <p:spPr>
          <a:xfrm>
            <a:off x="9085536" y="2505584"/>
            <a:ext cx="1746505" cy="1746505"/>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x8">
    <p:spTree>
      <p:nvGrpSpPr>
        <p:cNvPr id="1" name=""/>
        <p:cNvGrpSpPr/>
        <p:nvPr/>
      </p:nvGrpSpPr>
      <p:grpSpPr>
        <a:xfrm>
          <a:off x="0" y="0"/>
          <a:ext cx="0" cy="0"/>
          <a:chOff x="0" y="0"/>
          <a:chExt cx="0" cy="0"/>
        </a:xfrm>
      </p:grpSpPr>
      <p:sp>
        <p:nvSpPr>
          <p:cNvPr id="209" name="Oval 8"/>
          <p:cNvSpPr/>
          <p:nvPr/>
        </p:nvSpPr>
        <p:spPr>
          <a:xfrm flipH="1">
            <a:off x="1704105" y="4055521"/>
            <a:ext cx="1231498" cy="1231497"/>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210" name="Oval 9"/>
          <p:cNvSpPr/>
          <p:nvPr/>
        </p:nvSpPr>
        <p:spPr>
          <a:xfrm flipH="1">
            <a:off x="4228380" y="1853643"/>
            <a:ext cx="1231497" cy="1231497"/>
          </a:xfrm>
          <a:prstGeom prst="ellipse">
            <a:avLst/>
          </a:prstGeom>
          <a:gradFill>
            <a:gsLst>
              <a:gs pos="18000">
                <a:schemeClr val="accent3"/>
              </a:gs>
              <a:gs pos="52000">
                <a:schemeClr val="accent5">
                  <a:alpha val="69515"/>
                </a:schemeClr>
              </a:gs>
            </a:gsLst>
            <a:path path="circle">
              <a:fillToRect l="119636" t="37721" r="-19636" b="62278"/>
            </a:path>
          </a:gradFill>
          <a:ln w="12700">
            <a:miter lim="400000"/>
          </a:ln>
        </p:spPr>
        <p:txBody>
          <a:bodyPr lIns="45719" rIns="45719" anchor="ctr"/>
          <a:lstStyle/>
          <a:p>
            <a:pPr algn="ctr">
              <a:defRPr>
                <a:solidFill>
                  <a:srgbClr val="FFFFFF"/>
                </a:solidFill>
              </a:defRPr>
            </a:pPr>
          </a:p>
        </p:txBody>
      </p:sp>
      <p:sp>
        <p:nvSpPr>
          <p:cNvPr id="211" name="Oval 10"/>
          <p:cNvSpPr/>
          <p:nvPr/>
        </p:nvSpPr>
        <p:spPr>
          <a:xfrm flipH="1">
            <a:off x="6752654" y="4055274"/>
            <a:ext cx="1231497" cy="1231497"/>
          </a:xfrm>
          <a:prstGeom prst="ellipse">
            <a:avLst/>
          </a:prstGeom>
          <a:gradFill>
            <a:gsLst>
              <a:gs pos="18000">
                <a:schemeClr val="accent3"/>
              </a:gs>
              <a:gs pos="52000">
                <a:schemeClr val="accent5">
                  <a:alpha val="69515"/>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212" name="Oval 19"/>
          <p:cNvSpPr/>
          <p:nvPr/>
        </p:nvSpPr>
        <p:spPr>
          <a:xfrm flipH="1">
            <a:off x="9280948" y="4066154"/>
            <a:ext cx="1231497" cy="1231497"/>
          </a:xfrm>
          <a:prstGeom prst="ellipse">
            <a:avLst/>
          </a:prstGeom>
          <a:gradFill>
            <a:gsLst>
              <a:gs pos="0">
                <a:schemeClr val="accent1"/>
              </a:gs>
              <a:gs pos="77000">
                <a:schemeClr val="accent6">
                  <a:alpha val="69284"/>
                </a:schemeClr>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213" name="Oval 24"/>
          <p:cNvSpPr/>
          <p:nvPr/>
        </p:nvSpPr>
        <p:spPr>
          <a:xfrm flipH="1">
            <a:off x="4228380" y="4056365"/>
            <a:ext cx="1231497" cy="1231497"/>
          </a:xfrm>
          <a:prstGeom prst="ellipse">
            <a:avLst/>
          </a:prstGeom>
          <a:gradFill>
            <a:gsLst>
              <a:gs pos="0">
                <a:schemeClr val="accent1"/>
              </a:gs>
              <a:gs pos="77000">
                <a:schemeClr val="accent6">
                  <a:alpha val="69284"/>
                </a:schemeClr>
              </a:gs>
            </a:gsLst>
            <a:path path="circle">
              <a:fillToRect l="119636" t="37721" r="-19636" b="62278"/>
            </a:path>
          </a:gradFill>
          <a:ln w="12700">
            <a:miter lim="400000"/>
          </a:ln>
        </p:spPr>
        <p:txBody>
          <a:bodyPr lIns="45719" rIns="45719" anchor="ctr"/>
          <a:lstStyle/>
          <a:p>
            <a:pPr algn="ctr">
              <a:defRPr>
                <a:solidFill>
                  <a:srgbClr val="FFFFFF"/>
                </a:solidFill>
              </a:defRPr>
            </a:pPr>
          </a:p>
        </p:txBody>
      </p:sp>
      <p:sp>
        <p:nvSpPr>
          <p:cNvPr id="214" name="Oval 25"/>
          <p:cNvSpPr/>
          <p:nvPr/>
        </p:nvSpPr>
        <p:spPr>
          <a:xfrm flipH="1">
            <a:off x="9276928" y="1861861"/>
            <a:ext cx="1231497" cy="1231497"/>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215" name="Oval 26"/>
          <p:cNvSpPr/>
          <p:nvPr/>
        </p:nvSpPr>
        <p:spPr>
          <a:xfrm flipH="1">
            <a:off x="6752654" y="1855809"/>
            <a:ext cx="1231497" cy="1231498"/>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216" name="Oval 27"/>
          <p:cNvSpPr/>
          <p:nvPr/>
        </p:nvSpPr>
        <p:spPr>
          <a:xfrm flipH="1">
            <a:off x="1692041" y="1846020"/>
            <a:ext cx="1231498" cy="1231497"/>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217" name="Title Text"/>
          <p:cNvSpPr txBox="1"/>
          <p:nvPr>
            <p:ph type="title"/>
          </p:nvPr>
        </p:nvSpPr>
        <p:spPr>
          <a:xfrm>
            <a:off x="1656588" y="338327"/>
            <a:ext cx="8878824" cy="1069849"/>
          </a:xfrm>
          <a:prstGeom prst="rect">
            <a:avLst/>
          </a:prstGeom>
        </p:spPr>
        <p:txBody>
          <a:bodyPr anchor="b"/>
          <a:lstStyle>
            <a:lvl1pPr algn="ctr"/>
          </a:lstStyle>
          <a:p>
            <a:pPr/>
            <a:r>
              <a:t>Title Text</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
        <p:nvSpPr>
          <p:cNvPr id="219" name="Body Level One…"/>
          <p:cNvSpPr txBox="1"/>
          <p:nvPr>
            <p:ph type="body" sz="quarter" idx="1"/>
          </p:nvPr>
        </p:nvSpPr>
        <p:spPr>
          <a:xfrm>
            <a:off x="1176854" y="3209544"/>
            <a:ext cx="2286001" cy="182881"/>
          </a:xfrm>
          <a:prstGeom prst="rect">
            <a:avLst/>
          </a:prstGeom>
        </p:spPr>
        <p:txBody>
          <a:bodyPr anchor="ctr">
            <a:normAutofit fontScale="100000" lnSpcReduction="0"/>
          </a:bodyPr>
          <a:lstStyle>
            <a:lvl1pPr marL="0" indent="0" algn="ctr">
              <a:lnSpc>
                <a:spcPct val="100000"/>
              </a:lnSpc>
              <a:spcBef>
                <a:spcPts val="0"/>
              </a:spcBef>
              <a:buClrTx/>
              <a:buSzTx/>
              <a:buFontTx/>
              <a:buNone/>
              <a:defRPr b="1" spc="20" sz="1600">
                <a:latin typeface="Tw Cen MT"/>
                <a:ea typeface="Tw Cen MT"/>
                <a:cs typeface="Tw Cen MT"/>
                <a:sym typeface="Tw Cen MT"/>
              </a:defRPr>
            </a:lvl1pPr>
            <a:lvl2pPr marL="569975" indent="-231647" algn="ctr">
              <a:lnSpc>
                <a:spcPct val="100000"/>
              </a:lnSpc>
              <a:spcBef>
                <a:spcPts val="0"/>
              </a:spcBef>
              <a:buClrTx/>
              <a:buFontTx/>
              <a:defRPr b="1" spc="20" sz="1600">
                <a:latin typeface="Tw Cen MT"/>
                <a:ea typeface="Tw Cen MT"/>
                <a:cs typeface="Tw Cen MT"/>
                <a:sym typeface="Tw Cen MT"/>
              </a:defRPr>
            </a:lvl2pPr>
            <a:lvl3pPr marL="1073505" indent="-277977" algn="ctr">
              <a:lnSpc>
                <a:spcPct val="100000"/>
              </a:lnSpc>
              <a:spcBef>
                <a:spcPts val="0"/>
              </a:spcBef>
              <a:buClrTx/>
              <a:buFontTx/>
              <a:defRPr b="1" spc="20" sz="1600">
                <a:latin typeface="Tw Cen MT"/>
                <a:ea typeface="Tw Cen MT"/>
                <a:cs typeface="Tw Cen MT"/>
                <a:sym typeface="Tw Cen MT"/>
              </a:defRPr>
            </a:lvl3pPr>
            <a:lvl4pPr marL="1561591" indent="-308863" algn="ctr">
              <a:lnSpc>
                <a:spcPct val="100000"/>
              </a:lnSpc>
              <a:spcBef>
                <a:spcPts val="0"/>
              </a:spcBef>
              <a:buClrTx/>
              <a:buFontTx/>
              <a:defRPr b="1" spc="20" sz="1600">
                <a:latin typeface="Tw Cen MT"/>
                <a:ea typeface="Tw Cen MT"/>
                <a:cs typeface="Tw Cen MT"/>
                <a:sym typeface="Tw Cen MT"/>
              </a:defRPr>
            </a:lvl4pPr>
            <a:lvl5pPr marL="2018791" indent="-308863" algn="ctr">
              <a:lnSpc>
                <a:spcPct val="100000"/>
              </a:lnSpc>
              <a:spcBef>
                <a:spcPts val="0"/>
              </a:spcBef>
              <a:buClrTx/>
              <a:buFontTx/>
              <a:defRPr b="1" spc="20" sz="1600">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220" name="Text Placeholder 11"/>
          <p:cNvSpPr/>
          <p:nvPr>
            <p:ph type="body" sz="quarter" idx="21"/>
          </p:nvPr>
        </p:nvSpPr>
        <p:spPr>
          <a:xfrm>
            <a:off x="1176854" y="3447288"/>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21" name="Text Placeholder 11"/>
          <p:cNvSpPr/>
          <p:nvPr>
            <p:ph type="body" sz="quarter" idx="22"/>
          </p:nvPr>
        </p:nvSpPr>
        <p:spPr>
          <a:xfrm>
            <a:off x="3701127" y="3209544"/>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22" name="Text Placeholder 11"/>
          <p:cNvSpPr/>
          <p:nvPr>
            <p:ph type="body" sz="quarter" idx="23"/>
          </p:nvPr>
        </p:nvSpPr>
        <p:spPr>
          <a:xfrm>
            <a:off x="3701127" y="3447288"/>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23" name="Text Placeholder 11"/>
          <p:cNvSpPr/>
          <p:nvPr>
            <p:ph type="body" sz="quarter" idx="24"/>
          </p:nvPr>
        </p:nvSpPr>
        <p:spPr>
          <a:xfrm>
            <a:off x="6225402" y="3209544"/>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24" name="Text Placeholder 11"/>
          <p:cNvSpPr/>
          <p:nvPr>
            <p:ph type="body" sz="quarter" idx="25"/>
          </p:nvPr>
        </p:nvSpPr>
        <p:spPr>
          <a:xfrm>
            <a:off x="6225402" y="3447288"/>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25" name="Text Placeholder 11"/>
          <p:cNvSpPr/>
          <p:nvPr>
            <p:ph type="body" sz="quarter" idx="26"/>
          </p:nvPr>
        </p:nvSpPr>
        <p:spPr>
          <a:xfrm>
            <a:off x="8749676" y="3209544"/>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26" name="Text Placeholder 11"/>
          <p:cNvSpPr/>
          <p:nvPr>
            <p:ph type="body" sz="quarter" idx="27"/>
          </p:nvPr>
        </p:nvSpPr>
        <p:spPr>
          <a:xfrm>
            <a:off x="8749676" y="3447288"/>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27" name="Picture Placeholder 20"/>
          <p:cNvSpPr/>
          <p:nvPr>
            <p:ph type="pic" sz="quarter" idx="28"/>
          </p:nvPr>
        </p:nvSpPr>
        <p:spPr>
          <a:xfrm>
            <a:off x="1782010" y="1935987"/>
            <a:ext cx="1051561" cy="1051561"/>
          </a:xfrm>
          <a:prstGeom prst="rect">
            <a:avLst/>
          </a:prstGeom>
        </p:spPr>
        <p:txBody>
          <a:bodyPr lIns="91439" rIns="91439"/>
          <a:lstStyle/>
          <a:p>
            <a:pPr/>
          </a:p>
        </p:txBody>
      </p:sp>
      <p:sp>
        <p:nvSpPr>
          <p:cNvPr id="228" name="Picture Placeholder 20"/>
          <p:cNvSpPr/>
          <p:nvPr>
            <p:ph type="pic" sz="quarter" idx="29"/>
          </p:nvPr>
        </p:nvSpPr>
        <p:spPr>
          <a:xfrm>
            <a:off x="4318348" y="1935987"/>
            <a:ext cx="1051561" cy="1051561"/>
          </a:xfrm>
          <a:prstGeom prst="rect">
            <a:avLst/>
          </a:prstGeom>
        </p:spPr>
        <p:txBody>
          <a:bodyPr lIns="91439" rIns="91439"/>
          <a:lstStyle/>
          <a:p>
            <a:pPr/>
          </a:p>
        </p:txBody>
      </p:sp>
      <p:sp>
        <p:nvSpPr>
          <p:cNvPr id="229" name="Picture Placeholder 20"/>
          <p:cNvSpPr/>
          <p:nvPr>
            <p:ph type="pic" sz="quarter" idx="30"/>
          </p:nvPr>
        </p:nvSpPr>
        <p:spPr>
          <a:xfrm>
            <a:off x="6842621" y="1935987"/>
            <a:ext cx="1051561" cy="1051561"/>
          </a:xfrm>
          <a:prstGeom prst="rect">
            <a:avLst/>
          </a:prstGeom>
        </p:spPr>
        <p:txBody>
          <a:bodyPr lIns="91439" rIns="91439"/>
          <a:lstStyle/>
          <a:p>
            <a:pPr/>
          </a:p>
        </p:txBody>
      </p:sp>
      <p:sp>
        <p:nvSpPr>
          <p:cNvPr id="230" name="Picture Placeholder 20"/>
          <p:cNvSpPr/>
          <p:nvPr>
            <p:ph type="pic" sz="quarter" idx="31"/>
          </p:nvPr>
        </p:nvSpPr>
        <p:spPr>
          <a:xfrm>
            <a:off x="9366895" y="1935987"/>
            <a:ext cx="1051561" cy="1051561"/>
          </a:xfrm>
          <a:prstGeom prst="rect">
            <a:avLst/>
          </a:prstGeom>
        </p:spPr>
        <p:txBody>
          <a:bodyPr lIns="91439" rIns="91439"/>
          <a:lstStyle/>
          <a:p>
            <a:pPr/>
          </a:p>
        </p:txBody>
      </p:sp>
      <p:sp>
        <p:nvSpPr>
          <p:cNvPr id="231" name="Picture Placeholder 20"/>
          <p:cNvSpPr/>
          <p:nvPr>
            <p:ph type="pic" sz="quarter" idx="32"/>
          </p:nvPr>
        </p:nvSpPr>
        <p:spPr>
          <a:xfrm>
            <a:off x="1794073" y="4145488"/>
            <a:ext cx="1051562" cy="1051561"/>
          </a:xfrm>
          <a:prstGeom prst="rect">
            <a:avLst/>
          </a:prstGeom>
        </p:spPr>
        <p:txBody>
          <a:bodyPr lIns="91439" rIns="91439"/>
          <a:lstStyle/>
          <a:p>
            <a:pPr/>
          </a:p>
        </p:txBody>
      </p:sp>
      <p:sp>
        <p:nvSpPr>
          <p:cNvPr id="232" name="Picture Placeholder 20"/>
          <p:cNvSpPr/>
          <p:nvPr>
            <p:ph type="pic" sz="quarter" idx="33"/>
          </p:nvPr>
        </p:nvSpPr>
        <p:spPr>
          <a:xfrm>
            <a:off x="4318348" y="4146332"/>
            <a:ext cx="1051561" cy="1051561"/>
          </a:xfrm>
          <a:prstGeom prst="rect">
            <a:avLst/>
          </a:prstGeom>
        </p:spPr>
        <p:txBody>
          <a:bodyPr lIns="91439" rIns="91439"/>
          <a:lstStyle/>
          <a:p>
            <a:pPr/>
          </a:p>
        </p:txBody>
      </p:sp>
      <p:sp>
        <p:nvSpPr>
          <p:cNvPr id="233" name="Picture Placeholder 20"/>
          <p:cNvSpPr/>
          <p:nvPr>
            <p:ph type="pic" sz="quarter" idx="34"/>
          </p:nvPr>
        </p:nvSpPr>
        <p:spPr>
          <a:xfrm>
            <a:off x="6842621" y="4145241"/>
            <a:ext cx="1051561" cy="1051561"/>
          </a:xfrm>
          <a:prstGeom prst="rect">
            <a:avLst/>
          </a:prstGeom>
        </p:spPr>
        <p:txBody>
          <a:bodyPr lIns="91439" rIns="91439"/>
          <a:lstStyle/>
          <a:p>
            <a:pPr/>
          </a:p>
        </p:txBody>
      </p:sp>
      <p:sp>
        <p:nvSpPr>
          <p:cNvPr id="234" name="Picture Placeholder 20"/>
          <p:cNvSpPr/>
          <p:nvPr>
            <p:ph type="pic" sz="quarter" idx="35"/>
          </p:nvPr>
        </p:nvSpPr>
        <p:spPr>
          <a:xfrm>
            <a:off x="9370917" y="4156121"/>
            <a:ext cx="1051561" cy="1051561"/>
          </a:xfrm>
          <a:prstGeom prst="rect">
            <a:avLst/>
          </a:prstGeom>
        </p:spPr>
        <p:txBody>
          <a:bodyPr lIns="91439" rIns="91439"/>
          <a:lstStyle/>
          <a:p>
            <a:pPr/>
          </a:p>
        </p:txBody>
      </p:sp>
      <p:sp>
        <p:nvSpPr>
          <p:cNvPr id="235" name="Text Placeholder 11"/>
          <p:cNvSpPr/>
          <p:nvPr>
            <p:ph type="body" sz="quarter" idx="36"/>
          </p:nvPr>
        </p:nvSpPr>
        <p:spPr>
          <a:xfrm>
            <a:off x="1176854" y="5440679"/>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36" name="Text Placeholder 11"/>
          <p:cNvSpPr/>
          <p:nvPr>
            <p:ph type="body" sz="quarter" idx="37"/>
          </p:nvPr>
        </p:nvSpPr>
        <p:spPr>
          <a:xfrm>
            <a:off x="1176854" y="5678423"/>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37" name="Text Placeholder 11"/>
          <p:cNvSpPr/>
          <p:nvPr>
            <p:ph type="body" sz="quarter" idx="38"/>
          </p:nvPr>
        </p:nvSpPr>
        <p:spPr>
          <a:xfrm>
            <a:off x="3701127" y="5440679"/>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38" name="Text Placeholder 11"/>
          <p:cNvSpPr/>
          <p:nvPr>
            <p:ph type="body" sz="quarter" idx="39"/>
          </p:nvPr>
        </p:nvSpPr>
        <p:spPr>
          <a:xfrm>
            <a:off x="3701127" y="5678423"/>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39" name="Text Placeholder 11"/>
          <p:cNvSpPr/>
          <p:nvPr>
            <p:ph type="body" sz="quarter" idx="40"/>
          </p:nvPr>
        </p:nvSpPr>
        <p:spPr>
          <a:xfrm>
            <a:off x="6225402" y="5440679"/>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40" name="Text Placeholder 11"/>
          <p:cNvSpPr/>
          <p:nvPr>
            <p:ph type="body" sz="quarter" idx="41"/>
          </p:nvPr>
        </p:nvSpPr>
        <p:spPr>
          <a:xfrm>
            <a:off x="6225402" y="5678423"/>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
        <p:nvSpPr>
          <p:cNvPr id="241" name="Text Placeholder 11"/>
          <p:cNvSpPr/>
          <p:nvPr>
            <p:ph type="body" sz="quarter" idx="42"/>
          </p:nvPr>
        </p:nvSpPr>
        <p:spPr>
          <a:xfrm>
            <a:off x="8749676" y="5440679"/>
            <a:ext cx="2286001" cy="182881"/>
          </a:xfrm>
          <a:prstGeom prst="rect">
            <a:avLst/>
          </a:prstGeom>
        </p:spPr>
        <p:txBody>
          <a:bodyPr anchor="ctr">
            <a:normAutofit fontScale="100000" lnSpcReduction="0"/>
          </a:bodyPr>
          <a:lstStyle/>
          <a:p>
            <a:pPr marL="0" indent="0" algn="ctr">
              <a:lnSpc>
                <a:spcPct val="100000"/>
              </a:lnSpc>
              <a:spcBef>
                <a:spcPts val="0"/>
              </a:spcBef>
              <a:buClrTx/>
              <a:buSzTx/>
              <a:buFontTx/>
              <a:buNone/>
              <a:defRPr b="1" sz="1600">
                <a:latin typeface="Tw Cen MT"/>
                <a:ea typeface="Tw Cen MT"/>
                <a:cs typeface="Tw Cen MT"/>
                <a:sym typeface="Tw Cen MT"/>
              </a:defRPr>
            </a:pPr>
          </a:p>
        </p:txBody>
      </p:sp>
      <p:sp>
        <p:nvSpPr>
          <p:cNvPr id="242" name="Text Placeholder 11"/>
          <p:cNvSpPr/>
          <p:nvPr>
            <p:ph type="body" sz="quarter" idx="43"/>
          </p:nvPr>
        </p:nvSpPr>
        <p:spPr>
          <a:xfrm>
            <a:off x="8749676" y="5678423"/>
            <a:ext cx="2286001" cy="265177"/>
          </a:xfrm>
          <a:prstGeom prst="rect">
            <a:avLst/>
          </a:prstGeom>
        </p:spPr>
        <p:txBody>
          <a:bodyPr anchor="ctr">
            <a:normAutofit fontScale="100000" lnSpcReduction="0"/>
          </a:bodyPr>
          <a:lstStyle/>
          <a:p>
            <a:pPr marL="0" indent="0" algn="ctr">
              <a:lnSpc>
                <a:spcPct val="100000"/>
              </a:lnSpc>
              <a:spcBef>
                <a:spcPts val="0"/>
              </a:spcBef>
              <a:buClrTx/>
              <a:buSzTx/>
              <a:buFontTx/>
              <a:buNone/>
              <a:defRPr sz="1400"/>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mmary">
    <p:spTree>
      <p:nvGrpSpPr>
        <p:cNvPr id="1" name=""/>
        <p:cNvGrpSpPr/>
        <p:nvPr/>
      </p:nvGrpSpPr>
      <p:grpSpPr>
        <a:xfrm>
          <a:off x="0" y="0"/>
          <a:ext cx="0" cy="0"/>
          <a:chOff x="0" y="0"/>
          <a:chExt cx="0" cy="0"/>
        </a:xfrm>
      </p:grpSpPr>
      <p:sp>
        <p:nvSpPr>
          <p:cNvPr id="249" name="Freeform: Shape 23"/>
          <p:cNvSpPr/>
          <p:nvPr/>
        </p:nvSpPr>
        <p:spPr>
          <a:xfrm>
            <a:off x="0" y="3079989"/>
            <a:ext cx="4744044" cy="3778014"/>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2516" y="0"/>
                </a:moveTo>
                <a:cubicBezTo>
                  <a:pt x="6713" y="6"/>
                  <a:pt x="11320" y="3349"/>
                  <a:pt x="15335" y="11871"/>
                </a:cubicBezTo>
                <a:cubicBezTo>
                  <a:pt x="16748" y="14853"/>
                  <a:pt x="18688" y="17913"/>
                  <a:pt x="20959" y="20819"/>
                </a:cubicBezTo>
                <a:lnTo>
                  <a:pt x="21600" y="21599"/>
                </a:lnTo>
                <a:lnTo>
                  <a:pt x="0" y="21599"/>
                </a:lnTo>
                <a:lnTo>
                  <a:pt x="0" y="419"/>
                </a:lnTo>
                <a:lnTo>
                  <a:pt x="746" y="196"/>
                </a:lnTo>
                <a:cubicBezTo>
                  <a:pt x="1326" y="66"/>
                  <a:pt x="1917" y="-1"/>
                  <a:pt x="2516" y="0"/>
                </a:cubicBezTo>
                <a:close/>
              </a:path>
            </a:pathLst>
          </a:custGeom>
          <a:gradFill>
            <a:gsLst>
              <a:gs pos="41000">
                <a:srgbClr val="102857">
                  <a:alpha val="67969"/>
                </a:srgbClr>
              </a:gs>
              <a:gs pos="100000">
                <a:schemeClr val="accent1">
                  <a:alpha val="29022"/>
                </a:schemeClr>
              </a:gs>
            </a:gsLst>
            <a:path path="circle">
              <a:fillToRect l="37721" t="-19636" r="62278" b="119636"/>
            </a:path>
          </a:gradFill>
          <a:ln w="12700">
            <a:miter lim="400000"/>
          </a:ln>
        </p:spPr>
        <p:txBody>
          <a:bodyPr lIns="45719" rIns="45719" anchor="ctr"/>
          <a:lstStyle/>
          <a:p>
            <a:pPr algn="ctr"/>
          </a:p>
        </p:txBody>
      </p:sp>
      <p:sp>
        <p:nvSpPr>
          <p:cNvPr id="250" name="Freeform: Shape 18"/>
          <p:cNvSpPr/>
          <p:nvPr/>
        </p:nvSpPr>
        <p:spPr>
          <a:xfrm>
            <a:off x="0" y="-1"/>
            <a:ext cx="6552596" cy="3112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359" y="807"/>
                </a:lnTo>
                <a:cubicBezTo>
                  <a:pt x="20377" y="3698"/>
                  <a:pt x="18419" y="5453"/>
                  <a:pt x="15256" y="4478"/>
                </a:cubicBezTo>
                <a:cubicBezTo>
                  <a:pt x="11021" y="3197"/>
                  <a:pt x="4443" y="6746"/>
                  <a:pt x="2082" y="13297"/>
                </a:cubicBezTo>
                <a:cubicBezTo>
                  <a:pt x="1344" y="15345"/>
                  <a:pt x="676" y="17807"/>
                  <a:pt x="152" y="20685"/>
                </a:cubicBezTo>
                <a:lnTo>
                  <a:pt x="0" y="21600"/>
                </a:lnTo>
                <a:lnTo>
                  <a:pt x="0" y="0"/>
                </a:lnTo>
                <a:close/>
              </a:path>
            </a:pathLst>
          </a:custGeom>
          <a:gradFill>
            <a:gsLst>
              <a:gs pos="0">
                <a:schemeClr val="accent1">
                  <a:alpha val="56738"/>
                </a:schemeClr>
              </a:gs>
              <a:gs pos="76000">
                <a:srgbClr val="102857"/>
              </a:gs>
            </a:gsLst>
            <a:path path="circle">
              <a:fillToRect l="119636" t="37721" r="-19636" b="62278"/>
            </a:path>
          </a:gradFill>
          <a:ln w="12700">
            <a:miter lim="400000"/>
          </a:ln>
        </p:spPr>
        <p:txBody>
          <a:bodyPr lIns="45719" rIns="45719" anchor="ctr"/>
          <a:lstStyle/>
          <a:p>
            <a:pPr algn="ctr"/>
          </a:p>
        </p:txBody>
      </p:sp>
      <p:sp>
        <p:nvSpPr>
          <p:cNvPr id="251" name="Freeform: Shape 13"/>
          <p:cNvSpPr/>
          <p:nvPr/>
        </p:nvSpPr>
        <p:spPr>
          <a:xfrm>
            <a:off x="10269563" y="0"/>
            <a:ext cx="1922437" cy="5772377"/>
          </a:xfrm>
          <a:custGeom>
            <a:avLst/>
            <a:gdLst/>
            <a:ahLst/>
            <a:cxnLst>
              <a:cxn ang="0">
                <a:pos x="wd2" y="hd2"/>
              </a:cxn>
              <a:cxn ang="5400000">
                <a:pos x="wd2" y="hd2"/>
              </a:cxn>
              <a:cxn ang="10800000">
                <a:pos x="wd2" y="hd2"/>
              </a:cxn>
              <a:cxn ang="16200000">
                <a:pos x="wd2" y="hd2"/>
              </a:cxn>
            </a:cxnLst>
            <a:rect l="0" t="0" r="r" b="b"/>
            <a:pathLst>
              <a:path w="19568" h="21600" fill="norm" stroke="1" extrusionOk="0">
                <a:moveTo>
                  <a:pt x="0" y="0"/>
                </a:moveTo>
                <a:lnTo>
                  <a:pt x="19568" y="0"/>
                </a:lnTo>
                <a:lnTo>
                  <a:pt x="19568" y="21594"/>
                </a:lnTo>
                <a:lnTo>
                  <a:pt x="18178" y="21600"/>
                </a:lnTo>
                <a:cubicBezTo>
                  <a:pt x="7283" y="21469"/>
                  <a:pt x="-2032" y="18319"/>
                  <a:pt x="1707" y="11072"/>
                </a:cubicBezTo>
                <a:cubicBezTo>
                  <a:pt x="3304" y="7932"/>
                  <a:pt x="2674" y="3883"/>
                  <a:pt x="117" y="154"/>
                </a:cubicBezTo>
                <a:close/>
              </a:path>
            </a:pathLst>
          </a:custGeom>
          <a:gradFill>
            <a:gsLst>
              <a:gs pos="10000">
                <a:schemeClr val="accent1">
                  <a:alpha val="9960"/>
                </a:schemeClr>
              </a:gs>
              <a:gs pos="100000">
                <a:schemeClr val="accent1">
                  <a:alpha val="47557"/>
                </a:schemeClr>
              </a:gs>
            </a:gsLst>
            <a:path path="circle">
              <a:fillToRect l="62278" t="119636" r="37721" b="-19636"/>
            </a:path>
          </a:gradFill>
          <a:ln w="12700">
            <a:miter lim="400000"/>
          </a:ln>
        </p:spPr>
        <p:txBody>
          <a:bodyPr lIns="45719" rIns="45719" anchor="ctr"/>
          <a:lstStyle/>
          <a:p>
            <a:pPr algn="ctr"/>
          </a:p>
        </p:txBody>
      </p:sp>
      <p:sp>
        <p:nvSpPr>
          <p:cNvPr id="252" name="Freeform: Shape 11"/>
          <p:cNvSpPr/>
          <p:nvPr/>
        </p:nvSpPr>
        <p:spPr>
          <a:xfrm>
            <a:off x="10861332" y="0"/>
            <a:ext cx="1330670" cy="3088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0535" y="21505"/>
                </a:lnTo>
                <a:cubicBezTo>
                  <a:pt x="9691" y="20267"/>
                  <a:pt x="1047" y="15676"/>
                  <a:pt x="1365" y="6421"/>
                </a:cubicBezTo>
                <a:cubicBezTo>
                  <a:pt x="1421" y="4456"/>
                  <a:pt x="961" y="2317"/>
                  <a:pt x="50" y="106"/>
                </a:cubicBezTo>
                <a:close/>
              </a:path>
            </a:pathLst>
          </a:custGeom>
          <a:solidFill>
            <a:schemeClr val="accent1">
              <a:alpha val="50635"/>
            </a:schemeClr>
          </a:solidFill>
          <a:ln w="12700">
            <a:miter lim="400000"/>
          </a:ln>
        </p:spPr>
        <p:txBody>
          <a:bodyPr lIns="45719" rIns="45719" anchor="ctr"/>
          <a:lstStyle/>
          <a:p>
            <a:pPr algn="ctr"/>
          </a:p>
        </p:txBody>
      </p:sp>
      <p:sp>
        <p:nvSpPr>
          <p:cNvPr id="253" name="glass card"/>
          <p:cNvSpPr/>
          <p:nvPr/>
        </p:nvSpPr>
        <p:spPr>
          <a:xfrm>
            <a:off x="1474384" y="1005155"/>
            <a:ext cx="9243233" cy="4978751"/>
          </a:xfrm>
          <a:prstGeom prst="roundRect">
            <a:avLst>
              <a:gd name="adj" fmla="val 6806"/>
            </a:avLst>
          </a:prstGeom>
          <a:gradFill>
            <a:gsLst>
              <a:gs pos="6000">
                <a:srgbClr val="FFFFFF">
                  <a:alpha val="13000"/>
                </a:srgbClr>
              </a:gs>
              <a:gs pos="46000">
                <a:srgbClr val="FFFFFF">
                  <a:alpha val="17037"/>
                </a:srgbClr>
              </a:gs>
              <a:gs pos="99000">
                <a:srgbClr val="FFFFFF">
                  <a:alpha val="3000"/>
                </a:srgbClr>
              </a:gs>
            </a:gsLst>
            <a:path path="circle">
              <a:fillToRect l="62278" t="119636" r="37721" b="-19636"/>
            </a:path>
          </a:gradFill>
          <a:ln w="12700">
            <a:miter lim="400000"/>
          </a:ln>
          <a:effectLst>
            <a:outerShdw sx="100000" sy="100000" kx="0" ky="0" algn="b" rotWithShape="0" blurRad="63500" dist="38100" dir="540000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p>
        </p:txBody>
      </p:sp>
      <p:sp>
        <p:nvSpPr>
          <p:cNvPr id="254" name="Title Text"/>
          <p:cNvSpPr txBox="1"/>
          <p:nvPr>
            <p:ph type="title"/>
          </p:nvPr>
        </p:nvSpPr>
        <p:spPr>
          <a:xfrm>
            <a:off x="2228088" y="2157983"/>
            <a:ext cx="7735824" cy="1069849"/>
          </a:xfrm>
          <a:prstGeom prst="rect">
            <a:avLst/>
          </a:prstGeom>
        </p:spPr>
        <p:txBody>
          <a:bodyPr anchor="b"/>
          <a:lstStyle>
            <a:lvl1pPr algn="ctr"/>
          </a:lstStyle>
          <a:p>
            <a:pPr/>
            <a:r>
              <a:t>Title Text</a:t>
            </a:r>
          </a:p>
        </p:txBody>
      </p:sp>
      <p:sp>
        <p:nvSpPr>
          <p:cNvPr id="255" name="Body Level One…"/>
          <p:cNvSpPr txBox="1"/>
          <p:nvPr>
            <p:ph type="body" sz="quarter" idx="1"/>
          </p:nvPr>
        </p:nvSpPr>
        <p:spPr>
          <a:xfrm>
            <a:off x="2228088" y="3685032"/>
            <a:ext cx="7735824" cy="1133857"/>
          </a:xfrm>
          <a:prstGeom prst="rect">
            <a:avLst/>
          </a:prstGeom>
        </p:spPr>
        <p:txBody>
          <a:bodyPr>
            <a:normAutofit fontScale="100000" lnSpcReduction="0"/>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56" name="Straight Connector 27"/>
          <p:cNvSpPr/>
          <p:nvPr/>
        </p:nvSpPr>
        <p:spPr>
          <a:xfrm flipH="1">
            <a:off x="5288331" y="3424067"/>
            <a:ext cx="1655181" cy="1"/>
          </a:xfrm>
          <a:prstGeom prst="line">
            <a:avLst/>
          </a:prstGeom>
          <a:ln w="6350">
            <a:solidFill>
              <a:srgbClr val="64DFED"/>
            </a:solidFill>
            <a:miter/>
          </a:ln>
        </p:spPr>
        <p:txBody>
          <a:bodyPr lIns="45719" rIns="45719"/>
          <a:lstStyle/>
          <a:p>
            <a:pPr/>
          </a:p>
        </p:txBody>
      </p:sp>
      <p:sp>
        <p:nvSpPr>
          <p:cNvPr id="257" name="Freeform: Shape 20"/>
          <p:cNvSpPr/>
          <p:nvPr/>
        </p:nvSpPr>
        <p:spPr>
          <a:xfrm>
            <a:off x="0" y="0"/>
            <a:ext cx="2862855" cy="1527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04" y="1202"/>
                </a:lnTo>
                <a:cubicBezTo>
                  <a:pt x="19322" y="3217"/>
                  <a:pt x="17319" y="4882"/>
                  <a:pt x="14710" y="5995"/>
                </a:cubicBezTo>
                <a:cubicBezTo>
                  <a:pt x="10392" y="7859"/>
                  <a:pt x="5284" y="12982"/>
                  <a:pt x="1287" y="19414"/>
                </a:cubicBezTo>
                <a:lnTo>
                  <a:pt x="0" y="21600"/>
                </a:lnTo>
                <a:lnTo>
                  <a:pt x="0" y="12343"/>
                </a:lnTo>
                <a:close/>
              </a:path>
            </a:pathLst>
          </a:custGeom>
          <a:gradFill>
            <a:gsLst>
              <a:gs pos="0">
                <a:schemeClr val="accent4">
                  <a:alpha val="69786"/>
                </a:schemeClr>
              </a:gs>
              <a:gs pos="100000">
                <a:srgbClr val="102857">
                  <a:alpha val="40000"/>
                </a:srgbClr>
              </a:gs>
            </a:gsLst>
            <a:path path="circle">
              <a:fillToRect l="119636" t="37721" r="-19636" b="62278"/>
            </a:path>
          </a:gradFill>
          <a:ln w="12700">
            <a:miter lim="400000"/>
          </a:ln>
        </p:spPr>
        <p:txBody>
          <a:bodyPr lIns="45719" rIns="45719" anchor="ctr"/>
          <a:lstStyle/>
          <a:p>
            <a:pPr algn="ctr"/>
          </a:p>
        </p:txBody>
      </p:sp>
      <p:sp>
        <p:nvSpPr>
          <p:cNvPr id="258" name="Freeform: Shape 28"/>
          <p:cNvSpPr/>
          <p:nvPr/>
        </p:nvSpPr>
        <p:spPr>
          <a:xfrm>
            <a:off x="1" y="4761091"/>
            <a:ext cx="3131152" cy="2096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4" y="0"/>
                </a:moveTo>
                <a:cubicBezTo>
                  <a:pt x="6096" y="254"/>
                  <a:pt x="11555" y="4456"/>
                  <a:pt x="17034" y="14537"/>
                </a:cubicBezTo>
                <a:cubicBezTo>
                  <a:pt x="18158" y="16594"/>
                  <a:pt x="19452" y="18643"/>
                  <a:pt x="20881" y="20647"/>
                </a:cubicBezTo>
                <a:lnTo>
                  <a:pt x="21600" y="21600"/>
                </a:lnTo>
                <a:lnTo>
                  <a:pt x="0" y="21600"/>
                </a:lnTo>
                <a:lnTo>
                  <a:pt x="0" y="48"/>
                </a:lnTo>
                <a:close/>
              </a:path>
            </a:pathLst>
          </a:custGeom>
          <a:gradFill>
            <a:gsLst>
              <a:gs pos="47000">
                <a:schemeClr val="accent6">
                  <a:alpha val="51365"/>
                </a:schemeClr>
              </a:gs>
              <a:gs pos="100000">
                <a:schemeClr val="accent4">
                  <a:alpha val="24386"/>
                </a:schemeClr>
              </a:gs>
            </a:gsLst>
            <a:path path="circle">
              <a:fillToRect l="37721" t="-19636" r="62278" b="119636"/>
            </a:path>
          </a:gradFill>
          <a:ln w="12700">
            <a:miter lim="400000"/>
          </a:ln>
        </p:spPr>
        <p:txBody>
          <a:bodyPr lIns="45719" rIns="45719" anchor="ctr"/>
          <a:lstStyle/>
          <a:p>
            <a:pPr algn="ctr"/>
          </a:p>
        </p:txBody>
      </p:sp>
      <p:sp>
        <p:nvSpPr>
          <p:cNvPr id="25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losing">
    <p:spTree>
      <p:nvGrpSpPr>
        <p:cNvPr id="1" name=""/>
        <p:cNvGrpSpPr/>
        <p:nvPr/>
      </p:nvGrpSpPr>
      <p:grpSpPr>
        <a:xfrm>
          <a:off x="0" y="0"/>
          <a:ext cx="0" cy="0"/>
          <a:chOff x="0" y="0"/>
          <a:chExt cx="0" cy="0"/>
        </a:xfrm>
      </p:grpSpPr>
      <p:sp>
        <p:nvSpPr>
          <p:cNvPr id="266" name="Title Text"/>
          <p:cNvSpPr txBox="1"/>
          <p:nvPr>
            <p:ph type="title"/>
          </p:nvPr>
        </p:nvSpPr>
        <p:spPr>
          <a:xfrm>
            <a:off x="6592823" y="1856232"/>
            <a:ext cx="4718305" cy="1069849"/>
          </a:xfrm>
          <a:prstGeom prst="rect">
            <a:avLst/>
          </a:prstGeom>
        </p:spPr>
        <p:txBody>
          <a:bodyPr anchor="b"/>
          <a:lstStyle>
            <a:lvl1pPr>
              <a:defRPr sz="4800"/>
            </a:lvl1pPr>
          </a:lstStyle>
          <a:p>
            <a:pPr/>
            <a:r>
              <a:t>Title Text</a:t>
            </a:r>
          </a:p>
        </p:txBody>
      </p:sp>
      <p:sp>
        <p:nvSpPr>
          <p:cNvPr id="267" name="Body Level One…"/>
          <p:cNvSpPr txBox="1"/>
          <p:nvPr>
            <p:ph type="body" sz="quarter" idx="1"/>
          </p:nvPr>
        </p:nvSpPr>
        <p:spPr>
          <a:xfrm>
            <a:off x="6601968" y="3374135"/>
            <a:ext cx="4709161" cy="2395729"/>
          </a:xfrm>
          <a:prstGeom prst="rect">
            <a:avLst/>
          </a:prstGeom>
        </p:spPr>
        <p:txBody>
          <a:bodyPr>
            <a:normAutofit fontScale="100000" lnSpcReduction="0"/>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8" name="Freeform 14"/>
          <p:cNvSpPr/>
          <p:nvPr/>
        </p:nvSpPr>
        <p:spPr>
          <a:xfrm flipH="1" flipV="1" rot="5400000">
            <a:off x="-1248967" y="1248968"/>
            <a:ext cx="6858001" cy="4360066"/>
          </a:xfrm>
          <a:custGeom>
            <a:avLst/>
            <a:gdLst/>
            <a:ahLst/>
            <a:cxnLst>
              <a:cxn ang="0">
                <a:pos x="wd2" y="hd2"/>
              </a:cxn>
              <a:cxn ang="5400000">
                <a:pos x="wd2" y="hd2"/>
              </a:cxn>
              <a:cxn ang="10800000">
                <a:pos x="wd2" y="hd2"/>
              </a:cxn>
              <a:cxn ang="16200000">
                <a:pos x="wd2" y="hd2"/>
              </a:cxn>
            </a:cxnLst>
            <a:rect l="0" t="0" r="r" b="b"/>
            <a:pathLst>
              <a:path w="21600" h="21591" fill="norm" stroke="1" extrusionOk="0">
                <a:moveTo>
                  <a:pt x="21600" y="0"/>
                </a:moveTo>
                <a:lnTo>
                  <a:pt x="21600" y="19905"/>
                </a:lnTo>
                <a:lnTo>
                  <a:pt x="21375" y="19747"/>
                </a:lnTo>
                <a:cubicBezTo>
                  <a:pt x="19938" y="18669"/>
                  <a:pt x="17598" y="16103"/>
                  <a:pt x="13797" y="16195"/>
                </a:cubicBezTo>
                <a:cubicBezTo>
                  <a:pt x="9453" y="16301"/>
                  <a:pt x="7694" y="21560"/>
                  <a:pt x="3617" y="21590"/>
                </a:cubicBezTo>
                <a:cubicBezTo>
                  <a:pt x="2343" y="21600"/>
                  <a:pt x="1226" y="21237"/>
                  <a:pt x="293" y="20672"/>
                </a:cubicBezTo>
                <a:lnTo>
                  <a:pt x="0" y="20474"/>
                </a:lnTo>
                <a:lnTo>
                  <a:pt x="0" y="0"/>
                </a:lnTo>
                <a:lnTo>
                  <a:pt x="21600" y="0"/>
                </a:lnTo>
                <a:close/>
              </a:path>
            </a:pathLst>
          </a:custGeom>
          <a:solidFill>
            <a:schemeClr val="accent4">
              <a:alpha val="14000"/>
            </a:schemeClr>
          </a:solidFill>
          <a:ln w="12700">
            <a:miter lim="400000"/>
          </a:ln>
        </p:spPr>
        <p:txBody>
          <a:bodyPr lIns="45719" rIns="45719" anchor="ctr"/>
          <a:lstStyle/>
          <a:p>
            <a:pPr algn="ctr">
              <a:defRPr>
                <a:solidFill>
                  <a:srgbClr val="FFFFFF"/>
                </a:solidFill>
              </a:defRPr>
            </a:pPr>
          </a:p>
        </p:txBody>
      </p:sp>
      <p:sp>
        <p:nvSpPr>
          <p:cNvPr id="269" name="Freeform 16"/>
          <p:cNvSpPr/>
          <p:nvPr/>
        </p:nvSpPr>
        <p:spPr>
          <a:xfrm flipH="1" rot="16200000">
            <a:off x="-952024" y="952024"/>
            <a:ext cx="6858001" cy="4953952"/>
          </a:xfrm>
          <a:custGeom>
            <a:avLst/>
            <a:gdLst/>
            <a:ahLst/>
            <a:cxnLst>
              <a:cxn ang="0">
                <a:pos x="wd2" y="hd2"/>
              </a:cxn>
              <a:cxn ang="5400000">
                <a:pos x="wd2" y="hd2"/>
              </a:cxn>
              <a:cxn ang="10800000">
                <a:pos x="wd2" y="hd2"/>
              </a:cxn>
              <a:cxn ang="16200000">
                <a:pos x="wd2" y="hd2"/>
              </a:cxn>
            </a:cxnLst>
            <a:rect l="0" t="0" r="r" b="b"/>
            <a:pathLst>
              <a:path w="21600" h="21582" fill="norm" stroke="1" extrusionOk="0">
                <a:moveTo>
                  <a:pt x="0" y="0"/>
                </a:moveTo>
                <a:lnTo>
                  <a:pt x="0" y="18688"/>
                </a:lnTo>
                <a:lnTo>
                  <a:pt x="571" y="19217"/>
                </a:lnTo>
                <a:cubicBezTo>
                  <a:pt x="2188" y="20594"/>
                  <a:pt x="4366" y="21600"/>
                  <a:pt x="7001" y="21581"/>
                </a:cubicBezTo>
                <a:cubicBezTo>
                  <a:pt x="12834" y="21540"/>
                  <a:pt x="15453" y="14609"/>
                  <a:pt x="21444" y="14041"/>
                </a:cubicBezTo>
                <a:lnTo>
                  <a:pt x="21600" y="14032"/>
                </a:lnTo>
                <a:lnTo>
                  <a:pt x="21600" y="0"/>
                </a:lnTo>
                <a:lnTo>
                  <a:pt x="0" y="0"/>
                </a:lnTo>
                <a:close/>
              </a:path>
            </a:pathLst>
          </a:custGeom>
          <a:gradFill>
            <a:gsLst>
              <a:gs pos="20000">
                <a:schemeClr val="accent6">
                  <a:alpha val="52964"/>
                </a:schemeClr>
              </a:gs>
              <a:gs pos="90000">
                <a:srgbClr val="180DC2">
                  <a:alpha val="72473"/>
                </a:srgb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270" name="Freeform 17"/>
          <p:cNvSpPr/>
          <p:nvPr/>
        </p:nvSpPr>
        <p:spPr>
          <a:xfrm flipH="1" rot="16200000">
            <a:off x="-1513890" y="1513890"/>
            <a:ext cx="6858001" cy="3830221"/>
          </a:xfrm>
          <a:custGeom>
            <a:avLst/>
            <a:gdLst/>
            <a:ahLst/>
            <a:cxnLst>
              <a:cxn ang="0">
                <a:pos x="wd2" y="hd2"/>
              </a:cxn>
              <a:cxn ang="5400000">
                <a:pos x="wd2" y="hd2"/>
              </a:cxn>
              <a:cxn ang="10800000">
                <a:pos x="wd2" y="hd2"/>
              </a:cxn>
              <a:cxn ang="16200000">
                <a:pos x="wd2" y="hd2"/>
              </a:cxn>
            </a:cxnLst>
            <a:rect l="0" t="0" r="r" b="b"/>
            <a:pathLst>
              <a:path w="21600" h="21589" fill="norm" stroke="1" extrusionOk="0">
                <a:moveTo>
                  <a:pt x="0" y="0"/>
                </a:moveTo>
                <a:lnTo>
                  <a:pt x="0" y="16877"/>
                </a:lnTo>
                <a:lnTo>
                  <a:pt x="475" y="16644"/>
                </a:lnTo>
                <a:cubicBezTo>
                  <a:pt x="850" y="16494"/>
                  <a:pt x="1249" y="16402"/>
                  <a:pt x="1680" y="16389"/>
                </a:cubicBezTo>
                <a:cubicBezTo>
                  <a:pt x="4912" y="16293"/>
                  <a:pt x="6813" y="19175"/>
                  <a:pt x="7927" y="20058"/>
                </a:cubicBezTo>
                <a:lnTo>
                  <a:pt x="8008" y="20114"/>
                </a:lnTo>
                <a:lnTo>
                  <a:pt x="8211" y="20338"/>
                </a:lnTo>
                <a:cubicBezTo>
                  <a:pt x="9029" y="21087"/>
                  <a:pt x="10063" y="21600"/>
                  <a:pt x="11276" y="21589"/>
                </a:cubicBezTo>
                <a:cubicBezTo>
                  <a:pt x="14512" y="21559"/>
                  <a:pt x="15908" y="16425"/>
                  <a:pt x="19355" y="16322"/>
                </a:cubicBezTo>
                <a:cubicBezTo>
                  <a:pt x="20002" y="16302"/>
                  <a:pt x="20595" y="16402"/>
                  <a:pt x="21140" y="16581"/>
                </a:cubicBezTo>
                <a:lnTo>
                  <a:pt x="21600" y="16759"/>
                </a:lnTo>
                <a:lnTo>
                  <a:pt x="21600" y="0"/>
                </a:lnTo>
                <a:lnTo>
                  <a:pt x="0" y="0"/>
                </a:lnTo>
                <a:close/>
              </a:path>
            </a:pathLst>
          </a:custGeom>
          <a:gradFill>
            <a:gsLst>
              <a:gs pos="45000">
                <a:schemeClr val="accent6">
                  <a:alpha val="29951"/>
                </a:schemeClr>
              </a:gs>
              <a:gs pos="99000">
                <a:srgbClr val="765FE1">
                  <a:alpha val="27340"/>
                </a:srgb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271" name="Straight Connector 9"/>
          <p:cNvSpPr/>
          <p:nvPr/>
        </p:nvSpPr>
        <p:spPr>
          <a:xfrm flipH="1" flipV="1">
            <a:off x="6718155" y="3102540"/>
            <a:ext cx="1655181" cy="1"/>
          </a:xfrm>
          <a:prstGeom prst="line">
            <a:avLst/>
          </a:prstGeom>
          <a:ln w="6350">
            <a:solidFill>
              <a:schemeClr val="accent6"/>
            </a:solidFill>
            <a:miter/>
          </a:ln>
        </p:spPr>
        <p:txBody>
          <a:bodyPr lIns="45719" rIns="45719"/>
          <a:lstStyle/>
          <a:p>
            <a:pPr/>
          </a:p>
        </p:txBody>
      </p:sp>
      <p:sp>
        <p:nvSpPr>
          <p:cNvPr id="27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79" name="Title Text"/>
          <p:cNvSpPr txBox="1"/>
          <p:nvPr>
            <p:ph type="title"/>
          </p:nvPr>
        </p:nvSpPr>
        <p:spPr>
          <a:prstGeom prst="rect">
            <a:avLst/>
          </a:prstGeom>
        </p:spPr>
        <p:txBody>
          <a:bodyPr/>
          <a:lstStyle/>
          <a:p>
            <a:pPr/>
            <a:r>
              <a:t>Title Text</a:t>
            </a:r>
          </a:p>
        </p:txBody>
      </p:sp>
      <p:sp>
        <p:nvSpPr>
          <p:cNvPr id="280" name="Body Level One…"/>
          <p:cNvSpPr txBox="1"/>
          <p:nvPr>
            <p:ph type="body" sz="half" idx="1"/>
          </p:nvPr>
        </p:nvSpPr>
        <p:spPr>
          <a:xfrm>
            <a:off x="838200" y="1825625"/>
            <a:ext cx="5181600" cy="435133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88" name="Title Text"/>
          <p:cNvSpPr txBox="1"/>
          <p:nvPr>
            <p:ph type="title"/>
          </p:nvPr>
        </p:nvSpPr>
        <p:spPr>
          <a:prstGeom prst="rect">
            <a:avLst/>
          </a:prstGeom>
        </p:spPr>
        <p:txBody>
          <a:bodyPr/>
          <a:lstStyle/>
          <a:p>
            <a:pPr/>
            <a:r>
              <a:t>Title Text</a:t>
            </a:r>
          </a:p>
        </p:txBody>
      </p:sp>
      <p:sp>
        <p:nvSpPr>
          <p:cNvPr id="2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0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304" name="Body Level One…"/>
          <p:cNvSpPr txBox="1"/>
          <p:nvPr>
            <p:ph type="body" sz="half" idx="1"/>
          </p:nvPr>
        </p:nvSpPr>
        <p:spPr>
          <a:xfrm>
            <a:off x="5183187" y="987425"/>
            <a:ext cx="6172201" cy="4873625"/>
          </a:xfrm>
          <a:prstGeom prst="rect">
            <a:avLst/>
          </a:prstGeom>
        </p:spPr>
        <p:txBody>
          <a:bodyPr>
            <a:normAutofit fontScale="100000" lnSpcReduction="0"/>
          </a:bodyPr>
          <a:lstStyle>
            <a:lvl1pPr>
              <a:defRPr sz="3200"/>
            </a:lvl1pPr>
            <a:lvl2pPr marL="735438" indent="-397110">
              <a:defRPr sz="3200"/>
            </a:lvl2pPr>
            <a:lvl3pPr marL="1258823" indent="-463295">
              <a:defRPr sz="3200"/>
            </a:lvl3pPr>
            <a:lvl4pPr marL="1808683" indent="-555955">
              <a:defRPr sz="3200"/>
            </a:lvl4pPr>
            <a:lvl5pPr marL="2265883" indent="-555955">
              <a:defRPr sz="3200"/>
            </a:lvl5pPr>
          </a:lstStyle>
          <a:p>
            <a:pPr/>
            <a:r>
              <a:t>Body Level One</a:t>
            </a:r>
          </a:p>
          <a:p>
            <a:pPr lvl="1"/>
            <a:r>
              <a:t>Body Level Two</a:t>
            </a:r>
          </a:p>
          <a:p>
            <a:pPr lvl="2"/>
            <a:r>
              <a:t>Body Level Three</a:t>
            </a:r>
          </a:p>
          <a:p>
            <a:pPr lvl="3"/>
            <a:r>
              <a:t>Body Level Four</a:t>
            </a:r>
          </a:p>
          <a:p>
            <a:pPr lvl="4"/>
            <a:r>
              <a:t>Body Level Five</a:t>
            </a:r>
          </a:p>
        </p:txBody>
      </p:sp>
      <p:sp>
        <p:nvSpPr>
          <p:cNvPr id="305" name="Text Placeholder 3"/>
          <p:cNvSpPr/>
          <p:nvPr>
            <p:ph type="body" sz="quarter" idx="21"/>
          </p:nvPr>
        </p:nvSpPr>
        <p:spPr>
          <a:xfrm>
            <a:off x="839787" y="2057400"/>
            <a:ext cx="3932239" cy="3811588"/>
          </a:xfrm>
          <a:prstGeom prst="rect">
            <a:avLst/>
          </a:prstGeom>
        </p:spPr>
        <p:txBody>
          <a:bodyPr>
            <a:normAutofit fontScale="100000" lnSpcReduction="0"/>
          </a:bodyPr>
          <a:lstStyle/>
          <a:p>
            <a:pPr marL="0" indent="0">
              <a:buClrTx/>
              <a:buSzTx/>
              <a:buFontTx/>
              <a:buNone/>
              <a:defRPr sz="1600"/>
            </a:pPr>
          </a:p>
        </p:txBody>
      </p:sp>
      <p:sp>
        <p:nvSpPr>
          <p:cNvPr id="3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1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314" name="Picture Placeholder 2"/>
          <p:cNvSpPr/>
          <p:nvPr>
            <p:ph type="pic" sz="half" idx="21"/>
          </p:nvPr>
        </p:nvSpPr>
        <p:spPr>
          <a:xfrm>
            <a:off x="5183187" y="987425"/>
            <a:ext cx="6172201" cy="4873625"/>
          </a:xfrm>
          <a:prstGeom prst="rect">
            <a:avLst/>
          </a:prstGeom>
        </p:spPr>
        <p:txBody>
          <a:bodyPr lIns="91439" rIns="91439"/>
          <a:lstStyle/>
          <a:p>
            <a:pPr/>
          </a:p>
        </p:txBody>
      </p:sp>
      <p:sp>
        <p:nvSpPr>
          <p:cNvPr id="315" name="Body Level One…"/>
          <p:cNvSpPr txBox="1"/>
          <p:nvPr>
            <p:ph type="body" sz="quarter" idx="1"/>
          </p:nvPr>
        </p:nvSpPr>
        <p:spPr>
          <a:xfrm>
            <a:off x="839787" y="2057400"/>
            <a:ext cx="3932239" cy="3811588"/>
          </a:xfrm>
          <a:prstGeom prst="rect">
            <a:avLst/>
          </a:prstGeom>
        </p:spPr>
        <p:txBody>
          <a:bodyPr>
            <a:normAutofit fontScale="100000" lnSpcReduction="0"/>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 name="Freeform 15"/>
          <p:cNvSpPr/>
          <p:nvPr/>
        </p:nvSpPr>
        <p:spPr>
          <a:xfrm flipV="1" rot="16200000">
            <a:off x="6507450" y="1163357"/>
            <a:ext cx="6858001" cy="4531279"/>
          </a:xfrm>
          <a:custGeom>
            <a:avLst/>
            <a:gdLst/>
            <a:ahLst/>
            <a:cxnLst>
              <a:cxn ang="0">
                <a:pos x="wd2" y="hd2"/>
              </a:cxn>
              <a:cxn ang="5400000">
                <a:pos x="wd2" y="hd2"/>
              </a:cxn>
              <a:cxn ang="10800000">
                <a:pos x="wd2" y="hd2"/>
              </a:cxn>
              <a:cxn ang="16200000">
                <a:pos x="wd2" y="hd2"/>
              </a:cxn>
            </a:cxnLst>
            <a:rect l="0" t="0" r="r" b="b"/>
            <a:pathLst>
              <a:path w="21600" h="21580" fill="norm" stroke="1" extrusionOk="0">
                <a:moveTo>
                  <a:pt x="21600" y="18125"/>
                </a:moveTo>
                <a:lnTo>
                  <a:pt x="21600" y="0"/>
                </a:lnTo>
                <a:lnTo>
                  <a:pt x="0" y="0"/>
                </a:lnTo>
                <a:lnTo>
                  <a:pt x="0" y="18531"/>
                </a:lnTo>
                <a:lnTo>
                  <a:pt x="35" y="18585"/>
                </a:lnTo>
                <a:cubicBezTo>
                  <a:pt x="1155" y="20218"/>
                  <a:pt x="2939" y="21600"/>
                  <a:pt x="5232" y="21580"/>
                </a:cubicBezTo>
                <a:cubicBezTo>
                  <a:pt x="9310" y="21545"/>
                  <a:pt x="11068" y="15434"/>
                  <a:pt x="15412" y="15312"/>
                </a:cubicBezTo>
                <a:cubicBezTo>
                  <a:pt x="18128" y="15235"/>
                  <a:pt x="20097" y="16734"/>
                  <a:pt x="21524" y="18053"/>
                </a:cubicBezTo>
                <a:lnTo>
                  <a:pt x="21600" y="18125"/>
                </a:lnTo>
                <a:close/>
              </a:path>
            </a:pathLst>
          </a:custGeom>
          <a:solidFill>
            <a:schemeClr val="accent4">
              <a:alpha val="14239"/>
            </a:schemeClr>
          </a:solidFill>
          <a:ln w="12700">
            <a:miter lim="400000"/>
          </a:ln>
        </p:spPr>
        <p:txBody>
          <a:bodyPr lIns="45719" rIns="45719" anchor="ctr"/>
          <a:lstStyle/>
          <a:p>
            <a:pPr algn="ctr">
              <a:defRPr>
                <a:solidFill>
                  <a:srgbClr val="FFFFFF"/>
                </a:solidFill>
              </a:defRPr>
            </a:pPr>
          </a:p>
        </p:txBody>
      </p:sp>
      <p:sp>
        <p:nvSpPr>
          <p:cNvPr id="29" name="Freeform 18"/>
          <p:cNvSpPr/>
          <p:nvPr/>
        </p:nvSpPr>
        <p:spPr>
          <a:xfrm rot="5400000">
            <a:off x="6488396" y="1182410"/>
            <a:ext cx="6858001" cy="4493173"/>
          </a:xfrm>
          <a:custGeom>
            <a:avLst/>
            <a:gdLst/>
            <a:ahLst/>
            <a:cxnLst>
              <a:cxn ang="0">
                <a:pos x="wd2" y="hd2"/>
              </a:cxn>
              <a:cxn ang="5400000">
                <a:pos x="wd2" y="hd2"/>
              </a:cxn>
              <a:cxn ang="10800000">
                <a:pos x="wd2" y="hd2"/>
              </a:cxn>
              <a:cxn ang="16200000">
                <a:pos x="wd2" y="hd2"/>
              </a:cxn>
            </a:cxnLst>
            <a:rect l="0" t="0" r="r" b="b"/>
            <a:pathLst>
              <a:path w="21600" h="21567" fill="norm" stroke="1" extrusionOk="0">
                <a:moveTo>
                  <a:pt x="0" y="15004"/>
                </a:moveTo>
                <a:lnTo>
                  <a:pt x="0" y="0"/>
                </a:lnTo>
                <a:lnTo>
                  <a:pt x="21600" y="0"/>
                </a:lnTo>
                <a:lnTo>
                  <a:pt x="21600" y="14230"/>
                </a:lnTo>
                <a:lnTo>
                  <a:pt x="21055" y="14445"/>
                </a:lnTo>
                <a:cubicBezTo>
                  <a:pt x="16799" y="16437"/>
                  <a:pt x="14167" y="21530"/>
                  <a:pt x="9275" y="21566"/>
                </a:cubicBezTo>
                <a:cubicBezTo>
                  <a:pt x="4759" y="21600"/>
                  <a:pt x="1581" y="18490"/>
                  <a:pt x="279" y="15681"/>
                </a:cubicBezTo>
                <a:lnTo>
                  <a:pt x="0" y="15004"/>
                </a:lnTo>
                <a:close/>
              </a:path>
            </a:pathLst>
          </a:custGeom>
          <a:gradFill>
            <a:gsLst>
              <a:gs pos="4000">
                <a:schemeClr val="accent1">
                  <a:alpha val="23589"/>
                </a:schemeClr>
              </a:gs>
              <a:gs pos="79000">
                <a:srgbClr val="180DC2">
                  <a:alpha val="52187"/>
                </a:srgb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30" name="Freeform 12"/>
          <p:cNvSpPr/>
          <p:nvPr/>
        </p:nvSpPr>
        <p:spPr>
          <a:xfrm rot="5400000">
            <a:off x="6926379" y="1582289"/>
            <a:ext cx="6858001" cy="3693423"/>
          </a:xfrm>
          <a:custGeom>
            <a:avLst/>
            <a:gdLst/>
            <a:ahLst/>
            <a:cxnLst>
              <a:cxn ang="0">
                <a:pos x="wd2" y="hd2"/>
              </a:cxn>
              <a:cxn ang="5400000">
                <a:pos x="wd2" y="hd2"/>
              </a:cxn>
              <a:cxn ang="10800000">
                <a:pos x="wd2" y="hd2"/>
              </a:cxn>
              <a:cxn ang="16200000">
                <a:pos x="wd2" y="hd2"/>
              </a:cxn>
            </a:cxnLst>
            <a:rect l="0" t="0" r="r" b="b"/>
            <a:pathLst>
              <a:path w="21600" h="21586" fill="norm" stroke="1" extrusionOk="0">
                <a:moveTo>
                  <a:pt x="0" y="20091"/>
                </a:moveTo>
                <a:lnTo>
                  <a:pt x="0" y="0"/>
                </a:lnTo>
                <a:lnTo>
                  <a:pt x="21600" y="0"/>
                </a:lnTo>
                <a:lnTo>
                  <a:pt x="21600" y="11589"/>
                </a:lnTo>
                <a:lnTo>
                  <a:pt x="20770" y="11460"/>
                </a:lnTo>
                <a:cubicBezTo>
                  <a:pt x="20391" y="11424"/>
                  <a:pt x="20001" y="11411"/>
                  <a:pt x="19600" y="11423"/>
                </a:cubicBezTo>
                <a:cubicBezTo>
                  <a:pt x="13184" y="11622"/>
                  <a:pt x="10588" y="21528"/>
                  <a:pt x="4566" y="21586"/>
                </a:cubicBezTo>
                <a:cubicBezTo>
                  <a:pt x="3061" y="21600"/>
                  <a:pt x="1704" y="21165"/>
                  <a:pt x="516" y="20446"/>
                </a:cubicBezTo>
                <a:lnTo>
                  <a:pt x="0" y="20091"/>
                </a:lnTo>
                <a:close/>
              </a:path>
            </a:pathLst>
          </a:custGeom>
          <a:gradFill>
            <a:gsLst>
              <a:gs pos="1000">
                <a:schemeClr val="accent6">
                  <a:alpha val="38000"/>
                </a:schemeClr>
              </a:gs>
              <a:gs pos="84000">
                <a:schemeClr val="accent4">
                  <a:alpha val="20000"/>
                </a:schemeClr>
              </a:gs>
              <a:gs pos="100000">
                <a:schemeClr val="accent6">
                  <a:alpha val="3348"/>
                </a:schemeClr>
              </a:gs>
            </a:gsLst>
            <a:lin ang="15000000"/>
          </a:gra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prstGeom prst="rect">
            <a:avLst/>
          </a:prstGeom>
        </p:spPr>
        <p:txBody>
          <a:bodyPr/>
          <a:lstStyle/>
          <a:p>
            <a:pPr/>
            <a:fld id="{86CB4B4D-7CA3-9044-876B-883B54F8677D}" type="slidenum"/>
          </a:p>
        </p:txBody>
      </p:sp>
      <p:sp>
        <p:nvSpPr>
          <p:cNvPr id="32" name="Title Text"/>
          <p:cNvSpPr txBox="1"/>
          <p:nvPr>
            <p:ph type="title"/>
          </p:nvPr>
        </p:nvSpPr>
        <p:spPr>
          <a:xfrm>
            <a:off x="1536191" y="832103"/>
            <a:ext cx="8878825" cy="1069849"/>
          </a:xfrm>
          <a:prstGeom prst="rect">
            <a:avLst/>
          </a:prstGeom>
        </p:spPr>
        <p:txBody>
          <a:bodyPr anchor="b"/>
          <a:lstStyle/>
          <a:p>
            <a:pPr/>
            <a:r>
              <a:t>Title Text</a:t>
            </a:r>
          </a:p>
        </p:txBody>
      </p:sp>
      <p:sp>
        <p:nvSpPr>
          <p:cNvPr id="33" name="Body Level One…"/>
          <p:cNvSpPr txBox="1"/>
          <p:nvPr>
            <p:ph type="body" sz="half" idx="1"/>
          </p:nvPr>
        </p:nvSpPr>
        <p:spPr>
          <a:xfrm>
            <a:off x="1536191" y="2212848"/>
            <a:ext cx="6422137" cy="3282697"/>
          </a:xfrm>
          <a:prstGeom prst="rect">
            <a:avLst/>
          </a:prstGeom>
        </p:spPr>
        <p:txBody>
          <a:bodyPr>
            <a:normAutofit fontScale="100000" lnSpcReduction="0"/>
          </a:bodyPr>
          <a:lstStyle>
            <a:lvl1pPr marL="347472">
              <a:lnSpc>
                <a:spcPct val="150000"/>
              </a:lnSpc>
              <a:defRPr sz="2400"/>
            </a:lvl1pPr>
            <a:lvl2pPr marL="755294" indent="-416966">
              <a:lnSpc>
                <a:spcPct val="150000"/>
              </a:lnSpc>
              <a:defRPr sz="2400"/>
            </a:lvl2pPr>
            <a:lvl3pPr marL="1258823" indent="-463295">
              <a:lnSpc>
                <a:spcPct val="150000"/>
              </a:lnSpc>
              <a:defRPr sz="2400"/>
            </a:lvl3pPr>
            <a:lvl4pPr marL="1773935" indent="-521207">
              <a:lnSpc>
                <a:spcPct val="150000"/>
              </a:lnSpc>
              <a:defRPr sz="2400"/>
            </a:lvl4pPr>
            <a:lvl5pPr marL="2231135" indent="-521207">
              <a:lnSpc>
                <a:spcPct val="150000"/>
              </a:lnSpc>
              <a:defRPr sz="2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troduction">
    <p:spTree>
      <p:nvGrpSpPr>
        <p:cNvPr id="1" name=""/>
        <p:cNvGrpSpPr/>
        <p:nvPr/>
      </p:nvGrpSpPr>
      <p:grpSpPr>
        <a:xfrm>
          <a:off x="0" y="0"/>
          <a:ext cx="0" cy="0"/>
          <a:chOff x="0" y="0"/>
          <a:chExt cx="0" cy="0"/>
        </a:xfrm>
      </p:grpSpPr>
      <p:sp>
        <p:nvSpPr>
          <p:cNvPr id="40" name="Freeform: Shape 24"/>
          <p:cNvSpPr/>
          <p:nvPr/>
        </p:nvSpPr>
        <p:spPr>
          <a:xfrm>
            <a:off x="0" y="4852144"/>
            <a:ext cx="5681757" cy="200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9" y="0"/>
                </a:moveTo>
                <a:lnTo>
                  <a:pt x="1429" y="1705"/>
                </a:lnTo>
                <a:cubicBezTo>
                  <a:pt x="1915" y="5245"/>
                  <a:pt x="2616" y="8124"/>
                  <a:pt x="3412" y="10375"/>
                </a:cubicBezTo>
                <a:cubicBezTo>
                  <a:pt x="5535" y="16377"/>
                  <a:pt x="11532" y="18276"/>
                  <a:pt x="15414" y="15903"/>
                </a:cubicBezTo>
                <a:cubicBezTo>
                  <a:pt x="19368" y="13463"/>
                  <a:pt x="21243" y="16710"/>
                  <a:pt x="21591" y="21426"/>
                </a:cubicBezTo>
                <a:lnTo>
                  <a:pt x="21600" y="21600"/>
                </a:lnTo>
                <a:lnTo>
                  <a:pt x="0" y="21461"/>
                </a:lnTo>
                <a:lnTo>
                  <a:pt x="0" y="21060"/>
                </a:lnTo>
                <a:close/>
              </a:path>
            </a:pathLst>
          </a:custGeom>
          <a:gradFill>
            <a:gsLst>
              <a:gs pos="0">
                <a:srgbClr val="64DFED">
                  <a:alpha val="70774"/>
                </a:srgbClr>
              </a:gs>
              <a:gs pos="77000">
                <a:srgbClr val="102857">
                  <a:alpha val="0"/>
                </a:srgbClr>
              </a:gs>
            </a:gsLst>
            <a:path path="circle">
              <a:fillToRect l="62278" t="119636" r="37721" b="-19636"/>
            </a:path>
          </a:gradFill>
          <a:ln w="12700">
            <a:miter lim="400000"/>
          </a:ln>
        </p:spPr>
        <p:txBody>
          <a:bodyPr lIns="45719" rIns="45719" anchor="ctr"/>
          <a:lstStyle/>
          <a:p>
            <a:pPr algn="ctr"/>
          </a:p>
        </p:txBody>
      </p:sp>
      <p:sp>
        <p:nvSpPr>
          <p:cNvPr id="41" name="Freeform: Shape 21"/>
          <p:cNvSpPr/>
          <p:nvPr/>
        </p:nvSpPr>
        <p:spPr>
          <a:xfrm>
            <a:off x="0" y="0"/>
            <a:ext cx="6392390" cy="3297867"/>
          </a:xfrm>
          <a:custGeom>
            <a:avLst/>
            <a:gdLst/>
            <a:ahLst/>
            <a:cxnLst>
              <a:cxn ang="0">
                <a:pos x="wd2" y="hd2"/>
              </a:cxn>
              <a:cxn ang="5400000">
                <a:pos x="wd2" y="hd2"/>
              </a:cxn>
              <a:cxn ang="10800000">
                <a:pos x="wd2" y="hd2"/>
              </a:cxn>
              <a:cxn ang="16200000">
                <a:pos x="wd2" y="hd2"/>
              </a:cxn>
            </a:cxnLst>
            <a:rect l="0" t="0" r="r" b="b"/>
            <a:pathLst>
              <a:path w="21600" h="18537" fill="norm" stroke="1" extrusionOk="0">
                <a:moveTo>
                  <a:pt x="0" y="0"/>
                </a:moveTo>
                <a:lnTo>
                  <a:pt x="21600" y="0"/>
                </a:lnTo>
                <a:lnTo>
                  <a:pt x="20407" y="1156"/>
                </a:lnTo>
                <a:cubicBezTo>
                  <a:pt x="17719" y="3902"/>
                  <a:pt x="15318" y="7231"/>
                  <a:pt x="13666" y="10598"/>
                </a:cubicBezTo>
                <a:cubicBezTo>
                  <a:pt x="8299" y="21600"/>
                  <a:pt x="2970" y="19768"/>
                  <a:pt x="140" y="13540"/>
                </a:cubicBezTo>
                <a:lnTo>
                  <a:pt x="0" y="13204"/>
                </a:lnTo>
                <a:close/>
              </a:path>
            </a:pathLst>
          </a:custGeom>
          <a:gradFill>
            <a:gsLst>
              <a:gs pos="20000">
                <a:srgbClr val="102857"/>
              </a:gs>
              <a:gs pos="100000">
                <a:srgbClr val="64DFED">
                  <a:alpha val="54000"/>
                </a:srgbClr>
              </a:gs>
            </a:gsLst>
            <a:lin ang="10200000"/>
          </a:gradFill>
          <a:ln w="12700">
            <a:miter lim="400000"/>
          </a:ln>
        </p:spPr>
        <p:txBody>
          <a:bodyPr lIns="45719" rIns="45719" anchor="ctr"/>
          <a:lstStyle/>
          <a:p>
            <a:pPr algn="ctr"/>
          </a:p>
        </p:txBody>
      </p:sp>
      <p:sp>
        <p:nvSpPr>
          <p:cNvPr id="42" name="Freeform: Shape 14"/>
          <p:cNvSpPr/>
          <p:nvPr/>
        </p:nvSpPr>
        <p:spPr>
          <a:xfrm>
            <a:off x="9517206" y="1"/>
            <a:ext cx="2674793" cy="6858000"/>
          </a:xfrm>
          <a:custGeom>
            <a:avLst/>
            <a:gdLst/>
            <a:ahLst/>
            <a:cxnLst>
              <a:cxn ang="0">
                <a:pos x="wd2" y="hd2"/>
              </a:cxn>
              <a:cxn ang="5400000">
                <a:pos x="wd2" y="hd2"/>
              </a:cxn>
              <a:cxn ang="10800000">
                <a:pos x="wd2" y="hd2"/>
              </a:cxn>
              <a:cxn ang="16200000">
                <a:pos x="wd2" y="hd2"/>
              </a:cxn>
            </a:cxnLst>
            <a:rect l="0" t="0" r="r" b="b"/>
            <a:pathLst>
              <a:path w="20025" h="21600" fill="norm" stroke="1" extrusionOk="0">
                <a:moveTo>
                  <a:pt x="20025" y="0"/>
                </a:moveTo>
                <a:lnTo>
                  <a:pt x="20025" y="21600"/>
                </a:lnTo>
                <a:lnTo>
                  <a:pt x="8676" y="21600"/>
                </a:lnTo>
                <a:lnTo>
                  <a:pt x="9079" y="21327"/>
                </a:lnTo>
                <a:cubicBezTo>
                  <a:pt x="9410" y="21091"/>
                  <a:pt x="9698" y="20863"/>
                  <a:pt x="9938" y="20644"/>
                </a:cubicBezTo>
                <a:cubicBezTo>
                  <a:pt x="13779" y="17143"/>
                  <a:pt x="10015" y="10630"/>
                  <a:pt x="4085" y="7222"/>
                </a:cubicBezTo>
                <a:cubicBezTo>
                  <a:pt x="-1575" y="3988"/>
                  <a:pt x="-735" y="1480"/>
                  <a:pt x="2859" y="12"/>
                </a:cubicBezTo>
                <a:lnTo>
                  <a:pt x="2891" y="0"/>
                </a:lnTo>
                <a:close/>
              </a:path>
            </a:pathLst>
          </a:custGeom>
          <a:solidFill>
            <a:srgbClr val="64DFED">
              <a:alpha val="32000"/>
            </a:srgbClr>
          </a:solidFill>
          <a:ln w="12700">
            <a:miter lim="400000"/>
          </a:ln>
        </p:spPr>
        <p:txBody>
          <a:bodyPr lIns="45719" rIns="45719" anchor="ctr"/>
          <a:lstStyle/>
          <a:p>
            <a:pPr algn="ctr"/>
          </a:p>
        </p:txBody>
      </p:sp>
      <p:sp>
        <p:nvSpPr>
          <p:cNvPr id="43" name="glass card"/>
          <p:cNvSpPr/>
          <p:nvPr/>
        </p:nvSpPr>
        <p:spPr>
          <a:xfrm>
            <a:off x="1365705" y="1005155"/>
            <a:ext cx="9243233" cy="4978751"/>
          </a:xfrm>
          <a:prstGeom prst="roundRect">
            <a:avLst>
              <a:gd name="adj" fmla="val 6806"/>
            </a:avLst>
          </a:prstGeom>
          <a:gradFill>
            <a:gsLst>
              <a:gs pos="6000">
                <a:srgbClr val="FFFFFF">
                  <a:alpha val="13000"/>
                </a:srgbClr>
              </a:gs>
              <a:gs pos="47000">
                <a:srgbClr val="FFFFFF">
                  <a:alpha val="17037"/>
                </a:srgbClr>
              </a:gs>
              <a:gs pos="100000">
                <a:srgbClr val="FFFFFF">
                  <a:alpha val="3000"/>
                </a:srgbClr>
              </a:gs>
            </a:gsLst>
            <a:path path="circle">
              <a:fillToRect l="62278" t="119636" r="37721" b="-19636"/>
            </a:path>
          </a:gradFill>
          <a:ln w="12700">
            <a:miter lim="400000"/>
          </a:ln>
          <a:effectLst>
            <a:outerShdw sx="100000" sy="100000" kx="0" ky="0" algn="b" rotWithShape="0" blurRad="63500" dist="38100" dir="540000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p>
        </p:txBody>
      </p:sp>
      <p:sp>
        <p:nvSpPr>
          <p:cNvPr id="44" name="Title Text"/>
          <p:cNvSpPr txBox="1"/>
          <p:nvPr>
            <p:ph type="title"/>
          </p:nvPr>
        </p:nvSpPr>
        <p:spPr>
          <a:xfrm>
            <a:off x="2228088" y="2157983"/>
            <a:ext cx="7735824" cy="1069849"/>
          </a:xfrm>
          <a:prstGeom prst="rect">
            <a:avLst/>
          </a:prstGeom>
        </p:spPr>
        <p:txBody>
          <a:bodyPr anchor="b"/>
          <a:lstStyle>
            <a:lvl1pPr algn="ctr"/>
          </a:lstStyle>
          <a:p>
            <a:pPr/>
            <a:r>
              <a:t>Title Text</a:t>
            </a:r>
          </a:p>
        </p:txBody>
      </p:sp>
      <p:sp>
        <p:nvSpPr>
          <p:cNvPr id="45" name="Body Level One…"/>
          <p:cNvSpPr txBox="1"/>
          <p:nvPr>
            <p:ph type="body" sz="quarter" idx="1"/>
          </p:nvPr>
        </p:nvSpPr>
        <p:spPr>
          <a:xfrm>
            <a:off x="2228088" y="3685032"/>
            <a:ext cx="7735824" cy="1133857"/>
          </a:xfrm>
          <a:prstGeom prst="rect">
            <a:avLst/>
          </a:prstGeom>
        </p:spPr>
        <p:txBody>
          <a:bodyPr>
            <a:normAutofit fontScale="100000" lnSpcReduction="0"/>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6" name="Freeform: Shape 26"/>
          <p:cNvSpPr/>
          <p:nvPr/>
        </p:nvSpPr>
        <p:spPr>
          <a:xfrm>
            <a:off x="0" y="5255333"/>
            <a:ext cx="2769195" cy="1602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27" y="1369"/>
                </a:lnTo>
                <a:cubicBezTo>
                  <a:pt x="5480" y="9910"/>
                  <a:pt x="13046" y="16976"/>
                  <a:pt x="20641" y="21120"/>
                </a:cubicBezTo>
                <a:lnTo>
                  <a:pt x="21600" y="21600"/>
                </a:lnTo>
                <a:lnTo>
                  <a:pt x="0" y="21600"/>
                </a:lnTo>
                <a:lnTo>
                  <a:pt x="0" y="10878"/>
                </a:lnTo>
                <a:close/>
              </a:path>
            </a:pathLst>
          </a:custGeom>
          <a:gradFill>
            <a:gsLst>
              <a:gs pos="60000">
                <a:schemeClr val="accent3">
                  <a:alpha val="45000"/>
                </a:schemeClr>
              </a:gs>
              <a:gs pos="99000">
                <a:schemeClr val="accent5">
                  <a:alpha val="66721"/>
                </a:schemeClr>
              </a:gs>
            </a:gsLst>
            <a:path path="circle">
              <a:fillToRect l="37721" t="-19636" r="62278" b="119636"/>
            </a:path>
          </a:gradFill>
          <a:ln w="12700">
            <a:miter lim="400000"/>
          </a:ln>
        </p:spPr>
        <p:txBody>
          <a:bodyPr lIns="45719" rIns="45719" anchor="ctr"/>
          <a:lstStyle/>
          <a:p>
            <a:pPr algn="ctr"/>
          </a:p>
        </p:txBody>
      </p:sp>
      <p:sp>
        <p:nvSpPr>
          <p:cNvPr id="47" name="Straight Connector 27"/>
          <p:cNvSpPr/>
          <p:nvPr/>
        </p:nvSpPr>
        <p:spPr>
          <a:xfrm flipH="1">
            <a:off x="5288331" y="3424067"/>
            <a:ext cx="1655181" cy="1"/>
          </a:xfrm>
          <a:prstGeom prst="line">
            <a:avLst/>
          </a:prstGeom>
          <a:ln w="6350">
            <a:solidFill>
              <a:srgbClr val="64DFED"/>
            </a:solidFill>
            <a:miter/>
          </a:ln>
        </p:spPr>
        <p:txBody>
          <a:bodyPr lIns="45719" rIns="45719"/>
          <a:lstStyle/>
          <a:p>
            <a:pPr/>
          </a:p>
        </p:txBody>
      </p:sp>
      <p:sp>
        <p:nvSpPr>
          <p:cNvPr id="4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55" name="Title Text"/>
          <p:cNvSpPr txBox="1"/>
          <p:nvPr>
            <p:ph type="title"/>
          </p:nvPr>
        </p:nvSpPr>
        <p:spPr>
          <a:xfrm>
            <a:off x="1524000" y="2029967"/>
            <a:ext cx="9144000" cy="1069849"/>
          </a:xfrm>
          <a:prstGeom prst="rect">
            <a:avLst/>
          </a:prstGeom>
        </p:spPr>
        <p:txBody>
          <a:bodyPr anchor="b"/>
          <a:lstStyle>
            <a:lvl1pPr algn="ctr">
              <a:defRPr sz="4800"/>
            </a:lvl1pPr>
          </a:lstStyle>
          <a:p>
            <a:pPr/>
            <a:r>
              <a:t>Title Text</a:t>
            </a:r>
          </a:p>
        </p:txBody>
      </p:sp>
      <p:sp>
        <p:nvSpPr>
          <p:cNvPr id="56" name="Body Level One…"/>
          <p:cNvSpPr txBox="1"/>
          <p:nvPr>
            <p:ph type="body" sz="quarter" idx="1"/>
          </p:nvPr>
        </p:nvSpPr>
        <p:spPr>
          <a:xfrm>
            <a:off x="2560320" y="3803903"/>
            <a:ext cx="7068313" cy="758953"/>
          </a:xfrm>
          <a:prstGeom prst="rect">
            <a:avLst/>
          </a:prstGeom>
        </p:spPr>
        <p:txBody>
          <a:bodyPr>
            <a:normAutofit fontScale="100000" lnSpcReduction="0"/>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7" name="Freeform 3"/>
          <p:cNvSpPr/>
          <p:nvPr/>
        </p:nvSpPr>
        <p:spPr>
          <a:xfrm rot="10800000">
            <a:off x="-2" y="5019502"/>
            <a:ext cx="9676771" cy="1838497"/>
          </a:xfrm>
          <a:custGeom>
            <a:avLst/>
            <a:gdLst/>
            <a:ahLst/>
            <a:cxnLst>
              <a:cxn ang="0">
                <a:pos x="wd2" y="hd2"/>
              </a:cxn>
              <a:cxn ang="5400000">
                <a:pos x="wd2" y="hd2"/>
              </a:cxn>
              <a:cxn ang="10800000">
                <a:pos x="wd2" y="hd2"/>
              </a:cxn>
              <a:cxn ang="16200000">
                <a:pos x="wd2" y="hd2"/>
              </a:cxn>
            </a:cxnLst>
            <a:rect l="0" t="0" r="r" b="b"/>
            <a:pathLst>
              <a:path w="21600" h="21493" fill="norm" stroke="1"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29177"/>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58" name="Freeform 4"/>
          <p:cNvSpPr/>
          <p:nvPr/>
        </p:nvSpPr>
        <p:spPr>
          <a:xfrm flipV="1">
            <a:off x="2763043" y="6076115"/>
            <a:ext cx="3946674" cy="781885"/>
          </a:xfrm>
          <a:custGeom>
            <a:avLst/>
            <a:gdLst/>
            <a:ahLst/>
            <a:cxnLst>
              <a:cxn ang="0">
                <a:pos x="wd2" y="hd2"/>
              </a:cxn>
              <a:cxn ang="5400000">
                <a:pos x="wd2" y="hd2"/>
              </a:cxn>
              <a:cxn ang="10800000">
                <a:pos x="wd2" y="hd2"/>
              </a:cxn>
              <a:cxn ang="16200000">
                <a:pos x="wd2" y="hd2"/>
              </a:cxn>
            </a:cxnLst>
            <a:rect l="0" t="0" r="r" b="b"/>
            <a:pathLst>
              <a:path w="21600" h="21485" fill="norm" stroke="1"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rgbClr val="102857">
                  <a:alpha val="27934"/>
                </a:srgbClr>
              </a:gs>
              <a:gs pos="66000">
                <a:srgbClr val="765FE1">
                  <a:alpha val="46295"/>
                </a:srgbClr>
              </a:gs>
            </a:gsLst>
            <a:lin ang="13200000"/>
          </a:gradFill>
          <a:ln w="12700">
            <a:miter lim="400000"/>
          </a:ln>
        </p:spPr>
        <p:txBody>
          <a:bodyPr lIns="45719" rIns="45719" anchor="ctr"/>
          <a:lstStyle/>
          <a:p>
            <a:pPr algn="ctr">
              <a:defRPr>
                <a:solidFill>
                  <a:srgbClr val="FFFFFF"/>
                </a:solidFill>
              </a:defRPr>
            </a:pPr>
          </a:p>
        </p:txBody>
      </p:sp>
      <p:sp>
        <p:nvSpPr>
          <p:cNvPr id="59" name="Freeform 5"/>
          <p:cNvSpPr/>
          <p:nvPr/>
        </p:nvSpPr>
        <p:spPr>
          <a:xfrm rot="10800000">
            <a:off x="5393054" y="6015978"/>
            <a:ext cx="4758726" cy="842021"/>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p>
        </p:txBody>
      </p:sp>
      <p:sp>
        <p:nvSpPr>
          <p:cNvPr id="60" name="Freeform 6"/>
          <p:cNvSpPr/>
          <p:nvPr/>
        </p:nvSpPr>
        <p:spPr>
          <a:xfrm flipH="1" rot="10800000">
            <a:off x="-2689" y="5263860"/>
            <a:ext cx="12192002" cy="1599110"/>
          </a:xfrm>
          <a:custGeom>
            <a:avLst/>
            <a:gdLst/>
            <a:ahLst/>
            <a:cxnLst>
              <a:cxn ang="0">
                <a:pos x="wd2" y="hd2"/>
              </a:cxn>
              <a:cxn ang="5400000">
                <a:pos x="wd2" y="hd2"/>
              </a:cxn>
              <a:cxn ang="10800000">
                <a:pos x="wd2" y="hd2"/>
              </a:cxn>
              <a:cxn ang="16200000">
                <a:pos x="wd2" y="hd2"/>
              </a:cxn>
            </a:cxnLst>
            <a:rect l="0" t="0" r="r" b="b"/>
            <a:pathLst>
              <a:path w="21600" h="21564" fill="norm" stroke="1" extrusionOk="0">
                <a:moveTo>
                  <a:pt x="2433" y="21563"/>
                </a:moveTo>
                <a:cubicBezTo>
                  <a:pt x="4936" y="21465"/>
                  <a:pt x="6016" y="4571"/>
                  <a:pt x="8683" y="4232"/>
                </a:cubicBezTo>
                <a:cubicBezTo>
                  <a:pt x="11184" y="3913"/>
                  <a:pt x="12655" y="13399"/>
                  <a:pt x="13517" y="16305"/>
                </a:cubicBezTo>
                <a:lnTo>
                  <a:pt x="13579" y="16489"/>
                </a:lnTo>
                <a:lnTo>
                  <a:pt x="13737" y="17225"/>
                </a:lnTo>
                <a:cubicBezTo>
                  <a:pt x="14369" y="19691"/>
                  <a:pt x="15169" y="21378"/>
                  <a:pt x="16108" y="21341"/>
                </a:cubicBezTo>
                <a:cubicBezTo>
                  <a:pt x="18298" y="21255"/>
                  <a:pt x="19399" y="8310"/>
                  <a:pt x="21427" y="4847"/>
                </a:cubicBezTo>
                <a:lnTo>
                  <a:pt x="21600" y="4620"/>
                </a:lnTo>
                <a:lnTo>
                  <a:pt x="21600" y="0"/>
                </a:lnTo>
                <a:lnTo>
                  <a:pt x="0" y="0"/>
                </a:lnTo>
                <a:lnTo>
                  <a:pt x="0" y="17185"/>
                </a:lnTo>
                <a:lnTo>
                  <a:pt x="61" y="17448"/>
                </a:lnTo>
                <a:cubicBezTo>
                  <a:pt x="694" y="19914"/>
                  <a:pt x="1494" y="21600"/>
                  <a:pt x="2433" y="21563"/>
                </a:cubicBezTo>
                <a:close/>
              </a:path>
            </a:pathLst>
          </a:custGeom>
          <a:gradFill>
            <a:gsLst>
              <a:gs pos="0">
                <a:schemeClr val="accent6">
                  <a:alpha val="69328"/>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p>
        </p:txBody>
      </p:sp>
      <p:sp>
        <p:nvSpPr>
          <p:cNvPr id="61" name="Straight Connector 12"/>
          <p:cNvSpPr/>
          <p:nvPr/>
        </p:nvSpPr>
        <p:spPr>
          <a:xfrm flipH="1">
            <a:off x="5269043" y="3424146"/>
            <a:ext cx="1655181" cy="1"/>
          </a:xfrm>
          <a:prstGeom prst="line">
            <a:avLst/>
          </a:prstGeom>
          <a:ln w="6350">
            <a:solidFill>
              <a:schemeClr val="accent6"/>
            </a:solidFill>
            <a:miter/>
          </a:ln>
        </p:spPr>
        <p:txBody>
          <a:bodyPr lIns="45719" rIns="45719"/>
          <a:lstStyle/>
          <a:p>
            <a:pPr/>
          </a:p>
        </p:txBody>
      </p:sp>
      <p:sp>
        <p:nvSpPr>
          <p:cNvPr id="6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hart or Table">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nchor="b"/>
          <a:lstStyle>
            <a:lvl1pPr algn="ctr"/>
          </a:lstStyle>
          <a:p>
            <a:pPr/>
            <a:r>
              <a:t>Title Text</a:t>
            </a:r>
          </a:p>
        </p:txBody>
      </p:sp>
      <p:sp>
        <p:nvSpPr>
          <p:cNvPr id="70" name="Body Level One…"/>
          <p:cNvSpPr txBox="1"/>
          <p:nvPr>
            <p:ph type="body" idx="1"/>
          </p:nvPr>
        </p:nvSpPr>
        <p:spPr>
          <a:xfrm>
            <a:off x="1014983" y="2212848"/>
            <a:ext cx="10332721" cy="354787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78" name="Freeform 6"/>
          <p:cNvSpPr/>
          <p:nvPr/>
        </p:nvSpPr>
        <p:spPr>
          <a:xfrm rot="10800000">
            <a:off x="5393054" y="5650991"/>
            <a:ext cx="6821472" cy="1207008"/>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p>
        </p:txBody>
      </p:sp>
      <p:sp>
        <p:nvSpPr>
          <p:cNvPr id="79" name="Freeform 7"/>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fill="norm" stroke="1"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80" name="Freeform 9"/>
          <p:cNvSpPr/>
          <p:nvPr/>
        </p:nvSpPr>
        <p:spPr>
          <a:xfrm>
            <a:off x="-24335" y="-1"/>
            <a:ext cx="12218984" cy="68606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8595" y="336"/>
                  <a:pt x="7714" y="532"/>
                  <a:pt x="6924" y="859"/>
                </a:cubicBezTo>
                <a:lnTo>
                  <a:pt x="6829" y="901"/>
                </a:lnTo>
                <a:lnTo>
                  <a:pt x="6593" y="1018"/>
                </a:lnTo>
                <a:cubicBezTo>
                  <a:pt x="5369" y="1675"/>
                  <a:pt x="4159" y="2635"/>
                  <a:pt x="3035" y="4571"/>
                </a:cubicBezTo>
                <a:cubicBezTo>
                  <a:pt x="2286" y="5861"/>
                  <a:pt x="1708" y="7185"/>
                  <a:pt x="1253" y="8487"/>
                </a:cubicBezTo>
                <a:cubicBezTo>
                  <a:pt x="1049" y="9250"/>
                  <a:pt x="962" y="9495"/>
                  <a:pt x="861" y="10311"/>
                </a:cubicBezTo>
                <a:cubicBezTo>
                  <a:pt x="769" y="11014"/>
                  <a:pt x="681" y="11447"/>
                  <a:pt x="647" y="12545"/>
                </a:cubicBezTo>
                <a:lnTo>
                  <a:pt x="603" y="13542"/>
                </a:lnTo>
                <a:lnTo>
                  <a:pt x="603" y="15767"/>
                </a:lnTo>
                <a:cubicBezTo>
                  <a:pt x="605" y="15808"/>
                  <a:pt x="606" y="15850"/>
                  <a:pt x="607" y="15891"/>
                </a:cubicBezTo>
                <a:cubicBezTo>
                  <a:pt x="696" y="17841"/>
                  <a:pt x="1021" y="19483"/>
                  <a:pt x="1440" y="20990"/>
                </a:cubicBezTo>
                <a:lnTo>
                  <a:pt x="1619"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02857">
                  <a:alpha val="60164"/>
                </a:srgbClr>
              </a:gs>
              <a:gs pos="77000">
                <a:srgbClr val="102857">
                  <a:alpha val="29492"/>
                </a:srgb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81" name="Freeform 10"/>
          <p:cNvSpPr/>
          <p:nvPr/>
        </p:nvSpPr>
        <p:spPr>
          <a:xfrm flipV="1">
            <a:off x="204059" y="5377861"/>
            <a:ext cx="7471212" cy="1480140"/>
          </a:xfrm>
          <a:custGeom>
            <a:avLst/>
            <a:gdLst/>
            <a:ahLst/>
            <a:cxnLst>
              <a:cxn ang="0">
                <a:pos x="wd2" y="hd2"/>
              </a:cxn>
              <a:cxn ang="5400000">
                <a:pos x="wd2" y="hd2"/>
              </a:cxn>
              <a:cxn ang="10800000">
                <a:pos x="wd2" y="hd2"/>
              </a:cxn>
              <a:cxn ang="16200000">
                <a:pos x="wd2" y="hd2"/>
              </a:cxn>
            </a:cxnLst>
            <a:rect l="0" t="0" r="r" b="b"/>
            <a:pathLst>
              <a:path w="21600" h="21485" fill="norm" stroke="1"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chemeClr val="accent6">
                  <a:alpha val="13919"/>
                </a:schemeClr>
              </a:gs>
              <a:gs pos="66000">
                <a:srgbClr val="64DFED">
                  <a:alpha val="8123"/>
                </a:srgbClr>
              </a:gs>
            </a:gsLst>
            <a:lin ang="13200000"/>
          </a:gradFill>
          <a:ln w="12700">
            <a:miter lim="400000"/>
          </a:ln>
        </p:spPr>
        <p:txBody>
          <a:bodyPr lIns="45719" rIns="45719" anchor="ctr"/>
          <a:lstStyle/>
          <a:p>
            <a:pPr algn="ctr">
              <a:defRPr>
                <a:solidFill>
                  <a:srgbClr val="FFFFFF"/>
                </a:solidFill>
              </a:defRPr>
            </a:pPr>
          </a:p>
        </p:txBody>
      </p:sp>
      <p:sp>
        <p:nvSpPr>
          <p:cNvPr id="82" name="Freeform 16"/>
          <p:cNvSpPr/>
          <p:nvPr/>
        </p:nvSpPr>
        <p:spPr>
          <a:xfrm rot="10800000">
            <a:off x="-30287" y="4822577"/>
            <a:ext cx="12230889" cy="2040393"/>
          </a:xfrm>
          <a:custGeom>
            <a:avLst/>
            <a:gdLst/>
            <a:ahLst/>
            <a:cxnLst>
              <a:cxn ang="0">
                <a:pos x="wd2" y="hd2"/>
              </a:cxn>
              <a:cxn ang="5400000">
                <a:pos x="wd2" y="hd2"/>
              </a:cxn>
              <a:cxn ang="10800000">
                <a:pos x="wd2" y="hd2"/>
              </a:cxn>
              <a:cxn ang="16200000">
                <a:pos x="wd2" y="hd2"/>
              </a:cxn>
            </a:cxnLst>
            <a:rect l="0" t="0" r="r" b="b"/>
            <a:pathLst>
              <a:path w="21600" h="21564" fill="norm" stroke="1" extrusionOk="0">
                <a:moveTo>
                  <a:pt x="3094" y="21563"/>
                </a:moveTo>
                <a:cubicBezTo>
                  <a:pt x="1900" y="21600"/>
                  <a:pt x="883" y="19914"/>
                  <a:pt x="78" y="17448"/>
                </a:cubicBezTo>
                <a:lnTo>
                  <a:pt x="0" y="17185"/>
                </a:lnTo>
                <a:lnTo>
                  <a:pt x="0" y="0"/>
                </a:lnTo>
                <a:lnTo>
                  <a:pt x="21600" y="0"/>
                </a:lnTo>
                <a:lnTo>
                  <a:pt x="21600" y="20562"/>
                </a:lnTo>
                <a:lnTo>
                  <a:pt x="21472" y="20749"/>
                </a:lnTo>
                <a:cubicBezTo>
                  <a:pt x="21162" y="21118"/>
                  <a:pt x="20836" y="21330"/>
                  <a:pt x="20487" y="21341"/>
                </a:cubicBezTo>
                <a:cubicBezTo>
                  <a:pt x="19293" y="21378"/>
                  <a:pt x="18276" y="19691"/>
                  <a:pt x="17472" y="17225"/>
                </a:cubicBezTo>
                <a:lnTo>
                  <a:pt x="17271" y="16489"/>
                </a:lnTo>
                <a:lnTo>
                  <a:pt x="17192" y="16305"/>
                </a:lnTo>
                <a:cubicBezTo>
                  <a:pt x="16096" y="13399"/>
                  <a:pt x="14225" y="3913"/>
                  <a:pt x="11044" y="4232"/>
                </a:cubicBezTo>
                <a:cubicBezTo>
                  <a:pt x="7651" y="4571"/>
                  <a:pt x="6278" y="21465"/>
                  <a:pt x="3094" y="21563"/>
                </a:cubicBezTo>
                <a:close/>
              </a:path>
            </a:pathLst>
          </a:custGeom>
          <a:gradFill>
            <a:gsLst>
              <a:gs pos="0">
                <a:schemeClr val="accent6">
                  <a:alpha val="23907"/>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p>
        </p:txBody>
      </p:sp>
      <p:sp>
        <p:nvSpPr>
          <p:cNvPr id="83" name="Freeform 17"/>
          <p:cNvSpPr/>
          <p:nvPr/>
        </p:nvSpPr>
        <p:spPr>
          <a:xfrm>
            <a:off x="0" y="-1"/>
            <a:ext cx="12192001" cy="2035424"/>
          </a:xfrm>
          <a:custGeom>
            <a:avLst/>
            <a:gdLst/>
            <a:ahLst/>
            <a:cxnLst>
              <a:cxn ang="0">
                <a:pos x="wd2" y="hd2"/>
              </a:cxn>
              <a:cxn ang="5400000">
                <a:pos x="wd2" y="hd2"/>
              </a:cxn>
              <a:cxn ang="10800000">
                <a:pos x="wd2" y="hd2"/>
              </a:cxn>
              <a:cxn ang="16200000">
                <a:pos x="wd2" y="hd2"/>
              </a:cxn>
            </a:cxnLst>
            <a:rect l="0" t="0" r="r" b="b"/>
            <a:pathLst>
              <a:path w="21600" h="21563" fill="norm" stroke="1" extrusionOk="0">
                <a:moveTo>
                  <a:pt x="0" y="0"/>
                </a:moveTo>
                <a:lnTo>
                  <a:pt x="21600" y="0"/>
                </a:lnTo>
                <a:lnTo>
                  <a:pt x="21600" y="18642"/>
                </a:lnTo>
                <a:lnTo>
                  <a:pt x="21443" y="18325"/>
                </a:lnTo>
                <a:cubicBezTo>
                  <a:pt x="21165" y="17709"/>
                  <a:pt x="20903" y="17015"/>
                  <a:pt x="20657" y="16262"/>
                </a:cubicBezTo>
                <a:lnTo>
                  <a:pt x="20412" y="15362"/>
                </a:lnTo>
                <a:lnTo>
                  <a:pt x="20315" y="15137"/>
                </a:lnTo>
                <a:cubicBezTo>
                  <a:pt x="18974" y="11586"/>
                  <a:pt x="16687" y="-4"/>
                  <a:pt x="12797" y="385"/>
                </a:cubicBezTo>
                <a:cubicBezTo>
                  <a:pt x="8648" y="800"/>
                  <a:pt x="6969" y="21442"/>
                  <a:pt x="3075" y="21562"/>
                </a:cubicBezTo>
                <a:cubicBezTo>
                  <a:pt x="1980" y="21596"/>
                  <a:pt x="1007" y="20445"/>
                  <a:pt x="173" y="18597"/>
                </a:cubicBezTo>
                <a:lnTo>
                  <a:pt x="0" y="18178"/>
                </a:lnTo>
                <a:lnTo>
                  <a:pt x="0" y="0"/>
                </a:lnTo>
                <a:close/>
              </a:path>
            </a:pathLst>
          </a:custGeom>
          <a:gradFill>
            <a:gsLst>
              <a:gs pos="0">
                <a:srgbClr val="102857"/>
              </a:gs>
              <a:gs pos="31000">
                <a:schemeClr val="accent6">
                  <a:alpha val="69328"/>
                </a:schemeClr>
              </a:gs>
              <a:gs pos="73000">
                <a:srgbClr val="180DC2">
                  <a:alpha val="42331"/>
                </a:srgbClr>
              </a:gs>
              <a:gs pos="99000">
                <a:srgbClr val="102857"/>
              </a:gs>
            </a:gsLst>
            <a:lin ang="10800000"/>
          </a:gradFill>
          <a:ln w="12700">
            <a:miter lim="400000"/>
          </a:ln>
        </p:spPr>
        <p:txBody>
          <a:bodyPr lIns="45719" rIns="45719" anchor="ctr"/>
          <a:lstStyle/>
          <a:p>
            <a:pPr algn="ctr">
              <a:defRPr>
                <a:solidFill>
                  <a:srgbClr val="FFFFFF"/>
                </a:solidFill>
              </a:defRPr>
            </a:pPr>
          </a:p>
        </p:txBody>
      </p:sp>
      <p:sp>
        <p:nvSpPr>
          <p:cNvPr id="84" name="Freeform 18"/>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fill="norm" stroke="1"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85" name="Freeform 19"/>
          <p:cNvSpPr/>
          <p:nvPr/>
        </p:nvSpPr>
        <p:spPr>
          <a:xfrm>
            <a:off x="0" y="7398"/>
            <a:ext cx="4758726" cy="842022"/>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p>
        </p:txBody>
      </p:sp>
      <p:sp>
        <p:nvSpPr>
          <p:cNvPr id="86" name="Title Text"/>
          <p:cNvSpPr txBox="1"/>
          <p:nvPr>
            <p:ph type="title"/>
          </p:nvPr>
        </p:nvSpPr>
        <p:spPr>
          <a:xfrm>
            <a:off x="2286000" y="2752344"/>
            <a:ext cx="7763257" cy="1600201"/>
          </a:xfrm>
          <a:prstGeom prst="rect">
            <a:avLst/>
          </a:prstGeom>
        </p:spPr>
        <p:txBody>
          <a:bodyPr anchor="t"/>
          <a:lstStyle>
            <a:lvl1pPr algn="ctr">
              <a:lnSpc>
                <a:spcPct val="100000"/>
              </a:lnSpc>
            </a:lvl1pPr>
          </a:lstStyle>
          <a:p>
            <a:pPr/>
            <a:r>
              <a:t>Title Text</a:t>
            </a:r>
          </a:p>
        </p:txBody>
      </p:sp>
      <p:sp>
        <p:nvSpPr>
          <p:cNvPr id="87" name="Body Level One…"/>
          <p:cNvSpPr txBox="1"/>
          <p:nvPr>
            <p:ph type="body" sz="quarter" idx="1"/>
          </p:nvPr>
        </p:nvSpPr>
        <p:spPr>
          <a:xfrm>
            <a:off x="7132319" y="4233671"/>
            <a:ext cx="2843785" cy="448057"/>
          </a:xfrm>
          <a:prstGeom prst="rect">
            <a:avLst/>
          </a:prstGeom>
        </p:spPr>
        <p:txBody>
          <a:bodyPr>
            <a:normAutofit fontScale="100000" lnSpcReduction="0"/>
          </a:bodyP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Column">
    <p:spTree>
      <p:nvGrpSpPr>
        <p:cNvPr id="1" name=""/>
        <p:cNvGrpSpPr/>
        <p:nvPr/>
      </p:nvGrpSpPr>
      <p:grpSpPr>
        <a:xfrm>
          <a:off x="0" y="0"/>
          <a:ext cx="0" cy="0"/>
          <a:chOff x="0" y="0"/>
          <a:chExt cx="0" cy="0"/>
        </a:xfrm>
      </p:grpSpPr>
      <p:sp>
        <p:nvSpPr>
          <p:cNvPr id="95" name="Body Level One…"/>
          <p:cNvSpPr txBox="1"/>
          <p:nvPr>
            <p:ph type="body" sz="quarter" idx="1"/>
          </p:nvPr>
        </p:nvSpPr>
        <p:spPr>
          <a:xfrm>
            <a:off x="9372600" y="3236976"/>
            <a:ext cx="2093977" cy="1856233"/>
          </a:xfrm>
          <a:prstGeom prst="rect">
            <a:avLst/>
          </a:prstGeom>
          <a:ln>
            <a:solidFill>
              <a:srgbClr val="FFFFFF"/>
            </a:solidFill>
            <a:round/>
          </a:ln>
        </p:spPr>
        <p:txBody>
          <a:bodyPr>
            <a:normAutofit fontScale="100000" lnSpcReduction="0"/>
          </a:bodyPr>
          <a:lstStyle>
            <a:lvl1pPr marL="0" indent="0">
              <a:lnSpc>
                <a:spcPct val="100000"/>
              </a:lnSpc>
              <a:spcBef>
                <a:spcPts val="0"/>
              </a:spcBef>
              <a:buClrTx/>
              <a:buSzTx/>
              <a:buFontTx/>
              <a:buNone/>
              <a:defRPr sz="1400"/>
            </a:lvl1pPr>
            <a:lvl2pPr marL="541019" indent="-202691">
              <a:lnSpc>
                <a:spcPct val="100000"/>
              </a:lnSpc>
              <a:spcBef>
                <a:spcPts val="0"/>
              </a:spcBef>
              <a:buClrTx/>
              <a:buFontTx/>
              <a:defRPr sz="1400"/>
            </a:lvl2pPr>
            <a:lvl3pPr marL="1038758" indent="-243230">
              <a:lnSpc>
                <a:spcPct val="100000"/>
              </a:lnSpc>
              <a:spcBef>
                <a:spcPts val="0"/>
              </a:spcBef>
              <a:buClrTx/>
              <a:buFontTx/>
              <a:defRPr sz="1400"/>
            </a:lvl3pPr>
            <a:lvl4pPr marL="1522983" indent="-270255">
              <a:lnSpc>
                <a:spcPct val="100000"/>
              </a:lnSpc>
              <a:spcBef>
                <a:spcPts val="0"/>
              </a:spcBef>
              <a:buClrTx/>
              <a:buFontTx/>
              <a:defRPr sz="1400"/>
            </a:lvl4pPr>
            <a:lvl5pPr marL="1980183" indent="-270255">
              <a:lnSpc>
                <a:spcPct val="100000"/>
              </a:lnSpc>
              <a:spcBef>
                <a:spcPts val="0"/>
              </a:spcBef>
              <a:buClrTx/>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96" name="Title Text"/>
          <p:cNvSpPr txBox="1"/>
          <p:nvPr>
            <p:ph type="title"/>
          </p:nvPr>
        </p:nvSpPr>
        <p:spPr>
          <a:xfrm>
            <a:off x="1655064" y="832103"/>
            <a:ext cx="8878825" cy="1069849"/>
          </a:xfrm>
          <a:prstGeom prst="rect">
            <a:avLst/>
          </a:prstGeom>
        </p:spPr>
        <p:txBody>
          <a:bodyPr anchor="b"/>
          <a:lstStyle>
            <a:lvl1pPr algn="ctr"/>
          </a:lstStyle>
          <a:p>
            <a:pPr/>
            <a:r>
              <a:t>Title Text</a:t>
            </a:r>
          </a:p>
        </p:txBody>
      </p:sp>
      <p:sp>
        <p:nvSpPr>
          <p:cNvPr id="97" name="Text Placeholder 56"/>
          <p:cNvSpPr/>
          <p:nvPr>
            <p:ph type="body" sz="quarter" idx="21"/>
          </p:nvPr>
        </p:nvSpPr>
        <p:spPr>
          <a:xfrm>
            <a:off x="727338" y="2478023"/>
            <a:ext cx="2098158" cy="702771"/>
          </a:xfrm>
          <a:prstGeom prst="rect">
            <a:avLst/>
          </a:prstGeom>
          <a:solidFill>
            <a:schemeClr val="accent6"/>
          </a:solidFill>
          <a:ln>
            <a:solidFill>
              <a:schemeClr val="accent6"/>
            </a:solidFill>
            <a:round/>
          </a:ln>
        </p:spPr>
        <p:txBody>
          <a:bodyPr anchor="ctr">
            <a:normAutofit fontScale="100000" lnSpcReduction="0"/>
          </a:bodyPr>
          <a:lstStyle/>
          <a:p>
            <a:pPr marL="0" indent="0" algn="ctr">
              <a:lnSpc>
                <a:spcPct val="100000"/>
              </a:lnSpc>
              <a:spcBef>
                <a:spcPts val="0"/>
              </a:spcBef>
              <a:buClrTx/>
              <a:buSzTx/>
              <a:buFontTx/>
              <a:buNone/>
              <a:defRPr b="1" sz="2400">
                <a:solidFill>
                  <a:srgbClr val="000000"/>
                </a:solidFill>
                <a:latin typeface="Tw Cen MT"/>
                <a:ea typeface="Tw Cen MT"/>
                <a:cs typeface="Tw Cen MT"/>
                <a:sym typeface="Tw Cen MT"/>
              </a:defRPr>
            </a:pPr>
          </a:p>
        </p:txBody>
      </p:sp>
      <p:sp>
        <p:nvSpPr>
          <p:cNvPr id="98" name="Text Placeholder 51"/>
          <p:cNvSpPr/>
          <p:nvPr>
            <p:ph type="body" sz="quarter" idx="22"/>
          </p:nvPr>
        </p:nvSpPr>
        <p:spPr>
          <a:xfrm>
            <a:off x="731519" y="3236976"/>
            <a:ext cx="2093978" cy="1856233"/>
          </a:xfrm>
          <a:prstGeom prst="rect">
            <a:avLst/>
          </a:prstGeom>
          <a:ln>
            <a:solidFill>
              <a:srgbClr val="FFFFFF"/>
            </a:solidFill>
            <a:round/>
          </a:ln>
        </p:spPr>
        <p:txBody>
          <a:bodyPr>
            <a:normAutofit fontScale="100000" lnSpcReduction="0"/>
          </a:bodyPr>
          <a:lstStyle/>
          <a:p>
            <a:pPr marL="0" indent="0">
              <a:lnSpc>
                <a:spcPct val="100000"/>
              </a:lnSpc>
              <a:spcBef>
                <a:spcPts val="0"/>
              </a:spcBef>
              <a:buClrTx/>
              <a:buSzTx/>
              <a:buFontTx/>
              <a:buNone/>
              <a:defRPr sz="1400"/>
            </a:pPr>
          </a:p>
        </p:txBody>
      </p:sp>
      <p:sp>
        <p:nvSpPr>
          <p:cNvPr id="99" name="Text Placeholder 11"/>
          <p:cNvSpPr/>
          <p:nvPr>
            <p:ph type="body" sz="quarter" idx="23"/>
          </p:nvPr>
        </p:nvSpPr>
        <p:spPr>
          <a:xfrm>
            <a:off x="2884932" y="2478023"/>
            <a:ext cx="2103121" cy="704089"/>
          </a:xfrm>
          <a:prstGeom prst="rect">
            <a:avLst/>
          </a:prstGeom>
          <a:solidFill>
            <a:schemeClr val="accent1"/>
          </a:solidFill>
          <a:ln>
            <a:solidFill>
              <a:schemeClr val="accent1"/>
            </a:solidFill>
            <a:round/>
          </a:ln>
        </p:spPr>
        <p:txBody>
          <a:bodyPr anchor="ctr">
            <a:normAutofit fontScale="100000" lnSpcReduction="0"/>
          </a:bodyPr>
          <a:lstStyle/>
          <a:p>
            <a:pPr marL="0" indent="0" algn="ctr">
              <a:lnSpc>
                <a:spcPct val="100000"/>
              </a:lnSpc>
              <a:spcBef>
                <a:spcPts val="0"/>
              </a:spcBef>
              <a:buClrTx/>
              <a:buSzTx/>
              <a:buFontTx/>
              <a:buNone/>
              <a:defRPr b="1" sz="2400">
                <a:solidFill>
                  <a:srgbClr val="000000"/>
                </a:solidFill>
                <a:latin typeface="Tw Cen MT"/>
                <a:ea typeface="Tw Cen MT"/>
                <a:cs typeface="Tw Cen MT"/>
                <a:sym typeface="Tw Cen MT"/>
              </a:defRPr>
            </a:pPr>
          </a:p>
        </p:txBody>
      </p:sp>
      <p:sp>
        <p:nvSpPr>
          <p:cNvPr id="100" name="Text Placeholder 11"/>
          <p:cNvSpPr/>
          <p:nvPr>
            <p:ph type="body" sz="quarter" idx="24"/>
          </p:nvPr>
        </p:nvSpPr>
        <p:spPr>
          <a:xfrm>
            <a:off x="2891789" y="3236976"/>
            <a:ext cx="2093977" cy="1856233"/>
          </a:xfrm>
          <a:prstGeom prst="rect">
            <a:avLst/>
          </a:prstGeom>
          <a:ln>
            <a:solidFill>
              <a:srgbClr val="FFFFFF"/>
            </a:solidFill>
            <a:round/>
          </a:ln>
        </p:spPr>
        <p:txBody>
          <a:bodyPr>
            <a:normAutofit fontScale="100000" lnSpcReduction="0"/>
          </a:bodyPr>
          <a:lstStyle/>
          <a:p>
            <a:pPr marL="0" indent="0">
              <a:lnSpc>
                <a:spcPct val="100000"/>
              </a:lnSpc>
              <a:spcBef>
                <a:spcPts val="0"/>
              </a:spcBef>
              <a:buClrTx/>
              <a:buSzTx/>
              <a:buFontTx/>
              <a:buNone/>
              <a:defRPr sz="1400"/>
            </a:pPr>
          </a:p>
        </p:txBody>
      </p:sp>
      <p:sp>
        <p:nvSpPr>
          <p:cNvPr id="101" name="Text Placeholder 11"/>
          <p:cNvSpPr/>
          <p:nvPr>
            <p:ph type="body" sz="quarter" idx="25"/>
          </p:nvPr>
        </p:nvSpPr>
        <p:spPr>
          <a:xfrm>
            <a:off x="5047487" y="2478023"/>
            <a:ext cx="2103122" cy="704089"/>
          </a:xfrm>
          <a:prstGeom prst="rect">
            <a:avLst/>
          </a:prstGeom>
          <a:solidFill>
            <a:schemeClr val="accent4"/>
          </a:solidFill>
          <a:ln>
            <a:solidFill>
              <a:schemeClr val="accent4"/>
            </a:solidFill>
            <a:round/>
          </a:ln>
        </p:spPr>
        <p:txBody>
          <a:bodyPr anchor="ctr">
            <a:normAutofit fontScale="100000" lnSpcReduction="0"/>
          </a:bodyPr>
          <a:lstStyle/>
          <a:p>
            <a:pPr marL="0" indent="0" algn="ctr">
              <a:lnSpc>
                <a:spcPct val="100000"/>
              </a:lnSpc>
              <a:spcBef>
                <a:spcPts val="0"/>
              </a:spcBef>
              <a:buClrTx/>
              <a:buSzTx/>
              <a:buFontTx/>
              <a:buNone/>
              <a:defRPr b="1" sz="2400">
                <a:solidFill>
                  <a:srgbClr val="000000"/>
                </a:solidFill>
                <a:latin typeface="Tw Cen MT"/>
                <a:ea typeface="Tw Cen MT"/>
                <a:cs typeface="Tw Cen MT"/>
                <a:sym typeface="Tw Cen MT"/>
              </a:defRPr>
            </a:pPr>
          </a:p>
        </p:txBody>
      </p:sp>
      <p:sp>
        <p:nvSpPr>
          <p:cNvPr id="102" name="Text Placeholder 11"/>
          <p:cNvSpPr/>
          <p:nvPr>
            <p:ph type="body" sz="quarter" idx="26"/>
          </p:nvPr>
        </p:nvSpPr>
        <p:spPr>
          <a:xfrm>
            <a:off x="5052059" y="3236976"/>
            <a:ext cx="2093977" cy="1856233"/>
          </a:xfrm>
          <a:prstGeom prst="rect">
            <a:avLst/>
          </a:prstGeom>
          <a:ln>
            <a:solidFill>
              <a:srgbClr val="FFFFFF"/>
            </a:solidFill>
            <a:round/>
          </a:ln>
        </p:spPr>
        <p:txBody>
          <a:bodyPr>
            <a:normAutofit fontScale="100000" lnSpcReduction="0"/>
          </a:bodyPr>
          <a:lstStyle/>
          <a:p>
            <a:pPr marL="0" indent="0">
              <a:lnSpc>
                <a:spcPct val="100000"/>
              </a:lnSpc>
              <a:spcBef>
                <a:spcPts val="0"/>
              </a:spcBef>
              <a:buClrTx/>
              <a:buSzTx/>
              <a:buFontTx/>
              <a:buNone/>
              <a:defRPr sz="1400"/>
            </a:pPr>
          </a:p>
        </p:txBody>
      </p:sp>
      <p:sp>
        <p:nvSpPr>
          <p:cNvPr id="103" name="Text Placeholder 11"/>
          <p:cNvSpPr/>
          <p:nvPr>
            <p:ph type="body" sz="quarter" idx="27"/>
          </p:nvPr>
        </p:nvSpPr>
        <p:spPr>
          <a:xfrm>
            <a:off x="7210043" y="2478023"/>
            <a:ext cx="2103121" cy="704089"/>
          </a:xfrm>
          <a:prstGeom prst="rect">
            <a:avLst/>
          </a:prstGeom>
          <a:solidFill>
            <a:schemeClr val="accent1"/>
          </a:solidFill>
          <a:ln>
            <a:solidFill>
              <a:schemeClr val="accent1"/>
            </a:solidFill>
            <a:round/>
          </a:ln>
        </p:spPr>
        <p:txBody>
          <a:bodyPr anchor="ctr">
            <a:normAutofit fontScale="100000" lnSpcReduction="0"/>
          </a:bodyPr>
          <a:lstStyle/>
          <a:p>
            <a:pPr marL="0" indent="0" algn="ctr">
              <a:lnSpc>
                <a:spcPct val="100000"/>
              </a:lnSpc>
              <a:spcBef>
                <a:spcPts val="0"/>
              </a:spcBef>
              <a:buClrTx/>
              <a:buSzTx/>
              <a:buFontTx/>
              <a:buNone/>
              <a:defRPr b="1" sz="2400">
                <a:solidFill>
                  <a:srgbClr val="000000"/>
                </a:solidFill>
                <a:latin typeface="Tw Cen MT"/>
                <a:ea typeface="Tw Cen MT"/>
                <a:cs typeface="Tw Cen MT"/>
                <a:sym typeface="Tw Cen MT"/>
              </a:defRPr>
            </a:pPr>
          </a:p>
        </p:txBody>
      </p:sp>
      <p:sp>
        <p:nvSpPr>
          <p:cNvPr id="104" name="Text Placeholder 11"/>
          <p:cNvSpPr/>
          <p:nvPr>
            <p:ph type="body" sz="quarter" idx="28"/>
          </p:nvPr>
        </p:nvSpPr>
        <p:spPr>
          <a:xfrm>
            <a:off x="7212330" y="3236976"/>
            <a:ext cx="2093977" cy="1856233"/>
          </a:xfrm>
          <a:prstGeom prst="rect">
            <a:avLst/>
          </a:prstGeom>
          <a:ln>
            <a:solidFill>
              <a:srgbClr val="FFFFFF"/>
            </a:solidFill>
            <a:round/>
          </a:ln>
        </p:spPr>
        <p:txBody>
          <a:bodyPr>
            <a:normAutofit fontScale="100000" lnSpcReduction="0"/>
          </a:bodyPr>
          <a:lstStyle/>
          <a:p>
            <a:pPr marL="0" indent="0">
              <a:lnSpc>
                <a:spcPct val="100000"/>
              </a:lnSpc>
              <a:spcBef>
                <a:spcPts val="0"/>
              </a:spcBef>
              <a:buClrTx/>
              <a:buSzTx/>
              <a:buFontTx/>
              <a:buNone/>
              <a:defRPr sz="1400"/>
            </a:pPr>
          </a:p>
        </p:txBody>
      </p:sp>
      <p:sp>
        <p:nvSpPr>
          <p:cNvPr id="105" name="Text Placeholder 54"/>
          <p:cNvSpPr/>
          <p:nvPr>
            <p:ph type="body" sz="quarter" idx="29"/>
          </p:nvPr>
        </p:nvSpPr>
        <p:spPr>
          <a:xfrm>
            <a:off x="9372599" y="2478024"/>
            <a:ext cx="2098159" cy="702770"/>
          </a:xfrm>
          <a:prstGeom prst="rect">
            <a:avLst/>
          </a:prstGeom>
          <a:solidFill>
            <a:srgbClr val="64DFED"/>
          </a:solidFill>
          <a:ln>
            <a:solidFill>
              <a:srgbClr val="64DFED"/>
            </a:solidFill>
            <a:round/>
          </a:ln>
        </p:spPr>
        <p:txBody>
          <a:bodyPr anchor="ctr">
            <a:normAutofit fontScale="100000" lnSpcReduction="0"/>
          </a:bodyPr>
          <a:lstStyle/>
          <a:p>
            <a:pPr marL="0" indent="0" algn="ctr">
              <a:lnSpc>
                <a:spcPct val="100000"/>
              </a:lnSpc>
              <a:spcBef>
                <a:spcPts val="0"/>
              </a:spcBef>
              <a:buClrTx/>
              <a:buSzTx/>
              <a:buFontTx/>
              <a:buNone/>
              <a:defRPr b="1" sz="2400">
                <a:solidFill>
                  <a:srgbClr val="000000"/>
                </a:solidFill>
                <a:latin typeface="Tw Cen MT"/>
                <a:ea typeface="Tw Cen MT"/>
                <a:cs typeface="Tw Cen MT"/>
                <a:sym typeface="Tw Cen MT"/>
              </a:defRPr>
            </a:pPr>
          </a:p>
        </p:txBody>
      </p:sp>
      <p:sp>
        <p:nvSpPr>
          <p:cNvPr id="10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meline">
    <p:spTree>
      <p:nvGrpSpPr>
        <p:cNvPr id="1" name=""/>
        <p:cNvGrpSpPr/>
        <p:nvPr/>
      </p:nvGrpSpPr>
      <p:grpSpPr>
        <a:xfrm>
          <a:off x="0" y="0"/>
          <a:ext cx="0" cy="0"/>
          <a:chOff x="0" y="0"/>
          <a:chExt cx="0" cy="0"/>
        </a:xfrm>
      </p:grpSpPr>
      <p:sp>
        <p:nvSpPr>
          <p:cNvPr id="113" name="Title Text"/>
          <p:cNvSpPr txBox="1"/>
          <p:nvPr>
            <p:ph type="title"/>
          </p:nvPr>
        </p:nvSpPr>
        <p:spPr>
          <a:xfrm>
            <a:off x="1792223" y="832103"/>
            <a:ext cx="8878825" cy="1069849"/>
          </a:xfrm>
          <a:prstGeom prst="rect">
            <a:avLst/>
          </a:prstGeom>
        </p:spPr>
        <p:txBody>
          <a:bodyPr anchor="b"/>
          <a:lstStyle>
            <a:lvl1pPr algn="ctr"/>
          </a:lstStyle>
          <a:p>
            <a:pPr/>
            <a:r>
              <a:t>Title Text</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
        <p:nvSpPr>
          <p:cNvPr id="115" name="Straight Connector 4"/>
          <p:cNvSpPr/>
          <p:nvPr/>
        </p:nvSpPr>
        <p:spPr>
          <a:xfrm>
            <a:off x="1944006" y="3324114"/>
            <a:ext cx="2170452" cy="1"/>
          </a:xfrm>
          <a:prstGeom prst="line">
            <a:avLst/>
          </a:prstGeom>
          <a:ln w="12700">
            <a:solidFill>
              <a:schemeClr val="accent6"/>
            </a:solidFill>
            <a:miter/>
          </a:ln>
        </p:spPr>
        <p:txBody>
          <a:bodyPr lIns="45719" rIns="45719"/>
          <a:lstStyle/>
          <a:p>
            <a:pPr/>
          </a:p>
        </p:txBody>
      </p:sp>
      <p:sp>
        <p:nvSpPr>
          <p:cNvPr id="116" name="Straight Connector 5"/>
          <p:cNvSpPr/>
          <p:nvPr/>
        </p:nvSpPr>
        <p:spPr>
          <a:xfrm>
            <a:off x="4114458" y="3322646"/>
            <a:ext cx="2171701" cy="1"/>
          </a:xfrm>
          <a:prstGeom prst="line">
            <a:avLst/>
          </a:prstGeom>
          <a:ln w="12700">
            <a:solidFill>
              <a:schemeClr val="accent5"/>
            </a:solidFill>
            <a:miter/>
          </a:ln>
        </p:spPr>
        <p:txBody>
          <a:bodyPr lIns="45719" rIns="45719"/>
          <a:lstStyle/>
          <a:p>
            <a:pPr/>
          </a:p>
        </p:txBody>
      </p:sp>
      <p:sp>
        <p:nvSpPr>
          <p:cNvPr id="117" name="Straight Connector 6"/>
          <p:cNvSpPr/>
          <p:nvPr/>
        </p:nvSpPr>
        <p:spPr>
          <a:xfrm>
            <a:off x="6286158" y="3322646"/>
            <a:ext cx="2161516" cy="14409"/>
          </a:xfrm>
          <a:prstGeom prst="line">
            <a:avLst/>
          </a:prstGeom>
          <a:ln w="12700">
            <a:solidFill>
              <a:schemeClr val="accent4"/>
            </a:solidFill>
            <a:miter/>
          </a:ln>
        </p:spPr>
        <p:txBody>
          <a:bodyPr lIns="45719" rIns="45719"/>
          <a:lstStyle/>
          <a:p>
            <a:pPr/>
          </a:p>
        </p:txBody>
      </p:sp>
      <p:sp>
        <p:nvSpPr>
          <p:cNvPr id="118" name="Straight Connector 7"/>
          <p:cNvSpPr/>
          <p:nvPr/>
        </p:nvSpPr>
        <p:spPr>
          <a:xfrm>
            <a:off x="8447672" y="3333307"/>
            <a:ext cx="2189198" cy="1"/>
          </a:xfrm>
          <a:prstGeom prst="line">
            <a:avLst/>
          </a:prstGeom>
          <a:ln w="12700">
            <a:solidFill>
              <a:schemeClr val="accent1"/>
            </a:solidFill>
            <a:miter/>
          </a:ln>
        </p:spPr>
        <p:txBody>
          <a:bodyPr lIns="45719" rIns="45719"/>
          <a:lstStyle/>
          <a:p>
            <a:pPr/>
          </a:p>
        </p:txBody>
      </p:sp>
      <p:sp>
        <p:nvSpPr>
          <p:cNvPr id="119" name="Oval 8"/>
          <p:cNvSpPr/>
          <p:nvPr/>
        </p:nvSpPr>
        <p:spPr>
          <a:xfrm>
            <a:off x="1349144" y="2715964"/>
            <a:ext cx="1218819" cy="1218819"/>
          </a:xfrm>
          <a:prstGeom prst="ellipse">
            <a:avLst/>
          </a:prstGeom>
          <a:solidFill>
            <a:schemeClr val="accent6"/>
          </a:solidFill>
          <a:ln w="12700">
            <a:miter lim="400000"/>
          </a:ln>
        </p:spPr>
        <p:txBody>
          <a:bodyPr lIns="45719" rIns="45719" anchor="ctr"/>
          <a:lstStyle/>
          <a:p>
            <a:pPr algn="ctr">
              <a:defRPr>
                <a:solidFill>
                  <a:srgbClr val="FFFFFF"/>
                </a:solidFill>
              </a:defRPr>
            </a:pPr>
          </a:p>
        </p:txBody>
      </p:sp>
      <p:sp>
        <p:nvSpPr>
          <p:cNvPr id="120" name="Oval 9"/>
          <p:cNvSpPr/>
          <p:nvPr/>
        </p:nvSpPr>
        <p:spPr>
          <a:xfrm>
            <a:off x="3525168" y="2721004"/>
            <a:ext cx="1218819" cy="1218819"/>
          </a:xfrm>
          <a:prstGeom prst="ellipse">
            <a:avLst/>
          </a:prstGeom>
          <a:solidFill>
            <a:schemeClr val="accent5"/>
          </a:solidFill>
          <a:ln w="12700">
            <a:miter lim="400000"/>
          </a:ln>
        </p:spPr>
        <p:txBody>
          <a:bodyPr lIns="45719" rIns="45719" anchor="ctr"/>
          <a:lstStyle/>
          <a:p>
            <a:pPr algn="ctr">
              <a:defRPr>
                <a:solidFill>
                  <a:srgbClr val="FFFFFF"/>
                </a:solidFill>
              </a:defRPr>
            </a:pPr>
          </a:p>
        </p:txBody>
      </p:sp>
      <p:sp>
        <p:nvSpPr>
          <p:cNvPr id="121" name="Oval 10"/>
          <p:cNvSpPr/>
          <p:nvPr/>
        </p:nvSpPr>
        <p:spPr>
          <a:xfrm>
            <a:off x="5704016" y="2716976"/>
            <a:ext cx="1218819" cy="1218820"/>
          </a:xfrm>
          <a:prstGeom prst="ellipse">
            <a:avLst/>
          </a:prstGeom>
          <a:solidFill>
            <a:schemeClr val="accent4"/>
          </a:solidFill>
          <a:ln w="12700">
            <a:miter lim="400000"/>
          </a:ln>
        </p:spPr>
        <p:txBody>
          <a:bodyPr lIns="45719" rIns="45719" anchor="ctr"/>
          <a:lstStyle/>
          <a:p>
            <a:pPr algn="ctr">
              <a:defRPr>
                <a:solidFill>
                  <a:srgbClr val="FFFFFF"/>
                </a:solidFill>
              </a:defRPr>
            </a:pPr>
          </a:p>
        </p:txBody>
      </p:sp>
      <p:sp>
        <p:nvSpPr>
          <p:cNvPr id="122" name="Oval 11"/>
          <p:cNvSpPr/>
          <p:nvPr/>
        </p:nvSpPr>
        <p:spPr>
          <a:xfrm>
            <a:off x="7847694" y="2726014"/>
            <a:ext cx="1218819" cy="1218820"/>
          </a:xfrm>
          <a:prstGeom prst="ellipse">
            <a:avLst/>
          </a:prstGeom>
          <a:solidFill>
            <a:schemeClr val="accent1"/>
          </a:solidFill>
          <a:ln w="12700">
            <a:miter lim="400000"/>
          </a:ln>
        </p:spPr>
        <p:txBody>
          <a:bodyPr lIns="45719" rIns="45719" anchor="ctr"/>
          <a:lstStyle/>
          <a:p>
            <a:pPr algn="ctr">
              <a:defRPr>
                <a:solidFill>
                  <a:srgbClr val="FFFFFF"/>
                </a:solidFill>
              </a:defRPr>
            </a:pPr>
          </a:p>
        </p:txBody>
      </p:sp>
      <p:sp>
        <p:nvSpPr>
          <p:cNvPr id="123" name="Oval 12"/>
          <p:cNvSpPr/>
          <p:nvPr/>
        </p:nvSpPr>
        <p:spPr>
          <a:xfrm>
            <a:off x="10049319" y="2718519"/>
            <a:ext cx="1218819" cy="1218819"/>
          </a:xfrm>
          <a:prstGeom prst="ellipse">
            <a:avLst/>
          </a:prstGeom>
          <a:solidFill>
            <a:schemeClr val="accent1"/>
          </a:solidFill>
          <a:ln w="12700">
            <a:miter lim="400000"/>
          </a:ln>
        </p:spPr>
        <p:txBody>
          <a:bodyPr lIns="45719" rIns="45719" anchor="ctr"/>
          <a:lstStyle/>
          <a:p>
            <a:pPr algn="ctr">
              <a:defRPr>
                <a:solidFill>
                  <a:srgbClr val="FFFFFF"/>
                </a:solidFill>
              </a:defRPr>
            </a:pPr>
          </a:p>
        </p:txBody>
      </p:sp>
      <p:sp>
        <p:nvSpPr>
          <p:cNvPr id="124" name="Oval 13"/>
          <p:cNvSpPr/>
          <p:nvPr/>
        </p:nvSpPr>
        <p:spPr>
          <a:xfrm flipH="1">
            <a:off x="1418422" y="2786515"/>
            <a:ext cx="1071565" cy="1071564"/>
          </a:xfrm>
          <a:prstGeom prst="ellipse">
            <a:avLst/>
          </a:prstGeom>
          <a:ln w="12700">
            <a:solidFill>
              <a:srgbClr val="FFFFFF"/>
            </a:solidFill>
            <a:miter/>
          </a:ln>
        </p:spPr>
        <p:txBody>
          <a:bodyPr lIns="45719" rIns="45719" anchor="ctr"/>
          <a:lstStyle/>
          <a:p>
            <a:pPr algn="ctr">
              <a:defRPr>
                <a:solidFill>
                  <a:srgbClr val="FFFFFF"/>
                </a:solidFill>
              </a:defRPr>
            </a:pPr>
          </a:p>
        </p:txBody>
      </p:sp>
      <p:sp>
        <p:nvSpPr>
          <p:cNvPr id="125" name="Oval 14"/>
          <p:cNvSpPr/>
          <p:nvPr/>
        </p:nvSpPr>
        <p:spPr>
          <a:xfrm flipH="1">
            <a:off x="3593034" y="2791555"/>
            <a:ext cx="1071565" cy="1071564"/>
          </a:xfrm>
          <a:prstGeom prst="ellipse">
            <a:avLst/>
          </a:prstGeom>
          <a:ln w="12700">
            <a:solidFill>
              <a:srgbClr val="FFFFFF"/>
            </a:solidFill>
            <a:miter/>
          </a:ln>
        </p:spPr>
        <p:txBody>
          <a:bodyPr lIns="45719" rIns="45719" anchor="ctr"/>
          <a:lstStyle/>
          <a:p>
            <a:pPr algn="ctr">
              <a:defRPr>
                <a:solidFill>
                  <a:srgbClr val="FFFFFF"/>
                </a:solidFill>
              </a:defRPr>
            </a:pPr>
          </a:p>
        </p:txBody>
      </p:sp>
      <p:sp>
        <p:nvSpPr>
          <p:cNvPr id="126" name="Oval 15"/>
          <p:cNvSpPr/>
          <p:nvPr/>
        </p:nvSpPr>
        <p:spPr>
          <a:xfrm flipH="1">
            <a:off x="5771884" y="2787527"/>
            <a:ext cx="1071565" cy="1071565"/>
          </a:xfrm>
          <a:prstGeom prst="ellipse">
            <a:avLst/>
          </a:prstGeom>
          <a:ln w="12700">
            <a:solidFill>
              <a:srgbClr val="FFFFFF"/>
            </a:solidFill>
            <a:miter/>
          </a:ln>
        </p:spPr>
        <p:txBody>
          <a:bodyPr lIns="45719" rIns="45719" anchor="ctr"/>
          <a:lstStyle/>
          <a:p>
            <a:pPr algn="ctr">
              <a:defRPr>
                <a:solidFill>
                  <a:srgbClr val="FFFFFF"/>
                </a:solidFill>
              </a:defRPr>
            </a:pPr>
          </a:p>
        </p:txBody>
      </p:sp>
      <p:sp>
        <p:nvSpPr>
          <p:cNvPr id="127" name="Oval 16"/>
          <p:cNvSpPr/>
          <p:nvPr/>
        </p:nvSpPr>
        <p:spPr>
          <a:xfrm flipH="1">
            <a:off x="7915561" y="2796565"/>
            <a:ext cx="1071565" cy="1071565"/>
          </a:xfrm>
          <a:prstGeom prst="ellipse">
            <a:avLst/>
          </a:prstGeom>
          <a:ln w="12700">
            <a:solidFill>
              <a:srgbClr val="FFFFFF"/>
            </a:solidFill>
            <a:miter/>
          </a:ln>
        </p:spPr>
        <p:txBody>
          <a:bodyPr lIns="45719" rIns="45719" anchor="ctr"/>
          <a:lstStyle/>
          <a:p>
            <a:pPr algn="ctr">
              <a:defRPr>
                <a:solidFill>
                  <a:srgbClr val="FFFFFF"/>
                </a:solidFill>
              </a:defRPr>
            </a:pPr>
          </a:p>
        </p:txBody>
      </p:sp>
      <p:sp>
        <p:nvSpPr>
          <p:cNvPr id="128" name="Oval 17"/>
          <p:cNvSpPr/>
          <p:nvPr/>
        </p:nvSpPr>
        <p:spPr>
          <a:xfrm flipH="1">
            <a:off x="10129886" y="2789071"/>
            <a:ext cx="1071565" cy="1071565"/>
          </a:xfrm>
          <a:prstGeom prst="ellipse">
            <a:avLst/>
          </a:prstGeom>
          <a:ln w="12700">
            <a:solidFill>
              <a:srgbClr val="FFFFFF"/>
            </a:solidFill>
            <a:miter/>
          </a:ln>
        </p:spPr>
        <p:txBody>
          <a:bodyPr lIns="45719" rIns="45719" anchor="ctr"/>
          <a:lstStyle/>
          <a:p>
            <a:pPr algn="ctr">
              <a:defRPr>
                <a:solidFill>
                  <a:srgbClr val="FFFFFF"/>
                </a:solidFill>
              </a:defRPr>
            </a:pPr>
          </a:p>
        </p:txBody>
      </p:sp>
      <p:sp>
        <p:nvSpPr>
          <p:cNvPr id="129" name="Body Level One…"/>
          <p:cNvSpPr txBox="1"/>
          <p:nvPr>
            <p:ph type="body" sz="quarter" idx="1"/>
          </p:nvPr>
        </p:nvSpPr>
        <p:spPr>
          <a:xfrm>
            <a:off x="1380744" y="4114800"/>
            <a:ext cx="1362456" cy="466345"/>
          </a:xfrm>
          <a:prstGeom prst="rect">
            <a:avLst/>
          </a:prstGeom>
        </p:spPr>
        <p:txBody>
          <a:bodyPr>
            <a:normAutofit fontScale="100000" lnSpcReduction="0"/>
          </a:bodyPr>
          <a:lstStyle>
            <a:lvl1pPr marL="0" indent="0">
              <a:lnSpc>
                <a:spcPct val="100000"/>
              </a:lnSpc>
              <a:spcBef>
                <a:spcPts val="0"/>
              </a:spcBef>
              <a:buClrTx/>
              <a:buSzTx/>
              <a:buFontTx/>
              <a:buNone/>
              <a:defRPr b="1" sz="2400">
                <a:latin typeface="Tw Cen MT"/>
                <a:ea typeface="Tw Cen MT"/>
                <a:cs typeface="Tw Cen MT"/>
                <a:sym typeface="Tw Cen MT"/>
              </a:defRPr>
            </a:lvl1pPr>
            <a:lvl2pPr marL="685800" indent="-347472">
              <a:lnSpc>
                <a:spcPct val="100000"/>
              </a:lnSpc>
              <a:spcBef>
                <a:spcPts val="0"/>
              </a:spcBef>
              <a:buClrTx/>
              <a:buFontTx/>
              <a:defRPr b="1" sz="2400">
                <a:latin typeface="Tw Cen MT"/>
                <a:ea typeface="Tw Cen MT"/>
                <a:cs typeface="Tw Cen MT"/>
                <a:sym typeface="Tw Cen MT"/>
              </a:defRPr>
            </a:lvl2pPr>
            <a:lvl3pPr marL="1212494" indent="-416966">
              <a:lnSpc>
                <a:spcPct val="100000"/>
              </a:lnSpc>
              <a:spcBef>
                <a:spcPts val="0"/>
              </a:spcBef>
              <a:buClrTx/>
              <a:buFontTx/>
              <a:defRPr b="1" sz="2400">
                <a:latin typeface="Tw Cen MT"/>
                <a:ea typeface="Tw Cen MT"/>
                <a:cs typeface="Tw Cen MT"/>
                <a:sym typeface="Tw Cen MT"/>
              </a:defRPr>
            </a:lvl3pPr>
            <a:lvl4pPr marL="1716023" indent="-463295">
              <a:lnSpc>
                <a:spcPct val="100000"/>
              </a:lnSpc>
              <a:spcBef>
                <a:spcPts val="0"/>
              </a:spcBef>
              <a:buClrTx/>
              <a:buFontTx/>
              <a:defRPr b="1" sz="2400">
                <a:latin typeface="Tw Cen MT"/>
                <a:ea typeface="Tw Cen MT"/>
                <a:cs typeface="Tw Cen MT"/>
                <a:sym typeface="Tw Cen MT"/>
              </a:defRPr>
            </a:lvl4pPr>
            <a:lvl5pPr marL="2173223" indent="-463295">
              <a:lnSpc>
                <a:spcPct val="100000"/>
              </a:lnSpc>
              <a:spcBef>
                <a:spcPts val="0"/>
              </a:spcBef>
              <a:buClrTx/>
              <a:buFontTx/>
              <a:defRPr b="1" sz="2400">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130" name="Text Placeholder 11"/>
          <p:cNvSpPr/>
          <p:nvPr>
            <p:ph type="body" sz="quarter" idx="21"/>
          </p:nvPr>
        </p:nvSpPr>
        <p:spPr>
          <a:xfrm>
            <a:off x="1380744" y="4599432"/>
            <a:ext cx="1362457" cy="740665"/>
          </a:xfrm>
          <a:prstGeom prst="rect">
            <a:avLst/>
          </a:prstGeom>
        </p:spPr>
        <p:txBody>
          <a:bodyPr>
            <a:normAutofit fontScale="100000" lnSpcReduction="0"/>
          </a:bodyPr>
          <a:lstStyle/>
          <a:p>
            <a:pPr marL="0" indent="0">
              <a:lnSpc>
                <a:spcPct val="100000"/>
              </a:lnSpc>
              <a:spcBef>
                <a:spcPts val="0"/>
              </a:spcBef>
              <a:buClrTx/>
              <a:buSzTx/>
              <a:buFontTx/>
              <a:buNone/>
              <a:defRPr sz="1400"/>
            </a:pPr>
          </a:p>
        </p:txBody>
      </p:sp>
      <p:sp>
        <p:nvSpPr>
          <p:cNvPr id="131" name="Text Placeholder 11"/>
          <p:cNvSpPr/>
          <p:nvPr>
            <p:ph type="body" sz="quarter" idx="22"/>
          </p:nvPr>
        </p:nvSpPr>
        <p:spPr>
          <a:xfrm>
            <a:off x="3538728" y="4114799"/>
            <a:ext cx="1362457" cy="466346"/>
          </a:xfrm>
          <a:prstGeom prst="rect">
            <a:avLst/>
          </a:prstGeom>
        </p:spPr>
        <p:txBody>
          <a:bodyPr>
            <a:normAutofit fontScale="100000" lnSpcReduction="0"/>
          </a:bodyPr>
          <a:lstStyle/>
          <a:p>
            <a:pPr marL="0" indent="0">
              <a:lnSpc>
                <a:spcPct val="100000"/>
              </a:lnSpc>
              <a:spcBef>
                <a:spcPts val="0"/>
              </a:spcBef>
              <a:buClrTx/>
              <a:buSzTx/>
              <a:buFontTx/>
              <a:buNone/>
              <a:defRPr b="1" sz="2400">
                <a:latin typeface="Tw Cen MT"/>
                <a:ea typeface="Tw Cen MT"/>
                <a:cs typeface="Tw Cen MT"/>
                <a:sym typeface="Tw Cen MT"/>
              </a:defRPr>
            </a:pPr>
          </a:p>
        </p:txBody>
      </p:sp>
      <p:sp>
        <p:nvSpPr>
          <p:cNvPr id="132" name="Text Placeholder 11"/>
          <p:cNvSpPr/>
          <p:nvPr>
            <p:ph type="body" sz="quarter" idx="23"/>
          </p:nvPr>
        </p:nvSpPr>
        <p:spPr>
          <a:xfrm>
            <a:off x="3538728" y="4599432"/>
            <a:ext cx="1362457" cy="740665"/>
          </a:xfrm>
          <a:prstGeom prst="rect">
            <a:avLst/>
          </a:prstGeom>
        </p:spPr>
        <p:txBody>
          <a:bodyPr>
            <a:normAutofit fontScale="100000" lnSpcReduction="0"/>
          </a:bodyPr>
          <a:lstStyle/>
          <a:p>
            <a:pPr marL="0" indent="0">
              <a:lnSpc>
                <a:spcPct val="100000"/>
              </a:lnSpc>
              <a:spcBef>
                <a:spcPts val="0"/>
              </a:spcBef>
              <a:buClrTx/>
              <a:buSzTx/>
              <a:buFontTx/>
              <a:buNone/>
              <a:defRPr sz="1400"/>
            </a:pPr>
          </a:p>
        </p:txBody>
      </p:sp>
      <p:sp>
        <p:nvSpPr>
          <p:cNvPr id="133" name="Text Placeholder 11"/>
          <p:cNvSpPr/>
          <p:nvPr>
            <p:ph type="body" sz="quarter" idx="24"/>
          </p:nvPr>
        </p:nvSpPr>
        <p:spPr>
          <a:xfrm>
            <a:off x="5724144" y="4114799"/>
            <a:ext cx="1362457" cy="466346"/>
          </a:xfrm>
          <a:prstGeom prst="rect">
            <a:avLst/>
          </a:prstGeom>
        </p:spPr>
        <p:txBody>
          <a:bodyPr>
            <a:normAutofit fontScale="100000" lnSpcReduction="0"/>
          </a:bodyPr>
          <a:lstStyle/>
          <a:p>
            <a:pPr marL="0" indent="0">
              <a:lnSpc>
                <a:spcPct val="100000"/>
              </a:lnSpc>
              <a:spcBef>
                <a:spcPts val="0"/>
              </a:spcBef>
              <a:buClrTx/>
              <a:buSzTx/>
              <a:buFontTx/>
              <a:buNone/>
              <a:defRPr b="1" sz="2400">
                <a:latin typeface="Tw Cen MT"/>
                <a:ea typeface="Tw Cen MT"/>
                <a:cs typeface="Tw Cen MT"/>
                <a:sym typeface="Tw Cen MT"/>
              </a:defRPr>
            </a:pPr>
          </a:p>
        </p:txBody>
      </p:sp>
      <p:sp>
        <p:nvSpPr>
          <p:cNvPr id="134" name="Text Placeholder 11"/>
          <p:cNvSpPr/>
          <p:nvPr>
            <p:ph type="body" sz="quarter" idx="25"/>
          </p:nvPr>
        </p:nvSpPr>
        <p:spPr>
          <a:xfrm>
            <a:off x="5724144" y="4599432"/>
            <a:ext cx="1362457" cy="740665"/>
          </a:xfrm>
          <a:prstGeom prst="rect">
            <a:avLst/>
          </a:prstGeom>
        </p:spPr>
        <p:txBody>
          <a:bodyPr>
            <a:normAutofit fontScale="100000" lnSpcReduction="0"/>
          </a:bodyPr>
          <a:lstStyle/>
          <a:p>
            <a:pPr marL="0" indent="0">
              <a:lnSpc>
                <a:spcPct val="100000"/>
              </a:lnSpc>
              <a:spcBef>
                <a:spcPts val="0"/>
              </a:spcBef>
              <a:buClrTx/>
              <a:buSzTx/>
              <a:buFontTx/>
              <a:buNone/>
              <a:defRPr sz="1400"/>
            </a:pPr>
          </a:p>
        </p:txBody>
      </p:sp>
      <p:sp>
        <p:nvSpPr>
          <p:cNvPr id="135" name="Text Placeholder 11"/>
          <p:cNvSpPr/>
          <p:nvPr>
            <p:ph type="body" sz="quarter" idx="26"/>
          </p:nvPr>
        </p:nvSpPr>
        <p:spPr>
          <a:xfrm>
            <a:off x="7872983" y="4114799"/>
            <a:ext cx="1362457" cy="466346"/>
          </a:xfrm>
          <a:prstGeom prst="rect">
            <a:avLst/>
          </a:prstGeom>
        </p:spPr>
        <p:txBody>
          <a:bodyPr>
            <a:normAutofit fontScale="100000" lnSpcReduction="0"/>
          </a:bodyPr>
          <a:lstStyle/>
          <a:p>
            <a:pPr marL="0" indent="0">
              <a:lnSpc>
                <a:spcPct val="100000"/>
              </a:lnSpc>
              <a:spcBef>
                <a:spcPts val="0"/>
              </a:spcBef>
              <a:buClrTx/>
              <a:buSzTx/>
              <a:buFontTx/>
              <a:buNone/>
              <a:defRPr b="1" sz="2400">
                <a:latin typeface="Tw Cen MT"/>
                <a:ea typeface="Tw Cen MT"/>
                <a:cs typeface="Tw Cen MT"/>
                <a:sym typeface="Tw Cen MT"/>
              </a:defRPr>
            </a:pPr>
          </a:p>
        </p:txBody>
      </p:sp>
      <p:sp>
        <p:nvSpPr>
          <p:cNvPr id="136" name="Text Placeholder 11"/>
          <p:cNvSpPr/>
          <p:nvPr>
            <p:ph type="body" sz="quarter" idx="27"/>
          </p:nvPr>
        </p:nvSpPr>
        <p:spPr>
          <a:xfrm>
            <a:off x="7872983" y="4599432"/>
            <a:ext cx="1362457" cy="740665"/>
          </a:xfrm>
          <a:prstGeom prst="rect">
            <a:avLst/>
          </a:prstGeom>
        </p:spPr>
        <p:txBody>
          <a:bodyPr>
            <a:normAutofit fontScale="100000" lnSpcReduction="0"/>
          </a:bodyPr>
          <a:lstStyle/>
          <a:p>
            <a:pPr marL="0" indent="0">
              <a:lnSpc>
                <a:spcPct val="100000"/>
              </a:lnSpc>
              <a:spcBef>
                <a:spcPts val="0"/>
              </a:spcBef>
              <a:buClrTx/>
              <a:buSzTx/>
              <a:buFontTx/>
              <a:buNone/>
              <a:defRPr sz="1400"/>
            </a:pPr>
          </a:p>
        </p:txBody>
      </p:sp>
      <p:sp>
        <p:nvSpPr>
          <p:cNvPr id="137" name="Text Placeholder 11"/>
          <p:cNvSpPr/>
          <p:nvPr>
            <p:ph type="body" sz="quarter" idx="28"/>
          </p:nvPr>
        </p:nvSpPr>
        <p:spPr>
          <a:xfrm>
            <a:off x="10058400" y="4114799"/>
            <a:ext cx="1362456" cy="466346"/>
          </a:xfrm>
          <a:prstGeom prst="rect">
            <a:avLst/>
          </a:prstGeom>
        </p:spPr>
        <p:txBody>
          <a:bodyPr>
            <a:normAutofit fontScale="100000" lnSpcReduction="0"/>
          </a:bodyPr>
          <a:lstStyle/>
          <a:p>
            <a:pPr marL="0" indent="0">
              <a:lnSpc>
                <a:spcPct val="100000"/>
              </a:lnSpc>
              <a:spcBef>
                <a:spcPts val="0"/>
              </a:spcBef>
              <a:buClrTx/>
              <a:buSzTx/>
              <a:buFontTx/>
              <a:buNone/>
              <a:defRPr b="1" sz="2400">
                <a:latin typeface="Tw Cen MT"/>
                <a:ea typeface="Tw Cen MT"/>
                <a:cs typeface="Tw Cen MT"/>
                <a:sym typeface="Tw Cen MT"/>
              </a:defRPr>
            </a:pPr>
          </a:p>
        </p:txBody>
      </p:sp>
      <p:sp>
        <p:nvSpPr>
          <p:cNvPr id="138" name="Text Placeholder 11"/>
          <p:cNvSpPr/>
          <p:nvPr>
            <p:ph type="body" sz="quarter" idx="29"/>
          </p:nvPr>
        </p:nvSpPr>
        <p:spPr>
          <a:xfrm>
            <a:off x="10058400" y="4599432"/>
            <a:ext cx="1362456" cy="740665"/>
          </a:xfrm>
          <a:prstGeom prst="rect">
            <a:avLst/>
          </a:prstGeom>
        </p:spPr>
        <p:txBody>
          <a:bodyPr>
            <a:normAutofit fontScale="100000" lnSpcReduction="0"/>
          </a:bodyPr>
          <a:lstStyle/>
          <a:p>
            <a:pPr marL="0" indent="0">
              <a:lnSpc>
                <a:spcPct val="100000"/>
              </a:lnSpc>
              <a:spcBef>
                <a:spcPts val="0"/>
              </a:spcBef>
              <a:buClrTx/>
              <a:buSzTx/>
              <a:buFontTx/>
              <a:buNone/>
              <a:defRPr sz="1400"/>
            </a:pPr>
          </a:p>
        </p:txBody>
      </p:sp>
      <p:sp>
        <p:nvSpPr>
          <p:cNvPr id="139" name="Picture Placeholder 29"/>
          <p:cNvSpPr/>
          <p:nvPr>
            <p:ph type="pic" sz="quarter" idx="30"/>
          </p:nvPr>
        </p:nvSpPr>
        <p:spPr>
          <a:xfrm>
            <a:off x="1648147" y="3018953"/>
            <a:ext cx="621793" cy="621793"/>
          </a:xfrm>
          <a:prstGeom prst="rect">
            <a:avLst/>
          </a:prstGeom>
        </p:spPr>
        <p:txBody>
          <a:bodyPr lIns="91439" rIns="91439"/>
          <a:lstStyle/>
          <a:p>
            <a:pPr/>
          </a:p>
        </p:txBody>
      </p:sp>
      <p:sp>
        <p:nvSpPr>
          <p:cNvPr id="140" name="Picture Placeholder 29"/>
          <p:cNvSpPr/>
          <p:nvPr>
            <p:ph type="pic" sz="quarter" idx="31"/>
          </p:nvPr>
        </p:nvSpPr>
        <p:spPr>
          <a:xfrm>
            <a:off x="3805116" y="3011109"/>
            <a:ext cx="621793" cy="621793"/>
          </a:xfrm>
          <a:prstGeom prst="rect">
            <a:avLst/>
          </a:prstGeom>
        </p:spPr>
        <p:txBody>
          <a:bodyPr lIns="91439" rIns="91439"/>
          <a:lstStyle/>
          <a:p>
            <a:pPr/>
          </a:p>
        </p:txBody>
      </p:sp>
      <p:sp>
        <p:nvSpPr>
          <p:cNvPr id="141" name="Picture Placeholder 29"/>
          <p:cNvSpPr/>
          <p:nvPr>
            <p:ph type="pic" sz="quarter" idx="32"/>
          </p:nvPr>
        </p:nvSpPr>
        <p:spPr>
          <a:xfrm>
            <a:off x="5995989" y="3026157"/>
            <a:ext cx="621793" cy="621793"/>
          </a:xfrm>
          <a:prstGeom prst="rect">
            <a:avLst/>
          </a:prstGeom>
        </p:spPr>
        <p:txBody>
          <a:bodyPr lIns="91439" rIns="91439"/>
          <a:lstStyle/>
          <a:p>
            <a:pPr/>
          </a:p>
        </p:txBody>
      </p:sp>
      <p:sp>
        <p:nvSpPr>
          <p:cNvPr id="142" name="Picture Placeholder 29"/>
          <p:cNvSpPr/>
          <p:nvPr>
            <p:ph type="pic" sz="quarter" idx="33"/>
          </p:nvPr>
        </p:nvSpPr>
        <p:spPr>
          <a:xfrm>
            <a:off x="8146206" y="3011109"/>
            <a:ext cx="621793" cy="621793"/>
          </a:xfrm>
          <a:prstGeom prst="rect">
            <a:avLst/>
          </a:prstGeom>
        </p:spPr>
        <p:txBody>
          <a:bodyPr lIns="91439" rIns="91439"/>
          <a:lstStyle/>
          <a:p>
            <a:pPr/>
          </a:p>
        </p:txBody>
      </p:sp>
      <p:sp>
        <p:nvSpPr>
          <p:cNvPr id="143" name="Picture Placeholder 29"/>
          <p:cNvSpPr/>
          <p:nvPr>
            <p:ph type="pic" sz="quarter" idx="34"/>
          </p:nvPr>
        </p:nvSpPr>
        <p:spPr>
          <a:xfrm>
            <a:off x="10347831" y="3017031"/>
            <a:ext cx="621793" cy="621793"/>
          </a:xfrm>
          <a:prstGeom prst="rect">
            <a:avLst/>
          </a:prstGeom>
        </p:spPr>
        <p:txBody>
          <a:bodyPr lIns="91439" rIns="91439"/>
          <a:lstStyle/>
          <a:p>
            <a:pPr/>
          </a:p>
        </p:txBody>
      </p:sp>
      <p:sp>
        <p:nvSpPr>
          <p:cNvPr id="144" name="Text Placeholder 11"/>
          <p:cNvSpPr/>
          <p:nvPr>
            <p:ph type="body" sz="quarter" idx="35"/>
          </p:nvPr>
        </p:nvSpPr>
        <p:spPr>
          <a:xfrm>
            <a:off x="2371433" y="4300817"/>
            <a:ext cx="103453" cy="103453"/>
          </a:xfrm>
          <a:prstGeom prst="rect">
            <a:avLst/>
          </a:prstGeom>
          <a:solidFill>
            <a:schemeClr val="accent6"/>
          </a:solidFill>
        </p:spPr>
        <p:txBody>
          <a:bodyPr lIns="0" tIns="0" rIns="0" bIns="0" anchor="ctr">
            <a:normAutofit fontScale="100000" lnSpcReduction="0"/>
          </a:bodyPr>
          <a:lstStyle/>
          <a:p>
            <a:pPr marL="0" indent="0" algn="ctr">
              <a:lnSpc>
                <a:spcPct val="100000"/>
              </a:lnSpc>
              <a:spcBef>
                <a:spcPts val="0"/>
              </a:spcBef>
              <a:buClrTx/>
              <a:buSzTx/>
              <a:buFontTx/>
              <a:buNone/>
              <a:defRPr sz="200">
                <a:noFill/>
                <a:latin typeface="Tw Cen MT"/>
                <a:ea typeface="Tw Cen MT"/>
                <a:cs typeface="Tw Cen MT"/>
                <a:sym typeface="Tw Cen MT"/>
              </a:defRPr>
            </a:pPr>
          </a:p>
        </p:txBody>
      </p:sp>
      <p:sp>
        <p:nvSpPr>
          <p:cNvPr id="145" name="Text Placeholder 11"/>
          <p:cNvSpPr/>
          <p:nvPr>
            <p:ph type="body" sz="quarter" idx="36"/>
          </p:nvPr>
        </p:nvSpPr>
        <p:spPr>
          <a:xfrm>
            <a:off x="4538561" y="4300817"/>
            <a:ext cx="103453" cy="103453"/>
          </a:xfrm>
          <a:prstGeom prst="rect">
            <a:avLst/>
          </a:prstGeom>
          <a:solidFill>
            <a:schemeClr val="accent5"/>
          </a:solidFill>
        </p:spPr>
        <p:txBody>
          <a:bodyPr lIns="0" tIns="0" rIns="0" bIns="0" anchor="ctr">
            <a:normAutofit fontScale="100000" lnSpcReduction="0"/>
          </a:bodyPr>
          <a:lstStyle/>
          <a:p>
            <a:pPr marL="0" indent="0" algn="ctr">
              <a:lnSpc>
                <a:spcPct val="100000"/>
              </a:lnSpc>
              <a:spcBef>
                <a:spcPts val="0"/>
              </a:spcBef>
              <a:buClrTx/>
              <a:buSzTx/>
              <a:buFontTx/>
              <a:buNone/>
              <a:defRPr sz="200">
                <a:noFill/>
                <a:latin typeface="Tw Cen MT"/>
                <a:ea typeface="Tw Cen MT"/>
                <a:cs typeface="Tw Cen MT"/>
                <a:sym typeface="Tw Cen MT"/>
              </a:defRPr>
            </a:pPr>
          </a:p>
        </p:txBody>
      </p:sp>
      <p:sp>
        <p:nvSpPr>
          <p:cNvPr id="146" name="Text Placeholder 11"/>
          <p:cNvSpPr/>
          <p:nvPr>
            <p:ph type="body" sz="quarter" idx="37"/>
          </p:nvPr>
        </p:nvSpPr>
        <p:spPr>
          <a:xfrm>
            <a:off x="6723978" y="4300817"/>
            <a:ext cx="103453" cy="103453"/>
          </a:xfrm>
          <a:prstGeom prst="rect">
            <a:avLst/>
          </a:prstGeom>
          <a:solidFill>
            <a:schemeClr val="accent4"/>
          </a:solidFill>
        </p:spPr>
        <p:txBody>
          <a:bodyPr lIns="0" tIns="0" rIns="0" bIns="0" anchor="ctr">
            <a:normAutofit fontScale="100000" lnSpcReduction="0"/>
          </a:bodyPr>
          <a:lstStyle/>
          <a:p>
            <a:pPr marL="0" indent="0" algn="ctr">
              <a:lnSpc>
                <a:spcPct val="100000"/>
              </a:lnSpc>
              <a:spcBef>
                <a:spcPts val="0"/>
              </a:spcBef>
              <a:buClrTx/>
              <a:buSzTx/>
              <a:buFontTx/>
              <a:buNone/>
              <a:defRPr sz="200">
                <a:noFill/>
                <a:latin typeface="Tw Cen MT"/>
                <a:ea typeface="Tw Cen MT"/>
                <a:cs typeface="Tw Cen MT"/>
                <a:sym typeface="Tw Cen MT"/>
              </a:defRPr>
            </a:pPr>
          </a:p>
        </p:txBody>
      </p:sp>
      <p:sp>
        <p:nvSpPr>
          <p:cNvPr id="147" name="Text Placeholder 11"/>
          <p:cNvSpPr/>
          <p:nvPr>
            <p:ph type="body" sz="quarter" idx="38"/>
          </p:nvPr>
        </p:nvSpPr>
        <p:spPr>
          <a:xfrm>
            <a:off x="8863673" y="4300817"/>
            <a:ext cx="103453" cy="103453"/>
          </a:xfrm>
          <a:prstGeom prst="rect">
            <a:avLst/>
          </a:prstGeom>
          <a:solidFill>
            <a:schemeClr val="accent1"/>
          </a:solidFill>
        </p:spPr>
        <p:txBody>
          <a:bodyPr lIns="0" tIns="0" rIns="0" bIns="0" anchor="ctr">
            <a:normAutofit fontScale="100000" lnSpcReduction="0"/>
          </a:bodyPr>
          <a:lstStyle/>
          <a:p>
            <a:pPr marL="0" indent="0" algn="ctr">
              <a:lnSpc>
                <a:spcPct val="100000"/>
              </a:lnSpc>
              <a:spcBef>
                <a:spcPts val="0"/>
              </a:spcBef>
              <a:buClrTx/>
              <a:buSzTx/>
              <a:buFontTx/>
              <a:buNone/>
              <a:defRPr sz="200">
                <a:noFill/>
                <a:latin typeface="Tw Cen MT"/>
                <a:ea typeface="Tw Cen MT"/>
                <a:cs typeface="Tw Cen MT"/>
                <a:sym typeface="Tw Cen MT"/>
              </a:defRPr>
            </a:pPr>
          </a:p>
        </p:txBody>
      </p:sp>
      <p:sp>
        <p:nvSpPr>
          <p:cNvPr id="148" name="Text Placeholder 11"/>
          <p:cNvSpPr/>
          <p:nvPr>
            <p:ph type="body" sz="quarter" idx="39"/>
          </p:nvPr>
        </p:nvSpPr>
        <p:spPr>
          <a:xfrm>
            <a:off x="11076521" y="4300817"/>
            <a:ext cx="103453" cy="103453"/>
          </a:xfrm>
          <a:prstGeom prst="rect">
            <a:avLst/>
          </a:prstGeom>
          <a:solidFill>
            <a:schemeClr val="accent1"/>
          </a:solidFill>
        </p:spPr>
        <p:txBody>
          <a:bodyPr lIns="0" tIns="0" rIns="0" bIns="0" anchor="ctr">
            <a:normAutofit fontScale="100000" lnSpcReduction="0"/>
          </a:bodyPr>
          <a:lstStyle/>
          <a:p>
            <a:pPr marL="0" indent="0" algn="ctr">
              <a:lnSpc>
                <a:spcPct val="100000"/>
              </a:lnSpc>
              <a:spcBef>
                <a:spcPts val="0"/>
              </a:spcBef>
              <a:buClrTx/>
              <a:buSzTx/>
              <a:buFontTx/>
              <a:buNone/>
              <a:defRPr sz="200">
                <a:noFill/>
                <a:latin typeface="Tw Cen MT"/>
                <a:ea typeface="Tw Cen MT"/>
                <a:cs typeface="Tw Cen MT"/>
                <a:sym typeface="Tw Cen MT"/>
              </a:defRPr>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55" name="Freeform 10"/>
          <p:cNvSpPr/>
          <p:nvPr/>
        </p:nvSpPr>
        <p:spPr>
          <a:xfrm rot="5400000">
            <a:off x="7383936" y="2039847"/>
            <a:ext cx="6858001" cy="2778306"/>
          </a:xfrm>
          <a:custGeom>
            <a:avLst/>
            <a:gdLst/>
            <a:ahLst/>
            <a:cxnLst>
              <a:cxn ang="0">
                <a:pos x="wd2" y="hd2"/>
              </a:cxn>
              <a:cxn ang="5400000">
                <a:pos x="wd2" y="hd2"/>
              </a:cxn>
              <a:cxn ang="10800000">
                <a:pos x="wd2" y="hd2"/>
              </a:cxn>
              <a:cxn ang="16200000">
                <a:pos x="wd2" y="hd2"/>
              </a:cxn>
            </a:cxnLst>
            <a:rect l="0" t="0" r="r" b="b"/>
            <a:pathLst>
              <a:path w="21600" h="21534" fill="norm" stroke="1" extrusionOk="0">
                <a:moveTo>
                  <a:pt x="0" y="8140"/>
                </a:moveTo>
                <a:lnTo>
                  <a:pt x="0" y="0"/>
                </a:lnTo>
                <a:lnTo>
                  <a:pt x="21600" y="0"/>
                </a:lnTo>
                <a:lnTo>
                  <a:pt x="21600" y="9248"/>
                </a:lnTo>
                <a:lnTo>
                  <a:pt x="21388" y="9391"/>
                </a:lnTo>
                <a:cubicBezTo>
                  <a:pt x="17132" y="12787"/>
                  <a:pt x="14500" y="21471"/>
                  <a:pt x="9608" y="21533"/>
                </a:cubicBezTo>
                <a:cubicBezTo>
                  <a:pt x="4339" y="21600"/>
                  <a:pt x="892" y="14371"/>
                  <a:pt x="119" y="9173"/>
                </a:cubicBezTo>
                <a:lnTo>
                  <a:pt x="0" y="8140"/>
                </a:lnTo>
                <a:close/>
              </a:path>
            </a:pathLst>
          </a:custGeom>
          <a:gradFill>
            <a:gsLst>
              <a:gs pos="26000">
                <a:srgbClr val="102857"/>
              </a:gs>
              <a:gs pos="73000">
                <a:schemeClr val="accent1">
                  <a:alpha val="33146"/>
                </a:scheme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156" name="Freeform 11"/>
          <p:cNvSpPr/>
          <p:nvPr/>
        </p:nvSpPr>
        <p:spPr>
          <a:xfrm flipV="1" rot="16200000">
            <a:off x="7907198" y="2573197"/>
            <a:ext cx="6858001" cy="1711603"/>
          </a:xfrm>
          <a:custGeom>
            <a:avLst/>
            <a:gdLst/>
            <a:ahLst/>
            <a:cxnLst>
              <a:cxn ang="0">
                <a:pos x="wd2" y="hd2"/>
              </a:cxn>
              <a:cxn ang="5400000">
                <a:pos x="wd2" y="hd2"/>
              </a:cxn>
              <a:cxn ang="10800000">
                <a:pos x="wd2" y="hd2"/>
              </a:cxn>
              <a:cxn ang="16200000">
                <a:pos x="wd2" y="hd2"/>
              </a:cxn>
            </a:cxnLst>
            <a:rect l="0" t="0" r="r" b="b"/>
            <a:pathLst>
              <a:path w="21600" h="21547" fill="norm" stroke="1" extrusionOk="0">
                <a:moveTo>
                  <a:pt x="21600" y="12723"/>
                </a:moveTo>
                <a:lnTo>
                  <a:pt x="21600" y="0"/>
                </a:lnTo>
                <a:lnTo>
                  <a:pt x="0" y="0"/>
                </a:lnTo>
                <a:lnTo>
                  <a:pt x="0" y="12386"/>
                </a:lnTo>
                <a:lnTo>
                  <a:pt x="35" y="12559"/>
                </a:lnTo>
                <a:cubicBezTo>
                  <a:pt x="1035" y="17069"/>
                  <a:pt x="3077" y="21600"/>
                  <a:pt x="5880" y="21547"/>
                </a:cubicBezTo>
                <a:cubicBezTo>
                  <a:pt x="9957" y="21469"/>
                  <a:pt x="11715" y="8099"/>
                  <a:pt x="16060" y="7830"/>
                </a:cubicBezTo>
                <a:cubicBezTo>
                  <a:pt x="18232" y="7696"/>
                  <a:pt x="19927" y="9769"/>
                  <a:pt x="21249" y="12081"/>
                </a:cubicBezTo>
                <a:lnTo>
                  <a:pt x="21600" y="12723"/>
                </a:lnTo>
                <a:close/>
              </a:path>
            </a:pathLst>
          </a:custGeom>
          <a:gradFill>
            <a:gsLst>
              <a:gs pos="37000">
                <a:srgbClr val="102857">
                  <a:alpha val="27934"/>
                </a:srgbClr>
              </a:gs>
              <a:gs pos="79000">
                <a:srgbClr val="765FE1">
                  <a:alpha val="79763"/>
                </a:srgbClr>
              </a:gs>
            </a:gsLst>
            <a:lin ang="13200000"/>
          </a:gradFill>
          <a:ln w="12700">
            <a:miter lim="400000"/>
          </a:ln>
        </p:spPr>
        <p:txBody>
          <a:bodyPr lIns="45719" rIns="45719" anchor="ctr"/>
          <a:lstStyle/>
          <a:p>
            <a:pPr algn="ctr">
              <a:defRPr>
                <a:solidFill>
                  <a:srgbClr val="FFFFFF"/>
                </a:solidFill>
              </a:defRPr>
            </a:pPr>
          </a:p>
        </p:txBody>
      </p:sp>
      <p:sp>
        <p:nvSpPr>
          <p:cNvPr id="157" name="Freeform 13"/>
          <p:cNvSpPr/>
          <p:nvPr/>
        </p:nvSpPr>
        <p:spPr>
          <a:xfrm rot="5400000">
            <a:off x="7877130" y="2543130"/>
            <a:ext cx="6858001" cy="1771741"/>
          </a:xfrm>
          <a:custGeom>
            <a:avLst/>
            <a:gdLst/>
            <a:ahLst/>
            <a:cxnLst>
              <a:cxn ang="0">
                <a:pos x="wd2" y="hd2"/>
              </a:cxn>
              <a:cxn ang="5400000">
                <a:pos x="wd2" y="hd2"/>
              </a:cxn>
              <a:cxn ang="10800000">
                <a:pos x="wd2" y="hd2"/>
              </a:cxn>
              <a:cxn ang="16200000">
                <a:pos x="wd2" y="hd2"/>
              </a:cxn>
            </a:cxnLst>
            <a:rect l="0" t="0" r="r" b="b"/>
            <a:pathLst>
              <a:path w="21600" h="21556" fill="norm" stroke="1" extrusionOk="0">
                <a:moveTo>
                  <a:pt x="0" y="15497"/>
                </a:moveTo>
                <a:lnTo>
                  <a:pt x="0" y="0"/>
                </a:lnTo>
                <a:lnTo>
                  <a:pt x="21600" y="0"/>
                </a:lnTo>
                <a:lnTo>
                  <a:pt x="21600" y="425"/>
                </a:lnTo>
                <a:lnTo>
                  <a:pt x="21213" y="400"/>
                </a:lnTo>
                <a:cubicBezTo>
                  <a:pt x="14798" y="814"/>
                  <a:pt x="12201" y="21435"/>
                  <a:pt x="6180" y="21555"/>
                </a:cubicBezTo>
                <a:cubicBezTo>
                  <a:pt x="3922" y="21600"/>
                  <a:pt x="1998" y="19541"/>
                  <a:pt x="476" y="16532"/>
                </a:cubicBezTo>
                <a:lnTo>
                  <a:pt x="0" y="15497"/>
                </a:lnTo>
                <a:close/>
              </a:path>
            </a:pathLst>
          </a:custGeom>
          <a:gradFill>
            <a:gsLst>
              <a:gs pos="32000">
                <a:srgbClr val="64DFED">
                  <a:alpha val="48229"/>
                </a:srgbClr>
              </a:gs>
              <a:gs pos="100000">
                <a:schemeClr val="accent6">
                  <a:alpha val="48580"/>
                </a:schemeClr>
              </a:gs>
            </a:gsLst>
            <a:lin ang="13200000"/>
          </a:gradFill>
          <a:ln w="12700">
            <a:miter lim="400000"/>
          </a:ln>
        </p:spPr>
        <p:txBody>
          <a:bodyPr lIns="45719" rIns="45719" anchor="ctr"/>
          <a:lstStyle/>
          <a:p>
            <a:pPr algn="ctr">
              <a:defRPr>
                <a:solidFill>
                  <a:srgbClr val="FFFFFF"/>
                </a:solidFill>
              </a:defRPr>
            </a:pPr>
          </a:p>
        </p:txBody>
      </p:sp>
      <p:sp>
        <p:nvSpPr>
          <p:cNvPr id="158" name="Title Text"/>
          <p:cNvSpPr txBox="1"/>
          <p:nvPr>
            <p:ph type="title"/>
          </p:nvPr>
        </p:nvSpPr>
        <p:spPr>
          <a:xfrm>
            <a:off x="1545336" y="822960"/>
            <a:ext cx="8878824" cy="1069849"/>
          </a:xfrm>
          <a:prstGeom prst="rect">
            <a:avLst/>
          </a:prstGeom>
        </p:spPr>
        <p:txBody>
          <a:bodyPr anchor="b"/>
          <a:lstStyle/>
          <a:p>
            <a:pPr/>
            <a:r>
              <a:t>Title Text</a:t>
            </a:r>
          </a:p>
        </p:txBody>
      </p:sp>
      <p:sp>
        <p:nvSpPr>
          <p:cNvPr id="159" name="Body Level One…"/>
          <p:cNvSpPr txBox="1"/>
          <p:nvPr>
            <p:ph type="body" sz="quarter" idx="1"/>
          </p:nvPr>
        </p:nvSpPr>
        <p:spPr>
          <a:xfrm>
            <a:off x="1536191" y="2185416"/>
            <a:ext cx="3621025" cy="493777"/>
          </a:xfrm>
          <a:prstGeom prst="rect">
            <a:avLst/>
          </a:prstGeom>
        </p:spPr>
        <p:txBody>
          <a:bodyPr>
            <a:normAutofit fontScale="100000" lnSpcReduction="0"/>
          </a:bodyPr>
          <a:lstStyle>
            <a:lvl1pPr marL="0" indent="0">
              <a:buClrTx/>
              <a:buSzTx/>
              <a:buFontTx/>
              <a:buNone/>
              <a:defRPr b="1" sz="2400">
                <a:latin typeface="Tw Cen MT"/>
                <a:ea typeface="Tw Cen MT"/>
                <a:cs typeface="Tw Cen MT"/>
                <a:sym typeface="Tw Cen MT"/>
              </a:defRPr>
            </a:lvl1pPr>
            <a:lvl2pPr marL="0" indent="457200">
              <a:buClrTx/>
              <a:buSzTx/>
              <a:buFontTx/>
              <a:buNone/>
              <a:defRPr b="1" sz="2400">
                <a:latin typeface="Tw Cen MT"/>
                <a:ea typeface="Tw Cen MT"/>
                <a:cs typeface="Tw Cen MT"/>
                <a:sym typeface="Tw Cen MT"/>
              </a:defRPr>
            </a:lvl2pPr>
            <a:lvl3pPr marL="0" indent="914400">
              <a:buClrTx/>
              <a:buSzTx/>
              <a:buFontTx/>
              <a:buNone/>
              <a:defRPr b="1" sz="2400">
                <a:latin typeface="Tw Cen MT"/>
                <a:ea typeface="Tw Cen MT"/>
                <a:cs typeface="Tw Cen MT"/>
                <a:sym typeface="Tw Cen MT"/>
              </a:defRPr>
            </a:lvl3pPr>
            <a:lvl4pPr marL="0" indent="1371600">
              <a:buClrTx/>
              <a:buSzTx/>
              <a:buFontTx/>
              <a:buNone/>
              <a:defRPr b="1" sz="2400">
                <a:latin typeface="Tw Cen MT"/>
                <a:ea typeface="Tw Cen MT"/>
                <a:cs typeface="Tw Cen MT"/>
                <a:sym typeface="Tw Cen MT"/>
              </a:defRPr>
            </a:lvl4pPr>
            <a:lvl5pPr marL="0" indent="1828800">
              <a:buClrTx/>
              <a:buSzTx/>
              <a:buFontTx/>
              <a:buNone/>
              <a:defRPr b="1" sz="2400">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160" name="Text Placeholder 4"/>
          <p:cNvSpPr/>
          <p:nvPr>
            <p:ph type="body" sz="quarter" idx="21"/>
          </p:nvPr>
        </p:nvSpPr>
        <p:spPr>
          <a:xfrm>
            <a:off x="5541264" y="2185416"/>
            <a:ext cx="3621025" cy="493777"/>
          </a:xfrm>
          <a:prstGeom prst="rect">
            <a:avLst/>
          </a:prstGeom>
        </p:spPr>
        <p:txBody>
          <a:bodyPr>
            <a:normAutofit fontScale="100000" lnSpcReduction="0"/>
          </a:bodyPr>
          <a:lstStyle/>
          <a:p>
            <a:pPr marL="0" indent="0">
              <a:buClrTx/>
              <a:buSzTx/>
              <a:buFontTx/>
              <a:buNone/>
              <a:defRPr b="1" sz="2400">
                <a:latin typeface="Tw Cen MT"/>
                <a:ea typeface="Tw Cen MT"/>
                <a:cs typeface="Tw Cen MT"/>
                <a:sym typeface="Tw Cen MT"/>
              </a:defRPr>
            </a:pP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02857"/>
        </a:solidFill>
      </p:bgPr>
    </p:bg>
    <p:spTree>
      <p:nvGrpSpPr>
        <p:cNvPr id="1" name=""/>
        <p:cNvGrpSpPr/>
        <p:nvPr/>
      </p:nvGrpSpPr>
      <p:grpSpPr>
        <a:xfrm>
          <a:off x="0" y="0"/>
          <a:ext cx="0" cy="0"/>
          <a:chOff x="0" y="0"/>
          <a:chExt cx="0" cy="0"/>
        </a:xfrm>
      </p:grpSpPr>
      <p:sp>
        <p:nvSpPr>
          <p:cNvPr id="2" name="Straight Connector 6"/>
          <p:cNvSpPr/>
          <p:nvPr/>
        </p:nvSpPr>
        <p:spPr>
          <a:xfrm flipH="1">
            <a:off x="594169" y="846660"/>
            <a:ext cx="1" cy="5111014"/>
          </a:xfrm>
          <a:prstGeom prst="line">
            <a:avLst/>
          </a:prstGeom>
          <a:ln w="6350">
            <a:solidFill>
              <a:schemeClr val="accent6"/>
            </a:solidFill>
            <a:miter/>
          </a:ln>
        </p:spPr>
        <p:txBody>
          <a:bodyPr lIns="45719" rIns="45719"/>
          <a:lstStyle/>
          <a:p>
            <a:pPr/>
          </a:p>
        </p:txBody>
      </p:sp>
      <p:sp>
        <p:nvSpPr>
          <p:cNvPr id="3" name="Title Text"/>
          <p:cNvSpPr txBox="1"/>
          <p:nvPr>
            <p:ph type="title"/>
          </p:nvPr>
        </p:nvSpPr>
        <p:spPr>
          <a:xfrm>
            <a:off x="850391" y="832103"/>
            <a:ext cx="10881361" cy="106984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Slide Number"/>
          <p:cNvSpPr txBox="1"/>
          <p:nvPr>
            <p:ph type="sldNum" sz="quarter" idx="2"/>
          </p:nvPr>
        </p:nvSpPr>
        <p:spPr>
          <a:xfrm>
            <a:off x="452983" y="432308"/>
            <a:ext cx="273610" cy="269241"/>
          </a:xfrm>
          <a:prstGeom prst="rect">
            <a:avLst/>
          </a:prstGeom>
          <a:ln w="12700">
            <a:miter lim="400000"/>
          </a:ln>
        </p:spPr>
        <p:txBody>
          <a:bodyPr wrap="none" lIns="45719" rIns="45719" anchor="ctr">
            <a:spAutoFit/>
          </a:bodyPr>
          <a:lstStyle>
            <a:lvl1pPr algn="ctr">
              <a:defRPr sz="1200">
                <a:solidFill>
                  <a:srgbClr val="FFFFFF"/>
                </a:solidFill>
              </a:defRPr>
            </a:lvl1pPr>
          </a:lstStyle>
          <a:p>
            <a:pPr/>
            <a:fld id="{86CB4B4D-7CA3-9044-876B-883B54F8677D}" type="slidenum"/>
          </a:p>
        </p:txBody>
      </p:sp>
      <p:sp>
        <p:nvSpPr>
          <p:cNvPr id="5"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b="1" baseline="0" cap="all" i="0" spc="600" strike="noStrike" sz="4000" u="none">
          <a:solidFill>
            <a:srgbClr val="FFFFFF"/>
          </a:solidFill>
          <a:uFillTx/>
          <a:latin typeface="Tw Cen MT"/>
          <a:ea typeface="Tw Cen MT"/>
          <a:cs typeface="Tw Cen MT"/>
          <a:sym typeface="Tw Cen MT"/>
        </a:defRPr>
      </a:lvl9pPr>
    </p:titleStyle>
    <p:bodyStyle>
      <a:lvl1pPr marL="228600" marR="0" indent="-347472" algn="l" defTabSz="914400" rtl="0" latinLnBrk="0">
        <a:lnSpc>
          <a:spcPct val="90000"/>
        </a:lnSpc>
        <a:spcBef>
          <a:spcPts val="1000"/>
        </a:spcBef>
        <a:spcAft>
          <a:spcPts val="0"/>
        </a:spcAft>
        <a:buClr>
          <a:schemeClr val="accent6"/>
        </a:buClr>
        <a:buSzPct val="100000"/>
        <a:buFont typeface="Courier New"/>
        <a:buChar char="o"/>
        <a:tabLst/>
        <a:defRPr b="0" baseline="0" cap="none" i="0" spc="0" strike="noStrike" sz="2800" u="none">
          <a:solidFill>
            <a:srgbClr val="FFFFFF"/>
          </a:solidFill>
          <a:uFillTx/>
          <a:latin typeface="Segoe UI Light"/>
          <a:ea typeface="Segoe UI Light"/>
          <a:cs typeface="Segoe UI Light"/>
          <a:sym typeface="Segoe UI Light"/>
        </a:defRPr>
      </a:lvl1pPr>
      <a:lvl2pPr marL="743711" marR="0" indent="-405383" algn="l" defTabSz="914400" rtl="0" latinLnBrk="0">
        <a:lnSpc>
          <a:spcPct val="90000"/>
        </a:lnSpc>
        <a:spcBef>
          <a:spcPts val="1000"/>
        </a:spcBef>
        <a:spcAft>
          <a:spcPts val="0"/>
        </a:spcAft>
        <a:buClr>
          <a:schemeClr val="accent6"/>
        </a:buClr>
        <a:buSzPct val="100000"/>
        <a:buFont typeface="Courier New"/>
        <a:buChar char="o"/>
        <a:tabLst/>
        <a:defRPr b="0" baseline="0" cap="none" i="0" spc="0" strike="noStrike" sz="2800" u="none">
          <a:solidFill>
            <a:srgbClr val="FFFFFF"/>
          </a:solidFill>
          <a:uFillTx/>
          <a:latin typeface="Segoe UI Light"/>
          <a:ea typeface="Segoe UI Light"/>
          <a:cs typeface="Segoe UI Light"/>
          <a:sym typeface="Segoe UI Light"/>
        </a:defRPr>
      </a:lvl2pPr>
      <a:lvl3pPr marL="1281988" marR="0" indent="-486460" algn="l" defTabSz="914400" rtl="0" latinLnBrk="0">
        <a:lnSpc>
          <a:spcPct val="90000"/>
        </a:lnSpc>
        <a:spcBef>
          <a:spcPts val="1000"/>
        </a:spcBef>
        <a:spcAft>
          <a:spcPts val="0"/>
        </a:spcAft>
        <a:buClr>
          <a:schemeClr val="accent6"/>
        </a:buClr>
        <a:buSzPct val="100000"/>
        <a:buFont typeface="Courier New"/>
        <a:buChar char="o"/>
        <a:tabLst/>
        <a:defRPr b="0" baseline="0" cap="none" i="0" spc="0" strike="noStrike" sz="2800" u="none">
          <a:solidFill>
            <a:srgbClr val="FFFFFF"/>
          </a:solidFill>
          <a:uFillTx/>
          <a:latin typeface="Segoe UI Light"/>
          <a:ea typeface="Segoe UI Light"/>
          <a:cs typeface="Segoe UI Light"/>
          <a:sym typeface="Segoe UI Light"/>
        </a:defRPr>
      </a:lvl3pPr>
      <a:lvl4pPr marL="1793239" marR="0" indent="-540511" algn="l" defTabSz="914400" rtl="0" latinLnBrk="0">
        <a:lnSpc>
          <a:spcPct val="90000"/>
        </a:lnSpc>
        <a:spcBef>
          <a:spcPts val="1000"/>
        </a:spcBef>
        <a:spcAft>
          <a:spcPts val="0"/>
        </a:spcAft>
        <a:buClr>
          <a:schemeClr val="accent6"/>
        </a:buClr>
        <a:buSzPct val="100000"/>
        <a:buFont typeface="Courier New"/>
        <a:buChar char="o"/>
        <a:tabLst/>
        <a:defRPr b="0" baseline="0" cap="none" i="0" spc="0" strike="noStrike" sz="2800" u="none">
          <a:solidFill>
            <a:srgbClr val="FFFFFF"/>
          </a:solidFill>
          <a:uFillTx/>
          <a:latin typeface="Segoe UI Light"/>
          <a:ea typeface="Segoe UI Light"/>
          <a:cs typeface="Segoe UI Light"/>
          <a:sym typeface="Segoe UI Light"/>
        </a:defRPr>
      </a:lvl4pPr>
      <a:lvl5pPr marL="2250439" marR="0" indent="-540511" algn="l" defTabSz="914400" rtl="0" latinLnBrk="0">
        <a:lnSpc>
          <a:spcPct val="90000"/>
        </a:lnSpc>
        <a:spcBef>
          <a:spcPts val="1000"/>
        </a:spcBef>
        <a:spcAft>
          <a:spcPts val="0"/>
        </a:spcAft>
        <a:buClr>
          <a:schemeClr val="accent6"/>
        </a:buClr>
        <a:buSzPct val="100000"/>
        <a:buFont typeface="Courier New"/>
        <a:buChar char="o"/>
        <a:tabLst/>
        <a:defRPr b="0" baseline="0" cap="none" i="0" spc="0" strike="noStrike" sz="2800" u="none">
          <a:solidFill>
            <a:srgbClr val="FFFFFF"/>
          </a:solidFill>
          <a:uFillTx/>
          <a:latin typeface="Segoe UI Light"/>
          <a:ea typeface="Segoe UI Light"/>
          <a:cs typeface="Segoe UI Light"/>
          <a:sym typeface="Segoe UI Light"/>
        </a:defRPr>
      </a:lvl5pPr>
      <a:lvl6pPr marL="2641600" marR="0" indent="-355600" algn="l" defTabSz="914400" rtl="0" latinLnBrk="0">
        <a:lnSpc>
          <a:spcPct val="90000"/>
        </a:lnSpc>
        <a:spcBef>
          <a:spcPts val="1000"/>
        </a:spcBef>
        <a:spcAft>
          <a:spcPts val="0"/>
        </a:spcAft>
        <a:buClr>
          <a:schemeClr val="accent6"/>
        </a:buClr>
        <a:buSzPct val="100000"/>
        <a:buFont typeface="Courier New"/>
        <a:buChar char="•"/>
        <a:tabLst/>
        <a:defRPr b="0" baseline="0" cap="none" i="0" spc="0" strike="noStrike" sz="2800" u="none">
          <a:solidFill>
            <a:srgbClr val="FFFFFF"/>
          </a:solidFill>
          <a:uFillTx/>
          <a:latin typeface="Segoe UI Light"/>
          <a:ea typeface="Segoe UI Light"/>
          <a:cs typeface="Segoe UI Light"/>
          <a:sym typeface="Segoe UI Light"/>
        </a:defRPr>
      </a:lvl6pPr>
      <a:lvl7pPr marL="3098800" marR="0" indent="-355600" algn="l" defTabSz="914400" rtl="0" latinLnBrk="0">
        <a:lnSpc>
          <a:spcPct val="90000"/>
        </a:lnSpc>
        <a:spcBef>
          <a:spcPts val="1000"/>
        </a:spcBef>
        <a:spcAft>
          <a:spcPts val="0"/>
        </a:spcAft>
        <a:buClr>
          <a:schemeClr val="accent6"/>
        </a:buClr>
        <a:buSzPct val="100000"/>
        <a:buFont typeface="Courier New"/>
        <a:buChar char="•"/>
        <a:tabLst/>
        <a:defRPr b="0" baseline="0" cap="none" i="0" spc="0" strike="noStrike" sz="2800" u="none">
          <a:solidFill>
            <a:srgbClr val="FFFFFF"/>
          </a:solidFill>
          <a:uFillTx/>
          <a:latin typeface="Segoe UI Light"/>
          <a:ea typeface="Segoe UI Light"/>
          <a:cs typeface="Segoe UI Light"/>
          <a:sym typeface="Segoe UI Light"/>
        </a:defRPr>
      </a:lvl7pPr>
      <a:lvl8pPr marL="3556000" marR="0" indent="-355600" algn="l" defTabSz="914400" rtl="0" latinLnBrk="0">
        <a:lnSpc>
          <a:spcPct val="90000"/>
        </a:lnSpc>
        <a:spcBef>
          <a:spcPts val="1000"/>
        </a:spcBef>
        <a:spcAft>
          <a:spcPts val="0"/>
        </a:spcAft>
        <a:buClr>
          <a:schemeClr val="accent6"/>
        </a:buClr>
        <a:buSzPct val="100000"/>
        <a:buFont typeface="Courier New"/>
        <a:buChar char="•"/>
        <a:tabLst/>
        <a:defRPr b="0" baseline="0" cap="none" i="0" spc="0" strike="noStrike" sz="2800" u="none">
          <a:solidFill>
            <a:srgbClr val="FFFFFF"/>
          </a:solidFill>
          <a:uFillTx/>
          <a:latin typeface="Segoe UI Light"/>
          <a:ea typeface="Segoe UI Light"/>
          <a:cs typeface="Segoe UI Light"/>
          <a:sym typeface="Segoe UI Light"/>
        </a:defRPr>
      </a:lvl8pPr>
      <a:lvl9pPr marL="4013200" marR="0" indent="-355600" algn="l" defTabSz="914400" rtl="0" latinLnBrk="0">
        <a:lnSpc>
          <a:spcPct val="90000"/>
        </a:lnSpc>
        <a:spcBef>
          <a:spcPts val="1000"/>
        </a:spcBef>
        <a:spcAft>
          <a:spcPts val="0"/>
        </a:spcAft>
        <a:buClr>
          <a:schemeClr val="accent6"/>
        </a:buClr>
        <a:buSzPct val="100000"/>
        <a:buFont typeface="Courier New"/>
        <a:buChar char="•"/>
        <a:tabLst/>
        <a:defRPr b="0" baseline="0" cap="none" i="0" spc="0" strike="noStrike" sz="2800" u="none">
          <a:solidFill>
            <a:srgbClr val="FFFFFF"/>
          </a:solidFill>
          <a:uFillTx/>
          <a:latin typeface="Segoe UI Light"/>
          <a:ea typeface="Segoe UI Light"/>
          <a:cs typeface="Segoe UI Light"/>
          <a:sym typeface="Segoe UI Ligh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 Id="rId3" Type="http://schemas.openxmlformats.org/officeDocument/2006/relationships/image" Target="../media/image2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rojects.fivethirtyeight.com/nfl-api/nfl_elo.csv"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ctrTitle"/>
          </p:nvPr>
        </p:nvSpPr>
        <p:spPr>
          <a:xfrm>
            <a:off x="1243583" y="2176272"/>
            <a:ext cx="9921242" cy="1481329"/>
          </a:xfrm>
          <a:prstGeom prst="rect">
            <a:avLst/>
          </a:prstGeom>
        </p:spPr>
        <p:txBody>
          <a:bodyPr/>
          <a:lstStyle>
            <a:lvl1pPr defTabSz="694944">
              <a:defRPr spc="456" sz="2736"/>
            </a:lvl1pPr>
          </a:lstStyle>
          <a:p>
            <a:pPr/>
            <a:r>
              <a:t>Identifying the predictability of National Football League Teams success based on Team and Quarterback elo ratings, game location and referee favorability</a:t>
            </a:r>
          </a:p>
        </p:txBody>
      </p:sp>
      <p:sp>
        <p:nvSpPr>
          <p:cNvPr id="326" name="Subtitle 2"/>
          <p:cNvSpPr txBox="1"/>
          <p:nvPr>
            <p:ph type="subTitle" sz="quarter" idx="1"/>
          </p:nvPr>
        </p:nvSpPr>
        <p:spPr>
          <a:xfrm>
            <a:off x="2560320" y="4261103"/>
            <a:ext cx="7068313" cy="758953"/>
          </a:xfrm>
          <a:prstGeom prst="rect">
            <a:avLst/>
          </a:prstGeom>
        </p:spPr>
        <p:txBody>
          <a:bodyPr/>
          <a:lstStyle/>
          <a:p>
            <a:pPr defTabSz="365760">
              <a:spcBef>
                <a:spcPts val="400"/>
              </a:spcBef>
              <a:defRPr sz="960"/>
            </a:pPr>
            <a:r>
              <a:t>Group Members:</a:t>
            </a:r>
          </a:p>
          <a:p>
            <a:pPr defTabSz="365760">
              <a:spcBef>
                <a:spcPts val="400"/>
              </a:spcBef>
              <a:defRPr sz="960"/>
            </a:pPr>
            <a:r>
              <a:t>Ajay Kumar</a:t>
            </a:r>
          </a:p>
          <a:p>
            <a:pPr defTabSz="365760">
              <a:spcBef>
                <a:spcPts val="400"/>
              </a:spcBef>
              <a:defRPr sz="960"/>
            </a:pPr>
            <a:r>
              <a:t>Anthony Craig Senatore</a:t>
            </a:r>
          </a:p>
          <a:p>
            <a:pPr defTabSz="365760">
              <a:spcBef>
                <a:spcPts val="400"/>
              </a:spcBef>
              <a:defRPr sz="960"/>
            </a:pPr>
            <a:r>
              <a:t>Joe Erste</a:t>
            </a:r>
          </a:p>
          <a:p>
            <a:pPr defTabSz="365760">
              <a:spcBef>
                <a:spcPts val="400"/>
              </a:spcBef>
              <a:defRPr sz="960"/>
            </a:pPr>
            <a:r>
              <a:t>Lane Melton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Optimizing Model"/>
          <p:cNvSpPr txBox="1"/>
          <p:nvPr>
            <p:ph type="title"/>
          </p:nvPr>
        </p:nvSpPr>
        <p:spPr>
          <a:xfrm>
            <a:off x="2228088" y="286567"/>
            <a:ext cx="7735824" cy="517927"/>
          </a:xfrm>
          <a:prstGeom prst="rect">
            <a:avLst/>
          </a:prstGeom>
        </p:spPr>
        <p:txBody>
          <a:bodyPr/>
          <a:lstStyle>
            <a:lvl1pPr defTabSz="886968">
              <a:defRPr spc="480" sz="3201"/>
            </a:lvl1pPr>
          </a:lstStyle>
          <a:p>
            <a:pPr/>
            <a:r>
              <a:t>Optimizing Model</a:t>
            </a:r>
          </a:p>
        </p:txBody>
      </p:sp>
      <p:sp>
        <p:nvSpPr>
          <p:cNvPr id="357" name="Did more analysis on the top 3 models by changing different hyper-parameters for those models using GridSearch."/>
          <p:cNvSpPr txBox="1"/>
          <p:nvPr>
            <p:ph type="body" sz="quarter" idx="1"/>
          </p:nvPr>
        </p:nvSpPr>
        <p:spPr>
          <a:xfrm>
            <a:off x="2228088" y="1082005"/>
            <a:ext cx="7735824" cy="695823"/>
          </a:xfrm>
          <a:prstGeom prst="rect">
            <a:avLst/>
          </a:prstGeom>
        </p:spPr>
        <p:txBody>
          <a:bodyPr/>
          <a:lstStyle/>
          <a:p>
            <a:pPr/>
            <a:r>
              <a:t>Did more analysis on the top 3 models by changing different hyper-parameters for those models using GridSearch.</a:t>
            </a:r>
          </a:p>
        </p:txBody>
      </p:sp>
      <p:sp>
        <p:nvSpPr>
          <p:cNvPr id="358" name="Next, run more metrics using Logistic Regression like classification reports, confusion matrix, prediction probabilities."/>
          <p:cNvSpPr txBox="1"/>
          <p:nvPr/>
        </p:nvSpPr>
        <p:spPr>
          <a:xfrm>
            <a:off x="2228088" y="3677269"/>
            <a:ext cx="7735824" cy="69582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1000"/>
              </a:spcBef>
              <a:defRPr>
                <a:solidFill>
                  <a:srgbClr val="FFFFFF"/>
                </a:solidFill>
              </a:defRPr>
            </a:lvl1pPr>
          </a:lstStyle>
          <a:p>
            <a:pPr/>
            <a:r>
              <a:t>Next, run more metrics using Logistic Regression like classification reports, confusion matrix, prediction probabilities.  </a:t>
            </a:r>
          </a:p>
        </p:txBody>
      </p:sp>
      <p:pic>
        <p:nvPicPr>
          <p:cNvPr id="359" name="Screenshot 2024-03-03 at 9.11.13 PM.png" descr="Screenshot 2024-03-03 at 9.11.13 PM.png"/>
          <p:cNvPicPr>
            <a:picLocks noChangeAspect="1"/>
          </p:cNvPicPr>
          <p:nvPr/>
        </p:nvPicPr>
        <p:blipFill>
          <a:blip r:embed="rId2">
            <a:extLst/>
          </a:blip>
          <a:stretch>
            <a:fillRect/>
          </a:stretch>
        </p:blipFill>
        <p:spPr>
          <a:xfrm>
            <a:off x="1296941" y="1758281"/>
            <a:ext cx="4639485" cy="621109"/>
          </a:xfrm>
          <a:prstGeom prst="rect">
            <a:avLst/>
          </a:prstGeom>
          <a:ln w="12700">
            <a:miter lim="400000"/>
          </a:ln>
        </p:spPr>
      </p:pic>
      <p:pic>
        <p:nvPicPr>
          <p:cNvPr id="360" name="Screenshot 2024-03-03 at 9.11.23 PM.png" descr="Screenshot 2024-03-03 at 9.11.23 PM.png"/>
          <p:cNvPicPr>
            <a:picLocks noChangeAspect="1"/>
          </p:cNvPicPr>
          <p:nvPr/>
        </p:nvPicPr>
        <p:blipFill>
          <a:blip r:embed="rId3">
            <a:extLst/>
          </a:blip>
          <a:srcRect l="0" t="0" r="0" b="0"/>
          <a:stretch>
            <a:fillRect/>
          </a:stretch>
        </p:blipFill>
        <p:spPr>
          <a:xfrm>
            <a:off x="2093200" y="2784530"/>
            <a:ext cx="4302780" cy="644470"/>
          </a:xfrm>
          <a:prstGeom prst="rect">
            <a:avLst/>
          </a:prstGeom>
          <a:ln w="12700">
            <a:miter lim="400000"/>
          </a:ln>
        </p:spPr>
      </p:pic>
      <p:pic>
        <p:nvPicPr>
          <p:cNvPr id="361" name="Screenshot 2024-03-03 at 9.11.35 PM.png" descr="Screenshot 2024-03-03 at 9.11.35 PM.png"/>
          <p:cNvPicPr>
            <a:picLocks noChangeAspect="1"/>
          </p:cNvPicPr>
          <p:nvPr/>
        </p:nvPicPr>
        <p:blipFill>
          <a:blip r:embed="rId4">
            <a:extLst/>
          </a:blip>
          <a:stretch>
            <a:fillRect/>
          </a:stretch>
        </p:blipFill>
        <p:spPr>
          <a:xfrm>
            <a:off x="6036936" y="2129454"/>
            <a:ext cx="4352070" cy="644070"/>
          </a:xfrm>
          <a:prstGeom prst="rect">
            <a:avLst/>
          </a:prstGeom>
          <a:ln w="12700">
            <a:miter lim="400000"/>
          </a:ln>
        </p:spPr>
      </p:pic>
      <p:sp>
        <p:nvSpPr>
          <p:cNvPr id="362" name="LR"/>
          <p:cNvSpPr txBox="1"/>
          <p:nvPr/>
        </p:nvSpPr>
        <p:spPr>
          <a:xfrm>
            <a:off x="5266195" y="1991961"/>
            <a:ext cx="38371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1">
                    <a:lumOff val="12156"/>
                  </a:schemeClr>
                </a:solidFill>
              </a:defRPr>
            </a:lvl1pPr>
          </a:lstStyle>
          <a:p>
            <a:pPr/>
            <a:r>
              <a:t>LR</a:t>
            </a:r>
          </a:p>
        </p:txBody>
      </p:sp>
      <p:sp>
        <p:nvSpPr>
          <p:cNvPr id="363" name="SVC"/>
          <p:cNvSpPr txBox="1"/>
          <p:nvPr/>
        </p:nvSpPr>
        <p:spPr>
          <a:xfrm>
            <a:off x="9685331" y="2372722"/>
            <a:ext cx="5485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1">
                    <a:lumOff val="12156"/>
                  </a:schemeClr>
                </a:solidFill>
              </a:defRPr>
            </a:lvl1pPr>
          </a:lstStyle>
          <a:p>
            <a:pPr/>
            <a:r>
              <a:t>SVC</a:t>
            </a:r>
          </a:p>
        </p:txBody>
      </p:sp>
      <p:sp>
        <p:nvSpPr>
          <p:cNvPr id="364" name="Ada"/>
          <p:cNvSpPr txBox="1"/>
          <p:nvPr/>
        </p:nvSpPr>
        <p:spPr>
          <a:xfrm>
            <a:off x="5608979" y="3040005"/>
            <a:ext cx="52339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1">
                    <a:lumOff val="12156"/>
                  </a:schemeClr>
                </a:solidFill>
              </a:defRPr>
            </a:lvl1pPr>
          </a:lstStyle>
          <a:p>
            <a:pPr/>
            <a:r>
              <a:t>Ada</a:t>
            </a:r>
          </a:p>
        </p:txBody>
      </p:sp>
      <p:pic>
        <p:nvPicPr>
          <p:cNvPr id="365" name="Screenshot 2024-03-03 at 9.16.16 PM.png" descr="Screenshot 2024-03-03 at 9.16.16 PM.png"/>
          <p:cNvPicPr>
            <a:picLocks noChangeAspect="1"/>
          </p:cNvPicPr>
          <p:nvPr/>
        </p:nvPicPr>
        <p:blipFill>
          <a:blip r:embed="rId5">
            <a:extLst/>
          </a:blip>
          <a:stretch>
            <a:fillRect/>
          </a:stretch>
        </p:blipFill>
        <p:spPr>
          <a:xfrm>
            <a:off x="1346223" y="4639514"/>
            <a:ext cx="3699944" cy="1646431"/>
          </a:xfrm>
          <a:prstGeom prst="rect">
            <a:avLst/>
          </a:prstGeom>
          <a:ln w="12700">
            <a:miter lim="400000"/>
          </a:ln>
        </p:spPr>
      </p:pic>
      <p:pic>
        <p:nvPicPr>
          <p:cNvPr id="366" name="conf_matrix.png" descr="conf_matrix.png"/>
          <p:cNvPicPr>
            <a:picLocks noChangeAspect="1"/>
          </p:cNvPicPr>
          <p:nvPr/>
        </p:nvPicPr>
        <p:blipFill>
          <a:blip r:embed="rId6">
            <a:extLst/>
          </a:blip>
          <a:stretch>
            <a:fillRect/>
          </a:stretch>
        </p:blipFill>
        <p:spPr>
          <a:xfrm>
            <a:off x="6999449" y="4496540"/>
            <a:ext cx="3141431" cy="232632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Training by Teams"/>
          <p:cNvSpPr txBox="1"/>
          <p:nvPr>
            <p:ph type="title"/>
          </p:nvPr>
        </p:nvSpPr>
        <p:spPr>
          <a:xfrm>
            <a:off x="2228088" y="175394"/>
            <a:ext cx="7735824" cy="575251"/>
          </a:xfrm>
          <a:prstGeom prst="rect">
            <a:avLst/>
          </a:prstGeom>
        </p:spPr>
        <p:txBody>
          <a:bodyPr/>
          <a:lstStyle>
            <a:lvl1pPr>
              <a:defRPr spc="495" sz="3300"/>
            </a:lvl1pPr>
          </a:lstStyle>
          <a:p>
            <a:pPr/>
            <a:r>
              <a:t>Training by Teams</a:t>
            </a:r>
          </a:p>
        </p:txBody>
      </p:sp>
      <p:sp>
        <p:nvSpPr>
          <p:cNvPr id="369" name="Grouped teams with more than 500 games and ran the model to fit and predict individual Home teams and Visiting teams.…"/>
          <p:cNvSpPr txBox="1"/>
          <p:nvPr>
            <p:ph type="body" sz="quarter" idx="1"/>
          </p:nvPr>
        </p:nvSpPr>
        <p:spPr>
          <a:xfrm>
            <a:off x="2119409" y="1082005"/>
            <a:ext cx="7735825" cy="1133857"/>
          </a:xfrm>
          <a:prstGeom prst="rect">
            <a:avLst/>
          </a:prstGeom>
        </p:spPr>
        <p:txBody>
          <a:bodyPr/>
          <a:lstStyle/>
          <a:p>
            <a:pPr defTabSz="886968">
              <a:spcBef>
                <a:spcPts val="900"/>
              </a:spcBef>
              <a:defRPr sz="1746"/>
            </a:pPr>
            <a:r>
              <a:t>Grouped teams with more than 500 games and ran the model to fit and predict individual Home teams and Visiting teams. </a:t>
            </a:r>
          </a:p>
          <a:p>
            <a:pPr defTabSz="886968">
              <a:spcBef>
                <a:spcPts val="900"/>
              </a:spcBef>
              <a:defRPr sz="1746"/>
            </a:pPr>
            <a:r>
              <a:t>The accuracy is better when it is by team, considering the data and features.</a:t>
            </a:r>
          </a:p>
        </p:txBody>
      </p:sp>
      <p:pic>
        <p:nvPicPr>
          <p:cNvPr id="370" name="HomeTeamsAccuracy.png" descr="HomeTeamsAccuracy.png"/>
          <p:cNvPicPr>
            <a:picLocks noChangeAspect="1"/>
          </p:cNvPicPr>
          <p:nvPr/>
        </p:nvPicPr>
        <p:blipFill>
          <a:blip r:embed="rId2">
            <a:extLst/>
          </a:blip>
          <a:stretch>
            <a:fillRect/>
          </a:stretch>
        </p:blipFill>
        <p:spPr>
          <a:xfrm>
            <a:off x="425497" y="2470371"/>
            <a:ext cx="5096704" cy="3297868"/>
          </a:xfrm>
          <a:prstGeom prst="rect">
            <a:avLst/>
          </a:prstGeom>
          <a:ln w="12700">
            <a:miter lim="400000"/>
          </a:ln>
        </p:spPr>
      </p:pic>
      <p:pic>
        <p:nvPicPr>
          <p:cNvPr id="371" name="VisitingTeamsAccuracy.png" descr="VisitingTeamsAccuracy.png"/>
          <p:cNvPicPr>
            <a:picLocks noChangeAspect="1"/>
          </p:cNvPicPr>
          <p:nvPr/>
        </p:nvPicPr>
        <p:blipFill>
          <a:blip r:embed="rId3">
            <a:extLst/>
          </a:blip>
          <a:stretch>
            <a:fillRect/>
          </a:stretch>
        </p:blipFill>
        <p:spPr>
          <a:xfrm>
            <a:off x="6750842" y="2470371"/>
            <a:ext cx="5096704" cy="329786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itle 1"/>
          <p:cNvSpPr txBox="1"/>
          <p:nvPr>
            <p:ph type="title"/>
          </p:nvPr>
        </p:nvSpPr>
        <p:spPr>
          <a:xfrm>
            <a:off x="1155031" y="72511"/>
            <a:ext cx="8568250" cy="1069848"/>
          </a:xfrm>
          <a:prstGeom prst="rect">
            <a:avLst/>
          </a:prstGeom>
        </p:spPr>
        <p:txBody>
          <a:bodyPr/>
          <a:lstStyle/>
          <a:p>
            <a:pPr/>
            <a:r>
              <a:t>Analysis and conclusion</a:t>
            </a:r>
          </a:p>
        </p:txBody>
      </p:sp>
      <p:sp>
        <p:nvSpPr>
          <p:cNvPr id="374" name="Subtitle 2"/>
          <p:cNvSpPr txBox="1"/>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t>Analysis shows – Team or Quarterback with higher ELO had higher or better chance of victory.</a:t>
            </a:r>
          </a:p>
          <a:p>
            <a:pPr marL="342900" indent="-342900" algn="l">
              <a:buClr>
                <a:schemeClr val="accent6"/>
              </a:buClr>
              <a:buSzPct val="100000"/>
              <a:buFont typeface="Arial"/>
              <a:buChar char="•"/>
              <a:defRPr sz="2400"/>
            </a:pPr>
            <a:r>
              <a:t>Definite shift right for Team 1 if the ELO is higher.</a:t>
            </a:r>
          </a:p>
          <a:p>
            <a:pPr marL="342900" indent="-342900" algn="l">
              <a:buClr>
                <a:schemeClr val="accent6"/>
              </a:buClr>
              <a:buSzPct val="100000"/>
              <a:buFont typeface="Arial"/>
              <a:buChar char="•"/>
              <a:defRPr sz="2400"/>
            </a:pPr>
            <a:r>
              <a:t>Anyone could win the game regardless.</a:t>
            </a:r>
          </a:p>
          <a:p>
            <a:pPr marL="342900" indent="-342900" algn="l">
              <a:buClr>
                <a:schemeClr val="accent6"/>
              </a:buClr>
              <a:buSzPct val="100000"/>
              <a:buFont typeface="Arial"/>
              <a:buChar char="•"/>
              <a:defRPr sz="2400"/>
            </a:pPr>
          </a:p>
          <a:p>
            <a:pPr marL="342900" indent="-342900" algn="l">
              <a:buClr>
                <a:schemeClr val="accent6"/>
              </a:buClr>
              <a:buSzPct val="100000"/>
              <a:buFont typeface="Arial"/>
              <a:buChar char="•"/>
              <a:defRPr sz="2400"/>
            </a:pPr>
            <a:r>
              <a:t>Game location – Was an influential factor.  Team 1 won slightly more often than the away team.</a:t>
            </a:r>
          </a:p>
          <a:p>
            <a:pPr marL="342900" indent="-342900" algn="l">
              <a:buClr>
                <a:schemeClr val="accent6"/>
              </a:buClr>
              <a:buSzPct val="100000"/>
              <a:buFont typeface="Arial"/>
              <a:buChar char="•"/>
              <a:defRPr sz="2400"/>
            </a:pPr>
            <a:r>
              <a:t>Referee involvement revealed – Joe?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itle 1"/>
          <p:cNvSpPr txBox="1"/>
          <p:nvPr>
            <p:ph type="title"/>
          </p:nvPr>
        </p:nvSpPr>
        <p:spPr>
          <a:xfrm>
            <a:off x="1155031" y="72511"/>
            <a:ext cx="8568250" cy="1069848"/>
          </a:xfrm>
          <a:prstGeom prst="rect">
            <a:avLst/>
          </a:prstGeom>
        </p:spPr>
        <p:txBody>
          <a:bodyPr/>
          <a:lstStyle/>
          <a:p>
            <a:pPr/>
            <a:r>
              <a:t>Analysis and conclusion</a:t>
            </a:r>
          </a:p>
        </p:txBody>
      </p:sp>
      <p:sp>
        <p:nvSpPr>
          <p:cNvPr id="377" name="Subtitle 2"/>
          <p:cNvSpPr txBox="1"/>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t>Although the accuracy scores never achieved over 68.5 there is consistency in the predictive outcome of the head-to-head match based on teams and quarterback ELO scores, and home field advantage.  </a:t>
            </a:r>
          </a:p>
          <a:p>
            <a:pPr marL="342900" indent="-342900" algn="l">
              <a:buClr>
                <a:schemeClr val="accent6"/>
              </a:buClr>
              <a:buSzPct val="100000"/>
              <a:buFont typeface="Arial"/>
              <a:buChar char="•"/>
              <a:defRPr sz="2400"/>
            </a:pPr>
            <a:r>
              <a:t>Higher scores in each category resulted in a “win” for that team.  </a:t>
            </a:r>
          </a:p>
          <a:p>
            <a:pPr marL="342900" indent="-342900" algn="l">
              <a:buClr>
                <a:schemeClr val="accent6"/>
              </a:buClr>
              <a:buSzPct val="100000"/>
              <a:buFont typeface="Arial"/>
              <a:buChar char="•"/>
              <a:defRPr sz="2400"/>
            </a:pPr>
            <a:r>
              <a:t>Referee favorability resulted in X and should be an individual contributing factor. Joe?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Title 1"/>
          <p:cNvSpPr txBox="1"/>
          <p:nvPr>
            <p:ph type="title"/>
          </p:nvPr>
        </p:nvSpPr>
        <p:spPr>
          <a:xfrm>
            <a:off x="441158" y="72511"/>
            <a:ext cx="10844464" cy="1069848"/>
          </a:xfrm>
          <a:prstGeom prst="rect">
            <a:avLst/>
          </a:prstGeom>
        </p:spPr>
        <p:txBody>
          <a:bodyPr/>
          <a:lstStyle/>
          <a:p>
            <a:pPr/>
            <a:r>
              <a:t>Best Accuracies</a:t>
            </a:r>
          </a:p>
        </p:txBody>
      </p:sp>
      <p:pic>
        <p:nvPicPr>
          <p:cNvPr id="380" name="Picture 3" descr="Picture 3"/>
          <p:cNvPicPr>
            <a:picLocks noChangeAspect="1"/>
          </p:cNvPicPr>
          <p:nvPr/>
        </p:nvPicPr>
        <p:blipFill>
          <a:blip r:embed="rId2">
            <a:extLst/>
          </a:blip>
          <a:stretch>
            <a:fillRect/>
          </a:stretch>
        </p:blipFill>
        <p:spPr>
          <a:xfrm>
            <a:off x="2100260" y="1566519"/>
            <a:ext cx="7735840" cy="498349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Title 1"/>
          <p:cNvSpPr txBox="1"/>
          <p:nvPr>
            <p:ph type="title"/>
          </p:nvPr>
        </p:nvSpPr>
        <p:spPr>
          <a:xfrm>
            <a:off x="1155031" y="72511"/>
            <a:ext cx="8568250" cy="1069848"/>
          </a:xfrm>
          <a:prstGeom prst="rect">
            <a:avLst/>
          </a:prstGeom>
        </p:spPr>
        <p:txBody>
          <a:bodyPr/>
          <a:lstStyle/>
          <a:p>
            <a:pPr/>
            <a:r>
              <a:t>Decision Boundary</a:t>
            </a:r>
          </a:p>
        </p:txBody>
      </p:sp>
      <p:pic>
        <p:nvPicPr>
          <p:cNvPr id="383" name="Picture 3" descr="Picture 3"/>
          <p:cNvPicPr>
            <a:picLocks noChangeAspect="1"/>
          </p:cNvPicPr>
          <p:nvPr/>
        </p:nvPicPr>
        <p:blipFill>
          <a:blip r:embed="rId2">
            <a:extLst/>
          </a:blip>
          <a:stretch>
            <a:fillRect/>
          </a:stretch>
        </p:blipFill>
        <p:spPr>
          <a:xfrm>
            <a:off x="1523990" y="1299077"/>
            <a:ext cx="9144019" cy="548641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itle 1"/>
          <p:cNvSpPr txBox="1"/>
          <p:nvPr>
            <p:ph type="title"/>
          </p:nvPr>
        </p:nvSpPr>
        <p:spPr>
          <a:xfrm>
            <a:off x="1155031" y="72511"/>
            <a:ext cx="8568250" cy="1069848"/>
          </a:xfrm>
          <a:prstGeom prst="rect">
            <a:avLst/>
          </a:prstGeom>
        </p:spPr>
        <p:txBody>
          <a:bodyPr/>
          <a:lstStyle/>
          <a:p>
            <a:pPr/>
            <a:r>
              <a:t>ELO Probablity vs score</a:t>
            </a:r>
          </a:p>
        </p:txBody>
      </p:sp>
      <p:pic>
        <p:nvPicPr>
          <p:cNvPr id="386" name="Picture 3" descr="Picture 3"/>
          <p:cNvPicPr>
            <a:picLocks noChangeAspect="1"/>
          </p:cNvPicPr>
          <p:nvPr/>
        </p:nvPicPr>
        <p:blipFill>
          <a:blip r:embed="rId2">
            <a:extLst/>
          </a:blip>
          <a:stretch>
            <a:fillRect/>
          </a:stretch>
        </p:blipFill>
        <p:spPr>
          <a:xfrm>
            <a:off x="1523990" y="1216736"/>
            <a:ext cx="9144019" cy="548641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Title 1"/>
          <p:cNvSpPr txBox="1"/>
          <p:nvPr>
            <p:ph type="title"/>
          </p:nvPr>
        </p:nvSpPr>
        <p:spPr>
          <a:xfrm>
            <a:off x="1155031" y="72511"/>
            <a:ext cx="8568250" cy="1069848"/>
          </a:xfrm>
          <a:prstGeom prst="rect">
            <a:avLst/>
          </a:prstGeom>
        </p:spPr>
        <p:txBody>
          <a:bodyPr/>
          <a:lstStyle/>
          <a:p>
            <a:pPr/>
            <a:r>
              <a:t>ELO rating vs winner</a:t>
            </a:r>
          </a:p>
        </p:txBody>
      </p:sp>
      <p:pic>
        <p:nvPicPr>
          <p:cNvPr id="389" name="Picture 3" descr="Picture 3"/>
          <p:cNvPicPr>
            <a:picLocks noChangeAspect="1"/>
          </p:cNvPicPr>
          <p:nvPr/>
        </p:nvPicPr>
        <p:blipFill>
          <a:blip r:embed="rId2">
            <a:extLst/>
          </a:blip>
          <a:stretch>
            <a:fillRect/>
          </a:stretch>
        </p:blipFill>
        <p:spPr>
          <a:xfrm>
            <a:off x="1680086" y="1145835"/>
            <a:ext cx="8568250" cy="571216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itle 1"/>
          <p:cNvSpPr txBox="1"/>
          <p:nvPr>
            <p:ph type="title"/>
          </p:nvPr>
        </p:nvSpPr>
        <p:spPr>
          <a:xfrm>
            <a:off x="1155031" y="72511"/>
            <a:ext cx="8568250" cy="1069848"/>
          </a:xfrm>
          <a:prstGeom prst="rect">
            <a:avLst/>
          </a:prstGeom>
        </p:spPr>
        <p:txBody>
          <a:bodyPr/>
          <a:lstStyle/>
          <a:p>
            <a:pPr/>
            <a:r>
              <a:t>Elo pregame vs winner</a:t>
            </a:r>
          </a:p>
        </p:txBody>
      </p:sp>
      <p:pic>
        <p:nvPicPr>
          <p:cNvPr id="392" name="Picture 3" descr="Picture 3"/>
          <p:cNvPicPr>
            <a:picLocks noChangeAspect="1"/>
          </p:cNvPicPr>
          <p:nvPr/>
        </p:nvPicPr>
        <p:blipFill>
          <a:blip r:embed="rId2">
            <a:extLst/>
          </a:blip>
          <a:stretch>
            <a:fillRect/>
          </a:stretch>
        </p:blipFill>
        <p:spPr>
          <a:xfrm>
            <a:off x="1523990" y="1391756"/>
            <a:ext cx="8868707" cy="532122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Title 1"/>
          <p:cNvSpPr txBox="1"/>
          <p:nvPr>
            <p:ph type="title"/>
          </p:nvPr>
        </p:nvSpPr>
        <p:spPr>
          <a:xfrm>
            <a:off x="1155031" y="72511"/>
            <a:ext cx="8568250" cy="1069848"/>
          </a:xfrm>
          <a:prstGeom prst="rect">
            <a:avLst/>
          </a:prstGeom>
        </p:spPr>
        <p:txBody>
          <a:bodyPr/>
          <a:lstStyle/>
          <a:p>
            <a:pPr/>
            <a:r>
              <a:t>Difference in qb elo</a:t>
            </a:r>
          </a:p>
        </p:txBody>
      </p:sp>
      <p:pic>
        <p:nvPicPr>
          <p:cNvPr id="395" name="Picture 3" descr="Picture 3"/>
          <p:cNvPicPr>
            <a:picLocks noChangeAspect="1"/>
          </p:cNvPicPr>
          <p:nvPr/>
        </p:nvPicPr>
        <p:blipFill>
          <a:blip r:embed="rId2">
            <a:extLst/>
          </a:blip>
          <a:stretch>
            <a:fillRect/>
          </a:stretch>
        </p:blipFill>
        <p:spPr>
          <a:xfrm>
            <a:off x="1912368" y="1765131"/>
            <a:ext cx="8367263" cy="502035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itle 1"/>
          <p:cNvSpPr txBox="1"/>
          <p:nvPr>
            <p:ph type="title"/>
          </p:nvPr>
        </p:nvSpPr>
        <p:spPr>
          <a:xfrm>
            <a:off x="1656588" y="187452"/>
            <a:ext cx="8878824" cy="1069848"/>
          </a:xfrm>
          <a:prstGeom prst="rect">
            <a:avLst/>
          </a:prstGeom>
        </p:spPr>
        <p:txBody>
          <a:bodyPr/>
          <a:lstStyle/>
          <a:p>
            <a:pPr/>
            <a:r>
              <a:t>Executive Summary</a:t>
            </a:r>
          </a:p>
        </p:txBody>
      </p:sp>
      <p:sp>
        <p:nvSpPr>
          <p:cNvPr id="329" name="Slide Number Placeholder 4"/>
          <p:cNvSpPr txBox="1"/>
          <p:nvPr>
            <p:ph type="sldNum" sz="quarter" idx="2"/>
          </p:nvPr>
        </p:nvSpPr>
        <p:spPr>
          <a:xfrm>
            <a:off x="495350" y="432308"/>
            <a:ext cx="18887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0" name="Content Placeholder 2"/>
          <p:cNvSpPr txBox="1"/>
          <p:nvPr>
            <p:ph type="body" idx="1"/>
          </p:nvPr>
        </p:nvSpPr>
        <p:spPr>
          <a:xfrm>
            <a:off x="705852" y="1499937"/>
            <a:ext cx="11061033" cy="3995607"/>
          </a:xfrm>
          <a:prstGeom prst="rect">
            <a:avLst/>
          </a:prstGeom>
        </p:spPr>
        <p:txBody>
          <a:bodyPr/>
          <a:lstStyle/>
          <a:p>
            <a:pPr marL="250179" indent="-250179" defTabSz="658368">
              <a:spcBef>
                <a:spcPts val="700"/>
              </a:spcBef>
              <a:defRPr sz="1296">
                <a:solidFill>
                  <a:srgbClr val="CCCCCC"/>
                </a:solidFill>
                <a:latin typeface="Consolas"/>
                <a:ea typeface="Consolas"/>
                <a:cs typeface="Consolas"/>
                <a:sym typeface="Consolas"/>
              </a:defRPr>
            </a:pPr>
            <a:r>
              <a:t>This page is still in editing process – </a:t>
            </a:r>
          </a:p>
          <a:p>
            <a:pPr marL="250179" indent="-250179" defTabSz="658368">
              <a:spcBef>
                <a:spcPts val="700"/>
              </a:spcBef>
              <a:defRPr sz="1296">
                <a:solidFill>
                  <a:srgbClr val="CCCCCC"/>
                </a:solidFill>
                <a:latin typeface="Consolas"/>
                <a:ea typeface="Consolas"/>
                <a:cs typeface="Consolas"/>
                <a:sym typeface="Consolas"/>
              </a:defRPr>
            </a:pPr>
            <a:r>
              <a:t>The purpose of the project was to identify - </a:t>
            </a:r>
          </a:p>
          <a:p>
            <a:pPr marL="250179" indent="-250179" defTabSz="658368">
              <a:spcBef>
                <a:spcPts val="700"/>
              </a:spcBef>
              <a:defRPr sz="1296">
                <a:solidFill>
                  <a:srgbClr val="CCCCCC"/>
                </a:solidFill>
                <a:latin typeface="Consolas"/>
                <a:ea typeface="Consolas"/>
                <a:cs typeface="Consolas"/>
                <a:sym typeface="Consolas"/>
              </a:defRPr>
            </a:pPr>
            <a:r>
              <a:t>This information provided historical data to make a prediction using - </a:t>
            </a:r>
          </a:p>
          <a:p>
            <a:pPr marL="250179" indent="-250179" defTabSz="658368">
              <a:spcBef>
                <a:spcPts val="700"/>
              </a:spcBef>
              <a:defRPr sz="1296">
                <a:solidFill>
                  <a:srgbClr val="CCCCCC"/>
                </a:solidFill>
                <a:latin typeface="Consolas"/>
                <a:ea typeface="Consolas"/>
                <a:cs typeface="Consolas"/>
                <a:sym typeface="Consolas"/>
              </a:defRPr>
            </a:pPr>
            <a:r>
              <a:t>Data was provided from the X dataset for the years of 1920 – Present. </a:t>
            </a:r>
          </a:p>
          <a:p>
            <a:pPr lvl="1" marL="493776" indent="-250179" defTabSz="658368">
              <a:lnSpc>
                <a:spcPct val="90000"/>
              </a:lnSpc>
              <a:spcBef>
                <a:spcPts val="300"/>
              </a:spcBef>
              <a:defRPr sz="1008">
                <a:solidFill>
                  <a:srgbClr val="CCCCCC"/>
                </a:solidFill>
                <a:latin typeface="Consolas"/>
                <a:ea typeface="Consolas"/>
                <a:cs typeface="Consolas"/>
                <a:sym typeface="Consolas"/>
              </a:defRPr>
            </a:pPr>
            <a:r>
              <a:t>Data Collection consisted of:</a:t>
            </a:r>
            <a:endParaRPr sz="1440"/>
          </a:p>
          <a:p>
            <a:pPr lvl="1" marL="493776" indent="-250179" defTabSz="658368">
              <a:lnSpc>
                <a:spcPct val="90000"/>
              </a:lnSpc>
              <a:spcBef>
                <a:spcPts val="300"/>
              </a:spcBef>
              <a:defRPr sz="1008">
                <a:solidFill>
                  <a:srgbClr val="CCCCCC"/>
                </a:solidFill>
                <a:latin typeface="Consolas"/>
                <a:ea typeface="Consolas"/>
                <a:cs typeface="Consolas"/>
                <a:sym typeface="Consolas"/>
              </a:defRPr>
            </a:pPr>
            <a:r>
              <a:t>Cleanup</a:t>
            </a:r>
          </a:p>
          <a:p>
            <a:pPr lvl="1" marL="493776" indent="-250179" defTabSz="658368">
              <a:lnSpc>
                <a:spcPct val="90000"/>
              </a:lnSpc>
              <a:spcBef>
                <a:spcPts val="300"/>
              </a:spcBef>
              <a:defRPr sz="1008">
                <a:solidFill>
                  <a:srgbClr val="CCCCCC"/>
                </a:solidFill>
                <a:latin typeface="Consolas"/>
                <a:ea typeface="Consolas"/>
                <a:cs typeface="Consolas"/>
                <a:sym typeface="Consolas"/>
              </a:defRPr>
            </a:pPr>
            <a:r>
              <a:t>Exploration</a:t>
            </a:r>
            <a:endParaRPr sz="1440"/>
          </a:p>
          <a:p>
            <a:pPr marL="250179" indent="-250179" defTabSz="658368">
              <a:spcBef>
                <a:spcPts val="700"/>
              </a:spcBef>
              <a:defRPr sz="1296">
                <a:solidFill>
                  <a:srgbClr val="CCCCCC"/>
                </a:solidFill>
                <a:latin typeface="Consolas"/>
                <a:ea typeface="Consolas"/>
                <a:cs typeface="Consolas"/>
                <a:sym typeface="Consolas"/>
              </a:defRPr>
            </a:pPr>
            <a:r>
              <a:t>Approach</a:t>
            </a:r>
          </a:p>
          <a:p>
            <a:pPr marL="250179" indent="-250179" defTabSz="658368">
              <a:spcBef>
                <a:spcPts val="700"/>
              </a:spcBef>
              <a:buFont typeface="Arial"/>
              <a:buChar char="•"/>
              <a:defRPr sz="1008">
                <a:latin typeface="Roboto"/>
                <a:ea typeface="Roboto"/>
                <a:cs typeface="Roboto"/>
                <a:sym typeface="Roboto"/>
              </a:defRPr>
            </a:pPr>
            <a:r>
              <a:t>Additional Questions that surfaced, what your group might research next if more time was available, or share a plan for future development – More variables or contributing factors can be added to determine additional information.</a:t>
            </a:r>
          </a:p>
          <a:p>
            <a:pPr lvl="1" marL="493776" indent="-250179" defTabSz="658368">
              <a:lnSpc>
                <a:spcPct val="90000"/>
              </a:lnSpc>
              <a:spcBef>
                <a:spcPts val="300"/>
              </a:spcBef>
              <a:buFont typeface="Arial"/>
              <a:buChar char="•"/>
              <a:defRPr sz="720">
                <a:latin typeface="Roboto"/>
                <a:ea typeface="Roboto"/>
                <a:cs typeface="Roboto"/>
                <a:sym typeface="Roboto"/>
              </a:defRPr>
            </a:pPr>
            <a:r>
              <a:t>Playing Surface</a:t>
            </a:r>
            <a:endParaRPr sz="1440"/>
          </a:p>
          <a:p>
            <a:pPr lvl="1" marL="493776" indent="-250179" defTabSz="658368">
              <a:lnSpc>
                <a:spcPct val="90000"/>
              </a:lnSpc>
              <a:spcBef>
                <a:spcPts val="300"/>
              </a:spcBef>
              <a:buFont typeface="Arial"/>
              <a:buChar char="•"/>
              <a:defRPr sz="720">
                <a:latin typeface="Roboto"/>
                <a:ea typeface="Roboto"/>
                <a:cs typeface="Roboto"/>
                <a:sym typeface="Roboto"/>
              </a:defRPr>
            </a:pPr>
            <a:r>
              <a:t>Weather</a:t>
            </a:r>
            <a:endParaRPr sz="1440"/>
          </a:p>
          <a:p>
            <a:pPr lvl="1" marL="493776" indent="-250179" defTabSz="658368">
              <a:lnSpc>
                <a:spcPct val="90000"/>
              </a:lnSpc>
              <a:spcBef>
                <a:spcPts val="300"/>
              </a:spcBef>
              <a:buFont typeface="Arial"/>
              <a:buChar char="•"/>
              <a:defRPr sz="720">
                <a:latin typeface="Roboto"/>
                <a:ea typeface="Roboto"/>
                <a:cs typeface="Roboto"/>
                <a:sym typeface="Roboto"/>
              </a:defRPr>
            </a:pPr>
            <a:r>
              <a:t>Day of the week</a:t>
            </a:r>
            <a:endParaRPr sz="1440"/>
          </a:p>
          <a:p>
            <a:pPr lvl="1" marL="493776" indent="-250179" defTabSz="658368">
              <a:lnSpc>
                <a:spcPct val="90000"/>
              </a:lnSpc>
              <a:spcBef>
                <a:spcPts val="300"/>
              </a:spcBef>
              <a:buFont typeface="Arial"/>
              <a:buChar char="•"/>
              <a:defRPr sz="720">
                <a:latin typeface="Roboto"/>
                <a:ea typeface="Roboto"/>
                <a:cs typeface="Roboto"/>
                <a:sym typeface="Roboto"/>
              </a:defRPr>
            </a:pPr>
            <a:r>
              <a:t>Expanded to other sports based on the dataset</a:t>
            </a:r>
            <a:endParaRPr sz="1440"/>
          </a:p>
          <a:p>
            <a:pPr marL="250179" indent="-250179" defTabSz="658368">
              <a:spcBef>
                <a:spcPts val="700"/>
              </a:spcBef>
              <a:buFont typeface="Arial"/>
              <a:buChar char="•"/>
              <a:defRPr sz="1008">
                <a:latin typeface="Roboto"/>
                <a:ea typeface="Roboto"/>
                <a:cs typeface="Roboto"/>
                <a:sym typeface="Roboto"/>
              </a:defRPr>
            </a:pPr>
            <a:r>
              <a:t>Results and Conclusions - Analysis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Title 1"/>
          <p:cNvSpPr txBox="1"/>
          <p:nvPr>
            <p:ph type="title"/>
          </p:nvPr>
        </p:nvSpPr>
        <p:spPr>
          <a:xfrm>
            <a:off x="1155031" y="72511"/>
            <a:ext cx="8568250" cy="1069848"/>
          </a:xfrm>
          <a:prstGeom prst="rect">
            <a:avLst/>
          </a:prstGeom>
        </p:spPr>
        <p:txBody>
          <a:bodyPr/>
          <a:lstStyle>
            <a:lvl1pPr defTabSz="841247">
              <a:defRPr spc="552" sz="3680"/>
            </a:lvl1pPr>
          </a:lstStyle>
          <a:p>
            <a:pPr/>
            <a:r>
              <a:t>Difference in qb elo when team 1 wins</a:t>
            </a:r>
          </a:p>
        </p:txBody>
      </p:sp>
      <p:pic>
        <p:nvPicPr>
          <p:cNvPr id="398" name="Picture 3" descr="Picture 3"/>
          <p:cNvPicPr>
            <a:picLocks noChangeAspect="1"/>
          </p:cNvPicPr>
          <p:nvPr/>
        </p:nvPicPr>
        <p:blipFill>
          <a:blip r:embed="rId2">
            <a:extLst/>
          </a:blip>
          <a:stretch>
            <a:fillRect/>
          </a:stretch>
        </p:blipFill>
        <p:spPr>
          <a:xfrm>
            <a:off x="1921623" y="1646896"/>
            <a:ext cx="8357429" cy="501445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Title 1"/>
          <p:cNvSpPr txBox="1"/>
          <p:nvPr>
            <p:ph type="title"/>
          </p:nvPr>
        </p:nvSpPr>
        <p:spPr>
          <a:xfrm>
            <a:off x="1155031" y="72511"/>
            <a:ext cx="8568250" cy="1069848"/>
          </a:xfrm>
          <a:prstGeom prst="rect">
            <a:avLst/>
          </a:prstGeom>
        </p:spPr>
        <p:txBody>
          <a:bodyPr/>
          <a:lstStyle>
            <a:lvl1pPr defTabSz="841247">
              <a:defRPr spc="552" sz="3680"/>
            </a:lvl1pPr>
          </a:lstStyle>
          <a:p>
            <a:pPr/>
            <a:r>
              <a:t>Difference in qb elo when team 2 wins</a:t>
            </a:r>
          </a:p>
        </p:txBody>
      </p:sp>
      <p:pic>
        <p:nvPicPr>
          <p:cNvPr id="401" name="Picture 3" descr="Picture 3"/>
          <p:cNvPicPr>
            <a:picLocks noChangeAspect="1"/>
          </p:cNvPicPr>
          <p:nvPr/>
        </p:nvPicPr>
        <p:blipFill>
          <a:blip r:embed="rId2">
            <a:extLst/>
          </a:blip>
          <a:stretch>
            <a:fillRect/>
          </a:stretch>
        </p:blipFill>
        <p:spPr>
          <a:xfrm>
            <a:off x="1641978" y="1564554"/>
            <a:ext cx="8701558" cy="522093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itle 1"/>
          <p:cNvSpPr txBox="1"/>
          <p:nvPr>
            <p:ph type="title"/>
          </p:nvPr>
        </p:nvSpPr>
        <p:spPr>
          <a:xfrm>
            <a:off x="1155031" y="72511"/>
            <a:ext cx="8568250" cy="1069848"/>
          </a:xfrm>
          <a:prstGeom prst="rect">
            <a:avLst/>
          </a:prstGeom>
        </p:spPr>
        <p:txBody>
          <a:bodyPr/>
          <a:lstStyle>
            <a:lvl1pPr defTabSz="841247">
              <a:defRPr spc="552" sz="3680"/>
            </a:lvl1pPr>
          </a:lstStyle>
          <a:p>
            <a:pPr/>
            <a:r>
              <a:t>Qb adjusted elo difference vs winner</a:t>
            </a:r>
          </a:p>
        </p:txBody>
      </p:sp>
      <p:pic>
        <p:nvPicPr>
          <p:cNvPr id="404" name="Picture 3" descr="Picture 3"/>
          <p:cNvPicPr>
            <a:picLocks noChangeAspect="1"/>
          </p:cNvPicPr>
          <p:nvPr/>
        </p:nvPicPr>
        <p:blipFill>
          <a:blip r:embed="rId2">
            <a:extLst/>
          </a:blip>
          <a:stretch>
            <a:fillRect/>
          </a:stretch>
        </p:blipFill>
        <p:spPr>
          <a:xfrm>
            <a:off x="1523990" y="1299077"/>
            <a:ext cx="9144019" cy="548641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Title 1"/>
          <p:cNvSpPr txBox="1"/>
          <p:nvPr>
            <p:ph type="title"/>
          </p:nvPr>
        </p:nvSpPr>
        <p:spPr>
          <a:xfrm>
            <a:off x="1155031" y="72511"/>
            <a:ext cx="8568250" cy="1069848"/>
          </a:xfrm>
          <a:prstGeom prst="rect">
            <a:avLst/>
          </a:prstGeom>
        </p:spPr>
        <p:txBody>
          <a:bodyPr/>
          <a:lstStyle/>
          <a:p>
            <a:pPr/>
            <a:r>
              <a:t>Difference in qb elo</a:t>
            </a:r>
          </a:p>
        </p:txBody>
      </p:sp>
      <p:pic>
        <p:nvPicPr>
          <p:cNvPr id="407" name="Picture 3" descr="Picture 3"/>
          <p:cNvPicPr>
            <a:picLocks noChangeAspect="1"/>
          </p:cNvPicPr>
          <p:nvPr/>
        </p:nvPicPr>
        <p:blipFill>
          <a:blip r:embed="rId2">
            <a:extLst/>
          </a:blip>
          <a:stretch>
            <a:fillRect/>
          </a:stretch>
        </p:blipFill>
        <p:spPr>
          <a:xfrm>
            <a:off x="1523990" y="1299077"/>
            <a:ext cx="9144019" cy="548641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itle 1"/>
          <p:cNvSpPr txBox="1"/>
          <p:nvPr>
            <p:ph type="title"/>
          </p:nvPr>
        </p:nvSpPr>
        <p:spPr>
          <a:xfrm>
            <a:off x="1155031" y="72511"/>
            <a:ext cx="9984918" cy="1069848"/>
          </a:xfrm>
          <a:prstGeom prst="rect">
            <a:avLst/>
          </a:prstGeom>
        </p:spPr>
        <p:txBody>
          <a:bodyPr/>
          <a:lstStyle>
            <a:lvl1pPr>
              <a:defRPr sz="3200"/>
            </a:lvl1pPr>
          </a:lstStyle>
          <a:p>
            <a:pPr/>
            <a:r>
              <a:t>Qb adjusted for elo team 1 win probability vs actual winner</a:t>
            </a:r>
          </a:p>
        </p:txBody>
      </p:sp>
      <p:pic>
        <p:nvPicPr>
          <p:cNvPr id="410" name="Picture 3" descr="Picture 3"/>
          <p:cNvPicPr>
            <a:picLocks noChangeAspect="1"/>
          </p:cNvPicPr>
          <p:nvPr/>
        </p:nvPicPr>
        <p:blipFill>
          <a:blip r:embed="rId2">
            <a:extLst/>
          </a:blip>
          <a:stretch>
            <a:fillRect/>
          </a:stretch>
        </p:blipFill>
        <p:spPr>
          <a:xfrm>
            <a:off x="1523990" y="1371588"/>
            <a:ext cx="9144019" cy="548641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itle 1"/>
          <p:cNvSpPr txBox="1"/>
          <p:nvPr>
            <p:ph type="title"/>
          </p:nvPr>
        </p:nvSpPr>
        <p:spPr>
          <a:xfrm>
            <a:off x="1155031" y="72511"/>
            <a:ext cx="10063576" cy="1069848"/>
          </a:xfrm>
          <a:prstGeom prst="rect">
            <a:avLst/>
          </a:prstGeom>
        </p:spPr>
        <p:txBody>
          <a:bodyPr/>
          <a:lstStyle>
            <a:lvl1pPr>
              <a:defRPr sz="2800"/>
            </a:lvl1pPr>
          </a:lstStyle>
          <a:p>
            <a:pPr/>
            <a:r>
              <a:t>Qb adjusted elo team 1 wins probability vs actual winner</a:t>
            </a:r>
          </a:p>
        </p:txBody>
      </p:sp>
      <p:pic>
        <p:nvPicPr>
          <p:cNvPr id="413" name="Picture 3" descr="Picture 3"/>
          <p:cNvPicPr>
            <a:picLocks noChangeAspect="1"/>
          </p:cNvPicPr>
          <p:nvPr/>
        </p:nvPicPr>
        <p:blipFill>
          <a:blip r:embed="rId2">
            <a:extLst/>
          </a:blip>
          <a:stretch>
            <a:fillRect/>
          </a:stretch>
        </p:blipFill>
        <p:spPr>
          <a:xfrm>
            <a:off x="1523990" y="1299077"/>
            <a:ext cx="9144019" cy="548641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
          <p:cNvSpPr txBox="1"/>
          <p:nvPr>
            <p:ph type="title"/>
          </p:nvPr>
        </p:nvSpPr>
        <p:spPr>
          <a:xfrm>
            <a:off x="1155031" y="72511"/>
            <a:ext cx="9837433" cy="1069848"/>
          </a:xfrm>
          <a:prstGeom prst="rect">
            <a:avLst/>
          </a:prstGeom>
        </p:spPr>
        <p:txBody>
          <a:bodyPr/>
          <a:lstStyle>
            <a:lvl1pPr>
              <a:defRPr sz="2800"/>
            </a:lvl1pPr>
          </a:lstStyle>
          <a:p>
            <a:pPr/>
            <a:r>
              <a:t>Qb adjusted elo team 2 wins probability vs actual winner</a:t>
            </a:r>
          </a:p>
        </p:txBody>
      </p:sp>
      <p:pic>
        <p:nvPicPr>
          <p:cNvPr id="416" name="Picture 3" descr="Picture 3"/>
          <p:cNvPicPr>
            <a:picLocks noChangeAspect="1"/>
          </p:cNvPicPr>
          <p:nvPr/>
        </p:nvPicPr>
        <p:blipFill>
          <a:blip r:embed="rId2">
            <a:extLst/>
          </a:blip>
          <a:stretch>
            <a:fillRect/>
          </a:stretch>
        </p:blipFill>
        <p:spPr>
          <a:xfrm>
            <a:off x="2005771" y="1826342"/>
            <a:ext cx="7914979" cy="4748987"/>
          </a:xfrm>
          <a:prstGeom prst="rect">
            <a:avLst/>
          </a:prstGeom>
          <a:ln w="12700">
            <a:miter lim="400000"/>
          </a:ln>
        </p:spPr>
      </p:pic>
      <p:pic>
        <p:nvPicPr>
          <p:cNvPr id="417" name="Picture 5" descr="Picture 5"/>
          <p:cNvPicPr>
            <a:picLocks noChangeAspect="1"/>
          </p:cNvPicPr>
          <p:nvPr/>
        </p:nvPicPr>
        <p:blipFill>
          <a:blip r:embed="rId3">
            <a:extLst/>
          </a:blip>
          <a:stretch>
            <a:fillRect/>
          </a:stretch>
        </p:blipFill>
        <p:spPr>
          <a:xfrm>
            <a:off x="1523990" y="1299077"/>
            <a:ext cx="9144019" cy="548641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Title 1"/>
          <p:cNvSpPr txBox="1"/>
          <p:nvPr>
            <p:ph type="title"/>
          </p:nvPr>
        </p:nvSpPr>
        <p:spPr>
          <a:xfrm>
            <a:off x="1155031" y="72511"/>
            <a:ext cx="8568250" cy="1069848"/>
          </a:xfrm>
          <a:prstGeom prst="rect">
            <a:avLst/>
          </a:prstGeom>
        </p:spPr>
        <p:txBody>
          <a:bodyPr/>
          <a:lstStyle/>
          <a:p>
            <a:pPr/>
            <a:r>
              <a:t>Graph Placeholder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1155031" y="72511"/>
            <a:ext cx="10152065" cy="1069848"/>
          </a:xfrm>
          <a:prstGeom prst="rect">
            <a:avLst/>
          </a:prstGeom>
        </p:spPr>
        <p:txBody>
          <a:bodyPr/>
          <a:lstStyle/>
          <a:p>
            <a:pPr/>
            <a:r>
              <a:t>Graph placeholder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Title 1"/>
          <p:cNvSpPr txBox="1"/>
          <p:nvPr>
            <p:ph type="title"/>
          </p:nvPr>
        </p:nvSpPr>
        <p:spPr>
          <a:xfrm>
            <a:off x="1155031" y="72511"/>
            <a:ext cx="10004581" cy="1069848"/>
          </a:xfrm>
          <a:prstGeom prst="rect">
            <a:avLst/>
          </a:prstGeom>
        </p:spPr>
        <p:txBody>
          <a:bodyPr/>
          <a:lstStyle/>
          <a:p>
            <a:pPr/>
            <a:r>
              <a:t>Graph placeholder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1987456" y="72511"/>
            <a:ext cx="7735824" cy="1069848"/>
          </a:xfrm>
          <a:prstGeom prst="rect">
            <a:avLst/>
          </a:prstGeom>
        </p:spPr>
        <p:txBody>
          <a:bodyPr/>
          <a:lstStyle/>
          <a:p>
            <a:pPr/>
            <a:r>
              <a:t>Research Questions</a:t>
            </a:r>
          </a:p>
        </p:txBody>
      </p:sp>
      <p:sp>
        <p:nvSpPr>
          <p:cNvPr id="333" name="Subtitle 2"/>
          <p:cNvSpPr txBox="1"/>
          <p:nvPr>
            <p:ph type="body" idx="1"/>
          </p:nvPr>
        </p:nvSpPr>
        <p:spPr>
          <a:xfrm>
            <a:off x="505325" y="1259304"/>
            <a:ext cx="11269579" cy="5430255"/>
          </a:xfrm>
          <a:prstGeom prst="rect">
            <a:avLst/>
          </a:prstGeom>
        </p:spPr>
        <p:txBody>
          <a:bodyPr/>
          <a:lstStyle>
            <a:lvl1pPr marL="285750" indent="-285750" algn="l">
              <a:buClr>
                <a:schemeClr val="accent6"/>
              </a:buClr>
              <a:buSzPct val="100000"/>
              <a:buFont typeface="Arial"/>
              <a:buChar char="•"/>
              <a:defRPr sz="2800"/>
            </a:lvl1pPr>
          </a:lstStyle>
          <a:p>
            <a:pPr/>
            <a:r>
              <a:t>Can the success of a team (winning the game) in the National Football Leagued (NFL) be predicted based on Team ELO and Quarterback ELO ratings, location of the game itself (home or away) and referee favorability?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Title 1"/>
          <p:cNvSpPr txBox="1"/>
          <p:nvPr>
            <p:ph type="title"/>
          </p:nvPr>
        </p:nvSpPr>
        <p:spPr>
          <a:xfrm>
            <a:off x="1155031" y="72511"/>
            <a:ext cx="8568250" cy="1069848"/>
          </a:xfrm>
          <a:prstGeom prst="rect">
            <a:avLst/>
          </a:prstGeom>
        </p:spPr>
        <p:txBody>
          <a:bodyPr/>
          <a:lstStyle/>
          <a:p>
            <a:pPr/>
            <a:r>
              <a:t>Graph - placeholder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itle 1"/>
          <p:cNvSpPr txBox="1"/>
          <p:nvPr>
            <p:ph type="title"/>
          </p:nvPr>
        </p:nvSpPr>
        <p:spPr>
          <a:xfrm>
            <a:off x="1987455" y="72511"/>
            <a:ext cx="8776797" cy="1069848"/>
          </a:xfrm>
          <a:prstGeom prst="rect">
            <a:avLst/>
          </a:prstGeom>
        </p:spPr>
        <p:txBody>
          <a:bodyPr/>
          <a:lstStyle/>
          <a:p>
            <a:pPr/>
            <a:r>
              <a:t>Findings and implications</a:t>
            </a:r>
          </a:p>
        </p:txBody>
      </p:sp>
      <p:sp>
        <p:nvSpPr>
          <p:cNvPr id="428" name="Subtitle 2"/>
          <p:cNvSpPr txBox="1"/>
          <p:nvPr>
            <p:ph type="body" idx="1"/>
          </p:nvPr>
        </p:nvSpPr>
        <p:spPr>
          <a:xfrm>
            <a:off x="505325" y="1259304"/>
            <a:ext cx="11269579" cy="5430255"/>
          </a:xfrm>
          <a:prstGeom prst="rect">
            <a:avLst/>
          </a:prstGeom>
        </p:spPr>
        <p:txBody>
          <a:bodyPr/>
          <a:lstStyle>
            <a:lvl1pPr>
              <a:defRPr sz="2800">
                <a:solidFill>
                  <a:srgbClr val="CCCCCC"/>
                </a:solidFill>
                <a:latin typeface="Consolas"/>
                <a:ea typeface="Consolas"/>
                <a:cs typeface="Consolas"/>
                <a:sym typeface="Consolas"/>
              </a:defRPr>
            </a:lvl1pPr>
          </a:lstStyle>
          <a:p>
            <a:pPr/>
            <a:b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
          <p:cNvSpPr txBox="1"/>
          <p:nvPr>
            <p:ph type="title"/>
          </p:nvPr>
        </p:nvSpPr>
        <p:spPr>
          <a:xfrm>
            <a:off x="1987455" y="72511"/>
            <a:ext cx="8937220" cy="1069848"/>
          </a:xfrm>
          <a:prstGeom prst="rect">
            <a:avLst/>
          </a:prstGeom>
        </p:spPr>
        <p:txBody>
          <a:bodyPr/>
          <a:lstStyle/>
          <a:p>
            <a:pPr/>
            <a:r>
              <a:t>Software version control</a:t>
            </a:r>
          </a:p>
        </p:txBody>
      </p:sp>
      <p:sp>
        <p:nvSpPr>
          <p:cNvPr id="431" name="Subtitle 2"/>
          <p:cNvSpPr txBox="1"/>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Created a GitHub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Members of the group added/edited to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Multiple files uploaded to repository by group members in support of findings.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itle 1"/>
          <p:cNvSpPr txBox="1"/>
          <p:nvPr>
            <p:ph type="title"/>
          </p:nvPr>
        </p:nvSpPr>
        <p:spPr>
          <a:xfrm>
            <a:off x="1987456" y="72511"/>
            <a:ext cx="7735824" cy="1069848"/>
          </a:xfrm>
          <a:prstGeom prst="rect">
            <a:avLst/>
          </a:prstGeom>
        </p:spPr>
        <p:txBody>
          <a:bodyPr/>
          <a:lstStyle/>
          <a:p>
            <a:pPr/>
            <a:r>
              <a:t>Future development</a:t>
            </a:r>
          </a:p>
        </p:txBody>
      </p:sp>
      <p:sp>
        <p:nvSpPr>
          <p:cNvPr id="434" name="Subtitle 2"/>
          <p:cNvSpPr txBox="1"/>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Methodology/ELO Rating and calculation can be applied to any head-to-head match.</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This can provide predictive participants with a slight edge mathematically.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This edge can also be combined with standard observation factors along with momentum to provide a substantial indication of a predictive “win”.</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t>This can be applied not only to sports but to societal events such as an election.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Title 1"/>
          <p:cNvSpPr txBox="1"/>
          <p:nvPr>
            <p:ph type="title"/>
          </p:nvPr>
        </p:nvSpPr>
        <p:spPr>
          <a:xfrm>
            <a:off x="6592823" y="1856232"/>
            <a:ext cx="4718306" cy="1069849"/>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1987455" y="72511"/>
            <a:ext cx="8239388" cy="1069848"/>
          </a:xfrm>
          <a:prstGeom prst="rect">
            <a:avLst/>
          </a:prstGeom>
        </p:spPr>
        <p:txBody>
          <a:bodyPr/>
          <a:lstStyle/>
          <a:p>
            <a:pPr/>
            <a:r>
              <a:t>Scope/project overview</a:t>
            </a:r>
          </a:p>
        </p:txBody>
      </p:sp>
      <p:sp>
        <p:nvSpPr>
          <p:cNvPr id="336" name="Subtitle 2"/>
          <p:cNvSpPr txBox="1"/>
          <p:nvPr>
            <p:ph type="body" idx="1"/>
          </p:nvPr>
        </p:nvSpPr>
        <p:spPr>
          <a:xfrm>
            <a:off x="505325" y="1403683"/>
            <a:ext cx="11269579" cy="5285876"/>
          </a:xfrm>
          <a:prstGeom prst="rect">
            <a:avLst/>
          </a:prstGeom>
        </p:spPr>
        <p:txBody>
          <a:bodyPr/>
          <a:lstStyle/>
          <a:p>
            <a:pPr marL="260032" indent="-260032" algn="l" defTabSz="832104">
              <a:spcBef>
                <a:spcPts val="900"/>
              </a:spcBef>
              <a:buClr>
                <a:schemeClr val="accent6"/>
              </a:buClr>
              <a:buSzPct val="100000"/>
              <a:buFont typeface="Arial"/>
              <a:buChar char="•"/>
              <a:defRPr sz="2184"/>
            </a:pPr>
            <a:r>
              <a:t>The purpose of this project was to locate a dataset with reasonably clean data which could be queried to establish a predictive outcome based on an event. </a:t>
            </a:r>
          </a:p>
          <a:p>
            <a:pPr marL="260032" indent="-260032" algn="l" defTabSz="832104">
              <a:spcBef>
                <a:spcPts val="900"/>
              </a:spcBef>
              <a:buClr>
                <a:schemeClr val="accent6"/>
              </a:buClr>
              <a:buSzPct val="100000"/>
              <a:buFont typeface="Arial"/>
              <a:buChar char="•"/>
              <a:defRPr sz="2184"/>
            </a:pPr>
            <a:r>
              <a:t>Sports Statistics was determined to have ample data and the basic research approach could be applied to multiple sports.</a:t>
            </a:r>
          </a:p>
          <a:p>
            <a:pPr marL="260032" indent="-260032" algn="l" defTabSz="832104">
              <a:spcBef>
                <a:spcPts val="900"/>
              </a:spcBef>
              <a:buClr>
                <a:schemeClr val="accent6"/>
              </a:buClr>
              <a:buSzPct val="100000"/>
              <a:buFont typeface="Arial"/>
              <a:buChar char="•"/>
              <a:defRPr sz="2184"/>
            </a:pPr>
            <a:r>
              <a:t>Data would range from 1920 – 2023</a:t>
            </a:r>
          </a:p>
          <a:p>
            <a:pPr marL="260032" indent="-260032" algn="l" defTabSz="832104">
              <a:spcBef>
                <a:spcPts val="900"/>
              </a:spcBef>
              <a:buClr>
                <a:schemeClr val="accent6"/>
              </a:buClr>
              <a:buSzPct val="100000"/>
              <a:buFont typeface="Arial"/>
              <a:buChar char="•"/>
              <a:defRPr sz="2184"/>
            </a:pPr>
            <a:r>
              <a:t>Variables and influencing factors were not consistent across then entire timeframe but consistent in linear blocks of time.  Some variables were not recorded until 1950 – 2023.</a:t>
            </a:r>
          </a:p>
          <a:p>
            <a:pPr marL="260032" indent="-260032" algn="l" defTabSz="832104">
              <a:spcBef>
                <a:spcPts val="900"/>
              </a:spcBef>
              <a:buClr>
                <a:schemeClr val="accent6"/>
              </a:buClr>
              <a:buSzPct val="100000"/>
              <a:buFont typeface="Arial"/>
              <a:buChar char="•"/>
              <a:defRPr sz="2184"/>
            </a:pPr>
            <a:r>
              <a:t>Examined Variables:</a:t>
            </a:r>
          </a:p>
          <a:p>
            <a:pPr lvl="1" marL="676084" indent="-260032" algn="l" defTabSz="832104">
              <a:lnSpc>
                <a:spcPct val="90000"/>
              </a:lnSpc>
              <a:spcBef>
                <a:spcPts val="400"/>
              </a:spcBef>
              <a:buClr>
                <a:schemeClr val="accent6"/>
              </a:buClr>
              <a:buSzPct val="100000"/>
              <a:buFont typeface="Arial"/>
              <a:buChar char="•"/>
              <a:defRPr sz="2184"/>
            </a:pPr>
            <a:r>
              <a:t>Team ELO ratings</a:t>
            </a:r>
            <a:endParaRPr sz="1820"/>
          </a:p>
          <a:p>
            <a:pPr lvl="1" marL="676084" indent="-260032" algn="l" defTabSz="832104">
              <a:lnSpc>
                <a:spcPct val="90000"/>
              </a:lnSpc>
              <a:spcBef>
                <a:spcPts val="400"/>
              </a:spcBef>
              <a:buClr>
                <a:schemeClr val="accent6"/>
              </a:buClr>
              <a:buSzPct val="100000"/>
              <a:buFont typeface="Arial"/>
              <a:buChar char="•"/>
              <a:defRPr sz="2184"/>
            </a:pPr>
            <a:r>
              <a:t>Quarterback ELO ratings (Brief Exp. of how its achieved)</a:t>
            </a:r>
            <a:endParaRPr sz="1820"/>
          </a:p>
          <a:p>
            <a:pPr lvl="1" marL="676084" indent="-260032" algn="l" defTabSz="832104">
              <a:lnSpc>
                <a:spcPct val="90000"/>
              </a:lnSpc>
              <a:spcBef>
                <a:spcPts val="400"/>
              </a:spcBef>
              <a:buClr>
                <a:schemeClr val="accent6"/>
              </a:buClr>
              <a:buSzPct val="100000"/>
              <a:buFont typeface="Arial"/>
              <a:buChar char="•"/>
              <a:defRPr sz="2184"/>
            </a:pPr>
            <a:r>
              <a:t>Game Location</a:t>
            </a:r>
            <a:endParaRPr sz="1820"/>
          </a:p>
          <a:p>
            <a:pPr lvl="1" marL="676084" indent="-260032" algn="l" defTabSz="832104">
              <a:lnSpc>
                <a:spcPct val="90000"/>
              </a:lnSpc>
              <a:spcBef>
                <a:spcPts val="400"/>
              </a:spcBef>
              <a:buClr>
                <a:schemeClr val="accent6"/>
              </a:buClr>
              <a:buSzPct val="100000"/>
              <a:buFont typeface="Arial"/>
              <a:buChar char="•"/>
              <a:defRPr sz="2184"/>
            </a:pPr>
            <a:r>
              <a:t>Referee Favorability</a:t>
            </a:r>
            <a:endParaRPr sz="1820"/>
          </a:p>
          <a:p>
            <a:pPr algn="l" defTabSz="832104">
              <a:spcBef>
                <a:spcPts val="900"/>
              </a:spcBef>
              <a:defRPr sz="1638"/>
            </a:pP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1987456" y="72511"/>
            <a:ext cx="7735824" cy="1069848"/>
          </a:xfrm>
          <a:prstGeom prst="rect">
            <a:avLst/>
          </a:prstGeom>
        </p:spPr>
        <p:txBody>
          <a:bodyPr/>
          <a:lstStyle/>
          <a:p>
            <a:pPr/>
            <a:r>
              <a:t>approach</a:t>
            </a:r>
          </a:p>
        </p:txBody>
      </p:sp>
      <p:sp>
        <p:nvSpPr>
          <p:cNvPr id="339" name="Subtitle 2"/>
          <p:cNvSpPr txBox="1"/>
          <p:nvPr>
            <p:ph type="body" idx="1"/>
          </p:nvPr>
        </p:nvSpPr>
        <p:spPr>
          <a:xfrm>
            <a:off x="505325" y="1259304"/>
            <a:ext cx="11269579" cy="5430255"/>
          </a:xfrm>
          <a:prstGeom prst="rect">
            <a:avLst/>
          </a:prstGeom>
        </p:spPr>
        <p:txBody>
          <a:bodyPr/>
          <a:lstStyle/>
          <a:p>
            <a:pPr marL="411479" indent="-411479" algn="l" defTabSz="822959">
              <a:spcBef>
                <a:spcPts val="900"/>
              </a:spcBef>
              <a:buClr>
                <a:schemeClr val="accent6"/>
              </a:buClr>
              <a:buSzPct val="100000"/>
              <a:buFont typeface="Arial"/>
              <a:buChar char="•"/>
              <a:defRPr sz="2520"/>
            </a:pPr>
            <a:r>
              <a:t>Artificial Intelligence (ChatGPT) was utilized to take project criteria and develop suggested areas for further research.  </a:t>
            </a:r>
          </a:p>
          <a:p>
            <a:pPr marL="411479" indent="-411479" algn="l" defTabSz="822959">
              <a:spcBef>
                <a:spcPts val="900"/>
              </a:spcBef>
              <a:buClr>
                <a:schemeClr val="accent6"/>
              </a:buClr>
              <a:buSzPct val="100000"/>
              <a:buFont typeface="Arial"/>
              <a:buChar char="•"/>
              <a:defRPr sz="2520"/>
            </a:pPr>
            <a:r>
              <a:t>The group struggled at first to obtain a dataset that related to a specific query or problem statement.  After much research, a topic was determined, and the group obtained a clean dataset.  </a:t>
            </a:r>
          </a:p>
          <a:p>
            <a:pPr marL="411479" indent="-411479" algn="l" defTabSz="822959">
              <a:spcBef>
                <a:spcPts val="900"/>
              </a:spcBef>
              <a:buClr>
                <a:schemeClr val="accent6"/>
              </a:buClr>
              <a:buSzPct val="100000"/>
              <a:buFont typeface="Arial"/>
              <a:buChar char="•"/>
              <a:defRPr sz="2520"/>
            </a:pPr>
            <a:r>
              <a:t>Dataset location - https://projects.fivethirtyeight.com/nfl-api/nfl_elo.csv</a:t>
            </a:r>
          </a:p>
          <a:p>
            <a:pPr marL="411479" indent="-411479" algn="l" defTabSz="822959">
              <a:spcBef>
                <a:spcPts val="900"/>
              </a:spcBef>
              <a:buClr>
                <a:schemeClr val="accent6"/>
              </a:buClr>
              <a:buSzPct val="100000"/>
              <a:buFont typeface="Arial"/>
              <a:buChar char="•"/>
              <a:defRPr sz="2520"/>
            </a:pPr>
            <a:r>
              <a:t>Referee dataset location  -  Joe?</a:t>
            </a:r>
          </a:p>
          <a:p>
            <a:pPr marL="411479" indent="-411479" algn="l" defTabSz="822959">
              <a:spcBef>
                <a:spcPts val="900"/>
              </a:spcBef>
              <a:buClr>
                <a:schemeClr val="accent6"/>
              </a:buClr>
              <a:buSzPct val="100000"/>
              <a:buFont typeface="Arial"/>
              <a:buChar char="•"/>
              <a:defRPr sz="2520"/>
            </a:pPr>
            <a:r>
              <a:t>Data format – CSV file format </a:t>
            </a:r>
          </a:p>
          <a:p>
            <a:pPr marL="411479" indent="-411479" algn="l" defTabSz="822959">
              <a:spcBef>
                <a:spcPts val="900"/>
              </a:spcBef>
              <a:buClr>
                <a:schemeClr val="accent6"/>
              </a:buClr>
              <a:buSzPct val="100000"/>
              <a:buFont typeface="Arial"/>
              <a:buChar char="•"/>
              <a:defRPr sz="2520"/>
            </a:pPr>
            <a:r>
              <a:t>The data was trained – multiple logistic regression, decision tree, sk-learn, et.al</a:t>
            </a:r>
          </a:p>
          <a:p>
            <a:pPr defTabSz="822959">
              <a:spcBef>
                <a:spcPts val="900"/>
              </a:spcBef>
              <a:defRPr sz="2520"/>
            </a:pP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itle 1"/>
          <p:cNvSpPr txBox="1"/>
          <p:nvPr>
            <p:ph type="title"/>
          </p:nvPr>
        </p:nvSpPr>
        <p:spPr>
          <a:xfrm>
            <a:off x="1987456" y="72511"/>
            <a:ext cx="7735824" cy="1069848"/>
          </a:xfrm>
          <a:prstGeom prst="rect">
            <a:avLst/>
          </a:prstGeom>
        </p:spPr>
        <p:txBody>
          <a:bodyPr/>
          <a:lstStyle/>
          <a:p>
            <a:pPr/>
            <a:r>
              <a:t>Predictive Power</a:t>
            </a:r>
          </a:p>
        </p:txBody>
      </p:sp>
      <p:sp>
        <p:nvSpPr>
          <p:cNvPr id="342" name="Subtitle 2"/>
          <p:cNvSpPr txBox="1"/>
          <p:nvPr>
            <p:ph type="body" idx="1"/>
          </p:nvPr>
        </p:nvSpPr>
        <p:spPr>
          <a:xfrm>
            <a:off x="505325" y="1259304"/>
            <a:ext cx="11269579" cy="5430255"/>
          </a:xfrm>
          <a:prstGeom prst="rect">
            <a:avLst/>
          </a:prstGeom>
        </p:spPr>
        <p:txBody>
          <a:bodyPr/>
          <a:lstStyle/>
          <a:p>
            <a:pPr algn="l">
              <a:buClr>
                <a:schemeClr val="accent6"/>
              </a:buClr>
              <a:buSzPct val="100000"/>
              <a:buFont typeface="Arial"/>
              <a:buChar char="•"/>
              <a:defRPr sz="2800"/>
            </a:pPr>
            <a:r>
              <a:t>Predictive Power was low in that it never achieved above 68.6%.  This is theoretically attributed to complete data not spanning entire timeline. </a:t>
            </a:r>
          </a:p>
          <a:p>
            <a:pPr algn="l">
              <a:buClr>
                <a:schemeClr val="accent6"/>
              </a:buClr>
              <a:buSzPct val="100000"/>
              <a:buFont typeface="Arial"/>
              <a:buChar char="•"/>
              <a:defRPr sz="2800"/>
            </a:pPr>
            <a:r>
              <a:t>Actual achievement of 68%</a:t>
            </a:r>
          </a:p>
          <a:p>
            <a:pPr lvl="1" marL="742950" indent="-285750" algn="l">
              <a:lnSpc>
                <a:spcPct val="90000"/>
              </a:lnSpc>
              <a:spcBef>
                <a:spcPts val="500"/>
              </a:spcBef>
              <a:buClr>
                <a:schemeClr val="accent6"/>
              </a:buClr>
              <a:buSzPct val="100000"/>
              <a:buFont typeface="Arial"/>
              <a:buChar char="•"/>
              <a:defRPr sz="3000"/>
            </a:pPr>
            <a:r>
              <a:t>Adjust test size from .2 - .25 – Logistical Regression</a:t>
            </a:r>
            <a:endParaRPr sz="2000"/>
          </a:p>
          <a:p>
            <a:pPr lvl="1" marL="742950" indent="-285750" algn="l">
              <a:lnSpc>
                <a:spcPct val="90000"/>
              </a:lnSpc>
              <a:spcBef>
                <a:spcPts val="500"/>
              </a:spcBef>
              <a:buClr>
                <a:schemeClr val="accent6"/>
              </a:buClr>
              <a:buSzPct val="100000"/>
              <a:buFont typeface="Arial"/>
              <a:buChar char="•"/>
              <a:defRPr sz="3000"/>
            </a:pPr>
            <a:r>
              <a:t>All predictive power ranged between 65 – 68.5</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Title 1"/>
          <p:cNvSpPr txBox="1"/>
          <p:nvPr>
            <p:ph type="title"/>
          </p:nvPr>
        </p:nvSpPr>
        <p:spPr>
          <a:xfrm>
            <a:off x="1987456" y="72511"/>
            <a:ext cx="7735824" cy="1069848"/>
          </a:xfrm>
          <a:prstGeom prst="rect">
            <a:avLst/>
          </a:prstGeom>
        </p:spPr>
        <p:txBody>
          <a:bodyPr/>
          <a:lstStyle/>
          <a:p>
            <a:pPr/>
            <a:r>
              <a:t>Data collection</a:t>
            </a:r>
          </a:p>
        </p:txBody>
      </p:sp>
      <p:sp>
        <p:nvSpPr>
          <p:cNvPr id="345" name="Subtitle 2"/>
          <p:cNvSpPr txBox="1"/>
          <p:nvPr>
            <p:ph type="body" idx="1"/>
          </p:nvPr>
        </p:nvSpPr>
        <p:spPr>
          <a:xfrm>
            <a:off x="505325" y="1259304"/>
            <a:ext cx="11269579" cy="5430255"/>
          </a:xfrm>
          <a:prstGeom prst="rect">
            <a:avLst/>
          </a:prstGeom>
        </p:spPr>
        <p:txBody>
          <a:bodyPr/>
          <a:lstStyle/>
          <a:p>
            <a:pPr marL="282892" indent="-282892" algn="l" defTabSz="905255">
              <a:spcBef>
                <a:spcPts val="900"/>
              </a:spcBef>
              <a:buClr>
                <a:schemeClr val="accent6"/>
              </a:buClr>
              <a:buSzPct val="100000"/>
              <a:buFont typeface="Arial"/>
              <a:buChar char="•"/>
              <a:defRPr sz="2772"/>
            </a:pPr>
            <a:r>
              <a:t>Data Collection was obtained from </a:t>
            </a:r>
            <a:r>
              <a:rPr u="sng">
                <a:solidFill>
                  <a:srgbClr val="0563C1"/>
                </a:solidFill>
                <a:uFill>
                  <a:solidFill>
                    <a:srgbClr val="0563C1"/>
                  </a:solidFill>
                </a:uFill>
                <a:hlinkClick r:id="rId2" invalidUrl="" action="" tgtFrame="" tooltip="" history="1" highlightClick="0" endSnd="0"/>
              </a:rPr>
              <a:t>https://projects.fivethirtyeight.com/nfl-api/nfl_elo.csv</a:t>
            </a:r>
            <a:r>
              <a:t>.</a:t>
            </a:r>
          </a:p>
          <a:p>
            <a:pPr marL="282892" indent="-282892" algn="l" defTabSz="905255">
              <a:spcBef>
                <a:spcPts val="900"/>
              </a:spcBef>
              <a:buClr>
                <a:schemeClr val="accent6"/>
              </a:buClr>
              <a:buSzPct val="100000"/>
              <a:buFont typeface="Arial"/>
              <a:buChar char="•"/>
              <a:defRPr sz="2772"/>
            </a:pPr>
          </a:p>
          <a:p>
            <a:pPr marL="282892" indent="-282892" algn="l" defTabSz="905255">
              <a:spcBef>
                <a:spcPts val="900"/>
              </a:spcBef>
              <a:buClr>
                <a:schemeClr val="accent6"/>
              </a:buClr>
              <a:buSzPct val="100000"/>
              <a:buFont typeface="Arial"/>
              <a:buChar char="•"/>
              <a:defRPr sz="2772"/>
            </a:pPr>
            <a:r>
              <a:t>Methodology of ELO development – </a:t>
            </a:r>
          </a:p>
          <a:p>
            <a:pPr lvl="1" marL="735520" indent="-282892" algn="l" defTabSz="905255">
              <a:lnSpc>
                <a:spcPct val="90000"/>
              </a:lnSpc>
              <a:spcBef>
                <a:spcPts val="400"/>
              </a:spcBef>
              <a:buClr>
                <a:schemeClr val="accent6"/>
              </a:buClr>
              <a:buSzPct val="100000"/>
              <a:buFont typeface="Arial"/>
              <a:buChar char="•"/>
              <a:defRPr sz="2772"/>
            </a:pPr>
            <a:r>
              <a:t>Developed by Arpad Elo for Ches Games.</a:t>
            </a:r>
            <a:endParaRPr sz="1979"/>
          </a:p>
          <a:p>
            <a:pPr lvl="1" marL="735520" indent="-282892" algn="l" defTabSz="905255">
              <a:lnSpc>
                <a:spcPct val="90000"/>
              </a:lnSpc>
              <a:spcBef>
                <a:spcPts val="400"/>
              </a:spcBef>
              <a:buClr>
                <a:schemeClr val="accent6"/>
              </a:buClr>
              <a:buSzPct val="100000"/>
              <a:buFont typeface="Arial"/>
              <a:buChar char="•"/>
              <a:defRPr sz="2772"/>
            </a:pPr>
            <a:r>
              <a:t>Applied to sports on head-to-head matchup.</a:t>
            </a:r>
            <a:endParaRPr sz="1979"/>
          </a:p>
          <a:p>
            <a:pPr lvl="1" marL="735520" indent="-282892" algn="l" defTabSz="905255">
              <a:lnSpc>
                <a:spcPct val="90000"/>
              </a:lnSpc>
              <a:spcBef>
                <a:spcPts val="400"/>
              </a:spcBef>
              <a:buClr>
                <a:schemeClr val="accent6"/>
              </a:buClr>
              <a:buSzPct val="100000"/>
              <a:buFont typeface="Arial"/>
              <a:buChar char="•"/>
              <a:defRPr sz="2772"/>
            </a:pPr>
            <a:r>
              <a:t>Various factors are assigned established values.</a:t>
            </a:r>
            <a:endParaRPr sz="1979"/>
          </a:p>
          <a:p>
            <a:pPr lvl="2" marL="1188148" indent="-282892" algn="l" defTabSz="905255">
              <a:lnSpc>
                <a:spcPct val="90000"/>
              </a:lnSpc>
              <a:spcBef>
                <a:spcPts val="400"/>
              </a:spcBef>
              <a:buClr>
                <a:schemeClr val="accent6"/>
              </a:buClr>
              <a:buSzPct val="100000"/>
              <a:buFont typeface="Arial"/>
              <a:buChar char="•"/>
              <a:defRPr sz="2772"/>
            </a:pPr>
            <a:r>
              <a:t>Home field – 65 points.</a:t>
            </a:r>
          </a:p>
          <a:p>
            <a:pPr lvl="1" marL="735520" indent="-282892" algn="l" defTabSz="905255">
              <a:lnSpc>
                <a:spcPct val="90000"/>
              </a:lnSpc>
              <a:spcBef>
                <a:spcPts val="400"/>
              </a:spcBef>
              <a:buClr>
                <a:schemeClr val="accent6"/>
              </a:buClr>
              <a:buSzPct val="100000"/>
              <a:buFont typeface="Arial"/>
              <a:buChar char="•"/>
              <a:defRPr sz="2772"/>
            </a:pPr>
            <a:r>
              <a:t>ELO formula for predictive win - </a:t>
            </a:r>
            <a:r>
              <a:t>Pr(A) = 1 / (10^(-ELODIFF/400) + 1)</a:t>
            </a:r>
            <a:endParaRPr sz="1979"/>
          </a:p>
          <a:p>
            <a:pPr lvl="1" marL="735520" indent="-282892" algn="l" defTabSz="905255">
              <a:lnSpc>
                <a:spcPct val="90000"/>
              </a:lnSpc>
              <a:spcBef>
                <a:spcPts val="400"/>
              </a:spcBef>
              <a:buClr>
                <a:schemeClr val="accent6"/>
              </a:buClr>
              <a:buSzPct val="100000"/>
              <a:buFont typeface="Arial"/>
              <a:buChar char="•"/>
              <a:defRPr sz="2772"/>
            </a:pPr>
            <a:r>
              <a:t>Overall explanation - https://fivethirtyeight.com/features/introducing-nfl-elo-ratings/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itle 1"/>
          <p:cNvSpPr txBox="1"/>
          <p:nvPr>
            <p:ph type="title"/>
          </p:nvPr>
        </p:nvSpPr>
        <p:spPr>
          <a:xfrm>
            <a:off x="1987456" y="72511"/>
            <a:ext cx="7735824" cy="1069848"/>
          </a:xfrm>
          <a:prstGeom prst="rect">
            <a:avLst/>
          </a:prstGeom>
        </p:spPr>
        <p:txBody>
          <a:bodyPr/>
          <a:lstStyle/>
          <a:p>
            <a:pPr/>
            <a:r>
              <a:t>Data Cleanup</a:t>
            </a:r>
          </a:p>
        </p:txBody>
      </p:sp>
      <p:sp>
        <p:nvSpPr>
          <p:cNvPr id="348" name="Subtitle 2"/>
          <p:cNvSpPr txBox="1"/>
          <p:nvPr>
            <p:ph type="body" idx="1"/>
          </p:nvPr>
        </p:nvSpPr>
        <p:spPr>
          <a:xfrm>
            <a:off x="505325" y="1259304"/>
            <a:ext cx="11269579" cy="5430255"/>
          </a:xfrm>
          <a:prstGeom prst="rect">
            <a:avLst/>
          </a:prstGeom>
        </p:spPr>
        <p:txBody>
          <a:bodyPr/>
          <a:lstStyle/>
          <a:p>
            <a:pPr marL="452627" indent="-452627" algn="l" defTabSz="905255">
              <a:spcBef>
                <a:spcPts val="900"/>
              </a:spcBef>
              <a:buClr>
                <a:schemeClr val="accent6"/>
              </a:buClr>
              <a:buSzPct val="100000"/>
              <a:buFont typeface="Arial"/>
              <a:buChar char="•"/>
              <a:defRPr sz="3168"/>
            </a:pPr>
            <a:r>
              <a:t>Dataset content was relatively clean but needed minor adjustment.</a:t>
            </a:r>
          </a:p>
          <a:p>
            <a:pPr marL="452627" indent="-452627" algn="l" defTabSz="905255">
              <a:spcBef>
                <a:spcPts val="900"/>
              </a:spcBef>
              <a:buClr>
                <a:schemeClr val="accent6"/>
              </a:buClr>
              <a:buSzPct val="100000"/>
              <a:buFont typeface="Arial"/>
              <a:buChar char="•"/>
              <a:defRPr sz="3168"/>
            </a:pPr>
            <a:r>
              <a:t>Instances where Team and Quarterback ELO 1 or 2 were null, the row was dropped.</a:t>
            </a:r>
          </a:p>
          <a:p>
            <a:pPr marL="452627" indent="-452627" algn="l" defTabSz="905255">
              <a:spcBef>
                <a:spcPts val="900"/>
              </a:spcBef>
              <a:buClr>
                <a:schemeClr val="accent6"/>
              </a:buClr>
              <a:buSzPct val="100000"/>
              <a:buFont typeface="Arial"/>
              <a:buChar char="•"/>
              <a:defRPr sz="3168"/>
            </a:pPr>
            <a:r>
              <a:t>Dates were converted to datetime.</a:t>
            </a:r>
          </a:p>
          <a:p>
            <a:pPr marL="452627" indent="-452627" algn="l" defTabSz="905255">
              <a:spcBef>
                <a:spcPts val="900"/>
              </a:spcBef>
              <a:buClr>
                <a:schemeClr val="accent6"/>
              </a:buClr>
              <a:buSzPct val="100000"/>
              <a:buFont typeface="Arial"/>
              <a:buChar char="•"/>
              <a:defRPr sz="3168"/>
            </a:pPr>
            <a:r>
              <a:t>Team and Quarterback ELO numbers were changed to floats.</a:t>
            </a:r>
          </a:p>
          <a:p>
            <a:pPr marL="452627" indent="-452627" algn="l" defTabSz="905255">
              <a:spcBef>
                <a:spcPts val="900"/>
              </a:spcBef>
              <a:buClr>
                <a:schemeClr val="accent6"/>
              </a:buClr>
              <a:buSzPct val="100000"/>
              <a:buFont typeface="Arial"/>
              <a:buChar char="•"/>
              <a:defRPr sz="3168"/>
            </a:pPr>
            <a:r>
              <a:t>If no clear winner the data was removed – tie or not recorded.</a:t>
            </a:r>
          </a:p>
          <a:p>
            <a:pPr marL="452627" indent="-452627" algn="l" defTabSz="905255">
              <a:spcBef>
                <a:spcPts val="900"/>
              </a:spcBef>
              <a:buClr>
                <a:schemeClr val="accent6"/>
              </a:buClr>
              <a:buSzPct val="100000"/>
              <a:buFont typeface="Arial"/>
              <a:buChar char="•"/>
              <a:defRPr sz="3168"/>
            </a:pPr>
            <a:r>
              <a:t>Dropped unnecessary columns.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Modeling Approach"/>
          <p:cNvSpPr txBox="1"/>
          <p:nvPr>
            <p:ph type="title"/>
          </p:nvPr>
        </p:nvSpPr>
        <p:spPr>
          <a:xfrm>
            <a:off x="2228088" y="213929"/>
            <a:ext cx="7735824" cy="583510"/>
          </a:xfrm>
          <a:prstGeom prst="rect">
            <a:avLst/>
          </a:prstGeom>
        </p:spPr>
        <p:txBody>
          <a:bodyPr/>
          <a:lstStyle>
            <a:lvl1pPr>
              <a:defRPr spc="495" sz="3300"/>
            </a:lvl1pPr>
          </a:lstStyle>
          <a:p>
            <a:pPr/>
            <a:r>
              <a:t>Modeling Approach</a:t>
            </a:r>
          </a:p>
        </p:txBody>
      </p:sp>
      <p:sp>
        <p:nvSpPr>
          <p:cNvPr id="351" name="Processed data with all classification models from sklearn to see which model has better fit for this data."/>
          <p:cNvSpPr txBox="1"/>
          <p:nvPr>
            <p:ph type="body" sz="quarter" idx="1"/>
          </p:nvPr>
        </p:nvSpPr>
        <p:spPr>
          <a:xfrm>
            <a:off x="2119409" y="1082005"/>
            <a:ext cx="7735825" cy="806629"/>
          </a:xfrm>
          <a:prstGeom prst="rect">
            <a:avLst/>
          </a:prstGeom>
        </p:spPr>
        <p:txBody>
          <a:bodyPr/>
          <a:lstStyle>
            <a:lvl1pPr algn="l"/>
          </a:lstStyle>
          <a:p>
            <a:pPr/>
            <a:r>
              <a:t>Processed data with all classification models from sklearn to see which model has better fit for this data. </a:t>
            </a:r>
          </a:p>
        </p:txBody>
      </p:sp>
      <p:pic>
        <p:nvPicPr>
          <p:cNvPr id="352" name="AllModels.png" descr="AllModels.png"/>
          <p:cNvPicPr>
            <a:picLocks noChangeAspect="1"/>
          </p:cNvPicPr>
          <p:nvPr/>
        </p:nvPicPr>
        <p:blipFill>
          <a:blip r:embed="rId2">
            <a:extLst/>
          </a:blip>
          <a:stretch>
            <a:fillRect/>
          </a:stretch>
        </p:blipFill>
        <p:spPr>
          <a:xfrm>
            <a:off x="3213675" y="1877806"/>
            <a:ext cx="5547292" cy="3233448"/>
          </a:xfrm>
          <a:prstGeom prst="rect">
            <a:avLst/>
          </a:prstGeom>
          <a:ln w="12700">
            <a:miter lim="400000"/>
          </a:ln>
        </p:spPr>
      </p:pic>
      <p:sp>
        <p:nvSpPr>
          <p:cNvPr id="353" name="All the models scored in the range of 60% - 65% score,  3 models highlighted in green scored almost same with train and test scores and others we overfit."/>
          <p:cNvSpPr txBox="1"/>
          <p:nvPr/>
        </p:nvSpPr>
        <p:spPr>
          <a:xfrm>
            <a:off x="2228088" y="5239035"/>
            <a:ext cx="7735824" cy="80663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77823">
              <a:spcBef>
                <a:spcPts val="900"/>
              </a:spcBef>
              <a:defRPr sz="1727">
                <a:solidFill>
                  <a:srgbClr val="FFFFFF"/>
                </a:solidFill>
              </a:defRPr>
            </a:lvl1pPr>
          </a:lstStyle>
          <a:p>
            <a:pPr/>
            <a:r>
              <a:t>All the models scored in the range of 60% - 65% score,  3 models highlighted in green scored almost same with train and test scores and others we overfit. </a:t>
            </a:r>
          </a:p>
        </p:txBody>
      </p:sp>
      <p:sp>
        <p:nvSpPr>
          <p:cNvPr id="354" name="Rectangle"/>
          <p:cNvSpPr/>
          <p:nvPr/>
        </p:nvSpPr>
        <p:spPr>
          <a:xfrm>
            <a:off x="3441352" y="2045208"/>
            <a:ext cx="4361718" cy="1371511"/>
          </a:xfrm>
          <a:prstGeom prst="rect">
            <a:avLst/>
          </a:prstGeom>
          <a:ln w="25400">
            <a:solidFill>
              <a:srgbClr val="1BEC20"/>
            </a:solidFill>
            <a:miter/>
          </a:ln>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102857"/>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