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65" r:id="rId21"/>
    <p:sldId id="277" r:id="rId22"/>
    <p:sldId id="278" r:id="rId23"/>
    <p:sldId id="26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8C70-B2D0-43E9-A079-8C3015223907}" type="datetimeFigureOut">
              <a:rPr lang="en-US" smtClean="0"/>
              <a:t>27/05/2019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55DF-B65B-4D5E-8A95-D98EC367F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5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8C70-B2D0-43E9-A079-8C3015223907}" type="datetimeFigureOut">
              <a:rPr lang="en-US" smtClean="0"/>
              <a:t>27/05/2019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55DF-B65B-4D5E-8A95-D98EC367F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8C70-B2D0-43E9-A079-8C3015223907}" type="datetimeFigureOut">
              <a:rPr lang="en-US" smtClean="0"/>
              <a:t>27/05/2019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55DF-B65B-4D5E-8A95-D98EC367F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6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8C70-B2D0-43E9-A079-8C3015223907}" type="datetimeFigureOut">
              <a:rPr lang="en-US" smtClean="0"/>
              <a:t>27/05/2019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55DF-B65B-4D5E-8A95-D98EC367F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8C70-B2D0-43E9-A079-8C3015223907}" type="datetimeFigureOut">
              <a:rPr lang="en-US" smtClean="0"/>
              <a:t>27/05/2019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55DF-B65B-4D5E-8A95-D98EC367F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2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8C70-B2D0-43E9-A079-8C3015223907}" type="datetimeFigureOut">
              <a:rPr lang="en-US" smtClean="0"/>
              <a:t>27/05/2019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55DF-B65B-4D5E-8A95-D98EC367F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0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8C70-B2D0-43E9-A079-8C3015223907}" type="datetimeFigureOut">
              <a:rPr lang="en-US" smtClean="0"/>
              <a:t>27/05/2019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55DF-B65B-4D5E-8A95-D98EC367F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8C70-B2D0-43E9-A079-8C3015223907}" type="datetimeFigureOut">
              <a:rPr lang="en-US" smtClean="0"/>
              <a:t>27/05/2019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55DF-B65B-4D5E-8A95-D98EC367F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8C70-B2D0-43E9-A079-8C3015223907}" type="datetimeFigureOut">
              <a:rPr lang="en-US" smtClean="0"/>
              <a:t>27/05/2019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55DF-B65B-4D5E-8A95-D98EC367F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7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8C70-B2D0-43E9-A079-8C3015223907}" type="datetimeFigureOut">
              <a:rPr lang="en-US" smtClean="0"/>
              <a:t>27/05/2019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55DF-B65B-4D5E-8A95-D98EC367F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2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8C70-B2D0-43E9-A079-8C3015223907}" type="datetimeFigureOut">
              <a:rPr lang="en-US" smtClean="0"/>
              <a:t>27/05/2019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55DF-B65B-4D5E-8A95-D98EC367F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8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8C70-B2D0-43E9-A079-8C3015223907}" type="datetimeFigureOut">
              <a:rPr lang="en-US" smtClean="0"/>
              <a:t>27/05/2019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55DF-B65B-4D5E-8A95-D98EC367F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5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 Бази данни на тема Ски състезания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Изготвен от Христо Терзийски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6723"/>
            <a:ext cx="9144000" cy="2387600"/>
          </a:xfrm>
        </p:spPr>
        <p:txBody>
          <a:bodyPr/>
          <a:lstStyle/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Създаване на таблиците и ограниченията към тях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Създаване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6" y="1772151"/>
            <a:ext cx="9258910" cy="4279556"/>
          </a:xfrm>
        </p:spPr>
      </p:pic>
    </p:spTree>
    <p:extLst>
      <p:ext uri="{BB962C8B-B14F-4D97-AF65-F5344CB8AC3E}">
        <p14:creationId xmlns:p14="http://schemas.microsoft.com/office/powerpoint/2010/main" val="14734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Създаване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53" y="2232724"/>
            <a:ext cx="5171094" cy="3006788"/>
          </a:xfrm>
        </p:spPr>
      </p:pic>
    </p:spTree>
    <p:extLst>
      <p:ext uri="{BB962C8B-B14F-4D97-AF65-F5344CB8AC3E}">
        <p14:creationId xmlns:p14="http://schemas.microsoft.com/office/powerpoint/2010/main" val="15467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Създаване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48" y="2340864"/>
            <a:ext cx="7933704" cy="2900236"/>
          </a:xfrm>
        </p:spPr>
      </p:pic>
    </p:spTree>
    <p:extLst>
      <p:ext uri="{BB962C8B-B14F-4D97-AF65-F5344CB8AC3E}">
        <p14:creationId xmlns:p14="http://schemas.microsoft.com/office/powerpoint/2010/main" val="18814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Създаване на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GeneralSponsor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47" y="2459736"/>
            <a:ext cx="6206706" cy="2625916"/>
          </a:xfrm>
        </p:spPr>
      </p:pic>
    </p:spTree>
    <p:extLst>
      <p:ext uri="{BB962C8B-B14F-4D97-AF65-F5344CB8AC3E}">
        <p14:creationId xmlns:p14="http://schemas.microsoft.com/office/powerpoint/2010/main" val="39683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Създаване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35" y="2459736"/>
            <a:ext cx="8789530" cy="2644204"/>
          </a:xfrm>
        </p:spPr>
      </p:pic>
    </p:spTree>
    <p:extLst>
      <p:ext uri="{BB962C8B-B14F-4D97-AF65-F5344CB8AC3E}">
        <p14:creationId xmlns:p14="http://schemas.microsoft.com/office/powerpoint/2010/main" val="19630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14387"/>
            <a:ext cx="9144000" cy="2387600"/>
          </a:xfrm>
        </p:spPr>
        <p:txBody>
          <a:bodyPr/>
          <a:lstStyle/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Попълване на таблиците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3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429133"/>
            <a:ext cx="5059680" cy="1325563"/>
          </a:xfrm>
        </p:spPr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Попълване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671824"/>
            <a:ext cx="4309872" cy="4640652"/>
          </a:xfrm>
        </p:spPr>
      </p:pic>
      <p:sp>
        <p:nvSpPr>
          <p:cNvPr id="6" name="TextBox 5"/>
          <p:cNvSpPr txBox="1"/>
          <p:nvPr/>
        </p:nvSpPr>
        <p:spPr>
          <a:xfrm>
            <a:off x="8147304" y="1481328"/>
            <a:ext cx="18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7146208" y="419498"/>
            <a:ext cx="381867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Попълване на 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GeneralSponsor</a:t>
            </a:r>
            <a:endParaRPr lang="en-US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678" y="2713895"/>
            <a:ext cx="4589852" cy="20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429133"/>
            <a:ext cx="5059680" cy="1325563"/>
          </a:xfrm>
        </p:spPr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Попълване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47304" y="1481328"/>
            <a:ext cx="184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6281074" y="643185"/>
            <a:ext cx="57332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Попълване на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Compete</a:t>
            </a:r>
            <a:endParaRPr lang="en-US" sz="4400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" y="2029968"/>
            <a:ext cx="6562088" cy="3192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35" y="1481328"/>
            <a:ext cx="2011680" cy="50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Попълване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25" y="2267712"/>
            <a:ext cx="8693750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на множествата същности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7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 е един състезател, който взима участие във състезания. За него се пазят следните характеристики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 code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 е уникален код, който идентифицира всеки един играч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първото име на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състезателя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последното име на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състезателя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 на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състезателя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националността на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състезателя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birthdate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рождената дата на състезателя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на изгледите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проекта има 2 изгледа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v_riders_results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 е изглед, който ни дава поглед върху състезателите, състезанията, в които са участвали и мястото на което са завършили в съответното състезание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v_all_winners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 е изглед, с помощта на който, виждаме информация за състезателите, които са спечелили дадено състезание, както и информация за самото състезание. Този изглед използва изгледа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v_riders_results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Изглед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v_riders_results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04" y="1441937"/>
            <a:ext cx="8241792" cy="5118714"/>
          </a:xfrm>
        </p:spPr>
      </p:pic>
    </p:spTree>
    <p:extLst>
      <p:ext uri="{BB962C8B-B14F-4D97-AF65-F5344CB8AC3E}">
        <p14:creationId xmlns:p14="http://schemas.microsoft.com/office/powerpoint/2010/main" val="26639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Изглед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v_all_winners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6" y="1484426"/>
            <a:ext cx="8278368" cy="5033736"/>
          </a:xfrm>
        </p:spPr>
      </p:pic>
    </p:spTree>
    <p:extLst>
      <p:ext uri="{BB962C8B-B14F-4D97-AF65-F5344CB8AC3E}">
        <p14:creationId xmlns:p14="http://schemas.microsoft.com/office/powerpoint/2010/main" val="24303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на тригерите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проекта има 2 тригера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trig_compete_place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този тригер се задейства преди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атрибута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таблицата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Compete.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опит за промяна на мястото, на което е финиширал даден състезател, се проверява дали новата стойност е отрицателна. Ако новата стойност е отрицателна, то се запазва старата стойност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trig_insert_rider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този тригер се задейства след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таблицата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Rider.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Ако едно от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firstaname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подадения елемент за добавяне е празен низ, то този елемент се изтрива от таблицата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Тригер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trig_compete_place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28" y="1490472"/>
            <a:ext cx="7935144" cy="5021644"/>
          </a:xfrm>
        </p:spPr>
      </p:pic>
    </p:spTree>
    <p:extLst>
      <p:ext uri="{BB962C8B-B14F-4D97-AF65-F5344CB8AC3E}">
        <p14:creationId xmlns:p14="http://schemas.microsoft.com/office/powerpoint/2010/main" val="3328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Тригер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trig_compete_place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9" y="1491182"/>
            <a:ext cx="7949182" cy="5020224"/>
          </a:xfrm>
        </p:spPr>
      </p:pic>
    </p:spTree>
    <p:extLst>
      <p:ext uri="{BB962C8B-B14F-4D97-AF65-F5344CB8AC3E}">
        <p14:creationId xmlns:p14="http://schemas.microsoft.com/office/powerpoint/2010/main" val="37105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Тригер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trig_compete_place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672" y="1490472"/>
            <a:ext cx="7932656" cy="5021644"/>
          </a:xfrm>
        </p:spPr>
      </p:pic>
    </p:spTree>
    <p:extLst>
      <p:ext uri="{BB962C8B-B14F-4D97-AF65-F5344CB8AC3E}">
        <p14:creationId xmlns:p14="http://schemas.microsoft.com/office/powerpoint/2010/main" val="21725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Тригер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trig_insert_rider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1478222"/>
            <a:ext cx="7985760" cy="5046144"/>
          </a:xfrm>
        </p:spPr>
      </p:pic>
    </p:spTree>
    <p:extLst>
      <p:ext uri="{BB962C8B-B14F-4D97-AF65-F5344CB8AC3E}">
        <p14:creationId xmlns:p14="http://schemas.microsoft.com/office/powerpoint/2010/main" val="16185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Тригер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trig_insert_rider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87" y="1481328"/>
            <a:ext cx="7988826" cy="5039932"/>
          </a:xfrm>
        </p:spPr>
      </p:pic>
    </p:spTree>
    <p:extLst>
      <p:ext uri="{BB962C8B-B14F-4D97-AF65-F5344CB8AC3E}">
        <p14:creationId xmlns:p14="http://schemas.microsoft.com/office/powerpoint/2010/main" val="32162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Тригер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trig_insert_rider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42" y="1499616"/>
            <a:ext cx="8025716" cy="5003356"/>
          </a:xfrm>
        </p:spPr>
      </p:pic>
    </p:spTree>
    <p:extLst>
      <p:ext uri="{BB962C8B-B14F-4D97-AF65-F5344CB8AC3E}">
        <p14:creationId xmlns:p14="http://schemas.microsoft.com/office/powerpoint/2010/main" val="27372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на множествата същности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 са ските, с които се състезават състезателите. За всеки чифт ски се пазят следните характеристики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number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сериен номер, уникален за всеки чифт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ски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производителя на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ските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дължина на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ските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широчина на талията на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ските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radius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радиуса на ските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Тригер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trig_insert_rider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92193"/>
            <a:ext cx="8077200" cy="5018202"/>
          </a:xfrm>
        </p:spPr>
      </p:pic>
    </p:spTree>
    <p:extLst>
      <p:ext uri="{BB962C8B-B14F-4D97-AF65-F5344CB8AC3E}">
        <p14:creationId xmlns:p14="http://schemas.microsoft.com/office/powerpoint/2010/main" val="35186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на функциите</a:t>
            </a:r>
            <a:b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проекта има 2 функции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rider_age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тази функция приема един входен параметър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FIScode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 скиора с този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FIScode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връща като резултат неговата възраст в години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general_sponsor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тази функция приема един входен параметър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competition_number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състезанието с този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връща като резултат името на генералния спонсор на това състезание.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0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rider_age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53" y="1444752"/>
            <a:ext cx="8254494" cy="5113084"/>
          </a:xfrm>
        </p:spPr>
      </p:pic>
    </p:spTree>
    <p:extLst>
      <p:ext uri="{BB962C8B-B14F-4D97-AF65-F5344CB8AC3E}">
        <p14:creationId xmlns:p14="http://schemas.microsoft.com/office/powerpoint/2010/main" val="32645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general_sponsor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09" y="1481328"/>
            <a:ext cx="8296782" cy="5039932"/>
          </a:xfrm>
        </p:spPr>
      </p:pic>
    </p:spTree>
    <p:extLst>
      <p:ext uri="{BB962C8B-B14F-4D97-AF65-F5344CB8AC3E}">
        <p14:creationId xmlns:p14="http://schemas.microsoft.com/office/powerpoint/2010/main" val="18808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general_sponsor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1468547"/>
            <a:ext cx="8314944" cy="5065494"/>
          </a:xfrm>
        </p:spPr>
      </p:pic>
    </p:spTree>
    <p:extLst>
      <p:ext uri="{BB962C8B-B14F-4D97-AF65-F5344CB8AC3E}">
        <p14:creationId xmlns:p14="http://schemas.microsoft.com/office/powerpoint/2010/main" val="32355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на множествата същности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147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 са състезанията, в които участват скиорите. За всяко състезание се пазят следните характеристики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уникален номер за всяко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състезание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страната, в която се провежда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състезанието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курорта, в който се провежда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състезанието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дисциплината на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състезанието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датата, на която се провежда състезанието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на множествата същности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sponsor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 е генералният спонсор на всяко едно състезание. За всеки спонсор се пази следната информация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името на спонсора – уникално за всеки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спонсор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of origin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 на произход на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спонсора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–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година на създаване на фирмата на спонсора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7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на множествата същности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За базата от данни имаме следните характеристики</a:t>
            </a:r>
            <a:r>
              <a:rPr lang="bg-BG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bg-BG" dirty="0"/>
              <a:t>Един състезател има един модел ски, с който се състезава.</a:t>
            </a:r>
            <a:endParaRPr lang="en-US" dirty="0"/>
          </a:p>
          <a:p>
            <a:pPr lvl="1"/>
            <a:r>
              <a:rPr lang="bg-BG" dirty="0"/>
              <a:t>С един и същи модел ски могат да се състезават повече от един скиор</a:t>
            </a:r>
            <a:endParaRPr lang="en-US" dirty="0"/>
          </a:p>
          <a:p>
            <a:pPr lvl="1"/>
            <a:r>
              <a:rPr lang="bg-BG" dirty="0"/>
              <a:t>Един състезател може да участва в много състезания</a:t>
            </a:r>
            <a:endParaRPr lang="en-US" dirty="0"/>
          </a:p>
          <a:p>
            <a:pPr lvl="1"/>
            <a:r>
              <a:rPr lang="bg-BG" dirty="0"/>
              <a:t>В едно състезание участват много скиори</a:t>
            </a:r>
            <a:endParaRPr lang="en-US" dirty="0"/>
          </a:p>
          <a:p>
            <a:pPr lvl="1"/>
            <a:r>
              <a:rPr lang="bg-BG" dirty="0"/>
              <a:t>Едно състезание има един генерален спонсор</a:t>
            </a:r>
            <a:endParaRPr lang="en-US" dirty="0"/>
          </a:p>
          <a:p>
            <a:pPr lvl="1"/>
            <a:r>
              <a:rPr lang="bg-BG" dirty="0"/>
              <a:t>Един генерален спонсор може да спонсорира много състезания</a:t>
            </a:r>
            <a:endParaRPr lang="en-US" dirty="0"/>
          </a:p>
          <a:p>
            <a:pPr lvl="1"/>
            <a:r>
              <a:rPr lang="bg-BG" dirty="0"/>
              <a:t>За всеки състезател се пази информация на кое място е завършил във всяко едно състезание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7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диаграма на модела на БД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E-R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0909"/>
            <a:ext cx="11708322" cy="531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14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Преобразуване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E/R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 към релационен модел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089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Rider(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gender, nation, birthdate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Ski(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brand, length, width, radius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Competition(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country, resort, discipline, date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sponsor(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country of origin, introduced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has(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Compete(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place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Sponsored(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sponsor 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3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Преобразуване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E/R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 към релационен модел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6392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Оптимизиране на релационния модел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Rider(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gender, nation, birthdate, </a:t>
            </a:r>
            <a:r>
              <a:rPr lang="en-US" u="w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 serial 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Ski(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brand, length, width, radius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Competition(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country, resort, discipline, date, </a:t>
            </a:r>
            <a:r>
              <a:rPr lang="en-US" u="w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sponsor 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sponsor(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country of origin, introduced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Compete(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skierFIScode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place)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765</Words>
  <Application>Microsoft Office PowerPoint</Application>
  <PresentationFormat>Widescreen</PresentationFormat>
  <Paragraphs>130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Проект по Бази данни на тема Ски състезания</vt:lpstr>
      <vt:lpstr>Описание на множествата същности </vt:lpstr>
      <vt:lpstr>Описание на множествата същности </vt:lpstr>
      <vt:lpstr>Описание на множествата същности </vt:lpstr>
      <vt:lpstr>Описание на множествата същности </vt:lpstr>
      <vt:lpstr>Описание на множествата същности </vt:lpstr>
      <vt:lpstr>E/R диаграма на модела на БД </vt:lpstr>
      <vt:lpstr>Преобразуване на E/R модел към релационен модел </vt:lpstr>
      <vt:lpstr>Преобразуване на E/R модел към релационен модел </vt:lpstr>
      <vt:lpstr>Създаване на таблиците и ограниченията към тях</vt:lpstr>
      <vt:lpstr>Създаване на Rider</vt:lpstr>
      <vt:lpstr>Създаване на Ski</vt:lpstr>
      <vt:lpstr>Създаване на Competition</vt:lpstr>
      <vt:lpstr>Създаване на GeneralSponsor</vt:lpstr>
      <vt:lpstr>Създаване на Compete</vt:lpstr>
      <vt:lpstr>Попълване на таблиците</vt:lpstr>
      <vt:lpstr>Попълване на Ski</vt:lpstr>
      <vt:lpstr>Попълване на Rider</vt:lpstr>
      <vt:lpstr>Попълване на Competition</vt:lpstr>
      <vt:lpstr>Описание на изгледите </vt:lpstr>
      <vt:lpstr>Изглед v_riders_results </vt:lpstr>
      <vt:lpstr>Изглед v_all_winners </vt:lpstr>
      <vt:lpstr>Описание на тригерите </vt:lpstr>
      <vt:lpstr>Тригер trig_compete_place</vt:lpstr>
      <vt:lpstr>Тригер trig_compete_place</vt:lpstr>
      <vt:lpstr>Тригер trig_compete_place</vt:lpstr>
      <vt:lpstr>Тригер trig_insert_rider</vt:lpstr>
      <vt:lpstr>Тригер trig_insert_rider</vt:lpstr>
      <vt:lpstr>Тригер trig_insert_rider</vt:lpstr>
      <vt:lpstr>Тригер trig_insert_rider</vt:lpstr>
      <vt:lpstr>Описание на функциите </vt:lpstr>
      <vt:lpstr>Функция rider_age </vt:lpstr>
      <vt:lpstr>Функция general_sponsor </vt:lpstr>
      <vt:lpstr>Функция general_sponsor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Бази данни на тема Ски състезания</dc:title>
  <dc:creator>Hristo-08.09.2015</dc:creator>
  <cp:lastModifiedBy>Hristo-08.09.2015</cp:lastModifiedBy>
  <cp:revision>21</cp:revision>
  <dcterms:created xsi:type="dcterms:W3CDTF">2019-05-27T16:28:00Z</dcterms:created>
  <dcterms:modified xsi:type="dcterms:W3CDTF">2019-05-28T12:08:45Z</dcterms:modified>
</cp:coreProperties>
</file>