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11AD17B-31BB-4B0B-AD4C-BE3359F70A2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121"/>
    <a:srgbClr val="DBAA2F"/>
    <a:srgbClr val="F9C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53-32F5-48D9-81C5-49BA3F0C56B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6E75-31E9-48B2-BF04-C163F92D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53-32F5-48D9-81C5-49BA3F0C56B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6E75-31E9-48B2-BF04-C163F92D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53-32F5-48D9-81C5-49BA3F0C56B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6E75-31E9-48B2-BF04-C163F92D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53-32F5-48D9-81C5-49BA3F0C56B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6E75-31E9-48B2-BF04-C163F92D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8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53-32F5-48D9-81C5-49BA3F0C56B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6E75-31E9-48B2-BF04-C163F92D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53-32F5-48D9-81C5-49BA3F0C56B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6E75-31E9-48B2-BF04-C163F92D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53-32F5-48D9-81C5-49BA3F0C56B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6E75-31E9-48B2-BF04-C163F92D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53-32F5-48D9-81C5-49BA3F0C56B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6E75-31E9-48B2-BF04-C163F92D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4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53-32F5-48D9-81C5-49BA3F0C56B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6E75-31E9-48B2-BF04-C163F92D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1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53-32F5-48D9-81C5-49BA3F0C56B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6E75-31E9-48B2-BF04-C163F92D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53-32F5-48D9-81C5-49BA3F0C56B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6E75-31E9-48B2-BF04-C163F92D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1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3453-32F5-48D9-81C5-49BA3F0C56B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6E75-31E9-48B2-BF04-C163F92D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E2A962-BBB7-4198-8A07-29FB659F03B2}"/>
              </a:ext>
            </a:extLst>
          </p:cNvPr>
          <p:cNvCxnSpPr/>
          <p:nvPr/>
        </p:nvCxnSpPr>
        <p:spPr>
          <a:xfrm>
            <a:off x="24940" y="1088571"/>
            <a:ext cx="12192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613FB2-7856-4F2F-AB79-3E30F69B7A00}"/>
              </a:ext>
            </a:extLst>
          </p:cNvPr>
          <p:cNvCxnSpPr>
            <a:cxnSpLocks/>
          </p:cNvCxnSpPr>
          <p:nvPr/>
        </p:nvCxnSpPr>
        <p:spPr>
          <a:xfrm>
            <a:off x="670560" y="0"/>
            <a:ext cx="0" cy="68580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1FCFA4-7A77-47DC-87CB-87BC6FCD5C6C}"/>
              </a:ext>
            </a:extLst>
          </p:cNvPr>
          <p:cNvCxnSpPr>
            <a:cxnSpLocks/>
          </p:cNvCxnSpPr>
          <p:nvPr/>
        </p:nvCxnSpPr>
        <p:spPr>
          <a:xfrm flipV="1">
            <a:off x="-69669" y="5515753"/>
            <a:ext cx="12192000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FD3DB0-A5C3-4CD8-AEBE-873CBB47B35A}"/>
              </a:ext>
            </a:extLst>
          </p:cNvPr>
          <p:cNvCxnSpPr/>
          <p:nvPr/>
        </p:nvCxnSpPr>
        <p:spPr>
          <a:xfrm>
            <a:off x="11521440" y="0"/>
            <a:ext cx="0" cy="68580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7548CDA-1640-4443-8DBD-631476FFE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97" y="1088570"/>
            <a:ext cx="5852144" cy="4427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65EA81-B2EC-40FF-B861-F0B692B64472}"/>
              </a:ext>
            </a:extLst>
          </p:cNvPr>
          <p:cNvSpPr txBox="1"/>
          <p:nvPr/>
        </p:nvSpPr>
        <p:spPr>
          <a:xfrm flipH="1">
            <a:off x="1106001" y="2725786"/>
            <a:ext cx="4415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GET BEST CHEESY FOOD</a:t>
            </a:r>
          </a:p>
        </p:txBody>
      </p:sp>
      <p:pic>
        <p:nvPicPr>
          <p:cNvPr id="21" name="Graphic 20" descr="Pizza">
            <a:extLst>
              <a:ext uri="{FF2B5EF4-FFF2-40B4-BE49-F238E27FC236}">
                <a16:creationId xmlns:a16="http://schemas.microsoft.com/office/drawing/2014/main" id="{5C89B694-942B-433E-A9A9-B64B6298F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92481">
            <a:off x="2895597" y="1236319"/>
            <a:ext cx="1402071" cy="1186958"/>
          </a:xfrm>
          <a:prstGeom prst="rect">
            <a:avLst/>
          </a:prstGeom>
        </p:spPr>
      </p:pic>
      <p:pic>
        <p:nvPicPr>
          <p:cNvPr id="23" name="Graphic 22" descr="Whole pizza">
            <a:extLst>
              <a:ext uri="{FF2B5EF4-FFF2-40B4-BE49-F238E27FC236}">
                <a16:creationId xmlns:a16="http://schemas.microsoft.com/office/drawing/2014/main" id="{8E88841D-F765-4794-AFE7-2CB904A35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4484" y="1755576"/>
            <a:ext cx="1368741" cy="11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Kumar</dc:creator>
  <cp:lastModifiedBy>Piyush Kumar</cp:lastModifiedBy>
  <cp:revision>4</cp:revision>
  <cp:lastPrinted>2022-03-03T06:01:02Z</cp:lastPrinted>
  <dcterms:created xsi:type="dcterms:W3CDTF">2022-03-03T05:34:54Z</dcterms:created>
  <dcterms:modified xsi:type="dcterms:W3CDTF">2022-03-03T06:17:41Z</dcterms:modified>
</cp:coreProperties>
</file>