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61" r:id="rId3"/>
    <p:sldId id="257" r:id="rId4"/>
    <p:sldId id="262" r:id="rId5"/>
    <p:sldId id="263" r:id="rId6"/>
    <p:sldId id="259" r:id="rId7"/>
    <p:sldId id="265" r:id="rId8"/>
    <p:sldId id="258" r:id="rId9"/>
    <p:sldId id="264" r:id="rId10"/>
    <p:sldId id="260" r:id="rId11"/>
    <p:sldId id="267" r:id="rId12"/>
    <p:sldId id="266"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7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66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535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2572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606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262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837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6894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48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08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6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063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59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82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293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9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97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22-May-18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140235"/>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1982" y="1365160"/>
            <a:ext cx="8735096" cy="937175"/>
          </a:xfrm>
        </p:spPr>
        <p:txBody>
          <a:bodyPr>
            <a:noAutofit/>
          </a:bodyPr>
          <a:lstStyle/>
          <a:p>
            <a:r>
              <a:rPr lang="en-US" sz="4800" cap="none" dirty="0" smtClean="0"/>
              <a:t>Artificial intelligence robot </a:t>
            </a:r>
            <a:endParaRPr lang="en-US" sz="4800" cap="none" dirty="0"/>
          </a:p>
        </p:txBody>
      </p:sp>
      <p:sp>
        <p:nvSpPr>
          <p:cNvPr id="3" name="Subtitle 2"/>
          <p:cNvSpPr>
            <a:spLocks noGrp="1"/>
          </p:cNvSpPr>
          <p:nvPr>
            <p:ph type="subTitle" idx="1"/>
          </p:nvPr>
        </p:nvSpPr>
        <p:spPr>
          <a:xfrm>
            <a:off x="2552462" y="2536982"/>
            <a:ext cx="6977903" cy="875919"/>
          </a:xfrm>
        </p:spPr>
        <p:txBody>
          <a:bodyPr>
            <a:normAutofit/>
          </a:bodyPr>
          <a:lstStyle/>
          <a:p>
            <a:r>
              <a:rPr lang="en-US" sz="1800" cap="none" dirty="0" smtClean="0">
                <a:solidFill>
                  <a:schemeClr val="tx1"/>
                </a:solidFill>
              </a:rPr>
              <a:t>Under ground water and gas line </a:t>
            </a:r>
            <a:r>
              <a:rPr lang="en-US" sz="1800" cap="none" smtClean="0">
                <a:solidFill>
                  <a:schemeClr val="tx1"/>
                </a:solidFill>
              </a:rPr>
              <a:t>problem </a:t>
            </a:r>
            <a:r>
              <a:rPr lang="en-US" sz="1800" cap="none" smtClean="0">
                <a:solidFill>
                  <a:schemeClr val="tx1"/>
                </a:solidFill>
              </a:rPr>
              <a:t>detector</a:t>
            </a:r>
            <a:r>
              <a:rPr lang="en-US" sz="1800" cap="none" dirty="0" smtClean="0">
                <a:solidFill>
                  <a:schemeClr val="tx1"/>
                </a:solidFill>
              </a:rPr>
              <a:t>, global control system ,</a:t>
            </a:r>
            <a:r>
              <a:rPr lang="en-US" sz="1800" cap="none" dirty="0" err="1" smtClean="0">
                <a:solidFill>
                  <a:schemeClr val="tx1"/>
                </a:solidFill>
              </a:rPr>
              <a:t>gps</a:t>
            </a:r>
            <a:r>
              <a:rPr lang="en-US" sz="1800" cap="none" dirty="0" smtClean="0">
                <a:solidFill>
                  <a:schemeClr val="tx1"/>
                </a:solidFill>
              </a:rPr>
              <a:t> location and home safety robot.</a:t>
            </a:r>
            <a:endParaRPr lang="en-US" sz="1800" cap="none"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120" y="3647548"/>
            <a:ext cx="1532586" cy="1532586"/>
          </a:xfrm>
          <a:prstGeom prst="rect">
            <a:avLst/>
          </a:prstGeom>
        </p:spPr>
      </p:pic>
    </p:spTree>
    <p:extLst>
      <p:ext uri="{BB962C8B-B14F-4D97-AF65-F5344CB8AC3E}">
        <p14:creationId xmlns:p14="http://schemas.microsoft.com/office/powerpoint/2010/main" val="3921277532"/>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7064" y="914560"/>
            <a:ext cx="7637172" cy="811209"/>
          </a:xfrm>
        </p:spPr>
        <p:txBody>
          <a:bodyPr>
            <a:normAutofit/>
          </a:bodyPr>
          <a:lstStyle/>
          <a:p>
            <a:pPr marL="0" indent="0">
              <a:buNone/>
            </a:pPr>
            <a:r>
              <a:rPr lang="en-US" sz="3200" dirty="0" smtClean="0">
                <a:solidFill>
                  <a:schemeClr val="tx1"/>
                </a:solidFill>
              </a:rPr>
              <a:t>GPS locator system circuit diagram</a:t>
            </a:r>
            <a:endParaRPr lang="en-US" sz="32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111" y="2042097"/>
            <a:ext cx="6516712" cy="4067641"/>
          </a:xfrm>
          <a:prstGeom prst="rect">
            <a:avLst/>
          </a:prstGeom>
        </p:spPr>
      </p:pic>
    </p:spTree>
    <p:extLst>
      <p:ext uri="{BB962C8B-B14F-4D97-AF65-F5344CB8AC3E}">
        <p14:creationId xmlns:p14="http://schemas.microsoft.com/office/powerpoint/2010/main" val="382403385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671" y="1700014"/>
            <a:ext cx="9152586" cy="1906074"/>
          </a:xfrm>
        </p:spPr>
        <p:txBody>
          <a:bodyPr>
            <a:normAutofit/>
          </a:bodyPr>
          <a:lstStyle/>
          <a:p>
            <a:r>
              <a:rPr lang="en-US" sz="1800" cap="none" dirty="0" smtClean="0"/>
              <a:t>1. A passive infrared sensor (PIR</a:t>
            </a:r>
            <a:r>
              <a:rPr lang="en-US" sz="1800" b="1" cap="none" dirty="0" smtClean="0"/>
              <a:t> </a:t>
            </a:r>
            <a:r>
              <a:rPr lang="en-US" sz="1800" cap="none" dirty="0" smtClean="0"/>
              <a:t>sensor) is an electronic sensor that measures infrared (IR) light radiating from objects in its field of view. They are most often used in PIR-based motion detectors.</a:t>
            </a:r>
            <a:r>
              <a:rPr lang="en-US" sz="2200" cap="none" dirty="0"/>
              <a:t/>
            </a:r>
            <a:br>
              <a:rPr lang="en-US" sz="2200" cap="none" dirty="0"/>
            </a:br>
            <a:r>
              <a:rPr lang="en-US" sz="2200" cap="none" dirty="0" smtClean="0"/>
              <a:t/>
            </a:r>
            <a:br>
              <a:rPr lang="en-US" sz="2200" cap="none" dirty="0" smtClean="0"/>
            </a:br>
            <a:r>
              <a:rPr lang="en-US" sz="1800" cap="none" dirty="0" smtClean="0"/>
              <a:t>2</a:t>
            </a:r>
            <a:r>
              <a:rPr lang="en-US" sz="1800" cap="none" dirty="0"/>
              <a:t>. The robot detect any object then </a:t>
            </a:r>
            <a:r>
              <a:rPr lang="en-US" sz="1800" cap="none" dirty="0" smtClean="0"/>
              <a:t>alarm start </a:t>
            </a:r>
            <a:r>
              <a:rPr lang="en-US" sz="1800" cap="none" dirty="0"/>
              <a:t>and will be </a:t>
            </a:r>
            <a:r>
              <a:rPr lang="en-US" sz="1800" cap="none" dirty="0" smtClean="0"/>
              <a:t>send information </a:t>
            </a:r>
            <a:r>
              <a:rPr lang="en-US" sz="1800" cap="none" dirty="0"/>
              <a:t>to </a:t>
            </a:r>
            <a:r>
              <a:rPr lang="en-US" sz="1800" cap="none" dirty="0" smtClean="0"/>
              <a:t>database.</a:t>
            </a:r>
            <a:endParaRPr lang="en-US" sz="1800" dirty="0"/>
          </a:p>
        </p:txBody>
      </p:sp>
      <p:sp>
        <p:nvSpPr>
          <p:cNvPr id="3" name="Content Placeholder 2"/>
          <p:cNvSpPr>
            <a:spLocks noGrp="1"/>
          </p:cNvSpPr>
          <p:nvPr>
            <p:ph idx="1"/>
          </p:nvPr>
        </p:nvSpPr>
        <p:spPr>
          <a:xfrm>
            <a:off x="1280142" y="850008"/>
            <a:ext cx="9028090" cy="850006"/>
          </a:xfrm>
        </p:spPr>
        <p:txBody>
          <a:bodyPr>
            <a:normAutofit/>
          </a:bodyPr>
          <a:lstStyle/>
          <a:p>
            <a:r>
              <a:rPr lang="en-US" sz="2800" dirty="0" smtClean="0">
                <a:solidFill>
                  <a:schemeClr val="tx1"/>
                </a:solidFill>
              </a:rPr>
              <a:t>PIR</a:t>
            </a:r>
            <a:r>
              <a:rPr lang="en-US" sz="2800" b="1" dirty="0" smtClean="0">
                <a:solidFill>
                  <a:schemeClr val="tx1"/>
                </a:solidFill>
              </a:rPr>
              <a:t> </a:t>
            </a:r>
            <a:r>
              <a:rPr lang="en-US" sz="2800" dirty="0" smtClean="0">
                <a:solidFill>
                  <a:schemeClr val="tx1"/>
                </a:solidFill>
              </a:rPr>
              <a:t>sensor and security alarm relay controlling </a:t>
            </a:r>
            <a:endParaRPr lang="en-US" sz="2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807" y="3438662"/>
            <a:ext cx="2235463" cy="3161760"/>
          </a:xfrm>
          <a:prstGeom prst="rect">
            <a:avLst/>
          </a:prstGeom>
        </p:spPr>
      </p:pic>
    </p:spTree>
    <p:extLst>
      <p:ext uri="{BB962C8B-B14F-4D97-AF65-F5344CB8AC3E}">
        <p14:creationId xmlns:p14="http://schemas.microsoft.com/office/powerpoint/2010/main" val="3926643574"/>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5059" y="734422"/>
            <a:ext cx="5869112" cy="875437"/>
          </a:xfrm>
        </p:spPr>
        <p:txBody>
          <a:bodyPr>
            <a:normAutofit/>
          </a:bodyPr>
          <a:lstStyle/>
          <a:p>
            <a:r>
              <a:rPr lang="en-US" sz="2800" dirty="0" smtClean="0">
                <a:solidFill>
                  <a:schemeClr val="tx1"/>
                </a:solidFill>
              </a:rPr>
              <a:t>Security alarm circuit diagram</a:t>
            </a:r>
            <a:endParaRPr lang="en-US" sz="2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621" y="1903180"/>
            <a:ext cx="5824671" cy="4278094"/>
          </a:xfrm>
          <a:prstGeom prst="rect">
            <a:avLst/>
          </a:prstGeom>
        </p:spPr>
      </p:pic>
    </p:spTree>
    <p:extLst>
      <p:ext uri="{BB962C8B-B14F-4D97-AF65-F5344CB8AC3E}">
        <p14:creationId xmlns:p14="http://schemas.microsoft.com/office/powerpoint/2010/main" val="2875868377"/>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096" y="2125015"/>
            <a:ext cx="8534400" cy="2562895"/>
          </a:xfrm>
        </p:spPr>
        <p:txBody>
          <a:bodyPr>
            <a:noAutofit/>
          </a:bodyPr>
          <a:lstStyle/>
          <a:p>
            <a:r>
              <a:rPr lang="en-US" sz="1800" cap="none" dirty="0" smtClean="0"/>
              <a:t>1.</a:t>
            </a:r>
            <a:r>
              <a:rPr lang="en-US" sz="1800" b="1" dirty="0" smtClean="0"/>
              <a:t> </a:t>
            </a:r>
            <a:r>
              <a:rPr lang="en-US" sz="1800" cap="none" dirty="0"/>
              <a:t>Video control</a:t>
            </a:r>
            <a:r>
              <a:rPr lang="en-US" sz="1800" dirty="0"/>
              <a:t> </a:t>
            </a:r>
            <a:r>
              <a:rPr lang="en-US" sz="1800" cap="none" dirty="0"/>
              <a:t>Relays are switches that open and close circuits electromechanically or electronically. Relays</a:t>
            </a:r>
            <a:r>
              <a:rPr lang="en-US" sz="1800" b="1" cap="none" dirty="0"/>
              <a:t> </a:t>
            </a:r>
            <a:r>
              <a:rPr lang="en-US" sz="1800" cap="none" dirty="0"/>
              <a:t>control one electrical circuit by opening and closing contacts in another circuit. As relay diagrams show, when a relay contact is normally open (NO), there is an open contact when the relay is not energized.</a:t>
            </a:r>
            <a:br>
              <a:rPr lang="en-US" sz="1800" cap="none" dirty="0"/>
            </a:br>
            <a:r>
              <a:rPr lang="en-US" sz="1800" cap="none" dirty="0"/>
              <a:t/>
            </a:r>
            <a:br>
              <a:rPr lang="en-US" sz="1800" cap="none" dirty="0"/>
            </a:br>
            <a:r>
              <a:rPr lang="en-US" sz="1800" cap="none" dirty="0" smtClean="0"/>
              <a:t>2. </a:t>
            </a:r>
            <a:r>
              <a:rPr lang="en-US" sz="1800" cap="none" dirty="0"/>
              <a:t>The robot detect any object then video recording start and will be send to database.</a:t>
            </a:r>
            <a:endParaRPr lang="en-US" sz="1800" dirty="0"/>
          </a:p>
        </p:txBody>
      </p:sp>
      <p:sp>
        <p:nvSpPr>
          <p:cNvPr id="3" name="Content Placeholder 2"/>
          <p:cNvSpPr>
            <a:spLocks noGrp="1"/>
          </p:cNvSpPr>
          <p:nvPr>
            <p:ph idx="1"/>
          </p:nvPr>
        </p:nvSpPr>
        <p:spPr>
          <a:xfrm>
            <a:off x="1436294" y="1033532"/>
            <a:ext cx="8756003" cy="717995"/>
          </a:xfrm>
        </p:spPr>
        <p:txBody>
          <a:bodyPr>
            <a:normAutofit fontScale="92500"/>
          </a:bodyPr>
          <a:lstStyle/>
          <a:p>
            <a:pPr marL="0" indent="0">
              <a:buNone/>
            </a:pPr>
            <a:r>
              <a:rPr lang="en-US" sz="3200" dirty="0" smtClean="0">
                <a:solidFill>
                  <a:schemeClr val="tx1"/>
                </a:solidFill>
              </a:rPr>
              <a:t>Automatic detector sensor </a:t>
            </a:r>
            <a:r>
              <a:rPr lang="en-US" sz="3200" dirty="0" smtClean="0"/>
              <a:t>&amp; video recorder</a:t>
            </a:r>
            <a:endParaRPr lang="en-US" sz="3200" dirty="0">
              <a:solidFill>
                <a:schemeClr val="tx1"/>
              </a:solidFill>
            </a:endParaRPr>
          </a:p>
        </p:txBody>
      </p:sp>
    </p:spTree>
    <p:extLst>
      <p:ext uri="{BB962C8B-B14F-4D97-AF65-F5344CB8AC3E}">
        <p14:creationId xmlns:p14="http://schemas.microsoft.com/office/powerpoint/2010/main" val="326687038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5727" y="772732"/>
            <a:ext cx="7802965" cy="1094705"/>
          </a:xfrm>
        </p:spPr>
        <p:txBody>
          <a:bodyPr>
            <a:normAutofit/>
          </a:bodyPr>
          <a:lstStyle/>
          <a:p>
            <a:pPr marL="0" indent="0">
              <a:buNone/>
            </a:pPr>
            <a:r>
              <a:rPr lang="en-US" sz="3200" dirty="0" smtClean="0">
                <a:solidFill>
                  <a:schemeClr val="tx1"/>
                </a:solidFill>
              </a:rPr>
              <a:t>Video activated relay circuit diagram</a:t>
            </a:r>
            <a:endParaRPr lang="en-US" sz="3200" u="sng"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031" y="1867437"/>
            <a:ext cx="6427911" cy="4314422"/>
          </a:xfrm>
          <a:prstGeom prst="rect">
            <a:avLst/>
          </a:prstGeom>
        </p:spPr>
      </p:pic>
    </p:spTree>
    <p:extLst>
      <p:ext uri="{BB962C8B-B14F-4D97-AF65-F5344CB8AC3E}">
        <p14:creationId xmlns:p14="http://schemas.microsoft.com/office/powerpoint/2010/main" val="1363514224"/>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7218" y="2060620"/>
            <a:ext cx="4498999" cy="579550"/>
          </a:xfrm>
        </p:spPr>
        <p:txBody>
          <a:bodyPr>
            <a:noAutofit/>
          </a:bodyPr>
          <a:lstStyle/>
          <a:p>
            <a:r>
              <a:rPr lang="en-US" sz="2800" dirty="0" smtClean="0"/>
              <a:t>Thanks' </a:t>
            </a:r>
            <a:r>
              <a:rPr lang="en-US" sz="2800" dirty="0"/>
              <a:t>for watching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496" y="2889531"/>
            <a:ext cx="2004441" cy="2004441"/>
          </a:xfrm>
          <a:prstGeom prst="rect">
            <a:avLst/>
          </a:prstGeom>
        </p:spPr>
      </p:pic>
    </p:spTree>
    <p:extLst>
      <p:ext uri="{BB962C8B-B14F-4D97-AF65-F5344CB8AC3E}">
        <p14:creationId xmlns:p14="http://schemas.microsoft.com/office/powerpoint/2010/main" val="392637293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095" y="1751468"/>
            <a:ext cx="9837827" cy="5106532"/>
          </a:xfrm>
        </p:spPr>
        <p:txBody>
          <a:bodyPr>
            <a:normAutofit/>
          </a:bodyPr>
          <a:lstStyle/>
          <a:p>
            <a:r>
              <a:rPr lang="en-US" sz="2400" dirty="0" smtClean="0">
                <a:solidFill>
                  <a:schemeClr val="tx1"/>
                </a:solidFill>
              </a:rPr>
              <a:t>Automatic gas and water line problem detector.</a:t>
            </a:r>
          </a:p>
          <a:p>
            <a:r>
              <a:rPr lang="en-US" sz="2400" dirty="0" smtClean="0">
                <a:solidFill>
                  <a:schemeClr val="tx1"/>
                </a:solidFill>
              </a:rPr>
              <a:t>Detect problem distance like as  x meter or kilometer.</a:t>
            </a:r>
          </a:p>
          <a:p>
            <a:r>
              <a:rPr lang="en-US" sz="2400" dirty="0" smtClean="0">
                <a:solidFill>
                  <a:schemeClr val="tx1"/>
                </a:solidFill>
              </a:rPr>
              <a:t>Take problem a photo in pipeline problem area.</a:t>
            </a:r>
          </a:p>
          <a:p>
            <a:r>
              <a:rPr lang="en-US" sz="2400" dirty="0" smtClean="0">
                <a:solidFill>
                  <a:schemeClr val="tx1"/>
                </a:solidFill>
              </a:rPr>
              <a:t>Print out the problem area picture and problem distance.</a:t>
            </a:r>
          </a:p>
          <a:p>
            <a:r>
              <a:rPr lang="en-US" sz="2400" dirty="0">
                <a:solidFill>
                  <a:schemeClr val="tx1"/>
                </a:solidFill>
              </a:rPr>
              <a:t>Home security guard robot</a:t>
            </a:r>
            <a:r>
              <a:rPr lang="en-US" sz="2400" dirty="0" smtClean="0">
                <a:solidFill>
                  <a:schemeClr val="tx1"/>
                </a:solidFill>
              </a:rPr>
              <a:t>.</a:t>
            </a:r>
          </a:p>
          <a:p>
            <a:r>
              <a:rPr lang="en-US" sz="2400" dirty="0" smtClean="0">
                <a:solidFill>
                  <a:schemeClr val="tx1"/>
                </a:solidFill>
              </a:rPr>
              <a:t>Security </a:t>
            </a:r>
            <a:r>
              <a:rPr lang="en-US" sz="2400" dirty="0">
                <a:solidFill>
                  <a:schemeClr val="tx1"/>
                </a:solidFill>
              </a:rPr>
              <a:t>alarm </a:t>
            </a:r>
            <a:r>
              <a:rPr lang="en-US" sz="2400" dirty="0" smtClean="0">
                <a:solidFill>
                  <a:schemeClr val="tx1"/>
                </a:solidFill>
              </a:rPr>
              <a:t>Capable robot.</a:t>
            </a:r>
          </a:p>
          <a:p>
            <a:r>
              <a:rPr lang="en-US" sz="2400" dirty="0" smtClean="0">
                <a:solidFill>
                  <a:schemeClr val="tx1"/>
                </a:solidFill>
              </a:rPr>
              <a:t>Automatic light control video recorder system.</a:t>
            </a:r>
          </a:p>
          <a:p>
            <a:r>
              <a:rPr lang="en-US" sz="2400" dirty="0">
                <a:solidFill>
                  <a:schemeClr val="tx1"/>
                </a:solidFill>
              </a:rPr>
              <a:t>Online control system robot</a:t>
            </a:r>
            <a:r>
              <a:rPr lang="en-US" sz="2400" dirty="0" smtClean="0">
                <a:solidFill>
                  <a:schemeClr val="tx1"/>
                </a:solidFill>
              </a:rPr>
              <a:t>.</a:t>
            </a:r>
          </a:p>
          <a:p>
            <a:r>
              <a:rPr lang="en-US" sz="2400" dirty="0" smtClean="0">
                <a:solidFill>
                  <a:schemeClr val="tx1"/>
                </a:solidFill>
              </a:rPr>
              <a:t>Any country available  for control.</a:t>
            </a:r>
          </a:p>
          <a:p>
            <a:pPr marL="0" indent="0">
              <a:buNone/>
            </a:pPr>
            <a:endParaRPr lang="en-US" sz="2400" dirty="0"/>
          </a:p>
        </p:txBody>
      </p:sp>
      <p:sp>
        <p:nvSpPr>
          <p:cNvPr id="2" name="Rectangle 1"/>
          <p:cNvSpPr/>
          <p:nvPr/>
        </p:nvSpPr>
        <p:spPr>
          <a:xfrm>
            <a:off x="1405427" y="706114"/>
            <a:ext cx="7584027" cy="646331"/>
          </a:xfrm>
          <a:prstGeom prst="rect">
            <a:avLst/>
          </a:prstGeom>
        </p:spPr>
        <p:txBody>
          <a:bodyPr wrap="square">
            <a:spAutoFit/>
          </a:bodyPr>
          <a:lstStyle/>
          <a:p>
            <a:r>
              <a:rPr lang="en-US" sz="3600" dirty="0"/>
              <a:t>Robot's performance</a:t>
            </a:r>
          </a:p>
        </p:txBody>
      </p:sp>
    </p:spTree>
    <p:extLst>
      <p:ext uri="{BB962C8B-B14F-4D97-AF65-F5344CB8AC3E}">
        <p14:creationId xmlns:p14="http://schemas.microsoft.com/office/powerpoint/2010/main" val="293404241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09" y="811369"/>
            <a:ext cx="10165308" cy="4069724"/>
          </a:xfrm>
        </p:spPr>
        <p:txBody>
          <a:bodyPr>
            <a:normAutofit/>
          </a:bodyPr>
          <a:lstStyle/>
          <a:p>
            <a:r>
              <a:rPr lang="en-US" sz="2800" cap="none" dirty="0"/>
              <a:t>O</a:t>
            </a:r>
            <a:r>
              <a:rPr lang="en-US" sz="2800" cap="none" dirty="0" smtClean="0"/>
              <a:t>nline robot control system</a:t>
            </a:r>
            <a:br>
              <a:rPr lang="en-US" sz="2800" cap="none" dirty="0" smtClean="0"/>
            </a:br>
            <a:r>
              <a:rPr lang="en-US" sz="2800" cap="none" dirty="0" smtClean="0"/>
              <a:t/>
            </a:r>
            <a:br>
              <a:rPr lang="en-US" sz="2800" cap="none" dirty="0" smtClean="0"/>
            </a:br>
            <a:r>
              <a:rPr lang="en-US" sz="2400" cap="none" dirty="0" smtClean="0"/>
              <a:t>1. Online control will be Computer, Smartphone or Joystick/Game 	controller.</a:t>
            </a:r>
            <a:br>
              <a:rPr lang="en-US" sz="2400" cap="none" dirty="0" smtClean="0"/>
            </a:br>
            <a:r>
              <a:rPr lang="en-US" sz="2400" cap="none" dirty="0" smtClean="0"/>
              <a:t/>
            </a:r>
            <a:br>
              <a:rPr lang="en-US" sz="2400" cap="none" dirty="0" smtClean="0"/>
            </a:br>
            <a:r>
              <a:rPr lang="en-US" sz="2400" cap="none" dirty="0" smtClean="0"/>
              <a:t>2. </a:t>
            </a:r>
            <a:r>
              <a:rPr lang="en-US" sz="2400" cap="none" dirty="0"/>
              <a:t>The robot online control will be a database and online server.</a:t>
            </a:r>
            <a:br>
              <a:rPr lang="en-US" sz="2400" cap="none" dirty="0"/>
            </a:br>
            <a:r>
              <a:rPr lang="en-US" sz="2400" cap="none" dirty="0" smtClean="0"/>
              <a:t/>
            </a:r>
            <a:br>
              <a:rPr lang="en-US" sz="2400" cap="none" dirty="0" smtClean="0"/>
            </a:br>
            <a:r>
              <a:rPr lang="en-US" sz="2400" cap="none" dirty="0" smtClean="0"/>
              <a:t>3. Programmable controlling system </a:t>
            </a:r>
            <a:endParaRPr lang="en-US" sz="2400"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489" y="4497826"/>
            <a:ext cx="1781786" cy="178178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975" y="4723596"/>
            <a:ext cx="1236011" cy="123601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569" y="4676089"/>
            <a:ext cx="1425261" cy="1425261"/>
          </a:xfrm>
          <a:prstGeom prst="rect">
            <a:avLst/>
          </a:prstGeom>
        </p:spPr>
      </p:pic>
    </p:spTree>
    <p:extLst>
      <p:ext uri="{BB962C8B-B14F-4D97-AF65-F5344CB8AC3E}">
        <p14:creationId xmlns:p14="http://schemas.microsoft.com/office/powerpoint/2010/main" val="395234209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097" y="784869"/>
            <a:ext cx="9438582" cy="902263"/>
          </a:xfrm>
        </p:spPr>
        <p:txBody>
          <a:bodyPr>
            <a:normAutofit/>
          </a:bodyPr>
          <a:lstStyle/>
          <a:p>
            <a:r>
              <a:rPr lang="en-US" sz="3200" dirty="0" smtClean="0">
                <a:solidFill>
                  <a:schemeClr val="tx1"/>
                </a:solidFill>
              </a:rPr>
              <a:t>Online </a:t>
            </a:r>
            <a:r>
              <a:rPr lang="en-US" sz="3200" dirty="0">
                <a:solidFill>
                  <a:schemeClr val="tx1"/>
                </a:solidFill>
              </a:rPr>
              <a:t>connection </a:t>
            </a:r>
            <a:r>
              <a:rPr lang="en-US" sz="3200" dirty="0" smtClean="0">
                <a:solidFill>
                  <a:schemeClr val="tx1"/>
                </a:solidFill>
              </a:rPr>
              <a:t>control circuit diagram</a:t>
            </a:r>
            <a:endParaRPr lang="en-US" sz="32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322" y="2013324"/>
            <a:ext cx="5438306" cy="4013988"/>
          </a:xfrm>
          <a:prstGeom prst="rect">
            <a:avLst/>
          </a:prstGeom>
        </p:spPr>
      </p:pic>
    </p:spTree>
    <p:extLst>
      <p:ext uri="{BB962C8B-B14F-4D97-AF65-F5344CB8AC3E}">
        <p14:creationId xmlns:p14="http://schemas.microsoft.com/office/powerpoint/2010/main" val="302017785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0" y="1725768"/>
            <a:ext cx="9038307" cy="2009105"/>
          </a:xfrm>
        </p:spPr>
        <p:txBody>
          <a:bodyPr>
            <a:normAutofit fontScale="90000"/>
          </a:bodyPr>
          <a:lstStyle/>
          <a:p>
            <a:r>
              <a:rPr lang="en-US" sz="2700" cap="none" dirty="0" smtClean="0"/>
              <a:t>1.The robot will live stream and take picture. Send to be user data base and  print out will be by printer.</a:t>
            </a:r>
            <a:br>
              <a:rPr lang="en-US" sz="2700" cap="none" dirty="0" smtClean="0"/>
            </a:br>
            <a:r>
              <a:rPr lang="en-US" sz="2700" cap="none" dirty="0" smtClean="0"/>
              <a:t/>
            </a:r>
            <a:br>
              <a:rPr lang="en-US" sz="2700" cap="none" dirty="0" smtClean="0"/>
            </a:br>
            <a:r>
              <a:rPr lang="en-US" sz="2700" cap="none" dirty="0" smtClean="0"/>
              <a:t>2.The camera will be 350 degree rotational</a:t>
            </a:r>
            <a:r>
              <a:rPr lang="en-US" cap="none" dirty="0" smtClean="0"/>
              <a:t/>
            </a:r>
            <a:br>
              <a:rPr lang="en-US" cap="none" dirty="0" smtClean="0"/>
            </a:br>
            <a:r>
              <a:rPr lang="en-US" cap="none" dirty="0" smtClean="0"/>
              <a:t> </a:t>
            </a:r>
            <a:endParaRPr lang="en-US" cap="none" dirty="0"/>
          </a:p>
        </p:txBody>
      </p:sp>
      <p:sp>
        <p:nvSpPr>
          <p:cNvPr id="3" name="Content Placeholder 2"/>
          <p:cNvSpPr>
            <a:spLocks noGrp="1"/>
          </p:cNvSpPr>
          <p:nvPr>
            <p:ph idx="1"/>
          </p:nvPr>
        </p:nvSpPr>
        <p:spPr>
          <a:xfrm>
            <a:off x="1262129" y="772732"/>
            <a:ext cx="8534400" cy="785612"/>
          </a:xfrm>
        </p:spPr>
        <p:txBody>
          <a:bodyPr>
            <a:normAutofit/>
          </a:bodyPr>
          <a:lstStyle/>
          <a:p>
            <a:pPr marL="0" indent="0">
              <a:buNone/>
            </a:pPr>
            <a:r>
              <a:rPr lang="en-US" sz="3200" dirty="0" smtClean="0">
                <a:solidFill>
                  <a:schemeClr val="tx1"/>
                </a:solidFill>
              </a:rPr>
              <a:t>Online Camera and </a:t>
            </a:r>
            <a:r>
              <a:rPr lang="en-US" sz="3200" dirty="0">
                <a:solidFill>
                  <a:schemeClr val="tx1"/>
                </a:solidFill>
              </a:rPr>
              <a:t>video </a:t>
            </a:r>
            <a:r>
              <a:rPr lang="en-US" sz="3200" dirty="0" smtClean="0">
                <a:solidFill>
                  <a:schemeClr val="tx1"/>
                </a:solidFill>
              </a:rPr>
              <a:t>live stream</a:t>
            </a:r>
            <a:endParaRPr lang="en-US" sz="32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756" y="3734873"/>
            <a:ext cx="2481331" cy="2481331"/>
          </a:xfrm>
          <a:prstGeom prst="rect">
            <a:avLst/>
          </a:prstGeom>
        </p:spPr>
      </p:pic>
    </p:spTree>
    <p:extLst>
      <p:ext uri="{BB962C8B-B14F-4D97-AF65-F5344CB8AC3E}">
        <p14:creationId xmlns:p14="http://schemas.microsoft.com/office/powerpoint/2010/main" val="396726952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741" y="782436"/>
            <a:ext cx="8525814" cy="788786"/>
          </a:xfrm>
        </p:spPr>
        <p:txBody>
          <a:bodyPr/>
          <a:lstStyle/>
          <a:p>
            <a:r>
              <a:rPr lang="en-US" sz="3600" cap="none" dirty="0" smtClean="0"/>
              <a:t>Online camera connection diagram </a:t>
            </a:r>
            <a:endParaRPr lang="en-US" sz="3600"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175" y="1909160"/>
            <a:ext cx="5897061" cy="4330654"/>
          </a:xfrm>
          <a:prstGeom prst="rect">
            <a:avLst/>
          </a:prstGeom>
        </p:spPr>
      </p:pic>
    </p:spTree>
    <p:extLst>
      <p:ext uri="{BB962C8B-B14F-4D97-AF65-F5344CB8AC3E}">
        <p14:creationId xmlns:p14="http://schemas.microsoft.com/office/powerpoint/2010/main" val="344609193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945" y="1815922"/>
            <a:ext cx="8832246" cy="1866840"/>
          </a:xfrm>
        </p:spPr>
        <p:txBody>
          <a:bodyPr>
            <a:normAutofit/>
          </a:bodyPr>
          <a:lstStyle/>
          <a:p>
            <a:r>
              <a:rPr lang="en-US" sz="2400" cap="none" dirty="0" smtClean="0"/>
              <a:t>1. The motor driver will be controlled by the computer   	program.</a:t>
            </a:r>
            <a:br>
              <a:rPr lang="en-US" sz="2400" cap="none" dirty="0" smtClean="0"/>
            </a:br>
            <a:r>
              <a:rPr lang="en-US" sz="2400" cap="none" dirty="0" smtClean="0"/>
              <a:t/>
            </a:r>
            <a:br>
              <a:rPr lang="en-US" sz="2400" cap="none" dirty="0" smtClean="0"/>
            </a:br>
            <a:r>
              <a:rPr lang="en-US" sz="2400" cap="none" dirty="0" smtClean="0"/>
              <a:t>2. how to run the robot will command  by coding.</a:t>
            </a:r>
            <a:endParaRPr lang="en-US" sz="2400" cap="none" dirty="0"/>
          </a:p>
        </p:txBody>
      </p:sp>
      <p:sp>
        <p:nvSpPr>
          <p:cNvPr id="3" name="Content Placeholder 2"/>
          <p:cNvSpPr>
            <a:spLocks noGrp="1"/>
          </p:cNvSpPr>
          <p:nvPr>
            <p:ph idx="1"/>
          </p:nvPr>
        </p:nvSpPr>
        <p:spPr>
          <a:xfrm>
            <a:off x="824248" y="888644"/>
            <a:ext cx="9607640" cy="927278"/>
          </a:xfrm>
        </p:spPr>
        <p:txBody>
          <a:bodyPr>
            <a:normAutofit/>
          </a:bodyPr>
          <a:lstStyle/>
          <a:p>
            <a:r>
              <a:rPr lang="en-US" sz="3200" dirty="0">
                <a:solidFill>
                  <a:schemeClr val="tx1"/>
                </a:solidFill>
              </a:rPr>
              <a:t>M</a:t>
            </a:r>
            <a:r>
              <a:rPr lang="en-US" sz="3200" dirty="0" smtClean="0">
                <a:solidFill>
                  <a:schemeClr val="tx1"/>
                </a:solidFill>
              </a:rPr>
              <a:t>otor </a:t>
            </a:r>
            <a:r>
              <a:rPr lang="en-US" sz="3200" dirty="0">
                <a:solidFill>
                  <a:schemeClr val="tx1"/>
                </a:solidFill>
              </a:rPr>
              <a:t>driver </a:t>
            </a:r>
            <a:r>
              <a:rPr lang="en-US" sz="3200" dirty="0" smtClean="0">
                <a:solidFill>
                  <a:schemeClr val="tx1"/>
                </a:solidFill>
              </a:rPr>
              <a:t>controlled by computer </a:t>
            </a:r>
            <a:r>
              <a:rPr lang="en-US" sz="3200" dirty="0">
                <a:solidFill>
                  <a:schemeClr val="tx1"/>
                </a:solidFill>
              </a:rPr>
              <a:t>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640" y="3893116"/>
            <a:ext cx="2361126" cy="2361126"/>
          </a:xfrm>
          <a:prstGeom prst="rect">
            <a:avLst/>
          </a:prstGeom>
        </p:spPr>
      </p:pic>
    </p:spTree>
    <p:extLst>
      <p:ext uri="{BB962C8B-B14F-4D97-AF65-F5344CB8AC3E}">
        <p14:creationId xmlns:p14="http://schemas.microsoft.com/office/powerpoint/2010/main" val="171550064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972" y="927281"/>
            <a:ext cx="8254006" cy="798489"/>
          </a:xfrm>
        </p:spPr>
        <p:txBody>
          <a:bodyPr/>
          <a:lstStyle/>
          <a:p>
            <a:r>
              <a:rPr lang="en-US" sz="3200" cap="none" dirty="0" smtClean="0"/>
              <a:t>Motor driver connection circuit diagram</a:t>
            </a:r>
            <a:endParaRPr lang="en-US" sz="3200"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990" y="2026094"/>
            <a:ext cx="5989407" cy="4123567"/>
          </a:xfrm>
          <a:prstGeom prst="rect">
            <a:avLst/>
          </a:prstGeom>
        </p:spPr>
      </p:pic>
    </p:spTree>
    <p:extLst>
      <p:ext uri="{BB962C8B-B14F-4D97-AF65-F5344CB8AC3E}">
        <p14:creationId xmlns:p14="http://schemas.microsoft.com/office/powerpoint/2010/main" val="120188801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65" y="1996227"/>
            <a:ext cx="6645498" cy="1751525"/>
          </a:xfrm>
        </p:spPr>
        <p:txBody>
          <a:bodyPr/>
          <a:lstStyle/>
          <a:p>
            <a:r>
              <a:rPr lang="en-US" sz="2000" cap="none" dirty="0" smtClean="0"/>
              <a:t>1. </a:t>
            </a:r>
            <a:r>
              <a:rPr lang="en-US" sz="2000" cap="none" dirty="0" err="1" smtClean="0"/>
              <a:t>Gps</a:t>
            </a:r>
            <a:r>
              <a:rPr lang="en-US" sz="2000" cap="none" dirty="0" smtClean="0"/>
              <a:t> locator system anyone control this robot any  </a:t>
            </a:r>
            <a:br>
              <a:rPr lang="en-US" sz="2000" cap="none" dirty="0" smtClean="0"/>
            </a:br>
            <a:r>
              <a:rPr lang="en-US" sz="2000" cap="none" dirty="0" smtClean="0"/>
              <a:t>country.</a:t>
            </a:r>
            <a:br>
              <a:rPr lang="en-US" sz="2000" cap="none" dirty="0" smtClean="0"/>
            </a:br>
            <a:r>
              <a:rPr lang="en-US" sz="2000" cap="none" dirty="0"/>
              <a:t/>
            </a:r>
            <a:br>
              <a:rPr lang="en-US" sz="2000" cap="none" dirty="0"/>
            </a:br>
            <a:r>
              <a:rPr lang="en-US" sz="2000" cap="none" dirty="0" smtClean="0"/>
              <a:t>2. Robot current location show by </a:t>
            </a:r>
            <a:r>
              <a:rPr lang="en-US" sz="2000" cap="none" dirty="0" err="1" smtClean="0"/>
              <a:t>google</a:t>
            </a:r>
            <a:r>
              <a:rPr lang="en-US" sz="2000" cap="none" dirty="0" smtClean="0"/>
              <a:t> map</a:t>
            </a:r>
            <a:endParaRPr lang="en-US" dirty="0"/>
          </a:p>
        </p:txBody>
      </p:sp>
      <p:sp>
        <p:nvSpPr>
          <p:cNvPr id="3" name="Content Placeholder 2"/>
          <p:cNvSpPr>
            <a:spLocks noGrp="1"/>
          </p:cNvSpPr>
          <p:nvPr>
            <p:ph idx="1"/>
          </p:nvPr>
        </p:nvSpPr>
        <p:spPr>
          <a:xfrm>
            <a:off x="1313646" y="927278"/>
            <a:ext cx="9205733" cy="798491"/>
          </a:xfrm>
        </p:spPr>
        <p:txBody>
          <a:bodyPr>
            <a:normAutofit/>
          </a:bodyPr>
          <a:lstStyle/>
          <a:p>
            <a:r>
              <a:rPr lang="en-US" sz="3200" dirty="0" smtClean="0">
                <a:solidFill>
                  <a:schemeClr val="tx1"/>
                </a:solidFill>
              </a:rPr>
              <a:t>The  Robot is </a:t>
            </a:r>
            <a:r>
              <a:rPr lang="en-US" sz="3200" dirty="0" err="1" smtClean="0">
                <a:solidFill>
                  <a:schemeClr val="tx1"/>
                </a:solidFill>
              </a:rPr>
              <a:t>Gps</a:t>
            </a:r>
            <a:r>
              <a:rPr lang="en-US" sz="3200" dirty="0" smtClean="0">
                <a:solidFill>
                  <a:schemeClr val="tx1"/>
                </a:solidFill>
              </a:rPr>
              <a:t> location control available</a:t>
            </a:r>
            <a:endParaRPr lang="en-US" sz="32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848" y="3747752"/>
            <a:ext cx="3162233" cy="1895824"/>
          </a:xfrm>
          <a:prstGeom prst="rect">
            <a:avLst/>
          </a:prstGeom>
        </p:spPr>
      </p:pic>
    </p:spTree>
    <p:extLst>
      <p:ext uri="{BB962C8B-B14F-4D97-AF65-F5344CB8AC3E}">
        <p14:creationId xmlns:p14="http://schemas.microsoft.com/office/powerpoint/2010/main" val="2158330867"/>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709</TotalTime>
  <Words>212</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Artificial intelligence robot </vt:lpstr>
      <vt:lpstr>PowerPoint Presentation</vt:lpstr>
      <vt:lpstr>Online robot control system  1. Online control will be Computer, Smartphone or Joystick/Game  controller.  2. The robot online control will be a database and online server.  3. Programmable controlling system </vt:lpstr>
      <vt:lpstr>PowerPoint Presentation</vt:lpstr>
      <vt:lpstr>1.The robot will live stream and take picture. Send to be user data base and  print out will be by printer.  2.The camera will be 350 degree rotational  </vt:lpstr>
      <vt:lpstr>Online camera connection diagram </vt:lpstr>
      <vt:lpstr>1. The motor driver will be controlled by the computer    program.  2. how to run the robot will command  by coding.</vt:lpstr>
      <vt:lpstr>Motor driver connection circuit diagram</vt:lpstr>
      <vt:lpstr>1. Gps locator system anyone control this robot any   country.  2. Robot current location show by google map</vt:lpstr>
      <vt:lpstr>PowerPoint Presentation</vt:lpstr>
      <vt:lpstr>1. A passive infrared sensor (PIR sensor) is an electronic sensor that measures infrared (IR) light radiating from objects in its field of view. They are most often used in PIR-based motion detectors.  2. The robot detect any object then alarm start and will be send information to database.</vt:lpstr>
      <vt:lpstr>PowerPoint Presentation</vt:lpstr>
      <vt:lpstr>1. Video control Relays are switches that open and close circuits electromechanically or electronically. Relays control one electrical circuit by opening and closing contacts in another circuit. As relay diagrams show, when a relay contact is normally open (NO), there is an open contact when the relay is not energized.  2. The robot detect any object then video recording start and will be send to database.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robot</dc:title>
  <dc:creator>Alauddin Ahmed</dc:creator>
  <cp:lastModifiedBy>Alauddin Ahmed</cp:lastModifiedBy>
  <cp:revision>146</cp:revision>
  <dcterms:created xsi:type="dcterms:W3CDTF">2018-05-17T05:07:15Z</dcterms:created>
  <dcterms:modified xsi:type="dcterms:W3CDTF">2018-05-22T05:56:46Z</dcterms:modified>
</cp:coreProperties>
</file>