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Lst>
  <p:sldSz cx="12192000" cy="6858000"/>
  <p:notesSz cx="6858000" cy="9144000"/>
  <p:defaultTextStyle>
    <a:defPPr>
      <a:defRPr lang="es-D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1" d="100"/>
          <a:sy n="91" d="100"/>
        </p:scale>
        <p:origin x="53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DO"/>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DO"/>
          </a:p>
        </p:txBody>
      </p:sp>
      <p:sp>
        <p:nvSpPr>
          <p:cNvPr id="4" name="Marcador de fecha 3"/>
          <p:cNvSpPr>
            <a:spLocks noGrp="1"/>
          </p:cNvSpPr>
          <p:nvPr>
            <p:ph type="dt" sz="half" idx="10"/>
          </p:nvPr>
        </p:nvSpPr>
        <p:spPr/>
        <p:txBody>
          <a:bodyPr/>
          <a:lstStyle/>
          <a:p>
            <a:fld id="{09D6D634-D0C2-4BB0-94B3-6D13FC8274F9}" type="datetimeFigureOut">
              <a:rPr lang="es-DO" smtClean="0"/>
              <a:t>30/9/2018</a:t>
            </a:fld>
            <a:endParaRPr lang="es-DO"/>
          </a:p>
        </p:txBody>
      </p:sp>
      <p:sp>
        <p:nvSpPr>
          <p:cNvPr id="5" name="Marcador de pie de página 4"/>
          <p:cNvSpPr>
            <a:spLocks noGrp="1"/>
          </p:cNvSpPr>
          <p:nvPr>
            <p:ph type="ftr" sz="quarter" idx="11"/>
          </p:nvPr>
        </p:nvSpPr>
        <p:spPr/>
        <p:txBody>
          <a:bodyPr/>
          <a:lstStyle/>
          <a:p>
            <a:endParaRPr lang="es-DO"/>
          </a:p>
        </p:txBody>
      </p:sp>
      <p:sp>
        <p:nvSpPr>
          <p:cNvPr id="6" name="Marcador de número de diapositiva 5"/>
          <p:cNvSpPr>
            <a:spLocks noGrp="1"/>
          </p:cNvSpPr>
          <p:nvPr>
            <p:ph type="sldNum" sz="quarter" idx="12"/>
          </p:nvPr>
        </p:nvSpPr>
        <p:spPr/>
        <p:txBody>
          <a:bodyPr/>
          <a:lstStyle/>
          <a:p>
            <a:fld id="{0D5BA908-1DEB-4FB4-A3A1-0E2CF5D4C86E}" type="slidenum">
              <a:rPr lang="es-DO" smtClean="0"/>
              <a:t>‹Nº›</a:t>
            </a:fld>
            <a:endParaRPr lang="es-DO"/>
          </a:p>
        </p:txBody>
      </p:sp>
    </p:spTree>
    <p:extLst>
      <p:ext uri="{BB962C8B-B14F-4D97-AF65-F5344CB8AC3E}">
        <p14:creationId xmlns:p14="http://schemas.microsoft.com/office/powerpoint/2010/main" val="9313525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DO"/>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DO"/>
          </a:p>
        </p:txBody>
      </p:sp>
      <p:sp>
        <p:nvSpPr>
          <p:cNvPr id="4" name="Marcador de fecha 3"/>
          <p:cNvSpPr>
            <a:spLocks noGrp="1"/>
          </p:cNvSpPr>
          <p:nvPr>
            <p:ph type="dt" sz="half" idx="10"/>
          </p:nvPr>
        </p:nvSpPr>
        <p:spPr/>
        <p:txBody>
          <a:bodyPr/>
          <a:lstStyle/>
          <a:p>
            <a:fld id="{09D6D634-D0C2-4BB0-94B3-6D13FC8274F9}" type="datetimeFigureOut">
              <a:rPr lang="es-DO" smtClean="0"/>
              <a:t>30/9/2018</a:t>
            </a:fld>
            <a:endParaRPr lang="es-DO"/>
          </a:p>
        </p:txBody>
      </p:sp>
      <p:sp>
        <p:nvSpPr>
          <p:cNvPr id="5" name="Marcador de pie de página 4"/>
          <p:cNvSpPr>
            <a:spLocks noGrp="1"/>
          </p:cNvSpPr>
          <p:nvPr>
            <p:ph type="ftr" sz="quarter" idx="11"/>
          </p:nvPr>
        </p:nvSpPr>
        <p:spPr/>
        <p:txBody>
          <a:bodyPr/>
          <a:lstStyle/>
          <a:p>
            <a:endParaRPr lang="es-DO"/>
          </a:p>
        </p:txBody>
      </p:sp>
      <p:sp>
        <p:nvSpPr>
          <p:cNvPr id="6" name="Marcador de número de diapositiva 5"/>
          <p:cNvSpPr>
            <a:spLocks noGrp="1"/>
          </p:cNvSpPr>
          <p:nvPr>
            <p:ph type="sldNum" sz="quarter" idx="12"/>
          </p:nvPr>
        </p:nvSpPr>
        <p:spPr/>
        <p:txBody>
          <a:bodyPr/>
          <a:lstStyle/>
          <a:p>
            <a:fld id="{0D5BA908-1DEB-4FB4-A3A1-0E2CF5D4C86E}" type="slidenum">
              <a:rPr lang="es-DO" smtClean="0"/>
              <a:t>‹Nº›</a:t>
            </a:fld>
            <a:endParaRPr lang="es-DO"/>
          </a:p>
        </p:txBody>
      </p:sp>
    </p:spTree>
    <p:extLst>
      <p:ext uri="{BB962C8B-B14F-4D97-AF65-F5344CB8AC3E}">
        <p14:creationId xmlns:p14="http://schemas.microsoft.com/office/powerpoint/2010/main" val="2935988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DO"/>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DO"/>
          </a:p>
        </p:txBody>
      </p:sp>
      <p:sp>
        <p:nvSpPr>
          <p:cNvPr id="4" name="Marcador de fecha 3"/>
          <p:cNvSpPr>
            <a:spLocks noGrp="1"/>
          </p:cNvSpPr>
          <p:nvPr>
            <p:ph type="dt" sz="half" idx="10"/>
          </p:nvPr>
        </p:nvSpPr>
        <p:spPr/>
        <p:txBody>
          <a:bodyPr/>
          <a:lstStyle/>
          <a:p>
            <a:fld id="{09D6D634-D0C2-4BB0-94B3-6D13FC8274F9}" type="datetimeFigureOut">
              <a:rPr lang="es-DO" smtClean="0"/>
              <a:t>30/9/2018</a:t>
            </a:fld>
            <a:endParaRPr lang="es-DO"/>
          </a:p>
        </p:txBody>
      </p:sp>
      <p:sp>
        <p:nvSpPr>
          <p:cNvPr id="5" name="Marcador de pie de página 4"/>
          <p:cNvSpPr>
            <a:spLocks noGrp="1"/>
          </p:cNvSpPr>
          <p:nvPr>
            <p:ph type="ftr" sz="quarter" idx="11"/>
          </p:nvPr>
        </p:nvSpPr>
        <p:spPr/>
        <p:txBody>
          <a:bodyPr/>
          <a:lstStyle/>
          <a:p>
            <a:endParaRPr lang="es-DO"/>
          </a:p>
        </p:txBody>
      </p:sp>
      <p:sp>
        <p:nvSpPr>
          <p:cNvPr id="6" name="Marcador de número de diapositiva 5"/>
          <p:cNvSpPr>
            <a:spLocks noGrp="1"/>
          </p:cNvSpPr>
          <p:nvPr>
            <p:ph type="sldNum" sz="quarter" idx="12"/>
          </p:nvPr>
        </p:nvSpPr>
        <p:spPr/>
        <p:txBody>
          <a:bodyPr/>
          <a:lstStyle/>
          <a:p>
            <a:fld id="{0D5BA908-1DEB-4FB4-A3A1-0E2CF5D4C86E}" type="slidenum">
              <a:rPr lang="es-DO" smtClean="0"/>
              <a:t>‹Nº›</a:t>
            </a:fld>
            <a:endParaRPr lang="es-DO"/>
          </a:p>
        </p:txBody>
      </p:sp>
    </p:spTree>
    <p:extLst>
      <p:ext uri="{BB962C8B-B14F-4D97-AF65-F5344CB8AC3E}">
        <p14:creationId xmlns:p14="http://schemas.microsoft.com/office/powerpoint/2010/main" val="707104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DO"/>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DO"/>
          </a:p>
        </p:txBody>
      </p:sp>
      <p:sp>
        <p:nvSpPr>
          <p:cNvPr id="4" name="Marcador de fecha 3"/>
          <p:cNvSpPr>
            <a:spLocks noGrp="1"/>
          </p:cNvSpPr>
          <p:nvPr>
            <p:ph type="dt" sz="half" idx="10"/>
          </p:nvPr>
        </p:nvSpPr>
        <p:spPr/>
        <p:txBody>
          <a:bodyPr/>
          <a:lstStyle/>
          <a:p>
            <a:fld id="{09D6D634-D0C2-4BB0-94B3-6D13FC8274F9}" type="datetimeFigureOut">
              <a:rPr lang="es-DO" smtClean="0"/>
              <a:t>30/9/2018</a:t>
            </a:fld>
            <a:endParaRPr lang="es-DO"/>
          </a:p>
        </p:txBody>
      </p:sp>
      <p:sp>
        <p:nvSpPr>
          <p:cNvPr id="5" name="Marcador de pie de página 4"/>
          <p:cNvSpPr>
            <a:spLocks noGrp="1"/>
          </p:cNvSpPr>
          <p:nvPr>
            <p:ph type="ftr" sz="quarter" idx="11"/>
          </p:nvPr>
        </p:nvSpPr>
        <p:spPr/>
        <p:txBody>
          <a:bodyPr/>
          <a:lstStyle/>
          <a:p>
            <a:endParaRPr lang="es-DO"/>
          </a:p>
        </p:txBody>
      </p:sp>
      <p:sp>
        <p:nvSpPr>
          <p:cNvPr id="6" name="Marcador de número de diapositiva 5"/>
          <p:cNvSpPr>
            <a:spLocks noGrp="1"/>
          </p:cNvSpPr>
          <p:nvPr>
            <p:ph type="sldNum" sz="quarter" idx="12"/>
          </p:nvPr>
        </p:nvSpPr>
        <p:spPr/>
        <p:txBody>
          <a:bodyPr/>
          <a:lstStyle/>
          <a:p>
            <a:fld id="{0D5BA908-1DEB-4FB4-A3A1-0E2CF5D4C86E}" type="slidenum">
              <a:rPr lang="es-DO" smtClean="0"/>
              <a:t>‹Nº›</a:t>
            </a:fld>
            <a:endParaRPr lang="es-DO"/>
          </a:p>
        </p:txBody>
      </p:sp>
    </p:spTree>
    <p:extLst>
      <p:ext uri="{BB962C8B-B14F-4D97-AF65-F5344CB8AC3E}">
        <p14:creationId xmlns:p14="http://schemas.microsoft.com/office/powerpoint/2010/main" val="491155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DO"/>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09D6D634-D0C2-4BB0-94B3-6D13FC8274F9}" type="datetimeFigureOut">
              <a:rPr lang="es-DO" smtClean="0"/>
              <a:t>30/9/2018</a:t>
            </a:fld>
            <a:endParaRPr lang="es-DO"/>
          </a:p>
        </p:txBody>
      </p:sp>
      <p:sp>
        <p:nvSpPr>
          <p:cNvPr id="5" name="Marcador de pie de página 4"/>
          <p:cNvSpPr>
            <a:spLocks noGrp="1"/>
          </p:cNvSpPr>
          <p:nvPr>
            <p:ph type="ftr" sz="quarter" idx="11"/>
          </p:nvPr>
        </p:nvSpPr>
        <p:spPr/>
        <p:txBody>
          <a:bodyPr/>
          <a:lstStyle/>
          <a:p>
            <a:endParaRPr lang="es-DO"/>
          </a:p>
        </p:txBody>
      </p:sp>
      <p:sp>
        <p:nvSpPr>
          <p:cNvPr id="6" name="Marcador de número de diapositiva 5"/>
          <p:cNvSpPr>
            <a:spLocks noGrp="1"/>
          </p:cNvSpPr>
          <p:nvPr>
            <p:ph type="sldNum" sz="quarter" idx="12"/>
          </p:nvPr>
        </p:nvSpPr>
        <p:spPr/>
        <p:txBody>
          <a:bodyPr/>
          <a:lstStyle/>
          <a:p>
            <a:fld id="{0D5BA908-1DEB-4FB4-A3A1-0E2CF5D4C86E}" type="slidenum">
              <a:rPr lang="es-DO" smtClean="0"/>
              <a:t>‹Nº›</a:t>
            </a:fld>
            <a:endParaRPr lang="es-DO"/>
          </a:p>
        </p:txBody>
      </p:sp>
    </p:spTree>
    <p:extLst>
      <p:ext uri="{BB962C8B-B14F-4D97-AF65-F5344CB8AC3E}">
        <p14:creationId xmlns:p14="http://schemas.microsoft.com/office/powerpoint/2010/main" val="1090587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DO"/>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DO"/>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DO"/>
          </a:p>
        </p:txBody>
      </p:sp>
      <p:sp>
        <p:nvSpPr>
          <p:cNvPr id="5" name="Marcador de fecha 4"/>
          <p:cNvSpPr>
            <a:spLocks noGrp="1"/>
          </p:cNvSpPr>
          <p:nvPr>
            <p:ph type="dt" sz="half" idx="10"/>
          </p:nvPr>
        </p:nvSpPr>
        <p:spPr/>
        <p:txBody>
          <a:bodyPr/>
          <a:lstStyle/>
          <a:p>
            <a:fld id="{09D6D634-D0C2-4BB0-94B3-6D13FC8274F9}" type="datetimeFigureOut">
              <a:rPr lang="es-DO" smtClean="0"/>
              <a:t>30/9/2018</a:t>
            </a:fld>
            <a:endParaRPr lang="es-DO"/>
          </a:p>
        </p:txBody>
      </p:sp>
      <p:sp>
        <p:nvSpPr>
          <p:cNvPr id="6" name="Marcador de pie de página 5"/>
          <p:cNvSpPr>
            <a:spLocks noGrp="1"/>
          </p:cNvSpPr>
          <p:nvPr>
            <p:ph type="ftr" sz="quarter" idx="11"/>
          </p:nvPr>
        </p:nvSpPr>
        <p:spPr/>
        <p:txBody>
          <a:bodyPr/>
          <a:lstStyle/>
          <a:p>
            <a:endParaRPr lang="es-DO"/>
          </a:p>
        </p:txBody>
      </p:sp>
      <p:sp>
        <p:nvSpPr>
          <p:cNvPr id="7" name="Marcador de número de diapositiva 6"/>
          <p:cNvSpPr>
            <a:spLocks noGrp="1"/>
          </p:cNvSpPr>
          <p:nvPr>
            <p:ph type="sldNum" sz="quarter" idx="12"/>
          </p:nvPr>
        </p:nvSpPr>
        <p:spPr/>
        <p:txBody>
          <a:bodyPr/>
          <a:lstStyle/>
          <a:p>
            <a:fld id="{0D5BA908-1DEB-4FB4-A3A1-0E2CF5D4C86E}" type="slidenum">
              <a:rPr lang="es-DO" smtClean="0"/>
              <a:t>‹Nº›</a:t>
            </a:fld>
            <a:endParaRPr lang="es-DO"/>
          </a:p>
        </p:txBody>
      </p:sp>
    </p:spTree>
    <p:extLst>
      <p:ext uri="{BB962C8B-B14F-4D97-AF65-F5344CB8AC3E}">
        <p14:creationId xmlns:p14="http://schemas.microsoft.com/office/powerpoint/2010/main" val="2435116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DO"/>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DO"/>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DO"/>
          </a:p>
        </p:txBody>
      </p:sp>
      <p:sp>
        <p:nvSpPr>
          <p:cNvPr id="7" name="Marcador de fecha 6"/>
          <p:cNvSpPr>
            <a:spLocks noGrp="1"/>
          </p:cNvSpPr>
          <p:nvPr>
            <p:ph type="dt" sz="half" idx="10"/>
          </p:nvPr>
        </p:nvSpPr>
        <p:spPr/>
        <p:txBody>
          <a:bodyPr/>
          <a:lstStyle/>
          <a:p>
            <a:fld id="{09D6D634-D0C2-4BB0-94B3-6D13FC8274F9}" type="datetimeFigureOut">
              <a:rPr lang="es-DO" smtClean="0"/>
              <a:t>30/9/2018</a:t>
            </a:fld>
            <a:endParaRPr lang="es-DO"/>
          </a:p>
        </p:txBody>
      </p:sp>
      <p:sp>
        <p:nvSpPr>
          <p:cNvPr id="8" name="Marcador de pie de página 7"/>
          <p:cNvSpPr>
            <a:spLocks noGrp="1"/>
          </p:cNvSpPr>
          <p:nvPr>
            <p:ph type="ftr" sz="quarter" idx="11"/>
          </p:nvPr>
        </p:nvSpPr>
        <p:spPr/>
        <p:txBody>
          <a:bodyPr/>
          <a:lstStyle/>
          <a:p>
            <a:endParaRPr lang="es-DO"/>
          </a:p>
        </p:txBody>
      </p:sp>
      <p:sp>
        <p:nvSpPr>
          <p:cNvPr id="9" name="Marcador de número de diapositiva 8"/>
          <p:cNvSpPr>
            <a:spLocks noGrp="1"/>
          </p:cNvSpPr>
          <p:nvPr>
            <p:ph type="sldNum" sz="quarter" idx="12"/>
          </p:nvPr>
        </p:nvSpPr>
        <p:spPr/>
        <p:txBody>
          <a:bodyPr/>
          <a:lstStyle/>
          <a:p>
            <a:fld id="{0D5BA908-1DEB-4FB4-A3A1-0E2CF5D4C86E}" type="slidenum">
              <a:rPr lang="es-DO" smtClean="0"/>
              <a:t>‹Nº›</a:t>
            </a:fld>
            <a:endParaRPr lang="es-DO"/>
          </a:p>
        </p:txBody>
      </p:sp>
    </p:spTree>
    <p:extLst>
      <p:ext uri="{BB962C8B-B14F-4D97-AF65-F5344CB8AC3E}">
        <p14:creationId xmlns:p14="http://schemas.microsoft.com/office/powerpoint/2010/main" val="3196637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DO"/>
          </a:p>
        </p:txBody>
      </p:sp>
      <p:sp>
        <p:nvSpPr>
          <p:cNvPr id="3" name="Marcador de fecha 2"/>
          <p:cNvSpPr>
            <a:spLocks noGrp="1"/>
          </p:cNvSpPr>
          <p:nvPr>
            <p:ph type="dt" sz="half" idx="10"/>
          </p:nvPr>
        </p:nvSpPr>
        <p:spPr/>
        <p:txBody>
          <a:bodyPr/>
          <a:lstStyle/>
          <a:p>
            <a:fld id="{09D6D634-D0C2-4BB0-94B3-6D13FC8274F9}" type="datetimeFigureOut">
              <a:rPr lang="es-DO" smtClean="0"/>
              <a:t>30/9/2018</a:t>
            </a:fld>
            <a:endParaRPr lang="es-DO"/>
          </a:p>
        </p:txBody>
      </p:sp>
      <p:sp>
        <p:nvSpPr>
          <p:cNvPr id="4" name="Marcador de pie de página 3"/>
          <p:cNvSpPr>
            <a:spLocks noGrp="1"/>
          </p:cNvSpPr>
          <p:nvPr>
            <p:ph type="ftr" sz="quarter" idx="11"/>
          </p:nvPr>
        </p:nvSpPr>
        <p:spPr/>
        <p:txBody>
          <a:bodyPr/>
          <a:lstStyle/>
          <a:p>
            <a:endParaRPr lang="es-DO"/>
          </a:p>
        </p:txBody>
      </p:sp>
      <p:sp>
        <p:nvSpPr>
          <p:cNvPr id="5" name="Marcador de número de diapositiva 4"/>
          <p:cNvSpPr>
            <a:spLocks noGrp="1"/>
          </p:cNvSpPr>
          <p:nvPr>
            <p:ph type="sldNum" sz="quarter" idx="12"/>
          </p:nvPr>
        </p:nvSpPr>
        <p:spPr/>
        <p:txBody>
          <a:bodyPr/>
          <a:lstStyle/>
          <a:p>
            <a:fld id="{0D5BA908-1DEB-4FB4-A3A1-0E2CF5D4C86E}" type="slidenum">
              <a:rPr lang="es-DO" smtClean="0"/>
              <a:t>‹Nº›</a:t>
            </a:fld>
            <a:endParaRPr lang="es-DO"/>
          </a:p>
        </p:txBody>
      </p:sp>
    </p:spTree>
    <p:extLst>
      <p:ext uri="{BB962C8B-B14F-4D97-AF65-F5344CB8AC3E}">
        <p14:creationId xmlns:p14="http://schemas.microsoft.com/office/powerpoint/2010/main" val="752521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09D6D634-D0C2-4BB0-94B3-6D13FC8274F9}" type="datetimeFigureOut">
              <a:rPr lang="es-DO" smtClean="0"/>
              <a:t>30/9/2018</a:t>
            </a:fld>
            <a:endParaRPr lang="es-DO"/>
          </a:p>
        </p:txBody>
      </p:sp>
      <p:sp>
        <p:nvSpPr>
          <p:cNvPr id="3" name="Marcador de pie de página 2"/>
          <p:cNvSpPr>
            <a:spLocks noGrp="1"/>
          </p:cNvSpPr>
          <p:nvPr>
            <p:ph type="ftr" sz="quarter" idx="11"/>
          </p:nvPr>
        </p:nvSpPr>
        <p:spPr/>
        <p:txBody>
          <a:bodyPr/>
          <a:lstStyle/>
          <a:p>
            <a:endParaRPr lang="es-DO"/>
          </a:p>
        </p:txBody>
      </p:sp>
      <p:sp>
        <p:nvSpPr>
          <p:cNvPr id="4" name="Marcador de número de diapositiva 3"/>
          <p:cNvSpPr>
            <a:spLocks noGrp="1"/>
          </p:cNvSpPr>
          <p:nvPr>
            <p:ph type="sldNum" sz="quarter" idx="12"/>
          </p:nvPr>
        </p:nvSpPr>
        <p:spPr/>
        <p:txBody>
          <a:bodyPr/>
          <a:lstStyle/>
          <a:p>
            <a:fld id="{0D5BA908-1DEB-4FB4-A3A1-0E2CF5D4C86E}" type="slidenum">
              <a:rPr lang="es-DO" smtClean="0"/>
              <a:t>‹Nº›</a:t>
            </a:fld>
            <a:endParaRPr lang="es-DO"/>
          </a:p>
        </p:txBody>
      </p:sp>
    </p:spTree>
    <p:extLst>
      <p:ext uri="{BB962C8B-B14F-4D97-AF65-F5344CB8AC3E}">
        <p14:creationId xmlns:p14="http://schemas.microsoft.com/office/powerpoint/2010/main" val="3393447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DO"/>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D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09D6D634-D0C2-4BB0-94B3-6D13FC8274F9}" type="datetimeFigureOut">
              <a:rPr lang="es-DO" smtClean="0"/>
              <a:t>30/9/2018</a:t>
            </a:fld>
            <a:endParaRPr lang="es-DO"/>
          </a:p>
        </p:txBody>
      </p:sp>
      <p:sp>
        <p:nvSpPr>
          <p:cNvPr id="6" name="Marcador de pie de página 5"/>
          <p:cNvSpPr>
            <a:spLocks noGrp="1"/>
          </p:cNvSpPr>
          <p:nvPr>
            <p:ph type="ftr" sz="quarter" idx="11"/>
          </p:nvPr>
        </p:nvSpPr>
        <p:spPr/>
        <p:txBody>
          <a:bodyPr/>
          <a:lstStyle/>
          <a:p>
            <a:endParaRPr lang="es-DO"/>
          </a:p>
        </p:txBody>
      </p:sp>
      <p:sp>
        <p:nvSpPr>
          <p:cNvPr id="7" name="Marcador de número de diapositiva 6"/>
          <p:cNvSpPr>
            <a:spLocks noGrp="1"/>
          </p:cNvSpPr>
          <p:nvPr>
            <p:ph type="sldNum" sz="quarter" idx="12"/>
          </p:nvPr>
        </p:nvSpPr>
        <p:spPr/>
        <p:txBody>
          <a:bodyPr/>
          <a:lstStyle/>
          <a:p>
            <a:fld id="{0D5BA908-1DEB-4FB4-A3A1-0E2CF5D4C86E}" type="slidenum">
              <a:rPr lang="es-DO" smtClean="0"/>
              <a:t>‹Nº›</a:t>
            </a:fld>
            <a:endParaRPr lang="es-DO"/>
          </a:p>
        </p:txBody>
      </p:sp>
    </p:spTree>
    <p:extLst>
      <p:ext uri="{BB962C8B-B14F-4D97-AF65-F5344CB8AC3E}">
        <p14:creationId xmlns:p14="http://schemas.microsoft.com/office/powerpoint/2010/main" val="1398598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D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D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09D6D634-D0C2-4BB0-94B3-6D13FC8274F9}" type="datetimeFigureOut">
              <a:rPr lang="es-DO" smtClean="0"/>
              <a:t>30/9/2018</a:t>
            </a:fld>
            <a:endParaRPr lang="es-DO"/>
          </a:p>
        </p:txBody>
      </p:sp>
      <p:sp>
        <p:nvSpPr>
          <p:cNvPr id="6" name="Marcador de pie de página 5"/>
          <p:cNvSpPr>
            <a:spLocks noGrp="1"/>
          </p:cNvSpPr>
          <p:nvPr>
            <p:ph type="ftr" sz="quarter" idx="11"/>
          </p:nvPr>
        </p:nvSpPr>
        <p:spPr/>
        <p:txBody>
          <a:bodyPr/>
          <a:lstStyle/>
          <a:p>
            <a:endParaRPr lang="es-DO"/>
          </a:p>
        </p:txBody>
      </p:sp>
      <p:sp>
        <p:nvSpPr>
          <p:cNvPr id="7" name="Marcador de número de diapositiva 6"/>
          <p:cNvSpPr>
            <a:spLocks noGrp="1"/>
          </p:cNvSpPr>
          <p:nvPr>
            <p:ph type="sldNum" sz="quarter" idx="12"/>
          </p:nvPr>
        </p:nvSpPr>
        <p:spPr/>
        <p:txBody>
          <a:bodyPr/>
          <a:lstStyle/>
          <a:p>
            <a:fld id="{0D5BA908-1DEB-4FB4-A3A1-0E2CF5D4C86E}" type="slidenum">
              <a:rPr lang="es-DO" smtClean="0"/>
              <a:t>‹Nº›</a:t>
            </a:fld>
            <a:endParaRPr lang="es-DO"/>
          </a:p>
        </p:txBody>
      </p:sp>
    </p:spTree>
    <p:extLst>
      <p:ext uri="{BB962C8B-B14F-4D97-AF65-F5344CB8AC3E}">
        <p14:creationId xmlns:p14="http://schemas.microsoft.com/office/powerpoint/2010/main" val="2703156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D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D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D6D634-D0C2-4BB0-94B3-6D13FC8274F9}" type="datetimeFigureOut">
              <a:rPr lang="es-DO" smtClean="0"/>
              <a:t>30/9/2018</a:t>
            </a:fld>
            <a:endParaRPr lang="es-DO"/>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DO"/>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5BA908-1DEB-4FB4-A3A1-0E2CF5D4C86E}" type="slidenum">
              <a:rPr lang="es-DO" smtClean="0"/>
              <a:t>‹Nº›</a:t>
            </a:fld>
            <a:endParaRPr lang="es-DO"/>
          </a:p>
        </p:txBody>
      </p:sp>
    </p:spTree>
    <p:extLst>
      <p:ext uri="{BB962C8B-B14F-4D97-AF65-F5344CB8AC3E}">
        <p14:creationId xmlns:p14="http://schemas.microsoft.com/office/powerpoint/2010/main" val="36898791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D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4817327" y="669073"/>
            <a:ext cx="2563779" cy="523220"/>
          </a:xfrm>
          <a:prstGeom prst="rect">
            <a:avLst/>
          </a:prstGeom>
          <a:noFill/>
        </p:spPr>
        <p:txBody>
          <a:bodyPr wrap="none" rtlCol="0">
            <a:spAutoFit/>
          </a:bodyPr>
          <a:lstStyle/>
          <a:p>
            <a:r>
              <a:rPr lang="es-DO" sz="2800" b="1" dirty="0" err="1" smtClean="0"/>
              <a:t>Stack</a:t>
            </a:r>
            <a:r>
              <a:rPr lang="es-DO" sz="2800" b="1" dirty="0" smtClean="0"/>
              <a:t> (</a:t>
            </a:r>
            <a:r>
              <a:rPr lang="es-DO" sz="2800" b="1" dirty="0"/>
              <a:t>Pila LIFO</a:t>
            </a:r>
            <a:r>
              <a:rPr lang="es-DO" sz="2800" b="1" dirty="0" smtClean="0"/>
              <a:t>)</a:t>
            </a:r>
            <a:endParaRPr lang="es-DO" sz="2800" b="1" dirty="0"/>
          </a:p>
        </p:txBody>
      </p:sp>
      <p:sp>
        <p:nvSpPr>
          <p:cNvPr id="5" name="Rectángulo 4"/>
          <p:cNvSpPr/>
          <p:nvPr/>
        </p:nvSpPr>
        <p:spPr>
          <a:xfrm>
            <a:off x="1230351" y="1720840"/>
            <a:ext cx="9352156" cy="1200329"/>
          </a:xfrm>
          <a:prstGeom prst="rect">
            <a:avLst/>
          </a:prstGeom>
        </p:spPr>
        <p:txBody>
          <a:bodyPr wrap="square">
            <a:spAutoFit/>
          </a:bodyPr>
          <a:lstStyle/>
          <a:p>
            <a:pPr algn="just"/>
            <a:r>
              <a:rPr lang="es-DO" dirty="0" smtClean="0"/>
              <a:t>Las pilas son un tipo de adaptador de contenedor, específicamente diseñado para operar en un contexto LIFO (último en entrar, primero en salir), donde los elementos se insertan y se extraen solo de un extremo del contenedor. </a:t>
            </a:r>
          </a:p>
          <a:p>
            <a:pPr algn="just"/>
            <a:endParaRPr lang="es-DO" dirty="0" smtClean="0"/>
          </a:p>
        </p:txBody>
      </p:sp>
      <p:pic>
        <p:nvPicPr>
          <p:cNvPr id="1026" name="Picture 2" descr="http://nmacun.com/wp-content/uploads/2017/01/stack_representa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5179" y="3201950"/>
            <a:ext cx="4762500" cy="3286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4967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969834" y="412596"/>
            <a:ext cx="4019177" cy="523220"/>
          </a:xfrm>
          <a:prstGeom prst="rect">
            <a:avLst/>
          </a:prstGeom>
          <a:noFill/>
        </p:spPr>
        <p:txBody>
          <a:bodyPr wrap="none" rtlCol="0">
            <a:spAutoFit/>
          </a:bodyPr>
          <a:lstStyle/>
          <a:p>
            <a:r>
              <a:rPr lang="es-DO" sz="2800" b="1" dirty="0" smtClean="0"/>
              <a:t>Métodos</a:t>
            </a:r>
            <a:r>
              <a:rPr lang="en-US" sz="2800" b="1" dirty="0" smtClean="0"/>
              <a:t> </a:t>
            </a:r>
            <a:r>
              <a:rPr lang="en-US" sz="2800" b="1" dirty="0"/>
              <a:t>de la </a:t>
            </a:r>
            <a:r>
              <a:rPr lang="en-US" sz="2800" b="1" dirty="0" err="1"/>
              <a:t>clase</a:t>
            </a:r>
            <a:r>
              <a:rPr lang="en-US" sz="2800" b="1" dirty="0"/>
              <a:t> Stack</a:t>
            </a:r>
            <a:endParaRPr lang="es-DO" sz="2800" b="1" dirty="0"/>
          </a:p>
        </p:txBody>
      </p:sp>
      <p:graphicFrame>
        <p:nvGraphicFramePr>
          <p:cNvPr id="5" name="Tabla 4"/>
          <p:cNvGraphicFramePr>
            <a:graphicFrameLocks noGrp="1"/>
          </p:cNvGraphicFramePr>
          <p:nvPr>
            <p:extLst/>
          </p:nvPr>
        </p:nvGraphicFramePr>
        <p:xfrm>
          <a:off x="264422" y="2364057"/>
          <a:ext cx="6437461" cy="3010830"/>
        </p:xfrm>
        <a:graphic>
          <a:graphicData uri="http://schemas.openxmlformats.org/drawingml/2006/table">
            <a:tbl>
              <a:tblPr/>
              <a:tblGrid>
                <a:gridCol w="1732053">
                  <a:extLst>
                    <a:ext uri="{9D8B030D-6E8A-4147-A177-3AD203B41FA5}">
                      <a16:colId xmlns:a16="http://schemas.microsoft.com/office/drawing/2014/main" val="1588353516"/>
                    </a:ext>
                  </a:extLst>
                </a:gridCol>
                <a:gridCol w="4705408">
                  <a:extLst>
                    <a:ext uri="{9D8B030D-6E8A-4147-A177-3AD203B41FA5}">
                      <a16:colId xmlns:a16="http://schemas.microsoft.com/office/drawing/2014/main" val="2841876723"/>
                    </a:ext>
                  </a:extLst>
                </a:gridCol>
              </a:tblGrid>
              <a:tr h="501805">
                <a:tc>
                  <a:txBody>
                    <a:bodyPr/>
                    <a:lstStyle/>
                    <a:p>
                      <a:pPr algn="ctr" fontAlgn="b"/>
                      <a:r>
                        <a:rPr lang="es-DO" sz="2000" b="1" i="0" u="none" strike="noStrike" dirty="0">
                          <a:solidFill>
                            <a:srgbClr val="000000"/>
                          </a:solidFill>
                          <a:effectLst/>
                          <a:latin typeface="Calibri" panose="020F0502020204030204" pitchFamily="34" charset="0"/>
                        </a:rPr>
                        <a:t>METODO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DO" sz="2000" b="1" i="0" u="none" strike="noStrike" dirty="0">
                          <a:solidFill>
                            <a:srgbClr val="000000"/>
                          </a:solidFill>
                          <a:effectLst/>
                          <a:latin typeface="Calibri" panose="020F0502020204030204" pitchFamily="34" charset="0"/>
                        </a:rPr>
                        <a:t>DESCRIPCION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74585423"/>
                  </a:ext>
                </a:extLst>
              </a:tr>
              <a:tr h="501805">
                <a:tc>
                  <a:txBody>
                    <a:bodyPr/>
                    <a:lstStyle/>
                    <a:p>
                      <a:pPr lvl="1" algn="l" fontAlgn="b"/>
                      <a:r>
                        <a:rPr lang="es-DO" sz="2000" b="0" i="0" u="none" strike="noStrike" dirty="0" err="1" smtClean="0">
                          <a:solidFill>
                            <a:srgbClr val="000000"/>
                          </a:solidFill>
                          <a:effectLst/>
                          <a:latin typeface="Calibri" panose="020F0502020204030204" pitchFamily="34" charset="0"/>
                        </a:rPr>
                        <a:t>Empty</a:t>
                      </a:r>
                      <a:endParaRPr lang="es-DO" sz="20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b"/>
                      <a:r>
                        <a:rPr lang="es-DO" sz="2000" b="0" i="0" u="none" strike="noStrike" dirty="0">
                          <a:solidFill>
                            <a:srgbClr val="000000"/>
                          </a:solidFill>
                          <a:effectLst/>
                          <a:latin typeface="Calibri" panose="020F0502020204030204" pitchFamily="34" charset="0"/>
                        </a:rPr>
                        <a:t>Probar si el contenedor está vacío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96766820"/>
                  </a:ext>
                </a:extLst>
              </a:tr>
              <a:tr h="501805">
                <a:tc>
                  <a:txBody>
                    <a:bodyPr/>
                    <a:lstStyle/>
                    <a:p>
                      <a:pPr lvl="1" algn="l" fontAlgn="b"/>
                      <a:r>
                        <a:rPr lang="es-DO" sz="2000" b="0" i="0" u="none" strike="noStrike" dirty="0" err="1" smtClean="0">
                          <a:solidFill>
                            <a:srgbClr val="000000"/>
                          </a:solidFill>
                          <a:effectLst/>
                          <a:latin typeface="Calibri" panose="020F0502020204030204" pitchFamily="34" charset="0"/>
                        </a:rPr>
                        <a:t>Size</a:t>
                      </a:r>
                      <a:endParaRPr lang="es-DO" sz="20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b"/>
                      <a:r>
                        <a:rPr lang="es-DO" sz="2000" b="0" i="0" u="none" strike="noStrike" dirty="0">
                          <a:solidFill>
                            <a:srgbClr val="000000"/>
                          </a:solidFill>
                          <a:effectLst/>
                          <a:latin typeface="Calibri" panose="020F0502020204030204" pitchFamily="34" charset="0"/>
                        </a:rPr>
                        <a:t>Tamaño de la pila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52647345"/>
                  </a:ext>
                </a:extLst>
              </a:tr>
              <a:tr h="501805">
                <a:tc>
                  <a:txBody>
                    <a:bodyPr/>
                    <a:lstStyle/>
                    <a:p>
                      <a:pPr lvl="1" algn="l" fontAlgn="b"/>
                      <a:r>
                        <a:rPr lang="es-DO" sz="2000" b="0" i="0" u="none" strike="noStrike" dirty="0" smtClean="0">
                          <a:solidFill>
                            <a:srgbClr val="000000"/>
                          </a:solidFill>
                          <a:effectLst/>
                          <a:latin typeface="Calibri" panose="020F0502020204030204" pitchFamily="34" charset="0"/>
                        </a:rPr>
                        <a:t>Top</a:t>
                      </a:r>
                      <a:endParaRPr lang="es-DO" sz="20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b"/>
                      <a:r>
                        <a:rPr lang="es-DO" sz="2000" b="0" i="0" u="none" strike="noStrike" dirty="0">
                          <a:solidFill>
                            <a:srgbClr val="000000"/>
                          </a:solidFill>
                          <a:effectLst/>
                          <a:latin typeface="Calibri" panose="020F0502020204030204" pitchFamily="34" charset="0"/>
                        </a:rPr>
                        <a:t>Acceder al siguiente elemento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82605232"/>
                  </a:ext>
                </a:extLst>
              </a:tr>
              <a:tr h="501805">
                <a:tc>
                  <a:txBody>
                    <a:bodyPr/>
                    <a:lstStyle/>
                    <a:p>
                      <a:pPr lvl="1" algn="l" fontAlgn="b"/>
                      <a:r>
                        <a:rPr lang="es-DO" sz="2000" b="0" i="0" u="none" strike="noStrike" dirty="0" err="1" smtClean="0">
                          <a:solidFill>
                            <a:srgbClr val="000000"/>
                          </a:solidFill>
                          <a:effectLst/>
                          <a:latin typeface="Calibri" panose="020F0502020204030204" pitchFamily="34" charset="0"/>
                        </a:rPr>
                        <a:t>Push</a:t>
                      </a:r>
                      <a:endParaRPr lang="es-DO" sz="20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b"/>
                      <a:r>
                        <a:rPr lang="es-DO" sz="2000" b="0" i="0" u="none" strike="noStrike" dirty="0">
                          <a:solidFill>
                            <a:srgbClr val="000000"/>
                          </a:solidFill>
                          <a:effectLst/>
                          <a:latin typeface="Calibri" panose="020F0502020204030204" pitchFamily="34" charset="0"/>
                        </a:rPr>
                        <a:t>Insertar elemento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64709598"/>
                  </a:ext>
                </a:extLst>
              </a:tr>
              <a:tr h="501805">
                <a:tc>
                  <a:txBody>
                    <a:bodyPr/>
                    <a:lstStyle/>
                    <a:p>
                      <a:pPr lvl="1" algn="l" fontAlgn="b"/>
                      <a:r>
                        <a:rPr lang="es-DO" sz="2000" b="0" i="0" u="none" strike="noStrike" dirty="0" smtClean="0">
                          <a:solidFill>
                            <a:srgbClr val="000000"/>
                          </a:solidFill>
                          <a:effectLst/>
                          <a:latin typeface="Calibri" panose="020F0502020204030204" pitchFamily="34" charset="0"/>
                        </a:rPr>
                        <a:t>Pop</a:t>
                      </a:r>
                      <a:endParaRPr lang="es-DO" sz="20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b"/>
                      <a:r>
                        <a:rPr lang="es-DO" sz="2000" b="0" i="0" u="none" strike="noStrike" dirty="0">
                          <a:solidFill>
                            <a:srgbClr val="000000"/>
                          </a:solidFill>
                          <a:effectLst/>
                          <a:latin typeface="Calibri" panose="020F0502020204030204" pitchFamily="34" charset="0"/>
                        </a:rPr>
                        <a:t>Eliminar elemento superior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5831697"/>
                  </a:ext>
                </a:extLst>
              </a:tr>
            </a:tbl>
          </a:graphicData>
        </a:graphic>
      </p:graphicFrame>
      <p:pic>
        <p:nvPicPr>
          <p:cNvPr id="6" name="Imagen 5"/>
          <p:cNvPicPr>
            <a:picLocks noChangeAspect="1"/>
          </p:cNvPicPr>
          <p:nvPr/>
        </p:nvPicPr>
        <p:blipFill rotWithShape="1">
          <a:blip r:embed="rId2"/>
          <a:srcRect t="12432"/>
          <a:stretch/>
        </p:blipFill>
        <p:spPr>
          <a:xfrm>
            <a:off x="6834536" y="1913536"/>
            <a:ext cx="5124450" cy="3911871"/>
          </a:xfrm>
          <a:prstGeom prst="rect">
            <a:avLst/>
          </a:prstGeom>
          <a:ln w="3175">
            <a:solidFill>
              <a:schemeClr val="tx1"/>
            </a:solidFill>
          </a:ln>
        </p:spPr>
      </p:pic>
    </p:spTree>
    <p:extLst>
      <p:ext uri="{BB962C8B-B14F-4D97-AF65-F5344CB8AC3E}">
        <p14:creationId xmlns:p14="http://schemas.microsoft.com/office/powerpoint/2010/main" val="3568852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4389664" y="266959"/>
            <a:ext cx="2881494" cy="523220"/>
          </a:xfrm>
          <a:prstGeom prst="rect">
            <a:avLst/>
          </a:prstGeom>
        </p:spPr>
        <p:txBody>
          <a:bodyPr wrap="none">
            <a:spAutoFit/>
          </a:bodyPr>
          <a:lstStyle/>
          <a:p>
            <a:r>
              <a:rPr lang="es-DO" sz="2800" b="1" dirty="0" err="1" smtClean="0"/>
              <a:t>Queue</a:t>
            </a:r>
            <a:r>
              <a:rPr lang="es-DO" sz="2800" b="1" dirty="0" smtClean="0"/>
              <a:t> </a:t>
            </a:r>
            <a:r>
              <a:rPr lang="es-DO" sz="2800" b="1" dirty="0"/>
              <a:t>(Cola FIFO)</a:t>
            </a:r>
          </a:p>
        </p:txBody>
      </p:sp>
      <p:sp>
        <p:nvSpPr>
          <p:cNvPr id="3" name="Rectángulo 2"/>
          <p:cNvSpPr/>
          <p:nvPr/>
        </p:nvSpPr>
        <p:spPr>
          <a:xfrm>
            <a:off x="806604" y="1419757"/>
            <a:ext cx="10444975" cy="1200329"/>
          </a:xfrm>
          <a:prstGeom prst="rect">
            <a:avLst/>
          </a:prstGeom>
        </p:spPr>
        <p:txBody>
          <a:bodyPr wrap="square">
            <a:spAutoFit/>
          </a:bodyPr>
          <a:lstStyle/>
          <a:p>
            <a:pPr algn="just"/>
            <a:r>
              <a:rPr lang="es-DO" dirty="0" smtClean="0"/>
              <a:t>las colas son un tipo de adaptador de contenedor, diseñado específicamente para operar en un contexto FIFO (primero en entrar, primero en salir), donde los elementos se insertan en un extremo del contenedor y se extraen del otro. </a:t>
            </a:r>
          </a:p>
          <a:p>
            <a:pPr algn="just"/>
            <a:endParaRPr lang="es-DO" dirty="0" smtClean="0"/>
          </a:p>
        </p:txBody>
      </p:sp>
      <p:pic>
        <p:nvPicPr>
          <p:cNvPr id="3074" name="Picture 2" descr="Resultado de imagen para QUEUE 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4644" y="2737505"/>
            <a:ext cx="6783116" cy="3778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1367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p:cNvGraphicFramePr>
            <a:graphicFrameLocks noGrp="1"/>
          </p:cNvGraphicFramePr>
          <p:nvPr>
            <p:extLst/>
          </p:nvPr>
        </p:nvGraphicFramePr>
        <p:xfrm>
          <a:off x="100360" y="2207943"/>
          <a:ext cx="6579219" cy="2957549"/>
        </p:xfrm>
        <a:graphic>
          <a:graphicData uri="http://schemas.openxmlformats.org/drawingml/2006/table">
            <a:tbl>
              <a:tblPr/>
              <a:tblGrid>
                <a:gridCol w="1770194">
                  <a:extLst>
                    <a:ext uri="{9D8B030D-6E8A-4147-A177-3AD203B41FA5}">
                      <a16:colId xmlns:a16="http://schemas.microsoft.com/office/drawing/2014/main" val="1327065082"/>
                    </a:ext>
                  </a:extLst>
                </a:gridCol>
                <a:gridCol w="4809025">
                  <a:extLst>
                    <a:ext uri="{9D8B030D-6E8A-4147-A177-3AD203B41FA5}">
                      <a16:colId xmlns:a16="http://schemas.microsoft.com/office/drawing/2014/main" val="611220367"/>
                    </a:ext>
                  </a:extLst>
                </a:gridCol>
              </a:tblGrid>
              <a:tr h="422507">
                <a:tc>
                  <a:txBody>
                    <a:bodyPr/>
                    <a:lstStyle/>
                    <a:p>
                      <a:pPr algn="ctr" fontAlgn="b"/>
                      <a:r>
                        <a:rPr lang="es-DO" sz="2000" b="1" i="0" u="none" strike="noStrike" dirty="0">
                          <a:solidFill>
                            <a:srgbClr val="000000"/>
                          </a:solidFill>
                          <a:effectLst/>
                          <a:latin typeface="Calibri" panose="020F0502020204030204" pitchFamily="34" charset="0"/>
                        </a:rPr>
                        <a:t>METODO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DO" sz="2000" b="1" i="0" u="none" strike="noStrike" dirty="0">
                          <a:solidFill>
                            <a:srgbClr val="000000"/>
                          </a:solidFill>
                          <a:effectLst/>
                          <a:latin typeface="Calibri" panose="020F0502020204030204" pitchFamily="34" charset="0"/>
                        </a:rPr>
                        <a:t>DESCRIPCION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54010840"/>
                  </a:ext>
                </a:extLst>
              </a:tr>
              <a:tr h="422507">
                <a:tc>
                  <a:txBody>
                    <a:bodyPr/>
                    <a:lstStyle/>
                    <a:p>
                      <a:pPr lvl="1" algn="l" fontAlgn="b"/>
                      <a:r>
                        <a:rPr lang="es-DO" sz="2000" b="0" i="0" u="none" strike="noStrike" dirty="0" err="1" smtClean="0">
                          <a:solidFill>
                            <a:srgbClr val="000000"/>
                          </a:solidFill>
                          <a:effectLst/>
                          <a:latin typeface="Calibri" panose="020F0502020204030204" pitchFamily="34" charset="0"/>
                        </a:rPr>
                        <a:t>Empty</a:t>
                      </a:r>
                      <a:endParaRPr lang="es-DO" sz="20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b"/>
                      <a:r>
                        <a:rPr lang="es-DO" sz="2000" b="0" i="0" u="none" strike="noStrike" dirty="0">
                          <a:solidFill>
                            <a:srgbClr val="000000"/>
                          </a:solidFill>
                          <a:effectLst/>
                          <a:latin typeface="Calibri" panose="020F0502020204030204" pitchFamily="34" charset="0"/>
                        </a:rPr>
                        <a:t>Probar si el contenedor está vacío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26746752"/>
                  </a:ext>
                </a:extLst>
              </a:tr>
              <a:tr h="422507">
                <a:tc>
                  <a:txBody>
                    <a:bodyPr/>
                    <a:lstStyle/>
                    <a:p>
                      <a:pPr lvl="1" algn="l" fontAlgn="b"/>
                      <a:r>
                        <a:rPr lang="es-DO" sz="2000" b="0" i="0" u="none" strike="noStrike" dirty="0" err="1">
                          <a:solidFill>
                            <a:srgbClr val="000000"/>
                          </a:solidFill>
                          <a:effectLst/>
                          <a:latin typeface="Calibri" panose="020F0502020204030204" pitchFamily="34" charset="0"/>
                        </a:rPr>
                        <a:t>size</a:t>
                      </a:r>
                      <a:endParaRPr lang="es-DO" sz="20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b"/>
                      <a:r>
                        <a:rPr lang="es-DO" sz="2000" b="0" i="0" u="none" strike="noStrike" dirty="0">
                          <a:solidFill>
                            <a:srgbClr val="000000"/>
                          </a:solidFill>
                          <a:effectLst/>
                          <a:latin typeface="Calibri" panose="020F0502020204030204" pitchFamily="34" charset="0"/>
                        </a:rPr>
                        <a:t>Tamaño de la pila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2065799"/>
                  </a:ext>
                </a:extLst>
              </a:tr>
              <a:tr h="422507">
                <a:tc>
                  <a:txBody>
                    <a:bodyPr/>
                    <a:lstStyle/>
                    <a:p>
                      <a:pPr lvl="1" algn="l" fontAlgn="b"/>
                      <a:r>
                        <a:rPr lang="es-DO" sz="2000" b="0" i="0" u="none" strike="noStrike" dirty="0" err="1">
                          <a:solidFill>
                            <a:srgbClr val="000000"/>
                          </a:solidFill>
                          <a:effectLst/>
                          <a:latin typeface="Calibri" panose="020F0502020204030204" pitchFamily="34" charset="0"/>
                        </a:rPr>
                        <a:t>front</a:t>
                      </a:r>
                      <a:endParaRPr lang="es-DO" sz="20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b"/>
                      <a:r>
                        <a:rPr lang="es-DO" sz="2000" b="0" i="0" u="none" strike="noStrike" dirty="0">
                          <a:solidFill>
                            <a:srgbClr val="000000"/>
                          </a:solidFill>
                          <a:effectLst/>
                          <a:latin typeface="Calibri" panose="020F0502020204030204" pitchFamily="34" charset="0"/>
                        </a:rPr>
                        <a:t>Acceder al siguiente elemento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2362544"/>
                  </a:ext>
                </a:extLst>
              </a:tr>
              <a:tr h="422507">
                <a:tc>
                  <a:txBody>
                    <a:bodyPr/>
                    <a:lstStyle/>
                    <a:p>
                      <a:pPr lvl="1" algn="l" fontAlgn="b"/>
                      <a:r>
                        <a:rPr lang="es-DO" sz="2000" b="0" i="0" u="none" strike="noStrike" dirty="0">
                          <a:solidFill>
                            <a:srgbClr val="000000"/>
                          </a:solidFill>
                          <a:effectLst/>
                          <a:latin typeface="Calibri" panose="020F0502020204030204" pitchFamily="34" charset="0"/>
                        </a:rPr>
                        <a:t>back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b"/>
                      <a:r>
                        <a:rPr lang="es-DO" sz="2000" b="0" i="0" u="none" strike="noStrike">
                          <a:solidFill>
                            <a:srgbClr val="000000"/>
                          </a:solidFill>
                          <a:effectLst/>
                          <a:latin typeface="Calibri" panose="020F0502020204030204" pitchFamily="34" charset="0"/>
                        </a:rPr>
                        <a:t>Acceso al último elemento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56725108"/>
                  </a:ext>
                </a:extLst>
              </a:tr>
              <a:tr h="422507">
                <a:tc>
                  <a:txBody>
                    <a:bodyPr/>
                    <a:lstStyle/>
                    <a:p>
                      <a:pPr lvl="1" algn="l" fontAlgn="b"/>
                      <a:r>
                        <a:rPr lang="es-DO" sz="2000" b="0" i="0" u="none" strike="noStrike" dirty="0" err="1">
                          <a:solidFill>
                            <a:srgbClr val="000000"/>
                          </a:solidFill>
                          <a:effectLst/>
                          <a:latin typeface="Calibri" panose="020F0502020204030204" pitchFamily="34" charset="0"/>
                        </a:rPr>
                        <a:t>push</a:t>
                      </a:r>
                      <a:endParaRPr lang="es-DO" sz="20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b"/>
                      <a:r>
                        <a:rPr lang="es-DO" sz="2000" b="0" i="0" u="none" strike="noStrike">
                          <a:solidFill>
                            <a:srgbClr val="000000"/>
                          </a:solidFill>
                          <a:effectLst/>
                          <a:latin typeface="Calibri" panose="020F0502020204030204" pitchFamily="34" charset="0"/>
                        </a:rPr>
                        <a:t>Insertar elemento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18901230"/>
                  </a:ext>
                </a:extLst>
              </a:tr>
              <a:tr h="422507">
                <a:tc>
                  <a:txBody>
                    <a:bodyPr/>
                    <a:lstStyle/>
                    <a:p>
                      <a:pPr lvl="1" algn="l" fontAlgn="b"/>
                      <a:r>
                        <a:rPr lang="es-DO" sz="2000" b="0" i="0" u="none" strike="noStrike" dirty="0">
                          <a:solidFill>
                            <a:srgbClr val="000000"/>
                          </a:solidFill>
                          <a:effectLst/>
                          <a:latin typeface="Calibri" panose="020F0502020204030204" pitchFamily="34" charset="0"/>
                        </a:rPr>
                        <a:t>pop</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b"/>
                      <a:r>
                        <a:rPr lang="es-DO" sz="2000" b="0" i="0" u="none" strike="noStrike" dirty="0">
                          <a:solidFill>
                            <a:srgbClr val="000000"/>
                          </a:solidFill>
                          <a:effectLst/>
                          <a:latin typeface="Calibri" panose="020F0502020204030204" pitchFamily="34" charset="0"/>
                        </a:rPr>
                        <a:t>Eliminar elemento superior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06236168"/>
                  </a:ext>
                </a:extLst>
              </a:tr>
            </a:tbl>
          </a:graphicData>
        </a:graphic>
      </p:graphicFrame>
      <p:sp>
        <p:nvSpPr>
          <p:cNvPr id="3" name="CuadroTexto 2"/>
          <p:cNvSpPr txBox="1"/>
          <p:nvPr/>
        </p:nvSpPr>
        <p:spPr>
          <a:xfrm>
            <a:off x="3969834" y="412596"/>
            <a:ext cx="4219873" cy="523220"/>
          </a:xfrm>
          <a:prstGeom prst="rect">
            <a:avLst/>
          </a:prstGeom>
          <a:noFill/>
        </p:spPr>
        <p:txBody>
          <a:bodyPr wrap="none" rtlCol="0">
            <a:spAutoFit/>
          </a:bodyPr>
          <a:lstStyle/>
          <a:p>
            <a:r>
              <a:rPr lang="es-DO" sz="2800" b="1" dirty="0" smtClean="0"/>
              <a:t>Métodos de la clase </a:t>
            </a:r>
            <a:r>
              <a:rPr lang="es-DO" sz="2800" b="1" dirty="0" err="1" smtClean="0"/>
              <a:t>Queue</a:t>
            </a:r>
            <a:endParaRPr lang="es-DO" sz="2800" b="1" dirty="0"/>
          </a:p>
        </p:txBody>
      </p:sp>
      <p:pic>
        <p:nvPicPr>
          <p:cNvPr id="4" name="Imagen 3"/>
          <p:cNvPicPr>
            <a:picLocks noChangeAspect="1"/>
          </p:cNvPicPr>
          <p:nvPr/>
        </p:nvPicPr>
        <p:blipFill rotWithShape="1">
          <a:blip r:embed="rId2"/>
          <a:srcRect t="12931"/>
          <a:stretch/>
        </p:blipFill>
        <p:spPr>
          <a:xfrm>
            <a:off x="6801082" y="1962614"/>
            <a:ext cx="5124450" cy="3889569"/>
          </a:xfrm>
          <a:prstGeom prst="rect">
            <a:avLst/>
          </a:prstGeom>
          <a:ln w="3175">
            <a:solidFill>
              <a:schemeClr val="tx1"/>
            </a:solidFill>
          </a:ln>
        </p:spPr>
      </p:pic>
    </p:spTree>
    <p:extLst>
      <p:ext uri="{BB962C8B-B14F-4D97-AF65-F5344CB8AC3E}">
        <p14:creationId xmlns:p14="http://schemas.microsoft.com/office/powerpoint/2010/main" val="131881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4566372" y="378470"/>
            <a:ext cx="2316660" cy="523220"/>
          </a:xfrm>
          <a:prstGeom prst="rect">
            <a:avLst/>
          </a:prstGeom>
        </p:spPr>
        <p:txBody>
          <a:bodyPr wrap="none">
            <a:spAutoFit/>
          </a:bodyPr>
          <a:lstStyle/>
          <a:p>
            <a:r>
              <a:rPr lang="es-DO" sz="2800" b="1" dirty="0" err="1"/>
              <a:t>Priority</a:t>
            </a:r>
            <a:r>
              <a:rPr lang="es-DO" sz="2800" b="1" dirty="0"/>
              <a:t> </a:t>
            </a:r>
            <a:r>
              <a:rPr lang="es-DO" sz="2800" b="1" dirty="0" err="1"/>
              <a:t>queue</a:t>
            </a:r>
            <a:endParaRPr lang="es-DO" sz="2800" b="1" dirty="0"/>
          </a:p>
        </p:txBody>
      </p:sp>
      <p:sp>
        <p:nvSpPr>
          <p:cNvPr id="4" name="Rectángulo 3"/>
          <p:cNvSpPr/>
          <p:nvPr/>
        </p:nvSpPr>
        <p:spPr>
          <a:xfrm>
            <a:off x="940419" y="1228404"/>
            <a:ext cx="10534185" cy="2031325"/>
          </a:xfrm>
          <a:prstGeom prst="rect">
            <a:avLst/>
          </a:prstGeom>
        </p:spPr>
        <p:txBody>
          <a:bodyPr wrap="square">
            <a:spAutoFit/>
          </a:bodyPr>
          <a:lstStyle/>
          <a:p>
            <a:pPr algn="just"/>
            <a:r>
              <a:rPr lang="es-DO" dirty="0" smtClean="0"/>
              <a:t>Las colas de prioridad son un tipo de adaptadores de contenedor, diseñados específicamente de modo que su primer elemento siempre es el mayor de los elementos que contiene, de acuerdo con un criterio estricto de orden débil . </a:t>
            </a:r>
          </a:p>
          <a:p>
            <a:pPr algn="just"/>
            <a:endParaRPr lang="es-DO" dirty="0" smtClean="0"/>
          </a:p>
          <a:p>
            <a:pPr algn="just"/>
            <a:r>
              <a:rPr lang="es-DO" dirty="0" smtClean="0"/>
              <a:t>Este contexto es similar a un montón , donde los elementos se pueden insertar en cualquier momento y solo se puede recuperar el elemento máximo del montón (el que se encuentra en la parte superior de la cola de prioridad ). </a:t>
            </a:r>
            <a:endParaRPr lang="es-DO" dirty="0"/>
          </a:p>
        </p:txBody>
      </p:sp>
      <p:pic>
        <p:nvPicPr>
          <p:cNvPr id="5122" name="Picture 2" descr="Resultado de imagen para priority_queue 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94869" y="2958240"/>
            <a:ext cx="5659666" cy="37636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6120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p:cNvGraphicFramePr>
            <a:graphicFrameLocks noGrp="1"/>
          </p:cNvGraphicFramePr>
          <p:nvPr>
            <p:extLst/>
          </p:nvPr>
        </p:nvGraphicFramePr>
        <p:xfrm>
          <a:off x="234176" y="2877014"/>
          <a:ext cx="6144322" cy="2377307"/>
        </p:xfrm>
        <a:graphic>
          <a:graphicData uri="http://schemas.openxmlformats.org/drawingml/2006/table">
            <a:tbl>
              <a:tblPr/>
              <a:tblGrid>
                <a:gridCol w="1653181">
                  <a:extLst>
                    <a:ext uri="{9D8B030D-6E8A-4147-A177-3AD203B41FA5}">
                      <a16:colId xmlns:a16="http://schemas.microsoft.com/office/drawing/2014/main" val="510481747"/>
                    </a:ext>
                  </a:extLst>
                </a:gridCol>
                <a:gridCol w="4491141">
                  <a:extLst>
                    <a:ext uri="{9D8B030D-6E8A-4147-A177-3AD203B41FA5}">
                      <a16:colId xmlns:a16="http://schemas.microsoft.com/office/drawing/2014/main" val="3116244151"/>
                    </a:ext>
                  </a:extLst>
                </a:gridCol>
              </a:tblGrid>
              <a:tr h="389256">
                <a:tc>
                  <a:txBody>
                    <a:bodyPr/>
                    <a:lstStyle/>
                    <a:p>
                      <a:pPr algn="ctr" fontAlgn="b"/>
                      <a:r>
                        <a:rPr lang="es-DO" sz="2000" b="1" i="0" u="none" strike="noStrike">
                          <a:solidFill>
                            <a:srgbClr val="000000"/>
                          </a:solidFill>
                          <a:effectLst/>
                          <a:latin typeface="Calibri" panose="020F0502020204030204" pitchFamily="34" charset="0"/>
                        </a:rPr>
                        <a:t>METODO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DO" sz="2000" b="1" i="0" u="none" strike="noStrike" dirty="0">
                          <a:solidFill>
                            <a:srgbClr val="000000"/>
                          </a:solidFill>
                          <a:effectLst/>
                          <a:latin typeface="Calibri" panose="020F0502020204030204" pitchFamily="34" charset="0"/>
                        </a:rPr>
                        <a:t>DESCRIPCION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25147774"/>
                  </a:ext>
                </a:extLst>
              </a:tr>
              <a:tr h="580889">
                <a:tc>
                  <a:txBody>
                    <a:bodyPr/>
                    <a:lstStyle/>
                    <a:p>
                      <a:pPr lvl="1" algn="l" fontAlgn="b"/>
                      <a:r>
                        <a:rPr lang="es-DO" sz="2000" b="0" i="0" u="none" strike="noStrike">
                          <a:solidFill>
                            <a:srgbClr val="000000"/>
                          </a:solidFill>
                          <a:effectLst/>
                          <a:latin typeface="Calibri" panose="020F0502020204030204" pitchFamily="34" charset="0"/>
                        </a:rPr>
                        <a:t>empty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b"/>
                      <a:r>
                        <a:rPr lang="es-DO" sz="2000" b="0" i="0" u="none" strike="noStrike" dirty="0">
                          <a:solidFill>
                            <a:srgbClr val="000000"/>
                          </a:solidFill>
                          <a:effectLst/>
                          <a:latin typeface="Calibri" panose="020F0502020204030204" pitchFamily="34" charset="0"/>
                        </a:rPr>
                        <a:t>Probar si el contenedor está vacío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54747498"/>
                  </a:ext>
                </a:extLst>
              </a:tr>
              <a:tr h="234749">
                <a:tc>
                  <a:txBody>
                    <a:bodyPr/>
                    <a:lstStyle/>
                    <a:p>
                      <a:pPr lvl="1" algn="l" fontAlgn="b"/>
                      <a:r>
                        <a:rPr lang="es-DO" sz="2000" b="0" i="0" u="none" strike="noStrike">
                          <a:solidFill>
                            <a:srgbClr val="000000"/>
                          </a:solidFill>
                          <a:effectLst/>
                          <a:latin typeface="Calibri" panose="020F0502020204030204" pitchFamily="34" charset="0"/>
                        </a:rPr>
                        <a:t>size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b"/>
                      <a:r>
                        <a:rPr lang="es-DO" sz="2000" b="0" i="0" u="none" strike="noStrike">
                          <a:solidFill>
                            <a:srgbClr val="000000"/>
                          </a:solidFill>
                          <a:effectLst/>
                          <a:latin typeface="Calibri" panose="020F0502020204030204" pitchFamily="34" charset="0"/>
                        </a:rPr>
                        <a:t>Tamaño de la pila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15560933"/>
                  </a:ext>
                </a:extLst>
              </a:tr>
              <a:tr h="234749">
                <a:tc>
                  <a:txBody>
                    <a:bodyPr/>
                    <a:lstStyle/>
                    <a:p>
                      <a:pPr lvl="1" algn="l" fontAlgn="b"/>
                      <a:r>
                        <a:rPr lang="es-DO" sz="2000" b="0" i="0" u="none" strike="noStrike">
                          <a:solidFill>
                            <a:srgbClr val="000000"/>
                          </a:solidFill>
                          <a:effectLst/>
                          <a:latin typeface="Calibri" panose="020F0502020204030204" pitchFamily="34" charset="0"/>
                        </a:rPr>
                        <a:t>push</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b"/>
                      <a:r>
                        <a:rPr lang="es-DO" sz="2000" b="0" i="0" u="none" strike="noStrike">
                          <a:solidFill>
                            <a:srgbClr val="000000"/>
                          </a:solidFill>
                          <a:effectLst/>
                          <a:latin typeface="Calibri" panose="020F0502020204030204" pitchFamily="34" charset="0"/>
                        </a:rPr>
                        <a:t>Insertar elemento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08772114"/>
                  </a:ext>
                </a:extLst>
              </a:tr>
              <a:tr h="389256">
                <a:tc>
                  <a:txBody>
                    <a:bodyPr/>
                    <a:lstStyle/>
                    <a:p>
                      <a:pPr lvl="1" algn="l" fontAlgn="b"/>
                      <a:r>
                        <a:rPr lang="es-DO" sz="2000" b="0" i="0" u="none" strike="noStrike">
                          <a:solidFill>
                            <a:srgbClr val="000000"/>
                          </a:solidFill>
                          <a:effectLst/>
                          <a:latin typeface="Calibri" panose="020F0502020204030204" pitchFamily="34" charset="0"/>
                        </a:rPr>
                        <a:t>pop</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b"/>
                      <a:r>
                        <a:rPr lang="es-DO" sz="2000" b="0" i="0" u="none" strike="noStrike">
                          <a:solidFill>
                            <a:srgbClr val="000000"/>
                          </a:solidFill>
                          <a:effectLst/>
                          <a:latin typeface="Calibri" panose="020F0502020204030204" pitchFamily="34" charset="0"/>
                        </a:rPr>
                        <a:t>Eliminar elemento superior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9518503"/>
                  </a:ext>
                </a:extLst>
              </a:tr>
              <a:tr h="389256">
                <a:tc>
                  <a:txBody>
                    <a:bodyPr/>
                    <a:lstStyle/>
                    <a:p>
                      <a:pPr lvl="1" algn="l" fontAlgn="b"/>
                      <a:r>
                        <a:rPr lang="es-DO" sz="2000" b="0" i="0" u="none" strike="noStrike">
                          <a:solidFill>
                            <a:srgbClr val="000000"/>
                          </a:solidFill>
                          <a:effectLst/>
                          <a:latin typeface="Calibri" panose="020F0502020204030204" pitchFamily="34" charset="0"/>
                        </a:rPr>
                        <a:t>top</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b"/>
                      <a:r>
                        <a:rPr lang="es-DO" sz="2000" b="0" i="0" u="none" strike="noStrike" dirty="0">
                          <a:solidFill>
                            <a:srgbClr val="000000"/>
                          </a:solidFill>
                          <a:effectLst/>
                          <a:latin typeface="Calibri" panose="020F0502020204030204" pitchFamily="34" charset="0"/>
                        </a:rPr>
                        <a:t>Elemento superior de acceso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14163173"/>
                  </a:ext>
                </a:extLst>
              </a:tr>
            </a:tbl>
          </a:graphicData>
        </a:graphic>
      </p:graphicFrame>
      <p:sp>
        <p:nvSpPr>
          <p:cNvPr id="3" name="CuadroTexto 2"/>
          <p:cNvSpPr txBox="1"/>
          <p:nvPr/>
        </p:nvSpPr>
        <p:spPr>
          <a:xfrm>
            <a:off x="2910468" y="535259"/>
            <a:ext cx="5358005" cy="954107"/>
          </a:xfrm>
          <a:prstGeom prst="rect">
            <a:avLst/>
          </a:prstGeom>
          <a:noFill/>
        </p:spPr>
        <p:txBody>
          <a:bodyPr wrap="none" rtlCol="0">
            <a:spAutoFit/>
          </a:bodyPr>
          <a:lstStyle/>
          <a:p>
            <a:r>
              <a:rPr lang="es-DO" sz="2800" b="1" dirty="0" smtClean="0"/>
              <a:t>Métodos</a:t>
            </a:r>
            <a:r>
              <a:rPr lang="en-US" sz="2800" b="1" dirty="0" smtClean="0"/>
              <a:t> </a:t>
            </a:r>
            <a:r>
              <a:rPr lang="en-US" sz="2800" b="1" dirty="0"/>
              <a:t>de la </a:t>
            </a:r>
            <a:r>
              <a:rPr lang="en-US" sz="2800" b="1" dirty="0" err="1"/>
              <a:t>clase</a:t>
            </a:r>
            <a:r>
              <a:rPr lang="en-US" sz="2800" b="1" dirty="0"/>
              <a:t> </a:t>
            </a:r>
            <a:r>
              <a:rPr lang="es-DO" sz="2800" b="1" dirty="0" err="1" smtClean="0"/>
              <a:t>Priority</a:t>
            </a:r>
            <a:r>
              <a:rPr lang="es-DO" sz="2800" b="1" dirty="0" smtClean="0"/>
              <a:t> </a:t>
            </a:r>
            <a:r>
              <a:rPr lang="es-DO" sz="2800" b="1" dirty="0" err="1" smtClean="0"/>
              <a:t>queue</a:t>
            </a:r>
            <a:endParaRPr lang="es-DO" sz="2800" b="1" dirty="0" smtClean="0"/>
          </a:p>
          <a:p>
            <a:endParaRPr lang="es-DO" sz="2800" b="1" dirty="0"/>
          </a:p>
        </p:txBody>
      </p:sp>
      <p:pic>
        <p:nvPicPr>
          <p:cNvPr id="4" name="Imagen 3"/>
          <p:cNvPicPr>
            <a:picLocks noChangeAspect="1"/>
          </p:cNvPicPr>
          <p:nvPr/>
        </p:nvPicPr>
        <p:blipFill rotWithShape="1">
          <a:blip r:embed="rId2"/>
          <a:srcRect r="13770"/>
          <a:stretch/>
        </p:blipFill>
        <p:spPr>
          <a:xfrm>
            <a:off x="6467706" y="1231748"/>
            <a:ext cx="5609760" cy="5534025"/>
          </a:xfrm>
          <a:prstGeom prst="rect">
            <a:avLst/>
          </a:prstGeom>
          <a:ln w="3175">
            <a:solidFill>
              <a:schemeClr val="tx1"/>
            </a:solidFill>
          </a:ln>
        </p:spPr>
      </p:pic>
      <p:pic>
        <p:nvPicPr>
          <p:cNvPr id="5" name="Imagen 4"/>
          <p:cNvPicPr>
            <a:picLocks noChangeAspect="1"/>
          </p:cNvPicPr>
          <p:nvPr/>
        </p:nvPicPr>
        <p:blipFill rotWithShape="1">
          <a:blip r:embed="rId3"/>
          <a:srcRect l="3131" t="30383" r="10573" b="21474"/>
          <a:stretch/>
        </p:blipFill>
        <p:spPr>
          <a:xfrm>
            <a:off x="10225667" y="6166624"/>
            <a:ext cx="1594625" cy="490654"/>
          </a:xfrm>
          <a:prstGeom prst="rect">
            <a:avLst/>
          </a:prstGeom>
        </p:spPr>
      </p:pic>
      <p:sp>
        <p:nvSpPr>
          <p:cNvPr id="6" name="CuadroTexto 5"/>
          <p:cNvSpPr txBox="1"/>
          <p:nvPr/>
        </p:nvSpPr>
        <p:spPr>
          <a:xfrm>
            <a:off x="9049191" y="6227285"/>
            <a:ext cx="1176476" cy="369332"/>
          </a:xfrm>
          <a:prstGeom prst="rect">
            <a:avLst/>
          </a:prstGeom>
          <a:noFill/>
        </p:spPr>
        <p:txBody>
          <a:bodyPr wrap="none" rtlCol="0">
            <a:spAutoFit/>
          </a:bodyPr>
          <a:lstStyle/>
          <a:p>
            <a:r>
              <a:rPr lang="en-US" dirty="0" err="1" smtClean="0"/>
              <a:t>Resultado</a:t>
            </a:r>
            <a:r>
              <a:rPr lang="en-US" dirty="0" smtClean="0"/>
              <a:t>:</a:t>
            </a:r>
            <a:endParaRPr lang="es-DO" dirty="0"/>
          </a:p>
        </p:txBody>
      </p:sp>
    </p:spTree>
    <p:extLst>
      <p:ext uri="{BB962C8B-B14F-4D97-AF65-F5344CB8AC3E}">
        <p14:creationId xmlns:p14="http://schemas.microsoft.com/office/powerpoint/2010/main" val="21857530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280</Words>
  <Application>Microsoft Office PowerPoint</Application>
  <PresentationFormat>Panorámica</PresentationFormat>
  <Paragraphs>50</Paragraphs>
  <Slides>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vt:i4>
      </vt:variant>
    </vt:vector>
  </HeadingPairs>
  <TitlesOfParts>
    <vt:vector size="10" baseType="lpstr">
      <vt:lpstr>Arial</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Albert E. Hidalgo Taveras</dc:creator>
  <cp:lastModifiedBy>Albert E. Hidalgo Taveras</cp:lastModifiedBy>
  <cp:revision>1</cp:revision>
  <dcterms:created xsi:type="dcterms:W3CDTF">2018-09-30T23:14:01Z</dcterms:created>
  <dcterms:modified xsi:type="dcterms:W3CDTF">2018-09-30T23:14:10Z</dcterms:modified>
</cp:coreProperties>
</file>