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8" r:id="rId11"/>
    <p:sldId id="267" r:id="rId12"/>
    <p:sldId id="269" r:id="rId13"/>
    <p:sldId id="270" r:id="rId14"/>
    <p:sldId id="27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Γιάννης Τσαλούμας" userId="b1a82f91b6d2d447" providerId="LiveId" clId="{C2A5CEEA-8889-4B3B-A5BC-30F41D0D8B0B}"/>
    <pc:docChg chg="modSld">
      <pc:chgData name="Γιάννης Τσαλούμας" userId="b1a82f91b6d2d447" providerId="LiveId" clId="{C2A5CEEA-8889-4B3B-A5BC-30F41D0D8B0B}" dt="2025-05-25T13:14:16.815" v="75" actId="20577"/>
      <pc:docMkLst>
        <pc:docMk/>
      </pc:docMkLst>
      <pc:sldChg chg="addSp modSp mod">
        <pc:chgData name="Γιάννης Τσαλούμας" userId="b1a82f91b6d2d447" providerId="LiveId" clId="{C2A5CEEA-8889-4B3B-A5BC-30F41D0D8B0B}" dt="2025-05-25T13:02:15.944" v="26" actId="1076"/>
        <pc:sldMkLst>
          <pc:docMk/>
          <pc:sldMk cId="2237150221" sldId="261"/>
        </pc:sldMkLst>
        <pc:spChg chg="add mod">
          <ac:chgData name="Γιάννης Τσαλούμας" userId="b1a82f91b6d2d447" providerId="LiveId" clId="{C2A5CEEA-8889-4B3B-A5BC-30F41D0D8B0B}" dt="2025-05-25T13:02:15.944" v="26" actId="1076"/>
          <ac:spMkLst>
            <pc:docMk/>
            <pc:sldMk cId="2237150221" sldId="261"/>
            <ac:spMk id="8" creationId="{8B92452A-0703-A2FF-4CBA-E32A05606CE4}"/>
          </ac:spMkLst>
        </pc:spChg>
      </pc:sldChg>
      <pc:sldChg chg="addSp modSp mod">
        <pc:chgData name="Γιάννης Τσαλούμας" userId="b1a82f91b6d2d447" providerId="LiveId" clId="{C2A5CEEA-8889-4B3B-A5BC-30F41D0D8B0B}" dt="2025-05-25T13:03:58.589" v="51" actId="1036"/>
        <pc:sldMkLst>
          <pc:docMk/>
          <pc:sldMk cId="1203065008" sldId="265"/>
        </pc:sldMkLst>
        <pc:spChg chg="mod">
          <ac:chgData name="Γιάννης Τσαλούμας" userId="b1a82f91b6d2d447" providerId="LiveId" clId="{C2A5CEEA-8889-4B3B-A5BC-30F41D0D8B0B}" dt="2025-05-25T13:03:37.963" v="38" actId="14100"/>
          <ac:spMkLst>
            <pc:docMk/>
            <pc:sldMk cId="1203065008" sldId="265"/>
            <ac:spMk id="3" creationId="{2A43E0B0-8902-EA9C-CE95-C02F906286E7}"/>
          </ac:spMkLst>
        </pc:spChg>
        <pc:picChg chg="add mod">
          <ac:chgData name="Γιάννης Τσαλούμας" userId="b1a82f91b6d2d447" providerId="LiveId" clId="{C2A5CEEA-8889-4B3B-A5BC-30F41D0D8B0B}" dt="2025-05-25T13:03:58.589" v="51" actId="1036"/>
          <ac:picMkLst>
            <pc:docMk/>
            <pc:sldMk cId="1203065008" sldId="265"/>
            <ac:picMk id="6" creationId="{F4252291-9E83-5C5E-5CCE-FE6011C93B6D}"/>
          </ac:picMkLst>
        </pc:picChg>
      </pc:sldChg>
      <pc:sldChg chg="modSp mod">
        <pc:chgData name="Γιάννης Τσαλούμας" userId="b1a82f91b6d2d447" providerId="LiveId" clId="{C2A5CEEA-8889-4B3B-A5BC-30F41D0D8B0B}" dt="2025-05-25T13:14:16.815" v="75" actId="20577"/>
        <pc:sldMkLst>
          <pc:docMk/>
          <pc:sldMk cId="2065044006" sldId="268"/>
        </pc:sldMkLst>
        <pc:spChg chg="mod">
          <ac:chgData name="Γιάννης Τσαλούμας" userId="b1a82f91b6d2d447" providerId="LiveId" clId="{C2A5CEEA-8889-4B3B-A5BC-30F41D0D8B0B}" dt="2025-05-25T13:14:16.815" v="75" actId="20577"/>
          <ac:spMkLst>
            <pc:docMk/>
            <pc:sldMk cId="2065044006" sldId="268"/>
            <ac:spMk id="3" creationId="{6CACCA89-0C72-5F3B-3019-3F5F1FDEC0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EF9F-9D81-4514-A279-DA8A8771B00F}" type="datetimeFigureOut">
              <a:rPr lang="el-GR" smtClean="0"/>
              <a:t>25/5/2025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506F-F444-4985-AA5A-587D181108A9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73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EF9F-9D81-4514-A279-DA8A8771B00F}" type="datetimeFigureOut">
              <a:rPr lang="el-GR" smtClean="0"/>
              <a:t>25/5/2025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506F-F444-4985-AA5A-587D181108A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202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EF9F-9D81-4514-A279-DA8A8771B00F}" type="datetimeFigureOut">
              <a:rPr lang="el-GR" smtClean="0"/>
              <a:t>25/5/2025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506F-F444-4985-AA5A-587D181108A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6019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EF9F-9D81-4514-A279-DA8A8771B00F}" type="datetimeFigureOut">
              <a:rPr lang="el-GR" smtClean="0"/>
              <a:t>25/5/2025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506F-F444-4985-AA5A-587D181108A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7349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EF9F-9D81-4514-A279-DA8A8771B00F}" type="datetimeFigureOut">
              <a:rPr lang="el-GR" smtClean="0"/>
              <a:t>25/5/2025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506F-F444-4985-AA5A-587D181108A9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2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EF9F-9D81-4514-A279-DA8A8771B00F}" type="datetimeFigureOut">
              <a:rPr lang="el-GR" smtClean="0"/>
              <a:t>25/5/2025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506F-F444-4985-AA5A-587D181108A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693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EF9F-9D81-4514-A279-DA8A8771B00F}" type="datetimeFigureOut">
              <a:rPr lang="el-GR" smtClean="0"/>
              <a:t>25/5/2025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506F-F444-4985-AA5A-587D181108A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610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EF9F-9D81-4514-A279-DA8A8771B00F}" type="datetimeFigureOut">
              <a:rPr lang="el-GR" smtClean="0"/>
              <a:t>25/5/2025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506F-F444-4985-AA5A-587D181108A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8945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EF9F-9D81-4514-A279-DA8A8771B00F}" type="datetimeFigureOut">
              <a:rPr lang="el-GR" smtClean="0"/>
              <a:t>25/5/2025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506F-F444-4985-AA5A-587D181108A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597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0DEF9F-9D81-4514-A279-DA8A8771B00F}" type="datetimeFigureOut">
              <a:rPr lang="el-GR" smtClean="0"/>
              <a:t>25/5/2025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6C506F-F444-4985-AA5A-587D181108A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701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EF9F-9D81-4514-A279-DA8A8771B00F}" type="datetimeFigureOut">
              <a:rPr lang="el-GR" smtClean="0"/>
              <a:t>25/5/2025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506F-F444-4985-AA5A-587D181108A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1539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0DEF9F-9D81-4514-A279-DA8A8771B00F}" type="datetimeFigureOut">
              <a:rPr lang="el-GR" smtClean="0"/>
              <a:t>25/5/2025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6C506F-F444-4985-AA5A-587D181108A9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30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doc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8D0C9A5-EE17-B6C1-D12E-E388578CE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807" y="480767"/>
            <a:ext cx="8986887" cy="1696824"/>
          </a:xfrm>
        </p:spPr>
        <p:txBody>
          <a:bodyPr>
            <a:normAutofit fontScale="90000"/>
          </a:bodyPr>
          <a:lstStyle/>
          <a:p>
            <a:r>
              <a:rPr lang="en-US" sz="6700" b="1" dirty="0"/>
              <a:t>Expense Tracker Microservice</a:t>
            </a:r>
            <a:br>
              <a:rPr lang="en-US" sz="3300" dirty="0"/>
            </a:br>
            <a:endParaRPr lang="el-GR" sz="3300" dirty="0"/>
          </a:p>
        </p:txBody>
      </p:sp>
      <p:sp>
        <p:nvSpPr>
          <p:cNvPr id="6" name="Τίτλος 1">
            <a:extLst>
              <a:ext uri="{FF2B5EF4-FFF2-40B4-BE49-F238E27FC236}">
                <a16:creationId xmlns:a16="http://schemas.microsoft.com/office/drawing/2014/main" id="{C77A27BF-A4CA-FC77-9FD2-348E8F349B4B}"/>
              </a:ext>
            </a:extLst>
          </p:cNvPr>
          <p:cNvSpPr txBox="1">
            <a:spLocks/>
          </p:cNvSpPr>
          <p:nvPr/>
        </p:nvSpPr>
        <p:spPr>
          <a:xfrm>
            <a:off x="1635807" y="4477731"/>
            <a:ext cx="8986887" cy="13213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l-GR" sz="3300" dirty="0"/>
          </a:p>
        </p:txBody>
      </p:sp>
      <p:sp>
        <p:nvSpPr>
          <p:cNvPr id="7" name="Τίτλος 1">
            <a:extLst>
              <a:ext uri="{FF2B5EF4-FFF2-40B4-BE49-F238E27FC236}">
                <a16:creationId xmlns:a16="http://schemas.microsoft.com/office/drawing/2014/main" id="{9244EDAB-97F0-FA22-D5B9-BFC3EB0043C7}"/>
              </a:ext>
            </a:extLst>
          </p:cNvPr>
          <p:cNvSpPr txBox="1">
            <a:spLocks/>
          </p:cNvSpPr>
          <p:nvPr/>
        </p:nvSpPr>
        <p:spPr>
          <a:xfrm>
            <a:off x="1569306" y="4477730"/>
            <a:ext cx="8986887" cy="16968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2100" b="1" dirty="0"/>
          </a:p>
          <a:p>
            <a:pPr algn="ctr">
              <a:lnSpc>
                <a:spcPct val="150000"/>
              </a:lnSpc>
            </a:pPr>
            <a:r>
              <a:rPr lang="en-US" sz="4000" b="1" dirty="0"/>
              <a:t>Module: Agile &amp; Continuous Software Engineering (Spring 2024-2025)</a:t>
            </a:r>
          </a:p>
          <a:p>
            <a:pPr algn="ctr">
              <a:lnSpc>
                <a:spcPct val="150000"/>
              </a:lnSpc>
            </a:pPr>
            <a:r>
              <a:rPr lang="en-US" sz="4000" b="1" dirty="0"/>
              <a:t>Student: Ioannis </a:t>
            </a:r>
            <a:r>
              <a:rPr lang="en-US" sz="4000" b="1" dirty="0" err="1"/>
              <a:t>Tsaloumas</a:t>
            </a:r>
            <a:r>
              <a:rPr lang="en-US" sz="4000" b="1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en-US" sz="4000" b="1" dirty="0"/>
              <a:t>RN: SEY24032</a:t>
            </a:r>
          </a:p>
          <a:p>
            <a:pPr algn="ctr">
              <a:lnSpc>
                <a:spcPct val="150000"/>
              </a:lnSpc>
            </a:pPr>
            <a:r>
              <a:rPr lang="en-US" sz="4000" b="1" dirty="0"/>
              <a:t>Supervisor: Kostantinos </a:t>
            </a:r>
            <a:r>
              <a:rPr lang="en-US" sz="4000" b="1" dirty="0" err="1"/>
              <a:t>Makedos</a:t>
            </a:r>
            <a:br>
              <a:rPr lang="en-US" sz="3000" dirty="0"/>
            </a:br>
            <a:endParaRPr lang="el-GR" sz="3000" dirty="0"/>
          </a:p>
        </p:txBody>
      </p:sp>
    </p:spTree>
    <p:extLst>
      <p:ext uri="{BB962C8B-B14F-4D97-AF65-F5344CB8AC3E}">
        <p14:creationId xmlns:p14="http://schemas.microsoft.com/office/powerpoint/2010/main" val="75317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34885-5DC8-CE4D-A1FA-152A2FFD7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F0BB321-A9C7-68B3-CFBD-310CD674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91851"/>
            <a:ext cx="10058400" cy="763571"/>
          </a:xfrm>
        </p:spPr>
        <p:txBody>
          <a:bodyPr>
            <a:normAutofit/>
          </a:bodyPr>
          <a:lstStyle/>
          <a:p>
            <a:pPr algn="ctr"/>
            <a:r>
              <a:rPr lang="en-US" sz="4300" b="1" dirty="0"/>
              <a:t>Live Demo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CACCA89-0C72-5F3B-3019-3F5F1FDE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0709"/>
            <a:ext cx="10058400" cy="32994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 docker compose up –d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Browse to </a:t>
            </a:r>
            <a:r>
              <a:rPr lang="en-US" dirty="0">
                <a:hlinkClick r:id="rId2"/>
              </a:rPr>
              <a:t>http://localhost:8000/docs</a:t>
            </a:r>
            <a:endParaRPr lang="en-US" dirty="0"/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Try POST, GET, PUT, DELETE; watch /metrics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Ensure we receive status code 200 for successful GET, PUT, DELETE requests </a:t>
            </a:r>
            <a:r>
              <a:rPr lang="en-US"/>
              <a:t>and status code 201 </a:t>
            </a:r>
            <a:r>
              <a:rPr lang="en-US" dirty="0"/>
              <a:t>for successful</a:t>
            </a:r>
            <a:r>
              <a:rPr lang="el-GR" dirty="0"/>
              <a:t> </a:t>
            </a:r>
            <a:r>
              <a:rPr lang="en-US" dirty="0"/>
              <a:t>POST requests.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6504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B33C8-ACF2-C381-97D9-8E208B699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624DB0F-CE32-4DBA-FC9E-3827DA77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91851"/>
            <a:ext cx="10058400" cy="763571"/>
          </a:xfrm>
        </p:spPr>
        <p:txBody>
          <a:bodyPr>
            <a:normAutofit/>
          </a:bodyPr>
          <a:lstStyle/>
          <a:p>
            <a:pPr algn="ctr"/>
            <a:r>
              <a:rPr lang="en-US" sz="4300" b="1" dirty="0"/>
              <a:t>Live Demo / GET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0DBDE32-9964-9EC4-0353-D928DC0F0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0710"/>
            <a:ext cx="10058400" cy="76357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Confirm seeded records present on first startup using the GET /expenses endpoint via Swagger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l-GR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B48973BC-F5E9-F299-B954-87D9B5A7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219" y="2784995"/>
            <a:ext cx="9193562" cy="256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1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44EE1-2021-37BA-47DC-4F7442C99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F1797B4-B747-3233-0DA4-A3C71856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91851"/>
            <a:ext cx="10058400" cy="763571"/>
          </a:xfrm>
        </p:spPr>
        <p:txBody>
          <a:bodyPr>
            <a:normAutofit/>
          </a:bodyPr>
          <a:lstStyle/>
          <a:p>
            <a:pPr algn="ctr"/>
            <a:r>
              <a:rPr lang="en-US" sz="4300" b="1" dirty="0"/>
              <a:t>Live Demo / PUT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66653C3-1C39-A45D-5B4F-9A105E0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20710"/>
            <a:ext cx="10338507" cy="76357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Update the price of Monthly bus pass using the PUT /expenses/{</a:t>
            </a:r>
            <a:r>
              <a:rPr lang="en-US" dirty="0" err="1"/>
              <a:t>expense_id</a:t>
            </a:r>
            <a:r>
              <a:rPr lang="en-US" dirty="0"/>
              <a:t>} endpoint setting it to 25 instead of 30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48415E93-7485-0418-710E-4FE5D78CA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02" y="2684281"/>
            <a:ext cx="6991108" cy="3120416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967230DC-36E1-CA79-3894-C0B555FAD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76" y="3254380"/>
            <a:ext cx="3324689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2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CA7A5-0F09-9B53-A63F-457CD8F7F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07C06D0-C7C5-44A1-5239-B8D2164F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91851"/>
            <a:ext cx="10058400" cy="763571"/>
          </a:xfrm>
        </p:spPr>
        <p:txBody>
          <a:bodyPr>
            <a:normAutofit/>
          </a:bodyPr>
          <a:lstStyle/>
          <a:p>
            <a:pPr algn="ctr"/>
            <a:r>
              <a:rPr lang="en-US" sz="4300" b="1" dirty="0"/>
              <a:t>Live Demo / DELETE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0245808-F8C8-F61F-7766-5AFEF0726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0710"/>
            <a:ext cx="10058400" cy="76357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Delete the expense of Monthly bus pass using the DELETE /expenses/{</a:t>
            </a:r>
            <a:r>
              <a:rPr lang="en-US" dirty="0" err="1"/>
              <a:t>expense_id</a:t>
            </a:r>
            <a:r>
              <a:rPr lang="en-US" dirty="0"/>
              <a:t>} endpoint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l-GR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FB14F734-311E-FF7E-7B4B-D18A0E7A8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54" y="2817758"/>
            <a:ext cx="6227179" cy="3016434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C26A7325-9DA8-4EC7-48B2-7E175840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484" y="3644842"/>
            <a:ext cx="3867690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58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3361C-8E05-45B5-8C0F-49DB810AB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3037737-84C8-F901-A1F1-97910507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91851"/>
            <a:ext cx="10058400" cy="763571"/>
          </a:xfrm>
        </p:spPr>
        <p:txBody>
          <a:bodyPr>
            <a:normAutofit/>
          </a:bodyPr>
          <a:lstStyle/>
          <a:p>
            <a:pPr algn="ctr"/>
            <a:r>
              <a:rPr lang="en-US" sz="4300" b="1" dirty="0"/>
              <a:t>Live Demo / POST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187C2B0-8C6E-3B41-07CE-3DAA2C0AF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920710"/>
            <a:ext cx="10512128" cy="763571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Create the expense of Monthly bus pass, that we deleted previously using the POST /expenses endpoint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F39336C1-4F28-8E71-B307-2F6553D40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85" y="2834752"/>
            <a:ext cx="7200225" cy="2964165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C67FA755-6031-A7CF-5201-ECD7871FD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667" y="3340166"/>
            <a:ext cx="3705742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64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D1479-33B3-A21E-90AC-B3235E333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1EB2D5-753B-CDD9-EB02-1FC72419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91851"/>
            <a:ext cx="10058400" cy="763571"/>
          </a:xfrm>
        </p:spPr>
        <p:txBody>
          <a:bodyPr>
            <a:normAutofit/>
          </a:bodyPr>
          <a:lstStyle/>
          <a:p>
            <a:pPr algn="ctr"/>
            <a:r>
              <a:rPr lang="en-US" sz="4300" b="1" dirty="0"/>
              <a:t>Future Work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0E69862-42B0-E0AD-C4E3-7D964DDC3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0710"/>
            <a:ext cx="10058400" cy="28869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Next steps: pagination, authentication, Alembic migrations, Helm chart for Kubernetes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0423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58BEAF4-86D9-68F1-61AA-10A99A35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4143"/>
            <a:ext cx="10058400" cy="763571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br>
              <a:rPr lang="en-US" b="1" dirty="0"/>
            </a:br>
            <a:r>
              <a:rPr lang="en-US" b="1" dirty="0"/>
              <a:t>Tech Stack &amp; Architecture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4CF5607-A813-8B8C-7F20-95D7FB55A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73896"/>
            <a:ext cx="10058400" cy="379519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   Python 3.10 / FastAPI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   MariaDB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   </a:t>
            </a:r>
            <a:r>
              <a:rPr lang="en-US" dirty="0" err="1"/>
              <a:t>SQLAlchemy</a:t>
            </a:r>
            <a:r>
              <a:rPr lang="en-US" dirty="0"/>
              <a:t> ORM + </a:t>
            </a:r>
            <a:r>
              <a:rPr lang="en-US" dirty="0" err="1"/>
              <a:t>Pydantic</a:t>
            </a:r>
            <a:r>
              <a:rPr lang="en-US" dirty="0"/>
              <a:t> validation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   2‑tier micro‑architecture: web &amp; db services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   Docker‑compose orchestrates local dev env</a:t>
            </a:r>
          </a:p>
          <a:p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1707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E2433-0FE5-BF50-91F1-7EB96E0D6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3D8978-53F1-1D7A-9DFE-BA7963AE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4143"/>
            <a:ext cx="10058400" cy="763571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br>
              <a:rPr lang="en-US" b="1" dirty="0"/>
            </a:br>
            <a:r>
              <a:rPr lang="en-US" b="1" dirty="0"/>
              <a:t>Repository Structure</a:t>
            </a:r>
            <a:endParaRPr lang="el-GR" dirty="0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A7A6EA9A-9D2A-CEE9-0D1C-868A06F5E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360" y="1967888"/>
            <a:ext cx="3444425" cy="413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8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AC110-A37B-ED4D-195A-FBC4EC3AC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6E21A77-9EF9-6B53-4362-419B1241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4143"/>
            <a:ext cx="10058400" cy="763571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br>
              <a:rPr lang="en-US" b="1" dirty="0"/>
            </a:br>
            <a:r>
              <a:rPr lang="en-US" b="1" dirty="0"/>
              <a:t>Database Layer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81F8A65-0E39-C666-2C42-0837AF3BD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73897"/>
            <a:ext cx="10058400" cy="151771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   db/init.sql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creates expenses table &amp; seeds 3 sample rows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   Separate db/Dockerfile builds MariaDB image with schema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   app/database.py </a:t>
            </a:r>
            <a:r>
              <a:rPr lang="en-US" dirty="0">
                <a:sym typeface="Wingdings" panose="05000000000000000000" pitchFamily="2" charset="2"/>
              </a:rPr>
              <a:t> raises EnvironmentError if DATABASE_URL is missing</a:t>
            </a:r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5300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B9BB1-5B71-2306-7C7F-0B93B629E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5BB69F4-E521-3944-3CD1-B2439B599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4143"/>
            <a:ext cx="10058400" cy="763571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br>
              <a:rPr lang="en-US" b="1" dirty="0"/>
            </a:br>
            <a:r>
              <a:rPr lang="en-US" b="1" dirty="0"/>
              <a:t>API Layer (FastAPI)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D48A713-2149-A663-0BAC-D522E6E5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9308"/>
            <a:ext cx="10058400" cy="390505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 8 CRUD/analytical endpoints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POST /expenses – create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GET /expenses – list all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GET /expenses/{id} – retrieve one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PUT /expenses/{id} – update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DELETE /expenses/{id} – delete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GET /expenses/total – sum of amounts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GET /expenses/</a:t>
            </a:r>
            <a:r>
              <a:rPr lang="en-US" dirty="0" err="1"/>
              <a:t>by_category</a:t>
            </a:r>
            <a:r>
              <a:rPr lang="en-US" dirty="0"/>
              <a:t>/total – sum per category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GET /expenses/category/{name} – list by category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Interactive Docs via Swagger UI (/docs)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l-GR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6C8C969C-792D-8AAE-5B12-495CA5CAF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502" y="2412321"/>
            <a:ext cx="4939218" cy="2639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92452A-0703-A2FF-4CBA-E32A05606CE4}"/>
              </a:ext>
            </a:extLst>
          </p:cNvPr>
          <p:cNvSpPr txBox="1"/>
          <p:nvPr/>
        </p:nvSpPr>
        <p:spPr>
          <a:xfrm>
            <a:off x="8541159" y="5044690"/>
            <a:ext cx="16899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Swagger Interface</a:t>
            </a:r>
            <a:endParaRPr lang="el-GR" sz="1500" i="1" dirty="0"/>
          </a:p>
        </p:txBody>
      </p:sp>
    </p:spTree>
    <p:extLst>
      <p:ext uri="{BB962C8B-B14F-4D97-AF65-F5344CB8AC3E}">
        <p14:creationId xmlns:p14="http://schemas.microsoft.com/office/powerpoint/2010/main" val="223715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48584-20B9-9DEB-C63A-E6A75AD5C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2087928-9185-484F-9D20-32CABCE3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4143"/>
            <a:ext cx="10058400" cy="763571"/>
          </a:xfrm>
        </p:spPr>
        <p:txBody>
          <a:bodyPr>
            <a:normAutofit/>
          </a:bodyPr>
          <a:lstStyle/>
          <a:p>
            <a:pPr algn="ctr"/>
            <a:r>
              <a:rPr lang="en-US" sz="4300" b="1" dirty="0"/>
              <a:t>Containerization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916D7F7-6619-24C9-0395-E9517006E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9308"/>
            <a:ext cx="10058400" cy="390505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 app/Dockerfile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python:3.10‑slim, installs deps, exposes 8000.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db/Dockerfile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mariadb:latest</a:t>
            </a:r>
            <a:r>
              <a:rPr lang="en-US" dirty="0"/>
              <a:t>, copies init.sql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docker-</a:t>
            </a:r>
            <a:r>
              <a:rPr lang="en-US" dirty="0" err="1"/>
              <a:t>compose.yml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fr-FR" dirty="0" err="1"/>
              <a:t>db</a:t>
            </a:r>
            <a:r>
              <a:rPr lang="fr-FR" dirty="0"/>
              <a:t> (port 3307:3306) &amp; web (8000:8000)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depends_on</a:t>
            </a:r>
            <a:r>
              <a:rPr lang="en-US" dirty="0"/>
              <a:t> guarantees db up first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7157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FC5EB-C342-7E16-2A05-11D746534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3CB7B98-6A63-0CA4-7F87-65909F6E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4143"/>
            <a:ext cx="10058400" cy="763571"/>
          </a:xfrm>
        </p:spPr>
        <p:txBody>
          <a:bodyPr>
            <a:normAutofit/>
          </a:bodyPr>
          <a:lstStyle/>
          <a:p>
            <a:pPr algn="ctr"/>
            <a:r>
              <a:rPr lang="fr-FR" sz="4300" b="1" dirty="0"/>
              <a:t>CI / CD Pipeline (GitHub Actions)</a:t>
            </a:r>
            <a:endParaRPr lang="en-US" sz="4300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A43E0B0-8902-EA9C-CE95-C02F90628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9309"/>
            <a:ext cx="10058400" cy="33019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 Build</a:t>
            </a:r>
            <a:r>
              <a:rPr lang="en-US" dirty="0"/>
              <a:t> – cache‑only docker build on every push/PR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b="1" dirty="0"/>
              <a:t>Test</a:t>
            </a:r>
            <a:r>
              <a:rPr lang="en-US" dirty="0"/>
              <a:t> – spins up compose; runs </a:t>
            </a:r>
            <a:r>
              <a:rPr lang="en-US" dirty="0" err="1"/>
              <a:t>pytest</a:t>
            </a:r>
            <a:r>
              <a:rPr lang="en-US" dirty="0"/>
              <a:t> inside web.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b="1" dirty="0"/>
              <a:t>Deploy</a:t>
            </a:r>
            <a:r>
              <a:rPr lang="en-US" dirty="0"/>
              <a:t> – on merge to master: pushes image to Docker Hub with tags latest &amp; commit SHA.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l-GR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F4252291-9E83-5C5E-5CCE-FE6011C93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443" y="4235506"/>
            <a:ext cx="5767114" cy="178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6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B1CF4-678A-AC01-3394-C501E7676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F242774-91F8-41F8-6157-680F833C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4143"/>
            <a:ext cx="10058400" cy="763571"/>
          </a:xfrm>
        </p:spPr>
        <p:txBody>
          <a:bodyPr>
            <a:normAutofit/>
          </a:bodyPr>
          <a:lstStyle/>
          <a:p>
            <a:pPr algn="ctr"/>
            <a:r>
              <a:rPr lang="en-US" sz="4300" b="1" dirty="0"/>
              <a:t>Testing Strategy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EEA2AC2-C152-ADF2-A6DF-3C0F827A7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9308"/>
            <a:ext cx="10058400" cy="390505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 </a:t>
            </a:r>
            <a:r>
              <a:rPr lang="fr-FR" dirty="0" err="1"/>
              <a:t>Pytest</a:t>
            </a:r>
            <a:r>
              <a:rPr lang="fr-FR" dirty="0"/>
              <a:t> suite (4 tests, 100 % </a:t>
            </a:r>
            <a:r>
              <a:rPr lang="fr-FR" dirty="0" err="1"/>
              <a:t>pass</a:t>
            </a:r>
            <a:r>
              <a:rPr lang="fr-FR" dirty="0"/>
              <a:t>)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python:3.10‑slim, installs deps, exposes 8000.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Flow test: create → get → delete expense.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Update &amp; category‑list tests.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Metrics endpoint test.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Seed‑data test ensures 3 default rows.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0277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477B4-9D25-2D71-A5C6-858F0C4E6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2EB6656-C6E4-A19A-C569-C10D61D4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91851"/>
            <a:ext cx="10058400" cy="763571"/>
          </a:xfrm>
        </p:spPr>
        <p:txBody>
          <a:bodyPr>
            <a:normAutofit/>
          </a:bodyPr>
          <a:lstStyle/>
          <a:p>
            <a:pPr algn="ctr"/>
            <a:r>
              <a:rPr lang="en-US" sz="4300" b="1" dirty="0"/>
              <a:t>Monitoring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195535D-6AC1-F9C0-5A00-37C57EC0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0710"/>
            <a:ext cx="10058400" cy="171803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 Prometheus counter </a:t>
            </a:r>
            <a:r>
              <a:rPr lang="en-US" dirty="0" err="1"/>
              <a:t>expense_api_requests_total</a:t>
            </a:r>
            <a:r>
              <a:rPr lang="en-US" dirty="0"/>
              <a:t>{</a:t>
            </a:r>
            <a:r>
              <a:rPr lang="en-US" dirty="0" err="1"/>
              <a:t>method,path,status_code</a:t>
            </a:r>
            <a:r>
              <a:rPr lang="en-US" dirty="0"/>
              <a:t>}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 /metrics endpoint exposes default &amp; custom metrics.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l-GR" dirty="0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3C1A8739-C075-860F-3A26-22A6C1CC3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997" y="3569295"/>
            <a:ext cx="7700006" cy="263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66570"/>
      </p:ext>
    </p:extLst>
  </p:cSld>
  <p:clrMapOvr>
    <a:masterClrMapping/>
  </p:clrMapOvr>
</p:sld>
</file>

<file path=ppt/theme/theme1.xml><?xml version="1.0" encoding="utf-8"?>
<a:theme xmlns:a="http://schemas.openxmlformats.org/drawingml/2006/main" name="Ανασκόπηση">
  <a:themeElements>
    <a:clrScheme name="Ανασκόπηση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Ανασκόπηση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Ανασκόπηση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</TotalTime>
  <Words>578</Words>
  <Application>Microsoft Office PowerPoint</Application>
  <PresentationFormat>Ευρεία οθόνη</PresentationFormat>
  <Paragraphs>82</Paragraphs>
  <Slides>15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Ανασκόπηση</vt:lpstr>
      <vt:lpstr>Expense Tracker Microservice </vt:lpstr>
      <vt:lpstr>  Tech Stack &amp; Architecture</vt:lpstr>
      <vt:lpstr>  Repository Structure</vt:lpstr>
      <vt:lpstr>  Database Layer</vt:lpstr>
      <vt:lpstr>  API Layer (FastAPI)</vt:lpstr>
      <vt:lpstr>Containerization</vt:lpstr>
      <vt:lpstr>CI / CD Pipeline (GitHub Actions)</vt:lpstr>
      <vt:lpstr>Testing Strategy</vt:lpstr>
      <vt:lpstr>Monitoring</vt:lpstr>
      <vt:lpstr>Live Demo</vt:lpstr>
      <vt:lpstr>Live Demo / GET</vt:lpstr>
      <vt:lpstr>Live Demo / PUT</vt:lpstr>
      <vt:lpstr>Live Demo / DELETE</vt:lpstr>
      <vt:lpstr>Live Demo / POST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Γιάννης Τσαλούμας</dc:creator>
  <cp:lastModifiedBy>Γιάννης Τσαλούμας</cp:lastModifiedBy>
  <cp:revision>1</cp:revision>
  <dcterms:created xsi:type="dcterms:W3CDTF">2025-05-25T09:57:33Z</dcterms:created>
  <dcterms:modified xsi:type="dcterms:W3CDTF">2025-05-25T13:14:17Z</dcterms:modified>
</cp:coreProperties>
</file>