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9" r:id="rId4"/>
  </p:sldMasterIdLst>
  <p:notesMasterIdLst>
    <p:notesMasterId r:id="rId16"/>
  </p:notesMasterIdLst>
  <p:handoutMasterIdLst>
    <p:handoutMasterId r:id="rId17"/>
  </p:handoutMasterIdLst>
  <p:sldIdLst>
    <p:sldId id="2105884506" r:id="rId5"/>
    <p:sldId id="2147448481" r:id="rId6"/>
    <p:sldId id="2147448478" r:id="rId7"/>
    <p:sldId id="2147448482" r:id="rId8"/>
    <p:sldId id="2105884548" r:id="rId9"/>
    <p:sldId id="2147448477" r:id="rId10"/>
    <p:sldId id="2105884935" r:id="rId11"/>
    <p:sldId id="2105884511" r:id="rId12"/>
    <p:sldId id="2147448479" r:id="rId13"/>
    <p:sldId id="2147448480" r:id="rId14"/>
    <p:sldId id="2105884503" r:id="rId15"/>
  </p:sldIdLst>
  <p:sldSz cx="11430000" cy="6437313"/>
  <p:notesSz cx="6858000" cy="9144000"/>
  <p:defaultTextStyle>
    <a:defPPr>
      <a:defRPr lang="en-US"/>
    </a:defPPr>
    <a:lvl1pPr algn="l" defTabSz="906463" rtl="0" eaLnBrk="0" fontAlgn="base" hangingPunct="0">
      <a:spcBef>
        <a:spcPct val="0"/>
      </a:spcBef>
      <a:spcAft>
        <a:spcPct val="0"/>
      </a:spcAft>
      <a:defRPr sz="2400" kern="1200">
        <a:solidFill>
          <a:schemeClr val="tx1"/>
        </a:solidFill>
        <a:latin typeface="DINOT" panose="020B0504020101020102" pitchFamily="34" charset="0"/>
        <a:ea typeface="ヒラギノ角ゴ Pro W3" pitchFamily="127" charset="-128"/>
        <a:cs typeface="+mn-cs"/>
      </a:defRPr>
    </a:lvl1pPr>
    <a:lvl2pPr marL="452438" indent="4763" algn="l" defTabSz="906463" rtl="0" eaLnBrk="0" fontAlgn="base" hangingPunct="0">
      <a:spcBef>
        <a:spcPct val="0"/>
      </a:spcBef>
      <a:spcAft>
        <a:spcPct val="0"/>
      </a:spcAft>
      <a:defRPr sz="2400" kern="1200">
        <a:solidFill>
          <a:schemeClr val="tx1"/>
        </a:solidFill>
        <a:latin typeface="DINOT" panose="020B0504020101020102" pitchFamily="34" charset="0"/>
        <a:ea typeface="ヒラギノ角ゴ Pro W3" pitchFamily="127" charset="-128"/>
        <a:cs typeface="+mn-cs"/>
      </a:defRPr>
    </a:lvl2pPr>
    <a:lvl3pPr marL="906463" indent="7938" algn="l" defTabSz="906463" rtl="0" eaLnBrk="0" fontAlgn="base" hangingPunct="0">
      <a:spcBef>
        <a:spcPct val="0"/>
      </a:spcBef>
      <a:spcAft>
        <a:spcPct val="0"/>
      </a:spcAft>
      <a:defRPr sz="2400" kern="1200">
        <a:solidFill>
          <a:schemeClr val="tx1"/>
        </a:solidFill>
        <a:latin typeface="DINOT" panose="020B0504020101020102" pitchFamily="34" charset="0"/>
        <a:ea typeface="ヒラギノ角ゴ Pro W3" pitchFamily="127" charset="-128"/>
        <a:cs typeface="+mn-cs"/>
      </a:defRPr>
    </a:lvl3pPr>
    <a:lvl4pPr marL="1360488" indent="11113" algn="l" defTabSz="906463" rtl="0" eaLnBrk="0" fontAlgn="base" hangingPunct="0">
      <a:spcBef>
        <a:spcPct val="0"/>
      </a:spcBef>
      <a:spcAft>
        <a:spcPct val="0"/>
      </a:spcAft>
      <a:defRPr sz="2400" kern="1200">
        <a:solidFill>
          <a:schemeClr val="tx1"/>
        </a:solidFill>
        <a:latin typeface="DINOT" panose="020B0504020101020102" pitchFamily="34" charset="0"/>
        <a:ea typeface="ヒラギノ角ゴ Pro W3" pitchFamily="127" charset="-128"/>
        <a:cs typeface="+mn-cs"/>
      </a:defRPr>
    </a:lvl4pPr>
    <a:lvl5pPr marL="1812925" indent="15875" algn="l" defTabSz="906463" rtl="0" eaLnBrk="0" fontAlgn="base" hangingPunct="0">
      <a:spcBef>
        <a:spcPct val="0"/>
      </a:spcBef>
      <a:spcAft>
        <a:spcPct val="0"/>
      </a:spcAft>
      <a:defRPr sz="2400" kern="1200">
        <a:solidFill>
          <a:schemeClr val="tx1"/>
        </a:solidFill>
        <a:latin typeface="DINOT" panose="020B0504020101020102" pitchFamily="34" charset="0"/>
        <a:ea typeface="ヒラギノ角ゴ Pro W3" pitchFamily="127" charset="-128"/>
        <a:cs typeface="+mn-cs"/>
      </a:defRPr>
    </a:lvl5pPr>
    <a:lvl6pPr marL="2286000" algn="l" defTabSz="914400" rtl="0" eaLnBrk="1" latinLnBrk="0" hangingPunct="1">
      <a:defRPr sz="2400" kern="1200">
        <a:solidFill>
          <a:schemeClr val="tx1"/>
        </a:solidFill>
        <a:latin typeface="DINOT" panose="020B0504020101020102" pitchFamily="34" charset="0"/>
        <a:ea typeface="ヒラギノ角ゴ Pro W3" pitchFamily="127" charset="-128"/>
        <a:cs typeface="+mn-cs"/>
      </a:defRPr>
    </a:lvl6pPr>
    <a:lvl7pPr marL="2743200" algn="l" defTabSz="914400" rtl="0" eaLnBrk="1" latinLnBrk="0" hangingPunct="1">
      <a:defRPr sz="2400" kern="1200">
        <a:solidFill>
          <a:schemeClr val="tx1"/>
        </a:solidFill>
        <a:latin typeface="DINOT" panose="020B0504020101020102" pitchFamily="34" charset="0"/>
        <a:ea typeface="ヒラギノ角ゴ Pro W3" pitchFamily="127" charset="-128"/>
        <a:cs typeface="+mn-cs"/>
      </a:defRPr>
    </a:lvl7pPr>
    <a:lvl8pPr marL="3200400" algn="l" defTabSz="914400" rtl="0" eaLnBrk="1" latinLnBrk="0" hangingPunct="1">
      <a:defRPr sz="2400" kern="1200">
        <a:solidFill>
          <a:schemeClr val="tx1"/>
        </a:solidFill>
        <a:latin typeface="DINOT" panose="020B0504020101020102" pitchFamily="34" charset="0"/>
        <a:ea typeface="ヒラギノ角ゴ Pro W3" pitchFamily="127" charset="-128"/>
        <a:cs typeface="+mn-cs"/>
      </a:defRPr>
    </a:lvl8pPr>
    <a:lvl9pPr marL="3657600" algn="l" defTabSz="914400" rtl="0" eaLnBrk="1" latinLnBrk="0" hangingPunct="1">
      <a:defRPr sz="2400" kern="1200">
        <a:solidFill>
          <a:schemeClr val="tx1"/>
        </a:solidFill>
        <a:latin typeface="DINOT" panose="020B0504020101020102" pitchFamily="34" charset="0"/>
        <a:ea typeface="ヒラギノ角ゴ Pro W3" pitchFamily="127" charset="-128"/>
        <a:cs typeface="+mn-cs"/>
      </a:defRPr>
    </a:lvl9pPr>
  </p:defaultTextStyle>
  <p:extLst>
    <p:ext uri="{EFAFB233-063F-42B5-8137-9DF3F51BA10A}">
      <p15:sldGuideLst xmlns:p15="http://schemas.microsoft.com/office/powerpoint/2012/main">
        <p15:guide id="1" orient="horz" pos="2027" userDrawn="1">
          <p15:clr>
            <a:srgbClr val="A4A3A4"/>
          </p15:clr>
        </p15:guide>
        <p15:guide id="2" pos="360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81A32E-4CDA-B837-998A-BC63EEA88BA7}" name="MICHEL, Suzon (Ext.)" initials="M(" userId="S::s.michel@evs.com::4daccf37-ef3a-44ea-ad91-9522b8459f94" providerId="AD"/>
  <p188:author id="{D6E8C046-F400-304E-AC63-764D2926918A}" name="MATELART, Pierre" initials="MP" userId="S::p.matelart@evs.com::59a880e1-a5db-4867-98ab-afc8a3a96d55" providerId="AD"/>
  <p188:author id="{C953954D-C2F7-511C-BDFA-A801A9CF8409}" name="CZORNIAK, Dounia" initials="CD" userId="S::d.czorniak@evs.com::a01153cf-533a-4cff-b5c9-62ccc823384c" providerId="AD"/>
  <p188:author id="{8F6BC667-61FB-7528-D1CF-3ECF592ABBAE}" name="CRESPIN, Geoffrey" initials="CG" userId="S::g.crespin@evs.com::d0736c1e-1555-420f-aa7b-a669a4ef66b8" providerId="AD"/>
  <p188:author id="{8771B497-E2BB-66E0-105D-0EC7B9CC47D3}" name="Michel, Suzon" initials="MS" userId="S::smichel@deloitte.com::e7e61933-f582-4dbf-9a38-e10d2467161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VERLAINE, Sebastien" initials="VS" lastIdx="10" clrIdx="0">
    <p:extLst>
      <p:ext uri="{19B8F6BF-5375-455C-9EA6-DF929625EA0E}">
        <p15:presenceInfo xmlns:p15="http://schemas.microsoft.com/office/powerpoint/2012/main" userId="S::s.verlaine@evs.com::20d18786-9b79-4191-b7c7-749171e5353d" providerId="AD"/>
      </p:ext>
    </p:extLst>
  </p:cmAuthor>
  <p:cmAuthor id="2" name="WESSELING, Jelle" initials="WJ" lastIdx="1" clrIdx="1">
    <p:extLst>
      <p:ext uri="{19B8F6BF-5375-455C-9EA6-DF929625EA0E}">
        <p15:presenceInfo xmlns:p15="http://schemas.microsoft.com/office/powerpoint/2012/main" userId="S::j.wesseling@evs.com::fe9303fa-6b3d-45a9-ab8b-d0ed4c3a0c96" providerId="AD"/>
      </p:ext>
    </p:extLst>
  </p:cmAuthor>
  <p:cmAuthor id="3" name="BARNICH, Olivier" initials="BO" lastIdx="3" clrIdx="2">
    <p:extLst>
      <p:ext uri="{19B8F6BF-5375-455C-9EA6-DF929625EA0E}">
        <p15:presenceInfo xmlns:p15="http://schemas.microsoft.com/office/powerpoint/2012/main" userId="S::o.barnich@evs.com::90d4c09f-aba7-4262-a645-bb55655c92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C212E"/>
    <a:srgbClr val="00FF00"/>
    <a:srgbClr val="00ADEF"/>
    <a:srgbClr val="00AEEF"/>
    <a:srgbClr val="D0CDBE"/>
    <a:srgbClr val="ED1C32"/>
    <a:srgbClr val="18A1E2"/>
    <a:srgbClr val="921E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0CA38-84AB-428F-8482-45DBBA25A24A}" v="34" dt="2023-05-10T10:15:02.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822" y="108"/>
      </p:cViewPr>
      <p:guideLst>
        <p:guide orient="horz" pos="2027"/>
        <p:guide pos="360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728059-0AD4-4EE4-8A80-72A96F87AAD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907219"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921E5863-72C1-417C-B085-13D4A47F25B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400253EF-26F7-4A8F-B3A2-20595296EC49}" type="datetimeFigureOut">
              <a:rPr lang="en-US" altLang="fr-FR"/>
              <a:pPr>
                <a:defRPr/>
              </a:pPr>
              <a:t>5/10/2023</a:t>
            </a:fld>
            <a:endParaRPr lang="en-US" altLang="fr-FR"/>
          </a:p>
        </p:txBody>
      </p:sp>
      <p:sp>
        <p:nvSpPr>
          <p:cNvPr id="4" name="Footer Placeholder 3">
            <a:extLst>
              <a:ext uri="{FF2B5EF4-FFF2-40B4-BE49-F238E27FC236}">
                <a16:creationId xmlns:a16="http://schemas.microsoft.com/office/drawing/2014/main" id="{A1D63084-8435-46A3-97A2-69DCB5D40CE6}"/>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907219" eaLnBrk="1" fontAlgn="auto" hangingPunct="1">
              <a:spcBef>
                <a:spcPts val="0"/>
              </a:spcBef>
              <a:spcAft>
                <a:spcPts val="0"/>
              </a:spcAft>
              <a:defRPr sz="1200">
                <a:latin typeface="+mn-lt"/>
                <a:ea typeface="+mn-ea"/>
                <a:cs typeface="+mn-cs"/>
              </a:defRPr>
            </a:lvl1pPr>
          </a:lstStyle>
          <a:p>
            <a:pPr>
              <a:defRPr/>
            </a:pPr>
            <a:r>
              <a:rPr lang="en-US"/>
              <a:t>This document is strictly confidential and is solely for the use of the intended recipients. It may not be reproduced or redistributed, in whole or in part, to any other person within or outside EVS. </a:t>
            </a:r>
          </a:p>
        </p:txBody>
      </p:sp>
      <p:sp>
        <p:nvSpPr>
          <p:cNvPr id="5" name="Slide Number Placeholder 4">
            <a:extLst>
              <a:ext uri="{FF2B5EF4-FFF2-40B4-BE49-F238E27FC236}">
                <a16:creationId xmlns:a16="http://schemas.microsoft.com/office/drawing/2014/main" id="{B1DD6E1E-1015-4558-AD3B-3278E090EA0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FBF86CB-96D9-41F7-9399-90E1C9896449}" type="slidenum">
              <a:rPr lang="en-US" altLang="fr-FR"/>
              <a:pPr>
                <a:defRPr/>
              </a:pPr>
              <a:t>‹#›</a:t>
            </a:fld>
            <a:endParaRPr lang="en-US" altLang="fr-FR"/>
          </a:p>
        </p:txBody>
      </p:sp>
    </p:spTree>
    <p:extLst>
      <p:ext uri="{BB962C8B-B14F-4D97-AF65-F5344CB8AC3E}">
        <p14:creationId xmlns:p14="http://schemas.microsoft.com/office/powerpoint/2010/main" val="25065925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484A20-0A8D-4C14-BF86-6BFCF036209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907219" eaLnBrk="1" fontAlgn="auto" hangingPunct="1">
              <a:spcBef>
                <a:spcPts val="0"/>
              </a:spcBef>
              <a:spcAft>
                <a:spcPts val="0"/>
              </a:spcAft>
              <a:defRPr sz="1200">
                <a:latin typeface="+mn-lt"/>
                <a:ea typeface="+mn-ea"/>
                <a:cs typeface="+mn-cs"/>
              </a:defRPr>
            </a:lvl1pPr>
          </a:lstStyle>
          <a:p>
            <a:pPr>
              <a:defRPr/>
            </a:pPr>
            <a:endParaRPr lang="en-GB"/>
          </a:p>
        </p:txBody>
      </p:sp>
      <p:sp>
        <p:nvSpPr>
          <p:cNvPr id="3" name="Date Placeholder 2">
            <a:extLst>
              <a:ext uri="{FF2B5EF4-FFF2-40B4-BE49-F238E27FC236}">
                <a16:creationId xmlns:a16="http://schemas.microsoft.com/office/drawing/2014/main" id="{904981F5-2CA7-49E5-9894-A2653BD63A07}"/>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F611BB5C-CC23-4A7F-8B5F-64569CD54B8D}" type="datetimeFigureOut">
              <a:rPr lang="en-GB" altLang="fr-FR"/>
              <a:pPr>
                <a:defRPr/>
              </a:pPr>
              <a:t>10/05/2023</a:t>
            </a:fld>
            <a:endParaRPr lang="en-GB" altLang="fr-FR"/>
          </a:p>
        </p:txBody>
      </p:sp>
      <p:sp>
        <p:nvSpPr>
          <p:cNvPr id="4" name="Slide Image Placeholder 3">
            <a:extLst>
              <a:ext uri="{FF2B5EF4-FFF2-40B4-BE49-F238E27FC236}">
                <a16:creationId xmlns:a16="http://schemas.microsoft.com/office/drawing/2014/main" id="{125CFB6D-439B-456E-9B6C-08C8A359256F}"/>
              </a:ext>
            </a:extLst>
          </p:cNvPr>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E633E48D-08BA-4599-8123-5948DECC5F4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AE8F19DE-EB0C-4B87-863F-55FF9E63927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07219" eaLnBrk="1" fontAlgn="auto" hangingPunct="1">
              <a:spcBef>
                <a:spcPts val="0"/>
              </a:spcBef>
              <a:spcAft>
                <a:spcPts val="0"/>
              </a:spcAft>
              <a:defRPr sz="1200">
                <a:latin typeface="+mn-lt"/>
                <a:ea typeface="+mn-ea"/>
                <a:cs typeface="+mn-cs"/>
              </a:defRPr>
            </a:lvl1pPr>
          </a:lstStyle>
          <a:p>
            <a:pPr>
              <a:defRPr/>
            </a:pPr>
            <a:r>
              <a:rPr lang="en-US"/>
              <a:t>This document is strictly confidential and is solely for the use of the intended recipients. It may not be reproduced or redistributed, in whole or in part, to any other person within or outside EVS. </a:t>
            </a:r>
            <a:endParaRPr lang="en-GB"/>
          </a:p>
        </p:txBody>
      </p:sp>
      <p:sp>
        <p:nvSpPr>
          <p:cNvPr id="7" name="Slide Number Placeholder 6">
            <a:extLst>
              <a:ext uri="{FF2B5EF4-FFF2-40B4-BE49-F238E27FC236}">
                <a16:creationId xmlns:a16="http://schemas.microsoft.com/office/drawing/2014/main" id="{18BA6CF3-A7EC-4F00-BDC3-070C29A89E9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7221DDB-5C37-467A-80BA-1197872EC1AF}" type="slidenum">
              <a:rPr lang="en-GB" altLang="fr-FR"/>
              <a:pPr>
                <a:defRPr/>
              </a:pPr>
              <a:t>‹#›</a:t>
            </a:fld>
            <a:endParaRPr lang="en-GB" altLang="fr-FR"/>
          </a:p>
        </p:txBody>
      </p:sp>
    </p:spTree>
    <p:extLst>
      <p:ext uri="{BB962C8B-B14F-4D97-AF65-F5344CB8AC3E}">
        <p14:creationId xmlns:p14="http://schemas.microsoft.com/office/powerpoint/2010/main" val="1955801291"/>
      </p:ext>
    </p:extLst>
  </p:cSld>
  <p:clrMap bg1="lt1" tx1="dk1" bg2="lt2" tx2="dk2" accent1="accent1" accent2="accent2" accent3="accent3" accent4="accent4" accent5="accent5" accent6="accent6" hlink="hlink" folHlink="folHlink"/>
  <p:hf hdr="0" dt="0"/>
  <p:notesStyle>
    <a:lvl1pPr algn="l" defTabSz="906463" rtl="0" eaLnBrk="0" fontAlgn="base" hangingPunct="0">
      <a:spcBef>
        <a:spcPct val="30000"/>
      </a:spcBef>
      <a:spcAft>
        <a:spcPct val="0"/>
      </a:spcAft>
      <a:defRPr sz="1300" kern="1200">
        <a:solidFill>
          <a:schemeClr val="tx1"/>
        </a:solidFill>
        <a:latin typeface="+mn-lt"/>
        <a:ea typeface="ヒラギノ角ゴ Pro W3" charset="0"/>
        <a:cs typeface="ヒラギノ角ゴ Pro W3" charset="0"/>
      </a:defRPr>
    </a:lvl1pPr>
    <a:lvl2pPr marL="452438" algn="l" defTabSz="906463" rtl="0" eaLnBrk="0" fontAlgn="base" hangingPunct="0">
      <a:spcBef>
        <a:spcPct val="30000"/>
      </a:spcBef>
      <a:spcAft>
        <a:spcPct val="0"/>
      </a:spcAft>
      <a:defRPr sz="1300" kern="1200">
        <a:solidFill>
          <a:schemeClr val="tx1"/>
        </a:solidFill>
        <a:latin typeface="+mn-lt"/>
        <a:ea typeface="ヒラギノ角ゴ Pro W3" charset="0"/>
        <a:cs typeface="ヒラギノ角ゴ Pro W3" charset="0"/>
      </a:defRPr>
    </a:lvl2pPr>
    <a:lvl3pPr marL="906463" algn="l" defTabSz="906463" rtl="0" eaLnBrk="0" fontAlgn="base" hangingPunct="0">
      <a:spcBef>
        <a:spcPct val="30000"/>
      </a:spcBef>
      <a:spcAft>
        <a:spcPct val="0"/>
      </a:spcAft>
      <a:defRPr sz="1300" kern="1200">
        <a:solidFill>
          <a:schemeClr val="tx1"/>
        </a:solidFill>
        <a:latin typeface="+mn-lt"/>
        <a:ea typeface="ヒラギノ角ゴ Pro W3" charset="0"/>
        <a:cs typeface="ヒラギノ角ゴ Pro W3" charset="0"/>
      </a:defRPr>
    </a:lvl3pPr>
    <a:lvl4pPr marL="1360488" algn="l" defTabSz="906463" rtl="0" eaLnBrk="0" fontAlgn="base" hangingPunct="0">
      <a:spcBef>
        <a:spcPct val="30000"/>
      </a:spcBef>
      <a:spcAft>
        <a:spcPct val="0"/>
      </a:spcAft>
      <a:defRPr sz="1300" kern="1200">
        <a:solidFill>
          <a:schemeClr val="tx1"/>
        </a:solidFill>
        <a:latin typeface="+mn-lt"/>
        <a:ea typeface="ヒラギノ角ゴ Pro W3" charset="0"/>
        <a:cs typeface="ヒラギノ角ゴ Pro W3" charset="0"/>
      </a:defRPr>
    </a:lvl4pPr>
    <a:lvl5pPr marL="1812925" algn="l" defTabSz="906463" rtl="0" eaLnBrk="0" fontAlgn="base" hangingPunct="0">
      <a:spcBef>
        <a:spcPct val="30000"/>
      </a:spcBef>
      <a:spcAft>
        <a:spcPct val="0"/>
      </a:spcAft>
      <a:defRPr sz="1300" kern="1200">
        <a:solidFill>
          <a:schemeClr val="tx1"/>
        </a:solidFill>
        <a:latin typeface="+mn-lt"/>
        <a:ea typeface="ヒラギノ角ゴ Pro W3" charset="0"/>
        <a:cs typeface="ヒラギノ角ゴ Pro W3" charset="0"/>
      </a:defRPr>
    </a:lvl5pPr>
    <a:lvl6pPr marL="2268047" algn="l" defTabSz="907219" rtl="0" eaLnBrk="1" latinLnBrk="0" hangingPunct="1">
      <a:defRPr sz="1300" kern="1200">
        <a:solidFill>
          <a:schemeClr val="tx1"/>
        </a:solidFill>
        <a:latin typeface="+mn-lt"/>
        <a:ea typeface="+mn-ea"/>
        <a:cs typeface="+mn-cs"/>
      </a:defRPr>
    </a:lvl6pPr>
    <a:lvl7pPr marL="2721657" algn="l" defTabSz="907219" rtl="0" eaLnBrk="1" latinLnBrk="0" hangingPunct="1">
      <a:defRPr sz="1300" kern="1200">
        <a:solidFill>
          <a:schemeClr val="tx1"/>
        </a:solidFill>
        <a:latin typeface="+mn-lt"/>
        <a:ea typeface="+mn-ea"/>
        <a:cs typeface="+mn-cs"/>
      </a:defRPr>
    </a:lvl7pPr>
    <a:lvl8pPr marL="3175266" algn="l" defTabSz="907219" rtl="0" eaLnBrk="1" latinLnBrk="0" hangingPunct="1">
      <a:defRPr sz="1300" kern="1200">
        <a:solidFill>
          <a:schemeClr val="tx1"/>
        </a:solidFill>
        <a:latin typeface="+mn-lt"/>
        <a:ea typeface="+mn-ea"/>
        <a:cs typeface="+mn-cs"/>
      </a:defRPr>
    </a:lvl8pPr>
    <a:lvl9pPr marL="3628876" algn="l" defTabSz="9072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a:solidFill>
                <a:schemeClr val="bg1">
                  <a:lumMod val="50000"/>
                </a:schemeClr>
              </a:solidFill>
              <a:effectLst/>
              <a:latin typeface="Source Sans Pro" panose="020B0503030403020204" pitchFamily="34" charset="0"/>
            </a:endParaRPr>
          </a:p>
          <a:p>
            <a:pPr marL="171450" indent="-171450" algn="l">
              <a:buFontTx/>
              <a:buChar char="-"/>
            </a:pPr>
            <a:endParaRPr lang="en-US" sz="1200" b="0" i="0">
              <a:solidFill>
                <a:schemeClr val="bg1">
                  <a:lumMod val="50000"/>
                </a:schemeClr>
              </a:solidFill>
              <a:effectLst/>
              <a:latin typeface="Source Sans Pro" panose="020B0503030403020204" pitchFamily="34" charset="0"/>
            </a:endParaRPr>
          </a:p>
        </p:txBody>
      </p:sp>
      <p:sp>
        <p:nvSpPr>
          <p:cNvPr id="4" name="Slide Number Placeholder 3"/>
          <p:cNvSpPr>
            <a:spLocks noGrp="1"/>
          </p:cNvSpPr>
          <p:nvPr>
            <p:ph type="sldNum" sz="quarter" idx="10"/>
          </p:nvPr>
        </p:nvSpPr>
        <p:spPr/>
        <p:txBody>
          <a:bodyPr/>
          <a:lstStyle/>
          <a:p>
            <a:fld id="{2E7D2F9E-D167-4ED3-83EC-AE46EA34BEC3}" type="slidenum">
              <a:rPr lang="en-US" smtClean="0"/>
              <a:pPr/>
              <a:t>5</a:t>
            </a:fld>
            <a:endParaRPr lang="en-US"/>
          </a:p>
        </p:txBody>
      </p:sp>
    </p:spTree>
    <p:extLst>
      <p:ext uri="{BB962C8B-B14F-4D97-AF65-F5344CB8AC3E}">
        <p14:creationId xmlns:p14="http://schemas.microsoft.com/office/powerpoint/2010/main" val="208989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pPr>
              <a:defRPr/>
            </a:pPr>
            <a:r>
              <a:rPr lang="en-US"/>
              <a:t>This document is strictly confidential and is solely for the use of the intended recipients. It may not be reproduced or redistributed, in whole or in part, to any other person within or outside EVS. </a:t>
            </a:r>
            <a:endParaRPr lang="en-GB"/>
          </a:p>
        </p:txBody>
      </p:sp>
      <p:sp>
        <p:nvSpPr>
          <p:cNvPr id="5" name="Slide Number Placeholder 4"/>
          <p:cNvSpPr>
            <a:spLocks noGrp="1"/>
          </p:cNvSpPr>
          <p:nvPr>
            <p:ph type="sldNum" sz="quarter" idx="5"/>
          </p:nvPr>
        </p:nvSpPr>
        <p:spPr/>
        <p:txBody>
          <a:bodyPr/>
          <a:lstStyle/>
          <a:p>
            <a:pPr>
              <a:defRPr/>
            </a:pPr>
            <a:fld id="{47221DDB-5C37-467A-80BA-1197872EC1AF}" type="slidenum">
              <a:rPr lang="en-GB" altLang="fr-FR" smtClean="0"/>
              <a:pPr>
                <a:defRPr/>
              </a:pPr>
              <a:t>6</a:t>
            </a:fld>
            <a:endParaRPr lang="en-GB" altLang="fr-FR"/>
          </a:p>
        </p:txBody>
      </p:sp>
    </p:spTree>
    <p:extLst>
      <p:ext uri="{BB962C8B-B14F-4D97-AF65-F5344CB8AC3E}">
        <p14:creationId xmlns:p14="http://schemas.microsoft.com/office/powerpoint/2010/main" val="1241988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pPr>
              <a:defRPr/>
            </a:pPr>
            <a:r>
              <a:rPr lang="en-US"/>
              <a:t>This document is strictly confidential and is solely for the use of the intended recipients. It may not be reproduced or redistributed, in whole or in part, to any other person within or outside EVS. </a:t>
            </a:r>
            <a:endParaRPr lang="en-GB"/>
          </a:p>
        </p:txBody>
      </p:sp>
      <p:sp>
        <p:nvSpPr>
          <p:cNvPr id="5" name="Slide Number Placeholder 4"/>
          <p:cNvSpPr>
            <a:spLocks noGrp="1"/>
          </p:cNvSpPr>
          <p:nvPr>
            <p:ph type="sldNum" sz="quarter" idx="5"/>
          </p:nvPr>
        </p:nvSpPr>
        <p:spPr/>
        <p:txBody>
          <a:bodyPr/>
          <a:lstStyle/>
          <a:p>
            <a:pPr>
              <a:defRPr/>
            </a:pPr>
            <a:fld id="{47221DDB-5C37-467A-80BA-1197872EC1AF}" type="slidenum">
              <a:rPr lang="en-GB" altLang="fr-FR" smtClean="0"/>
              <a:pPr>
                <a:defRPr/>
              </a:pPr>
              <a:t>8</a:t>
            </a:fld>
            <a:endParaRPr lang="en-GB" altLang="fr-FR"/>
          </a:p>
        </p:txBody>
      </p:sp>
    </p:spTree>
    <p:extLst>
      <p:ext uri="{BB962C8B-B14F-4D97-AF65-F5344CB8AC3E}">
        <p14:creationId xmlns:p14="http://schemas.microsoft.com/office/powerpoint/2010/main" val="4055451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evs.com/mediainfra"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pic>
        <p:nvPicPr>
          <p:cNvPr id="3" name="Picture 2" descr="A person standing in front of a crowd of people&#10;&#10;Description automatically generated with low confidence">
            <a:extLst>
              <a:ext uri="{FF2B5EF4-FFF2-40B4-BE49-F238E27FC236}">
                <a16:creationId xmlns:a16="http://schemas.microsoft.com/office/drawing/2014/main" id="{180E928C-24B5-4CCD-B345-A2D9E5C18A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0250"/>
          <a:stretch/>
        </p:blipFill>
        <p:spPr>
          <a:xfrm>
            <a:off x="4600574" y="0"/>
            <a:ext cx="6829426" cy="6437313"/>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D9961CC6-E605-4003-8F7D-FF035F97793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3832" y="435151"/>
            <a:ext cx="1139039" cy="378318"/>
          </a:xfrm>
          <a:prstGeom prst="rect">
            <a:avLst/>
          </a:prstGeom>
        </p:spPr>
      </p:pic>
      <p:sp>
        <p:nvSpPr>
          <p:cNvPr id="12" name="Title Placeholder 1">
            <a:extLst>
              <a:ext uri="{FF2B5EF4-FFF2-40B4-BE49-F238E27FC236}">
                <a16:creationId xmlns:a16="http://schemas.microsoft.com/office/drawing/2014/main" id="{0F77FC11-BFEA-44AB-A9DC-5B86A32F5A4E}"/>
              </a:ext>
            </a:extLst>
          </p:cNvPr>
          <p:cNvSpPr>
            <a:spLocks noGrp="1"/>
          </p:cNvSpPr>
          <p:nvPr>
            <p:ph type="title"/>
          </p:nvPr>
        </p:nvSpPr>
        <p:spPr bwMode="auto">
          <a:xfrm>
            <a:off x="458788" y="409575"/>
            <a:ext cx="9113317" cy="433388"/>
          </a:xfrm>
          <a:prstGeom prst="rect">
            <a:avLst/>
          </a:prstGeom>
          <a:noFill/>
          <a:ln>
            <a:noFill/>
          </a:ln>
          <a:extLst>
            <a:ext uri="{909E8E84-426E-40dd-AFC4-6F175D3DCCD1}"/>
            <a:ext uri="{91240B29-F687-4f45-9708-019B960494DF}"/>
            <a:ext uri="{FAA26D3D-D897-4be2-8F04-BA451C77F1D7}"/>
          </a:extLst>
        </p:spPr>
        <p:txBody>
          <a:bodyPr vert="horz" wrap="square" lIns="0" tIns="0" rIns="0" bIns="0" numCol="1" anchor="t" anchorCtr="0" compatLnSpc="1">
            <a:prstTxWarp prst="textNoShape">
              <a:avLst/>
            </a:prstTxWarp>
          </a:bodyPr>
          <a:lstStyle/>
          <a:p>
            <a:pPr lvl="0"/>
            <a:r>
              <a:rPr lang="en-US"/>
              <a:t>Click to edit Master title style</a:t>
            </a:r>
            <a:endParaRPr lang="en-GB"/>
          </a:p>
        </p:txBody>
      </p:sp>
      <p:sp>
        <p:nvSpPr>
          <p:cNvPr id="13" name="Slide Number Placeholder 5">
            <a:extLst>
              <a:ext uri="{FF2B5EF4-FFF2-40B4-BE49-F238E27FC236}">
                <a16:creationId xmlns:a16="http://schemas.microsoft.com/office/drawing/2014/main" id="{9ED64BA6-07DB-46C4-9C7D-960B114AB6D3}"/>
              </a:ext>
            </a:extLst>
          </p:cNvPr>
          <p:cNvSpPr>
            <a:spLocks noGrp="1"/>
          </p:cNvSpPr>
          <p:nvPr>
            <p:ph type="sldNum" sz="quarter" idx="4"/>
          </p:nvPr>
        </p:nvSpPr>
        <p:spPr>
          <a:xfrm>
            <a:off x="9792494" y="5958681"/>
            <a:ext cx="1185862" cy="269875"/>
          </a:xfrm>
          <a:prstGeom prst="rect">
            <a:avLst/>
          </a:prstGeom>
        </p:spPr>
        <p:txBody>
          <a:bodyPr vert="horz" wrap="square" lIns="90721" tIns="45361" rIns="90721" bIns="45361" numCol="1" anchor="ctr" anchorCtr="0" compatLnSpc="1">
            <a:prstTxWarp prst="textNoShape">
              <a:avLst/>
            </a:prstTxWarp>
          </a:bodyPr>
          <a:lstStyle>
            <a:lvl1pPr algn="r" eaLnBrk="1" hangingPunct="1">
              <a:defRPr sz="1000">
                <a:solidFill>
                  <a:schemeClr val="bg1"/>
                </a:solidFill>
              </a:defRPr>
            </a:lvl1pPr>
          </a:lstStyle>
          <a:p>
            <a:pPr>
              <a:defRPr/>
            </a:pPr>
            <a:fld id="{ED4B7FDF-E3AD-41CB-9B5D-1630BF9BD5A3}" type="slidenum">
              <a:rPr lang="en-GB" altLang="fr-FR" smtClean="0"/>
              <a:pPr>
                <a:defRPr/>
              </a:pPr>
              <a:t>‹#›</a:t>
            </a:fld>
            <a:endParaRPr lang="en-GB" altLang="fr-FR"/>
          </a:p>
        </p:txBody>
      </p:sp>
    </p:spTree>
    <p:extLst>
      <p:ext uri="{BB962C8B-B14F-4D97-AF65-F5344CB8AC3E}">
        <p14:creationId xmlns:p14="http://schemas.microsoft.com/office/powerpoint/2010/main" val="287331077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Text Layou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37C9D418-9538-4E49-9FCE-47BFA0D319B8}"/>
              </a:ext>
            </a:extLst>
          </p:cNvPr>
          <p:cNvSpPr>
            <a:spLocks noGrp="1"/>
          </p:cNvSpPr>
          <p:nvPr>
            <p:ph idx="1"/>
          </p:nvPr>
        </p:nvSpPr>
        <p:spPr bwMode="auto">
          <a:xfrm>
            <a:off x="458789" y="1346200"/>
            <a:ext cx="10519568" cy="4403725"/>
          </a:xfrm>
          <a:prstGeom prst="rect">
            <a:avLst/>
          </a:prstGeom>
          <a:noFill/>
          <a:ln>
            <a:noFill/>
          </a:ln>
          <a:extLst>
            <a:ext uri="{909E8E84-426E-40dd-AFC4-6F175D3DCCD1}"/>
            <a:ext uri="{91240B29-F687-4f45-9708-019B960494DF}"/>
            <a:ext uri="{FAA26D3D-D897-4be2-8F04-BA451C77F1D7}"/>
          </a:extLst>
        </p:spPr>
        <p:txBody>
          <a:bodyPr vert="horz" wrap="square" lIns="90721" tIns="45361" rIns="90721" bIns="453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itle Placeholder 1">
            <a:extLst>
              <a:ext uri="{FF2B5EF4-FFF2-40B4-BE49-F238E27FC236}">
                <a16:creationId xmlns:a16="http://schemas.microsoft.com/office/drawing/2014/main" id="{4B3A2BBA-5573-4808-91A1-A3D2299EDA98}"/>
              </a:ext>
            </a:extLst>
          </p:cNvPr>
          <p:cNvSpPr>
            <a:spLocks noGrp="1"/>
          </p:cNvSpPr>
          <p:nvPr>
            <p:ph type="title"/>
          </p:nvPr>
        </p:nvSpPr>
        <p:spPr bwMode="auto">
          <a:xfrm>
            <a:off x="458788" y="409575"/>
            <a:ext cx="9113317" cy="433388"/>
          </a:xfrm>
          <a:prstGeom prst="rect">
            <a:avLst/>
          </a:prstGeom>
          <a:noFill/>
          <a:ln>
            <a:noFill/>
          </a:ln>
          <a:extLst>
            <a:ext uri="{909E8E84-426E-40dd-AFC4-6F175D3DCCD1}"/>
            <a:ext uri="{91240B29-F687-4f45-9708-019B960494DF}"/>
            <a:ext uri="{FAA26D3D-D897-4be2-8F04-BA451C77F1D7}"/>
          </a:extLst>
        </p:spPr>
        <p:txBody>
          <a:bodyPr vert="horz" wrap="square" lIns="0" tIns="0" rIns="0" bIns="0" numCol="1" anchor="t" anchorCtr="0" compatLnSpc="1">
            <a:prstTxWarp prst="textNoShape">
              <a:avLst/>
            </a:prstTxWarp>
          </a:bodyPr>
          <a:lstStyle/>
          <a:p>
            <a:pPr lvl="0"/>
            <a:r>
              <a:rPr lang="en-US"/>
              <a:t>Click to edit Master title style</a:t>
            </a:r>
            <a:endParaRPr lang="en-GB"/>
          </a:p>
        </p:txBody>
      </p:sp>
      <p:sp>
        <p:nvSpPr>
          <p:cNvPr id="11" name="Slide Number Placeholder 5">
            <a:extLst>
              <a:ext uri="{FF2B5EF4-FFF2-40B4-BE49-F238E27FC236}">
                <a16:creationId xmlns:a16="http://schemas.microsoft.com/office/drawing/2014/main" id="{C53C2FF0-4812-4311-B3B4-04A6AB048EC8}"/>
              </a:ext>
            </a:extLst>
          </p:cNvPr>
          <p:cNvSpPr>
            <a:spLocks noGrp="1"/>
          </p:cNvSpPr>
          <p:nvPr>
            <p:ph type="sldNum" sz="quarter" idx="4"/>
          </p:nvPr>
        </p:nvSpPr>
        <p:spPr>
          <a:xfrm>
            <a:off x="9792494" y="5958681"/>
            <a:ext cx="1185862" cy="269875"/>
          </a:xfrm>
          <a:prstGeom prst="rect">
            <a:avLst/>
          </a:prstGeom>
        </p:spPr>
        <p:txBody>
          <a:bodyPr vert="horz" wrap="square" lIns="90721" tIns="45361" rIns="90721" bIns="45361" numCol="1" anchor="ctr" anchorCtr="0" compatLnSpc="1">
            <a:prstTxWarp prst="textNoShape">
              <a:avLst/>
            </a:prstTxWarp>
          </a:bodyPr>
          <a:lstStyle>
            <a:lvl1pPr algn="r" eaLnBrk="1" hangingPunct="1">
              <a:defRPr sz="1000">
                <a:solidFill>
                  <a:schemeClr val="tx1"/>
                </a:solidFill>
              </a:defRPr>
            </a:lvl1pPr>
          </a:lstStyle>
          <a:p>
            <a:pPr>
              <a:defRPr/>
            </a:pPr>
            <a:fld id="{ED4B7FDF-E3AD-41CB-9B5D-1630BF9BD5A3}" type="slidenum">
              <a:rPr lang="en-GB" altLang="fr-FR" smtClean="0"/>
              <a:pPr>
                <a:defRPr/>
              </a:pPr>
              <a:t>‹#›</a:t>
            </a:fld>
            <a:endParaRPr lang="en-GB" altLang="fr-FR"/>
          </a:p>
        </p:txBody>
      </p:sp>
      <p:pic>
        <p:nvPicPr>
          <p:cNvPr id="12" name="Picture 11">
            <a:extLst>
              <a:ext uri="{FF2B5EF4-FFF2-40B4-BE49-F238E27FC236}">
                <a16:creationId xmlns:a16="http://schemas.microsoft.com/office/drawing/2014/main" id="{D3B07019-6992-4225-9370-BEE8957F368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923690" y="491105"/>
            <a:ext cx="1047522" cy="27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453646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4D5BEBB6-EA6A-4507-B9DA-9AB1511B458C}"/>
              </a:ext>
            </a:extLst>
          </p:cNvPr>
          <p:cNvSpPr>
            <a:spLocks noGrp="1"/>
          </p:cNvSpPr>
          <p:nvPr>
            <p:ph type="title"/>
          </p:nvPr>
        </p:nvSpPr>
        <p:spPr bwMode="auto">
          <a:xfrm>
            <a:off x="458788" y="409575"/>
            <a:ext cx="9113317" cy="433388"/>
          </a:xfrm>
          <a:prstGeom prst="rect">
            <a:avLst/>
          </a:prstGeom>
          <a:noFill/>
          <a:ln>
            <a:noFill/>
          </a:ln>
          <a:extLst>
            <a:ext uri="{909E8E84-426E-40dd-AFC4-6F175D3DCCD1}"/>
            <a:ext uri="{91240B29-F687-4f45-9708-019B960494DF}"/>
            <a:ext uri="{FAA26D3D-D897-4be2-8F04-BA451C77F1D7}"/>
          </a:extLst>
        </p:spPr>
        <p:txBody>
          <a:bodyPr vert="horz" wrap="square" lIns="0" tIns="0" rIns="0" bIns="0" numCol="1" anchor="t" anchorCtr="0" compatLnSpc="1">
            <a:prstTxWarp prst="textNoShape">
              <a:avLst/>
            </a:prstTxWarp>
          </a:bodyPr>
          <a:lstStyle/>
          <a:p>
            <a:pPr lvl="0"/>
            <a:r>
              <a:rPr lang="en-US"/>
              <a:t>Click to edit Master title style</a:t>
            </a:r>
            <a:endParaRPr lang="en-GB"/>
          </a:p>
        </p:txBody>
      </p:sp>
      <p:pic>
        <p:nvPicPr>
          <p:cNvPr id="13" name="Picture 12">
            <a:extLst>
              <a:ext uri="{FF2B5EF4-FFF2-40B4-BE49-F238E27FC236}">
                <a16:creationId xmlns:a16="http://schemas.microsoft.com/office/drawing/2014/main" id="{1387453D-AA7E-4594-8AFB-730C8724202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923690" y="491105"/>
            <a:ext cx="1047522" cy="27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a:extLst>
              <a:ext uri="{FF2B5EF4-FFF2-40B4-BE49-F238E27FC236}">
                <a16:creationId xmlns:a16="http://schemas.microsoft.com/office/drawing/2014/main" id="{1E24A646-D549-446E-B687-8BD21496B4E5}"/>
              </a:ext>
            </a:extLst>
          </p:cNvPr>
          <p:cNvSpPr>
            <a:spLocks noGrp="1"/>
          </p:cNvSpPr>
          <p:nvPr>
            <p:ph type="sldNum" sz="quarter" idx="4"/>
          </p:nvPr>
        </p:nvSpPr>
        <p:spPr>
          <a:xfrm>
            <a:off x="9792494" y="5958681"/>
            <a:ext cx="1185862" cy="269875"/>
          </a:xfrm>
          <a:prstGeom prst="rect">
            <a:avLst/>
          </a:prstGeom>
        </p:spPr>
        <p:txBody>
          <a:bodyPr vert="horz" wrap="square" lIns="90721" tIns="45361" rIns="90721" bIns="45361" numCol="1" anchor="ctr" anchorCtr="0" compatLnSpc="1">
            <a:prstTxWarp prst="textNoShape">
              <a:avLst/>
            </a:prstTxWarp>
          </a:bodyPr>
          <a:lstStyle>
            <a:lvl1pPr algn="r" eaLnBrk="1" hangingPunct="1">
              <a:defRPr sz="1000">
                <a:solidFill>
                  <a:schemeClr val="tx1"/>
                </a:solidFill>
              </a:defRPr>
            </a:lvl1pPr>
          </a:lstStyle>
          <a:p>
            <a:pPr>
              <a:defRPr/>
            </a:pPr>
            <a:fld id="{ED4B7FDF-E3AD-41CB-9B5D-1630BF9BD5A3}" type="slidenum">
              <a:rPr lang="en-GB" altLang="fr-FR" smtClean="0"/>
              <a:pPr>
                <a:defRPr/>
              </a:pPr>
              <a:t>‹#›</a:t>
            </a:fld>
            <a:endParaRPr lang="en-GB" altLang="fr-FR"/>
          </a:p>
        </p:txBody>
      </p:sp>
    </p:spTree>
    <p:extLst>
      <p:ext uri="{BB962C8B-B14F-4D97-AF65-F5344CB8AC3E}">
        <p14:creationId xmlns:p14="http://schemas.microsoft.com/office/powerpoint/2010/main" val="378633412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EA051A-EFF3-4C57-9835-AE92FDF088C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923690" y="491105"/>
            <a:ext cx="1047522" cy="27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a:extLst>
              <a:ext uri="{FF2B5EF4-FFF2-40B4-BE49-F238E27FC236}">
                <a16:creationId xmlns:a16="http://schemas.microsoft.com/office/drawing/2014/main" id="{DB2D2458-B6E8-46F8-9B40-147CB41618B3}"/>
              </a:ext>
            </a:extLst>
          </p:cNvPr>
          <p:cNvSpPr>
            <a:spLocks noGrp="1"/>
          </p:cNvSpPr>
          <p:nvPr>
            <p:ph type="sldNum" sz="quarter" idx="4"/>
          </p:nvPr>
        </p:nvSpPr>
        <p:spPr>
          <a:xfrm>
            <a:off x="9792494" y="5958681"/>
            <a:ext cx="1185862" cy="269875"/>
          </a:xfrm>
          <a:prstGeom prst="rect">
            <a:avLst/>
          </a:prstGeom>
        </p:spPr>
        <p:txBody>
          <a:bodyPr vert="horz" wrap="square" lIns="90721" tIns="45361" rIns="90721" bIns="45361" numCol="1" anchor="ctr" anchorCtr="0" compatLnSpc="1">
            <a:prstTxWarp prst="textNoShape">
              <a:avLst/>
            </a:prstTxWarp>
          </a:bodyPr>
          <a:lstStyle>
            <a:lvl1pPr algn="r" eaLnBrk="1" hangingPunct="1">
              <a:defRPr sz="1000">
                <a:solidFill>
                  <a:schemeClr val="tx1"/>
                </a:solidFill>
              </a:defRPr>
            </a:lvl1pPr>
          </a:lstStyle>
          <a:p>
            <a:pPr>
              <a:defRPr/>
            </a:pPr>
            <a:fld id="{ED4B7FDF-E3AD-41CB-9B5D-1630BF9BD5A3}" type="slidenum">
              <a:rPr lang="en-GB" altLang="fr-FR" smtClean="0"/>
              <a:pPr>
                <a:defRPr/>
              </a:pPr>
              <a:t>‹#›</a:t>
            </a:fld>
            <a:endParaRPr lang="en-GB" altLang="fr-FR"/>
          </a:p>
        </p:txBody>
      </p:sp>
    </p:spTree>
    <p:extLst>
      <p:ext uri="{BB962C8B-B14F-4D97-AF65-F5344CB8AC3E}">
        <p14:creationId xmlns:p14="http://schemas.microsoft.com/office/powerpoint/2010/main" val="17004955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8D7140-0514-492A-8AFA-FF8A9FCE13A5}"/>
              </a:ext>
            </a:extLst>
          </p:cNvPr>
          <p:cNvSpPr>
            <a:spLocks noGrp="1"/>
          </p:cNvSpPr>
          <p:nvPr>
            <p:ph type="sldNum" sz="quarter" idx="10"/>
          </p:nvPr>
        </p:nvSpPr>
        <p:spPr>
          <a:xfrm>
            <a:off x="10021888" y="5958681"/>
            <a:ext cx="1185862" cy="269875"/>
          </a:xfrm>
          <a:prstGeom prst="rect">
            <a:avLst/>
          </a:prstGeom>
        </p:spPr>
        <p:txBody>
          <a:bodyPr/>
          <a:lstStyle/>
          <a:p>
            <a:pPr>
              <a:defRPr/>
            </a:pPr>
            <a:fld id="{ED4B7FDF-E3AD-41CB-9B5D-1630BF9BD5A3}" type="slidenum">
              <a:rPr lang="en-GB" altLang="fr-FR" smtClean="0"/>
              <a:pPr>
                <a:defRPr/>
              </a:pPr>
              <a:t>‹#›</a:t>
            </a:fld>
            <a:endParaRPr lang="en-GB" altLang="fr-FR"/>
          </a:p>
        </p:txBody>
      </p:sp>
      <p:pic>
        <p:nvPicPr>
          <p:cNvPr id="4" name="Content Placeholder 20">
            <a:extLst>
              <a:ext uri="{FF2B5EF4-FFF2-40B4-BE49-F238E27FC236}">
                <a16:creationId xmlns:a16="http://schemas.microsoft.com/office/drawing/2014/main" id="{470F08A1-3855-4A14-AE5F-9ED6D13E10A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7940"/>
            <a:ext cx="11429996" cy="6429373"/>
          </a:xfrm>
          <a:prstGeom prst="rect">
            <a:avLst/>
          </a:prstGeom>
        </p:spPr>
      </p:pic>
      <p:grpSp>
        <p:nvGrpSpPr>
          <p:cNvPr id="5" name="Group 4">
            <a:extLst>
              <a:ext uri="{FF2B5EF4-FFF2-40B4-BE49-F238E27FC236}">
                <a16:creationId xmlns:a16="http://schemas.microsoft.com/office/drawing/2014/main" id="{E5B66AE5-92E4-4402-8FB3-AC3E173205CF}"/>
              </a:ext>
            </a:extLst>
          </p:cNvPr>
          <p:cNvGrpSpPr/>
          <p:nvPr userDrawn="1"/>
        </p:nvGrpSpPr>
        <p:grpSpPr>
          <a:xfrm>
            <a:off x="356499" y="5688594"/>
            <a:ext cx="1294599" cy="389629"/>
            <a:chOff x="356499" y="5688594"/>
            <a:chExt cx="1294599" cy="389629"/>
          </a:xfrm>
        </p:grpSpPr>
        <p:sp>
          <p:nvSpPr>
            <p:cNvPr id="6" name="Rectangle: Rounded Corners 5">
              <a:hlinkClick r:id="rId3"/>
              <a:extLst>
                <a:ext uri="{FF2B5EF4-FFF2-40B4-BE49-F238E27FC236}">
                  <a16:creationId xmlns:a16="http://schemas.microsoft.com/office/drawing/2014/main" id="{8E9170EF-1022-4156-9774-0AC25CF8A4EE}"/>
                </a:ext>
              </a:extLst>
            </p:cNvPr>
            <p:cNvSpPr/>
            <p:nvPr/>
          </p:nvSpPr>
          <p:spPr>
            <a:xfrm>
              <a:off x="356499" y="5688594"/>
              <a:ext cx="1294599" cy="389629"/>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ea typeface="Inter Light" panose="020B0502030000000004" pitchFamily="34" charset="0"/>
              </a:endParaRPr>
            </a:p>
          </p:txBody>
        </p:sp>
        <p:sp>
          <p:nvSpPr>
            <p:cNvPr id="7" name="TextBox 6">
              <a:extLst>
                <a:ext uri="{FF2B5EF4-FFF2-40B4-BE49-F238E27FC236}">
                  <a16:creationId xmlns:a16="http://schemas.microsoft.com/office/drawing/2014/main" id="{70D13919-7EB6-41AF-A635-3BE2FCF7E417}"/>
                </a:ext>
              </a:extLst>
            </p:cNvPr>
            <p:cNvSpPr txBox="1"/>
            <p:nvPr/>
          </p:nvSpPr>
          <p:spPr>
            <a:xfrm>
              <a:off x="424751" y="5712580"/>
              <a:ext cx="1123590" cy="307777"/>
            </a:xfrm>
            <a:prstGeom prst="rect">
              <a:avLst/>
            </a:prstGeom>
            <a:noFill/>
          </p:spPr>
          <p:txBody>
            <a:bodyPr wrap="square">
              <a:spAutoFit/>
            </a:bodyPr>
            <a:lstStyle/>
            <a:p>
              <a:pPr algn="ctr"/>
              <a:r>
                <a:rPr lang="en-US" sz="1400">
                  <a:solidFill>
                    <a:schemeClr val="bg1"/>
                  </a:solidFill>
                  <a:latin typeface="Inter Medium" panose="020B0502030000000004" pitchFamily="34" charset="0"/>
                  <a:ea typeface="Inter Medium" panose="020B0502030000000004" pitchFamily="34" charset="0"/>
                </a:rPr>
                <a:t>→ evs.com</a:t>
              </a:r>
            </a:p>
          </p:txBody>
        </p:sp>
      </p:grpSp>
      <p:pic>
        <p:nvPicPr>
          <p:cNvPr id="8" name="Picture 7">
            <a:extLst>
              <a:ext uri="{FF2B5EF4-FFF2-40B4-BE49-F238E27FC236}">
                <a16:creationId xmlns:a16="http://schemas.microsoft.com/office/drawing/2014/main" id="{ECACD1D3-0AC6-453F-812F-8528D74CAC23}"/>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70415" y="481525"/>
            <a:ext cx="1180683" cy="30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8">
            <a:extLst>
              <a:ext uri="{FF2B5EF4-FFF2-40B4-BE49-F238E27FC236}">
                <a16:creationId xmlns:a16="http://schemas.microsoft.com/office/drawing/2014/main" id="{091FDF5D-1E52-490C-8492-758EEAE9162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868246" y="5688594"/>
            <a:ext cx="2219191" cy="389629"/>
          </a:xfrm>
          <a:prstGeom prst="rect">
            <a:avLst/>
          </a:prstGeom>
        </p:spPr>
      </p:pic>
      <p:sp>
        <p:nvSpPr>
          <p:cNvPr id="10" name="TextBox 9">
            <a:extLst>
              <a:ext uri="{FF2B5EF4-FFF2-40B4-BE49-F238E27FC236}">
                <a16:creationId xmlns:a16="http://schemas.microsoft.com/office/drawing/2014/main" id="{4B77FD15-AA37-4276-BFE3-077656BC662E}"/>
              </a:ext>
            </a:extLst>
          </p:cNvPr>
          <p:cNvSpPr txBox="1"/>
          <p:nvPr userDrawn="1"/>
        </p:nvSpPr>
        <p:spPr>
          <a:xfrm>
            <a:off x="357902" y="2461526"/>
            <a:ext cx="4494901" cy="757130"/>
          </a:xfrm>
          <a:prstGeom prst="rect">
            <a:avLst/>
          </a:prstGeom>
          <a:noFill/>
        </p:spPr>
        <p:txBody>
          <a:bodyPr wrap="square" rtlCol="0">
            <a:spAutoFit/>
          </a:bodyPr>
          <a:lstStyle/>
          <a:p>
            <a:pPr marL="0" marR="0" lvl="0" indent="0" algn="l" defTabSz="906463" rtl="0" eaLnBrk="0" fontAlgn="base" latinLnBrk="0" hangingPunct="0">
              <a:lnSpc>
                <a:spcPct val="90000"/>
              </a:lnSpc>
              <a:spcBef>
                <a:spcPct val="0"/>
              </a:spcBef>
              <a:spcAft>
                <a:spcPct val="0"/>
              </a:spcAft>
              <a:buClrTx/>
              <a:buSzTx/>
              <a:buFontTx/>
              <a:buNone/>
              <a:tabLst/>
              <a:defRPr/>
            </a:pPr>
            <a:r>
              <a:rPr kumimoji="0" lang="en-US" sz="4800" b="0" i="0" u="none" strike="noStrike" kern="1200" cap="none" spc="0" normalizeH="0" baseline="0">
                <a:ln>
                  <a:noFill/>
                </a:ln>
                <a:solidFill>
                  <a:schemeClr val="accent1"/>
                </a:solidFill>
                <a:effectLst/>
                <a:uLnTx/>
                <a:uFillTx/>
                <a:latin typeface="Inter ExtraLight" panose="020B0502030000000004" pitchFamily="34" charset="0"/>
                <a:ea typeface="Inter ExtraLight" panose="020B0502030000000004" pitchFamily="34" charset="0"/>
              </a:rPr>
              <a:t>Thank you!</a:t>
            </a:r>
          </a:p>
        </p:txBody>
      </p:sp>
    </p:spTree>
    <p:extLst>
      <p:ext uri="{BB962C8B-B14F-4D97-AF65-F5344CB8AC3E}">
        <p14:creationId xmlns:p14="http://schemas.microsoft.com/office/powerpoint/2010/main" val="71574080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 Layout">
    <p:spTree>
      <p:nvGrpSpPr>
        <p:cNvPr id="1" name=""/>
        <p:cNvGrpSpPr/>
        <p:nvPr/>
      </p:nvGrpSpPr>
      <p:grpSpPr>
        <a:xfrm>
          <a:off x="0" y="0"/>
          <a:ext cx="0" cy="0"/>
          <a:chOff x="0" y="0"/>
          <a:chExt cx="0" cy="0"/>
        </a:xfrm>
      </p:grpSpPr>
      <p:pic>
        <p:nvPicPr>
          <p:cNvPr id="6" name="Picture 5" descr="Logo, company name&#10;&#10;Description automatically generated">
            <a:extLst>
              <a:ext uri="{FF2B5EF4-FFF2-40B4-BE49-F238E27FC236}">
                <a16:creationId xmlns:a16="http://schemas.microsoft.com/office/drawing/2014/main" id="{06F9983C-333F-4747-BD5E-8C6354C808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9"/>
            <a:ext cx="11430000" cy="6429375"/>
          </a:xfrm>
          <a:prstGeom prst="rect">
            <a:avLst/>
          </a:prstGeom>
        </p:spPr>
      </p:pic>
    </p:spTree>
    <p:extLst>
      <p:ext uri="{BB962C8B-B14F-4D97-AF65-F5344CB8AC3E}">
        <p14:creationId xmlns:p14="http://schemas.microsoft.com/office/powerpoint/2010/main" val="16268058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 Text">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58787" y="194320"/>
            <a:ext cx="10590212" cy="865183"/>
          </a:xfrm>
          <a:prstGeom prst="rect">
            <a:avLst/>
          </a:prstGeom>
        </p:spPr>
        <p:txBody>
          <a:bodyPr/>
          <a:lstStyle>
            <a:lvl1pPr>
              <a:defRPr>
                <a:solidFill>
                  <a:schemeClr val="accent1"/>
                </a:solidFill>
              </a:defRPr>
            </a:lvl1pPr>
          </a:lstStyle>
          <a:p>
            <a:r>
              <a:rPr lang="en-US"/>
              <a:t>Click to add </a:t>
            </a:r>
            <a:r>
              <a:rPr lang="en-US" err="1"/>
              <a:t>titlE</a:t>
            </a:r>
            <a:endParaRPr lang="en-US"/>
          </a:p>
        </p:txBody>
      </p:sp>
      <p:sp>
        <p:nvSpPr>
          <p:cNvPr id="11" name="Slide Number Placeholder 2">
            <a:extLst>
              <a:ext uri="{FF2B5EF4-FFF2-40B4-BE49-F238E27FC236}">
                <a16:creationId xmlns:a16="http://schemas.microsoft.com/office/drawing/2014/main" id="{2F80A694-91E0-45C9-A12E-684E76E5EFC9}"/>
              </a:ext>
            </a:extLst>
          </p:cNvPr>
          <p:cNvSpPr>
            <a:spLocks noGrp="1"/>
          </p:cNvSpPr>
          <p:nvPr>
            <p:ph type="sldNum" sz="quarter" idx="12"/>
          </p:nvPr>
        </p:nvSpPr>
        <p:spPr>
          <a:xfrm>
            <a:off x="10021888" y="139700"/>
            <a:ext cx="1185862" cy="269875"/>
          </a:xfrm>
        </p:spPr>
        <p:txBody>
          <a:bodyPr/>
          <a:lstStyle>
            <a:lvl1pPr>
              <a:defRPr/>
            </a:lvl1pPr>
          </a:lstStyle>
          <a:p>
            <a:pPr>
              <a:defRPr/>
            </a:pPr>
            <a:fld id="{4864D515-847A-4678-89F2-CC6046FBA0DA}" type="slidenum">
              <a:rPr lang="en-GB" altLang="fr-FR"/>
              <a:pPr>
                <a:defRPr/>
              </a:pPr>
              <a:t>‹#›</a:t>
            </a:fld>
            <a:endParaRPr lang="en-GB" altLang="fr-FR"/>
          </a:p>
        </p:txBody>
      </p:sp>
      <p:cxnSp>
        <p:nvCxnSpPr>
          <p:cNvPr id="10" name="Straight Connector 9">
            <a:extLst>
              <a:ext uri="{FF2B5EF4-FFF2-40B4-BE49-F238E27FC236}">
                <a16:creationId xmlns:a16="http://schemas.microsoft.com/office/drawing/2014/main" id="{DBCE9860-FA36-4A20-827F-259C1765B32E}"/>
              </a:ext>
            </a:extLst>
          </p:cNvPr>
          <p:cNvCxnSpPr>
            <a:cxnSpLocks/>
          </p:cNvCxnSpPr>
          <p:nvPr userDrawn="1"/>
        </p:nvCxnSpPr>
        <p:spPr>
          <a:xfrm>
            <a:off x="458788" y="1130747"/>
            <a:ext cx="1059021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06A2A6A4-D807-4542-9D72-80DA51256A36}"/>
              </a:ext>
            </a:extLst>
          </p:cNvPr>
          <p:cNvSpPr>
            <a:spLocks noGrp="1"/>
          </p:cNvSpPr>
          <p:nvPr>
            <p:ph sz="half" idx="1"/>
          </p:nvPr>
        </p:nvSpPr>
        <p:spPr>
          <a:xfrm>
            <a:off x="657615" y="1418456"/>
            <a:ext cx="10391011" cy="4331915"/>
          </a:xfrm>
          <a:prstGeom prst="rect">
            <a:avLst/>
          </a:prstGeom>
        </p:spPr>
        <p:txBody>
          <a:bodyPr lIns="0" tIns="0" rIns="0" bIns="0">
            <a:noAutofit/>
          </a:bodyPr>
          <a:lstStyle>
            <a:lvl1pPr marL="340207" indent="-340207">
              <a:spcBef>
                <a:spcPts val="600"/>
              </a:spcBef>
              <a:buSzPct val="100000"/>
              <a:buFont typeface="DINOT-CondBold" panose="020B0806020101010102" pitchFamily="34" charset="0"/>
              <a:buChar char="⁄"/>
              <a:defRPr sz="2000" cap="none">
                <a:solidFill>
                  <a:schemeClr val="accent1"/>
                </a:solidFill>
                <a:latin typeface="DINOT-Light" panose="020B0504020101010102" pitchFamily="34" charset="0"/>
              </a:defRPr>
            </a:lvl1pPr>
            <a:lvl2pPr marL="625475" indent="-282575">
              <a:spcBef>
                <a:spcPts val="600"/>
              </a:spcBef>
              <a:buClr>
                <a:schemeClr val="accent6">
                  <a:lumMod val="75000"/>
                </a:schemeClr>
              </a:buClr>
              <a:buFont typeface="Arial" panose="020B0604020202020204" pitchFamily="34" charset="0"/>
              <a:buChar char="•"/>
              <a:defRPr sz="1800">
                <a:solidFill>
                  <a:schemeClr val="accent1"/>
                </a:solidFill>
              </a:defRPr>
            </a:lvl2pPr>
            <a:lvl3pPr marL="890588" indent="-265113">
              <a:spcBef>
                <a:spcPts val="600"/>
              </a:spcBef>
              <a:buClr>
                <a:schemeClr val="accent6">
                  <a:lumMod val="75000"/>
                </a:schemeClr>
              </a:buClr>
              <a:buFont typeface="DINOT-CondMedium" panose="020B0606020101010102" pitchFamily="34" charset="0"/>
              <a:buChar char="−"/>
              <a:defRPr sz="1600">
                <a:solidFill>
                  <a:schemeClr val="accent1"/>
                </a:solidFill>
              </a:defRPr>
            </a:lvl3pPr>
            <a:lvl4pPr marL="1157288" indent="-233363">
              <a:spcBef>
                <a:spcPts val="600"/>
              </a:spcBef>
              <a:buClr>
                <a:schemeClr val="accent6">
                  <a:lumMod val="75000"/>
                </a:schemeClr>
              </a:buClr>
              <a:buFont typeface="DINOT-CondMedium" panose="020B0606020101010102" pitchFamily="34" charset="0"/>
              <a:buChar char="−"/>
              <a:defRPr sz="1400">
                <a:solidFill>
                  <a:schemeClr val="accent1"/>
                </a:solidFill>
              </a:defRPr>
            </a:lvl4pPr>
            <a:lvl5pPr>
              <a:spcBef>
                <a:spcPts val="600"/>
              </a:spcBef>
              <a:defRPr sz="1050">
                <a:solidFill>
                  <a:schemeClr val="accent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967667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470297" y="611630"/>
            <a:ext cx="10489406" cy="710803"/>
          </a:xfrm>
          <a:prstGeom prst="rect">
            <a:avLst/>
          </a:prstGeom>
        </p:spPr>
        <p:txBody>
          <a:bodyPr lIns="0" tIns="0" rIns="0" bIns="0">
            <a:noAutofit/>
          </a:bodyPr>
          <a:lstStyle>
            <a:lvl1pPr marL="0" indent="0">
              <a:buNone/>
              <a:defRPr sz="1688"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470297" y="298024"/>
            <a:ext cx="10489406" cy="313605"/>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1529317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877A01F-EB38-40CD-AB19-28FD36E02BD8}"/>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p:blipFill>
        <p:spPr>
          <a:xfrm>
            <a:off x="0" y="3969"/>
            <a:ext cx="11430000" cy="6429375"/>
          </a:xfrm>
          <a:prstGeom prst="rect">
            <a:avLst/>
          </a:prstGeom>
        </p:spPr>
      </p:pic>
      <p:sp>
        <p:nvSpPr>
          <p:cNvPr id="1026" name="Text Placeholder 2">
            <a:extLst>
              <a:ext uri="{FF2B5EF4-FFF2-40B4-BE49-F238E27FC236}">
                <a16:creationId xmlns:a16="http://schemas.microsoft.com/office/drawing/2014/main" id="{F8F8981E-8EAC-4FB3-B02B-3F6DD5E196A0}"/>
              </a:ext>
            </a:extLst>
          </p:cNvPr>
          <p:cNvSpPr>
            <a:spLocks noGrp="1"/>
          </p:cNvSpPr>
          <p:nvPr>
            <p:ph type="body" idx="1"/>
          </p:nvPr>
        </p:nvSpPr>
        <p:spPr bwMode="auto">
          <a:xfrm>
            <a:off x="458789" y="1346200"/>
            <a:ext cx="10519568" cy="4403725"/>
          </a:xfrm>
          <a:prstGeom prst="rect">
            <a:avLst/>
          </a:prstGeom>
          <a:noFill/>
          <a:ln>
            <a:noFill/>
          </a:ln>
          <a:extLst>
            <a:ext uri="{909E8E84-426E-40dd-AFC4-6F175D3DCCD1}"/>
            <a:ext uri="{91240B29-F687-4f45-9708-019B960494DF}"/>
            <a:ext uri="{FAA26D3D-D897-4be2-8F04-BA451C77F1D7}"/>
          </a:extLst>
        </p:spPr>
        <p:txBody>
          <a:bodyPr vert="horz" wrap="square" lIns="90721" tIns="45361" rIns="90721" bIns="453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30" name="Title Placeholder 1">
            <a:extLst>
              <a:ext uri="{FF2B5EF4-FFF2-40B4-BE49-F238E27FC236}">
                <a16:creationId xmlns:a16="http://schemas.microsoft.com/office/drawing/2014/main" id="{2538970A-156D-4D6D-B1C9-6E9EA832D2B4}"/>
              </a:ext>
            </a:extLst>
          </p:cNvPr>
          <p:cNvSpPr>
            <a:spLocks noGrp="1"/>
          </p:cNvSpPr>
          <p:nvPr>
            <p:ph type="title"/>
          </p:nvPr>
        </p:nvSpPr>
        <p:spPr bwMode="auto">
          <a:xfrm>
            <a:off x="458788" y="409575"/>
            <a:ext cx="9113317" cy="433388"/>
          </a:xfrm>
          <a:prstGeom prst="rect">
            <a:avLst/>
          </a:prstGeom>
          <a:noFill/>
          <a:ln>
            <a:noFill/>
          </a:ln>
          <a:extLst>
            <a:ext uri="{909E8E84-426E-40dd-AFC4-6F175D3DCCD1}"/>
            <a:ext uri="{91240B29-F687-4f45-9708-019B960494DF}"/>
            <a:ext uri="{FAA26D3D-D897-4be2-8F04-BA451C77F1D7}"/>
          </a:extLst>
        </p:spPr>
        <p:txBody>
          <a:bodyPr vert="horz" wrap="square" lIns="0" tIns="0" rIns="0" bIns="0" numCol="1" anchor="t" anchorCtr="0" compatLnSpc="1">
            <a:prstTxWarp prst="textNoShape">
              <a:avLst/>
            </a:prstTxWarp>
          </a:bodyPr>
          <a:lstStyle/>
          <a:p>
            <a:pPr lvl="0"/>
            <a:r>
              <a:rPr lang="en-US"/>
              <a:t>Click to edit Master title style</a:t>
            </a:r>
            <a:endParaRPr lang="en-GB"/>
          </a:p>
        </p:txBody>
      </p:sp>
      <p:sp>
        <p:nvSpPr>
          <p:cNvPr id="14" name="Slide Number Placeholder 5">
            <a:extLst>
              <a:ext uri="{FF2B5EF4-FFF2-40B4-BE49-F238E27FC236}">
                <a16:creationId xmlns:a16="http://schemas.microsoft.com/office/drawing/2014/main" id="{88E9F64B-A299-4000-9691-1C880F944615}"/>
              </a:ext>
            </a:extLst>
          </p:cNvPr>
          <p:cNvSpPr>
            <a:spLocks noGrp="1"/>
          </p:cNvSpPr>
          <p:nvPr>
            <p:ph type="sldNum" sz="quarter" idx="4"/>
          </p:nvPr>
        </p:nvSpPr>
        <p:spPr>
          <a:xfrm>
            <a:off x="9792494" y="5958681"/>
            <a:ext cx="1185862" cy="269875"/>
          </a:xfrm>
          <a:prstGeom prst="rect">
            <a:avLst/>
          </a:prstGeom>
        </p:spPr>
        <p:txBody>
          <a:bodyPr vert="horz" wrap="square" lIns="90721" tIns="45361" rIns="90721" bIns="45361" numCol="1" anchor="ctr" anchorCtr="0" compatLnSpc="1">
            <a:prstTxWarp prst="textNoShape">
              <a:avLst/>
            </a:prstTxWarp>
          </a:bodyPr>
          <a:lstStyle>
            <a:lvl1pPr algn="r" eaLnBrk="1" hangingPunct="1">
              <a:defRPr sz="1000">
                <a:solidFill>
                  <a:schemeClr val="tx1"/>
                </a:solidFill>
              </a:defRPr>
            </a:lvl1pPr>
          </a:lstStyle>
          <a:p>
            <a:pPr>
              <a:defRPr/>
            </a:pPr>
            <a:fld id="{ED4B7FDF-E3AD-41CB-9B5D-1630BF9BD5A3}" type="slidenum">
              <a:rPr lang="en-GB" altLang="fr-FR" smtClean="0"/>
              <a:pPr>
                <a:defRPr/>
              </a:pPr>
              <a:t>‹#›</a:t>
            </a:fld>
            <a:endParaRPr lang="en-GB" altLang="fr-FR"/>
          </a:p>
        </p:txBody>
      </p:sp>
    </p:spTree>
    <p:extLst>
      <p:ext uri="{BB962C8B-B14F-4D97-AF65-F5344CB8AC3E}">
        <p14:creationId xmlns:p14="http://schemas.microsoft.com/office/powerpoint/2010/main" val="386852884"/>
      </p:ext>
    </p:extLst>
  </p:cSld>
  <p:clrMap bg1="lt1" tx1="dk1" bg2="lt2" tx2="dk2" accent1="accent1" accent2="accent2" accent3="accent3" accent4="accent4" accent5="accent5" accent6="accent6" hlink="hlink" folHlink="folHlink"/>
  <p:sldLayoutIdLst>
    <p:sldLayoutId id="2147484051" r:id="rId1"/>
    <p:sldLayoutId id="2147484053" r:id="rId2"/>
    <p:sldLayoutId id="2147484052" r:id="rId3"/>
    <p:sldLayoutId id="2147484054" r:id="rId4"/>
    <p:sldLayoutId id="2147484055" r:id="rId5"/>
    <p:sldLayoutId id="2147484048" r:id="rId6"/>
    <p:sldLayoutId id="2147484060" r:id="rId7"/>
    <p:sldLayoutId id="2147484063" r:id="rId8"/>
  </p:sldLayoutIdLst>
  <p:transition spd="med">
    <p:fade/>
  </p:transition>
  <p:hf hdr="0" dt="0"/>
  <p:txStyles>
    <p:titleStyle>
      <a:lvl1pPr algn="l" defTabSz="906463" rtl="0" eaLnBrk="1" fontAlgn="base" hangingPunct="1">
        <a:spcBef>
          <a:spcPct val="0"/>
        </a:spcBef>
        <a:spcAft>
          <a:spcPct val="0"/>
        </a:spcAft>
        <a:defRPr sz="3000" kern="1200" cap="none">
          <a:solidFill>
            <a:schemeClr val="tx1"/>
          </a:solidFill>
          <a:latin typeface="Inter Light" panose="020B0502030000000004" pitchFamily="34" charset="0"/>
          <a:ea typeface="Inter Light" panose="020B0502030000000004" pitchFamily="34" charset="0"/>
          <a:cs typeface="Inter Light" panose="020B0502030000000004" pitchFamily="34" charset="0"/>
        </a:defRPr>
      </a:lvl1pPr>
      <a:lvl2pPr algn="l" defTabSz="906463" rtl="0" eaLnBrk="1" fontAlgn="base" hangingPunct="1">
        <a:spcBef>
          <a:spcPct val="0"/>
        </a:spcBef>
        <a:spcAft>
          <a:spcPct val="0"/>
        </a:spcAft>
        <a:defRPr sz="2400">
          <a:solidFill>
            <a:schemeClr val="accent1"/>
          </a:solidFill>
          <a:latin typeface="DINOT-Bold" charset="0"/>
          <a:ea typeface="ヒラギノ角ゴ Pro W3" charset="0"/>
          <a:cs typeface="ヒラギノ角ゴ Pro W3" charset="0"/>
        </a:defRPr>
      </a:lvl2pPr>
      <a:lvl3pPr algn="l" defTabSz="906463" rtl="0" eaLnBrk="1" fontAlgn="base" hangingPunct="1">
        <a:spcBef>
          <a:spcPct val="0"/>
        </a:spcBef>
        <a:spcAft>
          <a:spcPct val="0"/>
        </a:spcAft>
        <a:defRPr sz="2400">
          <a:solidFill>
            <a:schemeClr val="accent1"/>
          </a:solidFill>
          <a:latin typeface="DINOT-Bold" charset="0"/>
          <a:ea typeface="ヒラギノ角ゴ Pro W3" charset="0"/>
          <a:cs typeface="ヒラギノ角ゴ Pro W3" charset="0"/>
        </a:defRPr>
      </a:lvl3pPr>
      <a:lvl4pPr algn="l" defTabSz="906463" rtl="0" eaLnBrk="1" fontAlgn="base" hangingPunct="1">
        <a:spcBef>
          <a:spcPct val="0"/>
        </a:spcBef>
        <a:spcAft>
          <a:spcPct val="0"/>
        </a:spcAft>
        <a:defRPr sz="2400">
          <a:solidFill>
            <a:schemeClr val="accent1"/>
          </a:solidFill>
          <a:latin typeface="DINOT-Bold" charset="0"/>
          <a:ea typeface="ヒラギノ角ゴ Pro W3" charset="0"/>
          <a:cs typeface="ヒラギノ角ゴ Pro W3" charset="0"/>
        </a:defRPr>
      </a:lvl4pPr>
      <a:lvl5pPr algn="l" defTabSz="906463" rtl="0" eaLnBrk="1" fontAlgn="base" hangingPunct="1">
        <a:spcBef>
          <a:spcPct val="0"/>
        </a:spcBef>
        <a:spcAft>
          <a:spcPct val="0"/>
        </a:spcAft>
        <a:defRPr sz="2400">
          <a:solidFill>
            <a:schemeClr val="accent1"/>
          </a:solidFill>
          <a:latin typeface="DINOT-Bold" charset="0"/>
          <a:ea typeface="ヒラギノ角ゴ Pro W3" charset="0"/>
          <a:cs typeface="ヒラギノ角ゴ Pro W3" charset="0"/>
        </a:defRPr>
      </a:lvl5pPr>
      <a:lvl6pPr marL="457200" algn="l" defTabSz="906463" rtl="0" eaLnBrk="1" fontAlgn="base" hangingPunct="1">
        <a:spcBef>
          <a:spcPct val="0"/>
        </a:spcBef>
        <a:spcAft>
          <a:spcPct val="0"/>
        </a:spcAft>
        <a:defRPr sz="2400">
          <a:solidFill>
            <a:srgbClr val="262626"/>
          </a:solidFill>
          <a:latin typeface="DINOT-Bold" charset="0"/>
          <a:ea typeface="ヒラギノ角ゴ Pro W3" charset="0"/>
          <a:cs typeface="ヒラギノ角ゴ Pro W3" charset="0"/>
        </a:defRPr>
      </a:lvl6pPr>
      <a:lvl7pPr marL="914400" algn="l" defTabSz="906463" rtl="0" eaLnBrk="1" fontAlgn="base" hangingPunct="1">
        <a:spcBef>
          <a:spcPct val="0"/>
        </a:spcBef>
        <a:spcAft>
          <a:spcPct val="0"/>
        </a:spcAft>
        <a:defRPr sz="2400">
          <a:solidFill>
            <a:srgbClr val="262626"/>
          </a:solidFill>
          <a:latin typeface="DINOT-Bold" charset="0"/>
          <a:ea typeface="ヒラギノ角ゴ Pro W3" charset="0"/>
          <a:cs typeface="ヒラギノ角ゴ Pro W3" charset="0"/>
        </a:defRPr>
      </a:lvl7pPr>
      <a:lvl8pPr marL="1371600" algn="l" defTabSz="906463" rtl="0" eaLnBrk="1" fontAlgn="base" hangingPunct="1">
        <a:spcBef>
          <a:spcPct val="0"/>
        </a:spcBef>
        <a:spcAft>
          <a:spcPct val="0"/>
        </a:spcAft>
        <a:defRPr sz="2400">
          <a:solidFill>
            <a:srgbClr val="262626"/>
          </a:solidFill>
          <a:latin typeface="DINOT-Bold" charset="0"/>
          <a:ea typeface="ヒラギノ角ゴ Pro W3" charset="0"/>
          <a:cs typeface="ヒラギノ角ゴ Pro W3" charset="0"/>
        </a:defRPr>
      </a:lvl8pPr>
      <a:lvl9pPr marL="1828800" algn="l" defTabSz="906463" rtl="0" eaLnBrk="1" fontAlgn="base" hangingPunct="1">
        <a:spcBef>
          <a:spcPct val="0"/>
        </a:spcBef>
        <a:spcAft>
          <a:spcPct val="0"/>
        </a:spcAft>
        <a:defRPr sz="2400">
          <a:solidFill>
            <a:srgbClr val="262626"/>
          </a:solidFill>
          <a:latin typeface="DINOT-Bold" charset="0"/>
          <a:ea typeface="ヒラギノ角ゴ Pro W3" charset="0"/>
          <a:cs typeface="ヒラギノ角ゴ Pro W3" charset="0"/>
        </a:defRPr>
      </a:lvl9pPr>
    </p:titleStyle>
    <p:bodyStyle>
      <a:lvl1pPr marL="180000" indent="-180000" algn="l" defTabSz="906463" rtl="0" eaLnBrk="1" fontAlgn="base" hangingPunct="1">
        <a:spcBef>
          <a:spcPct val="20000"/>
        </a:spcBef>
        <a:spcAft>
          <a:spcPct val="0"/>
        </a:spcAft>
        <a:buClr>
          <a:schemeClr val="accent2"/>
        </a:buClr>
        <a:buFont typeface="Inter Black" panose="020B0502030000000004" pitchFamily="34" charset="0"/>
        <a:buChar char="•"/>
        <a:defRPr lang="en-US" sz="1800" kern="1200" cap="none" dirty="0">
          <a:solidFill>
            <a:schemeClr val="tx1"/>
          </a:solidFill>
          <a:latin typeface="Inter Light" panose="020B0502030000000004" pitchFamily="34" charset="0"/>
          <a:ea typeface="Inter Light" panose="020B0502030000000004" pitchFamily="34" charset="0"/>
          <a:cs typeface="Inter Light" panose="020B0502030000000004" pitchFamily="34" charset="0"/>
        </a:defRPr>
      </a:lvl1pPr>
      <a:lvl2pPr marL="360000" indent="-180000" algn="l" defTabSz="906463" rtl="0" eaLnBrk="1" fontAlgn="base" hangingPunct="1">
        <a:spcBef>
          <a:spcPts val="600"/>
        </a:spcBef>
        <a:spcAft>
          <a:spcPct val="0"/>
        </a:spcAft>
        <a:buClr>
          <a:srgbClr val="5FC0EE"/>
        </a:buClr>
        <a:buFont typeface="Inter Black" panose="020B0502030000000004" pitchFamily="34" charset="0"/>
        <a:buChar char="·"/>
        <a:defRPr sz="1600" kern="1200">
          <a:solidFill>
            <a:schemeClr val="tx1"/>
          </a:solidFill>
          <a:latin typeface="Inter Light" panose="020B0502030000000004" pitchFamily="34" charset="0"/>
          <a:ea typeface="Inter Light" panose="020B0502030000000004" pitchFamily="34" charset="0"/>
          <a:cs typeface="Inter Light" panose="020B0502030000000004" pitchFamily="34" charset="0"/>
        </a:defRPr>
      </a:lvl2pPr>
      <a:lvl3pPr marL="540000" indent="-180000" algn="l" defTabSz="906463" rtl="0" eaLnBrk="1" fontAlgn="base" hangingPunct="1">
        <a:spcBef>
          <a:spcPts val="600"/>
        </a:spcBef>
        <a:spcAft>
          <a:spcPct val="0"/>
        </a:spcAft>
        <a:buClr>
          <a:srgbClr val="5FC0EE"/>
        </a:buClr>
        <a:buFont typeface="Inter Black" panose="020B0502030000000004" pitchFamily="34" charset="0"/>
        <a:buChar char="·"/>
        <a:defRPr sz="1400" kern="1200">
          <a:solidFill>
            <a:schemeClr val="tx1"/>
          </a:solidFill>
          <a:latin typeface="Inter Light" panose="020B0502030000000004" pitchFamily="34" charset="0"/>
          <a:ea typeface="Inter Light" panose="020B0502030000000004" pitchFamily="34" charset="0"/>
          <a:cs typeface="Inter Light" panose="020B0502030000000004" pitchFamily="34" charset="0"/>
        </a:defRPr>
      </a:lvl3pPr>
      <a:lvl4pPr marL="720000" indent="-180000" algn="l" defTabSz="906463" rtl="0" eaLnBrk="1" fontAlgn="base" hangingPunct="1">
        <a:spcBef>
          <a:spcPts val="600"/>
        </a:spcBef>
        <a:spcAft>
          <a:spcPct val="0"/>
        </a:spcAft>
        <a:buClr>
          <a:srgbClr val="5FC0EE"/>
        </a:buClr>
        <a:buFont typeface="Inter Black" panose="020B0502030000000004" pitchFamily="34" charset="0"/>
        <a:buChar char="·"/>
        <a:defRPr sz="1200" kern="1200">
          <a:solidFill>
            <a:schemeClr val="tx1"/>
          </a:solidFill>
          <a:latin typeface="Inter Light" panose="020B0502030000000004" pitchFamily="34" charset="0"/>
          <a:ea typeface="Inter Light" panose="020B0502030000000004" pitchFamily="34" charset="0"/>
          <a:cs typeface="Inter Light" panose="020B0502030000000004" pitchFamily="34" charset="0"/>
        </a:defRPr>
      </a:lvl4pPr>
      <a:lvl5pPr marL="1422400" indent="-225425" algn="l" defTabSz="906463" rtl="0" eaLnBrk="1" fontAlgn="base" hangingPunct="1">
        <a:spcBef>
          <a:spcPts val="600"/>
        </a:spcBef>
        <a:spcAft>
          <a:spcPct val="0"/>
        </a:spcAft>
        <a:buClr>
          <a:srgbClr val="5FC0EE"/>
        </a:buClr>
        <a:buFont typeface="DINOT" panose="020B0504020101020102" pitchFamily="34" charset="0"/>
        <a:buChar char="−"/>
        <a:defRPr sz="1000" kern="1200">
          <a:solidFill>
            <a:schemeClr val="accent1"/>
          </a:solidFill>
          <a:latin typeface="+mn-lt"/>
          <a:ea typeface="ヒラギノ角ゴ Pro W3" charset="0"/>
          <a:cs typeface="ヒラギノ角ゴ Pro W3" charset="0"/>
        </a:defRPr>
      </a:lvl5pPr>
      <a:lvl6pPr marL="2494853" indent="-226804" algn="l" defTabSz="9072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48461" indent="-226804" algn="l" defTabSz="9072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02072" indent="-226804" algn="l" defTabSz="9072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55680" indent="-226804" algn="l" defTabSz="9072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07219" rtl="0" eaLnBrk="1" latinLnBrk="0" hangingPunct="1">
        <a:defRPr sz="1800" kern="1200">
          <a:solidFill>
            <a:schemeClr val="tx1"/>
          </a:solidFill>
          <a:latin typeface="+mn-lt"/>
          <a:ea typeface="+mn-ea"/>
          <a:cs typeface="+mn-cs"/>
        </a:defRPr>
      </a:lvl1pPr>
      <a:lvl2pPr marL="453609" algn="l" defTabSz="907219" rtl="0" eaLnBrk="1" latinLnBrk="0" hangingPunct="1">
        <a:defRPr sz="1800" kern="1200">
          <a:solidFill>
            <a:schemeClr val="tx1"/>
          </a:solidFill>
          <a:latin typeface="+mn-lt"/>
          <a:ea typeface="+mn-ea"/>
          <a:cs typeface="+mn-cs"/>
        </a:defRPr>
      </a:lvl2pPr>
      <a:lvl3pPr marL="907219" algn="l" defTabSz="907219" rtl="0" eaLnBrk="1" latinLnBrk="0" hangingPunct="1">
        <a:defRPr sz="1800" kern="1200">
          <a:solidFill>
            <a:schemeClr val="tx1"/>
          </a:solidFill>
          <a:latin typeface="+mn-lt"/>
          <a:ea typeface="+mn-ea"/>
          <a:cs typeface="+mn-cs"/>
        </a:defRPr>
      </a:lvl3pPr>
      <a:lvl4pPr marL="1360828" algn="l" defTabSz="907219" rtl="0" eaLnBrk="1" latinLnBrk="0" hangingPunct="1">
        <a:defRPr sz="1800" kern="1200">
          <a:solidFill>
            <a:schemeClr val="tx1"/>
          </a:solidFill>
          <a:latin typeface="+mn-lt"/>
          <a:ea typeface="+mn-ea"/>
          <a:cs typeface="+mn-cs"/>
        </a:defRPr>
      </a:lvl4pPr>
      <a:lvl5pPr marL="1814438" algn="l" defTabSz="907219" rtl="0" eaLnBrk="1" latinLnBrk="0" hangingPunct="1">
        <a:defRPr sz="1800" kern="1200">
          <a:solidFill>
            <a:schemeClr val="tx1"/>
          </a:solidFill>
          <a:latin typeface="+mn-lt"/>
          <a:ea typeface="+mn-ea"/>
          <a:cs typeface="+mn-cs"/>
        </a:defRPr>
      </a:lvl5pPr>
      <a:lvl6pPr marL="2268047" algn="l" defTabSz="907219" rtl="0" eaLnBrk="1" latinLnBrk="0" hangingPunct="1">
        <a:defRPr sz="1800" kern="1200">
          <a:solidFill>
            <a:schemeClr val="tx1"/>
          </a:solidFill>
          <a:latin typeface="+mn-lt"/>
          <a:ea typeface="+mn-ea"/>
          <a:cs typeface="+mn-cs"/>
        </a:defRPr>
      </a:lvl6pPr>
      <a:lvl7pPr marL="2721657" algn="l" defTabSz="907219" rtl="0" eaLnBrk="1" latinLnBrk="0" hangingPunct="1">
        <a:defRPr sz="1800" kern="1200">
          <a:solidFill>
            <a:schemeClr val="tx1"/>
          </a:solidFill>
          <a:latin typeface="+mn-lt"/>
          <a:ea typeface="+mn-ea"/>
          <a:cs typeface="+mn-cs"/>
        </a:defRPr>
      </a:lvl7pPr>
      <a:lvl8pPr marL="3175266" algn="l" defTabSz="907219" rtl="0" eaLnBrk="1" latinLnBrk="0" hangingPunct="1">
        <a:defRPr sz="1800" kern="1200">
          <a:solidFill>
            <a:schemeClr val="tx1"/>
          </a:solidFill>
          <a:latin typeface="+mn-lt"/>
          <a:ea typeface="+mn-ea"/>
          <a:cs typeface="+mn-cs"/>
        </a:defRPr>
      </a:lvl8pPr>
      <a:lvl9pPr marL="3628876" algn="l" defTabSz="90721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5" Type="http://schemas.openxmlformats.org/officeDocument/2006/relationships/image" Target="../media/image4.emf"/><Relationship Id="rId4" Type="http://schemas.openxmlformats.org/officeDocument/2006/relationships/hyperlink" Target="http://www.evs.com/mediainfr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hyperlink" Target="mailto:D.czorniak@evs.com"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4.xml"/><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vs.com/company/news/evs-achieves-ecovadis-silver-status-its-first-csr-sustainability-ra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high angle view of a building&#10;&#10;Description automatically generated with low confidence">
            <a:extLst>
              <a:ext uri="{FF2B5EF4-FFF2-40B4-BE49-F238E27FC236}">
                <a16:creationId xmlns:a16="http://schemas.microsoft.com/office/drawing/2014/main" id="{DA690B3F-2182-492D-8F0B-D7F4525DC885}"/>
              </a:ext>
            </a:extLst>
          </p:cNvPr>
          <p:cNvPicPr>
            <a:picLocks noChangeAspect="1"/>
          </p:cNvPicPr>
          <p:nvPr/>
        </p:nvPicPr>
        <p:blipFill rotWithShape="1">
          <a:blip r:embed="rId2">
            <a:extLst>
              <a:ext uri="{28A0092B-C50C-407E-A947-70E740481C1C}">
                <a14:useLocalDpi xmlns:a14="http://schemas.microsoft.com/office/drawing/2010/main" val="0"/>
              </a:ext>
            </a:extLst>
          </a:blip>
          <a:srcRect r="15867"/>
          <a:stretch/>
        </p:blipFill>
        <p:spPr>
          <a:xfrm>
            <a:off x="1933699" y="-1"/>
            <a:ext cx="9496302" cy="6437313"/>
          </a:xfrm>
          <a:prstGeom prst="rect">
            <a:avLst/>
          </a:prstGeom>
        </p:spPr>
      </p:pic>
      <p:pic>
        <p:nvPicPr>
          <p:cNvPr id="3" name="Picture 2" descr="A picture containing graphical user interface&#10;&#10;Description automatically generated">
            <a:extLst>
              <a:ext uri="{FF2B5EF4-FFF2-40B4-BE49-F238E27FC236}">
                <a16:creationId xmlns:a16="http://schemas.microsoft.com/office/drawing/2014/main" id="{4A5ED71E-2590-4A17-8F17-58971A25F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430000" cy="6437313"/>
          </a:xfrm>
          <a:prstGeom prst="rect">
            <a:avLst/>
          </a:prstGeom>
        </p:spPr>
      </p:pic>
      <p:sp>
        <p:nvSpPr>
          <p:cNvPr id="13" name="Title 13">
            <a:extLst>
              <a:ext uri="{FF2B5EF4-FFF2-40B4-BE49-F238E27FC236}">
                <a16:creationId xmlns:a16="http://schemas.microsoft.com/office/drawing/2014/main" id="{4AA2F138-618C-4E07-ADBB-723883367160}"/>
              </a:ext>
            </a:extLst>
          </p:cNvPr>
          <p:cNvSpPr txBox="1">
            <a:spLocks/>
          </p:cNvSpPr>
          <p:nvPr/>
        </p:nvSpPr>
        <p:spPr bwMode="auto">
          <a:xfrm>
            <a:off x="407538" y="2201777"/>
            <a:ext cx="4110673" cy="1897394"/>
          </a:xfrm>
          <a:prstGeom prst="rect">
            <a:avLst/>
          </a:prstGeom>
          <a:noFill/>
          <a:ln>
            <a:noFill/>
          </a:ln>
          <a:extLst>
            <a:ext uri="{909E8E84-426E-40dd-AFC4-6F175D3DCCD1}"/>
            <a:ext uri="{91240B29-F687-4f45-9708-019B960494DF}"/>
            <a:ext uri="{FAA26D3D-D897-4be2-8F04-BA451C77F1D7}"/>
          </a:extLst>
        </p:spPr>
        <p:txBody>
          <a:bodyPr vert="horz" wrap="square" lIns="0" tIns="0" rIns="0" bIns="0" numCol="1" anchor="t" anchorCtr="0" compatLnSpc="1">
            <a:prstTxWarp prst="textNoShape">
              <a:avLst/>
            </a:prstTxWarp>
          </a:bodyPr>
          <a:lstStyle>
            <a:lvl1pPr algn="l" defTabSz="906463" rtl="0" eaLnBrk="1" fontAlgn="base" hangingPunct="1">
              <a:spcBef>
                <a:spcPct val="0"/>
              </a:spcBef>
              <a:spcAft>
                <a:spcPct val="0"/>
              </a:spcAft>
              <a:defRPr sz="3000" kern="1200" cap="none">
                <a:solidFill>
                  <a:schemeClr val="tx1"/>
                </a:solidFill>
                <a:latin typeface="Inter Light" panose="020B0502030000000004" pitchFamily="34" charset="0"/>
                <a:ea typeface="Inter Light" panose="020B0502030000000004" pitchFamily="34" charset="0"/>
                <a:cs typeface="Inter Light" panose="020B0502030000000004" pitchFamily="34" charset="0"/>
              </a:defRPr>
            </a:lvl1pPr>
            <a:lvl2pPr algn="l" defTabSz="906463" rtl="0" eaLnBrk="1" fontAlgn="base" hangingPunct="1">
              <a:spcBef>
                <a:spcPct val="0"/>
              </a:spcBef>
              <a:spcAft>
                <a:spcPct val="0"/>
              </a:spcAft>
              <a:defRPr sz="2400">
                <a:solidFill>
                  <a:schemeClr val="accent1"/>
                </a:solidFill>
                <a:latin typeface="DINOT-Bold" charset="0"/>
                <a:ea typeface="ヒラギノ角ゴ Pro W3" charset="0"/>
                <a:cs typeface="ヒラギノ角ゴ Pro W3" charset="0"/>
              </a:defRPr>
            </a:lvl2pPr>
            <a:lvl3pPr algn="l" defTabSz="906463" rtl="0" eaLnBrk="1" fontAlgn="base" hangingPunct="1">
              <a:spcBef>
                <a:spcPct val="0"/>
              </a:spcBef>
              <a:spcAft>
                <a:spcPct val="0"/>
              </a:spcAft>
              <a:defRPr sz="2400">
                <a:solidFill>
                  <a:schemeClr val="accent1"/>
                </a:solidFill>
                <a:latin typeface="DINOT-Bold" charset="0"/>
                <a:ea typeface="ヒラギノ角ゴ Pro W3" charset="0"/>
                <a:cs typeface="ヒラギノ角ゴ Pro W3" charset="0"/>
              </a:defRPr>
            </a:lvl3pPr>
            <a:lvl4pPr algn="l" defTabSz="906463" rtl="0" eaLnBrk="1" fontAlgn="base" hangingPunct="1">
              <a:spcBef>
                <a:spcPct val="0"/>
              </a:spcBef>
              <a:spcAft>
                <a:spcPct val="0"/>
              </a:spcAft>
              <a:defRPr sz="2400">
                <a:solidFill>
                  <a:schemeClr val="accent1"/>
                </a:solidFill>
                <a:latin typeface="DINOT-Bold" charset="0"/>
                <a:ea typeface="ヒラギノ角ゴ Pro W3" charset="0"/>
                <a:cs typeface="ヒラギノ角ゴ Pro W3" charset="0"/>
              </a:defRPr>
            </a:lvl4pPr>
            <a:lvl5pPr algn="l" defTabSz="906463" rtl="0" eaLnBrk="1" fontAlgn="base" hangingPunct="1">
              <a:spcBef>
                <a:spcPct val="0"/>
              </a:spcBef>
              <a:spcAft>
                <a:spcPct val="0"/>
              </a:spcAft>
              <a:defRPr sz="2400">
                <a:solidFill>
                  <a:schemeClr val="accent1"/>
                </a:solidFill>
                <a:latin typeface="DINOT-Bold" charset="0"/>
                <a:ea typeface="ヒラギノ角ゴ Pro W3" charset="0"/>
                <a:cs typeface="ヒラギノ角ゴ Pro W3" charset="0"/>
              </a:defRPr>
            </a:lvl5pPr>
            <a:lvl6pPr marL="457200" algn="l" defTabSz="906463" rtl="0" eaLnBrk="1" fontAlgn="base" hangingPunct="1">
              <a:spcBef>
                <a:spcPct val="0"/>
              </a:spcBef>
              <a:spcAft>
                <a:spcPct val="0"/>
              </a:spcAft>
              <a:defRPr sz="2400">
                <a:solidFill>
                  <a:srgbClr val="262626"/>
                </a:solidFill>
                <a:latin typeface="DINOT-Bold" charset="0"/>
                <a:ea typeface="ヒラギノ角ゴ Pro W3" charset="0"/>
                <a:cs typeface="ヒラギノ角ゴ Pro W3" charset="0"/>
              </a:defRPr>
            </a:lvl6pPr>
            <a:lvl7pPr marL="914400" algn="l" defTabSz="906463" rtl="0" eaLnBrk="1" fontAlgn="base" hangingPunct="1">
              <a:spcBef>
                <a:spcPct val="0"/>
              </a:spcBef>
              <a:spcAft>
                <a:spcPct val="0"/>
              </a:spcAft>
              <a:defRPr sz="2400">
                <a:solidFill>
                  <a:srgbClr val="262626"/>
                </a:solidFill>
                <a:latin typeface="DINOT-Bold" charset="0"/>
                <a:ea typeface="ヒラギノ角ゴ Pro W3" charset="0"/>
                <a:cs typeface="ヒラギノ角ゴ Pro W3" charset="0"/>
              </a:defRPr>
            </a:lvl7pPr>
            <a:lvl8pPr marL="1371600" algn="l" defTabSz="906463" rtl="0" eaLnBrk="1" fontAlgn="base" hangingPunct="1">
              <a:spcBef>
                <a:spcPct val="0"/>
              </a:spcBef>
              <a:spcAft>
                <a:spcPct val="0"/>
              </a:spcAft>
              <a:defRPr sz="2400">
                <a:solidFill>
                  <a:srgbClr val="262626"/>
                </a:solidFill>
                <a:latin typeface="DINOT-Bold" charset="0"/>
                <a:ea typeface="ヒラギノ角ゴ Pro W3" charset="0"/>
                <a:cs typeface="ヒラギノ角ゴ Pro W3" charset="0"/>
              </a:defRPr>
            </a:lvl8pPr>
            <a:lvl9pPr marL="1828800" algn="l" defTabSz="906463" rtl="0" eaLnBrk="1" fontAlgn="base" hangingPunct="1">
              <a:spcBef>
                <a:spcPct val="0"/>
              </a:spcBef>
              <a:spcAft>
                <a:spcPct val="0"/>
              </a:spcAft>
              <a:defRPr sz="2400">
                <a:solidFill>
                  <a:srgbClr val="262626"/>
                </a:solidFill>
                <a:latin typeface="DINOT-Bold" charset="0"/>
                <a:ea typeface="ヒラギノ角ゴ Pro W3" charset="0"/>
                <a:cs typeface="ヒラギノ角ゴ Pro W3" charset="0"/>
              </a:defRPr>
            </a:lvl9pPr>
          </a:lstStyle>
          <a:p>
            <a:r>
              <a:rPr lang="en-US" sz="3200" dirty="0">
                <a:latin typeface="Inter ExtraLight" panose="020B0502030000000004" pitchFamily="34" charset="0"/>
                <a:ea typeface="Inter ExtraLight" panose="020B0502030000000004" pitchFamily="34" charset="0"/>
              </a:rPr>
              <a:t>EVS – Business Case – Sustainable Supply Chain</a:t>
            </a:r>
            <a:endParaRPr lang="en-US" sz="4000" dirty="0">
              <a:latin typeface="Inter ExtraLight" panose="020B0502030000000004" pitchFamily="34" charset="0"/>
              <a:ea typeface="Inter ExtraLight" panose="020B0502030000000004" pitchFamily="34" charset="0"/>
            </a:endParaRPr>
          </a:p>
        </p:txBody>
      </p:sp>
      <p:sp>
        <p:nvSpPr>
          <p:cNvPr id="9" name="Text Placeholder 8">
            <a:extLst>
              <a:ext uri="{FF2B5EF4-FFF2-40B4-BE49-F238E27FC236}">
                <a16:creationId xmlns:a16="http://schemas.microsoft.com/office/drawing/2014/main" id="{EDFCBC48-B0F3-409A-B75B-F9E5D41695C2}"/>
              </a:ext>
            </a:extLst>
          </p:cNvPr>
          <p:cNvSpPr txBox="1">
            <a:spLocks/>
          </p:cNvSpPr>
          <p:nvPr/>
        </p:nvSpPr>
        <p:spPr bwMode="auto">
          <a:xfrm>
            <a:off x="339287" y="4161955"/>
            <a:ext cx="2241117" cy="1163580"/>
          </a:xfrm>
          <a:prstGeom prst="rect">
            <a:avLst/>
          </a:prstGeom>
          <a:noFill/>
          <a:ln>
            <a:noFill/>
          </a:ln>
          <a:extLst>
            <a:ext uri="{909E8E84-426E-40dd-AFC4-6F175D3DCCD1}"/>
            <a:ext uri="{91240B29-F687-4f45-9708-019B960494DF}"/>
            <a:ext uri="{FAA26D3D-D897-4be2-8F04-BA451C77F1D7}"/>
          </a:extLst>
        </p:spPr>
        <p:txBody>
          <a:bodyPr vert="horz" wrap="square" lIns="90721" tIns="45361" rIns="90721" bIns="45361" numCol="1" anchor="t" anchorCtr="0" compatLnSpc="1">
            <a:prstTxWarp prst="textNoShape">
              <a:avLst/>
            </a:prstTxWarp>
          </a:bodyPr>
          <a:lstStyle>
            <a:lvl1pPr marL="339725" indent="-339725" algn="l" defTabSz="906463" rtl="0" eaLnBrk="1" fontAlgn="base" hangingPunct="1">
              <a:spcBef>
                <a:spcPct val="20000"/>
              </a:spcBef>
              <a:spcAft>
                <a:spcPct val="0"/>
              </a:spcAft>
              <a:buClr>
                <a:schemeClr val="accent2"/>
              </a:buClr>
              <a:buFont typeface="Inter Black" panose="020B0502030000000004" pitchFamily="34" charset="0"/>
              <a:buChar char="•"/>
              <a:defRPr lang="en-US" sz="2000" kern="1200" cap="none" dirty="0">
                <a:solidFill>
                  <a:srgbClr val="313D4D"/>
                </a:solidFill>
                <a:latin typeface="+mn-lt"/>
                <a:ea typeface="Inter" panose="020B0502030000000004" pitchFamily="34" charset="0"/>
                <a:cs typeface="Inter" panose="020B0502030000000004" pitchFamily="34" charset="0"/>
              </a:defRPr>
            </a:lvl1pPr>
            <a:lvl2pPr marL="625475" indent="-282575" algn="l" defTabSz="906463" rtl="0" eaLnBrk="1" fontAlgn="base" hangingPunct="1">
              <a:spcBef>
                <a:spcPts val="600"/>
              </a:spcBef>
              <a:spcAft>
                <a:spcPct val="0"/>
              </a:spcAft>
              <a:buClr>
                <a:srgbClr val="5FC0EE"/>
              </a:buClr>
              <a:buFont typeface="Inter Black" panose="020B0502030000000004" pitchFamily="34" charset="0"/>
              <a:buChar char="·"/>
              <a:defRPr sz="1800" kern="1200">
                <a:solidFill>
                  <a:srgbClr val="313D4D"/>
                </a:solidFill>
                <a:latin typeface="+mn-lt"/>
                <a:ea typeface="Inter" panose="020B0502030000000004" pitchFamily="34" charset="0"/>
                <a:cs typeface="Inter" panose="020B0502030000000004" pitchFamily="34" charset="0"/>
              </a:defRPr>
            </a:lvl2pPr>
            <a:lvl3pPr marL="890588" indent="-265113" algn="l" defTabSz="906463" rtl="0" eaLnBrk="1" fontAlgn="base" hangingPunct="1">
              <a:spcBef>
                <a:spcPts val="600"/>
              </a:spcBef>
              <a:spcAft>
                <a:spcPct val="0"/>
              </a:spcAft>
              <a:buClr>
                <a:srgbClr val="5FC0EE"/>
              </a:buClr>
              <a:buFont typeface="Inter Black" panose="020B0502030000000004" pitchFamily="34" charset="0"/>
              <a:buChar char="·"/>
              <a:defRPr sz="1600" kern="1200">
                <a:solidFill>
                  <a:srgbClr val="313D4D"/>
                </a:solidFill>
                <a:latin typeface="+mn-lt"/>
                <a:ea typeface="Inter" panose="020B0502030000000004" pitchFamily="34" charset="0"/>
                <a:cs typeface="Inter" panose="020B0502030000000004" pitchFamily="34" charset="0"/>
              </a:defRPr>
            </a:lvl3pPr>
            <a:lvl4pPr marL="1157288" indent="-233363" algn="l" defTabSz="906463" rtl="0" eaLnBrk="1" fontAlgn="base" hangingPunct="1">
              <a:spcBef>
                <a:spcPts val="600"/>
              </a:spcBef>
              <a:spcAft>
                <a:spcPct val="0"/>
              </a:spcAft>
              <a:buClr>
                <a:srgbClr val="5FC0EE"/>
              </a:buClr>
              <a:buFont typeface="Inter Black" panose="020B0502030000000004" pitchFamily="34" charset="0"/>
              <a:buChar char="·"/>
              <a:defRPr sz="1400" kern="1200">
                <a:solidFill>
                  <a:srgbClr val="313D4D"/>
                </a:solidFill>
                <a:latin typeface="+mn-lt"/>
                <a:ea typeface="Inter" panose="020B0502030000000004" pitchFamily="34" charset="0"/>
                <a:cs typeface="Inter" panose="020B0502030000000004" pitchFamily="34" charset="0"/>
              </a:defRPr>
            </a:lvl4pPr>
            <a:lvl5pPr marL="1422400" indent="-225425" algn="l" defTabSz="906463" rtl="0" eaLnBrk="1" fontAlgn="base" hangingPunct="1">
              <a:spcBef>
                <a:spcPts val="600"/>
              </a:spcBef>
              <a:spcAft>
                <a:spcPct val="0"/>
              </a:spcAft>
              <a:buClr>
                <a:srgbClr val="5FC0EE"/>
              </a:buClr>
              <a:buFont typeface="DINOT" panose="020B0504020101020102" pitchFamily="34" charset="0"/>
              <a:buChar char="−"/>
              <a:defRPr sz="1000" kern="1200">
                <a:solidFill>
                  <a:schemeClr val="accent1"/>
                </a:solidFill>
                <a:latin typeface="+mn-lt"/>
                <a:ea typeface="ヒラギノ角ゴ Pro W3" charset="0"/>
                <a:cs typeface="ヒラギノ角ゴ Pro W3" charset="0"/>
              </a:defRPr>
            </a:lvl5pPr>
            <a:lvl6pPr marL="2494853" indent="-226804" algn="l" defTabSz="9072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48461" indent="-226804" algn="l" defTabSz="9072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02072" indent="-226804" algn="l" defTabSz="9072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55680" indent="-226804" algn="l" defTabSz="9072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06463" rtl="0" eaLnBrk="0" fontAlgn="base" latinLnBrk="0" hangingPunct="0">
              <a:lnSpc>
                <a:spcPct val="100000"/>
              </a:lnSpc>
              <a:spcBef>
                <a:spcPct val="0"/>
              </a:spcBef>
              <a:spcAft>
                <a:spcPct val="0"/>
              </a:spcAft>
              <a:buClrTx/>
              <a:buSzTx/>
              <a:buFontTx/>
              <a:buNone/>
              <a:tabLst/>
              <a:defRPr/>
            </a:pPr>
            <a:r>
              <a:rPr lang="en-US" sz="1100" dirty="0">
                <a:solidFill>
                  <a:schemeClr val="accent2"/>
                </a:solidFill>
                <a:latin typeface="Inter Light" panose="020B0502030000000004" pitchFamily="34" charset="0"/>
                <a:ea typeface="Inter Light" panose="020B0502030000000004" pitchFamily="34" charset="0"/>
              </a:rPr>
              <a:t>Dounia Czorniak</a:t>
            </a:r>
          </a:p>
          <a:p>
            <a:pPr marL="0" marR="0" lvl="0" indent="0" defTabSz="906463" rtl="0" eaLnBrk="0" fontAlgn="base" latinLnBrk="0" hangingPunct="0">
              <a:lnSpc>
                <a:spcPct val="100000"/>
              </a:lnSpc>
              <a:spcBef>
                <a:spcPct val="0"/>
              </a:spcBef>
              <a:spcAft>
                <a:spcPts val="900"/>
              </a:spcAft>
              <a:buClrTx/>
              <a:buSzTx/>
              <a:buFontTx/>
              <a:buNone/>
              <a:tabLst/>
              <a:defRPr/>
            </a:pPr>
            <a:r>
              <a:rPr lang="en-US" sz="1100" dirty="0">
                <a:solidFill>
                  <a:schemeClr val="tx1"/>
                </a:solidFill>
                <a:latin typeface="Inter Light" panose="020B0502030000000004" pitchFamily="34" charset="0"/>
                <a:ea typeface="Inter Light" panose="020B0502030000000004" pitchFamily="34" charset="0"/>
              </a:rPr>
              <a:t>Deputy CPO</a:t>
            </a:r>
          </a:p>
          <a:p>
            <a:pPr marL="0" indent="0">
              <a:spcBef>
                <a:spcPts val="0"/>
              </a:spcBef>
              <a:spcAft>
                <a:spcPts val="900"/>
              </a:spcAft>
              <a:buNone/>
            </a:pPr>
            <a:r>
              <a:rPr lang="en-US" sz="1100" dirty="0">
                <a:solidFill>
                  <a:schemeClr val="tx1"/>
                </a:solidFill>
                <a:latin typeface="Inter Medium" panose="020B0502030000000004" pitchFamily="34" charset="0"/>
                <a:ea typeface="Inter Medium" panose="020B0502030000000004" pitchFamily="34" charset="0"/>
              </a:rPr>
              <a:t>May, 2023</a:t>
            </a:r>
          </a:p>
        </p:txBody>
      </p:sp>
      <p:grpSp>
        <p:nvGrpSpPr>
          <p:cNvPr id="12" name="Group 11">
            <a:extLst>
              <a:ext uri="{FF2B5EF4-FFF2-40B4-BE49-F238E27FC236}">
                <a16:creationId xmlns:a16="http://schemas.microsoft.com/office/drawing/2014/main" id="{9195F270-0D79-4A13-B643-82DB90D8E904}"/>
              </a:ext>
            </a:extLst>
          </p:cNvPr>
          <p:cNvGrpSpPr/>
          <p:nvPr/>
        </p:nvGrpSpPr>
        <p:grpSpPr>
          <a:xfrm>
            <a:off x="339287" y="5688594"/>
            <a:ext cx="1294599" cy="389629"/>
            <a:chOff x="356499" y="5688594"/>
            <a:chExt cx="1294599" cy="389629"/>
          </a:xfrm>
          <a:solidFill>
            <a:schemeClr val="accent2"/>
          </a:solidFill>
        </p:grpSpPr>
        <p:sp>
          <p:nvSpPr>
            <p:cNvPr id="14" name="Rectangle: Rounded Corners 13">
              <a:hlinkClick r:id="rId4"/>
              <a:extLst>
                <a:ext uri="{FF2B5EF4-FFF2-40B4-BE49-F238E27FC236}">
                  <a16:creationId xmlns:a16="http://schemas.microsoft.com/office/drawing/2014/main" id="{4AB371DB-95EC-43DB-ADFB-AF8BA6561904}"/>
                </a:ext>
              </a:extLst>
            </p:cNvPr>
            <p:cNvSpPr/>
            <p:nvPr/>
          </p:nvSpPr>
          <p:spPr>
            <a:xfrm>
              <a:off x="356499" y="5688594"/>
              <a:ext cx="1294599" cy="3896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ea typeface="Inter Light" panose="020B0502030000000004" pitchFamily="34" charset="0"/>
              </a:endParaRPr>
            </a:p>
          </p:txBody>
        </p:sp>
        <p:sp>
          <p:nvSpPr>
            <p:cNvPr id="15" name="TextBox 14">
              <a:extLst>
                <a:ext uri="{FF2B5EF4-FFF2-40B4-BE49-F238E27FC236}">
                  <a16:creationId xmlns:a16="http://schemas.microsoft.com/office/drawing/2014/main" id="{B033321E-38FA-4361-9D7A-C91D16374FBF}"/>
                </a:ext>
              </a:extLst>
            </p:cNvPr>
            <p:cNvSpPr txBox="1"/>
            <p:nvPr/>
          </p:nvSpPr>
          <p:spPr>
            <a:xfrm>
              <a:off x="424751" y="5712580"/>
              <a:ext cx="1123590" cy="307777"/>
            </a:xfrm>
            <a:prstGeom prst="rect">
              <a:avLst/>
            </a:prstGeom>
            <a:noFill/>
          </p:spPr>
          <p:txBody>
            <a:bodyPr wrap="square">
              <a:spAutoFit/>
            </a:bodyPr>
            <a:lstStyle/>
            <a:p>
              <a:pPr algn="ctr"/>
              <a:r>
                <a:rPr lang="en-US" sz="1400">
                  <a:solidFill>
                    <a:schemeClr val="bg1"/>
                  </a:solidFill>
                  <a:latin typeface="Inter Medium" panose="020B0502030000000004" pitchFamily="34" charset="0"/>
                  <a:ea typeface="Inter Medium" panose="020B0502030000000004" pitchFamily="34" charset="0"/>
                </a:rPr>
                <a:t>→ evs.com</a:t>
              </a:r>
            </a:p>
          </p:txBody>
        </p:sp>
      </p:grpSp>
      <p:pic>
        <p:nvPicPr>
          <p:cNvPr id="11" name="Picture 10">
            <a:extLst>
              <a:ext uri="{FF2B5EF4-FFF2-40B4-BE49-F238E27FC236}">
                <a16:creationId xmlns:a16="http://schemas.microsoft.com/office/drawing/2014/main" id="{40611F37-DF8D-43B1-A465-97F9B111D43F}"/>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443804" y="431971"/>
            <a:ext cx="17889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031779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7307156-875C-1E19-1482-F39168E9C423}"/>
              </a:ext>
            </a:extLst>
          </p:cNvPr>
          <p:cNvPicPr>
            <a:picLocks noGrp="1" noChangeAspect="1"/>
          </p:cNvPicPr>
          <p:nvPr>
            <p:ph idx="1"/>
          </p:nvPr>
        </p:nvPicPr>
        <p:blipFill>
          <a:blip r:embed="rId2"/>
          <a:stretch>
            <a:fillRect/>
          </a:stretch>
        </p:blipFill>
        <p:spPr>
          <a:xfrm>
            <a:off x="2730071" y="1346200"/>
            <a:ext cx="5977796" cy="4403725"/>
          </a:xfrm>
        </p:spPr>
      </p:pic>
      <p:sp>
        <p:nvSpPr>
          <p:cNvPr id="3" name="Title 2">
            <a:extLst>
              <a:ext uri="{FF2B5EF4-FFF2-40B4-BE49-F238E27FC236}">
                <a16:creationId xmlns:a16="http://schemas.microsoft.com/office/drawing/2014/main" id="{C5791DE5-48E6-81A6-E76F-434241EBDE06}"/>
              </a:ext>
            </a:extLst>
          </p:cNvPr>
          <p:cNvSpPr>
            <a:spLocks noGrp="1"/>
          </p:cNvSpPr>
          <p:nvPr>
            <p:ph type="title"/>
          </p:nvPr>
        </p:nvSpPr>
        <p:spPr/>
        <p:txBody>
          <a:bodyPr/>
          <a:lstStyle/>
          <a:p>
            <a:r>
              <a:rPr lang="en-US" dirty="0"/>
              <a:t>ECOVADIS</a:t>
            </a:r>
          </a:p>
        </p:txBody>
      </p:sp>
      <p:sp>
        <p:nvSpPr>
          <p:cNvPr id="4" name="Slide Number Placeholder 3">
            <a:extLst>
              <a:ext uri="{FF2B5EF4-FFF2-40B4-BE49-F238E27FC236}">
                <a16:creationId xmlns:a16="http://schemas.microsoft.com/office/drawing/2014/main" id="{7F6B23AF-B5BB-EF49-9B18-11AD2E648382}"/>
              </a:ext>
            </a:extLst>
          </p:cNvPr>
          <p:cNvSpPr>
            <a:spLocks noGrp="1"/>
          </p:cNvSpPr>
          <p:nvPr>
            <p:ph type="sldNum" sz="quarter" idx="4"/>
          </p:nvPr>
        </p:nvSpPr>
        <p:spPr/>
        <p:txBody>
          <a:bodyPr/>
          <a:lstStyle/>
          <a:p>
            <a:pPr>
              <a:defRPr/>
            </a:pPr>
            <a:fld id="{ED4B7FDF-E3AD-41CB-9B5D-1630BF9BD5A3}" type="slidenum">
              <a:rPr lang="en-GB" altLang="fr-FR" smtClean="0"/>
              <a:pPr>
                <a:defRPr/>
              </a:pPr>
              <a:t>10</a:t>
            </a:fld>
            <a:endParaRPr lang="en-GB" altLang="fr-FR"/>
          </a:p>
        </p:txBody>
      </p:sp>
    </p:spTree>
    <p:extLst>
      <p:ext uri="{BB962C8B-B14F-4D97-AF65-F5344CB8AC3E}">
        <p14:creationId xmlns:p14="http://schemas.microsoft.com/office/powerpoint/2010/main" val="350658297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76300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C73CEAA-D7B5-3092-401E-341066799737}"/>
              </a:ext>
            </a:extLst>
          </p:cNvPr>
          <p:cNvSpPr>
            <a:spLocks noGrp="1"/>
          </p:cNvSpPr>
          <p:nvPr>
            <p:ph idx="1"/>
          </p:nvPr>
        </p:nvSpPr>
        <p:spPr>
          <a:xfrm>
            <a:off x="458788" y="1147792"/>
            <a:ext cx="10519568" cy="4403725"/>
          </a:xfrm>
        </p:spPr>
        <p:txBody>
          <a:bodyPr/>
          <a:lstStyle/>
          <a:p>
            <a:r>
              <a:rPr lang="en-US" dirty="0"/>
              <a:t>Dounia CZORNIAK – Deputy CPO</a:t>
            </a:r>
          </a:p>
          <a:p>
            <a:endParaRPr lang="en-US" dirty="0"/>
          </a:p>
          <a:p>
            <a:r>
              <a:rPr lang="en-US" dirty="0">
                <a:hlinkClick r:id="rId2"/>
              </a:rPr>
              <a:t>D.czorniak@evs.com</a:t>
            </a:r>
            <a:endParaRPr lang="en-US" dirty="0"/>
          </a:p>
          <a:p>
            <a:endParaRPr lang="en-US" dirty="0"/>
          </a:p>
          <a:p>
            <a:r>
              <a:rPr lang="en-US" dirty="0"/>
              <a:t>0494/68.59.56</a:t>
            </a:r>
          </a:p>
          <a:p>
            <a:endParaRPr lang="en-US" dirty="0"/>
          </a:p>
          <a:p>
            <a:r>
              <a:rPr lang="en-US" dirty="0"/>
              <a:t>Anytime</a:t>
            </a:r>
          </a:p>
          <a:p>
            <a:endParaRPr lang="en-US" dirty="0"/>
          </a:p>
          <a:p>
            <a:endParaRPr lang="en-US" dirty="0"/>
          </a:p>
          <a:p>
            <a:r>
              <a:rPr lang="en-US" dirty="0"/>
              <a:t>           Before 9 AM or after 5 PM</a:t>
            </a:r>
          </a:p>
          <a:p>
            <a:endParaRPr lang="en-US" dirty="0"/>
          </a:p>
        </p:txBody>
      </p:sp>
      <p:sp>
        <p:nvSpPr>
          <p:cNvPr id="3" name="Title 2">
            <a:extLst>
              <a:ext uri="{FF2B5EF4-FFF2-40B4-BE49-F238E27FC236}">
                <a16:creationId xmlns:a16="http://schemas.microsoft.com/office/drawing/2014/main" id="{06BAC7B3-4A31-767E-894F-89C39E6A96AF}"/>
              </a:ext>
            </a:extLst>
          </p:cNvPr>
          <p:cNvSpPr>
            <a:spLocks noGrp="1"/>
          </p:cNvSpPr>
          <p:nvPr>
            <p:ph type="title"/>
          </p:nvPr>
        </p:nvSpPr>
        <p:spPr/>
        <p:txBody>
          <a:bodyPr/>
          <a:lstStyle/>
          <a:p>
            <a:r>
              <a:rPr lang="en-US" dirty="0"/>
              <a:t>Contact Details</a:t>
            </a:r>
          </a:p>
        </p:txBody>
      </p:sp>
      <p:sp>
        <p:nvSpPr>
          <p:cNvPr id="2" name="Slide Number Placeholder 1">
            <a:extLst>
              <a:ext uri="{FF2B5EF4-FFF2-40B4-BE49-F238E27FC236}">
                <a16:creationId xmlns:a16="http://schemas.microsoft.com/office/drawing/2014/main" id="{5B4F176C-EC40-4EA6-987E-60FBA38E4042}"/>
              </a:ext>
            </a:extLst>
          </p:cNvPr>
          <p:cNvSpPr>
            <a:spLocks noGrp="1"/>
          </p:cNvSpPr>
          <p:nvPr>
            <p:ph type="sldNum" sz="quarter" idx="4"/>
          </p:nvPr>
        </p:nvSpPr>
        <p:spPr/>
        <p:txBody>
          <a:bodyPr/>
          <a:lstStyle/>
          <a:p>
            <a:pPr>
              <a:defRPr/>
            </a:pPr>
            <a:fld id="{ED4B7FDF-E3AD-41CB-9B5D-1630BF9BD5A3}" type="slidenum">
              <a:rPr lang="en-GB" altLang="fr-FR" smtClean="0"/>
              <a:pPr>
                <a:defRPr/>
              </a:pPr>
              <a:t>2</a:t>
            </a:fld>
            <a:endParaRPr lang="en-GB" altLang="fr-FR"/>
          </a:p>
        </p:txBody>
      </p:sp>
      <p:pic>
        <p:nvPicPr>
          <p:cNvPr id="1026" name="Picture 2">
            <a:extLst>
              <a:ext uri="{FF2B5EF4-FFF2-40B4-BE49-F238E27FC236}">
                <a16:creationId xmlns:a16="http://schemas.microsoft.com/office/drawing/2014/main" id="{1843B443-9E68-9B59-835B-1B2B01A72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151" y="3092779"/>
            <a:ext cx="446147" cy="4461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Outlook — Wikipédia">
            <a:extLst>
              <a:ext uri="{FF2B5EF4-FFF2-40B4-BE49-F238E27FC236}">
                <a16:creationId xmlns:a16="http://schemas.microsoft.com/office/drawing/2014/main" id="{A9B15729-1B93-7180-05DB-0726AB008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821" y="3130525"/>
            <a:ext cx="397983" cy="3706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6DFCDFB-4C1E-9480-1C69-1DF444808859}"/>
              </a:ext>
            </a:extLst>
          </p:cNvPr>
          <p:cNvPicPr>
            <a:picLocks noChangeAspect="1"/>
          </p:cNvPicPr>
          <p:nvPr/>
        </p:nvPicPr>
        <p:blipFill>
          <a:blip r:embed="rId5"/>
          <a:stretch>
            <a:fillRect/>
          </a:stretch>
        </p:blipFill>
        <p:spPr>
          <a:xfrm>
            <a:off x="2737090" y="2987722"/>
            <a:ext cx="614571" cy="614571"/>
          </a:xfrm>
          <a:prstGeom prst="rect">
            <a:avLst/>
          </a:prstGeom>
        </p:spPr>
      </p:pic>
      <p:pic>
        <p:nvPicPr>
          <p:cNvPr id="1030" name="Picture 6" descr="Call Icon Vector. Noisy Phone Flat Calling Symbol Isolated on White  Background Stock Vector - Illustration of flat, receiver: 163872116">
            <a:extLst>
              <a:ext uri="{FF2B5EF4-FFF2-40B4-BE49-F238E27FC236}">
                <a16:creationId xmlns:a16="http://schemas.microsoft.com/office/drawing/2014/main" id="{1A2B00D5-4910-3193-159C-CD64C30821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183" y="3996126"/>
            <a:ext cx="614571" cy="6145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erson smiling at the camera&#10;&#10;Description automatically generated with medium confidence">
            <a:extLst>
              <a:ext uri="{FF2B5EF4-FFF2-40B4-BE49-F238E27FC236}">
                <a16:creationId xmlns:a16="http://schemas.microsoft.com/office/drawing/2014/main" id="{3417F713-2B58-28EF-6586-72A277DD07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97128" y="1549246"/>
            <a:ext cx="2547203" cy="3734248"/>
          </a:xfrm>
          <a:prstGeom prst="rect">
            <a:avLst/>
          </a:prstGeom>
        </p:spPr>
      </p:pic>
    </p:spTree>
    <p:extLst>
      <p:ext uri="{BB962C8B-B14F-4D97-AF65-F5344CB8AC3E}">
        <p14:creationId xmlns:p14="http://schemas.microsoft.com/office/powerpoint/2010/main" val="113155401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D00BD-63B4-EE00-F89F-E69965DFC910}"/>
              </a:ext>
            </a:extLst>
          </p:cNvPr>
          <p:cNvSpPr>
            <a:spLocks noGrp="1"/>
          </p:cNvSpPr>
          <p:nvPr>
            <p:ph idx="1"/>
          </p:nvPr>
        </p:nvSpPr>
        <p:spPr/>
        <p:txBody>
          <a:bodyPr/>
          <a:lstStyle/>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Introduction: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broadcast industry is a significant contributor to global carbon emissions, which is why sustainable procurement practices are necessary. Sustainable procurement is the process of purchasing goods and services while considering their environmental, social, and economic impacts. Sustainable procurement practices can have a significant impact on reducing the carbon footprint of a company and contribute to the overall sustainability of the industry.</a:t>
            </a: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Objectives: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primary objective of this business case is to outline the benefits of sustainable procurement practices for a broadcast company. The case will also identify the steps required to implement sustainable procurement practices successfully. The key objectives are:</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1. Reduce carbon emissions associated with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procurement processes</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2. Ensure that the company is compliant with relevant environmental, social, and economic regulations</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3. Create a sustainable supply chain that promotes ethical and socially responsible practices</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4. Build a reputation as a sustainable and responsible company in the industry</a:t>
            </a:r>
            <a:endParaRPr lang="en-US" sz="1800" dirty="0">
              <a:effectLst/>
              <a:latin typeface="Calibri" panose="020F0502020204030204" pitchFamily="34" charset="0"/>
              <a:ea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endParaRPr>
          </a:p>
          <a:p>
            <a:endParaRPr lang="en-US" dirty="0"/>
          </a:p>
        </p:txBody>
      </p:sp>
      <p:sp>
        <p:nvSpPr>
          <p:cNvPr id="3" name="Title 2">
            <a:extLst>
              <a:ext uri="{FF2B5EF4-FFF2-40B4-BE49-F238E27FC236}">
                <a16:creationId xmlns:a16="http://schemas.microsoft.com/office/drawing/2014/main" id="{7789FC69-8EE4-5F30-CE11-EAC3B916905D}"/>
              </a:ext>
            </a:extLst>
          </p:cNvPr>
          <p:cNvSpPr>
            <a:spLocks noGrp="1"/>
          </p:cNvSpPr>
          <p:nvPr>
            <p:ph type="title"/>
          </p:nvPr>
        </p:nvSpPr>
        <p:spPr/>
        <p:txBody>
          <a:bodyPr/>
          <a:lstStyle/>
          <a:p>
            <a:r>
              <a:rPr lang="en-US" dirty="0"/>
              <a:t>Business Case: Sustainable Procurement Practices</a:t>
            </a:r>
            <a:br>
              <a:rPr lang="en-US" sz="1800" dirty="0">
                <a:effectLst/>
                <a:latin typeface="Calibri" panose="020F0502020204030204" pitchFamily="34" charset="0"/>
                <a:ea typeface="Calibri" panose="020F0502020204030204" pitchFamily="34" charset="0"/>
              </a:rPr>
            </a:br>
            <a:endParaRPr lang="en-US" dirty="0"/>
          </a:p>
        </p:txBody>
      </p:sp>
      <p:sp>
        <p:nvSpPr>
          <p:cNvPr id="4" name="Slide Number Placeholder 3">
            <a:extLst>
              <a:ext uri="{FF2B5EF4-FFF2-40B4-BE49-F238E27FC236}">
                <a16:creationId xmlns:a16="http://schemas.microsoft.com/office/drawing/2014/main" id="{DEECFA5B-BE05-11F7-6861-C77DC597BF2B}"/>
              </a:ext>
            </a:extLst>
          </p:cNvPr>
          <p:cNvSpPr>
            <a:spLocks noGrp="1"/>
          </p:cNvSpPr>
          <p:nvPr>
            <p:ph type="sldNum" sz="quarter" idx="4"/>
          </p:nvPr>
        </p:nvSpPr>
        <p:spPr/>
        <p:txBody>
          <a:bodyPr/>
          <a:lstStyle/>
          <a:p>
            <a:pPr>
              <a:defRPr/>
            </a:pPr>
            <a:fld id="{ED4B7FDF-E3AD-41CB-9B5D-1630BF9BD5A3}" type="slidenum">
              <a:rPr lang="en-GB" altLang="fr-FR" smtClean="0"/>
              <a:pPr>
                <a:defRPr/>
              </a:pPr>
              <a:t>3</a:t>
            </a:fld>
            <a:endParaRPr lang="en-GB" altLang="fr-FR"/>
          </a:p>
        </p:txBody>
      </p:sp>
    </p:spTree>
    <p:extLst>
      <p:ext uri="{BB962C8B-B14F-4D97-AF65-F5344CB8AC3E}">
        <p14:creationId xmlns:p14="http://schemas.microsoft.com/office/powerpoint/2010/main" val="418565707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568CFB-28D6-4CED-8A0A-113184781FA7}"/>
              </a:ext>
            </a:extLst>
          </p:cNvPr>
          <p:cNvSpPr>
            <a:spLocks noGrp="1"/>
          </p:cNvSpPr>
          <p:nvPr>
            <p:ph idx="1"/>
          </p:nvPr>
        </p:nvSpPr>
        <p:spPr/>
        <p:txBody>
          <a:bodyPr/>
          <a:lstStyle/>
          <a:p>
            <a:pPr marL="0" indent="0">
              <a:buNone/>
            </a:pPr>
            <a:r>
              <a:rPr lang="en-US" dirty="0"/>
              <a:t>Identifying the steps required to implement sustainable </a:t>
            </a:r>
            <a:r>
              <a:rPr lang="en-US" dirty="0" err="1"/>
              <a:t>procurmenet</a:t>
            </a:r>
            <a:r>
              <a:rPr lang="en-US" dirty="0"/>
              <a:t> practices requires a combination of knowledge, analytical skills, teamwork, critical mindset,…</a:t>
            </a:r>
          </a:p>
          <a:p>
            <a:pPr marL="0" indent="0">
              <a:buNone/>
            </a:pPr>
            <a:endParaRPr lang="en-US" dirty="0"/>
          </a:p>
          <a:p>
            <a:r>
              <a:rPr lang="en-US" sz="1600" dirty="0"/>
              <a:t>Analytical skills: Being able to analyze the data, identify the key performance indicators, and measure the impact of sustainable procurement practices is crucial.</a:t>
            </a:r>
          </a:p>
          <a:p>
            <a:r>
              <a:rPr lang="en-US" sz="1600" dirty="0"/>
              <a:t>Teamwork skills: Sustainable procurement practices require collaboration with stakeholders across different departments, suppliers, and customers. Having strong collaboration skills is essential to ensure the implementation of sustainable procurement practices.</a:t>
            </a:r>
          </a:p>
          <a:p>
            <a:r>
              <a:rPr lang="en-US" sz="1600" dirty="0"/>
              <a:t>Innovation and creativity: Sustainable procurement practices require new and innovative approaches to procurement. Having creativity and innovation skills can help in identifying new ways to integrate sustainability into procurement practices.</a:t>
            </a:r>
          </a:p>
          <a:p>
            <a:r>
              <a:rPr lang="en-US" sz="1600" dirty="0"/>
              <a:t>A critical mindset involves questioning assumptions, challenging existing practices, and seeking out new ideas and perspectives. It requires the ability to think critically about the impact of procurement practices on sustainability, to identify potential areas for improvement, and to assess the effectiveness of different approaches. A critical mindset can help to ensure that sustainable procurement practices are grounded in sound reasoning, evidence, and analysis, and that they are continuously evaluated and improved over time.</a:t>
            </a:r>
          </a:p>
          <a:p>
            <a:endParaRPr lang="en-US" dirty="0"/>
          </a:p>
        </p:txBody>
      </p:sp>
      <p:sp>
        <p:nvSpPr>
          <p:cNvPr id="3" name="Title 2">
            <a:extLst>
              <a:ext uri="{FF2B5EF4-FFF2-40B4-BE49-F238E27FC236}">
                <a16:creationId xmlns:a16="http://schemas.microsoft.com/office/drawing/2014/main" id="{7862EAD0-B9F1-81FA-888F-C7EE4F8D4871}"/>
              </a:ext>
            </a:extLst>
          </p:cNvPr>
          <p:cNvSpPr>
            <a:spLocks noGrp="1"/>
          </p:cNvSpPr>
          <p:nvPr>
            <p:ph type="title"/>
          </p:nvPr>
        </p:nvSpPr>
        <p:spPr/>
        <p:txBody>
          <a:bodyPr/>
          <a:lstStyle/>
          <a:p>
            <a:r>
              <a:rPr lang="en-US" dirty="0"/>
              <a:t>Skills needed</a:t>
            </a:r>
          </a:p>
        </p:txBody>
      </p:sp>
      <p:sp>
        <p:nvSpPr>
          <p:cNvPr id="4" name="Slide Number Placeholder 3">
            <a:extLst>
              <a:ext uri="{FF2B5EF4-FFF2-40B4-BE49-F238E27FC236}">
                <a16:creationId xmlns:a16="http://schemas.microsoft.com/office/drawing/2014/main" id="{89DA5796-DD57-5C62-C92E-5C14E47EFA26}"/>
              </a:ext>
            </a:extLst>
          </p:cNvPr>
          <p:cNvSpPr>
            <a:spLocks noGrp="1"/>
          </p:cNvSpPr>
          <p:nvPr>
            <p:ph type="sldNum" sz="quarter" idx="4"/>
          </p:nvPr>
        </p:nvSpPr>
        <p:spPr/>
        <p:txBody>
          <a:bodyPr/>
          <a:lstStyle/>
          <a:p>
            <a:pPr>
              <a:defRPr/>
            </a:pPr>
            <a:fld id="{ED4B7FDF-E3AD-41CB-9B5D-1630BF9BD5A3}" type="slidenum">
              <a:rPr lang="en-GB" altLang="fr-FR" smtClean="0"/>
              <a:pPr>
                <a:defRPr/>
              </a:pPr>
              <a:t>4</a:t>
            </a:fld>
            <a:endParaRPr lang="en-GB" altLang="fr-FR"/>
          </a:p>
        </p:txBody>
      </p:sp>
    </p:spTree>
    <p:extLst>
      <p:ext uri="{BB962C8B-B14F-4D97-AF65-F5344CB8AC3E}">
        <p14:creationId xmlns:p14="http://schemas.microsoft.com/office/powerpoint/2010/main" val="176058767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43C1059-4ECC-4C34-B014-C46BA9A547F6}"/>
              </a:ext>
            </a:extLst>
          </p:cNvPr>
          <p:cNvPicPr>
            <a:picLocks noChangeAspect="1"/>
          </p:cNvPicPr>
          <p:nvPr/>
        </p:nvPicPr>
        <p:blipFill>
          <a:blip r:embed="rId3"/>
          <a:stretch>
            <a:fillRect/>
          </a:stretch>
        </p:blipFill>
        <p:spPr>
          <a:xfrm>
            <a:off x="966306" y="1293954"/>
            <a:ext cx="4573250" cy="4045331"/>
          </a:xfrm>
          <a:prstGeom prst="rect">
            <a:avLst/>
          </a:prstGeom>
        </p:spPr>
      </p:pic>
      <p:grpSp>
        <p:nvGrpSpPr>
          <p:cNvPr id="67" name="Group 66">
            <a:extLst>
              <a:ext uri="{FF2B5EF4-FFF2-40B4-BE49-F238E27FC236}">
                <a16:creationId xmlns:a16="http://schemas.microsoft.com/office/drawing/2014/main" id="{93579444-7D30-4606-A090-F555B8E3753D}"/>
              </a:ext>
            </a:extLst>
          </p:cNvPr>
          <p:cNvGrpSpPr/>
          <p:nvPr/>
        </p:nvGrpSpPr>
        <p:grpSpPr>
          <a:xfrm>
            <a:off x="509115" y="1438699"/>
            <a:ext cx="192360" cy="3857336"/>
            <a:chOff x="407292" y="1150336"/>
            <a:chExt cx="153888" cy="3133218"/>
          </a:xfrm>
        </p:grpSpPr>
        <p:sp>
          <p:nvSpPr>
            <p:cNvPr id="49" name="Inhaltsplatzhalter 4">
              <a:extLst>
                <a:ext uri="{FF2B5EF4-FFF2-40B4-BE49-F238E27FC236}">
                  <a16:creationId xmlns:a16="http://schemas.microsoft.com/office/drawing/2014/main" id="{035672FA-4E8A-4224-A3DD-120362FEC9AE}"/>
                </a:ext>
              </a:extLst>
            </p:cNvPr>
            <p:cNvSpPr txBox="1">
              <a:spLocks/>
            </p:cNvSpPr>
            <p:nvPr/>
          </p:nvSpPr>
          <p:spPr>
            <a:xfrm rot="16200000">
              <a:off x="9678" y="3732052"/>
              <a:ext cx="949116" cy="15388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125"/>
                </a:spcAft>
                <a:buNone/>
              </a:pPr>
              <a:r>
                <a:rPr lang="en-US" sz="1250" b="1">
                  <a:solidFill>
                    <a:schemeClr val="tx1">
                      <a:lumMod val="75000"/>
                      <a:lumOff val="25000"/>
                    </a:schemeClr>
                  </a:solidFill>
                  <a:latin typeface="+mj-lt"/>
                </a:rPr>
                <a:t>Low</a:t>
              </a:r>
              <a:endParaRPr lang="en-US" sz="1375" b="1">
                <a:solidFill>
                  <a:schemeClr val="tx1">
                    <a:lumMod val="75000"/>
                    <a:lumOff val="25000"/>
                  </a:schemeClr>
                </a:solidFill>
                <a:latin typeface="+mn-lt"/>
              </a:endParaRPr>
            </a:p>
          </p:txBody>
        </p:sp>
        <p:sp>
          <p:nvSpPr>
            <p:cNvPr id="50" name="Inhaltsplatzhalter 4">
              <a:extLst>
                <a:ext uri="{FF2B5EF4-FFF2-40B4-BE49-F238E27FC236}">
                  <a16:creationId xmlns:a16="http://schemas.microsoft.com/office/drawing/2014/main" id="{46F2DAB6-C12F-47AC-A165-0B8EED1976F5}"/>
                </a:ext>
              </a:extLst>
            </p:cNvPr>
            <p:cNvSpPr txBox="1">
              <a:spLocks/>
            </p:cNvSpPr>
            <p:nvPr/>
          </p:nvSpPr>
          <p:spPr>
            <a:xfrm rot="16200000">
              <a:off x="5662" y="2644017"/>
              <a:ext cx="957148" cy="15388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125"/>
                </a:spcAft>
                <a:buNone/>
              </a:pPr>
              <a:r>
                <a:rPr lang="en-US" sz="1250" b="1">
                  <a:solidFill>
                    <a:schemeClr val="tx1">
                      <a:lumMod val="75000"/>
                      <a:lumOff val="25000"/>
                    </a:schemeClr>
                  </a:solidFill>
                  <a:latin typeface="+mj-lt"/>
                </a:rPr>
                <a:t>Medium</a:t>
              </a:r>
              <a:endParaRPr lang="en-US" sz="1375" b="1">
                <a:solidFill>
                  <a:schemeClr val="tx1">
                    <a:lumMod val="75000"/>
                    <a:lumOff val="25000"/>
                  </a:schemeClr>
                </a:solidFill>
                <a:latin typeface="+mn-lt"/>
              </a:endParaRPr>
            </a:p>
          </p:txBody>
        </p:sp>
        <p:sp>
          <p:nvSpPr>
            <p:cNvPr id="51" name="Inhaltsplatzhalter 4">
              <a:extLst>
                <a:ext uri="{FF2B5EF4-FFF2-40B4-BE49-F238E27FC236}">
                  <a16:creationId xmlns:a16="http://schemas.microsoft.com/office/drawing/2014/main" id="{57DDB321-45BF-486B-BC2E-8B37ED30C75D}"/>
                </a:ext>
              </a:extLst>
            </p:cNvPr>
            <p:cNvSpPr txBox="1">
              <a:spLocks/>
            </p:cNvSpPr>
            <p:nvPr/>
          </p:nvSpPr>
          <p:spPr>
            <a:xfrm rot="16200000">
              <a:off x="5661" y="1551967"/>
              <a:ext cx="957150" cy="15388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125"/>
                </a:spcAft>
                <a:buNone/>
              </a:pPr>
              <a:r>
                <a:rPr lang="en-US" sz="1250" b="1">
                  <a:solidFill>
                    <a:schemeClr val="tx1">
                      <a:lumMod val="75000"/>
                      <a:lumOff val="25000"/>
                    </a:schemeClr>
                  </a:solidFill>
                  <a:latin typeface="+mj-lt"/>
                </a:rPr>
                <a:t>High</a:t>
              </a:r>
              <a:endParaRPr lang="en-US" sz="1375" b="1">
                <a:solidFill>
                  <a:schemeClr val="tx1">
                    <a:lumMod val="75000"/>
                    <a:lumOff val="25000"/>
                  </a:schemeClr>
                </a:solidFill>
                <a:latin typeface="+mn-lt"/>
              </a:endParaRPr>
            </a:p>
          </p:txBody>
        </p:sp>
      </p:grpSp>
      <p:grpSp>
        <p:nvGrpSpPr>
          <p:cNvPr id="71" name="Group 70">
            <a:extLst>
              <a:ext uri="{FF2B5EF4-FFF2-40B4-BE49-F238E27FC236}">
                <a16:creationId xmlns:a16="http://schemas.microsoft.com/office/drawing/2014/main" id="{5849A8A4-3FDD-4C2D-81AB-1B8180F3EDD5}"/>
              </a:ext>
            </a:extLst>
          </p:cNvPr>
          <p:cNvGrpSpPr/>
          <p:nvPr/>
        </p:nvGrpSpPr>
        <p:grpSpPr>
          <a:xfrm>
            <a:off x="1028714" y="1349427"/>
            <a:ext cx="4564661" cy="4029025"/>
            <a:chOff x="620164" y="1083891"/>
            <a:chExt cx="3651729" cy="3272676"/>
          </a:xfrm>
        </p:grpSpPr>
        <p:cxnSp>
          <p:nvCxnSpPr>
            <p:cNvPr id="56" name="Straight Connector 55">
              <a:extLst>
                <a:ext uri="{FF2B5EF4-FFF2-40B4-BE49-F238E27FC236}">
                  <a16:creationId xmlns:a16="http://schemas.microsoft.com/office/drawing/2014/main" id="{9231AF19-1ABA-4FE4-AE91-261DCDEC954B}"/>
                </a:ext>
              </a:extLst>
            </p:cNvPr>
            <p:cNvCxnSpPr/>
            <p:nvPr/>
          </p:nvCxnSpPr>
          <p:spPr>
            <a:xfrm>
              <a:off x="3054650" y="1086445"/>
              <a:ext cx="0" cy="32701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8214EDE-4DB9-4981-8BCC-983861425FCE}"/>
                </a:ext>
              </a:extLst>
            </p:cNvPr>
            <p:cNvCxnSpPr/>
            <p:nvPr/>
          </p:nvCxnSpPr>
          <p:spPr>
            <a:xfrm>
              <a:off x="4271893" y="1086445"/>
              <a:ext cx="0" cy="32701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742916E-33E7-4481-8B2E-6B6239F7B6A7}"/>
                </a:ext>
              </a:extLst>
            </p:cNvPr>
            <p:cNvCxnSpPr>
              <a:cxnSpLocks/>
            </p:cNvCxnSpPr>
            <p:nvPr/>
          </p:nvCxnSpPr>
          <p:spPr>
            <a:xfrm>
              <a:off x="1837408" y="1086445"/>
              <a:ext cx="0" cy="32701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0784749-8CD2-4CA7-B50B-C65736475C5B}"/>
                </a:ext>
              </a:extLst>
            </p:cNvPr>
            <p:cNvCxnSpPr>
              <a:cxnSpLocks/>
            </p:cNvCxnSpPr>
            <p:nvPr/>
          </p:nvCxnSpPr>
          <p:spPr>
            <a:xfrm>
              <a:off x="620166" y="1086445"/>
              <a:ext cx="0" cy="32701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65B23AA-C17B-4D77-8A0C-F10C90A8C999}"/>
                </a:ext>
              </a:extLst>
            </p:cNvPr>
            <p:cNvCxnSpPr/>
            <p:nvPr/>
          </p:nvCxnSpPr>
          <p:spPr>
            <a:xfrm rot="5400000">
              <a:off x="2446024" y="1438113"/>
              <a:ext cx="0" cy="3651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36D99A5-6CF2-4C6B-9AE2-6233346B8348}"/>
                </a:ext>
              </a:extLst>
            </p:cNvPr>
            <p:cNvCxnSpPr/>
            <p:nvPr/>
          </p:nvCxnSpPr>
          <p:spPr>
            <a:xfrm rot="5400000">
              <a:off x="2446024" y="2528155"/>
              <a:ext cx="0" cy="3651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5BA9F83-B7DD-4D57-A405-4839CE71D6EE}"/>
                </a:ext>
              </a:extLst>
            </p:cNvPr>
            <p:cNvCxnSpPr/>
            <p:nvPr/>
          </p:nvCxnSpPr>
          <p:spPr>
            <a:xfrm rot="5400000">
              <a:off x="2446024" y="348072"/>
              <a:ext cx="0" cy="3651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DC93E1-E914-46CE-B449-AB38C12C28DB}"/>
                </a:ext>
              </a:extLst>
            </p:cNvPr>
            <p:cNvCxnSpPr/>
            <p:nvPr/>
          </p:nvCxnSpPr>
          <p:spPr>
            <a:xfrm rot="5400000">
              <a:off x="2446024" y="-741969"/>
              <a:ext cx="0" cy="3651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133B6EC4-3F33-41AC-AED0-AAEFE95006EA}"/>
              </a:ext>
            </a:extLst>
          </p:cNvPr>
          <p:cNvGrpSpPr/>
          <p:nvPr/>
        </p:nvGrpSpPr>
        <p:grpSpPr>
          <a:xfrm>
            <a:off x="803252" y="1230789"/>
            <a:ext cx="4955906" cy="4430641"/>
            <a:chOff x="1626501" y="206100"/>
            <a:chExt cx="3964725" cy="3598899"/>
          </a:xfrm>
        </p:grpSpPr>
        <p:sp>
          <p:nvSpPr>
            <p:cNvPr id="73" name="Arrow: Pentagon 72">
              <a:extLst>
                <a:ext uri="{FF2B5EF4-FFF2-40B4-BE49-F238E27FC236}">
                  <a16:creationId xmlns:a16="http://schemas.microsoft.com/office/drawing/2014/main" id="{65C40A07-DA0E-4A6A-BB58-71B6D9D999AE}"/>
                </a:ext>
              </a:extLst>
            </p:cNvPr>
            <p:cNvSpPr/>
            <p:nvPr/>
          </p:nvSpPr>
          <p:spPr>
            <a:xfrm rot="16200000">
              <a:off x="-71799" y="1904400"/>
              <a:ext cx="3598899" cy="202299"/>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125"/>
                </a:spcAft>
              </a:pPr>
              <a:r>
                <a:rPr lang="en-US" sz="1250" b="1">
                  <a:solidFill>
                    <a:schemeClr val="bg1"/>
                  </a:solidFill>
                </a:rPr>
                <a:t> Stakeholders Priority</a:t>
              </a:r>
              <a:endParaRPr lang="en-US" sz="1375" b="1">
                <a:solidFill>
                  <a:schemeClr val="bg1"/>
                </a:solidFill>
              </a:endParaRPr>
            </a:p>
          </p:txBody>
        </p:sp>
        <p:sp>
          <p:nvSpPr>
            <p:cNvPr id="74" name="Arrow: Pentagon 73">
              <a:extLst>
                <a:ext uri="{FF2B5EF4-FFF2-40B4-BE49-F238E27FC236}">
                  <a16:creationId xmlns:a16="http://schemas.microsoft.com/office/drawing/2014/main" id="{D521CCD5-5FD5-42F3-95BB-11FE2AFA4F61}"/>
                </a:ext>
              </a:extLst>
            </p:cNvPr>
            <p:cNvSpPr/>
            <p:nvPr/>
          </p:nvSpPr>
          <p:spPr>
            <a:xfrm>
              <a:off x="1828800" y="3581211"/>
              <a:ext cx="3762426" cy="223788"/>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125"/>
                </a:spcAft>
              </a:pPr>
              <a:r>
                <a:rPr lang="en-US" sz="1250" b="1">
                  <a:solidFill>
                    <a:schemeClr val="bg1"/>
                  </a:solidFill>
                </a:rPr>
                <a:t>Internal Business Priority</a:t>
              </a:r>
              <a:endParaRPr lang="en-US" sz="1375" b="1">
                <a:solidFill>
                  <a:schemeClr val="bg1"/>
                </a:solidFill>
              </a:endParaRPr>
            </a:p>
          </p:txBody>
        </p:sp>
      </p:grpSp>
      <p:grpSp>
        <p:nvGrpSpPr>
          <p:cNvPr id="158" name="Group 157">
            <a:extLst>
              <a:ext uri="{FF2B5EF4-FFF2-40B4-BE49-F238E27FC236}">
                <a16:creationId xmlns:a16="http://schemas.microsoft.com/office/drawing/2014/main" id="{044E7C1D-8122-49D3-B60B-3BDBC7DE4E43}"/>
              </a:ext>
            </a:extLst>
          </p:cNvPr>
          <p:cNvGrpSpPr/>
          <p:nvPr/>
        </p:nvGrpSpPr>
        <p:grpSpPr>
          <a:xfrm>
            <a:off x="9372829" y="1311606"/>
            <a:ext cx="1664945" cy="1536230"/>
            <a:chOff x="4658726" y="1763849"/>
            <a:chExt cx="1379335" cy="1272703"/>
          </a:xfrm>
        </p:grpSpPr>
        <p:sp>
          <p:nvSpPr>
            <p:cNvPr id="89" name="Rectangle 88">
              <a:extLst>
                <a:ext uri="{FF2B5EF4-FFF2-40B4-BE49-F238E27FC236}">
                  <a16:creationId xmlns:a16="http://schemas.microsoft.com/office/drawing/2014/main" id="{58974BFB-293B-49CD-91A2-ABC4325020BD}"/>
                </a:ext>
              </a:extLst>
            </p:cNvPr>
            <p:cNvSpPr/>
            <p:nvPr/>
          </p:nvSpPr>
          <p:spPr>
            <a:xfrm>
              <a:off x="5046548" y="1763849"/>
              <a:ext cx="991513" cy="3404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50" b="1">
                  <a:solidFill>
                    <a:schemeClr val="bg1"/>
                  </a:solidFill>
                </a:rPr>
                <a:t>Governance</a:t>
              </a:r>
              <a:endParaRPr lang="en-US" sz="1250">
                <a:solidFill>
                  <a:schemeClr val="bg1"/>
                </a:solidFill>
              </a:endParaRPr>
            </a:p>
          </p:txBody>
        </p:sp>
        <p:sp>
          <p:nvSpPr>
            <p:cNvPr id="112" name="Rectangle 111">
              <a:extLst>
                <a:ext uri="{FF2B5EF4-FFF2-40B4-BE49-F238E27FC236}">
                  <a16:creationId xmlns:a16="http://schemas.microsoft.com/office/drawing/2014/main" id="{C6D66E55-2CD2-4B8B-87CE-8468CFC64393}"/>
                </a:ext>
              </a:extLst>
            </p:cNvPr>
            <p:cNvSpPr/>
            <p:nvPr/>
          </p:nvSpPr>
          <p:spPr>
            <a:xfrm>
              <a:off x="4658726" y="2152621"/>
              <a:ext cx="1352543" cy="883931"/>
            </a:xfrm>
            <a:prstGeom prst="rect">
              <a:avLst/>
            </a:prstGeom>
            <a:solidFill>
              <a:schemeClr val="bg1">
                <a:lumMod val="95000"/>
              </a:schemeClr>
            </a:solidFill>
          </p:spPr>
          <p:txBody>
            <a:bodyPr wrap="square">
              <a:spAutoFit/>
            </a:bodyPr>
            <a:lstStyle/>
            <a:p>
              <a:pPr marL="228600" indent="-228600">
                <a:spcAft>
                  <a:spcPts val="750"/>
                </a:spcAft>
                <a:buClr>
                  <a:schemeClr val="accent6"/>
                </a:buClr>
                <a:buFont typeface="+mj-lt"/>
                <a:buAutoNum type="arabicPeriod" startAt="9"/>
              </a:pPr>
              <a:r>
                <a:rPr lang="en-US" sz="1000">
                  <a:solidFill>
                    <a:schemeClr val="tx1">
                      <a:lumMod val="75000"/>
                      <a:lumOff val="25000"/>
                    </a:schemeClr>
                  </a:solidFill>
                </a:rPr>
                <a:t>Cyber Security</a:t>
              </a:r>
            </a:p>
            <a:p>
              <a:pPr marL="228600" indent="-228600">
                <a:spcAft>
                  <a:spcPts val="750"/>
                </a:spcAft>
                <a:buClr>
                  <a:schemeClr val="accent6"/>
                </a:buClr>
                <a:buFont typeface="+mj-lt"/>
                <a:buAutoNum type="arabicPeriod" startAt="9"/>
              </a:pPr>
              <a:r>
                <a:rPr lang="en-US" sz="1000">
                  <a:solidFill>
                    <a:schemeClr val="tx1">
                      <a:lumMod val="75000"/>
                      <a:lumOff val="25000"/>
                    </a:schemeClr>
                  </a:solidFill>
                </a:rPr>
                <a:t>Sustainable Supply Chain</a:t>
              </a:r>
            </a:p>
            <a:p>
              <a:pPr marL="228600" indent="-228600">
                <a:spcAft>
                  <a:spcPts val="750"/>
                </a:spcAft>
                <a:buClr>
                  <a:schemeClr val="accent6"/>
                </a:buClr>
                <a:buFont typeface="+mj-lt"/>
                <a:buAutoNum type="arabicPeriod" startAt="9"/>
              </a:pPr>
              <a:r>
                <a:rPr lang="en-US" sz="1000">
                  <a:solidFill>
                    <a:schemeClr val="tx1">
                      <a:lumMod val="75000"/>
                      <a:lumOff val="25000"/>
                    </a:schemeClr>
                  </a:solidFill>
                </a:rPr>
                <a:t>Business Process Management</a:t>
              </a:r>
            </a:p>
          </p:txBody>
        </p:sp>
        <p:grpSp>
          <p:nvGrpSpPr>
            <p:cNvPr id="146" name="Group 145">
              <a:extLst>
                <a:ext uri="{FF2B5EF4-FFF2-40B4-BE49-F238E27FC236}">
                  <a16:creationId xmlns:a16="http://schemas.microsoft.com/office/drawing/2014/main" id="{B758AC4C-2010-48DD-921F-8FC2D2360D5E}"/>
                </a:ext>
              </a:extLst>
            </p:cNvPr>
            <p:cNvGrpSpPr/>
            <p:nvPr/>
          </p:nvGrpSpPr>
          <p:grpSpPr>
            <a:xfrm>
              <a:off x="4658726" y="1763849"/>
              <a:ext cx="387822" cy="340482"/>
              <a:chOff x="4658726" y="1763849"/>
              <a:chExt cx="387822" cy="340482"/>
            </a:xfrm>
          </p:grpSpPr>
          <p:sp>
            <p:nvSpPr>
              <p:cNvPr id="90" name="Rectangle 89">
                <a:extLst>
                  <a:ext uri="{FF2B5EF4-FFF2-40B4-BE49-F238E27FC236}">
                    <a16:creationId xmlns:a16="http://schemas.microsoft.com/office/drawing/2014/main" id="{2886DFA3-A9E3-499C-8464-6FF4249A9E2D}"/>
                  </a:ext>
                </a:extLst>
              </p:cNvPr>
              <p:cNvSpPr/>
              <p:nvPr/>
            </p:nvSpPr>
            <p:spPr>
              <a:xfrm>
                <a:off x="4658726" y="1763849"/>
                <a:ext cx="387822" cy="340482"/>
              </a:xfrm>
              <a:prstGeom prst="rect">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25">
                  <a:solidFill>
                    <a:schemeClr val="bg1"/>
                  </a:solidFill>
                </a:endParaRPr>
              </a:p>
            </p:txBody>
          </p:sp>
          <p:sp>
            <p:nvSpPr>
              <p:cNvPr id="137" name="Freeform 5">
                <a:extLst>
                  <a:ext uri="{FF2B5EF4-FFF2-40B4-BE49-F238E27FC236}">
                    <a16:creationId xmlns:a16="http://schemas.microsoft.com/office/drawing/2014/main" id="{B1A288E9-842F-4CE7-8C67-8EC81B250489}"/>
                  </a:ext>
                </a:extLst>
              </p:cNvPr>
              <p:cNvSpPr>
                <a:spLocks noEditPoints="1"/>
              </p:cNvSpPr>
              <p:nvPr/>
            </p:nvSpPr>
            <p:spPr bwMode="auto">
              <a:xfrm>
                <a:off x="4741699" y="1822923"/>
                <a:ext cx="221876" cy="222335"/>
              </a:xfrm>
              <a:custGeom>
                <a:avLst/>
                <a:gdLst>
                  <a:gd name="T0" fmla="*/ 0 w 2048"/>
                  <a:gd name="T1" fmla="*/ 1024 h 2048"/>
                  <a:gd name="T2" fmla="*/ 2048 w 2048"/>
                  <a:gd name="T3" fmla="*/ 1024 h 2048"/>
                  <a:gd name="T4" fmla="*/ 964 w 2048"/>
                  <a:gd name="T5" fmla="*/ 503 h 2048"/>
                  <a:gd name="T6" fmla="*/ 741 w 2048"/>
                  <a:gd name="T7" fmla="*/ 371 h 2048"/>
                  <a:gd name="T8" fmla="*/ 964 w 2048"/>
                  <a:gd name="T9" fmla="*/ 503 h 2048"/>
                  <a:gd name="T10" fmla="*/ 964 w 2048"/>
                  <a:gd name="T11" fmla="*/ 964 h 2048"/>
                  <a:gd name="T12" fmla="*/ 655 w 2048"/>
                  <a:gd name="T13" fmla="*/ 578 h 2048"/>
                  <a:gd name="T14" fmla="*/ 964 w 2048"/>
                  <a:gd name="T15" fmla="*/ 1084 h 2048"/>
                  <a:gd name="T16" fmla="*/ 655 w 2048"/>
                  <a:gd name="T17" fmla="*/ 1470 h 2048"/>
                  <a:gd name="T18" fmla="*/ 964 w 2048"/>
                  <a:gd name="T19" fmla="*/ 1084 h 2048"/>
                  <a:gd name="T20" fmla="*/ 964 w 2048"/>
                  <a:gd name="T21" fmla="*/ 1915 h 2048"/>
                  <a:gd name="T22" fmla="*/ 696 w 2048"/>
                  <a:gd name="T23" fmla="*/ 1583 h 2048"/>
                  <a:gd name="T24" fmla="*/ 1084 w 2048"/>
                  <a:gd name="T25" fmla="*/ 1545 h 2048"/>
                  <a:gd name="T26" fmla="*/ 1307 w 2048"/>
                  <a:gd name="T27" fmla="*/ 1677 h 2048"/>
                  <a:gd name="T28" fmla="*/ 1084 w 2048"/>
                  <a:gd name="T29" fmla="*/ 1545 h 2048"/>
                  <a:gd name="T30" fmla="*/ 1084 w 2048"/>
                  <a:gd name="T31" fmla="*/ 1084 h 2048"/>
                  <a:gd name="T32" fmla="*/ 1393 w 2048"/>
                  <a:gd name="T33" fmla="*/ 1470 h 2048"/>
                  <a:gd name="T34" fmla="*/ 1084 w 2048"/>
                  <a:gd name="T35" fmla="*/ 964 h 2048"/>
                  <a:gd name="T36" fmla="*/ 1393 w 2048"/>
                  <a:gd name="T37" fmla="*/ 578 h 2048"/>
                  <a:gd name="T38" fmla="*/ 1084 w 2048"/>
                  <a:gd name="T39" fmla="*/ 964 h 2048"/>
                  <a:gd name="T40" fmla="*/ 1084 w 2048"/>
                  <a:gd name="T41" fmla="*/ 133 h 2048"/>
                  <a:gd name="T42" fmla="*/ 1352 w 2048"/>
                  <a:gd name="T43" fmla="*/ 465 h 2048"/>
                  <a:gd name="T44" fmla="*/ 1413 w 2048"/>
                  <a:gd name="T45" fmla="*/ 314 h 2048"/>
                  <a:gd name="T46" fmla="*/ 1635 w 2048"/>
                  <a:gd name="T47" fmla="*/ 359 h 2048"/>
                  <a:gd name="T48" fmla="*/ 1413 w 2048"/>
                  <a:gd name="T49" fmla="*/ 314 h 2048"/>
                  <a:gd name="T50" fmla="*/ 580 w 2048"/>
                  <a:gd name="T51" fmla="*/ 431 h 2048"/>
                  <a:gd name="T52" fmla="*/ 733 w 2048"/>
                  <a:gd name="T53" fmla="*/ 168 h 2048"/>
                  <a:gd name="T54" fmla="*/ 539 w 2048"/>
                  <a:gd name="T55" fmla="*/ 544 h 2048"/>
                  <a:gd name="T56" fmla="*/ 122 w 2048"/>
                  <a:gd name="T57" fmla="*/ 964 h 2048"/>
                  <a:gd name="T58" fmla="*/ 539 w 2048"/>
                  <a:gd name="T59" fmla="*/ 544 h 2048"/>
                  <a:gd name="T60" fmla="*/ 539 w 2048"/>
                  <a:gd name="T61" fmla="*/ 1504 h 2048"/>
                  <a:gd name="T62" fmla="*/ 122 w 2048"/>
                  <a:gd name="T63" fmla="*/ 1084 h 2048"/>
                  <a:gd name="T64" fmla="*/ 580 w 2048"/>
                  <a:gd name="T65" fmla="*/ 1617 h 2048"/>
                  <a:gd name="T66" fmla="*/ 733 w 2048"/>
                  <a:gd name="T67" fmla="*/ 1880 h 2048"/>
                  <a:gd name="T68" fmla="*/ 580 w 2048"/>
                  <a:gd name="T69" fmla="*/ 1617 h 2048"/>
                  <a:gd name="T70" fmla="*/ 1468 w 2048"/>
                  <a:gd name="T71" fmla="*/ 1617 h 2048"/>
                  <a:gd name="T72" fmla="*/ 1315 w 2048"/>
                  <a:gd name="T73" fmla="*/ 1880 h 2048"/>
                  <a:gd name="T74" fmla="*/ 1509 w 2048"/>
                  <a:gd name="T75" fmla="*/ 1504 h 2048"/>
                  <a:gd name="T76" fmla="*/ 1926 w 2048"/>
                  <a:gd name="T77" fmla="*/ 1084 h 2048"/>
                  <a:gd name="T78" fmla="*/ 1509 w 2048"/>
                  <a:gd name="T79" fmla="*/ 1504 h 2048"/>
                  <a:gd name="T80" fmla="*/ 1509 w 2048"/>
                  <a:gd name="T81" fmla="*/ 544 h 2048"/>
                  <a:gd name="T82" fmla="*/ 1926 w 2048"/>
                  <a:gd name="T83" fmla="*/ 96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8" h="2048">
                    <a:moveTo>
                      <a:pt x="1024" y="0"/>
                    </a:moveTo>
                    <a:cubicBezTo>
                      <a:pt x="459" y="0"/>
                      <a:pt x="0" y="459"/>
                      <a:pt x="0" y="1024"/>
                    </a:cubicBezTo>
                    <a:cubicBezTo>
                      <a:pt x="0" y="1589"/>
                      <a:pt x="459" y="2048"/>
                      <a:pt x="1024" y="2048"/>
                    </a:cubicBezTo>
                    <a:cubicBezTo>
                      <a:pt x="1589" y="2048"/>
                      <a:pt x="2048" y="1589"/>
                      <a:pt x="2048" y="1024"/>
                    </a:cubicBezTo>
                    <a:cubicBezTo>
                      <a:pt x="2048" y="459"/>
                      <a:pt x="1589" y="0"/>
                      <a:pt x="1024" y="0"/>
                    </a:cubicBezTo>
                    <a:close/>
                    <a:moveTo>
                      <a:pt x="964" y="503"/>
                    </a:moveTo>
                    <a:cubicBezTo>
                      <a:pt x="873" y="499"/>
                      <a:pt x="782" y="486"/>
                      <a:pt x="696" y="465"/>
                    </a:cubicBezTo>
                    <a:cubicBezTo>
                      <a:pt x="710" y="432"/>
                      <a:pt x="725" y="401"/>
                      <a:pt x="741" y="371"/>
                    </a:cubicBezTo>
                    <a:cubicBezTo>
                      <a:pt x="807" y="249"/>
                      <a:pt x="888" y="164"/>
                      <a:pt x="964" y="133"/>
                    </a:cubicBezTo>
                    <a:lnTo>
                      <a:pt x="964" y="503"/>
                    </a:lnTo>
                    <a:close/>
                    <a:moveTo>
                      <a:pt x="964" y="623"/>
                    </a:moveTo>
                    <a:cubicBezTo>
                      <a:pt x="964" y="964"/>
                      <a:pt x="964" y="964"/>
                      <a:pt x="964" y="964"/>
                    </a:cubicBezTo>
                    <a:cubicBezTo>
                      <a:pt x="589" y="964"/>
                      <a:pt x="589" y="964"/>
                      <a:pt x="589" y="964"/>
                    </a:cubicBezTo>
                    <a:cubicBezTo>
                      <a:pt x="595" y="831"/>
                      <a:pt x="617" y="699"/>
                      <a:pt x="655" y="578"/>
                    </a:cubicBezTo>
                    <a:cubicBezTo>
                      <a:pt x="754" y="603"/>
                      <a:pt x="859" y="619"/>
                      <a:pt x="964" y="623"/>
                    </a:cubicBezTo>
                    <a:close/>
                    <a:moveTo>
                      <a:pt x="964" y="1084"/>
                    </a:moveTo>
                    <a:cubicBezTo>
                      <a:pt x="964" y="1425"/>
                      <a:pt x="964" y="1425"/>
                      <a:pt x="964" y="1425"/>
                    </a:cubicBezTo>
                    <a:cubicBezTo>
                      <a:pt x="859" y="1429"/>
                      <a:pt x="754" y="1445"/>
                      <a:pt x="655" y="1470"/>
                    </a:cubicBezTo>
                    <a:cubicBezTo>
                      <a:pt x="617" y="1349"/>
                      <a:pt x="595" y="1217"/>
                      <a:pt x="589" y="1084"/>
                    </a:cubicBezTo>
                    <a:lnTo>
                      <a:pt x="964" y="1084"/>
                    </a:lnTo>
                    <a:close/>
                    <a:moveTo>
                      <a:pt x="964" y="1545"/>
                    </a:moveTo>
                    <a:cubicBezTo>
                      <a:pt x="964" y="1915"/>
                      <a:pt x="964" y="1915"/>
                      <a:pt x="964" y="1915"/>
                    </a:cubicBezTo>
                    <a:cubicBezTo>
                      <a:pt x="888" y="1884"/>
                      <a:pt x="807" y="1799"/>
                      <a:pt x="741" y="1677"/>
                    </a:cubicBezTo>
                    <a:cubicBezTo>
                      <a:pt x="725" y="1647"/>
                      <a:pt x="710" y="1616"/>
                      <a:pt x="696" y="1583"/>
                    </a:cubicBezTo>
                    <a:cubicBezTo>
                      <a:pt x="782" y="1562"/>
                      <a:pt x="873" y="1549"/>
                      <a:pt x="964" y="1545"/>
                    </a:cubicBezTo>
                    <a:close/>
                    <a:moveTo>
                      <a:pt x="1084" y="1545"/>
                    </a:moveTo>
                    <a:cubicBezTo>
                      <a:pt x="1175" y="1549"/>
                      <a:pt x="1266" y="1562"/>
                      <a:pt x="1352" y="1583"/>
                    </a:cubicBezTo>
                    <a:cubicBezTo>
                      <a:pt x="1338" y="1616"/>
                      <a:pt x="1323" y="1647"/>
                      <a:pt x="1307" y="1677"/>
                    </a:cubicBezTo>
                    <a:cubicBezTo>
                      <a:pt x="1241" y="1799"/>
                      <a:pt x="1160" y="1884"/>
                      <a:pt x="1084" y="1915"/>
                    </a:cubicBezTo>
                    <a:lnTo>
                      <a:pt x="1084" y="1545"/>
                    </a:lnTo>
                    <a:close/>
                    <a:moveTo>
                      <a:pt x="1084" y="1425"/>
                    </a:moveTo>
                    <a:cubicBezTo>
                      <a:pt x="1084" y="1084"/>
                      <a:pt x="1084" y="1084"/>
                      <a:pt x="1084" y="1084"/>
                    </a:cubicBezTo>
                    <a:cubicBezTo>
                      <a:pt x="1459" y="1084"/>
                      <a:pt x="1459" y="1084"/>
                      <a:pt x="1459" y="1084"/>
                    </a:cubicBezTo>
                    <a:cubicBezTo>
                      <a:pt x="1453" y="1217"/>
                      <a:pt x="1431" y="1349"/>
                      <a:pt x="1393" y="1470"/>
                    </a:cubicBezTo>
                    <a:cubicBezTo>
                      <a:pt x="1294" y="1445"/>
                      <a:pt x="1189" y="1429"/>
                      <a:pt x="1084" y="1425"/>
                    </a:cubicBezTo>
                    <a:close/>
                    <a:moveTo>
                      <a:pt x="1084" y="964"/>
                    </a:moveTo>
                    <a:cubicBezTo>
                      <a:pt x="1084" y="623"/>
                      <a:pt x="1084" y="623"/>
                      <a:pt x="1084" y="623"/>
                    </a:cubicBezTo>
                    <a:cubicBezTo>
                      <a:pt x="1189" y="619"/>
                      <a:pt x="1294" y="603"/>
                      <a:pt x="1393" y="578"/>
                    </a:cubicBezTo>
                    <a:cubicBezTo>
                      <a:pt x="1431" y="699"/>
                      <a:pt x="1453" y="831"/>
                      <a:pt x="1459" y="964"/>
                    </a:cubicBezTo>
                    <a:lnTo>
                      <a:pt x="1084" y="964"/>
                    </a:lnTo>
                    <a:close/>
                    <a:moveTo>
                      <a:pt x="1084" y="503"/>
                    </a:moveTo>
                    <a:cubicBezTo>
                      <a:pt x="1084" y="133"/>
                      <a:pt x="1084" y="133"/>
                      <a:pt x="1084" y="133"/>
                    </a:cubicBezTo>
                    <a:cubicBezTo>
                      <a:pt x="1160" y="164"/>
                      <a:pt x="1241" y="249"/>
                      <a:pt x="1307" y="371"/>
                    </a:cubicBezTo>
                    <a:cubicBezTo>
                      <a:pt x="1323" y="401"/>
                      <a:pt x="1338" y="432"/>
                      <a:pt x="1352" y="465"/>
                    </a:cubicBezTo>
                    <a:cubicBezTo>
                      <a:pt x="1266" y="486"/>
                      <a:pt x="1175" y="499"/>
                      <a:pt x="1084" y="503"/>
                    </a:cubicBezTo>
                    <a:close/>
                    <a:moveTo>
                      <a:pt x="1413" y="314"/>
                    </a:moveTo>
                    <a:cubicBezTo>
                      <a:pt x="1382" y="259"/>
                      <a:pt x="1350" y="210"/>
                      <a:pt x="1315" y="168"/>
                    </a:cubicBezTo>
                    <a:cubicBezTo>
                      <a:pt x="1435" y="209"/>
                      <a:pt x="1544" y="275"/>
                      <a:pt x="1635" y="359"/>
                    </a:cubicBezTo>
                    <a:cubicBezTo>
                      <a:pt x="1583" y="387"/>
                      <a:pt x="1527" y="411"/>
                      <a:pt x="1468" y="431"/>
                    </a:cubicBezTo>
                    <a:cubicBezTo>
                      <a:pt x="1451" y="391"/>
                      <a:pt x="1433" y="351"/>
                      <a:pt x="1413" y="314"/>
                    </a:cubicBezTo>
                    <a:close/>
                    <a:moveTo>
                      <a:pt x="635" y="314"/>
                    </a:moveTo>
                    <a:cubicBezTo>
                      <a:pt x="615" y="351"/>
                      <a:pt x="597" y="391"/>
                      <a:pt x="580" y="431"/>
                    </a:cubicBezTo>
                    <a:cubicBezTo>
                      <a:pt x="521" y="411"/>
                      <a:pt x="465" y="387"/>
                      <a:pt x="413" y="359"/>
                    </a:cubicBezTo>
                    <a:cubicBezTo>
                      <a:pt x="504" y="275"/>
                      <a:pt x="613" y="209"/>
                      <a:pt x="733" y="168"/>
                    </a:cubicBezTo>
                    <a:cubicBezTo>
                      <a:pt x="698" y="210"/>
                      <a:pt x="666" y="259"/>
                      <a:pt x="635" y="314"/>
                    </a:cubicBezTo>
                    <a:close/>
                    <a:moveTo>
                      <a:pt x="539" y="544"/>
                    </a:moveTo>
                    <a:cubicBezTo>
                      <a:pt x="498" y="675"/>
                      <a:pt x="474" y="818"/>
                      <a:pt x="469" y="964"/>
                    </a:cubicBezTo>
                    <a:cubicBezTo>
                      <a:pt x="122" y="964"/>
                      <a:pt x="122" y="964"/>
                      <a:pt x="122" y="964"/>
                    </a:cubicBezTo>
                    <a:cubicBezTo>
                      <a:pt x="135" y="769"/>
                      <a:pt x="210" y="591"/>
                      <a:pt x="327" y="449"/>
                    </a:cubicBezTo>
                    <a:cubicBezTo>
                      <a:pt x="392" y="486"/>
                      <a:pt x="464" y="518"/>
                      <a:pt x="539" y="544"/>
                    </a:cubicBezTo>
                    <a:close/>
                    <a:moveTo>
                      <a:pt x="469" y="1084"/>
                    </a:moveTo>
                    <a:cubicBezTo>
                      <a:pt x="474" y="1230"/>
                      <a:pt x="498" y="1373"/>
                      <a:pt x="539" y="1504"/>
                    </a:cubicBezTo>
                    <a:cubicBezTo>
                      <a:pt x="464" y="1530"/>
                      <a:pt x="392" y="1562"/>
                      <a:pt x="327" y="1599"/>
                    </a:cubicBezTo>
                    <a:cubicBezTo>
                      <a:pt x="210" y="1457"/>
                      <a:pt x="135" y="1279"/>
                      <a:pt x="122" y="1084"/>
                    </a:cubicBezTo>
                    <a:lnTo>
                      <a:pt x="469" y="1084"/>
                    </a:lnTo>
                    <a:close/>
                    <a:moveTo>
                      <a:pt x="580" y="1617"/>
                    </a:moveTo>
                    <a:cubicBezTo>
                      <a:pt x="597" y="1657"/>
                      <a:pt x="615" y="1697"/>
                      <a:pt x="635" y="1734"/>
                    </a:cubicBezTo>
                    <a:cubicBezTo>
                      <a:pt x="666" y="1789"/>
                      <a:pt x="698" y="1838"/>
                      <a:pt x="733" y="1880"/>
                    </a:cubicBezTo>
                    <a:cubicBezTo>
                      <a:pt x="613" y="1839"/>
                      <a:pt x="504" y="1773"/>
                      <a:pt x="413" y="1689"/>
                    </a:cubicBezTo>
                    <a:cubicBezTo>
                      <a:pt x="465" y="1661"/>
                      <a:pt x="521" y="1637"/>
                      <a:pt x="580" y="1617"/>
                    </a:cubicBezTo>
                    <a:close/>
                    <a:moveTo>
                      <a:pt x="1413" y="1734"/>
                    </a:moveTo>
                    <a:cubicBezTo>
                      <a:pt x="1433" y="1697"/>
                      <a:pt x="1451" y="1657"/>
                      <a:pt x="1468" y="1617"/>
                    </a:cubicBezTo>
                    <a:cubicBezTo>
                      <a:pt x="1527" y="1637"/>
                      <a:pt x="1583" y="1661"/>
                      <a:pt x="1635" y="1689"/>
                    </a:cubicBezTo>
                    <a:cubicBezTo>
                      <a:pt x="1544" y="1773"/>
                      <a:pt x="1435" y="1839"/>
                      <a:pt x="1315" y="1880"/>
                    </a:cubicBezTo>
                    <a:cubicBezTo>
                      <a:pt x="1350" y="1838"/>
                      <a:pt x="1382" y="1789"/>
                      <a:pt x="1413" y="1734"/>
                    </a:cubicBezTo>
                    <a:close/>
                    <a:moveTo>
                      <a:pt x="1509" y="1504"/>
                    </a:moveTo>
                    <a:cubicBezTo>
                      <a:pt x="1550" y="1373"/>
                      <a:pt x="1574" y="1230"/>
                      <a:pt x="1579" y="1084"/>
                    </a:cubicBezTo>
                    <a:cubicBezTo>
                      <a:pt x="1926" y="1084"/>
                      <a:pt x="1926" y="1084"/>
                      <a:pt x="1926" y="1084"/>
                    </a:cubicBezTo>
                    <a:cubicBezTo>
                      <a:pt x="1913" y="1279"/>
                      <a:pt x="1838" y="1457"/>
                      <a:pt x="1721" y="1599"/>
                    </a:cubicBezTo>
                    <a:cubicBezTo>
                      <a:pt x="1656" y="1562"/>
                      <a:pt x="1584" y="1530"/>
                      <a:pt x="1509" y="1504"/>
                    </a:cubicBezTo>
                    <a:close/>
                    <a:moveTo>
                      <a:pt x="1579" y="964"/>
                    </a:moveTo>
                    <a:cubicBezTo>
                      <a:pt x="1574" y="818"/>
                      <a:pt x="1550" y="675"/>
                      <a:pt x="1509" y="544"/>
                    </a:cubicBezTo>
                    <a:cubicBezTo>
                      <a:pt x="1584" y="518"/>
                      <a:pt x="1656" y="486"/>
                      <a:pt x="1721" y="449"/>
                    </a:cubicBezTo>
                    <a:cubicBezTo>
                      <a:pt x="1838" y="591"/>
                      <a:pt x="1913" y="769"/>
                      <a:pt x="1926" y="964"/>
                    </a:cubicBezTo>
                    <a:lnTo>
                      <a:pt x="1579" y="964"/>
                    </a:lnTo>
                    <a:close/>
                  </a:path>
                </a:pathLst>
              </a:custGeom>
              <a:solidFill>
                <a:schemeClr val="bg1"/>
              </a:solidFill>
              <a:ln>
                <a:noFill/>
              </a:ln>
            </p:spPr>
            <p:txBody>
              <a:bodyPr vert="horz" wrap="square" lIns="114300" tIns="57150" rIns="114300" bIns="57150" numCol="1" anchor="t" anchorCtr="0" compatLnSpc="1">
                <a:prstTxWarp prst="textNoShape">
                  <a:avLst/>
                </a:prstTxWarp>
              </a:bodyPr>
              <a:lstStyle/>
              <a:p>
                <a:endParaRPr lang="en-US" sz="3000"/>
              </a:p>
            </p:txBody>
          </p:sp>
        </p:grpSp>
      </p:grpSp>
      <p:grpSp>
        <p:nvGrpSpPr>
          <p:cNvPr id="159" name="Group 158">
            <a:extLst>
              <a:ext uri="{FF2B5EF4-FFF2-40B4-BE49-F238E27FC236}">
                <a16:creationId xmlns:a16="http://schemas.microsoft.com/office/drawing/2014/main" id="{9B122A87-AAC4-480A-A7AC-D9D82C1DECE5}"/>
              </a:ext>
            </a:extLst>
          </p:cNvPr>
          <p:cNvGrpSpPr/>
          <p:nvPr/>
        </p:nvGrpSpPr>
        <p:grpSpPr>
          <a:xfrm>
            <a:off x="5878515" y="1309303"/>
            <a:ext cx="1664945" cy="1831447"/>
            <a:chOff x="4658726" y="3099512"/>
            <a:chExt cx="1379335" cy="1517277"/>
          </a:xfrm>
        </p:grpSpPr>
        <p:sp>
          <p:nvSpPr>
            <p:cNvPr id="132" name="Rectangle 131">
              <a:extLst>
                <a:ext uri="{FF2B5EF4-FFF2-40B4-BE49-F238E27FC236}">
                  <a16:creationId xmlns:a16="http://schemas.microsoft.com/office/drawing/2014/main" id="{5B4013C6-0E47-4093-B8D2-6DD5780A23E3}"/>
                </a:ext>
              </a:extLst>
            </p:cNvPr>
            <p:cNvSpPr/>
            <p:nvPr/>
          </p:nvSpPr>
          <p:spPr>
            <a:xfrm>
              <a:off x="5046548" y="3099512"/>
              <a:ext cx="991513" cy="3404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25" b="1">
                  <a:solidFill>
                    <a:schemeClr val="bg1"/>
                  </a:solidFill>
                </a:rPr>
                <a:t>Planet</a:t>
              </a:r>
              <a:endParaRPr lang="en-US" sz="1125">
                <a:solidFill>
                  <a:schemeClr val="bg1"/>
                </a:solidFill>
              </a:endParaRPr>
            </a:p>
          </p:txBody>
        </p:sp>
        <p:sp>
          <p:nvSpPr>
            <p:cNvPr id="131" name="Rectangle 130">
              <a:extLst>
                <a:ext uri="{FF2B5EF4-FFF2-40B4-BE49-F238E27FC236}">
                  <a16:creationId xmlns:a16="http://schemas.microsoft.com/office/drawing/2014/main" id="{70E7E096-1D92-4575-8C49-DA506F5683D4}"/>
                </a:ext>
              </a:extLst>
            </p:cNvPr>
            <p:cNvSpPr/>
            <p:nvPr/>
          </p:nvSpPr>
          <p:spPr>
            <a:xfrm>
              <a:off x="4673060" y="3477879"/>
              <a:ext cx="1352543" cy="1138910"/>
            </a:xfrm>
            <a:prstGeom prst="rect">
              <a:avLst/>
            </a:prstGeom>
            <a:solidFill>
              <a:schemeClr val="bg1">
                <a:lumMod val="95000"/>
              </a:schemeClr>
            </a:solidFill>
          </p:spPr>
          <p:txBody>
            <a:bodyPr wrap="square">
              <a:spAutoFit/>
            </a:bodyPr>
            <a:lstStyle/>
            <a:p>
              <a:pPr marL="228600" indent="-228600">
                <a:spcAft>
                  <a:spcPts val="750"/>
                </a:spcAft>
                <a:buClr>
                  <a:schemeClr val="accent5"/>
                </a:buClr>
                <a:buFont typeface="+mj-lt"/>
                <a:buAutoNum type="arabicPeriod"/>
              </a:pPr>
              <a:r>
                <a:rPr lang="en-US" sz="1000">
                  <a:solidFill>
                    <a:schemeClr val="tx1">
                      <a:lumMod val="75000"/>
                      <a:lumOff val="25000"/>
                    </a:schemeClr>
                  </a:solidFill>
                </a:rPr>
                <a:t>Energy requirements of EVS products &amp; solutions</a:t>
              </a:r>
            </a:p>
            <a:p>
              <a:pPr marL="228600" indent="-228600">
                <a:spcAft>
                  <a:spcPts val="750"/>
                </a:spcAft>
                <a:buClr>
                  <a:schemeClr val="accent5"/>
                </a:buClr>
                <a:buFont typeface="+mj-lt"/>
                <a:buAutoNum type="arabicPeriod"/>
              </a:pPr>
              <a:r>
                <a:rPr lang="en-US" sz="1000">
                  <a:solidFill>
                    <a:schemeClr val="tx1">
                      <a:lumMod val="75000"/>
                      <a:lumOff val="25000"/>
                    </a:schemeClr>
                  </a:solidFill>
                </a:rPr>
                <a:t>Recycled input materials used</a:t>
              </a:r>
            </a:p>
            <a:p>
              <a:pPr marL="228600" indent="-228600">
                <a:spcAft>
                  <a:spcPts val="750"/>
                </a:spcAft>
                <a:buClr>
                  <a:schemeClr val="accent5"/>
                </a:buClr>
                <a:buFont typeface="+mj-lt"/>
                <a:buAutoNum type="arabicPeriod"/>
              </a:pPr>
              <a:r>
                <a:rPr lang="en-US" sz="1000">
                  <a:solidFill>
                    <a:schemeClr val="tx1">
                      <a:lumMod val="75000"/>
                      <a:lumOff val="25000"/>
                    </a:schemeClr>
                  </a:solidFill>
                </a:rPr>
                <a:t>Company Carbon Footprint</a:t>
              </a:r>
            </a:p>
          </p:txBody>
        </p:sp>
        <p:grpSp>
          <p:nvGrpSpPr>
            <p:cNvPr id="151" name="Group 150">
              <a:extLst>
                <a:ext uri="{FF2B5EF4-FFF2-40B4-BE49-F238E27FC236}">
                  <a16:creationId xmlns:a16="http://schemas.microsoft.com/office/drawing/2014/main" id="{7F860738-D832-44EA-A1EB-D1BDEB1B22F5}"/>
                </a:ext>
              </a:extLst>
            </p:cNvPr>
            <p:cNvGrpSpPr/>
            <p:nvPr/>
          </p:nvGrpSpPr>
          <p:grpSpPr>
            <a:xfrm>
              <a:off x="4658726" y="3099512"/>
              <a:ext cx="387822" cy="340482"/>
              <a:chOff x="4658726" y="3099512"/>
              <a:chExt cx="387822" cy="340482"/>
            </a:xfrm>
          </p:grpSpPr>
          <p:sp>
            <p:nvSpPr>
              <p:cNvPr id="133" name="Rectangle 132">
                <a:extLst>
                  <a:ext uri="{FF2B5EF4-FFF2-40B4-BE49-F238E27FC236}">
                    <a16:creationId xmlns:a16="http://schemas.microsoft.com/office/drawing/2014/main" id="{5CD43097-5EE0-468B-A4DB-5331F471F594}"/>
                  </a:ext>
                </a:extLst>
              </p:cNvPr>
              <p:cNvSpPr/>
              <p:nvPr/>
            </p:nvSpPr>
            <p:spPr>
              <a:xfrm>
                <a:off x="4658726" y="3099512"/>
                <a:ext cx="387822" cy="340482"/>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25">
                  <a:solidFill>
                    <a:schemeClr val="bg1"/>
                  </a:solidFill>
                </a:endParaRPr>
              </a:p>
            </p:txBody>
          </p:sp>
          <p:sp>
            <p:nvSpPr>
              <p:cNvPr id="150" name="Freeform 15">
                <a:extLst>
                  <a:ext uri="{FF2B5EF4-FFF2-40B4-BE49-F238E27FC236}">
                    <a16:creationId xmlns:a16="http://schemas.microsoft.com/office/drawing/2014/main" id="{64AD51F6-DF20-4CF2-8094-FEB90DE9988F}"/>
                  </a:ext>
                </a:extLst>
              </p:cNvPr>
              <p:cNvSpPr>
                <a:spLocks noEditPoints="1"/>
              </p:cNvSpPr>
              <p:nvPr/>
            </p:nvSpPr>
            <p:spPr bwMode="auto">
              <a:xfrm>
                <a:off x="4745215" y="3162331"/>
                <a:ext cx="214845" cy="214845"/>
              </a:xfrm>
              <a:custGeom>
                <a:avLst/>
                <a:gdLst>
                  <a:gd name="T0" fmla="*/ 1988 w 2054"/>
                  <a:gd name="T1" fmla="*/ 654 h 2048"/>
                  <a:gd name="T2" fmla="*/ 2054 w 2054"/>
                  <a:gd name="T3" fmla="*/ 60 h 2048"/>
                  <a:gd name="T4" fmla="*/ 2036 w 2054"/>
                  <a:gd name="T5" fmla="*/ 18 h 2048"/>
                  <a:gd name="T6" fmla="*/ 1994 w 2054"/>
                  <a:gd name="T7" fmla="*/ 0 h 2048"/>
                  <a:gd name="T8" fmla="*/ 1400 w 2054"/>
                  <a:gd name="T9" fmla="*/ 66 h 2048"/>
                  <a:gd name="T10" fmla="*/ 1071 w 2054"/>
                  <a:gd name="T11" fmla="*/ 151 h 2048"/>
                  <a:gd name="T12" fmla="*/ 1069 w 2054"/>
                  <a:gd name="T13" fmla="*/ 152 h 2048"/>
                  <a:gd name="T14" fmla="*/ 878 w 2054"/>
                  <a:gd name="T15" fmla="*/ 223 h 2048"/>
                  <a:gd name="T16" fmla="*/ 672 w 2054"/>
                  <a:gd name="T17" fmla="*/ 327 h 2048"/>
                  <a:gd name="T18" fmla="*/ 666 w 2054"/>
                  <a:gd name="T19" fmla="*/ 331 h 2048"/>
                  <a:gd name="T20" fmla="*/ 399 w 2054"/>
                  <a:gd name="T21" fmla="*/ 535 h 2048"/>
                  <a:gd name="T22" fmla="*/ 167 w 2054"/>
                  <a:gd name="T23" fmla="*/ 1095 h 2048"/>
                  <a:gd name="T24" fmla="*/ 358 w 2054"/>
                  <a:gd name="T25" fmla="*/ 1611 h 2048"/>
                  <a:gd name="T26" fmla="*/ 24 w 2054"/>
                  <a:gd name="T27" fmla="*/ 1946 h 2048"/>
                  <a:gd name="T28" fmla="*/ 24 w 2054"/>
                  <a:gd name="T29" fmla="*/ 2030 h 2048"/>
                  <a:gd name="T30" fmla="*/ 66 w 2054"/>
                  <a:gd name="T31" fmla="*/ 2048 h 2048"/>
                  <a:gd name="T32" fmla="*/ 108 w 2054"/>
                  <a:gd name="T33" fmla="*/ 2030 h 2048"/>
                  <a:gd name="T34" fmla="*/ 443 w 2054"/>
                  <a:gd name="T35" fmla="*/ 1696 h 2048"/>
                  <a:gd name="T36" fmla="*/ 959 w 2054"/>
                  <a:gd name="T37" fmla="*/ 1887 h 2048"/>
                  <a:gd name="T38" fmla="*/ 1519 w 2054"/>
                  <a:gd name="T39" fmla="*/ 1655 h 2048"/>
                  <a:gd name="T40" fmla="*/ 1723 w 2054"/>
                  <a:gd name="T41" fmla="*/ 1388 h 2048"/>
                  <a:gd name="T42" fmla="*/ 1727 w 2054"/>
                  <a:gd name="T43" fmla="*/ 1382 h 2048"/>
                  <a:gd name="T44" fmla="*/ 1831 w 2054"/>
                  <a:gd name="T45" fmla="*/ 1176 h 2048"/>
                  <a:gd name="T46" fmla="*/ 1902 w 2054"/>
                  <a:gd name="T47" fmla="*/ 985 h 2048"/>
                  <a:gd name="T48" fmla="*/ 1903 w 2054"/>
                  <a:gd name="T49" fmla="*/ 983 h 2048"/>
                  <a:gd name="T50" fmla="*/ 1988 w 2054"/>
                  <a:gd name="T51" fmla="*/ 654 h 2048"/>
                  <a:gd name="T52" fmla="*/ 1421 w 2054"/>
                  <a:gd name="T53" fmla="*/ 184 h 2048"/>
                  <a:gd name="T54" fmla="*/ 1932 w 2054"/>
                  <a:gd name="T55" fmla="*/ 122 h 2048"/>
                  <a:gd name="T56" fmla="*/ 1870 w 2054"/>
                  <a:gd name="T57" fmla="*/ 633 h 2048"/>
                  <a:gd name="T58" fmla="*/ 1801 w 2054"/>
                  <a:gd name="T59" fmla="*/ 906 h 2048"/>
                  <a:gd name="T60" fmla="*/ 1233 w 2054"/>
                  <a:gd name="T61" fmla="*/ 906 h 2048"/>
                  <a:gd name="T62" fmla="*/ 1582 w 2054"/>
                  <a:gd name="T63" fmla="*/ 557 h 2048"/>
                  <a:gd name="T64" fmla="*/ 1582 w 2054"/>
                  <a:gd name="T65" fmla="*/ 472 h 2048"/>
                  <a:gd name="T66" fmla="*/ 1497 w 2054"/>
                  <a:gd name="T67" fmla="*/ 472 h 2048"/>
                  <a:gd name="T68" fmla="*/ 1148 w 2054"/>
                  <a:gd name="T69" fmla="*/ 821 h 2048"/>
                  <a:gd name="T70" fmla="*/ 1148 w 2054"/>
                  <a:gd name="T71" fmla="*/ 253 h 2048"/>
                  <a:gd name="T72" fmla="*/ 1421 w 2054"/>
                  <a:gd name="T73" fmla="*/ 184 h 2048"/>
                  <a:gd name="T74" fmla="*/ 1639 w 2054"/>
                  <a:gd name="T75" fmla="*/ 1294 h 2048"/>
                  <a:gd name="T76" fmla="*/ 845 w 2054"/>
                  <a:gd name="T77" fmla="*/ 1294 h 2048"/>
                  <a:gd name="T78" fmla="*/ 1113 w 2054"/>
                  <a:gd name="T79" fmla="*/ 1026 h 2048"/>
                  <a:gd name="T80" fmla="*/ 1761 w 2054"/>
                  <a:gd name="T81" fmla="*/ 1026 h 2048"/>
                  <a:gd name="T82" fmla="*/ 1639 w 2054"/>
                  <a:gd name="T83" fmla="*/ 1294 h 2048"/>
                  <a:gd name="T84" fmla="*/ 1028 w 2054"/>
                  <a:gd name="T85" fmla="*/ 293 h 2048"/>
                  <a:gd name="T86" fmla="*/ 1028 w 2054"/>
                  <a:gd name="T87" fmla="*/ 941 h 2048"/>
                  <a:gd name="T88" fmla="*/ 760 w 2054"/>
                  <a:gd name="T89" fmla="*/ 1209 h 2048"/>
                  <a:gd name="T90" fmla="*/ 760 w 2054"/>
                  <a:gd name="T91" fmla="*/ 415 h 2048"/>
                  <a:gd name="T92" fmla="*/ 1028 w 2054"/>
                  <a:gd name="T93" fmla="*/ 293 h 2048"/>
                  <a:gd name="T94" fmla="*/ 287 w 2054"/>
                  <a:gd name="T95" fmla="*/ 1095 h 2048"/>
                  <a:gd name="T96" fmla="*/ 484 w 2054"/>
                  <a:gd name="T97" fmla="*/ 620 h 2048"/>
                  <a:gd name="T98" fmla="*/ 640 w 2054"/>
                  <a:gd name="T99" fmla="*/ 490 h 2048"/>
                  <a:gd name="T100" fmla="*/ 640 w 2054"/>
                  <a:gd name="T101" fmla="*/ 1329 h 2048"/>
                  <a:gd name="T102" fmla="*/ 443 w 2054"/>
                  <a:gd name="T103" fmla="*/ 1526 h 2048"/>
                  <a:gd name="T104" fmla="*/ 287 w 2054"/>
                  <a:gd name="T105" fmla="*/ 1095 h 2048"/>
                  <a:gd name="T106" fmla="*/ 1434 w 2054"/>
                  <a:gd name="T107" fmla="*/ 1570 h 2048"/>
                  <a:gd name="T108" fmla="*/ 959 w 2054"/>
                  <a:gd name="T109" fmla="*/ 1767 h 2048"/>
                  <a:gd name="T110" fmla="*/ 528 w 2054"/>
                  <a:gd name="T111" fmla="*/ 1611 h 2048"/>
                  <a:gd name="T112" fmla="*/ 725 w 2054"/>
                  <a:gd name="T113" fmla="*/ 1414 h 2048"/>
                  <a:gd name="T114" fmla="*/ 1564 w 2054"/>
                  <a:gd name="T115" fmla="*/ 1414 h 2048"/>
                  <a:gd name="T116" fmla="*/ 1434 w 2054"/>
                  <a:gd name="T117" fmla="*/ 157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4" h="2048">
                    <a:moveTo>
                      <a:pt x="1988" y="654"/>
                    </a:moveTo>
                    <a:cubicBezTo>
                      <a:pt x="2053" y="329"/>
                      <a:pt x="2054" y="71"/>
                      <a:pt x="2054" y="60"/>
                    </a:cubicBezTo>
                    <a:cubicBezTo>
                      <a:pt x="2054" y="44"/>
                      <a:pt x="2048" y="29"/>
                      <a:pt x="2036" y="18"/>
                    </a:cubicBezTo>
                    <a:cubicBezTo>
                      <a:pt x="2025" y="6"/>
                      <a:pt x="2010" y="0"/>
                      <a:pt x="1994" y="0"/>
                    </a:cubicBezTo>
                    <a:cubicBezTo>
                      <a:pt x="1983" y="0"/>
                      <a:pt x="1725" y="1"/>
                      <a:pt x="1400" y="66"/>
                    </a:cubicBezTo>
                    <a:cubicBezTo>
                      <a:pt x="1284" y="89"/>
                      <a:pt x="1174" y="118"/>
                      <a:pt x="1071" y="151"/>
                    </a:cubicBezTo>
                    <a:cubicBezTo>
                      <a:pt x="1070" y="151"/>
                      <a:pt x="1070" y="152"/>
                      <a:pt x="1069" y="152"/>
                    </a:cubicBezTo>
                    <a:cubicBezTo>
                      <a:pt x="1002" y="174"/>
                      <a:pt x="939" y="197"/>
                      <a:pt x="878" y="223"/>
                    </a:cubicBezTo>
                    <a:cubicBezTo>
                      <a:pt x="805" y="255"/>
                      <a:pt x="736" y="290"/>
                      <a:pt x="672" y="327"/>
                    </a:cubicBezTo>
                    <a:cubicBezTo>
                      <a:pt x="670" y="328"/>
                      <a:pt x="668" y="329"/>
                      <a:pt x="666" y="331"/>
                    </a:cubicBezTo>
                    <a:cubicBezTo>
                      <a:pt x="564" y="391"/>
                      <a:pt x="474" y="460"/>
                      <a:pt x="399" y="535"/>
                    </a:cubicBezTo>
                    <a:cubicBezTo>
                      <a:pt x="249" y="685"/>
                      <a:pt x="167" y="884"/>
                      <a:pt x="167" y="1095"/>
                    </a:cubicBezTo>
                    <a:cubicBezTo>
                      <a:pt x="167" y="1287"/>
                      <a:pt x="234" y="1468"/>
                      <a:pt x="358" y="1611"/>
                    </a:cubicBezTo>
                    <a:cubicBezTo>
                      <a:pt x="24" y="1946"/>
                      <a:pt x="24" y="1946"/>
                      <a:pt x="24" y="1946"/>
                    </a:cubicBezTo>
                    <a:cubicBezTo>
                      <a:pt x="0" y="1969"/>
                      <a:pt x="0" y="2007"/>
                      <a:pt x="24" y="2030"/>
                    </a:cubicBezTo>
                    <a:cubicBezTo>
                      <a:pt x="35" y="2042"/>
                      <a:pt x="51" y="2048"/>
                      <a:pt x="66" y="2048"/>
                    </a:cubicBezTo>
                    <a:cubicBezTo>
                      <a:pt x="81" y="2048"/>
                      <a:pt x="97" y="2042"/>
                      <a:pt x="108" y="2030"/>
                    </a:cubicBezTo>
                    <a:cubicBezTo>
                      <a:pt x="443" y="1696"/>
                      <a:pt x="443" y="1696"/>
                      <a:pt x="443" y="1696"/>
                    </a:cubicBezTo>
                    <a:cubicBezTo>
                      <a:pt x="586" y="1820"/>
                      <a:pt x="767" y="1887"/>
                      <a:pt x="959" y="1887"/>
                    </a:cubicBezTo>
                    <a:cubicBezTo>
                      <a:pt x="1170" y="1887"/>
                      <a:pt x="1369" y="1805"/>
                      <a:pt x="1519" y="1655"/>
                    </a:cubicBezTo>
                    <a:cubicBezTo>
                      <a:pt x="1594" y="1580"/>
                      <a:pt x="1663" y="1490"/>
                      <a:pt x="1723" y="1388"/>
                    </a:cubicBezTo>
                    <a:cubicBezTo>
                      <a:pt x="1725" y="1386"/>
                      <a:pt x="1726" y="1384"/>
                      <a:pt x="1727" y="1382"/>
                    </a:cubicBezTo>
                    <a:cubicBezTo>
                      <a:pt x="1764" y="1318"/>
                      <a:pt x="1799" y="1249"/>
                      <a:pt x="1831" y="1176"/>
                    </a:cubicBezTo>
                    <a:cubicBezTo>
                      <a:pt x="1857" y="1115"/>
                      <a:pt x="1881" y="1051"/>
                      <a:pt x="1902" y="985"/>
                    </a:cubicBezTo>
                    <a:cubicBezTo>
                      <a:pt x="1902" y="984"/>
                      <a:pt x="1903" y="984"/>
                      <a:pt x="1903" y="983"/>
                    </a:cubicBezTo>
                    <a:cubicBezTo>
                      <a:pt x="1936" y="880"/>
                      <a:pt x="1965" y="770"/>
                      <a:pt x="1988" y="654"/>
                    </a:cubicBezTo>
                    <a:close/>
                    <a:moveTo>
                      <a:pt x="1421" y="184"/>
                    </a:moveTo>
                    <a:cubicBezTo>
                      <a:pt x="1644" y="139"/>
                      <a:pt x="1838" y="126"/>
                      <a:pt x="1932" y="122"/>
                    </a:cubicBezTo>
                    <a:cubicBezTo>
                      <a:pt x="1928" y="216"/>
                      <a:pt x="1915" y="410"/>
                      <a:pt x="1870" y="633"/>
                    </a:cubicBezTo>
                    <a:cubicBezTo>
                      <a:pt x="1853" y="717"/>
                      <a:pt x="1831" y="810"/>
                      <a:pt x="1801" y="906"/>
                    </a:cubicBezTo>
                    <a:cubicBezTo>
                      <a:pt x="1233" y="906"/>
                      <a:pt x="1233" y="906"/>
                      <a:pt x="1233" y="906"/>
                    </a:cubicBezTo>
                    <a:cubicBezTo>
                      <a:pt x="1582" y="557"/>
                      <a:pt x="1582" y="557"/>
                      <a:pt x="1582" y="557"/>
                    </a:cubicBezTo>
                    <a:cubicBezTo>
                      <a:pt x="1605" y="533"/>
                      <a:pt x="1605" y="495"/>
                      <a:pt x="1582" y="472"/>
                    </a:cubicBezTo>
                    <a:cubicBezTo>
                      <a:pt x="1559" y="449"/>
                      <a:pt x="1521" y="449"/>
                      <a:pt x="1497" y="472"/>
                    </a:cubicBezTo>
                    <a:cubicBezTo>
                      <a:pt x="1148" y="821"/>
                      <a:pt x="1148" y="821"/>
                      <a:pt x="1148" y="821"/>
                    </a:cubicBezTo>
                    <a:cubicBezTo>
                      <a:pt x="1148" y="253"/>
                      <a:pt x="1148" y="253"/>
                      <a:pt x="1148" y="253"/>
                    </a:cubicBezTo>
                    <a:cubicBezTo>
                      <a:pt x="1244" y="223"/>
                      <a:pt x="1337" y="201"/>
                      <a:pt x="1421" y="184"/>
                    </a:cubicBezTo>
                    <a:close/>
                    <a:moveTo>
                      <a:pt x="1639" y="1294"/>
                    </a:moveTo>
                    <a:cubicBezTo>
                      <a:pt x="845" y="1294"/>
                      <a:pt x="845" y="1294"/>
                      <a:pt x="845" y="1294"/>
                    </a:cubicBezTo>
                    <a:cubicBezTo>
                      <a:pt x="1113" y="1026"/>
                      <a:pt x="1113" y="1026"/>
                      <a:pt x="1113" y="1026"/>
                    </a:cubicBezTo>
                    <a:cubicBezTo>
                      <a:pt x="1761" y="1026"/>
                      <a:pt x="1761" y="1026"/>
                      <a:pt x="1761" y="1026"/>
                    </a:cubicBezTo>
                    <a:cubicBezTo>
                      <a:pt x="1727" y="1116"/>
                      <a:pt x="1687" y="1207"/>
                      <a:pt x="1639" y="1294"/>
                    </a:cubicBezTo>
                    <a:close/>
                    <a:moveTo>
                      <a:pt x="1028" y="293"/>
                    </a:moveTo>
                    <a:cubicBezTo>
                      <a:pt x="1028" y="941"/>
                      <a:pt x="1028" y="941"/>
                      <a:pt x="1028" y="941"/>
                    </a:cubicBezTo>
                    <a:cubicBezTo>
                      <a:pt x="760" y="1209"/>
                      <a:pt x="760" y="1209"/>
                      <a:pt x="760" y="1209"/>
                    </a:cubicBezTo>
                    <a:cubicBezTo>
                      <a:pt x="760" y="415"/>
                      <a:pt x="760" y="415"/>
                      <a:pt x="760" y="415"/>
                    </a:cubicBezTo>
                    <a:cubicBezTo>
                      <a:pt x="847" y="367"/>
                      <a:pt x="938" y="327"/>
                      <a:pt x="1028" y="293"/>
                    </a:cubicBezTo>
                    <a:close/>
                    <a:moveTo>
                      <a:pt x="287" y="1095"/>
                    </a:moveTo>
                    <a:cubicBezTo>
                      <a:pt x="287" y="916"/>
                      <a:pt x="357" y="747"/>
                      <a:pt x="484" y="620"/>
                    </a:cubicBezTo>
                    <a:cubicBezTo>
                      <a:pt x="531" y="572"/>
                      <a:pt x="584" y="529"/>
                      <a:pt x="640" y="490"/>
                    </a:cubicBezTo>
                    <a:cubicBezTo>
                      <a:pt x="640" y="1329"/>
                      <a:pt x="640" y="1329"/>
                      <a:pt x="640" y="1329"/>
                    </a:cubicBezTo>
                    <a:cubicBezTo>
                      <a:pt x="443" y="1526"/>
                      <a:pt x="443" y="1526"/>
                      <a:pt x="443" y="1526"/>
                    </a:cubicBezTo>
                    <a:cubicBezTo>
                      <a:pt x="342" y="1405"/>
                      <a:pt x="287" y="1255"/>
                      <a:pt x="287" y="1095"/>
                    </a:cubicBezTo>
                    <a:close/>
                    <a:moveTo>
                      <a:pt x="1434" y="1570"/>
                    </a:moveTo>
                    <a:cubicBezTo>
                      <a:pt x="1307" y="1697"/>
                      <a:pt x="1138" y="1767"/>
                      <a:pt x="959" y="1767"/>
                    </a:cubicBezTo>
                    <a:cubicBezTo>
                      <a:pt x="799" y="1767"/>
                      <a:pt x="649" y="1712"/>
                      <a:pt x="528" y="1611"/>
                    </a:cubicBezTo>
                    <a:cubicBezTo>
                      <a:pt x="725" y="1414"/>
                      <a:pt x="725" y="1414"/>
                      <a:pt x="725" y="1414"/>
                    </a:cubicBezTo>
                    <a:cubicBezTo>
                      <a:pt x="1564" y="1414"/>
                      <a:pt x="1564" y="1414"/>
                      <a:pt x="1564" y="1414"/>
                    </a:cubicBezTo>
                    <a:cubicBezTo>
                      <a:pt x="1525" y="1470"/>
                      <a:pt x="1482" y="1523"/>
                      <a:pt x="1434" y="1570"/>
                    </a:cubicBezTo>
                    <a:close/>
                  </a:path>
                </a:pathLst>
              </a:custGeom>
              <a:solidFill>
                <a:schemeClr val="bg1"/>
              </a:solidFill>
              <a:ln>
                <a:noFill/>
              </a:ln>
            </p:spPr>
            <p:txBody>
              <a:bodyPr vert="horz" wrap="square" lIns="114300" tIns="57150" rIns="114300" bIns="57150" numCol="1" anchor="t" anchorCtr="0" compatLnSpc="1">
                <a:prstTxWarp prst="textNoShape">
                  <a:avLst/>
                </a:prstTxWarp>
              </a:bodyPr>
              <a:lstStyle/>
              <a:p>
                <a:endParaRPr lang="en-US" sz="3000"/>
              </a:p>
            </p:txBody>
          </p:sp>
        </p:grpSp>
      </p:grpSp>
      <p:grpSp>
        <p:nvGrpSpPr>
          <p:cNvPr id="160" name="Group 159">
            <a:extLst>
              <a:ext uri="{FF2B5EF4-FFF2-40B4-BE49-F238E27FC236}">
                <a16:creationId xmlns:a16="http://schemas.microsoft.com/office/drawing/2014/main" id="{51ED2814-D666-46DF-952D-E45FC3844354}"/>
              </a:ext>
            </a:extLst>
          </p:cNvPr>
          <p:cNvGrpSpPr/>
          <p:nvPr/>
        </p:nvGrpSpPr>
        <p:grpSpPr>
          <a:xfrm>
            <a:off x="7634419" y="1309303"/>
            <a:ext cx="1664945" cy="2190519"/>
            <a:chOff x="6739520" y="3099512"/>
            <a:chExt cx="1379335" cy="1814752"/>
          </a:xfrm>
        </p:grpSpPr>
        <p:sp>
          <p:nvSpPr>
            <p:cNvPr id="127" name="Rectangle 126">
              <a:extLst>
                <a:ext uri="{FF2B5EF4-FFF2-40B4-BE49-F238E27FC236}">
                  <a16:creationId xmlns:a16="http://schemas.microsoft.com/office/drawing/2014/main" id="{875C57D4-223E-4DC1-9838-9EF6A18DEFF0}"/>
                </a:ext>
              </a:extLst>
            </p:cNvPr>
            <p:cNvSpPr/>
            <p:nvPr/>
          </p:nvSpPr>
          <p:spPr>
            <a:xfrm>
              <a:off x="7127342" y="3099512"/>
              <a:ext cx="991513" cy="3404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25" b="1">
                  <a:solidFill>
                    <a:schemeClr val="bg1"/>
                  </a:solidFill>
                </a:rPr>
                <a:t>People &amp; Communities</a:t>
              </a:r>
              <a:endParaRPr lang="en-US" sz="1125">
                <a:solidFill>
                  <a:schemeClr val="bg1"/>
                </a:solidFill>
              </a:endParaRPr>
            </a:p>
          </p:txBody>
        </p:sp>
        <p:sp>
          <p:nvSpPr>
            <p:cNvPr id="126" name="Rectangle 125">
              <a:extLst>
                <a:ext uri="{FF2B5EF4-FFF2-40B4-BE49-F238E27FC236}">
                  <a16:creationId xmlns:a16="http://schemas.microsoft.com/office/drawing/2014/main" id="{35EAD17E-5779-42D2-9318-5B974459AEC6}"/>
                </a:ext>
              </a:extLst>
            </p:cNvPr>
            <p:cNvSpPr/>
            <p:nvPr/>
          </p:nvSpPr>
          <p:spPr>
            <a:xfrm>
              <a:off x="6766312" y="3477878"/>
              <a:ext cx="1352543" cy="1436386"/>
            </a:xfrm>
            <a:prstGeom prst="rect">
              <a:avLst/>
            </a:prstGeom>
            <a:solidFill>
              <a:schemeClr val="bg1">
                <a:lumMod val="95000"/>
              </a:schemeClr>
            </a:solidFill>
          </p:spPr>
          <p:txBody>
            <a:bodyPr wrap="square">
              <a:spAutoFit/>
            </a:bodyPr>
            <a:lstStyle/>
            <a:p>
              <a:pPr marL="228600" indent="-228600">
                <a:spcAft>
                  <a:spcPts val="750"/>
                </a:spcAft>
                <a:buClr>
                  <a:schemeClr val="accent4"/>
                </a:buClr>
                <a:buFont typeface="+mj-lt"/>
                <a:buAutoNum type="arabicPeriod" startAt="4"/>
              </a:pPr>
              <a:r>
                <a:rPr lang="en-US" sz="1000">
                  <a:solidFill>
                    <a:schemeClr val="tx1">
                      <a:lumMod val="75000"/>
                      <a:lumOff val="25000"/>
                    </a:schemeClr>
                  </a:solidFill>
                </a:rPr>
                <a:t>Well-being of Team Members	</a:t>
              </a:r>
            </a:p>
            <a:p>
              <a:pPr marL="228600" indent="-228600">
                <a:spcAft>
                  <a:spcPts val="750"/>
                </a:spcAft>
                <a:buClr>
                  <a:schemeClr val="accent4"/>
                </a:buClr>
                <a:buFont typeface="+mj-lt"/>
                <a:buAutoNum type="arabicPeriod" startAt="4"/>
              </a:pPr>
              <a:r>
                <a:rPr lang="en-US" sz="1000">
                  <a:solidFill>
                    <a:schemeClr val="tx1">
                      <a:lumMod val="75000"/>
                      <a:lumOff val="25000"/>
                    </a:schemeClr>
                  </a:solidFill>
                </a:rPr>
                <a:t>Diversity &amp; Inclusion</a:t>
              </a:r>
            </a:p>
            <a:p>
              <a:pPr marL="228600" indent="-228600">
                <a:spcAft>
                  <a:spcPts val="750"/>
                </a:spcAft>
                <a:buClr>
                  <a:schemeClr val="accent4"/>
                </a:buClr>
                <a:buFont typeface="+mj-lt"/>
                <a:buAutoNum type="arabicPeriod" startAt="4"/>
              </a:pPr>
              <a:r>
                <a:rPr lang="en-US" sz="1000">
                  <a:solidFill>
                    <a:schemeClr val="tx1">
                      <a:lumMod val="75000"/>
                      <a:lumOff val="25000"/>
                    </a:schemeClr>
                  </a:solidFill>
                </a:rPr>
                <a:t>Local social contribution</a:t>
              </a:r>
            </a:p>
            <a:p>
              <a:pPr marL="228600" indent="-228600">
                <a:spcAft>
                  <a:spcPts val="750"/>
                </a:spcAft>
                <a:buClr>
                  <a:schemeClr val="accent4"/>
                </a:buClr>
                <a:buFont typeface="+mj-lt"/>
                <a:buAutoNum type="arabicPeriod" startAt="4"/>
              </a:pPr>
              <a:r>
                <a:rPr lang="en-US" sz="1000">
                  <a:solidFill>
                    <a:schemeClr val="tx1">
                      <a:lumMod val="75000"/>
                      <a:lumOff val="25000"/>
                    </a:schemeClr>
                  </a:solidFill>
                </a:rPr>
                <a:t>Talent management</a:t>
              </a:r>
            </a:p>
            <a:p>
              <a:pPr marL="228600" indent="-228600">
                <a:spcAft>
                  <a:spcPts val="750"/>
                </a:spcAft>
                <a:buClr>
                  <a:schemeClr val="accent4"/>
                </a:buClr>
                <a:buFont typeface="+mj-lt"/>
                <a:buAutoNum type="arabicPeriod" startAt="4"/>
              </a:pPr>
              <a:r>
                <a:rPr lang="en-US" sz="1000">
                  <a:solidFill>
                    <a:schemeClr val="tx1">
                      <a:lumMod val="75000"/>
                      <a:lumOff val="25000"/>
                    </a:schemeClr>
                  </a:solidFill>
                </a:rPr>
                <a:t>Customers’ Experience</a:t>
              </a:r>
            </a:p>
          </p:txBody>
        </p:sp>
        <p:grpSp>
          <p:nvGrpSpPr>
            <p:cNvPr id="156" name="Group 155">
              <a:extLst>
                <a:ext uri="{FF2B5EF4-FFF2-40B4-BE49-F238E27FC236}">
                  <a16:creationId xmlns:a16="http://schemas.microsoft.com/office/drawing/2014/main" id="{FA12567F-942B-4A9B-8630-73C601ADA9BC}"/>
                </a:ext>
              </a:extLst>
            </p:cNvPr>
            <p:cNvGrpSpPr/>
            <p:nvPr/>
          </p:nvGrpSpPr>
          <p:grpSpPr>
            <a:xfrm>
              <a:off x="6739520" y="3099512"/>
              <a:ext cx="387822" cy="340482"/>
              <a:chOff x="6739520" y="3099512"/>
              <a:chExt cx="387822" cy="340482"/>
            </a:xfrm>
          </p:grpSpPr>
          <p:sp>
            <p:nvSpPr>
              <p:cNvPr id="128" name="Rectangle 127">
                <a:extLst>
                  <a:ext uri="{FF2B5EF4-FFF2-40B4-BE49-F238E27FC236}">
                    <a16:creationId xmlns:a16="http://schemas.microsoft.com/office/drawing/2014/main" id="{5930DEA3-53EF-4D2C-BFCC-2891757B7C6D}"/>
                  </a:ext>
                </a:extLst>
              </p:cNvPr>
              <p:cNvSpPr/>
              <p:nvPr/>
            </p:nvSpPr>
            <p:spPr>
              <a:xfrm>
                <a:off x="6739520" y="3099512"/>
                <a:ext cx="387822" cy="340482"/>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25">
                  <a:solidFill>
                    <a:schemeClr val="bg1"/>
                  </a:solidFill>
                </a:endParaRPr>
              </a:p>
            </p:txBody>
          </p:sp>
          <p:sp>
            <p:nvSpPr>
              <p:cNvPr id="155" name="Freeform 19">
                <a:extLst>
                  <a:ext uri="{FF2B5EF4-FFF2-40B4-BE49-F238E27FC236}">
                    <a16:creationId xmlns:a16="http://schemas.microsoft.com/office/drawing/2014/main" id="{C11FE16E-E7A4-4ED4-80F9-76298E748438}"/>
                  </a:ext>
                </a:extLst>
              </p:cNvPr>
              <p:cNvSpPr>
                <a:spLocks noEditPoints="1"/>
              </p:cNvSpPr>
              <p:nvPr/>
            </p:nvSpPr>
            <p:spPr bwMode="auto">
              <a:xfrm>
                <a:off x="6800384" y="3158308"/>
                <a:ext cx="266095" cy="222890"/>
              </a:xfrm>
              <a:custGeom>
                <a:avLst/>
                <a:gdLst>
                  <a:gd name="T0" fmla="*/ 3000 w 6000"/>
                  <a:gd name="T1" fmla="*/ 544 h 5014"/>
                  <a:gd name="T2" fmla="*/ 0 w 6000"/>
                  <a:gd name="T3" fmla="*/ 4470 h 5014"/>
                  <a:gd name="T4" fmla="*/ 6000 w 6000"/>
                  <a:gd name="T5" fmla="*/ 3744 h 5014"/>
                  <a:gd name="T6" fmla="*/ 4276 w 6000"/>
                  <a:gd name="T7" fmla="*/ 2125 h 5014"/>
                  <a:gd name="T8" fmla="*/ 4304 w 6000"/>
                  <a:gd name="T9" fmla="*/ 1910 h 5014"/>
                  <a:gd name="T10" fmla="*/ 4298 w 6000"/>
                  <a:gd name="T11" fmla="*/ 1712 h 5014"/>
                  <a:gd name="T12" fmla="*/ 2738 w 6000"/>
                  <a:gd name="T13" fmla="*/ 902 h 5014"/>
                  <a:gd name="T14" fmla="*/ 3331 w 6000"/>
                  <a:gd name="T15" fmla="*/ 923 h 5014"/>
                  <a:gd name="T16" fmla="*/ 3982 w 6000"/>
                  <a:gd name="T17" fmla="*/ 1802 h 5014"/>
                  <a:gd name="T18" fmla="*/ 3977 w 6000"/>
                  <a:gd name="T19" fmla="*/ 1961 h 5014"/>
                  <a:gd name="T20" fmla="*/ 3941 w 6000"/>
                  <a:gd name="T21" fmla="*/ 2133 h 5014"/>
                  <a:gd name="T22" fmla="*/ 3888 w 6000"/>
                  <a:gd name="T23" fmla="*/ 2271 h 5014"/>
                  <a:gd name="T24" fmla="*/ 3818 w 6000"/>
                  <a:gd name="T25" fmla="*/ 2394 h 5014"/>
                  <a:gd name="T26" fmla="*/ 3723 w 6000"/>
                  <a:gd name="T27" fmla="*/ 2514 h 5014"/>
                  <a:gd name="T28" fmla="*/ 3593 w 6000"/>
                  <a:gd name="T29" fmla="*/ 2633 h 5014"/>
                  <a:gd name="T30" fmla="*/ 2348 w 6000"/>
                  <a:gd name="T31" fmla="*/ 2584 h 5014"/>
                  <a:gd name="T32" fmla="*/ 2232 w 6000"/>
                  <a:gd name="T33" fmla="*/ 2462 h 5014"/>
                  <a:gd name="T34" fmla="*/ 2138 w 6000"/>
                  <a:gd name="T35" fmla="*/ 2321 h 5014"/>
                  <a:gd name="T36" fmla="*/ 2079 w 6000"/>
                  <a:gd name="T37" fmla="*/ 2192 h 5014"/>
                  <a:gd name="T38" fmla="*/ 2036 w 6000"/>
                  <a:gd name="T39" fmla="*/ 2040 h 5014"/>
                  <a:gd name="T40" fmla="*/ 2017 w 6000"/>
                  <a:gd name="T41" fmla="*/ 1849 h 5014"/>
                  <a:gd name="T42" fmla="*/ 2660 w 6000"/>
                  <a:gd name="T43" fmla="*/ 927 h 5014"/>
                  <a:gd name="T44" fmla="*/ 1696 w 6000"/>
                  <a:gd name="T45" fmla="*/ 1788 h 5014"/>
                  <a:gd name="T46" fmla="*/ 1713 w 6000"/>
                  <a:gd name="T47" fmla="*/ 2064 h 5014"/>
                  <a:gd name="T48" fmla="*/ 758 w 6000"/>
                  <a:gd name="T49" fmla="*/ 1305 h 5014"/>
                  <a:gd name="T50" fmla="*/ 1438 w 6000"/>
                  <a:gd name="T51" fmla="*/ 3521 h 5014"/>
                  <a:gd name="T52" fmla="*/ 1352 w 6000"/>
                  <a:gd name="T53" fmla="*/ 3725 h 5014"/>
                  <a:gd name="T54" fmla="*/ 1292 w 6000"/>
                  <a:gd name="T55" fmla="*/ 3948 h 5014"/>
                  <a:gd name="T56" fmla="*/ 322 w 6000"/>
                  <a:gd name="T57" fmla="*/ 4148 h 5014"/>
                  <a:gd name="T58" fmla="*/ 2003 w 6000"/>
                  <a:gd name="T59" fmla="*/ 2690 h 5014"/>
                  <a:gd name="T60" fmla="*/ 2055 w 6000"/>
                  <a:gd name="T61" fmla="*/ 2827 h 5014"/>
                  <a:gd name="T62" fmla="*/ 1865 w 6000"/>
                  <a:gd name="T63" fmla="*/ 2970 h 5014"/>
                  <a:gd name="T64" fmla="*/ 1716 w 6000"/>
                  <a:gd name="T65" fmla="*/ 3114 h 5014"/>
                  <a:gd name="T66" fmla="*/ 1562 w 6000"/>
                  <a:gd name="T67" fmla="*/ 3308 h 5014"/>
                  <a:gd name="T68" fmla="*/ 1585 w 6000"/>
                  <a:gd name="T69" fmla="*/ 4181 h 5014"/>
                  <a:gd name="T70" fmla="*/ 1610 w 6000"/>
                  <a:gd name="T71" fmla="*/ 4001 h 5014"/>
                  <a:gd name="T72" fmla="*/ 1658 w 6000"/>
                  <a:gd name="T73" fmla="*/ 3825 h 5014"/>
                  <a:gd name="T74" fmla="*/ 1727 w 6000"/>
                  <a:gd name="T75" fmla="*/ 3659 h 5014"/>
                  <a:gd name="T76" fmla="*/ 1817 w 6000"/>
                  <a:gd name="T77" fmla="*/ 3504 h 5014"/>
                  <a:gd name="T78" fmla="*/ 1926 w 6000"/>
                  <a:gd name="T79" fmla="*/ 3361 h 5014"/>
                  <a:gd name="T80" fmla="*/ 2052 w 6000"/>
                  <a:gd name="T81" fmla="*/ 3233 h 5014"/>
                  <a:gd name="T82" fmla="*/ 2194 w 6000"/>
                  <a:gd name="T83" fmla="*/ 3120 h 5014"/>
                  <a:gd name="T84" fmla="*/ 2353 w 6000"/>
                  <a:gd name="T85" fmla="*/ 3026 h 5014"/>
                  <a:gd name="T86" fmla="*/ 3671 w 6000"/>
                  <a:gd name="T87" fmla="*/ 3038 h 5014"/>
                  <a:gd name="T88" fmla="*/ 3827 w 6000"/>
                  <a:gd name="T89" fmla="*/ 3135 h 5014"/>
                  <a:gd name="T90" fmla="*/ 3967 w 6000"/>
                  <a:gd name="T91" fmla="*/ 3250 h 5014"/>
                  <a:gd name="T92" fmla="*/ 4091 w 6000"/>
                  <a:gd name="T93" fmla="*/ 3381 h 5014"/>
                  <a:gd name="T94" fmla="*/ 4197 w 6000"/>
                  <a:gd name="T95" fmla="*/ 3525 h 5014"/>
                  <a:gd name="T96" fmla="*/ 4284 w 6000"/>
                  <a:gd name="T97" fmla="*/ 3682 h 5014"/>
                  <a:gd name="T98" fmla="*/ 4350 w 6000"/>
                  <a:gd name="T99" fmla="*/ 3850 h 5014"/>
                  <a:gd name="T100" fmla="*/ 4395 w 6000"/>
                  <a:gd name="T101" fmla="*/ 4025 h 5014"/>
                  <a:gd name="T102" fmla="*/ 4417 w 6000"/>
                  <a:gd name="T103" fmla="*/ 4217 h 5014"/>
                  <a:gd name="T104" fmla="*/ 4723 w 6000"/>
                  <a:gd name="T105" fmla="*/ 4031 h 5014"/>
                  <a:gd name="T106" fmla="*/ 4680 w 6000"/>
                  <a:gd name="T107" fmla="*/ 3828 h 5014"/>
                  <a:gd name="T108" fmla="*/ 4598 w 6000"/>
                  <a:gd name="T109" fmla="*/ 3598 h 5014"/>
                  <a:gd name="T110" fmla="*/ 4504 w 6000"/>
                  <a:gd name="T111" fmla="*/ 3412 h 5014"/>
                  <a:gd name="T112" fmla="*/ 4358 w 6000"/>
                  <a:gd name="T113" fmla="*/ 3200 h 5014"/>
                  <a:gd name="T114" fmla="*/ 4191 w 6000"/>
                  <a:gd name="T115" fmla="*/ 3020 h 5014"/>
                  <a:gd name="T116" fmla="*/ 4036 w 6000"/>
                  <a:gd name="T117" fmla="*/ 2890 h 5014"/>
                  <a:gd name="T118" fmla="*/ 3937 w 6000"/>
                  <a:gd name="T119" fmla="*/ 2757 h 5014"/>
                  <a:gd name="T120" fmla="*/ 4258 w 6000"/>
                  <a:gd name="T121" fmla="*/ 2611 h 5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00" h="5014">
                    <a:moveTo>
                      <a:pt x="6000" y="3744"/>
                    </a:moveTo>
                    <a:cubicBezTo>
                      <a:pt x="6000" y="3393"/>
                      <a:pt x="5895" y="3054"/>
                      <a:pt x="5696" y="2764"/>
                    </a:cubicBezTo>
                    <a:cubicBezTo>
                      <a:pt x="5553" y="2555"/>
                      <a:pt x="5369" y="2382"/>
                      <a:pt x="5155" y="2253"/>
                    </a:cubicBezTo>
                    <a:cubicBezTo>
                      <a:pt x="5406" y="2015"/>
                      <a:pt x="5564" y="1678"/>
                      <a:pt x="5564" y="1305"/>
                    </a:cubicBezTo>
                    <a:cubicBezTo>
                      <a:pt x="5564" y="586"/>
                      <a:pt x="4978" y="0"/>
                      <a:pt x="4258" y="0"/>
                    </a:cubicBezTo>
                    <a:cubicBezTo>
                      <a:pt x="3832" y="0"/>
                      <a:pt x="3432" y="211"/>
                      <a:pt x="3189" y="558"/>
                    </a:cubicBezTo>
                    <a:cubicBezTo>
                      <a:pt x="3127" y="549"/>
                      <a:pt x="3064" y="544"/>
                      <a:pt x="3000" y="544"/>
                    </a:cubicBezTo>
                    <a:cubicBezTo>
                      <a:pt x="2936" y="544"/>
                      <a:pt x="2873" y="549"/>
                      <a:pt x="2811" y="558"/>
                    </a:cubicBezTo>
                    <a:cubicBezTo>
                      <a:pt x="2568" y="211"/>
                      <a:pt x="2168" y="0"/>
                      <a:pt x="1742" y="0"/>
                    </a:cubicBezTo>
                    <a:cubicBezTo>
                      <a:pt x="1022" y="0"/>
                      <a:pt x="436" y="586"/>
                      <a:pt x="436" y="1305"/>
                    </a:cubicBezTo>
                    <a:cubicBezTo>
                      <a:pt x="436" y="1678"/>
                      <a:pt x="594" y="2015"/>
                      <a:pt x="845" y="2253"/>
                    </a:cubicBezTo>
                    <a:cubicBezTo>
                      <a:pt x="631" y="2382"/>
                      <a:pt x="447" y="2555"/>
                      <a:pt x="304" y="2764"/>
                    </a:cubicBezTo>
                    <a:cubicBezTo>
                      <a:pt x="105" y="3054"/>
                      <a:pt x="0" y="3393"/>
                      <a:pt x="0" y="3744"/>
                    </a:cubicBezTo>
                    <a:cubicBezTo>
                      <a:pt x="0" y="4470"/>
                      <a:pt x="0" y="4470"/>
                      <a:pt x="0" y="4470"/>
                    </a:cubicBezTo>
                    <a:cubicBezTo>
                      <a:pt x="1258" y="4470"/>
                      <a:pt x="1258" y="4470"/>
                      <a:pt x="1258" y="4470"/>
                    </a:cubicBezTo>
                    <a:cubicBezTo>
                      <a:pt x="1258" y="5014"/>
                      <a:pt x="1258" y="5014"/>
                      <a:pt x="1258" y="5014"/>
                    </a:cubicBezTo>
                    <a:cubicBezTo>
                      <a:pt x="4742" y="5014"/>
                      <a:pt x="4742" y="5014"/>
                      <a:pt x="4742" y="5014"/>
                    </a:cubicBezTo>
                    <a:cubicBezTo>
                      <a:pt x="4742" y="4470"/>
                      <a:pt x="4742" y="4470"/>
                      <a:pt x="4742" y="4470"/>
                    </a:cubicBezTo>
                    <a:cubicBezTo>
                      <a:pt x="6000" y="4470"/>
                      <a:pt x="6000" y="4470"/>
                      <a:pt x="6000" y="4470"/>
                    </a:cubicBezTo>
                    <a:cubicBezTo>
                      <a:pt x="6000" y="3744"/>
                      <a:pt x="6000" y="3744"/>
                      <a:pt x="6000" y="3744"/>
                    </a:cubicBezTo>
                    <a:cubicBezTo>
                      <a:pt x="6000" y="3744"/>
                      <a:pt x="6000" y="3744"/>
                      <a:pt x="6000" y="3744"/>
                    </a:cubicBezTo>
                    <a:close/>
                    <a:moveTo>
                      <a:pt x="4258" y="322"/>
                    </a:moveTo>
                    <a:cubicBezTo>
                      <a:pt x="4801" y="322"/>
                      <a:pt x="5242" y="763"/>
                      <a:pt x="5242" y="1305"/>
                    </a:cubicBezTo>
                    <a:cubicBezTo>
                      <a:pt x="5242" y="1848"/>
                      <a:pt x="4801" y="2289"/>
                      <a:pt x="4258" y="2289"/>
                    </a:cubicBezTo>
                    <a:cubicBezTo>
                      <a:pt x="4249" y="2289"/>
                      <a:pt x="4239" y="2288"/>
                      <a:pt x="4229" y="2288"/>
                    </a:cubicBezTo>
                    <a:cubicBezTo>
                      <a:pt x="4230" y="2286"/>
                      <a:pt x="4231" y="2284"/>
                      <a:pt x="4231" y="2282"/>
                    </a:cubicBezTo>
                    <a:cubicBezTo>
                      <a:pt x="4248" y="2234"/>
                      <a:pt x="4262" y="2186"/>
                      <a:pt x="4273" y="2136"/>
                    </a:cubicBezTo>
                    <a:cubicBezTo>
                      <a:pt x="4274" y="2132"/>
                      <a:pt x="4275" y="2129"/>
                      <a:pt x="4276" y="2125"/>
                    </a:cubicBezTo>
                    <a:cubicBezTo>
                      <a:pt x="4279" y="2112"/>
                      <a:pt x="4281" y="2098"/>
                      <a:pt x="4284" y="2084"/>
                    </a:cubicBezTo>
                    <a:cubicBezTo>
                      <a:pt x="4285" y="2078"/>
                      <a:pt x="4286" y="2071"/>
                      <a:pt x="4287" y="2065"/>
                    </a:cubicBezTo>
                    <a:cubicBezTo>
                      <a:pt x="4289" y="2053"/>
                      <a:pt x="4291" y="2041"/>
                      <a:pt x="4293" y="2028"/>
                    </a:cubicBezTo>
                    <a:cubicBezTo>
                      <a:pt x="4294" y="2020"/>
                      <a:pt x="4295" y="2011"/>
                      <a:pt x="4296" y="2003"/>
                    </a:cubicBezTo>
                    <a:cubicBezTo>
                      <a:pt x="4297" y="1992"/>
                      <a:pt x="4299" y="1981"/>
                      <a:pt x="4300" y="1970"/>
                    </a:cubicBezTo>
                    <a:cubicBezTo>
                      <a:pt x="4301" y="1959"/>
                      <a:pt x="4301" y="1948"/>
                      <a:pt x="4302" y="1937"/>
                    </a:cubicBezTo>
                    <a:cubicBezTo>
                      <a:pt x="4303" y="1928"/>
                      <a:pt x="4303" y="1919"/>
                      <a:pt x="4304" y="1910"/>
                    </a:cubicBezTo>
                    <a:cubicBezTo>
                      <a:pt x="4305" y="1891"/>
                      <a:pt x="4305" y="1872"/>
                      <a:pt x="4305" y="1853"/>
                    </a:cubicBezTo>
                    <a:cubicBezTo>
                      <a:pt x="4305" y="1852"/>
                      <a:pt x="4305" y="1851"/>
                      <a:pt x="4305" y="1849"/>
                    </a:cubicBezTo>
                    <a:cubicBezTo>
                      <a:pt x="4305" y="1848"/>
                      <a:pt x="4305" y="1848"/>
                      <a:pt x="4305" y="1847"/>
                    </a:cubicBezTo>
                    <a:cubicBezTo>
                      <a:pt x="4305" y="1828"/>
                      <a:pt x="4305" y="1808"/>
                      <a:pt x="4304" y="1789"/>
                    </a:cubicBezTo>
                    <a:cubicBezTo>
                      <a:pt x="4304" y="1783"/>
                      <a:pt x="4303" y="1778"/>
                      <a:pt x="4303" y="1772"/>
                    </a:cubicBezTo>
                    <a:cubicBezTo>
                      <a:pt x="4302" y="1756"/>
                      <a:pt x="4301" y="1740"/>
                      <a:pt x="4299" y="1723"/>
                    </a:cubicBezTo>
                    <a:cubicBezTo>
                      <a:pt x="4299" y="1720"/>
                      <a:pt x="4299" y="1716"/>
                      <a:pt x="4298" y="1712"/>
                    </a:cubicBezTo>
                    <a:cubicBezTo>
                      <a:pt x="4249" y="1242"/>
                      <a:pt x="3952" y="839"/>
                      <a:pt x="3523" y="653"/>
                    </a:cubicBezTo>
                    <a:cubicBezTo>
                      <a:pt x="3708" y="445"/>
                      <a:pt x="3975" y="322"/>
                      <a:pt x="4258" y="322"/>
                    </a:cubicBezTo>
                    <a:close/>
                    <a:moveTo>
                      <a:pt x="2660" y="927"/>
                    </a:moveTo>
                    <a:cubicBezTo>
                      <a:pt x="2663" y="925"/>
                      <a:pt x="2666" y="924"/>
                      <a:pt x="2669" y="923"/>
                    </a:cubicBezTo>
                    <a:cubicBezTo>
                      <a:pt x="2679" y="920"/>
                      <a:pt x="2689" y="916"/>
                      <a:pt x="2699" y="913"/>
                    </a:cubicBezTo>
                    <a:cubicBezTo>
                      <a:pt x="2706" y="911"/>
                      <a:pt x="2714" y="909"/>
                      <a:pt x="2721" y="906"/>
                    </a:cubicBezTo>
                    <a:cubicBezTo>
                      <a:pt x="2727" y="905"/>
                      <a:pt x="2733" y="903"/>
                      <a:pt x="2738" y="902"/>
                    </a:cubicBezTo>
                    <a:cubicBezTo>
                      <a:pt x="2748" y="899"/>
                      <a:pt x="2758" y="896"/>
                      <a:pt x="2768" y="894"/>
                    </a:cubicBezTo>
                    <a:cubicBezTo>
                      <a:pt x="2842" y="876"/>
                      <a:pt x="2920" y="866"/>
                      <a:pt x="3000" y="866"/>
                    </a:cubicBezTo>
                    <a:cubicBezTo>
                      <a:pt x="3080" y="866"/>
                      <a:pt x="3158" y="876"/>
                      <a:pt x="3232" y="894"/>
                    </a:cubicBezTo>
                    <a:cubicBezTo>
                      <a:pt x="3242" y="896"/>
                      <a:pt x="3252" y="899"/>
                      <a:pt x="3262" y="902"/>
                    </a:cubicBezTo>
                    <a:cubicBezTo>
                      <a:pt x="3267" y="903"/>
                      <a:pt x="3273" y="905"/>
                      <a:pt x="3279" y="906"/>
                    </a:cubicBezTo>
                    <a:cubicBezTo>
                      <a:pt x="3286" y="909"/>
                      <a:pt x="3294" y="911"/>
                      <a:pt x="3301" y="913"/>
                    </a:cubicBezTo>
                    <a:cubicBezTo>
                      <a:pt x="3311" y="917"/>
                      <a:pt x="3321" y="920"/>
                      <a:pt x="3331" y="923"/>
                    </a:cubicBezTo>
                    <a:cubicBezTo>
                      <a:pt x="3334" y="924"/>
                      <a:pt x="3337" y="926"/>
                      <a:pt x="3340" y="927"/>
                    </a:cubicBezTo>
                    <a:cubicBezTo>
                      <a:pt x="3669" y="1048"/>
                      <a:pt x="3915" y="1341"/>
                      <a:pt x="3971" y="1696"/>
                    </a:cubicBezTo>
                    <a:cubicBezTo>
                      <a:pt x="3972" y="1699"/>
                      <a:pt x="3972" y="1702"/>
                      <a:pt x="3972" y="1705"/>
                    </a:cubicBezTo>
                    <a:cubicBezTo>
                      <a:pt x="3974" y="1717"/>
                      <a:pt x="3976" y="1729"/>
                      <a:pt x="3977" y="1741"/>
                    </a:cubicBezTo>
                    <a:cubicBezTo>
                      <a:pt x="3978" y="1745"/>
                      <a:pt x="3978" y="1750"/>
                      <a:pt x="3979" y="1754"/>
                    </a:cubicBezTo>
                    <a:cubicBezTo>
                      <a:pt x="3980" y="1765"/>
                      <a:pt x="3980" y="1777"/>
                      <a:pt x="3981" y="1788"/>
                    </a:cubicBezTo>
                    <a:cubicBezTo>
                      <a:pt x="3981" y="1793"/>
                      <a:pt x="3982" y="1797"/>
                      <a:pt x="3982" y="1802"/>
                    </a:cubicBezTo>
                    <a:cubicBezTo>
                      <a:pt x="3983" y="1816"/>
                      <a:pt x="3983" y="1831"/>
                      <a:pt x="3983" y="1845"/>
                    </a:cubicBezTo>
                    <a:cubicBezTo>
                      <a:pt x="3983" y="1847"/>
                      <a:pt x="3983" y="1848"/>
                      <a:pt x="3983" y="1849"/>
                    </a:cubicBezTo>
                    <a:cubicBezTo>
                      <a:pt x="3983" y="1850"/>
                      <a:pt x="3983" y="1850"/>
                      <a:pt x="3983" y="1851"/>
                    </a:cubicBezTo>
                    <a:cubicBezTo>
                      <a:pt x="3983" y="1865"/>
                      <a:pt x="3983" y="1879"/>
                      <a:pt x="3982" y="1893"/>
                    </a:cubicBezTo>
                    <a:cubicBezTo>
                      <a:pt x="3982" y="1897"/>
                      <a:pt x="3982" y="1901"/>
                      <a:pt x="3981" y="1906"/>
                    </a:cubicBezTo>
                    <a:cubicBezTo>
                      <a:pt x="3981" y="1919"/>
                      <a:pt x="3980" y="1932"/>
                      <a:pt x="3978" y="1946"/>
                    </a:cubicBezTo>
                    <a:cubicBezTo>
                      <a:pt x="3978" y="1951"/>
                      <a:pt x="3977" y="1956"/>
                      <a:pt x="3977" y="1961"/>
                    </a:cubicBezTo>
                    <a:cubicBezTo>
                      <a:pt x="3976" y="1970"/>
                      <a:pt x="3975" y="1978"/>
                      <a:pt x="3973" y="1987"/>
                    </a:cubicBezTo>
                    <a:cubicBezTo>
                      <a:pt x="3972" y="1993"/>
                      <a:pt x="3972" y="2000"/>
                      <a:pt x="3970" y="2007"/>
                    </a:cubicBezTo>
                    <a:cubicBezTo>
                      <a:pt x="3969" y="2017"/>
                      <a:pt x="3967" y="2027"/>
                      <a:pt x="3965" y="2036"/>
                    </a:cubicBezTo>
                    <a:cubicBezTo>
                      <a:pt x="3963" y="2045"/>
                      <a:pt x="3961" y="2054"/>
                      <a:pt x="3960" y="2063"/>
                    </a:cubicBezTo>
                    <a:cubicBezTo>
                      <a:pt x="3958" y="2068"/>
                      <a:pt x="3957" y="2074"/>
                      <a:pt x="3956" y="2079"/>
                    </a:cubicBezTo>
                    <a:cubicBezTo>
                      <a:pt x="3953" y="2092"/>
                      <a:pt x="3949" y="2105"/>
                      <a:pt x="3946" y="2118"/>
                    </a:cubicBezTo>
                    <a:cubicBezTo>
                      <a:pt x="3944" y="2123"/>
                      <a:pt x="3943" y="2128"/>
                      <a:pt x="3941" y="2133"/>
                    </a:cubicBezTo>
                    <a:cubicBezTo>
                      <a:pt x="3939" y="2141"/>
                      <a:pt x="3937" y="2148"/>
                      <a:pt x="3934" y="2155"/>
                    </a:cubicBezTo>
                    <a:cubicBezTo>
                      <a:pt x="3932" y="2161"/>
                      <a:pt x="3930" y="2167"/>
                      <a:pt x="3928" y="2173"/>
                    </a:cubicBezTo>
                    <a:cubicBezTo>
                      <a:pt x="3926" y="2179"/>
                      <a:pt x="3924" y="2186"/>
                      <a:pt x="3921" y="2193"/>
                    </a:cubicBezTo>
                    <a:cubicBezTo>
                      <a:pt x="3917" y="2204"/>
                      <a:pt x="3913" y="2215"/>
                      <a:pt x="3908" y="2226"/>
                    </a:cubicBezTo>
                    <a:cubicBezTo>
                      <a:pt x="3906" y="2231"/>
                      <a:pt x="3904" y="2236"/>
                      <a:pt x="3902" y="2240"/>
                    </a:cubicBezTo>
                    <a:cubicBezTo>
                      <a:pt x="3898" y="2250"/>
                      <a:pt x="3894" y="2259"/>
                      <a:pt x="3889" y="2268"/>
                    </a:cubicBezTo>
                    <a:cubicBezTo>
                      <a:pt x="3889" y="2269"/>
                      <a:pt x="3888" y="2270"/>
                      <a:pt x="3888" y="2271"/>
                    </a:cubicBezTo>
                    <a:cubicBezTo>
                      <a:pt x="3886" y="2274"/>
                      <a:pt x="3885" y="2277"/>
                      <a:pt x="3883" y="2280"/>
                    </a:cubicBezTo>
                    <a:cubicBezTo>
                      <a:pt x="3879" y="2290"/>
                      <a:pt x="3874" y="2300"/>
                      <a:pt x="3868" y="2309"/>
                    </a:cubicBezTo>
                    <a:cubicBezTo>
                      <a:pt x="3866" y="2313"/>
                      <a:pt x="3865" y="2317"/>
                      <a:pt x="3863" y="2321"/>
                    </a:cubicBezTo>
                    <a:cubicBezTo>
                      <a:pt x="3862" y="2321"/>
                      <a:pt x="3862" y="2321"/>
                      <a:pt x="3862" y="2321"/>
                    </a:cubicBezTo>
                    <a:cubicBezTo>
                      <a:pt x="3857" y="2331"/>
                      <a:pt x="3851" y="2341"/>
                      <a:pt x="3845" y="2351"/>
                    </a:cubicBezTo>
                    <a:cubicBezTo>
                      <a:pt x="3842" y="2355"/>
                      <a:pt x="3840" y="2359"/>
                      <a:pt x="3838" y="2363"/>
                    </a:cubicBezTo>
                    <a:cubicBezTo>
                      <a:pt x="3831" y="2373"/>
                      <a:pt x="3825" y="2384"/>
                      <a:pt x="3818" y="2394"/>
                    </a:cubicBezTo>
                    <a:cubicBezTo>
                      <a:pt x="3814" y="2400"/>
                      <a:pt x="3809" y="2407"/>
                      <a:pt x="3805" y="2413"/>
                    </a:cubicBezTo>
                    <a:cubicBezTo>
                      <a:pt x="3801" y="2418"/>
                      <a:pt x="3797" y="2423"/>
                      <a:pt x="3794" y="2429"/>
                    </a:cubicBezTo>
                    <a:cubicBezTo>
                      <a:pt x="3789" y="2435"/>
                      <a:pt x="3784" y="2442"/>
                      <a:pt x="3779" y="2449"/>
                    </a:cubicBezTo>
                    <a:cubicBezTo>
                      <a:pt x="3775" y="2453"/>
                      <a:pt x="3772" y="2458"/>
                      <a:pt x="3768" y="2462"/>
                    </a:cubicBezTo>
                    <a:cubicBezTo>
                      <a:pt x="3763" y="2469"/>
                      <a:pt x="3757" y="2475"/>
                      <a:pt x="3752" y="2482"/>
                    </a:cubicBezTo>
                    <a:cubicBezTo>
                      <a:pt x="3748" y="2486"/>
                      <a:pt x="3744" y="2490"/>
                      <a:pt x="3741" y="2494"/>
                    </a:cubicBezTo>
                    <a:cubicBezTo>
                      <a:pt x="3735" y="2501"/>
                      <a:pt x="3729" y="2508"/>
                      <a:pt x="3723" y="2514"/>
                    </a:cubicBezTo>
                    <a:cubicBezTo>
                      <a:pt x="3720" y="2518"/>
                      <a:pt x="3716" y="2522"/>
                      <a:pt x="3713" y="2525"/>
                    </a:cubicBezTo>
                    <a:cubicBezTo>
                      <a:pt x="3703" y="2536"/>
                      <a:pt x="3693" y="2546"/>
                      <a:pt x="3683" y="2555"/>
                    </a:cubicBezTo>
                    <a:cubicBezTo>
                      <a:pt x="3677" y="2561"/>
                      <a:pt x="3671" y="2567"/>
                      <a:pt x="3665" y="2573"/>
                    </a:cubicBezTo>
                    <a:cubicBezTo>
                      <a:pt x="3660" y="2577"/>
                      <a:pt x="3656" y="2580"/>
                      <a:pt x="3652" y="2584"/>
                    </a:cubicBezTo>
                    <a:cubicBezTo>
                      <a:pt x="3645" y="2591"/>
                      <a:pt x="3638" y="2597"/>
                      <a:pt x="3630" y="2603"/>
                    </a:cubicBezTo>
                    <a:cubicBezTo>
                      <a:pt x="3627" y="2606"/>
                      <a:pt x="3623" y="2609"/>
                      <a:pt x="3619" y="2612"/>
                    </a:cubicBezTo>
                    <a:cubicBezTo>
                      <a:pt x="3611" y="2619"/>
                      <a:pt x="3602" y="2626"/>
                      <a:pt x="3593" y="2633"/>
                    </a:cubicBezTo>
                    <a:cubicBezTo>
                      <a:pt x="3590" y="2635"/>
                      <a:pt x="3588" y="2637"/>
                      <a:pt x="3585" y="2638"/>
                    </a:cubicBezTo>
                    <a:cubicBezTo>
                      <a:pt x="3422" y="2760"/>
                      <a:pt x="3219" y="2832"/>
                      <a:pt x="3000" y="2832"/>
                    </a:cubicBezTo>
                    <a:cubicBezTo>
                      <a:pt x="2781" y="2832"/>
                      <a:pt x="2578" y="2760"/>
                      <a:pt x="2415" y="2638"/>
                    </a:cubicBezTo>
                    <a:cubicBezTo>
                      <a:pt x="2412" y="2637"/>
                      <a:pt x="2410" y="2635"/>
                      <a:pt x="2407" y="2633"/>
                    </a:cubicBezTo>
                    <a:cubicBezTo>
                      <a:pt x="2398" y="2626"/>
                      <a:pt x="2389" y="2619"/>
                      <a:pt x="2381" y="2612"/>
                    </a:cubicBezTo>
                    <a:cubicBezTo>
                      <a:pt x="2377" y="2609"/>
                      <a:pt x="2373" y="2606"/>
                      <a:pt x="2370" y="2603"/>
                    </a:cubicBezTo>
                    <a:cubicBezTo>
                      <a:pt x="2362" y="2597"/>
                      <a:pt x="2355" y="2591"/>
                      <a:pt x="2348" y="2584"/>
                    </a:cubicBezTo>
                    <a:cubicBezTo>
                      <a:pt x="2344" y="2580"/>
                      <a:pt x="2340" y="2577"/>
                      <a:pt x="2335" y="2573"/>
                    </a:cubicBezTo>
                    <a:cubicBezTo>
                      <a:pt x="2329" y="2567"/>
                      <a:pt x="2323" y="2561"/>
                      <a:pt x="2317" y="2555"/>
                    </a:cubicBezTo>
                    <a:cubicBezTo>
                      <a:pt x="2307" y="2546"/>
                      <a:pt x="2297" y="2536"/>
                      <a:pt x="2287" y="2525"/>
                    </a:cubicBezTo>
                    <a:cubicBezTo>
                      <a:pt x="2284" y="2522"/>
                      <a:pt x="2280" y="2518"/>
                      <a:pt x="2277" y="2514"/>
                    </a:cubicBezTo>
                    <a:cubicBezTo>
                      <a:pt x="2271" y="2508"/>
                      <a:pt x="2265" y="2501"/>
                      <a:pt x="2259" y="2494"/>
                    </a:cubicBezTo>
                    <a:cubicBezTo>
                      <a:pt x="2255" y="2490"/>
                      <a:pt x="2252" y="2486"/>
                      <a:pt x="2248" y="2482"/>
                    </a:cubicBezTo>
                    <a:cubicBezTo>
                      <a:pt x="2243" y="2475"/>
                      <a:pt x="2237" y="2469"/>
                      <a:pt x="2232" y="2462"/>
                    </a:cubicBezTo>
                    <a:cubicBezTo>
                      <a:pt x="2228" y="2458"/>
                      <a:pt x="2225" y="2453"/>
                      <a:pt x="2221" y="2449"/>
                    </a:cubicBezTo>
                    <a:cubicBezTo>
                      <a:pt x="2216" y="2442"/>
                      <a:pt x="2211" y="2435"/>
                      <a:pt x="2206" y="2429"/>
                    </a:cubicBezTo>
                    <a:cubicBezTo>
                      <a:pt x="2203" y="2423"/>
                      <a:pt x="2199" y="2418"/>
                      <a:pt x="2195" y="2413"/>
                    </a:cubicBezTo>
                    <a:cubicBezTo>
                      <a:pt x="2191" y="2407"/>
                      <a:pt x="2186" y="2400"/>
                      <a:pt x="2182" y="2394"/>
                    </a:cubicBezTo>
                    <a:cubicBezTo>
                      <a:pt x="2175" y="2384"/>
                      <a:pt x="2169" y="2373"/>
                      <a:pt x="2162" y="2363"/>
                    </a:cubicBezTo>
                    <a:cubicBezTo>
                      <a:pt x="2160" y="2359"/>
                      <a:pt x="2157" y="2355"/>
                      <a:pt x="2155" y="2351"/>
                    </a:cubicBezTo>
                    <a:cubicBezTo>
                      <a:pt x="2149" y="2341"/>
                      <a:pt x="2143" y="2331"/>
                      <a:pt x="2138" y="2321"/>
                    </a:cubicBezTo>
                    <a:cubicBezTo>
                      <a:pt x="2136" y="2317"/>
                      <a:pt x="2134" y="2313"/>
                      <a:pt x="2132" y="2309"/>
                    </a:cubicBezTo>
                    <a:cubicBezTo>
                      <a:pt x="2126" y="2300"/>
                      <a:pt x="2121" y="2290"/>
                      <a:pt x="2117" y="2280"/>
                    </a:cubicBezTo>
                    <a:cubicBezTo>
                      <a:pt x="2115" y="2277"/>
                      <a:pt x="2113" y="2273"/>
                      <a:pt x="2112" y="2270"/>
                    </a:cubicBezTo>
                    <a:cubicBezTo>
                      <a:pt x="2111" y="2269"/>
                      <a:pt x="2111" y="2269"/>
                      <a:pt x="2111" y="2268"/>
                    </a:cubicBezTo>
                    <a:cubicBezTo>
                      <a:pt x="2106" y="2259"/>
                      <a:pt x="2102" y="2249"/>
                      <a:pt x="2098" y="2240"/>
                    </a:cubicBezTo>
                    <a:cubicBezTo>
                      <a:pt x="2096" y="2235"/>
                      <a:pt x="2094" y="2231"/>
                      <a:pt x="2092" y="2226"/>
                    </a:cubicBezTo>
                    <a:cubicBezTo>
                      <a:pt x="2087" y="2215"/>
                      <a:pt x="2083" y="2204"/>
                      <a:pt x="2079" y="2192"/>
                    </a:cubicBezTo>
                    <a:cubicBezTo>
                      <a:pt x="2076" y="2186"/>
                      <a:pt x="2074" y="2180"/>
                      <a:pt x="2072" y="2174"/>
                    </a:cubicBezTo>
                    <a:cubicBezTo>
                      <a:pt x="2070" y="2167"/>
                      <a:pt x="2068" y="2161"/>
                      <a:pt x="2066" y="2155"/>
                    </a:cubicBezTo>
                    <a:cubicBezTo>
                      <a:pt x="2063" y="2148"/>
                      <a:pt x="2061" y="2141"/>
                      <a:pt x="2059" y="2134"/>
                    </a:cubicBezTo>
                    <a:cubicBezTo>
                      <a:pt x="2056" y="2123"/>
                      <a:pt x="2053" y="2113"/>
                      <a:pt x="2050" y="2102"/>
                    </a:cubicBezTo>
                    <a:cubicBezTo>
                      <a:pt x="2048" y="2095"/>
                      <a:pt x="2046" y="2087"/>
                      <a:pt x="2044" y="2080"/>
                    </a:cubicBezTo>
                    <a:cubicBezTo>
                      <a:pt x="2043" y="2074"/>
                      <a:pt x="2042" y="2068"/>
                      <a:pt x="2040" y="2062"/>
                    </a:cubicBezTo>
                    <a:cubicBezTo>
                      <a:pt x="2039" y="2055"/>
                      <a:pt x="2037" y="2048"/>
                      <a:pt x="2036" y="2040"/>
                    </a:cubicBezTo>
                    <a:cubicBezTo>
                      <a:pt x="2033" y="2029"/>
                      <a:pt x="2031" y="2017"/>
                      <a:pt x="2029" y="2006"/>
                    </a:cubicBezTo>
                    <a:cubicBezTo>
                      <a:pt x="2028" y="2000"/>
                      <a:pt x="2028" y="1994"/>
                      <a:pt x="2027" y="1987"/>
                    </a:cubicBezTo>
                    <a:cubicBezTo>
                      <a:pt x="2025" y="1978"/>
                      <a:pt x="2024" y="1969"/>
                      <a:pt x="2023" y="1960"/>
                    </a:cubicBezTo>
                    <a:cubicBezTo>
                      <a:pt x="2023" y="1955"/>
                      <a:pt x="2022" y="1951"/>
                      <a:pt x="2022" y="1946"/>
                    </a:cubicBezTo>
                    <a:cubicBezTo>
                      <a:pt x="2020" y="1933"/>
                      <a:pt x="2019" y="1919"/>
                      <a:pt x="2018" y="1905"/>
                    </a:cubicBezTo>
                    <a:cubicBezTo>
                      <a:pt x="2018" y="1901"/>
                      <a:pt x="2018" y="1897"/>
                      <a:pt x="2018" y="1893"/>
                    </a:cubicBezTo>
                    <a:cubicBezTo>
                      <a:pt x="2017" y="1879"/>
                      <a:pt x="2017" y="1864"/>
                      <a:pt x="2017" y="1849"/>
                    </a:cubicBezTo>
                    <a:cubicBezTo>
                      <a:pt x="2017" y="1833"/>
                      <a:pt x="2017" y="1817"/>
                      <a:pt x="2018" y="1802"/>
                    </a:cubicBezTo>
                    <a:cubicBezTo>
                      <a:pt x="2018" y="1797"/>
                      <a:pt x="2019" y="1793"/>
                      <a:pt x="2019" y="1789"/>
                    </a:cubicBezTo>
                    <a:cubicBezTo>
                      <a:pt x="2019" y="1777"/>
                      <a:pt x="2020" y="1765"/>
                      <a:pt x="2021" y="1754"/>
                    </a:cubicBezTo>
                    <a:cubicBezTo>
                      <a:pt x="2022" y="1750"/>
                      <a:pt x="2022" y="1746"/>
                      <a:pt x="2023" y="1742"/>
                    </a:cubicBezTo>
                    <a:cubicBezTo>
                      <a:pt x="2024" y="1729"/>
                      <a:pt x="2026" y="1716"/>
                      <a:pt x="2028" y="1704"/>
                    </a:cubicBezTo>
                    <a:cubicBezTo>
                      <a:pt x="2028" y="1701"/>
                      <a:pt x="2028" y="1699"/>
                      <a:pt x="2029" y="1696"/>
                    </a:cubicBezTo>
                    <a:cubicBezTo>
                      <a:pt x="2084" y="1341"/>
                      <a:pt x="2331" y="1048"/>
                      <a:pt x="2660" y="927"/>
                    </a:cubicBezTo>
                    <a:close/>
                    <a:moveTo>
                      <a:pt x="758" y="1305"/>
                    </a:moveTo>
                    <a:cubicBezTo>
                      <a:pt x="758" y="763"/>
                      <a:pt x="1199" y="322"/>
                      <a:pt x="1742" y="322"/>
                    </a:cubicBezTo>
                    <a:cubicBezTo>
                      <a:pt x="2025" y="322"/>
                      <a:pt x="2292" y="445"/>
                      <a:pt x="2477" y="653"/>
                    </a:cubicBezTo>
                    <a:cubicBezTo>
                      <a:pt x="2048" y="839"/>
                      <a:pt x="1750" y="1242"/>
                      <a:pt x="1702" y="1713"/>
                    </a:cubicBezTo>
                    <a:cubicBezTo>
                      <a:pt x="1701" y="1716"/>
                      <a:pt x="1701" y="1719"/>
                      <a:pt x="1701" y="1722"/>
                    </a:cubicBezTo>
                    <a:cubicBezTo>
                      <a:pt x="1699" y="1739"/>
                      <a:pt x="1698" y="1756"/>
                      <a:pt x="1697" y="1773"/>
                    </a:cubicBezTo>
                    <a:cubicBezTo>
                      <a:pt x="1697" y="1778"/>
                      <a:pt x="1696" y="1783"/>
                      <a:pt x="1696" y="1788"/>
                    </a:cubicBezTo>
                    <a:cubicBezTo>
                      <a:pt x="1695" y="1809"/>
                      <a:pt x="1695" y="1829"/>
                      <a:pt x="1695" y="1849"/>
                    </a:cubicBezTo>
                    <a:cubicBezTo>
                      <a:pt x="1695" y="1870"/>
                      <a:pt x="1695" y="1890"/>
                      <a:pt x="1696" y="1911"/>
                    </a:cubicBezTo>
                    <a:cubicBezTo>
                      <a:pt x="1697" y="1919"/>
                      <a:pt x="1697" y="1927"/>
                      <a:pt x="1698" y="1935"/>
                    </a:cubicBezTo>
                    <a:cubicBezTo>
                      <a:pt x="1699" y="1947"/>
                      <a:pt x="1699" y="1959"/>
                      <a:pt x="1700" y="1971"/>
                    </a:cubicBezTo>
                    <a:cubicBezTo>
                      <a:pt x="1701" y="1981"/>
                      <a:pt x="1703" y="1992"/>
                      <a:pt x="1704" y="2002"/>
                    </a:cubicBezTo>
                    <a:cubicBezTo>
                      <a:pt x="1705" y="2011"/>
                      <a:pt x="1706" y="2020"/>
                      <a:pt x="1707" y="2029"/>
                    </a:cubicBezTo>
                    <a:cubicBezTo>
                      <a:pt x="1709" y="2041"/>
                      <a:pt x="1711" y="2053"/>
                      <a:pt x="1713" y="2064"/>
                    </a:cubicBezTo>
                    <a:cubicBezTo>
                      <a:pt x="1714" y="2071"/>
                      <a:pt x="1715" y="2078"/>
                      <a:pt x="1716" y="2085"/>
                    </a:cubicBezTo>
                    <a:cubicBezTo>
                      <a:pt x="1719" y="2098"/>
                      <a:pt x="1721" y="2112"/>
                      <a:pt x="1724" y="2125"/>
                    </a:cubicBezTo>
                    <a:cubicBezTo>
                      <a:pt x="1725" y="2129"/>
                      <a:pt x="1726" y="2133"/>
                      <a:pt x="1727" y="2137"/>
                    </a:cubicBezTo>
                    <a:cubicBezTo>
                      <a:pt x="1738" y="2186"/>
                      <a:pt x="1752" y="2233"/>
                      <a:pt x="1768" y="2279"/>
                    </a:cubicBezTo>
                    <a:cubicBezTo>
                      <a:pt x="1769" y="2282"/>
                      <a:pt x="1770" y="2285"/>
                      <a:pt x="1771" y="2288"/>
                    </a:cubicBezTo>
                    <a:cubicBezTo>
                      <a:pt x="1761" y="2288"/>
                      <a:pt x="1751" y="2289"/>
                      <a:pt x="1742" y="2289"/>
                    </a:cubicBezTo>
                    <a:cubicBezTo>
                      <a:pt x="1199" y="2289"/>
                      <a:pt x="758" y="1848"/>
                      <a:pt x="758" y="1305"/>
                    </a:cubicBezTo>
                    <a:close/>
                    <a:moveTo>
                      <a:pt x="1528" y="3359"/>
                    </a:moveTo>
                    <a:cubicBezTo>
                      <a:pt x="1525" y="3365"/>
                      <a:pt x="1522" y="3370"/>
                      <a:pt x="1518" y="3376"/>
                    </a:cubicBezTo>
                    <a:cubicBezTo>
                      <a:pt x="1511" y="3388"/>
                      <a:pt x="1503" y="3400"/>
                      <a:pt x="1496" y="3412"/>
                    </a:cubicBezTo>
                    <a:cubicBezTo>
                      <a:pt x="1492" y="3419"/>
                      <a:pt x="1489" y="3425"/>
                      <a:pt x="1485" y="3432"/>
                    </a:cubicBezTo>
                    <a:cubicBezTo>
                      <a:pt x="1478" y="3443"/>
                      <a:pt x="1472" y="3455"/>
                      <a:pt x="1466" y="3466"/>
                    </a:cubicBezTo>
                    <a:cubicBezTo>
                      <a:pt x="1462" y="3473"/>
                      <a:pt x="1458" y="3480"/>
                      <a:pt x="1455" y="3487"/>
                    </a:cubicBezTo>
                    <a:cubicBezTo>
                      <a:pt x="1449" y="3498"/>
                      <a:pt x="1443" y="3510"/>
                      <a:pt x="1438" y="3521"/>
                    </a:cubicBezTo>
                    <a:cubicBezTo>
                      <a:pt x="1434" y="3528"/>
                      <a:pt x="1430" y="3535"/>
                      <a:pt x="1427" y="3542"/>
                    </a:cubicBezTo>
                    <a:cubicBezTo>
                      <a:pt x="1421" y="3554"/>
                      <a:pt x="1416" y="3566"/>
                      <a:pt x="1410" y="3578"/>
                    </a:cubicBezTo>
                    <a:cubicBezTo>
                      <a:pt x="1408" y="3585"/>
                      <a:pt x="1404" y="3592"/>
                      <a:pt x="1402" y="3598"/>
                    </a:cubicBezTo>
                    <a:cubicBezTo>
                      <a:pt x="1395" y="3613"/>
                      <a:pt x="1389" y="3627"/>
                      <a:pt x="1383" y="3642"/>
                    </a:cubicBezTo>
                    <a:cubicBezTo>
                      <a:pt x="1382" y="3646"/>
                      <a:pt x="1380" y="3650"/>
                      <a:pt x="1378" y="3654"/>
                    </a:cubicBezTo>
                    <a:cubicBezTo>
                      <a:pt x="1371" y="3673"/>
                      <a:pt x="1364" y="3692"/>
                      <a:pt x="1357" y="3712"/>
                    </a:cubicBezTo>
                    <a:cubicBezTo>
                      <a:pt x="1355" y="3716"/>
                      <a:pt x="1354" y="3721"/>
                      <a:pt x="1352" y="3725"/>
                    </a:cubicBezTo>
                    <a:cubicBezTo>
                      <a:pt x="1347" y="3740"/>
                      <a:pt x="1342" y="3755"/>
                      <a:pt x="1338" y="3769"/>
                    </a:cubicBezTo>
                    <a:cubicBezTo>
                      <a:pt x="1336" y="3776"/>
                      <a:pt x="1334" y="3783"/>
                      <a:pt x="1331" y="3790"/>
                    </a:cubicBezTo>
                    <a:cubicBezTo>
                      <a:pt x="1328" y="3803"/>
                      <a:pt x="1324" y="3815"/>
                      <a:pt x="1320" y="3828"/>
                    </a:cubicBezTo>
                    <a:cubicBezTo>
                      <a:pt x="1318" y="3836"/>
                      <a:pt x="1316" y="3843"/>
                      <a:pt x="1314" y="3851"/>
                    </a:cubicBezTo>
                    <a:cubicBezTo>
                      <a:pt x="1311" y="3863"/>
                      <a:pt x="1308" y="3875"/>
                      <a:pt x="1305" y="3888"/>
                    </a:cubicBezTo>
                    <a:cubicBezTo>
                      <a:pt x="1303" y="3895"/>
                      <a:pt x="1302" y="3903"/>
                      <a:pt x="1300" y="3911"/>
                    </a:cubicBezTo>
                    <a:cubicBezTo>
                      <a:pt x="1297" y="3923"/>
                      <a:pt x="1295" y="3936"/>
                      <a:pt x="1292" y="3948"/>
                    </a:cubicBezTo>
                    <a:cubicBezTo>
                      <a:pt x="1291" y="3956"/>
                      <a:pt x="1289" y="3963"/>
                      <a:pt x="1288" y="3971"/>
                    </a:cubicBezTo>
                    <a:cubicBezTo>
                      <a:pt x="1285" y="3985"/>
                      <a:pt x="1283" y="3998"/>
                      <a:pt x="1281" y="4012"/>
                    </a:cubicBezTo>
                    <a:cubicBezTo>
                      <a:pt x="1280" y="4018"/>
                      <a:pt x="1278" y="4025"/>
                      <a:pt x="1277" y="4031"/>
                    </a:cubicBezTo>
                    <a:cubicBezTo>
                      <a:pt x="1274" y="4051"/>
                      <a:pt x="1272" y="4072"/>
                      <a:pt x="1269" y="4092"/>
                    </a:cubicBezTo>
                    <a:cubicBezTo>
                      <a:pt x="1269" y="4092"/>
                      <a:pt x="1269" y="4092"/>
                      <a:pt x="1269" y="4093"/>
                    </a:cubicBezTo>
                    <a:cubicBezTo>
                      <a:pt x="1267" y="4111"/>
                      <a:pt x="1266" y="4130"/>
                      <a:pt x="1264" y="4148"/>
                    </a:cubicBezTo>
                    <a:cubicBezTo>
                      <a:pt x="322" y="4148"/>
                      <a:pt x="322" y="4148"/>
                      <a:pt x="322" y="4148"/>
                    </a:cubicBezTo>
                    <a:cubicBezTo>
                      <a:pt x="322" y="3744"/>
                      <a:pt x="322" y="3744"/>
                      <a:pt x="322" y="3744"/>
                    </a:cubicBezTo>
                    <a:cubicBezTo>
                      <a:pt x="322" y="3192"/>
                      <a:pt x="639" y="2697"/>
                      <a:pt x="1136" y="2461"/>
                    </a:cubicBezTo>
                    <a:cubicBezTo>
                      <a:pt x="1317" y="2557"/>
                      <a:pt x="1523" y="2611"/>
                      <a:pt x="1742" y="2611"/>
                    </a:cubicBezTo>
                    <a:cubicBezTo>
                      <a:pt x="1805" y="2611"/>
                      <a:pt x="1868" y="2606"/>
                      <a:pt x="1931" y="2597"/>
                    </a:cubicBezTo>
                    <a:cubicBezTo>
                      <a:pt x="1941" y="2611"/>
                      <a:pt x="1951" y="2625"/>
                      <a:pt x="1961" y="2638"/>
                    </a:cubicBezTo>
                    <a:cubicBezTo>
                      <a:pt x="1964" y="2643"/>
                      <a:pt x="1968" y="2647"/>
                      <a:pt x="1972" y="2652"/>
                    </a:cubicBezTo>
                    <a:cubicBezTo>
                      <a:pt x="1982" y="2665"/>
                      <a:pt x="1992" y="2678"/>
                      <a:pt x="2003" y="2690"/>
                    </a:cubicBezTo>
                    <a:cubicBezTo>
                      <a:pt x="2007" y="2695"/>
                      <a:pt x="2012" y="2700"/>
                      <a:pt x="2016" y="2706"/>
                    </a:cubicBezTo>
                    <a:cubicBezTo>
                      <a:pt x="2026" y="2717"/>
                      <a:pt x="2036" y="2728"/>
                      <a:pt x="2047" y="2739"/>
                    </a:cubicBezTo>
                    <a:cubicBezTo>
                      <a:pt x="2052" y="2745"/>
                      <a:pt x="2058" y="2751"/>
                      <a:pt x="2063" y="2757"/>
                    </a:cubicBezTo>
                    <a:cubicBezTo>
                      <a:pt x="2073" y="2767"/>
                      <a:pt x="2082" y="2776"/>
                      <a:pt x="2092" y="2786"/>
                    </a:cubicBezTo>
                    <a:cubicBezTo>
                      <a:pt x="2096" y="2789"/>
                      <a:pt x="2099" y="2793"/>
                      <a:pt x="2103" y="2797"/>
                    </a:cubicBezTo>
                    <a:cubicBezTo>
                      <a:pt x="2089" y="2805"/>
                      <a:pt x="2075" y="2814"/>
                      <a:pt x="2061" y="2823"/>
                    </a:cubicBezTo>
                    <a:cubicBezTo>
                      <a:pt x="2059" y="2824"/>
                      <a:pt x="2057" y="2825"/>
                      <a:pt x="2055" y="2827"/>
                    </a:cubicBezTo>
                    <a:cubicBezTo>
                      <a:pt x="2041" y="2836"/>
                      <a:pt x="2027" y="2845"/>
                      <a:pt x="2014" y="2854"/>
                    </a:cubicBezTo>
                    <a:cubicBezTo>
                      <a:pt x="2009" y="2857"/>
                      <a:pt x="2004" y="2861"/>
                      <a:pt x="2000" y="2864"/>
                    </a:cubicBezTo>
                    <a:cubicBezTo>
                      <a:pt x="1988" y="2872"/>
                      <a:pt x="1976" y="2881"/>
                      <a:pt x="1964" y="2890"/>
                    </a:cubicBezTo>
                    <a:cubicBezTo>
                      <a:pt x="1960" y="2893"/>
                      <a:pt x="1957" y="2895"/>
                      <a:pt x="1953" y="2898"/>
                    </a:cubicBezTo>
                    <a:cubicBezTo>
                      <a:pt x="1938" y="2909"/>
                      <a:pt x="1923" y="2921"/>
                      <a:pt x="1909" y="2933"/>
                    </a:cubicBezTo>
                    <a:cubicBezTo>
                      <a:pt x="1905" y="2935"/>
                      <a:pt x="1902" y="2938"/>
                      <a:pt x="1899" y="2941"/>
                    </a:cubicBezTo>
                    <a:cubicBezTo>
                      <a:pt x="1888" y="2950"/>
                      <a:pt x="1876" y="2960"/>
                      <a:pt x="1865" y="2970"/>
                    </a:cubicBezTo>
                    <a:cubicBezTo>
                      <a:pt x="1860" y="2973"/>
                      <a:pt x="1856" y="2977"/>
                      <a:pt x="1851" y="2981"/>
                    </a:cubicBezTo>
                    <a:cubicBezTo>
                      <a:pt x="1840" y="2991"/>
                      <a:pt x="1829" y="3001"/>
                      <a:pt x="1818" y="3012"/>
                    </a:cubicBezTo>
                    <a:cubicBezTo>
                      <a:pt x="1815" y="3014"/>
                      <a:pt x="1812" y="3017"/>
                      <a:pt x="1809" y="3020"/>
                    </a:cubicBezTo>
                    <a:cubicBezTo>
                      <a:pt x="1795" y="3033"/>
                      <a:pt x="1782" y="3046"/>
                      <a:pt x="1769" y="3059"/>
                    </a:cubicBezTo>
                    <a:cubicBezTo>
                      <a:pt x="1765" y="3062"/>
                      <a:pt x="1762" y="3066"/>
                      <a:pt x="1758" y="3069"/>
                    </a:cubicBezTo>
                    <a:cubicBezTo>
                      <a:pt x="1748" y="3080"/>
                      <a:pt x="1738" y="3090"/>
                      <a:pt x="1728" y="3101"/>
                    </a:cubicBezTo>
                    <a:cubicBezTo>
                      <a:pt x="1724" y="3105"/>
                      <a:pt x="1720" y="3109"/>
                      <a:pt x="1716" y="3114"/>
                    </a:cubicBezTo>
                    <a:cubicBezTo>
                      <a:pt x="1705" y="3126"/>
                      <a:pt x="1694" y="3138"/>
                      <a:pt x="1684" y="3151"/>
                    </a:cubicBezTo>
                    <a:cubicBezTo>
                      <a:pt x="1682" y="3153"/>
                      <a:pt x="1680" y="3154"/>
                      <a:pt x="1678" y="3156"/>
                    </a:cubicBezTo>
                    <a:cubicBezTo>
                      <a:pt x="1666" y="3171"/>
                      <a:pt x="1654" y="3185"/>
                      <a:pt x="1642" y="3200"/>
                    </a:cubicBezTo>
                    <a:cubicBezTo>
                      <a:pt x="1639" y="3204"/>
                      <a:pt x="1636" y="3209"/>
                      <a:pt x="1632" y="3213"/>
                    </a:cubicBezTo>
                    <a:cubicBezTo>
                      <a:pt x="1623" y="3224"/>
                      <a:pt x="1615" y="3236"/>
                      <a:pt x="1606" y="3247"/>
                    </a:cubicBezTo>
                    <a:cubicBezTo>
                      <a:pt x="1603" y="3252"/>
                      <a:pt x="1599" y="3256"/>
                      <a:pt x="1596" y="3261"/>
                    </a:cubicBezTo>
                    <a:cubicBezTo>
                      <a:pt x="1585" y="3276"/>
                      <a:pt x="1573" y="3292"/>
                      <a:pt x="1562" y="3308"/>
                    </a:cubicBezTo>
                    <a:cubicBezTo>
                      <a:pt x="1551" y="3325"/>
                      <a:pt x="1539" y="3342"/>
                      <a:pt x="1528" y="3359"/>
                    </a:cubicBezTo>
                    <a:close/>
                    <a:moveTo>
                      <a:pt x="1581" y="4692"/>
                    </a:moveTo>
                    <a:cubicBezTo>
                      <a:pt x="1581" y="4470"/>
                      <a:pt x="1581" y="4470"/>
                      <a:pt x="1581" y="4470"/>
                    </a:cubicBezTo>
                    <a:cubicBezTo>
                      <a:pt x="1581" y="4288"/>
                      <a:pt x="1581" y="4288"/>
                      <a:pt x="1581" y="4288"/>
                    </a:cubicBezTo>
                    <a:cubicBezTo>
                      <a:pt x="1581" y="4270"/>
                      <a:pt x="1581" y="4252"/>
                      <a:pt x="1582" y="4234"/>
                    </a:cubicBezTo>
                    <a:cubicBezTo>
                      <a:pt x="1582" y="4229"/>
                      <a:pt x="1582" y="4223"/>
                      <a:pt x="1583" y="4217"/>
                    </a:cubicBezTo>
                    <a:cubicBezTo>
                      <a:pt x="1583" y="4205"/>
                      <a:pt x="1584" y="4193"/>
                      <a:pt x="1585" y="4181"/>
                    </a:cubicBezTo>
                    <a:cubicBezTo>
                      <a:pt x="1585" y="4174"/>
                      <a:pt x="1586" y="4167"/>
                      <a:pt x="1586" y="4160"/>
                    </a:cubicBezTo>
                    <a:cubicBezTo>
                      <a:pt x="1587" y="4150"/>
                      <a:pt x="1588" y="4139"/>
                      <a:pt x="1589" y="4129"/>
                    </a:cubicBezTo>
                    <a:cubicBezTo>
                      <a:pt x="1590" y="4121"/>
                      <a:pt x="1591" y="4114"/>
                      <a:pt x="1592" y="4106"/>
                    </a:cubicBezTo>
                    <a:cubicBezTo>
                      <a:pt x="1594" y="4096"/>
                      <a:pt x="1595" y="4086"/>
                      <a:pt x="1596" y="4077"/>
                    </a:cubicBezTo>
                    <a:cubicBezTo>
                      <a:pt x="1597" y="4069"/>
                      <a:pt x="1599" y="4061"/>
                      <a:pt x="1600" y="4053"/>
                    </a:cubicBezTo>
                    <a:cubicBezTo>
                      <a:pt x="1602" y="4044"/>
                      <a:pt x="1603" y="4034"/>
                      <a:pt x="1605" y="4025"/>
                    </a:cubicBezTo>
                    <a:cubicBezTo>
                      <a:pt x="1606" y="4017"/>
                      <a:pt x="1608" y="4009"/>
                      <a:pt x="1610" y="4001"/>
                    </a:cubicBezTo>
                    <a:cubicBezTo>
                      <a:pt x="1612" y="3992"/>
                      <a:pt x="1613" y="3983"/>
                      <a:pt x="1616" y="3974"/>
                    </a:cubicBezTo>
                    <a:cubicBezTo>
                      <a:pt x="1617" y="3966"/>
                      <a:pt x="1619" y="3958"/>
                      <a:pt x="1621" y="3950"/>
                    </a:cubicBezTo>
                    <a:cubicBezTo>
                      <a:pt x="1623" y="3941"/>
                      <a:pt x="1626" y="3932"/>
                      <a:pt x="1628" y="3924"/>
                    </a:cubicBezTo>
                    <a:cubicBezTo>
                      <a:pt x="1630" y="3916"/>
                      <a:pt x="1632" y="3908"/>
                      <a:pt x="1635" y="3900"/>
                    </a:cubicBezTo>
                    <a:cubicBezTo>
                      <a:pt x="1637" y="3891"/>
                      <a:pt x="1639" y="3882"/>
                      <a:pt x="1642" y="3874"/>
                    </a:cubicBezTo>
                    <a:cubicBezTo>
                      <a:pt x="1644" y="3866"/>
                      <a:pt x="1647" y="3858"/>
                      <a:pt x="1650" y="3850"/>
                    </a:cubicBezTo>
                    <a:cubicBezTo>
                      <a:pt x="1652" y="3842"/>
                      <a:pt x="1655" y="3833"/>
                      <a:pt x="1658" y="3825"/>
                    </a:cubicBezTo>
                    <a:cubicBezTo>
                      <a:pt x="1661" y="3817"/>
                      <a:pt x="1664" y="3809"/>
                      <a:pt x="1667" y="3801"/>
                    </a:cubicBezTo>
                    <a:cubicBezTo>
                      <a:pt x="1670" y="3793"/>
                      <a:pt x="1673" y="3785"/>
                      <a:pt x="1676" y="3776"/>
                    </a:cubicBezTo>
                    <a:cubicBezTo>
                      <a:pt x="1679" y="3769"/>
                      <a:pt x="1682" y="3761"/>
                      <a:pt x="1685" y="3753"/>
                    </a:cubicBezTo>
                    <a:cubicBezTo>
                      <a:pt x="1688" y="3745"/>
                      <a:pt x="1692" y="3737"/>
                      <a:pt x="1695" y="3729"/>
                    </a:cubicBezTo>
                    <a:cubicBezTo>
                      <a:pt x="1698" y="3721"/>
                      <a:pt x="1702" y="3713"/>
                      <a:pt x="1705" y="3706"/>
                    </a:cubicBezTo>
                    <a:cubicBezTo>
                      <a:pt x="1709" y="3698"/>
                      <a:pt x="1713" y="3690"/>
                      <a:pt x="1716" y="3682"/>
                    </a:cubicBezTo>
                    <a:cubicBezTo>
                      <a:pt x="1720" y="3674"/>
                      <a:pt x="1724" y="3667"/>
                      <a:pt x="1727" y="3659"/>
                    </a:cubicBezTo>
                    <a:cubicBezTo>
                      <a:pt x="1731" y="3652"/>
                      <a:pt x="1735" y="3644"/>
                      <a:pt x="1739" y="3636"/>
                    </a:cubicBezTo>
                    <a:cubicBezTo>
                      <a:pt x="1743" y="3629"/>
                      <a:pt x="1747" y="3621"/>
                      <a:pt x="1751" y="3614"/>
                    </a:cubicBezTo>
                    <a:cubicBezTo>
                      <a:pt x="1755" y="3606"/>
                      <a:pt x="1759" y="3599"/>
                      <a:pt x="1763" y="3591"/>
                    </a:cubicBezTo>
                    <a:cubicBezTo>
                      <a:pt x="1768" y="3584"/>
                      <a:pt x="1772" y="3576"/>
                      <a:pt x="1776" y="3569"/>
                    </a:cubicBezTo>
                    <a:cubicBezTo>
                      <a:pt x="1781" y="3562"/>
                      <a:pt x="1785" y="3554"/>
                      <a:pt x="1789" y="3547"/>
                    </a:cubicBezTo>
                    <a:cubicBezTo>
                      <a:pt x="1794" y="3540"/>
                      <a:pt x="1798" y="3533"/>
                      <a:pt x="1803" y="3525"/>
                    </a:cubicBezTo>
                    <a:cubicBezTo>
                      <a:pt x="1808" y="3518"/>
                      <a:pt x="1812" y="3511"/>
                      <a:pt x="1817" y="3504"/>
                    </a:cubicBezTo>
                    <a:cubicBezTo>
                      <a:pt x="1822" y="3497"/>
                      <a:pt x="1827" y="3490"/>
                      <a:pt x="1831" y="3483"/>
                    </a:cubicBezTo>
                    <a:cubicBezTo>
                      <a:pt x="1836" y="3476"/>
                      <a:pt x="1841" y="3469"/>
                      <a:pt x="1846" y="3462"/>
                    </a:cubicBezTo>
                    <a:cubicBezTo>
                      <a:pt x="1851" y="3455"/>
                      <a:pt x="1856" y="3448"/>
                      <a:pt x="1861" y="3441"/>
                    </a:cubicBezTo>
                    <a:cubicBezTo>
                      <a:pt x="1866" y="3434"/>
                      <a:pt x="1871" y="3427"/>
                      <a:pt x="1877" y="3421"/>
                    </a:cubicBezTo>
                    <a:cubicBezTo>
                      <a:pt x="1882" y="3414"/>
                      <a:pt x="1887" y="3407"/>
                      <a:pt x="1893" y="3401"/>
                    </a:cubicBezTo>
                    <a:cubicBezTo>
                      <a:pt x="1898" y="3394"/>
                      <a:pt x="1903" y="3387"/>
                      <a:pt x="1909" y="3381"/>
                    </a:cubicBezTo>
                    <a:cubicBezTo>
                      <a:pt x="1914" y="3374"/>
                      <a:pt x="1920" y="3368"/>
                      <a:pt x="1926" y="3361"/>
                    </a:cubicBezTo>
                    <a:cubicBezTo>
                      <a:pt x="1931" y="3355"/>
                      <a:pt x="1937" y="3348"/>
                      <a:pt x="1942" y="3342"/>
                    </a:cubicBezTo>
                    <a:cubicBezTo>
                      <a:pt x="1948" y="3336"/>
                      <a:pt x="1954" y="3329"/>
                      <a:pt x="1960" y="3323"/>
                    </a:cubicBezTo>
                    <a:cubicBezTo>
                      <a:pt x="1966" y="3317"/>
                      <a:pt x="1972" y="3310"/>
                      <a:pt x="1977" y="3304"/>
                    </a:cubicBezTo>
                    <a:cubicBezTo>
                      <a:pt x="1983" y="3298"/>
                      <a:pt x="1989" y="3292"/>
                      <a:pt x="1996" y="3286"/>
                    </a:cubicBezTo>
                    <a:cubicBezTo>
                      <a:pt x="2002" y="3280"/>
                      <a:pt x="2008" y="3274"/>
                      <a:pt x="2014" y="3268"/>
                    </a:cubicBezTo>
                    <a:cubicBezTo>
                      <a:pt x="2020" y="3262"/>
                      <a:pt x="2026" y="3256"/>
                      <a:pt x="2033" y="3250"/>
                    </a:cubicBezTo>
                    <a:cubicBezTo>
                      <a:pt x="2039" y="3244"/>
                      <a:pt x="2045" y="3238"/>
                      <a:pt x="2052" y="3233"/>
                    </a:cubicBezTo>
                    <a:cubicBezTo>
                      <a:pt x="2058" y="3227"/>
                      <a:pt x="2065" y="3221"/>
                      <a:pt x="2071" y="3216"/>
                    </a:cubicBezTo>
                    <a:cubicBezTo>
                      <a:pt x="2078" y="3210"/>
                      <a:pt x="2084" y="3204"/>
                      <a:pt x="2091" y="3199"/>
                    </a:cubicBezTo>
                    <a:cubicBezTo>
                      <a:pt x="2098" y="3193"/>
                      <a:pt x="2104" y="3188"/>
                      <a:pt x="2111" y="3183"/>
                    </a:cubicBezTo>
                    <a:cubicBezTo>
                      <a:pt x="2118" y="3177"/>
                      <a:pt x="2125" y="3172"/>
                      <a:pt x="2131" y="3166"/>
                    </a:cubicBezTo>
                    <a:cubicBezTo>
                      <a:pt x="2138" y="3161"/>
                      <a:pt x="2145" y="3156"/>
                      <a:pt x="2152" y="3151"/>
                    </a:cubicBezTo>
                    <a:cubicBezTo>
                      <a:pt x="2159" y="3146"/>
                      <a:pt x="2166" y="3140"/>
                      <a:pt x="2173" y="3135"/>
                    </a:cubicBezTo>
                    <a:cubicBezTo>
                      <a:pt x="2180" y="3130"/>
                      <a:pt x="2187" y="3125"/>
                      <a:pt x="2194" y="3120"/>
                    </a:cubicBezTo>
                    <a:cubicBezTo>
                      <a:pt x="2202" y="3115"/>
                      <a:pt x="2209" y="3110"/>
                      <a:pt x="2216" y="3106"/>
                    </a:cubicBezTo>
                    <a:cubicBezTo>
                      <a:pt x="2224" y="3101"/>
                      <a:pt x="2231" y="3096"/>
                      <a:pt x="2238" y="3092"/>
                    </a:cubicBezTo>
                    <a:cubicBezTo>
                      <a:pt x="2246" y="3087"/>
                      <a:pt x="2253" y="3082"/>
                      <a:pt x="2261" y="3077"/>
                    </a:cubicBezTo>
                    <a:cubicBezTo>
                      <a:pt x="2268" y="3073"/>
                      <a:pt x="2276" y="3069"/>
                      <a:pt x="2283" y="3064"/>
                    </a:cubicBezTo>
                    <a:cubicBezTo>
                      <a:pt x="2291" y="3060"/>
                      <a:pt x="2299" y="3055"/>
                      <a:pt x="2306" y="3051"/>
                    </a:cubicBezTo>
                    <a:cubicBezTo>
                      <a:pt x="2314" y="3047"/>
                      <a:pt x="2321" y="3042"/>
                      <a:pt x="2329" y="3038"/>
                    </a:cubicBezTo>
                    <a:cubicBezTo>
                      <a:pt x="2337" y="3034"/>
                      <a:pt x="2345" y="3030"/>
                      <a:pt x="2353" y="3026"/>
                    </a:cubicBezTo>
                    <a:cubicBezTo>
                      <a:pt x="2361" y="3022"/>
                      <a:pt x="2369" y="3018"/>
                      <a:pt x="2376" y="3014"/>
                    </a:cubicBezTo>
                    <a:cubicBezTo>
                      <a:pt x="2382" y="3011"/>
                      <a:pt x="2389" y="3008"/>
                      <a:pt x="2395" y="3005"/>
                    </a:cubicBezTo>
                    <a:cubicBezTo>
                      <a:pt x="2576" y="3100"/>
                      <a:pt x="2782" y="3155"/>
                      <a:pt x="3000" y="3155"/>
                    </a:cubicBezTo>
                    <a:cubicBezTo>
                      <a:pt x="3218" y="3155"/>
                      <a:pt x="3424" y="3100"/>
                      <a:pt x="3605" y="3005"/>
                    </a:cubicBezTo>
                    <a:cubicBezTo>
                      <a:pt x="3611" y="3008"/>
                      <a:pt x="3617" y="3011"/>
                      <a:pt x="3624" y="3014"/>
                    </a:cubicBezTo>
                    <a:cubicBezTo>
                      <a:pt x="3631" y="3018"/>
                      <a:pt x="3639" y="3022"/>
                      <a:pt x="3647" y="3026"/>
                    </a:cubicBezTo>
                    <a:cubicBezTo>
                      <a:pt x="3655" y="3030"/>
                      <a:pt x="3663" y="3034"/>
                      <a:pt x="3671" y="3038"/>
                    </a:cubicBezTo>
                    <a:cubicBezTo>
                      <a:pt x="3678" y="3042"/>
                      <a:pt x="3686" y="3047"/>
                      <a:pt x="3694" y="3051"/>
                    </a:cubicBezTo>
                    <a:cubicBezTo>
                      <a:pt x="3701" y="3055"/>
                      <a:pt x="3709" y="3060"/>
                      <a:pt x="3717" y="3064"/>
                    </a:cubicBezTo>
                    <a:cubicBezTo>
                      <a:pt x="3724" y="3068"/>
                      <a:pt x="3732" y="3073"/>
                      <a:pt x="3739" y="3078"/>
                    </a:cubicBezTo>
                    <a:cubicBezTo>
                      <a:pt x="3747" y="3082"/>
                      <a:pt x="3754" y="3087"/>
                      <a:pt x="3762" y="3091"/>
                    </a:cubicBezTo>
                    <a:cubicBezTo>
                      <a:pt x="3769" y="3096"/>
                      <a:pt x="3776" y="3101"/>
                      <a:pt x="3784" y="3106"/>
                    </a:cubicBezTo>
                    <a:cubicBezTo>
                      <a:pt x="3791" y="3111"/>
                      <a:pt x="3798" y="3115"/>
                      <a:pt x="3805" y="3120"/>
                    </a:cubicBezTo>
                    <a:cubicBezTo>
                      <a:pt x="3813" y="3125"/>
                      <a:pt x="3820" y="3130"/>
                      <a:pt x="3827" y="3135"/>
                    </a:cubicBezTo>
                    <a:cubicBezTo>
                      <a:pt x="3834" y="3140"/>
                      <a:pt x="3841" y="3146"/>
                      <a:pt x="3848" y="3151"/>
                    </a:cubicBezTo>
                    <a:cubicBezTo>
                      <a:pt x="3855" y="3156"/>
                      <a:pt x="3862" y="3161"/>
                      <a:pt x="3869" y="3166"/>
                    </a:cubicBezTo>
                    <a:cubicBezTo>
                      <a:pt x="3875" y="3172"/>
                      <a:pt x="3882" y="3177"/>
                      <a:pt x="3889" y="3182"/>
                    </a:cubicBezTo>
                    <a:cubicBezTo>
                      <a:pt x="3896" y="3188"/>
                      <a:pt x="3902" y="3193"/>
                      <a:pt x="3909" y="3199"/>
                    </a:cubicBezTo>
                    <a:cubicBezTo>
                      <a:pt x="3916" y="3204"/>
                      <a:pt x="3922" y="3210"/>
                      <a:pt x="3929" y="3216"/>
                    </a:cubicBezTo>
                    <a:cubicBezTo>
                      <a:pt x="3935" y="3221"/>
                      <a:pt x="3942" y="3227"/>
                      <a:pt x="3948" y="3233"/>
                    </a:cubicBezTo>
                    <a:cubicBezTo>
                      <a:pt x="3955" y="3238"/>
                      <a:pt x="3961" y="3244"/>
                      <a:pt x="3967" y="3250"/>
                    </a:cubicBezTo>
                    <a:cubicBezTo>
                      <a:pt x="3974" y="3256"/>
                      <a:pt x="3980" y="3262"/>
                      <a:pt x="3986" y="3268"/>
                    </a:cubicBezTo>
                    <a:cubicBezTo>
                      <a:pt x="3992" y="3274"/>
                      <a:pt x="3998" y="3280"/>
                      <a:pt x="4004" y="3286"/>
                    </a:cubicBezTo>
                    <a:cubicBezTo>
                      <a:pt x="4010" y="3292"/>
                      <a:pt x="4017" y="3298"/>
                      <a:pt x="4023" y="3304"/>
                    </a:cubicBezTo>
                    <a:cubicBezTo>
                      <a:pt x="4028" y="3310"/>
                      <a:pt x="4034" y="3317"/>
                      <a:pt x="4040" y="3323"/>
                    </a:cubicBezTo>
                    <a:cubicBezTo>
                      <a:pt x="4046" y="3329"/>
                      <a:pt x="4052" y="3336"/>
                      <a:pt x="4058" y="3342"/>
                    </a:cubicBezTo>
                    <a:cubicBezTo>
                      <a:pt x="4063" y="3348"/>
                      <a:pt x="4069" y="3355"/>
                      <a:pt x="4074" y="3361"/>
                    </a:cubicBezTo>
                    <a:cubicBezTo>
                      <a:pt x="4080" y="3368"/>
                      <a:pt x="4086" y="3374"/>
                      <a:pt x="4091" y="3381"/>
                    </a:cubicBezTo>
                    <a:cubicBezTo>
                      <a:pt x="4097" y="3387"/>
                      <a:pt x="4102" y="3394"/>
                      <a:pt x="4107" y="3400"/>
                    </a:cubicBezTo>
                    <a:cubicBezTo>
                      <a:pt x="4113" y="3407"/>
                      <a:pt x="4118" y="3414"/>
                      <a:pt x="4123" y="3421"/>
                    </a:cubicBezTo>
                    <a:cubicBezTo>
                      <a:pt x="4128" y="3427"/>
                      <a:pt x="4134" y="3434"/>
                      <a:pt x="4139" y="3441"/>
                    </a:cubicBezTo>
                    <a:cubicBezTo>
                      <a:pt x="4144" y="3448"/>
                      <a:pt x="4149" y="3455"/>
                      <a:pt x="4154" y="3462"/>
                    </a:cubicBezTo>
                    <a:cubicBezTo>
                      <a:pt x="4159" y="3469"/>
                      <a:pt x="4164" y="3476"/>
                      <a:pt x="4168" y="3483"/>
                    </a:cubicBezTo>
                    <a:cubicBezTo>
                      <a:pt x="4173" y="3490"/>
                      <a:pt x="4178" y="3497"/>
                      <a:pt x="4183" y="3504"/>
                    </a:cubicBezTo>
                    <a:cubicBezTo>
                      <a:pt x="4188" y="3511"/>
                      <a:pt x="4192" y="3518"/>
                      <a:pt x="4197" y="3525"/>
                    </a:cubicBezTo>
                    <a:cubicBezTo>
                      <a:pt x="4201" y="3532"/>
                      <a:pt x="4206" y="3540"/>
                      <a:pt x="4211" y="3547"/>
                    </a:cubicBezTo>
                    <a:cubicBezTo>
                      <a:pt x="4215" y="3554"/>
                      <a:pt x="4219" y="3562"/>
                      <a:pt x="4224" y="3569"/>
                    </a:cubicBezTo>
                    <a:cubicBezTo>
                      <a:pt x="4228" y="3576"/>
                      <a:pt x="4232" y="3584"/>
                      <a:pt x="4237" y="3591"/>
                    </a:cubicBezTo>
                    <a:cubicBezTo>
                      <a:pt x="4241" y="3599"/>
                      <a:pt x="4245" y="3606"/>
                      <a:pt x="4249" y="3614"/>
                    </a:cubicBezTo>
                    <a:cubicBezTo>
                      <a:pt x="4253" y="3621"/>
                      <a:pt x="4257" y="3629"/>
                      <a:pt x="4261" y="3636"/>
                    </a:cubicBezTo>
                    <a:cubicBezTo>
                      <a:pt x="4265" y="3644"/>
                      <a:pt x="4269" y="3651"/>
                      <a:pt x="4273" y="3659"/>
                    </a:cubicBezTo>
                    <a:cubicBezTo>
                      <a:pt x="4276" y="3667"/>
                      <a:pt x="4280" y="3674"/>
                      <a:pt x="4284" y="3682"/>
                    </a:cubicBezTo>
                    <a:cubicBezTo>
                      <a:pt x="4287" y="3690"/>
                      <a:pt x="4291" y="3698"/>
                      <a:pt x="4294" y="3706"/>
                    </a:cubicBezTo>
                    <a:cubicBezTo>
                      <a:pt x="4298" y="3713"/>
                      <a:pt x="4301" y="3721"/>
                      <a:pt x="4305" y="3729"/>
                    </a:cubicBezTo>
                    <a:cubicBezTo>
                      <a:pt x="4308" y="3737"/>
                      <a:pt x="4311" y="3745"/>
                      <a:pt x="4315" y="3753"/>
                    </a:cubicBezTo>
                    <a:cubicBezTo>
                      <a:pt x="4318" y="3761"/>
                      <a:pt x="4321" y="3769"/>
                      <a:pt x="4324" y="3776"/>
                    </a:cubicBezTo>
                    <a:cubicBezTo>
                      <a:pt x="4327" y="3785"/>
                      <a:pt x="4330" y="3793"/>
                      <a:pt x="4333" y="3801"/>
                    </a:cubicBezTo>
                    <a:cubicBezTo>
                      <a:pt x="4336" y="3809"/>
                      <a:pt x="4339" y="3817"/>
                      <a:pt x="4342" y="3825"/>
                    </a:cubicBezTo>
                    <a:cubicBezTo>
                      <a:pt x="4345" y="3833"/>
                      <a:pt x="4347" y="3842"/>
                      <a:pt x="4350" y="3850"/>
                    </a:cubicBezTo>
                    <a:cubicBezTo>
                      <a:pt x="4353" y="3858"/>
                      <a:pt x="4355" y="3866"/>
                      <a:pt x="4358" y="3874"/>
                    </a:cubicBezTo>
                    <a:cubicBezTo>
                      <a:pt x="4360" y="3882"/>
                      <a:pt x="4363" y="3891"/>
                      <a:pt x="4365" y="3900"/>
                    </a:cubicBezTo>
                    <a:cubicBezTo>
                      <a:pt x="4368" y="3908"/>
                      <a:pt x="4370" y="3916"/>
                      <a:pt x="4372" y="3924"/>
                    </a:cubicBezTo>
                    <a:cubicBezTo>
                      <a:pt x="4374" y="3932"/>
                      <a:pt x="4376" y="3941"/>
                      <a:pt x="4379" y="3950"/>
                    </a:cubicBezTo>
                    <a:cubicBezTo>
                      <a:pt x="4381" y="3958"/>
                      <a:pt x="4383" y="3966"/>
                      <a:pt x="4384" y="3974"/>
                    </a:cubicBezTo>
                    <a:cubicBezTo>
                      <a:pt x="4386" y="3983"/>
                      <a:pt x="4388" y="3992"/>
                      <a:pt x="4390" y="4001"/>
                    </a:cubicBezTo>
                    <a:cubicBezTo>
                      <a:pt x="4392" y="4009"/>
                      <a:pt x="4394" y="4017"/>
                      <a:pt x="4395" y="4025"/>
                    </a:cubicBezTo>
                    <a:cubicBezTo>
                      <a:pt x="4397" y="4034"/>
                      <a:pt x="4398" y="4044"/>
                      <a:pt x="4400" y="4053"/>
                    </a:cubicBezTo>
                    <a:cubicBezTo>
                      <a:pt x="4401" y="4061"/>
                      <a:pt x="4403" y="4069"/>
                      <a:pt x="4404" y="4077"/>
                    </a:cubicBezTo>
                    <a:cubicBezTo>
                      <a:pt x="4405" y="4086"/>
                      <a:pt x="4406" y="4096"/>
                      <a:pt x="4408" y="4106"/>
                    </a:cubicBezTo>
                    <a:cubicBezTo>
                      <a:pt x="4409" y="4114"/>
                      <a:pt x="4410" y="4121"/>
                      <a:pt x="4411" y="4129"/>
                    </a:cubicBezTo>
                    <a:cubicBezTo>
                      <a:pt x="4412" y="4139"/>
                      <a:pt x="4413" y="4150"/>
                      <a:pt x="4413" y="4160"/>
                    </a:cubicBezTo>
                    <a:cubicBezTo>
                      <a:pt x="4414" y="4167"/>
                      <a:pt x="4415" y="4174"/>
                      <a:pt x="4415" y="4181"/>
                    </a:cubicBezTo>
                    <a:cubicBezTo>
                      <a:pt x="4416" y="4193"/>
                      <a:pt x="4417" y="4205"/>
                      <a:pt x="4417" y="4217"/>
                    </a:cubicBezTo>
                    <a:cubicBezTo>
                      <a:pt x="4418" y="4223"/>
                      <a:pt x="4418" y="4229"/>
                      <a:pt x="4418" y="4234"/>
                    </a:cubicBezTo>
                    <a:cubicBezTo>
                      <a:pt x="4419" y="4252"/>
                      <a:pt x="4419" y="4270"/>
                      <a:pt x="4419" y="4288"/>
                    </a:cubicBezTo>
                    <a:cubicBezTo>
                      <a:pt x="4419" y="4470"/>
                      <a:pt x="4419" y="4470"/>
                      <a:pt x="4419" y="4470"/>
                    </a:cubicBezTo>
                    <a:cubicBezTo>
                      <a:pt x="4419" y="4692"/>
                      <a:pt x="4419" y="4692"/>
                      <a:pt x="4419" y="4692"/>
                    </a:cubicBezTo>
                    <a:cubicBezTo>
                      <a:pt x="1581" y="4692"/>
                      <a:pt x="1581" y="4692"/>
                      <a:pt x="1581" y="4692"/>
                    </a:cubicBezTo>
                    <a:close/>
                    <a:moveTo>
                      <a:pt x="4736" y="4148"/>
                    </a:moveTo>
                    <a:cubicBezTo>
                      <a:pt x="4733" y="4109"/>
                      <a:pt x="4728" y="4070"/>
                      <a:pt x="4723" y="4031"/>
                    </a:cubicBezTo>
                    <a:cubicBezTo>
                      <a:pt x="4722" y="4025"/>
                      <a:pt x="4721" y="4019"/>
                      <a:pt x="4720" y="4013"/>
                    </a:cubicBezTo>
                    <a:cubicBezTo>
                      <a:pt x="4717" y="3999"/>
                      <a:pt x="4715" y="3985"/>
                      <a:pt x="4712" y="3971"/>
                    </a:cubicBezTo>
                    <a:cubicBezTo>
                      <a:pt x="4711" y="3963"/>
                      <a:pt x="4710" y="3956"/>
                      <a:pt x="4708" y="3949"/>
                    </a:cubicBezTo>
                    <a:cubicBezTo>
                      <a:pt x="4706" y="3936"/>
                      <a:pt x="4703" y="3923"/>
                      <a:pt x="4700" y="3911"/>
                    </a:cubicBezTo>
                    <a:cubicBezTo>
                      <a:pt x="4698" y="3903"/>
                      <a:pt x="4697" y="3895"/>
                      <a:pt x="4695" y="3888"/>
                    </a:cubicBezTo>
                    <a:cubicBezTo>
                      <a:pt x="4692" y="3875"/>
                      <a:pt x="4689" y="3863"/>
                      <a:pt x="4686" y="3851"/>
                    </a:cubicBezTo>
                    <a:cubicBezTo>
                      <a:pt x="4684" y="3843"/>
                      <a:pt x="4682" y="3836"/>
                      <a:pt x="4680" y="3828"/>
                    </a:cubicBezTo>
                    <a:cubicBezTo>
                      <a:pt x="4676" y="3815"/>
                      <a:pt x="4672" y="3803"/>
                      <a:pt x="4668" y="3790"/>
                    </a:cubicBezTo>
                    <a:cubicBezTo>
                      <a:pt x="4666" y="3783"/>
                      <a:pt x="4664" y="3776"/>
                      <a:pt x="4662" y="3770"/>
                    </a:cubicBezTo>
                    <a:cubicBezTo>
                      <a:pt x="4658" y="3754"/>
                      <a:pt x="4653" y="3739"/>
                      <a:pt x="4647" y="3724"/>
                    </a:cubicBezTo>
                    <a:cubicBezTo>
                      <a:pt x="4646" y="3720"/>
                      <a:pt x="4645" y="3716"/>
                      <a:pt x="4643" y="3712"/>
                    </a:cubicBezTo>
                    <a:cubicBezTo>
                      <a:pt x="4636" y="3692"/>
                      <a:pt x="4629" y="3673"/>
                      <a:pt x="4622" y="3654"/>
                    </a:cubicBezTo>
                    <a:cubicBezTo>
                      <a:pt x="4620" y="3650"/>
                      <a:pt x="4618" y="3646"/>
                      <a:pt x="4617" y="3642"/>
                    </a:cubicBezTo>
                    <a:cubicBezTo>
                      <a:pt x="4611" y="3627"/>
                      <a:pt x="4605" y="3613"/>
                      <a:pt x="4598" y="3598"/>
                    </a:cubicBezTo>
                    <a:cubicBezTo>
                      <a:pt x="4596" y="3592"/>
                      <a:pt x="4593" y="3585"/>
                      <a:pt x="4590" y="3579"/>
                    </a:cubicBezTo>
                    <a:cubicBezTo>
                      <a:pt x="4584" y="3566"/>
                      <a:pt x="4579" y="3554"/>
                      <a:pt x="4573" y="3542"/>
                    </a:cubicBezTo>
                    <a:cubicBezTo>
                      <a:pt x="4569" y="3535"/>
                      <a:pt x="4566" y="3528"/>
                      <a:pt x="4563" y="3521"/>
                    </a:cubicBezTo>
                    <a:cubicBezTo>
                      <a:pt x="4557" y="3510"/>
                      <a:pt x="4551" y="3498"/>
                      <a:pt x="4545" y="3487"/>
                    </a:cubicBezTo>
                    <a:cubicBezTo>
                      <a:pt x="4541" y="3480"/>
                      <a:pt x="4538" y="3473"/>
                      <a:pt x="4534" y="3466"/>
                    </a:cubicBezTo>
                    <a:cubicBezTo>
                      <a:pt x="4528" y="3455"/>
                      <a:pt x="4522" y="3443"/>
                      <a:pt x="4515" y="3432"/>
                    </a:cubicBezTo>
                    <a:cubicBezTo>
                      <a:pt x="4511" y="3425"/>
                      <a:pt x="4508" y="3419"/>
                      <a:pt x="4504" y="3412"/>
                    </a:cubicBezTo>
                    <a:cubicBezTo>
                      <a:pt x="4497" y="3400"/>
                      <a:pt x="4489" y="3388"/>
                      <a:pt x="4482" y="3376"/>
                    </a:cubicBezTo>
                    <a:cubicBezTo>
                      <a:pt x="4478" y="3370"/>
                      <a:pt x="4475" y="3365"/>
                      <a:pt x="4472" y="3359"/>
                    </a:cubicBezTo>
                    <a:cubicBezTo>
                      <a:pt x="4460" y="3342"/>
                      <a:pt x="4449" y="3325"/>
                      <a:pt x="4437" y="3308"/>
                    </a:cubicBezTo>
                    <a:cubicBezTo>
                      <a:pt x="4427" y="3292"/>
                      <a:pt x="4415" y="3276"/>
                      <a:pt x="4404" y="3261"/>
                    </a:cubicBezTo>
                    <a:cubicBezTo>
                      <a:pt x="4401" y="3256"/>
                      <a:pt x="4397" y="3252"/>
                      <a:pt x="4394" y="3247"/>
                    </a:cubicBezTo>
                    <a:cubicBezTo>
                      <a:pt x="4385" y="3236"/>
                      <a:pt x="4377" y="3224"/>
                      <a:pt x="4368" y="3213"/>
                    </a:cubicBezTo>
                    <a:cubicBezTo>
                      <a:pt x="4364" y="3209"/>
                      <a:pt x="4361" y="3204"/>
                      <a:pt x="4358" y="3200"/>
                    </a:cubicBezTo>
                    <a:cubicBezTo>
                      <a:pt x="4346" y="3186"/>
                      <a:pt x="4334" y="3171"/>
                      <a:pt x="4321" y="3156"/>
                    </a:cubicBezTo>
                    <a:cubicBezTo>
                      <a:pt x="4320" y="3155"/>
                      <a:pt x="4318" y="3153"/>
                      <a:pt x="4317" y="3151"/>
                    </a:cubicBezTo>
                    <a:cubicBezTo>
                      <a:pt x="4306" y="3138"/>
                      <a:pt x="4295" y="3126"/>
                      <a:pt x="4283" y="3114"/>
                    </a:cubicBezTo>
                    <a:cubicBezTo>
                      <a:pt x="4280" y="3109"/>
                      <a:pt x="4276" y="3105"/>
                      <a:pt x="4272" y="3101"/>
                    </a:cubicBezTo>
                    <a:cubicBezTo>
                      <a:pt x="4262" y="3090"/>
                      <a:pt x="4252" y="3080"/>
                      <a:pt x="4241" y="3069"/>
                    </a:cubicBezTo>
                    <a:cubicBezTo>
                      <a:pt x="4238" y="3066"/>
                      <a:pt x="4235" y="3062"/>
                      <a:pt x="4231" y="3059"/>
                    </a:cubicBezTo>
                    <a:cubicBezTo>
                      <a:pt x="4218" y="3046"/>
                      <a:pt x="4205" y="3033"/>
                      <a:pt x="4191" y="3020"/>
                    </a:cubicBezTo>
                    <a:cubicBezTo>
                      <a:pt x="4188" y="3017"/>
                      <a:pt x="4185" y="3014"/>
                      <a:pt x="4182" y="3012"/>
                    </a:cubicBezTo>
                    <a:cubicBezTo>
                      <a:pt x="4171" y="3001"/>
                      <a:pt x="4160" y="2991"/>
                      <a:pt x="4148" y="2981"/>
                    </a:cubicBezTo>
                    <a:cubicBezTo>
                      <a:pt x="4144" y="2977"/>
                      <a:pt x="4140" y="2973"/>
                      <a:pt x="4135" y="2970"/>
                    </a:cubicBezTo>
                    <a:cubicBezTo>
                      <a:pt x="4124" y="2960"/>
                      <a:pt x="4112" y="2950"/>
                      <a:pt x="4101" y="2941"/>
                    </a:cubicBezTo>
                    <a:cubicBezTo>
                      <a:pt x="4098" y="2938"/>
                      <a:pt x="4094" y="2935"/>
                      <a:pt x="4091" y="2933"/>
                    </a:cubicBezTo>
                    <a:cubicBezTo>
                      <a:pt x="4077" y="2921"/>
                      <a:pt x="4062" y="2909"/>
                      <a:pt x="4047" y="2898"/>
                    </a:cubicBezTo>
                    <a:cubicBezTo>
                      <a:pt x="4043" y="2895"/>
                      <a:pt x="4039" y="2893"/>
                      <a:pt x="4036" y="2890"/>
                    </a:cubicBezTo>
                    <a:cubicBezTo>
                      <a:pt x="4024" y="2881"/>
                      <a:pt x="4012" y="2872"/>
                      <a:pt x="4000" y="2864"/>
                    </a:cubicBezTo>
                    <a:cubicBezTo>
                      <a:pt x="3995" y="2861"/>
                      <a:pt x="3991" y="2858"/>
                      <a:pt x="3986" y="2854"/>
                    </a:cubicBezTo>
                    <a:cubicBezTo>
                      <a:pt x="3973" y="2845"/>
                      <a:pt x="3959" y="2836"/>
                      <a:pt x="3946" y="2827"/>
                    </a:cubicBezTo>
                    <a:cubicBezTo>
                      <a:pt x="3943" y="2826"/>
                      <a:pt x="3941" y="2824"/>
                      <a:pt x="3939" y="2823"/>
                    </a:cubicBezTo>
                    <a:cubicBezTo>
                      <a:pt x="3925" y="2814"/>
                      <a:pt x="3911" y="2805"/>
                      <a:pt x="3897" y="2797"/>
                    </a:cubicBezTo>
                    <a:cubicBezTo>
                      <a:pt x="3901" y="2793"/>
                      <a:pt x="3904" y="2790"/>
                      <a:pt x="3908" y="2786"/>
                    </a:cubicBezTo>
                    <a:cubicBezTo>
                      <a:pt x="3918" y="2776"/>
                      <a:pt x="3927" y="2767"/>
                      <a:pt x="3937" y="2757"/>
                    </a:cubicBezTo>
                    <a:cubicBezTo>
                      <a:pt x="3942" y="2751"/>
                      <a:pt x="3948" y="2745"/>
                      <a:pt x="3953" y="2740"/>
                    </a:cubicBezTo>
                    <a:cubicBezTo>
                      <a:pt x="3964" y="2728"/>
                      <a:pt x="3974" y="2717"/>
                      <a:pt x="3984" y="2705"/>
                    </a:cubicBezTo>
                    <a:cubicBezTo>
                      <a:pt x="3988" y="2700"/>
                      <a:pt x="3993" y="2695"/>
                      <a:pt x="3997" y="2690"/>
                    </a:cubicBezTo>
                    <a:cubicBezTo>
                      <a:pt x="4008" y="2678"/>
                      <a:pt x="4018" y="2665"/>
                      <a:pt x="4029" y="2651"/>
                    </a:cubicBezTo>
                    <a:cubicBezTo>
                      <a:pt x="4032" y="2647"/>
                      <a:pt x="4035" y="2643"/>
                      <a:pt x="4039" y="2638"/>
                    </a:cubicBezTo>
                    <a:cubicBezTo>
                      <a:pt x="4049" y="2625"/>
                      <a:pt x="4059" y="2611"/>
                      <a:pt x="4069" y="2597"/>
                    </a:cubicBezTo>
                    <a:cubicBezTo>
                      <a:pt x="4132" y="2606"/>
                      <a:pt x="4195" y="2611"/>
                      <a:pt x="4258" y="2611"/>
                    </a:cubicBezTo>
                    <a:cubicBezTo>
                      <a:pt x="4477" y="2611"/>
                      <a:pt x="4683" y="2557"/>
                      <a:pt x="4864" y="2461"/>
                    </a:cubicBezTo>
                    <a:cubicBezTo>
                      <a:pt x="5361" y="2697"/>
                      <a:pt x="5678" y="3192"/>
                      <a:pt x="5678" y="3744"/>
                    </a:cubicBezTo>
                    <a:cubicBezTo>
                      <a:pt x="5678" y="4148"/>
                      <a:pt x="5678" y="4148"/>
                      <a:pt x="5678" y="4148"/>
                    </a:cubicBezTo>
                    <a:lnTo>
                      <a:pt x="4736" y="4148"/>
                    </a:lnTo>
                    <a:close/>
                  </a:path>
                </a:pathLst>
              </a:custGeom>
              <a:solidFill>
                <a:schemeClr val="bg1"/>
              </a:solidFill>
              <a:ln>
                <a:noFill/>
              </a:ln>
            </p:spPr>
            <p:txBody>
              <a:bodyPr vert="horz" wrap="square" lIns="114300" tIns="57150" rIns="114300" bIns="57150" numCol="1" anchor="t" anchorCtr="0" compatLnSpc="1">
                <a:prstTxWarp prst="textNoShape">
                  <a:avLst/>
                </a:prstTxWarp>
              </a:bodyPr>
              <a:lstStyle/>
              <a:p>
                <a:endParaRPr lang="en-US" sz="3000"/>
              </a:p>
            </p:txBody>
          </p:sp>
        </p:grpSp>
      </p:grpSp>
      <p:sp>
        <p:nvSpPr>
          <p:cNvPr id="178" name="Oval 177">
            <a:extLst>
              <a:ext uri="{FF2B5EF4-FFF2-40B4-BE49-F238E27FC236}">
                <a16:creationId xmlns:a16="http://schemas.microsoft.com/office/drawing/2014/main" id="{E36DE542-2EED-443D-96CC-7551AC876835}"/>
              </a:ext>
            </a:extLst>
          </p:cNvPr>
          <p:cNvSpPr/>
          <p:nvPr/>
        </p:nvSpPr>
        <p:spPr>
          <a:xfrm>
            <a:off x="4093593" y="1414929"/>
            <a:ext cx="320267" cy="302724"/>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BE" sz="1000" b="1">
                <a:latin typeface="+mj-lt"/>
                <a:cs typeface="+mj-cs"/>
              </a:rPr>
              <a:t>4</a:t>
            </a:r>
            <a:endParaRPr lang="en-US" sz="1000" b="1">
              <a:latin typeface="+mj-lt"/>
              <a:cs typeface="+mj-cs"/>
            </a:endParaRPr>
          </a:p>
        </p:txBody>
      </p:sp>
      <p:sp>
        <p:nvSpPr>
          <p:cNvPr id="179" name="Oval 178">
            <a:extLst>
              <a:ext uri="{FF2B5EF4-FFF2-40B4-BE49-F238E27FC236}">
                <a16:creationId xmlns:a16="http://schemas.microsoft.com/office/drawing/2014/main" id="{5EC9B600-398D-43EB-BA6B-687A9A74447B}"/>
              </a:ext>
            </a:extLst>
          </p:cNvPr>
          <p:cNvSpPr/>
          <p:nvPr/>
        </p:nvSpPr>
        <p:spPr>
          <a:xfrm>
            <a:off x="2051057" y="3507757"/>
            <a:ext cx="322462" cy="324317"/>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BE" sz="1000" b="1">
                <a:latin typeface="+mj-lt"/>
                <a:cs typeface="+mj-cs"/>
              </a:rPr>
              <a:t>5</a:t>
            </a:r>
            <a:endParaRPr lang="en-US" sz="1000" b="1">
              <a:latin typeface="+mj-lt"/>
              <a:cs typeface="+mj-cs"/>
            </a:endParaRPr>
          </a:p>
        </p:txBody>
      </p:sp>
      <p:sp>
        <p:nvSpPr>
          <p:cNvPr id="180" name="Oval 179">
            <a:extLst>
              <a:ext uri="{FF2B5EF4-FFF2-40B4-BE49-F238E27FC236}">
                <a16:creationId xmlns:a16="http://schemas.microsoft.com/office/drawing/2014/main" id="{5A009CCD-C2B2-4486-8349-502AD3BC320E}"/>
              </a:ext>
            </a:extLst>
          </p:cNvPr>
          <p:cNvSpPr/>
          <p:nvPr/>
        </p:nvSpPr>
        <p:spPr>
          <a:xfrm>
            <a:off x="1340513" y="3745928"/>
            <a:ext cx="322462" cy="324317"/>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BE" sz="1000" b="1">
                <a:latin typeface="+mj-lt"/>
                <a:cs typeface="+mj-cs"/>
              </a:rPr>
              <a:t>6</a:t>
            </a:r>
            <a:endParaRPr lang="en-US" sz="1000" b="1">
              <a:latin typeface="+mj-lt"/>
              <a:cs typeface="+mj-cs"/>
            </a:endParaRPr>
          </a:p>
        </p:txBody>
      </p:sp>
      <p:sp>
        <p:nvSpPr>
          <p:cNvPr id="181" name="Oval 180">
            <a:extLst>
              <a:ext uri="{FF2B5EF4-FFF2-40B4-BE49-F238E27FC236}">
                <a16:creationId xmlns:a16="http://schemas.microsoft.com/office/drawing/2014/main" id="{61E93875-D979-49C7-BEF6-C18CA705DBD2}"/>
              </a:ext>
            </a:extLst>
          </p:cNvPr>
          <p:cNvSpPr/>
          <p:nvPr/>
        </p:nvSpPr>
        <p:spPr>
          <a:xfrm>
            <a:off x="4409803" y="2829922"/>
            <a:ext cx="322462" cy="324317"/>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latin typeface="+mj-lt"/>
                <a:cs typeface="+mj-cs"/>
              </a:rPr>
              <a:t>9</a:t>
            </a:r>
          </a:p>
        </p:txBody>
      </p:sp>
      <p:sp>
        <p:nvSpPr>
          <p:cNvPr id="183" name="Oval 182">
            <a:extLst>
              <a:ext uri="{FF2B5EF4-FFF2-40B4-BE49-F238E27FC236}">
                <a16:creationId xmlns:a16="http://schemas.microsoft.com/office/drawing/2014/main" id="{A8D21B70-185B-4C02-8BAE-098B227C2610}"/>
              </a:ext>
            </a:extLst>
          </p:cNvPr>
          <p:cNvSpPr/>
          <p:nvPr/>
        </p:nvSpPr>
        <p:spPr>
          <a:xfrm>
            <a:off x="4445905" y="3421607"/>
            <a:ext cx="322462" cy="324317"/>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BE" sz="1000" b="1">
                <a:latin typeface="+mj-lt"/>
                <a:cs typeface="+mj-cs"/>
              </a:rPr>
              <a:t>7</a:t>
            </a:r>
            <a:endParaRPr lang="en-US" sz="1000" b="1">
              <a:latin typeface="+mj-lt"/>
              <a:cs typeface="+mj-cs"/>
            </a:endParaRPr>
          </a:p>
        </p:txBody>
      </p:sp>
      <p:sp>
        <p:nvSpPr>
          <p:cNvPr id="187" name="Oval 186">
            <a:extLst>
              <a:ext uri="{FF2B5EF4-FFF2-40B4-BE49-F238E27FC236}">
                <a16:creationId xmlns:a16="http://schemas.microsoft.com/office/drawing/2014/main" id="{A07F9A27-BF97-4FC7-B4F0-AC77D15D5D22}"/>
              </a:ext>
            </a:extLst>
          </p:cNvPr>
          <p:cNvSpPr/>
          <p:nvPr/>
        </p:nvSpPr>
        <p:spPr>
          <a:xfrm>
            <a:off x="3058361" y="3439740"/>
            <a:ext cx="322462" cy="324317"/>
          </a:xfrm>
          <a:prstGeom prst="ellips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BE" sz="1000" b="1">
                <a:latin typeface="+mj-lt"/>
                <a:cs typeface="+mj-cs"/>
              </a:rPr>
              <a:t>3</a:t>
            </a:r>
            <a:endParaRPr lang="en-US" sz="1000" b="1">
              <a:latin typeface="+mj-lt"/>
              <a:cs typeface="+mj-cs"/>
            </a:endParaRPr>
          </a:p>
        </p:txBody>
      </p:sp>
      <p:sp>
        <p:nvSpPr>
          <p:cNvPr id="189" name="Oval 188">
            <a:extLst>
              <a:ext uri="{FF2B5EF4-FFF2-40B4-BE49-F238E27FC236}">
                <a16:creationId xmlns:a16="http://schemas.microsoft.com/office/drawing/2014/main" id="{7E66ACC7-2C76-486D-BA7C-3022CBFBD46E}"/>
              </a:ext>
            </a:extLst>
          </p:cNvPr>
          <p:cNvSpPr/>
          <p:nvPr/>
        </p:nvSpPr>
        <p:spPr>
          <a:xfrm>
            <a:off x="3541514" y="1456561"/>
            <a:ext cx="322462" cy="324317"/>
          </a:xfrm>
          <a:prstGeom prst="ellips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latin typeface="+mj-lt"/>
                <a:cs typeface="+mj-cs"/>
              </a:rPr>
              <a:t>1</a:t>
            </a:r>
          </a:p>
        </p:txBody>
      </p:sp>
      <p:sp>
        <p:nvSpPr>
          <p:cNvPr id="193" name="Oval 192">
            <a:extLst>
              <a:ext uri="{FF2B5EF4-FFF2-40B4-BE49-F238E27FC236}">
                <a16:creationId xmlns:a16="http://schemas.microsoft.com/office/drawing/2014/main" id="{F18A14FB-9944-4A12-8A1E-1EF3F777D01E}"/>
              </a:ext>
            </a:extLst>
          </p:cNvPr>
          <p:cNvSpPr/>
          <p:nvPr/>
        </p:nvSpPr>
        <p:spPr>
          <a:xfrm>
            <a:off x="2448942" y="2742664"/>
            <a:ext cx="322462" cy="324317"/>
          </a:xfrm>
          <a:prstGeom prst="ellips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latin typeface="+mj-lt"/>
                <a:cs typeface="+mj-cs"/>
              </a:rPr>
              <a:t>2</a:t>
            </a:r>
          </a:p>
        </p:txBody>
      </p:sp>
      <p:grpSp>
        <p:nvGrpSpPr>
          <p:cNvPr id="199" name="Group 198">
            <a:extLst>
              <a:ext uri="{FF2B5EF4-FFF2-40B4-BE49-F238E27FC236}">
                <a16:creationId xmlns:a16="http://schemas.microsoft.com/office/drawing/2014/main" id="{D15C1572-881D-4045-B241-DB2D85CB923B}"/>
              </a:ext>
            </a:extLst>
          </p:cNvPr>
          <p:cNvGrpSpPr/>
          <p:nvPr/>
        </p:nvGrpSpPr>
        <p:grpSpPr>
          <a:xfrm>
            <a:off x="5885589" y="4216796"/>
            <a:ext cx="1683491" cy="465675"/>
            <a:chOff x="4533258" y="1084858"/>
            <a:chExt cx="1384235" cy="382896"/>
          </a:xfrm>
        </p:grpSpPr>
        <p:sp>
          <p:nvSpPr>
            <p:cNvPr id="206" name="Freeform: Shape 205">
              <a:extLst>
                <a:ext uri="{FF2B5EF4-FFF2-40B4-BE49-F238E27FC236}">
                  <a16:creationId xmlns:a16="http://schemas.microsoft.com/office/drawing/2014/main" id="{8CBBDD9A-DFDA-4DD5-8AEE-0B20AD8226F0}"/>
                </a:ext>
              </a:extLst>
            </p:cNvPr>
            <p:cNvSpPr/>
            <p:nvPr/>
          </p:nvSpPr>
          <p:spPr>
            <a:xfrm rot="10800000">
              <a:off x="4533258" y="1084858"/>
              <a:ext cx="388365" cy="382896"/>
            </a:xfrm>
            <a:custGeom>
              <a:avLst/>
              <a:gdLst>
                <a:gd name="connsiteX0" fmla="*/ 0 w 1163938"/>
                <a:gd name="connsiteY0" fmla="*/ 0 h 1160881"/>
                <a:gd name="connsiteX1" fmla="*/ 114283 w 1163938"/>
                <a:gd name="connsiteY1" fmla="*/ 5771 h 1160881"/>
                <a:gd name="connsiteX2" fmla="*/ 1159027 w 1163938"/>
                <a:gd name="connsiteY2" fmla="*/ 1057169 h 1160881"/>
                <a:gd name="connsiteX3" fmla="*/ 1163938 w 1163938"/>
                <a:gd name="connsiteY3" fmla="*/ 1160881 h 1160881"/>
                <a:gd name="connsiteX4" fmla="*/ 0 w 1163938"/>
                <a:gd name="connsiteY4" fmla="*/ 1160881 h 1160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938" h="1160881">
                  <a:moveTo>
                    <a:pt x="0" y="0"/>
                  </a:moveTo>
                  <a:lnTo>
                    <a:pt x="114283" y="5771"/>
                  </a:lnTo>
                  <a:cubicBezTo>
                    <a:pt x="667221" y="61926"/>
                    <a:pt x="1106302" y="503224"/>
                    <a:pt x="1159027" y="1057169"/>
                  </a:cubicBezTo>
                  <a:lnTo>
                    <a:pt x="1163938" y="1160881"/>
                  </a:lnTo>
                  <a:lnTo>
                    <a:pt x="0" y="1160881"/>
                  </a:lnTo>
                  <a:close/>
                </a:path>
              </a:pathLst>
            </a:cu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DINOT-CondLight" panose="020B0506020101010102" pitchFamily="34" charset="0"/>
              </a:endParaRPr>
            </a:p>
          </p:txBody>
        </p:sp>
        <p:sp>
          <p:nvSpPr>
            <p:cNvPr id="207" name="Inhaltsplatzhalter 4">
              <a:extLst>
                <a:ext uri="{FF2B5EF4-FFF2-40B4-BE49-F238E27FC236}">
                  <a16:creationId xmlns:a16="http://schemas.microsoft.com/office/drawing/2014/main" id="{E15ED67A-3657-4FEB-8350-591BA83D51EC}"/>
                </a:ext>
              </a:extLst>
            </p:cNvPr>
            <p:cNvSpPr txBox="1">
              <a:spLocks/>
            </p:cNvSpPr>
            <p:nvPr/>
          </p:nvSpPr>
          <p:spPr>
            <a:xfrm>
              <a:off x="4965855" y="1086506"/>
              <a:ext cx="951638" cy="37959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125"/>
                </a:spcAft>
                <a:buNone/>
              </a:pPr>
              <a:r>
                <a:rPr lang="en-US" sz="1000">
                  <a:solidFill>
                    <a:schemeClr val="tx1">
                      <a:lumMod val="75000"/>
                      <a:lumOff val="25000"/>
                    </a:schemeClr>
                  </a:solidFill>
                  <a:latin typeface="DINOT-CondLight" panose="020B0506020101010102" pitchFamily="34" charset="0"/>
                </a:rPr>
                <a:t>High importance for external stakeholders and for EVS business</a:t>
              </a:r>
            </a:p>
          </p:txBody>
        </p:sp>
      </p:grpSp>
      <p:grpSp>
        <p:nvGrpSpPr>
          <p:cNvPr id="200" name="Group 199">
            <a:extLst>
              <a:ext uri="{FF2B5EF4-FFF2-40B4-BE49-F238E27FC236}">
                <a16:creationId xmlns:a16="http://schemas.microsoft.com/office/drawing/2014/main" id="{1689E1F4-08A0-4AB2-A12E-70440765C7DC}"/>
              </a:ext>
            </a:extLst>
          </p:cNvPr>
          <p:cNvGrpSpPr/>
          <p:nvPr/>
        </p:nvGrpSpPr>
        <p:grpSpPr>
          <a:xfrm>
            <a:off x="5885586" y="4798325"/>
            <a:ext cx="1701338" cy="615554"/>
            <a:chOff x="5980948" y="1024416"/>
            <a:chExt cx="1398910" cy="506133"/>
          </a:xfrm>
        </p:grpSpPr>
        <p:sp>
          <p:nvSpPr>
            <p:cNvPr id="204" name="Freeform: Shape 203">
              <a:extLst>
                <a:ext uri="{FF2B5EF4-FFF2-40B4-BE49-F238E27FC236}">
                  <a16:creationId xmlns:a16="http://schemas.microsoft.com/office/drawing/2014/main" id="{51507931-28FB-4A4D-B565-254E0CACC281}"/>
                </a:ext>
              </a:extLst>
            </p:cNvPr>
            <p:cNvSpPr/>
            <p:nvPr/>
          </p:nvSpPr>
          <p:spPr>
            <a:xfrm rot="10800000">
              <a:off x="5980948" y="1084858"/>
              <a:ext cx="388365" cy="382896"/>
            </a:xfrm>
            <a:custGeom>
              <a:avLst/>
              <a:gdLst>
                <a:gd name="connsiteX0" fmla="*/ 0 w 1163938"/>
                <a:gd name="connsiteY0" fmla="*/ 0 h 1160881"/>
                <a:gd name="connsiteX1" fmla="*/ 114283 w 1163938"/>
                <a:gd name="connsiteY1" fmla="*/ 5771 h 1160881"/>
                <a:gd name="connsiteX2" fmla="*/ 1159027 w 1163938"/>
                <a:gd name="connsiteY2" fmla="*/ 1057169 h 1160881"/>
                <a:gd name="connsiteX3" fmla="*/ 1163938 w 1163938"/>
                <a:gd name="connsiteY3" fmla="*/ 1160881 h 1160881"/>
                <a:gd name="connsiteX4" fmla="*/ 0 w 1163938"/>
                <a:gd name="connsiteY4" fmla="*/ 1160881 h 1160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938" h="1160881">
                  <a:moveTo>
                    <a:pt x="0" y="0"/>
                  </a:moveTo>
                  <a:lnTo>
                    <a:pt x="114283" y="5771"/>
                  </a:lnTo>
                  <a:cubicBezTo>
                    <a:pt x="667221" y="61926"/>
                    <a:pt x="1106302" y="503224"/>
                    <a:pt x="1159027" y="1057169"/>
                  </a:cubicBezTo>
                  <a:lnTo>
                    <a:pt x="1163938" y="1160881"/>
                  </a:lnTo>
                  <a:lnTo>
                    <a:pt x="0" y="1160881"/>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DINOT-CondLight" panose="020B0506020101010102" pitchFamily="34" charset="0"/>
              </a:endParaRPr>
            </a:p>
          </p:txBody>
        </p:sp>
        <p:sp>
          <p:nvSpPr>
            <p:cNvPr id="205" name="Inhaltsplatzhalter 4">
              <a:extLst>
                <a:ext uri="{FF2B5EF4-FFF2-40B4-BE49-F238E27FC236}">
                  <a16:creationId xmlns:a16="http://schemas.microsoft.com/office/drawing/2014/main" id="{9C4A7D9F-0177-42D8-8C50-1AD5B381ECD4}"/>
                </a:ext>
              </a:extLst>
            </p:cNvPr>
            <p:cNvSpPr txBox="1">
              <a:spLocks/>
            </p:cNvSpPr>
            <p:nvPr/>
          </p:nvSpPr>
          <p:spPr>
            <a:xfrm>
              <a:off x="6428220" y="1024416"/>
              <a:ext cx="951638" cy="50613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125"/>
                </a:spcAft>
                <a:buNone/>
              </a:pPr>
              <a:r>
                <a:rPr lang="en-US" sz="1000">
                  <a:solidFill>
                    <a:schemeClr val="tx1">
                      <a:lumMod val="75000"/>
                      <a:lumOff val="25000"/>
                    </a:schemeClr>
                  </a:solidFill>
                  <a:latin typeface="DINOT-CondLight" panose="020B0506020101010102" pitchFamily="34" charset="0"/>
                </a:rPr>
                <a:t>Medium importance for external stakeholders and for EVS business</a:t>
              </a:r>
            </a:p>
          </p:txBody>
        </p:sp>
      </p:grpSp>
      <p:grpSp>
        <p:nvGrpSpPr>
          <p:cNvPr id="201" name="Group 200">
            <a:extLst>
              <a:ext uri="{FF2B5EF4-FFF2-40B4-BE49-F238E27FC236}">
                <a16:creationId xmlns:a16="http://schemas.microsoft.com/office/drawing/2014/main" id="{54F6D14E-2FC9-479C-8EE8-82F235A4D399}"/>
              </a:ext>
            </a:extLst>
          </p:cNvPr>
          <p:cNvGrpSpPr/>
          <p:nvPr/>
        </p:nvGrpSpPr>
        <p:grpSpPr>
          <a:xfrm>
            <a:off x="5892499" y="5503331"/>
            <a:ext cx="1676581" cy="470875"/>
            <a:chOff x="7437719" y="1084858"/>
            <a:chExt cx="1378554" cy="387173"/>
          </a:xfrm>
        </p:grpSpPr>
        <p:sp>
          <p:nvSpPr>
            <p:cNvPr id="202" name="Freeform: Shape 201">
              <a:extLst>
                <a:ext uri="{FF2B5EF4-FFF2-40B4-BE49-F238E27FC236}">
                  <a16:creationId xmlns:a16="http://schemas.microsoft.com/office/drawing/2014/main" id="{B62F92D8-9670-4CF5-A598-D73A8F9CCBA3}"/>
                </a:ext>
              </a:extLst>
            </p:cNvPr>
            <p:cNvSpPr/>
            <p:nvPr/>
          </p:nvSpPr>
          <p:spPr>
            <a:xfrm rot="10800000">
              <a:off x="7437719" y="1084858"/>
              <a:ext cx="388365" cy="382896"/>
            </a:xfrm>
            <a:custGeom>
              <a:avLst/>
              <a:gdLst>
                <a:gd name="connsiteX0" fmla="*/ 0 w 1163938"/>
                <a:gd name="connsiteY0" fmla="*/ 0 h 1160881"/>
                <a:gd name="connsiteX1" fmla="*/ 114283 w 1163938"/>
                <a:gd name="connsiteY1" fmla="*/ 5771 h 1160881"/>
                <a:gd name="connsiteX2" fmla="*/ 1159027 w 1163938"/>
                <a:gd name="connsiteY2" fmla="*/ 1057169 h 1160881"/>
                <a:gd name="connsiteX3" fmla="*/ 1163938 w 1163938"/>
                <a:gd name="connsiteY3" fmla="*/ 1160881 h 1160881"/>
                <a:gd name="connsiteX4" fmla="*/ 0 w 1163938"/>
                <a:gd name="connsiteY4" fmla="*/ 1160881 h 1160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938" h="1160881">
                  <a:moveTo>
                    <a:pt x="0" y="0"/>
                  </a:moveTo>
                  <a:lnTo>
                    <a:pt x="114283" y="5771"/>
                  </a:lnTo>
                  <a:cubicBezTo>
                    <a:pt x="667221" y="61926"/>
                    <a:pt x="1106302" y="503224"/>
                    <a:pt x="1159027" y="1057169"/>
                  </a:cubicBezTo>
                  <a:lnTo>
                    <a:pt x="1163938" y="1160881"/>
                  </a:lnTo>
                  <a:lnTo>
                    <a:pt x="0" y="1160881"/>
                  </a:lnTo>
                  <a:close/>
                </a:path>
              </a:pathLst>
            </a:cu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DINOT-CondLight" panose="020B0506020101010102" pitchFamily="34" charset="0"/>
              </a:endParaRPr>
            </a:p>
          </p:txBody>
        </p:sp>
        <p:sp>
          <p:nvSpPr>
            <p:cNvPr id="203" name="Inhaltsplatzhalter 4">
              <a:extLst>
                <a:ext uri="{FF2B5EF4-FFF2-40B4-BE49-F238E27FC236}">
                  <a16:creationId xmlns:a16="http://schemas.microsoft.com/office/drawing/2014/main" id="{AD808912-BA9B-4895-8E64-35C35164C1AB}"/>
                </a:ext>
              </a:extLst>
            </p:cNvPr>
            <p:cNvSpPr txBox="1">
              <a:spLocks/>
            </p:cNvSpPr>
            <p:nvPr/>
          </p:nvSpPr>
          <p:spPr>
            <a:xfrm>
              <a:off x="7864635" y="1092431"/>
              <a:ext cx="951638" cy="37960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125"/>
                </a:spcAft>
                <a:buNone/>
              </a:pPr>
              <a:r>
                <a:rPr lang="en-US" sz="1000">
                  <a:solidFill>
                    <a:schemeClr val="tx1">
                      <a:lumMod val="75000"/>
                      <a:lumOff val="25000"/>
                    </a:schemeClr>
                  </a:solidFill>
                  <a:latin typeface="DINOT-CondLight" panose="020B0506020101010102" pitchFamily="34" charset="0"/>
                </a:rPr>
                <a:t>Low importance for external stakeholders and for EVS business</a:t>
              </a:r>
            </a:p>
          </p:txBody>
        </p:sp>
      </p:grpSp>
      <p:sp>
        <p:nvSpPr>
          <p:cNvPr id="78" name="Oval 77">
            <a:extLst>
              <a:ext uri="{FF2B5EF4-FFF2-40B4-BE49-F238E27FC236}">
                <a16:creationId xmlns:a16="http://schemas.microsoft.com/office/drawing/2014/main" id="{C1AD7428-8AB8-406D-B549-9AE62BF180E7}"/>
              </a:ext>
            </a:extLst>
          </p:cNvPr>
          <p:cNvSpPr/>
          <p:nvPr/>
        </p:nvSpPr>
        <p:spPr>
          <a:xfrm>
            <a:off x="3596412" y="2835512"/>
            <a:ext cx="322462" cy="324317"/>
          </a:xfrm>
          <a:prstGeom prst="ellipse">
            <a:avLst/>
          </a:prstGeom>
          <a:solidFill>
            <a:schemeClr val="accent6"/>
          </a:solidFill>
          <a:ln w="25400">
            <a:solidFill>
              <a:schemeClr val="bg1"/>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r>
              <a:rPr lang="en-US" sz="1000" b="1">
                <a:latin typeface="+mj-lt"/>
                <a:cs typeface="+mj-cs"/>
              </a:rPr>
              <a:t>10</a:t>
            </a:r>
          </a:p>
        </p:txBody>
      </p:sp>
      <p:sp>
        <p:nvSpPr>
          <p:cNvPr id="68" name="Oval 67">
            <a:extLst>
              <a:ext uri="{FF2B5EF4-FFF2-40B4-BE49-F238E27FC236}">
                <a16:creationId xmlns:a16="http://schemas.microsoft.com/office/drawing/2014/main" id="{9E92704D-C0DE-415C-A65A-3B746DDF9FA7}"/>
              </a:ext>
            </a:extLst>
          </p:cNvPr>
          <p:cNvSpPr/>
          <p:nvPr/>
        </p:nvSpPr>
        <p:spPr>
          <a:xfrm>
            <a:off x="4854847" y="2402262"/>
            <a:ext cx="322462" cy="324317"/>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BE" sz="1000" b="1">
                <a:latin typeface="+mj-lt"/>
                <a:cs typeface="+mj-cs"/>
              </a:rPr>
              <a:t>8</a:t>
            </a:r>
            <a:endParaRPr lang="en-US" sz="1000" b="1">
              <a:latin typeface="+mj-lt"/>
              <a:cs typeface="+mj-cs"/>
            </a:endParaRPr>
          </a:p>
        </p:txBody>
      </p:sp>
      <p:grpSp>
        <p:nvGrpSpPr>
          <p:cNvPr id="4" name="Group 3">
            <a:extLst>
              <a:ext uri="{FF2B5EF4-FFF2-40B4-BE49-F238E27FC236}">
                <a16:creationId xmlns:a16="http://schemas.microsoft.com/office/drawing/2014/main" id="{D7846D2A-C9EB-2BF2-89BD-FD6374B1F6FF}"/>
              </a:ext>
            </a:extLst>
          </p:cNvPr>
          <p:cNvGrpSpPr/>
          <p:nvPr/>
        </p:nvGrpSpPr>
        <p:grpSpPr>
          <a:xfrm>
            <a:off x="1148981" y="5705170"/>
            <a:ext cx="4279348" cy="192371"/>
            <a:chOff x="919185" y="4417139"/>
            <a:chExt cx="3423478" cy="156258"/>
          </a:xfrm>
        </p:grpSpPr>
        <p:sp>
          <p:nvSpPr>
            <p:cNvPr id="5" name="Inhaltsplatzhalter 4">
              <a:extLst>
                <a:ext uri="{FF2B5EF4-FFF2-40B4-BE49-F238E27FC236}">
                  <a16:creationId xmlns:a16="http://schemas.microsoft.com/office/drawing/2014/main" id="{66EFE41D-8208-2618-DCBD-9E5A0709A855}"/>
                </a:ext>
              </a:extLst>
            </p:cNvPr>
            <p:cNvSpPr txBox="1">
              <a:spLocks/>
            </p:cNvSpPr>
            <p:nvPr/>
          </p:nvSpPr>
          <p:spPr>
            <a:xfrm>
              <a:off x="919185" y="4417139"/>
              <a:ext cx="949116" cy="15624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125"/>
                </a:spcAft>
                <a:buNone/>
              </a:pPr>
              <a:r>
                <a:rPr lang="en-US" sz="1250" b="1">
                  <a:solidFill>
                    <a:schemeClr val="tx1">
                      <a:lumMod val="75000"/>
                      <a:lumOff val="25000"/>
                    </a:schemeClr>
                  </a:solidFill>
                  <a:latin typeface="+mj-lt"/>
                </a:rPr>
                <a:t>Low</a:t>
              </a:r>
              <a:endParaRPr lang="en-US" sz="1375" b="1">
                <a:solidFill>
                  <a:schemeClr val="tx1">
                    <a:lumMod val="75000"/>
                    <a:lumOff val="25000"/>
                  </a:schemeClr>
                </a:solidFill>
                <a:latin typeface="+mn-lt"/>
              </a:endParaRPr>
            </a:p>
          </p:txBody>
        </p:sp>
        <p:sp>
          <p:nvSpPr>
            <p:cNvPr id="7" name="Inhaltsplatzhalter 4">
              <a:extLst>
                <a:ext uri="{FF2B5EF4-FFF2-40B4-BE49-F238E27FC236}">
                  <a16:creationId xmlns:a16="http://schemas.microsoft.com/office/drawing/2014/main" id="{0E2BAC9E-2F08-6266-2C22-309F763D0A37}"/>
                </a:ext>
              </a:extLst>
            </p:cNvPr>
            <p:cNvSpPr txBox="1">
              <a:spLocks/>
            </p:cNvSpPr>
            <p:nvPr/>
          </p:nvSpPr>
          <p:spPr>
            <a:xfrm>
              <a:off x="2051511" y="4417148"/>
              <a:ext cx="957148" cy="15624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125"/>
                </a:spcAft>
                <a:buNone/>
              </a:pPr>
              <a:r>
                <a:rPr lang="en-US" sz="1250" b="1">
                  <a:solidFill>
                    <a:schemeClr val="tx1">
                      <a:lumMod val="75000"/>
                      <a:lumOff val="25000"/>
                    </a:schemeClr>
                  </a:solidFill>
                  <a:latin typeface="+mj-lt"/>
                </a:rPr>
                <a:t>Medium</a:t>
              </a:r>
              <a:endParaRPr lang="en-US" sz="1375" b="1">
                <a:solidFill>
                  <a:schemeClr val="tx1">
                    <a:lumMod val="75000"/>
                    <a:lumOff val="25000"/>
                  </a:schemeClr>
                </a:solidFill>
                <a:latin typeface="+mn-lt"/>
              </a:endParaRPr>
            </a:p>
          </p:txBody>
        </p:sp>
        <p:sp>
          <p:nvSpPr>
            <p:cNvPr id="8" name="Inhaltsplatzhalter 4">
              <a:extLst>
                <a:ext uri="{FF2B5EF4-FFF2-40B4-BE49-F238E27FC236}">
                  <a16:creationId xmlns:a16="http://schemas.microsoft.com/office/drawing/2014/main" id="{2AF12A11-AC7C-6FD2-A216-CE7207A3B13E}"/>
                </a:ext>
              </a:extLst>
            </p:cNvPr>
            <p:cNvSpPr txBox="1">
              <a:spLocks/>
            </p:cNvSpPr>
            <p:nvPr/>
          </p:nvSpPr>
          <p:spPr>
            <a:xfrm>
              <a:off x="3385513" y="4417148"/>
              <a:ext cx="957150" cy="15624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125"/>
                </a:spcAft>
                <a:buNone/>
              </a:pPr>
              <a:r>
                <a:rPr lang="en-US" sz="1250" b="1">
                  <a:solidFill>
                    <a:schemeClr val="tx1">
                      <a:lumMod val="75000"/>
                      <a:lumOff val="25000"/>
                    </a:schemeClr>
                  </a:solidFill>
                  <a:latin typeface="+mj-lt"/>
                </a:rPr>
                <a:t>High</a:t>
              </a:r>
              <a:endParaRPr lang="en-US" sz="1375" b="1">
                <a:solidFill>
                  <a:schemeClr val="tx1">
                    <a:lumMod val="75000"/>
                    <a:lumOff val="25000"/>
                  </a:schemeClr>
                </a:solidFill>
                <a:latin typeface="+mn-lt"/>
              </a:endParaRPr>
            </a:p>
          </p:txBody>
        </p:sp>
      </p:grpSp>
      <p:sp>
        <p:nvSpPr>
          <p:cNvPr id="12" name="Oval 11">
            <a:extLst>
              <a:ext uri="{FF2B5EF4-FFF2-40B4-BE49-F238E27FC236}">
                <a16:creationId xmlns:a16="http://schemas.microsoft.com/office/drawing/2014/main" id="{D98773FC-6863-E784-4152-972EBFC39FC8}"/>
              </a:ext>
            </a:extLst>
          </p:cNvPr>
          <p:cNvSpPr/>
          <p:nvPr/>
        </p:nvSpPr>
        <p:spPr>
          <a:xfrm>
            <a:off x="3252931" y="4582549"/>
            <a:ext cx="322462" cy="324317"/>
          </a:xfrm>
          <a:prstGeom prst="ellipse">
            <a:avLst/>
          </a:prstGeom>
          <a:solidFill>
            <a:schemeClr val="accent6"/>
          </a:solidFill>
          <a:ln w="25400">
            <a:solidFill>
              <a:schemeClr val="bg1"/>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r>
              <a:rPr lang="en-US" sz="1000" b="1">
                <a:latin typeface="+mj-lt"/>
                <a:cs typeface="+mj-cs"/>
              </a:rPr>
              <a:t>11</a:t>
            </a:r>
          </a:p>
        </p:txBody>
      </p:sp>
      <p:sp>
        <p:nvSpPr>
          <p:cNvPr id="21" name="Title 1">
            <a:extLst>
              <a:ext uri="{FF2B5EF4-FFF2-40B4-BE49-F238E27FC236}">
                <a16:creationId xmlns:a16="http://schemas.microsoft.com/office/drawing/2014/main" id="{C4DF72B2-C596-935F-21BA-C4AFE7737674}"/>
              </a:ext>
            </a:extLst>
          </p:cNvPr>
          <p:cNvSpPr>
            <a:spLocks noGrp="1"/>
          </p:cNvSpPr>
          <p:nvPr>
            <p:ph type="title"/>
          </p:nvPr>
        </p:nvSpPr>
        <p:spPr>
          <a:xfrm>
            <a:off x="509115" y="232473"/>
            <a:ext cx="9113317" cy="433388"/>
          </a:xfrm>
          <a:noFill/>
          <a:ln>
            <a:noFill/>
          </a:ln>
        </p:spPr>
        <p:txBody>
          <a:bodyPr vert="horz" wrap="square" lIns="0" tIns="0" rIns="0" bIns="0" numCol="1" anchor="t" anchorCtr="0" compatLnSpc="1">
            <a:prstTxWarp prst="textNoShape">
              <a:avLst/>
            </a:prstTxWarp>
          </a:bodyPr>
          <a:lstStyle/>
          <a:p>
            <a:r>
              <a:rPr lang="en-US" sz="2400">
                <a:solidFill>
                  <a:schemeClr val="tx1"/>
                </a:solidFill>
                <a:latin typeface="Inter Light" panose="020B0502030000000004" pitchFamily="34" charset="0"/>
              </a:rPr>
              <a:t>Become Industry Leader in Sustainable Value Creation </a:t>
            </a:r>
            <a:br>
              <a:rPr lang="fr-BE" sz="2400">
                <a:solidFill>
                  <a:schemeClr val="tx1"/>
                </a:solidFill>
                <a:latin typeface="Inter Light" panose="020B0502030000000004" pitchFamily="34" charset="0"/>
              </a:rPr>
            </a:br>
            <a:endParaRPr lang="fr-BE" sz="1400">
              <a:solidFill>
                <a:schemeClr val="accent2"/>
              </a:solidFill>
            </a:endParaRPr>
          </a:p>
        </p:txBody>
      </p:sp>
      <p:sp>
        <p:nvSpPr>
          <p:cNvPr id="22" name="TextBox 21">
            <a:extLst>
              <a:ext uri="{FF2B5EF4-FFF2-40B4-BE49-F238E27FC236}">
                <a16:creationId xmlns:a16="http://schemas.microsoft.com/office/drawing/2014/main" id="{A39C29C3-63D0-3233-A866-6FF35B38F83B}"/>
              </a:ext>
            </a:extLst>
          </p:cNvPr>
          <p:cNvSpPr txBox="1"/>
          <p:nvPr/>
        </p:nvSpPr>
        <p:spPr>
          <a:xfrm>
            <a:off x="439026" y="551662"/>
            <a:ext cx="9333799" cy="584775"/>
          </a:xfrm>
          <a:prstGeom prst="rect">
            <a:avLst/>
          </a:prstGeom>
          <a:noFill/>
        </p:spPr>
        <p:txBody>
          <a:bodyPr wrap="square">
            <a:spAutoFit/>
          </a:bodyPr>
          <a:lstStyle/>
          <a:p>
            <a:r>
              <a:rPr lang="en-US" sz="1600">
                <a:solidFill>
                  <a:schemeClr val="accent2"/>
                </a:solidFill>
                <a:latin typeface="Inter Light" panose="020B0502030000000004" pitchFamily="34" charset="0"/>
                <a:ea typeface="Inter Light" panose="020B0502030000000004" pitchFamily="34" charset="0"/>
              </a:rPr>
              <a:t>Continuously improve the Environmental Social &amp; Governance rating thanks to ambitious and focused action plan.</a:t>
            </a:r>
            <a:endParaRPr lang="fr-BE" sz="1600">
              <a:solidFill>
                <a:schemeClr val="accent2"/>
              </a:solidFill>
              <a:latin typeface="Inter Light" panose="020B0502030000000004" pitchFamily="34" charset="0"/>
              <a:ea typeface="Inter Light" panose="020B0502030000000004" pitchFamily="34" charset="0"/>
            </a:endParaRPr>
          </a:p>
        </p:txBody>
      </p:sp>
      <p:sp>
        <p:nvSpPr>
          <p:cNvPr id="2" name="Rectangle 1">
            <a:extLst>
              <a:ext uri="{FF2B5EF4-FFF2-40B4-BE49-F238E27FC236}">
                <a16:creationId xmlns:a16="http://schemas.microsoft.com/office/drawing/2014/main" id="{CA54CEEF-2A3D-4E39-23AC-1D03956AEC07}"/>
              </a:ext>
            </a:extLst>
          </p:cNvPr>
          <p:cNvSpPr/>
          <p:nvPr/>
        </p:nvSpPr>
        <p:spPr>
          <a:xfrm>
            <a:off x="8489576" y="4216797"/>
            <a:ext cx="2711620" cy="1668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BE" sz="1300"/>
              <a:t>In 2023, </a:t>
            </a:r>
            <a:r>
              <a:rPr lang="fr-BE" sz="1300" err="1"/>
              <a:t>we</a:t>
            </a:r>
            <a:r>
              <a:rPr lang="fr-BE" sz="1300"/>
              <a:t> are </a:t>
            </a:r>
            <a:r>
              <a:rPr lang="fr-BE" sz="1300" err="1"/>
              <a:t>going</a:t>
            </a:r>
            <a:r>
              <a:rPr lang="fr-BE" sz="1300"/>
              <a:t> to </a:t>
            </a:r>
            <a:r>
              <a:rPr lang="fr-BE" sz="1300" b="1" err="1"/>
              <a:t>redo</a:t>
            </a:r>
            <a:r>
              <a:rPr lang="fr-BE" sz="1300" b="1"/>
              <a:t> </a:t>
            </a:r>
            <a:r>
              <a:rPr lang="fr-BE" sz="1300" b="1" err="1"/>
              <a:t>our</a:t>
            </a:r>
            <a:r>
              <a:rPr lang="fr-BE" sz="1300" b="1"/>
              <a:t> </a:t>
            </a:r>
            <a:r>
              <a:rPr lang="fr-BE" sz="1300" b="1" err="1"/>
              <a:t>materiality</a:t>
            </a:r>
            <a:r>
              <a:rPr lang="fr-BE" sz="1300" b="1"/>
              <a:t> </a:t>
            </a:r>
            <a:r>
              <a:rPr lang="fr-BE" sz="1300" b="1" err="1"/>
              <a:t>assessment</a:t>
            </a:r>
            <a:r>
              <a:rPr lang="fr-BE" sz="1300" b="1"/>
              <a:t> </a:t>
            </a:r>
            <a:r>
              <a:rPr lang="en-US" sz="1300"/>
              <a:t>in order to ensure that our sustainability strategy is built on strong basis and to prepare for the upcoming sustainability reporting obligation (CSRD).</a:t>
            </a:r>
          </a:p>
        </p:txBody>
      </p:sp>
      <p:sp>
        <p:nvSpPr>
          <p:cNvPr id="3" name="Rectangle 2">
            <a:extLst>
              <a:ext uri="{FF2B5EF4-FFF2-40B4-BE49-F238E27FC236}">
                <a16:creationId xmlns:a16="http://schemas.microsoft.com/office/drawing/2014/main" id="{D14866B4-965E-CD9F-8483-19D9DD1FC4EC}"/>
              </a:ext>
            </a:extLst>
          </p:cNvPr>
          <p:cNvSpPr/>
          <p:nvPr/>
        </p:nvSpPr>
        <p:spPr>
          <a:xfrm>
            <a:off x="1734285" y="6072773"/>
            <a:ext cx="2711620" cy="275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err="1"/>
              <a:t>Transitional</a:t>
            </a:r>
            <a:endParaRPr lang="en-US" sz="1600"/>
          </a:p>
        </p:txBody>
      </p:sp>
    </p:spTree>
    <p:extLst>
      <p:ext uri="{BB962C8B-B14F-4D97-AF65-F5344CB8AC3E}">
        <p14:creationId xmlns:p14="http://schemas.microsoft.com/office/powerpoint/2010/main" val="1083006986"/>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015D-B57C-40B7-8A36-C3101AF15390}"/>
              </a:ext>
            </a:extLst>
          </p:cNvPr>
          <p:cNvSpPr>
            <a:spLocks noGrp="1"/>
          </p:cNvSpPr>
          <p:nvPr>
            <p:ph type="title"/>
          </p:nvPr>
        </p:nvSpPr>
        <p:spPr>
          <a:xfrm>
            <a:off x="489800" y="210969"/>
            <a:ext cx="10437239" cy="760471"/>
          </a:xfrm>
        </p:spPr>
        <p:txBody>
          <a:bodyPr/>
          <a:lstStyle/>
          <a:p>
            <a:r>
              <a:rPr lang="en-US" noProof="0">
                <a:latin typeface="Inter Light" panose="020B0502030000000004" pitchFamily="34" charset="0"/>
              </a:rPr>
              <a:t>EVS sustainability strategy</a:t>
            </a:r>
            <a:endParaRPr lang="en-US" noProof="0">
              <a:highlight>
                <a:srgbClr val="FFFF00"/>
              </a:highlight>
              <a:latin typeface="Inter Light" panose="020B0502030000000004" pitchFamily="34" charset="0"/>
            </a:endParaRPr>
          </a:p>
        </p:txBody>
      </p:sp>
      <p:sp>
        <p:nvSpPr>
          <p:cNvPr id="3" name="Slide Number Placeholder 2">
            <a:extLst>
              <a:ext uri="{FF2B5EF4-FFF2-40B4-BE49-F238E27FC236}">
                <a16:creationId xmlns:a16="http://schemas.microsoft.com/office/drawing/2014/main" id="{31141DC9-35AF-478B-B631-2584BFE91476}"/>
              </a:ext>
            </a:extLst>
          </p:cNvPr>
          <p:cNvSpPr>
            <a:spLocks noGrp="1"/>
          </p:cNvSpPr>
          <p:nvPr>
            <p:ph type="sldNum" sz="quarter" idx="4294967295"/>
          </p:nvPr>
        </p:nvSpPr>
        <p:spPr>
          <a:xfrm>
            <a:off x="10320338" y="5589588"/>
            <a:ext cx="1109662" cy="252412"/>
          </a:xfrm>
          <a:prstGeom prst="rect">
            <a:avLst/>
          </a:prstGeom>
        </p:spPr>
        <p:txBody>
          <a:bodyPr vert="horz" wrap="square" lIns="85051" tIns="42526" rIns="85051" bIns="42526" numCol="1" anchor="ctr" anchorCtr="0" compatLnSpc="1">
            <a:prstTxWarp prst="textNoShape">
              <a:avLst/>
            </a:prstTxWarp>
          </a:bodyPr>
          <a:lstStyle>
            <a:defPPr>
              <a:defRPr lang="en-US"/>
            </a:defPPr>
            <a:lvl1pPr algn="r" defTabSz="849809" rtl="0" eaLnBrk="1" fontAlgn="base" hangingPunct="1">
              <a:spcBef>
                <a:spcPct val="0"/>
              </a:spcBef>
              <a:spcAft>
                <a:spcPct val="0"/>
              </a:spcAft>
              <a:defRPr sz="938" kern="1200">
                <a:solidFill>
                  <a:schemeClr val="tx1"/>
                </a:solidFill>
                <a:latin typeface="DINOT" panose="020B0504020101020102" pitchFamily="34" charset="0"/>
                <a:ea typeface="ヒラギノ角ゴ Pro W3" pitchFamily="127" charset="-128"/>
                <a:cs typeface="+mn-cs"/>
              </a:defRPr>
            </a:lvl1pPr>
            <a:lvl2pPr marL="424161" indent="4465" algn="l" defTabSz="849809" rtl="0" eaLnBrk="0" fontAlgn="base" hangingPunct="0">
              <a:spcBef>
                <a:spcPct val="0"/>
              </a:spcBef>
              <a:spcAft>
                <a:spcPct val="0"/>
              </a:spcAft>
              <a:defRPr sz="2250" kern="1200">
                <a:solidFill>
                  <a:schemeClr val="tx1"/>
                </a:solidFill>
                <a:latin typeface="DINOT" panose="020B0504020101020102" pitchFamily="34" charset="0"/>
                <a:ea typeface="ヒラギノ角ゴ Pro W3" pitchFamily="127" charset="-128"/>
                <a:cs typeface="+mn-cs"/>
              </a:defRPr>
            </a:lvl2pPr>
            <a:lvl3pPr marL="849809" indent="7442" algn="l" defTabSz="849809" rtl="0" eaLnBrk="0" fontAlgn="base" hangingPunct="0">
              <a:spcBef>
                <a:spcPct val="0"/>
              </a:spcBef>
              <a:spcAft>
                <a:spcPct val="0"/>
              </a:spcAft>
              <a:defRPr sz="2250" kern="1200">
                <a:solidFill>
                  <a:schemeClr val="tx1"/>
                </a:solidFill>
                <a:latin typeface="DINOT" panose="020B0504020101020102" pitchFamily="34" charset="0"/>
                <a:ea typeface="ヒラギノ角ゴ Pro W3" pitchFamily="127" charset="-128"/>
                <a:cs typeface="+mn-cs"/>
              </a:defRPr>
            </a:lvl3pPr>
            <a:lvl4pPr marL="1275458" indent="10418" algn="l" defTabSz="849809" rtl="0" eaLnBrk="0" fontAlgn="base" hangingPunct="0">
              <a:spcBef>
                <a:spcPct val="0"/>
              </a:spcBef>
              <a:spcAft>
                <a:spcPct val="0"/>
              </a:spcAft>
              <a:defRPr sz="2250" kern="1200">
                <a:solidFill>
                  <a:schemeClr val="tx1"/>
                </a:solidFill>
                <a:latin typeface="DINOT" panose="020B0504020101020102" pitchFamily="34" charset="0"/>
                <a:ea typeface="ヒラギノ角ゴ Pro W3" pitchFamily="127" charset="-128"/>
                <a:cs typeface="+mn-cs"/>
              </a:defRPr>
            </a:lvl4pPr>
            <a:lvl5pPr marL="1699617" indent="14883" algn="l" defTabSz="849809" rtl="0" eaLnBrk="0" fontAlgn="base" hangingPunct="0">
              <a:spcBef>
                <a:spcPct val="0"/>
              </a:spcBef>
              <a:spcAft>
                <a:spcPct val="0"/>
              </a:spcAft>
              <a:defRPr sz="2250" kern="1200">
                <a:solidFill>
                  <a:schemeClr val="tx1"/>
                </a:solidFill>
                <a:latin typeface="DINOT" panose="020B0504020101020102" pitchFamily="34" charset="0"/>
                <a:ea typeface="ヒラギノ角ゴ Pro W3" pitchFamily="127" charset="-128"/>
                <a:cs typeface="+mn-cs"/>
              </a:defRPr>
            </a:lvl5pPr>
            <a:lvl6pPr marL="2143125" algn="l" defTabSz="857250" rtl="0" eaLnBrk="1" latinLnBrk="0" hangingPunct="1">
              <a:defRPr sz="2250" kern="1200">
                <a:solidFill>
                  <a:schemeClr val="tx1"/>
                </a:solidFill>
                <a:latin typeface="DINOT" panose="020B0504020101020102" pitchFamily="34" charset="0"/>
                <a:ea typeface="ヒラギノ角ゴ Pro W3" pitchFamily="127" charset="-128"/>
                <a:cs typeface="+mn-cs"/>
              </a:defRPr>
            </a:lvl6pPr>
            <a:lvl7pPr marL="2571750" algn="l" defTabSz="857250" rtl="0" eaLnBrk="1" latinLnBrk="0" hangingPunct="1">
              <a:defRPr sz="2250" kern="1200">
                <a:solidFill>
                  <a:schemeClr val="tx1"/>
                </a:solidFill>
                <a:latin typeface="DINOT" panose="020B0504020101020102" pitchFamily="34" charset="0"/>
                <a:ea typeface="ヒラギノ角ゴ Pro W3" pitchFamily="127" charset="-128"/>
                <a:cs typeface="+mn-cs"/>
              </a:defRPr>
            </a:lvl7pPr>
            <a:lvl8pPr marL="3000375" algn="l" defTabSz="857250" rtl="0" eaLnBrk="1" latinLnBrk="0" hangingPunct="1">
              <a:defRPr sz="2250" kern="1200">
                <a:solidFill>
                  <a:schemeClr val="tx1"/>
                </a:solidFill>
                <a:latin typeface="DINOT" panose="020B0504020101020102" pitchFamily="34" charset="0"/>
                <a:ea typeface="ヒラギノ角ゴ Pro W3" pitchFamily="127" charset="-128"/>
                <a:cs typeface="+mn-cs"/>
              </a:defRPr>
            </a:lvl8pPr>
            <a:lvl9pPr marL="3429000" algn="l" defTabSz="857250" rtl="0" eaLnBrk="1" latinLnBrk="0" hangingPunct="1">
              <a:defRPr sz="2250" kern="1200">
                <a:solidFill>
                  <a:schemeClr val="tx1"/>
                </a:solidFill>
                <a:latin typeface="DINOT" panose="020B0504020101020102" pitchFamily="34" charset="0"/>
                <a:ea typeface="ヒラギノ角ゴ Pro W3" pitchFamily="127" charset="-128"/>
                <a:cs typeface="+mn-cs"/>
              </a:defRPr>
            </a:lvl9pPr>
          </a:lstStyle>
          <a:p>
            <a:pPr>
              <a:defRPr/>
            </a:pPr>
            <a:fld id="{4864D515-847A-4678-89F2-CC6046FBA0DA}" type="slidenum">
              <a:rPr lang="en-GB" altLang="fr-FR" smtClean="0"/>
              <a:pPr>
                <a:defRPr/>
              </a:pPr>
              <a:t>6</a:t>
            </a:fld>
            <a:endParaRPr lang="en-GB" altLang="fr-FR"/>
          </a:p>
        </p:txBody>
      </p:sp>
      <p:sp>
        <p:nvSpPr>
          <p:cNvPr id="6" name="Text Placeholder 5">
            <a:extLst>
              <a:ext uri="{FF2B5EF4-FFF2-40B4-BE49-F238E27FC236}">
                <a16:creationId xmlns:a16="http://schemas.microsoft.com/office/drawing/2014/main" id="{06A0A5BD-4181-4447-8622-91072C419ABC}"/>
              </a:ext>
            </a:extLst>
          </p:cNvPr>
          <p:cNvSpPr>
            <a:spLocks noGrp="1"/>
          </p:cNvSpPr>
          <p:nvPr>
            <p:ph type="body" sz="quarter" idx="13"/>
          </p:nvPr>
        </p:nvSpPr>
        <p:spPr/>
        <p:txBody>
          <a:bodyPr/>
          <a:lstStyle/>
          <a:p>
            <a:r>
              <a:rPr lang="fr-BE"/>
              <a:t>Team allocation</a:t>
            </a:r>
            <a:endParaRPr lang="en-US"/>
          </a:p>
        </p:txBody>
      </p:sp>
      <p:sp>
        <p:nvSpPr>
          <p:cNvPr id="10" name="Rectangle 9">
            <a:extLst>
              <a:ext uri="{FF2B5EF4-FFF2-40B4-BE49-F238E27FC236}">
                <a16:creationId xmlns:a16="http://schemas.microsoft.com/office/drawing/2014/main" id="{15EEF2C8-8327-4B29-8C60-450D1CB59D0A}"/>
              </a:ext>
            </a:extLst>
          </p:cNvPr>
          <p:cNvSpPr/>
          <p:nvPr/>
        </p:nvSpPr>
        <p:spPr>
          <a:xfrm>
            <a:off x="7583852" y="1702338"/>
            <a:ext cx="3376772" cy="1694005"/>
          </a:xfrm>
          <a:prstGeom prst="rect">
            <a:avLst/>
          </a:prstGeom>
          <a:solidFill>
            <a:schemeClr val="bg1">
              <a:lumMod val="95000"/>
            </a:schemeClr>
          </a:solidFill>
        </p:spPr>
        <p:txBody>
          <a:bodyPr wrap="square" lIns="85725" tIns="42863" rIns="85725" bIns="42863" anchor="t">
            <a:noAutofit/>
          </a:bodyPr>
          <a:lstStyle/>
          <a:p>
            <a:pPr>
              <a:spcAft>
                <a:spcPts val="749"/>
              </a:spcAft>
              <a:buClr>
                <a:schemeClr val="accent5"/>
              </a:buClr>
            </a:pPr>
            <a:endParaRPr lang="en-US" sz="500">
              <a:solidFill>
                <a:srgbClr val="323130"/>
              </a:solidFill>
              <a:latin typeface="Segoe UI"/>
              <a:cs typeface="Segoe UI"/>
            </a:endParaRPr>
          </a:p>
          <a:p>
            <a:pPr>
              <a:spcAft>
                <a:spcPts val="749"/>
              </a:spcAft>
              <a:buClr>
                <a:schemeClr val="accent5"/>
              </a:buClr>
            </a:pPr>
            <a:r>
              <a:rPr lang="en-US" sz="1200">
                <a:solidFill>
                  <a:srgbClr val="323130"/>
                </a:solidFill>
                <a:latin typeface="Segoe UI"/>
                <a:ea typeface="ヒラギノ角ゴ Pro W3"/>
                <a:cs typeface="Segoe UI"/>
              </a:rPr>
              <a:t>LT member</a:t>
            </a:r>
            <a:r>
              <a:rPr lang="en-US" sz="1200">
                <a:latin typeface="Segoe UI"/>
                <a:ea typeface="ヒラギノ角ゴ Pro W3"/>
                <a:cs typeface="Segoe UI"/>
              </a:rPr>
              <a:t>: </a:t>
            </a:r>
            <a:r>
              <a:rPr lang="en-US" sz="1200" b="1">
                <a:solidFill>
                  <a:srgbClr val="323130"/>
                </a:solidFill>
                <a:latin typeface="Segoe UI"/>
                <a:ea typeface="ヒラギノ角ゴ Pro W3"/>
                <a:cs typeface="Segoe UI"/>
              </a:rPr>
              <a:t>Veerle De Wit</a:t>
            </a:r>
            <a:endParaRPr lang="en-US" sz="1200" b="1">
              <a:latin typeface="Segoe UI"/>
              <a:ea typeface="ヒラギノ角ゴ Pro W3"/>
              <a:cs typeface="Segoe UI"/>
            </a:endParaRPr>
          </a:p>
          <a:p>
            <a:pPr>
              <a:spcAft>
                <a:spcPts val="749"/>
              </a:spcAft>
              <a:buClr>
                <a:schemeClr val="accent5"/>
              </a:buClr>
            </a:pPr>
            <a:r>
              <a:rPr lang="en-US" sz="1200">
                <a:latin typeface="Segoe UI"/>
                <a:ea typeface="ヒラギノ角ゴ Pro W3"/>
                <a:cs typeface="Segoe UI"/>
              </a:rPr>
              <a:t>Topics: </a:t>
            </a:r>
            <a:endParaRPr lang="en-US" sz="1200">
              <a:latin typeface="Segoe UI" panose="020B0502040204020203" pitchFamily="34" charset="0"/>
              <a:cs typeface="Segoe UI" panose="020B0502040204020203" pitchFamily="34" charset="0"/>
            </a:endParaRPr>
          </a:p>
          <a:p>
            <a:pPr marL="321310" indent="-321310">
              <a:spcAft>
                <a:spcPts val="749"/>
              </a:spcAft>
              <a:buClr>
                <a:schemeClr val="accent6"/>
              </a:buClr>
              <a:buFont typeface="+mj-lt"/>
              <a:buAutoNum type="arabicPeriod"/>
            </a:pPr>
            <a:r>
              <a:rPr lang="en-US" sz="1200" b="1">
                <a:solidFill>
                  <a:srgbClr val="323130"/>
                </a:solidFill>
                <a:latin typeface="Segoe UI"/>
                <a:ea typeface="ヒラギノ角ゴ Pro W3"/>
                <a:cs typeface="Segoe UI"/>
              </a:rPr>
              <a:t>Cyber Security of our company </a:t>
            </a:r>
            <a:r>
              <a:rPr lang="en-US" sz="1200">
                <a:solidFill>
                  <a:srgbClr val="323130"/>
                </a:solidFill>
                <a:latin typeface="Segoe UI"/>
                <a:ea typeface="ヒラギノ角ゴ Pro W3"/>
                <a:cs typeface="Segoe UI"/>
              </a:rPr>
              <a:t>– Geoffrey Crespin</a:t>
            </a:r>
          </a:p>
          <a:p>
            <a:pPr marL="321310" indent="-321310">
              <a:spcAft>
                <a:spcPts val="749"/>
              </a:spcAft>
              <a:buClr>
                <a:schemeClr val="accent6"/>
              </a:buClr>
              <a:buFont typeface="+mj-lt"/>
              <a:buAutoNum type="arabicPeriod"/>
            </a:pPr>
            <a:r>
              <a:rPr lang="en-US" sz="1200" b="1">
                <a:solidFill>
                  <a:srgbClr val="323130"/>
                </a:solidFill>
                <a:latin typeface="Segoe UI"/>
                <a:ea typeface="ヒラギノ角ゴ Pro W3"/>
                <a:cs typeface="Segoe UI"/>
              </a:rPr>
              <a:t>Sustainable Supply Chain </a:t>
            </a:r>
            <a:r>
              <a:rPr lang="en-US" sz="1200">
                <a:solidFill>
                  <a:srgbClr val="323130"/>
                </a:solidFill>
                <a:latin typeface="Segoe UI"/>
                <a:ea typeface="ヒラギノ角ゴ Pro W3"/>
                <a:cs typeface="Segoe UI"/>
              </a:rPr>
              <a:t>– Loïc Bologne</a:t>
            </a:r>
            <a:endParaRPr lang="en-US" sz="1200" b="1">
              <a:solidFill>
                <a:srgbClr val="323130"/>
              </a:solidFill>
              <a:latin typeface="Segoe UI"/>
              <a:ea typeface="ヒラギノ角ゴ Pro W3"/>
              <a:cs typeface="Segoe UI"/>
            </a:endParaRPr>
          </a:p>
          <a:p>
            <a:pPr marL="321310" indent="-321310">
              <a:spcAft>
                <a:spcPts val="749"/>
              </a:spcAft>
              <a:buClr>
                <a:schemeClr val="accent6"/>
              </a:buClr>
              <a:buFont typeface="+mj-lt"/>
              <a:buAutoNum type="arabicPeriod"/>
            </a:pPr>
            <a:r>
              <a:rPr lang="en-US" sz="1200" b="1">
                <a:solidFill>
                  <a:srgbClr val="323130"/>
                </a:solidFill>
                <a:latin typeface="Segoe UI"/>
                <a:ea typeface="ヒラギノ角ゴ Pro W3"/>
                <a:cs typeface="Segoe UI"/>
              </a:rPr>
              <a:t>BPM </a:t>
            </a:r>
            <a:r>
              <a:rPr lang="en-US" sz="1200">
                <a:latin typeface="Segoe UI"/>
                <a:ea typeface="ヒラギノ角ゴ Pro W3"/>
                <a:cs typeface="Segoe UI"/>
              </a:rPr>
              <a:t>– Aïcha Rahmani</a:t>
            </a:r>
            <a:endParaRPr lang="en-US" sz="1200" b="1">
              <a:solidFill>
                <a:srgbClr val="323130"/>
              </a:solidFill>
              <a:latin typeface="Segoe UI"/>
              <a:ea typeface="ヒラギノ角ゴ Pro W3"/>
              <a:cs typeface="Segoe UI"/>
            </a:endParaRPr>
          </a:p>
          <a:p>
            <a:pPr marL="342900" indent="-342900">
              <a:spcAft>
                <a:spcPts val="749"/>
              </a:spcAft>
              <a:buClr>
                <a:schemeClr val="accent6"/>
              </a:buClr>
              <a:buFont typeface="+mj-lt"/>
              <a:buAutoNum type="arabicPeriod"/>
            </a:pPr>
            <a:endParaRPr lang="en-US" sz="1399">
              <a:solidFill>
                <a:srgbClr val="75787B"/>
              </a:solidFill>
              <a:latin typeface="Segoe UI" panose="020B0502040204020203" pitchFamily="34" charset="0"/>
              <a:cs typeface="Segoe UI" panose="020B0502040204020203" pitchFamily="34" charset="0"/>
            </a:endParaRPr>
          </a:p>
          <a:p>
            <a:pPr>
              <a:spcAft>
                <a:spcPts val="749"/>
              </a:spcAft>
              <a:buClr>
                <a:schemeClr val="accent6"/>
              </a:buClr>
            </a:pPr>
            <a:endParaRPr lang="en-US" sz="1399">
              <a:solidFill>
                <a:schemeClr val="accent6"/>
              </a:solidFill>
              <a:latin typeface="Segoe UI" panose="020B0502040204020203" pitchFamily="34" charset="0"/>
              <a:cs typeface="Segoe UI" panose="020B0502040204020203" pitchFamily="34" charset="0"/>
            </a:endParaRPr>
          </a:p>
          <a:p>
            <a:pPr>
              <a:spcAft>
                <a:spcPts val="749"/>
              </a:spcAft>
              <a:buClr>
                <a:schemeClr val="accent6"/>
              </a:buClr>
            </a:pPr>
            <a:endParaRPr lang="en-US" sz="1598">
              <a:solidFill>
                <a:schemeClr val="accent6"/>
              </a:solidFill>
              <a:latin typeface="Segoe UI" panose="020B0502040204020203" pitchFamily="34" charset="0"/>
              <a:cs typeface="Segoe UI" panose="020B0502040204020203" pitchFamily="34" charset="0"/>
            </a:endParaRPr>
          </a:p>
          <a:p>
            <a:pPr>
              <a:spcAft>
                <a:spcPts val="749"/>
              </a:spcAft>
              <a:buClr>
                <a:schemeClr val="accent6"/>
              </a:buClr>
            </a:pPr>
            <a:endParaRPr lang="en-US" sz="1399">
              <a:solidFill>
                <a:schemeClr val="accent6"/>
              </a:solidFill>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171E68AC-C572-45BC-AB8E-0B4FD1949637}"/>
              </a:ext>
            </a:extLst>
          </p:cNvPr>
          <p:cNvGrpSpPr/>
          <p:nvPr/>
        </p:nvGrpSpPr>
        <p:grpSpPr>
          <a:xfrm>
            <a:off x="7583852" y="1238420"/>
            <a:ext cx="748714" cy="529587"/>
            <a:chOff x="4658726" y="1763849"/>
            <a:chExt cx="387822" cy="340482"/>
          </a:xfrm>
        </p:grpSpPr>
        <p:sp>
          <p:nvSpPr>
            <p:cNvPr id="12" name="Rectangle 11">
              <a:extLst>
                <a:ext uri="{FF2B5EF4-FFF2-40B4-BE49-F238E27FC236}">
                  <a16:creationId xmlns:a16="http://schemas.microsoft.com/office/drawing/2014/main" id="{0C5D2EFD-958F-4895-9B0B-C1443703E9E7}"/>
                </a:ext>
              </a:extLst>
            </p:cNvPr>
            <p:cNvSpPr/>
            <p:nvPr/>
          </p:nvSpPr>
          <p:spPr>
            <a:xfrm>
              <a:off x="4658726" y="1763849"/>
              <a:ext cx="387822" cy="340482"/>
            </a:xfrm>
            <a:prstGeom prst="rect">
              <a:avLst/>
            </a:prstGeom>
            <a:solidFill>
              <a:srgbClr val="66C6C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8">
                <a:solidFill>
                  <a:schemeClr val="bg1"/>
                </a:solidFill>
              </a:endParaRPr>
            </a:p>
          </p:txBody>
        </p:sp>
        <p:sp>
          <p:nvSpPr>
            <p:cNvPr id="13" name="Freeform 5">
              <a:extLst>
                <a:ext uri="{FF2B5EF4-FFF2-40B4-BE49-F238E27FC236}">
                  <a16:creationId xmlns:a16="http://schemas.microsoft.com/office/drawing/2014/main" id="{21F84F80-D4EB-4A3D-BE2D-FD031619C118}"/>
                </a:ext>
              </a:extLst>
            </p:cNvPr>
            <p:cNvSpPr>
              <a:spLocks noEditPoints="1"/>
            </p:cNvSpPr>
            <p:nvPr/>
          </p:nvSpPr>
          <p:spPr bwMode="auto">
            <a:xfrm>
              <a:off x="4769881" y="1822923"/>
              <a:ext cx="193694" cy="222335"/>
            </a:xfrm>
            <a:custGeom>
              <a:avLst/>
              <a:gdLst>
                <a:gd name="T0" fmla="*/ 0 w 2048"/>
                <a:gd name="T1" fmla="*/ 1024 h 2048"/>
                <a:gd name="T2" fmla="*/ 2048 w 2048"/>
                <a:gd name="T3" fmla="*/ 1024 h 2048"/>
                <a:gd name="T4" fmla="*/ 964 w 2048"/>
                <a:gd name="T5" fmla="*/ 503 h 2048"/>
                <a:gd name="T6" fmla="*/ 741 w 2048"/>
                <a:gd name="T7" fmla="*/ 371 h 2048"/>
                <a:gd name="T8" fmla="*/ 964 w 2048"/>
                <a:gd name="T9" fmla="*/ 503 h 2048"/>
                <a:gd name="T10" fmla="*/ 964 w 2048"/>
                <a:gd name="T11" fmla="*/ 964 h 2048"/>
                <a:gd name="T12" fmla="*/ 655 w 2048"/>
                <a:gd name="T13" fmla="*/ 578 h 2048"/>
                <a:gd name="T14" fmla="*/ 964 w 2048"/>
                <a:gd name="T15" fmla="*/ 1084 h 2048"/>
                <a:gd name="T16" fmla="*/ 655 w 2048"/>
                <a:gd name="T17" fmla="*/ 1470 h 2048"/>
                <a:gd name="T18" fmla="*/ 964 w 2048"/>
                <a:gd name="T19" fmla="*/ 1084 h 2048"/>
                <a:gd name="T20" fmla="*/ 964 w 2048"/>
                <a:gd name="T21" fmla="*/ 1915 h 2048"/>
                <a:gd name="T22" fmla="*/ 696 w 2048"/>
                <a:gd name="T23" fmla="*/ 1583 h 2048"/>
                <a:gd name="T24" fmla="*/ 1084 w 2048"/>
                <a:gd name="T25" fmla="*/ 1545 h 2048"/>
                <a:gd name="T26" fmla="*/ 1307 w 2048"/>
                <a:gd name="T27" fmla="*/ 1677 h 2048"/>
                <a:gd name="T28" fmla="*/ 1084 w 2048"/>
                <a:gd name="T29" fmla="*/ 1545 h 2048"/>
                <a:gd name="T30" fmla="*/ 1084 w 2048"/>
                <a:gd name="T31" fmla="*/ 1084 h 2048"/>
                <a:gd name="T32" fmla="*/ 1393 w 2048"/>
                <a:gd name="T33" fmla="*/ 1470 h 2048"/>
                <a:gd name="T34" fmla="*/ 1084 w 2048"/>
                <a:gd name="T35" fmla="*/ 964 h 2048"/>
                <a:gd name="T36" fmla="*/ 1393 w 2048"/>
                <a:gd name="T37" fmla="*/ 578 h 2048"/>
                <a:gd name="T38" fmla="*/ 1084 w 2048"/>
                <a:gd name="T39" fmla="*/ 964 h 2048"/>
                <a:gd name="T40" fmla="*/ 1084 w 2048"/>
                <a:gd name="T41" fmla="*/ 133 h 2048"/>
                <a:gd name="T42" fmla="*/ 1352 w 2048"/>
                <a:gd name="T43" fmla="*/ 465 h 2048"/>
                <a:gd name="T44" fmla="*/ 1413 w 2048"/>
                <a:gd name="T45" fmla="*/ 314 h 2048"/>
                <a:gd name="T46" fmla="*/ 1635 w 2048"/>
                <a:gd name="T47" fmla="*/ 359 h 2048"/>
                <a:gd name="T48" fmla="*/ 1413 w 2048"/>
                <a:gd name="T49" fmla="*/ 314 h 2048"/>
                <a:gd name="T50" fmla="*/ 580 w 2048"/>
                <a:gd name="T51" fmla="*/ 431 h 2048"/>
                <a:gd name="T52" fmla="*/ 733 w 2048"/>
                <a:gd name="T53" fmla="*/ 168 h 2048"/>
                <a:gd name="T54" fmla="*/ 539 w 2048"/>
                <a:gd name="T55" fmla="*/ 544 h 2048"/>
                <a:gd name="T56" fmla="*/ 122 w 2048"/>
                <a:gd name="T57" fmla="*/ 964 h 2048"/>
                <a:gd name="T58" fmla="*/ 539 w 2048"/>
                <a:gd name="T59" fmla="*/ 544 h 2048"/>
                <a:gd name="T60" fmla="*/ 539 w 2048"/>
                <a:gd name="T61" fmla="*/ 1504 h 2048"/>
                <a:gd name="T62" fmla="*/ 122 w 2048"/>
                <a:gd name="T63" fmla="*/ 1084 h 2048"/>
                <a:gd name="T64" fmla="*/ 580 w 2048"/>
                <a:gd name="T65" fmla="*/ 1617 h 2048"/>
                <a:gd name="T66" fmla="*/ 733 w 2048"/>
                <a:gd name="T67" fmla="*/ 1880 h 2048"/>
                <a:gd name="T68" fmla="*/ 580 w 2048"/>
                <a:gd name="T69" fmla="*/ 1617 h 2048"/>
                <a:gd name="T70" fmla="*/ 1468 w 2048"/>
                <a:gd name="T71" fmla="*/ 1617 h 2048"/>
                <a:gd name="T72" fmla="*/ 1315 w 2048"/>
                <a:gd name="T73" fmla="*/ 1880 h 2048"/>
                <a:gd name="T74" fmla="*/ 1509 w 2048"/>
                <a:gd name="T75" fmla="*/ 1504 h 2048"/>
                <a:gd name="T76" fmla="*/ 1926 w 2048"/>
                <a:gd name="T77" fmla="*/ 1084 h 2048"/>
                <a:gd name="T78" fmla="*/ 1509 w 2048"/>
                <a:gd name="T79" fmla="*/ 1504 h 2048"/>
                <a:gd name="T80" fmla="*/ 1509 w 2048"/>
                <a:gd name="T81" fmla="*/ 544 h 2048"/>
                <a:gd name="T82" fmla="*/ 1926 w 2048"/>
                <a:gd name="T83" fmla="*/ 96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8" h="2048">
                  <a:moveTo>
                    <a:pt x="1024" y="0"/>
                  </a:moveTo>
                  <a:cubicBezTo>
                    <a:pt x="459" y="0"/>
                    <a:pt x="0" y="459"/>
                    <a:pt x="0" y="1024"/>
                  </a:cubicBezTo>
                  <a:cubicBezTo>
                    <a:pt x="0" y="1589"/>
                    <a:pt x="459" y="2048"/>
                    <a:pt x="1024" y="2048"/>
                  </a:cubicBezTo>
                  <a:cubicBezTo>
                    <a:pt x="1589" y="2048"/>
                    <a:pt x="2048" y="1589"/>
                    <a:pt x="2048" y="1024"/>
                  </a:cubicBezTo>
                  <a:cubicBezTo>
                    <a:pt x="2048" y="459"/>
                    <a:pt x="1589" y="0"/>
                    <a:pt x="1024" y="0"/>
                  </a:cubicBezTo>
                  <a:close/>
                  <a:moveTo>
                    <a:pt x="964" y="503"/>
                  </a:moveTo>
                  <a:cubicBezTo>
                    <a:pt x="873" y="499"/>
                    <a:pt x="782" y="486"/>
                    <a:pt x="696" y="465"/>
                  </a:cubicBezTo>
                  <a:cubicBezTo>
                    <a:pt x="710" y="432"/>
                    <a:pt x="725" y="401"/>
                    <a:pt x="741" y="371"/>
                  </a:cubicBezTo>
                  <a:cubicBezTo>
                    <a:pt x="807" y="249"/>
                    <a:pt x="888" y="164"/>
                    <a:pt x="964" y="133"/>
                  </a:cubicBezTo>
                  <a:lnTo>
                    <a:pt x="964" y="503"/>
                  </a:lnTo>
                  <a:close/>
                  <a:moveTo>
                    <a:pt x="964" y="623"/>
                  </a:moveTo>
                  <a:cubicBezTo>
                    <a:pt x="964" y="964"/>
                    <a:pt x="964" y="964"/>
                    <a:pt x="964" y="964"/>
                  </a:cubicBezTo>
                  <a:cubicBezTo>
                    <a:pt x="589" y="964"/>
                    <a:pt x="589" y="964"/>
                    <a:pt x="589" y="964"/>
                  </a:cubicBezTo>
                  <a:cubicBezTo>
                    <a:pt x="595" y="831"/>
                    <a:pt x="617" y="699"/>
                    <a:pt x="655" y="578"/>
                  </a:cubicBezTo>
                  <a:cubicBezTo>
                    <a:pt x="754" y="603"/>
                    <a:pt x="859" y="619"/>
                    <a:pt x="964" y="623"/>
                  </a:cubicBezTo>
                  <a:close/>
                  <a:moveTo>
                    <a:pt x="964" y="1084"/>
                  </a:moveTo>
                  <a:cubicBezTo>
                    <a:pt x="964" y="1425"/>
                    <a:pt x="964" y="1425"/>
                    <a:pt x="964" y="1425"/>
                  </a:cubicBezTo>
                  <a:cubicBezTo>
                    <a:pt x="859" y="1429"/>
                    <a:pt x="754" y="1445"/>
                    <a:pt x="655" y="1470"/>
                  </a:cubicBezTo>
                  <a:cubicBezTo>
                    <a:pt x="617" y="1349"/>
                    <a:pt x="595" y="1217"/>
                    <a:pt x="589" y="1084"/>
                  </a:cubicBezTo>
                  <a:lnTo>
                    <a:pt x="964" y="1084"/>
                  </a:lnTo>
                  <a:close/>
                  <a:moveTo>
                    <a:pt x="964" y="1545"/>
                  </a:moveTo>
                  <a:cubicBezTo>
                    <a:pt x="964" y="1915"/>
                    <a:pt x="964" y="1915"/>
                    <a:pt x="964" y="1915"/>
                  </a:cubicBezTo>
                  <a:cubicBezTo>
                    <a:pt x="888" y="1884"/>
                    <a:pt x="807" y="1799"/>
                    <a:pt x="741" y="1677"/>
                  </a:cubicBezTo>
                  <a:cubicBezTo>
                    <a:pt x="725" y="1647"/>
                    <a:pt x="710" y="1616"/>
                    <a:pt x="696" y="1583"/>
                  </a:cubicBezTo>
                  <a:cubicBezTo>
                    <a:pt x="782" y="1562"/>
                    <a:pt x="873" y="1549"/>
                    <a:pt x="964" y="1545"/>
                  </a:cubicBezTo>
                  <a:close/>
                  <a:moveTo>
                    <a:pt x="1084" y="1545"/>
                  </a:moveTo>
                  <a:cubicBezTo>
                    <a:pt x="1175" y="1549"/>
                    <a:pt x="1266" y="1562"/>
                    <a:pt x="1352" y="1583"/>
                  </a:cubicBezTo>
                  <a:cubicBezTo>
                    <a:pt x="1338" y="1616"/>
                    <a:pt x="1323" y="1647"/>
                    <a:pt x="1307" y="1677"/>
                  </a:cubicBezTo>
                  <a:cubicBezTo>
                    <a:pt x="1241" y="1799"/>
                    <a:pt x="1160" y="1884"/>
                    <a:pt x="1084" y="1915"/>
                  </a:cubicBezTo>
                  <a:lnTo>
                    <a:pt x="1084" y="1545"/>
                  </a:lnTo>
                  <a:close/>
                  <a:moveTo>
                    <a:pt x="1084" y="1425"/>
                  </a:moveTo>
                  <a:cubicBezTo>
                    <a:pt x="1084" y="1084"/>
                    <a:pt x="1084" y="1084"/>
                    <a:pt x="1084" y="1084"/>
                  </a:cubicBezTo>
                  <a:cubicBezTo>
                    <a:pt x="1459" y="1084"/>
                    <a:pt x="1459" y="1084"/>
                    <a:pt x="1459" y="1084"/>
                  </a:cubicBezTo>
                  <a:cubicBezTo>
                    <a:pt x="1453" y="1217"/>
                    <a:pt x="1431" y="1349"/>
                    <a:pt x="1393" y="1470"/>
                  </a:cubicBezTo>
                  <a:cubicBezTo>
                    <a:pt x="1294" y="1445"/>
                    <a:pt x="1189" y="1429"/>
                    <a:pt x="1084" y="1425"/>
                  </a:cubicBezTo>
                  <a:close/>
                  <a:moveTo>
                    <a:pt x="1084" y="964"/>
                  </a:moveTo>
                  <a:cubicBezTo>
                    <a:pt x="1084" y="623"/>
                    <a:pt x="1084" y="623"/>
                    <a:pt x="1084" y="623"/>
                  </a:cubicBezTo>
                  <a:cubicBezTo>
                    <a:pt x="1189" y="619"/>
                    <a:pt x="1294" y="603"/>
                    <a:pt x="1393" y="578"/>
                  </a:cubicBezTo>
                  <a:cubicBezTo>
                    <a:pt x="1431" y="699"/>
                    <a:pt x="1453" y="831"/>
                    <a:pt x="1459" y="964"/>
                  </a:cubicBezTo>
                  <a:lnTo>
                    <a:pt x="1084" y="964"/>
                  </a:lnTo>
                  <a:close/>
                  <a:moveTo>
                    <a:pt x="1084" y="503"/>
                  </a:moveTo>
                  <a:cubicBezTo>
                    <a:pt x="1084" y="133"/>
                    <a:pt x="1084" y="133"/>
                    <a:pt x="1084" y="133"/>
                  </a:cubicBezTo>
                  <a:cubicBezTo>
                    <a:pt x="1160" y="164"/>
                    <a:pt x="1241" y="249"/>
                    <a:pt x="1307" y="371"/>
                  </a:cubicBezTo>
                  <a:cubicBezTo>
                    <a:pt x="1323" y="401"/>
                    <a:pt x="1338" y="432"/>
                    <a:pt x="1352" y="465"/>
                  </a:cubicBezTo>
                  <a:cubicBezTo>
                    <a:pt x="1266" y="486"/>
                    <a:pt x="1175" y="499"/>
                    <a:pt x="1084" y="503"/>
                  </a:cubicBezTo>
                  <a:close/>
                  <a:moveTo>
                    <a:pt x="1413" y="314"/>
                  </a:moveTo>
                  <a:cubicBezTo>
                    <a:pt x="1382" y="259"/>
                    <a:pt x="1350" y="210"/>
                    <a:pt x="1315" y="168"/>
                  </a:cubicBezTo>
                  <a:cubicBezTo>
                    <a:pt x="1435" y="209"/>
                    <a:pt x="1544" y="275"/>
                    <a:pt x="1635" y="359"/>
                  </a:cubicBezTo>
                  <a:cubicBezTo>
                    <a:pt x="1583" y="387"/>
                    <a:pt x="1527" y="411"/>
                    <a:pt x="1468" y="431"/>
                  </a:cubicBezTo>
                  <a:cubicBezTo>
                    <a:pt x="1451" y="391"/>
                    <a:pt x="1433" y="351"/>
                    <a:pt x="1413" y="314"/>
                  </a:cubicBezTo>
                  <a:close/>
                  <a:moveTo>
                    <a:pt x="635" y="314"/>
                  </a:moveTo>
                  <a:cubicBezTo>
                    <a:pt x="615" y="351"/>
                    <a:pt x="597" y="391"/>
                    <a:pt x="580" y="431"/>
                  </a:cubicBezTo>
                  <a:cubicBezTo>
                    <a:pt x="521" y="411"/>
                    <a:pt x="465" y="387"/>
                    <a:pt x="413" y="359"/>
                  </a:cubicBezTo>
                  <a:cubicBezTo>
                    <a:pt x="504" y="275"/>
                    <a:pt x="613" y="209"/>
                    <a:pt x="733" y="168"/>
                  </a:cubicBezTo>
                  <a:cubicBezTo>
                    <a:pt x="698" y="210"/>
                    <a:pt x="666" y="259"/>
                    <a:pt x="635" y="314"/>
                  </a:cubicBezTo>
                  <a:close/>
                  <a:moveTo>
                    <a:pt x="539" y="544"/>
                  </a:moveTo>
                  <a:cubicBezTo>
                    <a:pt x="498" y="675"/>
                    <a:pt x="474" y="818"/>
                    <a:pt x="469" y="964"/>
                  </a:cubicBezTo>
                  <a:cubicBezTo>
                    <a:pt x="122" y="964"/>
                    <a:pt x="122" y="964"/>
                    <a:pt x="122" y="964"/>
                  </a:cubicBezTo>
                  <a:cubicBezTo>
                    <a:pt x="135" y="769"/>
                    <a:pt x="210" y="591"/>
                    <a:pt x="327" y="449"/>
                  </a:cubicBezTo>
                  <a:cubicBezTo>
                    <a:pt x="392" y="486"/>
                    <a:pt x="464" y="518"/>
                    <a:pt x="539" y="544"/>
                  </a:cubicBezTo>
                  <a:close/>
                  <a:moveTo>
                    <a:pt x="469" y="1084"/>
                  </a:moveTo>
                  <a:cubicBezTo>
                    <a:pt x="474" y="1230"/>
                    <a:pt x="498" y="1373"/>
                    <a:pt x="539" y="1504"/>
                  </a:cubicBezTo>
                  <a:cubicBezTo>
                    <a:pt x="464" y="1530"/>
                    <a:pt x="392" y="1562"/>
                    <a:pt x="327" y="1599"/>
                  </a:cubicBezTo>
                  <a:cubicBezTo>
                    <a:pt x="210" y="1457"/>
                    <a:pt x="135" y="1279"/>
                    <a:pt x="122" y="1084"/>
                  </a:cubicBezTo>
                  <a:lnTo>
                    <a:pt x="469" y="1084"/>
                  </a:lnTo>
                  <a:close/>
                  <a:moveTo>
                    <a:pt x="580" y="1617"/>
                  </a:moveTo>
                  <a:cubicBezTo>
                    <a:pt x="597" y="1657"/>
                    <a:pt x="615" y="1697"/>
                    <a:pt x="635" y="1734"/>
                  </a:cubicBezTo>
                  <a:cubicBezTo>
                    <a:pt x="666" y="1789"/>
                    <a:pt x="698" y="1838"/>
                    <a:pt x="733" y="1880"/>
                  </a:cubicBezTo>
                  <a:cubicBezTo>
                    <a:pt x="613" y="1839"/>
                    <a:pt x="504" y="1773"/>
                    <a:pt x="413" y="1689"/>
                  </a:cubicBezTo>
                  <a:cubicBezTo>
                    <a:pt x="465" y="1661"/>
                    <a:pt x="521" y="1637"/>
                    <a:pt x="580" y="1617"/>
                  </a:cubicBezTo>
                  <a:close/>
                  <a:moveTo>
                    <a:pt x="1413" y="1734"/>
                  </a:moveTo>
                  <a:cubicBezTo>
                    <a:pt x="1433" y="1697"/>
                    <a:pt x="1451" y="1657"/>
                    <a:pt x="1468" y="1617"/>
                  </a:cubicBezTo>
                  <a:cubicBezTo>
                    <a:pt x="1527" y="1637"/>
                    <a:pt x="1583" y="1661"/>
                    <a:pt x="1635" y="1689"/>
                  </a:cubicBezTo>
                  <a:cubicBezTo>
                    <a:pt x="1544" y="1773"/>
                    <a:pt x="1435" y="1839"/>
                    <a:pt x="1315" y="1880"/>
                  </a:cubicBezTo>
                  <a:cubicBezTo>
                    <a:pt x="1350" y="1838"/>
                    <a:pt x="1382" y="1789"/>
                    <a:pt x="1413" y="1734"/>
                  </a:cubicBezTo>
                  <a:close/>
                  <a:moveTo>
                    <a:pt x="1509" y="1504"/>
                  </a:moveTo>
                  <a:cubicBezTo>
                    <a:pt x="1550" y="1373"/>
                    <a:pt x="1574" y="1230"/>
                    <a:pt x="1579" y="1084"/>
                  </a:cubicBezTo>
                  <a:cubicBezTo>
                    <a:pt x="1926" y="1084"/>
                    <a:pt x="1926" y="1084"/>
                    <a:pt x="1926" y="1084"/>
                  </a:cubicBezTo>
                  <a:cubicBezTo>
                    <a:pt x="1913" y="1279"/>
                    <a:pt x="1838" y="1457"/>
                    <a:pt x="1721" y="1599"/>
                  </a:cubicBezTo>
                  <a:cubicBezTo>
                    <a:pt x="1656" y="1562"/>
                    <a:pt x="1584" y="1530"/>
                    <a:pt x="1509" y="1504"/>
                  </a:cubicBezTo>
                  <a:close/>
                  <a:moveTo>
                    <a:pt x="1579" y="964"/>
                  </a:moveTo>
                  <a:cubicBezTo>
                    <a:pt x="1574" y="818"/>
                    <a:pt x="1550" y="675"/>
                    <a:pt x="1509" y="544"/>
                  </a:cubicBezTo>
                  <a:cubicBezTo>
                    <a:pt x="1584" y="518"/>
                    <a:pt x="1656" y="486"/>
                    <a:pt x="1721" y="449"/>
                  </a:cubicBezTo>
                  <a:cubicBezTo>
                    <a:pt x="1838" y="591"/>
                    <a:pt x="1913" y="769"/>
                    <a:pt x="1926" y="964"/>
                  </a:cubicBezTo>
                  <a:lnTo>
                    <a:pt x="1579" y="964"/>
                  </a:lnTo>
                  <a:close/>
                </a:path>
              </a:pathLst>
            </a:custGeom>
            <a:solidFill>
              <a:schemeClr val="bg1"/>
            </a:solidFill>
            <a:ln>
              <a:noFill/>
            </a:ln>
          </p:spPr>
          <p:txBody>
            <a:bodyPr vert="horz" wrap="square" lIns="114159" tIns="57080" rIns="114159" bIns="57080" numCol="1" anchor="t" anchorCtr="0" compatLnSpc="1">
              <a:prstTxWarp prst="textNoShape">
                <a:avLst/>
              </a:prstTxWarp>
            </a:bodyPr>
            <a:lstStyle/>
            <a:p>
              <a:endParaRPr lang="en-US" sz="4395"/>
            </a:p>
          </p:txBody>
        </p:sp>
      </p:grpSp>
      <p:sp>
        <p:nvSpPr>
          <p:cNvPr id="15" name="Rectangle 14">
            <a:extLst>
              <a:ext uri="{FF2B5EF4-FFF2-40B4-BE49-F238E27FC236}">
                <a16:creationId xmlns:a16="http://schemas.microsoft.com/office/drawing/2014/main" id="{382F23C3-702B-4CFB-84AC-AF9D5B33EF02}"/>
              </a:ext>
            </a:extLst>
          </p:cNvPr>
          <p:cNvSpPr/>
          <p:nvPr/>
        </p:nvSpPr>
        <p:spPr>
          <a:xfrm>
            <a:off x="1286276" y="1236550"/>
            <a:ext cx="2641269" cy="464379"/>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chemeClr val="bg1"/>
                </a:solidFill>
              </a:rPr>
              <a:t>Planet</a:t>
            </a:r>
          </a:p>
        </p:txBody>
      </p:sp>
      <p:sp>
        <p:nvSpPr>
          <p:cNvPr id="16" name="Rectangle 15">
            <a:extLst>
              <a:ext uri="{FF2B5EF4-FFF2-40B4-BE49-F238E27FC236}">
                <a16:creationId xmlns:a16="http://schemas.microsoft.com/office/drawing/2014/main" id="{23698A62-D9E6-41F0-8E84-1F071B45E7B9}"/>
              </a:ext>
            </a:extLst>
          </p:cNvPr>
          <p:cNvSpPr/>
          <p:nvPr/>
        </p:nvSpPr>
        <p:spPr>
          <a:xfrm>
            <a:off x="550773" y="1700466"/>
            <a:ext cx="3376772" cy="1695877"/>
          </a:xfrm>
          <a:prstGeom prst="rect">
            <a:avLst/>
          </a:prstGeom>
          <a:solidFill>
            <a:schemeClr val="bg1">
              <a:lumMod val="95000"/>
            </a:schemeClr>
          </a:solidFill>
        </p:spPr>
        <p:txBody>
          <a:bodyPr wrap="square" lIns="85725" tIns="42863" rIns="85725" bIns="42863" anchor="t">
            <a:noAutofit/>
          </a:bodyPr>
          <a:lstStyle/>
          <a:p>
            <a:pPr>
              <a:spcAft>
                <a:spcPts val="749"/>
              </a:spcAft>
              <a:buClr>
                <a:schemeClr val="accent5"/>
              </a:buClr>
            </a:pPr>
            <a:r>
              <a:rPr lang="en-US" sz="1600" u="sng">
                <a:solidFill>
                  <a:schemeClr val="accent1">
                    <a:lumMod val="75000"/>
                  </a:schemeClr>
                </a:solidFill>
                <a:latin typeface="Segoe UI" panose="020B0502040204020203" pitchFamily="34" charset="0"/>
                <a:cs typeface="Segoe UI" panose="020B0502040204020203" pitchFamily="34" charset="0"/>
              </a:rPr>
              <a:t>Customers Carbon Footprint</a:t>
            </a:r>
          </a:p>
          <a:p>
            <a:pPr>
              <a:spcAft>
                <a:spcPts val="749"/>
              </a:spcAft>
              <a:buClr>
                <a:schemeClr val="accent5"/>
              </a:buClr>
            </a:pPr>
            <a:r>
              <a:rPr lang="en-US" sz="1200">
                <a:solidFill>
                  <a:srgbClr val="323130"/>
                </a:solidFill>
                <a:latin typeface="Segoe UI"/>
                <a:cs typeface="Segoe UI"/>
              </a:rPr>
              <a:t>LT member: </a:t>
            </a:r>
            <a:r>
              <a:rPr lang="en-US" sz="1200" b="1">
                <a:solidFill>
                  <a:srgbClr val="323130"/>
                </a:solidFill>
                <a:latin typeface="Segoe UI"/>
                <a:cs typeface="Segoe UI"/>
              </a:rPr>
              <a:t>Alex Redfern</a:t>
            </a:r>
          </a:p>
          <a:p>
            <a:pPr>
              <a:spcAft>
                <a:spcPts val="749"/>
              </a:spcAft>
              <a:buClr>
                <a:schemeClr val="accent5"/>
              </a:buClr>
            </a:pPr>
            <a:r>
              <a:rPr lang="en-US" sz="1200">
                <a:solidFill>
                  <a:srgbClr val="323130"/>
                </a:solidFill>
                <a:latin typeface="Segoe UI"/>
                <a:ea typeface="ヒラギノ角ゴ Pro W3"/>
                <a:cs typeface="Segoe UI"/>
              </a:rPr>
              <a:t>Topic: </a:t>
            </a:r>
            <a:r>
              <a:rPr lang="en-US" sz="1200" b="1">
                <a:solidFill>
                  <a:srgbClr val="323130"/>
                </a:solidFill>
                <a:latin typeface="Segoe UI"/>
                <a:ea typeface="ヒラギノ角ゴ Pro W3"/>
                <a:cs typeface="Segoe UI"/>
              </a:rPr>
              <a:t>Eco-design - </a:t>
            </a:r>
            <a:r>
              <a:rPr lang="en-US" sz="1200">
                <a:solidFill>
                  <a:srgbClr val="323130"/>
                </a:solidFill>
                <a:latin typeface="Segoe UI"/>
                <a:ea typeface="ヒラギノ角ゴ Pro W3"/>
                <a:cs typeface="Segoe UI"/>
              </a:rPr>
              <a:t>Martin Castin</a:t>
            </a:r>
            <a:endParaRPr lang="en-US" sz="1200" b="1">
              <a:solidFill>
                <a:srgbClr val="323130"/>
              </a:solidFill>
              <a:latin typeface="Segoe UI"/>
              <a:ea typeface="ヒラギノ角ゴ Pro W3"/>
              <a:cs typeface="Segoe UI"/>
            </a:endParaRPr>
          </a:p>
          <a:p>
            <a:pPr>
              <a:buClr>
                <a:schemeClr val="accent5"/>
              </a:buClr>
            </a:pPr>
            <a:r>
              <a:rPr lang="en-US" sz="1200">
                <a:solidFill>
                  <a:srgbClr val="323130"/>
                </a:solidFill>
                <a:latin typeface="Segoe UI" panose="020B0502040204020203" pitchFamily="34" charset="0"/>
                <a:cs typeface="Segoe UI" panose="020B0502040204020203" pitchFamily="34" charset="0"/>
              </a:rPr>
              <a:t>Focus points : </a:t>
            </a:r>
          </a:p>
          <a:p>
            <a:pPr marL="267891" indent="-267891">
              <a:buClr>
                <a:schemeClr val="accent5"/>
              </a:buClr>
              <a:buFont typeface="Arial" panose="020B0604020202020204" pitchFamily="34" charset="0"/>
              <a:buChar char="•"/>
            </a:pPr>
            <a:r>
              <a:rPr lang="en-US" sz="1200">
                <a:solidFill>
                  <a:srgbClr val="323130"/>
                </a:solidFill>
                <a:latin typeface="Segoe UI" panose="020B0502040204020203" pitchFamily="34" charset="0"/>
                <a:cs typeface="Segoe UI" panose="020B0502040204020203" pitchFamily="34" charset="0"/>
              </a:rPr>
              <a:t>Reduce the energy footprint of our products and Solutions</a:t>
            </a:r>
            <a:endParaRPr lang="en-US" sz="1200">
              <a:solidFill>
                <a:srgbClr val="FF0000"/>
              </a:solidFill>
              <a:latin typeface="Segoe UI" panose="020B0502040204020203" pitchFamily="34" charset="0"/>
              <a:cs typeface="Segoe UI" panose="020B0502040204020203" pitchFamily="34" charset="0"/>
            </a:endParaRPr>
          </a:p>
          <a:p>
            <a:pPr marL="267891" indent="-267891">
              <a:buClr>
                <a:schemeClr val="accent5"/>
              </a:buClr>
              <a:buFont typeface="Arial" panose="020B0604020202020204" pitchFamily="34" charset="0"/>
              <a:buChar char="•"/>
            </a:pPr>
            <a:r>
              <a:rPr lang="en-US" sz="1200">
                <a:solidFill>
                  <a:srgbClr val="323130"/>
                </a:solidFill>
                <a:latin typeface="Segoe UI" panose="020B0502040204020203" pitchFamily="34" charset="0"/>
                <a:cs typeface="Segoe UI" panose="020B0502040204020203" pitchFamily="34" charset="0"/>
              </a:rPr>
              <a:t>Eco-design</a:t>
            </a:r>
          </a:p>
          <a:p>
            <a:pPr>
              <a:spcAft>
                <a:spcPts val="749"/>
              </a:spcAft>
              <a:buClr>
                <a:schemeClr val="accent5"/>
              </a:buClr>
            </a:pPr>
            <a:endParaRPr lang="en-US" sz="1198">
              <a:solidFill>
                <a:srgbClr val="323130"/>
              </a:solidFill>
              <a:latin typeface="Segoe UI" panose="020B0502040204020203" pitchFamily="34" charset="0"/>
              <a:cs typeface="Segoe UI" panose="020B0502040204020203" pitchFamily="34" charset="0"/>
            </a:endParaRPr>
          </a:p>
          <a:p>
            <a:pPr>
              <a:spcAft>
                <a:spcPts val="749"/>
              </a:spcAft>
              <a:buClr>
                <a:schemeClr val="accent5"/>
              </a:buClr>
            </a:pPr>
            <a:endParaRPr lang="en-US" sz="1198">
              <a:solidFill>
                <a:schemeClr val="accent5"/>
              </a:solidFill>
              <a:latin typeface="Segoe UI" panose="020B0502040204020203" pitchFamily="34" charset="0"/>
              <a:cs typeface="Segoe UI" panose="020B0502040204020203" pitchFamily="34" charset="0"/>
            </a:endParaRPr>
          </a:p>
          <a:p>
            <a:pPr>
              <a:spcAft>
                <a:spcPts val="749"/>
              </a:spcAft>
              <a:buClr>
                <a:schemeClr val="accent5"/>
              </a:buClr>
            </a:pPr>
            <a:endParaRPr lang="en-US" sz="1198">
              <a:solidFill>
                <a:schemeClr val="accent5"/>
              </a:solidFill>
              <a:latin typeface="Segoe UI" panose="020B0502040204020203" pitchFamily="34" charset="0"/>
              <a:cs typeface="Segoe UI" panose="020B0502040204020203" pitchFamily="34" charset="0"/>
            </a:endParaRPr>
          </a:p>
          <a:p>
            <a:pPr>
              <a:spcAft>
                <a:spcPts val="749"/>
              </a:spcAft>
              <a:buClr>
                <a:schemeClr val="accent5"/>
              </a:buClr>
            </a:pPr>
            <a:endParaRPr lang="en-US" sz="1399">
              <a:solidFill>
                <a:schemeClr val="accent5"/>
              </a:solidFill>
              <a:latin typeface="Segoe UI" panose="020B0502040204020203" pitchFamily="34" charset="0"/>
              <a:cs typeface="Segoe UI" panose="020B0502040204020203" pitchFamily="34" charset="0"/>
            </a:endParaRPr>
          </a:p>
          <a:p>
            <a:pPr>
              <a:spcAft>
                <a:spcPts val="749"/>
              </a:spcAft>
              <a:buClr>
                <a:schemeClr val="accent5"/>
              </a:buClr>
            </a:pPr>
            <a:endParaRPr lang="en-US" sz="1399">
              <a:solidFill>
                <a:schemeClr val="accent5"/>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a16="http://schemas.microsoft.com/office/drawing/2014/main" id="{4621C6AB-1F5A-487B-984B-99314BC34FEF}"/>
              </a:ext>
            </a:extLst>
          </p:cNvPr>
          <p:cNvGrpSpPr/>
          <p:nvPr/>
        </p:nvGrpSpPr>
        <p:grpSpPr>
          <a:xfrm>
            <a:off x="537561" y="1236550"/>
            <a:ext cx="748714" cy="464379"/>
            <a:chOff x="4658726" y="3099512"/>
            <a:chExt cx="387822" cy="340482"/>
          </a:xfrm>
        </p:grpSpPr>
        <p:sp>
          <p:nvSpPr>
            <p:cNvPr id="18" name="Rectangle 17">
              <a:extLst>
                <a:ext uri="{FF2B5EF4-FFF2-40B4-BE49-F238E27FC236}">
                  <a16:creationId xmlns:a16="http://schemas.microsoft.com/office/drawing/2014/main" id="{F4BFAED7-4ACF-4F71-B00E-91EA12E7AF87}"/>
                </a:ext>
              </a:extLst>
            </p:cNvPr>
            <p:cNvSpPr/>
            <p:nvPr/>
          </p:nvSpPr>
          <p:spPr>
            <a:xfrm>
              <a:off x="4658726" y="3099512"/>
              <a:ext cx="387822" cy="340482"/>
            </a:xfrm>
            <a:prstGeom prst="rect">
              <a:avLst/>
            </a:prstGeom>
            <a:solidFill>
              <a:srgbClr val="86BC2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8">
                <a:solidFill>
                  <a:schemeClr val="bg1"/>
                </a:solidFill>
              </a:endParaRPr>
            </a:p>
          </p:txBody>
        </p:sp>
        <p:sp>
          <p:nvSpPr>
            <p:cNvPr id="19" name="Freeform 15">
              <a:extLst>
                <a:ext uri="{FF2B5EF4-FFF2-40B4-BE49-F238E27FC236}">
                  <a16:creationId xmlns:a16="http://schemas.microsoft.com/office/drawing/2014/main" id="{2FFD553D-B4EC-4C6C-B79F-85F98B09F458}"/>
                </a:ext>
              </a:extLst>
            </p:cNvPr>
            <p:cNvSpPr>
              <a:spLocks noEditPoints="1"/>
            </p:cNvSpPr>
            <p:nvPr/>
          </p:nvSpPr>
          <p:spPr bwMode="auto">
            <a:xfrm>
              <a:off x="4745215" y="3162331"/>
              <a:ext cx="149902" cy="214845"/>
            </a:xfrm>
            <a:custGeom>
              <a:avLst/>
              <a:gdLst>
                <a:gd name="T0" fmla="*/ 1988 w 2054"/>
                <a:gd name="T1" fmla="*/ 654 h 2048"/>
                <a:gd name="T2" fmla="*/ 2054 w 2054"/>
                <a:gd name="T3" fmla="*/ 60 h 2048"/>
                <a:gd name="T4" fmla="*/ 2036 w 2054"/>
                <a:gd name="T5" fmla="*/ 18 h 2048"/>
                <a:gd name="T6" fmla="*/ 1994 w 2054"/>
                <a:gd name="T7" fmla="*/ 0 h 2048"/>
                <a:gd name="T8" fmla="*/ 1400 w 2054"/>
                <a:gd name="T9" fmla="*/ 66 h 2048"/>
                <a:gd name="T10" fmla="*/ 1071 w 2054"/>
                <a:gd name="T11" fmla="*/ 151 h 2048"/>
                <a:gd name="T12" fmla="*/ 1069 w 2054"/>
                <a:gd name="T13" fmla="*/ 152 h 2048"/>
                <a:gd name="T14" fmla="*/ 878 w 2054"/>
                <a:gd name="T15" fmla="*/ 223 h 2048"/>
                <a:gd name="T16" fmla="*/ 672 w 2054"/>
                <a:gd name="T17" fmla="*/ 327 h 2048"/>
                <a:gd name="T18" fmla="*/ 666 w 2054"/>
                <a:gd name="T19" fmla="*/ 331 h 2048"/>
                <a:gd name="T20" fmla="*/ 399 w 2054"/>
                <a:gd name="T21" fmla="*/ 535 h 2048"/>
                <a:gd name="T22" fmla="*/ 167 w 2054"/>
                <a:gd name="T23" fmla="*/ 1095 h 2048"/>
                <a:gd name="T24" fmla="*/ 358 w 2054"/>
                <a:gd name="T25" fmla="*/ 1611 h 2048"/>
                <a:gd name="T26" fmla="*/ 24 w 2054"/>
                <a:gd name="T27" fmla="*/ 1946 h 2048"/>
                <a:gd name="T28" fmla="*/ 24 w 2054"/>
                <a:gd name="T29" fmla="*/ 2030 h 2048"/>
                <a:gd name="T30" fmla="*/ 66 w 2054"/>
                <a:gd name="T31" fmla="*/ 2048 h 2048"/>
                <a:gd name="T32" fmla="*/ 108 w 2054"/>
                <a:gd name="T33" fmla="*/ 2030 h 2048"/>
                <a:gd name="T34" fmla="*/ 443 w 2054"/>
                <a:gd name="T35" fmla="*/ 1696 h 2048"/>
                <a:gd name="T36" fmla="*/ 959 w 2054"/>
                <a:gd name="T37" fmla="*/ 1887 h 2048"/>
                <a:gd name="T38" fmla="*/ 1519 w 2054"/>
                <a:gd name="T39" fmla="*/ 1655 h 2048"/>
                <a:gd name="T40" fmla="*/ 1723 w 2054"/>
                <a:gd name="T41" fmla="*/ 1388 h 2048"/>
                <a:gd name="T42" fmla="*/ 1727 w 2054"/>
                <a:gd name="T43" fmla="*/ 1382 h 2048"/>
                <a:gd name="T44" fmla="*/ 1831 w 2054"/>
                <a:gd name="T45" fmla="*/ 1176 h 2048"/>
                <a:gd name="T46" fmla="*/ 1902 w 2054"/>
                <a:gd name="T47" fmla="*/ 985 h 2048"/>
                <a:gd name="T48" fmla="*/ 1903 w 2054"/>
                <a:gd name="T49" fmla="*/ 983 h 2048"/>
                <a:gd name="T50" fmla="*/ 1988 w 2054"/>
                <a:gd name="T51" fmla="*/ 654 h 2048"/>
                <a:gd name="T52" fmla="*/ 1421 w 2054"/>
                <a:gd name="T53" fmla="*/ 184 h 2048"/>
                <a:gd name="T54" fmla="*/ 1932 w 2054"/>
                <a:gd name="T55" fmla="*/ 122 h 2048"/>
                <a:gd name="T56" fmla="*/ 1870 w 2054"/>
                <a:gd name="T57" fmla="*/ 633 h 2048"/>
                <a:gd name="T58" fmla="*/ 1801 w 2054"/>
                <a:gd name="T59" fmla="*/ 906 h 2048"/>
                <a:gd name="T60" fmla="*/ 1233 w 2054"/>
                <a:gd name="T61" fmla="*/ 906 h 2048"/>
                <a:gd name="T62" fmla="*/ 1582 w 2054"/>
                <a:gd name="T63" fmla="*/ 557 h 2048"/>
                <a:gd name="T64" fmla="*/ 1582 w 2054"/>
                <a:gd name="T65" fmla="*/ 472 h 2048"/>
                <a:gd name="T66" fmla="*/ 1497 w 2054"/>
                <a:gd name="T67" fmla="*/ 472 h 2048"/>
                <a:gd name="T68" fmla="*/ 1148 w 2054"/>
                <a:gd name="T69" fmla="*/ 821 h 2048"/>
                <a:gd name="T70" fmla="*/ 1148 w 2054"/>
                <a:gd name="T71" fmla="*/ 253 h 2048"/>
                <a:gd name="T72" fmla="*/ 1421 w 2054"/>
                <a:gd name="T73" fmla="*/ 184 h 2048"/>
                <a:gd name="T74" fmla="*/ 1639 w 2054"/>
                <a:gd name="T75" fmla="*/ 1294 h 2048"/>
                <a:gd name="T76" fmla="*/ 845 w 2054"/>
                <a:gd name="T77" fmla="*/ 1294 h 2048"/>
                <a:gd name="T78" fmla="*/ 1113 w 2054"/>
                <a:gd name="T79" fmla="*/ 1026 h 2048"/>
                <a:gd name="T80" fmla="*/ 1761 w 2054"/>
                <a:gd name="T81" fmla="*/ 1026 h 2048"/>
                <a:gd name="T82" fmla="*/ 1639 w 2054"/>
                <a:gd name="T83" fmla="*/ 1294 h 2048"/>
                <a:gd name="T84" fmla="*/ 1028 w 2054"/>
                <a:gd name="T85" fmla="*/ 293 h 2048"/>
                <a:gd name="T86" fmla="*/ 1028 w 2054"/>
                <a:gd name="T87" fmla="*/ 941 h 2048"/>
                <a:gd name="T88" fmla="*/ 760 w 2054"/>
                <a:gd name="T89" fmla="*/ 1209 h 2048"/>
                <a:gd name="T90" fmla="*/ 760 w 2054"/>
                <a:gd name="T91" fmla="*/ 415 h 2048"/>
                <a:gd name="T92" fmla="*/ 1028 w 2054"/>
                <a:gd name="T93" fmla="*/ 293 h 2048"/>
                <a:gd name="T94" fmla="*/ 287 w 2054"/>
                <a:gd name="T95" fmla="*/ 1095 h 2048"/>
                <a:gd name="T96" fmla="*/ 484 w 2054"/>
                <a:gd name="T97" fmla="*/ 620 h 2048"/>
                <a:gd name="T98" fmla="*/ 640 w 2054"/>
                <a:gd name="T99" fmla="*/ 490 h 2048"/>
                <a:gd name="T100" fmla="*/ 640 w 2054"/>
                <a:gd name="T101" fmla="*/ 1329 h 2048"/>
                <a:gd name="T102" fmla="*/ 443 w 2054"/>
                <a:gd name="T103" fmla="*/ 1526 h 2048"/>
                <a:gd name="T104" fmla="*/ 287 w 2054"/>
                <a:gd name="T105" fmla="*/ 1095 h 2048"/>
                <a:gd name="T106" fmla="*/ 1434 w 2054"/>
                <a:gd name="T107" fmla="*/ 1570 h 2048"/>
                <a:gd name="T108" fmla="*/ 959 w 2054"/>
                <a:gd name="T109" fmla="*/ 1767 h 2048"/>
                <a:gd name="T110" fmla="*/ 528 w 2054"/>
                <a:gd name="T111" fmla="*/ 1611 h 2048"/>
                <a:gd name="T112" fmla="*/ 725 w 2054"/>
                <a:gd name="T113" fmla="*/ 1414 h 2048"/>
                <a:gd name="T114" fmla="*/ 1564 w 2054"/>
                <a:gd name="T115" fmla="*/ 1414 h 2048"/>
                <a:gd name="T116" fmla="*/ 1434 w 2054"/>
                <a:gd name="T117" fmla="*/ 157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4" h="2048">
                  <a:moveTo>
                    <a:pt x="1988" y="654"/>
                  </a:moveTo>
                  <a:cubicBezTo>
                    <a:pt x="2053" y="329"/>
                    <a:pt x="2054" y="71"/>
                    <a:pt x="2054" y="60"/>
                  </a:cubicBezTo>
                  <a:cubicBezTo>
                    <a:pt x="2054" y="44"/>
                    <a:pt x="2048" y="29"/>
                    <a:pt x="2036" y="18"/>
                  </a:cubicBezTo>
                  <a:cubicBezTo>
                    <a:pt x="2025" y="6"/>
                    <a:pt x="2010" y="0"/>
                    <a:pt x="1994" y="0"/>
                  </a:cubicBezTo>
                  <a:cubicBezTo>
                    <a:pt x="1983" y="0"/>
                    <a:pt x="1725" y="1"/>
                    <a:pt x="1400" y="66"/>
                  </a:cubicBezTo>
                  <a:cubicBezTo>
                    <a:pt x="1284" y="89"/>
                    <a:pt x="1174" y="118"/>
                    <a:pt x="1071" y="151"/>
                  </a:cubicBezTo>
                  <a:cubicBezTo>
                    <a:pt x="1070" y="151"/>
                    <a:pt x="1070" y="152"/>
                    <a:pt x="1069" y="152"/>
                  </a:cubicBezTo>
                  <a:cubicBezTo>
                    <a:pt x="1002" y="174"/>
                    <a:pt x="939" y="197"/>
                    <a:pt x="878" y="223"/>
                  </a:cubicBezTo>
                  <a:cubicBezTo>
                    <a:pt x="805" y="255"/>
                    <a:pt x="736" y="290"/>
                    <a:pt x="672" y="327"/>
                  </a:cubicBezTo>
                  <a:cubicBezTo>
                    <a:pt x="670" y="328"/>
                    <a:pt x="668" y="329"/>
                    <a:pt x="666" y="331"/>
                  </a:cubicBezTo>
                  <a:cubicBezTo>
                    <a:pt x="564" y="391"/>
                    <a:pt x="474" y="460"/>
                    <a:pt x="399" y="535"/>
                  </a:cubicBezTo>
                  <a:cubicBezTo>
                    <a:pt x="249" y="685"/>
                    <a:pt x="167" y="884"/>
                    <a:pt x="167" y="1095"/>
                  </a:cubicBezTo>
                  <a:cubicBezTo>
                    <a:pt x="167" y="1287"/>
                    <a:pt x="234" y="1468"/>
                    <a:pt x="358" y="1611"/>
                  </a:cubicBezTo>
                  <a:cubicBezTo>
                    <a:pt x="24" y="1946"/>
                    <a:pt x="24" y="1946"/>
                    <a:pt x="24" y="1946"/>
                  </a:cubicBezTo>
                  <a:cubicBezTo>
                    <a:pt x="0" y="1969"/>
                    <a:pt x="0" y="2007"/>
                    <a:pt x="24" y="2030"/>
                  </a:cubicBezTo>
                  <a:cubicBezTo>
                    <a:pt x="35" y="2042"/>
                    <a:pt x="51" y="2048"/>
                    <a:pt x="66" y="2048"/>
                  </a:cubicBezTo>
                  <a:cubicBezTo>
                    <a:pt x="81" y="2048"/>
                    <a:pt x="97" y="2042"/>
                    <a:pt x="108" y="2030"/>
                  </a:cubicBezTo>
                  <a:cubicBezTo>
                    <a:pt x="443" y="1696"/>
                    <a:pt x="443" y="1696"/>
                    <a:pt x="443" y="1696"/>
                  </a:cubicBezTo>
                  <a:cubicBezTo>
                    <a:pt x="586" y="1820"/>
                    <a:pt x="767" y="1887"/>
                    <a:pt x="959" y="1887"/>
                  </a:cubicBezTo>
                  <a:cubicBezTo>
                    <a:pt x="1170" y="1887"/>
                    <a:pt x="1369" y="1805"/>
                    <a:pt x="1519" y="1655"/>
                  </a:cubicBezTo>
                  <a:cubicBezTo>
                    <a:pt x="1594" y="1580"/>
                    <a:pt x="1663" y="1490"/>
                    <a:pt x="1723" y="1388"/>
                  </a:cubicBezTo>
                  <a:cubicBezTo>
                    <a:pt x="1725" y="1386"/>
                    <a:pt x="1726" y="1384"/>
                    <a:pt x="1727" y="1382"/>
                  </a:cubicBezTo>
                  <a:cubicBezTo>
                    <a:pt x="1764" y="1318"/>
                    <a:pt x="1799" y="1249"/>
                    <a:pt x="1831" y="1176"/>
                  </a:cubicBezTo>
                  <a:cubicBezTo>
                    <a:pt x="1857" y="1115"/>
                    <a:pt x="1881" y="1051"/>
                    <a:pt x="1902" y="985"/>
                  </a:cubicBezTo>
                  <a:cubicBezTo>
                    <a:pt x="1902" y="984"/>
                    <a:pt x="1903" y="984"/>
                    <a:pt x="1903" y="983"/>
                  </a:cubicBezTo>
                  <a:cubicBezTo>
                    <a:pt x="1936" y="880"/>
                    <a:pt x="1965" y="770"/>
                    <a:pt x="1988" y="654"/>
                  </a:cubicBezTo>
                  <a:close/>
                  <a:moveTo>
                    <a:pt x="1421" y="184"/>
                  </a:moveTo>
                  <a:cubicBezTo>
                    <a:pt x="1644" y="139"/>
                    <a:pt x="1838" y="126"/>
                    <a:pt x="1932" y="122"/>
                  </a:cubicBezTo>
                  <a:cubicBezTo>
                    <a:pt x="1928" y="216"/>
                    <a:pt x="1915" y="410"/>
                    <a:pt x="1870" y="633"/>
                  </a:cubicBezTo>
                  <a:cubicBezTo>
                    <a:pt x="1853" y="717"/>
                    <a:pt x="1831" y="810"/>
                    <a:pt x="1801" y="906"/>
                  </a:cubicBezTo>
                  <a:cubicBezTo>
                    <a:pt x="1233" y="906"/>
                    <a:pt x="1233" y="906"/>
                    <a:pt x="1233" y="906"/>
                  </a:cubicBezTo>
                  <a:cubicBezTo>
                    <a:pt x="1582" y="557"/>
                    <a:pt x="1582" y="557"/>
                    <a:pt x="1582" y="557"/>
                  </a:cubicBezTo>
                  <a:cubicBezTo>
                    <a:pt x="1605" y="533"/>
                    <a:pt x="1605" y="495"/>
                    <a:pt x="1582" y="472"/>
                  </a:cubicBezTo>
                  <a:cubicBezTo>
                    <a:pt x="1559" y="449"/>
                    <a:pt x="1521" y="449"/>
                    <a:pt x="1497" y="472"/>
                  </a:cubicBezTo>
                  <a:cubicBezTo>
                    <a:pt x="1148" y="821"/>
                    <a:pt x="1148" y="821"/>
                    <a:pt x="1148" y="821"/>
                  </a:cubicBezTo>
                  <a:cubicBezTo>
                    <a:pt x="1148" y="253"/>
                    <a:pt x="1148" y="253"/>
                    <a:pt x="1148" y="253"/>
                  </a:cubicBezTo>
                  <a:cubicBezTo>
                    <a:pt x="1244" y="223"/>
                    <a:pt x="1337" y="201"/>
                    <a:pt x="1421" y="184"/>
                  </a:cubicBezTo>
                  <a:close/>
                  <a:moveTo>
                    <a:pt x="1639" y="1294"/>
                  </a:moveTo>
                  <a:cubicBezTo>
                    <a:pt x="845" y="1294"/>
                    <a:pt x="845" y="1294"/>
                    <a:pt x="845" y="1294"/>
                  </a:cubicBezTo>
                  <a:cubicBezTo>
                    <a:pt x="1113" y="1026"/>
                    <a:pt x="1113" y="1026"/>
                    <a:pt x="1113" y="1026"/>
                  </a:cubicBezTo>
                  <a:cubicBezTo>
                    <a:pt x="1761" y="1026"/>
                    <a:pt x="1761" y="1026"/>
                    <a:pt x="1761" y="1026"/>
                  </a:cubicBezTo>
                  <a:cubicBezTo>
                    <a:pt x="1727" y="1116"/>
                    <a:pt x="1687" y="1207"/>
                    <a:pt x="1639" y="1294"/>
                  </a:cubicBezTo>
                  <a:close/>
                  <a:moveTo>
                    <a:pt x="1028" y="293"/>
                  </a:moveTo>
                  <a:cubicBezTo>
                    <a:pt x="1028" y="941"/>
                    <a:pt x="1028" y="941"/>
                    <a:pt x="1028" y="941"/>
                  </a:cubicBezTo>
                  <a:cubicBezTo>
                    <a:pt x="760" y="1209"/>
                    <a:pt x="760" y="1209"/>
                    <a:pt x="760" y="1209"/>
                  </a:cubicBezTo>
                  <a:cubicBezTo>
                    <a:pt x="760" y="415"/>
                    <a:pt x="760" y="415"/>
                    <a:pt x="760" y="415"/>
                  </a:cubicBezTo>
                  <a:cubicBezTo>
                    <a:pt x="847" y="367"/>
                    <a:pt x="938" y="327"/>
                    <a:pt x="1028" y="293"/>
                  </a:cubicBezTo>
                  <a:close/>
                  <a:moveTo>
                    <a:pt x="287" y="1095"/>
                  </a:moveTo>
                  <a:cubicBezTo>
                    <a:pt x="287" y="916"/>
                    <a:pt x="357" y="747"/>
                    <a:pt x="484" y="620"/>
                  </a:cubicBezTo>
                  <a:cubicBezTo>
                    <a:pt x="531" y="572"/>
                    <a:pt x="584" y="529"/>
                    <a:pt x="640" y="490"/>
                  </a:cubicBezTo>
                  <a:cubicBezTo>
                    <a:pt x="640" y="1329"/>
                    <a:pt x="640" y="1329"/>
                    <a:pt x="640" y="1329"/>
                  </a:cubicBezTo>
                  <a:cubicBezTo>
                    <a:pt x="443" y="1526"/>
                    <a:pt x="443" y="1526"/>
                    <a:pt x="443" y="1526"/>
                  </a:cubicBezTo>
                  <a:cubicBezTo>
                    <a:pt x="342" y="1405"/>
                    <a:pt x="287" y="1255"/>
                    <a:pt x="287" y="1095"/>
                  </a:cubicBezTo>
                  <a:close/>
                  <a:moveTo>
                    <a:pt x="1434" y="1570"/>
                  </a:moveTo>
                  <a:cubicBezTo>
                    <a:pt x="1307" y="1697"/>
                    <a:pt x="1138" y="1767"/>
                    <a:pt x="959" y="1767"/>
                  </a:cubicBezTo>
                  <a:cubicBezTo>
                    <a:pt x="799" y="1767"/>
                    <a:pt x="649" y="1712"/>
                    <a:pt x="528" y="1611"/>
                  </a:cubicBezTo>
                  <a:cubicBezTo>
                    <a:pt x="725" y="1414"/>
                    <a:pt x="725" y="1414"/>
                    <a:pt x="725" y="1414"/>
                  </a:cubicBezTo>
                  <a:cubicBezTo>
                    <a:pt x="1564" y="1414"/>
                    <a:pt x="1564" y="1414"/>
                    <a:pt x="1564" y="1414"/>
                  </a:cubicBezTo>
                  <a:cubicBezTo>
                    <a:pt x="1525" y="1470"/>
                    <a:pt x="1482" y="1523"/>
                    <a:pt x="1434" y="1570"/>
                  </a:cubicBezTo>
                  <a:close/>
                </a:path>
              </a:pathLst>
            </a:custGeom>
            <a:solidFill>
              <a:schemeClr val="bg1"/>
            </a:solidFill>
            <a:ln>
              <a:noFill/>
            </a:ln>
          </p:spPr>
          <p:txBody>
            <a:bodyPr vert="horz" wrap="square" lIns="114159" tIns="57080" rIns="114159" bIns="57080" numCol="1" anchor="t" anchorCtr="0" compatLnSpc="1">
              <a:prstTxWarp prst="textNoShape">
                <a:avLst/>
              </a:prstTxWarp>
            </a:bodyPr>
            <a:lstStyle/>
            <a:p>
              <a:endParaRPr lang="en-US" sz="4395"/>
            </a:p>
          </p:txBody>
        </p:sp>
      </p:grpSp>
      <p:sp>
        <p:nvSpPr>
          <p:cNvPr id="21" name="Rectangle 20">
            <a:extLst>
              <a:ext uri="{FF2B5EF4-FFF2-40B4-BE49-F238E27FC236}">
                <a16:creationId xmlns:a16="http://schemas.microsoft.com/office/drawing/2014/main" id="{2F2981D7-88D3-4A76-925C-9108E815305A}"/>
              </a:ext>
            </a:extLst>
          </p:cNvPr>
          <p:cNvSpPr/>
          <p:nvPr/>
        </p:nvSpPr>
        <p:spPr>
          <a:xfrm>
            <a:off x="4739450" y="1234677"/>
            <a:ext cx="2679783" cy="464380"/>
          </a:xfrm>
          <a:prstGeom prst="rect">
            <a:avLst/>
          </a:prstGeom>
          <a:solidFill>
            <a:srgbClr val="F58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BE" sz="2000">
                <a:solidFill>
                  <a:schemeClr val="bg1"/>
                </a:solidFill>
              </a:rPr>
              <a:t>People</a:t>
            </a:r>
            <a:endParaRPr lang="en-US" sz="2000">
              <a:solidFill>
                <a:schemeClr val="bg1"/>
              </a:solidFill>
            </a:endParaRPr>
          </a:p>
        </p:txBody>
      </p:sp>
      <p:sp>
        <p:nvSpPr>
          <p:cNvPr id="22" name="Rectangle 21">
            <a:extLst>
              <a:ext uri="{FF2B5EF4-FFF2-40B4-BE49-F238E27FC236}">
                <a16:creationId xmlns:a16="http://schemas.microsoft.com/office/drawing/2014/main" id="{1F2A7832-E21B-420B-A416-63E34AEBB21E}"/>
              </a:ext>
            </a:extLst>
          </p:cNvPr>
          <p:cNvSpPr/>
          <p:nvPr/>
        </p:nvSpPr>
        <p:spPr>
          <a:xfrm>
            <a:off x="4054986" y="1709398"/>
            <a:ext cx="3367840" cy="1686946"/>
          </a:xfrm>
          <a:prstGeom prst="rect">
            <a:avLst/>
          </a:prstGeom>
          <a:solidFill>
            <a:schemeClr val="bg1">
              <a:lumMod val="95000"/>
            </a:schemeClr>
          </a:solidFill>
        </p:spPr>
        <p:txBody>
          <a:bodyPr wrap="square" lIns="91328" tIns="45664" rIns="91328" bIns="45664" anchor="t">
            <a:noAutofit/>
          </a:bodyPr>
          <a:lstStyle/>
          <a:p>
            <a:pPr>
              <a:spcAft>
                <a:spcPts val="563"/>
              </a:spcAft>
              <a:buClr>
                <a:schemeClr val="accent5"/>
              </a:buClr>
            </a:pPr>
            <a:r>
              <a:rPr lang="en-US" sz="1200">
                <a:solidFill>
                  <a:srgbClr val="323130"/>
                </a:solidFill>
                <a:latin typeface="Segoe UI"/>
                <a:ea typeface="ヒラギノ角ゴ Pro W3"/>
                <a:cs typeface="Segoe UI"/>
              </a:rPr>
              <a:t>LT member: </a:t>
            </a:r>
            <a:r>
              <a:rPr lang="en-US" sz="1200" b="1">
                <a:solidFill>
                  <a:srgbClr val="323130"/>
                </a:solidFill>
                <a:latin typeface="Segoe UI"/>
                <a:ea typeface="ヒラギノ角ゴ Pro W3"/>
                <a:cs typeface="Segoe UI"/>
              </a:rPr>
              <a:t>Pierre Matelart</a:t>
            </a:r>
          </a:p>
          <a:p>
            <a:pPr>
              <a:spcAft>
                <a:spcPts val="749"/>
              </a:spcAft>
              <a:buClr>
                <a:schemeClr val="accent5"/>
              </a:buClr>
            </a:pPr>
            <a:r>
              <a:rPr lang="en-US" sz="1200">
                <a:solidFill>
                  <a:srgbClr val="323130"/>
                </a:solidFill>
                <a:latin typeface="Segoe UI"/>
                <a:ea typeface="ヒラギノ角ゴ Pro W3"/>
                <a:cs typeface="Segoe UI"/>
              </a:rPr>
              <a:t>Topics: </a:t>
            </a:r>
            <a:endParaRPr lang="en-US" sz="1200">
              <a:solidFill>
                <a:srgbClr val="323130"/>
              </a:solidFill>
              <a:latin typeface="Segoe UI" panose="020B0502040204020203" pitchFamily="34" charset="0"/>
              <a:cs typeface="Segoe UI" panose="020B0502040204020203" pitchFamily="34" charset="0"/>
            </a:endParaRPr>
          </a:p>
          <a:p>
            <a:pPr marL="228600" indent="-228600">
              <a:spcAft>
                <a:spcPts val="749"/>
              </a:spcAft>
              <a:buClr>
                <a:schemeClr val="accent4"/>
              </a:buClr>
              <a:buFont typeface="+mj-lt"/>
              <a:buAutoNum type="arabicPeriod"/>
            </a:pPr>
            <a:r>
              <a:rPr lang="en-US" sz="1200" b="1">
                <a:solidFill>
                  <a:srgbClr val="323130"/>
                </a:solidFill>
                <a:latin typeface="Segoe UI"/>
                <a:ea typeface="ヒラギノ角ゴ Pro W3"/>
                <a:cs typeface="Segoe UI"/>
              </a:rPr>
              <a:t>Work Environment </a:t>
            </a:r>
            <a:r>
              <a:rPr lang="en-US" sz="1200">
                <a:solidFill>
                  <a:srgbClr val="323130"/>
                </a:solidFill>
                <a:latin typeface="Segoe UI"/>
                <a:ea typeface="ヒラギノ角ゴ Pro W3"/>
                <a:cs typeface="Segoe UI"/>
              </a:rPr>
              <a:t>– Kristel Skilbecq</a:t>
            </a:r>
            <a:endParaRPr lang="en-US" sz="1200" b="1">
              <a:solidFill>
                <a:srgbClr val="323130"/>
              </a:solidFill>
              <a:latin typeface="Segoe UI"/>
              <a:ea typeface="ヒラギノ角ゴ Pro W3"/>
              <a:cs typeface="Segoe UI"/>
            </a:endParaRPr>
          </a:p>
          <a:p>
            <a:pPr marL="228600" indent="-228600">
              <a:spcAft>
                <a:spcPts val="749"/>
              </a:spcAft>
              <a:buClr>
                <a:schemeClr val="accent4"/>
              </a:buClr>
              <a:buFont typeface="+mj-lt"/>
              <a:buAutoNum type="arabicPeriod"/>
            </a:pPr>
            <a:r>
              <a:rPr lang="en-US" sz="1200" b="1">
                <a:solidFill>
                  <a:srgbClr val="323130"/>
                </a:solidFill>
                <a:latin typeface="Segoe UI"/>
                <a:ea typeface="ヒラギノ角ゴ Pro W3"/>
                <a:cs typeface="Segoe UI"/>
              </a:rPr>
              <a:t>Talent management </a:t>
            </a:r>
            <a:r>
              <a:rPr lang="en-US" sz="1200">
                <a:solidFill>
                  <a:srgbClr val="323130"/>
                </a:solidFill>
                <a:latin typeface="Segoe UI"/>
                <a:ea typeface="ヒラギノ角ゴ Pro W3"/>
                <a:cs typeface="Segoe UI"/>
              </a:rPr>
              <a:t>– Dounia Czorniak</a:t>
            </a:r>
            <a:endParaRPr lang="en-US" sz="1200" b="1">
              <a:solidFill>
                <a:srgbClr val="323130"/>
              </a:solidFill>
              <a:latin typeface="Segoe UI"/>
              <a:ea typeface="ヒラギノ角ゴ Pro W3"/>
              <a:cs typeface="Segoe UI"/>
            </a:endParaRPr>
          </a:p>
          <a:p>
            <a:pPr marL="228600" indent="-228600">
              <a:spcAft>
                <a:spcPts val="749"/>
              </a:spcAft>
              <a:buClr>
                <a:schemeClr val="accent4"/>
              </a:buClr>
              <a:buFont typeface="+mj-lt"/>
              <a:buAutoNum type="arabicPeriod"/>
            </a:pPr>
            <a:r>
              <a:rPr lang="en-US" sz="1200" b="1">
                <a:solidFill>
                  <a:srgbClr val="323130"/>
                </a:solidFill>
                <a:latin typeface="Segoe UI"/>
                <a:ea typeface="ヒラギノ角ゴ Pro W3"/>
                <a:cs typeface="Segoe UI"/>
              </a:rPr>
              <a:t>Diversity &amp; Inclusion </a:t>
            </a:r>
            <a:r>
              <a:rPr lang="en-US" sz="1200">
                <a:solidFill>
                  <a:srgbClr val="323130"/>
                </a:solidFill>
                <a:latin typeface="Segoe UI"/>
                <a:ea typeface="ヒラギノ角ゴ Pro W3"/>
                <a:cs typeface="Segoe UI"/>
              </a:rPr>
              <a:t>– Floriane Magera</a:t>
            </a:r>
          </a:p>
        </p:txBody>
      </p:sp>
      <p:sp>
        <p:nvSpPr>
          <p:cNvPr id="24" name="Rectangle 23">
            <a:extLst>
              <a:ext uri="{FF2B5EF4-FFF2-40B4-BE49-F238E27FC236}">
                <a16:creationId xmlns:a16="http://schemas.microsoft.com/office/drawing/2014/main" id="{8685CBDB-CC1F-4B47-89DD-66E7EA279913}"/>
              </a:ext>
            </a:extLst>
          </p:cNvPr>
          <p:cNvSpPr/>
          <p:nvPr/>
        </p:nvSpPr>
        <p:spPr>
          <a:xfrm>
            <a:off x="4051756" y="1236549"/>
            <a:ext cx="696991" cy="464380"/>
          </a:xfrm>
          <a:prstGeom prst="rect">
            <a:avLst/>
          </a:prstGeom>
          <a:solidFill>
            <a:srgbClr val="F9B47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8">
              <a:solidFill>
                <a:schemeClr val="bg1"/>
              </a:solidFill>
            </a:endParaRPr>
          </a:p>
        </p:txBody>
      </p:sp>
      <p:sp>
        <p:nvSpPr>
          <p:cNvPr id="25" name="Freeform 19">
            <a:extLst>
              <a:ext uri="{FF2B5EF4-FFF2-40B4-BE49-F238E27FC236}">
                <a16:creationId xmlns:a16="http://schemas.microsoft.com/office/drawing/2014/main" id="{98B811A9-ACA5-4619-B9F2-E04CF4EE9810}"/>
              </a:ext>
            </a:extLst>
          </p:cNvPr>
          <p:cNvSpPr>
            <a:spLocks noEditPoints="1"/>
          </p:cNvSpPr>
          <p:nvPr/>
        </p:nvSpPr>
        <p:spPr bwMode="auto">
          <a:xfrm>
            <a:off x="4196897" y="1347361"/>
            <a:ext cx="377934" cy="303998"/>
          </a:xfrm>
          <a:custGeom>
            <a:avLst/>
            <a:gdLst>
              <a:gd name="T0" fmla="*/ 3000 w 6000"/>
              <a:gd name="T1" fmla="*/ 544 h 5014"/>
              <a:gd name="T2" fmla="*/ 0 w 6000"/>
              <a:gd name="T3" fmla="*/ 4470 h 5014"/>
              <a:gd name="T4" fmla="*/ 6000 w 6000"/>
              <a:gd name="T5" fmla="*/ 3744 h 5014"/>
              <a:gd name="T6" fmla="*/ 4276 w 6000"/>
              <a:gd name="T7" fmla="*/ 2125 h 5014"/>
              <a:gd name="T8" fmla="*/ 4304 w 6000"/>
              <a:gd name="T9" fmla="*/ 1910 h 5014"/>
              <a:gd name="T10" fmla="*/ 4298 w 6000"/>
              <a:gd name="T11" fmla="*/ 1712 h 5014"/>
              <a:gd name="T12" fmla="*/ 2738 w 6000"/>
              <a:gd name="T13" fmla="*/ 902 h 5014"/>
              <a:gd name="T14" fmla="*/ 3331 w 6000"/>
              <a:gd name="T15" fmla="*/ 923 h 5014"/>
              <a:gd name="T16" fmla="*/ 3982 w 6000"/>
              <a:gd name="T17" fmla="*/ 1802 h 5014"/>
              <a:gd name="T18" fmla="*/ 3977 w 6000"/>
              <a:gd name="T19" fmla="*/ 1961 h 5014"/>
              <a:gd name="T20" fmla="*/ 3941 w 6000"/>
              <a:gd name="T21" fmla="*/ 2133 h 5014"/>
              <a:gd name="T22" fmla="*/ 3888 w 6000"/>
              <a:gd name="T23" fmla="*/ 2271 h 5014"/>
              <a:gd name="T24" fmla="*/ 3818 w 6000"/>
              <a:gd name="T25" fmla="*/ 2394 h 5014"/>
              <a:gd name="T26" fmla="*/ 3723 w 6000"/>
              <a:gd name="T27" fmla="*/ 2514 h 5014"/>
              <a:gd name="T28" fmla="*/ 3593 w 6000"/>
              <a:gd name="T29" fmla="*/ 2633 h 5014"/>
              <a:gd name="T30" fmla="*/ 2348 w 6000"/>
              <a:gd name="T31" fmla="*/ 2584 h 5014"/>
              <a:gd name="T32" fmla="*/ 2232 w 6000"/>
              <a:gd name="T33" fmla="*/ 2462 h 5014"/>
              <a:gd name="T34" fmla="*/ 2138 w 6000"/>
              <a:gd name="T35" fmla="*/ 2321 h 5014"/>
              <a:gd name="T36" fmla="*/ 2079 w 6000"/>
              <a:gd name="T37" fmla="*/ 2192 h 5014"/>
              <a:gd name="T38" fmla="*/ 2036 w 6000"/>
              <a:gd name="T39" fmla="*/ 2040 h 5014"/>
              <a:gd name="T40" fmla="*/ 2017 w 6000"/>
              <a:gd name="T41" fmla="*/ 1849 h 5014"/>
              <a:gd name="T42" fmla="*/ 2660 w 6000"/>
              <a:gd name="T43" fmla="*/ 927 h 5014"/>
              <a:gd name="T44" fmla="*/ 1696 w 6000"/>
              <a:gd name="T45" fmla="*/ 1788 h 5014"/>
              <a:gd name="T46" fmla="*/ 1713 w 6000"/>
              <a:gd name="T47" fmla="*/ 2064 h 5014"/>
              <a:gd name="T48" fmla="*/ 758 w 6000"/>
              <a:gd name="T49" fmla="*/ 1305 h 5014"/>
              <a:gd name="T50" fmla="*/ 1438 w 6000"/>
              <a:gd name="T51" fmla="*/ 3521 h 5014"/>
              <a:gd name="T52" fmla="*/ 1352 w 6000"/>
              <a:gd name="T53" fmla="*/ 3725 h 5014"/>
              <a:gd name="T54" fmla="*/ 1292 w 6000"/>
              <a:gd name="T55" fmla="*/ 3948 h 5014"/>
              <a:gd name="T56" fmla="*/ 322 w 6000"/>
              <a:gd name="T57" fmla="*/ 4148 h 5014"/>
              <a:gd name="T58" fmla="*/ 2003 w 6000"/>
              <a:gd name="T59" fmla="*/ 2690 h 5014"/>
              <a:gd name="T60" fmla="*/ 2055 w 6000"/>
              <a:gd name="T61" fmla="*/ 2827 h 5014"/>
              <a:gd name="T62" fmla="*/ 1865 w 6000"/>
              <a:gd name="T63" fmla="*/ 2970 h 5014"/>
              <a:gd name="T64" fmla="*/ 1716 w 6000"/>
              <a:gd name="T65" fmla="*/ 3114 h 5014"/>
              <a:gd name="T66" fmla="*/ 1562 w 6000"/>
              <a:gd name="T67" fmla="*/ 3308 h 5014"/>
              <a:gd name="T68" fmla="*/ 1585 w 6000"/>
              <a:gd name="T69" fmla="*/ 4181 h 5014"/>
              <a:gd name="T70" fmla="*/ 1610 w 6000"/>
              <a:gd name="T71" fmla="*/ 4001 h 5014"/>
              <a:gd name="T72" fmla="*/ 1658 w 6000"/>
              <a:gd name="T73" fmla="*/ 3825 h 5014"/>
              <a:gd name="T74" fmla="*/ 1727 w 6000"/>
              <a:gd name="T75" fmla="*/ 3659 h 5014"/>
              <a:gd name="T76" fmla="*/ 1817 w 6000"/>
              <a:gd name="T77" fmla="*/ 3504 h 5014"/>
              <a:gd name="T78" fmla="*/ 1926 w 6000"/>
              <a:gd name="T79" fmla="*/ 3361 h 5014"/>
              <a:gd name="T80" fmla="*/ 2052 w 6000"/>
              <a:gd name="T81" fmla="*/ 3233 h 5014"/>
              <a:gd name="T82" fmla="*/ 2194 w 6000"/>
              <a:gd name="T83" fmla="*/ 3120 h 5014"/>
              <a:gd name="T84" fmla="*/ 2353 w 6000"/>
              <a:gd name="T85" fmla="*/ 3026 h 5014"/>
              <a:gd name="T86" fmla="*/ 3671 w 6000"/>
              <a:gd name="T87" fmla="*/ 3038 h 5014"/>
              <a:gd name="T88" fmla="*/ 3827 w 6000"/>
              <a:gd name="T89" fmla="*/ 3135 h 5014"/>
              <a:gd name="T90" fmla="*/ 3967 w 6000"/>
              <a:gd name="T91" fmla="*/ 3250 h 5014"/>
              <a:gd name="T92" fmla="*/ 4091 w 6000"/>
              <a:gd name="T93" fmla="*/ 3381 h 5014"/>
              <a:gd name="T94" fmla="*/ 4197 w 6000"/>
              <a:gd name="T95" fmla="*/ 3525 h 5014"/>
              <a:gd name="T96" fmla="*/ 4284 w 6000"/>
              <a:gd name="T97" fmla="*/ 3682 h 5014"/>
              <a:gd name="T98" fmla="*/ 4350 w 6000"/>
              <a:gd name="T99" fmla="*/ 3850 h 5014"/>
              <a:gd name="T100" fmla="*/ 4395 w 6000"/>
              <a:gd name="T101" fmla="*/ 4025 h 5014"/>
              <a:gd name="T102" fmla="*/ 4417 w 6000"/>
              <a:gd name="T103" fmla="*/ 4217 h 5014"/>
              <a:gd name="T104" fmla="*/ 4723 w 6000"/>
              <a:gd name="T105" fmla="*/ 4031 h 5014"/>
              <a:gd name="T106" fmla="*/ 4680 w 6000"/>
              <a:gd name="T107" fmla="*/ 3828 h 5014"/>
              <a:gd name="T108" fmla="*/ 4598 w 6000"/>
              <a:gd name="T109" fmla="*/ 3598 h 5014"/>
              <a:gd name="T110" fmla="*/ 4504 w 6000"/>
              <a:gd name="T111" fmla="*/ 3412 h 5014"/>
              <a:gd name="T112" fmla="*/ 4358 w 6000"/>
              <a:gd name="T113" fmla="*/ 3200 h 5014"/>
              <a:gd name="T114" fmla="*/ 4191 w 6000"/>
              <a:gd name="T115" fmla="*/ 3020 h 5014"/>
              <a:gd name="T116" fmla="*/ 4036 w 6000"/>
              <a:gd name="T117" fmla="*/ 2890 h 5014"/>
              <a:gd name="T118" fmla="*/ 3937 w 6000"/>
              <a:gd name="T119" fmla="*/ 2757 h 5014"/>
              <a:gd name="T120" fmla="*/ 4258 w 6000"/>
              <a:gd name="T121" fmla="*/ 2611 h 5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00" h="5014">
                <a:moveTo>
                  <a:pt x="6000" y="3744"/>
                </a:moveTo>
                <a:cubicBezTo>
                  <a:pt x="6000" y="3393"/>
                  <a:pt x="5895" y="3054"/>
                  <a:pt x="5696" y="2764"/>
                </a:cubicBezTo>
                <a:cubicBezTo>
                  <a:pt x="5553" y="2555"/>
                  <a:pt x="5369" y="2382"/>
                  <a:pt x="5155" y="2253"/>
                </a:cubicBezTo>
                <a:cubicBezTo>
                  <a:pt x="5406" y="2015"/>
                  <a:pt x="5564" y="1678"/>
                  <a:pt x="5564" y="1305"/>
                </a:cubicBezTo>
                <a:cubicBezTo>
                  <a:pt x="5564" y="586"/>
                  <a:pt x="4978" y="0"/>
                  <a:pt x="4258" y="0"/>
                </a:cubicBezTo>
                <a:cubicBezTo>
                  <a:pt x="3832" y="0"/>
                  <a:pt x="3432" y="211"/>
                  <a:pt x="3189" y="558"/>
                </a:cubicBezTo>
                <a:cubicBezTo>
                  <a:pt x="3127" y="549"/>
                  <a:pt x="3064" y="544"/>
                  <a:pt x="3000" y="544"/>
                </a:cubicBezTo>
                <a:cubicBezTo>
                  <a:pt x="2936" y="544"/>
                  <a:pt x="2873" y="549"/>
                  <a:pt x="2811" y="558"/>
                </a:cubicBezTo>
                <a:cubicBezTo>
                  <a:pt x="2568" y="211"/>
                  <a:pt x="2168" y="0"/>
                  <a:pt x="1742" y="0"/>
                </a:cubicBezTo>
                <a:cubicBezTo>
                  <a:pt x="1022" y="0"/>
                  <a:pt x="436" y="586"/>
                  <a:pt x="436" y="1305"/>
                </a:cubicBezTo>
                <a:cubicBezTo>
                  <a:pt x="436" y="1678"/>
                  <a:pt x="594" y="2015"/>
                  <a:pt x="845" y="2253"/>
                </a:cubicBezTo>
                <a:cubicBezTo>
                  <a:pt x="631" y="2382"/>
                  <a:pt x="447" y="2555"/>
                  <a:pt x="304" y="2764"/>
                </a:cubicBezTo>
                <a:cubicBezTo>
                  <a:pt x="105" y="3054"/>
                  <a:pt x="0" y="3393"/>
                  <a:pt x="0" y="3744"/>
                </a:cubicBezTo>
                <a:cubicBezTo>
                  <a:pt x="0" y="4470"/>
                  <a:pt x="0" y="4470"/>
                  <a:pt x="0" y="4470"/>
                </a:cubicBezTo>
                <a:cubicBezTo>
                  <a:pt x="1258" y="4470"/>
                  <a:pt x="1258" y="4470"/>
                  <a:pt x="1258" y="4470"/>
                </a:cubicBezTo>
                <a:cubicBezTo>
                  <a:pt x="1258" y="5014"/>
                  <a:pt x="1258" y="5014"/>
                  <a:pt x="1258" y="5014"/>
                </a:cubicBezTo>
                <a:cubicBezTo>
                  <a:pt x="4742" y="5014"/>
                  <a:pt x="4742" y="5014"/>
                  <a:pt x="4742" y="5014"/>
                </a:cubicBezTo>
                <a:cubicBezTo>
                  <a:pt x="4742" y="4470"/>
                  <a:pt x="4742" y="4470"/>
                  <a:pt x="4742" y="4470"/>
                </a:cubicBezTo>
                <a:cubicBezTo>
                  <a:pt x="6000" y="4470"/>
                  <a:pt x="6000" y="4470"/>
                  <a:pt x="6000" y="4470"/>
                </a:cubicBezTo>
                <a:cubicBezTo>
                  <a:pt x="6000" y="3744"/>
                  <a:pt x="6000" y="3744"/>
                  <a:pt x="6000" y="3744"/>
                </a:cubicBezTo>
                <a:cubicBezTo>
                  <a:pt x="6000" y="3744"/>
                  <a:pt x="6000" y="3744"/>
                  <a:pt x="6000" y="3744"/>
                </a:cubicBezTo>
                <a:close/>
                <a:moveTo>
                  <a:pt x="4258" y="322"/>
                </a:moveTo>
                <a:cubicBezTo>
                  <a:pt x="4801" y="322"/>
                  <a:pt x="5242" y="763"/>
                  <a:pt x="5242" y="1305"/>
                </a:cubicBezTo>
                <a:cubicBezTo>
                  <a:pt x="5242" y="1848"/>
                  <a:pt x="4801" y="2289"/>
                  <a:pt x="4258" y="2289"/>
                </a:cubicBezTo>
                <a:cubicBezTo>
                  <a:pt x="4249" y="2289"/>
                  <a:pt x="4239" y="2288"/>
                  <a:pt x="4229" y="2288"/>
                </a:cubicBezTo>
                <a:cubicBezTo>
                  <a:pt x="4230" y="2286"/>
                  <a:pt x="4231" y="2284"/>
                  <a:pt x="4231" y="2282"/>
                </a:cubicBezTo>
                <a:cubicBezTo>
                  <a:pt x="4248" y="2234"/>
                  <a:pt x="4262" y="2186"/>
                  <a:pt x="4273" y="2136"/>
                </a:cubicBezTo>
                <a:cubicBezTo>
                  <a:pt x="4274" y="2132"/>
                  <a:pt x="4275" y="2129"/>
                  <a:pt x="4276" y="2125"/>
                </a:cubicBezTo>
                <a:cubicBezTo>
                  <a:pt x="4279" y="2112"/>
                  <a:pt x="4281" y="2098"/>
                  <a:pt x="4284" y="2084"/>
                </a:cubicBezTo>
                <a:cubicBezTo>
                  <a:pt x="4285" y="2078"/>
                  <a:pt x="4286" y="2071"/>
                  <a:pt x="4287" y="2065"/>
                </a:cubicBezTo>
                <a:cubicBezTo>
                  <a:pt x="4289" y="2053"/>
                  <a:pt x="4291" y="2041"/>
                  <a:pt x="4293" y="2028"/>
                </a:cubicBezTo>
                <a:cubicBezTo>
                  <a:pt x="4294" y="2020"/>
                  <a:pt x="4295" y="2011"/>
                  <a:pt x="4296" y="2003"/>
                </a:cubicBezTo>
                <a:cubicBezTo>
                  <a:pt x="4297" y="1992"/>
                  <a:pt x="4299" y="1981"/>
                  <a:pt x="4300" y="1970"/>
                </a:cubicBezTo>
                <a:cubicBezTo>
                  <a:pt x="4301" y="1959"/>
                  <a:pt x="4301" y="1948"/>
                  <a:pt x="4302" y="1937"/>
                </a:cubicBezTo>
                <a:cubicBezTo>
                  <a:pt x="4303" y="1928"/>
                  <a:pt x="4303" y="1919"/>
                  <a:pt x="4304" y="1910"/>
                </a:cubicBezTo>
                <a:cubicBezTo>
                  <a:pt x="4305" y="1891"/>
                  <a:pt x="4305" y="1872"/>
                  <a:pt x="4305" y="1853"/>
                </a:cubicBezTo>
                <a:cubicBezTo>
                  <a:pt x="4305" y="1852"/>
                  <a:pt x="4305" y="1851"/>
                  <a:pt x="4305" y="1849"/>
                </a:cubicBezTo>
                <a:cubicBezTo>
                  <a:pt x="4305" y="1848"/>
                  <a:pt x="4305" y="1848"/>
                  <a:pt x="4305" y="1847"/>
                </a:cubicBezTo>
                <a:cubicBezTo>
                  <a:pt x="4305" y="1828"/>
                  <a:pt x="4305" y="1808"/>
                  <a:pt x="4304" y="1789"/>
                </a:cubicBezTo>
                <a:cubicBezTo>
                  <a:pt x="4304" y="1783"/>
                  <a:pt x="4303" y="1778"/>
                  <a:pt x="4303" y="1772"/>
                </a:cubicBezTo>
                <a:cubicBezTo>
                  <a:pt x="4302" y="1756"/>
                  <a:pt x="4301" y="1740"/>
                  <a:pt x="4299" y="1723"/>
                </a:cubicBezTo>
                <a:cubicBezTo>
                  <a:pt x="4299" y="1720"/>
                  <a:pt x="4299" y="1716"/>
                  <a:pt x="4298" y="1712"/>
                </a:cubicBezTo>
                <a:cubicBezTo>
                  <a:pt x="4249" y="1242"/>
                  <a:pt x="3952" y="839"/>
                  <a:pt x="3523" y="653"/>
                </a:cubicBezTo>
                <a:cubicBezTo>
                  <a:pt x="3708" y="445"/>
                  <a:pt x="3975" y="322"/>
                  <a:pt x="4258" y="322"/>
                </a:cubicBezTo>
                <a:close/>
                <a:moveTo>
                  <a:pt x="2660" y="927"/>
                </a:moveTo>
                <a:cubicBezTo>
                  <a:pt x="2663" y="925"/>
                  <a:pt x="2666" y="924"/>
                  <a:pt x="2669" y="923"/>
                </a:cubicBezTo>
                <a:cubicBezTo>
                  <a:pt x="2679" y="920"/>
                  <a:pt x="2689" y="916"/>
                  <a:pt x="2699" y="913"/>
                </a:cubicBezTo>
                <a:cubicBezTo>
                  <a:pt x="2706" y="911"/>
                  <a:pt x="2714" y="909"/>
                  <a:pt x="2721" y="906"/>
                </a:cubicBezTo>
                <a:cubicBezTo>
                  <a:pt x="2727" y="905"/>
                  <a:pt x="2733" y="903"/>
                  <a:pt x="2738" y="902"/>
                </a:cubicBezTo>
                <a:cubicBezTo>
                  <a:pt x="2748" y="899"/>
                  <a:pt x="2758" y="896"/>
                  <a:pt x="2768" y="894"/>
                </a:cubicBezTo>
                <a:cubicBezTo>
                  <a:pt x="2842" y="876"/>
                  <a:pt x="2920" y="866"/>
                  <a:pt x="3000" y="866"/>
                </a:cubicBezTo>
                <a:cubicBezTo>
                  <a:pt x="3080" y="866"/>
                  <a:pt x="3158" y="876"/>
                  <a:pt x="3232" y="894"/>
                </a:cubicBezTo>
                <a:cubicBezTo>
                  <a:pt x="3242" y="896"/>
                  <a:pt x="3252" y="899"/>
                  <a:pt x="3262" y="902"/>
                </a:cubicBezTo>
                <a:cubicBezTo>
                  <a:pt x="3267" y="903"/>
                  <a:pt x="3273" y="905"/>
                  <a:pt x="3279" y="906"/>
                </a:cubicBezTo>
                <a:cubicBezTo>
                  <a:pt x="3286" y="909"/>
                  <a:pt x="3294" y="911"/>
                  <a:pt x="3301" y="913"/>
                </a:cubicBezTo>
                <a:cubicBezTo>
                  <a:pt x="3311" y="917"/>
                  <a:pt x="3321" y="920"/>
                  <a:pt x="3331" y="923"/>
                </a:cubicBezTo>
                <a:cubicBezTo>
                  <a:pt x="3334" y="924"/>
                  <a:pt x="3337" y="926"/>
                  <a:pt x="3340" y="927"/>
                </a:cubicBezTo>
                <a:cubicBezTo>
                  <a:pt x="3669" y="1048"/>
                  <a:pt x="3915" y="1341"/>
                  <a:pt x="3971" y="1696"/>
                </a:cubicBezTo>
                <a:cubicBezTo>
                  <a:pt x="3972" y="1699"/>
                  <a:pt x="3972" y="1702"/>
                  <a:pt x="3972" y="1705"/>
                </a:cubicBezTo>
                <a:cubicBezTo>
                  <a:pt x="3974" y="1717"/>
                  <a:pt x="3976" y="1729"/>
                  <a:pt x="3977" y="1741"/>
                </a:cubicBezTo>
                <a:cubicBezTo>
                  <a:pt x="3978" y="1745"/>
                  <a:pt x="3978" y="1750"/>
                  <a:pt x="3979" y="1754"/>
                </a:cubicBezTo>
                <a:cubicBezTo>
                  <a:pt x="3980" y="1765"/>
                  <a:pt x="3980" y="1777"/>
                  <a:pt x="3981" y="1788"/>
                </a:cubicBezTo>
                <a:cubicBezTo>
                  <a:pt x="3981" y="1793"/>
                  <a:pt x="3982" y="1797"/>
                  <a:pt x="3982" y="1802"/>
                </a:cubicBezTo>
                <a:cubicBezTo>
                  <a:pt x="3983" y="1816"/>
                  <a:pt x="3983" y="1831"/>
                  <a:pt x="3983" y="1845"/>
                </a:cubicBezTo>
                <a:cubicBezTo>
                  <a:pt x="3983" y="1847"/>
                  <a:pt x="3983" y="1848"/>
                  <a:pt x="3983" y="1849"/>
                </a:cubicBezTo>
                <a:cubicBezTo>
                  <a:pt x="3983" y="1850"/>
                  <a:pt x="3983" y="1850"/>
                  <a:pt x="3983" y="1851"/>
                </a:cubicBezTo>
                <a:cubicBezTo>
                  <a:pt x="3983" y="1865"/>
                  <a:pt x="3983" y="1879"/>
                  <a:pt x="3982" y="1893"/>
                </a:cubicBezTo>
                <a:cubicBezTo>
                  <a:pt x="3982" y="1897"/>
                  <a:pt x="3982" y="1901"/>
                  <a:pt x="3981" y="1906"/>
                </a:cubicBezTo>
                <a:cubicBezTo>
                  <a:pt x="3981" y="1919"/>
                  <a:pt x="3980" y="1932"/>
                  <a:pt x="3978" y="1946"/>
                </a:cubicBezTo>
                <a:cubicBezTo>
                  <a:pt x="3978" y="1951"/>
                  <a:pt x="3977" y="1956"/>
                  <a:pt x="3977" y="1961"/>
                </a:cubicBezTo>
                <a:cubicBezTo>
                  <a:pt x="3976" y="1970"/>
                  <a:pt x="3975" y="1978"/>
                  <a:pt x="3973" y="1987"/>
                </a:cubicBezTo>
                <a:cubicBezTo>
                  <a:pt x="3972" y="1993"/>
                  <a:pt x="3972" y="2000"/>
                  <a:pt x="3970" y="2007"/>
                </a:cubicBezTo>
                <a:cubicBezTo>
                  <a:pt x="3969" y="2017"/>
                  <a:pt x="3967" y="2027"/>
                  <a:pt x="3965" y="2036"/>
                </a:cubicBezTo>
                <a:cubicBezTo>
                  <a:pt x="3963" y="2045"/>
                  <a:pt x="3961" y="2054"/>
                  <a:pt x="3960" y="2063"/>
                </a:cubicBezTo>
                <a:cubicBezTo>
                  <a:pt x="3958" y="2068"/>
                  <a:pt x="3957" y="2074"/>
                  <a:pt x="3956" y="2079"/>
                </a:cubicBezTo>
                <a:cubicBezTo>
                  <a:pt x="3953" y="2092"/>
                  <a:pt x="3949" y="2105"/>
                  <a:pt x="3946" y="2118"/>
                </a:cubicBezTo>
                <a:cubicBezTo>
                  <a:pt x="3944" y="2123"/>
                  <a:pt x="3943" y="2128"/>
                  <a:pt x="3941" y="2133"/>
                </a:cubicBezTo>
                <a:cubicBezTo>
                  <a:pt x="3939" y="2141"/>
                  <a:pt x="3937" y="2148"/>
                  <a:pt x="3934" y="2155"/>
                </a:cubicBezTo>
                <a:cubicBezTo>
                  <a:pt x="3932" y="2161"/>
                  <a:pt x="3930" y="2167"/>
                  <a:pt x="3928" y="2173"/>
                </a:cubicBezTo>
                <a:cubicBezTo>
                  <a:pt x="3926" y="2179"/>
                  <a:pt x="3924" y="2186"/>
                  <a:pt x="3921" y="2193"/>
                </a:cubicBezTo>
                <a:cubicBezTo>
                  <a:pt x="3917" y="2204"/>
                  <a:pt x="3913" y="2215"/>
                  <a:pt x="3908" y="2226"/>
                </a:cubicBezTo>
                <a:cubicBezTo>
                  <a:pt x="3906" y="2231"/>
                  <a:pt x="3904" y="2236"/>
                  <a:pt x="3902" y="2240"/>
                </a:cubicBezTo>
                <a:cubicBezTo>
                  <a:pt x="3898" y="2250"/>
                  <a:pt x="3894" y="2259"/>
                  <a:pt x="3889" y="2268"/>
                </a:cubicBezTo>
                <a:cubicBezTo>
                  <a:pt x="3889" y="2269"/>
                  <a:pt x="3888" y="2270"/>
                  <a:pt x="3888" y="2271"/>
                </a:cubicBezTo>
                <a:cubicBezTo>
                  <a:pt x="3886" y="2274"/>
                  <a:pt x="3885" y="2277"/>
                  <a:pt x="3883" y="2280"/>
                </a:cubicBezTo>
                <a:cubicBezTo>
                  <a:pt x="3879" y="2290"/>
                  <a:pt x="3874" y="2300"/>
                  <a:pt x="3868" y="2309"/>
                </a:cubicBezTo>
                <a:cubicBezTo>
                  <a:pt x="3866" y="2313"/>
                  <a:pt x="3865" y="2317"/>
                  <a:pt x="3863" y="2321"/>
                </a:cubicBezTo>
                <a:cubicBezTo>
                  <a:pt x="3862" y="2321"/>
                  <a:pt x="3862" y="2321"/>
                  <a:pt x="3862" y="2321"/>
                </a:cubicBezTo>
                <a:cubicBezTo>
                  <a:pt x="3857" y="2331"/>
                  <a:pt x="3851" y="2341"/>
                  <a:pt x="3845" y="2351"/>
                </a:cubicBezTo>
                <a:cubicBezTo>
                  <a:pt x="3842" y="2355"/>
                  <a:pt x="3840" y="2359"/>
                  <a:pt x="3838" y="2363"/>
                </a:cubicBezTo>
                <a:cubicBezTo>
                  <a:pt x="3831" y="2373"/>
                  <a:pt x="3825" y="2384"/>
                  <a:pt x="3818" y="2394"/>
                </a:cubicBezTo>
                <a:cubicBezTo>
                  <a:pt x="3814" y="2400"/>
                  <a:pt x="3809" y="2407"/>
                  <a:pt x="3805" y="2413"/>
                </a:cubicBezTo>
                <a:cubicBezTo>
                  <a:pt x="3801" y="2418"/>
                  <a:pt x="3797" y="2423"/>
                  <a:pt x="3794" y="2429"/>
                </a:cubicBezTo>
                <a:cubicBezTo>
                  <a:pt x="3789" y="2435"/>
                  <a:pt x="3784" y="2442"/>
                  <a:pt x="3779" y="2449"/>
                </a:cubicBezTo>
                <a:cubicBezTo>
                  <a:pt x="3775" y="2453"/>
                  <a:pt x="3772" y="2458"/>
                  <a:pt x="3768" y="2462"/>
                </a:cubicBezTo>
                <a:cubicBezTo>
                  <a:pt x="3763" y="2469"/>
                  <a:pt x="3757" y="2475"/>
                  <a:pt x="3752" y="2482"/>
                </a:cubicBezTo>
                <a:cubicBezTo>
                  <a:pt x="3748" y="2486"/>
                  <a:pt x="3744" y="2490"/>
                  <a:pt x="3741" y="2494"/>
                </a:cubicBezTo>
                <a:cubicBezTo>
                  <a:pt x="3735" y="2501"/>
                  <a:pt x="3729" y="2508"/>
                  <a:pt x="3723" y="2514"/>
                </a:cubicBezTo>
                <a:cubicBezTo>
                  <a:pt x="3720" y="2518"/>
                  <a:pt x="3716" y="2522"/>
                  <a:pt x="3713" y="2525"/>
                </a:cubicBezTo>
                <a:cubicBezTo>
                  <a:pt x="3703" y="2536"/>
                  <a:pt x="3693" y="2546"/>
                  <a:pt x="3683" y="2555"/>
                </a:cubicBezTo>
                <a:cubicBezTo>
                  <a:pt x="3677" y="2561"/>
                  <a:pt x="3671" y="2567"/>
                  <a:pt x="3665" y="2573"/>
                </a:cubicBezTo>
                <a:cubicBezTo>
                  <a:pt x="3660" y="2577"/>
                  <a:pt x="3656" y="2580"/>
                  <a:pt x="3652" y="2584"/>
                </a:cubicBezTo>
                <a:cubicBezTo>
                  <a:pt x="3645" y="2591"/>
                  <a:pt x="3638" y="2597"/>
                  <a:pt x="3630" y="2603"/>
                </a:cubicBezTo>
                <a:cubicBezTo>
                  <a:pt x="3627" y="2606"/>
                  <a:pt x="3623" y="2609"/>
                  <a:pt x="3619" y="2612"/>
                </a:cubicBezTo>
                <a:cubicBezTo>
                  <a:pt x="3611" y="2619"/>
                  <a:pt x="3602" y="2626"/>
                  <a:pt x="3593" y="2633"/>
                </a:cubicBezTo>
                <a:cubicBezTo>
                  <a:pt x="3590" y="2635"/>
                  <a:pt x="3588" y="2637"/>
                  <a:pt x="3585" y="2638"/>
                </a:cubicBezTo>
                <a:cubicBezTo>
                  <a:pt x="3422" y="2760"/>
                  <a:pt x="3219" y="2832"/>
                  <a:pt x="3000" y="2832"/>
                </a:cubicBezTo>
                <a:cubicBezTo>
                  <a:pt x="2781" y="2832"/>
                  <a:pt x="2578" y="2760"/>
                  <a:pt x="2415" y="2638"/>
                </a:cubicBezTo>
                <a:cubicBezTo>
                  <a:pt x="2412" y="2637"/>
                  <a:pt x="2410" y="2635"/>
                  <a:pt x="2407" y="2633"/>
                </a:cubicBezTo>
                <a:cubicBezTo>
                  <a:pt x="2398" y="2626"/>
                  <a:pt x="2389" y="2619"/>
                  <a:pt x="2381" y="2612"/>
                </a:cubicBezTo>
                <a:cubicBezTo>
                  <a:pt x="2377" y="2609"/>
                  <a:pt x="2373" y="2606"/>
                  <a:pt x="2370" y="2603"/>
                </a:cubicBezTo>
                <a:cubicBezTo>
                  <a:pt x="2362" y="2597"/>
                  <a:pt x="2355" y="2591"/>
                  <a:pt x="2348" y="2584"/>
                </a:cubicBezTo>
                <a:cubicBezTo>
                  <a:pt x="2344" y="2580"/>
                  <a:pt x="2340" y="2577"/>
                  <a:pt x="2335" y="2573"/>
                </a:cubicBezTo>
                <a:cubicBezTo>
                  <a:pt x="2329" y="2567"/>
                  <a:pt x="2323" y="2561"/>
                  <a:pt x="2317" y="2555"/>
                </a:cubicBezTo>
                <a:cubicBezTo>
                  <a:pt x="2307" y="2546"/>
                  <a:pt x="2297" y="2536"/>
                  <a:pt x="2287" y="2525"/>
                </a:cubicBezTo>
                <a:cubicBezTo>
                  <a:pt x="2284" y="2522"/>
                  <a:pt x="2280" y="2518"/>
                  <a:pt x="2277" y="2514"/>
                </a:cubicBezTo>
                <a:cubicBezTo>
                  <a:pt x="2271" y="2508"/>
                  <a:pt x="2265" y="2501"/>
                  <a:pt x="2259" y="2494"/>
                </a:cubicBezTo>
                <a:cubicBezTo>
                  <a:pt x="2255" y="2490"/>
                  <a:pt x="2252" y="2486"/>
                  <a:pt x="2248" y="2482"/>
                </a:cubicBezTo>
                <a:cubicBezTo>
                  <a:pt x="2243" y="2475"/>
                  <a:pt x="2237" y="2469"/>
                  <a:pt x="2232" y="2462"/>
                </a:cubicBezTo>
                <a:cubicBezTo>
                  <a:pt x="2228" y="2458"/>
                  <a:pt x="2225" y="2453"/>
                  <a:pt x="2221" y="2449"/>
                </a:cubicBezTo>
                <a:cubicBezTo>
                  <a:pt x="2216" y="2442"/>
                  <a:pt x="2211" y="2435"/>
                  <a:pt x="2206" y="2429"/>
                </a:cubicBezTo>
                <a:cubicBezTo>
                  <a:pt x="2203" y="2423"/>
                  <a:pt x="2199" y="2418"/>
                  <a:pt x="2195" y="2413"/>
                </a:cubicBezTo>
                <a:cubicBezTo>
                  <a:pt x="2191" y="2407"/>
                  <a:pt x="2186" y="2400"/>
                  <a:pt x="2182" y="2394"/>
                </a:cubicBezTo>
                <a:cubicBezTo>
                  <a:pt x="2175" y="2384"/>
                  <a:pt x="2169" y="2373"/>
                  <a:pt x="2162" y="2363"/>
                </a:cubicBezTo>
                <a:cubicBezTo>
                  <a:pt x="2160" y="2359"/>
                  <a:pt x="2157" y="2355"/>
                  <a:pt x="2155" y="2351"/>
                </a:cubicBezTo>
                <a:cubicBezTo>
                  <a:pt x="2149" y="2341"/>
                  <a:pt x="2143" y="2331"/>
                  <a:pt x="2138" y="2321"/>
                </a:cubicBezTo>
                <a:cubicBezTo>
                  <a:pt x="2136" y="2317"/>
                  <a:pt x="2134" y="2313"/>
                  <a:pt x="2132" y="2309"/>
                </a:cubicBezTo>
                <a:cubicBezTo>
                  <a:pt x="2126" y="2300"/>
                  <a:pt x="2121" y="2290"/>
                  <a:pt x="2117" y="2280"/>
                </a:cubicBezTo>
                <a:cubicBezTo>
                  <a:pt x="2115" y="2277"/>
                  <a:pt x="2113" y="2273"/>
                  <a:pt x="2112" y="2270"/>
                </a:cubicBezTo>
                <a:cubicBezTo>
                  <a:pt x="2111" y="2269"/>
                  <a:pt x="2111" y="2269"/>
                  <a:pt x="2111" y="2268"/>
                </a:cubicBezTo>
                <a:cubicBezTo>
                  <a:pt x="2106" y="2259"/>
                  <a:pt x="2102" y="2249"/>
                  <a:pt x="2098" y="2240"/>
                </a:cubicBezTo>
                <a:cubicBezTo>
                  <a:pt x="2096" y="2235"/>
                  <a:pt x="2094" y="2231"/>
                  <a:pt x="2092" y="2226"/>
                </a:cubicBezTo>
                <a:cubicBezTo>
                  <a:pt x="2087" y="2215"/>
                  <a:pt x="2083" y="2204"/>
                  <a:pt x="2079" y="2192"/>
                </a:cubicBezTo>
                <a:cubicBezTo>
                  <a:pt x="2076" y="2186"/>
                  <a:pt x="2074" y="2180"/>
                  <a:pt x="2072" y="2174"/>
                </a:cubicBezTo>
                <a:cubicBezTo>
                  <a:pt x="2070" y="2167"/>
                  <a:pt x="2068" y="2161"/>
                  <a:pt x="2066" y="2155"/>
                </a:cubicBezTo>
                <a:cubicBezTo>
                  <a:pt x="2063" y="2148"/>
                  <a:pt x="2061" y="2141"/>
                  <a:pt x="2059" y="2134"/>
                </a:cubicBezTo>
                <a:cubicBezTo>
                  <a:pt x="2056" y="2123"/>
                  <a:pt x="2053" y="2113"/>
                  <a:pt x="2050" y="2102"/>
                </a:cubicBezTo>
                <a:cubicBezTo>
                  <a:pt x="2048" y="2095"/>
                  <a:pt x="2046" y="2087"/>
                  <a:pt x="2044" y="2080"/>
                </a:cubicBezTo>
                <a:cubicBezTo>
                  <a:pt x="2043" y="2074"/>
                  <a:pt x="2042" y="2068"/>
                  <a:pt x="2040" y="2062"/>
                </a:cubicBezTo>
                <a:cubicBezTo>
                  <a:pt x="2039" y="2055"/>
                  <a:pt x="2037" y="2048"/>
                  <a:pt x="2036" y="2040"/>
                </a:cubicBezTo>
                <a:cubicBezTo>
                  <a:pt x="2033" y="2029"/>
                  <a:pt x="2031" y="2017"/>
                  <a:pt x="2029" y="2006"/>
                </a:cubicBezTo>
                <a:cubicBezTo>
                  <a:pt x="2028" y="2000"/>
                  <a:pt x="2028" y="1994"/>
                  <a:pt x="2027" y="1987"/>
                </a:cubicBezTo>
                <a:cubicBezTo>
                  <a:pt x="2025" y="1978"/>
                  <a:pt x="2024" y="1969"/>
                  <a:pt x="2023" y="1960"/>
                </a:cubicBezTo>
                <a:cubicBezTo>
                  <a:pt x="2023" y="1955"/>
                  <a:pt x="2022" y="1951"/>
                  <a:pt x="2022" y="1946"/>
                </a:cubicBezTo>
                <a:cubicBezTo>
                  <a:pt x="2020" y="1933"/>
                  <a:pt x="2019" y="1919"/>
                  <a:pt x="2018" y="1905"/>
                </a:cubicBezTo>
                <a:cubicBezTo>
                  <a:pt x="2018" y="1901"/>
                  <a:pt x="2018" y="1897"/>
                  <a:pt x="2018" y="1893"/>
                </a:cubicBezTo>
                <a:cubicBezTo>
                  <a:pt x="2017" y="1879"/>
                  <a:pt x="2017" y="1864"/>
                  <a:pt x="2017" y="1849"/>
                </a:cubicBezTo>
                <a:cubicBezTo>
                  <a:pt x="2017" y="1833"/>
                  <a:pt x="2017" y="1817"/>
                  <a:pt x="2018" y="1802"/>
                </a:cubicBezTo>
                <a:cubicBezTo>
                  <a:pt x="2018" y="1797"/>
                  <a:pt x="2019" y="1793"/>
                  <a:pt x="2019" y="1789"/>
                </a:cubicBezTo>
                <a:cubicBezTo>
                  <a:pt x="2019" y="1777"/>
                  <a:pt x="2020" y="1765"/>
                  <a:pt x="2021" y="1754"/>
                </a:cubicBezTo>
                <a:cubicBezTo>
                  <a:pt x="2022" y="1750"/>
                  <a:pt x="2022" y="1746"/>
                  <a:pt x="2023" y="1742"/>
                </a:cubicBezTo>
                <a:cubicBezTo>
                  <a:pt x="2024" y="1729"/>
                  <a:pt x="2026" y="1716"/>
                  <a:pt x="2028" y="1704"/>
                </a:cubicBezTo>
                <a:cubicBezTo>
                  <a:pt x="2028" y="1701"/>
                  <a:pt x="2028" y="1699"/>
                  <a:pt x="2029" y="1696"/>
                </a:cubicBezTo>
                <a:cubicBezTo>
                  <a:pt x="2084" y="1341"/>
                  <a:pt x="2331" y="1048"/>
                  <a:pt x="2660" y="927"/>
                </a:cubicBezTo>
                <a:close/>
                <a:moveTo>
                  <a:pt x="758" y="1305"/>
                </a:moveTo>
                <a:cubicBezTo>
                  <a:pt x="758" y="763"/>
                  <a:pt x="1199" y="322"/>
                  <a:pt x="1742" y="322"/>
                </a:cubicBezTo>
                <a:cubicBezTo>
                  <a:pt x="2025" y="322"/>
                  <a:pt x="2292" y="445"/>
                  <a:pt x="2477" y="653"/>
                </a:cubicBezTo>
                <a:cubicBezTo>
                  <a:pt x="2048" y="839"/>
                  <a:pt x="1750" y="1242"/>
                  <a:pt x="1702" y="1713"/>
                </a:cubicBezTo>
                <a:cubicBezTo>
                  <a:pt x="1701" y="1716"/>
                  <a:pt x="1701" y="1719"/>
                  <a:pt x="1701" y="1722"/>
                </a:cubicBezTo>
                <a:cubicBezTo>
                  <a:pt x="1699" y="1739"/>
                  <a:pt x="1698" y="1756"/>
                  <a:pt x="1697" y="1773"/>
                </a:cubicBezTo>
                <a:cubicBezTo>
                  <a:pt x="1697" y="1778"/>
                  <a:pt x="1696" y="1783"/>
                  <a:pt x="1696" y="1788"/>
                </a:cubicBezTo>
                <a:cubicBezTo>
                  <a:pt x="1695" y="1809"/>
                  <a:pt x="1695" y="1829"/>
                  <a:pt x="1695" y="1849"/>
                </a:cubicBezTo>
                <a:cubicBezTo>
                  <a:pt x="1695" y="1870"/>
                  <a:pt x="1695" y="1890"/>
                  <a:pt x="1696" y="1911"/>
                </a:cubicBezTo>
                <a:cubicBezTo>
                  <a:pt x="1697" y="1919"/>
                  <a:pt x="1697" y="1927"/>
                  <a:pt x="1698" y="1935"/>
                </a:cubicBezTo>
                <a:cubicBezTo>
                  <a:pt x="1699" y="1947"/>
                  <a:pt x="1699" y="1959"/>
                  <a:pt x="1700" y="1971"/>
                </a:cubicBezTo>
                <a:cubicBezTo>
                  <a:pt x="1701" y="1981"/>
                  <a:pt x="1703" y="1992"/>
                  <a:pt x="1704" y="2002"/>
                </a:cubicBezTo>
                <a:cubicBezTo>
                  <a:pt x="1705" y="2011"/>
                  <a:pt x="1706" y="2020"/>
                  <a:pt x="1707" y="2029"/>
                </a:cubicBezTo>
                <a:cubicBezTo>
                  <a:pt x="1709" y="2041"/>
                  <a:pt x="1711" y="2053"/>
                  <a:pt x="1713" y="2064"/>
                </a:cubicBezTo>
                <a:cubicBezTo>
                  <a:pt x="1714" y="2071"/>
                  <a:pt x="1715" y="2078"/>
                  <a:pt x="1716" y="2085"/>
                </a:cubicBezTo>
                <a:cubicBezTo>
                  <a:pt x="1719" y="2098"/>
                  <a:pt x="1721" y="2112"/>
                  <a:pt x="1724" y="2125"/>
                </a:cubicBezTo>
                <a:cubicBezTo>
                  <a:pt x="1725" y="2129"/>
                  <a:pt x="1726" y="2133"/>
                  <a:pt x="1727" y="2137"/>
                </a:cubicBezTo>
                <a:cubicBezTo>
                  <a:pt x="1738" y="2186"/>
                  <a:pt x="1752" y="2233"/>
                  <a:pt x="1768" y="2279"/>
                </a:cubicBezTo>
                <a:cubicBezTo>
                  <a:pt x="1769" y="2282"/>
                  <a:pt x="1770" y="2285"/>
                  <a:pt x="1771" y="2288"/>
                </a:cubicBezTo>
                <a:cubicBezTo>
                  <a:pt x="1761" y="2288"/>
                  <a:pt x="1751" y="2289"/>
                  <a:pt x="1742" y="2289"/>
                </a:cubicBezTo>
                <a:cubicBezTo>
                  <a:pt x="1199" y="2289"/>
                  <a:pt x="758" y="1848"/>
                  <a:pt x="758" y="1305"/>
                </a:cubicBezTo>
                <a:close/>
                <a:moveTo>
                  <a:pt x="1528" y="3359"/>
                </a:moveTo>
                <a:cubicBezTo>
                  <a:pt x="1525" y="3365"/>
                  <a:pt x="1522" y="3370"/>
                  <a:pt x="1518" y="3376"/>
                </a:cubicBezTo>
                <a:cubicBezTo>
                  <a:pt x="1511" y="3388"/>
                  <a:pt x="1503" y="3400"/>
                  <a:pt x="1496" y="3412"/>
                </a:cubicBezTo>
                <a:cubicBezTo>
                  <a:pt x="1492" y="3419"/>
                  <a:pt x="1489" y="3425"/>
                  <a:pt x="1485" y="3432"/>
                </a:cubicBezTo>
                <a:cubicBezTo>
                  <a:pt x="1478" y="3443"/>
                  <a:pt x="1472" y="3455"/>
                  <a:pt x="1466" y="3466"/>
                </a:cubicBezTo>
                <a:cubicBezTo>
                  <a:pt x="1462" y="3473"/>
                  <a:pt x="1458" y="3480"/>
                  <a:pt x="1455" y="3487"/>
                </a:cubicBezTo>
                <a:cubicBezTo>
                  <a:pt x="1449" y="3498"/>
                  <a:pt x="1443" y="3510"/>
                  <a:pt x="1438" y="3521"/>
                </a:cubicBezTo>
                <a:cubicBezTo>
                  <a:pt x="1434" y="3528"/>
                  <a:pt x="1430" y="3535"/>
                  <a:pt x="1427" y="3542"/>
                </a:cubicBezTo>
                <a:cubicBezTo>
                  <a:pt x="1421" y="3554"/>
                  <a:pt x="1416" y="3566"/>
                  <a:pt x="1410" y="3578"/>
                </a:cubicBezTo>
                <a:cubicBezTo>
                  <a:pt x="1408" y="3585"/>
                  <a:pt x="1404" y="3592"/>
                  <a:pt x="1402" y="3598"/>
                </a:cubicBezTo>
                <a:cubicBezTo>
                  <a:pt x="1395" y="3613"/>
                  <a:pt x="1389" y="3627"/>
                  <a:pt x="1383" y="3642"/>
                </a:cubicBezTo>
                <a:cubicBezTo>
                  <a:pt x="1382" y="3646"/>
                  <a:pt x="1380" y="3650"/>
                  <a:pt x="1378" y="3654"/>
                </a:cubicBezTo>
                <a:cubicBezTo>
                  <a:pt x="1371" y="3673"/>
                  <a:pt x="1364" y="3692"/>
                  <a:pt x="1357" y="3712"/>
                </a:cubicBezTo>
                <a:cubicBezTo>
                  <a:pt x="1355" y="3716"/>
                  <a:pt x="1354" y="3721"/>
                  <a:pt x="1352" y="3725"/>
                </a:cubicBezTo>
                <a:cubicBezTo>
                  <a:pt x="1347" y="3740"/>
                  <a:pt x="1342" y="3755"/>
                  <a:pt x="1338" y="3769"/>
                </a:cubicBezTo>
                <a:cubicBezTo>
                  <a:pt x="1336" y="3776"/>
                  <a:pt x="1334" y="3783"/>
                  <a:pt x="1331" y="3790"/>
                </a:cubicBezTo>
                <a:cubicBezTo>
                  <a:pt x="1328" y="3803"/>
                  <a:pt x="1324" y="3815"/>
                  <a:pt x="1320" y="3828"/>
                </a:cubicBezTo>
                <a:cubicBezTo>
                  <a:pt x="1318" y="3836"/>
                  <a:pt x="1316" y="3843"/>
                  <a:pt x="1314" y="3851"/>
                </a:cubicBezTo>
                <a:cubicBezTo>
                  <a:pt x="1311" y="3863"/>
                  <a:pt x="1308" y="3875"/>
                  <a:pt x="1305" y="3888"/>
                </a:cubicBezTo>
                <a:cubicBezTo>
                  <a:pt x="1303" y="3895"/>
                  <a:pt x="1302" y="3903"/>
                  <a:pt x="1300" y="3911"/>
                </a:cubicBezTo>
                <a:cubicBezTo>
                  <a:pt x="1297" y="3923"/>
                  <a:pt x="1295" y="3936"/>
                  <a:pt x="1292" y="3948"/>
                </a:cubicBezTo>
                <a:cubicBezTo>
                  <a:pt x="1291" y="3956"/>
                  <a:pt x="1289" y="3963"/>
                  <a:pt x="1288" y="3971"/>
                </a:cubicBezTo>
                <a:cubicBezTo>
                  <a:pt x="1285" y="3985"/>
                  <a:pt x="1283" y="3998"/>
                  <a:pt x="1281" y="4012"/>
                </a:cubicBezTo>
                <a:cubicBezTo>
                  <a:pt x="1280" y="4018"/>
                  <a:pt x="1278" y="4025"/>
                  <a:pt x="1277" y="4031"/>
                </a:cubicBezTo>
                <a:cubicBezTo>
                  <a:pt x="1274" y="4051"/>
                  <a:pt x="1272" y="4072"/>
                  <a:pt x="1269" y="4092"/>
                </a:cubicBezTo>
                <a:cubicBezTo>
                  <a:pt x="1269" y="4092"/>
                  <a:pt x="1269" y="4092"/>
                  <a:pt x="1269" y="4093"/>
                </a:cubicBezTo>
                <a:cubicBezTo>
                  <a:pt x="1267" y="4111"/>
                  <a:pt x="1266" y="4130"/>
                  <a:pt x="1264" y="4148"/>
                </a:cubicBezTo>
                <a:cubicBezTo>
                  <a:pt x="322" y="4148"/>
                  <a:pt x="322" y="4148"/>
                  <a:pt x="322" y="4148"/>
                </a:cubicBezTo>
                <a:cubicBezTo>
                  <a:pt x="322" y="3744"/>
                  <a:pt x="322" y="3744"/>
                  <a:pt x="322" y="3744"/>
                </a:cubicBezTo>
                <a:cubicBezTo>
                  <a:pt x="322" y="3192"/>
                  <a:pt x="639" y="2697"/>
                  <a:pt x="1136" y="2461"/>
                </a:cubicBezTo>
                <a:cubicBezTo>
                  <a:pt x="1317" y="2557"/>
                  <a:pt x="1523" y="2611"/>
                  <a:pt x="1742" y="2611"/>
                </a:cubicBezTo>
                <a:cubicBezTo>
                  <a:pt x="1805" y="2611"/>
                  <a:pt x="1868" y="2606"/>
                  <a:pt x="1931" y="2597"/>
                </a:cubicBezTo>
                <a:cubicBezTo>
                  <a:pt x="1941" y="2611"/>
                  <a:pt x="1951" y="2625"/>
                  <a:pt x="1961" y="2638"/>
                </a:cubicBezTo>
                <a:cubicBezTo>
                  <a:pt x="1964" y="2643"/>
                  <a:pt x="1968" y="2647"/>
                  <a:pt x="1972" y="2652"/>
                </a:cubicBezTo>
                <a:cubicBezTo>
                  <a:pt x="1982" y="2665"/>
                  <a:pt x="1992" y="2678"/>
                  <a:pt x="2003" y="2690"/>
                </a:cubicBezTo>
                <a:cubicBezTo>
                  <a:pt x="2007" y="2695"/>
                  <a:pt x="2012" y="2700"/>
                  <a:pt x="2016" y="2706"/>
                </a:cubicBezTo>
                <a:cubicBezTo>
                  <a:pt x="2026" y="2717"/>
                  <a:pt x="2036" y="2728"/>
                  <a:pt x="2047" y="2739"/>
                </a:cubicBezTo>
                <a:cubicBezTo>
                  <a:pt x="2052" y="2745"/>
                  <a:pt x="2058" y="2751"/>
                  <a:pt x="2063" y="2757"/>
                </a:cubicBezTo>
                <a:cubicBezTo>
                  <a:pt x="2073" y="2767"/>
                  <a:pt x="2082" y="2776"/>
                  <a:pt x="2092" y="2786"/>
                </a:cubicBezTo>
                <a:cubicBezTo>
                  <a:pt x="2096" y="2789"/>
                  <a:pt x="2099" y="2793"/>
                  <a:pt x="2103" y="2797"/>
                </a:cubicBezTo>
                <a:cubicBezTo>
                  <a:pt x="2089" y="2805"/>
                  <a:pt x="2075" y="2814"/>
                  <a:pt x="2061" y="2823"/>
                </a:cubicBezTo>
                <a:cubicBezTo>
                  <a:pt x="2059" y="2824"/>
                  <a:pt x="2057" y="2825"/>
                  <a:pt x="2055" y="2827"/>
                </a:cubicBezTo>
                <a:cubicBezTo>
                  <a:pt x="2041" y="2836"/>
                  <a:pt x="2027" y="2845"/>
                  <a:pt x="2014" y="2854"/>
                </a:cubicBezTo>
                <a:cubicBezTo>
                  <a:pt x="2009" y="2857"/>
                  <a:pt x="2004" y="2861"/>
                  <a:pt x="2000" y="2864"/>
                </a:cubicBezTo>
                <a:cubicBezTo>
                  <a:pt x="1988" y="2872"/>
                  <a:pt x="1976" y="2881"/>
                  <a:pt x="1964" y="2890"/>
                </a:cubicBezTo>
                <a:cubicBezTo>
                  <a:pt x="1960" y="2893"/>
                  <a:pt x="1957" y="2895"/>
                  <a:pt x="1953" y="2898"/>
                </a:cubicBezTo>
                <a:cubicBezTo>
                  <a:pt x="1938" y="2909"/>
                  <a:pt x="1923" y="2921"/>
                  <a:pt x="1909" y="2933"/>
                </a:cubicBezTo>
                <a:cubicBezTo>
                  <a:pt x="1905" y="2935"/>
                  <a:pt x="1902" y="2938"/>
                  <a:pt x="1899" y="2941"/>
                </a:cubicBezTo>
                <a:cubicBezTo>
                  <a:pt x="1888" y="2950"/>
                  <a:pt x="1876" y="2960"/>
                  <a:pt x="1865" y="2970"/>
                </a:cubicBezTo>
                <a:cubicBezTo>
                  <a:pt x="1860" y="2973"/>
                  <a:pt x="1856" y="2977"/>
                  <a:pt x="1851" y="2981"/>
                </a:cubicBezTo>
                <a:cubicBezTo>
                  <a:pt x="1840" y="2991"/>
                  <a:pt x="1829" y="3001"/>
                  <a:pt x="1818" y="3012"/>
                </a:cubicBezTo>
                <a:cubicBezTo>
                  <a:pt x="1815" y="3014"/>
                  <a:pt x="1812" y="3017"/>
                  <a:pt x="1809" y="3020"/>
                </a:cubicBezTo>
                <a:cubicBezTo>
                  <a:pt x="1795" y="3033"/>
                  <a:pt x="1782" y="3046"/>
                  <a:pt x="1769" y="3059"/>
                </a:cubicBezTo>
                <a:cubicBezTo>
                  <a:pt x="1765" y="3062"/>
                  <a:pt x="1762" y="3066"/>
                  <a:pt x="1758" y="3069"/>
                </a:cubicBezTo>
                <a:cubicBezTo>
                  <a:pt x="1748" y="3080"/>
                  <a:pt x="1738" y="3090"/>
                  <a:pt x="1728" y="3101"/>
                </a:cubicBezTo>
                <a:cubicBezTo>
                  <a:pt x="1724" y="3105"/>
                  <a:pt x="1720" y="3109"/>
                  <a:pt x="1716" y="3114"/>
                </a:cubicBezTo>
                <a:cubicBezTo>
                  <a:pt x="1705" y="3126"/>
                  <a:pt x="1694" y="3138"/>
                  <a:pt x="1684" y="3151"/>
                </a:cubicBezTo>
                <a:cubicBezTo>
                  <a:pt x="1682" y="3153"/>
                  <a:pt x="1680" y="3154"/>
                  <a:pt x="1678" y="3156"/>
                </a:cubicBezTo>
                <a:cubicBezTo>
                  <a:pt x="1666" y="3171"/>
                  <a:pt x="1654" y="3185"/>
                  <a:pt x="1642" y="3200"/>
                </a:cubicBezTo>
                <a:cubicBezTo>
                  <a:pt x="1639" y="3204"/>
                  <a:pt x="1636" y="3209"/>
                  <a:pt x="1632" y="3213"/>
                </a:cubicBezTo>
                <a:cubicBezTo>
                  <a:pt x="1623" y="3224"/>
                  <a:pt x="1615" y="3236"/>
                  <a:pt x="1606" y="3247"/>
                </a:cubicBezTo>
                <a:cubicBezTo>
                  <a:pt x="1603" y="3252"/>
                  <a:pt x="1599" y="3256"/>
                  <a:pt x="1596" y="3261"/>
                </a:cubicBezTo>
                <a:cubicBezTo>
                  <a:pt x="1585" y="3276"/>
                  <a:pt x="1573" y="3292"/>
                  <a:pt x="1562" y="3308"/>
                </a:cubicBezTo>
                <a:cubicBezTo>
                  <a:pt x="1551" y="3325"/>
                  <a:pt x="1539" y="3342"/>
                  <a:pt x="1528" y="3359"/>
                </a:cubicBezTo>
                <a:close/>
                <a:moveTo>
                  <a:pt x="1581" y="4692"/>
                </a:moveTo>
                <a:cubicBezTo>
                  <a:pt x="1581" y="4470"/>
                  <a:pt x="1581" y="4470"/>
                  <a:pt x="1581" y="4470"/>
                </a:cubicBezTo>
                <a:cubicBezTo>
                  <a:pt x="1581" y="4288"/>
                  <a:pt x="1581" y="4288"/>
                  <a:pt x="1581" y="4288"/>
                </a:cubicBezTo>
                <a:cubicBezTo>
                  <a:pt x="1581" y="4270"/>
                  <a:pt x="1581" y="4252"/>
                  <a:pt x="1582" y="4234"/>
                </a:cubicBezTo>
                <a:cubicBezTo>
                  <a:pt x="1582" y="4229"/>
                  <a:pt x="1582" y="4223"/>
                  <a:pt x="1583" y="4217"/>
                </a:cubicBezTo>
                <a:cubicBezTo>
                  <a:pt x="1583" y="4205"/>
                  <a:pt x="1584" y="4193"/>
                  <a:pt x="1585" y="4181"/>
                </a:cubicBezTo>
                <a:cubicBezTo>
                  <a:pt x="1585" y="4174"/>
                  <a:pt x="1586" y="4167"/>
                  <a:pt x="1586" y="4160"/>
                </a:cubicBezTo>
                <a:cubicBezTo>
                  <a:pt x="1587" y="4150"/>
                  <a:pt x="1588" y="4139"/>
                  <a:pt x="1589" y="4129"/>
                </a:cubicBezTo>
                <a:cubicBezTo>
                  <a:pt x="1590" y="4121"/>
                  <a:pt x="1591" y="4114"/>
                  <a:pt x="1592" y="4106"/>
                </a:cubicBezTo>
                <a:cubicBezTo>
                  <a:pt x="1594" y="4096"/>
                  <a:pt x="1595" y="4086"/>
                  <a:pt x="1596" y="4077"/>
                </a:cubicBezTo>
                <a:cubicBezTo>
                  <a:pt x="1597" y="4069"/>
                  <a:pt x="1599" y="4061"/>
                  <a:pt x="1600" y="4053"/>
                </a:cubicBezTo>
                <a:cubicBezTo>
                  <a:pt x="1602" y="4044"/>
                  <a:pt x="1603" y="4034"/>
                  <a:pt x="1605" y="4025"/>
                </a:cubicBezTo>
                <a:cubicBezTo>
                  <a:pt x="1606" y="4017"/>
                  <a:pt x="1608" y="4009"/>
                  <a:pt x="1610" y="4001"/>
                </a:cubicBezTo>
                <a:cubicBezTo>
                  <a:pt x="1612" y="3992"/>
                  <a:pt x="1613" y="3983"/>
                  <a:pt x="1616" y="3974"/>
                </a:cubicBezTo>
                <a:cubicBezTo>
                  <a:pt x="1617" y="3966"/>
                  <a:pt x="1619" y="3958"/>
                  <a:pt x="1621" y="3950"/>
                </a:cubicBezTo>
                <a:cubicBezTo>
                  <a:pt x="1623" y="3941"/>
                  <a:pt x="1626" y="3932"/>
                  <a:pt x="1628" y="3924"/>
                </a:cubicBezTo>
                <a:cubicBezTo>
                  <a:pt x="1630" y="3916"/>
                  <a:pt x="1632" y="3908"/>
                  <a:pt x="1635" y="3900"/>
                </a:cubicBezTo>
                <a:cubicBezTo>
                  <a:pt x="1637" y="3891"/>
                  <a:pt x="1639" y="3882"/>
                  <a:pt x="1642" y="3874"/>
                </a:cubicBezTo>
                <a:cubicBezTo>
                  <a:pt x="1644" y="3866"/>
                  <a:pt x="1647" y="3858"/>
                  <a:pt x="1650" y="3850"/>
                </a:cubicBezTo>
                <a:cubicBezTo>
                  <a:pt x="1652" y="3842"/>
                  <a:pt x="1655" y="3833"/>
                  <a:pt x="1658" y="3825"/>
                </a:cubicBezTo>
                <a:cubicBezTo>
                  <a:pt x="1661" y="3817"/>
                  <a:pt x="1664" y="3809"/>
                  <a:pt x="1667" y="3801"/>
                </a:cubicBezTo>
                <a:cubicBezTo>
                  <a:pt x="1670" y="3793"/>
                  <a:pt x="1673" y="3785"/>
                  <a:pt x="1676" y="3776"/>
                </a:cubicBezTo>
                <a:cubicBezTo>
                  <a:pt x="1679" y="3769"/>
                  <a:pt x="1682" y="3761"/>
                  <a:pt x="1685" y="3753"/>
                </a:cubicBezTo>
                <a:cubicBezTo>
                  <a:pt x="1688" y="3745"/>
                  <a:pt x="1692" y="3737"/>
                  <a:pt x="1695" y="3729"/>
                </a:cubicBezTo>
                <a:cubicBezTo>
                  <a:pt x="1698" y="3721"/>
                  <a:pt x="1702" y="3713"/>
                  <a:pt x="1705" y="3706"/>
                </a:cubicBezTo>
                <a:cubicBezTo>
                  <a:pt x="1709" y="3698"/>
                  <a:pt x="1713" y="3690"/>
                  <a:pt x="1716" y="3682"/>
                </a:cubicBezTo>
                <a:cubicBezTo>
                  <a:pt x="1720" y="3674"/>
                  <a:pt x="1724" y="3667"/>
                  <a:pt x="1727" y="3659"/>
                </a:cubicBezTo>
                <a:cubicBezTo>
                  <a:pt x="1731" y="3652"/>
                  <a:pt x="1735" y="3644"/>
                  <a:pt x="1739" y="3636"/>
                </a:cubicBezTo>
                <a:cubicBezTo>
                  <a:pt x="1743" y="3629"/>
                  <a:pt x="1747" y="3621"/>
                  <a:pt x="1751" y="3614"/>
                </a:cubicBezTo>
                <a:cubicBezTo>
                  <a:pt x="1755" y="3606"/>
                  <a:pt x="1759" y="3599"/>
                  <a:pt x="1763" y="3591"/>
                </a:cubicBezTo>
                <a:cubicBezTo>
                  <a:pt x="1768" y="3584"/>
                  <a:pt x="1772" y="3576"/>
                  <a:pt x="1776" y="3569"/>
                </a:cubicBezTo>
                <a:cubicBezTo>
                  <a:pt x="1781" y="3562"/>
                  <a:pt x="1785" y="3554"/>
                  <a:pt x="1789" y="3547"/>
                </a:cubicBezTo>
                <a:cubicBezTo>
                  <a:pt x="1794" y="3540"/>
                  <a:pt x="1798" y="3533"/>
                  <a:pt x="1803" y="3525"/>
                </a:cubicBezTo>
                <a:cubicBezTo>
                  <a:pt x="1808" y="3518"/>
                  <a:pt x="1812" y="3511"/>
                  <a:pt x="1817" y="3504"/>
                </a:cubicBezTo>
                <a:cubicBezTo>
                  <a:pt x="1822" y="3497"/>
                  <a:pt x="1827" y="3490"/>
                  <a:pt x="1831" y="3483"/>
                </a:cubicBezTo>
                <a:cubicBezTo>
                  <a:pt x="1836" y="3476"/>
                  <a:pt x="1841" y="3469"/>
                  <a:pt x="1846" y="3462"/>
                </a:cubicBezTo>
                <a:cubicBezTo>
                  <a:pt x="1851" y="3455"/>
                  <a:pt x="1856" y="3448"/>
                  <a:pt x="1861" y="3441"/>
                </a:cubicBezTo>
                <a:cubicBezTo>
                  <a:pt x="1866" y="3434"/>
                  <a:pt x="1871" y="3427"/>
                  <a:pt x="1877" y="3421"/>
                </a:cubicBezTo>
                <a:cubicBezTo>
                  <a:pt x="1882" y="3414"/>
                  <a:pt x="1887" y="3407"/>
                  <a:pt x="1893" y="3401"/>
                </a:cubicBezTo>
                <a:cubicBezTo>
                  <a:pt x="1898" y="3394"/>
                  <a:pt x="1903" y="3387"/>
                  <a:pt x="1909" y="3381"/>
                </a:cubicBezTo>
                <a:cubicBezTo>
                  <a:pt x="1914" y="3374"/>
                  <a:pt x="1920" y="3368"/>
                  <a:pt x="1926" y="3361"/>
                </a:cubicBezTo>
                <a:cubicBezTo>
                  <a:pt x="1931" y="3355"/>
                  <a:pt x="1937" y="3348"/>
                  <a:pt x="1942" y="3342"/>
                </a:cubicBezTo>
                <a:cubicBezTo>
                  <a:pt x="1948" y="3336"/>
                  <a:pt x="1954" y="3329"/>
                  <a:pt x="1960" y="3323"/>
                </a:cubicBezTo>
                <a:cubicBezTo>
                  <a:pt x="1966" y="3317"/>
                  <a:pt x="1972" y="3310"/>
                  <a:pt x="1977" y="3304"/>
                </a:cubicBezTo>
                <a:cubicBezTo>
                  <a:pt x="1983" y="3298"/>
                  <a:pt x="1989" y="3292"/>
                  <a:pt x="1996" y="3286"/>
                </a:cubicBezTo>
                <a:cubicBezTo>
                  <a:pt x="2002" y="3280"/>
                  <a:pt x="2008" y="3274"/>
                  <a:pt x="2014" y="3268"/>
                </a:cubicBezTo>
                <a:cubicBezTo>
                  <a:pt x="2020" y="3262"/>
                  <a:pt x="2026" y="3256"/>
                  <a:pt x="2033" y="3250"/>
                </a:cubicBezTo>
                <a:cubicBezTo>
                  <a:pt x="2039" y="3244"/>
                  <a:pt x="2045" y="3238"/>
                  <a:pt x="2052" y="3233"/>
                </a:cubicBezTo>
                <a:cubicBezTo>
                  <a:pt x="2058" y="3227"/>
                  <a:pt x="2065" y="3221"/>
                  <a:pt x="2071" y="3216"/>
                </a:cubicBezTo>
                <a:cubicBezTo>
                  <a:pt x="2078" y="3210"/>
                  <a:pt x="2084" y="3204"/>
                  <a:pt x="2091" y="3199"/>
                </a:cubicBezTo>
                <a:cubicBezTo>
                  <a:pt x="2098" y="3193"/>
                  <a:pt x="2104" y="3188"/>
                  <a:pt x="2111" y="3183"/>
                </a:cubicBezTo>
                <a:cubicBezTo>
                  <a:pt x="2118" y="3177"/>
                  <a:pt x="2125" y="3172"/>
                  <a:pt x="2131" y="3166"/>
                </a:cubicBezTo>
                <a:cubicBezTo>
                  <a:pt x="2138" y="3161"/>
                  <a:pt x="2145" y="3156"/>
                  <a:pt x="2152" y="3151"/>
                </a:cubicBezTo>
                <a:cubicBezTo>
                  <a:pt x="2159" y="3146"/>
                  <a:pt x="2166" y="3140"/>
                  <a:pt x="2173" y="3135"/>
                </a:cubicBezTo>
                <a:cubicBezTo>
                  <a:pt x="2180" y="3130"/>
                  <a:pt x="2187" y="3125"/>
                  <a:pt x="2194" y="3120"/>
                </a:cubicBezTo>
                <a:cubicBezTo>
                  <a:pt x="2202" y="3115"/>
                  <a:pt x="2209" y="3110"/>
                  <a:pt x="2216" y="3106"/>
                </a:cubicBezTo>
                <a:cubicBezTo>
                  <a:pt x="2224" y="3101"/>
                  <a:pt x="2231" y="3096"/>
                  <a:pt x="2238" y="3092"/>
                </a:cubicBezTo>
                <a:cubicBezTo>
                  <a:pt x="2246" y="3087"/>
                  <a:pt x="2253" y="3082"/>
                  <a:pt x="2261" y="3077"/>
                </a:cubicBezTo>
                <a:cubicBezTo>
                  <a:pt x="2268" y="3073"/>
                  <a:pt x="2276" y="3069"/>
                  <a:pt x="2283" y="3064"/>
                </a:cubicBezTo>
                <a:cubicBezTo>
                  <a:pt x="2291" y="3060"/>
                  <a:pt x="2299" y="3055"/>
                  <a:pt x="2306" y="3051"/>
                </a:cubicBezTo>
                <a:cubicBezTo>
                  <a:pt x="2314" y="3047"/>
                  <a:pt x="2321" y="3042"/>
                  <a:pt x="2329" y="3038"/>
                </a:cubicBezTo>
                <a:cubicBezTo>
                  <a:pt x="2337" y="3034"/>
                  <a:pt x="2345" y="3030"/>
                  <a:pt x="2353" y="3026"/>
                </a:cubicBezTo>
                <a:cubicBezTo>
                  <a:pt x="2361" y="3022"/>
                  <a:pt x="2369" y="3018"/>
                  <a:pt x="2376" y="3014"/>
                </a:cubicBezTo>
                <a:cubicBezTo>
                  <a:pt x="2382" y="3011"/>
                  <a:pt x="2389" y="3008"/>
                  <a:pt x="2395" y="3005"/>
                </a:cubicBezTo>
                <a:cubicBezTo>
                  <a:pt x="2576" y="3100"/>
                  <a:pt x="2782" y="3155"/>
                  <a:pt x="3000" y="3155"/>
                </a:cubicBezTo>
                <a:cubicBezTo>
                  <a:pt x="3218" y="3155"/>
                  <a:pt x="3424" y="3100"/>
                  <a:pt x="3605" y="3005"/>
                </a:cubicBezTo>
                <a:cubicBezTo>
                  <a:pt x="3611" y="3008"/>
                  <a:pt x="3617" y="3011"/>
                  <a:pt x="3624" y="3014"/>
                </a:cubicBezTo>
                <a:cubicBezTo>
                  <a:pt x="3631" y="3018"/>
                  <a:pt x="3639" y="3022"/>
                  <a:pt x="3647" y="3026"/>
                </a:cubicBezTo>
                <a:cubicBezTo>
                  <a:pt x="3655" y="3030"/>
                  <a:pt x="3663" y="3034"/>
                  <a:pt x="3671" y="3038"/>
                </a:cubicBezTo>
                <a:cubicBezTo>
                  <a:pt x="3678" y="3042"/>
                  <a:pt x="3686" y="3047"/>
                  <a:pt x="3694" y="3051"/>
                </a:cubicBezTo>
                <a:cubicBezTo>
                  <a:pt x="3701" y="3055"/>
                  <a:pt x="3709" y="3060"/>
                  <a:pt x="3717" y="3064"/>
                </a:cubicBezTo>
                <a:cubicBezTo>
                  <a:pt x="3724" y="3068"/>
                  <a:pt x="3732" y="3073"/>
                  <a:pt x="3739" y="3078"/>
                </a:cubicBezTo>
                <a:cubicBezTo>
                  <a:pt x="3747" y="3082"/>
                  <a:pt x="3754" y="3087"/>
                  <a:pt x="3762" y="3091"/>
                </a:cubicBezTo>
                <a:cubicBezTo>
                  <a:pt x="3769" y="3096"/>
                  <a:pt x="3776" y="3101"/>
                  <a:pt x="3784" y="3106"/>
                </a:cubicBezTo>
                <a:cubicBezTo>
                  <a:pt x="3791" y="3111"/>
                  <a:pt x="3798" y="3115"/>
                  <a:pt x="3805" y="3120"/>
                </a:cubicBezTo>
                <a:cubicBezTo>
                  <a:pt x="3813" y="3125"/>
                  <a:pt x="3820" y="3130"/>
                  <a:pt x="3827" y="3135"/>
                </a:cubicBezTo>
                <a:cubicBezTo>
                  <a:pt x="3834" y="3140"/>
                  <a:pt x="3841" y="3146"/>
                  <a:pt x="3848" y="3151"/>
                </a:cubicBezTo>
                <a:cubicBezTo>
                  <a:pt x="3855" y="3156"/>
                  <a:pt x="3862" y="3161"/>
                  <a:pt x="3869" y="3166"/>
                </a:cubicBezTo>
                <a:cubicBezTo>
                  <a:pt x="3875" y="3172"/>
                  <a:pt x="3882" y="3177"/>
                  <a:pt x="3889" y="3182"/>
                </a:cubicBezTo>
                <a:cubicBezTo>
                  <a:pt x="3896" y="3188"/>
                  <a:pt x="3902" y="3193"/>
                  <a:pt x="3909" y="3199"/>
                </a:cubicBezTo>
                <a:cubicBezTo>
                  <a:pt x="3916" y="3204"/>
                  <a:pt x="3922" y="3210"/>
                  <a:pt x="3929" y="3216"/>
                </a:cubicBezTo>
                <a:cubicBezTo>
                  <a:pt x="3935" y="3221"/>
                  <a:pt x="3942" y="3227"/>
                  <a:pt x="3948" y="3233"/>
                </a:cubicBezTo>
                <a:cubicBezTo>
                  <a:pt x="3955" y="3238"/>
                  <a:pt x="3961" y="3244"/>
                  <a:pt x="3967" y="3250"/>
                </a:cubicBezTo>
                <a:cubicBezTo>
                  <a:pt x="3974" y="3256"/>
                  <a:pt x="3980" y="3262"/>
                  <a:pt x="3986" y="3268"/>
                </a:cubicBezTo>
                <a:cubicBezTo>
                  <a:pt x="3992" y="3274"/>
                  <a:pt x="3998" y="3280"/>
                  <a:pt x="4004" y="3286"/>
                </a:cubicBezTo>
                <a:cubicBezTo>
                  <a:pt x="4010" y="3292"/>
                  <a:pt x="4017" y="3298"/>
                  <a:pt x="4023" y="3304"/>
                </a:cubicBezTo>
                <a:cubicBezTo>
                  <a:pt x="4028" y="3310"/>
                  <a:pt x="4034" y="3317"/>
                  <a:pt x="4040" y="3323"/>
                </a:cubicBezTo>
                <a:cubicBezTo>
                  <a:pt x="4046" y="3329"/>
                  <a:pt x="4052" y="3336"/>
                  <a:pt x="4058" y="3342"/>
                </a:cubicBezTo>
                <a:cubicBezTo>
                  <a:pt x="4063" y="3348"/>
                  <a:pt x="4069" y="3355"/>
                  <a:pt x="4074" y="3361"/>
                </a:cubicBezTo>
                <a:cubicBezTo>
                  <a:pt x="4080" y="3368"/>
                  <a:pt x="4086" y="3374"/>
                  <a:pt x="4091" y="3381"/>
                </a:cubicBezTo>
                <a:cubicBezTo>
                  <a:pt x="4097" y="3387"/>
                  <a:pt x="4102" y="3394"/>
                  <a:pt x="4107" y="3400"/>
                </a:cubicBezTo>
                <a:cubicBezTo>
                  <a:pt x="4113" y="3407"/>
                  <a:pt x="4118" y="3414"/>
                  <a:pt x="4123" y="3421"/>
                </a:cubicBezTo>
                <a:cubicBezTo>
                  <a:pt x="4128" y="3427"/>
                  <a:pt x="4134" y="3434"/>
                  <a:pt x="4139" y="3441"/>
                </a:cubicBezTo>
                <a:cubicBezTo>
                  <a:pt x="4144" y="3448"/>
                  <a:pt x="4149" y="3455"/>
                  <a:pt x="4154" y="3462"/>
                </a:cubicBezTo>
                <a:cubicBezTo>
                  <a:pt x="4159" y="3469"/>
                  <a:pt x="4164" y="3476"/>
                  <a:pt x="4168" y="3483"/>
                </a:cubicBezTo>
                <a:cubicBezTo>
                  <a:pt x="4173" y="3490"/>
                  <a:pt x="4178" y="3497"/>
                  <a:pt x="4183" y="3504"/>
                </a:cubicBezTo>
                <a:cubicBezTo>
                  <a:pt x="4188" y="3511"/>
                  <a:pt x="4192" y="3518"/>
                  <a:pt x="4197" y="3525"/>
                </a:cubicBezTo>
                <a:cubicBezTo>
                  <a:pt x="4201" y="3532"/>
                  <a:pt x="4206" y="3540"/>
                  <a:pt x="4211" y="3547"/>
                </a:cubicBezTo>
                <a:cubicBezTo>
                  <a:pt x="4215" y="3554"/>
                  <a:pt x="4219" y="3562"/>
                  <a:pt x="4224" y="3569"/>
                </a:cubicBezTo>
                <a:cubicBezTo>
                  <a:pt x="4228" y="3576"/>
                  <a:pt x="4232" y="3584"/>
                  <a:pt x="4237" y="3591"/>
                </a:cubicBezTo>
                <a:cubicBezTo>
                  <a:pt x="4241" y="3599"/>
                  <a:pt x="4245" y="3606"/>
                  <a:pt x="4249" y="3614"/>
                </a:cubicBezTo>
                <a:cubicBezTo>
                  <a:pt x="4253" y="3621"/>
                  <a:pt x="4257" y="3629"/>
                  <a:pt x="4261" y="3636"/>
                </a:cubicBezTo>
                <a:cubicBezTo>
                  <a:pt x="4265" y="3644"/>
                  <a:pt x="4269" y="3651"/>
                  <a:pt x="4273" y="3659"/>
                </a:cubicBezTo>
                <a:cubicBezTo>
                  <a:pt x="4276" y="3667"/>
                  <a:pt x="4280" y="3674"/>
                  <a:pt x="4284" y="3682"/>
                </a:cubicBezTo>
                <a:cubicBezTo>
                  <a:pt x="4287" y="3690"/>
                  <a:pt x="4291" y="3698"/>
                  <a:pt x="4294" y="3706"/>
                </a:cubicBezTo>
                <a:cubicBezTo>
                  <a:pt x="4298" y="3713"/>
                  <a:pt x="4301" y="3721"/>
                  <a:pt x="4305" y="3729"/>
                </a:cubicBezTo>
                <a:cubicBezTo>
                  <a:pt x="4308" y="3737"/>
                  <a:pt x="4311" y="3745"/>
                  <a:pt x="4315" y="3753"/>
                </a:cubicBezTo>
                <a:cubicBezTo>
                  <a:pt x="4318" y="3761"/>
                  <a:pt x="4321" y="3769"/>
                  <a:pt x="4324" y="3776"/>
                </a:cubicBezTo>
                <a:cubicBezTo>
                  <a:pt x="4327" y="3785"/>
                  <a:pt x="4330" y="3793"/>
                  <a:pt x="4333" y="3801"/>
                </a:cubicBezTo>
                <a:cubicBezTo>
                  <a:pt x="4336" y="3809"/>
                  <a:pt x="4339" y="3817"/>
                  <a:pt x="4342" y="3825"/>
                </a:cubicBezTo>
                <a:cubicBezTo>
                  <a:pt x="4345" y="3833"/>
                  <a:pt x="4347" y="3842"/>
                  <a:pt x="4350" y="3850"/>
                </a:cubicBezTo>
                <a:cubicBezTo>
                  <a:pt x="4353" y="3858"/>
                  <a:pt x="4355" y="3866"/>
                  <a:pt x="4358" y="3874"/>
                </a:cubicBezTo>
                <a:cubicBezTo>
                  <a:pt x="4360" y="3882"/>
                  <a:pt x="4363" y="3891"/>
                  <a:pt x="4365" y="3900"/>
                </a:cubicBezTo>
                <a:cubicBezTo>
                  <a:pt x="4368" y="3908"/>
                  <a:pt x="4370" y="3916"/>
                  <a:pt x="4372" y="3924"/>
                </a:cubicBezTo>
                <a:cubicBezTo>
                  <a:pt x="4374" y="3932"/>
                  <a:pt x="4376" y="3941"/>
                  <a:pt x="4379" y="3950"/>
                </a:cubicBezTo>
                <a:cubicBezTo>
                  <a:pt x="4381" y="3958"/>
                  <a:pt x="4383" y="3966"/>
                  <a:pt x="4384" y="3974"/>
                </a:cubicBezTo>
                <a:cubicBezTo>
                  <a:pt x="4386" y="3983"/>
                  <a:pt x="4388" y="3992"/>
                  <a:pt x="4390" y="4001"/>
                </a:cubicBezTo>
                <a:cubicBezTo>
                  <a:pt x="4392" y="4009"/>
                  <a:pt x="4394" y="4017"/>
                  <a:pt x="4395" y="4025"/>
                </a:cubicBezTo>
                <a:cubicBezTo>
                  <a:pt x="4397" y="4034"/>
                  <a:pt x="4398" y="4044"/>
                  <a:pt x="4400" y="4053"/>
                </a:cubicBezTo>
                <a:cubicBezTo>
                  <a:pt x="4401" y="4061"/>
                  <a:pt x="4403" y="4069"/>
                  <a:pt x="4404" y="4077"/>
                </a:cubicBezTo>
                <a:cubicBezTo>
                  <a:pt x="4405" y="4086"/>
                  <a:pt x="4406" y="4096"/>
                  <a:pt x="4408" y="4106"/>
                </a:cubicBezTo>
                <a:cubicBezTo>
                  <a:pt x="4409" y="4114"/>
                  <a:pt x="4410" y="4121"/>
                  <a:pt x="4411" y="4129"/>
                </a:cubicBezTo>
                <a:cubicBezTo>
                  <a:pt x="4412" y="4139"/>
                  <a:pt x="4413" y="4150"/>
                  <a:pt x="4413" y="4160"/>
                </a:cubicBezTo>
                <a:cubicBezTo>
                  <a:pt x="4414" y="4167"/>
                  <a:pt x="4415" y="4174"/>
                  <a:pt x="4415" y="4181"/>
                </a:cubicBezTo>
                <a:cubicBezTo>
                  <a:pt x="4416" y="4193"/>
                  <a:pt x="4417" y="4205"/>
                  <a:pt x="4417" y="4217"/>
                </a:cubicBezTo>
                <a:cubicBezTo>
                  <a:pt x="4418" y="4223"/>
                  <a:pt x="4418" y="4229"/>
                  <a:pt x="4418" y="4234"/>
                </a:cubicBezTo>
                <a:cubicBezTo>
                  <a:pt x="4419" y="4252"/>
                  <a:pt x="4419" y="4270"/>
                  <a:pt x="4419" y="4288"/>
                </a:cubicBezTo>
                <a:cubicBezTo>
                  <a:pt x="4419" y="4470"/>
                  <a:pt x="4419" y="4470"/>
                  <a:pt x="4419" y="4470"/>
                </a:cubicBezTo>
                <a:cubicBezTo>
                  <a:pt x="4419" y="4692"/>
                  <a:pt x="4419" y="4692"/>
                  <a:pt x="4419" y="4692"/>
                </a:cubicBezTo>
                <a:cubicBezTo>
                  <a:pt x="1581" y="4692"/>
                  <a:pt x="1581" y="4692"/>
                  <a:pt x="1581" y="4692"/>
                </a:cubicBezTo>
                <a:close/>
                <a:moveTo>
                  <a:pt x="4736" y="4148"/>
                </a:moveTo>
                <a:cubicBezTo>
                  <a:pt x="4733" y="4109"/>
                  <a:pt x="4728" y="4070"/>
                  <a:pt x="4723" y="4031"/>
                </a:cubicBezTo>
                <a:cubicBezTo>
                  <a:pt x="4722" y="4025"/>
                  <a:pt x="4721" y="4019"/>
                  <a:pt x="4720" y="4013"/>
                </a:cubicBezTo>
                <a:cubicBezTo>
                  <a:pt x="4717" y="3999"/>
                  <a:pt x="4715" y="3985"/>
                  <a:pt x="4712" y="3971"/>
                </a:cubicBezTo>
                <a:cubicBezTo>
                  <a:pt x="4711" y="3963"/>
                  <a:pt x="4710" y="3956"/>
                  <a:pt x="4708" y="3949"/>
                </a:cubicBezTo>
                <a:cubicBezTo>
                  <a:pt x="4706" y="3936"/>
                  <a:pt x="4703" y="3923"/>
                  <a:pt x="4700" y="3911"/>
                </a:cubicBezTo>
                <a:cubicBezTo>
                  <a:pt x="4698" y="3903"/>
                  <a:pt x="4697" y="3895"/>
                  <a:pt x="4695" y="3888"/>
                </a:cubicBezTo>
                <a:cubicBezTo>
                  <a:pt x="4692" y="3875"/>
                  <a:pt x="4689" y="3863"/>
                  <a:pt x="4686" y="3851"/>
                </a:cubicBezTo>
                <a:cubicBezTo>
                  <a:pt x="4684" y="3843"/>
                  <a:pt x="4682" y="3836"/>
                  <a:pt x="4680" y="3828"/>
                </a:cubicBezTo>
                <a:cubicBezTo>
                  <a:pt x="4676" y="3815"/>
                  <a:pt x="4672" y="3803"/>
                  <a:pt x="4668" y="3790"/>
                </a:cubicBezTo>
                <a:cubicBezTo>
                  <a:pt x="4666" y="3783"/>
                  <a:pt x="4664" y="3776"/>
                  <a:pt x="4662" y="3770"/>
                </a:cubicBezTo>
                <a:cubicBezTo>
                  <a:pt x="4658" y="3754"/>
                  <a:pt x="4653" y="3739"/>
                  <a:pt x="4647" y="3724"/>
                </a:cubicBezTo>
                <a:cubicBezTo>
                  <a:pt x="4646" y="3720"/>
                  <a:pt x="4645" y="3716"/>
                  <a:pt x="4643" y="3712"/>
                </a:cubicBezTo>
                <a:cubicBezTo>
                  <a:pt x="4636" y="3692"/>
                  <a:pt x="4629" y="3673"/>
                  <a:pt x="4622" y="3654"/>
                </a:cubicBezTo>
                <a:cubicBezTo>
                  <a:pt x="4620" y="3650"/>
                  <a:pt x="4618" y="3646"/>
                  <a:pt x="4617" y="3642"/>
                </a:cubicBezTo>
                <a:cubicBezTo>
                  <a:pt x="4611" y="3627"/>
                  <a:pt x="4605" y="3613"/>
                  <a:pt x="4598" y="3598"/>
                </a:cubicBezTo>
                <a:cubicBezTo>
                  <a:pt x="4596" y="3592"/>
                  <a:pt x="4593" y="3585"/>
                  <a:pt x="4590" y="3579"/>
                </a:cubicBezTo>
                <a:cubicBezTo>
                  <a:pt x="4584" y="3566"/>
                  <a:pt x="4579" y="3554"/>
                  <a:pt x="4573" y="3542"/>
                </a:cubicBezTo>
                <a:cubicBezTo>
                  <a:pt x="4569" y="3535"/>
                  <a:pt x="4566" y="3528"/>
                  <a:pt x="4563" y="3521"/>
                </a:cubicBezTo>
                <a:cubicBezTo>
                  <a:pt x="4557" y="3510"/>
                  <a:pt x="4551" y="3498"/>
                  <a:pt x="4545" y="3487"/>
                </a:cubicBezTo>
                <a:cubicBezTo>
                  <a:pt x="4541" y="3480"/>
                  <a:pt x="4538" y="3473"/>
                  <a:pt x="4534" y="3466"/>
                </a:cubicBezTo>
                <a:cubicBezTo>
                  <a:pt x="4528" y="3455"/>
                  <a:pt x="4522" y="3443"/>
                  <a:pt x="4515" y="3432"/>
                </a:cubicBezTo>
                <a:cubicBezTo>
                  <a:pt x="4511" y="3425"/>
                  <a:pt x="4508" y="3419"/>
                  <a:pt x="4504" y="3412"/>
                </a:cubicBezTo>
                <a:cubicBezTo>
                  <a:pt x="4497" y="3400"/>
                  <a:pt x="4489" y="3388"/>
                  <a:pt x="4482" y="3376"/>
                </a:cubicBezTo>
                <a:cubicBezTo>
                  <a:pt x="4478" y="3370"/>
                  <a:pt x="4475" y="3365"/>
                  <a:pt x="4472" y="3359"/>
                </a:cubicBezTo>
                <a:cubicBezTo>
                  <a:pt x="4460" y="3342"/>
                  <a:pt x="4449" y="3325"/>
                  <a:pt x="4437" y="3308"/>
                </a:cubicBezTo>
                <a:cubicBezTo>
                  <a:pt x="4427" y="3292"/>
                  <a:pt x="4415" y="3276"/>
                  <a:pt x="4404" y="3261"/>
                </a:cubicBezTo>
                <a:cubicBezTo>
                  <a:pt x="4401" y="3256"/>
                  <a:pt x="4397" y="3252"/>
                  <a:pt x="4394" y="3247"/>
                </a:cubicBezTo>
                <a:cubicBezTo>
                  <a:pt x="4385" y="3236"/>
                  <a:pt x="4377" y="3224"/>
                  <a:pt x="4368" y="3213"/>
                </a:cubicBezTo>
                <a:cubicBezTo>
                  <a:pt x="4364" y="3209"/>
                  <a:pt x="4361" y="3204"/>
                  <a:pt x="4358" y="3200"/>
                </a:cubicBezTo>
                <a:cubicBezTo>
                  <a:pt x="4346" y="3186"/>
                  <a:pt x="4334" y="3171"/>
                  <a:pt x="4321" y="3156"/>
                </a:cubicBezTo>
                <a:cubicBezTo>
                  <a:pt x="4320" y="3155"/>
                  <a:pt x="4318" y="3153"/>
                  <a:pt x="4317" y="3151"/>
                </a:cubicBezTo>
                <a:cubicBezTo>
                  <a:pt x="4306" y="3138"/>
                  <a:pt x="4295" y="3126"/>
                  <a:pt x="4283" y="3114"/>
                </a:cubicBezTo>
                <a:cubicBezTo>
                  <a:pt x="4280" y="3109"/>
                  <a:pt x="4276" y="3105"/>
                  <a:pt x="4272" y="3101"/>
                </a:cubicBezTo>
                <a:cubicBezTo>
                  <a:pt x="4262" y="3090"/>
                  <a:pt x="4252" y="3080"/>
                  <a:pt x="4241" y="3069"/>
                </a:cubicBezTo>
                <a:cubicBezTo>
                  <a:pt x="4238" y="3066"/>
                  <a:pt x="4235" y="3062"/>
                  <a:pt x="4231" y="3059"/>
                </a:cubicBezTo>
                <a:cubicBezTo>
                  <a:pt x="4218" y="3046"/>
                  <a:pt x="4205" y="3033"/>
                  <a:pt x="4191" y="3020"/>
                </a:cubicBezTo>
                <a:cubicBezTo>
                  <a:pt x="4188" y="3017"/>
                  <a:pt x="4185" y="3014"/>
                  <a:pt x="4182" y="3012"/>
                </a:cubicBezTo>
                <a:cubicBezTo>
                  <a:pt x="4171" y="3001"/>
                  <a:pt x="4160" y="2991"/>
                  <a:pt x="4148" y="2981"/>
                </a:cubicBezTo>
                <a:cubicBezTo>
                  <a:pt x="4144" y="2977"/>
                  <a:pt x="4140" y="2973"/>
                  <a:pt x="4135" y="2970"/>
                </a:cubicBezTo>
                <a:cubicBezTo>
                  <a:pt x="4124" y="2960"/>
                  <a:pt x="4112" y="2950"/>
                  <a:pt x="4101" y="2941"/>
                </a:cubicBezTo>
                <a:cubicBezTo>
                  <a:pt x="4098" y="2938"/>
                  <a:pt x="4094" y="2935"/>
                  <a:pt x="4091" y="2933"/>
                </a:cubicBezTo>
                <a:cubicBezTo>
                  <a:pt x="4077" y="2921"/>
                  <a:pt x="4062" y="2909"/>
                  <a:pt x="4047" y="2898"/>
                </a:cubicBezTo>
                <a:cubicBezTo>
                  <a:pt x="4043" y="2895"/>
                  <a:pt x="4039" y="2893"/>
                  <a:pt x="4036" y="2890"/>
                </a:cubicBezTo>
                <a:cubicBezTo>
                  <a:pt x="4024" y="2881"/>
                  <a:pt x="4012" y="2872"/>
                  <a:pt x="4000" y="2864"/>
                </a:cubicBezTo>
                <a:cubicBezTo>
                  <a:pt x="3995" y="2861"/>
                  <a:pt x="3991" y="2858"/>
                  <a:pt x="3986" y="2854"/>
                </a:cubicBezTo>
                <a:cubicBezTo>
                  <a:pt x="3973" y="2845"/>
                  <a:pt x="3959" y="2836"/>
                  <a:pt x="3946" y="2827"/>
                </a:cubicBezTo>
                <a:cubicBezTo>
                  <a:pt x="3943" y="2826"/>
                  <a:pt x="3941" y="2824"/>
                  <a:pt x="3939" y="2823"/>
                </a:cubicBezTo>
                <a:cubicBezTo>
                  <a:pt x="3925" y="2814"/>
                  <a:pt x="3911" y="2805"/>
                  <a:pt x="3897" y="2797"/>
                </a:cubicBezTo>
                <a:cubicBezTo>
                  <a:pt x="3901" y="2793"/>
                  <a:pt x="3904" y="2790"/>
                  <a:pt x="3908" y="2786"/>
                </a:cubicBezTo>
                <a:cubicBezTo>
                  <a:pt x="3918" y="2776"/>
                  <a:pt x="3927" y="2767"/>
                  <a:pt x="3937" y="2757"/>
                </a:cubicBezTo>
                <a:cubicBezTo>
                  <a:pt x="3942" y="2751"/>
                  <a:pt x="3948" y="2745"/>
                  <a:pt x="3953" y="2740"/>
                </a:cubicBezTo>
                <a:cubicBezTo>
                  <a:pt x="3964" y="2728"/>
                  <a:pt x="3974" y="2717"/>
                  <a:pt x="3984" y="2705"/>
                </a:cubicBezTo>
                <a:cubicBezTo>
                  <a:pt x="3988" y="2700"/>
                  <a:pt x="3993" y="2695"/>
                  <a:pt x="3997" y="2690"/>
                </a:cubicBezTo>
                <a:cubicBezTo>
                  <a:pt x="4008" y="2678"/>
                  <a:pt x="4018" y="2665"/>
                  <a:pt x="4029" y="2651"/>
                </a:cubicBezTo>
                <a:cubicBezTo>
                  <a:pt x="4032" y="2647"/>
                  <a:pt x="4035" y="2643"/>
                  <a:pt x="4039" y="2638"/>
                </a:cubicBezTo>
                <a:cubicBezTo>
                  <a:pt x="4049" y="2625"/>
                  <a:pt x="4059" y="2611"/>
                  <a:pt x="4069" y="2597"/>
                </a:cubicBezTo>
                <a:cubicBezTo>
                  <a:pt x="4132" y="2606"/>
                  <a:pt x="4195" y="2611"/>
                  <a:pt x="4258" y="2611"/>
                </a:cubicBezTo>
                <a:cubicBezTo>
                  <a:pt x="4477" y="2611"/>
                  <a:pt x="4683" y="2557"/>
                  <a:pt x="4864" y="2461"/>
                </a:cubicBezTo>
                <a:cubicBezTo>
                  <a:pt x="5361" y="2697"/>
                  <a:pt x="5678" y="3192"/>
                  <a:pt x="5678" y="3744"/>
                </a:cubicBezTo>
                <a:cubicBezTo>
                  <a:pt x="5678" y="4148"/>
                  <a:pt x="5678" y="4148"/>
                  <a:pt x="5678" y="4148"/>
                </a:cubicBezTo>
                <a:lnTo>
                  <a:pt x="4736" y="4148"/>
                </a:lnTo>
                <a:close/>
              </a:path>
            </a:pathLst>
          </a:custGeom>
          <a:solidFill>
            <a:schemeClr val="bg1"/>
          </a:solidFill>
          <a:ln>
            <a:noFill/>
          </a:ln>
        </p:spPr>
        <p:txBody>
          <a:bodyPr vert="horz" wrap="square" lIns="114159" tIns="57080" rIns="114159" bIns="57080" numCol="1" anchor="t" anchorCtr="0" compatLnSpc="1">
            <a:prstTxWarp prst="textNoShape">
              <a:avLst/>
            </a:prstTxWarp>
          </a:bodyPr>
          <a:lstStyle/>
          <a:p>
            <a:endParaRPr lang="en-US" sz="4395"/>
          </a:p>
        </p:txBody>
      </p:sp>
      <p:sp>
        <p:nvSpPr>
          <p:cNvPr id="7" name="Rectangle 6">
            <a:extLst>
              <a:ext uri="{FF2B5EF4-FFF2-40B4-BE49-F238E27FC236}">
                <a16:creationId xmlns:a16="http://schemas.microsoft.com/office/drawing/2014/main" id="{553E781E-A16A-B336-8E2F-78D973B145BE}"/>
              </a:ext>
            </a:extLst>
          </p:cNvPr>
          <p:cNvSpPr/>
          <p:nvPr/>
        </p:nvSpPr>
        <p:spPr>
          <a:xfrm>
            <a:off x="4031080" y="4009139"/>
            <a:ext cx="3367840" cy="1903166"/>
          </a:xfrm>
          <a:prstGeom prst="rect">
            <a:avLst/>
          </a:prstGeom>
          <a:solidFill>
            <a:schemeClr val="bg1">
              <a:lumMod val="95000"/>
            </a:schemeClr>
          </a:solidFill>
        </p:spPr>
        <p:txBody>
          <a:bodyPr wrap="square" lIns="91328" tIns="45664" rIns="91328" bIns="45664" anchor="t">
            <a:noAutofit/>
          </a:bodyPr>
          <a:lstStyle/>
          <a:p>
            <a:pPr>
              <a:spcAft>
                <a:spcPts val="563"/>
              </a:spcAft>
              <a:buClr>
                <a:schemeClr val="accent5"/>
              </a:buClr>
            </a:pPr>
            <a:r>
              <a:rPr lang="en-US" sz="1200">
                <a:solidFill>
                  <a:srgbClr val="323130"/>
                </a:solidFill>
                <a:latin typeface="Segoe UI"/>
                <a:ea typeface="ヒラギノ角ゴ Pro W3"/>
                <a:cs typeface="Segoe UI"/>
              </a:rPr>
              <a:t>LT member: </a:t>
            </a:r>
            <a:r>
              <a:rPr lang="en-US" sz="1200" b="1">
                <a:solidFill>
                  <a:srgbClr val="323130"/>
                </a:solidFill>
                <a:latin typeface="Segoe UI"/>
                <a:ea typeface="ヒラギノ角ゴ Pro W3"/>
                <a:cs typeface="Segoe UI"/>
              </a:rPr>
              <a:t>Nicolas Bourdon</a:t>
            </a:r>
          </a:p>
          <a:p>
            <a:pPr>
              <a:spcAft>
                <a:spcPts val="749"/>
              </a:spcAft>
              <a:buClr>
                <a:schemeClr val="accent5"/>
              </a:buClr>
            </a:pPr>
            <a:r>
              <a:rPr lang="en-US" sz="1200">
                <a:solidFill>
                  <a:srgbClr val="323130"/>
                </a:solidFill>
                <a:latin typeface="Segoe UI"/>
                <a:ea typeface="ヒラギノ角ゴ Pro W3"/>
                <a:cs typeface="Segoe UI"/>
              </a:rPr>
              <a:t>Topics: </a:t>
            </a:r>
            <a:endParaRPr lang="en-US" sz="1200">
              <a:solidFill>
                <a:srgbClr val="323130"/>
              </a:solidFill>
              <a:latin typeface="Segoe UI" panose="020B0502040204020203" pitchFamily="34" charset="0"/>
              <a:cs typeface="Segoe UI" panose="020B0502040204020203" pitchFamily="34" charset="0"/>
            </a:endParaRPr>
          </a:p>
          <a:p>
            <a:pPr marL="321310" indent="-321310">
              <a:spcAft>
                <a:spcPts val="749"/>
              </a:spcAft>
              <a:buClr>
                <a:schemeClr val="accent4"/>
              </a:buClr>
              <a:buFont typeface="+mj-lt"/>
              <a:buAutoNum type="arabicPeriod"/>
            </a:pPr>
            <a:r>
              <a:rPr lang="en-US" sz="1200" b="1">
                <a:solidFill>
                  <a:srgbClr val="323130"/>
                </a:solidFill>
                <a:latin typeface="Segoe UI"/>
                <a:ea typeface="ヒラギノ角ゴ Pro W3"/>
                <a:cs typeface="Segoe UI"/>
              </a:rPr>
              <a:t>Customer Experience </a:t>
            </a:r>
            <a:r>
              <a:rPr lang="en-US" sz="1200">
                <a:solidFill>
                  <a:srgbClr val="323130"/>
                </a:solidFill>
                <a:latin typeface="Segoe UI"/>
                <a:ea typeface="ヒラギノ角ゴ Pro W3"/>
                <a:cs typeface="Segoe UI"/>
              </a:rPr>
              <a:t>– Sébastien Verlaine</a:t>
            </a:r>
            <a:endParaRPr lang="en-US" sz="1200" b="1">
              <a:solidFill>
                <a:srgbClr val="323130"/>
              </a:solidFill>
              <a:latin typeface="Segoe UI"/>
              <a:ea typeface="ヒラギノ角ゴ Pro W3"/>
              <a:cs typeface="Segoe UI"/>
            </a:endParaRPr>
          </a:p>
          <a:p>
            <a:pPr marL="321310" indent="-321310">
              <a:spcAft>
                <a:spcPts val="749"/>
              </a:spcAft>
              <a:buClr>
                <a:schemeClr val="accent4"/>
              </a:buClr>
              <a:buFont typeface="+mj-lt"/>
              <a:buAutoNum type="arabicPeriod"/>
            </a:pPr>
            <a:r>
              <a:rPr lang="en-US" sz="1200" b="1">
                <a:solidFill>
                  <a:srgbClr val="323130"/>
                </a:solidFill>
                <a:latin typeface="Segoe UI"/>
                <a:ea typeface="ヒラギノ角ゴ Pro W3"/>
                <a:cs typeface="Segoe UI"/>
              </a:rPr>
              <a:t>Cyber Security of our products &amp; solutions </a:t>
            </a:r>
            <a:r>
              <a:rPr lang="en-US" sz="1200">
                <a:solidFill>
                  <a:srgbClr val="323130"/>
                </a:solidFill>
                <a:latin typeface="Segoe UI"/>
                <a:ea typeface="ヒラギノ角ゴ Pro W3"/>
                <a:cs typeface="Segoe UI"/>
              </a:rPr>
              <a:t>– Geoffrey Crespin</a:t>
            </a:r>
            <a:endParaRPr lang="en-US" sz="1200" b="1">
              <a:solidFill>
                <a:srgbClr val="323130"/>
              </a:solidFill>
              <a:latin typeface="Segoe UI"/>
              <a:ea typeface="ヒラギノ角ゴ Pro W3"/>
              <a:cs typeface="Segoe UI"/>
            </a:endParaRPr>
          </a:p>
          <a:p>
            <a:pPr marL="321310" indent="-321310">
              <a:spcAft>
                <a:spcPts val="749"/>
              </a:spcAft>
              <a:buClr>
                <a:schemeClr val="accent4"/>
              </a:buClr>
              <a:buFont typeface="+mj-lt"/>
              <a:buAutoNum type="arabicPeriod"/>
            </a:pPr>
            <a:r>
              <a:rPr lang="en-US" sz="1200" b="1">
                <a:solidFill>
                  <a:srgbClr val="323130"/>
                </a:solidFill>
                <a:latin typeface="Segoe UI"/>
                <a:ea typeface="ヒラギノ角ゴ Pro W3"/>
                <a:cs typeface="Segoe UI"/>
              </a:rPr>
              <a:t>Local Social Contribution</a:t>
            </a:r>
            <a:r>
              <a:rPr lang="en-US" sz="1200">
                <a:solidFill>
                  <a:srgbClr val="323130"/>
                </a:solidFill>
                <a:latin typeface="Segoe UI"/>
                <a:ea typeface="ヒラギノ角ゴ Pro W3"/>
                <a:cs typeface="Segoe UI"/>
              </a:rPr>
              <a:t> – Elisa Crepin</a:t>
            </a:r>
            <a:endParaRPr lang="en-US" sz="1200">
              <a:solidFill>
                <a:schemeClr val="accent5"/>
              </a:solidFill>
              <a:latin typeface="Segoe UI"/>
              <a:ea typeface="ヒラギノ角ゴ Pro W3"/>
              <a:cs typeface="Segoe UI"/>
            </a:endParaRPr>
          </a:p>
        </p:txBody>
      </p:sp>
      <p:sp>
        <p:nvSpPr>
          <p:cNvPr id="20" name="Rectangle 19">
            <a:extLst>
              <a:ext uri="{FF2B5EF4-FFF2-40B4-BE49-F238E27FC236}">
                <a16:creationId xmlns:a16="http://schemas.microsoft.com/office/drawing/2014/main" id="{7D90F4CE-99EF-F0BB-F6B1-E5E2AE76360D}"/>
              </a:ext>
            </a:extLst>
          </p:cNvPr>
          <p:cNvSpPr/>
          <p:nvPr/>
        </p:nvSpPr>
        <p:spPr>
          <a:xfrm>
            <a:off x="7584232" y="3939328"/>
            <a:ext cx="3376772" cy="2287016"/>
          </a:xfrm>
          <a:prstGeom prst="rect">
            <a:avLst/>
          </a:prstGeom>
          <a:solidFill>
            <a:schemeClr val="bg1">
              <a:lumMod val="95000"/>
            </a:schemeClr>
          </a:solidFill>
        </p:spPr>
        <p:txBody>
          <a:bodyPr wrap="square" lIns="85725" tIns="42863" rIns="85725" bIns="42863" anchor="t">
            <a:noAutofit/>
          </a:bodyPr>
          <a:lstStyle/>
          <a:p>
            <a:pPr>
              <a:spcAft>
                <a:spcPts val="749"/>
              </a:spcAft>
              <a:buClr>
                <a:schemeClr val="accent5"/>
              </a:buClr>
            </a:pPr>
            <a:r>
              <a:rPr lang="en-US" sz="1200">
                <a:latin typeface="Segoe UI"/>
                <a:ea typeface="ヒラギノ角ゴ Pro W3"/>
                <a:cs typeface="Segoe UI"/>
              </a:rPr>
              <a:t>LT member: </a:t>
            </a:r>
            <a:r>
              <a:rPr lang="en-US" sz="1200" b="1">
                <a:solidFill>
                  <a:srgbClr val="323130"/>
                </a:solidFill>
                <a:latin typeface="Segoe UI"/>
                <a:ea typeface="ヒラギノ角ゴ Pro W3"/>
                <a:cs typeface="Segoe UI"/>
              </a:rPr>
              <a:t>Quentin Grutman</a:t>
            </a:r>
            <a:endParaRPr lang="en-US" sz="1200" b="1">
              <a:latin typeface="Segoe UI" panose="020B0502040204020203" pitchFamily="34" charset="0"/>
              <a:ea typeface="ヒラギノ角ゴ Pro W3"/>
              <a:cs typeface="Segoe UI" panose="020B0502040204020203" pitchFamily="34" charset="0"/>
            </a:endParaRPr>
          </a:p>
          <a:p>
            <a:pPr>
              <a:spcAft>
                <a:spcPts val="749"/>
              </a:spcAft>
              <a:buClr>
                <a:schemeClr val="accent5"/>
              </a:buClr>
            </a:pPr>
            <a:r>
              <a:rPr lang="en-US" sz="1200">
                <a:solidFill>
                  <a:srgbClr val="323130"/>
                </a:solidFill>
                <a:latin typeface="Segoe UI"/>
                <a:ea typeface="ヒラギノ角ゴ Pro W3"/>
                <a:cs typeface="Segoe UI"/>
              </a:rPr>
              <a:t>Nicolas Bayers</a:t>
            </a:r>
            <a:endParaRPr lang="en-US" sz="1200">
              <a:latin typeface="Segoe UI"/>
              <a:ea typeface="ヒラギノ角ゴ Pro W3"/>
              <a:cs typeface="Segoe UI"/>
            </a:endParaRPr>
          </a:p>
          <a:p>
            <a:pPr>
              <a:spcAft>
                <a:spcPts val="749"/>
              </a:spcAft>
              <a:buClr>
                <a:schemeClr val="accent5"/>
              </a:buClr>
            </a:pPr>
            <a:r>
              <a:rPr lang="en-US" sz="1200">
                <a:latin typeface="Segoe UI" panose="020B0502040204020203" pitchFamily="34" charset="0"/>
                <a:cs typeface="Segoe UI" panose="020B0502040204020203" pitchFamily="34" charset="0"/>
              </a:rPr>
              <a:t>Topics: </a:t>
            </a:r>
          </a:p>
          <a:p>
            <a:pPr marL="321310" indent="-321310">
              <a:spcAft>
                <a:spcPts val="749"/>
              </a:spcAft>
              <a:buClr>
                <a:schemeClr val="accent6"/>
              </a:buClr>
              <a:buFont typeface="+mj-lt"/>
              <a:buAutoNum type="arabicPeriod"/>
            </a:pPr>
            <a:r>
              <a:rPr lang="en-US" sz="1200" b="1">
                <a:solidFill>
                  <a:srgbClr val="323130"/>
                </a:solidFill>
                <a:latin typeface="Segoe UI" panose="020B0502040204020203" pitchFamily="34" charset="0"/>
                <a:cs typeface="Segoe UI" panose="020B0502040204020203" pitchFamily="34" charset="0"/>
              </a:rPr>
              <a:t>Code of Conduct</a:t>
            </a:r>
            <a:endParaRPr lang="en-US" sz="1200">
              <a:solidFill>
                <a:srgbClr val="323130"/>
              </a:solidFill>
              <a:latin typeface="Segoe UI" panose="020B0502040204020203" pitchFamily="34" charset="0"/>
              <a:cs typeface="Segoe UI" panose="020B0502040204020203" pitchFamily="34" charset="0"/>
            </a:endParaRPr>
          </a:p>
          <a:p>
            <a:pPr marL="321310" indent="-321310">
              <a:spcAft>
                <a:spcPts val="749"/>
              </a:spcAft>
              <a:buClr>
                <a:schemeClr val="accent6"/>
              </a:buClr>
              <a:buFont typeface="+mj-lt"/>
              <a:buAutoNum type="arabicPeriod"/>
            </a:pPr>
            <a:r>
              <a:rPr lang="en-US" sz="1200" b="1">
                <a:solidFill>
                  <a:srgbClr val="323130"/>
                </a:solidFill>
                <a:latin typeface="Segoe UI" panose="020B0502040204020203" pitchFamily="34" charset="0"/>
                <a:cs typeface="Segoe UI" panose="020B0502040204020203" pitchFamily="34" charset="0"/>
              </a:rPr>
              <a:t>Corruption or bribery</a:t>
            </a:r>
          </a:p>
          <a:p>
            <a:pPr marL="321310" indent="-321310">
              <a:spcAft>
                <a:spcPts val="749"/>
              </a:spcAft>
              <a:buClr>
                <a:schemeClr val="accent6"/>
              </a:buClr>
              <a:buFont typeface="+mj-lt"/>
              <a:buAutoNum type="arabicPeriod"/>
            </a:pPr>
            <a:r>
              <a:rPr lang="en-US" sz="1200" b="1">
                <a:solidFill>
                  <a:srgbClr val="323130"/>
                </a:solidFill>
                <a:latin typeface="Segoe UI" panose="020B0502040204020203" pitchFamily="34" charset="0"/>
                <a:cs typeface="Segoe UI" panose="020B0502040204020203" pitchFamily="34" charset="0"/>
              </a:rPr>
              <a:t>Human rights</a:t>
            </a:r>
          </a:p>
          <a:p>
            <a:pPr marL="321310" indent="-321310">
              <a:spcAft>
                <a:spcPts val="749"/>
              </a:spcAft>
              <a:buClr>
                <a:schemeClr val="accent6"/>
              </a:buClr>
              <a:buFont typeface="+mj-lt"/>
              <a:buAutoNum type="arabicPeriod"/>
            </a:pPr>
            <a:r>
              <a:rPr lang="en-US" sz="1200" b="1">
                <a:solidFill>
                  <a:srgbClr val="323130"/>
                </a:solidFill>
                <a:latin typeface="Segoe UI" panose="020B0502040204020203" pitchFamily="34" charset="0"/>
                <a:cs typeface="Segoe UI" panose="020B0502040204020203" pitchFamily="34" charset="0"/>
              </a:rPr>
              <a:t>No whistle blowing</a:t>
            </a:r>
          </a:p>
          <a:p>
            <a:pPr>
              <a:spcAft>
                <a:spcPts val="749"/>
              </a:spcAft>
              <a:buClr>
                <a:schemeClr val="accent5"/>
              </a:buClr>
            </a:pPr>
            <a:endParaRPr lang="en-US" sz="1399">
              <a:solidFill>
                <a:schemeClr val="accent5"/>
              </a:solidFill>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7C94C380-90D2-FD69-A4E8-94AC3CBD82FE}"/>
              </a:ext>
            </a:extLst>
          </p:cNvPr>
          <p:cNvSpPr/>
          <p:nvPr/>
        </p:nvSpPr>
        <p:spPr>
          <a:xfrm>
            <a:off x="4739450" y="3476704"/>
            <a:ext cx="2679783" cy="537059"/>
          </a:xfrm>
          <a:prstGeom prst="rect">
            <a:avLst/>
          </a:prstGeom>
          <a:solidFill>
            <a:srgbClr val="F58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chemeClr val="bg1"/>
                </a:solidFill>
              </a:rPr>
              <a:t>Communities</a:t>
            </a:r>
          </a:p>
        </p:txBody>
      </p:sp>
      <p:sp>
        <p:nvSpPr>
          <p:cNvPr id="29" name="Rectangle 28">
            <a:extLst>
              <a:ext uri="{FF2B5EF4-FFF2-40B4-BE49-F238E27FC236}">
                <a16:creationId xmlns:a16="http://schemas.microsoft.com/office/drawing/2014/main" id="{55B33E44-B0E0-9303-55A6-56AF6EB67C61}"/>
              </a:ext>
            </a:extLst>
          </p:cNvPr>
          <p:cNvSpPr/>
          <p:nvPr/>
        </p:nvSpPr>
        <p:spPr>
          <a:xfrm>
            <a:off x="4044336" y="3473078"/>
            <a:ext cx="696991" cy="537060"/>
          </a:xfrm>
          <a:prstGeom prst="rect">
            <a:avLst/>
          </a:prstGeom>
          <a:solidFill>
            <a:srgbClr val="F9B47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8">
              <a:solidFill>
                <a:schemeClr val="bg1"/>
              </a:solidFill>
            </a:endParaRPr>
          </a:p>
        </p:txBody>
      </p:sp>
      <p:sp>
        <p:nvSpPr>
          <p:cNvPr id="30" name="Freeform 19">
            <a:extLst>
              <a:ext uri="{FF2B5EF4-FFF2-40B4-BE49-F238E27FC236}">
                <a16:creationId xmlns:a16="http://schemas.microsoft.com/office/drawing/2014/main" id="{7F421646-4EF7-3339-BDEB-FFB0EA80FBA7}"/>
              </a:ext>
            </a:extLst>
          </p:cNvPr>
          <p:cNvSpPr>
            <a:spLocks noEditPoints="1"/>
          </p:cNvSpPr>
          <p:nvPr/>
        </p:nvSpPr>
        <p:spPr bwMode="auto">
          <a:xfrm>
            <a:off x="4209014" y="3556896"/>
            <a:ext cx="377934" cy="351576"/>
          </a:xfrm>
          <a:custGeom>
            <a:avLst/>
            <a:gdLst>
              <a:gd name="T0" fmla="*/ 3000 w 6000"/>
              <a:gd name="T1" fmla="*/ 544 h 5014"/>
              <a:gd name="T2" fmla="*/ 0 w 6000"/>
              <a:gd name="T3" fmla="*/ 4470 h 5014"/>
              <a:gd name="T4" fmla="*/ 6000 w 6000"/>
              <a:gd name="T5" fmla="*/ 3744 h 5014"/>
              <a:gd name="T6" fmla="*/ 4276 w 6000"/>
              <a:gd name="T7" fmla="*/ 2125 h 5014"/>
              <a:gd name="T8" fmla="*/ 4304 w 6000"/>
              <a:gd name="T9" fmla="*/ 1910 h 5014"/>
              <a:gd name="T10" fmla="*/ 4298 w 6000"/>
              <a:gd name="T11" fmla="*/ 1712 h 5014"/>
              <a:gd name="T12" fmla="*/ 2738 w 6000"/>
              <a:gd name="T13" fmla="*/ 902 h 5014"/>
              <a:gd name="T14" fmla="*/ 3331 w 6000"/>
              <a:gd name="T15" fmla="*/ 923 h 5014"/>
              <a:gd name="T16" fmla="*/ 3982 w 6000"/>
              <a:gd name="T17" fmla="*/ 1802 h 5014"/>
              <a:gd name="T18" fmla="*/ 3977 w 6000"/>
              <a:gd name="T19" fmla="*/ 1961 h 5014"/>
              <a:gd name="T20" fmla="*/ 3941 w 6000"/>
              <a:gd name="T21" fmla="*/ 2133 h 5014"/>
              <a:gd name="T22" fmla="*/ 3888 w 6000"/>
              <a:gd name="T23" fmla="*/ 2271 h 5014"/>
              <a:gd name="T24" fmla="*/ 3818 w 6000"/>
              <a:gd name="T25" fmla="*/ 2394 h 5014"/>
              <a:gd name="T26" fmla="*/ 3723 w 6000"/>
              <a:gd name="T27" fmla="*/ 2514 h 5014"/>
              <a:gd name="T28" fmla="*/ 3593 w 6000"/>
              <a:gd name="T29" fmla="*/ 2633 h 5014"/>
              <a:gd name="T30" fmla="*/ 2348 w 6000"/>
              <a:gd name="T31" fmla="*/ 2584 h 5014"/>
              <a:gd name="T32" fmla="*/ 2232 w 6000"/>
              <a:gd name="T33" fmla="*/ 2462 h 5014"/>
              <a:gd name="T34" fmla="*/ 2138 w 6000"/>
              <a:gd name="T35" fmla="*/ 2321 h 5014"/>
              <a:gd name="T36" fmla="*/ 2079 w 6000"/>
              <a:gd name="T37" fmla="*/ 2192 h 5014"/>
              <a:gd name="T38" fmla="*/ 2036 w 6000"/>
              <a:gd name="T39" fmla="*/ 2040 h 5014"/>
              <a:gd name="T40" fmla="*/ 2017 w 6000"/>
              <a:gd name="T41" fmla="*/ 1849 h 5014"/>
              <a:gd name="T42" fmla="*/ 2660 w 6000"/>
              <a:gd name="T43" fmla="*/ 927 h 5014"/>
              <a:gd name="T44" fmla="*/ 1696 w 6000"/>
              <a:gd name="T45" fmla="*/ 1788 h 5014"/>
              <a:gd name="T46" fmla="*/ 1713 w 6000"/>
              <a:gd name="T47" fmla="*/ 2064 h 5014"/>
              <a:gd name="T48" fmla="*/ 758 w 6000"/>
              <a:gd name="T49" fmla="*/ 1305 h 5014"/>
              <a:gd name="T50" fmla="*/ 1438 w 6000"/>
              <a:gd name="T51" fmla="*/ 3521 h 5014"/>
              <a:gd name="T52" fmla="*/ 1352 w 6000"/>
              <a:gd name="T53" fmla="*/ 3725 h 5014"/>
              <a:gd name="T54" fmla="*/ 1292 w 6000"/>
              <a:gd name="T55" fmla="*/ 3948 h 5014"/>
              <a:gd name="T56" fmla="*/ 322 w 6000"/>
              <a:gd name="T57" fmla="*/ 4148 h 5014"/>
              <a:gd name="T58" fmla="*/ 2003 w 6000"/>
              <a:gd name="T59" fmla="*/ 2690 h 5014"/>
              <a:gd name="T60" fmla="*/ 2055 w 6000"/>
              <a:gd name="T61" fmla="*/ 2827 h 5014"/>
              <a:gd name="T62" fmla="*/ 1865 w 6000"/>
              <a:gd name="T63" fmla="*/ 2970 h 5014"/>
              <a:gd name="T64" fmla="*/ 1716 w 6000"/>
              <a:gd name="T65" fmla="*/ 3114 h 5014"/>
              <a:gd name="T66" fmla="*/ 1562 w 6000"/>
              <a:gd name="T67" fmla="*/ 3308 h 5014"/>
              <a:gd name="T68" fmla="*/ 1585 w 6000"/>
              <a:gd name="T69" fmla="*/ 4181 h 5014"/>
              <a:gd name="T70" fmla="*/ 1610 w 6000"/>
              <a:gd name="T71" fmla="*/ 4001 h 5014"/>
              <a:gd name="T72" fmla="*/ 1658 w 6000"/>
              <a:gd name="T73" fmla="*/ 3825 h 5014"/>
              <a:gd name="T74" fmla="*/ 1727 w 6000"/>
              <a:gd name="T75" fmla="*/ 3659 h 5014"/>
              <a:gd name="T76" fmla="*/ 1817 w 6000"/>
              <a:gd name="T77" fmla="*/ 3504 h 5014"/>
              <a:gd name="T78" fmla="*/ 1926 w 6000"/>
              <a:gd name="T79" fmla="*/ 3361 h 5014"/>
              <a:gd name="T80" fmla="*/ 2052 w 6000"/>
              <a:gd name="T81" fmla="*/ 3233 h 5014"/>
              <a:gd name="T82" fmla="*/ 2194 w 6000"/>
              <a:gd name="T83" fmla="*/ 3120 h 5014"/>
              <a:gd name="T84" fmla="*/ 2353 w 6000"/>
              <a:gd name="T85" fmla="*/ 3026 h 5014"/>
              <a:gd name="T86" fmla="*/ 3671 w 6000"/>
              <a:gd name="T87" fmla="*/ 3038 h 5014"/>
              <a:gd name="T88" fmla="*/ 3827 w 6000"/>
              <a:gd name="T89" fmla="*/ 3135 h 5014"/>
              <a:gd name="T90" fmla="*/ 3967 w 6000"/>
              <a:gd name="T91" fmla="*/ 3250 h 5014"/>
              <a:gd name="T92" fmla="*/ 4091 w 6000"/>
              <a:gd name="T93" fmla="*/ 3381 h 5014"/>
              <a:gd name="T94" fmla="*/ 4197 w 6000"/>
              <a:gd name="T95" fmla="*/ 3525 h 5014"/>
              <a:gd name="T96" fmla="*/ 4284 w 6000"/>
              <a:gd name="T97" fmla="*/ 3682 h 5014"/>
              <a:gd name="T98" fmla="*/ 4350 w 6000"/>
              <a:gd name="T99" fmla="*/ 3850 h 5014"/>
              <a:gd name="T100" fmla="*/ 4395 w 6000"/>
              <a:gd name="T101" fmla="*/ 4025 h 5014"/>
              <a:gd name="T102" fmla="*/ 4417 w 6000"/>
              <a:gd name="T103" fmla="*/ 4217 h 5014"/>
              <a:gd name="T104" fmla="*/ 4723 w 6000"/>
              <a:gd name="T105" fmla="*/ 4031 h 5014"/>
              <a:gd name="T106" fmla="*/ 4680 w 6000"/>
              <a:gd name="T107" fmla="*/ 3828 h 5014"/>
              <a:gd name="T108" fmla="*/ 4598 w 6000"/>
              <a:gd name="T109" fmla="*/ 3598 h 5014"/>
              <a:gd name="T110" fmla="*/ 4504 w 6000"/>
              <a:gd name="T111" fmla="*/ 3412 h 5014"/>
              <a:gd name="T112" fmla="*/ 4358 w 6000"/>
              <a:gd name="T113" fmla="*/ 3200 h 5014"/>
              <a:gd name="T114" fmla="*/ 4191 w 6000"/>
              <a:gd name="T115" fmla="*/ 3020 h 5014"/>
              <a:gd name="T116" fmla="*/ 4036 w 6000"/>
              <a:gd name="T117" fmla="*/ 2890 h 5014"/>
              <a:gd name="T118" fmla="*/ 3937 w 6000"/>
              <a:gd name="T119" fmla="*/ 2757 h 5014"/>
              <a:gd name="T120" fmla="*/ 4258 w 6000"/>
              <a:gd name="T121" fmla="*/ 2611 h 5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00" h="5014">
                <a:moveTo>
                  <a:pt x="6000" y="3744"/>
                </a:moveTo>
                <a:cubicBezTo>
                  <a:pt x="6000" y="3393"/>
                  <a:pt x="5895" y="3054"/>
                  <a:pt x="5696" y="2764"/>
                </a:cubicBezTo>
                <a:cubicBezTo>
                  <a:pt x="5553" y="2555"/>
                  <a:pt x="5369" y="2382"/>
                  <a:pt x="5155" y="2253"/>
                </a:cubicBezTo>
                <a:cubicBezTo>
                  <a:pt x="5406" y="2015"/>
                  <a:pt x="5564" y="1678"/>
                  <a:pt x="5564" y="1305"/>
                </a:cubicBezTo>
                <a:cubicBezTo>
                  <a:pt x="5564" y="586"/>
                  <a:pt x="4978" y="0"/>
                  <a:pt x="4258" y="0"/>
                </a:cubicBezTo>
                <a:cubicBezTo>
                  <a:pt x="3832" y="0"/>
                  <a:pt x="3432" y="211"/>
                  <a:pt x="3189" y="558"/>
                </a:cubicBezTo>
                <a:cubicBezTo>
                  <a:pt x="3127" y="549"/>
                  <a:pt x="3064" y="544"/>
                  <a:pt x="3000" y="544"/>
                </a:cubicBezTo>
                <a:cubicBezTo>
                  <a:pt x="2936" y="544"/>
                  <a:pt x="2873" y="549"/>
                  <a:pt x="2811" y="558"/>
                </a:cubicBezTo>
                <a:cubicBezTo>
                  <a:pt x="2568" y="211"/>
                  <a:pt x="2168" y="0"/>
                  <a:pt x="1742" y="0"/>
                </a:cubicBezTo>
                <a:cubicBezTo>
                  <a:pt x="1022" y="0"/>
                  <a:pt x="436" y="586"/>
                  <a:pt x="436" y="1305"/>
                </a:cubicBezTo>
                <a:cubicBezTo>
                  <a:pt x="436" y="1678"/>
                  <a:pt x="594" y="2015"/>
                  <a:pt x="845" y="2253"/>
                </a:cubicBezTo>
                <a:cubicBezTo>
                  <a:pt x="631" y="2382"/>
                  <a:pt x="447" y="2555"/>
                  <a:pt x="304" y="2764"/>
                </a:cubicBezTo>
                <a:cubicBezTo>
                  <a:pt x="105" y="3054"/>
                  <a:pt x="0" y="3393"/>
                  <a:pt x="0" y="3744"/>
                </a:cubicBezTo>
                <a:cubicBezTo>
                  <a:pt x="0" y="4470"/>
                  <a:pt x="0" y="4470"/>
                  <a:pt x="0" y="4470"/>
                </a:cubicBezTo>
                <a:cubicBezTo>
                  <a:pt x="1258" y="4470"/>
                  <a:pt x="1258" y="4470"/>
                  <a:pt x="1258" y="4470"/>
                </a:cubicBezTo>
                <a:cubicBezTo>
                  <a:pt x="1258" y="5014"/>
                  <a:pt x="1258" y="5014"/>
                  <a:pt x="1258" y="5014"/>
                </a:cubicBezTo>
                <a:cubicBezTo>
                  <a:pt x="4742" y="5014"/>
                  <a:pt x="4742" y="5014"/>
                  <a:pt x="4742" y="5014"/>
                </a:cubicBezTo>
                <a:cubicBezTo>
                  <a:pt x="4742" y="4470"/>
                  <a:pt x="4742" y="4470"/>
                  <a:pt x="4742" y="4470"/>
                </a:cubicBezTo>
                <a:cubicBezTo>
                  <a:pt x="6000" y="4470"/>
                  <a:pt x="6000" y="4470"/>
                  <a:pt x="6000" y="4470"/>
                </a:cubicBezTo>
                <a:cubicBezTo>
                  <a:pt x="6000" y="3744"/>
                  <a:pt x="6000" y="3744"/>
                  <a:pt x="6000" y="3744"/>
                </a:cubicBezTo>
                <a:cubicBezTo>
                  <a:pt x="6000" y="3744"/>
                  <a:pt x="6000" y="3744"/>
                  <a:pt x="6000" y="3744"/>
                </a:cubicBezTo>
                <a:close/>
                <a:moveTo>
                  <a:pt x="4258" y="322"/>
                </a:moveTo>
                <a:cubicBezTo>
                  <a:pt x="4801" y="322"/>
                  <a:pt x="5242" y="763"/>
                  <a:pt x="5242" y="1305"/>
                </a:cubicBezTo>
                <a:cubicBezTo>
                  <a:pt x="5242" y="1848"/>
                  <a:pt x="4801" y="2289"/>
                  <a:pt x="4258" y="2289"/>
                </a:cubicBezTo>
                <a:cubicBezTo>
                  <a:pt x="4249" y="2289"/>
                  <a:pt x="4239" y="2288"/>
                  <a:pt x="4229" y="2288"/>
                </a:cubicBezTo>
                <a:cubicBezTo>
                  <a:pt x="4230" y="2286"/>
                  <a:pt x="4231" y="2284"/>
                  <a:pt x="4231" y="2282"/>
                </a:cubicBezTo>
                <a:cubicBezTo>
                  <a:pt x="4248" y="2234"/>
                  <a:pt x="4262" y="2186"/>
                  <a:pt x="4273" y="2136"/>
                </a:cubicBezTo>
                <a:cubicBezTo>
                  <a:pt x="4274" y="2132"/>
                  <a:pt x="4275" y="2129"/>
                  <a:pt x="4276" y="2125"/>
                </a:cubicBezTo>
                <a:cubicBezTo>
                  <a:pt x="4279" y="2112"/>
                  <a:pt x="4281" y="2098"/>
                  <a:pt x="4284" y="2084"/>
                </a:cubicBezTo>
                <a:cubicBezTo>
                  <a:pt x="4285" y="2078"/>
                  <a:pt x="4286" y="2071"/>
                  <a:pt x="4287" y="2065"/>
                </a:cubicBezTo>
                <a:cubicBezTo>
                  <a:pt x="4289" y="2053"/>
                  <a:pt x="4291" y="2041"/>
                  <a:pt x="4293" y="2028"/>
                </a:cubicBezTo>
                <a:cubicBezTo>
                  <a:pt x="4294" y="2020"/>
                  <a:pt x="4295" y="2011"/>
                  <a:pt x="4296" y="2003"/>
                </a:cubicBezTo>
                <a:cubicBezTo>
                  <a:pt x="4297" y="1992"/>
                  <a:pt x="4299" y="1981"/>
                  <a:pt x="4300" y="1970"/>
                </a:cubicBezTo>
                <a:cubicBezTo>
                  <a:pt x="4301" y="1959"/>
                  <a:pt x="4301" y="1948"/>
                  <a:pt x="4302" y="1937"/>
                </a:cubicBezTo>
                <a:cubicBezTo>
                  <a:pt x="4303" y="1928"/>
                  <a:pt x="4303" y="1919"/>
                  <a:pt x="4304" y="1910"/>
                </a:cubicBezTo>
                <a:cubicBezTo>
                  <a:pt x="4305" y="1891"/>
                  <a:pt x="4305" y="1872"/>
                  <a:pt x="4305" y="1853"/>
                </a:cubicBezTo>
                <a:cubicBezTo>
                  <a:pt x="4305" y="1852"/>
                  <a:pt x="4305" y="1851"/>
                  <a:pt x="4305" y="1849"/>
                </a:cubicBezTo>
                <a:cubicBezTo>
                  <a:pt x="4305" y="1848"/>
                  <a:pt x="4305" y="1848"/>
                  <a:pt x="4305" y="1847"/>
                </a:cubicBezTo>
                <a:cubicBezTo>
                  <a:pt x="4305" y="1828"/>
                  <a:pt x="4305" y="1808"/>
                  <a:pt x="4304" y="1789"/>
                </a:cubicBezTo>
                <a:cubicBezTo>
                  <a:pt x="4304" y="1783"/>
                  <a:pt x="4303" y="1778"/>
                  <a:pt x="4303" y="1772"/>
                </a:cubicBezTo>
                <a:cubicBezTo>
                  <a:pt x="4302" y="1756"/>
                  <a:pt x="4301" y="1740"/>
                  <a:pt x="4299" y="1723"/>
                </a:cubicBezTo>
                <a:cubicBezTo>
                  <a:pt x="4299" y="1720"/>
                  <a:pt x="4299" y="1716"/>
                  <a:pt x="4298" y="1712"/>
                </a:cubicBezTo>
                <a:cubicBezTo>
                  <a:pt x="4249" y="1242"/>
                  <a:pt x="3952" y="839"/>
                  <a:pt x="3523" y="653"/>
                </a:cubicBezTo>
                <a:cubicBezTo>
                  <a:pt x="3708" y="445"/>
                  <a:pt x="3975" y="322"/>
                  <a:pt x="4258" y="322"/>
                </a:cubicBezTo>
                <a:close/>
                <a:moveTo>
                  <a:pt x="2660" y="927"/>
                </a:moveTo>
                <a:cubicBezTo>
                  <a:pt x="2663" y="925"/>
                  <a:pt x="2666" y="924"/>
                  <a:pt x="2669" y="923"/>
                </a:cubicBezTo>
                <a:cubicBezTo>
                  <a:pt x="2679" y="920"/>
                  <a:pt x="2689" y="916"/>
                  <a:pt x="2699" y="913"/>
                </a:cubicBezTo>
                <a:cubicBezTo>
                  <a:pt x="2706" y="911"/>
                  <a:pt x="2714" y="909"/>
                  <a:pt x="2721" y="906"/>
                </a:cubicBezTo>
                <a:cubicBezTo>
                  <a:pt x="2727" y="905"/>
                  <a:pt x="2733" y="903"/>
                  <a:pt x="2738" y="902"/>
                </a:cubicBezTo>
                <a:cubicBezTo>
                  <a:pt x="2748" y="899"/>
                  <a:pt x="2758" y="896"/>
                  <a:pt x="2768" y="894"/>
                </a:cubicBezTo>
                <a:cubicBezTo>
                  <a:pt x="2842" y="876"/>
                  <a:pt x="2920" y="866"/>
                  <a:pt x="3000" y="866"/>
                </a:cubicBezTo>
                <a:cubicBezTo>
                  <a:pt x="3080" y="866"/>
                  <a:pt x="3158" y="876"/>
                  <a:pt x="3232" y="894"/>
                </a:cubicBezTo>
                <a:cubicBezTo>
                  <a:pt x="3242" y="896"/>
                  <a:pt x="3252" y="899"/>
                  <a:pt x="3262" y="902"/>
                </a:cubicBezTo>
                <a:cubicBezTo>
                  <a:pt x="3267" y="903"/>
                  <a:pt x="3273" y="905"/>
                  <a:pt x="3279" y="906"/>
                </a:cubicBezTo>
                <a:cubicBezTo>
                  <a:pt x="3286" y="909"/>
                  <a:pt x="3294" y="911"/>
                  <a:pt x="3301" y="913"/>
                </a:cubicBezTo>
                <a:cubicBezTo>
                  <a:pt x="3311" y="917"/>
                  <a:pt x="3321" y="920"/>
                  <a:pt x="3331" y="923"/>
                </a:cubicBezTo>
                <a:cubicBezTo>
                  <a:pt x="3334" y="924"/>
                  <a:pt x="3337" y="926"/>
                  <a:pt x="3340" y="927"/>
                </a:cubicBezTo>
                <a:cubicBezTo>
                  <a:pt x="3669" y="1048"/>
                  <a:pt x="3915" y="1341"/>
                  <a:pt x="3971" y="1696"/>
                </a:cubicBezTo>
                <a:cubicBezTo>
                  <a:pt x="3972" y="1699"/>
                  <a:pt x="3972" y="1702"/>
                  <a:pt x="3972" y="1705"/>
                </a:cubicBezTo>
                <a:cubicBezTo>
                  <a:pt x="3974" y="1717"/>
                  <a:pt x="3976" y="1729"/>
                  <a:pt x="3977" y="1741"/>
                </a:cubicBezTo>
                <a:cubicBezTo>
                  <a:pt x="3978" y="1745"/>
                  <a:pt x="3978" y="1750"/>
                  <a:pt x="3979" y="1754"/>
                </a:cubicBezTo>
                <a:cubicBezTo>
                  <a:pt x="3980" y="1765"/>
                  <a:pt x="3980" y="1777"/>
                  <a:pt x="3981" y="1788"/>
                </a:cubicBezTo>
                <a:cubicBezTo>
                  <a:pt x="3981" y="1793"/>
                  <a:pt x="3982" y="1797"/>
                  <a:pt x="3982" y="1802"/>
                </a:cubicBezTo>
                <a:cubicBezTo>
                  <a:pt x="3983" y="1816"/>
                  <a:pt x="3983" y="1831"/>
                  <a:pt x="3983" y="1845"/>
                </a:cubicBezTo>
                <a:cubicBezTo>
                  <a:pt x="3983" y="1847"/>
                  <a:pt x="3983" y="1848"/>
                  <a:pt x="3983" y="1849"/>
                </a:cubicBezTo>
                <a:cubicBezTo>
                  <a:pt x="3983" y="1850"/>
                  <a:pt x="3983" y="1850"/>
                  <a:pt x="3983" y="1851"/>
                </a:cubicBezTo>
                <a:cubicBezTo>
                  <a:pt x="3983" y="1865"/>
                  <a:pt x="3983" y="1879"/>
                  <a:pt x="3982" y="1893"/>
                </a:cubicBezTo>
                <a:cubicBezTo>
                  <a:pt x="3982" y="1897"/>
                  <a:pt x="3982" y="1901"/>
                  <a:pt x="3981" y="1906"/>
                </a:cubicBezTo>
                <a:cubicBezTo>
                  <a:pt x="3981" y="1919"/>
                  <a:pt x="3980" y="1932"/>
                  <a:pt x="3978" y="1946"/>
                </a:cubicBezTo>
                <a:cubicBezTo>
                  <a:pt x="3978" y="1951"/>
                  <a:pt x="3977" y="1956"/>
                  <a:pt x="3977" y="1961"/>
                </a:cubicBezTo>
                <a:cubicBezTo>
                  <a:pt x="3976" y="1970"/>
                  <a:pt x="3975" y="1978"/>
                  <a:pt x="3973" y="1987"/>
                </a:cubicBezTo>
                <a:cubicBezTo>
                  <a:pt x="3972" y="1993"/>
                  <a:pt x="3972" y="2000"/>
                  <a:pt x="3970" y="2007"/>
                </a:cubicBezTo>
                <a:cubicBezTo>
                  <a:pt x="3969" y="2017"/>
                  <a:pt x="3967" y="2027"/>
                  <a:pt x="3965" y="2036"/>
                </a:cubicBezTo>
                <a:cubicBezTo>
                  <a:pt x="3963" y="2045"/>
                  <a:pt x="3961" y="2054"/>
                  <a:pt x="3960" y="2063"/>
                </a:cubicBezTo>
                <a:cubicBezTo>
                  <a:pt x="3958" y="2068"/>
                  <a:pt x="3957" y="2074"/>
                  <a:pt x="3956" y="2079"/>
                </a:cubicBezTo>
                <a:cubicBezTo>
                  <a:pt x="3953" y="2092"/>
                  <a:pt x="3949" y="2105"/>
                  <a:pt x="3946" y="2118"/>
                </a:cubicBezTo>
                <a:cubicBezTo>
                  <a:pt x="3944" y="2123"/>
                  <a:pt x="3943" y="2128"/>
                  <a:pt x="3941" y="2133"/>
                </a:cubicBezTo>
                <a:cubicBezTo>
                  <a:pt x="3939" y="2141"/>
                  <a:pt x="3937" y="2148"/>
                  <a:pt x="3934" y="2155"/>
                </a:cubicBezTo>
                <a:cubicBezTo>
                  <a:pt x="3932" y="2161"/>
                  <a:pt x="3930" y="2167"/>
                  <a:pt x="3928" y="2173"/>
                </a:cubicBezTo>
                <a:cubicBezTo>
                  <a:pt x="3926" y="2179"/>
                  <a:pt x="3924" y="2186"/>
                  <a:pt x="3921" y="2193"/>
                </a:cubicBezTo>
                <a:cubicBezTo>
                  <a:pt x="3917" y="2204"/>
                  <a:pt x="3913" y="2215"/>
                  <a:pt x="3908" y="2226"/>
                </a:cubicBezTo>
                <a:cubicBezTo>
                  <a:pt x="3906" y="2231"/>
                  <a:pt x="3904" y="2236"/>
                  <a:pt x="3902" y="2240"/>
                </a:cubicBezTo>
                <a:cubicBezTo>
                  <a:pt x="3898" y="2250"/>
                  <a:pt x="3894" y="2259"/>
                  <a:pt x="3889" y="2268"/>
                </a:cubicBezTo>
                <a:cubicBezTo>
                  <a:pt x="3889" y="2269"/>
                  <a:pt x="3888" y="2270"/>
                  <a:pt x="3888" y="2271"/>
                </a:cubicBezTo>
                <a:cubicBezTo>
                  <a:pt x="3886" y="2274"/>
                  <a:pt x="3885" y="2277"/>
                  <a:pt x="3883" y="2280"/>
                </a:cubicBezTo>
                <a:cubicBezTo>
                  <a:pt x="3879" y="2290"/>
                  <a:pt x="3874" y="2300"/>
                  <a:pt x="3868" y="2309"/>
                </a:cubicBezTo>
                <a:cubicBezTo>
                  <a:pt x="3866" y="2313"/>
                  <a:pt x="3865" y="2317"/>
                  <a:pt x="3863" y="2321"/>
                </a:cubicBezTo>
                <a:cubicBezTo>
                  <a:pt x="3862" y="2321"/>
                  <a:pt x="3862" y="2321"/>
                  <a:pt x="3862" y="2321"/>
                </a:cubicBezTo>
                <a:cubicBezTo>
                  <a:pt x="3857" y="2331"/>
                  <a:pt x="3851" y="2341"/>
                  <a:pt x="3845" y="2351"/>
                </a:cubicBezTo>
                <a:cubicBezTo>
                  <a:pt x="3842" y="2355"/>
                  <a:pt x="3840" y="2359"/>
                  <a:pt x="3838" y="2363"/>
                </a:cubicBezTo>
                <a:cubicBezTo>
                  <a:pt x="3831" y="2373"/>
                  <a:pt x="3825" y="2384"/>
                  <a:pt x="3818" y="2394"/>
                </a:cubicBezTo>
                <a:cubicBezTo>
                  <a:pt x="3814" y="2400"/>
                  <a:pt x="3809" y="2407"/>
                  <a:pt x="3805" y="2413"/>
                </a:cubicBezTo>
                <a:cubicBezTo>
                  <a:pt x="3801" y="2418"/>
                  <a:pt x="3797" y="2423"/>
                  <a:pt x="3794" y="2429"/>
                </a:cubicBezTo>
                <a:cubicBezTo>
                  <a:pt x="3789" y="2435"/>
                  <a:pt x="3784" y="2442"/>
                  <a:pt x="3779" y="2449"/>
                </a:cubicBezTo>
                <a:cubicBezTo>
                  <a:pt x="3775" y="2453"/>
                  <a:pt x="3772" y="2458"/>
                  <a:pt x="3768" y="2462"/>
                </a:cubicBezTo>
                <a:cubicBezTo>
                  <a:pt x="3763" y="2469"/>
                  <a:pt x="3757" y="2475"/>
                  <a:pt x="3752" y="2482"/>
                </a:cubicBezTo>
                <a:cubicBezTo>
                  <a:pt x="3748" y="2486"/>
                  <a:pt x="3744" y="2490"/>
                  <a:pt x="3741" y="2494"/>
                </a:cubicBezTo>
                <a:cubicBezTo>
                  <a:pt x="3735" y="2501"/>
                  <a:pt x="3729" y="2508"/>
                  <a:pt x="3723" y="2514"/>
                </a:cubicBezTo>
                <a:cubicBezTo>
                  <a:pt x="3720" y="2518"/>
                  <a:pt x="3716" y="2522"/>
                  <a:pt x="3713" y="2525"/>
                </a:cubicBezTo>
                <a:cubicBezTo>
                  <a:pt x="3703" y="2536"/>
                  <a:pt x="3693" y="2546"/>
                  <a:pt x="3683" y="2555"/>
                </a:cubicBezTo>
                <a:cubicBezTo>
                  <a:pt x="3677" y="2561"/>
                  <a:pt x="3671" y="2567"/>
                  <a:pt x="3665" y="2573"/>
                </a:cubicBezTo>
                <a:cubicBezTo>
                  <a:pt x="3660" y="2577"/>
                  <a:pt x="3656" y="2580"/>
                  <a:pt x="3652" y="2584"/>
                </a:cubicBezTo>
                <a:cubicBezTo>
                  <a:pt x="3645" y="2591"/>
                  <a:pt x="3638" y="2597"/>
                  <a:pt x="3630" y="2603"/>
                </a:cubicBezTo>
                <a:cubicBezTo>
                  <a:pt x="3627" y="2606"/>
                  <a:pt x="3623" y="2609"/>
                  <a:pt x="3619" y="2612"/>
                </a:cubicBezTo>
                <a:cubicBezTo>
                  <a:pt x="3611" y="2619"/>
                  <a:pt x="3602" y="2626"/>
                  <a:pt x="3593" y="2633"/>
                </a:cubicBezTo>
                <a:cubicBezTo>
                  <a:pt x="3590" y="2635"/>
                  <a:pt x="3588" y="2637"/>
                  <a:pt x="3585" y="2638"/>
                </a:cubicBezTo>
                <a:cubicBezTo>
                  <a:pt x="3422" y="2760"/>
                  <a:pt x="3219" y="2832"/>
                  <a:pt x="3000" y="2832"/>
                </a:cubicBezTo>
                <a:cubicBezTo>
                  <a:pt x="2781" y="2832"/>
                  <a:pt x="2578" y="2760"/>
                  <a:pt x="2415" y="2638"/>
                </a:cubicBezTo>
                <a:cubicBezTo>
                  <a:pt x="2412" y="2637"/>
                  <a:pt x="2410" y="2635"/>
                  <a:pt x="2407" y="2633"/>
                </a:cubicBezTo>
                <a:cubicBezTo>
                  <a:pt x="2398" y="2626"/>
                  <a:pt x="2389" y="2619"/>
                  <a:pt x="2381" y="2612"/>
                </a:cubicBezTo>
                <a:cubicBezTo>
                  <a:pt x="2377" y="2609"/>
                  <a:pt x="2373" y="2606"/>
                  <a:pt x="2370" y="2603"/>
                </a:cubicBezTo>
                <a:cubicBezTo>
                  <a:pt x="2362" y="2597"/>
                  <a:pt x="2355" y="2591"/>
                  <a:pt x="2348" y="2584"/>
                </a:cubicBezTo>
                <a:cubicBezTo>
                  <a:pt x="2344" y="2580"/>
                  <a:pt x="2340" y="2577"/>
                  <a:pt x="2335" y="2573"/>
                </a:cubicBezTo>
                <a:cubicBezTo>
                  <a:pt x="2329" y="2567"/>
                  <a:pt x="2323" y="2561"/>
                  <a:pt x="2317" y="2555"/>
                </a:cubicBezTo>
                <a:cubicBezTo>
                  <a:pt x="2307" y="2546"/>
                  <a:pt x="2297" y="2536"/>
                  <a:pt x="2287" y="2525"/>
                </a:cubicBezTo>
                <a:cubicBezTo>
                  <a:pt x="2284" y="2522"/>
                  <a:pt x="2280" y="2518"/>
                  <a:pt x="2277" y="2514"/>
                </a:cubicBezTo>
                <a:cubicBezTo>
                  <a:pt x="2271" y="2508"/>
                  <a:pt x="2265" y="2501"/>
                  <a:pt x="2259" y="2494"/>
                </a:cubicBezTo>
                <a:cubicBezTo>
                  <a:pt x="2255" y="2490"/>
                  <a:pt x="2252" y="2486"/>
                  <a:pt x="2248" y="2482"/>
                </a:cubicBezTo>
                <a:cubicBezTo>
                  <a:pt x="2243" y="2475"/>
                  <a:pt x="2237" y="2469"/>
                  <a:pt x="2232" y="2462"/>
                </a:cubicBezTo>
                <a:cubicBezTo>
                  <a:pt x="2228" y="2458"/>
                  <a:pt x="2225" y="2453"/>
                  <a:pt x="2221" y="2449"/>
                </a:cubicBezTo>
                <a:cubicBezTo>
                  <a:pt x="2216" y="2442"/>
                  <a:pt x="2211" y="2435"/>
                  <a:pt x="2206" y="2429"/>
                </a:cubicBezTo>
                <a:cubicBezTo>
                  <a:pt x="2203" y="2423"/>
                  <a:pt x="2199" y="2418"/>
                  <a:pt x="2195" y="2413"/>
                </a:cubicBezTo>
                <a:cubicBezTo>
                  <a:pt x="2191" y="2407"/>
                  <a:pt x="2186" y="2400"/>
                  <a:pt x="2182" y="2394"/>
                </a:cubicBezTo>
                <a:cubicBezTo>
                  <a:pt x="2175" y="2384"/>
                  <a:pt x="2169" y="2373"/>
                  <a:pt x="2162" y="2363"/>
                </a:cubicBezTo>
                <a:cubicBezTo>
                  <a:pt x="2160" y="2359"/>
                  <a:pt x="2157" y="2355"/>
                  <a:pt x="2155" y="2351"/>
                </a:cubicBezTo>
                <a:cubicBezTo>
                  <a:pt x="2149" y="2341"/>
                  <a:pt x="2143" y="2331"/>
                  <a:pt x="2138" y="2321"/>
                </a:cubicBezTo>
                <a:cubicBezTo>
                  <a:pt x="2136" y="2317"/>
                  <a:pt x="2134" y="2313"/>
                  <a:pt x="2132" y="2309"/>
                </a:cubicBezTo>
                <a:cubicBezTo>
                  <a:pt x="2126" y="2300"/>
                  <a:pt x="2121" y="2290"/>
                  <a:pt x="2117" y="2280"/>
                </a:cubicBezTo>
                <a:cubicBezTo>
                  <a:pt x="2115" y="2277"/>
                  <a:pt x="2113" y="2273"/>
                  <a:pt x="2112" y="2270"/>
                </a:cubicBezTo>
                <a:cubicBezTo>
                  <a:pt x="2111" y="2269"/>
                  <a:pt x="2111" y="2269"/>
                  <a:pt x="2111" y="2268"/>
                </a:cubicBezTo>
                <a:cubicBezTo>
                  <a:pt x="2106" y="2259"/>
                  <a:pt x="2102" y="2249"/>
                  <a:pt x="2098" y="2240"/>
                </a:cubicBezTo>
                <a:cubicBezTo>
                  <a:pt x="2096" y="2235"/>
                  <a:pt x="2094" y="2231"/>
                  <a:pt x="2092" y="2226"/>
                </a:cubicBezTo>
                <a:cubicBezTo>
                  <a:pt x="2087" y="2215"/>
                  <a:pt x="2083" y="2204"/>
                  <a:pt x="2079" y="2192"/>
                </a:cubicBezTo>
                <a:cubicBezTo>
                  <a:pt x="2076" y="2186"/>
                  <a:pt x="2074" y="2180"/>
                  <a:pt x="2072" y="2174"/>
                </a:cubicBezTo>
                <a:cubicBezTo>
                  <a:pt x="2070" y="2167"/>
                  <a:pt x="2068" y="2161"/>
                  <a:pt x="2066" y="2155"/>
                </a:cubicBezTo>
                <a:cubicBezTo>
                  <a:pt x="2063" y="2148"/>
                  <a:pt x="2061" y="2141"/>
                  <a:pt x="2059" y="2134"/>
                </a:cubicBezTo>
                <a:cubicBezTo>
                  <a:pt x="2056" y="2123"/>
                  <a:pt x="2053" y="2113"/>
                  <a:pt x="2050" y="2102"/>
                </a:cubicBezTo>
                <a:cubicBezTo>
                  <a:pt x="2048" y="2095"/>
                  <a:pt x="2046" y="2087"/>
                  <a:pt x="2044" y="2080"/>
                </a:cubicBezTo>
                <a:cubicBezTo>
                  <a:pt x="2043" y="2074"/>
                  <a:pt x="2042" y="2068"/>
                  <a:pt x="2040" y="2062"/>
                </a:cubicBezTo>
                <a:cubicBezTo>
                  <a:pt x="2039" y="2055"/>
                  <a:pt x="2037" y="2048"/>
                  <a:pt x="2036" y="2040"/>
                </a:cubicBezTo>
                <a:cubicBezTo>
                  <a:pt x="2033" y="2029"/>
                  <a:pt x="2031" y="2017"/>
                  <a:pt x="2029" y="2006"/>
                </a:cubicBezTo>
                <a:cubicBezTo>
                  <a:pt x="2028" y="2000"/>
                  <a:pt x="2028" y="1994"/>
                  <a:pt x="2027" y="1987"/>
                </a:cubicBezTo>
                <a:cubicBezTo>
                  <a:pt x="2025" y="1978"/>
                  <a:pt x="2024" y="1969"/>
                  <a:pt x="2023" y="1960"/>
                </a:cubicBezTo>
                <a:cubicBezTo>
                  <a:pt x="2023" y="1955"/>
                  <a:pt x="2022" y="1951"/>
                  <a:pt x="2022" y="1946"/>
                </a:cubicBezTo>
                <a:cubicBezTo>
                  <a:pt x="2020" y="1933"/>
                  <a:pt x="2019" y="1919"/>
                  <a:pt x="2018" y="1905"/>
                </a:cubicBezTo>
                <a:cubicBezTo>
                  <a:pt x="2018" y="1901"/>
                  <a:pt x="2018" y="1897"/>
                  <a:pt x="2018" y="1893"/>
                </a:cubicBezTo>
                <a:cubicBezTo>
                  <a:pt x="2017" y="1879"/>
                  <a:pt x="2017" y="1864"/>
                  <a:pt x="2017" y="1849"/>
                </a:cubicBezTo>
                <a:cubicBezTo>
                  <a:pt x="2017" y="1833"/>
                  <a:pt x="2017" y="1817"/>
                  <a:pt x="2018" y="1802"/>
                </a:cubicBezTo>
                <a:cubicBezTo>
                  <a:pt x="2018" y="1797"/>
                  <a:pt x="2019" y="1793"/>
                  <a:pt x="2019" y="1789"/>
                </a:cubicBezTo>
                <a:cubicBezTo>
                  <a:pt x="2019" y="1777"/>
                  <a:pt x="2020" y="1765"/>
                  <a:pt x="2021" y="1754"/>
                </a:cubicBezTo>
                <a:cubicBezTo>
                  <a:pt x="2022" y="1750"/>
                  <a:pt x="2022" y="1746"/>
                  <a:pt x="2023" y="1742"/>
                </a:cubicBezTo>
                <a:cubicBezTo>
                  <a:pt x="2024" y="1729"/>
                  <a:pt x="2026" y="1716"/>
                  <a:pt x="2028" y="1704"/>
                </a:cubicBezTo>
                <a:cubicBezTo>
                  <a:pt x="2028" y="1701"/>
                  <a:pt x="2028" y="1699"/>
                  <a:pt x="2029" y="1696"/>
                </a:cubicBezTo>
                <a:cubicBezTo>
                  <a:pt x="2084" y="1341"/>
                  <a:pt x="2331" y="1048"/>
                  <a:pt x="2660" y="927"/>
                </a:cubicBezTo>
                <a:close/>
                <a:moveTo>
                  <a:pt x="758" y="1305"/>
                </a:moveTo>
                <a:cubicBezTo>
                  <a:pt x="758" y="763"/>
                  <a:pt x="1199" y="322"/>
                  <a:pt x="1742" y="322"/>
                </a:cubicBezTo>
                <a:cubicBezTo>
                  <a:pt x="2025" y="322"/>
                  <a:pt x="2292" y="445"/>
                  <a:pt x="2477" y="653"/>
                </a:cubicBezTo>
                <a:cubicBezTo>
                  <a:pt x="2048" y="839"/>
                  <a:pt x="1750" y="1242"/>
                  <a:pt x="1702" y="1713"/>
                </a:cubicBezTo>
                <a:cubicBezTo>
                  <a:pt x="1701" y="1716"/>
                  <a:pt x="1701" y="1719"/>
                  <a:pt x="1701" y="1722"/>
                </a:cubicBezTo>
                <a:cubicBezTo>
                  <a:pt x="1699" y="1739"/>
                  <a:pt x="1698" y="1756"/>
                  <a:pt x="1697" y="1773"/>
                </a:cubicBezTo>
                <a:cubicBezTo>
                  <a:pt x="1697" y="1778"/>
                  <a:pt x="1696" y="1783"/>
                  <a:pt x="1696" y="1788"/>
                </a:cubicBezTo>
                <a:cubicBezTo>
                  <a:pt x="1695" y="1809"/>
                  <a:pt x="1695" y="1829"/>
                  <a:pt x="1695" y="1849"/>
                </a:cubicBezTo>
                <a:cubicBezTo>
                  <a:pt x="1695" y="1870"/>
                  <a:pt x="1695" y="1890"/>
                  <a:pt x="1696" y="1911"/>
                </a:cubicBezTo>
                <a:cubicBezTo>
                  <a:pt x="1697" y="1919"/>
                  <a:pt x="1697" y="1927"/>
                  <a:pt x="1698" y="1935"/>
                </a:cubicBezTo>
                <a:cubicBezTo>
                  <a:pt x="1699" y="1947"/>
                  <a:pt x="1699" y="1959"/>
                  <a:pt x="1700" y="1971"/>
                </a:cubicBezTo>
                <a:cubicBezTo>
                  <a:pt x="1701" y="1981"/>
                  <a:pt x="1703" y="1992"/>
                  <a:pt x="1704" y="2002"/>
                </a:cubicBezTo>
                <a:cubicBezTo>
                  <a:pt x="1705" y="2011"/>
                  <a:pt x="1706" y="2020"/>
                  <a:pt x="1707" y="2029"/>
                </a:cubicBezTo>
                <a:cubicBezTo>
                  <a:pt x="1709" y="2041"/>
                  <a:pt x="1711" y="2053"/>
                  <a:pt x="1713" y="2064"/>
                </a:cubicBezTo>
                <a:cubicBezTo>
                  <a:pt x="1714" y="2071"/>
                  <a:pt x="1715" y="2078"/>
                  <a:pt x="1716" y="2085"/>
                </a:cubicBezTo>
                <a:cubicBezTo>
                  <a:pt x="1719" y="2098"/>
                  <a:pt x="1721" y="2112"/>
                  <a:pt x="1724" y="2125"/>
                </a:cubicBezTo>
                <a:cubicBezTo>
                  <a:pt x="1725" y="2129"/>
                  <a:pt x="1726" y="2133"/>
                  <a:pt x="1727" y="2137"/>
                </a:cubicBezTo>
                <a:cubicBezTo>
                  <a:pt x="1738" y="2186"/>
                  <a:pt x="1752" y="2233"/>
                  <a:pt x="1768" y="2279"/>
                </a:cubicBezTo>
                <a:cubicBezTo>
                  <a:pt x="1769" y="2282"/>
                  <a:pt x="1770" y="2285"/>
                  <a:pt x="1771" y="2288"/>
                </a:cubicBezTo>
                <a:cubicBezTo>
                  <a:pt x="1761" y="2288"/>
                  <a:pt x="1751" y="2289"/>
                  <a:pt x="1742" y="2289"/>
                </a:cubicBezTo>
                <a:cubicBezTo>
                  <a:pt x="1199" y="2289"/>
                  <a:pt x="758" y="1848"/>
                  <a:pt x="758" y="1305"/>
                </a:cubicBezTo>
                <a:close/>
                <a:moveTo>
                  <a:pt x="1528" y="3359"/>
                </a:moveTo>
                <a:cubicBezTo>
                  <a:pt x="1525" y="3365"/>
                  <a:pt x="1522" y="3370"/>
                  <a:pt x="1518" y="3376"/>
                </a:cubicBezTo>
                <a:cubicBezTo>
                  <a:pt x="1511" y="3388"/>
                  <a:pt x="1503" y="3400"/>
                  <a:pt x="1496" y="3412"/>
                </a:cubicBezTo>
                <a:cubicBezTo>
                  <a:pt x="1492" y="3419"/>
                  <a:pt x="1489" y="3425"/>
                  <a:pt x="1485" y="3432"/>
                </a:cubicBezTo>
                <a:cubicBezTo>
                  <a:pt x="1478" y="3443"/>
                  <a:pt x="1472" y="3455"/>
                  <a:pt x="1466" y="3466"/>
                </a:cubicBezTo>
                <a:cubicBezTo>
                  <a:pt x="1462" y="3473"/>
                  <a:pt x="1458" y="3480"/>
                  <a:pt x="1455" y="3487"/>
                </a:cubicBezTo>
                <a:cubicBezTo>
                  <a:pt x="1449" y="3498"/>
                  <a:pt x="1443" y="3510"/>
                  <a:pt x="1438" y="3521"/>
                </a:cubicBezTo>
                <a:cubicBezTo>
                  <a:pt x="1434" y="3528"/>
                  <a:pt x="1430" y="3535"/>
                  <a:pt x="1427" y="3542"/>
                </a:cubicBezTo>
                <a:cubicBezTo>
                  <a:pt x="1421" y="3554"/>
                  <a:pt x="1416" y="3566"/>
                  <a:pt x="1410" y="3578"/>
                </a:cubicBezTo>
                <a:cubicBezTo>
                  <a:pt x="1408" y="3585"/>
                  <a:pt x="1404" y="3592"/>
                  <a:pt x="1402" y="3598"/>
                </a:cubicBezTo>
                <a:cubicBezTo>
                  <a:pt x="1395" y="3613"/>
                  <a:pt x="1389" y="3627"/>
                  <a:pt x="1383" y="3642"/>
                </a:cubicBezTo>
                <a:cubicBezTo>
                  <a:pt x="1382" y="3646"/>
                  <a:pt x="1380" y="3650"/>
                  <a:pt x="1378" y="3654"/>
                </a:cubicBezTo>
                <a:cubicBezTo>
                  <a:pt x="1371" y="3673"/>
                  <a:pt x="1364" y="3692"/>
                  <a:pt x="1357" y="3712"/>
                </a:cubicBezTo>
                <a:cubicBezTo>
                  <a:pt x="1355" y="3716"/>
                  <a:pt x="1354" y="3721"/>
                  <a:pt x="1352" y="3725"/>
                </a:cubicBezTo>
                <a:cubicBezTo>
                  <a:pt x="1347" y="3740"/>
                  <a:pt x="1342" y="3755"/>
                  <a:pt x="1338" y="3769"/>
                </a:cubicBezTo>
                <a:cubicBezTo>
                  <a:pt x="1336" y="3776"/>
                  <a:pt x="1334" y="3783"/>
                  <a:pt x="1331" y="3790"/>
                </a:cubicBezTo>
                <a:cubicBezTo>
                  <a:pt x="1328" y="3803"/>
                  <a:pt x="1324" y="3815"/>
                  <a:pt x="1320" y="3828"/>
                </a:cubicBezTo>
                <a:cubicBezTo>
                  <a:pt x="1318" y="3836"/>
                  <a:pt x="1316" y="3843"/>
                  <a:pt x="1314" y="3851"/>
                </a:cubicBezTo>
                <a:cubicBezTo>
                  <a:pt x="1311" y="3863"/>
                  <a:pt x="1308" y="3875"/>
                  <a:pt x="1305" y="3888"/>
                </a:cubicBezTo>
                <a:cubicBezTo>
                  <a:pt x="1303" y="3895"/>
                  <a:pt x="1302" y="3903"/>
                  <a:pt x="1300" y="3911"/>
                </a:cubicBezTo>
                <a:cubicBezTo>
                  <a:pt x="1297" y="3923"/>
                  <a:pt x="1295" y="3936"/>
                  <a:pt x="1292" y="3948"/>
                </a:cubicBezTo>
                <a:cubicBezTo>
                  <a:pt x="1291" y="3956"/>
                  <a:pt x="1289" y="3963"/>
                  <a:pt x="1288" y="3971"/>
                </a:cubicBezTo>
                <a:cubicBezTo>
                  <a:pt x="1285" y="3985"/>
                  <a:pt x="1283" y="3998"/>
                  <a:pt x="1281" y="4012"/>
                </a:cubicBezTo>
                <a:cubicBezTo>
                  <a:pt x="1280" y="4018"/>
                  <a:pt x="1278" y="4025"/>
                  <a:pt x="1277" y="4031"/>
                </a:cubicBezTo>
                <a:cubicBezTo>
                  <a:pt x="1274" y="4051"/>
                  <a:pt x="1272" y="4072"/>
                  <a:pt x="1269" y="4092"/>
                </a:cubicBezTo>
                <a:cubicBezTo>
                  <a:pt x="1269" y="4092"/>
                  <a:pt x="1269" y="4092"/>
                  <a:pt x="1269" y="4093"/>
                </a:cubicBezTo>
                <a:cubicBezTo>
                  <a:pt x="1267" y="4111"/>
                  <a:pt x="1266" y="4130"/>
                  <a:pt x="1264" y="4148"/>
                </a:cubicBezTo>
                <a:cubicBezTo>
                  <a:pt x="322" y="4148"/>
                  <a:pt x="322" y="4148"/>
                  <a:pt x="322" y="4148"/>
                </a:cubicBezTo>
                <a:cubicBezTo>
                  <a:pt x="322" y="3744"/>
                  <a:pt x="322" y="3744"/>
                  <a:pt x="322" y="3744"/>
                </a:cubicBezTo>
                <a:cubicBezTo>
                  <a:pt x="322" y="3192"/>
                  <a:pt x="639" y="2697"/>
                  <a:pt x="1136" y="2461"/>
                </a:cubicBezTo>
                <a:cubicBezTo>
                  <a:pt x="1317" y="2557"/>
                  <a:pt x="1523" y="2611"/>
                  <a:pt x="1742" y="2611"/>
                </a:cubicBezTo>
                <a:cubicBezTo>
                  <a:pt x="1805" y="2611"/>
                  <a:pt x="1868" y="2606"/>
                  <a:pt x="1931" y="2597"/>
                </a:cubicBezTo>
                <a:cubicBezTo>
                  <a:pt x="1941" y="2611"/>
                  <a:pt x="1951" y="2625"/>
                  <a:pt x="1961" y="2638"/>
                </a:cubicBezTo>
                <a:cubicBezTo>
                  <a:pt x="1964" y="2643"/>
                  <a:pt x="1968" y="2647"/>
                  <a:pt x="1972" y="2652"/>
                </a:cubicBezTo>
                <a:cubicBezTo>
                  <a:pt x="1982" y="2665"/>
                  <a:pt x="1992" y="2678"/>
                  <a:pt x="2003" y="2690"/>
                </a:cubicBezTo>
                <a:cubicBezTo>
                  <a:pt x="2007" y="2695"/>
                  <a:pt x="2012" y="2700"/>
                  <a:pt x="2016" y="2706"/>
                </a:cubicBezTo>
                <a:cubicBezTo>
                  <a:pt x="2026" y="2717"/>
                  <a:pt x="2036" y="2728"/>
                  <a:pt x="2047" y="2739"/>
                </a:cubicBezTo>
                <a:cubicBezTo>
                  <a:pt x="2052" y="2745"/>
                  <a:pt x="2058" y="2751"/>
                  <a:pt x="2063" y="2757"/>
                </a:cubicBezTo>
                <a:cubicBezTo>
                  <a:pt x="2073" y="2767"/>
                  <a:pt x="2082" y="2776"/>
                  <a:pt x="2092" y="2786"/>
                </a:cubicBezTo>
                <a:cubicBezTo>
                  <a:pt x="2096" y="2789"/>
                  <a:pt x="2099" y="2793"/>
                  <a:pt x="2103" y="2797"/>
                </a:cubicBezTo>
                <a:cubicBezTo>
                  <a:pt x="2089" y="2805"/>
                  <a:pt x="2075" y="2814"/>
                  <a:pt x="2061" y="2823"/>
                </a:cubicBezTo>
                <a:cubicBezTo>
                  <a:pt x="2059" y="2824"/>
                  <a:pt x="2057" y="2825"/>
                  <a:pt x="2055" y="2827"/>
                </a:cubicBezTo>
                <a:cubicBezTo>
                  <a:pt x="2041" y="2836"/>
                  <a:pt x="2027" y="2845"/>
                  <a:pt x="2014" y="2854"/>
                </a:cubicBezTo>
                <a:cubicBezTo>
                  <a:pt x="2009" y="2857"/>
                  <a:pt x="2004" y="2861"/>
                  <a:pt x="2000" y="2864"/>
                </a:cubicBezTo>
                <a:cubicBezTo>
                  <a:pt x="1988" y="2872"/>
                  <a:pt x="1976" y="2881"/>
                  <a:pt x="1964" y="2890"/>
                </a:cubicBezTo>
                <a:cubicBezTo>
                  <a:pt x="1960" y="2893"/>
                  <a:pt x="1957" y="2895"/>
                  <a:pt x="1953" y="2898"/>
                </a:cubicBezTo>
                <a:cubicBezTo>
                  <a:pt x="1938" y="2909"/>
                  <a:pt x="1923" y="2921"/>
                  <a:pt x="1909" y="2933"/>
                </a:cubicBezTo>
                <a:cubicBezTo>
                  <a:pt x="1905" y="2935"/>
                  <a:pt x="1902" y="2938"/>
                  <a:pt x="1899" y="2941"/>
                </a:cubicBezTo>
                <a:cubicBezTo>
                  <a:pt x="1888" y="2950"/>
                  <a:pt x="1876" y="2960"/>
                  <a:pt x="1865" y="2970"/>
                </a:cubicBezTo>
                <a:cubicBezTo>
                  <a:pt x="1860" y="2973"/>
                  <a:pt x="1856" y="2977"/>
                  <a:pt x="1851" y="2981"/>
                </a:cubicBezTo>
                <a:cubicBezTo>
                  <a:pt x="1840" y="2991"/>
                  <a:pt x="1829" y="3001"/>
                  <a:pt x="1818" y="3012"/>
                </a:cubicBezTo>
                <a:cubicBezTo>
                  <a:pt x="1815" y="3014"/>
                  <a:pt x="1812" y="3017"/>
                  <a:pt x="1809" y="3020"/>
                </a:cubicBezTo>
                <a:cubicBezTo>
                  <a:pt x="1795" y="3033"/>
                  <a:pt x="1782" y="3046"/>
                  <a:pt x="1769" y="3059"/>
                </a:cubicBezTo>
                <a:cubicBezTo>
                  <a:pt x="1765" y="3062"/>
                  <a:pt x="1762" y="3066"/>
                  <a:pt x="1758" y="3069"/>
                </a:cubicBezTo>
                <a:cubicBezTo>
                  <a:pt x="1748" y="3080"/>
                  <a:pt x="1738" y="3090"/>
                  <a:pt x="1728" y="3101"/>
                </a:cubicBezTo>
                <a:cubicBezTo>
                  <a:pt x="1724" y="3105"/>
                  <a:pt x="1720" y="3109"/>
                  <a:pt x="1716" y="3114"/>
                </a:cubicBezTo>
                <a:cubicBezTo>
                  <a:pt x="1705" y="3126"/>
                  <a:pt x="1694" y="3138"/>
                  <a:pt x="1684" y="3151"/>
                </a:cubicBezTo>
                <a:cubicBezTo>
                  <a:pt x="1682" y="3153"/>
                  <a:pt x="1680" y="3154"/>
                  <a:pt x="1678" y="3156"/>
                </a:cubicBezTo>
                <a:cubicBezTo>
                  <a:pt x="1666" y="3171"/>
                  <a:pt x="1654" y="3185"/>
                  <a:pt x="1642" y="3200"/>
                </a:cubicBezTo>
                <a:cubicBezTo>
                  <a:pt x="1639" y="3204"/>
                  <a:pt x="1636" y="3209"/>
                  <a:pt x="1632" y="3213"/>
                </a:cubicBezTo>
                <a:cubicBezTo>
                  <a:pt x="1623" y="3224"/>
                  <a:pt x="1615" y="3236"/>
                  <a:pt x="1606" y="3247"/>
                </a:cubicBezTo>
                <a:cubicBezTo>
                  <a:pt x="1603" y="3252"/>
                  <a:pt x="1599" y="3256"/>
                  <a:pt x="1596" y="3261"/>
                </a:cubicBezTo>
                <a:cubicBezTo>
                  <a:pt x="1585" y="3276"/>
                  <a:pt x="1573" y="3292"/>
                  <a:pt x="1562" y="3308"/>
                </a:cubicBezTo>
                <a:cubicBezTo>
                  <a:pt x="1551" y="3325"/>
                  <a:pt x="1539" y="3342"/>
                  <a:pt x="1528" y="3359"/>
                </a:cubicBezTo>
                <a:close/>
                <a:moveTo>
                  <a:pt x="1581" y="4692"/>
                </a:moveTo>
                <a:cubicBezTo>
                  <a:pt x="1581" y="4470"/>
                  <a:pt x="1581" y="4470"/>
                  <a:pt x="1581" y="4470"/>
                </a:cubicBezTo>
                <a:cubicBezTo>
                  <a:pt x="1581" y="4288"/>
                  <a:pt x="1581" y="4288"/>
                  <a:pt x="1581" y="4288"/>
                </a:cubicBezTo>
                <a:cubicBezTo>
                  <a:pt x="1581" y="4270"/>
                  <a:pt x="1581" y="4252"/>
                  <a:pt x="1582" y="4234"/>
                </a:cubicBezTo>
                <a:cubicBezTo>
                  <a:pt x="1582" y="4229"/>
                  <a:pt x="1582" y="4223"/>
                  <a:pt x="1583" y="4217"/>
                </a:cubicBezTo>
                <a:cubicBezTo>
                  <a:pt x="1583" y="4205"/>
                  <a:pt x="1584" y="4193"/>
                  <a:pt x="1585" y="4181"/>
                </a:cubicBezTo>
                <a:cubicBezTo>
                  <a:pt x="1585" y="4174"/>
                  <a:pt x="1586" y="4167"/>
                  <a:pt x="1586" y="4160"/>
                </a:cubicBezTo>
                <a:cubicBezTo>
                  <a:pt x="1587" y="4150"/>
                  <a:pt x="1588" y="4139"/>
                  <a:pt x="1589" y="4129"/>
                </a:cubicBezTo>
                <a:cubicBezTo>
                  <a:pt x="1590" y="4121"/>
                  <a:pt x="1591" y="4114"/>
                  <a:pt x="1592" y="4106"/>
                </a:cubicBezTo>
                <a:cubicBezTo>
                  <a:pt x="1594" y="4096"/>
                  <a:pt x="1595" y="4086"/>
                  <a:pt x="1596" y="4077"/>
                </a:cubicBezTo>
                <a:cubicBezTo>
                  <a:pt x="1597" y="4069"/>
                  <a:pt x="1599" y="4061"/>
                  <a:pt x="1600" y="4053"/>
                </a:cubicBezTo>
                <a:cubicBezTo>
                  <a:pt x="1602" y="4044"/>
                  <a:pt x="1603" y="4034"/>
                  <a:pt x="1605" y="4025"/>
                </a:cubicBezTo>
                <a:cubicBezTo>
                  <a:pt x="1606" y="4017"/>
                  <a:pt x="1608" y="4009"/>
                  <a:pt x="1610" y="4001"/>
                </a:cubicBezTo>
                <a:cubicBezTo>
                  <a:pt x="1612" y="3992"/>
                  <a:pt x="1613" y="3983"/>
                  <a:pt x="1616" y="3974"/>
                </a:cubicBezTo>
                <a:cubicBezTo>
                  <a:pt x="1617" y="3966"/>
                  <a:pt x="1619" y="3958"/>
                  <a:pt x="1621" y="3950"/>
                </a:cubicBezTo>
                <a:cubicBezTo>
                  <a:pt x="1623" y="3941"/>
                  <a:pt x="1626" y="3932"/>
                  <a:pt x="1628" y="3924"/>
                </a:cubicBezTo>
                <a:cubicBezTo>
                  <a:pt x="1630" y="3916"/>
                  <a:pt x="1632" y="3908"/>
                  <a:pt x="1635" y="3900"/>
                </a:cubicBezTo>
                <a:cubicBezTo>
                  <a:pt x="1637" y="3891"/>
                  <a:pt x="1639" y="3882"/>
                  <a:pt x="1642" y="3874"/>
                </a:cubicBezTo>
                <a:cubicBezTo>
                  <a:pt x="1644" y="3866"/>
                  <a:pt x="1647" y="3858"/>
                  <a:pt x="1650" y="3850"/>
                </a:cubicBezTo>
                <a:cubicBezTo>
                  <a:pt x="1652" y="3842"/>
                  <a:pt x="1655" y="3833"/>
                  <a:pt x="1658" y="3825"/>
                </a:cubicBezTo>
                <a:cubicBezTo>
                  <a:pt x="1661" y="3817"/>
                  <a:pt x="1664" y="3809"/>
                  <a:pt x="1667" y="3801"/>
                </a:cubicBezTo>
                <a:cubicBezTo>
                  <a:pt x="1670" y="3793"/>
                  <a:pt x="1673" y="3785"/>
                  <a:pt x="1676" y="3776"/>
                </a:cubicBezTo>
                <a:cubicBezTo>
                  <a:pt x="1679" y="3769"/>
                  <a:pt x="1682" y="3761"/>
                  <a:pt x="1685" y="3753"/>
                </a:cubicBezTo>
                <a:cubicBezTo>
                  <a:pt x="1688" y="3745"/>
                  <a:pt x="1692" y="3737"/>
                  <a:pt x="1695" y="3729"/>
                </a:cubicBezTo>
                <a:cubicBezTo>
                  <a:pt x="1698" y="3721"/>
                  <a:pt x="1702" y="3713"/>
                  <a:pt x="1705" y="3706"/>
                </a:cubicBezTo>
                <a:cubicBezTo>
                  <a:pt x="1709" y="3698"/>
                  <a:pt x="1713" y="3690"/>
                  <a:pt x="1716" y="3682"/>
                </a:cubicBezTo>
                <a:cubicBezTo>
                  <a:pt x="1720" y="3674"/>
                  <a:pt x="1724" y="3667"/>
                  <a:pt x="1727" y="3659"/>
                </a:cubicBezTo>
                <a:cubicBezTo>
                  <a:pt x="1731" y="3652"/>
                  <a:pt x="1735" y="3644"/>
                  <a:pt x="1739" y="3636"/>
                </a:cubicBezTo>
                <a:cubicBezTo>
                  <a:pt x="1743" y="3629"/>
                  <a:pt x="1747" y="3621"/>
                  <a:pt x="1751" y="3614"/>
                </a:cubicBezTo>
                <a:cubicBezTo>
                  <a:pt x="1755" y="3606"/>
                  <a:pt x="1759" y="3599"/>
                  <a:pt x="1763" y="3591"/>
                </a:cubicBezTo>
                <a:cubicBezTo>
                  <a:pt x="1768" y="3584"/>
                  <a:pt x="1772" y="3576"/>
                  <a:pt x="1776" y="3569"/>
                </a:cubicBezTo>
                <a:cubicBezTo>
                  <a:pt x="1781" y="3562"/>
                  <a:pt x="1785" y="3554"/>
                  <a:pt x="1789" y="3547"/>
                </a:cubicBezTo>
                <a:cubicBezTo>
                  <a:pt x="1794" y="3540"/>
                  <a:pt x="1798" y="3533"/>
                  <a:pt x="1803" y="3525"/>
                </a:cubicBezTo>
                <a:cubicBezTo>
                  <a:pt x="1808" y="3518"/>
                  <a:pt x="1812" y="3511"/>
                  <a:pt x="1817" y="3504"/>
                </a:cubicBezTo>
                <a:cubicBezTo>
                  <a:pt x="1822" y="3497"/>
                  <a:pt x="1827" y="3490"/>
                  <a:pt x="1831" y="3483"/>
                </a:cubicBezTo>
                <a:cubicBezTo>
                  <a:pt x="1836" y="3476"/>
                  <a:pt x="1841" y="3469"/>
                  <a:pt x="1846" y="3462"/>
                </a:cubicBezTo>
                <a:cubicBezTo>
                  <a:pt x="1851" y="3455"/>
                  <a:pt x="1856" y="3448"/>
                  <a:pt x="1861" y="3441"/>
                </a:cubicBezTo>
                <a:cubicBezTo>
                  <a:pt x="1866" y="3434"/>
                  <a:pt x="1871" y="3427"/>
                  <a:pt x="1877" y="3421"/>
                </a:cubicBezTo>
                <a:cubicBezTo>
                  <a:pt x="1882" y="3414"/>
                  <a:pt x="1887" y="3407"/>
                  <a:pt x="1893" y="3401"/>
                </a:cubicBezTo>
                <a:cubicBezTo>
                  <a:pt x="1898" y="3394"/>
                  <a:pt x="1903" y="3387"/>
                  <a:pt x="1909" y="3381"/>
                </a:cubicBezTo>
                <a:cubicBezTo>
                  <a:pt x="1914" y="3374"/>
                  <a:pt x="1920" y="3368"/>
                  <a:pt x="1926" y="3361"/>
                </a:cubicBezTo>
                <a:cubicBezTo>
                  <a:pt x="1931" y="3355"/>
                  <a:pt x="1937" y="3348"/>
                  <a:pt x="1942" y="3342"/>
                </a:cubicBezTo>
                <a:cubicBezTo>
                  <a:pt x="1948" y="3336"/>
                  <a:pt x="1954" y="3329"/>
                  <a:pt x="1960" y="3323"/>
                </a:cubicBezTo>
                <a:cubicBezTo>
                  <a:pt x="1966" y="3317"/>
                  <a:pt x="1972" y="3310"/>
                  <a:pt x="1977" y="3304"/>
                </a:cubicBezTo>
                <a:cubicBezTo>
                  <a:pt x="1983" y="3298"/>
                  <a:pt x="1989" y="3292"/>
                  <a:pt x="1996" y="3286"/>
                </a:cubicBezTo>
                <a:cubicBezTo>
                  <a:pt x="2002" y="3280"/>
                  <a:pt x="2008" y="3274"/>
                  <a:pt x="2014" y="3268"/>
                </a:cubicBezTo>
                <a:cubicBezTo>
                  <a:pt x="2020" y="3262"/>
                  <a:pt x="2026" y="3256"/>
                  <a:pt x="2033" y="3250"/>
                </a:cubicBezTo>
                <a:cubicBezTo>
                  <a:pt x="2039" y="3244"/>
                  <a:pt x="2045" y="3238"/>
                  <a:pt x="2052" y="3233"/>
                </a:cubicBezTo>
                <a:cubicBezTo>
                  <a:pt x="2058" y="3227"/>
                  <a:pt x="2065" y="3221"/>
                  <a:pt x="2071" y="3216"/>
                </a:cubicBezTo>
                <a:cubicBezTo>
                  <a:pt x="2078" y="3210"/>
                  <a:pt x="2084" y="3204"/>
                  <a:pt x="2091" y="3199"/>
                </a:cubicBezTo>
                <a:cubicBezTo>
                  <a:pt x="2098" y="3193"/>
                  <a:pt x="2104" y="3188"/>
                  <a:pt x="2111" y="3183"/>
                </a:cubicBezTo>
                <a:cubicBezTo>
                  <a:pt x="2118" y="3177"/>
                  <a:pt x="2125" y="3172"/>
                  <a:pt x="2131" y="3166"/>
                </a:cubicBezTo>
                <a:cubicBezTo>
                  <a:pt x="2138" y="3161"/>
                  <a:pt x="2145" y="3156"/>
                  <a:pt x="2152" y="3151"/>
                </a:cubicBezTo>
                <a:cubicBezTo>
                  <a:pt x="2159" y="3146"/>
                  <a:pt x="2166" y="3140"/>
                  <a:pt x="2173" y="3135"/>
                </a:cubicBezTo>
                <a:cubicBezTo>
                  <a:pt x="2180" y="3130"/>
                  <a:pt x="2187" y="3125"/>
                  <a:pt x="2194" y="3120"/>
                </a:cubicBezTo>
                <a:cubicBezTo>
                  <a:pt x="2202" y="3115"/>
                  <a:pt x="2209" y="3110"/>
                  <a:pt x="2216" y="3106"/>
                </a:cubicBezTo>
                <a:cubicBezTo>
                  <a:pt x="2224" y="3101"/>
                  <a:pt x="2231" y="3096"/>
                  <a:pt x="2238" y="3092"/>
                </a:cubicBezTo>
                <a:cubicBezTo>
                  <a:pt x="2246" y="3087"/>
                  <a:pt x="2253" y="3082"/>
                  <a:pt x="2261" y="3077"/>
                </a:cubicBezTo>
                <a:cubicBezTo>
                  <a:pt x="2268" y="3073"/>
                  <a:pt x="2276" y="3069"/>
                  <a:pt x="2283" y="3064"/>
                </a:cubicBezTo>
                <a:cubicBezTo>
                  <a:pt x="2291" y="3060"/>
                  <a:pt x="2299" y="3055"/>
                  <a:pt x="2306" y="3051"/>
                </a:cubicBezTo>
                <a:cubicBezTo>
                  <a:pt x="2314" y="3047"/>
                  <a:pt x="2321" y="3042"/>
                  <a:pt x="2329" y="3038"/>
                </a:cubicBezTo>
                <a:cubicBezTo>
                  <a:pt x="2337" y="3034"/>
                  <a:pt x="2345" y="3030"/>
                  <a:pt x="2353" y="3026"/>
                </a:cubicBezTo>
                <a:cubicBezTo>
                  <a:pt x="2361" y="3022"/>
                  <a:pt x="2369" y="3018"/>
                  <a:pt x="2376" y="3014"/>
                </a:cubicBezTo>
                <a:cubicBezTo>
                  <a:pt x="2382" y="3011"/>
                  <a:pt x="2389" y="3008"/>
                  <a:pt x="2395" y="3005"/>
                </a:cubicBezTo>
                <a:cubicBezTo>
                  <a:pt x="2576" y="3100"/>
                  <a:pt x="2782" y="3155"/>
                  <a:pt x="3000" y="3155"/>
                </a:cubicBezTo>
                <a:cubicBezTo>
                  <a:pt x="3218" y="3155"/>
                  <a:pt x="3424" y="3100"/>
                  <a:pt x="3605" y="3005"/>
                </a:cubicBezTo>
                <a:cubicBezTo>
                  <a:pt x="3611" y="3008"/>
                  <a:pt x="3617" y="3011"/>
                  <a:pt x="3624" y="3014"/>
                </a:cubicBezTo>
                <a:cubicBezTo>
                  <a:pt x="3631" y="3018"/>
                  <a:pt x="3639" y="3022"/>
                  <a:pt x="3647" y="3026"/>
                </a:cubicBezTo>
                <a:cubicBezTo>
                  <a:pt x="3655" y="3030"/>
                  <a:pt x="3663" y="3034"/>
                  <a:pt x="3671" y="3038"/>
                </a:cubicBezTo>
                <a:cubicBezTo>
                  <a:pt x="3678" y="3042"/>
                  <a:pt x="3686" y="3047"/>
                  <a:pt x="3694" y="3051"/>
                </a:cubicBezTo>
                <a:cubicBezTo>
                  <a:pt x="3701" y="3055"/>
                  <a:pt x="3709" y="3060"/>
                  <a:pt x="3717" y="3064"/>
                </a:cubicBezTo>
                <a:cubicBezTo>
                  <a:pt x="3724" y="3068"/>
                  <a:pt x="3732" y="3073"/>
                  <a:pt x="3739" y="3078"/>
                </a:cubicBezTo>
                <a:cubicBezTo>
                  <a:pt x="3747" y="3082"/>
                  <a:pt x="3754" y="3087"/>
                  <a:pt x="3762" y="3091"/>
                </a:cubicBezTo>
                <a:cubicBezTo>
                  <a:pt x="3769" y="3096"/>
                  <a:pt x="3776" y="3101"/>
                  <a:pt x="3784" y="3106"/>
                </a:cubicBezTo>
                <a:cubicBezTo>
                  <a:pt x="3791" y="3111"/>
                  <a:pt x="3798" y="3115"/>
                  <a:pt x="3805" y="3120"/>
                </a:cubicBezTo>
                <a:cubicBezTo>
                  <a:pt x="3813" y="3125"/>
                  <a:pt x="3820" y="3130"/>
                  <a:pt x="3827" y="3135"/>
                </a:cubicBezTo>
                <a:cubicBezTo>
                  <a:pt x="3834" y="3140"/>
                  <a:pt x="3841" y="3146"/>
                  <a:pt x="3848" y="3151"/>
                </a:cubicBezTo>
                <a:cubicBezTo>
                  <a:pt x="3855" y="3156"/>
                  <a:pt x="3862" y="3161"/>
                  <a:pt x="3869" y="3166"/>
                </a:cubicBezTo>
                <a:cubicBezTo>
                  <a:pt x="3875" y="3172"/>
                  <a:pt x="3882" y="3177"/>
                  <a:pt x="3889" y="3182"/>
                </a:cubicBezTo>
                <a:cubicBezTo>
                  <a:pt x="3896" y="3188"/>
                  <a:pt x="3902" y="3193"/>
                  <a:pt x="3909" y="3199"/>
                </a:cubicBezTo>
                <a:cubicBezTo>
                  <a:pt x="3916" y="3204"/>
                  <a:pt x="3922" y="3210"/>
                  <a:pt x="3929" y="3216"/>
                </a:cubicBezTo>
                <a:cubicBezTo>
                  <a:pt x="3935" y="3221"/>
                  <a:pt x="3942" y="3227"/>
                  <a:pt x="3948" y="3233"/>
                </a:cubicBezTo>
                <a:cubicBezTo>
                  <a:pt x="3955" y="3238"/>
                  <a:pt x="3961" y="3244"/>
                  <a:pt x="3967" y="3250"/>
                </a:cubicBezTo>
                <a:cubicBezTo>
                  <a:pt x="3974" y="3256"/>
                  <a:pt x="3980" y="3262"/>
                  <a:pt x="3986" y="3268"/>
                </a:cubicBezTo>
                <a:cubicBezTo>
                  <a:pt x="3992" y="3274"/>
                  <a:pt x="3998" y="3280"/>
                  <a:pt x="4004" y="3286"/>
                </a:cubicBezTo>
                <a:cubicBezTo>
                  <a:pt x="4010" y="3292"/>
                  <a:pt x="4017" y="3298"/>
                  <a:pt x="4023" y="3304"/>
                </a:cubicBezTo>
                <a:cubicBezTo>
                  <a:pt x="4028" y="3310"/>
                  <a:pt x="4034" y="3317"/>
                  <a:pt x="4040" y="3323"/>
                </a:cubicBezTo>
                <a:cubicBezTo>
                  <a:pt x="4046" y="3329"/>
                  <a:pt x="4052" y="3336"/>
                  <a:pt x="4058" y="3342"/>
                </a:cubicBezTo>
                <a:cubicBezTo>
                  <a:pt x="4063" y="3348"/>
                  <a:pt x="4069" y="3355"/>
                  <a:pt x="4074" y="3361"/>
                </a:cubicBezTo>
                <a:cubicBezTo>
                  <a:pt x="4080" y="3368"/>
                  <a:pt x="4086" y="3374"/>
                  <a:pt x="4091" y="3381"/>
                </a:cubicBezTo>
                <a:cubicBezTo>
                  <a:pt x="4097" y="3387"/>
                  <a:pt x="4102" y="3394"/>
                  <a:pt x="4107" y="3400"/>
                </a:cubicBezTo>
                <a:cubicBezTo>
                  <a:pt x="4113" y="3407"/>
                  <a:pt x="4118" y="3414"/>
                  <a:pt x="4123" y="3421"/>
                </a:cubicBezTo>
                <a:cubicBezTo>
                  <a:pt x="4128" y="3427"/>
                  <a:pt x="4134" y="3434"/>
                  <a:pt x="4139" y="3441"/>
                </a:cubicBezTo>
                <a:cubicBezTo>
                  <a:pt x="4144" y="3448"/>
                  <a:pt x="4149" y="3455"/>
                  <a:pt x="4154" y="3462"/>
                </a:cubicBezTo>
                <a:cubicBezTo>
                  <a:pt x="4159" y="3469"/>
                  <a:pt x="4164" y="3476"/>
                  <a:pt x="4168" y="3483"/>
                </a:cubicBezTo>
                <a:cubicBezTo>
                  <a:pt x="4173" y="3490"/>
                  <a:pt x="4178" y="3497"/>
                  <a:pt x="4183" y="3504"/>
                </a:cubicBezTo>
                <a:cubicBezTo>
                  <a:pt x="4188" y="3511"/>
                  <a:pt x="4192" y="3518"/>
                  <a:pt x="4197" y="3525"/>
                </a:cubicBezTo>
                <a:cubicBezTo>
                  <a:pt x="4201" y="3532"/>
                  <a:pt x="4206" y="3540"/>
                  <a:pt x="4211" y="3547"/>
                </a:cubicBezTo>
                <a:cubicBezTo>
                  <a:pt x="4215" y="3554"/>
                  <a:pt x="4219" y="3562"/>
                  <a:pt x="4224" y="3569"/>
                </a:cubicBezTo>
                <a:cubicBezTo>
                  <a:pt x="4228" y="3576"/>
                  <a:pt x="4232" y="3584"/>
                  <a:pt x="4237" y="3591"/>
                </a:cubicBezTo>
                <a:cubicBezTo>
                  <a:pt x="4241" y="3599"/>
                  <a:pt x="4245" y="3606"/>
                  <a:pt x="4249" y="3614"/>
                </a:cubicBezTo>
                <a:cubicBezTo>
                  <a:pt x="4253" y="3621"/>
                  <a:pt x="4257" y="3629"/>
                  <a:pt x="4261" y="3636"/>
                </a:cubicBezTo>
                <a:cubicBezTo>
                  <a:pt x="4265" y="3644"/>
                  <a:pt x="4269" y="3651"/>
                  <a:pt x="4273" y="3659"/>
                </a:cubicBezTo>
                <a:cubicBezTo>
                  <a:pt x="4276" y="3667"/>
                  <a:pt x="4280" y="3674"/>
                  <a:pt x="4284" y="3682"/>
                </a:cubicBezTo>
                <a:cubicBezTo>
                  <a:pt x="4287" y="3690"/>
                  <a:pt x="4291" y="3698"/>
                  <a:pt x="4294" y="3706"/>
                </a:cubicBezTo>
                <a:cubicBezTo>
                  <a:pt x="4298" y="3713"/>
                  <a:pt x="4301" y="3721"/>
                  <a:pt x="4305" y="3729"/>
                </a:cubicBezTo>
                <a:cubicBezTo>
                  <a:pt x="4308" y="3737"/>
                  <a:pt x="4311" y="3745"/>
                  <a:pt x="4315" y="3753"/>
                </a:cubicBezTo>
                <a:cubicBezTo>
                  <a:pt x="4318" y="3761"/>
                  <a:pt x="4321" y="3769"/>
                  <a:pt x="4324" y="3776"/>
                </a:cubicBezTo>
                <a:cubicBezTo>
                  <a:pt x="4327" y="3785"/>
                  <a:pt x="4330" y="3793"/>
                  <a:pt x="4333" y="3801"/>
                </a:cubicBezTo>
                <a:cubicBezTo>
                  <a:pt x="4336" y="3809"/>
                  <a:pt x="4339" y="3817"/>
                  <a:pt x="4342" y="3825"/>
                </a:cubicBezTo>
                <a:cubicBezTo>
                  <a:pt x="4345" y="3833"/>
                  <a:pt x="4347" y="3842"/>
                  <a:pt x="4350" y="3850"/>
                </a:cubicBezTo>
                <a:cubicBezTo>
                  <a:pt x="4353" y="3858"/>
                  <a:pt x="4355" y="3866"/>
                  <a:pt x="4358" y="3874"/>
                </a:cubicBezTo>
                <a:cubicBezTo>
                  <a:pt x="4360" y="3882"/>
                  <a:pt x="4363" y="3891"/>
                  <a:pt x="4365" y="3900"/>
                </a:cubicBezTo>
                <a:cubicBezTo>
                  <a:pt x="4368" y="3908"/>
                  <a:pt x="4370" y="3916"/>
                  <a:pt x="4372" y="3924"/>
                </a:cubicBezTo>
                <a:cubicBezTo>
                  <a:pt x="4374" y="3932"/>
                  <a:pt x="4376" y="3941"/>
                  <a:pt x="4379" y="3950"/>
                </a:cubicBezTo>
                <a:cubicBezTo>
                  <a:pt x="4381" y="3958"/>
                  <a:pt x="4383" y="3966"/>
                  <a:pt x="4384" y="3974"/>
                </a:cubicBezTo>
                <a:cubicBezTo>
                  <a:pt x="4386" y="3983"/>
                  <a:pt x="4388" y="3992"/>
                  <a:pt x="4390" y="4001"/>
                </a:cubicBezTo>
                <a:cubicBezTo>
                  <a:pt x="4392" y="4009"/>
                  <a:pt x="4394" y="4017"/>
                  <a:pt x="4395" y="4025"/>
                </a:cubicBezTo>
                <a:cubicBezTo>
                  <a:pt x="4397" y="4034"/>
                  <a:pt x="4398" y="4044"/>
                  <a:pt x="4400" y="4053"/>
                </a:cubicBezTo>
                <a:cubicBezTo>
                  <a:pt x="4401" y="4061"/>
                  <a:pt x="4403" y="4069"/>
                  <a:pt x="4404" y="4077"/>
                </a:cubicBezTo>
                <a:cubicBezTo>
                  <a:pt x="4405" y="4086"/>
                  <a:pt x="4406" y="4096"/>
                  <a:pt x="4408" y="4106"/>
                </a:cubicBezTo>
                <a:cubicBezTo>
                  <a:pt x="4409" y="4114"/>
                  <a:pt x="4410" y="4121"/>
                  <a:pt x="4411" y="4129"/>
                </a:cubicBezTo>
                <a:cubicBezTo>
                  <a:pt x="4412" y="4139"/>
                  <a:pt x="4413" y="4150"/>
                  <a:pt x="4413" y="4160"/>
                </a:cubicBezTo>
                <a:cubicBezTo>
                  <a:pt x="4414" y="4167"/>
                  <a:pt x="4415" y="4174"/>
                  <a:pt x="4415" y="4181"/>
                </a:cubicBezTo>
                <a:cubicBezTo>
                  <a:pt x="4416" y="4193"/>
                  <a:pt x="4417" y="4205"/>
                  <a:pt x="4417" y="4217"/>
                </a:cubicBezTo>
                <a:cubicBezTo>
                  <a:pt x="4418" y="4223"/>
                  <a:pt x="4418" y="4229"/>
                  <a:pt x="4418" y="4234"/>
                </a:cubicBezTo>
                <a:cubicBezTo>
                  <a:pt x="4419" y="4252"/>
                  <a:pt x="4419" y="4270"/>
                  <a:pt x="4419" y="4288"/>
                </a:cubicBezTo>
                <a:cubicBezTo>
                  <a:pt x="4419" y="4470"/>
                  <a:pt x="4419" y="4470"/>
                  <a:pt x="4419" y="4470"/>
                </a:cubicBezTo>
                <a:cubicBezTo>
                  <a:pt x="4419" y="4692"/>
                  <a:pt x="4419" y="4692"/>
                  <a:pt x="4419" y="4692"/>
                </a:cubicBezTo>
                <a:cubicBezTo>
                  <a:pt x="1581" y="4692"/>
                  <a:pt x="1581" y="4692"/>
                  <a:pt x="1581" y="4692"/>
                </a:cubicBezTo>
                <a:close/>
                <a:moveTo>
                  <a:pt x="4736" y="4148"/>
                </a:moveTo>
                <a:cubicBezTo>
                  <a:pt x="4733" y="4109"/>
                  <a:pt x="4728" y="4070"/>
                  <a:pt x="4723" y="4031"/>
                </a:cubicBezTo>
                <a:cubicBezTo>
                  <a:pt x="4722" y="4025"/>
                  <a:pt x="4721" y="4019"/>
                  <a:pt x="4720" y="4013"/>
                </a:cubicBezTo>
                <a:cubicBezTo>
                  <a:pt x="4717" y="3999"/>
                  <a:pt x="4715" y="3985"/>
                  <a:pt x="4712" y="3971"/>
                </a:cubicBezTo>
                <a:cubicBezTo>
                  <a:pt x="4711" y="3963"/>
                  <a:pt x="4710" y="3956"/>
                  <a:pt x="4708" y="3949"/>
                </a:cubicBezTo>
                <a:cubicBezTo>
                  <a:pt x="4706" y="3936"/>
                  <a:pt x="4703" y="3923"/>
                  <a:pt x="4700" y="3911"/>
                </a:cubicBezTo>
                <a:cubicBezTo>
                  <a:pt x="4698" y="3903"/>
                  <a:pt x="4697" y="3895"/>
                  <a:pt x="4695" y="3888"/>
                </a:cubicBezTo>
                <a:cubicBezTo>
                  <a:pt x="4692" y="3875"/>
                  <a:pt x="4689" y="3863"/>
                  <a:pt x="4686" y="3851"/>
                </a:cubicBezTo>
                <a:cubicBezTo>
                  <a:pt x="4684" y="3843"/>
                  <a:pt x="4682" y="3836"/>
                  <a:pt x="4680" y="3828"/>
                </a:cubicBezTo>
                <a:cubicBezTo>
                  <a:pt x="4676" y="3815"/>
                  <a:pt x="4672" y="3803"/>
                  <a:pt x="4668" y="3790"/>
                </a:cubicBezTo>
                <a:cubicBezTo>
                  <a:pt x="4666" y="3783"/>
                  <a:pt x="4664" y="3776"/>
                  <a:pt x="4662" y="3770"/>
                </a:cubicBezTo>
                <a:cubicBezTo>
                  <a:pt x="4658" y="3754"/>
                  <a:pt x="4653" y="3739"/>
                  <a:pt x="4647" y="3724"/>
                </a:cubicBezTo>
                <a:cubicBezTo>
                  <a:pt x="4646" y="3720"/>
                  <a:pt x="4645" y="3716"/>
                  <a:pt x="4643" y="3712"/>
                </a:cubicBezTo>
                <a:cubicBezTo>
                  <a:pt x="4636" y="3692"/>
                  <a:pt x="4629" y="3673"/>
                  <a:pt x="4622" y="3654"/>
                </a:cubicBezTo>
                <a:cubicBezTo>
                  <a:pt x="4620" y="3650"/>
                  <a:pt x="4618" y="3646"/>
                  <a:pt x="4617" y="3642"/>
                </a:cubicBezTo>
                <a:cubicBezTo>
                  <a:pt x="4611" y="3627"/>
                  <a:pt x="4605" y="3613"/>
                  <a:pt x="4598" y="3598"/>
                </a:cubicBezTo>
                <a:cubicBezTo>
                  <a:pt x="4596" y="3592"/>
                  <a:pt x="4593" y="3585"/>
                  <a:pt x="4590" y="3579"/>
                </a:cubicBezTo>
                <a:cubicBezTo>
                  <a:pt x="4584" y="3566"/>
                  <a:pt x="4579" y="3554"/>
                  <a:pt x="4573" y="3542"/>
                </a:cubicBezTo>
                <a:cubicBezTo>
                  <a:pt x="4569" y="3535"/>
                  <a:pt x="4566" y="3528"/>
                  <a:pt x="4563" y="3521"/>
                </a:cubicBezTo>
                <a:cubicBezTo>
                  <a:pt x="4557" y="3510"/>
                  <a:pt x="4551" y="3498"/>
                  <a:pt x="4545" y="3487"/>
                </a:cubicBezTo>
                <a:cubicBezTo>
                  <a:pt x="4541" y="3480"/>
                  <a:pt x="4538" y="3473"/>
                  <a:pt x="4534" y="3466"/>
                </a:cubicBezTo>
                <a:cubicBezTo>
                  <a:pt x="4528" y="3455"/>
                  <a:pt x="4522" y="3443"/>
                  <a:pt x="4515" y="3432"/>
                </a:cubicBezTo>
                <a:cubicBezTo>
                  <a:pt x="4511" y="3425"/>
                  <a:pt x="4508" y="3419"/>
                  <a:pt x="4504" y="3412"/>
                </a:cubicBezTo>
                <a:cubicBezTo>
                  <a:pt x="4497" y="3400"/>
                  <a:pt x="4489" y="3388"/>
                  <a:pt x="4482" y="3376"/>
                </a:cubicBezTo>
                <a:cubicBezTo>
                  <a:pt x="4478" y="3370"/>
                  <a:pt x="4475" y="3365"/>
                  <a:pt x="4472" y="3359"/>
                </a:cubicBezTo>
                <a:cubicBezTo>
                  <a:pt x="4460" y="3342"/>
                  <a:pt x="4449" y="3325"/>
                  <a:pt x="4437" y="3308"/>
                </a:cubicBezTo>
                <a:cubicBezTo>
                  <a:pt x="4427" y="3292"/>
                  <a:pt x="4415" y="3276"/>
                  <a:pt x="4404" y="3261"/>
                </a:cubicBezTo>
                <a:cubicBezTo>
                  <a:pt x="4401" y="3256"/>
                  <a:pt x="4397" y="3252"/>
                  <a:pt x="4394" y="3247"/>
                </a:cubicBezTo>
                <a:cubicBezTo>
                  <a:pt x="4385" y="3236"/>
                  <a:pt x="4377" y="3224"/>
                  <a:pt x="4368" y="3213"/>
                </a:cubicBezTo>
                <a:cubicBezTo>
                  <a:pt x="4364" y="3209"/>
                  <a:pt x="4361" y="3204"/>
                  <a:pt x="4358" y="3200"/>
                </a:cubicBezTo>
                <a:cubicBezTo>
                  <a:pt x="4346" y="3186"/>
                  <a:pt x="4334" y="3171"/>
                  <a:pt x="4321" y="3156"/>
                </a:cubicBezTo>
                <a:cubicBezTo>
                  <a:pt x="4320" y="3155"/>
                  <a:pt x="4318" y="3153"/>
                  <a:pt x="4317" y="3151"/>
                </a:cubicBezTo>
                <a:cubicBezTo>
                  <a:pt x="4306" y="3138"/>
                  <a:pt x="4295" y="3126"/>
                  <a:pt x="4283" y="3114"/>
                </a:cubicBezTo>
                <a:cubicBezTo>
                  <a:pt x="4280" y="3109"/>
                  <a:pt x="4276" y="3105"/>
                  <a:pt x="4272" y="3101"/>
                </a:cubicBezTo>
                <a:cubicBezTo>
                  <a:pt x="4262" y="3090"/>
                  <a:pt x="4252" y="3080"/>
                  <a:pt x="4241" y="3069"/>
                </a:cubicBezTo>
                <a:cubicBezTo>
                  <a:pt x="4238" y="3066"/>
                  <a:pt x="4235" y="3062"/>
                  <a:pt x="4231" y="3059"/>
                </a:cubicBezTo>
                <a:cubicBezTo>
                  <a:pt x="4218" y="3046"/>
                  <a:pt x="4205" y="3033"/>
                  <a:pt x="4191" y="3020"/>
                </a:cubicBezTo>
                <a:cubicBezTo>
                  <a:pt x="4188" y="3017"/>
                  <a:pt x="4185" y="3014"/>
                  <a:pt x="4182" y="3012"/>
                </a:cubicBezTo>
                <a:cubicBezTo>
                  <a:pt x="4171" y="3001"/>
                  <a:pt x="4160" y="2991"/>
                  <a:pt x="4148" y="2981"/>
                </a:cubicBezTo>
                <a:cubicBezTo>
                  <a:pt x="4144" y="2977"/>
                  <a:pt x="4140" y="2973"/>
                  <a:pt x="4135" y="2970"/>
                </a:cubicBezTo>
                <a:cubicBezTo>
                  <a:pt x="4124" y="2960"/>
                  <a:pt x="4112" y="2950"/>
                  <a:pt x="4101" y="2941"/>
                </a:cubicBezTo>
                <a:cubicBezTo>
                  <a:pt x="4098" y="2938"/>
                  <a:pt x="4094" y="2935"/>
                  <a:pt x="4091" y="2933"/>
                </a:cubicBezTo>
                <a:cubicBezTo>
                  <a:pt x="4077" y="2921"/>
                  <a:pt x="4062" y="2909"/>
                  <a:pt x="4047" y="2898"/>
                </a:cubicBezTo>
                <a:cubicBezTo>
                  <a:pt x="4043" y="2895"/>
                  <a:pt x="4039" y="2893"/>
                  <a:pt x="4036" y="2890"/>
                </a:cubicBezTo>
                <a:cubicBezTo>
                  <a:pt x="4024" y="2881"/>
                  <a:pt x="4012" y="2872"/>
                  <a:pt x="4000" y="2864"/>
                </a:cubicBezTo>
                <a:cubicBezTo>
                  <a:pt x="3995" y="2861"/>
                  <a:pt x="3991" y="2858"/>
                  <a:pt x="3986" y="2854"/>
                </a:cubicBezTo>
                <a:cubicBezTo>
                  <a:pt x="3973" y="2845"/>
                  <a:pt x="3959" y="2836"/>
                  <a:pt x="3946" y="2827"/>
                </a:cubicBezTo>
                <a:cubicBezTo>
                  <a:pt x="3943" y="2826"/>
                  <a:pt x="3941" y="2824"/>
                  <a:pt x="3939" y="2823"/>
                </a:cubicBezTo>
                <a:cubicBezTo>
                  <a:pt x="3925" y="2814"/>
                  <a:pt x="3911" y="2805"/>
                  <a:pt x="3897" y="2797"/>
                </a:cubicBezTo>
                <a:cubicBezTo>
                  <a:pt x="3901" y="2793"/>
                  <a:pt x="3904" y="2790"/>
                  <a:pt x="3908" y="2786"/>
                </a:cubicBezTo>
                <a:cubicBezTo>
                  <a:pt x="3918" y="2776"/>
                  <a:pt x="3927" y="2767"/>
                  <a:pt x="3937" y="2757"/>
                </a:cubicBezTo>
                <a:cubicBezTo>
                  <a:pt x="3942" y="2751"/>
                  <a:pt x="3948" y="2745"/>
                  <a:pt x="3953" y="2740"/>
                </a:cubicBezTo>
                <a:cubicBezTo>
                  <a:pt x="3964" y="2728"/>
                  <a:pt x="3974" y="2717"/>
                  <a:pt x="3984" y="2705"/>
                </a:cubicBezTo>
                <a:cubicBezTo>
                  <a:pt x="3988" y="2700"/>
                  <a:pt x="3993" y="2695"/>
                  <a:pt x="3997" y="2690"/>
                </a:cubicBezTo>
                <a:cubicBezTo>
                  <a:pt x="4008" y="2678"/>
                  <a:pt x="4018" y="2665"/>
                  <a:pt x="4029" y="2651"/>
                </a:cubicBezTo>
                <a:cubicBezTo>
                  <a:pt x="4032" y="2647"/>
                  <a:pt x="4035" y="2643"/>
                  <a:pt x="4039" y="2638"/>
                </a:cubicBezTo>
                <a:cubicBezTo>
                  <a:pt x="4049" y="2625"/>
                  <a:pt x="4059" y="2611"/>
                  <a:pt x="4069" y="2597"/>
                </a:cubicBezTo>
                <a:cubicBezTo>
                  <a:pt x="4132" y="2606"/>
                  <a:pt x="4195" y="2611"/>
                  <a:pt x="4258" y="2611"/>
                </a:cubicBezTo>
                <a:cubicBezTo>
                  <a:pt x="4477" y="2611"/>
                  <a:pt x="4683" y="2557"/>
                  <a:pt x="4864" y="2461"/>
                </a:cubicBezTo>
                <a:cubicBezTo>
                  <a:pt x="5361" y="2697"/>
                  <a:pt x="5678" y="3192"/>
                  <a:pt x="5678" y="3744"/>
                </a:cubicBezTo>
                <a:cubicBezTo>
                  <a:pt x="5678" y="4148"/>
                  <a:pt x="5678" y="4148"/>
                  <a:pt x="5678" y="4148"/>
                </a:cubicBezTo>
                <a:lnTo>
                  <a:pt x="4736" y="4148"/>
                </a:lnTo>
                <a:close/>
              </a:path>
            </a:pathLst>
          </a:custGeom>
          <a:solidFill>
            <a:schemeClr val="bg1"/>
          </a:solidFill>
          <a:ln>
            <a:noFill/>
          </a:ln>
        </p:spPr>
        <p:txBody>
          <a:bodyPr vert="horz" wrap="square" lIns="114159" tIns="57080" rIns="114159" bIns="57080" numCol="1" anchor="t" anchorCtr="0" compatLnSpc="1">
            <a:prstTxWarp prst="textNoShape">
              <a:avLst/>
            </a:prstTxWarp>
          </a:bodyPr>
          <a:lstStyle/>
          <a:p>
            <a:endParaRPr lang="en-US" sz="4395"/>
          </a:p>
        </p:txBody>
      </p:sp>
      <p:grpSp>
        <p:nvGrpSpPr>
          <p:cNvPr id="32" name="Group 31">
            <a:extLst>
              <a:ext uri="{FF2B5EF4-FFF2-40B4-BE49-F238E27FC236}">
                <a16:creationId xmlns:a16="http://schemas.microsoft.com/office/drawing/2014/main" id="{AB9BC2B2-A78C-F3E7-09FC-EB659CB54752}"/>
              </a:ext>
            </a:extLst>
          </p:cNvPr>
          <p:cNvGrpSpPr/>
          <p:nvPr/>
        </p:nvGrpSpPr>
        <p:grpSpPr>
          <a:xfrm>
            <a:off x="7578731" y="3470895"/>
            <a:ext cx="748714" cy="464380"/>
            <a:chOff x="4658726" y="1763849"/>
            <a:chExt cx="387822" cy="340482"/>
          </a:xfrm>
        </p:grpSpPr>
        <p:sp>
          <p:nvSpPr>
            <p:cNvPr id="33" name="Rectangle 32">
              <a:extLst>
                <a:ext uri="{FF2B5EF4-FFF2-40B4-BE49-F238E27FC236}">
                  <a16:creationId xmlns:a16="http://schemas.microsoft.com/office/drawing/2014/main" id="{6363AD98-696A-1FB4-C9A1-E6F0E4A20BB0}"/>
                </a:ext>
              </a:extLst>
            </p:cNvPr>
            <p:cNvSpPr/>
            <p:nvPr/>
          </p:nvSpPr>
          <p:spPr>
            <a:xfrm>
              <a:off x="4658726" y="1763849"/>
              <a:ext cx="387822" cy="340482"/>
            </a:xfrm>
            <a:prstGeom prst="rect">
              <a:avLst/>
            </a:prstGeom>
            <a:solidFill>
              <a:srgbClr val="66C6C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8">
                <a:solidFill>
                  <a:schemeClr val="bg1"/>
                </a:solidFill>
              </a:endParaRPr>
            </a:p>
          </p:txBody>
        </p:sp>
        <p:sp>
          <p:nvSpPr>
            <p:cNvPr id="34" name="Freeform 5">
              <a:extLst>
                <a:ext uri="{FF2B5EF4-FFF2-40B4-BE49-F238E27FC236}">
                  <a16:creationId xmlns:a16="http://schemas.microsoft.com/office/drawing/2014/main" id="{004A77F7-B3F8-9BDF-566C-EC5FB2D56F1E}"/>
                </a:ext>
              </a:extLst>
            </p:cNvPr>
            <p:cNvSpPr>
              <a:spLocks noEditPoints="1"/>
            </p:cNvSpPr>
            <p:nvPr/>
          </p:nvSpPr>
          <p:spPr bwMode="auto">
            <a:xfrm>
              <a:off x="4769881" y="1822923"/>
              <a:ext cx="193694" cy="222335"/>
            </a:xfrm>
            <a:custGeom>
              <a:avLst/>
              <a:gdLst>
                <a:gd name="T0" fmla="*/ 0 w 2048"/>
                <a:gd name="T1" fmla="*/ 1024 h 2048"/>
                <a:gd name="T2" fmla="*/ 2048 w 2048"/>
                <a:gd name="T3" fmla="*/ 1024 h 2048"/>
                <a:gd name="T4" fmla="*/ 964 w 2048"/>
                <a:gd name="T5" fmla="*/ 503 h 2048"/>
                <a:gd name="T6" fmla="*/ 741 w 2048"/>
                <a:gd name="T7" fmla="*/ 371 h 2048"/>
                <a:gd name="T8" fmla="*/ 964 w 2048"/>
                <a:gd name="T9" fmla="*/ 503 h 2048"/>
                <a:gd name="T10" fmla="*/ 964 w 2048"/>
                <a:gd name="T11" fmla="*/ 964 h 2048"/>
                <a:gd name="T12" fmla="*/ 655 w 2048"/>
                <a:gd name="T13" fmla="*/ 578 h 2048"/>
                <a:gd name="T14" fmla="*/ 964 w 2048"/>
                <a:gd name="T15" fmla="*/ 1084 h 2048"/>
                <a:gd name="T16" fmla="*/ 655 w 2048"/>
                <a:gd name="T17" fmla="*/ 1470 h 2048"/>
                <a:gd name="T18" fmla="*/ 964 w 2048"/>
                <a:gd name="T19" fmla="*/ 1084 h 2048"/>
                <a:gd name="T20" fmla="*/ 964 w 2048"/>
                <a:gd name="T21" fmla="*/ 1915 h 2048"/>
                <a:gd name="T22" fmla="*/ 696 w 2048"/>
                <a:gd name="T23" fmla="*/ 1583 h 2048"/>
                <a:gd name="T24" fmla="*/ 1084 w 2048"/>
                <a:gd name="T25" fmla="*/ 1545 h 2048"/>
                <a:gd name="T26" fmla="*/ 1307 w 2048"/>
                <a:gd name="T27" fmla="*/ 1677 h 2048"/>
                <a:gd name="T28" fmla="*/ 1084 w 2048"/>
                <a:gd name="T29" fmla="*/ 1545 h 2048"/>
                <a:gd name="T30" fmla="*/ 1084 w 2048"/>
                <a:gd name="T31" fmla="*/ 1084 h 2048"/>
                <a:gd name="T32" fmla="*/ 1393 w 2048"/>
                <a:gd name="T33" fmla="*/ 1470 h 2048"/>
                <a:gd name="T34" fmla="*/ 1084 w 2048"/>
                <a:gd name="T35" fmla="*/ 964 h 2048"/>
                <a:gd name="T36" fmla="*/ 1393 w 2048"/>
                <a:gd name="T37" fmla="*/ 578 h 2048"/>
                <a:gd name="T38" fmla="*/ 1084 w 2048"/>
                <a:gd name="T39" fmla="*/ 964 h 2048"/>
                <a:gd name="T40" fmla="*/ 1084 w 2048"/>
                <a:gd name="T41" fmla="*/ 133 h 2048"/>
                <a:gd name="T42" fmla="*/ 1352 w 2048"/>
                <a:gd name="T43" fmla="*/ 465 h 2048"/>
                <a:gd name="T44" fmla="*/ 1413 w 2048"/>
                <a:gd name="T45" fmla="*/ 314 h 2048"/>
                <a:gd name="T46" fmla="*/ 1635 w 2048"/>
                <a:gd name="T47" fmla="*/ 359 h 2048"/>
                <a:gd name="T48" fmla="*/ 1413 w 2048"/>
                <a:gd name="T49" fmla="*/ 314 h 2048"/>
                <a:gd name="T50" fmla="*/ 580 w 2048"/>
                <a:gd name="T51" fmla="*/ 431 h 2048"/>
                <a:gd name="T52" fmla="*/ 733 w 2048"/>
                <a:gd name="T53" fmla="*/ 168 h 2048"/>
                <a:gd name="T54" fmla="*/ 539 w 2048"/>
                <a:gd name="T55" fmla="*/ 544 h 2048"/>
                <a:gd name="T56" fmla="*/ 122 w 2048"/>
                <a:gd name="T57" fmla="*/ 964 h 2048"/>
                <a:gd name="T58" fmla="*/ 539 w 2048"/>
                <a:gd name="T59" fmla="*/ 544 h 2048"/>
                <a:gd name="T60" fmla="*/ 539 w 2048"/>
                <a:gd name="T61" fmla="*/ 1504 h 2048"/>
                <a:gd name="T62" fmla="*/ 122 w 2048"/>
                <a:gd name="T63" fmla="*/ 1084 h 2048"/>
                <a:gd name="T64" fmla="*/ 580 w 2048"/>
                <a:gd name="T65" fmla="*/ 1617 h 2048"/>
                <a:gd name="T66" fmla="*/ 733 w 2048"/>
                <a:gd name="T67" fmla="*/ 1880 h 2048"/>
                <a:gd name="T68" fmla="*/ 580 w 2048"/>
                <a:gd name="T69" fmla="*/ 1617 h 2048"/>
                <a:gd name="T70" fmla="*/ 1468 w 2048"/>
                <a:gd name="T71" fmla="*/ 1617 h 2048"/>
                <a:gd name="T72" fmla="*/ 1315 w 2048"/>
                <a:gd name="T73" fmla="*/ 1880 h 2048"/>
                <a:gd name="T74" fmla="*/ 1509 w 2048"/>
                <a:gd name="T75" fmla="*/ 1504 h 2048"/>
                <a:gd name="T76" fmla="*/ 1926 w 2048"/>
                <a:gd name="T77" fmla="*/ 1084 h 2048"/>
                <a:gd name="T78" fmla="*/ 1509 w 2048"/>
                <a:gd name="T79" fmla="*/ 1504 h 2048"/>
                <a:gd name="T80" fmla="*/ 1509 w 2048"/>
                <a:gd name="T81" fmla="*/ 544 h 2048"/>
                <a:gd name="T82" fmla="*/ 1926 w 2048"/>
                <a:gd name="T83" fmla="*/ 96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8" h="2048">
                  <a:moveTo>
                    <a:pt x="1024" y="0"/>
                  </a:moveTo>
                  <a:cubicBezTo>
                    <a:pt x="459" y="0"/>
                    <a:pt x="0" y="459"/>
                    <a:pt x="0" y="1024"/>
                  </a:cubicBezTo>
                  <a:cubicBezTo>
                    <a:pt x="0" y="1589"/>
                    <a:pt x="459" y="2048"/>
                    <a:pt x="1024" y="2048"/>
                  </a:cubicBezTo>
                  <a:cubicBezTo>
                    <a:pt x="1589" y="2048"/>
                    <a:pt x="2048" y="1589"/>
                    <a:pt x="2048" y="1024"/>
                  </a:cubicBezTo>
                  <a:cubicBezTo>
                    <a:pt x="2048" y="459"/>
                    <a:pt x="1589" y="0"/>
                    <a:pt x="1024" y="0"/>
                  </a:cubicBezTo>
                  <a:close/>
                  <a:moveTo>
                    <a:pt x="964" y="503"/>
                  </a:moveTo>
                  <a:cubicBezTo>
                    <a:pt x="873" y="499"/>
                    <a:pt x="782" y="486"/>
                    <a:pt x="696" y="465"/>
                  </a:cubicBezTo>
                  <a:cubicBezTo>
                    <a:pt x="710" y="432"/>
                    <a:pt x="725" y="401"/>
                    <a:pt x="741" y="371"/>
                  </a:cubicBezTo>
                  <a:cubicBezTo>
                    <a:pt x="807" y="249"/>
                    <a:pt x="888" y="164"/>
                    <a:pt x="964" y="133"/>
                  </a:cubicBezTo>
                  <a:lnTo>
                    <a:pt x="964" y="503"/>
                  </a:lnTo>
                  <a:close/>
                  <a:moveTo>
                    <a:pt x="964" y="623"/>
                  </a:moveTo>
                  <a:cubicBezTo>
                    <a:pt x="964" y="964"/>
                    <a:pt x="964" y="964"/>
                    <a:pt x="964" y="964"/>
                  </a:cubicBezTo>
                  <a:cubicBezTo>
                    <a:pt x="589" y="964"/>
                    <a:pt x="589" y="964"/>
                    <a:pt x="589" y="964"/>
                  </a:cubicBezTo>
                  <a:cubicBezTo>
                    <a:pt x="595" y="831"/>
                    <a:pt x="617" y="699"/>
                    <a:pt x="655" y="578"/>
                  </a:cubicBezTo>
                  <a:cubicBezTo>
                    <a:pt x="754" y="603"/>
                    <a:pt x="859" y="619"/>
                    <a:pt x="964" y="623"/>
                  </a:cubicBezTo>
                  <a:close/>
                  <a:moveTo>
                    <a:pt x="964" y="1084"/>
                  </a:moveTo>
                  <a:cubicBezTo>
                    <a:pt x="964" y="1425"/>
                    <a:pt x="964" y="1425"/>
                    <a:pt x="964" y="1425"/>
                  </a:cubicBezTo>
                  <a:cubicBezTo>
                    <a:pt x="859" y="1429"/>
                    <a:pt x="754" y="1445"/>
                    <a:pt x="655" y="1470"/>
                  </a:cubicBezTo>
                  <a:cubicBezTo>
                    <a:pt x="617" y="1349"/>
                    <a:pt x="595" y="1217"/>
                    <a:pt x="589" y="1084"/>
                  </a:cubicBezTo>
                  <a:lnTo>
                    <a:pt x="964" y="1084"/>
                  </a:lnTo>
                  <a:close/>
                  <a:moveTo>
                    <a:pt x="964" y="1545"/>
                  </a:moveTo>
                  <a:cubicBezTo>
                    <a:pt x="964" y="1915"/>
                    <a:pt x="964" y="1915"/>
                    <a:pt x="964" y="1915"/>
                  </a:cubicBezTo>
                  <a:cubicBezTo>
                    <a:pt x="888" y="1884"/>
                    <a:pt x="807" y="1799"/>
                    <a:pt x="741" y="1677"/>
                  </a:cubicBezTo>
                  <a:cubicBezTo>
                    <a:pt x="725" y="1647"/>
                    <a:pt x="710" y="1616"/>
                    <a:pt x="696" y="1583"/>
                  </a:cubicBezTo>
                  <a:cubicBezTo>
                    <a:pt x="782" y="1562"/>
                    <a:pt x="873" y="1549"/>
                    <a:pt x="964" y="1545"/>
                  </a:cubicBezTo>
                  <a:close/>
                  <a:moveTo>
                    <a:pt x="1084" y="1545"/>
                  </a:moveTo>
                  <a:cubicBezTo>
                    <a:pt x="1175" y="1549"/>
                    <a:pt x="1266" y="1562"/>
                    <a:pt x="1352" y="1583"/>
                  </a:cubicBezTo>
                  <a:cubicBezTo>
                    <a:pt x="1338" y="1616"/>
                    <a:pt x="1323" y="1647"/>
                    <a:pt x="1307" y="1677"/>
                  </a:cubicBezTo>
                  <a:cubicBezTo>
                    <a:pt x="1241" y="1799"/>
                    <a:pt x="1160" y="1884"/>
                    <a:pt x="1084" y="1915"/>
                  </a:cubicBezTo>
                  <a:lnTo>
                    <a:pt x="1084" y="1545"/>
                  </a:lnTo>
                  <a:close/>
                  <a:moveTo>
                    <a:pt x="1084" y="1425"/>
                  </a:moveTo>
                  <a:cubicBezTo>
                    <a:pt x="1084" y="1084"/>
                    <a:pt x="1084" y="1084"/>
                    <a:pt x="1084" y="1084"/>
                  </a:cubicBezTo>
                  <a:cubicBezTo>
                    <a:pt x="1459" y="1084"/>
                    <a:pt x="1459" y="1084"/>
                    <a:pt x="1459" y="1084"/>
                  </a:cubicBezTo>
                  <a:cubicBezTo>
                    <a:pt x="1453" y="1217"/>
                    <a:pt x="1431" y="1349"/>
                    <a:pt x="1393" y="1470"/>
                  </a:cubicBezTo>
                  <a:cubicBezTo>
                    <a:pt x="1294" y="1445"/>
                    <a:pt x="1189" y="1429"/>
                    <a:pt x="1084" y="1425"/>
                  </a:cubicBezTo>
                  <a:close/>
                  <a:moveTo>
                    <a:pt x="1084" y="964"/>
                  </a:moveTo>
                  <a:cubicBezTo>
                    <a:pt x="1084" y="623"/>
                    <a:pt x="1084" y="623"/>
                    <a:pt x="1084" y="623"/>
                  </a:cubicBezTo>
                  <a:cubicBezTo>
                    <a:pt x="1189" y="619"/>
                    <a:pt x="1294" y="603"/>
                    <a:pt x="1393" y="578"/>
                  </a:cubicBezTo>
                  <a:cubicBezTo>
                    <a:pt x="1431" y="699"/>
                    <a:pt x="1453" y="831"/>
                    <a:pt x="1459" y="964"/>
                  </a:cubicBezTo>
                  <a:lnTo>
                    <a:pt x="1084" y="964"/>
                  </a:lnTo>
                  <a:close/>
                  <a:moveTo>
                    <a:pt x="1084" y="503"/>
                  </a:moveTo>
                  <a:cubicBezTo>
                    <a:pt x="1084" y="133"/>
                    <a:pt x="1084" y="133"/>
                    <a:pt x="1084" y="133"/>
                  </a:cubicBezTo>
                  <a:cubicBezTo>
                    <a:pt x="1160" y="164"/>
                    <a:pt x="1241" y="249"/>
                    <a:pt x="1307" y="371"/>
                  </a:cubicBezTo>
                  <a:cubicBezTo>
                    <a:pt x="1323" y="401"/>
                    <a:pt x="1338" y="432"/>
                    <a:pt x="1352" y="465"/>
                  </a:cubicBezTo>
                  <a:cubicBezTo>
                    <a:pt x="1266" y="486"/>
                    <a:pt x="1175" y="499"/>
                    <a:pt x="1084" y="503"/>
                  </a:cubicBezTo>
                  <a:close/>
                  <a:moveTo>
                    <a:pt x="1413" y="314"/>
                  </a:moveTo>
                  <a:cubicBezTo>
                    <a:pt x="1382" y="259"/>
                    <a:pt x="1350" y="210"/>
                    <a:pt x="1315" y="168"/>
                  </a:cubicBezTo>
                  <a:cubicBezTo>
                    <a:pt x="1435" y="209"/>
                    <a:pt x="1544" y="275"/>
                    <a:pt x="1635" y="359"/>
                  </a:cubicBezTo>
                  <a:cubicBezTo>
                    <a:pt x="1583" y="387"/>
                    <a:pt x="1527" y="411"/>
                    <a:pt x="1468" y="431"/>
                  </a:cubicBezTo>
                  <a:cubicBezTo>
                    <a:pt x="1451" y="391"/>
                    <a:pt x="1433" y="351"/>
                    <a:pt x="1413" y="314"/>
                  </a:cubicBezTo>
                  <a:close/>
                  <a:moveTo>
                    <a:pt x="635" y="314"/>
                  </a:moveTo>
                  <a:cubicBezTo>
                    <a:pt x="615" y="351"/>
                    <a:pt x="597" y="391"/>
                    <a:pt x="580" y="431"/>
                  </a:cubicBezTo>
                  <a:cubicBezTo>
                    <a:pt x="521" y="411"/>
                    <a:pt x="465" y="387"/>
                    <a:pt x="413" y="359"/>
                  </a:cubicBezTo>
                  <a:cubicBezTo>
                    <a:pt x="504" y="275"/>
                    <a:pt x="613" y="209"/>
                    <a:pt x="733" y="168"/>
                  </a:cubicBezTo>
                  <a:cubicBezTo>
                    <a:pt x="698" y="210"/>
                    <a:pt x="666" y="259"/>
                    <a:pt x="635" y="314"/>
                  </a:cubicBezTo>
                  <a:close/>
                  <a:moveTo>
                    <a:pt x="539" y="544"/>
                  </a:moveTo>
                  <a:cubicBezTo>
                    <a:pt x="498" y="675"/>
                    <a:pt x="474" y="818"/>
                    <a:pt x="469" y="964"/>
                  </a:cubicBezTo>
                  <a:cubicBezTo>
                    <a:pt x="122" y="964"/>
                    <a:pt x="122" y="964"/>
                    <a:pt x="122" y="964"/>
                  </a:cubicBezTo>
                  <a:cubicBezTo>
                    <a:pt x="135" y="769"/>
                    <a:pt x="210" y="591"/>
                    <a:pt x="327" y="449"/>
                  </a:cubicBezTo>
                  <a:cubicBezTo>
                    <a:pt x="392" y="486"/>
                    <a:pt x="464" y="518"/>
                    <a:pt x="539" y="544"/>
                  </a:cubicBezTo>
                  <a:close/>
                  <a:moveTo>
                    <a:pt x="469" y="1084"/>
                  </a:moveTo>
                  <a:cubicBezTo>
                    <a:pt x="474" y="1230"/>
                    <a:pt x="498" y="1373"/>
                    <a:pt x="539" y="1504"/>
                  </a:cubicBezTo>
                  <a:cubicBezTo>
                    <a:pt x="464" y="1530"/>
                    <a:pt x="392" y="1562"/>
                    <a:pt x="327" y="1599"/>
                  </a:cubicBezTo>
                  <a:cubicBezTo>
                    <a:pt x="210" y="1457"/>
                    <a:pt x="135" y="1279"/>
                    <a:pt x="122" y="1084"/>
                  </a:cubicBezTo>
                  <a:lnTo>
                    <a:pt x="469" y="1084"/>
                  </a:lnTo>
                  <a:close/>
                  <a:moveTo>
                    <a:pt x="580" y="1617"/>
                  </a:moveTo>
                  <a:cubicBezTo>
                    <a:pt x="597" y="1657"/>
                    <a:pt x="615" y="1697"/>
                    <a:pt x="635" y="1734"/>
                  </a:cubicBezTo>
                  <a:cubicBezTo>
                    <a:pt x="666" y="1789"/>
                    <a:pt x="698" y="1838"/>
                    <a:pt x="733" y="1880"/>
                  </a:cubicBezTo>
                  <a:cubicBezTo>
                    <a:pt x="613" y="1839"/>
                    <a:pt x="504" y="1773"/>
                    <a:pt x="413" y="1689"/>
                  </a:cubicBezTo>
                  <a:cubicBezTo>
                    <a:pt x="465" y="1661"/>
                    <a:pt x="521" y="1637"/>
                    <a:pt x="580" y="1617"/>
                  </a:cubicBezTo>
                  <a:close/>
                  <a:moveTo>
                    <a:pt x="1413" y="1734"/>
                  </a:moveTo>
                  <a:cubicBezTo>
                    <a:pt x="1433" y="1697"/>
                    <a:pt x="1451" y="1657"/>
                    <a:pt x="1468" y="1617"/>
                  </a:cubicBezTo>
                  <a:cubicBezTo>
                    <a:pt x="1527" y="1637"/>
                    <a:pt x="1583" y="1661"/>
                    <a:pt x="1635" y="1689"/>
                  </a:cubicBezTo>
                  <a:cubicBezTo>
                    <a:pt x="1544" y="1773"/>
                    <a:pt x="1435" y="1839"/>
                    <a:pt x="1315" y="1880"/>
                  </a:cubicBezTo>
                  <a:cubicBezTo>
                    <a:pt x="1350" y="1838"/>
                    <a:pt x="1382" y="1789"/>
                    <a:pt x="1413" y="1734"/>
                  </a:cubicBezTo>
                  <a:close/>
                  <a:moveTo>
                    <a:pt x="1509" y="1504"/>
                  </a:moveTo>
                  <a:cubicBezTo>
                    <a:pt x="1550" y="1373"/>
                    <a:pt x="1574" y="1230"/>
                    <a:pt x="1579" y="1084"/>
                  </a:cubicBezTo>
                  <a:cubicBezTo>
                    <a:pt x="1926" y="1084"/>
                    <a:pt x="1926" y="1084"/>
                    <a:pt x="1926" y="1084"/>
                  </a:cubicBezTo>
                  <a:cubicBezTo>
                    <a:pt x="1913" y="1279"/>
                    <a:pt x="1838" y="1457"/>
                    <a:pt x="1721" y="1599"/>
                  </a:cubicBezTo>
                  <a:cubicBezTo>
                    <a:pt x="1656" y="1562"/>
                    <a:pt x="1584" y="1530"/>
                    <a:pt x="1509" y="1504"/>
                  </a:cubicBezTo>
                  <a:close/>
                  <a:moveTo>
                    <a:pt x="1579" y="964"/>
                  </a:moveTo>
                  <a:cubicBezTo>
                    <a:pt x="1574" y="818"/>
                    <a:pt x="1550" y="675"/>
                    <a:pt x="1509" y="544"/>
                  </a:cubicBezTo>
                  <a:cubicBezTo>
                    <a:pt x="1584" y="518"/>
                    <a:pt x="1656" y="486"/>
                    <a:pt x="1721" y="449"/>
                  </a:cubicBezTo>
                  <a:cubicBezTo>
                    <a:pt x="1838" y="591"/>
                    <a:pt x="1913" y="769"/>
                    <a:pt x="1926" y="964"/>
                  </a:cubicBezTo>
                  <a:lnTo>
                    <a:pt x="1579" y="964"/>
                  </a:lnTo>
                  <a:close/>
                </a:path>
              </a:pathLst>
            </a:custGeom>
            <a:solidFill>
              <a:schemeClr val="bg1"/>
            </a:solidFill>
            <a:ln>
              <a:noFill/>
            </a:ln>
          </p:spPr>
          <p:txBody>
            <a:bodyPr vert="horz" wrap="square" lIns="114159" tIns="57080" rIns="114159" bIns="57080" numCol="1" anchor="t" anchorCtr="0" compatLnSpc="1">
              <a:prstTxWarp prst="textNoShape">
                <a:avLst/>
              </a:prstTxWarp>
            </a:bodyPr>
            <a:lstStyle/>
            <a:p>
              <a:endParaRPr lang="en-US" sz="4395"/>
            </a:p>
          </p:txBody>
        </p:sp>
      </p:grpSp>
      <p:sp>
        <p:nvSpPr>
          <p:cNvPr id="35" name="TextBox 34">
            <a:extLst>
              <a:ext uri="{FF2B5EF4-FFF2-40B4-BE49-F238E27FC236}">
                <a16:creationId xmlns:a16="http://schemas.microsoft.com/office/drawing/2014/main" id="{F4E6DC92-58CB-4301-84B1-6BC65B42C5F2}"/>
              </a:ext>
            </a:extLst>
          </p:cNvPr>
          <p:cNvSpPr txBox="1"/>
          <p:nvPr/>
        </p:nvSpPr>
        <p:spPr>
          <a:xfrm>
            <a:off x="562227" y="3496089"/>
            <a:ext cx="3374814" cy="2264082"/>
          </a:xfrm>
          <a:prstGeom prst="rect">
            <a:avLst/>
          </a:prstGeom>
          <a:solidFill>
            <a:schemeClr val="bg1">
              <a:lumMod val="95000"/>
            </a:schemeClr>
          </a:solidFill>
        </p:spPr>
        <p:txBody>
          <a:bodyPr wrap="square" lIns="85725" tIns="42863" rIns="85725" bIns="42863" anchor="t">
            <a:spAutoFit/>
          </a:bodyPr>
          <a:lstStyle/>
          <a:p>
            <a:pPr>
              <a:spcAft>
                <a:spcPts val="749"/>
              </a:spcAft>
              <a:buClr>
                <a:schemeClr val="accent5"/>
              </a:buClr>
            </a:pPr>
            <a:r>
              <a:rPr lang="en-US" sz="1600" u="sng">
                <a:solidFill>
                  <a:schemeClr val="accent1">
                    <a:lumMod val="75000"/>
                  </a:schemeClr>
                </a:solidFill>
                <a:latin typeface="Segoe UI" panose="020B0502040204020203" pitchFamily="34" charset="0"/>
                <a:cs typeface="Segoe UI" panose="020B0502040204020203" pitchFamily="34" charset="0"/>
              </a:rPr>
              <a:t>Company Carbon Footprint</a:t>
            </a:r>
          </a:p>
          <a:p>
            <a:pPr>
              <a:spcAft>
                <a:spcPts val="749"/>
              </a:spcAft>
              <a:buClr>
                <a:schemeClr val="accent5"/>
              </a:buClr>
            </a:pPr>
            <a:r>
              <a:rPr lang="en-US" sz="1200">
                <a:solidFill>
                  <a:srgbClr val="323130"/>
                </a:solidFill>
                <a:latin typeface="Segoe UI"/>
                <a:cs typeface="Segoe UI"/>
              </a:rPr>
              <a:t>LT member: </a:t>
            </a:r>
            <a:r>
              <a:rPr lang="en-US" sz="1200" b="1">
                <a:solidFill>
                  <a:srgbClr val="323130"/>
                </a:solidFill>
                <a:latin typeface="Segoe UI"/>
                <a:cs typeface="Segoe UI"/>
              </a:rPr>
              <a:t>Veerle De Wit</a:t>
            </a:r>
            <a:endParaRPr lang="en-US" sz="1200" b="1">
              <a:solidFill>
                <a:srgbClr val="323130"/>
              </a:solidFill>
              <a:highlight>
                <a:srgbClr val="FFFF00"/>
              </a:highlight>
              <a:latin typeface="Segoe UI" panose="020B0502040204020203" pitchFamily="34" charset="0"/>
              <a:cs typeface="Segoe UI" panose="020B0502040204020203" pitchFamily="34" charset="0"/>
            </a:endParaRPr>
          </a:p>
          <a:p>
            <a:pPr>
              <a:spcAft>
                <a:spcPts val="749"/>
              </a:spcAft>
              <a:buClr>
                <a:schemeClr val="accent5"/>
              </a:buClr>
            </a:pPr>
            <a:r>
              <a:rPr lang="en-US" sz="1200">
                <a:solidFill>
                  <a:srgbClr val="323130"/>
                </a:solidFill>
                <a:latin typeface="Segoe UI"/>
                <a:ea typeface="ヒラギノ角ゴ Pro W3"/>
                <a:cs typeface="Segoe UI"/>
              </a:rPr>
              <a:t>Topic: </a:t>
            </a:r>
            <a:r>
              <a:rPr lang="en-US" sz="1200" b="1">
                <a:solidFill>
                  <a:srgbClr val="323130"/>
                </a:solidFill>
                <a:latin typeface="Segoe UI"/>
                <a:ea typeface="ヒラギノ角ゴ Pro W3"/>
                <a:cs typeface="Segoe UI"/>
              </a:rPr>
              <a:t>GHG emissions – </a:t>
            </a:r>
            <a:r>
              <a:rPr lang="en-US" sz="1200">
                <a:solidFill>
                  <a:srgbClr val="323130"/>
                </a:solidFill>
                <a:latin typeface="Segoe UI"/>
                <a:ea typeface="ヒラギノ角ゴ Pro W3"/>
                <a:cs typeface="Segoe UI"/>
              </a:rPr>
              <a:t>Julien Noir</a:t>
            </a:r>
          </a:p>
          <a:p>
            <a:pPr>
              <a:buClr>
                <a:schemeClr val="accent5"/>
              </a:buClr>
            </a:pPr>
            <a:r>
              <a:rPr lang="en-US" sz="1200">
                <a:solidFill>
                  <a:srgbClr val="323130"/>
                </a:solidFill>
                <a:latin typeface="Segoe UI" panose="020B0502040204020203" pitchFamily="34" charset="0"/>
                <a:cs typeface="Segoe UI" panose="020B0502040204020203" pitchFamily="34" charset="0"/>
              </a:rPr>
              <a:t>Focus points : </a:t>
            </a:r>
          </a:p>
          <a:p>
            <a:pPr>
              <a:buClr>
                <a:schemeClr val="accent5"/>
              </a:buClr>
            </a:pPr>
            <a:r>
              <a:rPr lang="en-US" sz="1200">
                <a:solidFill>
                  <a:srgbClr val="323130"/>
                </a:solidFill>
                <a:latin typeface="Segoe UI" panose="020B0502040204020203" pitchFamily="34" charset="0"/>
              </a:rPr>
              <a:t>Reduce the carbon footprint from own operations</a:t>
            </a:r>
          </a:p>
          <a:p>
            <a:pPr marL="623888" lvl="1" indent="-171450">
              <a:buClr>
                <a:schemeClr val="accent5"/>
              </a:buClr>
              <a:buFont typeface="Arial" panose="020B0604020202020204" pitchFamily="34" charset="0"/>
              <a:buChar char="•"/>
            </a:pPr>
            <a:r>
              <a:rPr lang="en-US" sz="1200">
                <a:solidFill>
                  <a:srgbClr val="323130"/>
                </a:solidFill>
                <a:latin typeface="Segoe UI" panose="020B0502040204020203" pitchFamily="34" charset="0"/>
              </a:rPr>
              <a:t>Logistics</a:t>
            </a:r>
          </a:p>
          <a:p>
            <a:pPr marL="623888" lvl="1" indent="-171450">
              <a:buClr>
                <a:schemeClr val="accent5"/>
              </a:buClr>
              <a:buFont typeface="Arial" panose="020B0604020202020204" pitchFamily="34" charset="0"/>
              <a:buChar char="•"/>
            </a:pPr>
            <a:r>
              <a:rPr lang="en-US" sz="1200">
                <a:solidFill>
                  <a:srgbClr val="323130"/>
                </a:solidFill>
                <a:latin typeface="Segoe UI" panose="020B0502040204020203" pitchFamily="34" charset="0"/>
              </a:rPr>
              <a:t>Mobility</a:t>
            </a:r>
          </a:p>
          <a:p>
            <a:pPr marL="623888" lvl="1" indent="-171450">
              <a:buClr>
                <a:schemeClr val="accent5"/>
              </a:buClr>
              <a:buFont typeface="Arial" panose="020B0604020202020204" pitchFamily="34" charset="0"/>
              <a:buChar char="•"/>
            </a:pPr>
            <a:r>
              <a:rPr lang="en-US" sz="1200">
                <a:solidFill>
                  <a:srgbClr val="323130"/>
                </a:solidFill>
                <a:latin typeface="Segoe UI" panose="020B0502040204020203" pitchFamily="34" charset="0"/>
              </a:rPr>
              <a:t>Infrastructure (including Water and Waste)</a:t>
            </a:r>
          </a:p>
        </p:txBody>
      </p:sp>
      <p:sp>
        <p:nvSpPr>
          <p:cNvPr id="9" name="Rectangle 8">
            <a:extLst>
              <a:ext uri="{FF2B5EF4-FFF2-40B4-BE49-F238E27FC236}">
                <a16:creationId xmlns:a16="http://schemas.microsoft.com/office/drawing/2014/main" id="{F47CC9A1-404C-4B28-883B-3B8C8DA3A979}"/>
              </a:ext>
            </a:extLst>
          </p:cNvPr>
          <p:cNvSpPr/>
          <p:nvPr/>
        </p:nvSpPr>
        <p:spPr>
          <a:xfrm>
            <a:off x="8316000" y="1236548"/>
            <a:ext cx="2628057" cy="529587"/>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98">
                <a:solidFill>
                  <a:schemeClr val="bg1"/>
                </a:solidFill>
              </a:rPr>
              <a:t>Governance</a:t>
            </a:r>
          </a:p>
        </p:txBody>
      </p:sp>
      <p:sp>
        <p:nvSpPr>
          <p:cNvPr id="31" name="Rectangle 30">
            <a:extLst>
              <a:ext uri="{FF2B5EF4-FFF2-40B4-BE49-F238E27FC236}">
                <a16:creationId xmlns:a16="http://schemas.microsoft.com/office/drawing/2014/main" id="{E40938B2-94C4-9CA0-E1E6-ADC4457D067D}"/>
              </a:ext>
            </a:extLst>
          </p:cNvPr>
          <p:cNvSpPr/>
          <p:nvPr/>
        </p:nvSpPr>
        <p:spPr>
          <a:xfrm>
            <a:off x="8332625" y="3474951"/>
            <a:ext cx="2628057" cy="464380"/>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98">
                <a:solidFill>
                  <a:schemeClr val="bg1"/>
                </a:solidFill>
              </a:rPr>
              <a:t>Business Ethics</a:t>
            </a:r>
          </a:p>
        </p:txBody>
      </p:sp>
      <p:pic>
        <p:nvPicPr>
          <p:cNvPr id="4" name="Picture 3">
            <a:extLst>
              <a:ext uri="{FF2B5EF4-FFF2-40B4-BE49-F238E27FC236}">
                <a16:creationId xmlns:a16="http://schemas.microsoft.com/office/drawing/2014/main" id="{B3140BB9-D0E0-1C18-2EC8-06FC70727FB2}"/>
              </a:ext>
            </a:extLst>
          </p:cNvPr>
          <p:cNvPicPr>
            <a:picLocks noChangeAspect="1"/>
          </p:cNvPicPr>
          <p:nvPr/>
        </p:nvPicPr>
        <p:blipFill>
          <a:blip r:embed="rId3"/>
          <a:stretch>
            <a:fillRect/>
          </a:stretch>
        </p:blipFill>
        <p:spPr>
          <a:xfrm>
            <a:off x="10411227" y="3425747"/>
            <a:ext cx="557642" cy="561588"/>
          </a:xfrm>
          <a:prstGeom prst="flowChartConnector">
            <a:avLst/>
          </a:prstGeom>
        </p:spPr>
      </p:pic>
      <p:pic>
        <p:nvPicPr>
          <p:cNvPr id="5" name="Picture 4">
            <a:extLst>
              <a:ext uri="{FF2B5EF4-FFF2-40B4-BE49-F238E27FC236}">
                <a16:creationId xmlns:a16="http://schemas.microsoft.com/office/drawing/2014/main" id="{37FF6415-CB81-4B6F-68DE-33B057E14F0C}"/>
              </a:ext>
            </a:extLst>
          </p:cNvPr>
          <p:cNvPicPr>
            <a:picLocks noChangeAspect="1"/>
          </p:cNvPicPr>
          <p:nvPr/>
        </p:nvPicPr>
        <p:blipFill>
          <a:blip r:embed="rId4"/>
          <a:stretch>
            <a:fillRect/>
          </a:stretch>
        </p:blipFill>
        <p:spPr>
          <a:xfrm>
            <a:off x="6780117" y="3427661"/>
            <a:ext cx="590183" cy="627894"/>
          </a:xfrm>
          <a:prstGeom prst="flowChartConnector">
            <a:avLst/>
          </a:prstGeom>
        </p:spPr>
      </p:pic>
      <p:pic>
        <p:nvPicPr>
          <p:cNvPr id="8" name="Picture 7">
            <a:extLst>
              <a:ext uri="{FF2B5EF4-FFF2-40B4-BE49-F238E27FC236}">
                <a16:creationId xmlns:a16="http://schemas.microsoft.com/office/drawing/2014/main" id="{EC704C84-E7AA-9942-0650-71E74919E9CB}"/>
              </a:ext>
            </a:extLst>
          </p:cNvPr>
          <p:cNvPicPr>
            <a:picLocks noChangeAspect="1"/>
          </p:cNvPicPr>
          <p:nvPr/>
        </p:nvPicPr>
        <p:blipFill>
          <a:blip r:embed="rId5"/>
          <a:stretch>
            <a:fillRect/>
          </a:stretch>
        </p:blipFill>
        <p:spPr>
          <a:xfrm>
            <a:off x="3271892" y="3432916"/>
            <a:ext cx="631496" cy="617384"/>
          </a:xfrm>
          <a:prstGeom prst="flowChartConnector">
            <a:avLst/>
          </a:prstGeom>
        </p:spPr>
      </p:pic>
      <p:pic>
        <p:nvPicPr>
          <p:cNvPr id="14" name="Picture 13">
            <a:extLst>
              <a:ext uri="{FF2B5EF4-FFF2-40B4-BE49-F238E27FC236}">
                <a16:creationId xmlns:a16="http://schemas.microsoft.com/office/drawing/2014/main" id="{15FABFA4-7B41-0DDE-2340-6F510844A19C}"/>
              </a:ext>
            </a:extLst>
          </p:cNvPr>
          <p:cNvPicPr>
            <a:picLocks noChangeAspect="1"/>
          </p:cNvPicPr>
          <p:nvPr/>
        </p:nvPicPr>
        <p:blipFill>
          <a:blip r:embed="rId6"/>
          <a:stretch>
            <a:fillRect/>
          </a:stretch>
        </p:blipFill>
        <p:spPr>
          <a:xfrm>
            <a:off x="3271966" y="1165560"/>
            <a:ext cx="637184" cy="617384"/>
          </a:xfrm>
          <a:prstGeom prst="flowChartConnector">
            <a:avLst/>
          </a:prstGeom>
        </p:spPr>
      </p:pic>
      <p:pic>
        <p:nvPicPr>
          <p:cNvPr id="23" name="Picture 22">
            <a:extLst>
              <a:ext uri="{FF2B5EF4-FFF2-40B4-BE49-F238E27FC236}">
                <a16:creationId xmlns:a16="http://schemas.microsoft.com/office/drawing/2014/main" id="{5B8608D5-7EB7-171C-9307-73713E69F5F5}"/>
              </a:ext>
            </a:extLst>
          </p:cNvPr>
          <p:cNvPicPr>
            <a:picLocks noChangeAspect="1"/>
          </p:cNvPicPr>
          <p:nvPr/>
        </p:nvPicPr>
        <p:blipFill>
          <a:blip r:embed="rId7"/>
          <a:stretch>
            <a:fillRect/>
          </a:stretch>
        </p:blipFill>
        <p:spPr>
          <a:xfrm>
            <a:off x="6774248" y="1165560"/>
            <a:ext cx="637183" cy="627894"/>
          </a:xfrm>
          <a:prstGeom prst="flowChartConnector">
            <a:avLst/>
          </a:prstGeom>
        </p:spPr>
      </p:pic>
      <p:pic>
        <p:nvPicPr>
          <p:cNvPr id="26" name="Picture 25">
            <a:extLst>
              <a:ext uri="{FF2B5EF4-FFF2-40B4-BE49-F238E27FC236}">
                <a16:creationId xmlns:a16="http://schemas.microsoft.com/office/drawing/2014/main" id="{5B68BC8E-1134-E7FD-C74D-7C503F381B3A}"/>
              </a:ext>
            </a:extLst>
          </p:cNvPr>
          <p:cNvPicPr>
            <a:picLocks noChangeAspect="1"/>
          </p:cNvPicPr>
          <p:nvPr/>
        </p:nvPicPr>
        <p:blipFill>
          <a:blip r:embed="rId5"/>
          <a:stretch>
            <a:fillRect/>
          </a:stretch>
        </p:blipFill>
        <p:spPr>
          <a:xfrm>
            <a:off x="10276529" y="1205733"/>
            <a:ext cx="631496" cy="617384"/>
          </a:xfrm>
          <a:prstGeom prst="flowChartConnector">
            <a:avLst/>
          </a:prstGeom>
        </p:spPr>
      </p:pic>
      <p:sp>
        <p:nvSpPr>
          <p:cNvPr id="27" name="Rectangle 26">
            <a:extLst>
              <a:ext uri="{FF2B5EF4-FFF2-40B4-BE49-F238E27FC236}">
                <a16:creationId xmlns:a16="http://schemas.microsoft.com/office/drawing/2014/main" id="{153A01F9-2833-B201-5E4F-5760EDB936A5}"/>
              </a:ext>
            </a:extLst>
          </p:cNvPr>
          <p:cNvSpPr/>
          <p:nvPr/>
        </p:nvSpPr>
        <p:spPr>
          <a:xfrm>
            <a:off x="7419232" y="2867491"/>
            <a:ext cx="3760601" cy="25241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CC9E8207-2D89-A1DA-43AF-C75382D6DE27}"/>
              </a:ext>
            </a:extLst>
          </p:cNvPr>
          <p:cNvSpPr/>
          <p:nvPr/>
        </p:nvSpPr>
        <p:spPr>
          <a:xfrm rot="2480363">
            <a:off x="7138250" y="2407638"/>
            <a:ext cx="422694" cy="3503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3691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64 Years of Data Proves That the Bigger Kids Dream, the More Successful They'll Be">
            <a:extLst>
              <a:ext uri="{FF2B5EF4-FFF2-40B4-BE49-F238E27FC236}">
                <a16:creationId xmlns:a16="http://schemas.microsoft.com/office/drawing/2014/main" id="{274C3935-7B31-7732-B2F9-0BD00B7E97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44"/>
          <a:stretch/>
        </p:blipFill>
        <p:spPr bwMode="auto">
          <a:xfrm>
            <a:off x="1" y="0"/>
            <a:ext cx="11430000" cy="64322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0A7C609-EBCF-6C62-F13D-A562BF3D0DC0}"/>
              </a:ext>
            </a:extLst>
          </p:cNvPr>
          <p:cNvSpPr/>
          <p:nvPr/>
        </p:nvSpPr>
        <p:spPr>
          <a:xfrm>
            <a:off x="0" y="-7938"/>
            <a:ext cx="11430000" cy="6437313"/>
          </a:xfrm>
          <a:prstGeom prst="rect">
            <a:avLst/>
          </a:prstGeom>
          <a:solidFill>
            <a:srgbClr val="1C212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9C37B47-A0DE-DE79-1B67-689215968402}"/>
              </a:ext>
            </a:extLst>
          </p:cNvPr>
          <p:cNvPicPr>
            <a:picLocks noChangeAspect="1"/>
          </p:cNvPicPr>
          <p:nvPr/>
        </p:nvPicPr>
        <p:blipFill rotWithShape="1">
          <a:blip r:embed="rId3">
            <a:extLst>
              <a:ext uri="{28A0092B-C50C-407E-A947-70E740481C1C}">
                <a14:useLocalDpi xmlns:a14="http://schemas.microsoft.com/office/drawing/2010/main" val="0"/>
              </a:ext>
            </a:extLst>
          </a:blip>
          <a:srcRect l="70458"/>
          <a:stretch/>
        </p:blipFill>
        <p:spPr>
          <a:xfrm>
            <a:off x="8053388" y="7938"/>
            <a:ext cx="3376612" cy="6429375"/>
          </a:xfrm>
          <a:prstGeom prst="rect">
            <a:avLst/>
          </a:prstGeom>
        </p:spPr>
      </p:pic>
      <p:sp>
        <p:nvSpPr>
          <p:cNvPr id="12" name="TextBox 11">
            <a:extLst>
              <a:ext uri="{FF2B5EF4-FFF2-40B4-BE49-F238E27FC236}">
                <a16:creationId xmlns:a16="http://schemas.microsoft.com/office/drawing/2014/main" id="{11AD7C89-A38B-2263-C21C-17B12A469E34}"/>
              </a:ext>
            </a:extLst>
          </p:cNvPr>
          <p:cNvSpPr txBox="1"/>
          <p:nvPr/>
        </p:nvSpPr>
        <p:spPr>
          <a:xfrm>
            <a:off x="357902" y="2461526"/>
            <a:ext cx="4494901" cy="757130"/>
          </a:xfrm>
          <a:prstGeom prst="rect">
            <a:avLst/>
          </a:prstGeom>
          <a:noFill/>
        </p:spPr>
        <p:txBody>
          <a:bodyPr wrap="square" rtlCol="0">
            <a:spAutoFit/>
          </a:bodyPr>
          <a:lstStyle/>
          <a:p>
            <a:pPr marL="0" marR="0" lvl="0" indent="0" algn="l" defTabSz="906463" rtl="0" eaLnBrk="0" fontAlgn="base" latinLnBrk="0" hangingPunct="0">
              <a:lnSpc>
                <a:spcPct val="90000"/>
              </a:lnSpc>
              <a:spcBef>
                <a:spcPct val="0"/>
              </a:spcBef>
              <a:spcAft>
                <a:spcPct val="0"/>
              </a:spcAft>
              <a:buClrTx/>
              <a:buSzTx/>
              <a:buFontTx/>
              <a:buNone/>
              <a:tabLst/>
              <a:defRPr/>
            </a:pPr>
            <a:r>
              <a:rPr kumimoji="0" lang="en-US" sz="4800" b="0" i="0" u="none" strike="noStrike" kern="1200" cap="none" spc="0" normalizeH="0" baseline="0">
                <a:ln>
                  <a:noFill/>
                </a:ln>
                <a:solidFill>
                  <a:schemeClr val="bg1"/>
                </a:solidFill>
                <a:effectLst/>
                <a:uLnTx/>
                <a:uFillTx/>
                <a:latin typeface="Inter ExtraLight" panose="020B0502030000000004" pitchFamily="34" charset="0"/>
                <a:ea typeface="Inter ExtraLight" panose="020B0502030000000004" pitchFamily="34" charset="0"/>
              </a:rPr>
              <a:t>Our Ambition</a:t>
            </a:r>
          </a:p>
        </p:txBody>
      </p:sp>
      <p:sp>
        <p:nvSpPr>
          <p:cNvPr id="4" name="Rectangle 3">
            <a:extLst>
              <a:ext uri="{FF2B5EF4-FFF2-40B4-BE49-F238E27FC236}">
                <a16:creationId xmlns:a16="http://schemas.microsoft.com/office/drawing/2014/main" id="{1390A0CA-54ED-A900-95A9-B1C4BC7C519B}"/>
              </a:ext>
            </a:extLst>
          </p:cNvPr>
          <p:cNvSpPr/>
          <p:nvPr/>
        </p:nvSpPr>
        <p:spPr>
          <a:xfrm>
            <a:off x="6038544" y="2159135"/>
            <a:ext cx="5033554" cy="1361911"/>
          </a:xfrm>
          <a:prstGeom prst="rect">
            <a:avLst/>
          </a:prstGeom>
          <a:solidFill>
            <a:srgbClr val="000000">
              <a:alpha val="50196"/>
            </a:srgbClr>
          </a:solidFill>
        </p:spPr>
        <p:txBody>
          <a:bodyPr wrap="square">
            <a:spAutoFit/>
          </a:bodyPr>
          <a:lstStyle/>
          <a:p>
            <a:pPr marL="265113" lvl="1" indent="0"/>
            <a:r>
              <a:rPr lang="en-US" sz="2750">
                <a:solidFill>
                  <a:schemeClr val="bg1"/>
                </a:solidFill>
                <a:latin typeface="+mj-lt"/>
              </a:rPr>
              <a:t>DEFINE </a:t>
            </a:r>
            <a:r>
              <a:rPr lang="en-US" sz="2750">
                <a:solidFill>
                  <a:schemeClr val="accent2"/>
                </a:solidFill>
                <a:latin typeface="+mj-lt"/>
              </a:rPr>
              <a:t>2030 AMBITION </a:t>
            </a:r>
            <a:r>
              <a:rPr lang="en-US" sz="2750">
                <a:solidFill>
                  <a:schemeClr val="bg1"/>
                </a:solidFill>
                <a:latin typeface="+mj-lt"/>
              </a:rPr>
              <a:t>AND THE ACTION PLAN TO GET THERE</a:t>
            </a:r>
          </a:p>
        </p:txBody>
      </p:sp>
      <p:pic>
        <p:nvPicPr>
          <p:cNvPr id="5" name="Graphic 4">
            <a:extLst>
              <a:ext uri="{FF2B5EF4-FFF2-40B4-BE49-F238E27FC236}">
                <a16:creationId xmlns:a16="http://schemas.microsoft.com/office/drawing/2014/main" id="{360DBD16-411F-01F0-808A-F51C7216AA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05848" y="480924"/>
            <a:ext cx="1072508" cy="277042"/>
          </a:xfrm>
          <a:prstGeom prst="rect">
            <a:avLst/>
          </a:prstGeom>
        </p:spPr>
      </p:pic>
      <p:grpSp>
        <p:nvGrpSpPr>
          <p:cNvPr id="6" name="Group 5">
            <a:extLst>
              <a:ext uri="{FF2B5EF4-FFF2-40B4-BE49-F238E27FC236}">
                <a16:creationId xmlns:a16="http://schemas.microsoft.com/office/drawing/2014/main" id="{1F775DE6-FB12-DC60-33BE-87CF9DA23CDD}"/>
              </a:ext>
            </a:extLst>
          </p:cNvPr>
          <p:cNvGrpSpPr/>
          <p:nvPr/>
        </p:nvGrpSpPr>
        <p:grpSpPr>
          <a:xfrm>
            <a:off x="368301" y="5975573"/>
            <a:ext cx="1486624" cy="230832"/>
            <a:chOff x="587733" y="5964170"/>
            <a:chExt cx="1486624" cy="230832"/>
          </a:xfrm>
        </p:grpSpPr>
        <p:cxnSp>
          <p:nvCxnSpPr>
            <p:cNvPr id="7" name="Straight Connector 6">
              <a:extLst>
                <a:ext uri="{FF2B5EF4-FFF2-40B4-BE49-F238E27FC236}">
                  <a16:creationId xmlns:a16="http://schemas.microsoft.com/office/drawing/2014/main" id="{0A15830D-7870-CDD3-2223-4C93B2B97D6A}"/>
                </a:ext>
              </a:extLst>
            </p:cNvPr>
            <p:cNvCxnSpPr>
              <a:cxnSpLocks/>
            </p:cNvCxnSpPr>
            <p:nvPr userDrawn="1"/>
          </p:nvCxnSpPr>
          <p:spPr>
            <a:xfrm flipH="1">
              <a:off x="1352999" y="5984295"/>
              <a:ext cx="124860" cy="190582"/>
            </a:xfrm>
            <a:prstGeom prst="line">
              <a:avLst/>
            </a:prstGeom>
            <a:ln w="19050">
              <a:solidFill>
                <a:srgbClr val="00AEEF"/>
              </a:solidFill>
            </a:ln>
          </p:spPr>
          <p:style>
            <a:lnRef idx="1">
              <a:schemeClr val="accent3"/>
            </a:lnRef>
            <a:fillRef idx="0">
              <a:schemeClr val="accent3"/>
            </a:fillRef>
            <a:effectRef idx="0">
              <a:schemeClr val="accent3"/>
            </a:effectRef>
            <a:fontRef idx="minor">
              <a:schemeClr val="tx1"/>
            </a:fontRef>
          </p:style>
        </p:cxnSp>
        <p:sp>
          <p:nvSpPr>
            <p:cNvPr id="8" name="TextBox 7">
              <a:extLst>
                <a:ext uri="{FF2B5EF4-FFF2-40B4-BE49-F238E27FC236}">
                  <a16:creationId xmlns:a16="http://schemas.microsoft.com/office/drawing/2014/main" id="{79FD8F45-4139-4B1F-7AF1-B5AB2673A9A1}"/>
                </a:ext>
              </a:extLst>
            </p:cNvPr>
            <p:cNvSpPr txBox="1"/>
            <p:nvPr userDrawn="1"/>
          </p:nvSpPr>
          <p:spPr>
            <a:xfrm>
              <a:off x="587733" y="5964170"/>
              <a:ext cx="845432" cy="230832"/>
            </a:xfrm>
            <a:prstGeom prst="rect">
              <a:avLst/>
            </a:prstGeom>
            <a:noFill/>
          </p:spPr>
          <p:txBody>
            <a:bodyPr wrap="square" rtlCol="0">
              <a:spAutoFit/>
            </a:bodyPr>
            <a:lstStyle/>
            <a:p>
              <a:r>
                <a:rPr lang="fr-BE" sz="900" b="1">
                  <a:solidFill>
                    <a:schemeClr val="bg1"/>
                  </a:solidFill>
                  <a:latin typeface="Inter" panose="020B0502030000000004" pitchFamily="34" charset="0"/>
                  <a:ea typeface="Inter" panose="020B0502030000000004" pitchFamily="34" charset="0"/>
                  <a:cs typeface="Arial" panose="020B0604020202020204" pitchFamily="34" charset="0"/>
                </a:rPr>
                <a:t>ESG</a:t>
              </a:r>
            </a:p>
          </p:txBody>
        </p:sp>
        <p:sp>
          <p:nvSpPr>
            <p:cNvPr id="9" name="TextBox 8">
              <a:extLst>
                <a:ext uri="{FF2B5EF4-FFF2-40B4-BE49-F238E27FC236}">
                  <a16:creationId xmlns:a16="http://schemas.microsoft.com/office/drawing/2014/main" id="{1DEC5048-10A2-077D-8E7E-7EE85D666453}"/>
                </a:ext>
              </a:extLst>
            </p:cNvPr>
            <p:cNvSpPr txBox="1"/>
            <p:nvPr userDrawn="1"/>
          </p:nvSpPr>
          <p:spPr>
            <a:xfrm>
              <a:off x="1477858" y="5964170"/>
              <a:ext cx="596499" cy="230832"/>
            </a:xfrm>
            <a:prstGeom prst="rect">
              <a:avLst/>
            </a:prstGeom>
            <a:noFill/>
          </p:spPr>
          <p:txBody>
            <a:bodyPr wrap="square" rtlCol="0">
              <a:spAutoFit/>
            </a:bodyPr>
            <a:lstStyle/>
            <a:p>
              <a:r>
                <a:rPr lang="fr-BE" sz="900">
                  <a:solidFill>
                    <a:schemeClr val="bg1"/>
                  </a:solidFill>
                  <a:latin typeface="Inter" panose="020B0502030000000004" pitchFamily="34" charset="0"/>
                  <a:ea typeface="Inter" panose="020B0502030000000004" pitchFamily="34" charset="0"/>
                  <a:cs typeface="Arial" panose="020B0604020202020204" pitchFamily="34" charset="0"/>
                </a:rPr>
                <a:t>2023</a:t>
              </a:r>
            </a:p>
          </p:txBody>
        </p:sp>
      </p:grpSp>
    </p:spTree>
    <p:extLst>
      <p:ext uri="{BB962C8B-B14F-4D97-AF65-F5344CB8AC3E}">
        <p14:creationId xmlns:p14="http://schemas.microsoft.com/office/powerpoint/2010/main" val="340141370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10D66D6-8A9A-6371-BAE0-ECB90B2B7F81}"/>
              </a:ext>
            </a:extLst>
          </p:cNvPr>
          <p:cNvSpPr>
            <a:spLocks noGrp="1"/>
          </p:cNvSpPr>
          <p:nvPr>
            <p:ph idx="1"/>
          </p:nvPr>
        </p:nvSpPr>
        <p:spPr/>
        <p:txBody>
          <a:bodyPr/>
          <a:lstStyle/>
          <a:p>
            <a:pPr marL="0" indent="0">
              <a:buNone/>
            </a:pPr>
            <a:r>
              <a:rPr lang="en-US" sz="1800" b="1" noProof="0">
                <a:solidFill>
                  <a:srgbClr val="323130"/>
                </a:solidFill>
                <a:latin typeface="Segoe UI" panose="020B0502040204020203" pitchFamily="34" charset="0"/>
              </a:rPr>
              <a:t>Our ambition</a:t>
            </a:r>
          </a:p>
          <a:p>
            <a:pPr marL="0" indent="0">
              <a:buNone/>
            </a:pPr>
            <a:r>
              <a:rPr lang="en-US" sz="1800" noProof="0">
                <a:solidFill>
                  <a:srgbClr val="323130"/>
                </a:solidFill>
                <a:latin typeface="Segoe UI" panose="020B0502040204020203" pitchFamily="34" charset="0"/>
              </a:rPr>
              <a:t>We will lower our environmental footprint and thos</a:t>
            </a:r>
            <a:r>
              <a:rPr lang="en-US" noProof="0">
                <a:solidFill>
                  <a:srgbClr val="323130"/>
                </a:solidFill>
                <a:latin typeface="Segoe UI" panose="020B0502040204020203" pitchFamily="34" charset="0"/>
              </a:rPr>
              <a:t>e of our customers. </a:t>
            </a:r>
          </a:p>
          <a:p>
            <a:pPr marL="0" indent="0">
              <a:buNone/>
            </a:pPr>
            <a:endParaRPr lang="en-US" sz="1800" noProof="0">
              <a:solidFill>
                <a:srgbClr val="323130"/>
              </a:solidFill>
              <a:latin typeface="Segoe UI" panose="020B0502040204020203" pitchFamily="34" charset="0"/>
            </a:endParaRPr>
          </a:p>
          <a:p>
            <a:pPr marL="0" indent="0">
              <a:buNone/>
            </a:pPr>
            <a:r>
              <a:rPr lang="en-US" sz="1800" b="1" noProof="0">
                <a:solidFill>
                  <a:srgbClr val="323130"/>
                </a:solidFill>
                <a:latin typeface="Segoe UI" panose="020B0502040204020203" pitchFamily="34" charset="0"/>
              </a:rPr>
              <a:t>Our targets</a:t>
            </a:r>
            <a:endParaRPr lang="en-US" sz="1800" noProof="0">
              <a:solidFill>
                <a:srgbClr val="323130"/>
              </a:solidFill>
              <a:latin typeface="Segoe UI" panose="020B0502040204020203" pitchFamily="34" charset="0"/>
            </a:endParaRPr>
          </a:p>
          <a:p>
            <a:endParaRPr lang="en-US" sz="1800" noProof="0">
              <a:solidFill>
                <a:srgbClr val="323130"/>
              </a:solidFill>
              <a:latin typeface="Segoe UI" panose="020B0502040204020203" pitchFamily="34" charset="0"/>
            </a:endParaRPr>
          </a:p>
          <a:p>
            <a:endParaRPr lang="en-US" sz="1800" noProof="0">
              <a:solidFill>
                <a:srgbClr val="323130"/>
              </a:solidFill>
              <a:latin typeface="Segoe UI" panose="020B0502040204020203" pitchFamily="34" charset="0"/>
            </a:endParaRPr>
          </a:p>
          <a:p>
            <a:endParaRPr lang="en-US" noProof="0">
              <a:solidFill>
                <a:srgbClr val="323130"/>
              </a:solidFill>
              <a:latin typeface="Segoe UI" panose="020B0502040204020203" pitchFamily="34" charset="0"/>
            </a:endParaRPr>
          </a:p>
          <a:p>
            <a:endParaRPr lang="en-US" sz="1800" noProof="0">
              <a:solidFill>
                <a:srgbClr val="323130"/>
              </a:solidFill>
              <a:latin typeface="Segoe UI" panose="020B0502040204020203" pitchFamily="34" charset="0"/>
            </a:endParaRPr>
          </a:p>
          <a:p>
            <a:endParaRPr lang="en-US" sz="1800" noProof="0">
              <a:solidFill>
                <a:srgbClr val="323130"/>
              </a:solidFill>
              <a:latin typeface="Segoe UI" panose="020B0502040204020203" pitchFamily="34" charset="0"/>
            </a:endParaRPr>
          </a:p>
          <a:p>
            <a:endParaRPr lang="en-US" sz="1800" noProof="0">
              <a:solidFill>
                <a:srgbClr val="323130"/>
              </a:solidFill>
              <a:latin typeface="Segoe UI" panose="020B0502040204020203" pitchFamily="34" charset="0"/>
            </a:endParaRPr>
          </a:p>
          <a:p>
            <a:endParaRPr lang="en-US" noProof="0">
              <a:solidFill>
                <a:srgbClr val="323130"/>
              </a:solidFill>
              <a:latin typeface="Segoe UI" panose="020B0502040204020203" pitchFamily="34" charset="0"/>
            </a:endParaRPr>
          </a:p>
          <a:p>
            <a:pPr marL="0" indent="0">
              <a:buNone/>
            </a:pPr>
            <a:endParaRPr lang="en-US">
              <a:solidFill>
                <a:srgbClr val="323130"/>
              </a:solidFill>
              <a:latin typeface="Segoe UI" panose="020B0502040204020203" pitchFamily="34" charset="0"/>
            </a:endParaRPr>
          </a:p>
          <a:p>
            <a:endParaRPr lang="en-US" sz="1800" noProof="0">
              <a:solidFill>
                <a:srgbClr val="323130"/>
              </a:solidFill>
              <a:latin typeface="Segoe UI" panose="020B0502040204020203" pitchFamily="34" charset="0"/>
            </a:endParaRPr>
          </a:p>
          <a:p>
            <a:pPr marL="0" indent="0">
              <a:buNone/>
            </a:pPr>
            <a:endParaRPr lang="en-US" noProof="0"/>
          </a:p>
        </p:txBody>
      </p:sp>
      <p:sp>
        <p:nvSpPr>
          <p:cNvPr id="2" name="Title 1">
            <a:extLst>
              <a:ext uri="{FF2B5EF4-FFF2-40B4-BE49-F238E27FC236}">
                <a16:creationId xmlns:a16="http://schemas.microsoft.com/office/drawing/2014/main" id="{D91E015D-B57C-40B7-8A36-C3101AF15390}"/>
              </a:ext>
            </a:extLst>
          </p:cNvPr>
          <p:cNvSpPr>
            <a:spLocks noGrp="1"/>
          </p:cNvSpPr>
          <p:nvPr>
            <p:ph type="title"/>
          </p:nvPr>
        </p:nvSpPr>
        <p:spPr/>
        <p:txBody>
          <a:bodyPr/>
          <a:lstStyle/>
          <a:p>
            <a:r>
              <a:rPr lang="en-US" noProof="0" dirty="0">
                <a:latin typeface="Inter Light" panose="020B0502030000000004" pitchFamily="34" charset="0"/>
              </a:rPr>
              <a:t>	Planet</a:t>
            </a:r>
          </a:p>
        </p:txBody>
      </p:sp>
      <p:grpSp>
        <p:nvGrpSpPr>
          <p:cNvPr id="17" name="Group 16">
            <a:extLst>
              <a:ext uri="{FF2B5EF4-FFF2-40B4-BE49-F238E27FC236}">
                <a16:creationId xmlns:a16="http://schemas.microsoft.com/office/drawing/2014/main" id="{4621C6AB-1F5A-487B-984B-99314BC34FEF}"/>
              </a:ext>
            </a:extLst>
          </p:cNvPr>
          <p:cNvGrpSpPr/>
          <p:nvPr/>
        </p:nvGrpSpPr>
        <p:grpSpPr>
          <a:xfrm>
            <a:off x="563538" y="388625"/>
            <a:ext cx="749638" cy="464953"/>
            <a:chOff x="4658726" y="3099512"/>
            <a:chExt cx="387822" cy="340482"/>
          </a:xfrm>
        </p:grpSpPr>
        <p:sp>
          <p:nvSpPr>
            <p:cNvPr id="18" name="Rectangle 17">
              <a:extLst>
                <a:ext uri="{FF2B5EF4-FFF2-40B4-BE49-F238E27FC236}">
                  <a16:creationId xmlns:a16="http://schemas.microsoft.com/office/drawing/2014/main" id="{F4BFAED7-4ACF-4F71-B00E-91EA12E7AF87}"/>
                </a:ext>
              </a:extLst>
            </p:cNvPr>
            <p:cNvSpPr/>
            <p:nvPr/>
          </p:nvSpPr>
          <p:spPr>
            <a:xfrm>
              <a:off x="4658726" y="3099512"/>
              <a:ext cx="387822" cy="340482"/>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a:solidFill>
                  <a:schemeClr val="bg1"/>
                </a:solidFill>
              </a:endParaRPr>
            </a:p>
          </p:txBody>
        </p:sp>
        <p:sp>
          <p:nvSpPr>
            <p:cNvPr id="19" name="Freeform 15">
              <a:extLst>
                <a:ext uri="{FF2B5EF4-FFF2-40B4-BE49-F238E27FC236}">
                  <a16:creationId xmlns:a16="http://schemas.microsoft.com/office/drawing/2014/main" id="{2FFD553D-B4EC-4C6C-B79F-85F98B09F458}"/>
                </a:ext>
              </a:extLst>
            </p:cNvPr>
            <p:cNvSpPr>
              <a:spLocks noEditPoints="1"/>
            </p:cNvSpPr>
            <p:nvPr/>
          </p:nvSpPr>
          <p:spPr bwMode="auto">
            <a:xfrm>
              <a:off x="4745215" y="3162331"/>
              <a:ext cx="149902" cy="214845"/>
            </a:xfrm>
            <a:custGeom>
              <a:avLst/>
              <a:gdLst>
                <a:gd name="T0" fmla="*/ 1988 w 2054"/>
                <a:gd name="T1" fmla="*/ 654 h 2048"/>
                <a:gd name="T2" fmla="*/ 2054 w 2054"/>
                <a:gd name="T3" fmla="*/ 60 h 2048"/>
                <a:gd name="T4" fmla="*/ 2036 w 2054"/>
                <a:gd name="T5" fmla="*/ 18 h 2048"/>
                <a:gd name="T6" fmla="*/ 1994 w 2054"/>
                <a:gd name="T7" fmla="*/ 0 h 2048"/>
                <a:gd name="T8" fmla="*/ 1400 w 2054"/>
                <a:gd name="T9" fmla="*/ 66 h 2048"/>
                <a:gd name="T10" fmla="*/ 1071 w 2054"/>
                <a:gd name="T11" fmla="*/ 151 h 2048"/>
                <a:gd name="T12" fmla="*/ 1069 w 2054"/>
                <a:gd name="T13" fmla="*/ 152 h 2048"/>
                <a:gd name="T14" fmla="*/ 878 w 2054"/>
                <a:gd name="T15" fmla="*/ 223 h 2048"/>
                <a:gd name="T16" fmla="*/ 672 w 2054"/>
                <a:gd name="T17" fmla="*/ 327 h 2048"/>
                <a:gd name="T18" fmla="*/ 666 w 2054"/>
                <a:gd name="T19" fmla="*/ 331 h 2048"/>
                <a:gd name="T20" fmla="*/ 399 w 2054"/>
                <a:gd name="T21" fmla="*/ 535 h 2048"/>
                <a:gd name="T22" fmla="*/ 167 w 2054"/>
                <a:gd name="T23" fmla="*/ 1095 h 2048"/>
                <a:gd name="T24" fmla="*/ 358 w 2054"/>
                <a:gd name="T25" fmla="*/ 1611 h 2048"/>
                <a:gd name="T26" fmla="*/ 24 w 2054"/>
                <a:gd name="T27" fmla="*/ 1946 h 2048"/>
                <a:gd name="T28" fmla="*/ 24 w 2054"/>
                <a:gd name="T29" fmla="*/ 2030 h 2048"/>
                <a:gd name="T30" fmla="*/ 66 w 2054"/>
                <a:gd name="T31" fmla="*/ 2048 h 2048"/>
                <a:gd name="T32" fmla="*/ 108 w 2054"/>
                <a:gd name="T33" fmla="*/ 2030 h 2048"/>
                <a:gd name="T34" fmla="*/ 443 w 2054"/>
                <a:gd name="T35" fmla="*/ 1696 h 2048"/>
                <a:gd name="T36" fmla="*/ 959 w 2054"/>
                <a:gd name="T37" fmla="*/ 1887 h 2048"/>
                <a:gd name="T38" fmla="*/ 1519 w 2054"/>
                <a:gd name="T39" fmla="*/ 1655 h 2048"/>
                <a:gd name="T40" fmla="*/ 1723 w 2054"/>
                <a:gd name="T41" fmla="*/ 1388 h 2048"/>
                <a:gd name="T42" fmla="*/ 1727 w 2054"/>
                <a:gd name="T43" fmla="*/ 1382 h 2048"/>
                <a:gd name="T44" fmla="*/ 1831 w 2054"/>
                <a:gd name="T45" fmla="*/ 1176 h 2048"/>
                <a:gd name="T46" fmla="*/ 1902 w 2054"/>
                <a:gd name="T47" fmla="*/ 985 h 2048"/>
                <a:gd name="T48" fmla="*/ 1903 w 2054"/>
                <a:gd name="T49" fmla="*/ 983 h 2048"/>
                <a:gd name="T50" fmla="*/ 1988 w 2054"/>
                <a:gd name="T51" fmla="*/ 654 h 2048"/>
                <a:gd name="T52" fmla="*/ 1421 w 2054"/>
                <a:gd name="T53" fmla="*/ 184 h 2048"/>
                <a:gd name="T54" fmla="*/ 1932 w 2054"/>
                <a:gd name="T55" fmla="*/ 122 h 2048"/>
                <a:gd name="T56" fmla="*/ 1870 w 2054"/>
                <a:gd name="T57" fmla="*/ 633 h 2048"/>
                <a:gd name="T58" fmla="*/ 1801 w 2054"/>
                <a:gd name="T59" fmla="*/ 906 h 2048"/>
                <a:gd name="T60" fmla="*/ 1233 w 2054"/>
                <a:gd name="T61" fmla="*/ 906 h 2048"/>
                <a:gd name="T62" fmla="*/ 1582 w 2054"/>
                <a:gd name="T63" fmla="*/ 557 h 2048"/>
                <a:gd name="T64" fmla="*/ 1582 w 2054"/>
                <a:gd name="T65" fmla="*/ 472 h 2048"/>
                <a:gd name="T66" fmla="*/ 1497 w 2054"/>
                <a:gd name="T67" fmla="*/ 472 h 2048"/>
                <a:gd name="T68" fmla="*/ 1148 w 2054"/>
                <a:gd name="T69" fmla="*/ 821 h 2048"/>
                <a:gd name="T70" fmla="*/ 1148 w 2054"/>
                <a:gd name="T71" fmla="*/ 253 h 2048"/>
                <a:gd name="T72" fmla="*/ 1421 w 2054"/>
                <a:gd name="T73" fmla="*/ 184 h 2048"/>
                <a:gd name="T74" fmla="*/ 1639 w 2054"/>
                <a:gd name="T75" fmla="*/ 1294 h 2048"/>
                <a:gd name="T76" fmla="*/ 845 w 2054"/>
                <a:gd name="T77" fmla="*/ 1294 h 2048"/>
                <a:gd name="T78" fmla="*/ 1113 w 2054"/>
                <a:gd name="T79" fmla="*/ 1026 h 2048"/>
                <a:gd name="T80" fmla="*/ 1761 w 2054"/>
                <a:gd name="T81" fmla="*/ 1026 h 2048"/>
                <a:gd name="T82" fmla="*/ 1639 w 2054"/>
                <a:gd name="T83" fmla="*/ 1294 h 2048"/>
                <a:gd name="T84" fmla="*/ 1028 w 2054"/>
                <a:gd name="T85" fmla="*/ 293 h 2048"/>
                <a:gd name="T86" fmla="*/ 1028 w 2054"/>
                <a:gd name="T87" fmla="*/ 941 h 2048"/>
                <a:gd name="T88" fmla="*/ 760 w 2054"/>
                <a:gd name="T89" fmla="*/ 1209 h 2048"/>
                <a:gd name="T90" fmla="*/ 760 w 2054"/>
                <a:gd name="T91" fmla="*/ 415 h 2048"/>
                <a:gd name="T92" fmla="*/ 1028 w 2054"/>
                <a:gd name="T93" fmla="*/ 293 h 2048"/>
                <a:gd name="T94" fmla="*/ 287 w 2054"/>
                <a:gd name="T95" fmla="*/ 1095 h 2048"/>
                <a:gd name="T96" fmla="*/ 484 w 2054"/>
                <a:gd name="T97" fmla="*/ 620 h 2048"/>
                <a:gd name="T98" fmla="*/ 640 w 2054"/>
                <a:gd name="T99" fmla="*/ 490 h 2048"/>
                <a:gd name="T100" fmla="*/ 640 w 2054"/>
                <a:gd name="T101" fmla="*/ 1329 h 2048"/>
                <a:gd name="T102" fmla="*/ 443 w 2054"/>
                <a:gd name="T103" fmla="*/ 1526 h 2048"/>
                <a:gd name="T104" fmla="*/ 287 w 2054"/>
                <a:gd name="T105" fmla="*/ 1095 h 2048"/>
                <a:gd name="T106" fmla="*/ 1434 w 2054"/>
                <a:gd name="T107" fmla="*/ 1570 h 2048"/>
                <a:gd name="T108" fmla="*/ 959 w 2054"/>
                <a:gd name="T109" fmla="*/ 1767 h 2048"/>
                <a:gd name="T110" fmla="*/ 528 w 2054"/>
                <a:gd name="T111" fmla="*/ 1611 h 2048"/>
                <a:gd name="T112" fmla="*/ 725 w 2054"/>
                <a:gd name="T113" fmla="*/ 1414 h 2048"/>
                <a:gd name="T114" fmla="*/ 1564 w 2054"/>
                <a:gd name="T115" fmla="*/ 1414 h 2048"/>
                <a:gd name="T116" fmla="*/ 1434 w 2054"/>
                <a:gd name="T117" fmla="*/ 157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4" h="2048">
                  <a:moveTo>
                    <a:pt x="1988" y="654"/>
                  </a:moveTo>
                  <a:cubicBezTo>
                    <a:pt x="2053" y="329"/>
                    <a:pt x="2054" y="71"/>
                    <a:pt x="2054" y="60"/>
                  </a:cubicBezTo>
                  <a:cubicBezTo>
                    <a:pt x="2054" y="44"/>
                    <a:pt x="2048" y="29"/>
                    <a:pt x="2036" y="18"/>
                  </a:cubicBezTo>
                  <a:cubicBezTo>
                    <a:pt x="2025" y="6"/>
                    <a:pt x="2010" y="0"/>
                    <a:pt x="1994" y="0"/>
                  </a:cubicBezTo>
                  <a:cubicBezTo>
                    <a:pt x="1983" y="0"/>
                    <a:pt x="1725" y="1"/>
                    <a:pt x="1400" y="66"/>
                  </a:cubicBezTo>
                  <a:cubicBezTo>
                    <a:pt x="1284" y="89"/>
                    <a:pt x="1174" y="118"/>
                    <a:pt x="1071" y="151"/>
                  </a:cubicBezTo>
                  <a:cubicBezTo>
                    <a:pt x="1070" y="151"/>
                    <a:pt x="1070" y="152"/>
                    <a:pt x="1069" y="152"/>
                  </a:cubicBezTo>
                  <a:cubicBezTo>
                    <a:pt x="1002" y="174"/>
                    <a:pt x="939" y="197"/>
                    <a:pt x="878" y="223"/>
                  </a:cubicBezTo>
                  <a:cubicBezTo>
                    <a:pt x="805" y="255"/>
                    <a:pt x="736" y="290"/>
                    <a:pt x="672" y="327"/>
                  </a:cubicBezTo>
                  <a:cubicBezTo>
                    <a:pt x="670" y="328"/>
                    <a:pt x="668" y="329"/>
                    <a:pt x="666" y="331"/>
                  </a:cubicBezTo>
                  <a:cubicBezTo>
                    <a:pt x="564" y="391"/>
                    <a:pt x="474" y="460"/>
                    <a:pt x="399" y="535"/>
                  </a:cubicBezTo>
                  <a:cubicBezTo>
                    <a:pt x="249" y="685"/>
                    <a:pt x="167" y="884"/>
                    <a:pt x="167" y="1095"/>
                  </a:cubicBezTo>
                  <a:cubicBezTo>
                    <a:pt x="167" y="1287"/>
                    <a:pt x="234" y="1468"/>
                    <a:pt x="358" y="1611"/>
                  </a:cubicBezTo>
                  <a:cubicBezTo>
                    <a:pt x="24" y="1946"/>
                    <a:pt x="24" y="1946"/>
                    <a:pt x="24" y="1946"/>
                  </a:cubicBezTo>
                  <a:cubicBezTo>
                    <a:pt x="0" y="1969"/>
                    <a:pt x="0" y="2007"/>
                    <a:pt x="24" y="2030"/>
                  </a:cubicBezTo>
                  <a:cubicBezTo>
                    <a:pt x="35" y="2042"/>
                    <a:pt x="51" y="2048"/>
                    <a:pt x="66" y="2048"/>
                  </a:cubicBezTo>
                  <a:cubicBezTo>
                    <a:pt x="81" y="2048"/>
                    <a:pt x="97" y="2042"/>
                    <a:pt x="108" y="2030"/>
                  </a:cubicBezTo>
                  <a:cubicBezTo>
                    <a:pt x="443" y="1696"/>
                    <a:pt x="443" y="1696"/>
                    <a:pt x="443" y="1696"/>
                  </a:cubicBezTo>
                  <a:cubicBezTo>
                    <a:pt x="586" y="1820"/>
                    <a:pt x="767" y="1887"/>
                    <a:pt x="959" y="1887"/>
                  </a:cubicBezTo>
                  <a:cubicBezTo>
                    <a:pt x="1170" y="1887"/>
                    <a:pt x="1369" y="1805"/>
                    <a:pt x="1519" y="1655"/>
                  </a:cubicBezTo>
                  <a:cubicBezTo>
                    <a:pt x="1594" y="1580"/>
                    <a:pt x="1663" y="1490"/>
                    <a:pt x="1723" y="1388"/>
                  </a:cubicBezTo>
                  <a:cubicBezTo>
                    <a:pt x="1725" y="1386"/>
                    <a:pt x="1726" y="1384"/>
                    <a:pt x="1727" y="1382"/>
                  </a:cubicBezTo>
                  <a:cubicBezTo>
                    <a:pt x="1764" y="1318"/>
                    <a:pt x="1799" y="1249"/>
                    <a:pt x="1831" y="1176"/>
                  </a:cubicBezTo>
                  <a:cubicBezTo>
                    <a:pt x="1857" y="1115"/>
                    <a:pt x="1881" y="1051"/>
                    <a:pt x="1902" y="985"/>
                  </a:cubicBezTo>
                  <a:cubicBezTo>
                    <a:pt x="1902" y="984"/>
                    <a:pt x="1903" y="984"/>
                    <a:pt x="1903" y="983"/>
                  </a:cubicBezTo>
                  <a:cubicBezTo>
                    <a:pt x="1936" y="880"/>
                    <a:pt x="1965" y="770"/>
                    <a:pt x="1988" y="654"/>
                  </a:cubicBezTo>
                  <a:close/>
                  <a:moveTo>
                    <a:pt x="1421" y="184"/>
                  </a:moveTo>
                  <a:cubicBezTo>
                    <a:pt x="1644" y="139"/>
                    <a:pt x="1838" y="126"/>
                    <a:pt x="1932" y="122"/>
                  </a:cubicBezTo>
                  <a:cubicBezTo>
                    <a:pt x="1928" y="216"/>
                    <a:pt x="1915" y="410"/>
                    <a:pt x="1870" y="633"/>
                  </a:cubicBezTo>
                  <a:cubicBezTo>
                    <a:pt x="1853" y="717"/>
                    <a:pt x="1831" y="810"/>
                    <a:pt x="1801" y="906"/>
                  </a:cubicBezTo>
                  <a:cubicBezTo>
                    <a:pt x="1233" y="906"/>
                    <a:pt x="1233" y="906"/>
                    <a:pt x="1233" y="906"/>
                  </a:cubicBezTo>
                  <a:cubicBezTo>
                    <a:pt x="1582" y="557"/>
                    <a:pt x="1582" y="557"/>
                    <a:pt x="1582" y="557"/>
                  </a:cubicBezTo>
                  <a:cubicBezTo>
                    <a:pt x="1605" y="533"/>
                    <a:pt x="1605" y="495"/>
                    <a:pt x="1582" y="472"/>
                  </a:cubicBezTo>
                  <a:cubicBezTo>
                    <a:pt x="1559" y="449"/>
                    <a:pt x="1521" y="449"/>
                    <a:pt x="1497" y="472"/>
                  </a:cubicBezTo>
                  <a:cubicBezTo>
                    <a:pt x="1148" y="821"/>
                    <a:pt x="1148" y="821"/>
                    <a:pt x="1148" y="821"/>
                  </a:cubicBezTo>
                  <a:cubicBezTo>
                    <a:pt x="1148" y="253"/>
                    <a:pt x="1148" y="253"/>
                    <a:pt x="1148" y="253"/>
                  </a:cubicBezTo>
                  <a:cubicBezTo>
                    <a:pt x="1244" y="223"/>
                    <a:pt x="1337" y="201"/>
                    <a:pt x="1421" y="184"/>
                  </a:cubicBezTo>
                  <a:close/>
                  <a:moveTo>
                    <a:pt x="1639" y="1294"/>
                  </a:moveTo>
                  <a:cubicBezTo>
                    <a:pt x="845" y="1294"/>
                    <a:pt x="845" y="1294"/>
                    <a:pt x="845" y="1294"/>
                  </a:cubicBezTo>
                  <a:cubicBezTo>
                    <a:pt x="1113" y="1026"/>
                    <a:pt x="1113" y="1026"/>
                    <a:pt x="1113" y="1026"/>
                  </a:cubicBezTo>
                  <a:cubicBezTo>
                    <a:pt x="1761" y="1026"/>
                    <a:pt x="1761" y="1026"/>
                    <a:pt x="1761" y="1026"/>
                  </a:cubicBezTo>
                  <a:cubicBezTo>
                    <a:pt x="1727" y="1116"/>
                    <a:pt x="1687" y="1207"/>
                    <a:pt x="1639" y="1294"/>
                  </a:cubicBezTo>
                  <a:close/>
                  <a:moveTo>
                    <a:pt x="1028" y="293"/>
                  </a:moveTo>
                  <a:cubicBezTo>
                    <a:pt x="1028" y="941"/>
                    <a:pt x="1028" y="941"/>
                    <a:pt x="1028" y="941"/>
                  </a:cubicBezTo>
                  <a:cubicBezTo>
                    <a:pt x="760" y="1209"/>
                    <a:pt x="760" y="1209"/>
                    <a:pt x="760" y="1209"/>
                  </a:cubicBezTo>
                  <a:cubicBezTo>
                    <a:pt x="760" y="415"/>
                    <a:pt x="760" y="415"/>
                    <a:pt x="760" y="415"/>
                  </a:cubicBezTo>
                  <a:cubicBezTo>
                    <a:pt x="847" y="367"/>
                    <a:pt x="938" y="327"/>
                    <a:pt x="1028" y="293"/>
                  </a:cubicBezTo>
                  <a:close/>
                  <a:moveTo>
                    <a:pt x="287" y="1095"/>
                  </a:moveTo>
                  <a:cubicBezTo>
                    <a:pt x="287" y="916"/>
                    <a:pt x="357" y="747"/>
                    <a:pt x="484" y="620"/>
                  </a:cubicBezTo>
                  <a:cubicBezTo>
                    <a:pt x="531" y="572"/>
                    <a:pt x="584" y="529"/>
                    <a:pt x="640" y="490"/>
                  </a:cubicBezTo>
                  <a:cubicBezTo>
                    <a:pt x="640" y="1329"/>
                    <a:pt x="640" y="1329"/>
                    <a:pt x="640" y="1329"/>
                  </a:cubicBezTo>
                  <a:cubicBezTo>
                    <a:pt x="443" y="1526"/>
                    <a:pt x="443" y="1526"/>
                    <a:pt x="443" y="1526"/>
                  </a:cubicBezTo>
                  <a:cubicBezTo>
                    <a:pt x="342" y="1405"/>
                    <a:pt x="287" y="1255"/>
                    <a:pt x="287" y="1095"/>
                  </a:cubicBezTo>
                  <a:close/>
                  <a:moveTo>
                    <a:pt x="1434" y="1570"/>
                  </a:moveTo>
                  <a:cubicBezTo>
                    <a:pt x="1307" y="1697"/>
                    <a:pt x="1138" y="1767"/>
                    <a:pt x="959" y="1767"/>
                  </a:cubicBezTo>
                  <a:cubicBezTo>
                    <a:pt x="799" y="1767"/>
                    <a:pt x="649" y="1712"/>
                    <a:pt x="528" y="1611"/>
                  </a:cubicBezTo>
                  <a:cubicBezTo>
                    <a:pt x="725" y="1414"/>
                    <a:pt x="725" y="1414"/>
                    <a:pt x="725" y="1414"/>
                  </a:cubicBezTo>
                  <a:cubicBezTo>
                    <a:pt x="1564" y="1414"/>
                    <a:pt x="1564" y="1414"/>
                    <a:pt x="1564" y="1414"/>
                  </a:cubicBezTo>
                  <a:cubicBezTo>
                    <a:pt x="1525" y="1470"/>
                    <a:pt x="1482" y="1523"/>
                    <a:pt x="1434" y="1570"/>
                  </a:cubicBezTo>
                  <a:close/>
                </a:path>
              </a:pathLst>
            </a:custGeom>
            <a:solidFill>
              <a:schemeClr val="bg1"/>
            </a:solidFill>
            <a:ln>
              <a:noFill/>
            </a:ln>
          </p:spPr>
          <p:txBody>
            <a:bodyPr vert="horz" wrap="square" lIns="114300" tIns="57150" rIns="114300" bIns="57150" numCol="1" anchor="t" anchorCtr="0" compatLnSpc="1">
              <a:prstTxWarp prst="textNoShape">
                <a:avLst/>
              </a:prstTxWarp>
            </a:bodyPr>
            <a:lstStyle/>
            <a:p>
              <a:endParaRPr lang="en-US" sz="4400">
                <a:latin typeface="+mn-lt"/>
              </a:endParaRPr>
            </a:p>
          </p:txBody>
        </p:sp>
      </p:grpSp>
      <p:sp>
        <p:nvSpPr>
          <p:cNvPr id="3" name="Rectangle 2">
            <a:extLst>
              <a:ext uri="{FF2B5EF4-FFF2-40B4-BE49-F238E27FC236}">
                <a16:creationId xmlns:a16="http://schemas.microsoft.com/office/drawing/2014/main" id="{EAFAAC63-7C2E-BE96-1E23-DF4740891F62}"/>
              </a:ext>
            </a:extLst>
          </p:cNvPr>
          <p:cNvSpPr/>
          <p:nvPr/>
        </p:nvSpPr>
        <p:spPr>
          <a:xfrm>
            <a:off x="2670099" y="2149312"/>
            <a:ext cx="3399503" cy="4649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solidFill>
                  <a:schemeClr val="bg1"/>
                </a:solidFill>
              </a:rPr>
              <a:t>Primary Targets</a:t>
            </a:r>
          </a:p>
        </p:txBody>
      </p:sp>
      <p:sp>
        <p:nvSpPr>
          <p:cNvPr id="5" name="Rectangle 4">
            <a:extLst>
              <a:ext uri="{FF2B5EF4-FFF2-40B4-BE49-F238E27FC236}">
                <a16:creationId xmlns:a16="http://schemas.microsoft.com/office/drawing/2014/main" id="{679DCF78-AFED-5609-4434-5087B2B32912}"/>
              </a:ext>
            </a:extLst>
          </p:cNvPr>
          <p:cNvSpPr/>
          <p:nvPr/>
        </p:nvSpPr>
        <p:spPr>
          <a:xfrm>
            <a:off x="2688661" y="2686680"/>
            <a:ext cx="3380941" cy="1435011"/>
          </a:xfrm>
          <a:prstGeom prst="rect">
            <a:avLst/>
          </a:prstGeom>
          <a:solidFill>
            <a:schemeClr val="bg1">
              <a:lumMod val="95000"/>
            </a:schemeClr>
          </a:solidFill>
        </p:spPr>
        <p:txBody>
          <a:bodyPr wrap="square" lIns="91440" tIns="45720" rIns="91440" bIns="45720" anchor="t">
            <a:noAutofit/>
          </a:bodyPr>
          <a:lstStyle/>
          <a:p>
            <a:pPr marL="171450" indent="-171450">
              <a:spcAft>
                <a:spcPts val="750"/>
              </a:spcAft>
              <a:buClr>
                <a:schemeClr val="accent5"/>
              </a:buClr>
              <a:buFont typeface="Arial" panose="020B0604020202020204" pitchFamily="34" charset="0"/>
              <a:buChar char="•"/>
            </a:pPr>
            <a:r>
              <a:rPr lang="en-US" sz="1200">
                <a:solidFill>
                  <a:srgbClr val="000000"/>
                </a:solidFill>
                <a:latin typeface="Segoe UI"/>
                <a:ea typeface="ヒラギノ角ゴ Pro W3"/>
                <a:cs typeface="Segoe UI"/>
              </a:rPr>
              <a:t>Reduce the energy footprint of our products by 20% (vs 2021) (measured as watt/delivered capability)</a:t>
            </a:r>
            <a:endParaRPr lang="en-US" sz="1200">
              <a:solidFill>
                <a:srgbClr val="000000"/>
              </a:solidFill>
              <a:latin typeface="Segoe UI" panose="020B0502040204020203" pitchFamily="34" charset="0"/>
              <a:cs typeface="Segoe UI"/>
            </a:endParaRPr>
          </a:p>
          <a:p>
            <a:pPr>
              <a:spcAft>
                <a:spcPts val="750"/>
              </a:spcAft>
              <a:buClr>
                <a:schemeClr val="accent5"/>
              </a:buClr>
            </a:pPr>
            <a:endParaRPr lang="en-US" sz="1200">
              <a:solidFill>
                <a:srgbClr val="000000"/>
              </a:solidFill>
              <a:latin typeface="DINOT-Light" panose="020B0504020101010102" pitchFamily="34" charset="0"/>
            </a:endParaRPr>
          </a:p>
          <a:p>
            <a:pPr>
              <a:spcAft>
                <a:spcPts val="750"/>
              </a:spcAft>
              <a:buClr>
                <a:schemeClr val="accent5"/>
              </a:buClr>
            </a:pPr>
            <a:endParaRPr lang="en-US" sz="1200">
              <a:solidFill>
                <a:srgbClr val="000000"/>
              </a:solidFill>
              <a:latin typeface="DINOT-Light" panose="020B0504020101010102" pitchFamily="34" charset="0"/>
            </a:endParaRPr>
          </a:p>
          <a:p>
            <a:pPr>
              <a:spcAft>
                <a:spcPts val="750"/>
              </a:spcAft>
              <a:buClr>
                <a:schemeClr val="accent5"/>
              </a:buClr>
            </a:pPr>
            <a:endParaRPr lang="en-US" sz="1400">
              <a:solidFill>
                <a:srgbClr val="000000"/>
              </a:solidFill>
              <a:latin typeface="DINOT-Light" panose="020B0504020101010102" pitchFamily="34" charset="0"/>
            </a:endParaRPr>
          </a:p>
          <a:p>
            <a:pPr>
              <a:spcAft>
                <a:spcPts val="750"/>
              </a:spcAft>
              <a:buClr>
                <a:schemeClr val="accent5"/>
              </a:buClr>
            </a:pPr>
            <a:endParaRPr lang="en-US" sz="1400">
              <a:solidFill>
                <a:srgbClr val="000000"/>
              </a:solidFill>
              <a:latin typeface="DINOT-Light" panose="020B0504020101010102" pitchFamily="34" charset="0"/>
            </a:endParaRPr>
          </a:p>
        </p:txBody>
      </p:sp>
      <p:sp>
        <p:nvSpPr>
          <p:cNvPr id="9" name="Rectangle 8">
            <a:extLst>
              <a:ext uri="{FF2B5EF4-FFF2-40B4-BE49-F238E27FC236}">
                <a16:creationId xmlns:a16="http://schemas.microsoft.com/office/drawing/2014/main" id="{E8F874AD-82FD-2A0C-75A7-6AC44E8D6740}"/>
              </a:ext>
            </a:extLst>
          </p:cNvPr>
          <p:cNvSpPr/>
          <p:nvPr/>
        </p:nvSpPr>
        <p:spPr>
          <a:xfrm>
            <a:off x="445787" y="2686680"/>
            <a:ext cx="2139874" cy="14350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bg1"/>
                </a:solidFill>
              </a:rPr>
              <a:t>Customers</a:t>
            </a:r>
            <a:r>
              <a:rPr lang="fr-BE" sz="1400">
                <a:solidFill>
                  <a:schemeClr val="bg1"/>
                </a:solidFill>
              </a:rPr>
              <a:t> Carbon Footprint</a:t>
            </a:r>
            <a:endParaRPr lang="en-US" sz="1400">
              <a:solidFill>
                <a:schemeClr val="bg1"/>
              </a:solidFill>
            </a:endParaRPr>
          </a:p>
        </p:txBody>
      </p:sp>
      <p:sp>
        <p:nvSpPr>
          <p:cNvPr id="10" name="Rectangle 9">
            <a:extLst>
              <a:ext uri="{FF2B5EF4-FFF2-40B4-BE49-F238E27FC236}">
                <a16:creationId xmlns:a16="http://schemas.microsoft.com/office/drawing/2014/main" id="{2EB233EC-E37D-4783-F311-087DF79840C1}"/>
              </a:ext>
            </a:extLst>
          </p:cNvPr>
          <p:cNvSpPr/>
          <p:nvPr/>
        </p:nvSpPr>
        <p:spPr>
          <a:xfrm>
            <a:off x="6172602" y="2149312"/>
            <a:ext cx="3744245" cy="4649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solidFill>
                  <a:schemeClr val="bg1"/>
                </a:solidFill>
              </a:rPr>
              <a:t>Supporting Targets</a:t>
            </a:r>
          </a:p>
        </p:txBody>
      </p:sp>
      <p:sp>
        <p:nvSpPr>
          <p:cNvPr id="11" name="Rectangle 10">
            <a:extLst>
              <a:ext uri="{FF2B5EF4-FFF2-40B4-BE49-F238E27FC236}">
                <a16:creationId xmlns:a16="http://schemas.microsoft.com/office/drawing/2014/main" id="{F5D032CD-5A16-8881-0EA8-0ED719E23E3F}"/>
              </a:ext>
            </a:extLst>
          </p:cNvPr>
          <p:cNvSpPr/>
          <p:nvPr/>
        </p:nvSpPr>
        <p:spPr>
          <a:xfrm>
            <a:off x="6191164" y="2686680"/>
            <a:ext cx="3723801" cy="1435011"/>
          </a:xfrm>
          <a:prstGeom prst="rect">
            <a:avLst/>
          </a:prstGeom>
          <a:solidFill>
            <a:schemeClr val="bg1">
              <a:lumMod val="95000"/>
            </a:schemeClr>
          </a:solidFill>
        </p:spPr>
        <p:txBody>
          <a:bodyPr wrap="square" lIns="91440" tIns="45720" rIns="91440" bIns="45720" anchor="t">
            <a:noAutofit/>
          </a:bodyPr>
          <a:lstStyle/>
          <a:p>
            <a:pPr marL="171450" indent="-171450">
              <a:spcBef>
                <a:spcPts val="0"/>
              </a:spcBef>
              <a:spcAft>
                <a:spcPts val="400"/>
              </a:spcAft>
              <a:buClr>
                <a:schemeClr val="accent5"/>
              </a:buClr>
              <a:buFont typeface="Arial" panose="020B0604020202020204" pitchFamily="34" charset="0"/>
              <a:buChar char="•"/>
            </a:pPr>
            <a:r>
              <a:rPr lang="en-US" sz="1000">
                <a:solidFill>
                  <a:srgbClr val="000000"/>
                </a:solidFill>
                <a:latin typeface="Segoe UI"/>
                <a:ea typeface="ヒラギノ角ゴ Pro W3"/>
                <a:cs typeface="Segoe UI"/>
              </a:rPr>
              <a:t>Improve the data collection for the energy consumption of our products</a:t>
            </a:r>
            <a:endParaRPr lang="en-US" sz="1000">
              <a:latin typeface="Segoe UI"/>
              <a:cs typeface="Segoe UI"/>
            </a:endParaRPr>
          </a:p>
          <a:p>
            <a:pPr marL="171450" indent="-171450">
              <a:spcBef>
                <a:spcPts val="0"/>
              </a:spcBef>
              <a:spcAft>
                <a:spcPts val="400"/>
              </a:spcAft>
              <a:buClr>
                <a:schemeClr val="accent5"/>
              </a:buClr>
              <a:buFont typeface="Arial" panose="020B0604020202020204" pitchFamily="34" charset="0"/>
              <a:buChar char="•"/>
            </a:pPr>
            <a:r>
              <a:rPr lang="en-US" sz="1000">
                <a:solidFill>
                  <a:srgbClr val="000000"/>
                </a:solidFill>
                <a:latin typeface="Segoe UI"/>
                <a:ea typeface="ヒラギノ角ゴ Pro W3"/>
                <a:cs typeface="Segoe UI"/>
              </a:rPr>
              <a:t>Increase client awareness on shutdown mode (reduction estimation 5%)</a:t>
            </a:r>
          </a:p>
          <a:p>
            <a:pPr marL="171450" indent="-171450">
              <a:spcBef>
                <a:spcPts val="0"/>
              </a:spcBef>
              <a:spcAft>
                <a:spcPts val="400"/>
              </a:spcAft>
              <a:buClr>
                <a:schemeClr val="accent5"/>
              </a:buClr>
              <a:buFont typeface="Arial" panose="020B0604020202020204" pitchFamily="34" charset="0"/>
              <a:buChar char="•"/>
            </a:pPr>
            <a:r>
              <a:rPr lang="en-US" sz="1000">
                <a:solidFill>
                  <a:srgbClr val="000000"/>
                </a:solidFill>
                <a:latin typeface="Segoe UI"/>
                <a:ea typeface="ヒラギノ角ゴ Pro W3"/>
                <a:cs typeface="Segoe UI"/>
              </a:rPr>
              <a:t>Improve the energy efficiency of the standby mode (reduction estimation 5%)</a:t>
            </a:r>
          </a:p>
          <a:p>
            <a:pPr marL="171450" indent="-171450">
              <a:spcBef>
                <a:spcPts val="0"/>
              </a:spcBef>
              <a:spcAft>
                <a:spcPts val="400"/>
              </a:spcAft>
              <a:buClr>
                <a:schemeClr val="accent5"/>
              </a:buClr>
              <a:buFont typeface="Arial" panose="020B0604020202020204" pitchFamily="34" charset="0"/>
              <a:buChar char="•"/>
            </a:pPr>
            <a:r>
              <a:rPr lang="en-US" sz="1000">
                <a:solidFill>
                  <a:srgbClr val="000000"/>
                </a:solidFill>
                <a:latin typeface="Segoe UI"/>
                <a:ea typeface="ヒラギノ角ゴ Pro W3"/>
                <a:cs typeface="Segoe UI"/>
              </a:rPr>
              <a:t>Increase by 5% recycled input materials used (vs 2021)</a:t>
            </a:r>
            <a:endParaRPr lang="en-US" sz="1000">
              <a:latin typeface="Segoe UI"/>
              <a:cs typeface="Segoe UI"/>
            </a:endParaRPr>
          </a:p>
          <a:p>
            <a:pPr marL="171450" indent="-171450">
              <a:spcBef>
                <a:spcPts val="0"/>
              </a:spcBef>
              <a:spcAft>
                <a:spcPts val="400"/>
              </a:spcAft>
              <a:buClr>
                <a:schemeClr val="accent5"/>
              </a:buClr>
              <a:buFont typeface="Arial" panose="020B0604020202020204" pitchFamily="34" charset="0"/>
              <a:buChar char="•"/>
            </a:pPr>
            <a:endParaRPr lang="en-US" sz="1000">
              <a:solidFill>
                <a:srgbClr val="000000"/>
              </a:solidFill>
              <a:latin typeface="Segoe UI"/>
              <a:ea typeface="ヒラギノ角ゴ Pro W3"/>
              <a:cs typeface="Segoe UI"/>
            </a:endParaRPr>
          </a:p>
          <a:p>
            <a:pPr marL="171450" indent="-171450">
              <a:spcBef>
                <a:spcPts val="0"/>
              </a:spcBef>
              <a:spcAft>
                <a:spcPts val="400"/>
              </a:spcAft>
              <a:buClr>
                <a:schemeClr val="accent5"/>
              </a:buClr>
              <a:buFont typeface="Arial" panose="020B0604020202020204" pitchFamily="34" charset="0"/>
              <a:buChar char="•"/>
            </a:pPr>
            <a:endParaRPr lang="en-US" sz="1000">
              <a:solidFill>
                <a:srgbClr val="000000"/>
              </a:solidFill>
              <a:latin typeface="Segoe UI"/>
              <a:ea typeface="ヒラギノ角ゴ Pro W3"/>
              <a:cs typeface="Segoe UI"/>
            </a:endParaRPr>
          </a:p>
        </p:txBody>
      </p:sp>
      <p:sp>
        <p:nvSpPr>
          <p:cNvPr id="12" name="Rectangle 11">
            <a:extLst>
              <a:ext uri="{FF2B5EF4-FFF2-40B4-BE49-F238E27FC236}">
                <a16:creationId xmlns:a16="http://schemas.microsoft.com/office/drawing/2014/main" id="{088CC8A7-5EC6-83DB-2876-1AC3FBD88DF9}"/>
              </a:ext>
            </a:extLst>
          </p:cNvPr>
          <p:cNvSpPr/>
          <p:nvPr/>
        </p:nvSpPr>
        <p:spPr>
          <a:xfrm>
            <a:off x="454512" y="4202439"/>
            <a:ext cx="2131149" cy="19720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bg1"/>
                </a:solidFill>
              </a:rPr>
              <a:t>Company</a:t>
            </a:r>
            <a:r>
              <a:rPr lang="fr-BE" sz="1400">
                <a:solidFill>
                  <a:schemeClr val="bg1"/>
                </a:solidFill>
              </a:rPr>
              <a:t> Carbon Footprint</a:t>
            </a:r>
            <a:endParaRPr lang="en-US" sz="1400">
              <a:solidFill>
                <a:schemeClr val="bg1"/>
              </a:solidFill>
            </a:endParaRPr>
          </a:p>
        </p:txBody>
      </p:sp>
      <p:sp>
        <p:nvSpPr>
          <p:cNvPr id="13" name="Rectangle 12">
            <a:extLst>
              <a:ext uri="{FF2B5EF4-FFF2-40B4-BE49-F238E27FC236}">
                <a16:creationId xmlns:a16="http://schemas.microsoft.com/office/drawing/2014/main" id="{4EEE8362-7A28-E026-D3B6-C24E4BB7C4F5}"/>
              </a:ext>
            </a:extLst>
          </p:cNvPr>
          <p:cNvSpPr/>
          <p:nvPr/>
        </p:nvSpPr>
        <p:spPr>
          <a:xfrm>
            <a:off x="2688104" y="4202438"/>
            <a:ext cx="3380941" cy="1972021"/>
          </a:xfrm>
          <a:prstGeom prst="rect">
            <a:avLst/>
          </a:prstGeom>
          <a:solidFill>
            <a:schemeClr val="bg1">
              <a:lumMod val="95000"/>
            </a:schemeClr>
          </a:solidFill>
        </p:spPr>
        <p:txBody>
          <a:bodyPr wrap="square" lIns="91440" tIns="45720" rIns="91440" bIns="45720" anchor="t">
            <a:noAutofit/>
          </a:bodyPr>
          <a:lstStyle/>
          <a:p>
            <a:pPr marL="171450" indent="-171450">
              <a:buClr>
                <a:schemeClr val="accent5"/>
              </a:buClr>
              <a:buFont typeface="Arial" panose="020B0604020202020204" pitchFamily="34" charset="0"/>
              <a:buChar char="•"/>
            </a:pPr>
            <a:r>
              <a:rPr lang="en-US" sz="1200">
                <a:solidFill>
                  <a:srgbClr val="323130"/>
                </a:solidFill>
                <a:latin typeface="Segoe UI"/>
                <a:ea typeface="ヒラギノ角ゴ Pro W3"/>
                <a:cs typeface="Segoe UI"/>
              </a:rPr>
              <a:t>By 2030 reduce the carbon footprint from own operations by 35% (vs. 2021) thanks to a reduction of</a:t>
            </a:r>
            <a:endParaRPr lang="en-US" sz="1200">
              <a:solidFill>
                <a:srgbClr val="323130"/>
              </a:solidFill>
              <a:latin typeface="Segoe UI" panose="020B0502040204020203" pitchFamily="34" charset="0"/>
            </a:endParaRPr>
          </a:p>
          <a:p>
            <a:pPr marL="623570" lvl="1" indent="-171450">
              <a:buClr>
                <a:schemeClr val="accent5"/>
              </a:buClr>
              <a:buFont typeface="Arial" panose="020B0604020202020204" pitchFamily="34" charset="0"/>
              <a:buChar char="•"/>
            </a:pPr>
            <a:r>
              <a:rPr lang="en-US" sz="1200">
                <a:solidFill>
                  <a:srgbClr val="323130"/>
                </a:solidFill>
                <a:latin typeface="Segoe UI"/>
                <a:ea typeface="ヒラギノ角ゴ Pro W3"/>
                <a:cs typeface="Segoe UI"/>
              </a:rPr>
              <a:t>50% on Logistics</a:t>
            </a:r>
            <a:endParaRPr lang="en-US" sz="1200">
              <a:solidFill>
                <a:srgbClr val="323130"/>
              </a:solidFill>
              <a:latin typeface="Segoe UI" panose="020B0502040204020203" pitchFamily="34" charset="0"/>
              <a:cs typeface="Segoe UI"/>
            </a:endParaRPr>
          </a:p>
          <a:p>
            <a:pPr marL="623570" lvl="1" indent="-171450">
              <a:buClr>
                <a:schemeClr val="accent5"/>
              </a:buClr>
              <a:buFont typeface="Arial" panose="020B0604020202020204" pitchFamily="34" charset="0"/>
              <a:buChar char="•"/>
            </a:pPr>
            <a:r>
              <a:rPr lang="en-US" sz="1200">
                <a:solidFill>
                  <a:srgbClr val="323130"/>
                </a:solidFill>
                <a:latin typeface="Segoe UI"/>
                <a:ea typeface="ヒラギノ角ゴ Pro W3"/>
                <a:cs typeface="Segoe UI"/>
              </a:rPr>
              <a:t>10% on Mobility</a:t>
            </a:r>
            <a:endParaRPr lang="en-US" sz="1200">
              <a:solidFill>
                <a:srgbClr val="323130"/>
              </a:solidFill>
              <a:latin typeface="Segoe UI" panose="020B0502040204020203" pitchFamily="34" charset="0"/>
              <a:cs typeface="Segoe UI"/>
            </a:endParaRPr>
          </a:p>
          <a:p>
            <a:pPr marL="623570" lvl="1" indent="-171450">
              <a:buClr>
                <a:schemeClr val="accent5"/>
              </a:buClr>
              <a:buFont typeface="Arial" panose="020B0604020202020204" pitchFamily="34" charset="0"/>
              <a:buChar char="•"/>
            </a:pPr>
            <a:r>
              <a:rPr lang="en-US" sz="1200">
                <a:solidFill>
                  <a:srgbClr val="323130"/>
                </a:solidFill>
                <a:latin typeface="Segoe UI"/>
                <a:ea typeface="ヒラギノ角ゴ Pro W3"/>
                <a:cs typeface="Segoe UI"/>
              </a:rPr>
              <a:t>20% on Infrastructure</a:t>
            </a:r>
            <a:endParaRPr lang="en-US" sz="1200">
              <a:solidFill>
                <a:srgbClr val="323130"/>
              </a:solidFill>
              <a:latin typeface="Segoe UI" panose="020B0502040204020203" pitchFamily="34" charset="0"/>
              <a:cs typeface="Segoe UI"/>
            </a:endParaRPr>
          </a:p>
          <a:p>
            <a:pPr>
              <a:spcAft>
                <a:spcPts val="750"/>
              </a:spcAft>
              <a:buClr>
                <a:schemeClr val="accent5"/>
              </a:buClr>
            </a:pPr>
            <a:endParaRPr lang="en-US" sz="1200">
              <a:solidFill>
                <a:srgbClr val="323130"/>
              </a:solidFill>
              <a:latin typeface="Segoe UI" panose="020B0502040204020203" pitchFamily="34" charset="0"/>
            </a:endParaRPr>
          </a:p>
          <a:p>
            <a:pPr>
              <a:spcAft>
                <a:spcPts val="750"/>
              </a:spcAft>
              <a:buClr>
                <a:schemeClr val="accent5"/>
              </a:buClr>
            </a:pPr>
            <a:endParaRPr lang="en-US" sz="1200">
              <a:solidFill>
                <a:schemeClr val="accent5"/>
              </a:solidFill>
              <a:latin typeface="DINOT-Light" panose="020B0504020101010102" pitchFamily="34" charset="0"/>
            </a:endParaRPr>
          </a:p>
          <a:p>
            <a:pPr>
              <a:spcAft>
                <a:spcPts val="750"/>
              </a:spcAft>
              <a:buClr>
                <a:schemeClr val="accent5"/>
              </a:buClr>
            </a:pPr>
            <a:endParaRPr lang="en-US" sz="1200">
              <a:solidFill>
                <a:schemeClr val="accent5"/>
              </a:solidFill>
              <a:latin typeface="DINOT-Light" panose="020B0504020101010102" pitchFamily="34" charset="0"/>
            </a:endParaRPr>
          </a:p>
          <a:p>
            <a:pPr>
              <a:spcAft>
                <a:spcPts val="750"/>
              </a:spcAft>
              <a:buClr>
                <a:schemeClr val="accent5"/>
              </a:buClr>
            </a:pPr>
            <a:endParaRPr lang="en-US" sz="1400">
              <a:solidFill>
                <a:schemeClr val="accent5"/>
              </a:solidFill>
              <a:latin typeface="DINOT-Light" panose="020B0504020101010102" pitchFamily="34" charset="0"/>
            </a:endParaRPr>
          </a:p>
          <a:p>
            <a:pPr>
              <a:spcAft>
                <a:spcPts val="750"/>
              </a:spcAft>
              <a:buClr>
                <a:schemeClr val="accent5"/>
              </a:buClr>
            </a:pPr>
            <a:endParaRPr lang="en-US" sz="1400">
              <a:solidFill>
                <a:schemeClr val="accent5"/>
              </a:solidFill>
              <a:latin typeface="DINOT-Light" panose="020B0504020101010102" pitchFamily="34" charset="0"/>
            </a:endParaRPr>
          </a:p>
        </p:txBody>
      </p:sp>
      <p:sp>
        <p:nvSpPr>
          <p:cNvPr id="14" name="Rectangle 13">
            <a:extLst>
              <a:ext uri="{FF2B5EF4-FFF2-40B4-BE49-F238E27FC236}">
                <a16:creationId xmlns:a16="http://schemas.microsoft.com/office/drawing/2014/main" id="{04AF2F1D-F7EE-9662-25A4-6D2F164F6836}"/>
              </a:ext>
            </a:extLst>
          </p:cNvPr>
          <p:cNvSpPr/>
          <p:nvPr/>
        </p:nvSpPr>
        <p:spPr>
          <a:xfrm>
            <a:off x="6173714" y="4202437"/>
            <a:ext cx="3723800" cy="1972022"/>
          </a:xfrm>
          <a:prstGeom prst="rect">
            <a:avLst/>
          </a:prstGeom>
          <a:solidFill>
            <a:schemeClr val="bg1">
              <a:lumMod val="95000"/>
            </a:schemeClr>
          </a:solidFill>
        </p:spPr>
        <p:txBody>
          <a:bodyPr wrap="square" lIns="91440" tIns="45720" rIns="91440" bIns="45720" anchor="t">
            <a:noAutofit/>
          </a:bodyPr>
          <a:lstStyle/>
          <a:p>
            <a:pPr marL="171450" indent="-171450">
              <a:spcBef>
                <a:spcPts val="0"/>
              </a:spcBef>
              <a:spcAft>
                <a:spcPts val="400"/>
              </a:spcAft>
              <a:buClr>
                <a:schemeClr val="accent5"/>
              </a:buClr>
              <a:buFont typeface="Arial" panose="020B0604020202020204" pitchFamily="34" charset="0"/>
              <a:buChar char="•"/>
            </a:pPr>
            <a:r>
              <a:rPr lang="en-US" sz="1000">
                <a:solidFill>
                  <a:srgbClr val="000000"/>
                </a:solidFill>
                <a:latin typeface="Segoe UI"/>
                <a:ea typeface="ヒラギノ角ゴ Pro W3"/>
                <a:cs typeface="Segoe UI"/>
              </a:rPr>
              <a:t>Logistic: 100% green transport (suppliers to EVS)</a:t>
            </a:r>
            <a:endParaRPr lang="en-US" sz="1000">
              <a:solidFill>
                <a:srgbClr val="000000"/>
              </a:solidFill>
              <a:latin typeface="Segoe UI"/>
              <a:cs typeface="Segoe UI"/>
            </a:endParaRPr>
          </a:p>
          <a:p>
            <a:pPr marL="171450" indent="-171450">
              <a:spcBef>
                <a:spcPts val="0"/>
              </a:spcBef>
              <a:spcAft>
                <a:spcPts val="400"/>
              </a:spcAft>
              <a:buClr>
                <a:schemeClr val="accent5"/>
              </a:buClr>
              <a:buFont typeface="Arial" panose="020B0604020202020204" pitchFamily="34" charset="0"/>
              <a:buChar char="•"/>
            </a:pPr>
            <a:r>
              <a:rPr lang="en-US" sz="1000">
                <a:solidFill>
                  <a:srgbClr val="000000"/>
                </a:solidFill>
                <a:latin typeface="Segoe UI"/>
                <a:ea typeface="ヒラギノ角ゴ Pro W3"/>
                <a:cs typeface="Segoe UI"/>
              </a:rPr>
              <a:t>Mobility :</a:t>
            </a:r>
          </a:p>
          <a:p>
            <a:pPr marL="623570" lvl="1" indent="-171450">
              <a:spcBef>
                <a:spcPts val="0"/>
              </a:spcBef>
              <a:spcAft>
                <a:spcPts val="400"/>
              </a:spcAft>
              <a:buClr>
                <a:schemeClr val="accent5"/>
              </a:buClr>
              <a:buFont typeface="Arial" panose="020B0604020202020204" pitchFamily="34" charset="0"/>
              <a:buChar char="•"/>
            </a:pPr>
            <a:r>
              <a:rPr lang="en-US" sz="1000">
                <a:solidFill>
                  <a:srgbClr val="000000"/>
                </a:solidFill>
                <a:latin typeface="Segoe UI"/>
                <a:ea typeface="ヒラギノ角ゴ Pro W3"/>
                <a:cs typeface="Segoe UI"/>
              </a:rPr>
              <a:t>No more flights for less than 400km each year</a:t>
            </a:r>
          </a:p>
          <a:p>
            <a:pPr marL="623570" lvl="1" indent="-171450">
              <a:spcBef>
                <a:spcPts val="0"/>
              </a:spcBef>
              <a:spcAft>
                <a:spcPts val="400"/>
              </a:spcAft>
              <a:buClr>
                <a:schemeClr val="accent5"/>
              </a:buClr>
              <a:buFont typeface="Arial" panose="020B0604020202020204" pitchFamily="34" charset="0"/>
              <a:buChar char="•"/>
            </a:pPr>
            <a:r>
              <a:rPr lang="en-US" sz="1000">
                <a:solidFill>
                  <a:srgbClr val="000000"/>
                </a:solidFill>
                <a:latin typeface="Segoe UI"/>
                <a:ea typeface="ヒラギノ角ゴ Pro W3"/>
                <a:cs typeface="Segoe UI"/>
              </a:rPr>
              <a:t>Reduce the number of flights by TM by 5% each year</a:t>
            </a:r>
          </a:p>
          <a:p>
            <a:pPr marL="171450" indent="-171450">
              <a:spcBef>
                <a:spcPts val="0"/>
              </a:spcBef>
              <a:spcAft>
                <a:spcPts val="400"/>
              </a:spcAft>
              <a:buClr>
                <a:schemeClr val="accent5"/>
              </a:buClr>
              <a:buFont typeface="Arial" panose="020B0604020202020204" pitchFamily="34" charset="0"/>
              <a:buChar char="•"/>
            </a:pPr>
            <a:r>
              <a:rPr lang="en-US" sz="1000">
                <a:solidFill>
                  <a:srgbClr val="000000"/>
                </a:solidFill>
                <a:latin typeface="Segoe UI"/>
                <a:ea typeface="ヒラギノ角ゴ Pro W3"/>
                <a:cs typeface="Segoe UI"/>
              </a:rPr>
              <a:t>Infrastructure: </a:t>
            </a:r>
            <a:endParaRPr lang="en-US" sz="1000">
              <a:solidFill>
                <a:srgbClr val="000000"/>
              </a:solidFill>
              <a:latin typeface="Segoe UI"/>
              <a:cs typeface="Segoe UI"/>
            </a:endParaRPr>
          </a:p>
          <a:p>
            <a:pPr marL="623570" lvl="1" indent="-171450">
              <a:spcBef>
                <a:spcPts val="0"/>
              </a:spcBef>
              <a:spcAft>
                <a:spcPts val="400"/>
              </a:spcAft>
              <a:buClr>
                <a:schemeClr val="accent5"/>
              </a:buClr>
              <a:buFont typeface="Arial" panose="020B0604020202020204" pitchFamily="34" charset="0"/>
              <a:buChar char="•"/>
            </a:pPr>
            <a:r>
              <a:rPr lang="en-US" sz="1000">
                <a:solidFill>
                  <a:srgbClr val="000000"/>
                </a:solidFill>
                <a:latin typeface="Segoe UI"/>
                <a:ea typeface="ヒラギノ角ゴ Pro W3"/>
                <a:cs typeface="Segoe UI"/>
              </a:rPr>
              <a:t>All offices supplied with renewable energy</a:t>
            </a:r>
            <a:endParaRPr lang="en-US" sz="1000">
              <a:solidFill>
                <a:srgbClr val="000000"/>
              </a:solidFill>
              <a:latin typeface="Segoe UI"/>
              <a:cs typeface="Segoe UI"/>
            </a:endParaRPr>
          </a:p>
          <a:p>
            <a:pPr marL="623570" lvl="1" indent="-171450">
              <a:spcBef>
                <a:spcPts val="0"/>
              </a:spcBef>
              <a:spcAft>
                <a:spcPts val="400"/>
              </a:spcAft>
              <a:buClr>
                <a:schemeClr val="accent5"/>
              </a:buClr>
              <a:buFont typeface="Arial" panose="020B0604020202020204" pitchFamily="34" charset="0"/>
              <a:buChar char="•"/>
            </a:pPr>
            <a:r>
              <a:rPr lang="en-US" sz="1000">
                <a:solidFill>
                  <a:srgbClr val="000000"/>
                </a:solidFill>
                <a:latin typeface="Segoe UI"/>
                <a:ea typeface="ヒラギノ角ゴ Pro W3"/>
                <a:cs typeface="Segoe UI"/>
              </a:rPr>
              <a:t>Reduce energy consumption of all office by 5% each year </a:t>
            </a:r>
            <a:endParaRPr lang="en-US" sz="1000">
              <a:solidFill>
                <a:srgbClr val="000000"/>
              </a:solidFill>
              <a:latin typeface="Segoe UI"/>
              <a:cs typeface="Segoe UI"/>
            </a:endParaRPr>
          </a:p>
        </p:txBody>
      </p:sp>
      <p:sp>
        <p:nvSpPr>
          <p:cNvPr id="15" name="Rectangle 14">
            <a:extLst>
              <a:ext uri="{FF2B5EF4-FFF2-40B4-BE49-F238E27FC236}">
                <a16:creationId xmlns:a16="http://schemas.microsoft.com/office/drawing/2014/main" id="{48C9C5DD-AC87-C724-36D7-101BC83A696C}"/>
              </a:ext>
            </a:extLst>
          </p:cNvPr>
          <p:cNvSpPr/>
          <p:nvPr/>
        </p:nvSpPr>
        <p:spPr>
          <a:xfrm>
            <a:off x="5015446" y="278179"/>
            <a:ext cx="3879737" cy="73188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EXAMPLE</a:t>
            </a:r>
          </a:p>
        </p:txBody>
      </p:sp>
    </p:spTree>
    <p:extLst>
      <p:ext uri="{BB962C8B-B14F-4D97-AF65-F5344CB8AC3E}">
        <p14:creationId xmlns:p14="http://schemas.microsoft.com/office/powerpoint/2010/main" val="144556362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24C47E-A739-C737-368E-191454E01FD6}"/>
              </a:ext>
            </a:extLst>
          </p:cNvPr>
          <p:cNvSpPr>
            <a:spLocks noGrp="1"/>
          </p:cNvSpPr>
          <p:nvPr>
            <p:ph type="title"/>
          </p:nvPr>
        </p:nvSpPr>
        <p:spPr/>
        <p:txBody>
          <a:bodyPr/>
          <a:lstStyle/>
          <a:p>
            <a:r>
              <a:rPr lang="en-US" dirty="0"/>
              <a:t>ECOVADIS</a:t>
            </a:r>
          </a:p>
        </p:txBody>
      </p:sp>
      <p:sp>
        <p:nvSpPr>
          <p:cNvPr id="4" name="Slide Number Placeholder 3">
            <a:extLst>
              <a:ext uri="{FF2B5EF4-FFF2-40B4-BE49-F238E27FC236}">
                <a16:creationId xmlns:a16="http://schemas.microsoft.com/office/drawing/2014/main" id="{E1B0AD08-64ED-4B6C-4BDC-246E26FB659A}"/>
              </a:ext>
            </a:extLst>
          </p:cNvPr>
          <p:cNvSpPr>
            <a:spLocks noGrp="1"/>
          </p:cNvSpPr>
          <p:nvPr>
            <p:ph type="sldNum" sz="quarter" idx="4"/>
          </p:nvPr>
        </p:nvSpPr>
        <p:spPr/>
        <p:txBody>
          <a:bodyPr/>
          <a:lstStyle/>
          <a:p>
            <a:pPr>
              <a:defRPr/>
            </a:pPr>
            <a:fld id="{ED4B7FDF-E3AD-41CB-9B5D-1630BF9BD5A3}" type="slidenum">
              <a:rPr lang="en-GB" altLang="fr-FR" smtClean="0"/>
              <a:pPr>
                <a:defRPr/>
              </a:pPr>
              <a:t>9</a:t>
            </a:fld>
            <a:endParaRPr lang="en-GB" altLang="fr-FR"/>
          </a:p>
        </p:txBody>
      </p:sp>
      <p:sp>
        <p:nvSpPr>
          <p:cNvPr id="8" name="TextBox 7">
            <a:extLst>
              <a:ext uri="{FF2B5EF4-FFF2-40B4-BE49-F238E27FC236}">
                <a16:creationId xmlns:a16="http://schemas.microsoft.com/office/drawing/2014/main" id="{048DC7C3-1403-ACA8-E455-2575072F2D9E}"/>
              </a:ext>
            </a:extLst>
          </p:cNvPr>
          <p:cNvSpPr txBox="1"/>
          <p:nvPr/>
        </p:nvSpPr>
        <p:spPr>
          <a:xfrm>
            <a:off x="7128673" y="4289564"/>
            <a:ext cx="4077040" cy="1938992"/>
          </a:xfrm>
          <a:prstGeom prst="rect">
            <a:avLst/>
          </a:prstGeom>
          <a:noFill/>
        </p:spPr>
        <p:txBody>
          <a:bodyPr wrap="square">
            <a:spAutoFit/>
          </a:bodyPr>
          <a:lstStyle/>
          <a:p>
            <a:r>
              <a:rPr lang="en-US" dirty="0">
                <a:hlinkClick r:id="rId2"/>
              </a:rPr>
              <a:t>https://evs.com/company/news/evs-achieves-ecovadis-silver-status-its-first-csr-sustainability-rating</a:t>
            </a:r>
            <a:endParaRPr lang="en-US" dirty="0"/>
          </a:p>
          <a:p>
            <a:endParaRPr lang="en-US" dirty="0"/>
          </a:p>
        </p:txBody>
      </p:sp>
      <p:pic>
        <p:nvPicPr>
          <p:cNvPr id="10" name="Picture 9">
            <a:extLst>
              <a:ext uri="{FF2B5EF4-FFF2-40B4-BE49-F238E27FC236}">
                <a16:creationId xmlns:a16="http://schemas.microsoft.com/office/drawing/2014/main" id="{6E99033F-4246-0DCF-2DD0-C3D117C3D64A}"/>
              </a:ext>
            </a:extLst>
          </p:cNvPr>
          <p:cNvPicPr>
            <a:picLocks noChangeAspect="1"/>
          </p:cNvPicPr>
          <p:nvPr/>
        </p:nvPicPr>
        <p:blipFill>
          <a:blip r:embed="rId3"/>
          <a:stretch>
            <a:fillRect/>
          </a:stretch>
        </p:blipFill>
        <p:spPr>
          <a:xfrm>
            <a:off x="380138" y="1181819"/>
            <a:ext cx="5334862" cy="4539502"/>
          </a:xfrm>
          <a:prstGeom prst="rect">
            <a:avLst/>
          </a:prstGeom>
        </p:spPr>
      </p:pic>
    </p:spTree>
    <p:extLst>
      <p:ext uri="{BB962C8B-B14F-4D97-AF65-F5344CB8AC3E}">
        <p14:creationId xmlns:p14="http://schemas.microsoft.com/office/powerpoint/2010/main" val="2184158256"/>
      </p:ext>
    </p:extLst>
  </p:cSld>
  <p:clrMapOvr>
    <a:masterClrMapping/>
  </p:clrMapOvr>
  <p:transition spd="med">
    <p:fade/>
  </p:transition>
</p:sld>
</file>

<file path=ppt/theme/theme1.xml><?xml version="1.0" encoding="utf-8"?>
<a:theme xmlns:a="http://schemas.openxmlformats.org/drawingml/2006/main" name="1_EVS-MASTER-PPT">
  <a:themeElements>
    <a:clrScheme name="EVS Broadcat Equipment color palette">
      <a:dk1>
        <a:sysClr val="windowText" lastClr="000000"/>
      </a:dk1>
      <a:lt1>
        <a:srgbClr val="FFFFFF"/>
      </a:lt1>
      <a:dk2>
        <a:srgbClr val="D4DCE1"/>
      </a:dk2>
      <a:lt2>
        <a:srgbClr val="F1F2F3"/>
      </a:lt2>
      <a:accent1>
        <a:srgbClr val="1C212E"/>
      </a:accent1>
      <a:accent2>
        <a:srgbClr val="00AEEF"/>
      </a:accent2>
      <a:accent3>
        <a:srgbClr val="ED1B32"/>
      </a:accent3>
      <a:accent4>
        <a:srgbClr val="F58221"/>
      </a:accent4>
      <a:accent5>
        <a:srgbClr val="8DC63F"/>
      </a:accent5>
      <a:accent6>
        <a:srgbClr val="00A0A0"/>
      </a:accent6>
      <a:hlink>
        <a:srgbClr val="00AEEF"/>
      </a:hlink>
      <a:folHlink>
        <a:srgbClr val="00AEEF"/>
      </a:folHlink>
    </a:clrScheme>
    <a:fontScheme name="EVS Broadcast Equipment font">
      <a:majorFont>
        <a:latin typeface="Inter Light"/>
        <a:ea typeface=""/>
        <a:cs typeface=""/>
      </a:majorFont>
      <a:minorFont>
        <a:latin typeface="Inter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sz="2000" dirty="0" smtClean="0">
            <a:latin typeface="+mn-lt"/>
          </a:defRPr>
        </a:defPPr>
      </a:lstStyle>
    </a:txDef>
  </a:objectDefaults>
  <a:extraClrSchemeLst/>
  <a:extLst>
    <a:ext uri="{05A4C25C-085E-4340-85A3-A5531E510DB2}">
      <thm15:themeFamily xmlns:thm15="http://schemas.microsoft.com/office/thememl/2012/main" name="EVS PowerPoint Template 2022" id="{1D3B9157-B7D1-4B3D-8EA2-6BDB25484DFE}" vid="{9BD0C4D9-9194-4964-B434-EE25A97F3C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0151e28-2f65-41e7-9c59-8c6c1f071283" xsi:nil="true"/>
    <lcf76f155ced4ddcb4097134ff3c332f xmlns="10385307-b458-48c3-9f3d-4fcf14ac98d2">
      <Terms xmlns="http://schemas.microsoft.com/office/infopath/2007/PartnerControls"/>
    </lcf76f155ced4ddcb4097134ff3c332f>
    <SharedWithUsers xmlns="60151e28-2f65-41e7-9c59-8c6c1f071283">
      <UserInfo>
        <DisplayName>MATELART, Pierre</DisplayName>
        <AccountId>26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68A96C5C8ABC4D9D4DF8A55FC40F5B" ma:contentTypeVersion="18" ma:contentTypeDescription="Create a new document." ma:contentTypeScope="" ma:versionID="6e5e7582b578a8ffbf34ec63e825ae8a">
  <xsd:schema xmlns:xsd="http://www.w3.org/2001/XMLSchema" xmlns:xs="http://www.w3.org/2001/XMLSchema" xmlns:p="http://schemas.microsoft.com/office/2006/metadata/properties" xmlns:ns2="10385307-b458-48c3-9f3d-4fcf14ac98d2" xmlns:ns3="60151e28-2f65-41e7-9c59-8c6c1f071283" targetNamespace="http://schemas.microsoft.com/office/2006/metadata/properties" ma:root="true" ma:fieldsID="34a147092b80e0d9ab97a241b3bd54fa" ns2:_="" ns3:_="">
    <xsd:import namespace="10385307-b458-48c3-9f3d-4fcf14ac98d2"/>
    <xsd:import namespace="60151e28-2f65-41e7-9c59-8c6c1f07128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SearchProperties" minOccurs="0"/>
                <xsd:element ref="ns3: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385307-b458-48c3-9f3d-4fcf14ac98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a6ff021-2c53-4397-b260-0b994214cc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0151e28-2f65-41e7-9c59-8c6c1f07128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494c493a-889f-4f5f-9c63-4372ee6a604c}" ma:internalName="TaxCatchAll" ma:showField="CatchAllData" ma:web="60151e28-2f65-41e7-9c59-8c6c1f07128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66C63E-4BE7-4BA8-AFEB-7A7FFE6813D5}">
  <ds:schemaRefs>
    <ds:schemaRef ds:uri="10385307-b458-48c3-9f3d-4fcf14ac98d2"/>
    <ds:schemaRef ds:uri="60151e28-2f65-41e7-9c59-8c6c1f07128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5C4EED1-E006-4887-94B2-E60295BAF125}">
  <ds:schemaRefs>
    <ds:schemaRef ds:uri="http://schemas.microsoft.com/sharepoint/v3/contenttype/forms"/>
  </ds:schemaRefs>
</ds:datastoreItem>
</file>

<file path=customXml/itemProps3.xml><?xml version="1.0" encoding="utf-8"?>
<ds:datastoreItem xmlns:ds="http://schemas.openxmlformats.org/officeDocument/2006/customXml" ds:itemID="{25435651-29EF-420D-947E-2B5DEC1B7A4E}">
  <ds:schemaRefs>
    <ds:schemaRef ds:uri="10385307-b458-48c3-9f3d-4fcf14ac98d2"/>
    <ds:schemaRef ds:uri="60151e28-2f65-41e7-9c59-8c6c1f0712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EVS_PowerPoint_Template</Template>
  <TotalTime>62</TotalTime>
  <Words>1043</Words>
  <Application>Microsoft Office PowerPoint</Application>
  <PresentationFormat>Custom</PresentationFormat>
  <Paragraphs>177</Paragraphs>
  <Slides>11</Slides>
  <Notes>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11</vt:i4>
      </vt:variant>
    </vt:vector>
  </HeadingPairs>
  <TitlesOfParts>
    <vt:vector size="28" baseType="lpstr">
      <vt:lpstr>Arial</vt:lpstr>
      <vt:lpstr>Calibri</vt:lpstr>
      <vt:lpstr>DINOT</vt:lpstr>
      <vt:lpstr>DINOT-Bold</vt:lpstr>
      <vt:lpstr>DINOT-CondBold</vt:lpstr>
      <vt:lpstr>DINOT-CondLight</vt:lpstr>
      <vt:lpstr>DINOT-CondMedium</vt:lpstr>
      <vt:lpstr>DINOT-Light</vt:lpstr>
      <vt:lpstr>Inter</vt:lpstr>
      <vt:lpstr>Inter Black</vt:lpstr>
      <vt:lpstr>Inter ExtraLight</vt:lpstr>
      <vt:lpstr>Inter Light</vt:lpstr>
      <vt:lpstr>Inter Medium</vt:lpstr>
      <vt:lpstr>Segoe UI</vt:lpstr>
      <vt:lpstr>Source Sans Pro</vt:lpstr>
      <vt:lpstr>Wingdings</vt:lpstr>
      <vt:lpstr>1_EVS-MASTER-PPT</vt:lpstr>
      <vt:lpstr>PowerPoint Presentation</vt:lpstr>
      <vt:lpstr>Contact Details</vt:lpstr>
      <vt:lpstr>Business Case: Sustainable Procurement Practices </vt:lpstr>
      <vt:lpstr>Skills needed</vt:lpstr>
      <vt:lpstr>Become Industry Leader in Sustainable Value Creation  </vt:lpstr>
      <vt:lpstr>EVS sustainability strategy</vt:lpstr>
      <vt:lpstr>PowerPoint Presentation</vt:lpstr>
      <vt:lpstr> Planet</vt:lpstr>
      <vt:lpstr>ECOVADIS</vt:lpstr>
      <vt:lpstr>ECOVADIS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CZORNIAK, Dounia</dc:creator>
  <cp:lastModifiedBy>CZORNIAK, Dounia</cp:lastModifiedBy>
  <cp:revision>6</cp:revision>
  <dcterms:created xsi:type="dcterms:W3CDTF">2023-01-05T08:49:41Z</dcterms:created>
  <dcterms:modified xsi:type="dcterms:W3CDTF">2023-05-10T10:20:12Z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0x0101007A68A96C5C8ABC4D9D4DF8A55FC40F5B</vt:lpwstr>
  </property>
  <property fmtid="{D5CDD505-2E9C-101B-9397-08002B2CF9AE}" pid="4" name="MSIP_Label_ea60d57e-af5b-4752-ac57-3e4f28ca11dc_Enabled">
    <vt:lpwstr>true</vt:lpwstr>
  </property>
  <property fmtid="{D5CDD505-2E9C-101B-9397-08002B2CF9AE}" pid="5" name="MSIP_Label_ea60d57e-af5b-4752-ac57-3e4f28ca11dc_SetDate">
    <vt:lpwstr>2023-01-12T08:56:11Z</vt:lpwstr>
  </property>
  <property fmtid="{D5CDD505-2E9C-101B-9397-08002B2CF9AE}" pid="6" name="MSIP_Label_ea60d57e-af5b-4752-ac57-3e4f28ca11dc_Method">
    <vt:lpwstr>Standard</vt:lpwstr>
  </property>
  <property fmtid="{D5CDD505-2E9C-101B-9397-08002B2CF9AE}" pid="7" name="MSIP_Label_ea60d57e-af5b-4752-ac57-3e4f28ca11dc_Name">
    <vt:lpwstr>ea60d57e-af5b-4752-ac57-3e4f28ca11dc</vt:lpwstr>
  </property>
  <property fmtid="{D5CDD505-2E9C-101B-9397-08002B2CF9AE}" pid="8" name="MSIP_Label_ea60d57e-af5b-4752-ac57-3e4f28ca11dc_SiteId">
    <vt:lpwstr>36da45f1-dd2c-4d1f-af13-5abe46b99921</vt:lpwstr>
  </property>
  <property fmtid="{D5CDD505-2E9C-101B-9397-08002B2CF9AE}" pid="9" name="MSIP_Label_ea60d57e-af5b-4752-ac57-3e4f28ca11dc_ActionId">
    <vt:lpwstr>b75dc0c1-bf11-49df-a384-c6fd321488d5</vt:lpwstr>
  </property>
  <property fmtid="{D5CDD505-2E9C-101B-9397-08002B2CF9AE}" pid="10" name="MSIP_Label_ea60d57e-af5b-4752-ac57-3e4f28ca11dc_ContentBits">
    <vt:lpwstr>0</vt:lpwstr>
  </property>
</Properties>
</file>